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notesSlides/notesSlide2.xml" ContentType="application/vnd.openxmlformats-officedocument.presentationml.notesSlide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notesSlides/notesSlide3.xml" ContentType="application/vnd.openxmlformats-officedocument.presentationml.notesSlide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notesSlides/notesSlide4.xml" ContentType="application/vnd.openxmlformats-officedocument.presentationml.notesSlide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notesSlides/notesSlide5.xml" ContentType="application/vnd.openxmlformats-officedocument.presentationml.notesSlide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notesSlides/notesSlide6.xml" ContentType="application/vnd.openxmlformats-officedocument.presentationml.notesSlide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notesSlides/notesSlide7.xml" ContentType="application/vnd.openxmlformats-officedocument.presentationml.notesSlide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notesSlides/notesSlide8.xml" ContentType="application/vnd.openxmlformats-officedocument.presentationml.notesSlide+xml"/>
  <Override PartName="/ppt/ink/ink904.xml" ContentType="application/inkml+xml"/>
  <Override PartName="/ppt/ink/ink905.xml" ContentType="application/inkml+xml"/>
  <Override PartName="/ppt/ink/ink906.xml" ContentType="application/inkml+xml"/>
  <Override PartName="/ppt/notesSlides/notesSlide9.xml" ContentType="application/vnd.openxmlformats-officedocument.presentationml.notesSlide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notesSlides/notesSlide10.xml" ContentType="application/vnd.openxmlformats-officedocument.presentationml.notesSlide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notesSlides/notesSlide11.xml" ContentType="application/vnd.openxmlformats-officedocument.presentationml.notesSlide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notesSlides/notesSlide12.xml" ContentType="application/vnd.openxmlformats-officedocument.presentationml.notesSlide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notesSlides/notesSlide13.xml" ContentType="application/vnd.openxmlformats-officedocument.presentationml.notesSlide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notesSlides/notesSlide14.xml" ContentType="application/vnd.openxmlformats-officedocument.presentationml.notesSlide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notesSlides/notesSlide15.xml" ContentType="application/vnd.openxmlformats-officedocument.presentationml.notesSlide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372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114" r:id="rId14"/>
    <p:sldId id="1063" r:id="rId15"/>
    <p:sldId id="1064" r:id="rId16"/>
    <p:sldId id="1065" r:id="rId17"/>
    <p:sldId id="1066" r:id="rId18"/>
    <p:sldId id="1067" r:id="rId19"/>
    <p:sldId id="1068" r:id="rId20"/>
    <p:sldId id="1069" r:id="rId21"/>
    <p:sldId id="1070" r:id="rId22"/>
    <p:sldId id="1071" r:id="rId23"/>
    <p:sldId id="1158" r:id="rId24"/>
    <p:sldId id="1159" r:id="rId25"/>
    <p:sldId id="1074" r:id="rId26"/>
    <p:sldId id="1075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0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12843,'-2'1'85,"1"0"0,-1 1 0,0-1 0,1 0 0,-1 1 0,1-1 0,0 1 0,-1-1 0,1 1 0,0-1 0,0 1 1,0 0-1,0 0 0,0 0 0,0 0 0,1-1 0,-1 1 0,1 0 0,-1 0 0,1 0 0,0 0 0,-1 0 0,1 0 0,0 1 0,1 1 0,-1 3-51,0 0 0,0-1-1,1 1 1,0 0 0,1 0-1,2 7 1,-4-12-34,0-1-1,1 0 1,-1 0 0,1 0 0,-1 0-1,1 0 1,0 0 0,-1 0 0,1 0-1,0 0 1,0 0 0,0 0 0,0 0 0,-1-1-1,3 2 1,-2-1 0,-1-1 1,1 0-1,-1 0 0,1 0 0,0 0 1,-1 0-1,1 0 0,-1 0 0,1 0 1,-1 0-1,1 0 0,-1 0 0,1 0 1,-1-1-1,1 1 0,-1 0 0,1 0 1,-1 0-1,1-1 0,-1 1 0,1 0 1,-1-1-1,2 0 0,-1 0 4,1-1-1,-1 0 0,0 1 1,1-1-1,-1 0 0,0 0 0,0 0 1,0 0-1,0 0 0,-1 0 1,1 0-1,-1 0 0,1 0 1,0-4-1,-1 5 6,0 0-1,0 0 1,0 0 0,0 1-1,0-1 1,0 0 0,0 0-1,0 0 1,0 0 0,0 1-1,0-1 1,-1 0 0,1 0-1,0 0 1,0 1 0,-1-1-1,1 0 1,-1 0 0,1 1-1,-1-1 1,1 0 0,-1 1-1,1-1 1,-2 0 0,1 0 2,0 1 0,0 0 1,0 0-1,0 0 1,0 0-1,0 0 0,1 0 1,-1 0-1,0 0 1,0 0-1,0 0 0,0 0 1,0 1-1,0-1 0,0 0 1,0 1-1,-1 0 1,-3 2 30,0 0 1,0 1 0,0-1 0,0 1 0,-5 7 0,2-3 25,2 1 1,-1 0 0,-8 15-1,13-20-56,0-1-1,1 1 0,-1 0 0,1-1 0,0 1 0,0 0 0,0 0 0,0 0 0,1 0 0,-1 0 0,1 0 0,0 0 0,1 4 0,-1-8-8,0 1-1,0 0 0,1-1 1,-1 1-1,0-1 0,0 1 1,1-1-1,-1 1 1,0-1-1,1 1 0,-1-1 1,0 1-1,1-1 1,-1 1-1,1-1 0,-1 1 1,1-1-1,-1 0 0,1 1 1,-1-1-1,1 0 1,-1 1-1,1-1 0,-1 0 1,1 0-1,-1 0 1,1 1-1,0-1 0,-1 0 1,1 0-1,-1 0 0,1 0 1,0 0-1,-1 0 1,1 0-1,0 0 0,-1-1 1,1 1-1,-1 0 0,1 0 1,-1 0-1,1-1 1,0 1-1,-1 0 0,1 0 1,0-1-1,3-1 18,-1 0-1,1 0 1,-1-1-1,0 1 1,6-6 0,-2 1 40,-1-1 0,0 0 0,0 0 0,-1-1 0,5-10 0,-7 14 24,-1 0 1,0-1-1,0 1 0,-1 0 1,1-1-1,-1 1 0,0-1 1,-1 1-1,0-1 0,0-10 1,0 16-77,0 0 0,0-1 1,0 1-1,0 0 0,0 0 0,0-1 1,0 1-1,0 0 0,0 0 1,0-1-1,0 1 0,0 0 0,0-1 1,0 1-1,0 0 0,0 0 1,0-1-1,-1 1 0,1 0 0,0 0 1,0 0-1,0-1 0,0 1 0,-1 0 1,1 0-1,0 0 0,0-1 1,0 1-1,-1 0 0,1 0 0,0 0 1,0 0-1,-1 0 0,1 0 0,0-1 1,0 1-1,-1 0 0,1 0 1,0 0-1,-1 0 0,1 0 0,0 0 1,0 0-1,-1 0 0,1 0 0,0 0 1,0 0-1,-1 1 0,1-1 1,0 0-1,-1 0 0,1 0 0,0 0 1,0 0-1,0 0 0,-1 1 1,1-1-1,0 0 0,0 0 0,-1 1 1,0 0-12,0 0 0,0-1 0,0 2 0,0-1 0,0 0 0,1 0 0,-1 0 0,0 0 0,1 0 0,-1 1 0,0 1 0,0-1 0,1 0-1,0-1 0,0 1 1,0 0-1,0 0 1,0 0-1,0-1 0,0 1 1,0 0-1,1 0 0,-1 0 1,1-1-1,1 4 1,7-10-76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144 134 9114,'-50'50'5504,"36"-34"-5114,1 0 0,1 1 0,0 1 0,1 0 0,-17 36 0,28-53-375,-1 0 0,1 0 0,-1 0 0,1-1 0,0 1 0,0 0 0,-1 0 0,1 0 0,0 0 0,0 0 0,0-1 0,0 1 0,0 0 0,0 0 0,0 0 0,0 0 0,0 0 0,0 0 0,0 0 0,1-1 0,-1 1 0,0 0 0,1 0 0,-1 0 0,1-1 0,0 2 0,0-2-3,0 1 1,0-1-1,0 1 1,0-1-1,0 1 1,0-1-1,0 0 1,0 0-1,1 0 1,-1 1-1,0-1 1,0 0-1,0-1 1,0 1-1,1 0 1,-1 0-1,1-1 1,10-2 19,0-1 0,22-10 0,-26 11-47,4-2-2,64-24-85,-68 27 54,0 0 0,-1 0 1,1 1-1,0 0 0,0 0 0,0 1 0,14 1 1,-20-1 42,0 1 1,0-1-1,0 1 1,0-1-1,-1 1 1,1 0 0,0 0-1,0-1 1,0 1-1,-1 0 1,1 1-1,-1-1 1,1 0 0,-1 0-1,1 1 1,-1-1-1,0 1 1,1-1-1,-1 1 1,0 0-1,0-1 1,0 1 0,0 2-1,1 1 140,0 0-1,-1 1 1,0-1 0,0 1 0,-1-1-1,0 10 1,-7-101 1052,3-46-1383,4 136 192,1 1 0,-1-1 0,1 0 0,0 1 0,0-1 0,0 0 0,1 0 0,-1 0 0,1 0 0,0 0 0,0 0 0,1 0 0,-1-1 0,1 1 0,0-1 0,0 1 0,5 4 0,-5-6 6,0 0 1,1 0-1,-1 0 0,1-1 1,-1 1-1,1-1 0,-1 0 1,1 0-1,0 0 0,0-1 1,-1 1-1,1-1 0,0 0 1,0 0-1,0 0 0,-1 0 1,1-1-1,0 1 0,0-1 1,7-3-1,6-2-12,0-2 1,0 0-1,-1-1 0,0-1 1,0 0-1,16-15 0,-6 3-117,0-2 0,30-38 0,-51 57 71,0-1 1,-1 0-1,0 0 1,7-13-1,-11 20 54,-1-1 0,1 0-1,0 0 1,0 0 0,0 0-1,0 0 1,0 0-1,0 0 1,0 0 0,0 0-1,0 0 1,0 0 0,0 0-1,-1 0 1,1 0 0,0 0-1,0 0 1,0 0 0,0 0-1,0 0 1,0 0 0,0 0-1,0 0 1,0 0 0,0 0-1,-1 0 1,1 0 0,0 0-1,0 0 1,0 0 0,0 0-1,0 0 1,0 0 0,0 0-1,0 0 1,0 0 0,0 0-1,-1 0 1,1 0-1,0 0 1,0 0 0,0-1-1,0 1 1,0 0 0,0 0-1,0 0 1,0 0 0,0 0-1,0 0 1,0 0 0,0 0-1,0 0 1,0 0 0,0-1-1,0 1 1,0 0 0,0 0-1,-9 8-10,-10 14 140,1 1 1,2 1-1,0 0 0,2 1 1,0 1-1,2 0 0,-13 39 1,23-59-85,1-1 0,-1 1 0,1 0 0,0 0 0,0 0 1,1 0-1,0 12 0,1-17-37,-1 1 1,0-1 0,1 1-1,-1-1 1,0 1-1,1-1 1,0 0-1,-1 1 1,1-1 0,0 0-1,0 1 1,0-1-1,0 0 1,0 0-1,0 0 1,0 0-1,0 0 1,0 0 0,0 0-1,1 0 1,-1-1-1,0 1 1,1 0-1,-1-1 1,0 1 0,1-1-1,-1 1 1,1-1-1,-1 0 1,1 1-1,-1-1 1,1 0 0,-1 0-1,1 0 1,-1 0-1,2-1 1,7 0-74,0-1 0,-1 0 0,1-1 0,-1 0 0,0 0 0,0-1 0,0 0 0,0 0 1,-1-1-1,14-10 0,1-3-269,0-1 0,25-28 0,-32 31 159,0 0 1,-2-1 0,0-1 0,-1 0-1,-1-1 1,-1 0 0,13-30 0,-24 48 201,1 1 1,-1 0 0,0-1-1,1 1 1,-1-1-1,0 1 1,0 0 0,1-1-1,-1 1 1,0-1-1,0 1 1,0-1-1,0 1 1,0-1 0,0 1-1,0-1 1,0 1-1,0-1 1,0 1-1,0-1 1,0 1 0,0-1-1,0 1 1,0 0-1,0-1 1,0 1 0,0-1-1,-1 1 1,1-1-1,0 1 1,-1-1-1,-11 11 560,-16 23 91,14-14-458,0 1 0,-13 27-1,24-41-210,0-1 0,1 1-1,-1 0 1,2 0-1,-1-1 1,0 1-1,1 0 1,0 0 0,1 1-1,0-1 1,-1 0-1,2 0 1,-1 0 0,2 9-1,-1-12-5,0-1-1,0 1 0,0-1 1,0 0-1,0 0 1,1 1-1,-1-1 1,0 0-1,1 0 0,0 0 1,-1 0-1,1-1 1,0 1-1,0 0 0,0-1 1,0 1-1,1-1 1,2 1-1,-1 0-20,1 0-1,-1-1 1,1 1 0,0-1-1,0 0 1,0-1 0,-1 1-1,1-1 1,6-1-1,-3 1-82,0-1 0,0 0 0,0-1 0,-1 1-1,1-2 1,0 1 0,-1-1 0,0 0-1,0-1 1,0 0 0,0 0 0,6-5-1,-8 4 46,0 0 0,0 0 0,-1-1 0,0 0 0,0 0 0,0 0-1,-1 0 1,0-1 0,2-7 0,6-25-319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10 383 12867,'13'0'1408,"1"-1"0,18-3 0,-25 2-1321,1 0 0,-1 0 0,0 0-1,0-1 1,0 0 0,-1-1 0,1 1 0,-1-1 0,10-8 0,-13 9-32,1 0 0,-1 0 0,0-1 0,-1 1 0,1-1 1,0 1-1,2-8 0,-4 11-38,-1-1 0,0 0 0,1 0 0,-1 1 1,0-1-1,0 0 0,1 0 0,-1 1 0,0-1 0,0 0 0,0 0 0,0 0 1,0 1-1,0-1 0,-1 0 0,1 0 0,0 0 0,0 1 0,-1-2 1,0 1-2,1 0 0,-1 1 0,0-1 0,1 1 1,-1-1-1,0 0 0,0 1 0,0-1 1,0 1-1,1 0 0,-1-1 0,0 1 0,0 0 1,0 0-1,0-1 0,0 1 0,0 0 0,0 0 1,0 0-1,-1 0 0,-3 1 41,0-1 1,0 1-1,0 0 0,0 0 0,1 1 0,-1-1 1,0 1-1,1 0 0,-1 1 0,1-1 0,0 1 1,0-1-1,0 1 0,-6 6 0,1 0 76,0 0 1,0 0-1,1 1 0,-11 16 0,15-20-69,1 1-1,-1-1 0,1 1 1,1 0-1,-1 0 0,1 0 0,0 0 1,1 0-1,0 0 0,0 1 1,0 9-1,1-15-45,0 1 1,1 0-1,-1 0 0,1-1 1,-1 1-1,1 0 0,0-1 1,0 1-1,0 0 0,0-1 1,1 1-1,-1-1 0,1 0 1,-1 1-1,1-1 0,0 0 0,0 0 1,0 0-1,0 0 0,0-1 1,0 1-1,0 0 0,1-1 1,-1 0-1,1 1 0,-1-1 1,1 0-1,0 0 0,-1 0 1,1-1-1,0 1 0,3 0 1,4 0-72,-1-1 0,1 0-1,0 0 1,-1-1 0,1 0 0,0 0 0,-1-1 0,1 0 0,-1-1 0,0 0 0,0-1-1,0 0 1,0 0 0,-1-1 0,1 0 0,-1 0 0,-1-1 0,1 0 0,-1-1 0,0 0 0,12-14-1,13-29-194</inkml:trace>
  <inkml:trace contextRef="#ctx0" brushRef="#br0" timeOffset="0.51">113 0 13323,'-4'12'1512,"0"0"-1072,4 4-272,3 1 1713,7 2-1481,3 3-320,8-2-64,5 1-24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 5265,'-3'-1'105,"1"0"0,0 0 1,0 0-1,-1 0 0,1 0 0,-1 0 0,1 1 0,-1-1 0,1 1 1,-1 0-1,1-1 0,-1 1 0,1 0 0,-1 1 0,1-1 0,-1 0 0,1 1 1,-1 0-1,1-1 0,-1 1 0,1 0 0,0 0 0,-1 0 0,1 0 1,0 1-1,-3 2 0,-8 4 146,1 2 0,0 0 0,-13 13 0,14-12 107,2-1-340,0-1 0,1 2-1,0-1 1,1 1 0,0 0 0,1 1-1,0 0 1,1 0 0,0 0 0,1 0-1,0 1 1,1-1 0,0 1 0,1 0 0,1 0-1,0 15 1,1 6 10,2 0 1,1 0-1,2-1 0,1 0 1,12 36-1,15 79 2,-23-92-18,27 83-1,-34-131-33,0-1-1,1 1 1,0 0-1,1-1 1,-1 0-1,1 0 1,1 0 0,6 6-1,-11-11 25,1-1-1,-1 0 1,0 1 0,1-1 0,-1 0-1,1 0 1,-1 0 0,1 0 0,0 0-1,-1 0 1,1-1 0,0 1 0,-1 0-1,1-1 1,0 0 0,0 1-1,0-1 1,0 0 0,-1 0 0,1 0-1,0 0 1,0 0 0,0 0 0,0-1-1,-1 1 1,1 0 0,0-1-1,0 0 1,-1 1 0,1-1 0,0 0-1,-1 0 1,1 0 0,-1 0 0,1 0-1,-1 0 1,1 0 0,-1-1 0,0 1-1,1-1 1,-1 1 0,1-3-1,2-2 33,0-1 0,0 1 0,0-1 0,-1 0 0,0-1-1,-1 1 1,1 0 0,0-11 0,8-65 179,-9 53-152,2-4 20,4-40 160,-2-91 0,-7 156-88,0 1 0,-1 0-1,0 0 1,-1 0 0,0 0 0,0 1-1,-1-1 1,0 1 0,-8-13 0,-15-30 23,14 10-833,2 0 0,1-1 0,-6-76 0,14 99 274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4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10346,'22'-7'1091,"0"4"-1050,0 1 1,0 0-1,0 2 0,37 4 1,12-1-57,-24-3 225,-106 1 2023,-1 0-1537,-89-10-1,179 10-1112,0-2-1,-1-1 0,1-2 1,32-7-1,-87 8 1014,-57 7-18,47-2-400,-43-1 1,73-3-1091,9 0 297,11 3 56,-6 5 126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5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2 230 7898,'0'-1'121,"-1"0"0,1-1 0,0 1 1,0 0-1,0-1 0,0 1 0,0 0 1,0-1-1,0 1 0,0 0 0,0-1 0,0 1 1,1 0-1,-1 0 0,1-1 0,-1 1 1,1 0-1,-1 0 0,1 0 0,1-3 0,18-24 418,-18 25-479,8-8-46,0 0 0,1 1 0,0 1 0,0-1 0,1 2 0,0 0 0,0 0 0,1 1 0,0 1 0,24-9 0,7 1 20,1 1 0,47-6 0,-86 17-70,0 1 0,0 0 0,0 0 0,0 1 0,0-1 0,0 1 0,0 1 0,1-1 0,-1 1 0,0 0 0,0 0 0,0 1 0,0 0 0,7 3 0,-5-1-36,0-1 1,0 0-1,1-1 0,-1 0 0,0 0 0,1-1 1,0 0-1,-1 0 0,1-1 0,-1 0 0,1-1 1,16-2-1,-85-9 2978,-116-18-4040,165 30 650,2 0 205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5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2737,'36'-6'571,"39"0"0,28-5 527,-81 6-725,-16 2 19,0 2 0,0-1 1,0 1-1,0 0 0,12 0 0,-7-9-153,-9 5-291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5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566 124 4425,'-31'-18'734,"-56"-22"0,73 35-456,0 0 0,0 1 0,-1 1 1,1 0-1,-1 1 0,-28-1 0,38 4-253,-1 0 0,0 0 0,1 1 0,-1-1 0,1 1 0,0 1 0,0-1 0,-1 1 0,1 0 0,1 0 0,-1 0 0,0 0 0,1 1-1,0 0 1,0 0 0,-7 9 0,-5 7-123,1 2 1,-17 31-1,23-39 63,-30 54-321,-52 122-1,85-172 333,1 0 0,0 0 0,2 1 0,0-1 0,-1 33 1,10 94 43,-2-92-4,-4-51-18,2 37 80,1-1 1,2 1-1,1-1 0,16 49 0,-18-76-11,0-1 0,1 1 0,0-1 0,1 0 0,0-1 0,0 1 0,1-1 0,11 10 0,-12-13-5,1 0 1,0-1 0,0 0-1,0 0 1,1-1 0,-1 0-1,1 0 1,0-1-1,1 0 1,-1 0 0,0-1-1,11 2 1,3-1-19,1-1 0,0-1 0,-1-1 0,1-1-1,24-5 1,113-27 25,-125 24-64,-1 2-4,-1-3 0,-1 0 0,38-19 0,-57 23 10,0-1 0,-1-1 0,0 0 0,0-1 0,-1 0 0,0-1 0,0 0 0,-1 0-1,0-1 1,9-15 0,-3 0 137,-1-1-1,-2-1 1,0 0-1,-2-1 1,12-47-1,-11 23 296,-2-1 0,3-71 0,-10 83-236,-3 0 0,-2 0 0,-7-52 0,6 77-150,-1-1 0,0 1 1,-1 0-1,-1 0 0,0 1 0,-1 0 0,-1 0 0,-1 0 0,0 1 0,-16-19 0,16 24-45,-1 1 0,0 0 0,0 1 0,-1 0 0,0 1 0,0 0 0,-1 1 0,1 0 0,-2 0 0,1 2-1,-20-6 1,-6 1-283,0 3-1,-65-4 0,59 7 86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5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10386,'7'-3'768,"-1"3"-648,-2-3-72,-4 2 328,3 1-287,0 1-1162,3-2 961,-6-5-120,-1-1-80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5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10218,'-5'-10'1918,"4"22"-556,6 20-914,124 471-375,-123-481-73,-3-12-12,-1-4-20,0 0 1,0 0 0,-1 0-1,1 10 1,-2-16 24,0 0 0,0 0 0,0 0 0,0 0 0,0 0 0,0 0 1,0 0-1,0 0 0,0 0 0,0 1 0,0-1 0,0 0 0,0 0 0,0 0 1,0 0-1,0 0 0,0 0 0,0 0 0,0 0 0,0 0 0,0 0 0,0 0 1,0 1-1,0-1 0,0 0 0,0 0 0,-1 0 0,1 0 0,0 0 1,0 0-1,0 0 0,0 0 0,0 0 0,0 0 0,0 0 0,0 0 0,0 0 1,0 0-1,0 0 0,0 0 0,-1 0 0,1 0 0,0 0 0,0 0 0,0 0 1,0 0-1,0 0 0,0 0 0,0 0 0,0 0 0,0 0 0,0 0 0,-1 0 1,1 0-1,0 0 0,0 0 0,-7-5-537,-6-10-42,13 15 607,-13-16-286,-1-4-48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5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11 385 6105,'-2'2'605,"-5"10"-116,7-11 243,0-1-610,-1 0 0,1 0 0,0 0 0,0 0 0,0 0 0,0 1 0,0-1 0,0 0 0,0 0 0,0 0 0,0 1 0,0-1 0,0 0-1,0 0 1,0 0 0,0 0 0,0 1 0,0-1 0,0 0 0,0 0 0,0 0 0,0 1 0,0-1 0,0 0 0,0 0 0,0 0 0,0 0 0,0 1 0,0-1 0,1 1 610,-1-1-610,0 0 0,1 0 0,0-4 94,1 0 1,-1 0-1,0 0 0,0 0 1,0 0-1,0 0 0,0-4 1,-1 6-138,19-121 960,12-93-517,-31 215-537,0 0-1,0 0 1,0 0-1,0 0 1,0 1-1,0-1 1,1 0-1,-1 0 0,0 0 1,1 0-1,-1 0 1,0 0-1,1 0 1,-1 0-1,1 1 1,0-1-1,-1 0 0,1 0 1,-1 1-1,1-1 1,0 0-1,0 1 1,0-1-1,-1 1 1,1-1-1,0 1 0,0-1 1,0 1-1,0-1 1,0 1-1,0 0 1,0 0-1,0-1 0,-1 1 1,1 0-1,0 0 1,0 0-1,0 0 1,2 0-1,10-2-82,-10 1 84,0 1 0,0-1 0,0 1 0,0-1 0,0 1 0,0 0 0,0 0 0,0 1 0,0-1 0,0 0 0,0 1 0,0 0 0,5 2 0,-4-1 9,0 1-1,-1 0 0,1 0 1,-1 0-1,1 0 0,-1 0 1,0 1-1,4 6 1,27 42 32,-25-36-349,2 0 0,0-1 0,18 21 0,-29-37 106,-3-6-61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6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98 7554,'-12'-11'2551,"7"5"704,20 3-3291,-14 3-107,158-22-615,196-2 0,-434 20 2436,-3 14-1518,-151 36 1,107-17-29,117-27-116,4-1-25,1 0 0,-1 0 1,1 0-1,-1-1 1,1 1-1,-1-1 1,-8-1-1,13 1 3,0 0-1,0 0 1,0 0 0,0 0 0,0 0-1,0 0 1,0 0 0,-1 0-1,1 0 1,0 0 0,0 0 0,0 0-1,0 0 1,0 0 0,0 0 0,0-1-1,0 1 1,-1 0 0,1 0-1,0 0 1,0 0 0,0 0 0,0 0-1,0 0 1,0 0 0,0 0-1,0 0 1,0-1 0,0 1 0,0 0-1,0 0 1,0 0 0,0 0 0,0 0-1,0 0 1,0 0 0,0-1-1,0 1 1,0 0 0,0 0 0,0 0-1,0 0 1,0 0 0,0 0 0,0 0-1,0-1 1,0 1 0,0 0-1,0 0 1,0 0 0,0 0 0,0 0-1,8-7-244,11-5-171,22-8-540,1 2 0,1 2 0,48-12 0,-38 14 371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6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57 11138,'-31'4'809,"-9"-3"-665,-3-1-88,-4 0 288,2 0-128,1-1-144,5 0 0,6 1-48,6-2-24,10-1-152,4 0-1345,8-5 1337,5-7-136,6-13-120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154 337 13147,'-34'32'2867,"16"-12"-2290,1 1 1,1 0-1,1 2 0,0-1 0,-15 35 0,22-24 193,8-32-744,0 0 0,0 0 0,0 0 1,0-1-1,0 1 0,0 0 0,0 0 1,0 0-1,0 0 0,0 0 1,1 0-1,-1 0 0,0-1 0,1 1 1,-1 0-1,0 0 0,1 0 0,-1-1 1,1 1-1,-1 0 0,1 0 0,0-1 1,-1 1-1,1-1 0,0 1 0,-1 0 1,1-1-1,0 1 0,0-1 1,0 0-1,-1 1 0,1-1 0,0 0 1,2 1-1,0-1-3,1 0 0,0 0 1,-1 0-1,1 0 0,0-1 1,-1 0-1,1 0 0,-1 0 1,1 0-1,-1 0 0,1-1 0,4-2 1,39-26-65,-44 27 36,16-12-79,-1-1-1,0 0 0,-1-2 1,-1 0-1,-1 0 1,-1-2-1,21-35 1,-20 27-41,-1-2 1,-1 1 0,-1-2 0,-2 0 0,8-38 0,-17 65 129,0 0 1,-1 0 0,1 0 0,-1 1-1,0-1 1,0 0 0,0 0 0,-1 0-1,1 0 1,-3-5 0,3 9-2,0 0 1,0-1 0,0 1-1,0 0 1,0 0 0,0-1-1,0 1 1,-1 0 0,1 0 0,0 0-1,0-1 1,0 1 0,0 0-1,-1 0 1,1 0 0,0 0-1,0-1 1,0 1 0,-1 0-1,1 0 1,0 0 0,0 0-1,-1 0 1,1 0 0,0 0-1,0 0 1,-1 0 0,1 0-1,0 0 1,0 0 0,-1 0-1,1 0 1,0 0 0,0 0 0,-1 0-1,1 0 1,0 0 0,0 0-1,-1 0 1,1 0 0,0 0-1,0 0 1,-1 1 0,1-1-1,-2 2 27,0 0-1,0 0 0,1 0 1,-1 0-1,1 0 0,-1 0 1,1 1-1,-2 3 0,-11 28 188,1 1 0,1 1-1,2 0 1,1 0-1,3 1 1,-4 53-1,9-82-208,1-1-1,0 0 0,0 1 0,1-1 0,0 0 0,3 11 1,-3-15-32,0-1 1,0 1 0,0-1-1,1 0 1,-1 0 0,0 1-1,1-1 1,0 0 0,-1 0 0,1 0-1,0-1 1,0 1 0,0 0-1,0-1 1,0 1 0,0-1-1,1 0 1,-1 1 0,0-1 0,1 0-1,3 0 1,3 1-121,1 0-1,-1-1 1,1 0 0,0-1 0,0 0-1,0 0 1,-1-1 0,1 0 0,13-4-1,-9 1-23,0 0 0,0-1 0,0 0 0,-1-1 0,22-14 0,-21 10 150,-1-1 0,0 0 0,-1-1 1,0-1-1,-1 0 0,0 0 0,-1-1 1,-1 0-1,13-25 0,-1-7 68,30-93-1,-48 130-56,1-2-18,0-1 1,0 0-1,-1 0 0,-1 0 0,0 0 0,-1-1 1,0 1-1,-1-13 0,0 24 21,0 0-1,0 0 1,0 0-1,0 1 1,-1-1-1,1 0 1,0 0-1,0 1 1,-1-1-1,1 0 1,0 0-1,-1 1 1,1-1-1,0 0 1,-1 1-1,1-1 1,-1 0-1,1 1 1,-1-1-1,0 1 1,1-1-1,-1 1 1,0-1-1,1 1 1,-1 0 0,0-1-1,1 1 1,-1 0-1,0-1 1,0 1-1,1 0 1,-1 0-1,0 0 1,0 0-1,0-1 1,1 1-1,-1 0 1,0 1-1,0-1 1,1 0-1,-3 0 1,0 1-6,-1 1 1,1-1-1,0 1 1,0-1-1,0 1 0,0 0 1,-5 4-1,-9 9 55,1 1-1,1 0 1,1 1-1,-19 28 1,11-10 192,-28 58 0,40-71-93,2-1-1,-10 36 0,16-49-101,0 0 1,1 0-1,0 0 1,0 0 0,1 0-1,0 0 1,0 0 0,1 0-1,0 0 1,4 15 0,-3-19-34,0 0 1,0 0 0,1-1 0,-1 1-1,1 0 1,0-1 0,0 0-1,0 0 1,0 1 0,1-2 0,-1 1-1,1 0 1,0-1 0,-1 0-1,1 0 1,1 0 0,-1 0 0,0 0-1,0-1 1,0 0 0,1 0-1,-1 0 1,1-1 0,5 1 0,2 0-52,0-1 1,1 0-1,-1-1 1,0 0-1,0-1 1,0 0-1,21-7 1,-19 3-65,-1-1 1,1 0 0,-1 0-1,-1-1 1,1-1-1,-1 0 1,-1-1 0,0 0-1,0-1 1,-1 0 0,0-1-1,-1 0 1,0 0-1,-1-1 1,-1 0 0,0-1-1,-1 1 1,6-18 0,-12 28 354,-5 8-59,-5 11 113,1 6 114,0 1 0,-8 34 0,14-46-310,1-1-1,1 1 1,-1 0 0,2 0-1,0-1 1,0 1 0,3 21-1,-2-29-110,0 0 0,-1-1-1,1 1 1,0 0 0,1-1-1,-1 1 1,0 0 0,1-1-1,-1 0 1,1 1 0,0-1-1,0 0 1,0 0 0,0 0-1,0 0 1,0 0 0,1 0-1,-1-1 1,1 1 0,-1-1-1,1 0 1,-1 0 0,1 0-1,0 0 1,0 0 0,-1 0-1,1-1 1,5 1 0,-5-1-44,1 0 0,0 0 0,-1 0 0,1-1 0,-1 1 0,1-1 0,-1 0 0,1 0 1,-1 0-1,1-1 0,-1 1 0,0-1 0,0 0 0,0 0 0,0 0 0,0 0 1,0 0-1,0-1 0,-1 1 0,1-1 0,-1 0 0,4-6 0,8-23-257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6:2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1813 49 6249,'-457'18'-48,"188"-14"-903,212 1 1748,0 2-1,-93 24 0,124-23-351,1 2-1,0 0 1,-41 24-1,-64 51 362,35-22-763,36-25 49,-72 59-1,108-77-15,0 1 0,2 2-1,0 0 1,2 1 0,-25 39 0,40-57-69,-66 119 111,63-109-149,0 0-1,1 0 1,0 0-1,2 1 1,0-1-1,-2 23 1,6-33 2,0 0 0,1 1 0,0-1 0,0 1-1,0-1 1,1 0 0,0 0 0,0 0 0,1 0 0,-1 0 0,1 0 0,1-1 0,-1 1-1,1-1 1,0 0 0,0 0 0,0 0 0,1-1 0,9 8 0,0-1-7,2 0 0,-1 0 0,1-2 0,1 0 0,28 11 0,67 17 1,219 42-1,-293-71 30,345 63-177,302 70 78,-573-113 170,2-4-1,0-6 1,1-5 0,1-4-1,132-8 1,-137-10-63,0-4 0,118-30 1,-153 24-136,0-4 0,-1-4 0,125-63 0,-166 72 103,15-7-24,-2-1-1,75-56 1,-109 71-43,0-1 0,-1 0-1,0 0 1,0-1 0,-2-1 0,1 0 0,-2-1-1,0 1 1,-1-2 0,0 1 0,-1-1 0,8-29-1,-10 25 45,-1-1 0,-1 0 0,0 0 0,-2 0-1,0 0 1,-1 0 0,-2 0 0,0 0-1,-8-35 1,6 43 143,0-1-1,-1 1 1,0 0-1,-1 0 0,0 1 1,-1 0-1,-1 0 1,0 0-1,0 1 1,-1 0-1,-1 1 0,0 0 1,0 1-1,-1 0 1,-17-12-1,8 10 98,0 0-1,0 2 0,-1 0 0,-31-8 1,-91-15 593,87 21-814,-62-20 1,-167-81-1993,53 18 1473,160 69 1172,-98-20-1,-40 8 127,-2 11 0,-282-1 0,407 26-818,0 5 0,0 3 0,-136 28 0,132-10 38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6:4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757 175 5817,'-6'-2'205,"1"1"0,-1 0 0,0 0 0,1 0-1,-1 1 1,0 0 0,0 0 0,1 0 0,-8 2-1,7-1-15,0 0-1,0-1 0,-1 0 0,1 0 0,0 0 0,0-1 0,0 0 0,0 0 0,-6-2 0,-25-14 800,28 13-700,0-1-1,0 1 0,-20-5 1,25 9-248,0-1 0,-1 1 1,1 0-1,-1 0 0,1 0 1,0 0-1,-1 1 0,1 0 1,0 0-1,0 0 0,-1 0 1,-6 4-1,-91 51 109,74-39-140,-1-1 0,0-2 0,-36 14 0,54-24-11,0 0 0,1 1-1,-1 0 1,1 0 0,1 1-1,-1 1 1,1 0 0,0 0-1,0 1 1,-12 14 0,11-10-3,1 1 1,0 1-1,0 0 1,1 0-1,1 0 1,1 1-1,-5 16 0,3-6 0,2 1 0,1 0 0,1 0-1,2 1 1,0-1 0,2 1 0,0-1-1,2 1 1,6 28 0,-5-37-14,2-1 1,0 1-1,0-1 1,2-1-1,0 1 1,1-1 0,1 0-1,0-1 1,1 0-1,1-1 1,0 0-1,1 0 1,0-1-1,1-1 1,0 0-1,1-1 1,31 19 0,64 30-35,183 71 0,-166-77-5,257 120-372,-348-160 337,1-2 0,0-1 0,1-1 1,0-3-1,51 5 0,-34-9-67,-1-3 1,1-1 0,63-11-1,1-1 102,1 5 1,174 11-1,-72-1 62,-192-4-15,0-2 1,-1 0-1,1-2 1,-1-1 0,44-18-1,-33 7 0,-1-1-1,-1-2 1,39-29-1,94-90-179,-71 58 172,8-7 369,-88 70-244,0 0 0,-1-2 0,18-25 0,-20 23-38,-1-2 0,19-42 1,-30 58-40,0-1 1,-1 1-1,0 0 0,-1-1 1,0 0-1,0 0 0,-1 1 1,0-1-1,-1 0 0,0 0 1,-2-13-1,0 19-7,1 0 0,0-1 0,-1 1 0,0 0 0,0 1 1,0-1-1,0 0 0,0 0 0,-1 1 0,0 0 0,0-1 0,0 1 0,0 0 0,0 0 0,0 1 0,-1-1 1,0 1-1,1-1 0,-1 1 0,-6-2 0,-8-3 68,0 1-1,-1 1 1,-27-5 0,23 5-18,-33-8 82,2-3 0,-69-30 0,-99-58 101,-16-6-67,-113-12 201,161 60-288,103 33-89,-1 3-1,-1 5 1,-96-11 0,139 27-22,1 2 1,-1 2-1,0 3 1,0 1-1,1 2 1,-1 2-1,1 3 1,-46 15-1,43-8-92,22-7 76,0-1 0,0-2 0,-31 6 0,-3-11-33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7:3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2 234 10514,'0'1'40,"0"-1"0,0 1 0,0-1 0,-1 0 0,1 1 0,0-1-1,0 1 1,0-1 0,0 1 0,0-1 0,0 1 0,0-1 0,0 0 0,0 1-1,0-1 1,0 1 0,0-1 0,0 1 0,1-1 0,-1 1 0,0-1 0,0 0-1,0 1 1,1-1 0,-1 1 0,0-1 0,0 0 0,1 1 0,-1-1 0,0 0 0,1 1-1,-1-1 1,0 0 0,1 0 0,-1 1 0,0-1 0,1 0 0,-1 0 0,1 0-1,-1 1 1,1-1 0,-1 0 0,0 0 0,1 0 0,-1 0 0,1 0 0,-1 0-1,1 0 1,27 1 584,-27-1-643,349-36-134,-282 26 156,335-67-37,-42 5 94,-310 66 10,0 1-1,85 5 1,100 27 302,-30-4 13,-175-22-336,1-2 0,-1-1 0,1-1 0,47-12 0,-77 15-26,1-1 0,0 1 0,0-1-1,-1 0 1,1 0 0,-1 0-1,1 0 1,-1 0 0,1-1 0,-1 1-1,0-1 1,1 1 0,-1-1 0,0 0-1,0 0 1,0 0 0,-1 0-1,1 0 1,0-1 0,-1 1 0,1 0-1,-1-1 1,2-4 0,7-25 74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7:4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 11634,'0'0'14,"1"-1"-1,-1 1 1,0 0-1,0 0 1,0 0-1,1 0 1,-1-1-1,0 1 1,0 0-1,1 0 1,-1 0-1,0 0 1,0 0-1,1 0 1,-1-1-1,0 1 1,1 0-1,-1 0 1,0 0-1,0 0 1,1 0-1,-1 0 1,0 0-1,1 0 0,-1 0 1,0 1-1,0-1 1,1 0-1,-1 0 1,0 0-1,0 0 1,1 0-1,-1 0 1,0 1-1,0-1 1,1 0-1,-1 0 1,0 0-1,0 0 1,0 1-1,1-1 1,-1 0-1,0 0 1,0 1-1,0-1 1,0 0-1,0 0 1,1 1-1,-1-1 0,0 0 1,0 0-1,0 1 1,0-1-1,0 0 1,0 1-1,0-1 1,0 0-1,0 0 1,0 1-1,0-1 1,0 22 6,-1-20 27,-20 369 577,-33 287-168,48-628-398,3-18 47,1 0 0,-2 21 1,35-24-73,13 2-40,1-2 1,85 6-1,94-10 21,32 2-9,-26 27-49,-39-4-2,-156-27 20,0-2-1,62-5 0,68-19-33,-8 1 140,-110 20 41,73 4 0,-72 1-106,69-5 0,-59-7-20,0-2-1,83-27 0,-134 36 6,20-3-1,-24 4 0,0 1 0,0 0 0,0-1 0,0 1 0,0-1 0,-1 0 1,1 0-1,0 0 0,0 0 0,-1-1 0,1 1 0,-1-1 0,1 0 0,-1 0 0,1 1 0,-1-1 0,0-1 0,4-3 0,3-9-31,1-1 0,-2 1 0,0-1 0,-1-1 0,-1 0 0,8-29 0,-5 4-39,7-70 1,-14 61 87,-2 0 1,-2 0-1,-2 1 0,-16-78 1,-12-188-257,31 289 195,1 23 42,0 0 0,-1 0 0,1 0 0,-1 1 1,0-1-1,-1-5 0,1 9 4,1-1-1,0 1 1,0 0 0,0 0 0,0-1 0,0 1 0,-1 0-1,1 0 1,0 0 0,0 0 0,0-1 0,-1 1 0,1 0-1,0 0 1,0 0 0,0 0 0,-1 0 0,1 0 0,0 0 0,0-1-1,-1 1 1,1 0 0,0 0 0,0 0 0,-1 0 0,1 0-1,0 0 1,0 0 0,-1 0 0,1 0 0,0 0 0,0 0-1,-1 1 1,-12 10 88,1 10-21,11-20-68,1 1-1,-1-1 1,1 1-1,-1-1 1,0 1-1,0-1 1,1 0 0,-1 1-1,0-1 1,0 0-1,0 0 1,-1 1 0,1-1-1,0 0 1,0 0-1,0 0 1,-1 0-1,1-1 1,-1 1 0,1 0-1,-1-1 1,1 1-1,-1 0 1,1-1 0,-1 0-1,1 1 1,-1-1-1,1 0 1,-1 0-1,0 0 1,-2 0 0,-185-28-39,-130 13 171,106 7-3,133 4-99,-432-18 448,0 37-364,436-11-120,-1-2 0,-131-14-1,185 9-14,-106-7-328,128 10 251,-15-2-870,16 2 955,-1 0 1,1-1-1,0 1 1,0 0 0,-1 0-1,1-1 1,0 1 0,0 0-1,-1 0 1,1-1-1,0 1 1,0 0 0,0 0-1,0-1 1,-1 1 0,1 0-1,0-1 1,0 1 0,0 0-1,0-1 1,0 1-1,0 0 1,0-1 0,0 1-1,0 0 1,0-1 0,0 1-1,0 0 1,0-1-1,0 1 1,0 0 0,0-1-1,1 1 1,-1 0 0,0-1-1,0 1 1,0 0-1,0-1 1,1 1 0,-1 0-1,8-15-338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7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10818,'32'5'2237,"87"-5"-1932,-1-5 0,215-37 0,-294 35-240,1 2 1,40 0 0,-135 21 890,-157 29-762,158-36-135,-107 3 0,135-12-60,-2 0-19,1 0 0,-53-9 0,80 9 12,0 0 0,0 0 0,0 0-1,0 0 1,0 0 0,0 0 0,0 0 0,0 0 0,0 0 0,0 0 0,0 0-1,0 0 1,0 0 0,0 0 0,0 0 0,0-1 0,0 1 0,0 0 0,0 0-1,0 0 1,0 0 0,0 0 0,0 0 0,0 0 0,0 0 0,0 0 0,0 0-1,0 0 1,0 0 0,0 0 0,0 0 0,0-1 0,0 1 0,0 0 0,0 0-1,0 0 1,0 0 0,0 0 0,0 0 0,0 0 0,0 0 0,0 0 0,0 0-1,0 0 1,0 0 0,0 0 0,0 0 0,0 0 0,-1 0 0,1 0-1,0 0 1,12-4-208,17 0-68,85 2-577,-138 3 778,11-1 71,0 1-1,0-2 1,1 0 0,-14-3 0,-25-13-7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1177 143 8306,'-24'-26'1132,"18"18"-797,-1 1-1,0 0 1,0 0-1,0 1 1,-1 0-1,0 0 1,-14-7 0,3 5-69,-1 1 0,1 0 1,-1 2-1,-31-5 1,-85-5-67,118 14-155,-18-1-10,-1 1 0,1 1-1,-1 2 1,1 2 0,0 1-1,0 2 1,0 2 0,1 1-1,0 1 1,1 3 0,1 0-1,0 2 1,-35 23 0,48-24-42,0 2 0,1 0 0,0 1 1,2 1-1,0 0 0,1 1 0,1 1 1,1 1-1,1 0 0,1 1 0,0 0 1,2 1-1,-9 33 0,6-12-76,2 0 1,3 1-1,1 0 0,2 0 1,3 0-1,4 72 0,-1-105 53,0 0 0,1 0-1,1 0 1,0 0 0,1-1-1,0 1 1,1-1 0,0 0-1,9 15 1,-8-18 16,0-1-1,1 1 1,1-1-1,-1 0 0,1 0 1,0-1-1,1 0 1,0-1-1,0 1 1,0-2-1,14 7 1,4 0 4,1-2 1,1-1 0,29 7-1,90 10 49,-71-14-8,-51-7-17,36 7-43,1-3 0,0-2 0,69-3 0,-110-5 43,-1-1 0,0-1 1,0-1-1,0-1 0,27-10 0,-34 9 38,0-1-1,0 0 1,-1-1 0,0 0-1,0-1 1,-1 0 0,0-1-1,15-16 1,-2-3 88,-1-1 1,-1-1-1,36-68 0,-29 39-20,32-93 0,-55 133-92,-1 0 0,-1 0 0,-1 0-1,0-1 1,-2 1 0,1-37 0,-4 44-4,0 1 1,-1-1-1,0 1 1,-1 0-1,-1 0 0,0 0 1,0 0-1,-1 0 1,-1 1-1,0 0 1,0 0-1,-12-14 1,6 10-21,-1 1 0,0 1 1,-1 0-1,0 1 1,0 1-1,-2 0 1,1 1-1,-1 0 1,-1 2-1,0 0 0,0 1 1,0 0-1,-1 1 1,-25-4-1,-64-15-96,47 9 20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133 121 11202,'-2'-1'51,"0"0"0,0 0 1,0 0-1,0 0 0,-1 0 0,1 1 0,0-1 0,0 1 0,-1 0 0,1-1 0,0 1 0,-1 0 0,1 0 0,0 1 0,-1-1 0,1 0 0,0 1 0,-1-1 0,1 1 0,0 0 0,0 0 0,0 0 0,0 0 0,0 0 0,-3 2 0,1-1-18,1 1 0,-1 0 0,0 0-1,0 0 1,1 0 0,0 1 0,0-1 0,0 1-1,0 0 1,0 0 0,-3 7 0,1 3 2,0 0 1,1 1 0,1 0-1,-3 23 1,0 62-19,6-73-15,-1 43-50,4 1 0,18 113 0,-20-177 29,0-1 0,1 1 0,-1-1-1,1 0 1,1 0 0,-1 0 0,4 7 0,-5-12 18,0 0 0,-1-1 0,1 1 0,0 0 0,-1 0 0,1-1 0,0 1 1,0 0-1,0-1 0,-1 1 0,1-1 0,0 1 0,0-1 0,0 1 0,0-1 0,0 0 0,0 1 0,0-1 0,2 0 0,-1 0 10,0 0-1,0-1 0,0 1 1,0-1-1,0 1 0,-1-1 1,1 0-1,0 0 0,0 1 1,-1-1-1,1-1 0,-1 1 1,1 0-1,2-3 0,13-11 108,-1-2 0,-1 0 0,18-26 0,35-64 369,-43 68-292,-5 6-39,20-30 300,-2-1-1,34-82 1,-69 139-384,-1 0 1,1-1-1,-1 1 0,-1-1 1,1 1-1,-1-1 0,-1 0 1,1 1-1,-1-1 0,-1 0 1,1 1-1,-2-1 0,-3-14 1,3 15-28,-1 1 0,0-1 0,0 1 0,-1 0 0,1 1 0,-2-1 1,1 0-1,0 1 0,-1 0 0,0 0 0,0 1 0,-1-1 1,1 1-1,-1 0 0,-8-4 0,9 5-81,-1 0-1,1 1 1,-1-1 0,0 1-1,0 1 1,0-1 0,0 1-1,0 0 1,0 0 0,0 0-1,0 1 1,0 0 0,0 1-1,-1-1 1,1 1 0,0 0-1,0 0 1,0 1 0,0 0-1,1 0 1,-1 1 0,0-1-1,1 1 1,0 0 0,0 1-1,0-1 1,0 1 0,0 0-1,0 0 1,-6 8 0,-12 16-240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2537 216 7410,'-42'6'2530,"35"-5"-2371,1 0-1,0 0 0,-1 0 1,1-1-1,-1 0 0,0 0 0,1 0 1,-8-3-1,-90-31 899,74 22-887,1 2 0,-40-8 0,29 13 62,-1 1 0,-43 3 0,42 1 24,-78-9-1,-19-21-161,-26-4-72,90 25 49,-1 2 0,1 4 0,-120 10 0,-76 6 108,-10 1-210,246-9 29,0 1 0,0 2 0,1 1-1,1 1 1,-1 2 0,-50 26 0,59-24 18,0 0 0,1 2 0,1 1 1,0 1-1,2 0 0,0 2 0,1 0 1,-28 37-1,38-41-28,1 0 1,0 0-1,2 1 1,-1 0-1,2 0 1,0 1-1,2 0 0,-1 0 1,2 0-1,1 1 1,-1 22-1,3-15-17,0 1 0,2-1-1,1 0 1,1 1-1,2-1 1,0-1 0,13 33-1,-13-44 13,0 0 1,1-1-1,1 1 0,0-2 0,1 1 0,0-1 0,1 0 0,0-1 0,23 19 0,-15-16-11,0-2-1,0-1 1,1 0 0,1-1 0,0-1-1,25 8 1,-2-4-24,0-2 0,53 6 0,84 2 6,-162-18 50,-9 0-4,461 27-543,-375-27 533,0-5 0,183-32 0,133-62 808,-339 80-734,-49 12-44,-1-1-1,0 0 0,-1-2 1,29-16-1,-37 18-12,-1-1-1,0-1 1,-1 0-1,0 0 0,0-2 1,-1 1-1,-1-1 1,11-14-1,18-36 94,-2-2-1,-3-1 1,-3-2-1,24-75 1,-53 139-97,3-10 55,1-1 0,-2 0 1,0 0-1,3-26 0,-6 36-40,1 0-1,-2 0 1,1 0 0,0-1-1,-1 1 1,1 0-1,-1 0 1,0 0-1,0 0 1,0 0 0,0 0-1,-1 0 1,1 1-1,-1-1 1,1 0 0,-1 1-1,0-1 1,0 1-1,-1 0 1,1-1-1,0 1 1,-1 0 0,1 0-1,-1 1 1,0-1-1,-5-2 1,-24-9 132,0 2 0,-58-11-1,27 6-29,-40-15 38,-135-62 1,180 69-434,-1 2 0,-88-20 0,85 30 115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3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10954,'3'0'39,"-1"1"0,1-1-1,-1 0 1,1 0 0,0 0 0,-1 0-1,1-1 1,-1 1 0,0 0-1,1-1 1,-1 0 0,1 0-1,-1 0 1,0 0 0,4-2-1,6-2 11,40-8-45,1 2 0,73-6-1,-14 2-2,-24 0-89,0-4 0,126-44 0,-167 44 36,-25 10-10,1 0 0,1 1 0,-1 1 0,40-6 0,-51 16 86,-12 4 22,-14 10 33,-8-2 109,0 0-1,-2-2 0,1 0 1,-2-1-1,0-2 1,-38 12-1,29-13 80,0-2 0,0 0 0,-1-3 0,0-1 0,-54-1 0,-172-27 470,214 19-687,90-1-561,498-63-3937,-537 68 3952,-9 2 311,-24 1 459,-41 4 808,-78 6 817,-229-13-1,374 2-1892,-5 0 10,0-1 0,-1 0 0,1-1 0,0 1 1,-15-6-1,22 6-15,0 1 0,0 0 1,0-1-1,1 1 0,-1-1 1,0 1-1,0-1 0,1 1 1,-1-1-1,0 0 0,1 1 1,-1-1-1,0 0 0,1 1 1,-1-2-1,1-13-29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3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544 119 7922,'-9'-16'323,"4"5"-121,-1 0-1,-1 1 1,1-1 0,-2 1-1,-14-16 1,19 24-165,0-1 0,0 1 0,0 0-1,-1 0 1,1 0 0,-1 0 0,1 0 0,-1 1 0,0 0-1,0 0 1,1 0 0,-1 0 0,0 0 0,0 1 0,0 0-1,0 0 1,0 0 0,0 0 0,0 0 0,0 1 0,0 0-1,-6 2 1,-6 2 77,1 1 1,0 1-1,0 0 0,1 1 0,0 0 1,0 2-1,-20 16 0,8-2 126,0 1 1,-33 42-1,41-44-127,2 2 0,1 0-1,1 0 1,1 2 0,1 0 0,1 0-1,2 1 1,1 0 0,1 0 0,-5 46-1,8-35-83,2 1 0,1-1 0,2 1 0,2-1 0,2 1-1,1-1 1,15 49 0,-15-70-34,0 0 0,1 0 0,0-1 0,2 0 0,0-1 0,0 0 0,15 17 0,-17-25 4,0 0 0,0 0 0,1-1 0,0 0-1,0-1 1,1 0 0,0 0 0,0-1 0,0 0 0,1-1-1,-1 1 1,1-2 0,0 0 0,12 3 0,-9-4 27,0 0 0,0-1-1,0-1 1,0 0 0,0-1 0,0 0 0,-1 0 0,1-2 0,0 0 0,-1 0-1,1-1 1,-1 0 0,0-1 0,-1-1 0,1 0 0,-1 0 0,0-1-1,-1-1 1,13-10 0,-6 2 52,0-1 1,-2-1-1,0 0 0,0-1 0,-2-1 0,0 0 0,-2 0 0,0-1 1,13-38-1,-9 16 21,-3 0 0,-1-1 0,-2-1 0,4-67-1,-11 82-63,-2 0 0,-1-1 0,-1 1-1,-2 0 1,-1 0 0,-1 1-1,-17-49 1,19 69-46,1 0-1,-1 1 1,-1-1 0,0 1 0,0-1-1,-1 1 1,0 1 0,0-1-1,0 1 1,-1 0 0,-1 1 0,1-1-1,-1 2 1,0-1 0,0 1-1,0 0 1,-1 0 0,0 1-1,0 1 1,0-1 0,0 2 0,-1-1-1,1 1 1,-1 0 0,1 1-1,-1 0 1,-18 1 0,-107 8-133,69-7 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13699,'-6'0'1376,"0"6"-984,6 10-208,0 2 1105,2 8-1289,3 3-328,4 2 280,1 1-80,3-5-41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4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86 6265,'-4'-6'335,"0"0"-1,0 0 0,0 1 0,-1-1 1,0 1-1,0 0 0,0 0 0,-1 1 1,0 0-1,1 0 0,-13-6 0,9 6-129,-1 0-1,1 1 1,-1 1-1,0 0 1,0 0-1,1 1 0,-20 0 1,-3 1-117,1 2 0,-1 2 0,1 0-1,-1 3 1,2 0 0,-35 13 0,24-4-109,0 2 1,2 1-1,-72 48 0,98-57 24,0 1 1,1 0-1,0 1 0,1 0 0,0 1 1,1 0-1,0 1 0,1 0 1,-9 21-1,3-3 11,1 1-1,2 1 1,-11 48 0,18-58-4,0 1 0,1 1 0,2-1 0,1 48 0,2-63-9,-1 0 1,2 0 0,0 0 0,0 0-1,1 0 1,0 0 0,0-1-1,1 0 1,1 1 0,-1-1 0,1-1-1,1 1 1,0-1 0,0 0 0,8 8-1,2-2 0,1-1-1,0-1 0,1 0 1,0-1-1,1-1 1,0 0-1,24 7 0,-9-6-4,0-1 0,0-1 0,56 5 0,-65-11-19,0-2-1,0-1 1,1-1-1,-1-1 1,0-1 0,0-1-1,0-2 1,45-15 0,-53 14 13,-1 0 0,0-1 0,0-1 0,0-1 0,-1 0 1,0-1-1,-1 0 0,-1-2 0,0 1 0,0-1 0,-1-1 1,-1 0-1,11-18 0,-7 4 40,0 1 1,-2-2-1,-1 0 0,-2 0 1,-1-1-1,-1 0 0,-1-1 1,-2 0-1,-1 0 0,-1 0 1,-3-47-1,-1 64-1,-1 1 0,0-1 0,-1 1 0,-1 0 0,0 0 0,-7-17 0,7 22-11,-1 0 0,1 0 1,-1 0-1,-1 1 0,1-1 1,-1 1-1,0 1 0,-1-1 0,0 1 1,-11-8-1,6 7 5,0 1 0,-1 0 0,1 0 0,-1 2 0,0-1 0,0 2 0,-27-5 0,1 4 24,-62 1 1,20 7-369,0 3 1,1 4 0,-145 39-1,114-20 71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0:0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1574 3665,'221'-44'821,"-202"41"-798,128-24-766,-126 22 680,0-2 0,0 0 0,-1-1-1,35-19 1,-2-2 521,2 4-1,59-21 1,3-1-421,14-17 19,-85 40 46,1 1-1,0 3 1,70-21-1,-12 15-197,223-61 34,-252 63 126,-2-3-1,90-48 0,-120 55-38,57-20-1,31-14 368,-114 44-286,0-2 0,-1-1-1,0 0 1,29-31 0,25-19 150,-18 27-430,2 3 0,1 2 0,71-27 0,5-4 11,-109 48 204,0-1-1,-1 0 0,-1-2 1,0-1-1,26-30 1,39-33 8,-73 71 8,1 0-1,0 1 1,1 0 0,0 1-1,0 1 1,1 0 0,0 1-1,22-5 1,-31 9-34,0-1 0,-1 1 0,1-1 0,-1 0 1,0-1-1,0 0 0,0 0 0,9-9 0,-13 12 27,0-1-1,0 0 1,0 1-1,0-1 1,-1 0-1,1 0 1,-1 0-1,1 0 1,-1 0-1,0-1 1,0 1-1,0 0 1,0-1-1,0 1 1,-1 0-1,1-1 1,-1 1-1,1-1 1,-1 1-1,0-1 1,0 1-1,0-1 1,0 1-1,-1-1 1,1 1 0,-1-1-1,1 1 1,-2-4-1,-5-2 204,1 10-145,-2 16-98,4-10 25,-2-2-30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74 13923,'4'-4'285,"-1"-1"0,0 0 0,0 1 0,-1-1 0,1 0 0,2-10 0,-4 14-256,-1 0 1,1 0 0,-1 0 0,0 1-1,0-1 1,0 0 0,1 0 0,-1 0-1,0 0 1,0 0 0,0 0 0,0 0-1,-1 0 1,1 0 0,0 0-1,0 0 1,-1 1 0,1-1 0,0 0-1,-1 0 1,1 0 0,-1 0 0,1 1-1,-1-1 1,1 0 0,-1 0-1,1 1 1,-1-1 0,0 0 0,1 1-1,-1-1 1,0 1 0,0-1 0,0 1-1,1-1 1,-1 1 0,0 0-1,0-1 1,0 1 0,0 0 0,0 0-1,0-1 1,0 1 0,1 0 0,-1 0-1,0 0 1,0 0 0,0 0 0,0 0-1,0 1 1,-1-1 0,-4 1 25,0 0 1,1 0 0,-1 1-1,0-1 1,1 1-1,0 0 1,-1 1 0,1-1-1,-6 5 1,-45 34 68,52-38-113,-21 17 0,1 1 0,0 1 1,2 1-1,0 1 1,2 1-1,1 1 0,1 0 1,-19 39-1,33-57-14,1 0-1,0 0 1,0 0-1,1 1 1,0-1 0,1 1-1,0-1 1,0 16-1,1-22-17,0 1 1,0 0-1,1-1 0,-1 1 1,1-1-1,-1 1 0,1-1 1,0 1-1,0-1 0,0 1 1,1-1-1,-1 0 0,1 0 1,-1 1-1,1-1 0,-1 0 1,1 0-1,0-1 0,0 1 1,0 0-1,0-1 0,1 1 1,-1-1-1,0 1 0,1-1 1,-1 0-1,0 0 0,1 0 0,-1-1 1,1 1-1,0 0 0,3-1 1,6 1-330,0 0 0,0-1 1,0 0-1,0-1 0,0-1 0,18-4 1,2-3-269,36-15 0,-8-1-143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 11931,'4'-9'1366,"-9"6"-631,-15 11 442,8 1-922,0 1-1,1-1 1,1 2 0,0 0 0,-12 15 0,-40 66 284,57-85-484,-12 19 65,2 0 0,0 1 0,2 0 1,1 1-1,1 1 0,-12 49 0,22-73-107,0-1 0,1 1-1,-1 0 1,1-1 0,0 1 0,1-1-1,-1 1 1,2 5 0,-2-9-9,1 1 0,0-1 0,-1 1 0,1-1 0,0 1 0,0-1 0,0 1 0,0-1 0,0 0 0,0 1 0,0-1 0,1 0 0,-1 0 0,0 0 0,1 0 0,-1 0 0,1 0 0,-1 0 0,1-1 0,-1 1 0,1 0 0,-1-1 0,1 1 0,2-1 0,10 2 158,0-1 0,0-1 0,0 0 0,1-1-1,-1 0 1,0-1 0,0-1 0,0 0 0,24-10 0,-26 7 115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14723,'20'6'1048,"0"-6"-848,0-5-88,11 1 353,0-2-185,8-2-272,1-1-128,-1 0-257,-5-1-743,-4 3 936,-3-4-144,-7 1-152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12155,'3'9'944,"7"-1"-696,3-5-88,9-3 336,2 0-160,6-4-232,2-5-16,-1-1-32,-2 0-8,-5-5-48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12563,'1'0'45,"0"0"0,0 0 0,-1 0 0,1 0 0,0 0 0,0 0 0,-1 1 1,1-1-1,0 0 0,0 0 0,-1 1 0,1-1 0,0 0 0,-1 1 0,1-1 1,0 0-1,-1 1 0,1-1 0,-1 1 0,1-1 0,-1 1 0,1-1 0,-1 1 0,1 0 1,-1-1-1,1 1 0,-1 0 0,0-1 0,1 1 0,-1 0 0,0-1 0,0 1 1,1 1-1,4 30 408,-4-27-235,5 93 886,-5-61-816,2 0 0,8 39 0,-11-73-271,1 0 0,0-1 1,0 1-1,0 0 1,0 0-1,0-1 0,0 1 1,1-1-1,-1 1 1,1-1-1,0 0 0,-1 0 1,5 4-1,-5-5-13,1 0-1,-1-1 1,0 1 0,1 0-1,-1-1 1,0 0-1,1 1 1,-1-1-1,1 0 1,-1 0-1,1 1 1,-1-1-1,1 0 1,-1-1 0,0 1-1,1 0 1,-1 0-1,1 0 1,-1-1-1,1 1 1,-1-1-1,0 1 1,1-1 0,-1 0-1,0 0 1,0 1-1,1-1 1,1-2-1,11-9-2,-1-1-1,0-1 1,-1 0 0,0-1-1,-1 0 1,13-25-1,3-1-20,-18 26 12,-7 12 11,0-1 0,0 1 0,0 0-1,0-1 1,0 1 0,1 0 0,-1 0-1,1 1 1,0-1 0,0 1 0,0-1-1,0 1 1,5-3 0,-7 5 2,-1 0 0,1 0 0,-1 0 0,0 0 0,1 0 0,-1 0 0,0 0 0,1 0 0,-1 0-1,0 0 1,1 0 0,-1 0 0,0 0 0,1 0 0,-1 1 0,0-1 0,1 0 0,-1 0 0,0 0 0,1 1 0,-1-1 0,0 0 0,0 0 0,1 1 0,-1-1 0,0 0 0,0 0 0,1 1 0,-1-1 0,0 0-1,0 1 1,5 16 139,-3 24 101,-3-36-197,-1 48 333,0-34-809,1 0-1,2 28 1,-1-47 413,0 0 0,1 0 0,-1 0 0,0 0 0,0 0 0,0 0 0,0 0 0,0 0 0,0 0 0,0 0 0,0 0 0,0 0 0,0 0 0,0 0 0,0 0 0,0 0 0,0 0 0,0 0 0,0 0 1,0 0-1,0 0 0,0 0 0,0 0 0,0 0 0,0 0 0,1 0 0,-1 0 0,0 0 0,0 0 0,0 0 0,0 0 0,0 0 0,0 0 0,0 1 0,1-9-203,-1-10-233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76 13099,'3'15'1453,"-3"-15"-1417,0 0-1,0 1 1,0-1 0,0 0-1,0 0 1,1 0-1,-1 0 1,0 0 0,0 1-1,0-1 1,0 0 0,0 0-1,1 0 1,-1 0-1,0 0 1,0 0 0,0 0-1,1 0 1,-1 0 0,0 1-1,0-1 1,0 0-1,1 0 1,-1 0 0,0 0-1,0 0 1,0 0 0,1 0-1,-1 0 1,0-1-1,0 1 1,0 0 0,1 0-1,18-16 922,-16 13-1048,24-29 337,-25 29-234,-1 1 1,1-1-1,-1 0 0,1 1 1,-1-1-1,0 0 1,0 0-1,0 1 0,0-1 1,-1 0-1,1-4 1,-1 7-12,1-1 1,-1 1 0,0 0 0,0 0 0,0 0-1,0 0 1,0 0 0,-1 0 0,1-1 0,0 1-1,0 0 1,0 0 0,0 0 0,0 0 0,0 0-1,0-1 1,0 1 0,0 0 0,0 0 0,0 0-1,0 0 1,0 0 0,0 0 0,-1 0 0,1 0-1,0-1 1,0 1 0,0 0 0,0 0 0,0 0-1,0 0 1,-1 0 0,1 0 0,0 0 0,0 0-1,0 0 1,0 0 0,0 0 0,0 0 0,-1 0-1,1 0 1,0 0 0,0 0 0,0 0 0,-9 4 60,-5 6 61,5-2 3,0 1 0,0-1 0,1 2-1,1-1 1,0 1 0,0 0 0,0 1-1,2-1 1,-8 17 0,13-17-99,8-14-295,8-15-12,-5-3 138,1-5-43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12963,'1'-13'1737,"-1"17"-211,0 25-159,-21 87-129,-4 43-794,25-155-427,-1-1 0,1 1 1,0-1-1,1 1 0,-1-1 1,1 0-1,-1 1 0,2 3 1,-2-7-11,1 1 1,-1-1-1,0 1 1,0-1-1,1 1 0,-1-1 1,0 0-1,0 1 1,1-1-1,-1 0 1,1 1-1,-1-1 1,0 0-1,1 1 1,-1-1-1,1 0 1,-1 0-1,0 1 0,1-1 1,-1 0-1,1 0 1,-1 0-1,2 0 1,-1 0 5,0 0 0,0 0-1,0 0 1,1-1 0,-1 1 0,0 0 0,0-1 0,0 1 0,0-1 0,0 0-1,0 1 1,0-1 0,0 0 0,1-1 0,14-12 138,-1-2 0,22-28 0,2-2 57,16-9-28,19-20-870,-75 75 688,1 0 1,0 0-1,0 0 1,0 0 0,-1 0-1,1 0 1,0 0-1,0 0 1,0 0 0,0 0-1,-1 0 1,1 0-1,0 0 1,0 0 0,0 0-1,-1 0 1,1-1-1,0 1 1,0 0-1,0 0 1,0 0 0,0 0-1,-1 0 1,1 0-1,0-1 1,0 1 0,0 0-1,0 0 1,0 0-1,0 0 1,0-1 0,-1 1-1,1 0 1,0 0-1,0 0 1,0 0 0,0-1-1,0 1 1,0 0-1,0 0 1,0 0 0,0-1-1,0 1 1,0 0-1,0 0 1,0 0 0,0 0-1,0-1 1,1 1-1,-1 0 1,0 0-1,0 0 1,0-1 0,0 1-1,0 0 1,0 0-1,0 0 1,0 0 0,1 0-1,-1-1 1,0 1-1,0 0 1,0 0 0,0 0-1,0 0 1,1 0-1,-1 0 1,-14 3-129,-4 6-42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11514,'0'14'1345,"4"-2"-753,7 1-248,2-5 1624,4 2-1512,5 0-159,1 0-169,0-3-376,0 2-417,-6 0 569,-4-5-136,-7-4-72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115 233 14243,'-1'0'114,"-1"0"-1,1 0 1,-1 0 0,1 0-1,-1 0 1,1 0 0,-1 1-1,1-1 1,-1 0 0,1 1-1,-1-1 1,1 1 0,-1 0-1,1 0 1,0-1-1,-1 1 1,1 0 0,0 0-1,-2 2 1,-24 23 847,24-22-696,-3 2-87,-1 1 0,2 0 0,-1 0 0,1 0 0,0 0 0,1 1 0,0 0 0,0 0 0,-3 11 0,6-18-165,1-1 1,0 1-1,0-1 1,0 1-1,0 0 1,0-1-1,0 1 1,0 0 0,0-1-1,0 1 1,0 0-1,0-1 1,0 1-1,0-1 1,1 1 0,-1 0-1,0-1 1,0 1-1,1-1 1,-1 1-1,0-1 1,1 1 0,-1-1-1,1 1 1,-1-1-1,0 1 1,2 0-1,-1-1-2,0 1-1,0-1 0,1 1 1,-1-1-1,0 0 0,0 0 1,1 0-1,-1 0 0,0 0 0,0 0 1,1 0-1,-1 0 0,2-1 1,3 0-17,1-1 1,0 0 0,-1-1-1,9-4 1,6-5-128,-1-2 0,0 0 1,0-1-1,-2-1 0,24-25 0,71-100-749,-44 33 794,-96 161 1022,2 1 0,2 1 0,-28 106 1,49-153-884,1 1 0,-1 0 0,2-1 0,-1 1 0,2 14 0,-1-20-49,0 0 1,1-1-1,-1 1 1,1-1-1,0 1 1,0-1-1,0 1 0,0-1 1,1 0-1,-1 1 1,0-1-1,1 0 1,0 0-1,-1 0 1,1 0-1,0-1 1,0 1-1,0 0 1,0-1-1,0 1 1,1-1-1,3 2 0,1 0-50,0-1-1,1 0 0,-1 0 0,1-1 0,-1 0 0,1 0 0,0-1 0,0 0 0,-1-1 0,15-2 0,9-2-297,37-14 0,-58 17 288,10-4-54,0-1 0,0 0 1,-1-1-1,0-1 0,0-1 0,-1-1 0,0 0 0,23-21 0,-39 31 121,0-1 0,-1 0 0,1 1 0,-1-1 0,1 0 0,-1 0 0,0 0 0,1-1 0,-1 1 0,0 0 0,0 0 0,-1-1 0,1 1 0,0 0 0,0-5-1,-2 6 0,1-1 0,0 1 0,0 0 0,-1-1 0,1 1-1,-1 0 1,1 0 0,-1-1 0,1 1 0,-1 0-1,0 0 1,0 0 0,1 0 0,-1 0 0,0 0-1,0 0 1,0 0 0,0 0 0,0 0 0,0 0-1,-1 0 1,1 1 0,0-1 0,0 1 0,0-1-1,-1 1 1,1-1 0,0 1 0,-2-1 0,-5 0 8,0-1 0,0 1 0,0 0 0,-1 1 0,1 0 0,0 0 0,0 1-1,0 0 1,0 0 0,0 1 0,-14 5 0,12-3-14,0-1 0,0 2 0,0 0 0,0 0 0,1 1 0,0 0 0,0 0 0,-11 12 0,17-15 1,0 0 0,0 1 0,0-1 0,1 1 0,-1 0 0,1 0 0,0 0 0,0 0 0,1 0 0,-3 9 0,3-11 0,1 0 1,0 1-1,0-1 1,0 1-1,0-1 1,0 0-1,0 1 1,1-1-1,-1 0 1,1 1-1,-1-1 1,1 0-1,0 1 1,0-1-1,0 0 1,0 0-1,0 0 1,1 0-1,-1 0 1,1 0-1,-1 0 1,3 1-1,2 2-14,1 0 0,0 0 0,0-1 0,0 0 0,0-1 0,0 0 0,1 0 0,0 0 0,-1-1 0,1 0-1,16 1 1,3-1-687,1 0 0,32-4 0,-37 1 367,-1-1 0,29-7 0,-15-2-289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14067,'1'0'55,"0"-1"0,-1 1 0,1-1 1,-1 1-1,1 0 0,0-1 0,-1 1 0,1 0 0,0 0 1,-1 0-1,1-1 0,0 1 0,-1 0 0,1 0 0,0 0 1,0 0-1,-1 0 0,1 0 0,0 0 0,-1 0 0,1 1 1,0-1-1,0 0 0,-1 0 0,1 0 0,0 1 0,-1-1 1,2 1-1,-1 0 22,0 1-1,0-1 1,0 0 0,0 1-1,-1-1 1,1 0 0,0 1-1,-1-1 1,1 1 0,-1-1-1,1 1 1,-1 2 0,1 7 168,0-1 0,-1 1 0,0 10 0,-1-19-199,-9 83 667,5-53-843,-1 45 0,-13-105-2092,4 8 1122,-2 1-1,0 1 1,0 0 0,-2 1 0,-22-15 0,-23-22 3932,63 54-2748,1 0 0,-1 0 0,1-1 0,0 1 0,-1 0 0,1-1 0,-1 1 0,1 0 0,0-1 0,0 1 0,-1-1 0,1 1 0,0 0 0,0-1 0,-1 1 0,1-1 0,0 1 0,0-1 0,0 1 0,0-1 0,0 1 0,-1-1 0,1 1 0,0-1 0,0 1 0,0-1 0,1 1 0,-1-1 0,0 1 0,0-1 0,0 1 0,0-1 0,0 1 0,1-1 0,-1 1 0,0-1 0,0 1 0,1 0 0,-1-1 0,0 1 0,0-1 0,1 1 0,-1 0 0,1-1 0,-1 1 0,0 0 0,1-1 0,-1 1 0,1 0 0,-1 0 0,1-1 0,30-10 1168,-27 10-1115,33-8-148,0 1-1,0 2 1,1 1 0,0 2-1,66 3 1,-104 1-19,18 2-568,-18-3 575,1 0 0,-1 0 0,1 0 0,-1 0 0,1 0 1,-1 0-1,0 1 0,1-1 0,-1 0 0,1 0 0,-1 1 0,0-1 0,1 0 0,-1 0 0,0 1 0,1-1 0,-1 1 0,0-1 1,0 0-1,1 1 0,-1-1 0,0 0 0,0 1 0,0-1 0,0 1 0,1-1 0,-1 1 0,0-1 0,0 0 0,0 1 0,0 0 1,-1 5-495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12179,'-3'4'1336,"3"-1"-840,11-3-120,9 0 704,9-3-376,4 0-111,10-2-145,1 0-40,4 0-160,-3-1-184,-7 2-432,-7 2-176,-9 4 440,-6 2-104,-11 4-56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11210,'76'-16'2908,"-28"7"-1368,195-48 573,226-40-2072,-463 96-218,31-2-75,-35 3 96,0 0 0,-1 0-1,1 0 1,0 0 0,-1 0 0,1 0 0,-1 0 0,1 1 0,0-1 0,-1 1 0,1-1 0,-1 1 0,1 0 0,-1-1 0,1 1 0,1 2 0,-3-3 103,0 1 0,1-1 1,-1 1-1,0-1 0,0 1 1,0-1-1,1 1 0,-1 0 0,0-1 1,0 1-1,0-1 0,0 1 1,0-1-1,0 1 0,-1 0 1,1-1-1,0 1 0,0-1 0,0 1 1,0-1-1,-1 1 0,1-1 1,0 1-1,0-1 0,-1 1 1,1 0-1,-8 5-755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28 14035,'1'0'85,"0"-1"-1,0 1 1,-1 0 0,1-1-1,0 1 1,0-1-1,-1 1 1,1 0 0,0-1-1,-1 0 1,1 1 0,0-1-1,-1 1 1,1-1 0,-1 0-1,1 1 1,0-2 0,-1 1-50,0 1 1,0 0 0,0-1 0,0 1 0,0-1 0,-1 1 0,1 0 0,0-1 0,0 1 0,0 0 0,0-1 0,-1 1 0,1 0 0,0 0 0,0-1 0,0 1 0,-1 0 0,1-1 0,0 1 0,-1 0 0,1 0 0,0 0 0,0-1 0,-1 1 0,1 0 0,0 0 0,-1 0 0,-3-2 136,-1 0 0,1 1 1,0 0-1,0 0 0,-1 0 0,-4 0 1,-29 1 22,0 1 0,0 2 0,0 2 0,1 1 1,-60 18-1,82-20-192,1 1 0,-23 11 0,35-15-5,-1 0-1,0 0 1,1 1 0,0-1-1,-1 1 1,1-1-1,0 1 1,0 0-1,0 0 1,0 0 0,0 1-1,0-1 1,1 0-1,-1 1 1,1-1-1,-1 1 1,1-1-1,0 1 1,0 0 0,0-1-1,0 5 1,1-6-7,0 1 0,0 0 0,1-1 0,-1 1-1,1 0 1,-1-1 0,1 1 0,0-1 0,-1 1 0,1-1 0,0 0 0,0 1 0,0-1 0,0 0 0,0 1 0,1-1 0,-1 0 0,0 0 0,1 0 0,-1 0 0,0 0 0,1-1 0,-1 1 0,1 0-1,-1-1 1,3 2 0,7 2-91,0-1 0,19 5-1,-20-6 32,19 5-88,-1 0 0,0 2 0,-1 1 0,0 1-1,27 16 1,-48-24 160,0 1 0,0 0 0,0 0-1,0 1 1,-1 0 0,0 0-1,0 0 1,0 1 0,0 0-1,-1 0 1,0 0 0,0 0 0,-1 0-1,0 1 1,0 0 0,0-1-1,-1 1 1,0 0 0,0 0 0,-1 1-1,0-1 1,0 0 0,-1 0-1,1 1 1,-3 13 0,1-14 62,0 1 1,-1 0 0,0-1 0,-1 1-1,1-1 1,-1 0 0,-1 0-1,1 0 1,-1 0 0,0 0 0,-8 8-1,5-7 57,-1 0 0,0 0 0,-1-1-1,1 0 1,-1-1 0,-1 0 0,-13 7-1,6-5 22,-1-1 0,1-1-1,-1 0 1,0-1-1,-1-1 1,1-1 0,-1-1-1,1 0 1,-26-2-1,34 0-233,-1-1-1,1-1 0,0 1 0,0-2 0,0 1 1,0-1-1,0-1 0,1 0 0,-1 0 0,-13-9 1,19 10-43,0 0-1,1 0 1,-1 0 0,1 0 0,0-1 0,0 1 0,0-1 0,0 0 0,1 0 0,0 0 0,-1 0 0,1 0 0,1-1 0,-1 1 0,1 0-1,-1-1 1,1 0 0,1 1 0,-1-1 0,0 1 0,1-1 0,0 0 0,0 1 0,1-1 0,0-5 0,8-31-792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1386 389 7354,'-119'-99'2455,"42"37"-1188,32 23-834,-85-69 877,113 97-1147,0-1 1,-1 2 0,0 0-1,0 2 1,-1 0 0,-21-6-1,29 11-101,-1 1-1,1 1 1,-1 0-1,0 1 0,1 0 1,-1 1-1,1 0 1,-1 1-1,1 0 0,-1 0 1,1 2-1,0-1 1,0 1-1,-20 12 1,-8 6 73,1 1 0,-54 46 0,69-51-101,-32 25 88,1 3 0,2 2 0,-71 85 0,100-104-84,2 1 1,1 0-1,2 2 0,1 0 1,1 1-1,2 0 0,2 2 1,-16 63-1,15-25 26,4 1 0,3 0 0,3 0 0,3 0 0,15 114 0,-9-148-48,1 0 1,1-1-1,3 0 0,1 0 0,28 60 0,-32-82-6,2 0-1,0-1 1,1 0-1,0 0 0,1-1 1,1-1-1,1 0 1,0-1-1,0-1 1,1 0-1,1-1 1,0 0-1,32 15 1,-22-16 25,0 0 0,1-2 0,1-1 1,-1-2-1,1 0 0,0-2 1,0 0-1,51-4 0,-31-3 80,-1-1-1,0-3 0,-1-2 1,64-22-1,-65 15 129,0-2 0,-2-3-1,0 0 1,-1-3 0,-2-2-1,-1-1 1,-1-2 0,-1-2 0,-2-1-1,-1-2 1,44-59 0,-48 53-51,-2-1 1,-2-2-1,-1 0 0,-3-2 1,-2 0-1,-2-1 1,-1-1-1,-3-1 0,-2 0 1,10-95-1,-20 113-220,-2 1-1,-1 0 1,-1 0 0,-2 0-1,0 0 1,-3 0 0,0 1-1,-2 0 1,-1 0 0,-1 1-1,-1 1 1,-2 0 0,-27-41-1,27 48-175,-2 0 0,0 1 0,-1 0-1,-1 2 1,0 0 0,-1 1 0,-1 1-1,-1 0 1,0 2 0,-1 0 0,0 2 0,-1 0-1,0 2 1,0 0 0,-1 2 0,-42-8-1,53 13 80,-1 0-1,0 1 1,0 1-1,1 0 1,-1 1-1,-21 4 1,-18 12-358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14379,'7'-6'1008,"-7"13"-856,-2 6-48,-1 12 328,3 3-119,0 8-201,3 4-16,4 2-24,4-1 16,4-2-8,2-2-64,0-8-104,-1-3-80,-3-9-185,-5-3-127,-8-6 352,-7-7-96,-14-2-72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12083,'5'-8'1336,"16"5"-768,9 1-216,15 0 1304,5-1-1007,13-3-257,4 0-168,2-2-216,-2-4 88,-11 4-56,-8-3-48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14907,'1'0'32,"0"-1"-1,-1 1 1,1 0-1,0 0 1,0 0 0,-1-1-1,1 1 1,0 0-1,0 0 1,-1 0-1,1 0 1,0 0-1,0 1 1,-1-1-1,1 0 1,0 0 0,0 0-1,-1 1 1,1-1-1,0 0 1,-1 1-1,1-1 1,0 0-1,-1 1 1,1-1 0,-1 1-1,1-1 1,-1 1-1,1-1 1,-1 1-1,1 0 1,-1-1-1,1 1 1,-1 0 0,0-1-1,1 1 1,-1 0-1,0-1 1,1 2-1,0 4-5,0 0 0,0 0 0,0 0 0,0 8 0,-1-2 109,1 315 911,-6-143-2,5-181-982,0 1 1,0-1-1,0 1 1,1-1-1,-1 1 1,1-1-1,0 1 1,0-1-1,2 6 1,-2-8-38,0 0 0,0 0 0,-1-1 0,1 1 0,0 0 1,0-1-1,0 1 0,0 0 0,0-1 0,0 1 0,0-1 0,0 0 0,0 1 1,0-1-1,0 0 0,0 0 0,0 1 0,0-1 0,0 0 0,0 0 0,0 0 1,0 0-1,0 0 0,0-1 0,0 1 0,0 0 0,0 0 0,0-1 0,0 1 1,0 0-1,0-1 0,0 1 0,0-1 0,1 0 0,15-9 128,0-1 0,0 0-1,-1-2 1,-1 1 0,0-2-1,13-15 1,-4 5-21,34-32-374,89-110 1,-145 163 35,17-28 380,-18 31-162,-1-1 0,0 1 0,1-1 0,-1 1 0,0-1 0,0 1 0,0-1 0,1 1 0,-1-1 0,0 1 0,0-1 0,0 1-1,0-1 1,0 1 0,0-1 0,0 1 0,0-1 0,0 1 0,0-1 0,0 1 0,0-1 0,-1 1 0,1-1 0,0 1 0,0-1 0,0 1 0,-1-1 0,1 1 0,0-1 0,-1 1-1,1 0 1,0-1 0,-1 1 0,1-1 0,0 1 0,-1 0 0,1-1 0,-1 1 0,1 0 0,-1 0 0,1-1 0,-1 1 0,1 0 0,-1 0 0,1 0 0,-1 0 0,1 0 0,-1-1-1,1 1 1,-1 0 0,1 0 0,-2 0 0,-11 1-26</inkml:trace>
  <inkml:trace contextRef="#ctx0" brushRef="#br0" timeOffset="1">268 504 13739,'8'30'1280,"6"-5"-984,6-4-136,0-3 448,3 1-424,-3-3 2057,0 1-1969,-3 0 136,-1-1 64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11907,'14'17'1275,"19"30"0,5 7 7,-11-21-1047,3-2 0,0-1 0,2-1-1,1-2 1,1-1 0,53 29-1,11-3-130,-140-67-862,22 4 610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0 13219,'-3'4'230,"1"0"1,0-1 0,-1 0-1,0 1 1,1-1 0,-1 0-1,-1 0 1,-2 2 0,-3 3 207,-47 47 461,-158 173-106,179-185-746,-107 126 337,115-141-319,-2 0 0,0-2 0,-51 35 0,80-61-92,-1 0 0,1 1 0,0-1 0,-1 0 1,1 1-1,0-1 0,0 0 0,-1 0 0,1 1 0,-1-1 0,1 0 1,0 0-1,-1 0 0,1 0 0,0 1 0,-1-1 0,1 0 0,-1 0 1,1 0-1,-1 0 0,1 0 0,0 0 0,-1 0 0,1 0 1,-1 0-1,1 0 0,0 0 0,-1-1 0,5-10-621,21-24-94,-21 29 701,16-20-322,3-5-73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27 13939,'1'-1'84,"-1"0"1,0 1-1,0-1 1,0 0-1,0 0 1,0 0-1,0 1 1,0-1-1,0 0 0,0 0 1,0 1-1,0-1 1,0 0-1,-1 0 1,1 0-1,0 1 1,0-1-1,-1 0 0,1 1 1,-1-1-1,1 0 1,-1 1-1,1-1 1,-1 1-1,1-1 1,-1 0-1,1 1 0,-1-1 1,0 1-1,-1-1 1,0 0 42,0 0-1,-1 1 1,1-1 0,-1 0 0,1 1 0,-1 0 0,1 0-1,-1 0 1,-4 0 0,-3 2-26,0-1 0,1 1 0,-1 1-1,-12 4 1,4 3-64,1 0-1,0 1 0,0 1 1,2 0-1,-1 1 1,1 1-1,1 1 0,1 0 1,0 0-1,1 1 1,0 1-1,1 0 0,1 1 1,1 0-1,1 0 1,-7 23-1,12-34-6,1 1-1,0-1 1,1 1-1,-1 0 1,1 0-1,1 0 1,0-1 0,0 1-1,1 0 1,-1 0-1,2 0 1,-1-1-1,1 1 1,0 0-1,6 11 1,-5-13-9,1 0 1,0 0-1,0-1 1,0 1-1,0-1 1,1 0-1,0 0 0,0-1 1,1 1-1,-1-1 1,1-1-1,0 1 1,0-1-1,0 0 0,0 0 1,1 0-1,-1-1 1,9 2-1,1-1-1,-1 0 0,1-1-1,0-1 1,-1 0 0,1-1-1,27-4 1,-33 3-13,0-1 1,0 0-1,0-1 1,0 0-1,0-1 1,0 1-1,-1-2 0,0 0 1,0 0-1,0 0 1,9-8-1,-16 11-4,-1 1 1,1-1-1,-1 1 1,1-1-1,-1 1 1,0-1-1,0 0 0,0 1 1,0-1-1,0 0 1,1-3-1,-2 4 2,0 0-1,0 0 1,1 0 0,-1 1-1,0-1 1,0 0 0,0 0-1,-1 0 1,1 0 0,0 0-1,0 1 1,0-1-1,-1 0 1,1 0 0,0 0-1,-1 0 1,1 1 0,-1-1-1,0-1 1,-1 0 7,0 1-1,1-1 1,-1 1-1,0 0 1,0 0 0,-1-1-1,1 1 1,0 1-1,0-1 1,0 0 0,-1 0-1,1 1 1,0-1-1,-1 1 1,1 0-1,0 0 1,-5 0 0,-3 0 37,0 1-1,0 1 1,0 0 0,-18 5 0,23-5-31,0 0 1,0 0-1,1 0 0,-1 0 1,1 1-1,-1 0 0,1 0 1,0 0-1,0 0 0,0 1 0,-4 4 1,8-7-16,-1-1 0,1 1 0,-1-1 0,1 1 0,0-1 0,-1 0 0,1 1 0,-1 0 0,1-1 0,0 1 0,-1-1-1,1 1 1,0-1 0,0 1 0,0 0 0,-1-1 0,1 1 0,0-1 0,0 1 0,0 0 0,0-1 0,0 1 0,0 0 0,0-1 0,0 1 0,0 0 0,1-1 0,-1 1 0,0-1 0,0 1 0,0 0 0,1-1 0,0 2 0,0-1 1,0-1 0,1 1 0,-1-1 0,1 1-1,-1-1 1,1 1 0,-1-1 0,1 0 0,-1 0 0,1 1 0,-1-1 0,1 0 0,1-1 0,10 0 10,0-1 0,16-4 1,35-14-200,87-38 1,-80 29-121,-66 26 273,-1 2-3,1-1 1,-1 0 0,0 1-1,0 0 1,1 0 0,-1 0-1,1 0 1,5 1 0,-10 0 32,0 0 0,0 0 1,1 0-1,-1 0 0,0 0 0,0 0 1,1 0-1,-1 0 0,0 0 1,0 0-1,0 0 0,1 0 1,-1 1-1,0-1 0,0 0 1,0 0-1,1 0 0,-1 0 0,0 0 1,0 1-1,0-1 0,0 0 1,1 0-1,-1 0 0,0 1 1,0-1-1,0 0 0,0 0 1,0 1-1,0-1 0,0 0 0,0 0 1,0 1-1,0-1 0,0 0 1,0 0-1,0 1 0,0-1 1,0 0-1,-4 16 60,-16 18 211,16-28-199,-16 25 221,12-20-136,1 0 0,0 1 1,0 0-1,1 1 0,1-1 0,-6 19 1,11-30-165,0-1 0,-1 1 1,1-1-1,0 1 0,0-1 1,0 1-1,0-1 0,0 1 1,0-1-1,0 1 1,0-1-1,0 1 0,0-1 1,0 1-1,0-1 0,0 1 1,0-1-1,0 1 0,1-1 1,-1 1-1,0-1 0,0 1 1,1-1-1,-1 0 0,0 1 1,1-1-1,-1 1 1,0-1-1,1 0 0,-1 1 1,0-1-1,1 0 0,-1 1 1,1-1-1,-1 0 0,1 0 1,-1 1-1,1-1 0,-1 0 1,1 0-1,-1 0 1,1 0-1,-1 0 0,1 0 1,-1 0-1,1 0 0,-1 0 1,1 0-1,-1 0 0,1 0 1,-1 0-1,1 0 0,-1 0 1,1 0-1,-1 0 0,1-1 1,-1 1-1,1 0 1,-1 0-1,1-1 0,0 0 1,37-19-849,-31 16 905,25-15-320,7-5-100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13051,'0'0'1232,"10"1"-148,-3-1-831,0-1 0,0 0-1,0 0 1,0-1 0,0 0 0,-1 0-1,1-1 1,8-4 0,51-33 154,-51 31-241,219-166-133,-209 156-137,3-1-83,-27 19 179,-1 1 0,0 0 0,1-1 0,-1 1-1,1 0 1,-1 0 0,0-1 0,1 1 0,-1 0 0,1 0 0,-1 0-1,1 0 1,-1 0 0,1 0 0,-1 0 0,1-1 0,-1 1 0,1 1-1,-1-1 1,1 0 0,-1 0 0,1 0 0,-1 0 0,1 0 0,0 1-1,0 9-97,-11 18 69,10-26 37,-48 94 200,33-69 34,1 0 1,1 2 0,1-1 0,-13 53 0,26-64 1208,-1-17-1430,0 1 1,0-1 0,0 0 0,0 1-1,1-1 1,-1 0 0,0 0-1,0 0 1,0 1 0,0-1 0,1 0-1,-1 0 1,0 1 0,0-1-1,1 0 1,-1 0 0,0 0 0,0 0-1,1 0 1,-1 1 0,0-1-1,0 0 1,1 0 0,-1 0 0,0 0-1,0 0 1,1 0 0,-1 0-1,0 0 1,1 0 0,-1 0 0,0 0-1,0 0 1,1 0 0,-1 0-1,0 0 1,1 0 0,-1 0-1,0-1 1,0 1 0,1 0 0,-1 0-1,0 0 1,0 0 0,1-1-1,-1 1 1,10-9 368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29 11843,'-6'-4'101,"0"1"1,-1-1 0,1 1 0,-1 0 0,0 1-1,1 0 1,-1 0 0,0 0 0,0 1 0,0 0-1,-11 0 1,6 1 0,1 1 0,-1 0 0,1 1 0,-1 0 0,1 1 0,-16 6 1,-4 4 60,2 1 0,0 2 0,1 0 0,-30 24 0,31-19-78,0 2 0,1 0 1,1 1-1,1 2 0,2 0 0,1 2 1,0 0-1,-25 50 0,32-50-36,1 1 0,2 0 0,0 0 0,3 1 0,0 0 0,2 0 0,1 1 0,1 0 0,1 60 0,4-71-20,1-1-1,1 1 0,0-1 0,2 1 1,0-1-1,1-1 0,1 1 0,0-1 1,2 0-1,15 25 0,-16-31 7,1-1 1,0 0-1,0 0 0,1-1 0,1 0 1,0-1-1,0 0 0,1-1 0,0 0 1,0-1-1,1 0 0,0-1 0,0 0 1,0-1-1,18 4 0,-3-4 52,-1 0 0,1-2-1,0-2 1,0 0 0,0-2 0,-1-1-1,1-1 1,0-1 0,50-16-1,-40 9 10,-1-3 0,0-1 0,-2-2 0,0-1-1,-1-2 1,47-35 0,-46 27-4,-1-2 0,-2-1 0,35-43 0,-49 51-49,-1 0 0,-1-1 0,-1 0-1,-2-1 1,0-1 0,10-31 0,-19 47-39,-1 0 1,-1 0-1,0-1 0,0 1 0,-1-1 0,0 0 1,-1 1-1,0-1 0,-1 1 0,0-1 1,-1 0-1,-3-10 0,3 15-9,0 0 1,0 1-1,-1-1 0,0 1 1,0-1-1,0 1 0,-1 0 1,0 0-1,0 0 0,0 1 1,0-1-1,-1 1 0,0 0 1,0 1-1,0-1 0,0 1 0,0 0 1,-1 0-1,0 0 0,1 1 1,-13-3-1,4 2 224,1 0 0,-1 2 0,0-1 0,-26 2 0,-60 11 128,-14 10-181,0 8 50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12731,'0'0'68,"0"0"0,0 1 0,0-1 0,0 1 1,0-1-1,0 1 0,0-1 0,1 1 0,-1-1 1,0 0-1,0 1 0,1-1 0,-1 1 0,0-1 0,1 0 1,-1 1-1,0-1 0,1 0 0,-1 1 0,0-1 1,1 0-1,-1 0 0,1 1 0,-1-1 0,1 0 1,-1 0-1,0 0 0,1 0 0,0 0 0,14-5 1117,9-18 43,-15 8-921,0 1 0,-1-1 0,0 0 0,-2-1 0,8-25-1,16-82 362,-22 74-583,-1-1 0,-3 1 1,-3-63-1,-3 91-77,2 12-25,16 21-10,21 18-98,2-2-1,1-2 1,69 34 0,23 15 1406,-118-67-1108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13259,'-1'9'327,"-1"0"0,2 1 0,-1-1 0,1 0 1,0 1-1,1-1 0,0 0 0,1 0 0,0 1 0,0-1 1,5 10-1,-6-16-275,0 0 0,1 0 0,-1 0 0,1 0 0,0 0 0,0-1 0,0 1 0,0-1 0,0 1 0,1-1 0,-1 0-1,1 0 1,0 0 0,-1 0 0,1 0 0,0 0 0,0-1 0,0 0 0,0 1 0,0-1 0,0 0 0,1-1 0,-1 1 0,0 0 0,0-1 0,1 0 0,-1 0 0,0 0 0,1 0 0,-1 0 0,0-1 0,0 0 0,1 1 0,3-3 0,10-2 84,-1-2-1,0 0 1,-1 0-1,1-2 1,22-15 0,68-61 285,-82 65-349,-6 5-54,-5 5-106,0-1-1,12-15 1,-25 26 72,1 0 0,-1 0 0,0 0 0,0 0 0,1 0 0,-1-1-1,0 1 1,0 0 0,0 0 0,0 0 0,1 0 0,-1-1 0,0 1 0,0 0 0,0 0-1,0 0 1,0-1 0,0 1 0,0 0 0,1 0 0,-1-1 0,0 1 0,0 0-1,0 0 1,0-1 0,0 1 0,0 0 0,0 0 0,0-1 0,0 1 0,0 0-1,0 0 1,0-1 0,-1 1 0,1 0 0,0 0 0,0 0 0,0-1 0,0 1 0,0 0-1,-12 0 417,-16 8 229,5 3-641,-2 1 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13211,'6'15'1048,"3"0"-760,-1-5-136,7 0 360,5 0-184,3 1-328,5-1-88,7-1 80,-1-5-24,6-5-104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96 13531,'-10'1'142,"0"0"0,1 0 1,-1 1-1,1 0 0,0 1 1,0 0-1,-1 0 0,2 1 1,-1 0-1,0 1 0,1-1 0,0 2 1,0-1-1,1 1 0,-1 1 1,1-1-1,1 1 0,-1 0 1,-8 14-1,13-19-119,1 0-1,0 0 1,0 0 0,0 0 0,0 1 0,1-1-1,-1 0 1,1 1 0,-1-1 0,1 1 0,0 3 0,0-5-12,0 0 1,0 1-1,0-1 1,1 0 0,-1 0-1,0 0 1,1 0-1,-1 0 1,1 0 0,0 0-1,-1 0 1,1 0 0,0 0-1,-1 0 1,1-1-1,0 1 1,0 0 0,1 1-1,1-1 0,0 0-1,0 1 0,0-1 1,0 0-1,0-1 0,0 1 1,0 0-1,0-1 1,0 0-1,0 0 0,1 0 1,-1 0-1,0 0 0,0-1 1,0 1-1,5-2 1,7-3 9,0-1 1,-1 0 0,0-1-1,14-9 1,-18 9 12,1 1 0,0 0 0,0 1-1,0 0 1,1 1 0,-1 0 0,1 1 0,16-3-1,-25 6-7,-1 0 0,1 0 0,0 1 0,-1-1 0,1 0 0,0 1 0,-1 0 0,1 0 0,-1 0 0,1 0 0,-1 0 0,1 0 0,-1 1 0,0-1 0,0 1 0,0-1 0,0 1 0,0 0 0,0 0 0,0 0 0,0 0 0,-1 0 0,3 5 0,-1-4 16,-1 0-1,0 0 1,1 0-1,0 0 1,-1 0-1,1-1 1,0 1-1,1-1 1,-1 0-1,7 4 1,-8-6-40,1 1 0,0-1 1,-1 1-1,1-1 0,0 0 0,0 0 1,-1 0-1,1 0 0,0-1 0,-1 1 1,1-1-1,0 0 0,-1 1 0,1-1 1,-1 0-1,1-1 0,3-1 0,6-4-256,0-1 0,13-11-1,-7 5-183,25-14-1462,67-32 0,-109 60 1884,9-5-62,0-1-1,16-11 1,-24 16 111,-1 0 0,0 0 0,0 1 1,1-1-1,-1 0 0,0 0 0,0 0 0,0-1 1,0 1-1,0 0 0,0 0 0,0-1 0,-1 1 1,1 0-1,0-1 0,-1 1 0,1-1 0,-1 1 0,1 0 1,-1-1-1,0 1 0,0-1 0,1 1 0,-1-1 1,0 0-1,0 1 0,-1-1 0,1 1 0,0-1 1,-1-2-1,0 3 25,0 0 0,-1-1 0,1 1 0,0 0 0,-1 0 0,1 0 0,-1 0 0,1 0 1,-1 1-1,1-1 0,-1 0 0,1 1 0,-1-1 0,0 1 0,0-1 0,1 1 0,-1 0 0,0 0 0,1-1 1,-1 1-1,-3 1 0,-39 5 810,29-3-516,-1 2 1,-17 7-1,27-10-244,1 1 1,-1-1-1,1 2 0,-1-1 0,1 0 0,0 1 1,0 0-1,-7 8 0,12-12-107,-1 1 0,1-1-1,0 0 1,0 1 0,-1-1 0,1 0 0,0 1 0,0-1-1,-1 0 1,1 1 0,0-1 0,0 0 0,0 1-1,-1-1 1,1 0 0,0 1 0,0-1 0,0 1 0,0-1-1,0 1 1,0-1 0,0 0 0,0 1 0,0-1-1,0 1 1,0-1 0,0 0 0,0 1 0,1-1 0,-1 1-1,0-1 1,0 0 0,0 1 0,1-1 0,-1 0 0,0 1-1,0-1 1,1 0 0,-1 1 0,0-1 0,0 0-1,1 0 1,-1 1 0,0-1 0,1 0 0,-1 0 0,0 1-1,1-1 1,-1 0 0,1 0 0,-1 0 0,0 0 0,1 0-1,-1 0 1,1 0 0,-1 0 0,0 0 0,2 0-1,30 2-465,-28-2 399,80-2-1159,-35 0-475,77 7 0,-121-5 1613,-1 1 0,1 0-1,-1 0 1,1 0 0,-1 0-1,0 1 1,0 0 0,0 0 0,1 0-1,4 4 1,-8-5 101,0 0 1,0 0-1,0 0 0,0 1 1,0-1-1,0 0 0,0 0 1,-1 1-1,1-1 0,-1 0 1,1 1-1,-1-1 1,1 0-1,-1 1 0,0-1 1,0 1-1,1-1 0,-1 1 1,0-1-1,0 1 0,-1-1 1,1 0-1,0 1 0,0-1 1,-1 1-1,1-1 0,-1 0 1,1 1-1,-1-1 0,0 0 1,1 1-1,-1-1 0,0 0 1,0 0-1,0 0 0,-1 2 1,-7 8 380,0 0-1,0-1 1,-1 0 0,-12 10 0,15-15-179,1 0 0,-1-1 0,0 1 1,-1-1-1,1-1 0,-1 1 0,1-1 1,-13 3-1,18-6-197,1 1 0,-1-1 0,0 1 0,0-1 0,0 0 0,0 0 0,0 0 0,0 0 0,0 0 0,0-1 0,0 1 0,1 0 0,-1-1 0,0 1 0,0-1 0,0 0 0,1 0 0,-4-1 0,4 1-24,0 0 0,0-1 0,0 1 1,0 0-1,0-1 0,0 1 0,1-1 0,-1 1 0,0-1 0,1 1 0,-1-1 0,1 1 0,-1-1 0,1 1 0,0-1 0,0 0 0,0-2 0,0-4-32,1-1 0,0 0 0,1 1 0,0-1 1,0 1-1,1-1 0,3-7 0,20-39-212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13395,'-15'46'774,"2"0"-1,-8 60 1,19-89-726,1-1 1,1 1-1,0-1 1,1 0-1,0 1 1,2-1-1,0 0 0,0 0 1,2 0-1,8 21 1,21 32 3,-20-43-39,-1 1 0,10 33-1,-23-61-13,0 1-1,0 0 1,0 0-1,0 0 1,0 0-1,0 0 1,-1 0-1,1-1 1,0 1-1,0 0 1,0 0-1,0 0 1,0 0-1,0 0 1,0 0-1,0 0 1,0 0-1,-1 0 1,1 0-1,0-1 1,0 1-1,0 0 1,0 0-1,0 0 1,0 0-1,-1 0 1,1 0-1,0 0 1,0 0-1,0 0 1,0 0-1,0 0 1,-1 0-1,1 0 1,0 0-1,0 0 1,0 0-1,0 0 0,0 0 1,0 0-1,-1 1 1,1-1-1,0 0 1,0 0-1,0 0 1,0 0-1,0 0 1,0 0-1,0 0 1,0 0-1,-1 0 1,1 0-1,0 1 1,0-1-1,0 0 1,0 0-1,0 0 1,0 0-1,0 0 1,0 0-1,0 1 1,0-1-1,0 0 1,0 0-1,0 0 1,0 0-1,-11-10-59,1-1 0,1-1 1,-1 0-1,-8-16 0,-9-11 20,-42-43 774,134 101-490,-39-13-855,1-1 0,-1-2 1,1 0-1,-1-2 0,1-1 1,0-1-1,-1-1 0,1-1 0,39-11 1,-66 14 651,0 0 0,0 0 0,0 0 0,0 0 0,0 0 0,0 0 0,0 0 0,0 1 0,0-1 1,0 0-1,0 0 0,0 0 0,0 0 0,0 0 0,0 0 0,0 0 0,0 0 0,0 0 0,0 0 1,0 0-1,0 0 0,0 0 0,0 1 0,0-1 0,0 0 0,0 0 0,0 0 0,0 0 0,0 0 0,0 0 1,0 0-1,1 0 0,-1 0 0,0 0 0,0 0 0,0 0 0,0 0 0,0 0 0,0 0 0,0 0 1,0 0-1,0 0 0,0 0 0,0 0 0,0 0 0,0 0 0,0 0 0,1 0 0,-1 0 0,0 0 1,0 0-1,0 0 0,0 0 0,0 0 0,0 0 0,0 0 0,0 0 0,0 0 0,0 0 0,0 0 0,0 0 1,0 0-1,0 0 0,0 0 0,1 0 0,-7 7 1788,-8 13 101,16-12-1388,12-3-53,-2-6-556,0 0 0,0-1 0,0 0 0,0-1 0,0 0 0,-1-1 0,0 0 0,17-9 0,14-4-576,-39 16 612,2-1-99,-1 1 0,0-1 1,1 1-1,-1 0 1,1 0-1,7 0 0,-11 1 134,0 0-1,0 1 0,0-1 1,0 0-1,-1 0 0,1 1 1,0-1-1,0 1 0,0-1 0,0 1 1,-1-1-1,1 1 0,0-1 1,0 1-1,-1 0 0,1-1 1,-1 1-1,1 0 0,0 0 0,-1-1 1,1 1-1,-1 0 0,0 0 1,1 0-1,-1 0 0,0 0 0,1-1 1,-1 1-1,0 0 0,0 0 1,0 0-1,0 0 0,0 0 1,0 0-1,0 0 0,0 0 0,-1 1 1,1-1 34,0 0-1,0 1 1,0-1 0,0 0-1,0 0 1,0 0 0,0 1 0,0-1-1,0 0 1,1 0 0,-1 0 0,0 0-1,1 1 1,-1-1 0,1 0 0,0 0-1,-1 0 1,1 0 0,0 0 0,-1 0-1,1 0 1,0-1 0,0 1 0,0 0-1,0 0 1,0 0 0,0-1 0,0 1-1,0-1 1,0 1 0,0-1 0,0 1-1,0-1 1,0 1 0,0-1 0,1 0-1,-1 0 1,0 0 0,0 0 0,0 0-1,1 0 1,-1 0 0,0 0 0,0 0-1,0 0 1,0-1 0,1 1 0,-1 0-1,1-1 1,9-3 29,-1 0 0,0 0 1,0-1-1,12-7 0,-17 9-76,21-13-194,-2 0 0,0-2 0,-1-1 0,37-38 0,-45 40-48,0-1 0,-1 0-1,-1-1 1,0-1 0,-2 0 0,16-35 0,-26 51 239,1 0 0,-1-1 1,0 1-1,-1 0 0,1-1 0,0-5 1,-5 42 2091,18-52-2086,-14 20-8,0 0 1,0-1-1,0 1 0,0 0 1,0-1-1,0 1 0,0 0 0,0-1 1,1 1-1,-1 0 0,0 0 1,0-1-1,0 1 0,0 0 1,1 0-1,-1-1 0,0 1 1,0 0-1,1 0 0,-1-1 0,0 1 1,1 0-1,-1 0 0,0 0 1,0 0-1,1 0 0,-1-1 1,0 1-1,1 0 0,-1 0 0,0 0 1,1 0-1,-1 0 0,0 0 1,1 0-1,-1 0 0,0 0 1,1 0-1,-1 0 0,0 0 0,1 1 1,-1-1-1,0 0 0,1 0 1,-1 0-1,0 0 0,1 0 1,-1 1-1,0-1 0,0 0 1,1 0-1,-1 0 0,0 1 0,0-1 1,1 0-1,-1 1 0,0-1 1,0 0-1,0 0 0,0 1 1,1-1-1,-1 0 0,0 1 0,0-1 1,0 0-1,0 1 0,0 0 1,8 25-267,-1 65 477,0 2 424,-5-82-506,0-1 1,0 0 0,1 1 0,1-1-1,-1 0 1,8 13 0,-10-23-107,-1 0 0,0 1 0,1-1 0,-1 0 0,0 1 0,1-1 0,-1 1 0,0-1 0,0 0 0,1 1 0,-1-1 0,0 1 0,0-1 0,0 1 0,0-1 0,0 1 1,0-1-1,0 0 0,1 1 0,-1-1 0,0 1 0,-1-1 0,1 1 0,0-1 0,0 1 0,0-1 0,0 1 0,-13-3 79,3-1-82,-89-31 125,87 29-111,1 0-1,0-1 1,1 0 0,0-1-1,0 0 1,-14-13-1,22 19-14,1 0 0,-1-1 0,1 1 0,-1-1 0,1 0 0,0 1 0,0-1 0,-1 0 0,1 0 0,1 0-1,-1 0 1,0 0 0,0 0 0,1 0 0,-1 0 0,0-4 0,2 4-6,-1 1 0,1-1 1,-1 1-1,1-1 0,0 0 0,0 1 0,0 0 1,0-1-1,0 1 0,0-1 0,0 1 0,0 0 1,0 0-1,1 0 0,-1 0 0,0 0 0,1 0 1,-1 0-1,1 0 0,-1 0 0,1 1 0,3-2 1,102-37 1308,-39 16-939,26-10-135,37-8 80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0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1071 21 5009,'-26'-6'283,"-1"1"0,0 1 1,-1 1-1,1 1 0,-1 2 0,1 1 0,-42 6 1,49-3-164,0 0 1,0 2 0,1 0 0,-1 2 0,1 0 0,1 0 0,-1 2 0,2 1 0,-1 0 0,-24 22 0,-4 11 210,3 3 1,-60 82 0,-21 24 688,26-39-686,84-95-321,0 2 0,1 0 0,2 0 1,-11 26-1,4 3 15,2 0 1,3 0-1,-12 92 1,6 160 207,19-238-63,3-1-1,13 78 0,-10-104-101,2-1-1,2 0 0,2 0 1,1 0-1,19 36 0,-24-58-66,0-1-1,0-1 0,1 0 0,1 0 1,0-1-1,0 0 0,1 0 0,0-1 1,1-1-1,1 0 0,-1-1 0,1 0 1,0-1-1,22 9 0,10-1 2,1-1 0,0-2 0,58 6 0,-39-7 24,-7 1-8,-26-5-12,-1-1 0,1-1 0,0-1 0,0-3-1,57-2 1,-64-4-8,-1 0 0,1-2 0,-1-1-1,0-1 1,-1 0 0,0-2 0,0-1 0,-1-1-1,-1 0 1,0-2 0,-1 0 0,0-2-1,-2 0 1,0-1 0,-1-1 0,0 0 0,-2-1-1,0-1 1,-2-1 0,0 0 0,-1 0-1,-2-1 1,11-31 0,-11 11 4,-1 0-1,-2 0 1,-3 0 0,-1-1 0,-2 1-1,-7-74 1,-60-261 336,52 310-186,-138-486 736,145 532-891,-1 1 0,-1 1-1,-1-1 1,-17-26 0,21 39-15,-1-1 0,1 1 0,-1 0 0,-1 1 0,1 0 1,-2 0-1,1 1 0,0-1 0,-1 2 0,0-1 0,-17-6 0,6 5-2,1 2 1,-1 0-1,0 1 0,-20-1 0,-27-1-36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 12163,'6'-14'866,"-6"21"-451,-7 23-149,-4 22 46,-9 105 1,13 55 3,6-188-271,8 513 677,-2-315-409,11 224 151,-3-98-283,-13-201-264,-9-179-1991,5 22 1690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7674,'6'-3'219,"-1"0"-1,1 1 1,-1 0 0,1 0 0,0 0 0,0 1 0,0 0 0,0 0 0,0 1 0,0-1-1,0 1 1,10 1 0,4 3 119,-1 0-1,30 10 0,6 2 75,-21-10-339,1-1 0,0-1 0,-1-2 0,1-2 1,0-1-1,0-1 0,-1-2 0,1-2 0,35-10 1,-3-1-14,2 3 0,0 2 1,99-3-1,91 19 42,-129 1-43,168-16 0,-38-26-33,-130 16-5,215-8-1,69 54-37,-18 0 4,-28-29 90,29 0 4,454-14 31,-120-1-51,-563 18-34,-1-5 19,56 1 1,-181 10-5,-24 3-360,-18-8 276,0 1 0,1-1 0,-1 1 0,0-1-1,0 1 1,1-1 0,-1 0 0,0 1 0,0-1 0,0 1 0,0-1-1,1 1 1,-1-1 0,0 1 0,0-1 0,0 1 0,0-1 0,0 1 0,0-1-1,0 1 1,-1-1 0,1 1 0,0-1 0,0 1 0,0-1 0,0 1 0,-1-1-1,1 1 1,0-1 0,0 0 0,-1 1 0,0 1 0,0-1 0,-1 0 0,1 0 1,0 0-1,-1 0 0,1 0 0,0 0 0,-1 0 1,0 0-1,1 0 0,-1-1 0,1 1 0,-1-1 1,0 1-1,1-1 0,-3 1 0,-20 3-373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13611,'1'-14'2371,"-5"32"-1025,-1 5-591,-2 8-294,0-1 0,2 1 1,2-1-1,-1 51 1,4-78-438,0-1 1,0 1 0,1 0-1,-1-1 1,1 1 0,-1 0-1,1-1 1,0 1 0,0 0-1,0-1 1,0 1 0,0-1-1,1 0 1,-1 1 0,1-1-1,0 0 1,-1 0 0,1 0-1,0 0 1,0 0 0,0 0-1,0-1 1,5 3 0,-3-2-6,-1-1 0,1 0 1,0 0-1,0-1 0,0 1 0,0-1 1,0 0-1,0 0 0,0 0 0,0-1 1,0 1-1,0-1 0,0 0 0,0 0 1,5-3-1,1 0-13,-1 0 1,0-1 0,0 0-1,-1-1 1,0 0-1,0 0 1,0-1 0,-1 0-1,1 0 1,-2 0-1,1-1 1,8-14-1,-8 11-51,-1 1-1,-1-1 1,0 0-1,0 0 0,-1-1 1,0 1-1,-1-1 1,0 0-1,-1 0 0,1-15 1,-3 25 31,0 0 0,0 0 0,0 0 0,0 1 0,0-1 0,0 0 0,-1 0 0,1 1 0,-1-1 0,1 0 0,-1 1 0,0-1 0,1 0 0,-1 1 0,0-1 1,0 1-1,0-1 0,0 1 0,-2-2 0,3 3 9,-1 0 0,1-1 0,-1 1 0,1 0 0,-1 0 0,1 0 0,-1 0 1,1-1-1,-1 1 0,1 0 0,-1 0 0,1 0 0,-1 0 0,1 0 0,-1 0 0,1 0 1,-1 0-1,0 1 0,1-1 0,-1 0 0,1 0 0,-1 1 0,-1 0 3,0 0 0,1 0 0,0 0-1,-1 0 1,1 0 0,0 1 0,-1-1-1,1 0 1,0 1 0,-1 1 0,-6 12 59,0 0 1,1 1-1,1 0 1,0 0-1,1 0 1,1 1-1,1 0 1,-2 27-1,4-41-61,1-1-1,0 1 1,0 0 0,0 0-1,0 0 1,1 0-1,-1 0 1,1-1 0,0 1-1,0 0 1,0 0 0,0-1-1,0 1 1,0-1-1,1 1 1,2 2 0,-3-3-64,1-1 0,0 1 1,-1-1-1,1 0 0,0 0 1,0 0-1,0 0 0,0 0 1,0-1-1,0 1 0,0 0 1,0-1-1,1 0 0,-1 1 1,0-1-1,0 0 0,0 0 1,0 0-1,1 0 0,-1-1 0,0 1 1,4-2-1,4-1-251,0-1 0,0-1 0,0 1-1,-1-2 1,1 1 0,-1-1 0,-1-1-1,1 1 1,-1-1 0,0-1 0,-1 0 0,1 0-1,8-14 1,20-33-729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12835,'2'-4'44,"0"-1"1,0 1-1,0 0 1,1 0-1,-1 1 1,1-1-1,0 0 1,0 1 0,0 0-1,1 0 1,-1 0-1,1 0 1,0 0-1,0 1 1,-1-1-1,2 1 1,-1 0-1,0 0 1,0 1-1,1-1 1,-1 1-1,8-1 1,26-2-54,-1 1 0,63 5-1,-26 0 45,-50-3-28,25 0-3,-45 1-2,0 0-1,-1 0 0,1 1 1,-1-1-1,1 1 1,-1 0-1,1 0 0,-1 1 1,6 2-1,-7-2 9,-1-1-1,0 1 1,1-1-1,-1 1 1,0-1-1,0 1 1,0 0-1,0-1 1,0 1 0,-1 0-1,1 0 1,0 0-1,-1 0 1,0 0-1,1 0 1,-1 0 0,0-1-1,0 1 1,0 0-1,0 0 1,0 0-1,-1 0 1,0 4-1,-1 5 94,-1 1 0,-8 18 0,9-23-62,-17 43 299,-1-1 0,-3-1 0,-2-1 0,-44 64 0,65-106-345,3-3 3,0 0 0,0-1-1,0 1 1,0-1-1,0 1 1,0-1-1,-1 0 1,1 1 0,-1-1-1,1 0 1,-1 0-1,1 0 1,-4 1-1,5-2 4,0 0-1,-1 0 0,1 0 0,0 0 0,0 0 0,0 0 0,0 0 0,-1 0 0,1 0 1,0 0-1,0 0 0,0 0 0,0 0 0,-1 0 0,1 0 0,0 0 0,0 0 1,0 0-1,0-1 0,0 1 0,-1 0 0,1 0 0,0 0 0,0 0 0,0 0 0,0 0 1,0-1-1,0 1 0,0 0 0,0 0 0,0 0 0,0 0 0,-1 0 0,1-1 1,0 1-1,0 0 0,0 0 0,0 0 0,0 0 0,0-1 0,0 1 0,0 0 0,0 0 1,0 0-1,1-1 0,-1-20-38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9 415 9578,'-1'2'172,"0"-1"-1,0 0 1,0 0 0,1 0 0,-1 1-1,0-1 1,1 0 0,-1 1-1,1-1 1,0 0 0,-1 1 0,1-1-1,0 1 1,0-1 0,0 1-1,0-1 1,0 0 0,0 3 0,1-4-130,-1 1 0,0-1 0,0 1 0,0 0 0,0-1 0,1 1 0,-1-1 0,0 1 0,0-1 0,1 1 0,-1-1 0,0 0 0,1 1 0,-1-1 0,1 1 0,-1-1 0,0 0 0,1 1 0,-1-1 0,1 0 0,-1 1 0,1-1 0,-1 0 0,1 0 0,-1 0 0,1 1 0,0-1 0,-1 0 0,1 0 0,-1 0 0,1 0 0,-1 0 0,1 0 0,-1 0 0,1 0 0,0 0 0,-1 0 0,1 0 0,-1 0 0,1-1 0,-1 1 0,1 0 0,-1 0 0,1-1 0,-1 1 0,1 0 0,-1-1 0,1 1 0,0-1 0,8-4 145,-1-1 0,1-1 0,-1 1 0,0-1 0,0-1 0,9-11 0,38-55 322,-44 58-410,155-265 300,-165 280-399,-1-1 0,1 1 0,-1 0 0,1 0 0,0 0 0,0 0 0,-1-1 0,1 1 0,0 0 1,0 0-1,0 0 0,0 1 0,0-1 0,0 0 0,0 0 0,0 0 0,1 1 0,-1-1 0,0 1 0,0-1 0,3 0 0,-2 1-6,0 1-1,1-1 1,-1 1-1,0-1 1,0 1-1,0 0 1,0 0 0,0 0-1,0 0 1,0 0-1,0 0 1,3 3-1,9 7-15,0 0 1,-1 1-1,-1 0 0,21 26 0,34 61 2,-47-68 35,0 0 0,40 44 0,-50-66-59,1 0-1,19 13 0,2 0-664,-32-21 692,1 0 1,0-1-1,0 1 0,0 0 0,-1 0 0,1-1 0,0 1 0,-1 0 0,1 0 0,-1 0 0,1 0 0,-1 0 0,1 0 0,-1 0 0,0 0 0,1 0 0,-1 0 0,0 2 0,0 4-217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5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1450 6497,'8'3'411,"1"-1"-1,0-1 0,-1 0 1,1 0-1,0 0 0,0-1 1,0 0-1,-1-1 0,1 0 1,11-3-1,10-4-225,47-19-1,0 0 5,9 6-158,-42 12-4,0-3 1,56-23 0,16-23 12,-78 37-22,1 1 0,0 3 0,55-17 0,250-45 33,-158 39-29,1 3-11,69-17 17,-209 41-10,0-2 0,-2-3 1,62-31-1,118-78 150,65-35 215,-200 117-288,125-43-1,-197 82-91,192-73 50,-175 63 30,0-2-1,-2-1 1,57-41 0,74-79 380,-49 40-74,-115 99-404,0 0-1,0 0 1,0 1 0,0-1 0,-1 0-1,1 1 1,0-1 0,0 0 0,0 0-1,0 1 1,0-1 0,0 0 0,1 1-1,-1-1 1,0 0 0,0 0-1,0 1 1,0-1 0,0 0 0,0 1-1,0-1 1,0 0 0,1 0 0,-1 1-1,0-1 1,0 0 0,0 0 0,1 0-1,-1 1 1,0-1 0,0 0-1,1 0 1,-1 0 0,0 0 0,0 1-1,1-1 1,-1 0 0,0 0 0,0 0-1,1 0 1,-1 0 0,0 0 0,1 0-1,-1 0 1,0 0 0,1 0 0,-1 0-1,0 0 1,0 0 0,1 0-1,-1 0 1,0 0 0,1 0 0,-1 0-1,0 0 1,0-1 0,1 1 0,-1 0-1,0 0 1,0 0 0,1 0 0,-1-1-1,0 1 1,0 0 0,0 0 1,0 0 1,0 0 0,0 0-1,0 1 1,-1-1 0,1 0-1,0 0 1,0 0 0,-1 0-1,1 0 1,0 0 0,0 0-1,-1 0 1,1 0 0,0 0-1,0 0 1,0 0 0,-1 0-1,1 0 1,0 0 0,0 0-1,-1 0 1,1 0 0,0 0-1,0 0 1,-1 0 0,1 0-1,0 0 1,0 0 0,-1 0-1,1-1 1,0 1 0,0 0-1,0 0 1,-1 0 0,1-1-1,-7-5-272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95 10082,'10'-5'676,"-1"-1"0,0 0-1,0-1 1,0 0 0,-1 0-1,0-1 1,0 0 0,11-15-1,-19 23-645,0 0 0,1-1 0,-1 1-1,0 0 1,0-1 0,1 1-1,-1 0 1,0-1 0,1 1-1,-1 0 1,0-1 0,0 1-1,0 0 1,1-1 0,-1 1-1,0-1 1,0 1 0,0 0-1,0-1 1,0 1 0,0-1-1,0 1 1,0 0 0,0-1 0,0 1-1,0-1 1,0 1 0,0-1-1,0 1 1,0 0 0,0-1-1,-1 1 1,1-1 0,0 1-1,0 0 1,0-1 0,-1 1-1,1 0 1,0-1 0,0 1-1,-1 0 1,1-1 0,0 1-1,-1 0 1,1 0 0,0-1 0,-1 1-1,1 0 1,0 0 0,-1 0-1,1 0 1,-1-1 0,1 1-1,0 0 1,-1 0 0,1 0-1,-1 0 1,1 0 0,-1 0-1,1 0 1,0 0 0,-1 0-1,0 0 1,-32 6 452,30-5-438,-45 12 63,-90 37 0,112-38-138,1 0 1,0 2-1,1 1 1,1 1-1,-22 20 1,35-27 31,1 0 1,1 1-1,0 0 0,0 0 1,1 1-1,0 0 0,1 1 1,0-1-1,-5 16 0,9-21-3,0 0 0,0 0 0,1 0 0,-1 0-1,2 0 1,-1 0 0,0 0 0,1 1-1,0-1 1,1 0 0,-1 0 0,1 0-1,1 1 1,-1-1 0,1 0 0,0 0 0,0-1-1,0 1 1,1 0 0,7 9 0,-6-10-24,0-1 0,1 0 0,0 0 1,0-1-1,0 1 0,0-1 0,0 0 1,1 0-1,0-1 0,-1 0 0,1 0 0,0 0 1,0 0-1,0-1 0,0 0 0,0-1 1,9 1-1,4-1-173,0 0 0,0-1 0,0-1 0,25-6 0,-13-1 26,-1-1 1,30-14-1,-3-1-170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44 11634,'15'-10'887,"-11"7"-520,1 0-1,-1 0 1,0-1 0,0 1-1,0-1 1,5-6-1,-9 10-338,0 0 0,0 0 0,0 0 0,0 0 0,0 0 0,0 0 0,0 0 0,0 0 0,0-1 0,0 1 0,0 0 0,0 0 0,0 0 0,0 0 0,0 0 0,0 0 0,0 0 0,0 0 0,0-1 0,0 1 0,0 0 0,0 0 0,0 0 0,0 0 0,0 0 0,0 0 0,0 0 0,0 0 0,0-1 0,0 1 0,0 0 0,0 0 0,0 0 0,0 0 0,0 0 0,-1 0 0,1 0 0,0 0 0,0 0-1,0 0 1,0 0 0,0 0 0,0 0 0,0 0 0,0-1 0,0 1 0,0 0 0,-1 0 0,1 0 0,0 0 0,0 0 0,0 0 0,0 0 0,0 0 0,0 0 0,-1 0 0,-10 1 604,-12 5-176,16-4-385,-48 14 339,-102 46 0,143-55-409,0 0-1,1 1 1,0 0-1,0 1 0,1 1 1,0 0-1,0 0 1,2 1-1,-1 1 0,1 0 1,1 0-1,-12 20 1,17-24-1,0 0 1,1 0-1,0 1 1,1-1 0,0 1-1,0 0 1,1-1 0,0 1-1,0 0 1,1 0-1,0-1 1,2 13 0,-1-17-4,-1 0 0,1-1 0,0 1 0,1 0 0,-1-1 1,1 1-1,-1-1 0,1 0 0,0 1 0,0-1 0,0 0 1,1 0-1,-1 0 0,1-1 0,0 1 0,0 0 0,0-1 1,0 0-1,0 0 0,0 0 0,1 0 0,-1 0 0,1-1 1,-1 1-1,1-1 0,-1 0 0,1 0 0,0 0 0,0-1 0,4 1 1,9-1-43,0 0 0,0-1 0,0-1 0,1 0 0,-2-2 0,1 1 0,0-2 1,22-10-1,3-3-402,77-45 0,-75 35 263,-13 4-53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11610,'-2'3'125,"1"-1"-1,-1 1 1,1-1-1,-1 1 1,1-1-1,0 1 0,0 0 1,0 0-1,0-1 1,0 6-1,-4 34 394,4-28-240,0-2-149,-1 3 53,0 1 0,1-1 0,1 1 1,0-1-1,2 1 0,4 24 0,-6-39-152,0 1 0,1-1 0,-1 0 0,1 0 0,-1 0 1,1 0-1,-1 1 0,1-1 0,0 0 0,-1 0 0,1 0 0,0 0 0,0 0 0,0 0 0,0-1 0,0 1 0,0 0 0,0 0 0,0-1 0,0 1 0,0 0 0,0-1 0,1 1 0,1-1 0,-1 1 21,0-1 0,0 0 0,1-1 0,-1 1-1,0 0 1,0-1 0,1 1 0,-1-1 0,0 1 0,0-1-1,0 0 1,4-2 0,5-4 168,0 0 1,-1-1 0,17-15-1,-24 20-179,17-17 238,18-16 43,-35 34-306,-1 0 0,1 0 0,0 0 0,0 0 0,0 1 0,0-1 0,0 1 0,0 0 0,0-1 0,1 2 0,4-2 0,-7 2-9,0 0 0,0 0 0,0 1 0,0-1 0,0 0 0,0 1 1,0-1-1,0 1 0,0-1 0,0 1 0,0 0 0,0-1 0,0 1 0,-1 0 0,1-1 0,0 1 0,-1 0 0,1 0 1,0 0-1,-1 0 0,1-1 0,-1 1 0,1 0 0,-1 0 0,0 0 0,1 0 0,-1 0 0,0 3 0,7 34 93,-6-29-79,1 10 28,-2-14-42,0 0 0,0 0 0,1-1 0,0 1 0,0 0 0,0-1 0,1 1 0,1 4 0,-3-8-79,0-1-1,0 1 1,0-1-1,0 1 1,0-1-1,0 1 1,0-1-1,0 1 1,0-1-1,0 0 1,0 1-1,-1-1 1,1 1-1,0-1 1,0 0-1,0 1 1,-1-1-1,1 1 0,0-1 1,-1 0-1,1 1 1,0-1-1,-1 0 1,1 0-1,0 1 1,-1-1-1,1 0 1,-1 0-1,1 1 1,0-1-1,-1 0 1,1 0-1,-1 0 1,1 0-1,-1 0 1,1 0-1,-1 0 1,0 0-1,-9 2-461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11899,'2'8'984,"-2"7"-840,0 5-96,-2 5 552,2 4-576,0 0-8,2-2 16,-1-1-16,2-6-48,1-1-88,-1-7-440,0-3-304,-3-8 704,0 1-144,-4-4-113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29 194 12059,'-6'-5'607,"-13"-16"646,19 20-1199,0 1 1,-1-1-1,1 0 1,-1 0-1,1 1 0,0-1 1,0 0-1,-1 0 0,1 0 1,0 0-1,0 1 0,0-1 1,0 0-1,0 0 1,0 0-1,0 0 0,0 1 1,0-1-1,1 0 0,-1 0 1,0 0-1,0 1 0,1-1 1,-1 0-1,1 0 1,-1 1-1,0-1 0,1 0 1,0 0-1,11-10 95,0 1-1,0 0 1,1 1-1,0 1 1,22-11 0,-32 17-135,27-14 0,0 2 1,39-14 0,-58 25-27,0-1 0,1 1 0,0 1 0,0 0 0,0 1 0,-1 0 1,1 1-1,0 0 0,20 3 0,-28-2 9,0 0 0,0 0 0,0 0 1,0 0-1,0 1 0,0 0 0,-1 0 0,1 0 0,-1 0 1,0 0-1,1 1 0,-1-1 0,0 1 0,0 0 1,-1 0-1,1 0 0,0 1 0,-1-1 0,0 0 1,0 1-1,0 0 0,0-1 0,-1 1 0,1 0 0,-1 0 1,0 0-1,0 0 0,-1 0 0,1 0 0,-1 8 1,0-2 64,0-1 1,-1 1 0,0 0-1,-1 0 1,0-1 0,-1 1 0,0-1-1,0 0 1,-1 0 0,0 0 0,-10 15-1,4-10 102,-1 0 1,0 0-1,-1-1 0,0 0 0,-1-1 0,-1-1 0,1 0 0,-30 17 1,36-25-180,1 1 1,-1-1-1,0 0 1,0-1-1,-1 1 1,1-1 0,0-1-1,-1 1 1,1-1-1,-1-1 1,1 0-1,-1 0 1,0 0 0,1-1-1,-1 0 1,1 0-1,-1-1 1,1 0-1,0 0 1,0-1 0,0 0-1,0 0 1,-7-4-1,10 4-192,0 0 0,1 0-1,-1 0 1,0-1 0,1 1 0,-6-8-1,9 10 148,-1 1-1,1-1 0,0 0 0,-1 1 0,1-1 0,0 0 1,-1 1-1,1-1 0,0 0 0,0 0 0,0 1 0,0-1 1,-1 0-1,1 0 0,0 1 0,0-1 0,0 0 0,1 0 1,-1 1-1,0-2 0,1 1 16,-1 0 1,1 1-1,0-1 0,-1 0 0,1 1 1,0-1-1,0 1 0,0-1 1,-1 1-1,1-1 0,0 1 1,0-1-1,0 1 0,0 0 1,0-1-1,0 1 0,0 0 1,0 0-1,0 0 0,0 0 0,1 0 1,24-1-587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13579,'0'-1'37,"1"1"0,-1 0 0,0 0 0,1 0-1,-1-1 1,0 1 0,1 0 0,-1 0 0,0 0 0,1 0 0,-1 0 0,0 0 0,1 0 0,-1 0 0,1 0 0,-1 0-1,0 0 1,1 0 0,-1 0 0,0 0 0,1 0 0,-1 0 0,1 0 0,-1 0 0,0 0 0,1 0 0,-1 1 0,0-1-1,1 0 1,-1 0 0,0 0 0,0 1 0,1-1 0,-1 0 0,1 1 0,4 16 561,-7 31-303,2-39-155,-25 232 526,15-165-481,10-75-173,0-1 1,-1 1-1,1 0 1,0 0-1,0 0 1,0 0-1,0 0 1,0 0-1,0-1 1,0 1-1,0 0 1,1 0-1,-1 0 1,0 0-1,0 0 1,1-1-1,-1 1 1,0 0-1,1 0 1,-1 0-1,1-1 0,0 2 1,0-2 6,0 0 1,0 0-1,0 0 0,0 0 1,0 0-1,0 0 0,0 0 0,0 0 1,0-1-1,0 1 0,0 0 1,0-1-1,0 1 0,-1-1 1,1 1-1,0-1 0,0 1 1,0-1-1,-1 1 0,1-1 0,1-1 1,33-28 360,-2-2 1,29-37 0,-42 47-271,24-30 41,23-24-473,-56 67-339,-12 14 273,-14 17 61,13-19 278,-13 20-291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12627,'18'8'920,"0"2"-736,2 0-80,3 3 120,-1-1 480,2 1-576,-2 1 40,-1-4-24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12795,'-1'1'164,"0"0"1,0 1-1,0-1 1,0 1-1,0-1 0,1 1 1,-1 0-1,0-1 1,1 1-1,-1 0 1,1-1-1,-1 1 1,1 0-1,0 0 1,0 3-1,-1-1 249,-22 142 3003,15-70-2795,3 0 1,8 118-1,-2-187-597,-1 7 20,1-1-1,1 1 0,0-1 1,1 0-1,7 19 0,-2-22-4,-1-12-4,-6 1-34,0 0 1,0-1-1,0 1 1,0-1-1,-1 1 1,1-1-1,0 0 1,-1 1-1,1-1 1,-1 1 0,0-1-1,1-2 1,1-23-92,-1-1 1,-1 1 0,-2-1-1,-1 0 1,-7-33-1,16 92-74,-5-26 173,1 0-1,1-1 0,-1 1 1,1 0-1,0-1 0,0 0 1,0 1-1,0-1 0,1-1 1,0 1-1,-1 0 0,1-1 1,1 0-1,-1 0 0,0 0 1,1 0-1,0-1 0,-1 0 1,1 0-1,0 0 0,0 0 1,0-1-1,0 0 1,1 0-1,-1 0 0,0-1 1,0 1-1,1-1 0,-1-1 1,0 1-1,0-1 0,1 0 1,-1 0-1,0 0 0,0-1 1,0 0-1,0 0 0,-1 0 1,1 0-1,0-1 0,-1 0 1,0 0-1,7-6 0,-6 5 10,0 0 1,-1-1-1,0 0 0,1 0 0,5-9 0,-9 11-12,1 1 0,-1 0 0,0 0 0,0-1 0,0 1 0,-1-1-1,1 1 1,0-1 0,-1 1 0,0-1 0,1 1 0,-1-1 0,0 1-1,0-1 1,0 1 0,-1-1 0,0-2 0,1 4-5,-1 0 1,1 0-1,0 0 0,-1 0 1,1 0-1,-1 1 0,0-1 1,1 0-1,-1 0 0,1 1 1,-1-1-1,0 0 0,0 1 1,1-1-1,-1 1 0,0-1 1,0 1-1,0-1 0,0 1 1,1 0-1,-1-1 1,0 1-1,0 0 0,0 0 1,0 0-1,0 0 0,0 0 1,0 0-1,0 0 0,0 0 1,0 0-1,0 0 0,0 0 1,1 0-1,-1 1 0,0-1 1,0 0-1,0 1 0,0-1 1,0 1-1,0 0 0,-5 2 3,0 0 0,0 0 0,0 1 0,-7 6 0,7-5 0,1 0 0,0 1 0,0-1 0,0 1 0,1 0 0,0 0 0,0 1-1,0-1 1,1 1 0,0 0 0,-4 13 0,7-17-4,-1-1 0,0 1 0,1-1 0,0 1-1,-1 0 1,1-1 0,0 1 0,1-1 0,-1 1-1,0-1 1,1 1 0,-1-1 0,1 1 0,0-1-1,0 1 1,0-1 0,0 0 0,0 1 0,0-1-1,1 0 1,-1 0 0,1 0 0,-1 0 0,1 0-1,0 0 1,0 0 0,0-1 0,0 1 0,0-1-1,0 1 1,1-1 0,-1 0 0,0 0 0,1 0 0,-1 0-1,1 0 1,3 0 0,16 4-100,-1-1 0,1-1 1,29 1-1,71-6-413,-66 1 299,-31 0 167,30-1 286,-54 0 274,-5-3-150,-14-8 87,4 3-119,0-3-218,0 0 0,1-1 1,1 0-1,1-1 1,0-1-1,0 0 0,2 0 1,0-1-1,1 0 0,-11-34 1,19 49-115,-1 1-1,1-1 1,0 1 0,-1-1 0,1 0 0,0 1 0,0-1 0,0 1 0,0-1 0,1 0 0,-1 1-1,0-1 1,1-1 0,0 2-6,-1 1 0,0-1 0,1 1 1,-1-1-1,1 0 0,-1 1 0,1-1 0,-1 1 0,1 0 0,-1-1 0,1 1 0,-1-1 0,1 1 0,0 0 0,-1-1 0,1 1 0,-1 0 1,1 0-1,0 0 0,-1-1 0,2 1 0,3 0-96,1 1 1,-1-1 0,0 1-1,0 0 1,0 0 0,8 3-1,5 1-391,-6-3-63,0 0-1,0-1 1,13 1 0,-21-2 456,0 0 0,0-1 0,0 1-1,0-1 1,-1 0 0,1 0 0,0 0 0,0-1 0,-1 1 0,1-1-1,-1 0 1,1 0 0,3-3 0,12-15-735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9:0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40 11154,'-1'-2'95,"-1"0"-1,0 0 1,0 0-1,0 0 1,0 0-1,0 0 1,0 1-1,0-1 0,-1 1 1,1-1-1,-1 1 1,1 0-1,-1 0 1,1 0-1,-1 0 1,0 1-1,-2-1 0,-53-6 709,41 6-422,4 0-232,-20-2 278,-1 2 0,-49 4 0,73-2-381,0 0 0,1 1 0,-1 0 0,1 1 0,-1 0 0,1 0 0,0 1 0,0 0 0,1 1 0,-1 0 0,1 0 0,0 1-1,-9 9 1,-1 4-23,1 2 0,0 0 0,2 1 0,1 0 0,1 1 0,0 1 0,2 0 0,1 0-1,1 1 1,1 1 0,-7 34 0,13-42-11,0-1-1,1 0 0,1 1 1,0-1-1,2 1 1,0-1-1,0 0 1,2 0-1,0 0 0,1 0 1,1-1-1,12 25 1,-11-28-8,0 0 0,1 0 1,0-1-1,1 0 0,1 0 1,0-1-1,0 0 0,1-1 1,1 0-1,0-1 0,0 0 1,0-1-1,1 0 0,27 11 1,-24-14-3,0-1 1,0 0 0,1-1 0,0-1 0,-1 0 0,1-1 0,0-1 0,0-1 0,-1 0-1,1-2 1,0 1 0,-1-2 0,0 0 0,21-8 0,-4-2 4,0-1-1,0-1 1,-2-1 0,0-2 0,47-38 0,-50 33 5,0-1 0,-1-1 0,-2-2 1,0-1-1,30-46 0,-46 60-6,0 0-1,0-1 1,-2 0-1,0 0 1,0 0-1,-2-1 1,0 0-1,-1 0 1,-1-1-1,0 1 1,-1-1-1,-1 0 1,-2-30-1,0 41-20,0 0 0,-1 0 0,1 1-1,-1-1 1,-1 0 0,1 1 0,-1-1-1,0 1 1,-1 0 0,1 0-1,-1 0 1,0 1 0,-1-1 0,0 1-1,1 0 1,-2 0 0,1 0 0,0 1-1,-1 0 1,0 0 0,0 0 0,0 1-1,0 0 1,-1 0 0,1 1 0,-1 0-1,0 0 1,-13-2 0,0 1-30,1 1-1,-1 1 1,1 1-1,-1 1 1,1 1 0,0 0-1,-1 2 1,1 0-1,-25 9 1,-42 23-146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0:2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1310 6065,'5'-4'138,"32"-26"746,41-26 0,-64 47-897,1 1 1,0 0-1,1 2 1,-1-1-1,1 2 1,25-5-1,59-8-40,-49 11 12,-1-3 1,86-28-1,11-25 106,-89 35-11,104-33 1,-19 25-120,-66 18-23,139-52 1,-63 4 91,292-120 16,-257 108 47,114-43 1079,-268 108-1061,0-2-1,-1-2 1,-1-1 0,46-34-1,-71 48-45,161-102 267,22-14 560,-187 118-589,-1 0-1,1 0 1,-1 0 0,1 0 0,-1 0-1,0 0 1,3-5 0,-23 30 586,8-16-962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0:2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737 206 5761,'-24'-46'852,"16"31"228,0 0 0,-14-19 0,19 31-945,-1-1 1,1 1-1,-1 0 1,0 0-1,0 1 1,0-1 0,0 1-1,-1 0 1,1 0-1,-1 0 1,1 1-1,-1 0 1,1-1-1,-1 2 1,0-1-1,0 0 1,0 1 0,1 0-1,-1 0 1,-5 1-1,-12 1-267,0 1 0,-41 12 0,49-11 83,0 1 0,0 1 0,0 0 0,0 1 0,-14 11 0,-62 49 59,61-44 66,16-13-56,1 1 0,0 0 1,1 0-1,0 2 1,1-1-1,1 1 1,0 1-1,-11 21 1,15-24-18,0 1-1,1-1 1,0 1 0,1 0 0,0 1 0,1-1 0,0 0 0,1 1 0,0-1 0,1 1-1,3 19 1,-3-28 1,1 0-1,0 0 0,0 0 1,0 0-1,1 0 1,-1 0-1,1 0 0,0 0 1,0-1-1,0 1 0,1-1 1,-1 1-1,1-1 1,0 0-1,4 4 0,-2-3-5,0-1 0,0 0 0,0 0 0,1 0 1,-1 0-1,1-1 0,-1 0 0,1 0 0,10 1 0,2-1-15,1 0 0,-1-1 0,1-2 0,-1 1 0,36-8 1,145-35 48,-67 13 2,-95 23-35,18-4-22,-1-2 1,55-21-1,-108 33 28,0 0-1,0 0 1,0 1-1,0-1 1,-1 0-1,1 0 1,0 0-1,-1 0 1,1 0-1,-1 0 1,1 0 0,-1 0-1,1 0 1,-1 0-1,0 0 1,1 0-1,-1-1 1,0 1-1,0 0 1,0 0 0,0 0-1,0 0 1,0 0-1,-1-2 1,-3-35 43,2 27-37,-5-39 36,-17-65 0,19 95 5,-2 0 1,0 1 0,-1 0 0,-1 0 0,-1 0-1,-13-17 1,19 30-34,0 1-1,0 0 1,-1 0-1,0 0 1,0 1 0,0 0-1,-1 0 1,1 0-1,-1 0 1,0 1-1,0 0 1,0 0 0,-8-2-1,5 3-21,-1 0 0,1 0-1,-1 1 1,1 0 0,-1 1-1,1 0 1,-1 0 0,-14 4-1,4 0-78,1 1-1,0 1 1,1 1-1,-1 0 1,1 2-1,1 0 1,0 1-1,-24 17 1,-72 71-448,72-60 260,-51 36 0,35-37 296,29-20 20,0 2-1,-25 23 0,45-35-36,1-1 0,1 1 0,0 0 0,0 1 0,0-1 0,1 1 0,0 1 0,0-1 0,1 1 0,0-1 0,-4 17 0,7-18 2,0 0-1,0 0 1,1 0 0,0 0 0,1 0 0,-1 0 0,1-1 0,1 1-1,-1 0 1,1 0 0,0 0 0,1-1 0,0 0 0,0 1-1,0-1 1,1 0 0,-1 0 0,2-1 0,-1 1 0,6 5-1,3 3 5,1 0 0,0-1 0,1-1-1,0 0 1,1-1 0,19 9 0,-16-11-22,0 0 1,1-2 0,0 0 0,1-2-1,0 0 1,-1-1 0,1-1 0,1-1-1,-1-1 1,0-1 0,0-1 0,24-3-1,-5-2-6,0-2 1,-1-2-1,0-1 0,0-2 0,51-26 0,-67 28-34,-1-1 1,0-1 0,-1-2-1,-1 0 1,0-1-1,-1 0 1,-1-2-1,0 0 1,28-40-1,-36 43 34,-1 0-1,0-1 0,-1 0 1,0 0-1,-2-1 0,0 0 1,-1-1-1,0 1 0,-2-1 1,0 0-1,-1 0 0,0 0 1,-2 0-1,-3-30 0,2 39 48,0 0 0,-1 0 0,0 1-1,0-1 1,-1 1 0,0-1 0,-1 1-1,0 0 1,0 0 0,0 1 0,-1-1-1,-1 1 1,1 0 0,-1 0-1,0 1 1,-1 0 0,1 0 0,-1 0-1,0 1 1,-1 0 0,1 0 0,-1 1-1,0 0 1,0 0 0,-1 1 0,1 0-1,0 1 1,-1 0 0,-17-2 0,6 1 16,0 2 0,0 0 1,-1 1-1,1 1 1,0 1-1,0 1 1,0 1-1,1 0 1,-1 2-1,-31 13 0,-2 6-255,1 3 0,-68 48-1,36-22 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0:3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29 8746,'-4'-2'65,"-1"-1"0,1 1 0,-1 1 0,1-1 0,-1 0 0,0 1 0,1 0 0,-1 0 0,0 1 0,-8-1 0,-11-2 12,3-1-70,0 1 0,-1 1 0,1 1 0,-1 1 0,0 1 0,1 1 0,-1 1 0,1 0 0,0 2 0,0 0 0,1 2 0,-1 0 0,1 1 0,1 1 0,-1 1 0,-24 17 0,13-5 54,2 1 0,0 1-1,1 1 1,2 1 0,-44 57 0,66-75-55,-1-1 0,1 1 0,0 0 0,1 1 0,0-1 0,0 1 0,1-1 0,0 1 0,1 0 0,-1 16 0,1-2-194,2 0 1,7 45 0,-7-59 131,1-1-1,0 1 1,0-1-1,1 1 1,1-1-1,-1 0 1,1 0 0,7 9-1,-9-13 47,1-1 0,-1 0-1,1 1 1,0-1 0,0-1-1,0 1 1,1 0 0,-1-1 0,1 0-1,-1 0 1,1 0 0,0 0 0,0 0-1,0-1 1,0 0 0,0 1-1,0-2 1,0 1 0,7 0 0,5-1 31,1-1 0,-1 0 0,1-1 0,-1-1 0,27-8 0,80-35 148,-83 30-131,-5 2 7,102-43 96,-115 46-67,0-1-1,-1-1 1,38-30-1,-56 40-47,1 0 0,-1 0 0,0 0 0,0 0 0,-1 0 0,1-1 0,-1 0 0,0 1 0,0-1 0,0 0 0,0 0-1,0 0 1,-1 0 0,0-1 0,0 1 0,0 0 0,0 0 0,-1-9 0,0 6 19,-1 0 1,-1 1-1,1-1 1,-1 0-1,0 1 0,0 0 1,-1-1-1,0 1 0,0 0 1,0 0-1,-7-8 1,-12-14 114,0 0 0,-48-43 1,53 55-189,-1 1 0,-1 1 1,0 1-1,-1 1 0,-27-13 0,38 21-11,1 1 0,-1-1 0,0 2 0,1-1 0,-1 1 0,-1 0 0,1 1 0,0 0 0,0 1 0,0 0 0,-1 0 0,1 1 0,-13 2 0,-14 12-135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0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214 122 5201,'-11'-18'752,"2"0"-408,-5-2-16,-1 3 689,0 3-345,-3 1-88,1 4-32,0 4-40,0 2-56,-2 1-48,-2 2-224,1-1 32,0-1-104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0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8158 1 11194,'8'4'342,"0"-1"-191,-1 1 0,0 0 0,0 0 0,-1 0 0,8 7-1,-12-8-147,1-1-1,-1 1 0,0 0 0,0 0 0,-1 0 0,1 0 1,0 0-1,-1 0 0,0 1 0,0-1 0,0 0 0,0 1 0,0-1 1,-1 1-1,1 4 0,-1 4 13,0 1-1,-1-1 1,-1 1-1,0-1 1,-1 1-1,0-1 1,0 0-1,-2 0 1,1 0-1,-1-1 1,-11 18-1,6-13 13,-1 0 0,0 0 0,-1-1 0,-1-1 0,0 0 0,-1 0 0,-15 10-1,6-8 64,0-1 0,-1-2 0,-32 15 0,-83 24 310,76-29-233,-522 214 268,197-88-422,260-108-61,-145 26 0,-408 33-469,7-5 319,6 26 320,161-33 72,-296 60-189,277-46-11,-6-47 246,-585-46 118,873-30-379,143 9-47,-184 3 1,257 11-22,-49 9 1,65-8 50,1 0 0,-1 1 0,0 0 1,1 1-1,0 0 0,-17 10 0,25-12 35,0 0 0,0 0 0,0 0 0,0 0 0,1 0-1,-1 1 1,1-1 0,0 1 0,0 0 0,0 0 0,0 0-1,1 0 1,-1 0 0,1 0 0,0 0 0,0 7 0,0-4-100,0 1 1,1 0-1,0-1 1,0 1-1,1 0 1,0-1-1,0 1 1,4 10-1,-5-18 60,0 0 0,0 1 0,0-1 0,0 0 0,0 1 0,1-1 0,-1 0 0,0 0 0,0 1 0,1-1 0,-1 0 0,0 0 0,0 1 0,1-1 1,-1 0-1,0 0 0,1 0 0,-1 1 0,0-1 0,1 0 0,-1 0 0,0 0 0,1 0 0,-1 0 0,0 0 0,1 0 0,-1 0 0,0 0 0,1 0 0,-1 0 0,0 0 0,1 0 0,-1 0 0,0 0 0,1 0 0,-1 0 0,1 0 0,-1 0 0,0 0 0,0-1 0,1 1 0,-1 0 0,0 0 0,1 0 0,-1-1 0,0 1 0,0 0 1,1 0-1,-1-1 0,0 1 0,0 0 0,1-1 0,-1 1 0,0 0 0,0-1 0,0 1 0,0 0 0,1-1 0,5-8-452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8:0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9322,'-1'0'52,"1"0"0,0 0-1,-1-1 1,1 1 0,0 0 0,-1-1-1,1 1 1,0 0 0,-1 0 0,1 0-1,-1-1 1,1 1 0,0 0 0,-1 0-1,1 0 1,-1 0 0,1 0 0,-1 0-1,1 0 1,-1 0 0,1 0 0,-1 0-1,1 0 1,0 0 0,-1 0 0,1 0-1,-1 0 1,1 0 0,-1 1 0,1-1-1,-3 14 1118,2 2-931,-30 110 760,10-43-723,18-67-234,-10 33 37,3 0-1,2 1 1,-2 65 0,9-114-72,1 0-1,0 0 1,0 0 0,0 0 0,0 0 0,1 0 0,-1 0 0,0 0 0,0 0 0,1 0 0,-1 0 0,0 0 0,1 0-1,-1 0 1,1 0 0,-1 0 0,1 0 0,0 0 0,-1 0 0,2 1 0,-1-2 1,0 0 1,0 1 0,-1-1-1,1 0 1,0 0-1,0 0 1,0 1-1,0-1 1,0 0 0,0 0-1,0 0 1,-1 0-1,1 0 1,0-1-1,0 1 1,0 0-1,0 0 1,0 0 0,0-1-1,5-2 18,-1 1 0,0-1 0,0 0 0,0-1-1,-1 1 1,7-7 0,56-58-38,41-36-35,-12 27 62,9-6-19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2661 588 11859,'-397'-85'788,"253"57"-1340,-2 6 0,-244-6 0,190 30 953,-283 38 0,388-26 160,-110 32 1,149-30-393,1 3 1,1 2 0,-62 34 0,92-42-163,1 2-1,1 1 1,1 0-1,0 1 1,2 2 0,0 0-1,0 1 1,2 0-1,1 2 1,0 0 0,2 1-1,0 0 1,2 1 0,1 1-1,1 0 1,0 0-1,2 1 1,1 0 0,2 0-1,0 1 1,2-1-1,0 1 1,2 0 0,3 35-1,2-30-85,1 0 1,2 1-1,1-2 0,1 1 0,2-2 0,21 44 1,-11-35-57,1-1 1,3-1-1,0-1 0,37 39 1,-13-24-128,107 88 0,69 19 158,-130-101 140,2-4 0,2-5 0,3-4 0,188 54 0,-209-77-71,1-3 0,1-4 0,161 6 0,-180-21-191,0-2 0,-1-2 0,1-4 0,-2-2 0,110-35 0,-100 19-218,-1-3 0,-2-4 0,-1-2 1,-1-3-1,-3-3 0,-1-3 1,-2-3-1,82-83 0,-74 58 543,-4-3 0,-3-3-1,-3-2 1,-4-3 0,-4-2 0,44-100 0,-71 134 470,-3-2 0,-2 0 0,-3 0 0,-1-2 0,10-93 0,-22 117-221,-2 0 0,-2-1 0,-1 1 1,-9-54-1,5 62-202,0 0 1,-2 1-1,0 0 0,-2 0 1,0 1-1,-26-39 1,14 30-134,-2 1 1,-1 1-1,-1 1 1,-1 2-1,-2 0 1,-61-41-1,38 34-84,-2 3 1,-1 2-1,-91-32 1,12 15-81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7202,'34'-2'717,"58"-10"1,-75 9-700,204-45-5,-21 4 10,-139 32 136,215-34 732,4 23 25,1 29-471,48 0-309,389-3-46,-569 7-119,248 21-148,-4 25 247,-273-38 87,226 3 0,-80-9-115,183 12-37,-423-23 13,693-2-1666,-169-30 1930,-528 29-98,-10 0 112,0 1-1,1 1 1,-1-1-1,0 2 0,1 0 1,17 4 771,-60-2-209,27-2-869,2-1 8,1 0 0,-1 1 0,0-1 0,0 0 0,1 0 0,-1 0 0,0 0 0,0 0 0,0 0 0,1 0-1,-1 0 1,0 0 0,0 0 0,1 0 0,-1 0 0,0 0 0,0-1 0,1 1 0,-2-1 0,-10-11-97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2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2939 210 7930,'-33'-19'2708,"7"3"-1666,-33-14 1,9 14-948,-1 2 1,-63-10 0,-29-7-7,72 13-143,-1 3 0,-116-9 0,137 21 22,0 3 1,0 2-1,0 2 0,-78 17 1,-246 33 365,238-38-247,-24 10 51,-163 50 1,256-59-68,-22 9-88,2 4 0,-117 57 1,141-58-20,29-15 22,0 3-1,-33 21 0,57-31 11,0 1 0,1 0 0,0 0 1,1 1-1,0 1 0,0-1 0,1 1 0,0 1 0,1 0 0,-7 12 0,6-6-35,1 1 1,1 1-1,1-1 0,0 1 1,1-1-1,1 1 0,1 0 1,0 21-1,12 156-427,-7-162 448,3 34 4,16 70-1,-16-115 14,0 1 0,2-1 0,0 0 0,2 0 0,0-1 0,20 31 0,14 4-35,1-2 0,3-2 1,60 51-1,-21-19-49,-53-52 51,58 44 1,-72-63 21,1 0 0,0-2 1,1 0-1,41 15 0,-7-9-52,0-2-1,1-3 0,1-2 1,0-2-1,0-3 0,0-3 0,67-5 1,28-1 111,171 17 1,-270-11-72,1-3 1,-1-2-1,95-17 1,154-51-125,-141 29 117,50 5 72,22-5 6,-216 35-55,0-2-1,0 1 1,0-2-1,-1 0 1,-1-2-1,31-23 1,21-13-2,-54 39 29,1 1-1,-1 1 1,26-7-1,-22 8-97,32-16-1,-44 18 66,0 0 0,-1-1 0,1 0 0,-1 0 1,0 0-1,0 0 0,-1-1 0,1 0 0,5-7 0,2-11 114,0 0 1,-1-1-1,-1 0 1,-2 0-1,10-41 0,-3 10-28,-2 3 160,8-74 1,-18 105-169,4-30-54,-2 0 1,-3-1-1,-2 0 1,-2 0-1,-15-89 1,14 133 62,1-1 1,-1 0 0,-1 1 0,1-1 0,-1 1 0,-1 0-1,-9-13 1,-46-48 272,26 32-390,-28-41 55,41 50 98,-1 0 0,-1 2 0,-39-35 0,53 55-33,0 0 1,0 1-1,0 0 1,-1 1 0,-15-6-1,14 6-66,0 0 1,0-1-1,1 0 0,-15-10 0,-5-7-42,0 2-1,-1 0 0,-1 3 1,-1 0-1,-1 2 0,0 1 1,-64-15-1,41 18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16908,'5'-4'1504,"3"2"-1048,1 1-232,5 1 736,2 0-376,10 1-888,1-1 1569,7 3-1217,-1-1 40,5-2-16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1214 12699,'7'-32'297,"2"1"-1,23-54 1,37-55-353,-42 87 145,269-604 164,-278 614-200,-2-1 1,15-73-1,-31 116-58,0 1-1,1-1 1,-1 1-1,0 0 1,0-1-1,0 1 1,0-1 0,0 1-1,0-1 1,0 1-1,0-1 1,0 1-1,0-1 1,0 1 0,-1 0-1,1-1 1,0 1-1,0-1 1,0 1-1,0-1 1,-1 1-1,1-1 1,-8 3-149,-11 15-20,17-15 190,-16 14-82,-9 2-63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6721,'-1'1'396,"-1"-1"0,1 1 0,0 0-1,0-1 1,0 1 0,-1 0-1,1 0 1,0-1 0,0 1-1,0 0 1,0 0 0,0 1 0,0-1-1,0 1 1,-7 22 1530,6-12-2235,2 0 1,0 21-1,1-12 922,-4 544-777,6-547 63,-3-18 99,0 0 1,0 1-1,0-1 0,0 0 0,0 0 0,0 0 1,1 0-1,-1 1 0,0-1 0,0 0 1,0 0-1,0 0 0,0 0 0,1 0 0,-1 1 1,0-1-1,0 0 0,0 0 0,0 0 1,1 0-1,-1 0 0,0 0 0,0 0 0,0 0 1,1 0-1,-1 0 0,0 0 0,0 0 1,0 0-1,1 0 0,-1 0 0,0 0 0,0 0 1,0 0-1,1 0 0,-1 0 0,0 0 1,0 0-1,0 0 0,3-3-4,0 1 0,0 0 0,-1-1 0,1 0 0,-1 1-1,3-5 1,0 0 17,23-28-160,2 2 0,1 0 0,1 2 0,2 2 0,1 0 0,2 3 1,66-38-1,-45 38-95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 13611,'3'-15'1043,"-3"14"-1029,0 1 0,0 0 0,0 0-1,-1-1 1,1 1 0,0 0 0,0 0-1,0-1 1,0 1 0,-1 0 0,1 0-1,0 0 1,0-1 0,-1 1-1,1 0 1,0 0 0,0 0 0,-1 0-1,1-1 1,0 1 0,-1 0 0,1 0-1,0 0 1,0 0 0,-1 0 0,1 0-1,0 0 1,-1 0 0,-1 0 16,0 1 0,-1-1 1,1 1-1,0-1 0,0 1 1,0 0-1,0 0 0,1 0 1,-1 0-1,0 0 0,-3 3 1,-2 2 2,1 1 1,0-1 0,0 2 0,1-1-1,0 0 1,0 1 0,1 0 0,-1 0-1,2 1 1,-1-1 0,1 1 0,1-1-1,0 1 1,-2 14 0,0 2-23,2 1 0,1-1 0,1 0 0,4 27 0,7 19 43,39 138-1,2-1 29,-47-185-70,2 8 130,-8-28 63,-3-14 137,-11-35-45,5 14-74,-18-41 1,3 19-36,-17-33-98,34 77-55,6 12 13,2 0-47,0 0 0,1 0 0,-1-1 1,1 1-1,-1 0 0,1-1 0,0 1 1,-1-1-1,1 1 0,0-1 1,2 3-1,4 3-77,0 0 1,0 0 0,1 0-1,0-1 1,0 0 0,0-1-1,1 0 1,0 0-1,0-1 1,17 5 0,-23-8 56,0 0-1,0 0 1,0 0 0,1-1 0,-1 1 0,0-1 0,0 0 0,1 0 0,-1 0 0,0 0-1,0-1 1,1 1 0,-1-1 0,0 0 0,0 0 0,0 0 0,0 0 0,0-1 0,0 1-1,0-1 1,0 0 0,-1 0 0,1 0 0,-1 0 0,1 0 0,-1-1 0,0 1 0,0-1-1,0 1 1,0-1 0,0 0 0,0 0 0,-1 1 0,1-1 0,-1 0 0,1-4 0,-1 3 44,1 0 0,-1-1 1,0 1-1,-1 0 1,1-1-1,-1 1 1,0-1-1,0-5 1,-4 15 189,0 6-169,4-2-31,0 1 0,1-1 1,0 0-1,0 0 0,4 10 0,-5-16-18,1-1 0,-1 1 0,1-1 0,0 0 0,0 1 0,0-1 0,0 0 0,1 0 0,-1 1 0,0-1 0,1 0 0,0 0 0,-1 0 0,1-1 0,0 1 0,0 0 0,0-1 0,0 1 0,0-1 0,0 0 0,1 1 0,-1-1 0,3 1 0,-2-3 6,-1 1-1,1 0 1,0 0 0,-1-1 0,1 1-1,0-1 1,-1 0 0,1 0-1,-1 0 1,1 0 0,-1 0 0,0-1-1,0 1 1,1-1 0,-1 1-1,0-1 1,0 0 0,0 0 0,-1 0-1,1 0 1,0 0 0,-1 0-1,1-1 1,1-3 0,3-4 45,0 0 1,-1-1-1,-1 1 0,5-16 0,2-19 430,-11 51-479,0-1 1,0 1-1,0-1 1,1 1-1,0-1 0,0 0 1,1 6-1,-1-10-4,-1 0-1,0 0 0,1 0 1,-1-1-1,1 1 0,-1 0 1,1 0-1,-1 0 0,1-1 1,-1 1-1,1 0 0,0-1 0,0 1 1,-1 0-1,1-1 0,0 1 1,0-1-1,-1 1 0,2 0 1,0-1-1,-1 0 1,0 0-1,1 0 0,-1 0 1,0 0-1,0-1 1,1 1-1,-1 0 1,0 0-1,0-1 0,0 1 1,1-1-1,-1 1 1,0-1-1,0 0 0,0 1 1,0-1-1,2-1 1,27-25-178,-24 22 129,-1-1 1,1 1-1,0 0 1,0 1 0,0-1-1,0 1 1,1 1-1,0-1 1,13-4-1,-18 8 41,0 0-1,0 0 1,0 0 0,1 0-1,-1 0 1,0 1-1,0-1 1,0 1 0,0 0-1,0-1 1,1 1-1,-1 0 1,-1 0 0,1 0-1,0 1 1,0-1-1,0 0 1,-1 1 0,1-1-1,0 1 1,-1-1-1,0 1 1,1 0-1,-1 0 1,2 3 0,3 6 0,0 0 0,0 0 1,4 13-1,-9-21 15,3 9 19,11 25 44,-14-35-54,-1-1-1,1 0 0,-1 0 0,1 0 1,0 0-1,-1 0 0,1 0 0,0 0 0,0 0 1,0 0-1,0 0 0,0 0 0,0 0 1,0-1-1,0 1 0,0 0 0,0-1 1,0 1-1,1-1 0,-1 1 0,0-1 0,0 0 1,2 1-1,-2-1-1,1-1 0,-1 1 0,0-1 0,0 1 1,0-1-1,0 1 0,0-1 0,0 0 0,0 1 0,0-1 0,0 0 0,0 0 1,0 0-1,0 1 0,0-1 0,0 0 0,-1 0 0,1 0 0,0-1 0,-1 1 1,1 0-1,-1 0 0,1 0 0,-1-2 0,8-32 48,-6 20-137,-1 0 0,0-1-1,-2 1 1,0-1-1,0 1 1,-6-20 0,5 25-104,-1 0-1,0-1 1,-1 1 0,0 0 0,0 1 0,-2-1 0,1 1 0,-1 0 0,-12-15 0,15 22 105,1-1-1,-1 1 1,0 0-1,0-1 1,0 2-1,0-1 1,0 0-1,0 0 1,0 1 0,-1 0-1,-3-1 1,-9-2-388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11739,'7'2'592,"2"-2"-608,4-6-32,2-1 1152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259 181 10170,'0'-2'164,"1"0"0,-1 1 0,0-1 0,0 0 0,-1 1 0,1-1 0,0 1 0,0-1-1,-1 0 1,1 1 0,-1-1 0,1 1 0,-1-1 0,0 1 0,0-1 0,0 1 0,1 0 0,-1-1 0,0 1 0,-1 0 0,1 0 0,0 0-1,0-1 1,-2 0 0,0 1-140,0-1-1,0 1 0,-1 0 1,1 0-1,0 0 0,0 1 1,-1-1-1,1 1 0,0 0 1,-1 0-1,-4 0 0,-1 1 41,0 1-1,0-1 0,1 2 0,-1-1 1,0 1-1,1 1 0,0-1 0,-1 1 1,1 1-1,1-1 0,-12 10 0,9-6-43,2-1-1,-1 1 0,1 0 0,0 1 1,1 0-1,0 1 0,1-1 0,-9 17 1,13-22-17,0 1 1,1 0-1,0 0 1,0 0-1,0 6 1,0-10-3,1-1-1,0 1 1,0 0 0,0 0-1,0-1 1,0 1 0,1 0-1,-1-1 1,0 1 0,0 0-1,0-1 1,0 1 0,1 0-1,-1-1 1,0 1 0,1 0-1,-1-1 1,1 2 0,0-2-1,-1 0 1,1 0 0,0 0 0,-1 0-1,1 0 1,0 0 0,-1 0 0,1 0 0,-1 0-1,1 0 1,0 0 0,-1 0 0,1 0-1,-1-1 1,1 1 0,0 0 0,-1 0-1,1-1 1,-1 1 0,1 0 0,-1-1 0,1 1-1,-1-1 1,1 1 0,-1 0 0,1-1-1,7-7 7,1 0 0,-1 0 0,-1 0 0,0-1-1,6-9 1,31-55 29,-30 49-14,74-138 361,-86 161-293,-1 5-57,-2 8 4,-2 33 63,4 56 1,0-82-93,1 0 1,1 0-1,0-1 0,2 0 0,11 32 1,-14-46-11,0 0 1,0 0-1,0-1 1,0 1 0,1-1-1,0 1 1,-1-1-1,1 0 1,0 0 0,1 0-1,-1 0 1,1-1-1,5 4 1,-7-5 0,1 0-1,-1 0 1,1 0 0,-1 0-1,1-1 1,-1 1 0,1-1-1,-1 1 1,1-1 0,-1 0-1,1 0 1,0 0-1,-1-1 1,1 1 0,-1-1-1,1 1 1,-1-1 0,1 0-1,-1 0 1,0 0 0,1 0-1,-1 0 1,4-3 0,1-2-26,-1 1 1,1-2 0,-1 1-1,0-1 1,0 0 0,-1 0-1,0-1 1,5-8 0,29-68-282,-28 59 186,-7 21-5,-3 10 91,0 45 101,-1-36-13,0 0-1,1 0 0,5 27 1,-5-41-44,-1 1 1,0-1-1,0 0 0,1 0 1,-1 1-1,1-1 1,-1 0-1,1 0 1,-1 0-1,1 1 1,0-1-1,0 0 0,0 0 1,-1 0-1,1 0 1,0 0-1,0-1 1,0 1-1,0 0 1,2 1-1,-2-2 1,0 0 1,0 0-1,0 0 1,1 0-1,-1 0 1,0 0-1,0 0 0,0 0 1,0-1-1,0 1 1,0 0-1,0-1 0,0 1 1,0 0-1,0-1 1,0 1-1,0-1 1,-1 0-1,2 0 0,5-5 36,-1 1 0,-1-1 0,1-1-1,8-12 1,7-14-3,16-37-1,-12 22-126,-25 47 79,0 1 0,1-1 1,-1 1-1,0 0 1,0-1-1,0 1 1,1-1-1,-1 1 1,0 0-1,0-1 0,1 1 1,-1 0-1,0-1 1,0 1-1,1 0 1,-1-1-1,1 1 1,-1 0-1,0 0 0,1-1 1,-1 1-1,0 0 1,1 0-1,-1 0 1,2 0-1,2 9-65,-3 29 71,-1-30 22,0 0-13,0 0 8,0 0 1,1 1 0,0-1 0,0 0-1,4 14 1,-4-21-13,-1 0 0,1 0 0,0 1 0,-1-1 0,1 0 0,0 0 0,0 0 0,0 0 0,0 1 0,0-2 0,0 1 0,0 0 0,0 0 0,0 0 0,0 0 0,0-1 0,1 1 0,-1 0 0,0-1 0,1 1-1,-1-1 1,0 1 0,1-1 0,-1 0 0,0 0 0,1 0 0,-1 0 0,1 0 0,-1 0 0,0 0 0,1 0 0,-1 0 0,1 0 0,-1-1 0,0 1 0,1-1 0,-1 1 0,0-1 0,0 0 0,2 0 0,41-21-90,-33 16-211,2-1-1,21-7 0,-27 14 164,-7 0 128,0 0 1,0 0 0,0 0-1,0 0 1,0 0 0,0 0 0,0 0-1,0 0 1,0 0 0,0 0-1,0 0 1,-1 1 0,1-1-1,0 0 1,0 0 0,0 0-1,0 0 1,0 0 0,0 0-1,0 0 1,0 0 0,0 0-1,0 0 1,0 0 0,0 1-1,0-1 1,0 0 0,0 0-1,0 0 1,0 0 0,0 0-1,0 0 1,1 0 0,-1 0-1,0 0 1,0 0 0,0 0-1,0 0 1,0 1 0,0-1-1,0 0 1,0 0 0,0 0-1,0 0 1,0 0 0,0 0-1,0 0 1,0 0 0,0 0-1,0 0 1,1 0 0,-1 0-1,0 0 1,0 0 0,0 0-1,0 0 1,0 0 0,0 0 0,0 0-1,0 0 1,0 0 0,0 0-1,0 0 1,1 0 0,-1 0-1,0 0 1,0 0 0,0 0-1,0 0 1,-9 6-335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16051,'-3'0'1137,"3"5"-1257,0 0 1448,0 3-464,1-6-736,2 3 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10 264 11306,'7'1'135,"-1"-1"-1,1 0 1,-1 0-1,1 0 1,-1-1-1,1 0 1,-1 0-1,1 0 0,-1-1 1,0 0-1,1 0 1,-1-1-1,0 0 1,-1 0-1,1 0 1,0-1-1,-1 0 1,0 0-1,0 0 0,0 0 1,4-6-1,-2 2-29,0-1-1,-1 0 1,0 0 0,0-1-1,-1 1 1,0-1-1,-1 0 1,0 0 0,0-1-1,-1 1 1,3-23-1,-6 30-84,1 0 0,-1 0 0,0 0 0,0-1 0,0 1 0,0 0 0,-1 0 0,1-1 0,-1 1 0,0 0 0,0 0 0,0 0 0,0 0 0,-1 0 0,1 0 0,-1 0 0,0 1 0,-3-6 0,3 7-11,0 0 0,0 0 0,0-1 0,0 1-1,0 0 1,0 1 0,0-1 0,0 0-1,0 0 1,0 1 0,0 0 0,-1-1 0,1 1-1,0 0 1,0 0 0,-1 0 0,1 0 0,0 0-1,0 1 1,-1-1 0,1 1 0,0-1-1,0 1 1,0 0 0,0 0 0,0 0 0,0 0-1,-3 2 1,-5 3 2,1 1-1,0 0 0,0 1 1,0 0-1,1 0 1,0 1-1,1 0 1,0 0-1,0 0 0,1 1 1,0 0-1,1 1 1,0-1-1,0 1 1,1 0-1,1 0 1,0 1-1,0-1 0,1 0 1,1 1-1,0 0 1,1 19-1,1-27-11,-1 0-1,1 0 1,0 0-1,0 0 1,1 0-1,-1-1 1,1 1-1,0-1 1,0 1-1,0-1 1,1 0-1,-1 1 1,1-1-1,-1 0 1,6 4-1,-2-3-22,0 0 0,0 0 0,0-1 0,1 0 0,-1 0 1,1 0-1,-1-1 0,10 2 0,1 0-120,0-2-1,0 0 1,-1-1 0,1-1 0,0 0 0,30-6 0,40-15 377,-81 19-225,0-1 1,0 1-1,0-1 0,0 0 0,-1-1 0,1 1 0,-1-1 0,0 0 1,0-1-1,0 1 0,4-6 0,-4 4-2,1 1-1,0 0 1,0 0 0,0 0-1,0 1 1,1-1-1,12-4 1,-18 8-6,0 1 0,0 0 0,1-1 0,-1 1 0,0 0 0,0 0 0,1 0 0,-1 0 0,0 0 0,1 0 0,-1 0 1,0 1-1,1-1 0,-1 0 0,0 1 0,0-1 0,0 1 0,1-1 0,-1 1 0,0-1 0,0 1 0,0 0 0,0 0 0,0 0 0,0-1 0,0 1 0,1 2 0,0-2-7,-1 1 0,1-1 0,0 1 0,-1-1 0,1 0 1,0 0-1,0 0 0,3 2 0,-4-3 1,1 0 0,-1 0 0,1 0 0,-1 0 1,0 0-1,1 0 0,-1-1 0,0 1 0,1 0 1,-1-1-1,0 1 0,1-1 0,-1 1 0,0-1 0,0 0 1,2 0-1,21-17-53,-16 11 38,-1 2-2,0-1 0,0 2 0,1-1 0,0 1 0,0 0 0,0 0 1,0 1-1,12-3 0,-17 5 26,1 1 0,0-1-1,-1 1 1,1 0 0,0 0 0,0 1 0,-1-1 0,1 1 0,0 0 0,-1-1-1,1 2 1,-1-1 0,1 0 0,-1 1 0,1 0 0,-1-1 0,0 1 0,0 0 0,0 1-1,0-1 1,4 5 0,-2-2 17,0 0 0,0 0 0,-1 0 0,0 0 0,0 1 0,0 0 0,4 10 0,-9-16-31,-5-3 0,-5-6-31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15723,'7'0'849,"0"1"-1210,1-1-119,9-2 768,0-1-368,15-3-248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12155,'4'0'110,"-1"0"0,0 1 1,1-1-1,-1 0 0,0 1 1,0 0-1,1 0 1,-1 0-1,0 0 0,0 0 1,0 1-1,0-1 0,0 1 1,-1 0-1,1 0 1,0 0-1,2 3 0,-1-1-44,-1 0-1,-1 0 0,1 0 1,-1 1-1,1-1 1,-1 0-1,-1 1 0,1-1 1,0 1-1,0 8 1,0 1 34,0-1 1,-2 1 0,0-1 0,0 0 0,-1 1 0,-1-1-1,-6 23 1,1-13 313,-13 27 1,3-9 154,17-40-564,0-1 0,-1 0 0,1 0 1,0 1-1,0-1 0,0 0 0,0 1 0,0-1 0,0 0 1,0 1-1,0-1 0,0 0 0,0 1 0,0-1 0,0 0 0,0 1 1,0-1-1,0 0 0,0 0 0,0 1 0,0-1 0,0 0 1,0 1-1,1-1 0,-1 0 0,0 1 0,0-1 0,0 0 0,1 0 1,-1 1-1,0-1 0,0 0 0,1 0 0,-1 0 0,0 1 1,0-1-1,1 0 0,-1 0 0,0 0 0,0 0 0,1 0 0,-1 0 1,0 1-1,1-1 0,-1 0 0,0 0 0,1 0 0,-1 0 1,0 0-1,1 0 0,-1 0 0,0 0 0,1 0 0,-1 0 0,0-1 1,1 1-1,-1 0 0,0 0 0,0 0 0,1 0 0,-1 0 1,1-1-1,22-7 26,-22 8-27,53-24-259,-25 10-724,0 2 1,54-15-1,-55 22 396</inkml:trace>
  <inkml:trace contextRef="#ctx0" brushRef="#br0" timeOffset="1">0 280 11955,'9'-3'928,"8"-7"-696,3-2-96,7 0-32,2-4 8,0-7 56,-2 1-16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79 426 13835,'14'-20'2941,"18"-51"-1658,-29 64-1227,-1 0 0,0 0 0,0 0 0,-1 0 0,0-1 0,0 1 0,-1-1 0,0-10 0,0 17-56,0 0 0,0 1 1,0-1-1,-1 0 0,1 0 1,0 0-1,0 0 0,0 0 1,-1 0-1,1 0 0,0 1 1,-1-1-1,1 0 0,-1 0 1,1 0-1,-1 1 0,1-1 1,-1 0-1,0 1 0,1-1 1,-1 0-1,0 1 0,0-1 1,1 1-1,-1-1 0,-1 0 1,1 1-3,-1 0 0,1 0 0,0 0 0,0 0 0,-1 1-1,1-1 1,0 0 0,-1 0 0,1 1 0,0-1 0,0 1 0,0-1 0,-1 1 0,1 0 0,-2 1 0,-3 2-15,1 0 0,0 1 0,0 0 0,0 0 0,-7 9 0,1 3-1,0 0 1,-16 36-1,24-46 23,1 0 1,-1 0-1,1 0 1,1 1 0,-1-1-1,1 0 1,1 1-1,-1-1 1,1 0-1,1 1 1,1 10 0,-2-15-10,1 0 1,0 0 0,0 0 0,0 0 0,0 0 0,1 0-1,-1 0 1,1 0 0,0-1 0,0 1 0,0-1 0,0 1-1,0-1 1,0 0 0,1 0 0,-1 0 0,1 0-1,-1 0 1,1 0 0,0-1 0,0 1 0,0-1 0,0 0-1,0 0 1,0 0 0,0 0 0,0-1 0,0 1 0,6-1-1,-3 1-2,-1-2-1,1 1 1,0 0-1,-1-1 1,1 0 0,-1-1-1,1 1 1,-1-1-1,1 0 1,-1 0-1,0-1 1,0 1-1,0-1 1,0 0-1,-1-1 1,6-3-1,0-4 4,1-1-1,-2 0 1,0-1 0,0 0-1,-1 0 1,9-22-1,32-90-10,-46 116 14,-1 3 1,29-95 11,-26 85-14,-2-1 0,0 0 0,-1 1 1,0-21-1,-2 35 1,0 0 1,0 0-1,0 0 1,-1 1-1,1-1 1,0 0 0,-1 0-1,1 0 1,-1 0-1,1 1 1,-1-1 0,0 0-1,0 1 1,0-1-1,0 0 1,0 1-1,0-1 1,0 1 0,-1 0-1,-1-2 1,2 2-1,-1 0 0,1 1 0,-1 0 1,1-1-1,-1 1 0,1 0 0,-1 0 0,1-1 1,-1 1-1,1 1 0,-1-1 0,1 0 0,-1 0 1,1 0-1,-1 1 0,1-1 0,-1 1 1,1-1-1,-1 1 0,1 0 0,0 0 0,-1-1 1,1 1-1,0 0 0,-2 1 0,-5 5-4,0 1 0,0-1 0,0 2 0,1-1 0,0 1 0,1 0 0,0 0 0,0 0 0,1 1 0,0 0 0,1 0 0,0 1 0,0-1 0,1 1 0,-1 11 0,-1 6 2,1 1-1,2-1 1,0 1-1,5 46 1,-2-57-8,2 0 0,0-1 0,7 23 0,-9-35-3,1 1 0,0-1 0,0 0 0,0 0 0,1 0 0,0 0 0,0-1 0,0 1 0,1-1-1,-1 0 1,1 0 0,0 0 0,0 0 0,9 5 0,-11-7-3,1-1-1,-1 0 1,1 0-1,0-1 1,0 1 0,-1-1-1,1 1 1,0-1-1,0 0 1,0 0-1,0 0 1,-1 0 0,1 0-1,0-1 1,0 1-1,-1-1 1,1 0-1,0 0 1,-1 0 0,1 0-1,0 0 1,-1-1-1,0 1 1,4-3-1,6-6-79,0 0 1,0 0-1,14-17 0,-3 2-121,-21 23 205,0 1 0,0-1-1,-1 1 1,1-1 0,0 1 0,0 0 0,0 0 0,0 0 0,1 0 0,-1 0 0,0 0 0,0 0 0,1 1 0,-1-1 0,4 1 0,-4 0 7,0 0 0,0 0 0,-1 1 0,1-1 0,0 1 0,-1 0 0,1-1 0,-1 1 0,1 0 1,-1 0-1,1 0 0,-1 0 0,0 0 0,1 0 0,-1 1 0,0-1 0,0 0 0,0 1 0,0-1 0,2 4 0,4 6 15,13 19 47,-19-29-55,0 0-1,0 0 1,0 0 0,0 0 0,0-1 0,0 1 0,0-1-1,0 1 1,0 0 0,0-1 0,0 0 0,0 1-1,1-1 1,-1 0 0,0 1 0,0-1 0,0 0 0,1 0-1,-1 0 1,0 0 0,0 0 0,0 0 0,1-1-1,-1 1 1,0 0 0,1-1 0,6-3-99,0-1 1,-1 0-1,1-1 1,-1 1-1,0-1 1,-1 0-1,0-1 1,0 0-1,9-13 1,-7 10-196,0 0 1,1 0-1,14-12 0,-22 21 264,0 0-1,0 1 0,0-1 1,0 0-1,0 1 1,1-1-1,-1 0 1,0 1-1,0-1 1,0 1-1,0 0 0,1-1 1,-1 1-1,0 0 1,0 0-1,1 0 1,-1 0-1,2 0 1,-2 0 17,0 1 0,0-1 0,-1 1 0,1-1 0,0 1 0,0-1 0,0 1 0,-1 0 0,1-1 0,0 1 0,0 0 1,-1-1-1,1 1 0,-1 0 0,1 0 0,-1 0 0,1 0 0,0 1 0,1 5 65,0 0 1,0 1-1,0 0 0,0 14 1,0-7 200,-1-10-163,8 33 633,-9-37-705,0 0-1,1-1 0,-1 1 0,0 0 1,0-1-1,1 1 0,-1-1 0,0 1 0,1 0 1,-1-1-1,0 1 0,1-1 0,-1 1 1,1-1-1,-1 1 0,1-1 0,-1 0 0,1 1 1,-1-1-1,1 1 0,0-1 0,-1 0 1,1 0-1,-1 1 0,1-1 0,0 0 0,-1 0 1,1 0-1,0 0 0,-1 1 0,1-1 1,0 0-1,-1 0 0,1-1 0,0 1 0,0 0 1,-1 0-1,1 0 0,-1 0 0,1 0 0,0-1 1,-1 1-1,1 0 0,0-1 0,-1 1 1,1 0-1,0-2 0,40-35 96,-35 30-191,0 1 1,1 0 0,-1 0-1,1 0 1,1 1 0,-1 0-1,1 0 1,12-5 0,-8 5 159,1-1 0,-2-1 0,1 1 0,-1-2 0,0 0 0,0 0 0,-1-1 0,0 0 0,-1-1 1,0 0-1,0 0 0,-1-1 0,0 0 0,-1-1 0,7-15 0,-8 7-66,-6 20-16,0 0 1,0-1-1,0 1 0,0-1 1,0 1-1,0 0 0,0-1 0,0 1 1,-1 0-1,1-1 0,0 1 1,0 0-1,0-1 0,0 1 1,0 0-1,-1-1 0,1 1 0,0 0 1,0 0-1,-1-1 0,1 1 1,0 0-1,0 0 0,-1-1 1,1 1-1,0 0 0,-1 0 0,1 0 1,-2 0 6,1 0 0,-1 0-1,1 0 1,-1 0 0,1 1 0,-1-1 0,1 0 0,0 1 0,-1-1 0,1 1-1,0 0 1,-1-1 0,1 1 0,0 0 0,0 0 0,0 0 0,-1 0 0,1 0-1,0 0 1,-1 2 0,-6 6 75,0 1-1,0-1 1,1 2-1,1-1 1,-9 19-1,13-26-57,0 1 0,1 0 0,-1-1-1,1 1 1,0 0 0,0 0 0,0 0-1,1 0 1,-1 0 0,1 0 0,0 0-1,0 0 1,0 0 0,1 0 0,-1 0-1,1 0 1,0 0 0,0 0 0,1 0-1,2 6 1,-2-8-67,-1 0-1,1-1 1,-1 1-1,1-1 1,0 0-1,-1 1 1,1-1-1,0 0 1,0 0-1,0 0 0,0 0 1,0-1-1,0 1 1,0-1-1,0 1 1,0-1-1,0 1 1,1-1-1,-1 0 1,0 0-1,0 0 1,0 0-1,0-1 1,1 1-1,-1-1 1,0 1-1,0-1 1,0 0-1,2 0 1,5-3-160,0 0 0,0 0 0,0-1-1,15-10 1,7-8-254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7:2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7795 498 4017,'-148'-17'2254,"-146"-8"1366,143 19-3453,0-7-1,-176-38 0,-354-48 1329,120 34-1636,-74-7-46,-300 0 994,0 21 50,670 38-884,-298-1-400,472 20 454,-1 4 0,2 3 0,-114 34 0,78-9 88,-203 91 0,-288 198-119,565-295-29,1 1-1,2 3 0,1 2 0,2 3 0,-67 75 0,86-84-47,1 2-1,2 0 1,1 2-1,2 0 0,2 1 1,1 2-1,2-1 1,1 2-1,-9 44 1,13-29-96,3 1 1,3 0 0,2 1-1,2-1 1,3 0 0,2 0 0,3 0-1,24 97 1,-8-73-230,4 0 0,2-2 0,5-1 0,2-2 0,57 87 0,-63-116 404,2-1-1,1-2 1,3-2-1,1-1 1,2-1-1,1-3 1,2-1-1,47 29 1,-18-20 126,1-4 0,3-3 0,154 55 0,-90-51-301,207 35 0,355 2-684,7-67 2168,-219-24-209,414-7-588,344-6-1357,-113-8-1702,-959 29 2456,81-6 322,-1-12-1,320-70 1,163-89 1152,-548 132-1090,-35 8-974,210-86 1,-336 116 546,-1-1 1,-1-2 0,0-1-1,26-21 1,-42 29 19,0-1 0,-1-1 1,-1 1-1,1-2 1,-2 1-1,1-1 0,-1-1 1,-1 1-1,0-1 0,-1-1 1,8-20-1,-1-15-236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11018,'-3'156'3537,"2"99"-3178,2-238-304,-1-1 39,1 1 1,1 0-1,0-1 0,1 1 0,1-1 0,7 20 1,-11-35-89,1-1 1,-1 1-1,0 0 1,0 0-1,1-1 1,-1 1 0,1 0-1,-1-1 1,0 1-1,1-1 1,-1 1-1,1 0 1,0-1 0,-1 1-1,1-1 1,-1 0-1,1 1 1,1 0-1,-2-1-20,1 0-1,-1-1 1,0 1-1,1 0 0,-1 0 1,0 0-1,1 0 1,-1-1-1,0 1 0,0 0 1,1 0-1,-1-1 1,0 1-1,0 0 0,1-1 1,-1 1-1,0 0 1,0-1-1,0 1 1,0 0-1,0-1 0,1 1 1,-1 0-1,0-1 1,0 0-1,3-29-681,-7 7 493,-4-6-77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14851,'6'0'1056,"11"-3"-656,5-3-95,12-2 311,6-5-104,7-1-48,8-4-8,4-2-216,-2 2-208,-3-1-544,0 5-168,-13 4 480,-9 4-128,-22 6-160</inkml:trace>
  <inkml:trace contextRef="#ctx0" brushRef="#br0" timeOffset="1">118 388 13523,'1'-4'1272,"19"-10"-776,5-3-200,6-5 777,8 1-497,5 1-432,2 2-192,0 10 136,-6-2-56,-11 4-136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3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12019,'-3'4'152,"1"0"0,0 1 0,0-1 1,1 1-1,-1 0 0,1-1 0,0 1 1,0 0-1,0-1 0,1 1 0,0 8 1,0 9-1,-1 22 482,3 0 0,9 64 1,-10-106-607,-1 1 0,1-1 0,-1 1 1,1 0-1,0-1 0,0 0 0,0 1 0,0-1 1,1 0-1,-1 1 0,1-1 0,-1 0 0,1 0 1,0 0-1,0 0 0,0 0 0,0-1 0,0 1 1,3 1-1,-3-2-17,1 0 0,-1 0 0,0-1 0,1 0 1,-1 1-1,1-1 0,-1 0 0,0 0 0,1 0 0,-1 0 0,1-1 1,-1 1-1,0 0 0,1-1 0,-1 0 0,0 0 0,1 0 1,-1 0-1,0 0 0,0 0 0,3-2 0,3-3 19,0 0 0,0 0 0,0-1 0,-1 0 0,0 0 0,0-1 0,7-11 0,34-62 37,-39 63-100,-8 17 26,-1 0 1,1 0 0,0 0 0,-1 0-1,1 0 1,0 0 0,0 0-1,-1 0 1,1 0 0,0 0 0,0 1-1,0-1 1,0 0 0,0 0 0,1 0-1,-1 1 3,-1 0 0,1 0 0,-1 0 0,1 0 0,-1 0 0,1 0 0,-1 0 0,0 0 0,1 0 0,-1 0 0,1 1 0,-1-1 0,1 0 0,-1 0 0,1 0 0,-1 1 0,0-1 0,1 0 0,-1 0 0,0 1 0,1-1 0,-1 0 0,0 1 0,1-1 0,-1 1 0,0-1 0,3 6-32,0-1 0,0 0 0,-1 0 0,3 12 0,-1-4 2,-3-12 31,1 5-11,0-1 0,0 1 0,1-1 0,0 1 0,6 8 0,-8-13 13,0 0 0,0-1 0,-1 1 0,1 0 0,0 0 0,0-1 0,0 1 0,0-1 0,0 1 0,0-1 0,0 1 0,0-1 0,0 0 1,0 1-1,0-1 0,1 0 0,-1 0 0,0 0 0,0 1 0,0-1 0,0-1 0,0 1 0,0 0 0,0 0 0,1 0 0,-1-1 0,0 1 0,0 0 0,0-1 0,0 1 0,0-1 0,0 1 0,0-1 0,0 0 0,0 1 0,1-2 0,50-42-102,-41 34 44,-1 1 0,1-1 0,1 2 0,-1 0 0,1 0 0,1 1-1,-1 0 1,25-8 0,-35 15 55,0-1 0,1 0-1,-1 1 1,0 0 0,1-1-1,-1 1 1,1 0 0,-1 0-1,0 1 1,1-1 0,-1 0-1,0 1 1,1-1 0,-1 1-1,0 0 1,0 0 0,1 0-1,-1 0 1,0 0 0,0 0-1,0 1 1,0-1 0,0 1-1,-1-1 1,1 1 0,3 3-1,0 3 67,-1 0 0,1 0 0,-1 0 0,-1 1 0,5 14 0,7 15 377,-15-37-417,1 0 1,-1 0 0,1 0-1,0 0 1,-1 0-1,1 0 1,0 0-1,0-1 1,-1 1-1,1 0 1,0 0 0,0-1-1,0 1 1,0-1-1,0 1 1,0-1-1,0 1 1,0-1 0,0 1-1,0-1 1,1 0-1,-1 0 1,0 0-1,0 1 1,0-1-1,0 0 1,0 0 0,0-1-1,1 1 1,-1 0-1,0 0 1,0 0-1,0-1 1,0 1 0,0-1-1,0 1 1,0-1-1,0 1 1,0-1-1,0 1 1,0-1-1,1-1 1,7-4 32,-1-1 0,1 0 1,11-13-1,-7 7-46,-4 5-42,-1 1 0,1 1 0,0-1 0,0 1 0,18-8 0,-24 13 14,-1 0 0,1 0 0,-1 0 1,1 1-1,0-1 0,-1 1 0,1-1 0,0 1 1,0 0-1,-1 0 0,1 0 0,0 1 1,-1-1-1,1 1 0,0-1 0,-1 1 1,1 0-1,-1 0 0,1 0 0,-1 0 0,1 0 1,-1 1-1,0-1 0,0 1 0,0 0 1,1-1-1,-1 1 0,2 4 0,3 2-5,-3-3 34,0-1 0,0 1 0,0-1 0,1 0 0,7 5 0,-11-8 0,1 0 0,0 0 0,0-1-1,-1 1 1,1 0 0,0-1 0,0 0 0,0 1 0,0-1-1,0 0 1,0 0 0,0 0 0,0 0 0,0 0 0,-1 0-1,1-1 1,0 1 0,0-1 0,0 1 0,0-1 0,2-1-1,7-4 23,-1 0 0,1-1 0,-2-1 0,1 1 0,-1-2 0,8-9 0,33-26-55,-46 41 10,1 0 0,0 0 1,0 0-1,0 0 0,0 1 0,1 0 1,-1 0-1,1 1 0,6-2 1,-9 3 4,0 0 0,0 0 0,0 0 0,0 0 0,-1 1 0,1-1 0,0 1 0,0 0 0,0 0 0,0 0 0,-1 0 0,1 0 0,0 1 0,-1-1 0,1 1 0,-1 0 0,0 0 0,1 0 0,-1 0 0,0 0-1,0 0 1,2 3 0,2 4 42,1 0-1,-1 1 0,-1 0 0,7 15 0,-35-63 282,0 3-303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13835,'-3'3'1000,"5"1"-1104,6 2-168,7-3 1216,5 1-816,11 2-368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12339,'-52'95'2727,"-1"1"-1162,48-85-1476,1-1 0,0 0 1,1 1-1,1-1 1,-1 1-1,2 0 1,-2 18-1,3-27-82,0 0 0,0-1 0,0 1-1,0 0 1,1 0 0,-1 0 0,0-1 0,1 1-1,-1 0 1,1-1 0,0 1 0,-1 0-1,1-1 1,0 1 0,0-1 0,0 1-1,0-1 1,0 1 0,1-1 0,-1 0 0,0 0-1,3 2 1,-2-2-3,-1 0-1,1-1 1,0 1 0,0-1 0,0 1-1,0-1 1,0 0 0,0 0-1,0 0 1,0 0 0,0 0-1,0 0 1,0 0 0,-1-1 0,1 1-1,0-1 1,0 1 0,0-1-1,0 0 1,2-1 0,5-3-10,-1-1 0,0 0-1,0 0 1,0-1 0,-1 0 0,0 0 0,0 0 0,-1-1 0,0 0 0,6-11 0,-4 5-6,0-1-1,-1 0 1,-1 0 0,0 0 0,6-25 0,-10 31 9,-1 7 3,-1-1 0,1 1 0,0-1 0,-1 1 0,0-1 0,1 1 0,-1-1 0,0 1 0,-1-1 0,1 0 0,0 1 0,-1-4 0,1 6 1,-1-1-1,1 1 1,0 0-1,0 0 1,0 0 0,0 0-1,0-1 1,0 1-1,0 0 1,0 0 0,0 0-1,0 0 1,-1 0-1,1 0 1,0-1 0,0 1-1,0 0 1,0 0-1,0 0 1,-1 0 0,1 0-1,0 0 1,0 0-1,0 0 1,0 0 0,-1 0-1,1 0 1,0 0-1,0 0 1,0 0 0,-1 0-1,1 0 1,0 0-1,0 0 1,0 0 0,0 0-1,-1 0 1,1 0-1,0 0 1,0 0-1,0 0 1,0 0 0,-1 0-1,1 0 1,0 0-1,0 0 1,0 1 0,-9 9 31,-3 16 20,7-10-11,0 0 0,1 0 0,1 0 0,0 1 0,2-1 0,0 32 0,1-42-82,1 0 0,0 0 0,0 0-1,0 0 1,1 0 0,0 0 0,0-1 0,1 1-1,5 8 1,-6-10-84,0-1 0,1 0 1,0 0-1,0 0 0,0 0 0,0-1 0,0 1 0,1-1 0,-1 0 0,1 0 1,-1 0-1,1 0 0,0-1 0,0 1 0,7 1 0,-7-3 71,-1 1 0,1-1 1,-1 0-1,1 0 0,-1 0 0,8-1 0,25-9-433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12099,'0'0'52,"1"0"0,0 0 0,-1 0 1,1 0-1,0 1 0,-1-1 0,1 0 1,-1 0-1,1 1 0,-1-1 0,1 0 1,-1 1-1,1-1 0,-1 1 1,1-1-1,-1 0 0,1 1 0,-1-1 1,0 1-1,1 0 0,-1-1 0,0 1 1,1-1-1,-1 1 0,0-1 0,0 1 1,1 0-1,-1-1 0,0 2 0,3 21 275,-3-20-189,6 111 1708,-3-37-1724,16 103 1,-19-180-122,2 8 26,0 0 1,0 1-1,0-1 0,4 7 1,-5-13-11,0 0 0,-1-1 0,1 1 1,0 0-1,0-1 0,0 0 0,0 1 1,1-1-1,-1 1 0,0-1 0,1 0 0,-1 0 1,0 0-1,1 0 0,-1 0 0,1 0 1,0 0-1,-1 0 0,1-1 0,0 1 0,-1-1 1,1 1-1,0-1 0,0 0 0,3 1 1,-1-2 17,1 1 1,-1-1-1,0-1 1,1 1 0,-1 0-1,0-1 1,0 0-1,0 0 1,0 0 0,0-1-1,0 1 1,6-6-1,5-6 117,21-24-1,-27 28-95,42-47 126,-2-2 0,-2-3-1,71-124 1,-114 178-250,12-25-107,-15 31 164,-1 1 1,1 0-1,0-1 0,-1 1 1,1-1-1,-1 1 0,0-1 1,0 0-1,0 1 0,1-1 1,-1 1-1,-1-1 0,1 1 1,0-1-1,0 1 0,0-1 1,-1-1-1,-5 1-130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12083,'5'33'1112,"1"0"-888,4-2-88,2 1 304,3-3-912,3-8 600,2-11-176,1-10-104</inkml:trace>
  <inkml:trace contextRef="#ctx0" brushRef="#br0" timeOffset="1">438 1 12507,'-12'6'186,"0"1"1,1 0-1,0 1 0,0 0 1,1 1-1,0 0 1,0 1-1,1 0 1,-8 11-1,12-14-103,-1 1-1,1-1 1,1 1-1,0 0 1,0 1-1,0-1 1,1 0-1,1 1 1,-1 0-1,1 0 1,1 0-1,0 0 1,0 0-1,0 11 1,1-19-69,0 0 1,0 0 0,1 0-1,-1 0 1,0 0 0,0 0-1,0 0 1,1 0 0,-1 0-1,1 0 1,-1 0 0,1 0-1,-1 0 1,1-1 0,-1 1-1,1 0 1,0 0 0,-1 0-1,1-1 1,0 1 0,0 0-1,0-1 1,-1 1-1,3 0 1,-2 0 1,1-1 1,0 0-1,0 1 0,-1-1 1,1 0-1,0 0 0,0 0 0,-1 0 1,1 0-1,0-1 0,0 1 1,-1 0-1,3-2 0,4-1 12,1 0-1,-1-1 1,0 0-1,12-10 1,68-55-100,-51 39-157,61-39-1,-93 66 194,0 0 0,0 0-1,0 1 1,1 0 0,-1 0 0,1 0 0,-1 1 0,7-1-1,-10 2 34,1-1-1,-1 1 1,0 1-1,0-1 0,1 0 1,-1 1-1,0-1 1,0 1-1,0-1 1,0 1-1,0 0 0,0 0 1,0 0-1,0 0 1,0 1-1,0-1 0,0 0 1,-1 1-1,1-1 1,0 1-1,-1-1 1,2 3-1,1 3 74,0-1 0,0 1 0,-1 0 0,0 0 0,3 12-1,-4-12 48,1 0 0,-1 0 0,1-1 0,0 1-1,8 11 1,-10-17-115,0-1 0,-1 1 0,1 0 0,0-1-1,-1 0 1,1 1 0,0-1 0,0 1 0,-1-1 0,1 0 0,0 1-1,0-1 1,0 0 0,-1 0 0,1 0 0,0 0 0,0 0-1,0 0 1,0 0 0,-1 0 0,1 0 0,0 0 0,0 0-1,0 0 1,-1-1 0,1 1 0,0 0 0,0 0 0,0-1 0,-1 1-1,1-1 1,0 1 0,-1-1 0,1 1 0,0-1 0,0 0-1,25-25-232,-26 25 239,20-24-90,3-5-64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12387,'-5'0'338,"0"0"1,0 1-1,0 0 0,0 0 1,0 0-1,0 1 1,0-1-1,0 1 1,1 1-1,-1-1 0,-5 4 1,6-3-305,0 0 0,0 0 0,0 1 0,0-1-1,0 1 1,1 0 0,-1 0 0,1 0 0,0 0 0,1 1 0,-1-1 0,1 1 0,0 0 0,0 0 0,0 0-1,0 0 1,0 8 0,1-12-43,1 0 0,0 0 0,0 1 0,0-1-1,0 0 1,1 1 0,-1-1 0,0 0 0,0 0-1,1 1 1,-1-1 0,1 0 0,-1 0 0,1 0-1,-1 0 1,1 1 0,0-1 0,0 0 0,0 0-1,-1 0 1,1 0 0,0-1 0,0 1 0,0 0-1,0 0 1,0-1 0,0 1 0,1 0 0,-1-1-1,0 1 1,0-1 0,0 1 0,1-1 0,-1 0-1,0 0 1,2 1 0,6 0-116,0 0-1,-1-1 1,1 1 0,11-3-1,-13 2 42,75-9-959,-58 5 687,1 2 1,-1 0-1,1 1 1,0 1-1,33 6 1,-56-6 353,1 0 1,-1 1-1,0-1 0,0 1 1,1 0-1,-1-1 0,0 1 1,0 0-1,0 0 1,0 1-1,0-1 0,-1 0 1,1 1-1,0-1 1,-1 1-1,1 0 0,0-1 1,1 4-1,-2-3 44,0 0 0,-1 0 0,1 0 0,-1 0 0,0 0 0,1 0 0,-1 0 0,0 0 0,0 0 0,0 0 0,0 0 0,-1 0 0,1 0 0,-1 0 0,1 0 0,-2 3-1,-2 5 293,-1 1 0,-1-1-1,0-1 1,0 1 0,-15 15-1,9-11 229,0-1-1,-2 0 0,-20 16 1,28-24-430,-1-1 1,1 0-1,-1 0 1,0-1-1,0 1 1,0-2-1,0 1 1,0-1-1,0 0 1,-1 0-1,-8 0 1,14-2-146,0 0 0,0 0 1,0 0-1,0 0 0,0 0 0,0-1 1,0 1-1,0-1 0,0 1 0,0-1 1,0 0-1,0 1 0,0-1 0,0 0 1,1-1-1,-1 1 0,0 0 0,1 0 1,-2-2-1,1 0-18,0 1 1,0-1 0,1 0-1,-1 1 1,1-1-1,-1 0 1,1 0 0,0 0-1,1 0 1,-1 0-1,0-4 1,0-6-61,0 0 0,1 0-1,1 1 1,0-1 0,4-15 0,11-31-337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14051,'-7'85'2433,"4"-56"-2253,-1 49 1,9-29-180,3 0 1,24 88 0,-19-85-272,-12-35-95,-1-17 356,-1 0-1,1 0 1,-1 0 0,1 0-1,0 0 1,-1 0 0,1 0 0,0-1-1,-1 1 1,1 0 0,0 0-1,-1 0 1,1 0 0,0 0-1,-1-1 1,1 1 0,0 0 0,-1 0-1,1-1 1,0 1 0,0 0-1,-1 0 1,1-1 0,0 1 0,0 0-1,-1-1 1,-24-32-254,20 26 221,-30-40-99,-41-59 981,76 106-823,-1-1 0,1 1-1,0 0 1,0 0 0,-1 0 0,1-1-1,0 1 1,0 0 0,-1 0 0,1-1-1,0 1 1,0 0 0,0-1 0,0 1-1,-1 0 1,1 0 0,0-1 0,0 1-1,0 0 1,0-1 0,0 1 0,0 0-1,0-1 1,0 1 0,0 0 0,0-1-1,0 1 1,0-1 0,0 1 0,0 0-1,0 0 1,0-1 0,1 1 0,-1 0-1,0-1 1,0 1 0,0 0 0,0-1-1,1 1 1,-1 0 0,0 0 0,0-1-1,0 1 1,1 0 0,-1 0 0,0-1-1,1 1 1,-1 0 0,0 0 0,0 0-1,1 0 1,-1 0 0,0-1 0,1 1-1,-1 0 1,0 0 0,1 0 0,-1 0-1,0 0 1,1 0 0,-1 0 0,0 0-1,1 0 1,0 0 0,32 7 123,-14-2-299,11-3-611,0-1 0,-1-2 0,45-6 0,-28 0 137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69 395 11963,'-13'14'897,"7"-9"-661,1 0 0,0 0-1,0 1 1,0 0 0,0 0 0,1 1 0,0-1 0,0 1 0,1 0-1,0 0 1,-2 8 0,4-15-224,1 1 1,0 0-1,0-1 0,0 1 1,0-1-1,0 1 0,0 0 1,0-1-1,0 1 0,0-1 0,0 1 1,0-1-1,0 1 0,0 0 1,0-1-1,0 1 0,1-1 1,-1 1-1,0-1 0,0 1 1,1-1-1,-1 1 0,0-1 1,1 1-1,-1-1 0,1 1 1,-1-1-1,0 0 0,2 1 0,-1 0 0,0-1-1,0 0 0,0 0 0,1 1 0,-1-1 0,0 0 1,0 0-1,0 0 0,1 0 0,-1 0 0,0-1 0,0 1 0,2-1 1,4-1-44,0 0 0,0-1 0,13-7 1,154-106-2443,-172 115 2444,0-1-1,0 1 1,0 0 0,0 0-1,0 0 1,0 1 0,0-1-1,0 0 1,0 1 0,0-1-1,1 1 1,-1 0 0,0 0-1,0 0 1,3 0 0,-4 1 41,0-1 1,1 1-1,-1 0 1,0-1-1,0 1 1,0 0-1,0 0 1,0 0 0,-1 0-1,1 0 1,0 0-1,0 0 1,-1 0-1,1 0 1,0 0-1,-1 1 1,1-1-1,-1 0 1,0 0-1,1 0 1,-1 1-1,0-1 1,0 0-1,0 1 1,0 1 0,1 14 621,-2 31 0,0-36-288,1 1 0,0-1 0,0 1 0,5 21 0,-5-33-323,0 0 0,0 0 0,0 0 0,0 0-1,1 0 1,-1 0 0,0 0 0,1 0 0,-1 0 0,1-1 0,-1 1 0,1 0 0,-1 0 0,1-1 0,0 1 0,-1 0-1,1-1 1,0 1 0,-1 0 0,1-1 0,0 1 0,0-1 0,0 0 0,0 1 0,1 0 0,-1-1-18,1 0 0,-1 0 0,1 0 0,-1-1 0,1 1 0,-1 0 0,1-1 0,-1 1 0,1-1 0,-1 1 0,0-1 0,1 0 0,-1 1 0,2-3 0,6-3-121,-1-1 0,0 0 1,10-13-1,-15 16 77,23-26-44,-14 15-706,1 0-1,0 1 1,17-14 0,-29 27 712,0 1 1,0-1 0,0 0-1,0 1 1,0-1-1,0 0 1,0 1 0,0 0-1,0-1 1,0 1-1,0-1 1,0 1 0,1 0-1,-1 0 1,0 0 0,0 0-1,0 0 1,2 0-1,-2 0 64,0 0 0,0 1 0,-1-1 0,1 1 0,0-1 0,-1 1 0,1-1 0,0 1 0,-1-1 0,1 1 0,-1 0 0,1-1 0,-1 1 0,1 0 0,-1-1 0,0 1 0,1 0 0,-1 0 0,1 1 0,0 5 217,1 1 0,-1-1 0,0 1 0,-1 12 0,0-8 62,0-10-151,0 0 0,0 0 0,0 0 0,1 0 1,-1 0-1,1-1 0,-1 1 0,1 0 0,-1 0 0,1-1 0,0 1 0,0 0 0,0-1 1,0 1-1,0 0 0,0-1 0,2 2 0,-2-2-75,1 0 0,-1-1 0,1 1 0,-1-1 0,1 1 0,-1-1 0,1 0 0,-1 0-1,1 0 1,0 0 0,-1 0 0,1 0 0,-1 0 0,1 0 0,-1 0 0,1-1 0,-1 1 0,1-1 0,-1 1 0,1-1 0,-1 0 0,0 1 0,3-2 0,18-11-66,0 0 1,-1-1 0,0-1 0,-1-1-1,-1-1 1,0 0 0,16-22 0,-7 5-658,-1-2 0,-1-1 0,23-47 0,-45 77 489,9-18-484,11-28-1,-21 47 630,-1 0-1,0 0 1,-1 0 0,1 0-1,-1 0 1,0 0 0,-1 0-1,0-1 1,0 1 0,0 0-1,-1-7 1,1 13 53,0 0 1,0 0-1,0-1 1,0 1-1,0 0 1,0 0-1,0-1 1,0 1-1,0 0 1,0 0-1,0-1 1,0 1-1,0 0 1,-1 0-1,1 0 1,0-1-1,0 1 0,0 0 1,0 0-1,0 0 1,0 0-1,-1-1 1,1 1-1,0 0 1,0 0-1,0 0 1,0 0-1,-1 0 1,1-1-1,0 1 1,0 0-1,0 0 1,-1 0-1,1 0 1,0 0-1,0 0 0,-1 0 1,1 0-1,0 0 1,0 0-1,-1 0 1,-6 9 248,-4 18 537,8-15-546,0 1 1,0 0-1,1 0 1,1 1-1,0-1 1,1 0 0,0 1-1,1-1 1,0 0-1,1 0 1,1 0-1,0 0 1,1 0-1,0 0 1,1-1-1,1 0 1,-1 0-1,2 0 1,12 16-1,30 36-242,-23-32-100,36 60 0,-62-92 100,0 0-1,1 0 1,-1 1 0,0-1 0,0 0 0,0 0-1,0 0 1,0 0 0,1 1 0,-1-1 0,0 0 0,0 0-1,0 0 1,0 0 0,0 1 0,0-1 0,0 0-1,0 0 1,0 1 0,0-1 0,0 0 0,0 0-1,0 0 1,0 1 0,0-1 0,0 0 0,0 0-1,0 0 1,0 1 0,0-1 0,0 0 0,0 0-1,0 0 1,0 1 0,0-1 0,0 0 0,0 0-1,-1 0 1,1 1 0,0-1 0,0 0 0,-11-3 18,-21-17 6,25 16-16,-53-32 21,-75-33 0,-70-18 706,201 85-699,-1 0-3,-23-11 314,28 13-343,0 0 1,0 0-1,0-1 1,0 1 0,-1 0-1,1 0 1,0 0-1,0 0 1,0 0-1,0 0 1,0 0-1,0-1 1,-1 1 0,1 0-1,0 0 1,0 0-1,0 0 1,0 0-1,0-1 1,0 1-1,0 0 1,0 0 0,0 0-1,0 0 1,0-1-1,0 1 1,0 0-1,0 0 1,0 0-1,0 0 1,0-1 0,0 1-1,0 0 1,0 0-1,0 0 1,0 0-1,0-1 1,0 1-1,0 0 1,14-5 222,170-11 253,70-12-1079,-177 8 450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7:2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1788 1587 7466,'5'-42'-1213,"18"-64"-1,-15 78 700,-2 0-1,-1-1 1,0 0-1,-3 0 1,0-43-1,-5 47 956,-1 1 0,-2-1 1,0 1-1,-1 0 0,-2 1 0,0 0 0,-2 0 0,0 1 0,-1 0 0,-2 1 0,-24-30 0,9 17 72,-2 1 0,-1 1 0,-2 2 0,-1 1 0,-59-36 1,61 45-515,0 2 1,-71-26 0,-75-12-100,-1-1-2,145 44 101,0-2 0,2-1 0,-34-22 0,-65-62-648,3 3 155,65 60 353,-2 3 0,-137-50 0,116 51 260,8 1-99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82 8906,'-2'-9'311,"0"2"-105,0 0 0,0 0-1,0 0 1,-1 0 0,-4-6 0,6 11-159,-1 0-1,1 0 1,0 1 0,-1-1 0,1 0-1,-1 1 1,0 0 0,1-1-1,-1 1 1,0 0 0,0 0 0,0 0-1,0 0 1,0 0 0,0 0-1,0 1 1,0-1 0,0 1 0,0-1-1,-1 1 1,1 0 0,-3 0-1,-2 1 3,-1 0-1,1 0 0,-1 1 0,1 0 0,0 0 0,0 1 0,0 0 0,0 0 0,0 1 0,1 0 0,-1 0 0,-6 7 0,-9 6-21,1 2-1,-20 22 1,13-9-43,2 1 0,1 2 0,1 0 1,2 1-1,-20 46 0,27-47 35,1 0 0,1 1 0,3 1-1,0 0 1,3 0 0,-4 39 0,10-59-2,1 1 0,0-1 0,1 0 1,1 1-1,1-1 0,0 0 0,1 0 0,1-1 0,1 1 1,0-1-1,1 0 0,18 29 0,-17-33-16,0-1-1,0-1 0,1 0 1,1 0-1,0-1 1,0 0-1,1 0 0,0-1 1,0-1-1,1 0 1,0 0-1,0-1 1,0-1-1,1 0 0,0-1 1,0 0-1,14 2 1,-16-4-7,0-1 0,1 0 0,-1 0 1,1-1-1,-1-1 0,1 1 0,-1-2 1,1 0-1,-1 0 0,16-6 1,-20 5 25,-1 0 0,1-1 1,-1 1-1,1-1 1,-1 0-1,0-1 0,-1 0 1,1 0-1,-1 0 1,0 0-1,0-1 0,-1 0 1,1 0-1,-1 0 1,-1 0-1,1-1 0,2-8 1,1-4 110,-2 0 0,0 0 0,-1 0 1,-1-1-1,-1 1 0,-1-1 0,-1-25 0,-20-138 603,9 112-578,-43-138 1,53 205-78,-13-28-973,14 31 865,-1 1 0,1-1 0,0 0 0,-1 1 0,1-1 0,-1 1 0,1-1 0,-1 1 0,1-1 0,-1 1 0,1-1 0,-1 1 0,0 0 0,1-1 0,-1 1 1,0 0-1,1-1 0,-1 1 0,0 0 0,1 0 0,-1 0 0,0 0 0,1-1 0,-1 1 0,0 0 0,0 0 0,1 0 0,-1 1 0,0-1 0,1 0 0,-1 0 0,0 0 0,1 0 0,-1 1 0,0-1 0,1 0 0,-1 1 1,0-1-1,1 0 0,-1 1 0,1-1 0,-1 1 0,-11 10-375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 10090,'-2'-1'66,"0"1"-1,1-1 1,-1 1 0,0-1-1,0 1 1,0 0 0,0 0-1,0 0 1,0 0-1,0 0 1,0 1 0,0-1-1,0 0 1,0 1 0,1-1-1,-1 1 1,0 0-1,0 0 1,1 0 0,-1 0-1,0 0 1,1 0 0,-1 0-1,1 0 1,-1 1-1,1-1 1,0 1 0,-1-1-1,1 1 1,0-1-1,0 1 1,-1 2 0,-4 7 20,0 0 1,1 0-1,-7 23 1,11-31-62,-19 62 42,3 1 1,2 0 0,-6 74-1,18-104-51,1 0-1,2-1 0,2 1 1,1 0-1,1-1 0,2 0 1,18 57-1,-18-74-4,1 0 0,1 0 0,13 20 0,-18-33-2,-1-1 1,1 0-1,0 1 0,1-1 0,-1 0 1,1-1-1,0 1 0,0 0 0,0-1 1,0 0-1,1 0 0,-1 0 0,1-1 1,0 0-1,0 0 0,9 3 0,-12-5 6,1 0 0,0 0 0,0 0 0,-1 0 0,1 0 0,0-1 0,-1 0 0,1 1 0,0-1 0,-1 0 0,1 0 0,-1 0 0,0-1 0,1 1 0,-1-1 0,0 1 0,0-1 0,0 0 0,0 0 0,0 0 0,0 0-1,0 0 1,1-3 0,5-6 62,0 0-1,-1-1 0,6-17 1,2-5 62,-2-1 0,-2 0 1,-1-1-1,10-71 1,-13 45-52,-3 0 1,-5-72 0,-2 92-38,-12-73 0,12 102-54,0 0 1,-1 0-1,0 0 0,-1 0 0,-1 1 0,0 0 1,0 0-1,-1 0 0,-14-16 0,20 27-33,0-1-1,0 1 0,0-1 1,-1 1-1,1 0 0,0-1 1,-1 1-1,1 0 0,-1 0 1,1 0-1,-1 0 0,0 0 1,0 1-1,1-1 0,-1 0 1,0 1-1,0-1 0,0 1 1,1 0-1,-1 0 0,0-1 1,0 1-1,0 0 0,0 1 1,0-1-1,1 0 0,-1 0 1,0 1-1,0-1 0,0 1 1,1 0-1,-1-1 0,0 1 1,1 0-1,-1 0 0,0 0 1,1 0-1,-1 1 0,1-1 1,0 0-1,-1 0 0,1 1 1,0-1-1,-2 3 1,-11 17-291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9378,'-2'0'84,"0"-1"0,0 1 0,0 1 0,-1-1 0,1 0-1,0 0 1,0 1 0,0-1 0,0 1 0,0 0 0,0 0 0,0-1 0,0 1 0,0 1 0,0-1 0,0 0-1,0 0 1,-2 3 0,-33 30 608,35-32-603,-12 15-4,0 0 1,1 1-1,1 0 0,1 1 0,0 0 0,2 0 0,0 1 1,1 1-1,-9 40 0,7-17-32,3 1 0,1 0 0,1 81 0,5-96-45,2 0 0,1-1 0,1 1-1,2-1 1,1 1 0,1-2 0,2 1-1,14 30 1,-17-45-10,1 1-1,0-1 0,1-1 1,0 1-1,2-2 1,-1 1-1,1-1 0,1-1 1,0 0-1,1-1 0,0 0 1,0-1-1,1 0 1,1-2-1,-1 1 0,25 8 1,-35-15 17,0 1 0,0-1 1,0 0-1,1 0 1,-1-1-1,0 1 0,1-1 1,-1 0-1,1 0 0,-1 0 1,0-1-1,1 1 1,-1-1-1,0 0 0,1 0 1,-1-1-1,4-1 0,-3 0 32,-1 0 0,0 0-1,-1 0 1,1-1 0,0 1-1,-1-1 1,0 0-1,0 0 1,0 0 0,0 0-1,-1-1 1,1 1 0,-1-1-1,3-8 1,8-33 229,-1-1 0,-3 0 0,-2-1 0,2-56 0,-5 57-173,0 3-19,11-155 249,-14 152-230,-2 0 0,-8-56 1,8 92-88,-1 1 0,-1-1 0,0 1-1,0-1 1,-1 1 0,0 0 0,-6-10 0,9 18-32,-1 0 0,1-1 0,-1 1 0,0 0 0,1 0 0,-1 0 0,0 0 0,0 0 0,0 1 0,0-1 0,-1 1 0,1-1 0,0 1 0,-1 0 0,1-1 0,-1 1 0,1 1 0,-1-1 0,1 0 0,-1 0 0,0 1 0,1 0 0,-1 0 0,0-1 0,1 1 0,-1 1 0,0-1-1,1 0 1,-1 1 0,0-1 0,1 1 0,-1 0 0,-4 2 0,-24 13-98,-4 3-28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1:5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53 12555,'1'-4'229,"-1"1"-1,0-1 1,0 0 0,0 0 0,0 1 0,0-1 0,-1 0 0,-1-4 0,2 7-183,-1 0 0,1 1 1,0-1-1,-1 0 0,1 0 1,-1 1-1,1-1 0,-1 0 1,1 1-1,-1-1 0,1 0 1,-1 1-1,0-1 0,1 1 0,-1-1 1,0 1-1,0-1 0,1 1 1,-1 0-1,0-1 0,0 1 1,0 0-1,1-1 0,-1 1 1,0 0-1,0 0 0,0 0 1,0 0-1,0 0 0,1 0 1,-1 0-1,0 0 0,0 0 1,0 0-1,0 1 0,1-1 1,-1 0-1,0 1 0,0-1 1,0 0-1,1 1 0,-1-1 1,-1 2-1,-1 0-16,0 0 1,0 0-1,0 1 1,0-1-1,1 1 1,-1 0-1,1-1 0,-1 1 1,1 0-1,0 1 1,0-1-1,-1 4 1,-17 46-24,10-18-48,1 1-1,3 1 1,-5 60 0,14 113-42,2-157 61,18 89 0,-18-120-15,1 0 1,2-1 0,0 0-1,1 0 1,0-1-1,22 32 1,-27-46 8,0 0 0,1 0 0,0-1 0,0 0 0,0 1 0,1-2 0,0 1 0,0-1 0,0 0 0,1 0 0,8 4 0,-12-7 17,1 0 0,-1 0 1,0 0-1,0-1 1,1 1-1,-1-1 1,0 0-1,1 0 1,-1 0-1,0-1 0,0 1 1,1-1-1,-1 1 1,0-1-1,0 0 1,0-1-1,0 1 0,0 0 1,0-1-1,0 0 1,0 1-1,0-1 1,-1 0-1,1-1 0,-1 1 1,0 0-1,4-4 1,0-3 1,1 0 0,-1-1 0,-1 1-1,0-1 1,0 0 0,-1-1 0,0 1 0,4-21 0,13-92-7,-14 47 86,-3-1 0,-3 0-1,-4 0 1,-20-126-1,21 193-14,0 1 0,0-1 0,-1 1 0,0 0 0,-1 0 0,-7-13 0,10 20-45,0 0-1,-1 0 1,1 1 0,0-1-1,0 1 1,-1-1 0,1 1-1,-1 0 1,1-1-1,-1 1 1,0 0 0,0 0-1,1 0 1,-1 0-1,0 0 1,0 1 0,0-1-1,0 0 1,0 1-1,0 0 1,0-1 0,0 1-1,0 0 1,0 0 0,0 0-1,0 0 1,0 0-1,0 1 1,0-1 0,0 1-1,0-1 1,0 1-1,0 0 1,0 0 0,-3 1-1,-16 10-468,-32 24-1,-10 5-438,41-31 508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0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 10578,'0'0'78,"-1"-1"0,1 0 0,-1 0-1,0 0 1,1 1 0,-1-1 0,0 0 0,0 1-1,1-1 1,-1 0 0,0 1 0,0-1-1,0 1 1,0 0 0,0-1 0,0 1 0,0 0-1,0-1 1,0 1 0,0 0 0,0 0-1,0 0 1,0 0 0,-2 0 0,2 1-7,-1-1 1,0 1 0,0 0-1,0-1 1,1 1-1,-1 0 1,0 0-1,1 1 1,-1-1-1,1 0 1,0 0-1,-2 2 1,-3 5 36,0-1 0,1 1 0,0 0 1,-5 10-1,-6 17-21,2 1-1,2 0 1,1 1 0,2 0 0,1 0 0,-2 43 0,-2 232-16,12-303-62,0 63 11,4-1 0,14 85-1,-14-130-13,2 0-1,1 0 1,1-1-1,2 1 0,0-2 1,1 0-1,2 0 0,0-1 1,20 25-1,-30-43-5,1-1 0,1-1 0,-1 1 0,1 0 0,-1-1 0,1 0 0,0 0 0,0-1-1,0 1 1,0-1 0,1 0 0,-1 0 0,1-1 0,-1 0 0,1 0 0,0 0 0,-1 0 0,1-1 0,0 0 0,11-2 0,7-1 0,1-1 0,-1-1 0,34-13 0,-50 16 0,22-9-38,0-2 1,-1-1 0,-1-1-1,0-1 1,-1-1 0,-1-2-1,0 0 1,-2-2 0,0-1-1,-2-1 1,30-38 0,-42 47 28,-1 0 0,0-1 0,-1 0 0,0 0 0,7-23 0,21-85 208,-31 104-134,-3 9 2,-1 1-1,0-1 0,0 0 0,-1 1 0,0-1 0,-1 0 0,-2-14 0,-20-69 127,16 70-160,-40-120-41,41 127 36,-2 0 1,0 1-1,0 0 1,-1 1-1,-1 0 1,-21-23-1,16 20 226,0-1 1,-18-29-1,-12-14 93,41 56-284,-1 0 1,0 1-1,0 0 1,-1-1 0,1 2-1,-1-1 1,0 1 0,0 0-1,0 0 1,-1 0 0,1 1-1,-7-2 1,-11-1 166,0 1 0,-26-2-1,-21-3-224,40 3-595,1-1 0,-36-15-1,48 16 224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0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3 640 10922,'0'0'25,"0"0"-1,-1 0 1,1 0-1,0 1 0,0-1 1,0 0-1,-1 0 1,1 1-1,0-1 1,0 0-1,0 0 1,0 1-1,0-1 0,0 0 1,0 0-1,0 1 1,0-1-1,0 0 1,0 1-1,0-1 0,0 0 1,0 0-1,0 1 1,0-1-1,0 0 1,0 1-1,0-1 0,0 0 1,0 0-1,0 1 1,0-1-1,1 0 1,-1 0-1,0 1 0,0-1 1,0 0-1,0 0 1,1 1-1,-1-1 1,0 0-1,0 0 0,1 0 1,-1 0-1,0 1 1,0-1-1,1 0 1,-1 0-1,1 0 24,1-1-1,-1 1 0,0-1 1,0 1-1,1-1 1,-1 1-1,0-1 1,0 0-1,0 1 1,0-1-1,0 0 1,2-1-1,32-34 1065,35-45 0,0-1-594,-29 39-385,1 2 0,2 1 0,2 2 0,2 3 0,73-42-1,-89 60-164,42-23-191,-66 35 184,0-1 0,-1 1 0,0-1 0,0-1 0,0 1 0,9-12 0,-14 15-84,-1-1-1,1 1 0,0-1 0,-1 1 1,0-1-1,0 1 0,0-1 0,1-4 1,-2 7 85,0 0 0,0 1 0,0-1 0,0 0 0,1 0 0,-1 1 0,0-1 0,-1 0 0,1 0 0,0 1 0,0-1 0,0 0 1,0 1-1,0-1 0,-1 0 0,1 1 0,0-1 0,-1 0 0,1 1 0,0-1 0,-1 0 0,1 1 0,-1-1 0,1 1 0,-1-1 0,1 1 1,-1-1-1,1 1 0,-1 0 0,0-1 0,1 1 0,-1-1 0,0 1 0,1 0 0,-1 0 0,0-1 0,1 1 0,-1 0 0,0 0 1,0 0-1,1 0 0,-1 0 0,0 0 0,0 0 0,1 0 0,-1 0 0,0 0 0,1 0 0,-1 1 0,0-1 0,0 1 0,-30 8-516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0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12883,'-5'28'1027,"-10"32"1,3-14-973,-62 220-26,31-118 111,42-145-134,0-1 0,0 1 1,1-1-1,-1 1 0,1 0 1,-1-1-1,1 1 0,0-1 0,0 1 1,0 0-1,1 2 0,-1-4-4,0-1 1,1 0-1,-1 1 0,0-1 0,0 0 0,0 0 0,1 1 0,-1-1 0,0 0 1,1 0-1,-1 0 0,0 1 0,1-1 0,-1 0 0,0 0 0,0 0 0,1 0 1,-1 0-1,1 0 0,-1 0 0,0 1 0,1-1 0,-1 0 0,0 0 0,1 0 0,-1 0 1,1-1-1,19-6 63,54-39 91,-49 30-127,35-19-1,-32 22-165,37-12 0,-54 21 104,-1 1 0,1 1 0,1 0 1,-1 0-1,0 1 0,22 1 0,-4 5-99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1 759 11042,'1'-5'341,"0"-1"0,1 1 0,0 0 0,0 0-1,0 0 1,1 0 0,-1 1 0,6-7 0,6-14 51,74-183 970,-6 12-1162,-59 149-202,2 1 0,32-45 0,11-4 83,-76 116-1645,-2-13 1311,0-3-90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1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12299,'1'-1'102,"1"0"0,-1 0 1,1 0-1,-1 0 0,1 0 1,0 0-1,0 0 1,-1 1-1,1-1 0,0 0 1,0 1-1,0 0 0,0-1 1,2 1-1,4-2 68,78-22-122,156-38 68,-204 55-106,1 2 1,-1 2-1,1 1 0,58 5 0,144 28-17,25 3-3,-117-19-6,231 54 1,-306-53 3,118 10 0,78-12-21,-129-8 26,167 1-9,-233-9 11,0-4-1,81-16 1,-120 12 1864,-37 12-1947,-2 0 13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9330,'67'4'2584,"122"25"-2067,179 30-51,-262-49-270,163-4 1,-158-11-50,355-1 379,-447 6 104,-18 0-632,-1 0-1,0 0 1,0-1-1,0 1 1,1 0 0,-1 0-1,0 0 1,0 0-1,0 0 1,1 0 0,-1 0-1,0 0 1,0 0-1,0-1 1,1 1-1,-1 0 1,0 0 0,0 0-1,0 0 1,0-1-1,0 1 1,1 0 0,-1 0-1,0 0 1,0-1-1,0 1 1,0 0 0,0 0-1,0 0 1,0-1-1,0 1 1,0 0 0,0 0-1,0-1 1,-1-1-141,0 0 0,-1-1 0,1 1 0,-1 0 1,1 0-1,-1 0 0,0 0 0,-3-2 0,1 0-55,-8-9-376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14995,'5'-7'1304,"-1"9"-1224,-1 3 345,-13 4 335,-4-2-216,-9 0-376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8:3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5801,'-12'0'448,"1"-3"-584,-2 2-72,0-2 120,0-2-584,-2 3 488,-1 0-184,-6 2-144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143 885 10450,'4'-2'1981,"10"2"-1451,16 2-367,253 34 318,-198-27-411,-62-5 6,-1 1-1,1 1 1,-1 0 0,37 19-1,9 1 142,-59-23-176,-1-1 1,1 0-1,-1-1 1,1 0 0,-1 0-1,17-1 1,53-11 255,-6 1-122,187 15 17,-170 0-147,102-8 0,291-21 37,-427 22-79,393 0 72,-448 2-75,27 1-17,1 0-1,-1-2 0,1-1 1,47-10-1,-23 2 39,-38 8-78,-1 0 1,19-6-1,-29 7 52,1-1 0,-1 0 0,0 0 0,0-1 0,0 1 0,0-1 0,0 1 0,0-1 0,-1 0 0,1 0 0,-1 0 0,0-1 0,0 1 0,0 0 1,1-5-1,4-8-29,10-32 0,-1-12 47,7-70 0,-1 7-4,-14 88-10,3 1 1,19-48 0,-20 56 12,-1-1 1,-1 0 0,-2 0 0,0-1-1,-2 0 1,-1 0 0,-2 0 0,-2-38-1,1 66-9,0-1 0,0 1 0,0 0 0,0-1 0,0 1-1,0-1 1,0 1 0,0 0 0,0-1 0,0 1 0,0-1 0,0 1-1,-1 0 1,1-1 0,0 1 0,0 0 0,-1-1 0,1 1 0,0 0-1,0 0 1,-1-1 0,1 1 0,0 0 0,-1 0 0,1-1 0,0 1-1,-1 0 1,1 0 0,0 0 0,-1-1 0,1 1 0,-1 0 0,1 0-1,0 0 1,-1 0 0,1 0 0,-1 0 0,1 0 0,0 0 0,-1 0-1,1 0 1,-1 0 0,1 0 0,0 0 0,-1 1 0,1-1 0,-1 0-1,1 0 1,0 0 0,-1 0 0,1 1 0,-1-1 0,-24 16-107,15-9 18,6-6 65,0 1 0,0-1 0,-1 1 0,1-1 0,0 0 1,-1-1-1,1 1 0,-1-1 0,1 0 0,-8 0 0,-48-10 72,32 5-55,-64-16 7,63 13 15,0 1-1,-40-4 1,-105-5-11,43 4-101,-161 3 0,206 17 19,-165 37 0,63-7-10,100-28 76,-113-1 0,48-5 4,-37 11-6,-89 4-26,212-18 26,0-3 1,-74-11-1,122 9-9,1 0 1,-28-12-1,2 2 48,42 13-32,1 1 0,-1-1 0,0 1-1,1 0 1,-1 0 0,0-1 0,0 1-1,1 0 1,-1 1 0,0-1-1,0 0 1,1 0 0,-1 1 0,0-1-1,1 1 1,-1-1 0,0 1 0,1 0-1,-1 0 1,1 0 0,-1 0 0,-1 1-1,-1 3-78,0-1-1,0 1 1,0 0-1,1 0 0,-4 7 1,-16 21 129,14-23-46,0 1 0,1 0-1,0 0 1,1 1 0,0 0 0,1 1-1,1-1 1,0 1 0,0 0 0,-2 14-1,-3 20-73,-6 71 0,11-69 52,2 1-1,4 55 1,0-90-23,1 0 1,0 0-1,1 0 1,0 0-1,2 0 1,-1-1-1,2 1 1,0-1-1,0-1 1,2 1-1,10 15 1,-2-15-575,-16-14 605,0 0 0,1 0-1,-1 1 1,0-1 0,0 0-1,0 1 1,1-1 0,-1 0-1,0 0 1,0 0 0,1 1-1,-1-1 1,0 0 0,1 0-1,-1 0 1,0 0 0,1 0-1,-1 1 1,0-1 0,0 0-1,1 0 1,-1 0-1,1 0 1,-1 0 0,0 0-1,1 0 1,-1 0 0,0 0-1,1 0 1,-1 0 0,0 0-1,1-1 1,-1 1 0,0 0-1,0 0 1,1 0 0,-1 0-1,0-1 1,1 1 0,-1 0-1,0 0 1,0 0 0,1-1-1,-1 1 1,0 0 0,0 0-1,0-1 1,1 1 0,-1 0-1,0-1 1,0 1 0,1-7-311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20 13227,'13'-20'955,"-62"98"716,-100 122-809,24-33-693,66-87-135,11-15-251,-41 73 0,87-131-550,7-10 325,39-60-239,-5 15 242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13939,'-6'39'1064,"-19"13"-704,-4 2-128,0 6 280,3 0-63,6-2-89,5-4-48,13-7-128,4-4-80,8-1-224,3-3-56,-2-1-208,1-2-209,-10-4-415,-2-2-560,-7-10 1144,-9-4-232,-5-9-80</inkml:trace>
  <inkml:trace contextRef="#ctx0" brushRef="#br0" timeOffset="1">7 513 14691,'-7'-11'1144,"7"5"-904,4 5-120,9 4 441,6-1-113,7 1-256,5 0-96,9 0-160,5-2-144,3-1-336,5-2 496,-10-6-112,-5 0-65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13635,'2'12'1040,"-1"14"-768,-1 5-136,-1 9 528,-2 3-376,-2 3-288,3 3-88,-3-5-400,2-5 464,3-15-144,2-7-24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3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12035,'7'14'1200,"-6"9"-848,-3 16-112,-6 5 424,-2 8-272,-1 1-24,-2 0-256,2-4-208,-1-8-480,5-5-400,1-22 752,5-12-168,-1-21-160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15707,'6'-5'180,"1"0"-1,-1 1 1,1 0-1,-1 0 1,1 0-1,0 0 1,1 1-1,-1 1 1,0-1 0,14-2-1,9-4 162,86-26-145,-101 32-209,0 0 1,0 1-1,1 0 0,-1 1 0,29 3 1,-42-2 12,1 0 1,-1 1 0,1-1 0,-1 1 0,1-1 0,-1 1-1,1 0 1,-1 0 0,0 0 0,1 0 0,-1 1 0,0-1-1,0 1 1,0-1 0,0 1 0,0 0 0,0 0 0,0 0-1,-1 0 1,1 0 0,-1 0 0,1 0 0,-1 0 0,0 1-1,0-1 1,0 0 0,0 1 0,0-1 0,-1 1 0,1-1 0,-1 1-1,1-1 1,-1 1 0,0 0 0,0-1 0,0 1 0,-1-1-1,1 1 1,0-1 0,-1 1 0,0 0 0,-1 2 0,-1 5 73,0-1 1,-1 1-1,-1-1 1,1 0-1,-1-1 1,-10 14-1,-43 42 724,18-21-53,40-43-748,0 0 0,0 1 0,0-1 0,-1 0 0,1 0 0,0 0 0,0 1 0,0-1-1,0 0 1,0 1 0,0-1 0,0 0 0,0 0 0,0 1 0,0-1 0,0 0 0,0 0 0,0 1 0,0-1 0,0 0 0,0 0 0,0 1 0,0-1 0,0 0 0,0 0 0,0 1 0,0-1-1,1 0 1,-1 0 0,0 1 0,0-1 0,0 0 0,0 0 0,1 0 0,-1 1 0,0-1 0,0 0 0,0 0 0,1 0 0,-1 0 0,0 1 0,0-1 0,1 0 0,-1 0 0,0 0-1,0 0 1,1 0 0,-1 0 0,0 0 0,0 0 0,1 0 0,-1 0 0,0 0 0,0 0 0,1 0 0,-1 0 0,27 4-551,-9-2 174,-8 1 239,0 1 0,0 0 0,-1 1-1,1 0 1,-1 1 0,0 0 0,0 0 0,-1 1 0,0 0 0,0 0 0,-1 1 0,0 0 0,0 0 0,-1 1 0,8 13 0,-11-17 159,0 0 1,-1 0 0,1 1-1,-1-1 1,0 1 0,0-1-1,-1 1 1,0 0-1,0 0 1,0 0 0,0 0-1,-1 0 1,0 0 0,-1-1-1,1 1 1,-1 0 0,0 0-1,-1 0 1,1 0 0,-1-1-1,0 1 1,-1-1-1,1 1 1,-1-1 0,0 0-1,0 0 1,-1 0 0,-7 8-1,0-3 142,0-1-1,0 0 0,-1-1 1,0 0-1,-1-1 0,0 0 0,0-1 1,0 0-1,-1-2 0,-16 5 1,0-2-98,1-1 0,0-2 0,-59 1 0,79-5-143,5 0-1,-1 1 0,1-1 0,-1 0 1,1-1-1,-1 1 0,1-1 0,0 0 1,-1 0-1,1 0 0,0 0 0,-1-1 1,1 0-1,-7-3 0,11 4 69,0 1 1,-1 0-1,1 0 0,0-1 0,-1 1 0,1-1 1,0 1-1,0 0 0,-1-1 0,1 1 1,0 0-1,0-1 0,0 1 0,0-1 0,-1 1 1,1-1-1,0 1 0,0 0 0,0-1 0,0 1 1,0-2-1,5-10-367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3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15291,'10'-1'266,"0"0"1,0-1-1,0 0 0,0-1 0,19-8 0,13-3-102,21-4-341,1 3 1,0 3 0,76-5-1,-134 16 107,1 1 1,-1 1-1,1-1 0,9 3 1,-15-3 62,-1 0 0,1 0 0,0 0 0,-1 0 0,1 1 0,0-1 0,-1 0 0,1 0 0,-1 1 0,1-1 0,0 0 0,-1 1 0,1-1 0,-1 0 0,1 1 0,-1-1 0,1 1 0,-1-1 0,1 1 1,-1-1-1,1 1 0,-1 0 0,0-1 0,1 1 0,-1-1 0,0 1 0,0 0 0,0-1 0,1 1 0,-1 0 0,0-1 0,0 1 0,0 0 0,0-1 0,0 1 0,0 0 0,0 0 0,0-1 1,0 1-1,0 0 0,-1-1 0,1 1 0,0 0 0,0-1 0,-1 1 0,1-1 0,0 1 0,-1 0 0,1-1 0,-1 1 0,1-1 0,0 1 0,-1-1 0,0 1 0,-7 8 129,-1 0-1,0-1 1,0 0-1,-1-1 0,0 0 1,-16 8-1,-2 2 280,-15 12 11,0 1-1,2 2 1,2 2-1,1 2 0,-52 61 1,71-64-1673,18-31 1155,0-1 1,0 1-1,1 0 0,-1 0 1,1 0-1,0 0 0,-1-1 0,1 1 1,0 0-1,0 0 0,0 0 1,0 0-1,1 0 0,-1 0 1,0 0-1,1-1 0,1 4 0,5 4-502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 14211,'-5'-1'101,"1"0"0,0 0 1,0 1-1,-1-1 0,1 1 0,0 0 1,0 1-1,-1-1 0,1 1 0,0 0 0,0 0 1,-1 0-1,1 0 0,0 1 0,-5 2 0,-1 0 94,-11 4-46,1 0 0,0 2 1,0 1-1,1 0 0,1 1 0,0 1 0,0 1 1,-25 26-1,35-32-142,0 1 0,0 1 0,1 0 0,0 0 0,1 0 0,0 1 0,1-1 0,0 1 0,0 1 0,1-1 0,1 1 0,0 0 0,0-1 0,1 1 0,1 0 0,0 0 0,1 16 0,0-23-6,1-1 0,-1 1 0,1 0 0,0 0 1,1-1-1,-1 1 0,1-1 0,0 1 0,0-1 0,0 0 0,0 0 0,1 0 0,0 0 0,0 0 0,4 5 0,-3-6-1,-1-1-1,1 1 1,0-1 0,0 0 0,-1 0 0,1 0 0,1 0-1,-1-1 1,0 0 0,0 0 0,1 0 0,-1 0-1,0 0 1,1-1 0,-1 0 0,8-1 0,2 0 13,1-2 0,-1 0 0,0 0 1,0-2-1,0 0 0,0 0 0,-1-1 1,0-1-1,20-13 0,-3 0 124,-2-2 0,46-45 0,-64 57-69,-1 0 1,0 0-1,0-1 0,-1 0 1,-1-1-1,0 0 1,7-15-1,-13 23-70,1 0-1,-1 0 0,0 0 1,0 0-1,0 0 1,0 0-1,-1 0 0,0 0 1,1 0-1,-2-1 0,1 1 1,0 0-1,-1 0 0,0 0 1,0 0-1,0 0 0,0 0 1,-1 0-1,1 0 0,-1 0 1,0 1-1,0-1 0,-1 1 1,1-1-1,-1 1 0,1 0 1,-6-5-1,0 3-37,1 0-1,-1 0 1,0 1-1,0 0 1,0 0 0,0 1-1,0 0 1,-1 0-1,0 1 1,0 0 0,1 1-1,-1 0 1,-17 0 0,-24 2-243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 8466,'0'0'76,"0"0"-1,-1-1 1,1 1 0,0 0 0,0-1 0,0 1 0,-1 0 0,1-1-1,0 1 1,0 0 0,0-1 0,0 1 0,0 0 0,0-1-1,-1 1 1,1-1 0,0 1 0,0 0 0,0-1 0,0 1-1,1-1 1,-1 1 0,0 0 0,0-1 0,0 1 0,0-1-1,0 1 1,0 0 0,1-1 0,10-12 400,19-6-1015,-28 18 654,7-4-114,0 1 1,1 1-1,-1-1 1,1 2-1,0-1 1,0 1-1,18-1 0,76 2 471,-78 2-398,82 5 73,-47-1-150,68-5-1,-74-6-63,56-14 0,36-4 83,-125 22 53,-1 1 1,0 1-1,1 1 0,-1 1 1,23 5-1,46 11 56,1-5 0,0-3 0,145-3 0,195-3 224,63 1 73,-148-6-446,-290 2 56,1-3 0,-1-2 1,0-3-1,63-16 1181,-127 24-826,-15 3-242,-6 1-43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0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6 180 12179,'-6'8'720,"14"-13"-781,7-6-48,4-1 65,2 2-1,0 0 0,0 1 0,27-6 1,92-19-122,-126 30 122,351-61-832,-297 58 787,1 3-1,0 3 1,95 10-1,-45 6 54,278 22-162,65-30 182,-44-1 669,356-27 281,-600 15 590,-184 6-1700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8:3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2634 74 3697,'-114'12'2643,"-146"-4"0,10-26-3610,-711-57 1193,899 76-76,-1 3 0,1 3 0,1 2 1,-1 3-1,2 3 0,0 2 0,-90 39 0,121-42-172,0 1 0,1 2 0,1 0-1,-39 33 1,-88 96 381,137-129-232,0 2-1,1 0 0,1 1 1,1 0-1,-13 25 1,22-34-150,0-1 1,1 1 0,1-1 0,-1 1-1,2 0 1,-1 1 0,2-1 0,-1 0-1,2 1 1,-1-1 0,2 0 0,-1 1-1,4 16 1,53 210-983,-50-212 1008,2 0 1,0 0-1,2-1 1,1 0-1,1-1 1,1 0 0,1-1-1,1-1 1,1-1-1,1 0 1,30 28-1,24 19 30,83 72 257,-130-120-168,2-1-1,0-2 1,1 0 0,44 18-1,-13-12 22,1-4 1,1-1-1,107 14 0,-52-18-1,127-3-1,-188-11-108,447-5 54,-399-3-35,161-33 0,94-53-164,-322 83 108,0-2 0,-1-1 0,0-2 1,37-23-1,-58 31-27,-1-2 1,1 1-1,-2-2 1,1 0 0,-2 0-1,1-1 1,-2 0 0,1-1-1,-2 0 1,0-1-1,0 0 1,7-18 0,-9 12 70,-1 0 0,5-37 0,4-13 86,5 12-281,2 0-1,2 1 0,49-81 1,-67 127 20,-1 1 1,1-1 0,-2 0 0,0 0 0,5-22-1,-7 26 139,-2-1 0,1 0-1,-1 0 1,0 0 0,0 0 0,-1 0-1,0 0 1,-1 0 0,-4-13-1,-11-24-381,-2 0 0,-2 2 1,-2 0-1,-53-73 0,53 84 533,-1 1 1,-2 1 0,-32-30-1,43 47-25,-2-1 0,0 2 0,0 0 0,-1 2 0,-1 0 0,0 0-1,-32-10 1,2 6 136,-1 1 0,0 3-1,-80-5 1,42 11 66,-110 9 0,92 6-173,2 5 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214 105 13067,'-34'-35'-856,"-12"5"800,-17 7-144,-8 6-97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1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57 7450,'0'-1'49,"1"0"0,-1 0 0,1 0 0,-1 0 1,1 0-1,-1 0 0,0 0 0,1 0 1,-1-1-1,0 1 0,0 0 0,0 0 1,0 0-1,0 0 0,0 0 0,0 0 0,0 0 1,0 0-1,0-1 0,-1 1 0,1 0 1,0 0-1,-1 0 0,1 0 0,-1 0 0,1 0 1,-2-1-1,0 0 15,0 1 0,0 0 0,0-1 0,0 1-1,0 0 1,0 0 0,0 0 0,-1 0 0,1 1 0,0-1 0,-1 0 0,-2 1 0,-10-2 127,0 2 1,0-1-1,-17 4 1,31-3-183,-19 1 70,0 2-1,0 1 1,0 0-1,0 2 1,-29 11-1,37-11-52,1 0-1,-1 0 0,1 1 0,1 0 0,-1 1 0,1 0 1,1 1-1,-1 0 0,-15 21 0,6-2 63,0 2 1,-23 53-1,-20 69 144,41-90-182,2 0 1,3 2-1,-13 109 0,25-135-99,2 0 0,2 1 0,1-1 0,2 0 0,2 1 0,1-1 1,18 58-1,-20-82-14,2 0 1,-1 0-1,2-1 1,0 0-1,0 0 1,19 23 0,-22-32 48,0 0 0,0 0 0,0 0 0,0 0 0,1-1 0,-1 0 0,1 1 0,0-2 0,0 1 0,0-1 0,1 1 1,-1-1-1,0-1 0,1 1 0,-1-1 0,1 0 0,0 0 0,-1-1 0,1 1 0,10-2 0,-5-1 37,0-1-1,-1 1 0,1-2 0,-1 0 1,0 0-1,0-1 0,0 0 0,-1 0 1,0-1-1,0 0 0,0-1 1,12-13-1,9-10 154,47-63 0,-65 77-134,44-58 263,90-160-1,-125 195-211,-3-1 1,-1 0-1,-2-1 0,-2-1 0,-1-1 1,7-59-1,-16 79 5,-2 0 1,0 0-1,-2 0 0,-1 0 1,0 0-1,-2 1 0,0-1 1,-2 1-1,-15-39 0,16 49-75,-1-1 0,0 2-1,-1-1 1,0 1 0,-1 0-1,0 1 1,-1 0-1,0 0 1,0 0 0,-1 2-1,-1-1 1,1 1 0,-1 1-1,-1-1 1,1 2 0,-1 0-1,0 0 1,-13-3 0,10 4-10,0 2 0,-29-5 1,-32 8-33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10498,'7'3'3345,"22"-1"-3424,-17-1 269,57 8-203,47 3-66,-102-11 73,0-2 0,0 0 0,0 0 0,-1-2 0,1 1 0,18-7 0,3-6 42,48-26 0,-56 26 2,0 2 0,2 0-1,32-9 1,-39 17-35,0 2-1,0 1 1,0 1 0,43 3-1,-22-1-6,319 10 4,111 1-26,-384-11 19,-24 1-15,102-11-1,-74 0 86,102 4 0,-195 5 24,-1 1-15,-6-2-32,-6-4-32,-5-3-8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10154,'-12'3'3616,"14"-4"-3511,1 1 0,0-1 0,-1 0 0,1 1-1,0-1 1,0 1 0,-1 0 0,6 0 0,22 5-54,44 12 0,13 3-73,210 4-582,-218-20-111,-49 0-156,-20-6 606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0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3848 404 10058,'-3'-7'149,"-1"-1"0,0 0 0,0 1 0,-1 0 0,0 0 0,0 0 0,-1 0-1,0 1 1,0 0 0,-12-8 0,-10-7 19,-37-21 0,55 36-192,-40-23 25,-3 3 1,0 2-1,-98-30 1,-177-22 455,206 58-101,-214-5 0,-126 31-206,139 0-129,294-8-25,-328 8 63,2 28 136,-8 36-20,316-61-167,33-8-3,0 0 0,1 1 0,-1 1 0,1 0 0,-15 9 0,21-10 1,0 1-1,0 0 1,0 0-1,1 1 1,0 0 0,0 0-1,0 1 1,1-1 0,0 1-1,-5 9 1,-12 24 52,3 1 1,0 0-1,-21 80 0,-20 141 101,35-142-124,-154 580 230,86-336 24,82-301-251,3 1 0,2 0 0,6 117 1,2-151-30,3 38 16,-4-62-22,0-1 1,1 1-1,-1 0 0,1 0 0,0-1 1,1 1-1,-1-1 0,7 9 1,7 0 7,-15-14-13,-1 1 1,1-1-1,0 1 0,0-1 1,0 1-1,-1-1 1,1 1-1,0-1 0,-1 1 1,1 0-1,0-1 1,-1 1-1,1 0 0,-1 0 1,1-1-1,-1 1 0,1 0 1,-1 0-1,0 0 1,1 0-1,-1-1 0,0 1 1,0 0-1,0 0 1,0 0-1,0 0 0,0 0 1,0 0-1,0 0 1,0 0-1,0 0 0,0-1 1,0 1-1,-1 0 0,1 1 1,-2 3-1,1 1 0,1-1 0,-1 0 0,1 0 0,0 0 1,0 1-1,0-1 0,1 0 0,0 0 0,0 0 0,0 0 0,1 1 0,-1-2 0,1 1 1,1 0-1,-1 0 0,1-1 0,-1 1 0,1-1 0,0 0 0,1 0 0,-1 0 0,1 0 1,5 4-1,1 1 1,0-1 0,1 0 1,0-1-1,1 0 0,-1 0 1,1-1-1,0-1 0,20 6 1,5-3-16,1-2 0,0-1 0,62 0 0,-10-1 5,24 8-13,174 41 0,-220-38 13,1-2 0,1-4 0,-1-3 0,1-3 0,132-12 0,-3-15-1,129-11-20,-237 29 34,149 11-1,-25 18 25,125 8-231,-284-30 86,0-2-1,0-2 0,0-3 0,59-15 1,230-88-291,-323 101 440,40-11 164,0 3 1,123-14 0,-25 5-398,-153 24 169,0-1 1,0 0-1,1 0 1,-2 0-1,1-1 1,0 0-1,0-1 1,-1 0-1,0 1 1,0-2-1,9-7 1,-8 5 34,-2 0 0,1 0 1,-1-1-1,0 1 1,-1-1-1,1 0 1,-2-1-1,1 1 0,2-11 1,145-503 771,-144 497-755,14-70 17,16-192 0,-33 240-33,25-526 342,-29 551-311,-4-92 153,3 101-157,-1 0 1,-1 0 0,0 0 0,0 0-1,-1 1 1,-10-20 0,11 27-29,-1-1-1,0 1 1,0 0 0,-1 0 0,0 0 0,0 1 0,0-1 0,0 1 0,-1 0 0,1 1 0,-1-1 0,0 1 0,0 0 0,-12-3 0,6 2-19,1 1 1,-2 0 0,1 1 0,0 0-1,0 1 1,-1 0 0,-13 1 0,-5 5-28,26-3 50,0-1-1,0 0 1,0-1-1,0 1 1,0-1-1,0 0 1,0 0-1,0 0 1,0-1-1,-5-1 1,-16-8 1,1-1 1,1-1-1,0-1 1,-40-30-1,28 19-3,1 2-10,-1 1 1,0 2 0,-2 1-1,0 2 1,-1 2 0,0 1 0,-1 2-1,0 2 1,-43-4 0,-109-7-29,95 7 19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50 126 10850,'-13'3'892,"11"-2"-735,0 0 0,-1-1 1,1 1-1,0-1 0,-1 1 1,1-1-1,0 0 0,-1 0 1,1 0-1,0 0 0,-1 0 1,1-1-1,-5 0 0,16-3 1337,5 3-1377,39 1-12,227-5 10,-214 0-129,-1-2 0,81-21 0,102-45-24,-248 73 37,37-7-24,-36 6-14,1 1 0,-1 0 0,1 0 0,-1 0 0,1 0 0,-1 1-1,1-1 1,-1 0 0,1 1 0,-1-1 0,0 1 0,1-1 0,-1 1 0,0-1-1,1 1 1,-1 0 0,0 0 0,0 0 0,1 0 0,-1 0 0,2 2-1,-3-2-15,0-2 51,0 1 1,0 0-1,0 0 1,0 0-1,0 0 1,0 0-1,0 0 1,0 0-1,0 0 0,0 0 1,1 0-1,-1 0 1,0-1-1,0 1 1,0 0-1,0 0 1,0 0-1,0 0 1,0 0-1,0 0 1,0 0-1,0 0 0,0 0 1,1 0-1,-1 0 1,0 0-1,0 0 1,0 0-1,0 0 1,0 0-1,0 0 1,0 0-1,0 0 0,0 0 1,1 0-1,-1 0 1,0 0-1,0 0 1,0 0-1,0 0 1,0 0-1,0 0 1,0 0-1,0 0 0,0 0 1,0 0-1,0 0 1,1 1-1,-1-1 1,0 0-1,0 0 1,0 0-1,0 0 1,0 0-1,0 0 1,0 0-1,0 0 0,0 0 1,0 0-1,0 0 1,0 1-1,0-1 1,0 0-1,0 0 1,0 0-1,3-10-184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2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8642,'0'0'69,"0"0"1,0 1-1,-1-1 1,1 0-1,0 0 0,0 1 1,0-1-1,0 0 1,0 0-1,0 1 1,0-1-1,0 0 0,0 0 1,0 1-1,0-1 1,0 0-1,0 0 1,0 1-1,0-1 1,0 0-1,0 0 0,0 1 1,1-1-1,-1 0 1,0 0-1,0 0 1,0 1-1,0-1 0,0 0 1,1 0-1,-1 0 1,0 0-1,0 1 1,0-1-1,1 0 0,-1 0 1,0 0-1,14 7 584,18-1-551,31 0 349,90-2 0,65-16-136,-6 1-227,-174 10-85,487-2 73,-313 0 97,-165-2-99,0-1 1,66-18 0,-58 8 61,116-25 135,-148 37-267,0 1 0,0 2-1,0 0 1,0 2 0,38 5 0,-34-4-21,11 3 467,-54 3-357,10-8-87,1 0-1,-1 0 0,1 0 1,0-1-1,-1 0 0,-6-2 1,-18-6-5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 15019,'1'-1'86,"1"0"0,-1 0-1,1 0 1,0 0 0,0 0 0,0 0-1,0 0 1,-1 1 0,1-1 0,0 1-1,2-1 1,-3 1-76,0 1-1,-1-1 1,1 0 0,-1 0-1,1 1 1,-1-1 0,1 0-1,-1 0 1,1 1-1,-1-1 1,1 1 0,-1-1-1,1 0 1,-1 1 0,1-1-1,-1 1 1,0-1-1,1 1 1,-1-1 0,0 1-1,0-1 1,1 1 0,-1-1-1,0 1 1,0 0-1,0-1 1,0 1 0,1-1-1,-1 1 1,0 0 0,0-1-1,0 1 1,0-1-1,-1 1 1,1 0 0,0-1-1,0 1 1,-1 0 0,-34 593 415,34-587-395,1 4-115,-1 0 0,0 0 1,-1 0-1,-3 11 0,3-19 28,1 0-1,0 1 1,-1-1 0,1 0-1,-1-1 1,0 1 0,0 0-1,0 0 1,0-1 0,-1 1-1,1-1 1,-1 0 0,1 0 0,-1 0-1,0 0 1,0 0 0,-5 2-1,-17 6-179,-5-3-90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5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10922,'2'5'1209,"2"1"-785,9-3-72,7-3 1320,14-6-1248,9-2-40,13-10-8,4 0-56,6-2-176,-1-2-192,-6 4-264,-5 0-168,-15 8 344,-10 5-128,-15 6-112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5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 15115,'-5'-6'1048,"7"3"-880,10-1-95,17-4 375,11 0-184,23-4-192,8-2-88,11 0-368,6 1-33,-1 4 337,-2 4-64,-15 3-40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205 129 14443,'-4'-3'75,"-1"0"0,0 0 1,-1 0-1,1 1 0,0-1 0,-1 1 1,1 0-1,-1 1 0,0 0 0,0 0 0,1 0 1,-1 0-1,0 1 0,0 0 0,0 0 0,0 1 1,1-1-1,-1 1 0,0 1 0,0-1 0,1 1 1,-6 2-1,6-2-69,0 1-1,1-1 1,-1 1 0,1 0 0,0 1 0,0-1 0,0 1-1,0-1 1,1 1 0,0 0 0,-1 0 0,1 1-1,1-1 1,-1 1 0,1-1 0,-1 1 0,1 0-1,1 0 1,-1 0 0,1 0 0,0 0 0,0 0 0,0 1-1,1 7 1,-1-10-7,1 0-1,0 0 1,0 0-1,1 0 1,-1 0-1,1 0 1,-1 0-1,1-1 1,0 1-1,0 0 1,0 0-1,1 0 1,-1-1-1,1 1 1,-1-1-1,1 1 1,3 3-1,-3-5-12,0 0 0,0 0 0,0 1 0,0-1 0,0 0 0,0-1-1,0 1 1,1 0 0,-1-1 0,0 1 0,1-1 0,-1 0 0,0 0-1,1 0 1,-1 0 0,0 0 0,0 0 0,1 0 0,-1-1 0,0 1 0,1-1-1,-1 0 1,0 0 0,2-1 0,9-4-84,0 0 0,-1-1 0,0 0 0,0-1 0,-1-1 0,0 0 0,0 0 0,-1-1 0,12-15 0,-8 9-11,-2-1-1,0-1 0,-1 0 1,-1-1-1,13-30 0,-22 46 118,0-1-1,0 0 1,0 1-1,-1-1 1,1 0-1,-1 1 1,0-1-1,0-7 1,-1 11-1,1 0 1,0-1 0,0 1-1,0-1 1,0 1 0,0-1-1,0 1 1,0-1-1,0 1 1,-1 0 0,1-1-1,0 1 1,0-1 0,-1 1-1,1 0 1,0-1-1,-1 1 1,1 0 0,0-1-1,-1 1 1,1 0 0,0 0-1,-1-1 1,1 1-1,-1 0 1,0-1 0,0 2 11,0-1 1,0 0 0,0 0-1,0 0 1,0 1 0,0-1-1,0 1 1,1-1-1,-1 0 1,0 1 0,0 0-1,0-1 1,0 1 0,1-1-1,-1 1 1,0 0 0,-1 1-1,-2 4 48,-1 0 1,1 0-1,0 0 0,1 0 1,0 1-1,0-1 0,0 1 1,1 0-1,-1 0 0,2 0 0,-2 11 1,0 1 20,1 0 0,1 0 0,2 27 0,0-38-96,0 0-1,0 1 1,1-1-1,0 0 0,1 0 1,0 0-1,0 0 0,7 12 1,-9-18-33,0-1-1,1 1 1,-1 0 0,0 0-1,1-1 1,0 1 0,-1-1 0,1 1-1,0-1 1,0 0 0,0 1 0,0-1-1,0 0 1,0-1 0,3 2-1,-2-1-11,-1-1-1,1 0 0,-1 0 0,1 0 0,-1 0 0,1-1 0,-1 1 0,1-1 0,-1 1 0,1-1 0,-1 0 1,0 0-1,1 0 0,-1 0 0,0 0 0,0-1 0,3-1 0,24-26-249,1-6-90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5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12307,'5'34'959,"-1"1"1,-2 0 0,-4 48 0,1-2 372,1-78-1283,0 6 92,0 1-1,1-1 0,3 13 1,-4-20-130,0-1 0,1 1 0,-1-1 0,0 0 0,1 1 0,-1-1 0,1 1 0,0-1 0,-1 0 0,1 0 0,0 1 0,0-1 0,0 0 0,0 0 0,0 0 0,0 0 0,0 0 0,0 0 0,0 0 0,1 0 0,-1 0 0,0-1 0,1 1 0,-1 0 0,0-1 0,1 1 0,-1-1 0,1 0 0,2 1 0,0-2-24,0 1 1,0-1 0,0 0 0,-1 0 0,1-1-1,0 1 1,0-1 0,-1 0 0,1 0 0,-1 0 0,6-5-1,38-35-229,-36 31 176,43-44-276,-29 29 1,56-46 0,-80 71 333,0 0 0,0 0 0,1 0 0,-1 0 1,0 0-1,1 1 0,-1-1 0,1 0 0,-1 1 0,1-1 1,-1 1-1,1-1 0,0 1 0,-1 0 0,1 0 0,-1 0 1,1 0-1,0 0 0,2 0 0,-3 1 14,1 0-1,-1 0 1,0 0 0,1 0-1,-1 0 1,0 0-1,0 0 1,0 0 0,0 0-1,0 1 1,0-1-1,0 0 1,0 1 0,-1-1-1,1 1 1,-1-1 0,1 1-1,-1-1 1,1 1-1,-1 2 1,5 19 213,-2 1 0,-1 0 1,-2 45-1,0-16 226,4-29-207,1-19-105,6-14-58,44-84-455,-41 65 198,1 2 0,2 0 0,21-26 0,-36 49 158,1 0 1,-1 1-1,1-1 0,0 1 1,0-1-1,0 1 0,0 0 1,0 0-1,1 0 0,-1 0 1,1 1-1,5-3 0,-7 4 27,0 0-1,0 0 0,1 0 1,-1 0-1,0 0 1,0 1-1,0-1 0,0 0 1,0 1-1,0 0 1,0-1-1,-1 1 0,1 0 1,0 0-1,0 0 0,0 0 1,-1 0-1,1 1 1,-1-1-1,1 1 0,-1-1 1,1 1-1,-1-1 1,2 3-1,7 10 160,-1 1 0,0 0 0,-1 1 0,-1-1 0,0 1 0,-1 1 0,-1 0 0,5 24 0,-10-22 1308,0-18-1449,-1-1 1,1 1-1,0-1 0,-1 1 0,1-1 0,-1 1 1,1-1-1,0 0 0,-1 1 0,1-1 0,-1 1 1,1-1-1,-1 0 0,1 0 0,-1 1 0,0-1 1,1 0-1,-1 0 0,1 1 0,-1-1 0,1 0 1,-1 0-1,0 0 0,1 0 0,-2 0 0,-11 0 320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15251,'-27'9'165,"0"1"-1,0 2 0,1 0 0,1 1 1,0 2-1,1 1 0,1 0 0,0 2 1,1 1-1,1 1 0,-35 42 0,47-51-160,2 0 0,-1 0-1,1 0 1,1 1 0,0 0-1,1 0 1,0 1 0,1-1-1,1 1 1,-1 0 0,2 0-1,0 0 1,1 1 0,0-1-1,1 0 1,0 1-1,1-1 1,1 0 0,0 0-1,1 0 1,0 0 0,1 0-1,0 0 1,1-1 0,0 0-1,10 16 1,-8-18-5,0 0 0,1-1 0,0 1 0,0-1 0,1-1 0,0 0 0,1 0 0,0-1 0,0 0 0,0-1 0,15 7 0,-18-9 5,1-1 0,-1 0 0,1-1-1,-1 0 1,1 0 0,0 0 0,0-1 0,0 0 0,0-1 0,0 0-1,0 0 1,0 0 0,0-1 0,0 0 0,0-1 0,-1 0 0,1 0 0,9-5-1,-14 6 19,-1 0 0,0 0-1,1 0 1,-1-1-1,0 1 1,0-1 0,0 0-1,0 1 1,0-1-1,0 0 1,0 0 0,-1 0-1,1-1 1,-1 1-1,1 0 1,-1-1 0,0 1-1,0 0 1,0-1-1,0 1 1,0-1 0,-1 0-1,1 1 1,-1-1-1,0 0 1,1 1 0,-1-1-1,-1 0 1,1 1-1,0-1 1,0 0-1,-1 1 1,0-1 0,0 1-1,1-1 1,-1 1-1,-2-4 1,0 1 8,0-1 0,0 1 0,0 1 0,0-1 1,-1 0-1,0 1 0,0-1 0,0 1 0,-1 0 0,1 1 0,-1-1 0,0 1 0,0 0 0,0 0 0,0 0 1,-8-2-1,12 5-38,0-1 1,0 1-1,0-1 1,0 1-1,-1 0 1,1-1-1,0 1 1,0 0-1,0 0 1,-1 0-1,1 0 1,0 0-1,0 0 1,-1 0-1,1 0 1,0 1-1,0-1 1,0 0-1,0 1 1,-1-1-1,1 1 1,0-1-1,0 1 1,0 0-1,0-1 1,0 1-1,0 0 1,0 0 0,0-1-1,1 1 1,-1 0-1,0 0 1,0 0-1,1 0 1,-1 0-1,1 1 1,-1-1-1,1 0 1,-1 1-1,0 0-20,1 1 1,0-1-1,0 0 0,0 0 0,0 0 1,0 0-1,0 0 0,1 1 1,-1-1-1,1 0 0,-1 0 0,1 0 1,0 0-1,0 0 0,0 0 1,0 0-1,0-1 0,0 1 0,1 0 1,-1-1-1,3 3 0,-1-1-18,0-1 1,1 0-1,-1 0 0,1 0 0,-1 0 1,1 0-1,-1-1 0,1 0 0,0 0 1,0 0-1,0 0 0,0 0 0,0-1 1,0 0-1,0 0 0,0 0 0,0 0 1,0-1-1,-1 1 0,1-1 0,0 0 1,0 0-1,6-3 0,8-4-91,0 0-1,0-1 0,24-17 1,-19 11 81,-22 14 61,-1 1-1,1-1 1,0 1 0,-1-1 0,1 1 0,-1 0 0,1-1-1,0 1 1,-1-1 0,1 1 0,0 0 0,-1 0 0,1-1-1,0 1 1,0 0 0,-1 0 0,1 0 0,0 0 0,0 0 0,-1 0-1,1 0 1,0 0 0,0 0 0,-1 0 0,1 1 0,0-1-1,-1 0 1,1 0 0,0 1 0,0-1 0,-1 0 0,1 1-1,-1-1 1,1 1 0,0-1 0,-1 0 0,1 1 0,-1 0-1,1-1 1,-1 1 0,1-1 0,-1 1 0,0 0 0,1-1-1,-1 1 1,0 0 0,1-1 0,-1 1 0,0 0 0,0-1-1,0 1 1,1 0 0,-1 0 0,0 1 0,0 7 104,1-1 0,-1 1 0,-2 17 0,1-14-20,-20 174 1439,17-174-1333,2-8-138,0-4 71,-1-20-12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22 167 13083,'7'-1'267,"0"0"1,0-1 0,0 0-1,0 0 1,0-1 0,-1 1-1,1-1 1,11-8 0,0 1-83,44-27 181,-56 33-280,0 0 1,-1-1 0,0 1 0,0-1 0,0-1-1,0 1 1,7-12 0,-11 16-66,-1 0 0,1 0-1,0 0 1,-1 0 0,1 0 0,-1 0 0,0 0-1,1 0 1,-1 0 0,0 0 0,1 0 0,-1 0 0,0-1-1,0 1 1,0 0 0,0 0 0,0 0 0,0 0 0,-1 0-1,1 0 1,0-1 0,0 1 0,-1 0 0,1 0-1,-1-1 1,-1 1 2,1 0 0,0-1-1,0 1 1,-1 0 0,1 1-1,0-1 1,-1 0 0,1 0-1,-1 1 1,1-1 0,-1 1 0,1-1-1,-1 1 1,0-1 0,-2 1-1,-2-1 16,0 1-1,0 0 0,0 0 1,0 1-1,0-1 0,0 1 1,0 0-1,-9 4 0,6-1-31,1 2-1,0-1 0,-1 1 1,2 0-1,-1 0 0,1 1 1,0 0-1,1 1 1,-1 0-1,1-1 0,1 2 1,0-1-1,0 1 0,0 0 1,1 0-1,-4 15 1,2-6-11,1-1 1,1 1-1,1 1 1,0-1 0,1 0-1,1 1 1,1-1 0,2 20-1,-1-33-14,-1-1 0,1 0-1,0 1 1,0-1 0,0 0-1,1 0 1,-1 0 0,1 0 0,0 0-1,0 0 1,1-1 0,-1 1-1,5 4 1,-5-6-7,0-1-1,0 1 1,0-1-1,0 1 1,1-1 0,-1 0-1,0 0 1,1 0-1,-1 0 1,1 0 0,-1-1-1,1 1 1,0-1-1,-1 1 1,1-1 0,0 0-1,-1 0 1,1 0-1,0-1 1,-1 1-1,1 0 1,4-2 0,4-2-190,0 0 1,0-1 0,-1 0 0,1 0 0,-1-1-1,16-13 1,51-49-2095,-55 47 1632,30-40 0,-27 24-123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13939,'0'-1'38,"0"1"0,0 0-1,0 0 1,0 0 0,-1-1 0,1 1 0,0 0-1,0 0 1,0 0 0,0 0 0,0-1 0,0 1-1,-1 0 1,1 0 0,0 0 0,0 0 0,0-1-1,0 1 1,-1 0 0,1 0 0,0 0 0,0 0-1,0 0 1,-1 0 0,1 0 0,0 0-1,0 0 1,0 0 0,-1 0 0,1 0 0,0 0-1,0 0 1,-1 0 0,1 0 0,0 0 0,0 0-1,0 0 1,-1 0 0,1 0 0,-6 10 694,-3 27-430,7-23-169,-6 19-92,1 0-1,2 0 1,1 1 0,2 0-1,1 0 1,5 36-1,-4-66-38,1 0 0,0 0 0,0-1 0,0 1 0,0 0-1,1-1 1,2 7 0,-3-10 0,-1 1 0,1 0 0,-1 0 0,1 0-1,0-1 1,0 1 0,-1 0 0,1-1 0,0 1 0,0 0 0,0-1 0,0 1-1,-1-1 1,1 0 0,0 1 0,0-1 0,0 0 0,0 1 0,0-1 0,0 0 0,0 0-1,0 0 1,0 0 0,0 0 0,0 0 0,0 0 0,0 0 0,0 0 0,0-1-1,0 1 1,0 0 0,0-1 0,2 0 0,2-2 8,0 1 1,0-2-1,-1 1 1,1 0-1,-1-1 1,0 0-1,0 0 1,0 0-1,6-9 1,29-49 61,-27 42-44,42-93 184,-39 80-110,-29 119 218,9-64-294,-10 77 40,13-87-56,2 0 1,0 1-1,0-1 1,1 0-1,4 22 1,-4-31-15,-1-1 0,1 0 0,0 0 0,0 1 1,0-1-1,0 0 0,0 0 0,0 0 0,0 0 1,1 0-1,-1 0 0,1 0 0,-1 0 1,1-1-1,0 1 0,0-1 0,0 1 0,0-1 1,0 0-1,0 1 0,0-1 0,0 0 0,0-1 1,1 1-1,-1 0 0,0-1 0,1 1 1,-1-1-1,0 1 0,1-1 0,-1 0 0,1 0 1,-1 0-1,0-1 0,1 1 0,3-1 0,4-2-21,0 0-1,0 0 0,0-1 0,0 0 0,-1-1 0,1 0 1,9-7-1,-6 2 17,0 0 1,-1-1-1,0 0 1,0-1-1,-1 0 1,-1-1-1,0 0 1,14-26-1,-20 32 38,-1 1-1,-1-1 1,1 0 0,-1 1-1,0-1 1,-1 0 0,0 0-1,0 0 1,0 0 0,-1-8-1,0 10 12,-1 0-1,0 1 0,0-1 1,0 1-1,0-1 0,-1 1 1,0-1-1,0 1 0,0 0 0,0 0 1,-1 0-1,0 0 0,0 0 1,0 0-1,0 1 0,-5-5 1,4 5 9,1 1 0,-1-1 0,0 1 1,0 0-1,0 0 0,0 0 1,0 0-1,0 1 0,0 0 1,-1 0-1,-6-1 0,9 2-44,1-1 0,0 1 0,-1 0 0,1 0 1,0 0-1,-1 0 0,1 1 0,0-1 0,-1 0 0,1 0 0,0 1 0,-1-1 0,1 1 0,0-1 0,0 1 1,-1 0-1,1-1 0,0 1 0,0 0 0,0 0 0,0 0 0,0 0 0,0 0 0,0 0 0,0 0 0,1 0 1,-1 0-1,0 0 0,0 0 0,1 0 0,-1 1 0,1-1 0,-1 0 0,1 1 0,0-1 0,0 0 0,-1 1 0,1-1 1,0 0-1,0 2 0,0 0-28,0 0 0,0 0 1,0-1-1,1 1 0,-1 0 0,1 0 1,-1-1-1,1 1 0,0-1 0,0 1 1,0 0-1,1-1 0,-1 0 1,0 1-1,1-1 0,0 0 0,-1 0 1,3 2-1,0-1-24,-1 0 0,1 0-1,0-1 1,-1 0 0,1 0 0,0 0 0,1 0 0,-1 0 0,0-1-1,7 2 1,-3-2-29,1 0-1,0 0 1,0 0-1,0-1 1,-1 0-1,1-1 1,0 0-1,0-1 0,-1 1 1,17-7-1,-18 5 102,0 0 0,0 0-1,0-1 1,-1 0 0,0 0-1,0-1 1,0 0-1,0 0 1,0 0 0,-1-1-1,0 0 1,8-11-1,-15 24 25,0 0-1,1 0 0,0 0 0,0 0 1,1 0-1,0 1 0,0-1 0,1 0 1,-1 0-1,2 0 0,3 13 0,-5-18-52,1-1 0,0 1 0,0-1 0,0 1-1,0-1 1,0 0 0,0 1 0,0-1 0,0 0-1,1 0 1,-1 0 0,0 0 0,1 0 0,-1 0 0,1 0-1,-1 0 1,1 0 0,0-1 0,-1 1 0,1-1-1,0 1 1,-1-1 0,1 0 0,0 0 0,-1 1 0,1-1-1,0 0 1,0-1 0,-1 1 0,1 0 0,0 0-1,-1-1 1,1 1 0,0-1 0,-1 1 0,1-1-1,1-1 1,8-3-38,0-1-1,-1 0 0,0 0 0,12-10 1,-15 10 13,11-7-49,22-17-75,-37 28 140,0 0 1,0 0 0,1 0 0,-1 1 0,1-1 0,0 1 0,-1 0 0,1 0 0,5-1 0,-7 2 12,-1 0 1,1 0 0,-1 0-1,0 1 1,1-1-1,-1 0 1,0 1 0,1-1-1,-1 1 1,0-1 0,0 1-1,1 0 1,-1-1-1,0 1 1,0 0 0,0 0-1,0 0 1,0 0 0,0 0-1,1 2 1,16 28 54,-17-27-44,0-1 1,1 1-1,-1-1 0,1 0 1,0 0-1,0 0 1,0 0-1,1 0 0,-1 0 1,0-1-1,1 1 0,4 3 1,-4-5-10,0 0 1,-1-1 0,1 1-1,0 0 1,0-1 0,0 0-1,0 1 1,0-1 0,0 0-1,0-1 1,0 1-1,0 0 1,0-1 0,0 0-1,0 0 1,3-1 0,8-3-123,-1-1 1,14-9 0,-9 5-44,28-17-287,28-14-278,-67 37 636,1 1 0,0 0 0,-1 1 0,1 0-1,0 0 1,0 0 0,14 0 0,-19 2 105,-1 0 0,1 1 0,-1-1 0,1 1 0,-1-1 0,0 1 0,0 0 0,1 0 0,-1 0 0,0 0 0,0 0 0,0 1 0,0-1 0,0 1 0,0-1 0,0 1 0,-1 0 1,1-1-1,0 1 0,-1 0 0,0 0 0,1 0 0,-1 0 0,0 1 0,2 3 0,1 6 294,0-1 1,-1 1-1,3 22 1,-4-25-146,0-7 220,0-6 41,-1-2-378,0 0 0,-1 1 1,0-1-1,0 0 0,-2-9 0,-5-17 39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15443,'7'2'1185,"-1"0"-1193,-2 1-385,6-2 618,7 4-273,5 0-153,8 4-95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14123,'-7'47'1795,"4"-33"-1490,0 0 1,2 1 0,-1 15 0,2-29-311,0 0-1,0-1 1,0 1-1,0 0 1,0 0-1,0 0 1,0-1-1,0 1 1,1 0-1,-1 0 1,0 0-1,0-1 1,1 1 0,-1 0-1,1 0 1,-1-1-1,0 1 1,1 0-1,-1-1 1,1 1-1,0-1 1,-1 1-1,1-1 1,-1 1-1,1-1 1,0 1 0,-1-1-1,1 1 1,0-1-1,0 0 1,-1 1-1,1-1 1,0 0-1,0 0 1,-1 1-1,1-1 1,0 0-1,0 0 1,0 0 0,0 0-1,-1 0 1,1 0-1,0 0 1,0-1-1,0 1 1,-1 0-1,1 0 1,0-1-1,0 1 1,0-1 0,7-2-245,0-1 1,0 0 0,14-9 0,-15 8 101,27-18-533,-22 14 421,-1 1 0,1 1 0,1-1-1,-1 2 1,27-10 0,-38 16 278,1-1 0,0 1 0,-1 0 0,1 0 0,0-1 0,0 1 0,-1 0 0,1 1 0,0-1 0,0 0 0,-1 0 0,1 1 0,0-1 0,-1 1 0,1-1 0,0 1 0,-1 0-1,1 0 1,-1 0 0,1 0 0,-1 0 0,1 0 0,-1 0 0,0 0 0,0 0 0,0 1 0,1-1 0,-1 0 0,0 1 0,0-1 0,-1 1 0,1-1 0,0 1 0,-1 0 0,1-1 0,0 1 0,-1 0 0,1 2 0,1 7 299,0 1 1,-1-1 0,0 1 0,-1 17 0,0-21-167,-4 51 942,2-42-880,1 0 0,1-1-1,1 21 1,1-30-158,1-10-37,2-12-62,1-15-98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36 12491,'1'-1'95,"-1"0"1,0 0 0,0 0-1,0 0 1,1 0-1,-1 0 1,0 0 0,0 0-1,-1 0 1,1 0 0,0 0-1,0 0 1,0 0 0,-1 0-1,1 0 1,0 0 0,-1 0-1,1 0 1,-1 0-1,1 1 1,-1-1 0,1 0-1,-1 0 1,-1-1 0,1 1 30,-1 0 0,0 0 0,0 0 0,1 0 0,-1 0 0,0 0 0,0 1 0,0-1 0,0 0-1,0 1 1,-3-1 0,-3 1 99,1-1 0,0 1 0,0 1 0,0-1 0,0 1 0,-11 3 0,9 0-168,0-1 0,0 1 1,1 1-1,-1 0 0,1 0 1,1 1-1,-1 0 0,1 0 0,0 0 1,0 1-1,1 0 0,-1 1 0,2 0 1,-1-1-1,-6 14 0,4-6-47,1 0 1,1 0-1,0 1 0,1-1 0,0 1 0,1 1 1,1-1-1,-1 20 0,3-27-15,1 0 0,0 0 0,1 0 0,1 9 0,-1-16 1,-1 0-1,0-1 0,1 1 1,-1 0-1,1 0 1,0 0-1,-1-1 1,1 1-1,0 0 1,0-1-1,0 1 1,0 0-1,0-1 1,1 0-1,-1 1 1,0-1-1,1 0 1,-1 1-1,1-1 0,-1 0 1,1 0-1,0 0 1,-1 0-1,1-1 1,3 2-1,0-2-13,-1 1 0,0-1 0,1-1 0,-1 1 0,0-1 0,1 0-1,-1 0 1,0 0 0,0 0 0,0-1 0,0 1 0,0-1 0,0 0-1,5-4 1,8-5-138,25-23-1,-14 9-72,-2 0-1,32-40 1,-48 53 113,-1-1 1,0 0-1,0 0 0,-2-1 0,0 0 1,0-1-1,8-28 0,-14 40 90,-1 1 0,1 0 0,-1 0 0,0 0-1,1-1 1,-1 1 0,0 0 0,0-1 0,-1 1 0,1 0 0,0 0-1,-1 0 1,1-1 0,-1 1 0,-1-2 0,2 3 10,-1 0 1,0 0-1,1 1 1,-1-1-1,0 0 1,1 0-1,-1 1 1,0-1-1,0 1 1,0-1-1,0 1 1,0-1-1,0 1 1,0 0-1,1-1 1,-1 1-1,0 0 1,0 0-1,0-1 1,0 1-1,-1 0 1,1 0-1,-1 0 1,-2 1-34,-1 0 0,1 0 1,-1 0-1,1 1 0,0-1 1,0 1-1,0 0 0,0 0 1,0 1-1,0-1 1,0 1-1,-5 4 0,3-1-73,-1 0-1,1 1 1,0 0-1,1 0 1,-1 0-1,1 1 1,-6 12-1,8-7-81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13075,'-13'45'670,"-67"267"2751,74-274-3304,1-1 0,2 1 0,2-1-1,1 1 1,2 0 0,10 55 0,2-25-92,-9-98 597,4-57-949,4 0 1,4 1 0,4 1 0,60-155 0,-76 227 243,0 1 1,1 0 0,1-1 0,15-21 0,-20 32 77,0 0-1,0-1 1,0 1 0,1 0 0,-1 0 0,0 0-1,1 1 1,0-1 0,-1 0 0,1 1 0,0 0-1,0-1 1,0 1 0,0 1 0,-1-1 0,1 0-1,1 1 1,-1-1 0,0 1 0,0 0 0,0 0 0,0 0-1,0 0 1,0 1 0,0-1 0,0 1 0,0 0-1,3 1 1,0 0 6,-1 0 1,1 0-1,-1 1 0,0 0 0,0 0 0,0 1 0,0-1 1,0 1-1,-1 0 0,6 6 0,-8-8 27,-1 0 1,0 0-1,1 0 1,-1 0-1,0 0 0,0 0 1,0 0-1,-1 1 1,1-1-1,0 0 0,-1 0 1,1 1-1,-1-1 1,0 0-1,0 1 0,0-1 1,0 0-1,0 1 0,-1-1 1,1 0-1,0 1 1,-1-1-1,0 0 0,0 0 1,0 0-1,0 1 1,0-1-1,-1 2 0,-16 19 368,0 0 0,-1-1-1,-1-1 1,-1-1 0,-37 27-1,28-28-664,15-14-105,14-5 369,1 0 0,0 0 1,0 0-1,0 0 0,0 0 0,-1 0 1,1 0-1,0 0 0,0 0 0,0 0 1,0 0-1,-1 0 0,1 0 0,0-1 1,0 1-1,0 0 0,0 0 0,0 0 1,-1 0-1,1 0 0,0 0 0,0-1 1,0 1-1,0 0 0,0 0 0,0 0 1,0 0-1,0-1 0,0 1 0,0 0 1,0 0-1,-1 0 0,1 0 0,0-1 1,0 1-1,0 0 0,0 0 0,0 0 1,1-1-1,-1 1 0,0 0 0,0 0 0,0 0 1,0 0-1,0-1 0,0 1 0,0 0 1,0 0-1,0 0 0,0 0 0,0-1 1,1 1-1,-1 0 0,0 0 0,0 0 1,8-14-267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 16339,'0'-1'35,"-1"0"0,1 1 0,-1-1-1,1 1 1,-1-1 0,0 1 0,1 0-1,-1-1 1,0 1 0,1-1-1,-1 1 1,0 0 0,1 0 0,-1-1-1,0 1 1,1 0 0,-1 0-1,0 0 1,0 0 0,1 0 0,-1 0-1,0 0 1,0 0 0,1 0 0,-1 0-1,0 0 1,0 0 0,1 0-1,-1 1 1,0-1 0,1 0 0,-2 1-1,0 1 19,-1 0 1,1 0-1,-1 0 0,1 0 0,0 0 0,-1 1 0,1-1 1,-2 4-1,-5 8 15,1 1 1,-7 16 0,14-30-60,-9 23-31,1 1 1,2 1-1,0-1 1,1 1-1,-2 29 1,-1 133 22,5-81 64,5-160 306,-2 0-1,-13-85 1,11 125-449,0 11-76,4 22-83,1-13 201,0 0 0,0 0 0,1 0 0,0-1 0,0 1 0,0-1 0,1 0 0,0 0 0,0 0 1,1 0-1,0-1 0,0 1 0,0-1 0,10 7 0,-11-9 25,1 0-1,-1-1 1,1 1 0,0-1 0,0 0 0,0-1-1,0 1 1,0-1 0,0 0 0,0 0 0,0 0-1,1-1 1,-1 0 0,0 0 0,0 0-1,1-1 1,-1 1 0,0-1 0,0-1 0,0 1-1,6-3 1,-4 1 5,1-1 1,-1 1-1,0-2 0,0 1 0,0-1 0,-1 0 1,0 0-1,10-11 0,-4 2 153,-1 0 0,16-29 1,-26 126 478,0-77-628,0 1 0,0-1-1,0 1 1,0-1 0,1 0-1,4 10 1,-5-14 0,0 0 1,0 0-1,0 0 1,1 0-1,-1 0 1,1 0-1,-1-1 0,1 1 1,-1 0-1,1-1 1,0 0-1,0 1 0,0-1 1,0 0-1,0 0 1,0 0-1,0 0 0,0 0 1,0 0-1,0-1 1,0 1-1,1-1 0,2 1 1,3-1-44,1-1 1,-1 0 0,0 0-1,1 0 1,-1-1-1,0-1 1,0 1 0,8-4-1,64-34-598,-64 32 491,10-7-91,45-20-434,-64 32 598,0 0-1,1 0 0,0 1 1,-1 0-1,1 1 1,0 0-1,11-1 0,-16 2 78,0 1-1,-1-1 0,1 0 1,0 1-1,-1-1 0,1 1 0,0 0 1,-1 0-1,1 0 0,-1 0 1,1 1-1,-1-1 0,0 1 0,0-1 1,5 5-1,-2-1 86,-1 1 0,1 0 1,-1 0-1,5 9 0,-8-11-14,1 0 0,0-1 0,0 1 0,0-1 0,0 1 0,1-1 0,0 0 0,-1 0 0,1 0 0,0-1 0,0 1 0,1 0 0,-1-1 0,0 0 0,1 0 0,0 0 0,3 1 0,-4-2-34,0-1-1,0 0 0,1 0 0,-1 0 0,0 0 1,0 0-1,0-1 0,0 1 0,0-1 0,0 0 0,0 0 1,0 0-1,0 0 0,5-4 0,40-28-45,-25 16-68,-15 11 9,1 1-1,0-1 1,0 2-1,1-1 1,13-4-1,-19 8 47,0 0 1,-1 1-1,1-1 0,0 1 1,0 0-1,-1 0 0,1 0 0,0 0 1,0 1-1,-1 0 0,1-1 1,0 2-1,-1-1 0,1 0 1,-1 0-1,0 1 0,1 0 0,4 3 1,19 15 54,-19-14 15,0 0 0,0 0-1,13 6 1,-17-10-36,0-1-1,0 0 1,0 1-1,0-1 1,0 0 0,1-1-1,-1 1 1,0-1-1,1 0 1,-1 0 0,7-1-1,1-2-58,1 0 1,-1-1-1,1-1 0,12-6 0,-17 7-15,0 0-1,0 1 1,1-1-1,-1 2 1,1-1-1,0 1 1,0 0-1,0 1 1,0 0 0,0 1-1,11 0 1,-17 1 61,0-1 1,0 1-1,-1 0 1,1 1-1,0-1 1,-1 0-1,1 1 1,-1-1-1,0 1 1,0 0-1,1 0 1,-1 0 0,0 0-1,-1 0 1,1 1-1,0-1 1,-1 0-1,1 1 1,-1-1-1,2 4 1,-1-1 24,1-1 0,0 0 0,-1 0 1,2 0-1,4 6 0,-8-10 16,0 0 0,0 0-1,1 0 1,-1 1 0,0-1 0,0 0 0,0 0 0,0 0 0,1 0-1,-1 0 1,0 0 0,0 0 0,0 0 0,1 0 0,-1 1 0,0-1-1,0 0 1,0 0 0,1 0 0,-1 0 0,0 0 0,0 0 0,0 0 0,1 0-1,-1 0 1,0-1 0,0 1 0,1 0 0,-1 0 0,0 0 0,0 0-1,0 0 1,0 0 0,1 0 0,-1 0 0,0-1 0,0 1 0,5-10 617,0-16-329,-4 24-235,3-24 301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16860,'6'-6'360,"-8"-3"-320,0-1 16,-1 0-136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 12747,'-3'13'425,"-4"9"194,2 1-1,-5 35 0,10-51-601,0 0 0,0 1 0,0-1 1,1 0-1,0 0 0,0 0 0,1 0 0,0 0 0,0 0 0,1 0 1,-1 0-1,6 8 0,-7-14-16,0 1 0,0-1-1,0 1 1,0-1 0,0 1 0,0-1 0,0 0-1,0 1 1,0-1 0,1 0 0,-1 0 0,0 0-1,1 0 1,-1 0 0,1-1 0,-1 1 0,1 0-1,-1-1 1,1 1 0,0-1 0,-1 1 0,1-1 0,2 1-1,-2-2-16,0 1-1,1-1 1,-1 1 0,0-1-1,1 0 1,-1 0-1,0 0 1,0 0-1,0 0 1,0-1-1,0 1 1,0-1 0,0 1-1,2-3 1,4-5-95,0 0 1,0-1 0,-1 0-1,-1 0 1,7-14-1,5-17-240,-1 0 0,21-80 0,-46 159 826,0 0 0,3 1 0,1-1 0,3 77 0,2-112-512,-1 1 0,1-1 0,0 0 1,-1 0-1,1 0 0,3 6 0,-4-9 32,1 1-1,-1 0 1,1 0 0,-1 0-1,1-1 1,0 1 0,-1 0-1,1-1 1,0 1 0,-1-1 0,1 1-1,0-1 1,0 1 0,0-1-1,0 1 1,-1-1 0,1 0-1,0 1 1,0-1 0,0 0-1,0 0 1,0 0 0,0 0 0,0 0-1,0 0 1,1 0 0,13-4-145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15195,'-4'6'288,"0"-1"-1,1 1 1,0-1 0,0 1-1,1 0 1,0 0 0,0 0-1,0 0 1,-1 9-1,-11 67-83,13-74-132,-1 8-72,0 0 0,1 0 0,0 0 0,2 0 1,4 32-1,-5-45-2,1 0 0,0 0 0,-1 0 0,1 0 0,1 0 0,-1 0 0,0-1 0,1 1-1,-1 0 1,1-1 0,0 1 0,0-1 0,0 1 0,0-1 0,0 0 0,0 0 0,1 0 0,-1 0 0,1 0 0,-1-1 0,1 1 0,0-1 0,-1 1 0,1-1 0,0 0 0,0 0 0,0 0-1,0-1 1,0 1 0,0-1 0,1 0 0,-1 0 0,0 0 0,0 0 0,0 0 0,0-1 0,0 1 0,4-2 0,5-1-28,-1 0 0,1-1 1,0-1-1,-1 0 0,0 0 1,21-15-1,59-49-236,-84 63 246,45-42-121,10-7-106,-61 54 235,1-1 1,0 1-1,0 0 0,0-1 0,0 1 0,0 0 0,0 0 0,1 1 0,-1-1 0,0 0 0,3 0 0,-4 1 13,0 0 0,0 0 0,0 1-1,0-1 1,0 0 0,0 0 0,0 1 0,0-1-1,0 0 1,0 1 0,0-1 0,0 1 0,-1 0-1,1-1 1,0 1 0,0-1 0,0 1 0,-1 0-1,1 0 1,-1 0 0,1-1 0,0 1 0,-1 0-1,1 0 1,-1 0 0,0 0 0,1 0 0,-1 1-1,4 8 42,-2 0-1,1 0 1,1 18-1,-3-21-12,-1 0 0,1 0 0,0 0 0,1-1 0,0 1 0,0 0 0,1-1 0,-1 1 0,1-1 0,1 0 0,4 7 0,-7-11-26,1-1 1,-1 0-1,0 0 0,1 0 1,-1 0-1,1 0 1,0-1-1,-1 1 0,1 0 1,-1-1-1,1 1 1,0-1-1,0 0 0,-1 1 1,1-1-1,0 0 1,0 0-1,-1 0 0,1 0 1,0-1-1,0 1 1,-1 0-1,1-1 0,0 1 1,-1-1-1,1 1 1,0-1-1,-1 0 0,4-2 1,5-3-87,0 0 1,1-1 0,10-11-1,-13 12 19,32-28-234,37-29-273,-69 57 478,1 1 1,0-1-1,0 1 0,1 1 1,-1 0-1,20-6 0,-27 10 102,-1-1 0,1 1 0,0 0 0,-1-1-1,1 1 1,0 0 0,-1 0 0,1 0 0,0 0 0,0 0 0,-1 1-1,1-1 1,0 0 0,-1 1 0,1-1 0,0 1 0,-1 0 0,1-1 0,-1 1-1,1 0 1,-1 0 0,0 0 0,1 0 0,-1 0 0,0 1 0,0-1-1,1 0 1,-1 0 0,1 3 0,1 2 121,-1 0 0,1 0 0,-1 0 1,-1 0-1,1 0 0,0 10 0,4 12 405,-6-27-510,1 0 0,-1 0 0,1 0 0,-1 0 0,1 0-1,-1 0 1,1 0 0,0 0 0,0 0 0,-1 0-1,1 0 1,0 0 0,0 0 0,0-1 0,0 1 0,0 0-1,0-1 1,0 1 0,0-1 0,0 1 0,0-1 0,0 1-1,1-1 1,-1 0 0,0 1 0,0-1 0,0 0-1,0 0 1,1 0 0,-1 0 0,0 0 0,0 0 0,0 0-1,1-1 1,-1 1 0,0 0 0,0-1 0,0 1-1,0-1 1,0 1 0,0-1 0,2 0 0,6-4 4,-1 0 1,1 0-1,14-12 1,-19 14-37,23-20-62,32-23-143,-52 42 150,0-1-1,0 1 1,0 1 0,0-1-1,1 1 1,13-3 0,-19 5 56,0 1 0,0 0 0,1 0 1,-1 0-1,0 0 0,1 0 0,-1 0 0,0 0 0,0 1 1,1-1-1,-1 1 0,0 0 0,0 0 0,0-1 1,0 1-1,0 1 0,0-1 0,0 0 0,0 0 0,0 1 1,0-1-1,-1 1 0,1 0 0,-1-1 0,1 1 1,0 2-1,5 5 98,-2 1 1,0 0 0,0 1 0,4 13-1,11 20 454,-19-43-540,-1 0-1,1 0 1,-1 0-1,1-1 1,-1 1-1,1 0 1,0 0-1,-1-1 1,1 1-1,0 0 1,0-1-1,0 1 1,0-1-1,-1 1 1,1-1-1,0 1 1,0-1-1,0 1 1,0-1-1,2 0 1,-2 0-6,-1 0 0,1 0 1,0 0-1,0-1 1,0 1-1,-1 0 1,1-1-1,0 1 1,-1 0-1,1-1 1,0 1-1,-1-1 0,1 1 1,0-1-1,-1 0 1,1 1-1,-1-1 1,1 1-1,0-2 1,1-2 3,0 1 0,0-1 0,-1 0 0,1 0 0,-1 0 0,0 0 0,0 0 0,0-5 0,0-8-53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306 438 13107,'-1'-3'183,"-1"1"0,0 0 1,0 0-1,0 0 0,0 0 0,0 0 0,-1 0 1,1 0-1,-1 1 0,1-1 0,-1 1 1,1 0-1,-1-1 0,0 1 0,0 1 1,1-1-1,-1 0 0,0 1 0,0-1 1,-6 1-1,0-1-9,-1 1-1,0 0 1,1 1 0,-1 0-1,-11 3 1,10 0-137,0 0 1,0 0-1,0 1 0,1 1 0,0 0 0,0 0 1,1 1-1,-1 0 0,1 0 0,-15 18 1,18-19-58,1-1 1,0 1-1,1 0 1,-1 1 0,1-1-1,0 1 1,1 0-1,0 0 1,0 0-1,0 0 1,1 0 0,0 1-1,1-1 1,-1 1-1,1 0 1,1-1 0,0 13-1,0-18 4,1 0 0,-1 0 0,1 0 0,-1 0 0,1 0 0,0 0 0,0 0 0,-1 0 0,2 0 0,-1-1 0,0 1 0,0 0 0,0-1 0,1 1 0,-1-1 0,1 1 0,-1-1 0,1 0 0,0 1 0,3 1 1,2 0-57,0-1 1,0 1 0,1-1-1,10 2 1,15 4-176,-27-5 221,0-1 0,0 1 0,0 0-1,-1 0 1,1 1 0,-1 0-1,0 0 1,0 0 0,0 0 0,-1 1-1,1 0 1,4 7 0,-4-4 12,0 1 1,-1-1 0,1 1-1,-2 0 1,1 1-1,-2-1 1,4 14-1,-2 8 24,-2-1 0,0 1 0,-2 0-1,-5 35 1,-11 54 212,14-108-146,-1 0-1,0-1 0,-1 0 0,-1 1 1,1-1-1,-2-1 0,-12 20 0,17-28-65,0 0 0,0-1 0,0 0-1,0 1 1,0-1 0,-1 0 0,1 1-1,0-1 1,-1 0 0,1 0 0,-1 0-1,1 0 1,-1-1 0,1 1 0,-1 0 0,0 0-1,1-1 1,-1 1 0,0-1 0,0 0-1,1 0 1,-1 1 0,0-1 0,0 0-1,1 0 1,-1-1 0,0 1 0,0 0-1,1 0 1,-1-1 0,0 1 0,0-1-1,1 0 1,-1 1 0,1-1 0,-1 0-1,1 0 1,-1 0 0,1 0 0,-3-2-1,0-2-39,-1 1-1,1-1 0,0 0 0,0 0 1,0-1-1,1 1 0,0-1 0,0 1 0,0-1 1,-2-8-1,1 2-86,1 0 0,1-1 0,0 1 0,0 0 0,1-1 1,1 1-1,0-1 0,1 1 0,0 0 0,6-24 0,-2 18-1,1 1-1,1 0 1,0 1-1,1-1 1,1 2 0,18-27-1,-3 12 11,1 1-1,38-35 1,59-41 335,-112 97-181,35-29 70,130-118 300,-174 154-389,0 0 0,0 0 1,0 0-1,0 0 0,0 0 1,0-1-1,-1 1 0,1 0 1,0 0-1,-1-1 0,1 1 1,-1-1-1,1 1 0,-1-1 1,0 1-1,1-3 0,-1 4-16,0 0 0,0 0 0,0 0 0,0 0 0,0-1 0,-1 1 0,1 0 0,0 0 0,0 0 0,0 0 0,0 0 0,0-1 0,0 1 0,0 0 0,-1 0 0,1 0 0,0 0 0,0 0 0,0 0 0,0-1 0,0 1 0,-1 0 0,1 0 0,0 0 0,0 0 0,0 0 0,0 0 0,-1 0 0,1 0 0,0 0 0,0 0 0,0 0 0,0 0 0,-1 0 0,1 0 0,0 0 0,-1 0 0,-12 7 247,6 0-160,0 0-1,0 0 1,1 0-1,0 1 1,0-1-1,1 2 1,-7 13-1,9-17-84,1 0 0,-1 0 0,1 1 0,1 0-1,-1-1 1,1 1 0,0 0 0,0-1 0,0 1 0,1 0 0,0 0-1,0 0 1,2 9 0,-1-13-15,-1 0 0,1 0 1,0 0-1,0 0 0,0-1 0,0 1 0,1 0 0,-1-1 0,0 1 1,1 0-1,-1-1 0,1 0 0,0 1 0,-1-1 0,1 0 0,0 0 1,0 0-1,-1 0 0,1 0 0,0 0 0,0-1 0,0 1 0,0-1 0,0 1 1,0-1-1,1 0 0,-1 0 0,0 0 0,0 0 0,0 0 0,2-1 1,6 1-5,0-2 1,0 1 0,-1-1 0,1-1 0,10-4 0,5-3 40,-1-2 0,0 0 0,-1-2 0,0 0 0,-1-2 0,-1-1 0,0 0 0,30-35 0,-14 10 34,-3-2 0,-1-1-1,30-58 1,-54 89-53,-1 0 0,-1 0 0,0-1 0,0 0-1,-2-1 1,0 1 0,5-25 0,-10 39-16,0 0 1,1 0-1,-1 0 1,0 0-1,0 0 1,0 0-1,0 0 0,0 0 1,0 0-1,0 0 1,0 0-1,0 0 1,0 0-1,-1 0 1,1 0-1,0 0 0,-1 1 1,1-1-1,-1 0 1,1 0-1,-1 0 1,1 0-1,-2-1 0,1 2 1,0 0-1,0 0 0,0 0 0,1 0 0,-1 0 0,0 0 0,0 1 0,0-1 1,0 0-1,0 0 0,1 1 0,-1-1 0,0 1 0,0-1 0,0 0 0,1 1 0,-1 0 1,0-1-1,1 1 0,-2 0 0,-8 9-1,0 0 1,-11 15-1,18-22 2,-37 47-40,-45 72 0,73-103 28,1 0 0,1 1-1,1 1 1,1 0 0,1 0 0,1 1 0,-6 31 0,11-47-10,1 1 1,0-1-1,0 0 0,0 1 0,1-1 0,-1 1 0,1-1 1,4 12-1,-4-15 8,0-1 0,1 1 0,-1-1 0,0 1 0,1-1 0,-1 0 0,1 1 0,0-1 0,0 0 0,0 0 0,0 0 0,0 0 0,0-1 0,1 1 0,-1-1 1,0 1-1,1-1 0,-1 0 0,1 0 0,0 0 0,-1 0 0,6 1 0,0-1-11,0-1 1,1 0-1,-1 0 1,0-1-1,0 1 0,1-2 1,-1 1-1,0-1 1,0-1-1,0 0 1,7-3-1,11-7-17,48-29 1,-21 4 161,-1-2 0,-2-2 0,-2-3 1,-2-1-1,-2-3 0,-2-1 0,53-84 0,-93 131-115,9-15 28,-1 0 0,10-20 0,-95 199-107,74-159 69,-80 223-21,74-200-13,1 1 1,2 1 0,0-1-1,1 1 1,2 0 0,4 51-1,-3-79 24,-3-22-295,-1 0 0,-12-43 0,10 49 370,0 1 0,-1-1 1,-1 1-1,0 1 0,-1 0 1,-12-14-1,21 28-37,1 1 0,-1 0 0,0-1 1,0 1-1,0 0 0,1-1 0,-1 1 0,0 0 0,0 0 0,1-1 0,-1 1 0,0 0 0,1 0 1,-1-1-1,0 1 0,1 0 0,-1 0 0,0 0 0,1 0 0,-1 0 0,0-1 0,1 1 0,-1 0 1,1 0-1,-1 0 0,0 0 0,1 0 0,-1 0 0,1 0 0,-1 0 0,0 0 0,1 1 0,-1-1 1,0 0-1,1 0 0,21-1 29,-21 1-14,142-6-271,-124 3 364,0 0 1,-1 0 0,1-2-1,-1-1 1,26-11-1,-44 17-131,2 0 22,0-1-1,-1 1 0,1-1 0,0 0 0,-1 0 0,1 0 1,-1 0-1,1 0 0,-1 0 0,1 0 0,-1-1 0,0 1 1,0 0-1,0-1 0,1 1 0,-1-1 0,-1 1 0,1-1 1,0 0-1,1-2 0,-4-16 139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15995,'3'0'1249,"7"0"-1113,2 0-520,9-2 784,3 1-400,-10-1-56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86 13067,'4'-3'209,"-1"-1"1,0 0-1,0 0 1,0 0 0,-1 0-1,1-1 1,3-8-1,-6 12-163,1 0 1,-1-1-1,1 1 0,-1 0 1,0 0-1,0-1 0,0 1 1,1 0-1,-1 0 0,0-1 1,-1 1-1,1 0 0,0 0 1,0-1-1,0 1 0,-1 0 1,1 0-1,-1-1 0,1 1 1,-1 0-1,1 0 0,-1 0 1,0 0-1,0 0 0,1 0 1,-1 0-1,0 0 0,0 0 1,0 0-1,0 1 0,0-1 1,0 0-1,0 0 0,0 1 1,0-1-1,0 1 0,-3-1 1,0-1 31,-1 1 0,0 1 0,0-1 0,1 1 0,-1 0 0,0 0 0,0 0 0,0 0 0,1 1 0,-1 0 0,0 0 0,1 0 0,-8 3 0,-1 1-5,0 1 1,1 0-1,-20 13 0,14-5-81,0 0-1,1 2 1,1 0-1,0 1 1,1 0-1,1 1 1,1 1-1,0 0 1,1 1-1,2 1 0,0-1 1,-13 42-1,20-54-12,1-1-1,1 1 0,-1 0 0,1 0 0,1-1 1,-1 1-1,2 0 0,-1 0 0,1 0 0,2 12 0,-2-17 13,0 0 0,0 0-1,0 0 1,1 0 0,-1 0-1,1-1 1,-1 1 0,1 0-1,0-1 1,0 0 0,0 1-1,0-1 1,1 0 0,-1 0-1,0 0 1,1 0 0,0-1-1,-1 1 1,1-1 0,0 1-1,0-1 1,0 0 0,0 0-1,0 0 1,0-1 0,0 1-1,0-1 1,0 1 0,3-1-1,4-1-8,0 0 0,-1 0-1,1-1 1,-1 0 0,0-1-1,1 0 1,-1 0 0,0-1-1,-1 0 1,1 0-1,-1-1 1,14-11 0,10-9-4,47-47 0,-74 68 24,25-26 68,40-53 0,-58 68-24,-2-1 0,0 0 0,0-1 0,-2 0 0,13-34 0,-21 51-45,8-41 39,-8 41-47,1-1 1,-1 0-1,0 0 1,0 0-1,0 0 0,0 0 1,0 0-1,0 0 0,0 0 1,0 0-1,0 0 1,-1 0-1,1 0 0,0 1 1,0-1-1,-1 0 1,1 0-1,-1 0 0,1 0 1,-1 1-1,1-1 0,-1 0 1,1 0-1,-1 1 1,0-1-1,1 0 0,-1 1 1,0-1-1,0 1 1,1-1-1,-1 1 0,0-1 1,0 1-1,0-1 0,0 1 1,0 0-1,1 0 1,-1-1-1,-2 1 0,-1 0-54,-1 1-1,1 0 0,0 0 1,-1 0-1,1 0 0,0 1 1,0 0-1,0-1 0,0 2 1,-4 1-1,-40 31-591,31-22 496,-13 10-170,0 0-49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11963,'3'10'100,"1"-1"1,0 0-1,1 0 1,0 0-1,1-1 1,0 0-1,0 0 1,1 0-1,-1-1 1,2 0-1,-1 0 1,14 9-1,-16-13-66,0 0-1,0 0 1,0 0-1,1-1 1,-1 0-1,1 0 1,-1 0-1,1-1 1,0 0-1,0 0 1,0 0 0,0-1-1,-1 1 1,1-1-1,0-1 1,0 1-1,0-1 1,0 0-1,0-1 1,-1 1-1,1-1 1,8-4-1,-4 0 17,1-1-1,-1 0 1,-1 0-1,1-1 1,-1 0 0,-1-1-1,1 0 1,-2 0-1,10-14 1,-7 8-16,-1 0 0,0-1 0,-1 0 0,-1 0 0,9-28 0,-12 13-23,-7 20-1,3 11-9,0 0 0,0 0 0,-1-1 0,1 1 0,0 0 0,-1 0 0,1 0-1,-1 0 1,1 0 0,0 0 0,-1 0 0,1 0 0,0 0 0,-1 0 0,1 0 0,0 0 0,-1 0 0,1 0 0,0 0 0,-1 0 0,1 1-1,0-1 1,-1 0 0,1 0 0,0 0 0,-1 0 0,1 1 0,0-1 0,0 0 0,-1 1 0,-4 3 14,1 0 1,-1 1-1,1 0 1,0 0-1,1 0 1,-1 0-1,1 0 1,-5 12-1,-18 49 111,22-55-97,1-1 0,0 1-1,0 0 1,1 0 0,1 0-1,0 0 1,0 22 0,1-32-24,1 0-1,-1 0 1,0 0 0,0 0 0,1 0 0,-1 0 0,0 0 0,1 0 0,-1 0 0,1 0 0,-1 0 0,1-1 0,0 1 0,-1 0 0,1 0 0,0 0 0,0-1-1,-1 1 1,1 0 0,0-1 0,0 1 0,0-1 0,0 1 0,0-1 0,0 0 0,0 1 0,0-1 0,0 0 0,0 1 0,0-1 0,0 0 0,0 0 0,0 0-1,0 0 1,0 0 0,0 0 0,0 0 0,0 0 0,0-1 0,0 1 0,0 0 0,0-1 0,0 1 0,0 0 0,0-1 0,0 1 0,1-2 0,6-2 13,0 0-1,-1-1 1,1 0 0,7-7 0,15-14 5,-2-3 0,-1 0 0,-1-2 0,-2 0 0,28-46 0,-44 65 18,-16 30 12,-1 4 9,0 4 0,-14 42 73,22-63-118,0 0-1,0 1 1,0-1-1,1 1 1,-1-1-1,1 1 1,1-1-1,-1 0 1,1 1-1,1 5 0,-2-10-10,1 0-1,-1-1 0,0 1 0,0 0 1,1-1-1,-1 1 0,1 0 0,-1-1 1,0 1-1,1-1 0,-1 1 0,1-1 0,-1 1 1,1-1-1,0 1 0,-1-1 0,1 1 1,-1-1-1,1 0 0,0 1 0,-1-1 0,1 0 1,0 0-1,-1 1 0,2-1 0,0 0-1,0 0 0,0 0 0,-1 0 0,1 0 0,0 0-1,0-1 1,0 1 0,0-1 0,3-1 0,3-2-80,1-1 0,-1 1 0,9-8 0,-15 10 13,22-17-606,-18 14 415,0 0-1,0 0 1,1 1-1,10-6 1,-3 6-237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44 12323,'-4'-2'184,"1"1"0,-1 0 1,0 0-1,0 0 0,0 1 1,1-1-1,-1 1 1,0 0-1,0 0 0,0 0 1,0 1-1,0-1 0,0 1 1,1 0-1,-7 2 1,4 0-89,0-1 0,0 2 1,1-1-1,0 0 1,0 1-1,0 0 1,0 0-1,-8 10 1,3-1-87,1 0 0,0 0 0,1 1 0,0 0 0,2 0 0,-11 30 0,16-42-8,-10 40 14,11-39-15,-1-1 0,1 1 0,0-1 1,0 1-1,0-1 0,0 1 0,0-1 1,0 1-1,1-1 0,-1 1 0,1-1 1,0 1-1,0-1 0,1 3 0,-2-4 0,1-1 0,-1 1 0,0-1 0,1 1 0,-1-1 0,1 0 0,-1 1 0,1-1 0,0 0 0,-1 1 0,1-1 0,-1 0 0,1 0 0,0 1 0,-1-1 0,1 0 0,-1 0 0,1 0 0,0 0 0,-1 0 0,1 0 0,0 0 0,-1 0 0,1 0 0,-1 0 0,1 0 0,1-1 0,17-8-11,-2-3-58,-2-1 1,0-1-1,24-27 1,37-54-192,-56 69 189,3-6-10,-13 17-49,23-26-1,-39 62 182,-11 15 42,2 2 0,2 0-1,-16 76 1,28-101-108,4-14 5,4-18-24,0-12-22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21 7418,'1'-1'786,"0"0"0,-1 0 1,1-1-1,-1 1 0,1 0 1,-1-1-1,0 1 0,0 0 1,1-1-1,-1-2 0,-2 4-640,0-1 0,0 0 0,0 1 0,0-1 0,0 1 0,0 0-1,0-1 1,0 1 0,0 0 0,0 0 0,0 0 0,0 1 0,0-1-1,0 0 1,0 1 0,-2 0 0,-34 13 650,34-12-702,-8 3 72,-75 36 117,79-36-450,-1 0 1,1 0 0,0 1-1,1 0 1,-1 0-1,1 1 1,-9 11 0,15-18 105,1 1 1,-1 0 0,1 0 0,-1-1 0,1 1-1,-1 0 1,1 0 0,-1 0 0,1 0-1,0-1 1,-1 1 0,1 0 0,0 0 0,0 0-1,0 0 1,-1 0 0,1 0 0,0 0-1,0 0 1,1 0 0,-1 0 0,0 0 0,0 0-1,1 1 1,-1-1-17,1 0-1,0 0 1,0 0-1,0 0 1,0-1-1,0 1 1,0 0-1,0 0 1,0 0-1,0-1 1,0 1-1,1-1 1,-1 1-1,0-1 1,2 1-1,8 1-323,-1 0 0,1 0 0,16-1-1,-15 0 164,-6-1 138,11 2-103,1-1 0,-1 2 0,0 0 0,32 11 0,-46-13 254,1 1 0,-1-1-1,0 1 1,0-1-1,0 1 1,0 0 0,0 0-1,-1 0 1,1 1-1,0-1 1,-1 0 0,0 1-1,0 0 1,0 0 0,0-1-1,0 1 1,0 0-1,-1 1 1,1-1 0,-1 0-1,0 0 1,0 1 0,0-1-1,0 0 1,-1 1-1,1-1 1,-1 1 0,0-1-1,0 1 1,0-1-1,-2 6 1,1-2 91,-1 0-1,-1 0 1,1-1 0,-1 1-1,0-1 1,0 0 0,-1 0 0,0 0-1,0 0 1,-1-1 0,1 1-1,-1-1 1,0 0 0,-1-1-1,1 1 1,-1-1 0,-6 4-1,5-4-133,0 1-1,-1-1 0,1-1 1,-1 1-1,0-2 0,0 1 1,0-1-1,0 0 1,-1 0-1,1-1 0,0 0 1,-1-1-1,1 0 0,-11-1 1,18 1-46,-1-1 0,0 1 0,1 0-1,-1-1 1,1 0 0,-1 1 0,1-1 0,-1 0 0,1 0 0,-3-1 0,3 1 27,1 1 1,0-1-1,-1 1 0,1-1 0,0 1 0,-1-1 1,1 0-1,0 1 0,-1-1 0,1 1 0,0-1 1,0 0-1,0 1 0,0-1 0,0 1 0,0-1 1,0 0-1,0 1 0,0-1 0,0 0 0,0 1 1,0-1-1,0 1 0,0-1 0,1 0 1,-1 1-1,0-1 0,0 1 0,1-1 0,-1 0 1,0 1-1,1-1 0,0 0 0,16-17-292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16 280 11883,'1'17'1176,"-1"4"-880,-1 4-160,-2 5 1192,-1 3-1328,1 0-104,2-6-160,-2-1-664,1-10 784,2-15-120,0-12-104</inkml:trace>
  <inkml:trace contextRef="#ctx0" brushRef="#br0" timeOffset="1">79 0 16371,'0'12'1185,"-1"1"-1105,-6 0-296,-1-2 816,1 0-400,1-5-304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12955,'1'1'50,"0"0"1,0 0-1,-1-1 1,1 1-1,0 0 1,-1 0-1,1 0 0,0 0 1,-1 1-1,1-1 1,-1 0-1,1 0 1,-1 0-1,0 0 1,0 0-1,1 1 1,-1-1-1,0 0 1,0 0-1,0 0 0,0 1 1,0-1-1,-1 0 1,1 2-1,0 2 97,-7 122 715,0-18-657,7-109-205,3 32 38,-3-31-38,0 0 1,0-1-1,0 1 1,0 0-1,1-1 1,-1 1-1,0 0 0,0-1 1,1 1-1,-1 0 1,0-1-1,1 1 1,-1-1-1,1 1 1,-1 0-1,1-1 1,-1 1-1,1-1 0,-1 1 1,1-1-1,0 0 1,-1 1-1,1-1 1,-1 0-1,1 1 1,0-1-1,-1 0 1,1 0-1,0 1 0,0-1 1,-1 0-1,1 0 1,0 0-1,-1 0 1,1 0-1,0 0 1,0 0-1,-1 0 0,1 0 1,0-1-1,0 1 1,0-1-1,5-1-2,-1-1-1,0 0 0,0 0 1,0-1-1,0 0 0,-1 1 1,0-2-1,5-4 0,32-42-27,-26 31 20,57-70 4,-72 89 5,1 0 1,0 0-1,-1 0 1,1 0-1,0 1 1,0-1-1,0 0 1,0 1-1,-1-1 1,1 0-1,0 1 1,0-1-1,0 1 1,0 0-1,0-1 1,0 1-1,1 0 1,1-1-1,-3 1 2,1 1 0,0-1 1,-1 0-1,1 0 0,-1 1 0,1-1 0,-1 0 0,1 1 0,-1-1 0,1 1 0,-1-1 0,1 1 1,-1-1-1,1 1 0,-1-1 0,0 1 0,1-1 0,-1 1 0,0 0 0,1-1 0,-1 1 0,0 1 1,2 5 14,0 1 1,-1 0 0,0 0 0,0 9-1,-1-8-1,1 9 16,-1-10-17,1 0 0,-1-1 1,2 1-1,-1-1 0,4 12 0,-5-18-12,0-1-1,0 0 0,0 1 0,1-1 0,-1 1 1,0-1-1,0 0 0,0 1 0,1-1 0,-1 0 1,0 1-1,1-1 0,-1 0 0,0 0 0,1 1 1,-1-1-1,0 0 0,1 0 0,-1 1 0,0-1 1,1 0-1,-1 0 0,1 0 0,-1 0 0,0 1 1,1-1-1,-1 0 0,1 0 0,-1 0 1,1 0-1,-1 0 0,0 0 0,1 0 0,-1 0 1,1-1-1,0 1 0,18-12 11,18-30-39,-32 35 17,10-12-8,0 1-56,0 0 0,1 0 1,1 1-1,27-21 1,-43 37 70,0 0 0,1 1 1,-1-1-1,0 0 1,0 0-1,0 1 1,1-1-1,-1 1 1,0-1-1,1 1 0,-1 0 1,0-1-1,1 1 1,-1 0-1,0 0 1,1 0-1,-1 0 0,1 0 1,-1 0-1,0 0 1,3 1-1,-3 0 8,0 0 0,0 0 0,0 0-1,0 0 1,0 0 0,0 0 0,0 1 0,0-1-1,0 0 1,-1 0 0,1 1 0,0-1 0,-1 0-1,1 1 1,-1-1 0,0 1 0,1-1 0,-1 0 0,0 1-1,0-1 1,0 4 0,0 15 132,-1 0-1,0 0 1,-8 31-1,-1 13 146,11-52-303,4-27 17,1-2-18,9-20-86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86 13899,'-9'12'461,"-1"1"-259,1 0 0,0 0 1,0 1-1,-6 16 0,13-27-208,1 0 0,0-1-1,0 1 1,0 0 0,0 0-1,0 0 1,1 0 0,0 0-1,-1 0 1,1 0-1,0 0 1,0 1 0,1-1-1,-1 0 1,1 0 0,-1 0-1,1 0 1,0 0 0,0-1-1,0 1 1,1 0 0,-1 0-1,1-1 1,-1 1 0,1-1-1,0 1 1,0-1 0,2 3-1,-2-3 6,0-1-1,-1 0 0,1 1 0,0-1 1,0 0-1,0 0 0,0 0 1,-1 0-1,2 0 0,-1 0 0,0 0 1,0-1-1,0 1 0,0-1 1,0 0-1,0 1 0,1-1 0,-1 0 1,4-1-1,-3 0 13,0 0 0,0 0 1,0 0-1,0 0 0,0-1 0,-1 1 1,1-1-1,0 0 0,-1 0 0,1 0 1,-1 0-1,3-3 0,2-4 79,1-1 1,-2 1-1,1-1 0,-2 0 1,1-1-1,4-13 0,-4 9 180,-1 0 0,6-31 0,-10 40-211,-1 1 0,1-1 0,-1 1 1,0-1-1,0 1 0,-1-1 0,1 1 0,-1-1 1,0 1-1,-1-1 0,1 1 0,-3-6 0,3 10-65,0-1-1,0 1 0,0-1 0,0 1 0,0 0 0,0-1 0,-1 1 0,1 0 0,0 0 0,-1 0 0,1 0 1,0 0-1,-1 0 0,1 0 0,-1 1 0,0-1 0,1 0 0,-1 1 0,1-1 0,-1 1 0,0 0 1,0-1-1,1 1 0,-1 0 0,0 0 0,1 0 0,-1 0 0,0 1 0,0-1 0,1 0 0,-1 1 1,0-1-1,1 1 0,-4 1 0,3-1-47,0 0 0,-1 0 0,1 1 0,0-1 0,0 0 0,0 1 0,0 0 0,0-1 0,0 1 0,0 0 0,0 0 0,1 0 0,-1 0 0,1 0 0,0 1 0,-1-1 0,1 0 0,0 1 0,0-1 0,1 0 0,-1 1 0,0 3 0,1 8-274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10066,'6'3'200,"-1"-1"0,1 1 0,0-1 0,0-1 0,0 1 0,0-1 0,0 0 0,0 0 0,0-1 0,0 1 0,0-2 0,1 1 0,-1-1 0,0 1 0,0-2 0,0 1 0,0-1 0,0 0 0,-1 0 0,1 0 0,9-7 0,23-13-8,-35 20-193,-1 0 0,1 0 0,-1 0 0,0 0 0,1 0 1,-1 0-1,0-1 0,0 1 0,0-1 0,2-5 0,-4 8 1,0-1 1,1 1-1,-1 0 0,0-1 0,0 1 0,0-1 0,0 1 0,0 0 0,0-1 0,0 1 0,0 0 0,0-1 0,0 1 0,0 0 0,0-1 0,-1 1 0,1 0 0,0-1 0,0 1 0,0 0 0,0 0 0,0-1 0,-1 1 0,1 0 0,0-1 0,0 1 0,-1 0 0,1 0 0,0-1 0,0 1 0,-1 0 0,1 0 0,0 0 0,-1 0 0,1-1 0,0 1 0,-1 0 0,1 0 0,0 0 0,-1 0 0,1 0 0,0 0 0,-1 0 0,1 0 0,0 0 0,-1 0 0,-16 0 130,6 3 8,0 1-1,0 0 1,0 1 0,0 0-1,1 0 1,0 1-1,0 1 1,1 0-1,-1 0 1,1 1 0,-14 16-1,17-18-48,0 1 1,1 1-1,0-1 0,1 1 0,0-1 0,0 1 1,0 1-1,-3 12 0,6-18-88,1-1 0,-1 0 0,1 0 0,-1 1 0,1-1 0,0 0 0,0 0 0,0 1 0,0-1 0,0 0 0,0 1 0,1-1 0,-1 0 0,1 0 0,0 0 0,0 1 0,0-1 0,0 0 0,0 0 0,0 0 0,0 0 0,0 0 0,1-1 0,-1 1 0,1 0 0,0-1 0,-1 1 0,1-1 0,0 1 0,0-1 0,0 0 0,0 0 0,0 0 0,0 0 0,0 0 0,0 0 0,0 0 0,4 0 0,6 1-18,-1-1 0,1 0 1,-1 0-1,1-1 0,18-2 1,23-8-104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12659,'1'2'102,"0"0"0,0 0 1,-1 0-1,1 0 0,0 0 0,-1 0 1,1 0-1,-1 0 0,0 0 0,0 0 1,0 0-1,0 0 0,0 0 1,0 1-1,-1 3 0,-12 33 245,8-25-59,0 0-18,-82 264 2112,79-245-2331,2 1-1,2 0 1,0 0-1,3 0 1,1 1-1,6 50 1,5 9-34,-11-94-14,0 0 0,0 0 0,0 0 0,0 0 0,1 0-1,-1 0 1,0 0 0,0 0 0,0 0 0,0 0 0,0 0 0,0 0-1,0 0 1,0 0 0,0 0 0,0 0 0,0 0 0,0 0 0,0 0 0,0 0-1,0 0 1,0 0 0,0 0 0,0 0 0,0 0 0,0 0 0,0 0-1,1 0 1,-1 0 0,0 0 0,0 0 0,0 0 0,0 0 0,0 0 0,0 0-1,0 0 1,0 0 0,0 0 0,0 0 0,0 0 0,0 0 0,0 0-1,0 0 1,0 0 0,0 0 0,0 0 0,0 0 0,0 0 0,0 0 0,0 0-1,0 0 1,1 0 0,-1 0 0,0 0 0,0 1 0,0-1 0,0 0 0,2-7 66,28-120-31,5-19-346,23-41-343,-42 144 287,2 1 0,27-48 1,-43 85 310,2 0-1,-1 0 1,1 0 0,-1 0 0,1 1 0,8-7-1,-11 10 44,0 1 0,0-1 0,-1 0-1,1 1 1,0-1 0,0 1-1,0-1 1,0 1 0,0 0-1,0-1 1,0 1 0,0 0 0,0 0-1,0 0 1,0 0 0,0-1-1,0 1 1,0 1 0,0-1-1,0 0 1,0 0 0,0 0 0,0 0-1,0 1 1,0-1 0,0 1-1,0-1 1,0 0 0,0 1-1,0 0 1,-1-1 0,1 1 0,0-1-1,0 1 1,0 0 0,-1 0-1,1-1 1,0 1 0,-1 0-1,1 0 1,-1 0 0,1 0 0,-1 1-1,3 4 42,0 0 0,0 1 0,-1 0 0,-1-1 0,1 1-1,-1 0 1,0 0 0,0 0 0,-1 0 0,0 0 0,0 0 0,-1 0-1,1-1 1,-2 1 0,1 0 0,-1 0 0,0-1 0,-4 10 0,4-10-5,-1 1 1,0-1-1,0 0 1,-1 1 0,1-2-1,-1 1 1,0 0 0,-1-1-1,0 0 1,1 0-1,-2 0 1,1 0 0,0-1-1,-1 0 1,0 0 0,0-1-1,0 0 1,-8 4 0,12-7-34,0 1 1,0-1-1,0 0 1,1 1-1,-1-1 1,0 0-1,0 0 1,0 0-1,1 0 1,-1-1-1,0 1 1,0 0-1,0-1 1,1 1-1,-1-1 1,0 0 0,1 0-1,-1 1 1,-1-2-1,-9-13-224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12219,'-25'18'733,"1"2"1,-29 29 0,47-42-674,0 0 0,0 0-1,1 1 1,-1 0 0,2 0 0,-1 0 0,1 0 0,0 1 0,1 0 0,0-1 0,1 1 0,-3 11 0,11-40 877,0 0 0,13-30-1,-18 50-987,-1 0 0,0-1 0,0 1 0,0 0 0,0 0 0,0 0 0,0-1 0,0 1 0,1 0 0,-1 0 0,0 0 0,0-1 0,0 1 0,0 0 0,0 0 0,0 0 0,0-1 0,0 1 0,0 0 0,0 0 0,0-1 0,0 1 0,-1 0 0,1 0 0,0 0 0,0-1 0,0 1 0,0 0 0,0 0 0,0 0 0,0 0 0,0-1 0,-1 1 0,1 0 0,0 0 0,0 0 0,0 0 0,0 0 0,-1-1 0,1 1 0,0 0 0,0 0 0,0 0 0,-1 0 0,1 0 0,0 0 0,-5-4-562,3-1 153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15483,'0'0'28,"0"0"1,0 0-1,1 0 0,-1 0 0,0 0 0,0-1 0,1 1 1,-1 0-1,0 0 0,0 0 0,1 0 0,-1 0 0,0 0 0,0 0 1,1 0-1,-1 0 0,0 0 0,0 0 0,1 0 0,-1 0 0,0 0 1,0 1-1,1-1 0,-1 0 0,0 0 0,0 0 0,1 0 1,-1 0-1,0 0 0,0 1 0,0-1 0,1 0 0,-1 0 0,0 1 1,2 11 353,-9 23-317,4-25 55,-36 139 277,-79 197 0,112-328-353,5-10 2,1-8-44,0 1 0,0-1 0,0 0 0,0 0 0,0 0 0,0 0 0,0 0 0,0 0 0,1 0 0,-1 0 0,0 0-1,0 0 1,0 0 0,0 1 0,0-1 0,0 0 0,0 0 0,0 0 0,0 0 0,0 0 0,0 0 0,1 0 0,-1 0 0,0 0-1,0 0 1,0 0 0,0 0 0,0 0 0,0 0 0,0 0 0,0 0 0,1 0 0,-1 0 0,0 0 0,0 0 0,0 0-1,0 0 1,0 0 0,0 0 0,0 0 0,0 0 0,0 0 0,0 0 0,1-1 0,-1 1 0,0 0 0,0 0 0,0 0 0,0 0-1,0 0 1,0 0 0,0 0 0,0 0 0,0 0 0,0 0 0,0 0 0,0-1 0,17-15 9,-1-2 0,-1 0 0,0 0 0,17-32-1,-11 19-27,58-89-91,71-99-217,-150 218 321,1-1 0,0 1 1,0 0-1,-1-1 0,1 1 1,0 0-1,0 0 0,0 0 1,1 0-1,-1 0 0,0 0 1,0 0-1,0 0 0,1 0 1,-1 1-1,0-1 0,1 0 1,-1 1-1,1-1 0,-1 1 1,3-1-1,-4 2 3,1-1 0,0 1 0,0 0-1,-1-1 1,1 1 0,0 0 0,0 0 0,-1-1 0,1 1 0,-1 0 0,1 0 0,-1 0-1,1 0 1,-1 0 0,0 0 0,1 0 0,-1 0 0,0 0 0,0 0 0,0 0-1,0 0 1,0 1 0,1 14 8,0-1-1,-4 25 1,3-40-7,-39 221-219,36-208-123,2-11 291,1-1 31,0 0 0,-1 0 0,1 0 0,0-1 0,0 1 0,0 0 0,0 0 0,-1 0 0,1 0 0,1 0 0,-1-1 0,0 1 0,0 0 0,0 0 0,0 0 0,0 0 0,1-1 0,0 2 0,6 0-310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11178,'-2'0'1113,"-9"3"-874,0 0 1,0 0-1,0 1 1,0 0 0,1 1-1,0 0 1,0 1-1,0 0 1,1 1 0,-1 0-1,2 0 1,-1 1-1,1 0 1,0 0-1,1 1 1,-8 11 0,5-7-152,2 1 1,-1 0-1,2 1 1,0-1 0,1 1-1,0 1 1,1-1 0,1 1-1,0 0 1,-2 30-1,5-41-65,1 0 0,0 0 0,1 0 0,-1 0 0,1 0 0,0 0 0,0 0 0,0 0 0,1 0-1,0 0 1,0 0 0,4 7 0,-4-10-12,0 0 0,-1 0 0,1 0-1,0 0 1,1 0 0,-1 0 0,0-1 0,1 1 0,-1-1-1,0 1 1,1-1 0,0 0 0,-1 0 0,1 0-1,0-1 1,-1 1 0,1 0 0,0-1 0,0 0 0,0 0-1,-1 0 1,1 0 0,6-1 0,0 0 6,0-1 0,-1-1 0,1 0 0,0 0 0,-1 0 0,1-1 0,-1-1 0,0 1 0,-1-1 0,1-1-1,-1 1 1,11-12 0,-2 2 12,-2-1 0,0 0 0,-1-2-1,15-25 1,-24 35-27,0 0 0,-1 0 0,1 0 1,-2 0-1,1-1 0,-1 1 0,-1-1 0,1 0 1,-1 0-1,-1-14 0,0 21-5,0-1-1,0 1 1,0-1 0,-1 1 0,1-1 0,-1 1 0,0-1-1,1 1 1,-1-1 0,0 1 0,0 0 0,-1-1-1,1 1 1,0 0 0,-1 0 0,0 0 0,1 0-1,-1 0 1,0 0 0,0 1 0,0-1 0,0 1 0,0-1-1,0 1 1,0 0 0,-1-1 0,1 1 0,0 1-1,-1-1 1,1 0 0,-1 0 0,1 1 0,-1-1-1,1 1 1,-1 0 0,1 0 0,-1 0 0,0 0 0,1 0-1,-4 1 1,0 0-13,-1 1 1,1-1-1,-1 1 0,1 0 0,0 0 1,0 1-1,0 0 0,0 0 0,0 1 1,0-1-1,1 1 0,0 0 0,0 1 1,0-1-1,0 1 0,1 0 0,0 0 1,0 0-1,0 1 0,-5 10 0,8-15-10,1 0 0,-1 0 0,1 0-1,0 0 1,-1 0 0,1 0 0,0 0 0,0 0-1,-1 0 1,1 0 0,0 1 0,0-1-1,0 0 1,1 0 0,-1 0 0,0 0-1,0 0 1,1 0 0,0 2 0,-1-2 11,1 0 1,-1-1 0,1 1 0,0-1-1,-1 0 1,1 1 0,0-1 0,0 1-1,-1-1 1,1 0 0,0 0 0,0 1 0,-1-1-1,1 0 1,0 0 0,0 0 0,0 0-1,-1 0 1,1 0 0,2 0 0,3-1-34,1 0 1,-1-1-1,0 0 1,1 0 0,8-4-1,27-14-222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 13955,'-9'21'201,"1"0"1,1 0-1,1 1 0,0 0 1,2 0-1,1 1 0,0-1 1,2 41-1,5 5-72,21 104-1,-8-71-58,-15-87 32,-1-1 1,0 1-1,-1 20 1,-6-87 1026,17-214-1876,-4 197-251,30-126 0,-34 184 873,-2 6 61,0 1 1,1-1-1,-1 1 1,1-1-1,0 1 1,1 0-1,-1 0 0,1 0 1,0 0-1,7-9 1,-9 13 52,0 1 0,0-1 1,-1 0-1,1 0 0,1 1 0,-1-1 1,0 0-1,0 1 0,0-1 0,0 1 1,0-1-1,0 1 0,1 0 1,-1 0-1,0-1 0,0 1 0,1 0 1,-1 0-1,0 0 0,0 0 0,1 0 1,0 1-1,1 0 3,-1 0-1,0 0 1,1 0 0,-1 0-1,0 0 1,0 0 0,0 1 0,0-1-1,0 1 1,3 3 0,-1 0 67,1 0 1,-1 1 0,-1-1 0,1 1-1,-1 0 1,0 0 0,4 10 0,-6-9 94,1 1 1,-1 0-1,-1-1 1,1 1 0,-1 0-1,-1-1 1,1 1-1,-1 0 1,-1-1 0,0 1-1,0-1 1,0 1-1,-1-1 1,1 0 0,-2 0-1,-5 10 1,-6 7 291,-1-1 1,-2 0-1,-19 21 1,34-41-461,2-1-30,-1 0 1,1 0 0,-1 0 0,1 0 0,-1-1 0,0 1 0,1 0 0,-1-1 0,0 0 0,0 1 0,0-1 0,0 0 0,-4 1 0,6-2 32,0-1 1,-1 1 0,1-1 0,0 0 0,-1 1 0,1-1 0,0 1-1,0-1 1,0 0 0,0 1 0,-1-1 0,1 0 0,0 1 0,0-1 0,0 0-1,0 1 1,0-1 0,0 0 0,1 1 0,-1-1 0,0 0 0,0 1 0,0-1-1,1 0 1,-1 1 0,0-1 0,1 1 0,-1-1 0,0 1 0,1-2 0,0 0-30,11-23-221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227 240 13075,'-26'11'570,"2"1"0,0 1 0,-40 29 1,56-36-486,1 0 1,-1 0 0,2 1 0,-1 0 0,1 0 0,0 0 0,0 1-1,1 0 1,0 0 0,1 1 0,0-1 0,0 1 0,0 0 0,-2 12 0,5-18-63,1 0 0,-1-1 0,1 1 1,0 0-1,0 0 0,0-1 0,0 1 1,0 0-1,1-1 0,-1 1 0,1 0 1,0-1-1,-1 1 0,1 0 0,1-1 1,-1 1-1,0-1 0,3 4 0,-3-5-16,1 0-1,-1 1 1,1-1-1,-1 0 1,1 0-1,0 0 1,0 0-1,-1 0 1,1 0-1,0-1 1,0 1-1,0-1 1,0 1-1,0-1 1,0 0-1,0 0 1,0 1-1,0-1 1,0-1-1,-1 1 1,1 0-1,0 0 1,0-1-1,0 1 1,0-1 0,2 0-1,6-3-27,0-1 0,-1 1 1,0-2-1,1 1 0,-2-1 0,1-1 0,12-10 0,49-58-273,-58 62 225,0 0 1,-2-1-1,0 0 1,0-1-1,-1 0 1,-1-1-1,0 0 1,7-24-1,-14 39 64,-1 0-1,0 0 1,0 0-1,1 0 0,-1 0 1,0-1-1,0 1 0,0 0 1,0 0-1,0 0 0,0 0 1,0 0-1,-1 0 1,1 0-1,0 0 0,0-1 1,-1 1-1,0-1 0,0 1 8,1 1-1,-1 0 0,1-1 1,-1 1-1,1 0 0,-1-1 1,1 1-1,-1 0 1,0 0-1,1 0 0,-1 0 1,1-1-1,-1 1 0,0 0 1,1 0-1,-1 0 0,1 0 1,-1 0-1,0 1 0,1-1 1,-1 0-1,1 0 0,-2 1 1,-2 0 23,0 1 0,0 0 1,0 0-1,1 0 0,-1 0 1,1 1-1,-1-1 0,-2 4 1,1-1 18,1 0 1,0 0-1,0 1 1,1-1-1,0 1 1,0 0-1,-4 11 1,6-16-34,1 0 0,0 0 1,-1 1-1,1-1 1,0 0-1,0 0 0,0 0 1,0 0-1,0 0 1,0 0-1,0 0 0,0 0 1,0 0-1,1 0 1,-1 0-1,0 1 0,1-1 1,-1 0-1,1 0 1,-1 0-1,1 1 0,1-2 1,-1 1-1,0 0 0,1 0 1,-1-1-1,1 1 0,-1-1 1,0 1-1,1-1 0,-1 0 0,1 0 1,-1 1-1,1-1 0,-1 0 1,1 0-1,-1 0 0,1-1 1,-1 1-1,1 0 0,-1-1 1,3 0-1,9-3-26,0 0 0,0-1-1,0-1 1,-1 0 0,0 0 0,-1-2 0,19-13 0,-4 0-291,45-49 1,-54 51 20,-1-1 0,-1 0 0,-1-1 0,13-24 1,-20 23-114,-7 22 393,0 0 0,0 0 1,0-1-1,0 1 0,0 0 1,0 0-1,0-1 0,0 1 0,0 0 1,0 0-1,-1 0 0,1-1 1,0 1-1,0 0 0,0 0 1,0 0-1,0-1 0,0 1 0,-1 0 1,1 0-1,0 0 0,0 0 1,0 0-1,0-1 0,-1 1 1,1 0-1,0 0 0,0 0 0,0 0 1,-1 0-1,1 0 0,0 0 1,0 0-1,0 0 0,-1 0 1,1 0-1,0 0 0,0 0 0,0 0 1,-1 0-1,1 0 0,-1 0 1,-1 1 16,-1 0 0,0 0 0,1 0 0,-1 1 1,1-1-1,0 1 0,-1 0 0,1 0 0,0-1 1,0 2-1,-2 1 0,-11 14 314,1 1 1,1 0-1,0 1 0,2 1 1,0-1-1,1 2 0,2 0 1,0 0-1,-7 31 0,15-51-305,-1 0-1,1 0 1,0 0-1,-1 0 1,1 0-1,0 0 1,0 0-1,1 0 1,-1 0-1,0 0 1,1 0-1,-1 0 1,1 0-1,-1 0 1,1 0-1,0-1 1,0 1-1,1 2 1,-1-3-26,1 0 0,-1 0 0,0 0 0,1 0 0,-1 0 0,0 0 0,1 0 0,-1 0 0,1-1 0,0 1 0,-1-1 1,1 1-1,-1-1 0,1 0 0,0 1 0,-1-1 0,3 0 0,6-1-107,-1 0-1,0 0 1,1-1 0,-1 0 0,0-1-1,9-4 1,14-7-807,0-1 1,44-30-1,1 0-581,-58 37 1224,-19 8 277,0 0 0,0 0-1,1 0 1,-1 0 0,0 0-1,0 0 1,0 0 0,1 0 0,-1 0-1,0 0 1,0 0 0,0 0-1,1 0 1,-1 0 0,0 0 0,0 0-1,0 0 1,1 0 0,-1 0-1,0 0 1,0 1 0,0-1 0,1 0-1,-1 0 1,0 0 0,0 0 0,0 0-1,0 0 1,0 1 0,1-1-1,-1 0 1,0 0 0,0 0 0,0 0-1,0 1 1,0-1 0,0 0-1,0 0 1,0 1 0,0 2 88,-1 0-1,0 0 1,1 0 0,-2 0-1,1 0 1,0 0 0,-3 4-1,1-2 52,-1 4 144,-35 82 2265,33-77-2182,2 0 0,0 0 0,1 1 0,-3 25 0,6-36-303,-1-1 0,2 1 0,-1 0 0,0-1 0,1 1 0,-1 0 1,1-1-1,2 5 0,-3-6-50,1-1-1,0 0 1,-1 0 0,1 0 0,0 0 0,-1 0-1,1 0 1,0 0 0,0 0 0,0 0 0,0 0-1,0 0 1,0-1 0,0 1 0,0 0 0,0-1-1,0 1 1,1-1 0,-1 1 0,0-1 0,0 1 0,1-1-1,-1 0 1,0 0 0,0 0 0,1 0 0,-1 0-1,2 0 1,4-1 26,0 0 0,1-1 0,-1 0 0,-1-1 0,1 1-1,0-1 1,-1-1 0,1 1 0,-1-1 0,0 0 0,10-10 0,5-4 366,32-37 0,-25 19-209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15467,'8'0'3409,"-11"4"-3073,0-1-360,3 4-32,9 8-48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1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16444,'-18'0'257,"1"1"1,-1 0 0,1 2 0,0 0 0,-1 0 0,1 2 0,-25 9 0,41-13-295,-1-1 1,1 1 0,0 0-1,-1-1 1,1 1 0,0 0-1,0 0 1,0 0 0,0 0-1,0 0 1,0 0 0,0 0-1,-2 3 1,3-4 2,0 0-1,0 1 1,0-1-1,0 1 0,0-1 1,0 1-1,0-1 1,0 0-1,0 1 1,0-1-1,0 1 1,0-1-1,0 1 1,0-1-1,1 0 0,-1 1 1,0-1-1,0 1 1,0-1-1,1 0 1,-1 1-1,0-1 1,0 0-1,1 1 1,-1-1-1,0 0 0,1 1 1,0-1-1,1 2-138,1 0-1,0-1 0,0 1 1,0-1-1,1 0 0,-1 0 0,0 0 1,0 0-1,7 0 0,57 1-1470,-40-3 1047,46 7-1,-66-5 576,-1 0-1,1 0 0,0 1 0,-1 0 0,1 1 0,-1 0 0,1 0 0,-1 0 0,0 0 0,-1 1 0,9 7 0,-11-9 71,-1 0-1,0 0 1,0 0-1,0 0 1,-1 0-1,1 1 1,0-1-1,-1 1 1,0-1-1,0 1 1,1 0 0,-1-1-1,-1 1 1,1 0-1,0 0 1,-1 0-1,1 0 1,-1-1-1,0 5 1,-1-3 60,0 1 0,0-1 1,0 0-1,0 1 0,-1-1 1,1 0-1,-1 0 0,0 0 1,-1 0-1,1 0 0,-4 4 1,-4 3 234,0 1 1,-1-2 0,0 0-1,-1 0 1,0-1-1,-16 10 1,19-14-179,0 0-1,0-1 1,0 0 0,-1 0-1,1-1 1,-11 2 0,19-5-179,-1 1 0,1-1 0,-1 0 0,1 0 0,-1 0 1,1 0-1,-1 0 0,1 0 0,-1 0 0,1-1 0,-1 1 1,1-1-1,0 1 0,-1-1 0,1 1 0,-1-1 0,1 0 1,0 1-1,-2-3 0,2 2-67,0-1 1,0 0-1,0 1 0,0-1 1,1 0-1,-1 0 0,0 1 1,1-1-1,0 0 0,-1 0 1,1 0-1,0 0 1,0 0-1,0 0 0,0 0 1,0 1-1,1-1 0,-1 0 1,0 0-1,2-2 0,2-11-176,1 0-1,1 1 0,8-17 0,-13 30 235,21-46-655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15891,'1'1'60,"-1"0"-1,1 1 0,-1-1 1,1 0-1,-1 1 0,1-1 0,-1 0 1,0 1-1,0-1 0,0 0 1,1 1-1,-1-1 0,-1 1 0,1-1 1,0 0-1,0 1 0,0-1 0,-1 1 1,1-1-1,-2 3 0,-14 31-29,9-22 132,-20 43 160,2 1 1,3 2-1,-20 78 0,40-126-307,0 0 0,0 1 0,1-1 0,0 1 0,1-1 0,1 1 0,3 20 0,-4-31-16,0-1-1,0 1 1,0 0-1,0 0 0,1 0 1,-1 0-1,0-1 1,0 1-1,1 0 0,-1 0 1,1-1-1,-1 1 1,1 0-1,-1-1 0,1 1 1,-1 0-1,1-1 1,0 1-1,-1-1 0,1 1 1,0-1-1,0 1 1,0-1-1,0 0 1,0 0 1,-1 0-1,1 0 1,0 0-1,-1 0 0,1-1 1,0 1-1,-1 0 1,1-1-1,0 1 0,-1 0 1,1-1-1,0 1 1,-1-1-1,1 1 0,-1-1 1,1 1-1,-1-1 1,1 1-1,0-2 0,2-2 4,0 0-1,-1-1 1,1 1-1,-1-1 1,3-8-1,-2 3 30,-1-1 0,0 1 0,-1-1 0,0-19 0,-1 32-33,1 0 0,-1 0-1,1 0 1,0 0-1,0-1 1,0 1 0,-1 0-1,2 0 1,-1-1-1,0 1 1,0 0 0,0-1-1,1 0 1,-1 1 0,1-1-1,-1 0 1,1 1-1,0-1 1,1 1 0,3 1-10,-1 1 1,1-1-1,0-1 1,-1 1-1,9 1 1,-3-2-62,-1-1 0,1 0 0,0 0 0,-1-1 1,1 0-1,0-1 0,-1-1 0,1 0 0,-1 0 0,1-1 0,-1 0 1,0 0-1,0-2 0,0 1 0,-1-1 0,0 0 0,0-1 1,0 0-1,0-1 0,-1 1 0,8-10 0,-14 15 46,-2-1-1,1 1 1,0 0 0,0 0-1,0 0 1,0 0-1,-1-1 1,1 1 0,-1 0-1,1-1 1,-1 1-1,1 0 1,-1-1-1,0 1 1,0-1 0,1 1-1,-1-1 1,0-1-1,-1 3 22,1-1 0,-1 1-1,1-1 1,0 1 0,-1-1-1,1 1 1,-1-1 0,1 1-1,-1-1 1,0 1 0,1-1-1,-1 1 1,1 0 0,-1 0-1,0-1 1,1 1 0,-1 0 0,0 0-1,1 0 1,-1-1 0,0 1-1,1 0 1,-1 0 0,0 0-1,1 0 1,-1 0 0,0 1-1,0-1 1,1 0 0,-1 0-1,0 0 1,1 0 0,-1 1-1,1-1 1,-1 0 0,0 1-1,0 0 1,-6 2 70,-1 0 1,1 1-1,0 0 0,1 0 1,-1 0-1,1 1 0,-8 7 1,10-8 8,1-1 1,-1 1-1,1-1 1,0 1-1,0 0 1,0 1-1,0-1 1,1 0-1,0 1 1,0-1-1,0 1 1,-2 8-1,4-12-61,0-1 0,0 1 0,0 0 0,0-1 0,0 1 0,0-1 0,0 1 0,0 0 0,0-1 0,0 1-1,0-1 1,0 1 0,0 0 0,1-1 0,-1 1 0,0-1 0,0 1 0,1-1 0,-1 1 0,1-1 0,-1 1 0,0-1 0,1 1 0,-1-1 0,1 1 0,0 0-1,0-1 1,1 1 0,-1-1 0,1 1-1,-1-1 1,0 0 0,1 1-1,-1-1 1,1 0 0,-1 0-1,1 0 1,1 0 0,40-9-150,-40 8 98,64-22-763,24-6-497,-79 26 1096,1 0-1,0 1 1,0 1 0,0 0-1,15 1 1,-25 0 209,-1 0 1,1 0-1,0 1 1,0-1-1,0 1 0,0 0 1,0 0-1,-1 0 1,1 0-1,0 0 0,-1 1 1,1-1-1,-1 1 1,0-1-1,1 1 1,-1 0-1,0 0 0,0 0 1,0 0-1,0 1 1,2 3-1,0 2 273,-1 0 0,0 0 1,0 0-1,-1 0 0,3 16 0,-1-2 411,-3-20-634,-1 0 0,0 0 1,1 0-1,0-1 0,-1 1 1,1 0-1,0 0 0,0-1 0,0 1 1,0 0-1,0-1 0,0 1 1,0-1-1,1 0 0,-1 1 1,0-1-1,1 0 0,-1 0 0,4 2 1,-2-2-33,0 0 0,-1 0-1,1-1 1,0 1 0,-1-1 0,1 0 0,0 0 0,-1 0 0,1 0 0,0 0 0,0 0 0,3-2 0,7-2-165,1 0 0,-1-1 1,-1-1-1,17-9 0,-25 13 68,136-80-2902,-139 81 2941,1 0 0,-1 0-1,0 1 1,1-1 0,-1 0 0,0 1 0,1 0 0,-1-1 0,1 1 0,-1 0 0,1 0 0,-1-1 0,1 1 0,-1 0 0,1 0 0,-1 1 0,1-1 0,-1 0 0,1 1 0,-1-1 0,3 1 0,-3 1 45,1-1 0,-1 0 1,0 0-1,0 1 0,0-1 1,0 1-1,0-1 0,0 1 1,-1-1-1,1 1 0,0 0 1,-1-1-1,1 1 0,-1 0 1,0-1-1,1 1 0,-1 0 1,0 2-1,1 98 1622,-2-53-1123,1-46-432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5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13235,'-74'530'1635,"68"295"-1364,1-18 182,-21-455-214,-10 195-31,33-383-197,24 218 0,-17-331-107,-1-19-583,7 35-1,1-95-1415,-6 4 1553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13715,'-1'13'288,"-1"-1"0,0 0 0,-1 0 0,0 0 1,0 0-1,-1-1 0,-8 16 0,6-14-209,0 0-1,1 1 1,1 0-1,-3 19 1,6-32-78,1-1 1,0 1-1,0 0 1,0 0-1,0 0 0,0-1 1,0 1-1,0 0 1,1 0-1,-1 0 0,0-1 1,0 1-1,1 0 1,-1 0-1,0-1 0,1 1 1,-1 0-1,1 0 1,-1-1-1,1 1 1,-1-1-1,1 1 0,-1 0 1,1-1-1,0 1 1,-1-1-1,1 1 0,0-1 1,-1 0-1,1 1 1,0-1-1,0 0 1,-1 1-1,1-1 0,0 0 1,0 0-1,-1 0 1,1 0-1,0 1 0,0-1 1,0 0-1,0-1 1,-1 1-1,1 0 1,1 0-1,6-1-71,1 0-1,-1-1 1,13-4 0,-10 3-29,-10 2 94,12-2-121,0 0 0,0 0-1,1 1 1,-1 1 0,15 0 0,-25 1 114,0 0 1,0 1-1,0-1 0,0 1 1,0-1-1,0 1 1,0 0-1,-1 0 0,1 0 1,0 1-1,-1-1 0,1 1 1,-1-1-1,1 1 1,-1 0-1,0 0 0,0 0 1,0 0-1,0 0 0,0 1 1,0-1-1,0 0 1,-1 1-1,1-1 0,-1 1 1,0 0-1,0 0 0,0-1 1,1 6-1,0-1 89,-1 1 0,0-1-1,0 1 1,-1-1 0,0 1 0,0-1-1,-3 14 1,3-18-18,-1 0 0,0 0 1,1-1-1,-1 1 0,0 0 0,-1 0 0,1-1 1,0 1-1,-1 0 0,1-1 0,-1 0 0,0 1 0,0-1 1,0 0-1,0 0 0,0 0 0,-1 0 0,1 0 1,0 0-1,-1-1 0,0 1 0,-4 1 0,-4 0 102,0-1 0,0 0 0,0-1 0,1 0 0,-1-1 0,0 0 0,0-1 0,0 0 0,0 0 0,-15-5 0,-6-3 21,1-2 1,-35-16-1,61 25-388,0 0 0,0 0 0,1-1 0,-9-5 0,13 8 165,0-1 1,0 1-1,-1 0 0,1 0 1,0 0-1,0-1 0,0 1 1,-1 0-1,1 0 1,0-1-1,0 1 0,0 0 1,0-1-1,-1 1 0,1 0 1,0 0-1,0-1 1,0 1-1,0 0 0,0-1 1,0 1-1,0 0 0,0-1 1,0 1-1,0 0 1,0-1-1,0 1 0,0 0 1,0 0-1,0-1 0,1 1 1,-1-1-1,1 0-9,0 1-1,0-1 0,0 0 1,0 0-1,0 1 1,0-1-1,0 1 0,1-1 1,-1 1-1,0-1 1,0 1-1,1 0 0,0-1 1,30-5-522,13-1-166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5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12139,'3'0'79,"0"1"1,0 0 0,0-1-1,0 1 1,0 1 0,0-1 0,0 0-1,-1 1 1,1 0 0,0-1-1,-1 1 1,1 0 0,-1 1 0,4 2-1,20 15-7,-13-14-63,1-1 1,0-1 0,0 0-1,0 0 1,1-2 0,-1 0 0,1 0-1,0-1 1,0-1 0,16-2 0,24-4 85,70-17 0,-100 18-80,109-24 106,337-55 74,-124 66-215,-2 26-9,-274-6 31,450-6 27,-3-28-27,400 24-192,-214 9 141,-490-20 52,72-6 6,-207 22-9,126 11 1,-188-7-5,0 2 0,0-1 0,1 2 0,-1 0-1,-1 1 1,30 13 0,-44-17-11,-1 0 1,0 0-1,1 0 1,-1-1 0,1 1-1,-1-1 1,1 1-1,-1-1 1,1 0-1,-1 1 1,1-1-1,-1 0 1,1 0-1,0 0 1,-1 0-1,1 0 1,-1-1-1,1 1 1,-1 0-1,1-1 1,1 0-1,-35 31-468,17-10 317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5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 13427,'1'0'57,"1"0"0,-1-1 0,1 1 0,-1 0 0,1 0 0,-1 0 0,1 0 1,-1 0-1,1 0 0,-1 0 0,0 0 0,1 1 0,-1-1 0,1 0 0,-1 1 0,0 0 0,1-1 0,0 2 0,28 17 112,-5-2 13,-15-13-179,1 0 0,-1 0 0,1-1 0,0-1 0,0 0 0,0 0 0,0-1-1,0-1 1,0 0 0,0 0 0,0-1 0,15-3 0,8-4-13,0-1 0,51-23 0,-80 30 8,1 0-1,0 0 1,-1 0 0,1 1-1,9-2 1,-13 3 1,0 0 0,-1 0 0,1 0 1,-1 0-1,1 1 0,-1-1 0,1 0 0,-1 1 0,1 0 0,-1-1 0,1 1 0,-1 0 0,1-1 0,-1 1 1,0 0-1,1 0 0,-1 0 0,0 0 0,0 0 0,0 0 0,0 1 0,0-1 0,0 0 0,0 1 0,1 2 1,2 4 1,-1 1 0,1 1 0,-1-1 0,-1 0 0,0 1 1,0-1-1,-1 1 0,-1 0 0,1-1 0,-2 11 0,0-1 21,-2 0 0,0-1 0,0 1 0,-9 23 0,3-22 3,0 0 0,-1 0-1,0-1 1,-2 0 0,0-1-1,-2 0 1,-26 27 0,-9 3-168,-63 49 0,106-93 71,-33 29-244,-2-2 1,-71 40-1,57-45 71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5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94 692 8930,'-15'12'733,"2"1"0,-16 17 0,24-24-504,1 0 0,-1 1 0,1-1 0,1 1 0,-1 0 0,1 0 0,0 0 0,-2 9-1,5-16-219,0 0 0,0 0-1,0 0 1,0 0-1,0 0 1,0 0 0,0 1-1,0-1 1,0 0-1,-1 0 1,1 0 0,0 0-1,0 0 1,0 0-1,0 1 1,0-1 0,0 0-1,0 0 1,0 0-1,0 0 1,1 0 0,-1 1-1,0-1 1,0 0-1,0 0 1,0 0 0,0 0-1,0 0 1,0 0-1,0 0 1,0 1 0,0-1-1,0 0 1,0 0-1,1 0 1,-1 0 0,0 0-1,0 0 1,0 0-1,0 0 1,0 0 0,0 0-1,0 0 1,1 1 0,-1-1-1,0 0 1,0 0-1,0 0 1,0 0 0,1 0-1,8-4 195,10-10 12,1-4-59,-1-1 0,-1-1 0,16-22 0,45-72 201,-48 66-217,257-427 892,-251 409-509,-51 137-218,-15 92-190,27-144-162,0 0 0,2 0 0,1 0 0,0 0 0,1 1 0,7 26 0,-8-40 16,1 0 0,0 0 1,1 0-1,-1 0 0,1-1 0,0 1 0,1-1 1,-1 1-1,1-1 0,0 0 0,1 0 1,-1-1-1,1 0 0,0 1 0,0-1 0,7 4 1,-5-5-27,0 0 0,0 0 1,0 0-1,0-1 0,0 0 1,0-1-1,1 0 0,-1 0 1,1 0-1,-1-1 1,1 0-1,-1-1 0,14-1 1,4-4-41,-1-1-1,0-1 1,0-1 0,28-14 0,19-15-111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11674,'3'39'1773,"-3"-15"-1057,-2 20-485,2 0 1,9 68 0,13-14-234,-14-70 171,-1 1 0,-2 0 0,-1 0 0,1 46 0,-5-73-121,0-1 1,0 1 0,0-1-1,0 0 1,-1 1-1,1-1 1,0 1 0,-1-1-1,1 0 1,-1 1 0,0-1-1,1 0 1,-3 3-1,-3-5 423,-1-11-286,4 0-176,1 1 0,0-1 0,0 1-1,1-1 1,1 0 0,1-20 0,14-73-282,-15 102 267,10-47-320,24-79 0,-28 112 260,0 1 0,1 0 1,1 0-1,0 1 0,1 0 1,1 0-1,0 1 0,17-18 1,-24 29 61,1-1-1,-1 1 1,1 0 0,0 0 0,0 1 0,0-1 0,0 1 0,0 0 0,1 0 0,-1 0 0,0 1 0,1 0 0,0 0-1,4-1 1,-5 2 5,0 0 0,-1 0 0,1 0 0,0 1 0,0 0 0,-1 0 0,1 0 0,0 0 0,-1 0 0,1 1 0,-1-1 0,0 1 0,1 0 0,-1 0 0,0 0 0,0 1 0,4 3 0,1 3 5,0-1 1,0 2 0,-1-1-1,0 1 1,0 0 0,-1 1-1,-1 0 1,0-1 0,4 13-1,-6-15 26,-1-1-1,0 1 1,0 0-1,-1 0 0,1-1 1,-2 1-1,1 0 0,-1 0 1,-1 0-1,0 0 1,0 0-1,0 0 0,-1-1 1,-4 14-1,3-15 9,0-1-1,-1 0 1,1 0 0,-1-1 0,0 1-1,0-1 1,-1 0 0,0 0-1,1 0 1,-1-1 0,0 1-1,0-1 1,-1 0 0,1-1-1,-1 1 1,0-1 0,1 0-1,-1-1 1,-10 2 0,-3 1 63,-1-2-1,1 0 1,-1-1-1,-35-3 1,41 0-109,0 0 1,-29-7-1,40 8-85,1 0 1,-1 0-1,0 0 1,0 0-1,0 0 1,0 0-1,1-1 1,-1 1-1,1-1 1,-1 0-1,1 0 1,0 0-1,-1 0 1,1 0-1,0 0 1,0-1-1,1 1 1,-1-1-1,0 1 1,-1-6-1,3 8 70,-1-1 0,1 0 0,0 1 0,0-1 0,0 0 1,0 0-1,0 1 0,0-1 0,0 0 0,0 1 0,1-1 0,-1 0 0,0 0 0,0 1 0,1-1 0,-1 0 0,0 1 0,1-1 0,-1 1 0,0-1 0,1 0 0,-1 1 0,1-1 0,-1 1 0,1-1 0,-1 1 0,1-1 0,0 1 0,-1 0 0,1-1 0,-1 1 0,1 0 0,0-1 0,-1 1 1,1 0-1,0 0 0,-1 0 0,1-1 0,0 1 0,0 0 0,-1 0 0,2 0 0,24-2-582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12771,'-67'73'1324,"-56"68"-257,112-126-1007,1 1 0,0 0-1,1 0 1,1 1 0,0 1 0,1-1 0,-7 31 0,12-41-41,1 0 0,0 0 0,1 0 0,0 0 0,0 0-1,0 0 1,1 0 0,0 0 0,0 0 0,1 0 0,0 0 0,4 9 0,-4-11-21,0-1 0,0 1 0,1-1 0,0 0-1,0 0 1,0-1 0,1 1 0,-1 0 0,1-1 0,0 0-1,0 0 1,0 0 0,0-1 0,0 1 0,1-1 0,-1 0-1,1 0 1,8 2 0,-4-2-17,1 0 1,0-1-1,0-1 0,-1 1 1,1-1-1,0-1 0,0 0 1,0 0-1,-1-1 0,1-1 1,-1 1-1,15-7 0,-12 4 13,0-1 0,-1 0 1,0 0-1,0-1 0,0 0 0,-1-1 0,0-1 0,-1 1 1,11-13-1,-19 20 17,0 0 0,0 0 0,0 0 0,0-1 1,0 1-1,-1 0 0,1-1 0,0 1 0,-1 0 1,1-1-1,-1 1 0,1-1 0,-1 1 0,0-1 0,1 1 1,-1-1-1,0 1 0,0-1 0,0 0 0,-1-2 1,1 3 2,-1-1 0,0 1 0,0-1 0,0 1 0,0 0 0,0 0 0,0-1 0,0 1 0,0 0 0,-1 0 0,1 0 0,0 0 0,-1 0 0,1 0 0,-1 1 1,1-1-1,-1 0 0,1 1 0,-3-1 0,-12-5 164,-2 2 1,1 0 0,0 0 0,-1 2-1,-23-1 1,113 0-642,-28-6 188,-31 5 196,1 1 1,-1 1-1,1 0 0,0 1 1,18 0-1,-31 1 87,0 1-1,1-1 1,-1 1-1,1-1 1,-1 1-1,0 0 1,0-1-1,1 1 1,-1 0-1,0 0 1,0 0-1,0 0 0,0 0 1,0 0-1,0 0 1,0 0-1,0 0 1,0 0-1,0 1 1,-1-1-1,1 0 1,-1 1-1,1-1 1,-1 0-1,1 1 1,-1-1-1,0 1 1,1-1-1,-1 1 0,0-1 1,0 1-1,0-1 1,0 0-1,-1 3 1,1 7 76,-2 1-1,1-1 1,-5 16 0,3-15-19,-5 31-81,9-35 102,3-8-59,7-11-63,-1-5-30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14187,'-21'83'1356,"-13"59"-81,31-119-1167,0 0 0,1 0 0,1 0 0,3 29 0,-2-48-101,1 0 1,-1-1-1,1 1 0,0 0 0,0 0 0,0-1 0,1 1 0,-1-1 0,1 1 0,0-1 0,0 0 0,3 4 0,-4-6-8,-1 0 1,1-1-1,0 1 0,0-1 0,-1 1 0,1-1 0,0 1 1,0-1-1,0 1 0,0-1 0,0 0 0,-1 1 0,1-1 0,0 0 1,0 0-1,0 0 0,0 0 0,0 0 0,0 0 0,2 0 1,-1 0-2,0-1 0,-1 0 1,1 0-1,0 0 1,0 0-1,0 0 1,0 0-1,-1 0 0,1 0 1,0-1-1,-1 1 1,1-1-1,1-1 0,7-12 9,0 0-1,0 0 0,-1-1 0,-1-1 1,8-22-1,-1 3 38,62-126-1285,-82 177 937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13755,'4'20'1184,"3"6"-1008,0-3-56,3-2 256,5-5-1128,-1-3 776,0-7-136,1-5-64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10810,'30'50'405,"3"-3"-1,1 0 1,2-2-1,3-2 0,1-1 1,2-3-1,87 65 1,-67-65 20,113 53 1,-112-62-258,-2 2 1,68 49-1,42 64-44,-108-88-74,76 53 0,-51-53 82,180 86 0,-191-105 61,-2 3-1,135 99 1,-115-63-5,123 127 0,-175-161-151,2-1 0,2-2 1,2-2-1,1-2 0,60 31 1,-97-59-36,185 105 45,-159-88-37,-1 2 1,64 60-1,-93-78-10,174 163 21,-142-137-15,1-3-1,79 46 1,-115-74-8,422 248 52,-416-243-42,-1 1 0,0 0 0,0 0 0,13 18-1,-13-14-16,1-1 0,23 19-1,-11-11-133,-17-14 43,-1-1-1,2 0 1,-1 0 0,1-1-1,-1 0 1,14 6-1,-21-11 94,0 0-1,0 0 1,1 0-1,-1 0 1,0 0-1,0 0 1,1 0-1,-1 0 1,0 0-1,1 0 1,-1 0-1,0 0 1,0 0-1,1 0 1,-1 0-1,0 0 0,0 0 1,1-1-1,-1 1 1,0 0-1,0 0 1,1 0-1,-1 0 1,0 0-1,0-1 1,0 1-1,1 0 1,-1 0-1,0-1 1,0 1-1,0 0 0,0 0 1,1-1-1,-1 1 1,0 0-1,0 0 1,0-1-1,0 1 1,0 0-1,0 0 1,0-1-1,0 1 1,0 0-1,0-1 1,0 1-1,0 0 0,0 0 1,0-1-1,0 1 1,0 0-1,0 0 1,0-1-1,-1 1 1,1 0-1,0 0 1,0-1-1,0 1 1,0 0-1,-1-1 1,-5-15-55,-1 2 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13051,'6'-7'1176,"-1"7"-888,-3 15-96,-2 10 416,0 20-232,-2 5-88,0 12-88,-1 2-24,1 2-47,1-2-65,1-11-168,0-5-153,3-21-167,0-10 120,-2-21 184,-1-18-88,0-22-80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12763,'0'28'413,"2"0"0,2-1 0,0 1 1,2-1-1,0 0 0,13 30 0,-13-41-363,1 0 1,0-1-1,1 0 0,1 0 0,0 0 0,1-1 0,1-1 0,0 1 0,0-2 0,27 23 0,-33-32-7,0 1 0,1-1 0,-1 0 0,0 0 0,1-1 0,0 1-1,0-1 1,0-1 0,0 1 0,0-1 0,0 0 0,7 0 0,-10-1-5,0 0 0,0 0 0,0-1 0,1 1 0,-1-1-1,0 0 1,0 0 0,-1 0 0,1 0 0,0-1 0,0 1 0,0-1 0,-1 1 0,1-1 0,-1 0 0,1 0 0,-1 0 0,0-1 0,0 1 0,0 0 0,0-1 0,0 0 0,-1 1 0,1-1 0,1-4-1,2-6 90,0 0 0,-1 0 0,0-1-1,-1 1 1,-1-1 0,2-18 0,-4-88 354,-1 63-368,1 15-82,6-51 1,0 78-286,-6 15 265,0 0 1,0-1-1,1 1 0,-1 0 1,0 0-1,0 0 1,0 0-1,0 0 0,1 0 1,-1 0-1,0 0 1,0-1-1,0 1 0,0 0 1,1 0-1,-1 0 1,0 0-1,0 0 0,0 0 1,1 0-1,-1 0 1,0 0-1,0 0 0,0 0 1,0 0-1,1 0 0,-1 0 1,0 1-1,0-1 1,0 0-1,1 0 0,-1 0 1,0 0-1,0 0 1,0 0-1,0 0 0,0 0 1,1 1-1,-1-1 1,0 1 28,1 0 0,-1 0 0,1 0 1,-1 0-1,0 0 0,1 0 0,-1 0 1,0 0-1,0 0 0,0 0 1,1 0-1,-1 0 0,-1 0 0,1 0 1,0 0-1,0 0 0,0 0 0,0 1 1,-1-1-1,1 0 0,0 0 1,-1 0-1,0 1 0,-9 11 165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 15611,'2'-4'141,"1"0"1,0-1-1,0 1 0,0 1 0,0-1 0,1 0 0,-1 1 1,1 0-1,0 0 0,0 0 0,8-5 0,4-1 166,32-12-1,-34 16-243,0 0 0,1 1-1,0 0 1,-1 1-1,1 1 1,30 0-1,-40 1-57,1 2 0,-1-1 0,1 0 0,-1 1-1,1 0 1,-1 1 0,0-1 0,1 1 0,-1 0 0,0 0-1,0 0 1,0 1 0,0 0 0,-1 0 0,1 0 0,-1 1-1,0-1 1,0 1 0,0 0 0,0 0 0,5 9 0,-7-11-4,0 1 0,-1 0 0,0 0 1,1 0-1,-1 0 0,0 0 0,-1 1 1,1-1-1,0 0 0,-1 0 0,0 0 0,1 1 1,-1-1-1,-1 0 0,1 0 0,0 1 1,-2 5-1,0-4 27,0-1-1,-1 1 1,1 0 0,-1-1 0,0 0 0,0 1-1,0-1 1,0 0 0,-1-1 0,-5 5-1,-8 5 126,0 0 0,-1-2-1,-1 0 1,-24 10 0,42-21-145,-11 6 50,-84 36 507,83-37-653,1-1 0,-1-1 0,0 0 0,0-1 0,-24 2 1,37-4 68,0 0 1,-1 0 0,1 0-1,-1 0 1,1 0 0,-1 0-1,1 0 1,0 0 0,-1 0-1,1 0 1,-1 0 0,1 0-1,-1 0 1,1 0 0,0 0-1,-1 0 1,1 0 0,-1 0-1,1-1 1,0 1 0,-1 0 0,1 0-1,-1-1 1,1 1 0,0 0-1,-1 0 1,1-1 0,0 1-1,0 0 1,-1-1 0,1 1-1,0-1 1,-1 1 0,2-1-7,-1 0-1,1 0 1,0 0 0,-1 0 0,1 0 0,0 0 0,-1 0 0,1 0-1,0 0 1,0 1 0,0-1 0,0 0 0,2 0 0,16-13-302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32 11186,'20'-20'1289,"1"9"-873,-14 18-200,-20 20 1648,-12 22-1608,0 7-104,-10 10 32,-1 7-16,-2 7 24,0 2-16,3-5-16,3-4-64,6-13-200,2-5-144,5-22-1416,1-13 1480,6-29-224,1-15-144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13179,'7'6'840,"2"12"-704,1 4-32,4 5 176,3 2-96,5-1 0,2 1 0,8-3-24,6-2 8,5-2-96,3 1-64,0 4 2161,0 4-1977,-3 5 168,-6 3 128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9770,'-1'4'109,"1"0"0,0 0 0,-1 0 0,1 0 0,0 0 0,1 0 0,-1-1 0,1 1 0,0 0 0,0 0 0,0 0 0,0-1 0,1 1 0,-1 0 0,1-1 0,3 4 0,3 5 80,1 0 0,0-1 0,12 11-1,-3-4 51,81 87 445,-19-22-61,136 184 0,-91-54 370,-77-125-561,63 85 0,41 16-138,-4-7-171,-117-138-64,-1 1-1,33 68 1,36 125 245,15 29 301,-94-229-539,1 0 0,2-2 0,2 0 0,50 55 0,-8-26-91,26 28-23,-76-71 40,0 1 1,-2 1 0,-1 0 0,21 45 0,30 110 8,-55-150-8,-8-22 115,2 5-562,-9-22-208,-1-9 358,4 7 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98 8978,'1'-9'470,"0"0"-1,-1 0 1,0 0 0,0 0 0,-2-13-1,2 21-402,-1-1 0,1 1 0,0 0 0,0-1 0,-1 1-1,1 0 1,-1-1 0,1 1 0,-1 0 0,0-1-1,0 1 1,1 0 0,-1 0 0,0 0 0,0 0 0,0 0-1,0 0 1,0 0 0,0 0 0,-1 0 0,1 0-1,0 1 1,0-1 0,0 0 0,-1 1 0,1-1 0,0 1-1,-1 0 1,1-1 0,-1 1 0,1 0 0,0 0-1,-1 0 1,1 0 0,-1 0 0,1 0 0,0 0 0,-1 0-1,1 0 1,-1 1 0,1-1 0,0 1 0,-3 0-1,1 1-15,0-1-1,0 1 1,0-1-1,1 1 1,-1 0-1,0 0 0,1 1 1,-1-1-1,1 0 1,0 1-1,0-1 0,0 1 1,-3 5-1,-18 42 253,13-20-201,0 0 1,3 0 0,-6 42-1,10-53-62,2 0-1,0 1 0,1-1 0,1 1 1,1-1-1,6 30 0,-7-45-33,0 0 0,1 1 0,-1-1 0,1 0 0,0 0 0,0-1 0,1 1-1,-1 0 1,1-1 0,-1 1 0,1-1 0,1 0 0,-1 0 0,0 0 0,6 3 0,-8-5 1,1 0 0,1 0 0,-1 0 0,0 0 0,0-1 0,0 1 1,0-1-1,1 1 0,-1-1 0,0 0 0,0 0 0,0 0 0,1 0 1,-1 0-1,0-1 0,0 1 0,1-1 0,-1 1 0,0-1 0,0 0 0,0 0 1,0 0-1,0 0 0,0 0 0,0 0 0,-1-1 0,1 1 0,0 0 1,0-1-1,-1 0 0,3-2 0,-3 2 22,0 1 0,1-1 0,-1 0 1,0 0-1,0 0 0,0 0 0,0 0 0,0 0 0,-1 0 1,1 0-1,-1 0 0,1 0 0,-1 0 0,0-1 0,0 1 0,0 0 1,0 0-1,0 0 0,0 0 0,-1-4 0,1 5-15,-1 0 0,1 0 0,-1 0 0,1 0 0,-1 0 0,1 0 0,-1 0 0,0 0 0,1 1 0,-1-1 0,0 0 0,0 0 0,1 0 0,-1 1 0,0-1 0,0 0 0,0 1 0,0-1 1,0 1-1,0-1 0,0 1 0,0 0 0,0-1 0,0 1 0,-1 0 0,1 0 0,0-1 0,0 1 0,0 0 0,0 0 0,0 0 0,0 1 0,-1-1 0,1 0 0,0 0 0,0 1 0,0-1 0,0 0 0,0 1 0,-1 0 0,1-1-16,1 0 0,-1 0 0,1 0 0,0 0-1,-1 0 1,1 0 0,-1 0 0,1 0 0,0 1 0,-1-1 0,1 0 0,-1 0 0,1 0 0,0 1 0,-1-1 0,1 0-1,0 0 1,-1 1 0,1-1 0,0 0 0,0 1 0,-1-1 0,1 0 0,0 1 0,0-1 0,-1 0 0,1 1 0,0-1-1,0 0 1,0 1 0,0-1 0,0 1 0,0-1 0,-1 1 0,1-1 0,0 0 0,0 1 0,0-1 0,0 1 0,1-1-1,-1 1 1,0 0-9,1-1-1,0 1 1,-1-1 0,1 1-1,0-1 1,-1 1-1,1-1 1,0 0-1,0 1 1,-1-1-1,1 0 1,0 1-1,0-1 1,0 0-1,0 0 1,-1 0 0,1 0-1,0 0 1,0 0-1,1 0 1,21-5-172,-20 4 150,1 0 0,0 0 0,0 0 0,0 0 0,0 1 1,6 0-1,-9 0 30,0 0 0,0 0 1,0 1-1,0-1 0,-1 0 1,1 1-1,0-1 0,0 1 0,0-1 1,0 1-1,0-1 0,-1 1 1,1 0-1,0-1 0,-1 1 1,1 0-1,0-1 0,-1 1 1,1 0-1,-1 0 0,1 0 1,-1 0-1,1 0 0,-1 0 1,0-1-1,1 1 0,-1 0 1,0 0-1,0 0 0,0 2 1,2 6 48,-2 0-1,1 0 1,-1 0 0,-2 17 0,2-24 3,1 0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13227,'4'18'371,"-1"-1"0,-1 1 0,-1 0 0,0 0 1,-1 0-1,-5 29 0,1 6 302,2-8-415,0 94 374,2-137-627,0-1 0,0 0 0,0 1 0,1-1 1,-1 1-1,0-1 0,0 1 0,1-1 0,-1 0 0,1 1 1,-1-1-1,1 0 0,0 0 0,0 1 0,-1-1 1,1 0-1,0 0 0,0 0 0,2 2 0,-2-3-3,0 0 0,0 1 0,0-1 0,0 0 0,0 0 0,0 0 0,0 1 0,0-1 0,0 0 0,0-1-1,0 1 1,0 0 0,0 0 0,0 0 0,0-1 0,0 1 0,0 0 0,0-1 0,0 1 0,1-2 0,6-3 5,1-1 0,-2 0 0,1 0 0,9-11 0,-9 9 18,33-33 128,-13 13 112,56-43 0,-83 70-472,0 0 0,1-1 0,-1 2 1,1-1-1,-1 0 0,1 0 1,0 0-1,-1 1 0,1-1 0,3 0 1,-12 0-222,-2-5-126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13475,'5'23'1048,"0"-3"-808,0-6-104,8-1 424,3 0-232,5 0 273,2-2-473,5 1 8,-4-5 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10 349 11146,'-1'1'47,"0"-1"-1,1 0 1,-1 1-1,0-1 1,1 1-1,-1-1 1,1 1-1,-1-1 0,1 1 1,-1 0-1,1-1 1,-1 1-1,1 0 1,0-1-1,-1 1 1,1 0-1,0-1 1,0 1-1,-1 0 0,1 0 1,0-1-1,0 1 1,0 0-1,0 0 1,0 0-1,0-1 1,0 1-1,0 0 0,0 0 1,1-1-1,-1 1 1,0 0-1,0 0 1,1-1-1,-1 1 1,0 0-1,2 0 1,-2 1-12,1-1 1,0 0 0,0 0-1,0 0 1,1 0 0,-1 0-1,0 0 1,0 0 0,0 0 0,1-1-1,-1 1 1,0 0 0,1-1-1,-1 1 1,1-1 0,-1 0-1,0 1 1,1-1 0,2 0 0,12-1 56,1-1 0,-1-1 0,0-1 0,1 0 0,23-10 0,12-3 4,-7 6-65,0 1 0,1 2 0,0 3 0,0 1 0,0 2 0,53 6 0,-30-1-55,0-3 1,81-9-1,135-32-99,-265 38 116,234-43-419,109-15 254,-202 35 280,51-6 37,-158 26-104,105 3 0,-58 12-12,-50-4-12,0-2 1,84-5-1,225-15 5,-340 15-15,0 0 0,0-1 0,-1-1 1,1-1-1,-1-1 0,29-12 0,24-8 79,-60 22-62,0 1 0,1 0 0,-1 0 0,0 2 0,1-1 0,-1 2 0,1-1 0,24 4 0,-36-3-22,0 0 0,0 0 0,-1 0 0,1 1 0,0-1 0,-1 0 0,1 0 0,0 1 0,0-1 0,-1 0 0,1 1 1,-1-1-1,1 1 0,0-1 0,-1 1 0,1-1 0,-1 1 0,1-1 0,-1 1 0,1 1 0,-1-2-3,0 1-1,1-1 1,-1 1-1,0-1 0,-1 1 1,1 0-1,0-1 1,0 1-1,0-1 1,0 1-1,0-1 1,0 1-1,-1-1 1,1 1-1,0-1 1,0 0-1,-1 1 1,1-1-1,0 1 1,-1-1-1,0 1 1,-1 1-6,1 0 0,-1-1 0,0 1 0,0-1 0,-1 0 0,1 1 0,0-1 0,0 0 0,-1 0 0,-3 1 0,5-2 6,0 0-1,-1 0 1,1 0-1,0 0 1,0 0 0,0 0-1,-1 0 1,1 0-1,0 0 1,0-1-1,0 1 1,0-1 0,-1 1-1,1 0 1,-1-2-1,-19-19-35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15 12091,'0'-1'33,"0"1"1,0-1-1,0 0 1,0 1-1,0-1 1,0 1-1,0-1 1,0 1-1,-1-1 1,1 0 0,0 1-1,0-1 1,-1 1-1,1-1 1,0 1-1,-1-1 1,1 1-1,-1 0 1,1-1-1,0 1 1,-1-1-1,1 1 1,-1 0 0,1-1-1,-1 1 1,1 0-1,-1 0 1,1-1-1,-1 1 1,-1 0-1,-23 0 236,-28 15 61,53-15-329,-24 8 112,1 1 0,0 1 0,1 1 0,-29 20 0,43-25-78,-1 0 0,1 1 0,0 0 1,1 1-1,0 0 0,0 0 0,1 0 0,-1 1 0,2 0 0,0 0 0,0 0 0,-7 20 0,1 4 25,2 0-1,2 1 1,1 0-1,1 0 1,2 0 0,2 1-1,1 0 1,7 52-1,-6-80-55,0 0 0,1 0 0,0-1 0,0 1 1,6 11-1,-6-16-3,-1 1 0,1-1 0,-1 0 0,1 0 0,0 0 0,0 0 0,0 0 0,0 0 1,0 0-1,0-1 0,0 1 0,1-1 0,-1 1 0,1-1 0,-1 0 0,1 0 0,-1 0 1,5 0-1,-1 0 1,0-1 1,1 1-1,-1-2 1,0 1 0,1-1-1,-1 0 1,0 0-1,0-1 1,1 0-1,-1 0 1,-1 0 0,1-1-1,0 1 1,-1-2-1,1 1 1,7-6-1,1-2 8,0-1-1,-1 0 1,0-1-1,19-24 0,-27 29 5,1 0 0,-1-1 0,-1 1 0,1-1 0,-2 0 0,1 0 0,-1 0-1,3-17 1,-5 23-4,0 0 0,-1 1 0,0-1-1,1 0 1,-1 0 0,0 0-1,-1 1 1,1-1 0,0 0 0,-1 0-1,1 1 1,-1-1 0,0 0-1,0 1 1,0-1 0,0 1 0,-1-1-1,1 1 1,-1-1 0,1 1 0,-1 0-1,0 0 1,0 0 0,0 0-1,0 0 1,0 0 0,0 0 0,0 1-1,-1-1 1,1 1 0,-1 0 0,1 0-1,-1 0 1,-4-2 0,2 3 9,0-1 0,-1 0 0,1 1 1,0 0-1,-1 0 0,1 1 0,0-1 1,-1 1-1,1 0 0,0 0 0,0 1 1,0 0-1,0 0 0,0 0 0,0 1 1,-7 4-1,5-3 2,0 1 1,0 0-1,1 0 1,-1 1-1,1 0 0,0 0 1,1 1-1,0-1 1,-9 15-1,13-19-19,0 1 0,-1 0 0,1 0 0,0 0 0,1 0-1,-1 1 1,1-1 0,-1 0 0,1 0 0,0 6 0,0-8-3,0 0 1,0 0-1,1 0 0,-1 0 1,0 1-1,1-1 1,-1 0-1,1 0 1,-1 0-1,1 0 0,-1-1 1,1 1-1,-1 0 1,1 0-1,0 0 1,0 0-1,0-1 0,-1 1 1,1 0-1,0-1 1,0 1-1,0 0 1,0-1-1,0 1 0,0-1 1,0 0-1,0 1 1,0-1-1,0 0 1,0 1-1,0-1 0,1 0 1,-1 0-1,0 0 1,1 0-1,5-1-2,-1 0 1,0 0-1,0 0 0,0-1 0,0 0 0,0 0 1,-1-1-1,1 1 0,-1-1 0,7-5 1,52-39-42,-63 46 43,49-42-107,88-98 0,-129 130 88,-6 7 11,-1 1-1,1 0 1,0 0 0,0 0-1,0 0 1,0 0 0,0 1 0,0-1-1,1 1 1,3-2 0,-6 4 8,-1 0 0,0 0 0,0-1 0,1 1 0,-1 0 0,0 0 0,1 0 0,-1 0 0,0 0 0,0 0 0,1 0 0,-1 0 0,0 0 0,1 0 0,-1 0 0,0 0 0,1 0 0,-1 0 0,0 0 0,0 1 0,1-1 0,-1 0 0,0 0 0,1 0 0,-1 0 0,0 0 0,0 1 0,1-1 0,-1 0 0,0 0 0,0 0 1,0 1-1,1-1 0,-1 0 0,0 0 0,0 1 0,0-1 0,0 0 0,0 1 0,0-1 0,1 0 0,-1 0 0,0 1 0,1 16-11,-2-13 5,0 69-18,-1-37-72,2 1 0,1 0-1,7 43 1,-7-77 17,0 0 0,-1 0 1,1-1-1,0 1 0,0 0 0,1 0 1,-1-1-1,2 4 0,-2-5 54,-1-1 0,1 1 0,-1-1-1,1 1 1,0-1 0,-1 0 0,1 1 0,0-1-1,-1 0 1,1 1 0,-1-1 0,1 0 0,0 0-1,0 0 1,-1 0 0,1 1 0,0-1 0,-1 0-1,1 0 1,0 0 0,0 0 0,-1-1-1,1 1 1,0 0 0,-1 0 0,1 0 0,0 0-1,-1-1 1,1 1 0,0 0 0,-1-1 0,1 1-1,-1-1 1,1 1 0,0 0 0,-1-1 0,1 1-1,-1-1 1,1 1 0,-1-1 0,0 0-1,1 0 1,19-24-340,2-8-129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14971,'-37'73'1019,"21"-41"-990,-21 54-1,24-46 16,-13 75 0,22-93-35,2-1-1,0 0 1,2 0 0,0 1 0,5 29-1,-5-47-5,1 0 0,0 0 0,0 0 0,0-1-1,1 1 1,-1 0 0,1 0 0,4 6-1,-5-10-1,-1 1 0,1 0-1,0 0 1,0-1 0,-1 1-1,1 0 1,0-1 0,0 1-1,0-1 1,0 1 0,0-1-1,0 1 1,0-1 0,0 0-1,0 1 1,0-1 0,0 0-1,0 0 1,0 0 0,0 0-1,1 0 1,-1 0 0,0 0-1,0 0 1,0-1 0,0 1-1,0 0 1,0 0 0,0-1-1,0 1 1,0-1-1,0 1 1,0-1 0,1 0-1,7-5 1,-1 0-1,1 0 1,-1-1-1,0 0 1,13-16-1,34-49 7,-23 28 25,182-216 309,-214 259-341,0 1 0,1 0 0,-1 0 0,0 0 1,0 0-1,0 0 0,0-1 0,1 1 0,-1 0 0,0 0 0,0 0 0,0 0 0,0-1 0,0 1 0,0 0 0,1 0 0,-1-1 0,0 1 0,0 0 0,0 0 0,0 0 1,0-1-1,0 1 0,0 0 0,0 0 0,0-1 0,0 1 0,0 0 0,0 0 0,0-1 0,0 1 0,0 0 0,0 0 0,0 0 0,-1-1 0,1 1 0,0 0 0,0 0 1,0 0-1,0-1 0,0 1 0,-1 0 0,1 0 0,0 0 0,0-1 0,0 1-1,-7-1-79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12739,'10'52'944,"4"-5"-768,3-1-80,7-9 216,2-7-80,3-13-104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13275,'1'1'82,"0"-1"1,0 1-1,0 0 0,1 0 1,-1 0-1,0-1 1,1 1-1,-1 0 0,0-1 1,1 1-1,-1-1 1,1 0-1,-1 1 0,0-1 1,1 0-1,-1 0 1,1 0-1,-1 0 0,1 0 1,-1 0-1,1-1 1,1 0-1,38-10 535,-30 7-367,18-5 75,-2-2 0,1-1 0,-1-1 0,-1-1 0,31-23 0,-52 34-304,-1 0 0,0-1 0,0 0 1,0 1-1,-1-2 0,6-5 1,-9 9-23,1 0 1,-1 0-1,1 1 1,-1-1 0,0 0-1,1 0 1,-1 1-1,0-1 1,0 0-1,0 0 1,0 0 0,1 0-1,-1 0 1,0 1-1,0-1 1,-1 0 0,1 0-1,0 0 1,0 0-1,0 1 1,0-1 0,-1 0-1,1 0 1,0 0-1,-1 1 1,1-1-1,-1 0 1,1 0 0,-1 1-1,1-1 1,-1 0-1,1 1 1,-1-1 0,0 1-1,1-1 1,-1 1-1,0-1 1,0 1 0,1-1-1,-1 1 1,0 0-1,0-1 1,0 1 0,1 0-1,-1 0 1,0 0-1,-1-1 1,-5-1-11,0 1 0,0 0 1,0 0-1,0 0 0,0 1 1,-1 0-1,1 0 0,0 0 1,0 1-1,0 1 0,0-1 0,0 1 1,0 0-1,0 1 0,1-1 1,-1 1-1,-8 5 0,5-2 7,1 1-1,-1-1 0,1 2 1,0-1-1,1 1 0,0 0 1,0 1-1,1 0 0,0 0 1,-6 11-1,8-10 13,0 0 0,1 0 0,0 1-1,0 0 1,2 0 0,-1-1 0,-1 23 0,3-28-20,1 0-1,0-1 0,0 1 1,0 0-1,0 0 0,1 0 1,0-1-1,0 1 1,0 0-1,1-1 0,-1 1 1,1-1-1,0 0 1,1 1-1,-1-1 0,1 0 1,-1 0-1,1-1 1,0 1-1,6 5 0,-6-7-12,0 0 0,0-1 0,0 1 0,0-1 0,0 1 0,0-1 0,1 0 0,-1 0 0,0-1 0,1 1 0,-1-1 0,1 1 0,-1-1 0,1 0 0,-1-1 0,0 1 0,6-1 0,1-2-4,0 0-1,1 0 1,-2-1-1,16-8 1,29-19-144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9554,'-12'50'735,"3"1"0,3 0-1,-1 99 1,27 151 5,5-129-614,-12-96 285,6 139 1,-18-191-1702,0-32 1017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1838 10810,'230'-268'1805,"-37"32"-1184,5-6-509,28-43-59,17 16 77,-148 173-52,8-9 155,134-107 0,-212 194-176,-16 12-32,0 1 0,-1-2 0,0 1 0,0-1 0,0-1 0,-1 1 1,0-1-1,-1 0 0,11-18 0,-17 26-35,1-1 0,-1 1 1,0-1-1,1 0 0,-1 1 0,0-1 0,0 0 0,0 0 1,1 1-1,-1-1 0,0 0 0,0 0 0,0 1 1,0-1-1,0 0 0,0 1 0,0-1 0,-1 0 0,1 0 1,0 1-1,-1-2 0,1 1-27,-1 1 1,1 0-1,-1 0 0,1-1 1,0 1-1,-1 0 0,0 0 0,1 0 1,-1-1-1,1 1 0,-1 0 1,1 0-1,-1 0 0,1 0 1,-1 0-1,1 0 0,-1 0 1,1 0-1,-1 0 0,0 1 0,0-1 1,-4 1-147,0 1 0,1 0 0,-1 0 0,-8 5 0,-10 9-195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12251,'-57'71'1561,"27"-20"-1460,3 0 0,2 2 0,2 1 0,2 1 0,3 0 0,-18 96 0,35-143-97,-8 63 18,9-66-21,0 0 0,0 0 0,0 0 0,1 0 0,0 0 0,0 0 0,0 0 0,1 0 0,-1 0 0,1 0 0,3 6-1,-2-9 4,-1 1-1,0-1 1,1 1 0,0-1-1,-1 0 1,1 0-1,0 0 1,0 0-1,0 0 1,1-1-1,-1 1 1,0-1-1,1 0 1,-1 0-1,0 0 1,7 0-1,3 1 26,-1-1 0,1-1-1,16 0 1,-2-2 25,-1-2 0,1 0 0,-1-1 0,0-2 0,0-1 0,30-13 0,-37 13-12,-1-2-1,0 0 1,-1-1 0,0-1 0,-1 0-1,0-1 1,-1-1 0,23-27 0,0-12 12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57 11843,'1'-2'58,"-1"0"0,1 0 0,-1 0 0,0 0 1,0 0-1,0 1 0,0-1 0,0 0 0,0 0 1,-1 0-1,1 0 0,0 0 0,-1 1 0,0-1 1,1 0-1,-1 0 0,0 1 0,0-1 0,0 0 1,0 1-1,0-1 0,0 1 0,-2-2 0,1 1 5,-1 1 0,1 0-1,-1-1 1,1 1 0,-1 0-1,1 0 1,-1 0-1,0 1 1,0-1 0,1 1-1,-1-1 1,0 1 0,-5 0-1,-4 1 63,1 1 0,0-1 0,0 2 0,-1 0 0,1 0 0,-17 8 0,13-3-106,0 1 0,1 0 0,0 1 0,1 1 0,0 0 0,0 1 0,1 1 0,1-1 0,0 2 0,1 0 0,0 0-1,1 0 1,1 2 0,0-1 0,1 1 0,1 0 0,0 0 0,1 0 0,-4 28 0,8-37-15,1 0 0,0 0 0,0 0 0,0 0 0,1 1 0,0-1 0,0 0 0,1-1 0,0 1 0,4 12 0,-4-17 0,-1 1-1,1-1 1,-1 1 0,1-1 0,0 1-1,0-1 1,0 0 0,0 0 0,0 0 0,0 0-1,1 0 1,-1-1 0,1 1 0,-1-1-1,1 1 1,-1-1 0,1 0 0,0 0-1,0 0 1,0 0 0,-1-1 0,1 1-1,0-1 1,0 0 0,0 0 0,0 0 0,5 0-1,1-2 19,0 0 0,0 0 0,-1-1 0,1 0 0,-1-1-1,0 0 1,0 0 0,0-1 0,0 0 0,-1 0 0,1 0-1,10-12 1,6-7 82,-2-1 0,21-30 0,-25 31 12,-1-2 0,18-34 0,-28 46-62,-1-1 0,-1 1 0,0-1 0,0 0 0,-2 0 0,3-21 0,-6 4 35,0 32-89,0-1 0,0 1 0,0-1 0,0 1 0,0-1 0,0 1 0,-1-1 0,1 1 0,0 0 0,0-1 0,0 1 0,-1-1 0,1 1 0,0-1 0,0 1 0,-1 0 0,1-1 0,0 1 0,-1 0 0,1-1 0,-1 1 0,1 0 0,0-1 0,-1 1 0,1 0 0,-1 0 0,1-1 0,-1 1 0,1 0 0,0 0 0,-1 0 0,1 0 0,-1 0 0,1 0 0,-1 0 0,1 0 1,-1 0-1,1 0 0,-1 0 0,1 0 0,-1 0 0,1 0 0,-1 0 0,1 0 0,-1 0 0,1 1 0,-1-1 0,1 0 0,-1 0 0,1 1 0,0-1 0,-1 0 0,1 1 0,0-1 0,-1 0 0,0 1 0,-18 19-55,12-8 15,0 0 0,1 1 1,1-1-1,0 1 1,-6 23-1,9-27 23,0 0-1,1 0 1,-1-1-1,2 1 1,-1 0-1,1 0 1,1 0-1,0 0 1,2 13 0,-2-21 14,-1 0 1,0 0 0,1 0 0,-1 0 0,1 0 0,-1 0 0,1 0 0,0 0 0,-1 0 0,1-1 0,0 1 0,0 0 0,-1 0 0,1-1 0,0 1 0,0 0 0,0-1 0,1 1 0,15 4-44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13411,'-67'337'1276,"58"-260"-1195,3 0 0,5 110 0,9-123 125,-5-50 147,-2-44-69,-2-67-331,3-1 0,5 1 0,4 0 0,37-147 0,-45 232 35,1 1-1,0 0 1,0 0 0,1 0-1,1 1 1,-1 0 0,10-11-1,-14 18 15,1 1-1,0 0 0,0 0 0,0 0 0,0 0 0,0 0 0,0 1 0,1-1 0,-1 1 0,0-1 0,1 1 0,-1 0 0,1 0 0,0 0 0,-1 0 0,1 0 0,0 1 0,0-1 0,-1 1 0,1-1 0,0 1 0,0 0 0,0 0 0,-1 1 0,1-1 0,0 1 0,0-1 0,-1 1 0,1 0 0,0 0 0,-1 0 1,1 0-1,-1 0 0,1 1 0,3 2 0,-3-2-1,0 0 0,0 0-1,0 0 1,0 0 0,0 1 0,-1-1 0,1 1 0,-1 0 0,0 0 0,1 0 0,-1 0 0,-1 0 0,1 1 0,0-1 0,-1 0 0,1 1 0,-1-1 0,0 1 0,-1 0 0,1-1-1,0 1 1,-1 0 0,0-1 0,0 1 0,0 0 0,0-1 0,-1 1 0,1 0 0,-1-1 0,0 1 0,0 0 0,-3 6 0,-5 8 6,0 0-1,-2-1 1,0 0 0,-25 30 0,17-23-25,11-14-8,-3 6-186,-1-1 1,-1-1-1,-24 23 0,20-27 61,6-10-60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11835,'-12'20'239,"1"0"0,0 1 0,2 0 0,0 1 0,-9 38 0,7-13 158,-8 82 0,17-100-236,1 0 1,1 0-1,4 32 0,-2-46-88,1 0 0,0 0 0,1 0 0,1-1 0,0 0 0,1 0-1,13 24 1,-19-38-66,0 0-1,0 0 1,0-1-1,-1 1 1,1 0-1,0 0 1,0 0 0,0 0-1,0 0 1,0 0-1,0 0 1,0-1-1,0 1 1,0 0-1,0 0 1,0 0-1,0 0 1,0 0-1,0 0 1,0-1-1,0 1 1,0 0 0,0 0-1,0 0 1,0 0-1,0 0 1,0 0-1,0 0 1,0-1-1,0 1 1,1 0-1,-1 0 1,0 0-1,0 0 1,0 0-1,0 0 1,0 0 0,0 0-1,0 0 1,0-1-1,0 1 1,1 0-1,-1 0 1,0 0-1,0 0 1,0 0-1,0 0 1,0 0-1,0 0 1,1 0 0,-1 0-1,0 0 1,0 0-1,0 0 1,0 0-1,0 0 1,0 0-1,1 0 1,-1 0-1,0 0 1,0 0-1,0 0 1,0 0-1,0 0 1,0 0 0,0 0-1,1 1 1,-1-1-1,0 0 1,1-12 142,-1 5-93,-4-182 575,4 188-632,0 1 0,0 0 0,0 0 0,0-1 0,0 1 0,0 0 0,1 0 0,-1-1-1,0 1 1,0 0 0,0 0 0,0-1 0,0 1 0,0 0 0,0 0 0,-1-1 0,1 1 0,0 0 0,0 0 0,0-1 0,0 1 0,0 0 0,0 0 0,0 0 0,0-1 0,-1 1 0,1 0 0,0 0 0,0 0-1,0-1 1,0 1 0,-1 0 0,1 0 0,0 0 0,0 0 0,-1 0 0,1-1 0,0 1 0,0 0 0,0 0 0,-1 0 0,-3 9-19,3-1 13,0 0 0,1 0 0,0 0 0,1 0 0,-1 0 0,2 0 0,-1 0 1,1 0-1,0 0 0,4 8 0,-5-14 4,0 0 0,0 0-1,0 0 1,0 0 0,1 0 0,-1 0 0,1 0 0,0 0 0,-1-1 0,1 1-1,0 0 1,0-1 0,0 0 0,0 1 0,4 1 0,-4-3 2,1 1 0,-1-1 0,1 1 0,-1-1 0,1 0 0,-1 0 0,1 0 0,-1 0 0,1-1 0,-1 1 0,1-1 0,-1 1 1,1-1-1,-1 0 0,0 0 0,1 0 0,-1 0 0,3-2 0,6-5 40,1-1 0,-1 0 0,-1-1 0,1 0 0,-2-1 0,1 0 0,14-24 0,-24 34-38,1 1 1,-1 0-1,0 0 1,0-1 0,0 1-1,0 0 1,0 0-1,0-1 1,1 1-1,-1 0 1,0 0-1,0-1 1,0 1-1,1 0 1,-1 0-1,0 0 1,0 0-1,0-1 1,1 1 0,-1 0-1,0 0 1,0 0-1,1 0 1,-1 0-1,0 0 1,0 0-1,1 0 1,-1 0-1,0 0 1,1 0-1,-1 0 1,0 0-1,0 0 1,1 0-1,-1 0 1,0 0 0,1 0-1,-1 0 1,0 0-1,0 0 1,1 0-1,-1 0 1,0 1-1,0-1 1,0 0-1,1 0 1,-1 0-1,0 0 1,0 1-1,0-1 1,1 0 0,-1 0-1,0 0 1,0 1-1,0-1 1,0 0-1,0 0 1,1 1-1,-1-1 1,0 0-1,0 0 1,0 1-1,0-1 1,0 1-1,6 24 3,-3-14 6,-3-9-10,1-1 0,-1 0 0,1 0 0,0 0-1,-1 1 1,1-1 0,0 0 0,0 0 0,-1 0 0,1 0 0,0 0-1,0-1 1,0 1 0,0 0 0,0 0 0,1 0 0,-1-1-1,0 1 1,0-1 0,0 1 0,3 0 0,-1-1 1,-1 0 0,1 1-1,-1-1 1,1-1 0,0 1 0,-1 0 0,1-1 0,-1 1 0,1-1-1,3-1 1,6-4 7,0 0 0,0-1-1,16-12 1,-20 13-3,54-40 23,17-12-44,-77 56 11,-1 1 0,1 0 1,0 0-1,0 0 0,-1 0 1,1 1-1,0-1 1,0 0-1,0 1 0,0-1 1,0 1-1,0 0 0,0-1 1,0 1-1,0 0 1,0 0-1,0 0 0,3 1 1,-4 0 1,0 0 1,0 0-1,0 0 1,0 0-1,0 0 1,0 0-1,0 0 1,-1 0-1,1 0 1,0 0-1,-1 0 1,1 1 0,0-1-1,-1 0 1,1 1-1,-1-1 1,0 0-1,1 1 1,-1-1-1,0 0 1,0 1-1,0-1 1,0 0-1,0 1 1,0-1-1,-1 3 1,-2 24-37,-1 36-21,4-60 61,0-1 1,1 1-1,-1-1 1,1 0-1,-1 1 1,1-1-1,0 1 0,0-1 1,1 0-1,-1 0 1,1 0-1,-1 1 1,1-2-1,2 4 1,-2-4 1,0-1 1,-1 0 0,1 0 0,0 0 0,0 0-1,0 0 1,0-1 0,-1 1 0,1 0 0,0-1-1,0 1 1,1-1 0,-1 0 0,0 0 0,0 0-1,0 0 1,0 0 0,0 0 0,0 0 0,0-1-1,0 1 1,0-1 0,0 0 0,0 1 0,0-1-1,2-1 1,5-3 10,-1 1-1,1-1 1,-1 0 0,10-9-1,3-5-28,26-29 0,-28 27-111,32-28 0,-51 49 119,1 0 1,-1-1-1,0 1 1,0 0 0,1-1-1,-1 1 1,0 0 0,1 0-1,-1-1 1,1 1 0,-1 0-1,0 0 1,1 0 0,-1-1-1,1 1 1,-1 0 0,1 0-1,-1 0 1,0 0-1,1 0 1,-1 0 0,1 0-1,-1 0 1,1 0 0,-1 0-1,0 0 1,1 0 0,-1 0-1,1 1 1,-1-1 0,1 0-1,-1 0 1,1 1 0,0 0-4,-1 0 1,1 0-1,-1 0 1,1 0-1,-1 0 1,1 0-1,-1 0 1,0 0-1,1 0 1,-1 1 0,0-1-1,0 2 1,-1 42-71,0-39 76,-2 15 5,2-15 6,0-1 1,0 0-1,1 0 0,-1 1 0,1-1 1,0 0-1,1 0 0,1 10 0,-2-14-7,1-1-1,-1 0 0,0 1 0,1-1 0,-1 0 0,0 0 0,1 1 0,-1-1 0,1 0 0,-1 0 1,1 0-1,-1 0 0,0 1 0,1-1 0,-1 0 0,1 0 0,-1 0 0,1 0 0,-1 0 1,1 0-1,-1 0 0,1 0 0,-1 0 0,0-1 0,1 1 0,-1 0 0,1 0 0,-1 0 0,1 0 1,-1-1-1,0 1 0,1 0 0,-1 0 0,1-1 0,-1 1 0,0 0 0,1-1 0,-1 1 1,0 0-1,0-1 0,1 1 0,-1-1 0,16-16-273,-3-12 138,-8 14 40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16612,'-4'-2'952,"2"4"-1224,0 6 1816,2 2-1216,1 2-8,2 1-88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11330,'-1'3'175,"1"1"0,-1-1-1,1 1 1,0-1 0,0 1 0,0-1-1,0 1 1,2 5 0,0 4 269,5 130 1446,-4-117-1629,1 0 0,1 0 0,11 33 0,-15-55-253,0-1 0,0 0 1,0 0-1,1 0 0,0 0 1,-1 0-1,1-1 0,0 1 1,0 0-1,1-1 0,-1 1 1,0-1-1,1 0 0,0 0 1,-1 0-1,1 0 0,0 0 1,6 2-1,-6-3-4,0-1 0,0 1 0,-1-1 1,1 0-1,0 1 0,0-1 0,0 0 0,0-1 0,0 1 0,0-1 1,0 1-1,0-1 0,0 0 0,-1 0 0,1 0 0,0 0 0,0-1 1,-1 1-1,1-1 0,-1 1 0,3-3 0,6-6 10,0 0 0,-1-1 0,-1 0 0,0 0 0,0-1 0,-1 0 0,10-20 1,-1-1 16,19-61 1,-42 122-46,0 0 0,2 0 0,-1 38 0,5-64 13,0 0 0,-1-1 0,1 1 0,0-1 0,1 1 0,-1-1 0,0 1 0,0 0 0,1-1 0,-1 1 0,1-1 0,-1 1 0,1-1 0,0 1-1,-1-1 1,1 0 0,0 1 0,0-1 0,0 0 0,2 2 0,-2-3 1,0 1 0,0-1-1,0 0 1,1 1 0,-1-1 0,0 0-1,0 0 1,1 0 0,-1 0-1,0 0 1,0-1 0,1 1 0,-1 0-1,0 0 1,0-1 0,0 1 0,1-1-1,-1 1 1,0-1 0,0 0 0,0 1-1,0-1 1,0 0 0,0 0-1,0 1 1,1-2 0,9-9 3,0 0 0,0-1 1,-1 0-1,-1 0 0,12-20 1,-10 15 6,0 1-1,22-24 1,-33 39-11,1 1 0,-1-1 1,1 1-1,-1-1 0,1 1 0,0-1 0,-1 1 0,1-1 0,0 1 0,-1-1 1,1 1-1,0 0 0,-1-1 0,1 1 0,0 0 0,0 0 0,-1 0 0,1 0 1,0-1-1,0 1 0,1 0 0,-2 1 1,1-1-1,0 0 1,-1 1 0,1-1-1,-1 1 1,1-1 0,-1 0-1,1 1 1,-1-1 0,1 1-1,-1-1 1,0 1-1,1 0 1,-1-1 0,0 1-1,1-1 1,-1 1 0,0 0-1,1 1 1,0 5-4,1 0 0,-1 1 0,0 12 0,0-10-12,0-2 4,0 0 1,0-1-1,0 1 1,5 10 0,-5-16 10,-1-1 1,1 1 0,-1-1 0,1 1 0,0-1 0,0 0 0,0 1 0,0-1 0,0 0 0,0 0 0,0 0 0,0 0 0,0 0 0,0 0 0,1 0 0,-1 0 0,0 0 0,1 0 0,-1-1-1,0 1 1,1 0 0,-1-1 0,1 0 0,-1 1 0,1-1 0,0 0 0,-1 0 0,1 1 0,-1-1 0,3-1 0,4 0 0,-1-1 1,1-1-1,-1 1 1,1-1-1,-1 0 1,0-1-1,0 0 1,9-6-1,54-46-50,-50 39 25,24-22-29,30-22-87,-71 59 130,-1 0-1,1 0 0,-1 1 0,1-1 0,0 1 0,-1 0 0,1 0 1,5-1-1,-7 2 9,0 0 0,-1 0 0,1 0 0,0 0 0,0 0 0,0 0 0,-1 0 0,1 1 0,0-1 0,0 0 0,0 1 0,-1-1 0,1 0 0,0 1 0,-1-1 0,1 1 0,0-1 0,-1 1 0,1 0 0,-1-1 0,1 1 0,0-1 0,-1 1 0,0 0 0,1 0 0,-1-1 0,1 1 0,-1 0 0,0 0 0,0-1 0,1 1 0,-1 0 0,0 0 0,0 0 0,0 0 0,0-1 0,0 2 0,2 15-8,-1 0-1,0 18 1,1 27 48,-2-56-24,1 0 0,0 0 0,1-1 0,-1 1 0,1-1 0,0 1 0,5 8 0,-7-13-12,1 0 0,-1-1 0,1 1 0,-1-1 0,1 1 0,0 0 0,-1-1 0,1 1 0,0-1 0,0 1 1,-1-1-1,1 0 0,0 1 0,0-1 0,0 0 0,0 0 0,-1 1 0,1-1 0,0 0 0,0 0 0,0 0 0,0 0 0,0 0 0,-1 0 0,1 0 0,0 0 0,0-1 0,0 1 0,0 0 0,0 0 0,-1-1 0,1 1 0,0 0 0,0-1 0,-1 1 0,1-1 0,0 1 0,-1-1 0,2 0 1,2-3 13,1 1 0,-1-1 0,0 0 0,6-6 0,-3 1 8,-1 0-1,0 0 0,7-16 1,-4 2 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19 151 12107,'-1'24'909,"-7"39"-1,5-50-737,0 0 0,2 1-1,-1-1 1,2 1-1,0-1 1,0 1-1,1-1 1,6 26-1,-7-37-152,1 0 0,0 0-1,-1 0 1,1 0 0,0 0-1,0 0 1,0 0-1,0 0 1,0-1 0,0 1-1,1 0 1,-1-1 0,0 1-1,1-1 1,0 1 0,-1-1-1,1 0 1,0 0 0,0 1-1,-1-1 1,1 0-1,0-1 1,0 1 0,0 0-1,0-1 1,0 1 0,0-1-1,0 1 1,1-1 0,-1 0-1,0 0 1,0 0 0,0 0-1,0 0 1,0-1-1,3 0 1,2-1 1,0 0 0,0-1-1,0 0 1,0-1 0,0 0 0,0 0-1,-1 0 1,10-9 0,-2 0 2,0-1 0,-1 0-1,0-1 1,18-29 0,32-70 90,-10 18 37,-46 89-98,-4 12-18,-2 16 2,-1-19-29,0 9 4,0 0 0,1 0 0,0-1 0,0 1 0,1-1 0,4 13 0,-5-21-7,0 0 0,-1 0 1,1 0-1,1 0 0,-1 0 0,0 0 0,0-1 0,1 1 0,-1 0 0,1-1 0,-1 1 0,1-1 0,0 1 1,-1-1-1,1 0 0,0 0 0,0 0 0,0 0 0,0 0 0,0 0 0,0-1 0,0 1 0,0 0 0,0-1 0,1 0 1,-1 1-1,0-1 0,0 0 0,0 0 0,1-1 0,-1 1 0,0 0 0,0-1 0,0 1 0,0-1 0,0 1 1,3-3-1,10-3 10,0-1 0,0-1 0,-1 0 1,0-1-1,-1-1 0,1 0 0,16-18 0,35-24 25,-63 50-35,0 0-1,1 1 1,-1-1-1,0 1 0,1 0 1,0-1-1,-1 1 1,1 0-1,0 0 1,-1 1-1,1-1 0,0 1 1,0-1-1,0 1 1,0 0-1,-1 0 1,4 0-1,-4 1 0,0 0 1,0 0-1,-1 0 1,1 1-1,-1-1 1,1 0-1,-1 0 0,1 1 1,-1-1-1,0 1 1,1-1-1,-1 1 1,0 0-1,0-1 0,0 1 1,-1 0-1,1 0 1,0 0-1,-1 0 1,1 0-1,-1 0 0,1 0 1,-1 0-1,0 3 1,3 24 42,0 39 1,-3-41 13,1 0 0,5 29 1,-6-55-55,0 0 0,0-1 1,0 1-1,1 0 0,-1 0 0,0 0 1,0 0-1,0 0 0,1-1 0,-1 1 1,0 0-1,1 0 0,-1 0 1,1-1-1,-1 1 0,1 0 0,-1-1 1,1 1-1,0 0 0,-1-1 1,1 1-1,0-1 0,-1 1 0,1-1 1,1 1-1,-1-1 0,0 0 1,0 0-1,-1-1 1,1 1-1,0 0 1,0 0-1,0-1 1,0 1-1,0-1 1,-1 1-1,1-1 1,0 1-1,0-1 1,-1 0-1,1 1 1,0-1-1,-1 0 1,2-1-1,5-7 25,-1 0-1,10-18 1,-16 26-29,78-175 105,-52 114-150,-13 37-11,-7 20 23,0 15 1,-3 11-6,-2 1 0,0 22-1,-1-28 40,0 1 1,1-1-1,1-1 0,0 1 0,7 23 0,-9-37 1,1-1-1,0 1 1,-1-1-1,1 1 1,0 0-1,0-1 1,-1 0-1,1 1 1,0-1-1,1 1 1,-1-1-1,0 0 1,0 0-1,1 0 1,-1 0-1,0 0 1,1 0-1,-1 0 1,1 0-1,-1 0 1,1-1-1,-1 1 1,1 0-1,0-1 1,-1 0-1,1 1 1,2-1-1,-1 0-74,0 0 0,0-1 0,0 1 0,0-1 0,0 0 0,0 0-1,0 0 1,0 0 0,-1 0 0,1-1 0,0 1 0,-1-1-1,1 0 1,2-2 0,-5 4 61,1 0 0,-1-1-1,0 1 1,0 0 0,0 0 0,0-1-1,1 1 1,-1 0 0,0-1 0,0 1-1,0 0 1,0-1 0,0 1 0,0 0-1,0-1 1,0 1 0,0 0 0,0-1-1,0 1 1,0 0 0,0 0 0,0-1-1,0 1 1,0 0 0,-1-1 0,1 1-1,0 0 1,0-1 0,0 1 0,-1 0-1,1-1-14,-7-8-277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 14347,'-8'-19'1192,"1"14"-1160,2 7 736,4 11 505,1 3-865,4 1-288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11482,'-5'17'348,"1"0"0,1 0-1,0 1 1,0 19-1,3 73 739,1-49-501,-2-26 17,-1 1 0,-2-1 1,-10 45-1,13-75-156,3-7-132,6-12 58,7-24 351,-14 31-301,-3 7-273,-1 6-1779,3-8 1290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48 107 13707,'-6'15'128,"-1"1"0,2-1 0,0 1 1,1 0-1,1 1 0,-2 29 0,3-36-58,-3 43 45,0 65 0,5-96 3,1-1 1,2 0-1,0 0 0,1 0 1,14 40-1,-17-58-65,0 0-1,0 0 1,1 0 0,-1-1 0,1 1-1,0 0 1,3 3 0,-4-6-37,-1 1 0,1-1-1,-1 0 1,0 1 0,1-1 0,-1 0 0,1 1-1,-1-1 1,1 0 0,-1 0 0,1 0 0,-1 0-1,1 1 1,-1-1 0,1 0 0,-1 0 0,1 0-1,-1 0 1,1 0 0,0 0 0,0-1 0,0 1 5,0 0 1,0-1-1,-1 0 0,1 1 1,0-1-1,0 1 1,0-1-1,-1 0 0,1 0 1,0 1-1,-1-1 1,1 0-1,-1 0 0,1 0 1,-1 0-1,1-1 1,3-8 78,0-1 1,0 0 0,-2 0 0,1 0 0,-1 0-1,0-17 1,0-75 326,-2 89-370,0-30-22,-3 0-1,-1 0 1,-2 0-1,-2 0 1,-2 1-1,-17-47 1,26 86-52,0 1-1,-1-1 1,0 1 0,1-1 0,-1 1 0,0 0 0,0 0 0,-4-5 0,6 8 15,-1 0 0,1 0 0,0 0-1,0 0 1,0 0 0,0 0 0,0 0-1,0 0 1,0 0 0,0 0 0,0 0 0,0 0-1,-1 0 1,1 0 0,0 0 0,0 0-1,0 0 1,0 0 0,0 0 0,0 0 0,0 0-1,0 0 1,-1 0 0,1 0 0,0 0-1,0 0 1,0 0 0,0 0 0,0 0 0,0 0-1,0 0 1,0 0 0,0 0 0,-1 0-1,1 0 1,0 0 0,0 0 0,0 0 0,0 0-1,0 1 1,0-1 0,0 0 0,0 0-1,0 0 1,0 0 0,0 0 0,0 0 0,0 0-1,0 0 1,0 0 0,0 1 0,0-1-1,0 0 1,0 0 0,-1 10-71,2 8-9,1-10 51,0 0 0,1-1 0,-1 1 1,1-1-1,1 0 0,-1 0 0,1 0 0,9 12 0,-11-17 33,0 0-1,-1 0 0,1 0 0,0 0 0,0-1 1,0 1-1,0 0 0,0-1 0,1 0 0,-1 1 1,0-1-1,0 0 0,1 0 0,-1 0 0,1-1 1,-1 1-1,1-1 0,0 1 0,-1-1 1,1 0-1,-1 0 0,1 0 0,-1 0 0,1 0 1,0-1-1,-1 1 0,1-1 0,-1 0 0,1 0 1,3-1-1,1-3 17,0 0 1,0 0 0,-1-1 0,0 0-1,0 0 1,0-1 0,-1 1-1,1-1 1,-2 0 0,7-11-1,19-44 276,-38 95-321,2 0 1,1 1-1,2 0 1,1 0-1,3 45 1,-1-76 11,0 4-38,0 0-1,0 0 0,1 0 0,0-1 0,0 1 0,1 0 0,0-1 1,0 1-1,0-1 0,6 11 0,3-10-62,1-6-37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 14035,'-2'0'109,"1"1"0,-1-1-1,0 1 1,0-1 0,1 1 0,-1 0 0,0 0 0,1 0-1,-1 0 1,1 0 0,-1 0 0,1 0 0,0 0 0,-2 3-1,-17 20 476,19-23-526,-2 4-24,0-1 0,0 1 0,0 0 1,1 0-1,0 0 0,0 0 0,0 0 0,0 1 1,1-1-1,0 1 0,0-1 0,0 1 0,1-1 1,0 1-1,0 0 0,1 5 0,-1-10-33,0 0-1,1 1 1,-1-1-1,0 0 1,0 0-1,1 0 1,-1 0-1,1 0 1,-1 0-1,1 0 1,-1 0-1,1 0 1,0 0-1,-1 0 1,1 0-1,0-1 1,0 1-1,0 0 0,-1 0 1,1-1-1,0 1 1,0-1-1,0 1 1,0-1-1,2 1 1,-1 0 1,0-1 0,1 0 0,-1 0 0,0 0 0,1 0 0,-1 0 0,0 0 1,0-1-1,1 1 0,-1-1 0,4-1 0,4-2 5,0-1 0,-1 0 0,0 0 0,13-11 1,0-3 49,33-36 1,-7 5 21,-48 50-75,0 0-1,0 0 0,0-1 1,1 1-1,-1 0 0,0 0 0,0 0 1,0-1-1,1 1 0,-1 0 1,0 0-1,0 0 0,1 0 1,-1-1-1,0 1 0,1 0 0,-1 0 1,0 0-1,0 0 0,1 0 1,-1 0-1,0 0 0,1 0 1,-1 0-1,0 0 0,0 0 0,1 0 1,-1 0-1,0 0 0,1 0 1,-1 0-1,0 0 0,0 0 1,1 1-1,-1-1 0,5 12 75,-5 29-6,-1-30-59,1-9-15,0 0 1,0-1 0,0 1 0,0 0-1,0-1 1,1 1 0,-1-1-1,0 1 1,1 0 0,-1-1 0,1 1-1,0-1 1,-1 1 0,1-1-1,0 1 1,0-1 0,0 0 0,0 1-1,3 1 1,-3-2-14,0-1 0,0 0-1,0 1 1,1-1 0,-1 0 0,0 0-1,0 0 1,1 0 0,-1 0 0,0 0-1,1 0 1,-1 0 0,0 0 0,0-1-1,1 1 1,-1 0 0,0-1 0,0 1-1,0-1 1,0 1 0,1-1 0,-1 0-1,0 0 1,0 1 0,0-1 0,1-2-1,11-9-497,0 0 0,19-25-1,-17 19 298,1 1-195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3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11218,'0'0'57,"0"0"0,0 0 0,1-1 0,-1 1-1,0 0 1,0 0 0,0 0 0,0-1 0,1 1-1,-1 0 1,0 0 0,0 0 0,0-1 0,0 1-1,0 0 1,0 0 0,0 0 0,0-1 0,1 1-1,-1 0 1,0 0 0,0-1 0,0 1 0,0 0-1,0 0 1,0-1 0,0 1 0,-1 0 0,1 0-1,0-1 1,0 1 0,0 0 0,0 0 0,0 0-1,0-1 1,0 1 0,0 0 0,-1 0 0,1 0-1,0-1 1,0 1 0,0 0 0,0 0 0,-1 0-1,1-1 1,-14 6 896,-15 15-591,23-14-333,0 0-1,1 1 1,-1-1-1,1 1 1,1 0 0,0 1-1,0-1 1,0 1 0,1-1-1,0 1 1,0 0 0,1 0-1,0 0 1,0 1-1,1-1 1,0 0 0,1 1-1,0 10 1,0-18-25,0 0 0,0 1 0,0-1 1,0 0-1,0 0 0,1 0 0,-1 1 0,0-1 0,1 0 0,-1 0 1,1 0-1,-1 0 0,1 0 0,0 0 0,-1 0 0,1 0 1,0 0-1,0 0 0,0 0 0,-1 0 0,1 0 0,0 0 0,0-1 1,0 1-1,2 0 0,-1 0 2,-1-1 0,1 0 0,0 0 1,0 0-1,0 0 0,-1 0 0,1 0 0,0-1 0,0 1 1,0 0-1,-1-1 0,1 0 0,0 1 0,-1-1 0,3-1 1,6-4 19,0 0 0,0-1 1,16-15-1,31-34 71,-51 50-90,0 0 0,-1-1 0,0 0 0,-1 0 0,1-1 0,-1 1 0,3-10 0,-7 16-6,1 0 0,-1 0 0,0 0 0,1 0-1,-1 0 1,0 0 0,0 0 0,0 0-1,0 0 1,0 0 0,0-1 0,0 1 0,0 0-1,0 0 1,0 0 0,-1 0 0,1 0-1,0 0 1,-1 0 0,1 0 0,-1 0-1,1 0 1,-1 0 0,0 0 0,1 0 0,-2-1-1,0 1 0,0 0 0,0 0 0,0 0-1,0 0 1,-1 0 0,1 0 0,0 0 0,0 1-1,-1-1 1,1 1 0,0 0 0,-3-1-1,-4 1-89,-1 1 0,1-1 0,0 1 0,0 1 0,-13 3 0,18-4 35,0 0 1,1 1 0,-1-1-1,0 1 1,1 0-1,-1 0 1,1 0 0,0 1-1,0-1 1,0 1 0,0 0-1,-4 4 1,2 5-181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11899,'1'1'58,"0"-1"0,-1 1 1,1 0-1,-1 0 1,1 0-1,-1 0 1,1 0-1,-1 0 1,1 0-1,-1 0 0,0 0 1,1 0-1,-1 0 1,0 0-1,0 0 1,0 0-1,0 0 1,0 0-1,0 0 0,0 2 1,-4 29 179,3-19 109,7 367 963,0-260-720,-5-101-467,0-9-22,0-1 1,-1 0-1,0 0 0,0 0 0,-1 0 0,0 0 1,0 0-1,-6 16 0,7-25-96,0 0 0,0 0 0,0 0 0,0 0 1,0 0-1,0 1 0,0-1 0,0 0 0,0 0 0,0 0 0,-1 0 0,1 0 1,0 0-1,0 0 0,0 0 0,0 0 0,0 0 0,0 0 0,0 0 0,-1 1 1,1-1-1,0 0 0,0 0 0,0 0 0,0 0 0,0 0 0,0 0 0,-1 0 1,1 0-1,0 0 0,0 0 0,0 0 0,0-1 0,0 1 0,0 0 0,-1 0 1,1 0-1,0 0 0,0 0 0,0 0 0,0 0 0,0 0 0,0 0 0,0 0 1,-1 0-1,1 0 0,0-1 0,0 1 0,0 0 0,0 0 0,0 0 0,0 0 1,0 0-1,0 0 0,0 0 0,0-1 0,0 1 0,0 0 0,0 0 0,0 0 1,0 0-1,0 0 0,0-1 0,-4-11 108,2-15-84,2 0 0,0-1 0,7-42 0,22-84-439,-22 120 324,0 1-15,1-11-104,1 0 0,3 1 1,33-80-1,-42 118 168,-1 0 0,1 1 1,0-1-1,0 1 0,0 0 0,0 0 0,7-5 1,-10 8 28,1 1-1,0-1 1,0 1 0,-1-1 0,1 1 0,0 0 0,0-1-1,0 1 1,0 0 0,-1-1 0,1 1 0,0 0 0,0 0 0,0 0-1,0 0 1,0 0 0,0 0 0,0 0 0,1 0 0,-1 1-5,0-1 1,0 1 0,0 0-1,1-1 1,-1 1 0,0 0-1,0 0 1,0 0 0,0 0-1,0 0 1,-1 0 0,1 0-1,0 0 1,0 0 0,-1 1 0,2 1-1,0 1-6,-1-1-1,0 1 1,1 0-1,-1-1 1,0 1 0,-1 0-1,1 0 1,-1 0-1,1 0 1,-1 0-1,0-1 1,-1 1-1,1 0 1,-1 0 0,0 0-1,1 0 1,-2-1-1,1 1 1,-2 4-1,-4 5 171,-1 0 0,0-1 0,-19 23 0,19-25-296,-1 0-1,2 1 1,-1 0 0,-6 15-1,14-26 141,0 0 1,-1 0-1,1 0 0,0 0 0,0 0 1,0 0-1,0 0 0,0 0 1,0 1-1,0-1 0,0 0 0,0 0 1,0 0-1,-1 0 0,1 0 0,0 0 1,0 0-1,0 0 0,0 1 0,0-1 1,0 0-1,0 0 0,0 0 1,0 0-1,0 0 0,0 0 0,0 0 1,0 1-1,0-1 0,0 0 0,0 0 1,0 0-1,0 0 0,0 0 0,0 0 1,0 0-1,0 1 0,1-1 1,-1 0-1,0 0 0,0 0 0,0 0 1,0 0-1,0 0 0,0 0 0,0 0 1,0 0-1,0 1 0,0-1 1,0 0-1,1 0 0,-1 0 0,0 0 1,0 0-1,0 0 0,0 0 0,0 0 1,0 0-1,1 0 0,6-4-191,7-5-168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4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45 432 12163,'-3'2'164,"1"-1"1,-1 1 0,1 0-1,0 0 1,0 0-1,0 0 1,0 1 0,0-1-1,0 0 1,1 1 0,-1-1-1,1 1 1,-2 3 0,0 0 33,1 1 0,-1-1 1,1 1-1,-2 10 0,4-16-197,-1 0 0,1 0 0,0-1 0,0 1 0,0 0 0,0 0 0,-1-1 0,1 1 0,0 0 0,0 0 0,0 0 0,0-1 0,1 1 0,-1 0 0,0 0 0,0-1-1,0 1 1,1 0 0,-1 0 0,0-1 0,1 1 0,-1 0 0,1-1 0,-1 1 0,1 0 0,-1-1 0,1 1 0,-1-1 0,1 1 0,-1-1 0,1 1 0,0-1 0,0 1 0,1-1 1,0 0 1,-1 0 0,1 0 0,-1-1 0,1 1-1,0 0 1,-1-1 0,1 0 0,-1 1 0,1-1-1,-1 0 1,0 0 0,1 0 0,-1 0 0,0 0-1,0 0 1,2-1 0,5-7 27,0 0 1,0-1-1,-1 1 1,0-1-1,-1-1 1,0 0-1,0 1 1,-1-2-1,-1 1 1,0 0-1,3-16 0,-7 19 29,-2 7 5,-6 11 23,6-5-73,0 0 1,1 0 0,-1 0 0,1 0-1,0 0 1,1 0 0,-1 0 0,1 1-1,0-1 1,0 0 0,1 0-1,0 0 1,0 0 0,2 8 0,-2-10-10,0 0 0,1 0 0,-1 0 0,1 0 0,-1 0 0,1 0 0,0 0 1,1 0-1,-1-1 0,0 1 0,1-1 0,-1 0 0,1 1 0,0-1 0,0 0 1,-1-1-1,1 1 0,1-1 0,-1 1 0,0-1 0,0 0 0,6 1 1,1 0 3,0-1 0,1-1 0,-1 0 0,0 0 0,0-1 1,1 0-1,-1-1 0,0 0 0,0-1 0,0 0 0,-1-1 1,1 0-1,16-9 0,-4 0-16,-1-1 0,0 0 0,-2-1 0,30-30 0,-31 27-47,-1-1 1,-1-1 0,0-1-1,24-43 1,-34 53-16,-1-1 0,0 1 0,-1-1 1,0 0-1,0 0 0,-2 0 0,1-1 0,-1 1 1,-1 0-1,-1-1 0,1 0 0,-3-14 0,1 21 23,0 1 0,0-1 0,-1 1 0,1 0 0,-1 0 0,0 0 0,-6-9 0,7 12 31,0 0 0,-1 1 0,1-1 0,0 0 0,-1 1 0,1 0 0,-1-1 0,0 1 0,1 0 0,-1 0 0,0 0 0,0 0 0,0 0 0,0 0 0,0 0 0,0 1 0,0-1 0,0 1 0,0 0 0,0-1 0,0 1 0,0 0 0,0 0 0,-3 0 0,-1 2 7,0 0-1,-1 0 1,1 0-1,0 0 0,0 1 1,0 0-1,1 0 1,-1 1-1,1 0 0,-1 0 1,1 0-1,1 0 1,-1 1-1,-4 5 0,-6 8 98,1 0 0,-21 34 0,25-33-21,0 0 0,1 0 0,0 1 0,2 0 0,0 0 0,2 1 0,-6 35 0,10-48-59,0 0 0,0 0 0,1 0 0,1 0 1,-1 0-1,1 0 0,1 0 0,-1 0 0,1 0 0,1-1 1,-1 1-1,1-1 0,1 1 0,-1-1 0,1 0 1,1 0-1,-1-1 0,1 1 0,0-1 0,1 0 0,-1 0 1,1-1-1,8 6 0,33 17-111,-34-21 87,0 0 0,22 18 0,-25-18-3,-1-2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10186,'-1'2'44,"0"0"0,0 0 0,0 0 0,1 0 0,-1 0 0,1 0 1,0 0-1,-1 0 0,1 0 0,0 0 0,0 1 0,0-1 0,0 0 0,1 0 0,-1 0 0,1 0 0,-1 0 0,2 3 0,0-1-36,1 0 1,-1 0-1,0 0 0,1-1 0,0 1 0,0-1 1,0 0-1,5 5 0,5 1 36,0 0 1,0 0-1,1-1 0,15 6 0,-15-9-30,1 0-1,-1 0 1,1-1 0,0-1-1,0-1 1,17 1-1,95-2 34,-68-2-18,17 5 43,101 17 0,29 2-29,297-40-36,-175-2-5,106-1 3,-269 11-5,84 3-4,145-12-101,71-13 34,-80 7 85,68-2-32,-203 45-12,-2 0 7,-59-30-20,-27 2 3,-90 10 39,77 13 0,-22-1 7,45 1-11,-99-15 16,-20-2-33,338-5-1987,-388 8 1956,-1 0 18,1 0-1,-1 0 1,0 0-1,0 0 1,0-1-1,1 1 1,-1-1-1,0 1 1,0-1-1,3-1 1,2-6-157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10410,'1'0'46,"0"1"0,-1-1-1,1 1 1,0-1 0,0 1-1,0-1 1,-1 1 0,1 0-1,0-1 1,-1 1 0,1 0-1,-1 0 1,1-1 0,-1 1-1,1 0 1,-1 0 0,1 0-1,-1 0 1,0 0 0,1 0-1,-1 0 1,0-1 0,0 1-1,0 0 1,0 2 0,-3 25 178,3-28-221,-12 50 476,-28 156 165,36-176-617,2 0 0,1-1 0,1 1 0,7 58 0,0-64 4,-2-18-88,1-14-283,-4 1 304,0 0 0,-1 0 0,0 0 0,1-10 0,-2-22-74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14355,'4'-4'1064,"5"4"-872,-3 0-88,10 1 448,4-1-255,10-1-177,4-5-16,8-1-104,1-2-104,3 0-225,-1 1-151,-4 1-712,-10 2-680,-14 7 1424,-5 4-361,-11 6-151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10602,'1'13'960,"12"-3"-527,6-3-105,8-1 424,3-2-104,6-4-16,3 0-88,1-3-216,0 3-216,-7 2-496,-4 3-728,-16 11 928,-6-1-192,-7 6-200</inkml:trace>
  <inkml:trace contextRef="#ctx0" brushRef="#br0" timeOffset="1">1 411 10522,'18'10'1040,"8"-1"-559,1-5-153,9-3 400,2 1-24,-1-4-352,0-1-584,-2 3 336,-4-1-40,-8 0-168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12363,'10'-10'184,"1"0"0,0 1 0,1 0 1,0 1-1,1 0 0,-1 1 1,1 1-1,1 0 0,18-6 0,-26 10-173,-1 0 0,1 1 0,0 0-1,0 0 1,0 1 0,0-1-1,0 1 1,0 0 0,0 1 0,0 0-1,0 0 1,-1 0 0,1 0 0,0 1-1,-1 0 1,1 0 0,-1 1 0,1 0-1,-1 0 1,0 0 0,0 0 0,0 1-1,-1 0 1,1 0 0,4 6-1,-3-3 44,-1 0 1,-1 0-1,1 1 0,-1-1 0,-1 1 0,1 0 0,-1 0 0,-1 1 0,0-1 0,0 1 0,0-1 0,0 12 0,-14-69 1785,-4-49-946,-4-29-712,37 154-523,-10-14 292,0 0 0,1 0 0,0-1 0,0 0-1,2-1 1,16 18 0,-23-27 50,0 1 0,0 0 0,0-1 0,0 0 0,1 0 0,-1 0 1,0 0-1,1 0 0,0-1 0,-1 0 0,1 0 0,0 0 0,-1 0 0,1 0 0,0-1 0,0 1 0,0-1 0,0 0 0,0 0 0,0-1 0,-1 1 0,1-1 1,0 0-1,0 0 0,-1 0 0,1 0 0,0-1 0,-1 1 0,1-1 0,3-3 0,5-4 13,0 0-1,-1-2 1,0 1-1,0-1 1,-1-1-1,-1 0 1,0 0 0,0-1-1,9-20 1,-6 8-42,-1-1 1,0 0 0,-2-1-1,7-34 1,-16 58 17,4-15-62,2-32-1,-5 47 61,-1 0 0,0 0 0,0 0 0,0 0 0,0 0 0,0 0 0,-1 0 0,0 0 0,1 1 0,-1-1 1,0 0-1,0 0 0,-1 1 0,1-1 0,0 0 0,-1 1 0,0-1 0,-3-3 0,4 5 8,1 1-1,-1-1 1,0 1-1,0-1 1,0 1-1,0-1 1,0 1-1,0-1 1,0 1 0,0 0-1,0-1 1,0 1-1,0 0 1,0 0-1,0 0 1,0 0-1,0 0 1,0 0 0,0 0-1,0 0 1,0 1-1,0-1 1,-1 1-1,0 0 3,0 0 0,0 0 0,0 0 0,0 1 0,0-1 0,1 0 0,-1 1 0,0 0 0,1-1 0,-2 3 0,-3 5 7,1 0-1,0 0 1,-6 14 0,11-23-4,-8 19 13,1 0 0,1 1 1,1 0-1,0 0 1,2 0-1,0 0 1,2 1-1,0-1 0,3 37 1,0-40-257,1-1 0,0 0 0,1 0 1,1-1-1,0 1 0,2-1 0,-1 0 1,2 0-1,0-1 0,0 0 0,2-1 0,17 22 1,-10-19-244,-2-6-163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12227,'1'-1'1416,"5"-1"-792,4 2-256,2 2 1393,-2-2-969,8 0-368,5 0-128,6-2-288,1-2-224,6-2 224,-2 0-48,-1 2-64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69 13187,'-1'-1'78,"-1"-1"0,1 1 1,-1-1-1,0 1 0,1-1 0,-1 1 0,0 0 1,0 0-1,0 0 0,0 0 0,0 0 1,0 1-1,0-1 0,0 0 0,0 1 1,0 0-1,0-1 0,0 1 0,-1 0 0,1 0 1,0 0-1,0 0 0,0 1 0,0-1 1,0 1-1,-4 0 0,0 1-50,1 0-1,-1 0 0,0 0 1,1 1-1,0-1 1,0 1-1,0 0 1,-7 6-1,7-3-34,0-1 0,1 1 0,-1 0 0,1 0 0,0 0 0,1 1 0,0-1 0,0 1-1,0 0 1,1 0 0,0 0 0,0 0 0,1 0 0,0 1 0,0-1 0,1 0 0,0 13 0,0-17 23,0 1 0,1 0 0,-1-1 1,1 1-1,0 0 0,0-1 0,0 1 0,0-1 0,1 1 1,-1-1-1,1 1 0,0-1 0,0 0 0,0 0 0,0 0 1,1 0-1,-1 0 0,1-1 0,0 1 0,0-1 0,0 0 1,0 0-1,0 0 0,0 0 0,0 0 0,1 0 0,-1-1 0,1 0 1,-1 0-1,1 0 0,0 0 0,-1 0 0,1-1 0,0 0 1,5 0-1,-2 0 65,0-1 1,0 0-1,0-1 1,0 0-1,0 0 1,-1-1-1,1 1 1,-1-1 0,0-1-1,0 1 1,0-1-1,0 0 1,0 0-1,-1-1 1,0 0-1,0 0 1,0 0-1,-1-1 1,8-10-1,-8 10-3,0 1 0,-1-1 0,1-1 0,-1 1 0,0 0 0,-1-1 0,0 0 0,0 1 0,0-1 0,-1 0 0,0 0 0,0 0 0,-1 0 0,1 0 0,-2 0 0,1 0 0,-1 0 0,0 0 0,-4-12 0,3 14-44,-1-1 1,0 1 0,0-1-1,-1 1 1,1 0 0,-1 1-1,0-1 1,-1 0 0,1 1-1,-1 0 1,-8-6 0,10 9-63,1-1 1,-1 0 0,0 1 0,1 0 0,-1-1 0,0 1 0,0 0 0,0 1-1,0-1 1,0 0 0,0 1 0,0 0 0,0 0 0,0 0 0,0 0 0,0 0-1,0 0 1,0 1 0,0-1 0,0 1 0,0 0 0,0 0 0,1 0 0,-1 1 0,-4 1-1,6-2-16,0 0 0,-1-1 0,1 1 0,0 0-1,0 0 1,0 0 0,1 0 0,-1-1 0,0 1-1,0 0 1,0 1 0,1-1 0,-1 0-1,0 0 1,1 0 0,-1 0 0,1 0 0,0 1-1,-1-1 1,1 0 0,0 0 0,0 1 0,-1-1-1,1 0 1,0 1 0,0-1 0,0 0 0,1 0-1,-1 1 1,0-1 0,1 0 0,-1 0 0,0 1-1,1-1 1,-1 0 0,2 2 0,0-1-106,-1 1 0,1-1 0,0 0 0,0 0 1,0 0-1,0 0 0,1 0 0,-1 0 0,1 0 0,-1-1 1,1 1-1,-1-1 0,1 0 0,0 0 0,4 1 1,2 0-186,1-2 0,-1 1 1,0-1-1,1 0 0,-1-1 1,0 0-1,0-1 1,1 0-1,12-5 0,22-7-545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12715,'-10'6'1063,"0"0"0,1 0 0,-14 13 1,18-15-1097,1 0 0,0 0 0,0 0 0,0 0 0,0 1 0,1 0 0,-1 0 0,1 0 1,0 0-1,1 0 0,-5 11 0,7-14-10,0-1 0,0 0 1,1 1-1,-1-1 0,0 1 1,0-1-1,1 0 0,-1 1 0,1-1 1,-1 0-1,1 0 0,0 1 1,-1-1-1,1 0 0,0 0 0,0 0 1,0 0-1,0 0 0,0 0 0,0 0 1,0 0-1,0 0 0,2 1 1,36 18-658,-25-13 486,-1 0 85,3 1-65,0 1 1,26 19 0,-39-26 175,0 1-1,0-1 1,0 1-1,-1-1 1,1 1-1,-1 0 1,0 0-1,0 0 1,0 0 0,0 0-1,0 0 1,-1 0-1,1 1 1,-1-1-1,0 1 1,0-1-1,0 1 1,-1-1-1,1 1 1,-1 4 0,-1-5 44,0 0 0,0 0 0,0 0 1,0 0-1,0 0 0,-1 0 1,1 0-1,-1-1 0,0 1 1,0 0-1,0-1 0,0 0 1,-1 1-1,1-1 0,-1 0 0,1 0 1,-1-1-1,1 1 0,-6 2 1,-4 3 139,-1-1 1,0-1-1,-14 5 1,16-7-96,1 0 1,-1 0-1,-1-1 0,1 0 1,0-1-1,0 0 0,-16-2 1,16-2-66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2:5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10466,'-4'2'207,"0"0"-1,-1 1 1,1 0-1,0 0 1,1 0 0,-1 0-1,0 1 1,1-1-1,0 1 1,0 0-1,-3 5 1,0 1-19,1 0 0,1 1 0,-6 19 1,9-28-185,0 1 0,1-1 0,-1 0 0,1 1 0,0-1 0,-1 1 0,1-1 0,0 1 0,0-1 0,1 0 0,-1 1 0,2 4 0,-2-6 3,1 0 1,-1-1-1,1 1 1,-1 0-1,1 0 1,0 0-1,-1-1 1,1 1-1,0 0 1,0 0-1,0-1 1,-1 1-1,1-1 1,0 1-1,0-1 1,0 1-1,0-1 1,0 0-1,0 1 1,0-1-1,0 0 1,0 0-1,0 0 1,0 0-1,0 0 1,0 0-1,0 0 1,0 0-1,0 0 1,1 0-1,0-1 1,4-1 33,0 0 0,0 0 0,-1 0 1,1-1-1,-1 0 0,1 0 0,-1 0 0,0-1 1,0 1-1,-1-1 0,8-7 0,5-8 299,20-27-1,-35 44-313,6-10 89,-1 3 321,-10 25-113,2-14-275,-9 39-13,10-38-85,-1-1 0,1 0 1,0 0-1,0 1 1,-1-1-1,2 0 1,-1 0-1,0 1 0,0-1 1,1 0-1,-1 0 1,1 1-1,-1-1 1,3 4-1,6 0-97,5-7-33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263 160 9378,'0'-1'171,"1"1"1,-1 0-1,1-1 1,-1 1-1,1-1 1,-1 1-1,0-1 1,1 1-1,-1-1 0,0 1 1,1-1-1,-1 1 1,0-1-1,0 0 1,0 1-1,0-1 0,1 0 1,-1 1-1,0-1 1,0 1-1,0-2 1,-14 3 2376,7 1-2853,-4 0 358,0 2 0,0 0 0,1 0 1,-1 1-1,1 0 0,0 1 0,0 0 1,1 0-1,0 1 0,0 0 0,0 1 0,1 0 1,0 0-1,1 1 0,-11 16 0,6-7-61,0 2 0,1-1 0,1 1-1,1 1 1,0 0 0,2 0-1,-5 23 1,11-38-9,0 1 1,0-1-1,0 0 0,1 0 1,0 9-1,0-14 11,0 0 0,0 0 1,0 0-1,0-1 0,0 1 1,1 0-1,-1 0 0,0 0 1,1 0-1,-1 0 0,1 0 0,-1 0 1,1 0-1,-1-1 0,1 1 1,0 0-1,-1 0 0,1-1 0,0 1 1,0-1-1,-1 1 0,1 0 1,0-1-1,0 1 0,0-1 0,0 0 1,-1 1-1,1-1 0,0 0 1,0 1-1,0-1 0,0 0 0,0 0 1,0 0-1,0 0 0,0 0 1,0 0-1,0 0 0,0 0 0,0 0 1,1-1-1,3 0-13,-1 0 0,1-1 0,-1 1 0,0-1 1,1 0-1,-1 0 0,0-1 0,0 1 0,0-1 0,6-5 0,33-38-145,-37 39 140,41-50-39,-2-2 1,-4-2-1,-1-1 0,32-73 1,-70 130 75,2-1 29,-1-1 0,0 1 0,-1-1 0,0 0 0,0 0 1,1-8-1,-3 15-36,0 0 0,0-1 0,0 1 1,-1 0-1,1 0 0,0 0 0,0 0 1,-1 0-1,1 0 0,0 0 0,0 0 1,-1 0-1,1 0 0,0 0 0,0 0 0,-1 0 1,1 0-1,0 0 0,0 1 0,-1-1 1,1 0-1,0 0 0,0 0 0,0 0 1,-1 0-1,1 0 0,0 1 0,0-1 1,0 0-1,0 0 0,-1 0 0,1 0 1,0 1-1,0-1 0,0 0 0,0 0 1,0 0-1,0 1 0,0-1 0,-1 1 0,-10 11 104,-13 24-34,2 0 1,2 1-1,1 1 0,2 1 1,2 1-1,1 0 0,-10 54 1,22-86-119,0 1 0,1 0-1,1-1 1,-1 1 0,1 0 0,1 0 0,2 12 0,-3-19-50,1 1 0,0-1 1,0 0-1,0 0 1,0 1-1,0-1 1,0 0-1,0 0 0,1 0 1,-1 0-1,1-1 1,0 1-1,-1 0 1,1-1-1,0 1 0,0-1 1,0 1-1,0-1 1,0 0-1,0 0 1,0 0-1,1 0 1,-1 0-1,0-1 0,1 1 1,-1-1-1,0 1 1,1-1-1,-1 0 1,1 0-1,3 0 0,19-2-434,1-3-162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11803,'-1'1'70,"1"0"1,0 0-1,0 0 1,0 0-1,1 0 1,-1 1-1,0-1 1,0 0-1,0 0 1,1 0 0,-1 0-1,1 0 1,-1 0-1,1 0 1,-1 0-1,1 0 1,0 0-1,-1-1 1,1 1-1,0 0 1,-1 0-1,1-1 1,0 1 0,1 1-1,0-2 4,-1 1 0,1-1 1,0 1-1,0-1 0,-1 0 0,1 0 0,0 1 0,0-1 0,-1 0 1,1 0-1,0-1 0,0 1 0,2-1 0,4-1 82,-1-1 0,1 1 0,-1-1 0,0-1 1,11-7-1,7-6 271,0-1 1,32-33-1,-48 41-307,0 0 0,0 0 0,-1 0 1,0-1-1,-1 0 0,0-1 0,-1 0 0,6-16 0,-11 26-102,0-1 1,-1 1-1,1 0 1,-1-1-1,1 0 1,-1 1-1,0-1 1,0 1-1,0-1 1,0 1-1,-1-4 1,1 5-12,-1 0 0,1 0 0,-1 1 0,1-1 0,-1 0 0,1 0 0,-1 0 1,0 1-1,1-1 0,-1 0 0,0 0 0,1 1 0,-1-1 0,0 1 0,0-1 1,0 1-1,0-1 0,0 1 0,0 0 0,1-1 0,-1 1 0,0 0 0,0-1 1,0 1-1,0 0 0,0 0 0,0 0 0,0 0 0,0 0 0,0 0 1,0 0-1,0 1 0,-1-1 0,-6 2 15,0 0 0,0 0 0,0 1-1,0 0 1,1 0 0,-1 1 0,1 0 0,0 0 0,0 1 0,0 0 0,-8 8 0,-1 1-28,1 2 0,0 0 0,-15 22 0,17-20-16,1 1 1,-14 30-1,22-42-20,1 0-1,0 1 1,1 0 0,0 0-1,0-1 1,0 1-1,1 0 1,0 1 0,1-1-1,0 11 1,1-17-20,-1 1 0,1-1 0,0 0 1,0 1-1,0-1 0,0 1 0,0-1 0,0 0 0,1 0 0,-1 0 1,1 0-1,-1 0 0,1 0 0,0 0 0,0 0 0,0-1 1,0 1-1,0-1 0,0 1 0,0-1 0,1 0 0,-1 0 1,0 0-1,1 0 0,-1 0 0,1-1 0,-1 1 0,1-1 1,3 1-1,6 0-145,0 0 0,-1-1 0,1 0 0,0-1 0,13-2 0,16-6-257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12827,'-25'36'663,"-8"12"-193,-45 85 1,76-131-503,1 1-1,-1 0 1,1 0 0,0-1-1,0 1 1,0 0 0,1 0 0,-1 0-1,1 0 1,-1 0 0,1 0-1,0 4 1,0-7 5,1 0 0,-1 1-1,0-1 1,0 1 0,0-1 0,1 0 0,-1 1 0,0-1-1,0 0 1,1 1 0,-1-1 0,0 0 0,1 0 0,-1 1-1,0-1 1,1 0 0,-1 0 0,0 0 0,1 1 0,-1-1-1,1 0 1,-1 0 0,0 0 0,1 0 0,-1 0 0,1 0-1,-1 0 1,1 0 0,22-6-973,-9 0 476,7-3-173,0 0 0,1 1 0,-1 1 1,41-7-1,-60 14 731,0-1 0,-1 1 0,1 0 0,0 0 0,-1 0 0,1 0 0,0 0 0,-1 1 1,1-1-1,0 0 0,-1 1 0,1-1 0,0 1 0,-1 0 0,1-1 0,-1 1 0,1 0 0,-1 0 0,0 0 0,1 0 0,-1 0 0,0 0 0,3 3 0,-3-1 114,0-1 0,1 1-1,-1 0 1,0 0 0,-1 0 0,1 0-1,0 0 1,-1 0 0,0 0 0,1 0 0,-1 1-1,-1 3 1,0 4 265,-1 0-1,0 0 1,-1 0 0,0 0-1,-1-1 1,0 1 0,-1-1-1,0 0 1,0-1 0,-11 15-1,13-19-240,-1 0 0,1 0 0,-1 0 0,-1-1-1,1 1 1,-1-1 0,1 0 0,-1-1 0,0 1-1,0-1 1,-1 0 0,1 0 0,-1 0 0,1-1-1,-1 0 1,0 0 0,0-1 0,0 1-1,0-1 1,-8 0 0,13-1-140,0 0-1,0 0 1,0 0 0,0 0-1,1 0 1,-1 0-1,0 0 1,0 0 0,0-1-1,0 1 1,0 0 0,1 0-1,-1-1 1,0 1-1,0-1 1,1 1 0,-1-1-1,0 1 1,1-1-1,-1 1 1,0-1 0,1 0-1,-1 0 1,-3-6 305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13563,'0'0'27,"0"0"1,0 0 0,1 0-1,-1-1 1,0 1-1,0 0 1,0 0 0,0 0-1,0 0 1,0 0-1,1 0 1,-1 0 0,0 0-1,0 0 1,0 0-1,0 0 1,0 0-1,0 0 1,1 0 0,-1 0-1,0 0 1,0 0-1,0 0 1,0 0 0,0 0-1,0 0 1,1 0-1,-1 0 1,0 0-1,0 1 1,0-1 0,0 0-1,0 0 1,0 0-1,0 0 1,0 0 0,1 0-1,-1 0 1,0 0-1,0 0 1,0 1-1,0-1 1,0 0 0,0 0-1,0 0 1,1 11 633,-5 23-379,1-6-167,4 34-54,10 80 0,-4-77-274,-2 73 0,-5-137 196,-3 17-204,3-17 214,-1-1 0,1 1 0,0-1 0,-1 1 0,1-1 0,0 1 0,-1-1 0,1 0 0,-1 1-1,1-1 1,0 1 0,-1-1 0,1 0 0,-1 0 0,0 1 0,1-1 0,-1 0 0,1 0 0,-1 1 0,1-1 0,-1 0 0,1 0 0,-1 0 0,0 0 0,1 0 0,-1 0 0,1 0 0,-1 0-1,0 0 1,1 0 0,-1 0 0,0-1 0,-16-4-153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14275,'0'-3'76,"0"0"1,1-1-1,-1 1 0,1 0 1,0-1-1,0 1 0,0 0 1,0 0-1,0-1 0,1 1 1,-1 0-1,1 1 0,0-1 1,0 0-1,0 0 0,0 1 1,0-1-1,1 1 0,-1 0 1,1-1-1,5-2 0,7-6 39,0 2 0,27-14 0,-41 23-104,22-11 21,1 1 1,0 1-1,29-7 0,-42 14-32,1-1 1,-1 2-1,1-1 0,0 2 1,-1-1-1,1 2 0,0-1 1,-1 2-1,14 2 0,-22-3-2,0-1 0,-1 1 0,1 0 0,0 0 0,-1 0 0,1 1-1,-1-1 1,1 0 0,-1 1 0,0 0 0,1 0 0,-1-1 0,0 1 0,0 1 0,0-1-1,-1 0 1,1 0 0,0 1 0,1 3 0,-1-2 6,-1 0 0,0 0-1,-1 0 1,1-1 0,-1 1-1,0 0 1,1 0 0,-2 0 0,1 0-1,0 0 1,-1 0 0,-2 6 0,-1 3 34,-1 0 1,0 0 0,-1 0-1,-1-1 1,0 0 0,-16 20 0,17-24-1,-1-1 0,0-1 0,-1 1 1,1-1-1,-1 0 0,-1-1 0,1 1 1,-1-2-1,1 1 0,-15 4 0,9-5-111,-1 1-1,0-2 1,0 0 0,0-1-1,-30 1 1,39-4-21,-2-6-60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11867,'-8'42'457,"3"1"0,1 0 0,4 80 0,0-120-441,0 7 24,0-2 3,0 0-1,0-1 0,1 1 1,0-1-1,0 1 0,1-1 0,4 14 1,-6-20-34,0-1 0,0 0 0,1 1 0,-1-1 0,0 1 0,0-1 0,0 0 0,0 1 0,1-1 0,-1 0 0,0 1 0,0-1 0,1 0 0,-1 1 0,0-1 0,1 0 0,-1 1 0,0-1 1,1 0-1,-1 0 0,0 0 0,1 1 0,-1-1 0,0 0 0,1 0 0,-1 0 0,1 0 0,-1 0 0,0 0 0,1 1 0,-1-1 0,1 0 0,8-11 226,2-22 29,-5 4-37,-2 1 1,-1-1-1,-1 0 0,-3-48 0,-2 66-140,0 14 6,-2 17-41,5-13-74,0-1 0,0 0 0,0 1 0,1-1 0,0 0 0,2 7-1,-3-13 18,1 1-1,-1 0 0,0 0 0,1 0 1,-1 0-1,0-1 0,1 1 0,0 0 1,-1 0-1,1-1 0,-1 1 0,1 0 1,0-1-1,-1 1 0,1-1 1,0 1-1,-1-1 0,1 1 0,0-1 1,1 1-1,-1-1 0,1 0 1,-1 0-1,1 0 1,-1 0-1,0 0 1,1-1-1,-1 1 1,0 0-1,1-1 1,-1 1-1,0-1 1,0 1-1,1-1 1,-1 0-1,0 1 1,0-1-1,0 0 1,1-1-1,5-4-11,0 0 0,-1 0 0,0-1 0,0 0 0,-1 0 0,0 0 0,0-1 0,-1 1 0,5-11-1,-3 4 43,-1 0 0,0 0 0,-1 0 0,4-25 0,-8 27 39,-4 12 19,-4 18 20,6-4-96,0-1 0,1 0-1,1 23 1,0-31-10,1 0 0,-1 0 0,1 0 0,0 0-1,1-1 1,-1 1 0,1 0 0,0-1 0,0 1 0,0-1 0,0 1-1,1-1 1,4 5 0,-7-8 3,1 0 1,0 0-1,0 0 0,0-1 1,0 1-1,0 0 0,0-1 1,0 1-1,0 0 0,0-1 1,0 1-1,0-1 0,1 1 1,-1-1-1,0 0 0,0 0 1,0 1-1,1-1 0,-1 0 1,0 0-1,0 0 0,1 0 1,-1-1-1,2 1 0,-1-1 3,0 0 0,1 0-1,-1 0 1,0-1 0,0 1 0,0 0-1,0-1 1,0 1 0,-1-1 0,1 0-1,2-3 1,0 1 89,-1 0 0,0-1 0,-1 1 0,1-1 0,-1 0 0,0 0 0,0 0 0,0 0-1,-1 0 1,2-9 0,-3 29 6,1-1-1,0 0 1,4 15 0,-5-26-105,1 1 0,0-1 0,0 0 0,0 0 1,0 0-1,0 0 0,0 0 0,1 0 1,-1 0-1,1 0 0,0-1 0,0 1 1,0-1-1,0 1 0,1-1 0,-1 0 0,1 0 1,-1 0-1,1 0 0,3 2 0,-5-4-8,1 1 0,-1-1 0,0 0 0,1 1-1,-1-1 1,0 0 0,1 0 0,-1 0 0,0 0 0,1 0-1,-1-1 1,0 1 0,0 0 0,1-1 0,-1 1 0,0 0-1,0-1 1,1 0 0,-1 1 0,0-1 0,0 0-1,0 1 1,0-1 0,0 0 0,0 0 0,0 0 0,0 0-1,0 0 1,-1 0 0,1 0 0,0 0 0,-1 0 0,1-1-1,0 1 1,0-2 0,1-2-3,0-1 0,0 1 1,-1 0-1,0-1 0,0 0 0,1-10 1,-5-17-86,-9-1-34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12667,'2'0'1136,"-1"0"-920,3 0-232,2-1 184,4-1-32,2 1-72,8 1-136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14659,'3'3'1288,"0"-2"-815,-2 2-201,0-4 600,-1-1-136,0 5-840,-2 6 144,0-5-32,1-4-144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13155,'2'2'135,"0"0"0,0 0 0,0 0 0,1-1 0,-1 1 0,0-1 0,1 0 0,-1 1 0,1-1 0,0-1 0,-1 1 0,1 0 0,0 0 0,0-1 0,-1 0 0,1 1 0,0-1 0,0 0 0,0-1 0,5 0 0,5-1 136,1 0-1,23-9 1,-35 11-256,19-7 70,-1 0 0,0-1 0,21-12-1,-35 17-93,-1-1-1,1 0 1,-1 0-1,0-1 1,0 1-1,5-7 1,-8 9-10,0-1 1,0 0-1,-1 1 1,1-1-1,-1 0 1,1 0-1,-1 0 1,0 0-1,0 0 0,0 0 1,-1 0-1,1 0 1,-1-6-1,0 8 4,0-1-1,0 1 0,0 0 1,0 0-1,0 0 0,0 0 0,-1 0 1,1 0-1,0 0 0,-1 0 1,1-1-1,-1 1 0,1 0 1,-1 1-1,1-1 0,-1 0 1,0 0-1,0 0 0,1 0 1,-1 0-1,0 1 0,-1-2 1,0 1-1,0 0 1,-1 0 0,1 0 0,0 1 0,0-1 0,0 1-1,0-1 1,0 1 0,-1 0 0,1 0 0,-3 0-1,-1 1-1,-1-1 0,1 2 0,-1-1 0,1 1 0,0-1 0,-1 2 0,-7 3 0,5 0 44,0 0-1,0 1 0,1 0 0,0 0 0,0 1 0,0 0 1,1 0-1,1 1 0,-1 0 0,1 0 0,1 1 1,0 0-1,0 0 0,1 0 0,-6 19 0,10-26-13,-1-1 0,1 0 0,0 1 0,-1-1 0,1 0 0,0 1 0,0-1 0,1 1 0,-1-1 0,0 0 0,1 1 0,0-1 0,-1 0 0,1 1 0,0-1 0,0 0 0,0 0 0,1 0 0,-1 0 0,0 0 0,4 3 0,-3-2 5,1-1 0,0-1 0,0 1 0,1 0 0,-1-1 0,0 1 0,0-1 0,1 0 0,-1 0 0,1-1 0,-1 1 0,0 0 0,6-1 0,4 0 1,0-1-1,0 0 1,0 0-1,0-2 1,0 1 0,-1-2-1,14-5 1,-3 0-101,-2-2-1,1 0 1,34-26-1,-43 28-12,-1-1-1,-1 0 0,0-1 1,-1 0-1,0-1 0,0 0 1,8-14-1,-11 12 16,-8 15 254,-14 25 390,9-10-357,1-1 1,0 1 0,2 0 0,-1 1 0,2-1 0,0 1 0,1-1 0,2 22 0,-1-37-196,0 1 0,0-1 1,0 1-1,0 0 1,0-1-1,1 1 1,-1-1-1,1 1 0,-1-1 1,1 1-1,0-1 1,0 1-1,0-1 0,-1 0 1,1 1-1,0-1 1,0 0-1,1 0 0,-1 0 1,0 0-1,0 0 1,1 0-1,1 1 0,-2-1 36,1-1-1,0 0 1,-1 0 0,1 0-1,0 0 1,-1 0-1,1 0 1,0 0-1,-1 0 1,1-1-1,-1 1 1,1-1-1,0 1 1,-1-1-1,1 1 1,-1-1-1,1 0 1,-1 0-1,0 0 1,1 0 0,-1 0-1,2-2 1,4-3 35,-1 0 1,0-1-1,-1 0 1,1 0-1,7-13 1,6-14 145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14899,'-28'19'1162,"13"-9"-950,0 0 1,1 1 0,0 1-1,-19 19 1,33-30-248,-1-1 1,1 1 0,-1-1 0,1 1 0,-1-1 0,1 1-1,-1-1 1,1 1 0,0-1 0,-1 1 0,1 0-1,0-1 1,-1 1 0,1-1 0,0 1 0,0 0-1,-1 0 1,1-1 0,0 1 0,0 0 0,0-1-1,0 1 1,0 0 0,0-1 0,0 1 0,0 0-1,1-1 1,-1 1 0,0 0 0,0-1 0,0 1 0,1 0-1,-1-1 1,0 1 0,1 0 0,-1-1 0,1 1-1,-1-1 1,0 1 0,1-1 0,-1 1 0,1-1-1,0 1 1,-1-1 0,1 0 0,-1 1 0,1-1-1,0 0 1,-1 1 0,1-1 0,0 0 0,-1 0-1,1 0 1,0 1 0,0-1 0,8 2-255,1 0 0,-1-1-1,14 1 1,-8-1 63,-10-1 222,0 1 1,0 0-1,-1 0 1,1 0-1,-1 1 1,1 0-1,-1 0 1,0 0-1,1 0 1,-1 0-1,0 1 1,-1 0-1,1 0 1,0 0-1,-1 0 1,1 1 0,-1-1-1,0 1 1,0 0-1,-1 0 1,1 0-1,-1 0 1,0 0-1,0 1 1,0-1-1,-1 1 1,1-1-1,-1 1 1,0-1-1,0 1 1,-1 0-1,1 6 1,-1-5 198,0 1 0,0-1 0,0 0 0,-1 0 0,1 1 0,-2-1 0,1 0 0,-3 6 0,3-9-118,0-1-1,0 0 0,0 0 1,0 0-1,0 0 1,-1 0-1,1 0 1,-1-1-1,0 1 1,1 0-1,-1-1 0,0 1 1,0-1-1,0 0 1,0 1-1,0-1 1,0 0-1,0 0 0,-1 0 1,1-1-1,0 1 1,0-1-1,-1 1 1,-2-1-1,0 1-102,-1 0 0,0-1 0,1 0 0,-12-2 0,16 2 5,-1 0 1,1 0-1,0-1 0,0 1 0,0 0 1,0-1-1,-1 1 0,1-1 0,0 1 0,0-1 1,0 0-1,0 1 0,0-1 0,0 0 1,0 0-1,0 1 0,0-1 0,1 0 1,-1 0-1,0 0 0,1 0 0,-1 0 1,0 0-1,1-1 0,-1 1 0,1 0 1,-1 0-1,1 0 0,0 0 0,-1-3 1,3-15-269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11707,'-1'0'1416,"-7"7"-848,-3 5-264,-5 9 1472,-4 8-1095,-4 11-337,-2 0-96,-3 7-144,-1 2-48,4-2 8,1-2-48,2-8-152,0-5-96,0-14-208,-2-1 352,1-7-81,2-5-47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12443,'8'11'1232,"7"0"-912,-1 0-120,3 4 1024,6 1-968,4 2-80,6 1-32,0 2 0,0-1-216,-1 0-136,-3-2-1408,-5 2 1464,-10-2-232,-4 0-88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83 14515,'0'0'34,"0"0"0,0 0 0,0 0 0,0 0-1,0 0 1,0 0 0,0 0 0,0 0 0,1 1 0,-1-1 0,0 0 0,0 0-1,0 0 1,0 0 0,0 0 0,0 0 0,0 0 0,0 0 0,0 0 0,0 0-1,0 0 1,0 0 0,0 1 0,1-1 0,-1 0 0,0 0 0,0 0 0,0 0-1,0 0 1,0 0 0,0 0 0,0 0 0,0 0 0,0 0 0,1 0 0,-1 0-1,0 0 1,0 0 0,0 0 0,0 0 0,0 0 0,0 0 0,0 0 0,0 0-1,0 0 1,1 0 0,-1-1 0,0 1 0,0 0 0,0 0 0,0 0 0,0 0-1,0 0 1,-2 20 850,-10 42-548,7-36-167,-9 47-1,-5 104 0,20-161-59,3-20 17,6-23 35,0-14-36,-3-1-1,-1-1 1,-2 1 0,-2-71-1,-2 101-103,-3-37 41,3 46-55,0 0-1,-1 1 1,1-1 0,-1 0-1,0 0 1,0 1 0,0-1-1,0 1 1,0-1 0,-1 1-1,1-1 1,-1 1-1,-2-3 1,4 5-6,0-1 0,0 1-1,-1 0 1,1 0 0,0 0 0,0 0-1,0-1 1,0 1 0,-1 0 0,1 0-1,0 0 1,0 0 0,-1 0-1,1 0 1,0 0 0,0 0 0,0 0-1,-1 0 1,1-1 0,0 1 0,0 0-1,-1 0 1,1 0 0,0 1 0,0-1-1,-1 0 1,1 0 0,0 0 0,0 0-1,-1 0 1,1 0 0,0 0 0,0 0-1,0 0 1,-1 1 0,-4 9 7,3 12-64,1-20 40,1 0 1,0 0 0,0 0-1,0 0 1,0 1 0,0-1-1,1 0 1,-1 0 0,1 0-1,-1 0 1,1 0-1,0 0 1,0 0 0,-1-1-1,1 1 1,1 0 0,-1 0-1,0-1 1,0 1 0,1 0-1,-1-1 1,1 0-1,-1 1 1,1-1 0,0 0-1,-1 0 1,1 1 0,0-1-1,0-1 1,0 1 0,0 0-1,0 0 1,0-1-1,0 1 1,0-1 0,0 0-1,0 1 1,0-1 0,0 0-1,3-1 1,4 1-23,-1-2 0,1 1 0,-1-1 0,0-1 0,0 1 0,0-1 0,0-1 0,14-8 0,-1-2 13,-1-1 1,20-19-1,5-5 140,-45 39-113,0 0-1,0 0 1,0 0-1,1 0 1,-1 0-1,0 0 1,0 0 0,0 0-1,0 0 1,0-1-1,0 1 1,1 0 0,-1 0-1,0 0 1,0 0-1,0 0 1,0 0 0,0 0-1,1 0 1,-1 0-1,0 1 1,0-1 0,0 0-1,0 0 1,0 0-1,0 0 1,1 0 0,-1 0-1,0 0 1,0 0-1,0 0 1,0 0 0,0 0-1,0 0 1,0 1-1,1-1 1,-1 0-1,0 0 1,0 0 0,0 0-1,0 0 1,0 0-1,0 0 1,0 1 0,0-1-1,0 0 1,0 0-1,0 0 1,0 0 0,0 0-1,0 1 1,0-1-1,0 0 1,0 0 0,0 0-1,0 0 1,0 0-1,0 1 1,0-1 0,0 0-1,0 0 1,0 0-1,0 0 1,0 0 0,0 0-1,0 1 1,-1-1-1,0 10 46,-10 36 133,-5 55 0,14-86-270,1 1 0,1-1 0,1 0 0,0 1 1,1-1-1,0 0 0,7 23 0,-8-34 62,1-1 0,-1 1 0,1-1 0,-1 0 0,1 0 0,0 0 0,0 0 0,1 0 0,-1 0 0,1 0 0,2 2 0,8-1-204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3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158 185 14043,'-9'16'371,"2"0"-1,0 0 1,1 1 0,1 0 0,-7 34-1,12-51-369,0 0-1,0 1 1,0-1-1,-1 0 0,1 1 1,0-1-1,0 0 1,0 1-1,0-1 1,0 0-1,0 1 0,0-1 1,0 0-1,0 1 1,0-1-1,0 0 0,0 1 1,0-1-1,0 0 1,1 1-1,-1-1 0,0 0 1,0 1-1,0-1 1,0 0-1,1 0 0,-1 1 1,0-1-1,0 0 1,0 1-1,1-1 0,-1 0 1,0 0-1,1 0 1,-1 1-1,0-1 0,0 0 1,1 0-1,-1 0 1,0 0-1,1 0 0,0 1 1,15-11 15,13-23-8,-21 23 16,-1 0 0,-1-1 0,0 1 0,0-2 1,-1 1-1,0 0 0,-1-1 0,0 0 0,3-22 0,-7 32-19,1 1 1,-1 0-1,0-1 0,0 1 1,0 0-1,0-1 0,0 1 0,0 0 1,-1-1-1,1 1 0,0 0 0,-1-1 1,1 1-1,-1 0 0,1 0 1,-1-1-1,0 1 0,1 0 0,-1 0 1,-2-2-1,2 2 0,0 1 0,0 0 0,0-1-1,0 1 1,0 0 0,0-1 0,0 1 0,0 0 0,0 0 0,0 0 0,0 0 0,-1 0 0,1 0 0,0 0-1,0 0 1,0 1 0,0-1 0,0 0 0,-2 2 0,-3 0 10,0 2 0,0-1-1,0 1 1,0 0 0,0 0 0,-8 8-1,7-5-15,0 0-1,0 1 0,0 0 0,1 0 1,0 0-1,0 1 0,1-1 0,1 1 1,-7 16-1,11-25 0,0 0 1,0 1-1,-1-1 0,1 0 0,0 1 1,0-1-1,0 0 0,0 0 1,0 1-1,0-1 0,0 0 0,0 0 1,0 1-1,0-1 0,0 0 1,0 1-1,0-1 0,0 0 0,0 0 1,0 1-1,0-1 0,0 0 1,0 1-1,0-1 0,0 0 0,0 0 1,1 1-1,-1-1 0,0 0 1,0 0-1,0 1 0,0-1 0,1 0 1,-1 0-1,0 0 0,0 0 1,0 1-1,1-1 0,-1 0 0,0 0 1,0 0-1,1 0 0,-1 0 1,0 1-1,1-1 0,-1 0 0,0 0 1,0 0-1,1 0 0,-1 0 1,0 0-1,1 0 0,-1 0 0,0 0 1,0 0-1,1 0 0,-1 0 1,0-1-1,1 1 0,-1 0 0,0 0 1,0 0-1,1 0 0,-1 0 1,0-1-1,20-10-82,-18 10 66,11-7-104,0-1-1,-1 0 1,-1-1 0,1 0-1,-2-1 1,1 0-1,-2-1 1,15-22 0,-23 33 122,0 0 0,0 0 1,0 0-1,-1-1 1,1 1-1,0 0 0,-1-1 1,1 1-1,-1 0 1,0-1-1,1 1 0,-1-1 1,0 1-1,0-1 1,0 1-1,0-1 0,0 1 1,0-1-1,-1 1 1,1 0-1,0-1 0,-1 1 1,0-3-1,0 4 11,0-1-1,0 1 1,0-1-1,0 1 0,0-1 1,0 1-1,0 0 1,0 0-1,0-1 1,0 1-1,0 0 1,0 0-1,0 0 0,0 0 1,0 0-1,0 0 1,0 1-1,-1-1 1,1 0-1,0 0 1,0 1-1,0-1 0,0 1 1,0-1-1,1 1 1,-1-1-1,0 1 1,0-1-1,0 1 1,-1 1-1,-11 7 48,1 1 0,0 0 0,0 0 0,1 1 0,0 1 0,1 0 0,1 0 0,0 1 0,0 1 0,-9 21 0,17-34-59,0 1 1,0 0-1,0-1 1,1 1 0,-1 0-1,1 0 1,0 0-1,-1 0 1,1-1 0,0 1-1,0 0 1,0 0-1,0 0 1,0 0 0,1 2-1,-1-3-2,1-1 0,-1 0 0,0 1 0,0-1 1,1 0-1,-1 1 0,0-1 0,0 0 0,1 0 0,-1 1 0,0-1 0,1 0 0,-1 0 0,0 1 0,1-1 0,-1 0 0,1 0 0,-1 0 1,0 0-1,1 0 0,-1 0 0,0 0 0,1 0 0,-1 0 0,1 0 0,18-7-129,-6-2-1,0-1 1,-1 0-1,0-1 0,-1 0 1,0-1-1,0 0 0,-2-1 1,1 0-1,-2-1 0,0 0 1,0 0-1,7-22 0,-13 31 109,0-1 0,-1 0 0,0 0 0,0 1 0,0-9-1,-1 14 30,1-1 0,-1 0 0,0 0 0,0 1 0,0-1 0,0 0 0,0 1 0,-1-1 0,1 0 0,0 0 0,0 1-1,0-1 1,-1 0 0,1 1 0,0-1 0,-1 0 0,1 1 0,0-1 0,-1 1 0,1-1 0,-1 1 0,1-1 0,-1 1 0,1-1 0,-1 1-1,1-1 1,-1 1 0,0-1 0,1 1 0,-1 0 0,1-1 0,-1 1 0,0 0 0,1 0 0,-1 0 0,0-1 0,0 1 0,1 0 0,-1 0-1,0 0 1,1 0 0,-1 0 0,0 0 0,0 0 0,1 1 0,-1-1 0,0 0 0,1 0 0,-1 0 0,0 1 0,1-1 0,-2 1-1,-5 2 65,1 0-1,0 1 1,0 0-1,0 0 0,0 0 1,0 1-1,1 0 0,0 0 1,-7 9-1,0 2 104,0 0 1,-12 23-1,19-32-130,1 1 0,0 0 1,1 0-1,0 1 1,0-1-1,0 1 0,1-1 1,-1 10-1,3-17-41,0-1 0,0 1 0,0-1 0,0 1 1,0-1-1,-1 1 0,1-1 0,0 1 0,0-1 0,1 0 0,-1 1 0,0-1 0,0 1 0,0-1 0,0 1 0,0-1 0,0 1 0,1-1 1,-1 1-1,0-1 0,0 0 0,1 1 0,-1-1 0,0 1 0,1-1 0,-1 0 0,0 1 0,1-1 0,-1 0 0,1 0 0,-1 1 0,1-1 1,0 0-8,1 0 1,-1 0-1,0 0 1,0 0-1,0 0 1,0 0-1,1-1 1,-1 1-1,0 0 1,0-1-1,0 1 1,0-1-1,1 0 1,4-3-85,0 0 0,0 0 1,10-10-1,2-5-453,-1-1 0,0-1 0,-2-1-1,0 0 1,-2-1 0,13-28 0,-24 45 402,0 0-1,-1 0 1,1 0 0,0-9 0,-2 15 122,0-1 1,0 0 0,0 0-1,0 0 1,0 0 0,0 0-1,0 0 1,0 0 0,0 0-1,-1 0 1,1 0 0,0 1-1,-1-1 1,1 0 0,-1-1-1,0 1 19,1 1 0,-1 0 0,1 0 0,-1-1 0,0 1-1,1 0 1,-1 0 0,1 0 0,-1 0 0,1 0 0,-1 0-1,0 0 1,1 0 0,-1 0 0,1 0 0,-1 0 0,1 0-1,-1 0 1,0 0 0,1 1 0,-1-1 0,1 0 0,-1 0-1,1 1 1,-1-1 0,1 0 0,-1 1 0,0 0 0,-7 4 218,1 1 0,-1 0 0,1 1 1,0 0-1,-8 11 0,-30 43 977,34-44-942,0-1-1,1 1 1,0 1 0,-9 26-1,19-35-256,5-10-99,6-9-151,2-5-220,-1-1 0,-1 0 0,0-1 0,-1-1 0,-1 1 0,0-1 0,5-21 0,-14 39 474,1 0 0,-1-1-1,0 1 1,0 0-1,0 0 1,0 0 0,0 0-1,0-1 1,1 1-1,-1 0 1,0 0 0,0 0-1,0-1 1,0 1-1,0 0 1,0 0 0,0-1-1,0 1 1,0 0 0,0 0-1,0 0 1,0-1-1,0 1 1,0 0 0,0 0-1,0-1 1,0 1-1,-1 0 1,1 0 0,0 0-1,0-1 1,0 1-1,0 0 1,0 0 0,0 0-1,-1 0 1,1-1 0,0 1-1,0 0 1,0 0-1,0 0 1,-1 0 0,1 0-1,0 0 1,0 0-1,0-1 1,-1 1 0,1 0-1,0 0 1,0 0-1,0 0 1,-1 0 0,1 0-1,0 0 1,0 0 0,-1 0-1,1 0 1,0 0-1,-11 5 351,0 5-123,0 0 0,1 0 0,0 1 0,1 0 0,0 0 0,-7 14 0,13-21-241,1 1-1,0 0 1,-1 0 0,2 0-1,-1 0 1,1 1 0,-1-1-1,0 9 1,2-11-11,0 0-1,1 0 1,-1 0-1,0 0 1,1 0 0,0 0-1,-1 0 1,1-1-1,0 1 1,0 0 0,1 0-1,-1-1 1,1 1-1,-1-1 1,1 0 0,4 5-1,-5-5-46,1-1-1,-1 1 0,1-1 1,-1 0-1,1 1 0,0-1 1,0 0-1,0 0 0,-1 0 1,1-1-1,0 1 1,0 0-1,0-1 0,0 1 1,0-1-1,1 1 0,-1-1 1,0 0-1,3 0 0,-1-1-10,-1 1-1,0-1 0,1 0 1,-1 0-1,0-1 0,0 1 1,0-1-1,0 1 0,0-1 1,0 0-1,3-3 0,-1 1 67,0-1-1,0 0 1,0 0 0,-1-1-1,1 1 1,-2-1-1,1 0 1,0 0 0,-1 0-1,0 0 1,2-9-1,-4 11 103,0 1 0,0 0-1,-1 0 1,0 0 0,0-1-1,0 1 1,0 0 0,0 0-1,0-1 1,-1 1-1,0 0 1,1 0 0,-1 0-1,0 0 1,-3-6 0,2 7 6,1 0 1,-1 0-1,0 0 0,1 0 1,-1 1-1,0-1 1,0 1-1,0-1 0,0 1 1,0 0-1,0 0 1,-1 0-1,1 0 0,0 0 1,-1 0-1,1 0 1,0 1-1,-1-1 0,1 1 1,-1 0-1,1 0 1,-4 0-1,-1 1-21,0 0 0,0 0 1,0 0-1,1 1 0,-1 0 0,1 1 0,-1 0 0,1 0 0,0 0 1,0 0-1,0 1 0,0 0 0,0 1 0,1-1 0,-9 10 0,8-7-53,-1 0 0,1 0 0,1 1-1,-1 0 1,1 0 0,0 1-1,1-1 1,0 1 0,1 0 0,-1 0-1,-1 10 1,5-16-36,-1 0 1,1 0-1,-1 0 0,1 1 0,0-1 0,0 0 1,0 1-1,1-1 0,-1 0 0,1 0 1,0 1-1,0-1 0,0 0 0,0 0 1,1 0-1,-1 0 0,3 3 0,-3-4-25,1-1 0,0 1 0,-1-1 0,1 0-1,0 0 1,0 0 0,0 0 0,0 0 0,0 0-1,0 0 1,0 0 0,0-1 0,0 1 0,0-1 0,0 0-1,0 1 1,0-1 0,0 0 0,1 0 0,-1 0-1,0-1 1,0 1 0,0-1 0,0 1 0,0-1-1,0 1 1,3-3 0,5-1-320,-1 0 0,0-1-1,0 0 1,0-1 0,-1 0-1,0 0 1,0-1 0,-1 0 0,13-16-1,-10 12 33,-2 0 0,1-1 0,-2-1 0,1 0 0,-2 1 0,8-22 0,-13 31 410,0 0 0,0 0 0,0 0-1,0 0 1,-1 0 0,0 0 0,1-1-1,-1 1 1,0 0 0,-1 0 0,1 0-1,0 0 1,-1 0 0,0 0-1,-1-5 1,1 6 41,-1 0 0,1 1 0,0-1 0,-1 0 1,1 1-1,-1-1 0,1 1 0,-1 0 0,0-1 0,1 1 0,-1 0 0,0 0 0,0 0 0,0 0 0,0 1 0,0-1 0,0 0 0,0 1 0,0-1 0,0 1 0,0 0 1,-5 0-1,0-1 356,-1 1 1,0 0 0,0 1 0,-14 3-1,19-4-437,-1 1-1,1 0 1,0 0 0,0 1-1,0-1 1,0 1-1,1-1 1,-1 1-1,0 0 1,1 0-1,-1 0 1,1 0-1,-1 1 1,-1 2 0,4-5-35,-1 1 1,1-1 0,-1 1 0,1 0 0,0-1-1,-1 1 1,1-1 0,0 1 0,-1 0 0,1-1-1,0 1 1,0 0 0,0-1 0,0 1 0,0 0-1,-1-1 1,1 1 0,0 0 0,1 0 0,-1-1-1,0 1 1,0 0 0,0-1 0,0 1 0,0 0-1,1-1 1,-1 1 0,0-1 0,1 1 0,-1 0-1,0-1 1,1 1 0,0 0 0,12 1 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11578,'3'0'181,"-1"0"-1,1 0 0,-1-1 0,0 1 0,1 0 1,-1-1-1,1 1 0,-1-1 0,0 0 0,0 0 1,1 0-1,-1 0 0,0 0 0,3-2 0,29-22 806,-22 15-771,0-1-1,-1-1 0,0 0 1,15-23-1,-21 28-187,0-1 0,0 0 0,-1 0 0,-1 0 0,1-1 0,-1 1 0,-1-1 0,0 0 0,3-15 0,-5 22-21,0 1 1,0 0-1,1-1 1,-1 1-1,0 0 1,0-1-1,0 1 1,0-1-1,-1 1 1,1 0-1,0-1 1,-1 1-1,1 0 1,-1-1-1,1 1 1,-1 0-1,1 0 1,-1-1-1,0 1 1,0 0-1,1 0 1,-1 0-1,0 0 1,0 0-1,0 0 0,0 0 1,-1 0-1,1 1 1,0-1-1,0 0 1,0 0-1,-1 1 1,1-1-1,0 1 1,0-1-1,-1 1 1,-1 0-1,0 0 6,0 0 0,0 0-1,1 0 1,-1 1 0,0 0 0,0-1-1,1 1 1,-1 0 0,0 0 0,1 1-1,-1-1 1,1 0 0,-1 1-1,1 0 1,0-1 0,0 1 0,-4 4-1,-3 6-9,0 0 0,1 0-1,1 1 1,-1 0 0,2 0-1,0 1 1,1-1 0,0 1-1,1 1 1,1-1-1,0 1 1,1-1 0,0 1-1,1 0 1,1 0 0,3 24-1,-3-36-15,0-1-1,1 1 0,-1-1 1,1 1-1,-1-1 1,1 1-1,0-1 0,0 1 1,0-1-1,0 0 1,0 1-1,1-1 0,-1 0 1,1 0-1,-1 0 1,1 0-1,0 0 0,0-1 1,0 1-1,0 0 0,0-1 1,0 0-1,0 1 1,1-1-1,-1 0 0,1 0 1,-1 0-1,0 0 1,1-1-1,-1 1 0,1-1 1,0 1-1,-1-1 0,1 0 1,-1 0-1,1 0 1,-1 0-1,1-1 0,-1 1 1,1-1-1,-1 1 1,1-1-1,-1 0 0,1 0 1,2-1-1,7-5-54,-1 0 1,1-1-1,-2 0 0,1-1 1,-1 0-1,0 0 0,13-18 1,-15 19 62,-7 7 11,-1 1 0,0-1-1,1 1 1,-1-1-1,1 1 1,-1-1-1,1 1 1,0-1 0,-1 1-1,1-1 1,-1 1-1,1 0 1,0-1-1,-1 1 1,1 0 0,0 0-1,-1 0 1,1-1-1,0 1 1,-1 0-1,1 0 1,0 0 0,0 0-1,-1 0 1,1 0-1,0 0 1,-1 1-1,1-1 1,0 0 0,-1 0-1,1 0 1,0 1-1,-1-1 1,1 0-1,0 1 1,-1-1 0,1 0-1,-1 1 1,1-1-1,-1 1 1,1-1-1,-1 1 1,1-1 0,-1 1-1,1 0 1,-1-1-1,0 1 1,1 0-1,0 1-4,0-1 0,0 0 0,-1 0 0,1 0 0,0 0 0,1 0 0,-1-1 0,0 1 0,0 0 0,0 0 0,0-1 0,1 1 0,-1 0 0,0-1 0,1 0 0,-1 1-1,0-1 1,1 0 0,-1 1 0,0-1 0,1 0 0,-1 0 0,3 0 0,6-4-24,0 0-1,-1 0 1,0 0 0,1-1-1,-1-1 1,10-7 0,10-7-71,-26 19 92,4-4-26,1 1 0,0 0 0,0 0 0,13-3 0,-19 6 30,-1 1 0,1-1 0,-1 1 0,1 0-1,-1-1 1,1 1 0,-1 0 0,1 0 0,-1 0 0,1 0 0,-1 0-1,1 1 1,-1-1 0,1 0 0,-1 1 0,1-1 0,-1 1 0,0 0-1,1-1 1,-1 1 0,0 0 0,1 0 0,-1 0 0,0 0 0,0 0 0,0 0-1,0 0 1,0 0 0,0 0 0,0 0 0,0 1 0,0-1 0,-1 0-1,2 3 1,-2-4-6,0 1 0,0 0 0,0-1 0,0 1 0,1 0 0,-1-1 0,0 1 0,0-1 0,1 1 0,-1 0 0,0-1 0,1 1 0,-1-1 0,1 1 0,-1-1-1,1 1 1,-1-1 0,1 1 0,-1-1 0,1 1 0,-1-1 0,1 0 0,0 1 0,-1-1 0,1 0 0,-1 0 0,1 1 0,0-1 0,-1 0 0,1 0 0,1 0 0,-1-1-7,0 1 0,-1-1 0,1 0 0,0 0 0,0 0 1,0 0-1,0 0 0,-1 0 0,1 0 0,0 0 1,-1 0-1,1 0 0,-1 0 0,1 0 0,-1 0 0,1-3 1,3-12-75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3:4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55 116 13211,'0'0'35,"0"0"1,1 0-1,-1 0 1,0 0-1,0-1 1,0 1-1,0 0 1,0 0-1,0 0 1,0 0-1,0-1 1,0 1-1,0 0 1,1 0-1,-1 0 1,0-1-1,0 1 1,0 0-1,0 0 1,0 0-1,0-1 1,-1 1-1,1 0 1,0 0-1,0 0 1,0-1 0,0 1-1,0 0 1,0 0-1,0 0 1,0 0-1,0-1 1,0 1-1,-1 0 1,1 0-1,0 0 1,0 0-1,0 0 1,0-1-1,-1 1 1,1 0-1,0 0 1,0 0-1,0 0 1,0 0-1,-1 0 1,1 0-1,0 0 1,0 0-1,0 0 1,-1 0-1,1 0 1,0 0-1,0 0 1,0 0-1,-1 0 1,1 0-1,0 0 1,0 0-1,0 0 1,-1 0-1,1 0 1,0 0-1,0 0 1,0 0-1,0 0 1,-1 0-1,1 1 1,-14 8 788,10-5-806,1 1 0,-1 0 0,1 1 0,0-1 0,0 0 0,0 1 0,1 0-1,0 0 1,0 0 0,0 0 0,1 0 0,0 0 0,0 0 0,0 0 0,1 11 0,1-9-80,0 1-1,1-1 0,0 0 1,0 0-1,1 0 0,0 0 1,0 0-1,0 0 1,1-1-1,10 14 0,-2-5-57,-2 1-1,0 0 0,14 32 0,-21-41 111,0-1 1,-1 1-1,0 0 0,0-1 0,-1 1 0,0 0 1,-1 0-1,1 0 0,-1 0 0,-1 0 0,0 0 0,-2 9 1,3-15 18,0 0 1,-1-1 0,1 1 0,-1 0 0,0-1 0,1 1 0,-1 0-1,0-1 1,0 1 0,0-1 0,0 0 0,0 1 0,0-1-1,-1 0 1,1 0 0,-2 2 0,2-3 2,0 1 1,0-1-1,0 1 0,0-1 0,0 0 1,-1 0-1,1 0 0,0 1 1,0-1-1,0 0 0,0 0 0,0 0 1,0-1-1,0 1 0,0 0 1,-1 0-1,1-1 0,0 1 0,-1-1 1,-1-1-2,0 0 1,0 0 0,0 0 0,0 0 0,1 0-1,-1 0 1,1-1 0,-1 0 0,1 1-1,0-1 1,0 0 0,0 0 0,0 0-1,-1-5 1,0 1-43,1 1 0,0-1 0,0 0-1,1 0 1,0 0 0,0 0 0,1 1 0,0-1 0,0 0 0,0 0-1,1 0 1,0 0 0,0 0 0,1 0 0,4-10 0,-2 8-12,1-1 0,0 1 0,1 0 0,0 1 0,0-1 0,1 1 0,0 0 0,1 1 0,14-12 0,-8 7 33,99-82 2,-89 72 108,-1-1 1,29-39-1,-48 56-35,0 1-1,-1-1 1,0 0 0,0 0 0,-1 0 0,0 0 0,3-11 0,-5 16-45,0 0-1,1 0 1,-1 0 0,0 0 0,0-1 0,0 1 0,0 0 0,0 0 0,-1 0-1,1 0 1,0 0 0,0 0 0,-1 0 0,1 0 0,-1 0 0,1 0 0,-1 0 0,1 0-1,-1 0 1,0-1 0,-1 1-1,1 0 0,0 1 0,-1-1 0,1 0-1,-1 1 1,1 0 0,-1-1 0,1 1 0,-1 0 0,1-1 0,-1 1-1,1 0 1,-1 0 0,1 0 0,-1 1 0,1-1 0,-1 0 0,1 1-1,-3 0 1,-3 1 13,0 1-1,0 0 1,1 0-1,-1 0 1,1 1-1,0 0 1,0 1-1,0-1 1,1 1-1,-1 0 1,1 0-1,1 1 1,-1-1-1,1 1 1,-6 10-1,7-11-51,0 0 0,0 0 0,0 0 0,1 1 0,0-1 1,1 1-1,-1-1 0,1 1 0,0 0 0,0-1 0,0 1 0,1 0 0,0 0 0,0-1 0,1 1 0,0 0 0,0 0 0,0-1 0,0 1 1,4 7-1,-4-11-5,1 1 0,-1-1 1,1 0-1,-1 1 1,1-1-1,0 0 1,0 0-1,0 0 0,0-1 1,0 1-1,0 0 1,1-1-1,-1 0 1,0 1-1,1-1 0,-1 0 1,1 0-1,0 0 1,-1-1-1,1 1 1,0 0-1,-1-1 0,1 0 1,0 0-1,4 0 1,23-4-174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1097 12355,'3'1'53,"0"0"1,0 0-1,0 0 1,1-1 0,-1 1-1,0-1 1,0 0-1,1 0 1,-1 0 0,0-1-1,1 1 1,-1-1-1,0 1 1,4-3 0,12 0-10,3 2-70,0 0 1,-1 1 0,1 2-1,0 0 1,0 1 0,-1 1-1,31 10 1,-27-6 7,0-2 0,0 0 0,1-2-1,0-1 1,-1-1 0,1-1 0,0-1 0,0-1 0,0-2 0,-1 0-1,1-2 1,38-12 0,92-36 70,-91 28 13,2 4-1,134-26 0,98 25 0,9-1-86,-58-19-21,107-13 41,-303 51 16,0 2-1,0 2 1,0 3-1,90 16 0,-42 0-33,1-4-1,179 3 0,-271-18 21,-8-1 14,1 1 1,-1 0-1,1 0 1,-1 0-1,1 0 0,-1 0 1,1 1-1,-1 0 1,0 0-1,1 0 0,-1 0 1,0 0-1,0 1 0,5 2 1,-5-1 60,0 0 0,-1 0 0,1 0 1,-1 0-1,0 0 0,0 1 0,0-1 1,2 5-1,10 16-317,-14-24 232,0 0 0,0 0 1,0 1-1,0-1 0,0 0 1,0 0-1,0 0 0,0 0 1,1 0-1,-1 0 1,0 0-1,0 0 0,0 0 1,0 1-1,0-1 0,0 0 1,0 0-1,0 0 0,0 0 1,1 0-1,-1 0 0,0 0 1,0 0-1,0 0 1,0 0-1,0 0 0,0 0 1,0 0-1,1 0 0,-1 0 1,0 0-1,0 0 0,0 0 1,0 0-1,0 0 1,0 0-1,0 0 0,1 0 1,-1 0-1,0 0 0,0 0 1,0 0-1,0 0 0,0 0 1,0 0-1,0 0 0,0-1 1,1 1-1,-1 0 1,0 0-1,3-9-214,-1-18 114,-1 21 42,12-249-220,-13 219 453,-2-1-1,-1 1 0,-3 0 0,-18-70 1,19 94-117,-1 1 1,0 0-1,0-1 1,-2 2-1,1-1 1,-1 1-1,0 0 1,-1 1 0,0 0-1,-1 0 1,0 1-1,0 1 1,-1-1-1,0 2 1,0-1-1,-14-4 1,17 8-5,0 0-1,0 0 1,0 1 0,-1 1 0,1 0-1,-1 0 1,-14 0 0,-63 10 67,64-6-187,0-1-1,-37 0 1,20-7-87,1-1-1,-62-20 1,8 3 69,4 6 107,-146-8 0,-93 18-491,40 2-398,-666-89 536,904 86 290,-66-11 128,-134-4 0,213 22-143,0 2-1,0 1 0,1 2 0,-1 1 0,1 2 1,0 1-1,1 2 0,-39 17 0,71-27 9,0 1-1,-1 0 1,1 0-1,0 0 1,0 0-1,1 1 1,-1-1-1,0 1 1,0-1-1,1 1 1,-4 2-1,5-3 35,0 0 0,-1 0 0,1 1-1,0-1 1,0 0 0,0 0 0,0 0-1,0 0 1,0 0 0,0 0 0,0 0-1,0 0 1,1 0 0,-1 0 0,0 0-1,1 0 1,-1 0 0,1 0 0,-1 0-1,1 0 1,-1-1 0,1 1 0,0 0-1,-1 0 1,1 0 0,1 1 0,10 12 73,-1 2 1,0 0 0,-1 0-1,-1 1 1,-1 0 0,0 0-1,-2 1 1,0 0 0,0 0-1,4 31 1,-6-19-33,-1 1 1,-1-1-1,-2 1 1,-1-1-1,-1 1 1,-2-1-1,-1 1 1,-1-1-1,-2-1 0,-1 1 1,-14 31-1,12-31 368,1 0-1,-11 59 1,2 66 338,15-124-975,2 1 0,1 0 1,1-1-1,9 58 0,-3-71-18,-3-35-97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440 147 13011,'6'-10'553,"22"-44"912,-26 50-1349,-1 0 1,0 0 0,0 1-1,0-1 1,0 0 0,-1 0 0,1 0-1,-1 0 1,0 0 0,0 0 0,-1 0-1,0-7 1,0 10-77,1 0 0,-1-1-1,1 1 1,-1 0 0,0-1 0,1 1 0,-1 0-1,0 0 1,0 0 0,0-1 0,0 1-1,0 0 1,0 0 0,0 1 0,-1-1-1,1 0 1,0 0 0,0 0 0,-1 1-1,1-1 1,0 1 0,-1-1 0,1 1 0,0-1-1,-1 1 1,1 0 0,-1 0 0,1 0-1,-1 0 1,1 0 0,-1 0 0,1 0-1,0 0 1,-1 0 0,1 1 0,-3 0-1,-3 1 30,0 0-1,-1 1 1,1-1-1,0 2 1,-13 7-1,-15 14-64,0 2 0,2 1 1,1 1-1,1 2 0,2 1 1,1 1-1,1 2 0,3 1 0,-22 38 1,37-57-3,0 1 1,0 0-1,2 0 0,0 1 1,-7 35-1,13-49-4,0 0-1,1 0 0,-1 0 0,1 0 0,0 0 0,0 0 0,1 0 0,-1 0 1,1 0-1,0 0 0,1-1 0,-1 1 0,1 0 0,0 0 0,0-1 1,1 0-1,-1 1 0,1-1 0,0 0 0,0 0 0,0 0 0,1 0 1,-1-1-1,1 0 0,0 1 0,0-1 0,9 5 0,-3-3-8,1-1 0,0 0 0,1 0-1,-1-1 1,1 0 0,0-1 0,-1 0-1,1-1 1,0 0 0,0-1 0,0-1-1,0 0 1,13-3 0,-4 1-7,0-2 0,-1-1 0,0 0 0,0-2-1,-1 0 1,30-17 0,-41 19 21,1 1 0,-1-2 1,0 1-1,0-1 0,-1 0 0,8-10 0,-13 15 4,-1 0 0,1 0 0,-1-1 0,0 1-1,1-1 1,-1 1 0,0-1 0,0 0 0,-1 1 0,1-1 0,0 0 0,-1-2-1,0 3 3,0 0 0,0 0 0,0 0-1,-1 1 1,1-1 0,-1 0 0,1 1-1,-1-1 1,0 0 0,0 1 0,0-1-1,0 1 1,0-1 0,0 1 0,0 0-1,0-1 1,0 1 0,-1 0-1,1 0 1,-3-2 0,-1-1 13,-1 1 0,1 0 0,-1 1 0,0-1 0,0 1 0,0 0 0,0 1 0,0-1 1,-1 1-1,-8 0 0,12 1-30,0-1 1,-1 1 0,1 0-1,0 0 1,0 1-1,0-1 1,0 1 0,-1-1-1,1 1 1,0 0 0,0 0-1,1 0 1,-1 1 0,0-1-1,0 1 1,0 0-1,1-1 1,-1 1 0,1 0-1,0 1 1,-1-1 0,-2 4-1,5-5-8,-1-1-1,0 1 1,1 0-1,-1 0 1,1 0-1,-1 0 1,1 0-1,0 0 0,-1 0 1,1 0-1,0 0 1,0 0-1,0 0 1,0 0-1,0 0 1,0 0-1,0 0 1,0 0-1,0 0 1,0 0-1,0 0 1,1 0-1,-1 0 0,0 0 1,1-1-1,-1 1 1,1 0-1,-1 0 1,1 0-1,-1 0 1,1 0-1,0-1 1,-1 1-1,1 0 1,0-1-1,-1 1 1,1 0-1,0-1 1,0 1-1,0-1 0,0 1 1,0-1-1,0 0 1,0 1-1,0-1 1,-1 0-1,1 1 1,2-1-1,4 2-90,0-1 0,0 0 0,0 0 0,0 0 0,11-1 0,2-2-112,0 0 0,0-1 0,0-1-1,23-9 1,74-32-301,-116 44 517,3 0 34,0-1 0,0 0 0,0 1 0,1 0 0,5-2 0,-9 3-17,-1 0 0,1 0 0,-1 0 0,1 0 0,-1 0 1,1 0-1,-1 1 0,1-1 0,-1 0 0,1 0 0,-1 0 0,0 0 1,1 1-1,-1-1 0,1 0 0,-1 0 0,1 1 0,-1-1 0,0 0 0,1 0 1,-1 1-1,1 0 0,-1-1 11,0 1 0,1 0 0,-1 0 1,0 0-1,0 0 0,1 0 0,-1 0 0,0 0 0,0 0 1,0 0-1,0 0 0,0 0 0,-1 0 0,1 0 0,0 1 0,-13 47 978,-26 62 0,21-63-748,0-2-262,18-45 7,0-1 0,0 0 0,0 0 0,0 0 0,0 0 0,0 0 0,0 0 0,0 0 0,0 0 0,0 1 0,0-1 0,0 0-1,0 0 1,0 0 0,0 0 0,0 0 0,0 0 0,0 0 0,0 0 0,0 0 0,0 0 0,0 1 0,0-1 0,0 0 0,-1 0 0,1 0 0,0 0 0,0 0-1,0 0 1,0 0 0,0 0 0,0 0 0,0 0 0,0 0 0,0 0 0,0 0 0,-1 0 0,1 0 0,0 0 0,0 0 0,0 0 0,0 0 0,0 0-1,0 0 1,0 0 0,0 0 0,0 0 0,-1 0 0,1 0 0,0 0 0,0 0 0,0 0 0,0 0 0,0 0 0,0 0 0,0 0 0,0 0 0,0 0 0,0 0-1,-1 0 1,1-1 0,-8-8-73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14683,'1'13'260,"-1"0"0,0 0-1,-1-1 1,0 1 0,-1 0 0,0-1-1,-1 0 1,-8 22 0,1 3 95,-7 27-34,-34 157 463,50-192-799,3-18-229,-2-11 226,1 0 0,-1 0-1,0 0 1,1 0 0,-1 0 0,0 0 0,0 0 0,1 0 0,-1 0-1,0 0 1,1-1 0,-1 1 0,0 0 0,0 0 0,1 0-1,-1 0 1,0 0 0,0 0 0,0-1 0,1 1 0,-1 0-1,0 0 1,0 0 0,0-1 0,1 1 0,-1 0 0,0 0-1,0-1 1,0 1 0,0 0 0,0 0 0,1-1 0,-1 1-1,0 0 1,0 0 0,0-1 0,0 1 0,2-5-90,0-1 1,0 1 0,0 0-1,-1-1 1,0 1-1,0-1 1,0 1 0,-1-1-1,0-7 1,0 10 40,1-31-337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14515,'-4'8'1144,"4"-2"-904,2-3-152,0-3 160,1 0-696,4-1 416,1-8-80,2 13-136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13387,'20'0'1456,"7"3"-808,0-2-232,9 1 1113,6-1-801,9-2-272,4-2-8,6-7-168,-2-5-96,-1 0-272,-5-1-176,-9 3-272,-5 4-64,-18 9-304,-9 8-449,-15 13 921,-7 1-312,-9 9-8</inkml:trace>
  <inkml:trace contextRef="#ctx0" brushRef="#br0" timeOffset="1">184 326 12139,'19'1'1640,"2"-2"-912,8-2-304,5 0 1753,9-1-1625,5-5-56,3 1-112,2 2-176,-7 0-528,-3 6-264,-14 4-1209,-9 4 1505,-14 9-256,-6 4-224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12915,'8'14'1176,"15"-3"-640,6-2-88,15-3 528,6-2-207,13-3-65,2-1-40,2-2-560,1-3-344,-12 1 336,-9-2-144,-14 1-152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12027,'6'0'1536,"8"1"-936,9 1-232,7-2 1497,16-2-1321,7-2-56,15 0-88,0-2-184,0 2-520,-4-1-208,-14 5 456,-11 2-120,-30 6-128</inkml:trace>
  <inkml:trace contextRef="#ctx0" brushRef="#br0" timeOffset="1">17 162 14275,'13'0'1072,"17"-1"-752,6-4-72,19 0 289,8-1-145,13 0-248,1 1-288,1 2 264,-2 3-48,-11 1-120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333 127 13923,'5'-8'300,"-1"0"1,1-1-1,-2 1 0,1-1 0,-1 0 1,3-18-1,-5 25-242,-1 0 0,0 0 1,0 0-1,0 0 0,0 0 0,0 0 0,-1 0 0,1 0 0,0 0 1,-1 0-1,0 0 0,1 1 0,-1-1 0,0 0 0,0 0 1,-2-2-1,2 3-5,-1-1 0,0 1 0,1 0 0,-1 0 0,0 0 0,0 0 0,0 0 1,0 0-1,0 0 0,0 1 0,0-1 0,0 1 0,0-1 0,0 1 0,0 0 0,0 0 1,0 0-1,0 0 0,-3 0 0,-1 1-1,0 0-1,0 1 1,0-1 0,1 1 0,-1 0 0,0 1-1,1-1 1,0 1 0,-1 0 0,1 1-1,0-1 1,0 1 0,-5 6 0,-7 6 9,-30 39 0,21-21-45,2 2 0,-33 62 0,46-76-17,1 0 0,1 1 0,1 0 0,1 1 0,2 0 0,-4 27 0,8-44-3,0 0 0,1 0 0,0 0 0,1 0 0,-1 1 0,1-1-1,1-1 1,-1 1 0,1 0 0,0 0 0,4 7 0,-4-10-2,1 0 1,-1 0-1,1-1 0,0 1 1,0-1-1,0 0 0,0 0 0,1 0 1,-1 0-1,1 0 0,-1-1 1,1 0-1,0 1 0,0-1 0,0-1 1,1 1-1,-1-1 0,8 2 1,0-1 5,0 0 0,0-1 1,0-1-1,0 0 1,1 0-1,-1-2 0,0 1 1,0-1-1,0-1 1,-1 0-1,1-1 0,0 0 1,-1-1-1,0 0 1,0-1-1,17-12 0,-26 17 13,0-1 0,-1 1-1,1 0 1,0-1 0,-1 0 0,1 1-1,-1-1 1,0 0 0,1 1-1,-1-1 1,0 0 0,0 0 0,0 0-1,-1 0 1,1 0 0,0 0-1,-1 0 1,1 0 0,0-5 0,-2 5-1,1 0 1,-1 0 0,1 0-1,-1 0 1,0 0 0,1 1-1,-1-1 1,0 0 0,0 0-1,0 0 1,-1 1 0,1-1-1,0 1 1,-1-1 0,1 1-1,-4-3 1,-3-2 7,0 1 0,0 0 0,-1 1 0,0-1 0,0 2 0,0-1 0,-14-2 0,-32-4-41,50 10 0,0-1 0,0 1-1,0 0 1,-1 1-1,1-1 1,0 1-1,0 0 1,-9 3-1,14-4 12,-1 1 0,0-1 0,0 0 0,0 1 0,1-1 0,-1 0 0,0 1 0,1-1 0,-1 1 0,0 0 0,1-1 0,-1 1 0,1-1 0,-1 1 0,1 0 0,-2 1 0,2-2 0,0 1 1,0-1-1,0 1 0,0-1 1,0 1-1,0-1 0,0 0 0,0 1 1,0-1-1,0 1 0,1-1 1,-1 1-1,0-1 0,0 1 0,0-1 1,0 0-1,1 1 0,-1-1 1,0 0-1,0 1 0,1-1 0,0 1 1,0 1-24,1-1 1,0 0 0,0 1 0,0-1 0,-1 0-1,2 0 1,-1 0 0,0 0 0,0 0 0,0-1-1,3 1 1,13 2-162,1-1 0,-1-1 0,1-1 0,0 0 0,0-2 0,28-5 0,110-34-730,-134 35 799,62-21 272,-123 65 989,-13 18-499,46-49-650,0-1 1,0 1-1,1 0 1,0 0-1,1 1 0,-1-1 1,-1 9-1,4-15-9,1 0 0,0 0 0,-1 0 0,1 0 0,0 0 0,0 0-1,0 0 1,0 0 0,0-1 0,0 1 0,0 0 0,0 0 0,1 0 0,-1 0 0,0 0 0,0 0 0,1 1-1,0-2 15,-1 1 1,1-1-1,-1 1 0,0-1 0,1 0 0,-1 1 0,1-1 0,-1 0 0,1 1 0,-1-1 0,1 0 0,0 0 0,-1 0 0,1 0 0,-1 1 0,1-1 0,-1 0 0,1 0 0,0 0 0,0 0 0,4-1-24,1 0-1,-1 0 1,0-1-1,0 0 1,4-2 0,-7 4 15,34-16-232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17892,'1'3'71,"-1"0"1,1 0 0,-1 1-1,0-1 1,0 0-1,0 0 1,0 0 0,0 1-1,-1-1 1,1 0-1,-1 0 1,0 0 0,0 0-1,0 0 1,0 0-1,-2 3 1,-5 14 16,-5 27 55,1 1-1,-9 88 0,19-111-128,1 0 0,1-1 0,1 1 0,1 0 0,2 0 0,0 0 0,12 35 0,-16-58-15,1 1 0,0-1 0,0 0 0,0 1 0,0-1 0,1 0-1,-1 0 1,1 0 0,-1 0 0,1 0 0,0 0 0,0 0 0,-1-1 0,1 1 0,0-1 0,1 1-1,-1-1 1,3 2 0,-2-2 0,0 0 0,1-1 0,-1 1 0,0-1 0,1 0 0,-1 1 0,0-1 0,1-1 0,-1 1-1,0 0 1,1-1 0,-1 0 0,5-2 0,5-1 3,-1-1-1,0-1 1,0 0-1,0-1 1,15-12-1,52-47 22,-56 46-15,-19 17-11,117-107-29,-96 85-356,0-1 1,30-44 0,-55 70 349,15-25-1036,-15 24 1049,1 1-1,-1-1 1,0 1 0,1 0-1,-1-1 1,0 1 0,1-1-1,-1 1 1,0-1 0,0 1-1,0 0 1,1-1 0,-1 1-1,0-1 1,0 1 0,0-1-1,0 1 1,0-1 0,0 1 0,0-1-1,0 1 1,0-1 0,0 0-1,0 1 1,-1 0 0,1-1-1,0 1 1,0-1 0,0 1-1,-1-1 1,1 1 0,0-1-1,0 1 1,-1 0 0,1-1-1,0 1 1,-1-1 0,1 1-1,0 0 1,-1-1 0,0 1 0,-12-1-604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12947,'5'26'1352,"7"0"-960,2-6-184,2 0 688,5 1-496,-1-3-207,2-3 391,-3 3-472,-2-4-40,-2-1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17492,'3'-2'1072,"14"2"-1008,2-2-40,9-2 208,11-2-192,11-1-32,3 0-64,4-2-320,-1 1-192,-7-4 480,-3 1-88,-23 3-112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13723,'10'-2'1008,"13"2"-744,3 0-96,9-1 216,4-1-112,4 2-288,0-1 1641,-7 1-1385,-6 3 72,-11-2-8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13643,'1'0'44,"0"0"-1,0 0 1,0 0 0,-1 0-1,1 0 1,0 0-1,0 0 1,0 0 0,0 1-1,-1-1 1,1 0 0,0 1-1,0-1 1,0 1 0,-1-1-1,1 1 1,0-1 0,-1 1-1,1-1 1,0 1 0,-1 0-1,1-1 1,-1 1 0,1 0-1,-1 0 1,1-1-1,-1 1 1,0 0 0,1 0-1,-1 0 1,0-1 0,0 1-1,1 0 1,-1 0 0,0 0-1,0 0 1,0 1 0,0 38 659,-1-33-407,-6 78 236,-7 133-300,14-214-232,0 4 10,0 0 0,0-1-1,1 1 1,2 14 0,-2-21-4,-1 0 1,0 1-1,1-1 1,-1 0-1,1 0 0,-1 0 1,1 1-1,0-1 1,0 0-1,-1 0 1,1 0-1,0 0 1,0 0-1,0 0 1,0-1-1,0 1 1,0 0-1,0 0 1,0-1-1,0 1 0,0-1 1,1 1-1,-1-1 1,0 1-1,0-1 1,1 0-1,-1 1 1,0-1-1,0 0 1,1 0-1,-1 0 1,0 0-1,1 0 0,-1 0 1,2-1-1,6-1 39,0 0-1,0-1 0,-1-1 0,1 1 1,-1-1-1,12-8 0,47-35 248,-51 35-191,4-2-14,19-14 63,-1-2-1,53-55 0,-90 83-674,-7 2 320,-9 5 95,13-4 14,-17 5-220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1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13259,'12'20'1136,"-2"-2"-912,4 3-80,5 0 312,2-1-232,4-1-256,2-2 96,0-3-16,3-2-40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13403,'0'14'217,"-1"-1"0,0 1 0,-1-1 1,0 1-1,-1-1 0,-1 0 0,-10 25 0,1 1 205,7-19-250,-29 101 703,30-99-692,1 0-1,1-1 1,0 37 0,3-54-171,0 0 0,0-1 0,1 1 0,-1-1 0,1 1 0,0-1 0,0 1 0,0-1 0,0 0 0,1 1 0,-1-1 1,1 0-1,0 0 0,0 0 0,0 0 0,0 0 0,1-1 0,-1 1 0,1-1 0,0 1 0,-1-1 0,1 0 0,6 3 0,-5-3-18,1 0 0,0 0 0,0-1 0,0 0 0,0 0 0,0 0 0,0 0 0,0-1 0,0 0 0,0 0 0,0 0 0,0-1 0,0 0 0,0 0 0,0 0-1,7-3 1,-4 1-39,1 0 1,-1 0-1,0-1 0,0-1 0,0 1 0,0-1 0,-1 0 0,0-1 0,0 0 0,0 0 0,-1-1 0,0 1 0,0-1 0,0-1 0,-1 1 0,0-1 0,-1 0 0,0 0 0,5-11 1,-14 20 238,-3 7-110,6-1-47,0-1 0,0 1-1,1 0 1,-1-1 0,2 1 0,-1 0-1,1 0 1,0 0 0,0 0 0,2 12-1,-1-15-30,-1-1-1,1 1 0,0-1 1,0 1-1,0-1 1,0 0-1,1 0 0,-1 1 1,1-1-1,0 0 1,0 0-1,0-1 0,0 1 1,0 0-1,1-1 1,-1 1-1,1-1 0,0 0 1,-1 0-1,1 0 1,0 0-1,0 0 0,4 1 1,-3-2-40,0 0 0,1 0 0,-1 0 0,0-1 1,1 1-1,-1-1 0,1-1 0,-1 1 0,0 0 1,1-1-1,-1 0 0,0 0 0,0 0 0,1-1 1,6-3-1,-3 1-25,-1 0 1,1-1 0,-1-1-1,0 1 1,0-1 0,11-13-1,3-8-124</inkml:trace>
  <inkml:trace contextRef="#ctx0" brushRef="#br0" timeOffset="1">394 212 14531,'-6'2'1152,"6"6"-1040,0 0-328,3 2 320,3 2-72,4 3-96,1 8-96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11586,'101'-55'641,"150"-59"-1,-205 97-931,0 2 0,1 2 0,0 3-1,1 1 1,0 3 0,51-1 0,60 6 562,248-7 509,64 13-534,-1 42-131,576 78 625,-443-22-205,-459-69-495,-2 7 0,153 65 0,-232-78-35,-1 2 0,-1 3 1,-2 3-1,-2 2 0,62 53 0,-86-60 1,-1 1 0,-2 2 0,-1 1 0,-2 1 0,-1 1 0,-2 2 0,-1 0 0,26 67 0,-30-56 38,-2 1-1,-2 1 1,-3 1-1,-1 0 1,-3 0-1,1 101 1,-16 65 240,4 116 72,5-303-324,3-1-1,0 1 1,2-1 0,21 56 0,-21-67-54,2 0 1,1-1-1,0 0 1,1 0-1,1-1 1,1-1-1,1 0 1,15 15-1,-21-25-56,-1 0 1,1-1-1,1 0 1,17 10-1,-23-14 68,0-1 1,0 0 0,1 1-1,-1-1 1,0 0-1,0-1 1,1 1 0,-1-1-1,0 1 1,1-1 0,-1 0-1,1 0 1,-1 0-1,0-1 1,1 1 0,-1-1-1,0 0 1,5-2-1,27-20-147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283 827 9858,'-26'-27'1163,"12"14"-511,2 0-1,0-1 1,0-1-1,-17-28 1,3-15-278,2-2 0,3-1-1,-14-65 1,-24-67 1016,47 159-877,12 34-506,0 0-1,0-1 0,0 1 1,0 0-1,0 0 1,0 0-1,0-1 1,-1 1-1,1 0 1,0 0-1,0 0 1,0-1-1,0 1 1,0 0-1,0 0 0,0 0 1,0-1-1,0 1 1,0 0-1,1 0 1,-1 0-1,0 0 1,0-1-1,0 1 1,0 0-1,0 0 1,0 0-1,0-1 0,0 1 1,0 0-1,1 0 1,-1 0-1,0 0 1,0 0-1,0-1 1,0 1-1,1 0 1,-1 0-1,0 0 1,0 0-1,0 0 0,0 0 1,1 0-1,-1 0 1,0 0-1,0 0 1,0 0-1,1 0 1,-1 0-1,0 0 1,0 0-1,0 0 1,1 0-1,-1 0 0,0 0 1,0 0-1,0 0 1,1 0-1,11 4 34,-11-4-34,20 9-18,0-2-1,1-1 1,0-1 0,0 0-1,0-2 1,0-1 0,28 0-1,-18-2-90,0-2 0,0-1 0,-1-2 0,49-13 0,-52 9 12,0-1 0,0-2 0,-2-1 0,1-1-1,-2-1 1,0-1 0,24-20 0,7-17-138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48 14059,'0'1'78,"0"0"-1,0 1 1,0-1-1,0 0 1,0 0 0,0 0-1,0 0 1,0 0-1,0 0 1,-1 0 0,1 0-1,0 0 1,-1 0-1,1 0 1,0 0 0,-1 0-1,-1 2 1,1 0 101,-20 44 381,-48 76 0,-40 37-426,67-100-65,28-40-81,12-19-80,4-5-38,24-38-464,250-376-3978,-263 399 5034,-13 19-445,0 0 1,0 1-1,0-1 0,0 0 1,0 0-1,0 0 1,0 0-1,0 0 0,0 0 1,0 0-1,0 0 1,0 0-1,1 0 0,-1 1 1,0-1-1,0 0 0,0 0 1,0 0-1,0 0 1,0 0-1,0 0 0,0 0 1,0 0-1,0 0 1,0 0-1,0 0 0,0 0 1,1 0-1,-1 0 0,0 0 1,0 0-1,0 0 1,0 0-1,0 0 0,0 0 1,0 0-1,0 0 1,0 0-1,0 0 0,1 0 1,-1 0-1,0 0 0,0 0 1,0 0-1,0 0 1,0 0-1,0 0 0,0 0 1,0 0-1,0 0 0,0 0 1,1 0-1,-1 0 1,0 0-1,0 0 0,0 0 1,0 0-1,0 0 1,0 0-1,0-1 0,0 1 1,0 0-1,0 0 0,0 0 1,0 0-1,-1 13 667,-6 18 141,-1-3-408,-48 184 1193,52-188-1558,1-1 0,1 1 0,1-1 0,1 1 0,1 0 0,1-1 1,6 29-1,-7-45-35,1 1 0,1-1-1,-1 0 1,5 8 0,-6-13-37,1 0 1,-1 0-1,0 0 0,0 0 0,1 0 0,0 0 0,-1-1 0,1 1 0,0-1 0,-1 1 1,1-1-1,0 1 0,0-1 0,0 0 0,1 0 0,3 1 0,-5-1 12,0-1-1,-1 0 0,1 0 1,0 0-1,0 0 1,0 0-1,0 0 1,-1 0-1,1 0 0,0 0 1,0-1-1,0 1 1,0 0-1,-1 0 0,1-1 1,0 1-1,0-1 1,-1 1-1,1 0 0,0-1 1,-1 1-1,1-1 1,0 0-1,-1 1 1,1-1-1,-1 1 0,1-1 1,-1 0-1,1 0 1,-1 1-1,1-1 0,-1-1 1,2-1-15,-1-1 1,0 0 0,0 0 0,0 0-1,1-7 1,-1-15-144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15747,'22'-4'1217,"2"1"-897,2 0-152,4 0 368,4 2-136,-1-2-384,0 3-272,-7 0 248,-3 3-48,-9 0-120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13315,'8'6'1168,"11"-3"-640,4-3-152,13-2 673,7-3-401,10-5-168,3-2-64,4-2-272,-1 1-288,-8 2-440,-8-2 504,-14 4-192,-8 5-72</inkml:trace>
  <inkml:trace contextRef="#ctx0" brushRef="#br0" timeOffset="1">323 217 14323,'-8'25'1056,"2"5"-872,1 5-88,1 7 192,0 0-200,2-1-336,1 1-160,0-5-544,-1-4-216,-1-9 808,0-5-256,-2-8-113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16 162 13651,'5'-10'203,"0"1"1,1 0-1,0 0 1,1 0-1,0 1 1,0-1-1,0 2 1,1-1-1,1 1 1,-1 0-1,1 1 1,0 0-1,0 0 1,14-5-1,-8 4-27,0 1-1,0 0 0,1 1 0,0 0 0,0 2 0,0 0 1,0 0-1,32 1 0,-43 2-163,0 0 1,0 1-1,0 0 0,-1 0 1,1 0-1,0 0 0,-1 1 1,1 0-1,-1 0 0,1 0 1,-1 1-1,0-1 0,8 7 1,-10-7-18,-1 0 0,1 0 0,0 0 1,-1 0-1,1 0 0,-1 1 0,1-1 0,-1 0 1,0 1-1,0-1 0,0 1 0,-1-1 1,1 1-1,0 0 0,-1-1 0,0 1 0,0 0 1,1-1-1,-2 1 0,1 0 0,0-1 0,0 1 1,-1 0-1,0-1 0,1 1 0,-1-1 0,-2 4 1,0 0 4,0 0 0,0-1 0,-1 1 0,1-1 0,-1 0 0,-1 0 0,1-1 1,-1 1-1,0-1 0,-8 6 0,-2 0-34,0-1-1,-26 11 1,73-19-1030,-24-1 953,0 0 1,0 0-1,1 0 1,-1 1-1,0 1 1,0 0-1,0 0 1,7 3-1,-11-3 92,0 0 0,0 0 0,0 0 0,-1 1 0,1-1 0,-1 1 0,1 0 0,-1 0 0,0 0 0,0 1 0,-1-1 0,1 1 0,-1 0 0,1-1 0,-1 1 0,2 7 0,0-1 72,-2 0-1,0 1 0,0-1 1,-1 0-1,0 1 1,0-1-1,-1 1 0,-1-1 1,0 1-1,0-1 0,-1 0 1,0 1-1,-1-1 0,0 0 1,-1 0-1,0-1 1,-1 1-1,-5 9 0,4-8 121,-1 0 0,0-1 0,-1 0 0,1 0-1,-2 0 1,0-1 0,0-1 0,0 1 0,-1-2 0,0 1-1,-1-1 1,0-1 0,0 0 0,-21 9 0,25-13-173,-1 0 1,1-1-1,0 1 0,-1-1 1,1-1-1,-1 1 0,1-1 1,-1-1-1,1 1 0,-1-1 1,1-1-1,-1 1 0,1-1 1,0 0-1,0-1 1,0 0-1,0 0 0,0-1 1,1 1-1,0-1 0,-1-1 1,1 1-1,1-1 0,-1 0 1,-5-7-1,-31-35-147,7-4-142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13235,'-10'8'1120,"12"1"-704,3-3-144,14-2 744,5-3-439,12-1-177,7-3-88,7-1-296,3-4-200,-2-1 208,-1 3-24,-14 8-144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13763,'36'0'1160,"2"0"-824,4-2-152,7 1 320,1-2-256,-1 3-7,-6 0-33,-13 0-208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 15347,'12'-3'1081,"-12"11"-913,-5 10-56,-13 19 328,-2 9-168,-5 12-168,-5 7-32,-3 4-32,-3-2 0,3-7-32,3-2 8,8-20-48,4-8-104,5-15-192,1-11-160,6-11 392,6-5-88,2-11-25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13619,'12'16'1232,"7"3"-944,7-1-96,3 2 560,9 3-431,7 0-17,-1-3-152,0 2-152,-3-5-24,-4-3 56,-14-1-40,-7-1-88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10650,'-8'3'220,"0"1"0,1 0-1,-1 0 1,1 1 0,0 0-1,0 0 1,0 1 0,1 0-1,-1 0 1,1 0 0,-8 12-1,11-13-112,0 0-1,-1 0 1,1 0-1,1 1 0,-1-1 1,1 1-1,0-1 1,0 1-1,1 0 1,0 0-1,0 0 0,0 0 1,1 0-1,0 0 1,0 0-1,0 0 0,2 9 1,0-10-69,-1-1 1,1 0-1,0 0 1,0 0-1,0 0 1,0 0-1,1-1 1,0 1-1,5 5 1,35 29-120,-15-15-67,-25-20 128,33 30-576,54 66 1,-82-89 541,0 0 0,-1 1 1,0 0-1,-1 0 1,0 0-1,-1 1 0,0 0 1,0 0-1,-2 1 0,0-1 1,4 26-1,-7-35 96,0 1 1,0-1-1,0 1 0,0-1 1,0 1-1,-1-1 0,0 1 1,1-1-1,-1 1 0,-1-1 1,1 0-1,0 1 0,-1-1 1,0 0-1,1 0 0,-1 0 1,-1 0-1,1 0 0,0-1 1,-4 4-1,2-3 35,0-1 0,-1 1 0,1-1 1,0 0-1,-1-1 0,1 1 0,-1-1 1,0 0-1,1 0 0,-1 0 0,0-1 0,0 1 1,1-1-1,-10-1 0,4 0-8,-1-1 1,0 0-1,1-1 0,-1 0 1,1-1-1,0 0 0,0-1 1,-10-5-1,0-2-53,0-2 0,-30-24 0,42 31-77,1 0 1,-1 0-1,2-1 0,-1 0 1,1 0-1,0-1 0,0 1 1,1-1-1,-5-13 0,8 17-98,0-1 0,1 0 0,-1 1 0,1-1 0,1 0-1,-1 0 1,1 0 0,0 0 0,0 0 0,1 0 0,-1 0 0,1 1-1,1-1 1,-1 0 0,1 0 0,0 1 0,4-9 0,3-1-138,0 0 1,0 0 0,15-15-1,9-8-442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0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14395,'2'6'1496,"5"-1"-1040,7-5-199,4-3 1223,4 1-1040,3 1-128,5 2-312,0 2-208,-3 0 240,-1 0-56,-7-13-56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9 13035,'6'-4'1240,"-6"-1"-928,-6 18-88,-11 9 720,-7 9-608,-4 6-88,-5 12-47,-4 4-57,0 3-16,1 0-24,3-7-56,4-6-16,5-12-80,7-6-120,3-24-24,2-11 168,6-20-48,4-7-49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13643,'13'3'1256,"-1"8"-960,5 4-64,3 1 688,11 1-639,8 3-33,7-2-120,1 1-176,5-7-857,-1-5 873,-10-7-192,-1 0-80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60 13419,'38'-17'1033,"59"-15"0,-86 29-884,0 1 0,-1 0-1,1 0 1,0 1 0,0 0-1,0 1 1,0 1 0,0-1 0,0 2-1,19 4 1,-28-5-121,0-1 0,1 1 0,-1 0 0,0 0 1,0 0-1,0 1 0,-1-1 0,1 0 0,0 1 0,0-1 0,-1 1 0,1-1 1,-1 1-1,1 0 0,-1 0 0,0 0 0,0 0 0,2 4 0,-2-2-6,0-1-1,0 2 1,0-1-1,0 0 1,-1 0-1,0 0 1,0 0-1,0 0 1,-1 7-1,-2 3 4,0-1 0,-1 0 0,-1-1 0,0 1 0,-9 16 0,-3 0 73,-2 1 0,-1-2-1,-1-1 1,-26 26 0,-105 92 665,151-145-755,0 1 1,0-1-1,0 1 0,1 0 1,-1-1-1,0 1 0,1 0 0,-1 0 1,1-1-1,-1 1 0,1 0 0,-1 0 1,1 0-1,-1-1 0,1 1 1,0 0-1,-1 0 0,1 0 0,0 0 1,0 1-1,0-1-3,0-1-1,1 1 1,-1-1 0,0 1-1,1-1 1,-1 1-1,1-1 1,-1 0 0,1 1-1,-1-1 1,1 0 0,-1 1-1,1-1 1,-1 0 0,1 1-1,-1-1 1,1 0-1,-1 0 1,1 0 0,0 0-1,-1 0 1,1 0 0,0 1-1,9-1 16,0 1 0,-1-2 0,11 0 0,-11 0-22,90-7-9,69-3-853,-163 11 828,0 0-1,0 0 1,0 0-1,0 0 1,0 1 0,0 0-1,0 0 1,0 0-1,9 4 1,-3 7-220</inkml:trace>
  <inkml:trace contextRef="#ctx0" brushRef="#br0" timeOffset="1">1 1124 13403,'25'3'1304,"13"-7"-664,8-7-192,15-5 601,8-1-169,11-2-104,1-3-104,0 4-360,-9-1-200,-13 5-576,-9 4 656,-23 0-288,-13-2-56,-19-2-112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14835,'0'-4'1112,"5"10"-888,-4 2-96,2 14 457,0 3-217,-2 14-256,2 3-24,0 5-48,-3 2-104,2-2-160,-2-5-152,0-7-401,0-4-895,-5-13 1336,0-2-256,-3-9-208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74 237 10842,'6'-20'436,"2"0"0,0 1-1,1 0 1,1 0 0,14-20-1,-18 30-254,1 1 0,0 1 0,0-1-1,1 1 1,0 0 0,0 1 0,1 0-1,0 0 1,0 1 0,0 0 0,0 0-1,14-4 1,-11 6-45,0 0 1,-1 1-1,1 0 1,0 0-1,0 2 1,0-1-1,21 3 1,-29-1-113,1-1 0,0 1 0,-1 1 0,1-1 0,-1 1 0,1-1 0,-1 1 0,0 1 0,8 4 0,-10-5-19,0-1 1,0 1 0,0 0 0,0 0-1,0 1 1,-1-1 0,1 0-1,-1 1 1,0-1 0,1 0 0,-1 1-1,0 0 1,0-1 0,-1 1-1,1 0 1,-1-1 0,1 1 0,-1 3-1,0-1 23,0-1-1,-1 1 0,0-1 0,0 1 0,0 0 1,-1-1-1,1 0 0,-1 1 0,0-1 0,0 0 1,0 0-1,-1 0 0,0 0 0,0 0 0,0-1 1,0 1-1,0-1 0,-8 6 0,0 0 21,0-1 0,-1 0 0,0 0 0,-1-2 0,-14 7 0,11-9-913,40-11-86,-16 6 835,0 0-1,0 0 0,0 1 0,0 1 0,0-1 0,0 1 0,0 1 1,0-1-1,0 2 0,8 2 0,-12-3 106,0-1 1,0 1-1,-1 1 0,1-1 0,0 0 1,-1 1-1,0 0 0,1 0 0,-1 0 1,0 0-1,-1 0 0,1 1 0,0-1 1,-1 1-1,0 0 0,0-1 0,0 1 1,0 0-1,-1 0 0,2 7 0,-1-3 34,-1 0-1,0 0 1,-1 0-1,0 0 1,0 0-1,0 0 0,-1 0 1,0 0-1,-1 0 1,-5 15-1,3-12 106,-1 1 0,-1-1 0,0 0 0,-1 0 0,0 0 0,-13 14 0,8-11 148,-1-1 1,-1-1 0,0 0-1,-1 0 1,0-1 0,-1-1-1,0-1 1,0 0 0,-28 10-1,34-16-277,-1 1-1,0-1 0,0-1 0,0 0 1,0 0-1,0-1 0,0-1 0,-1 0 1,1 0-1,0-1 0,0-1 1,0 0-1,0 0 0,0-1 0,1-1 1,-12-4-1,19 6-23,0 0-1,0 1 1,0-1-1,0-1 1,0 1-1,1 0 1,-1-1 0,1 1-1,0-1 1,0 0-1,0 0 1,0 1 0,0-2-1,1 1 1,-1 0-1,1 0 1,-2-5 0,-5-30-326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1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19 11042,'-4'-3'69,"-1"0"0,0 1-1,1 0 1,-1 0-1,0 1 1,0-1-1,0 1 1,0 0 0,0 0-1,0 1 1,0 0-1,-1 0 1,1 0 0,-6 1-1,3 0-9,1 1 0,-1 1-1,1-1 1,0 1 0,-1 0 0,2 1 0,-1-1-1,-11 9 1,2 1 3,0 1 0,1 0 0,1 1 1,0 1-1,1 0 0,-13 23 0,1 5 41,1 0 0,3 2 1,2 1-1,1 0 0,3 1 1,2 1-1,-11 77 0,7 26 141,2 181 1,14-101-376,45 373 0,-35-546-57,18 65 1,-23-108 130,1-1 0,0 0 1,1 0-1,1 0 1,1-1-1,0 1 1,0-2-1,2 0 0,14 17 1,-21-27 53,-1 0-1,1 0 1,0-1 0,0 1 0,1-1-1,-1 0 1,1 0 0,-1 0-1,1 0 1,-1-1 0,1 1 0,0-1-1,0 0 1,0 0 0,-1 0 0,1-1-1,0 1 1,0-1 0,0 0 0,0 0-1,0-1 1,0 1 0,0-1 0,0 0-1,0 0 1,0 0 0,-1 0 0,1-1-1,0 1 1,-1-1 0,7-4 0,1-2 41,1-1 0,-1-1 0,-1 1 0,1-2 1,-2 1-1,0-2 0,12-17 0,2-7 106,-2-2 0,32-78-1,16-87 185,-59 171-285,113-438 312,-107 383-320,-5-1-1,-3 0 1,-5-132-1,-4 186-48,-2 0 0,-2 0 1,-1 0-1,-1 1 0,-2 0 0,-1 0 0,-2 1 1,-1 1-1,-1 0 0,-30-47 0,12 35-316,21 29 95,1 0-1,0 0 1,1-1 0,0 0 0,1-1 0,-9-25 0,11 13-165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1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13635,'-1'0'1016,"-5"8"-928,-3 25-56,2 8 264,-1 14-240,3 7-40,1 14-88,0 6-48,4-6-200,0-5-176,1-12-144,1-6 16,-2-13-1025,-5-8 1217,-3-15-200,-2-10-168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1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11771,'13'20'992,"-5"1"-808,8 7-96,4 0 376,6 2-304,3-2-32,6-11-32,6-6-16,3-18 24,6-11 16,3-23 8,-1-12-40,-6-17-176,-6-6-968,-19 0 1008,-6 5-96,-14 10-144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1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664 150 12147,'2'-5'239,"0"0"1,1-1 0,-2 1-1,1-1 1,0 1 0,-1-1-1,0 1 1,-1-1 0,1 0-1,-1-6 1,-1 9-196,1 1 0,-1-1 1,0 1-1,0-1 0,0 1 0,0 0 1,-1-1-1,1 1 0,0 0 0,-1 0 1,0 0-1,1 0 0,-1 0 0,0 0 1,0 0-1,0 0 0,0 1 0,-1-1 0,1 1 1,0 0-1,-1 0 0,1-1 0,-5 0 1,-15-6-33,-1 1 1,0 1 0,-1 1 0,0 2 0,1 0-1,-1 1 1,0 1 0,0 1 0,0 2 0,0 0-1,-39 10 1,51-9-11,1 1 0,-1 0 0,1 1 0,0 1 0,0 0 0,0 0 0,1 1 0,0 0 0,-15 15 0,12-9 9,1 1 0,1 0-1,0 1 1,0 0-1,-14 30 1,5 1-61,2 1 1,2 1-1,-17 87 0,30-121 2,-3 12-853,-3 43 1,10-63 439,3-15 104,4-22-152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5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13211,'-7'22'213,"1"0"0,0 0 0,2 0 1,1 1-1,1 0 0,1 0 0,1 0 0,1-1 1,0 1-1,2 0 0,1 0 0,1-1 0,1 0 1,10 26-1,-11-32-279,-3-11-47,0 0 1,0 0-1,0 0 1,0 0-1,6 9 0,-7-25-933,-5-7 689,-1 0 213,-2-1 0,0 1 0,0 1 0,-2-1 0,0 2 0,-1-1 0,-1 1 0,-1 0 0,-14-14 0,26 29 173,0 0 0,-1 1-1,1-1 1,-1 1 0,1-1-1,-1 1 1,1-1 0,-1 1 0,1-1-1,-1 1 1,1 0 0,-1-1-1,0 1 1,1 0 0,-1 0 0,0-1-1,1 1 1,-1 0 0,0 0-1,1 0 1,-1 0 0,0 0 0,0 0-1,1 0 11,0 1-1,0 0 0,0-1 1,0 1-1,0 0 1,0-1-1,0 1 0,1-1 1,-1 1-1,0 0 0,0-1 1,1 1-1,-1-1 0,0 1 1,1-1-1,-1 1 1,1-1-1,-1 1 0,0-1 1,1 1-1,-1-1 0,1 1 1,0-1-1,0 1 0,8 6 39,1-1-1,0 0 1,0 0-1,0-1 0,1 0 1,-1 0-1,1-2 1,0 1-1,1-1 0,-1-1 1,0 0-1,1-1 1,18 1-1,-13-2-124,-1 0 1,0-1 0,0-1-1,0-1 1,0 0-1,0-1 1,-1 0-1,1-2 1,17-8-1,-26 10 7,0 0-1,0 0 1,9-9-1,-14 12 40,-1 0 1,1-1-1,-1 1 0,1-1 0,-1 1 1,0-1-1,0 1 0,0-1 1,0 0-1,0 0 0,0 0 0,0 1 1,0-1-1,-1 0 0,1 0 1,-1 0-1,1 0 0,-1-3 1,0 4 8,0 0 0,-1 1 1,1-1-1,0 0 0,-1 0 1,1 1-1,0-1 0,-1 1 1,1-1-1,-1 0 1,1 1-1,-1-1 0,1 1 1,-1-1-1,1 1 0,-1-1 1,0 1-1,1 0 0,-1-1 1,0 1-1,1 0 1,-1-1-1,0 1 0,1 0 1,-1 0-1,0 0 0,0 0 1,1-1-1,-1 1 1,0 0-1,0 0 0,1 1 1,-1-1-1,0 0 0,1 0 1,-1 0-1,0 0 0,0 1 1,0-1-1,-3 1 43,0 0 0,0 0 1,1 0-1,-1 0 0,0 1 0,-5 3 0,-1 2 128,-1 2 0,1-1 0,1 2 0,0-1 0,-11 15 0,14-17-64,1 0 0,1 1 1,-1 0-1,1 0 0,0 0 1,1 0-1,0 0 0,-4 17 0,7-23-107,-1-1 0,1 0-1,0 0 1,0 0 0,-1 0-1,1 1 1,0-1 0,0 0-1,0 0 1,0 0 0,0 1-1,1-1 1,-1 0 0,0 0 0,0 0-1,1 0 1,-1 1 0,1-1-1,-1 0 1,1 0 0,-1 0-1,1 0 1,0 0 0,0 0-1,-1 0 1,1 0 0,0-1-1,0 1 1,0 0 0,0 0-1,0-1 1,0 1 0,0-1-1,0 1 1,0 0 0,0-1-1,0 0 1,1 1 0,-1-1-1,0 0 1,0 0 0,0 1-1,3-1 1,2-1-96,-1 1 1,1-1-1,0 0 0,-1 0 0,1-1 1,-1 0-1,11-4 0,10-8-665,27-18 0,-30 17 14,32-15 0,-54 29 743,1 0 0,-1 0 0,0 1 0,0-1 0,1 0 0,-1 1 0,0-1 0,1 1 0,-1 0 0,1-1 1,-1 1-1,1 0 0,-1 0 0,0 0 0,1 0 0,-1 0 0,1 0 0,-1 1 0,1-1 0,-1 0 0,2 1 0,-2 1 82,0-1 1,0 1-1,0-1 0,-1 0 0,1 1 0,-1-1 1,1 1-1,-1-1 0,1 1 0,-1-1 0,0 1 0,0 0 1,0-1-1,0 1 0,0-1 0,0 1 0,0-1 0,-1 1 1,0 2-1,0 5 274,0-5-160,1-1-1,-1 1 1,1 0 0,0 0 0,0-1-1,0 1 1,1 5 0,-1-8-171,1 0 0,-1 0 0,1-1 0,-1 1 1,1 0-1,-1 0 0,1 0 0,0-1 0,-1 1 0,1 0 0,0-1 1,-1 1-1,1 0 0,0-1 0,0 1 0,0-1 0,0 1 0,0-1 1,-1 0-1,1 1 0,0-1 0,0 0 0,0 0 0,0 0 0,0 1 0,0-1 1,0 0-1,0 0 0,0 0 0,0-1 0,0 1 0,0 0 0,0 0 1,1-1-1,20-4-205,-1-1 0,0-1 0,-1 0-1,22-12 1,1 0-343,-27 12 308,64-24-852,-70 28 889,1 0-1,-1 1 0,1 0 1,0 0-1,15 0 0,-24 2 183,-1 0 0,1 0 1,-1 1-1,1-1 0,0 0 0,-1 0 0,1 1 0,-1-1 0,1 1 0,-1 0 1,1-1-1,-1 1 0,0 0 0,1 0 0,-1 0 0,0 0 0,0 0 0,1 0 1,-1 0-1,0 0 0,1 2 0,-1-1 48,0 0 0,0 1 0,0-1 0,0 0 0,0 1 1,-1-1-1,1 1 0,-1-1 0,0 1 0,0-1 0,0 6 0,-1 4 294,-1 1 0,-1-1 0,0 1 1,-5 12-1,7-22-266,-11 38 296,12-36-325,3-5-61,5-9-77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34 8202,'17'-33'1632,"-15"39"-638,-3 7-365,-9 39 408,-23 74 1,8-40-758,20-67-259,-37 164 252,36-150-231,2 1 1,1 0-1,3 51 0,0-79-33,1-1 1,0 1-1,0-1 0,0 1 0,4 9 1,-5-14-8,0 0 0,1-1 1,-1 1-1,1 0 1,-1 0-1,1 0 0,-1 0 1,1-1-1,-1 1 1,1 0-1,0 0 0,0-1 1,-1 1-1,1-1 0,0 1 1,0 0-1,0-1 1,0 0-1,-1 1 0,1-1 1,0 1-1,0-1 1,0 0-1,0 0 0,0 0 1,0 1-1,0-1 0,0 0 1,0 0-1,0 0 1,0-1-1,0 1 0,0 0 1,0 0-1,0 0 1,0-1-1,0 1 0,0 0 1,0-1-1,0 0 0,7-3 21,-1-1 0,0 0-1,0 0 1,-1-1 0,0 1-1,0-2 1,0 1 0,6-10-1,13-12 5,-3 4-23,141-157 84,-89 92-68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2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98 12179,'1'-6'378,"0"0"1,-1 0-1,1-1 1,-1 1-1,0 0 1,-1-1-1,0 1 1,0 0-1,-2-9 1,3 14-328,-1-1 0,0 1 0,1-1 0,-1 1 0,0 0 0,1-1 1,-1 1-1,0 0 0,0-1 0,0 1 0,0 0 0,-1 0 0,1 0 1,0 0-1,0 0 0,-1 0 0,1 0 0,0 0 0,-1 1 1,1-1-1,-1 0 0,1 1 0,-1-1 0,1 1 0,-1 0 0,0-1 1,1 1-1,-1 0 0,1 0 0,-1 0 0,0 0 0,1 0 0,-1 1 1,1-1-1,-1 0 0,1 1 0,-1-1 0,1 1 0,-1 0 1,1-1-1,-3 2 0,-6 3-9,0 0 0,0 1-1,1 0 1,0 1 0,-15 13 0,-41 47-104,53-54 50,-29 33-13,1 2-1,3 1 1,-60 106-1,82-128 25,2 0-1,2 1 1,0 0-1,2 1 1,1 0-1,1 1 1,2 0-1,1 0 1,1 0-1,1 36 1,3-49-6,1-1 1,0 0 0,2 0 0,-1 0 0,2 0 0,0-1 0,1 1 0,1-1 0,8 14-1,-12-23 4,1 0-1,0 0 0,1 0 0,-1 0 1,1-1-1,0 0 0,0 0 0,1 0 0,0-1 1,-1 0-1,1 0 0,1 0 0,-1-1 1,1 0-1,-1 0 0,1 0 0,0-1 0,0 0 1,0 0-1,0-1 0,0 0 0,14 0 1,-13-2 5,1 0 0,-1 0 0,1-1 0,-1-1 1,0 1-1,1-1 0,-1-1 0,-1 1 1,1-1-1,0-1 0,-1 1 0,0-1 0,0-1 1,-1 1-1,11-12 0,-2 1 28,-2 0 1,0-1-1,0 0 0,-2-1 1,12-25-1,-15 26 37,0-1 1,9-30-1,-16 43-54,1 0-1,-1 0 0,0 1 1,-1-1-1,1 0 0,-1 0 0,0 0 1,0 0-1,0 1 0,-1-1 0,0 0 1,0 0-1,0 0 0,0 1 0,-5-9 1,4 10-11,0 1 1,0 0 0,0 0-1,0 0 1,0 0 0,-1 0 0,1 0-1,-1 1 1,1-1 0,-1 1-1,0 0 1,0 0 0,0 0 0,1 0-1,-1 0 1,0 0 0,0 1-1,0 0 1,0-1 0,0 1-1,-4 1 1,-4-1-5,-1 1 1,1 0-1,0 1 0,-15 4 0,16-3-14,-1 1-1,0-1 1,1 2-1,-1-1 1,1 2-1,1-1 1,-1 1-1,1 1 1,0 0-1,0 0 1,1 0-1,-9 11 1,15-16 3,1 0 1,0-1 0,0 1 0,0 0 0,0 0 0,0 0 0,0 0 0,0 0-1,1 0 1,-1 0 0,1 0 0,-1 0 0,1 4 0,0-5-7,0 0 1,0 0-1,0 1 0,1-1 1,-1 0-1,0 0 1,1 0-1,-1 0 0,1 0 1,-1 0-1,1 0 1,0 0-1,-1 0 0,1 0 1,0 0-1,0 0 1,-1 0-1,3 1 0,-1-1-27,1 1 0,0-1 0,0 0 0,0 0 0,0 0 0,0 0 0,0 0 0,0 0 0,0-1-1,0 1 1,0-1 0,0 0 0,0 0 0,0 0 0,0-1 0,6-1 0,6-2-143,-1 0 0,0-2 1,0 0-1,-1 0 0,0-1 0,16-12 1,72-59-731,-67 50 681,-32 27 222,33-23-172,-34 23 191,0 0 1,0 1-1,1-1 1,-1 0-1,0 1 1,0-1-1,1 1 1,-1 0-1,0-1 1,1 1 0,-1 0-1,0 0 1,1 0-1,-1 0 1,1 0-1,-1 0 1,0 0-1,1 0 1,-1 1-1,0-1 1,1 1-1,-1-1 1,0 1-1,1-1 1,-1 1-1,0 0 1,1 0-1,0 2 31,0-1-1,0 1 0,-1 0 0,1 0 1,-1-1-1,0 1 0,0 0 0,0 0 1,0 0-1,-1 0 0,1 1 0,-1-1 1,0 6-1,-2 47 348,1-45-298,-22 172 900,-3 33-608,28-186-428,-2-30 60,0 1 1,0-1 0,0 1 0,1-1 0,-1 0-1,0 1 1,0-1 0,0 0 0,0 1-1,0-1 1,1 0 0,-1 1 0,0-1-1,0 0 1,1 1 0,-1-1 0,0 0 0,0 0-1,1 1 1,-1-1 0,0 0 0,1 0-1,-1 1 1,1-1 0,0 0-6,-1 0 0,1-1 1,-1 1-1,1 0 0,0-1 1,-1 1-1,1-1 0,-1 1 0,1-1 1,-1 1-1,1-1 0,-1 1 0,1-1 1,-1 1-1,1-1 0,-1 1 0,0-1 1,1 0-1,-1 0 0,11-22-8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28 13147,'5'-8'608,"9"-11"654,-10 19-616,-3 12 58,-10 46 262,-2-1-1,-23 67 1,8-32-494,0 4-116,-11 46-76,21-67-4123,25-133 2355,-3 18 690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2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15011,'9'4'1352,"0"6"-1111,-1 1-97,5 4 840,10-2-680,3-1-104,14-2 8,3-2-24,10-8-64,3-6-72,1-4-176,-2-2-128,-8 4-328,-6 1-128,-15 8 464,-10 5-160,-12 10-97</inkml:trace>
  <inkml:trace contextRef="#ctx0" brushRef="#br0" timeOffset="1">19 452 11434,'14'4'1217,"11"-2"-593,3-1-232,12-1 1088,9-4-760,10-2-159,3-1-65,1 0-408,-3 2-208,-11 5-833,-9 3 889,-19 9-216,-8 4-152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4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11482,'14'25'1233,"16"-7"-585,6-7-176,17 2 704,7-6-184,9-8-223,4-4-97,-1-3-152,-3 1-216,-8 2-640,-8 5 360,-17 12-48,-10 2-64,-12 6-120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12243,'-3'-5'1096,"3"6"-664,4 6-152,11-1 824,5 1-576,11-1-72,6-2-39,8-4-49,2 0-120,8-1-416,-1-1-224,-4 1 368,-5 0-96,-20 11-137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12507,'-3'4'1104,"4"0"-904,8 2-80,5 1 616,11 0-496,8-1-72,10 1-56,5-1-128,10-3 48,3-3 32,5-3-24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277 363 12171,'2'-9'306,"1"0"1,-1 1 0,0-1-1,-1 0 1,0 0-1,-1 0 1,1 0 0,-2 0-1,-1-16 1,1 23-216,1-1 1,-1 1-1,0 0 0,0-1 0,0 1 1,0-1-1,0 1 0,-1 0 1,1 0-1,-1 0 0,1 0 0,-1 0 1,0 0-1,0 0 0,-3-2 0,2 2-26,0 1 0,1 0-1,-1 0 1,0 0-1,0 0 1,0 1-1,1-1 1,-1 1 0,0 0-1,0 0 1,0 0-1,0 0 1,0 0 0,0 0-1,0 1 1,0 0-1,-3 1 1,-2 1-9,-1 0 0,1 1-1,0 0 1,0 1 0,1-1 0,-1 1 0,1 1 0,0 0 0,0 0 0,1 0-1,0 1 1,-6 8 0,-5 7-37,1 1 0,-21 42 0,29-49-22,-11 32 1,17-43-3,0 0 0,1 1-1,0 0 1,0-1 0,0 1-1,1 0 1,0-1 0,0 1 0,2 9-1,-2-14 4,0 1 1,0-1-1,0 0 0,0 0 0,1 0 0,-1 0 0,0 0 1,1 0-1,-1 0 0,1 0 0,-1 0 0,1 0 0,0 0 1,-1 0-1,1 0 0,0 0 0,0 0 0,0 0 0,0-1 1,-1 1-1,1 0 0,0-1 0,0 1 0,0-1 0,0 1 1,1-1-1,-1 1 0,0-1 0,0 0 0,0 1 0,0-1 1,0 0-1,0 0 0,1 0 0,-1 0 0,0 0 0,0 0 1,0 0-1,2-1 0,1 0-2,1 0 1,-1-1 0,1 0-1,-1 0 1,0-1-1,0 1 1,0-1 0,4-3-1,15-13-26,0-2-1,37-45 1,32-55-25,-79 103 53,22-30 63,-3-1 0,-2-1 0,41-91 0,-105 210 321,20-32-495,2-1 1,1 1 0,3 1 0,-8 66-1,16-101 72,-1 1-5,1-1 0,0 1 0,-1-1 0,2 1 0,-1-1 0,0 1 0,1-1 0,-1 1 0,1-1 0,0 0 0,0 1 0,3 4 0,-4-8 41,0 0 0,0 1 0,0-1 0,0 0-1,1 0 1,-1 0 0,0 1 0,0-1 0,0 0-1,0 0 1,1 0 0,-1 0 0,0 0 0,0 0-1,1 1 1,-1-1 0,0 0 0,0 0 0,1 0-1,-1 0 1,0 0 0,0 0 0,1 0 0,-1 0-1,0 0 1,0 0 0,1 0 0,-1 0 0,0 0-1,0 0 1,1 0 0,-1-1 0,0 1-1,0 0 1,0 0 0,1 0 0,-1 0 0,0 0-1,0 0 1,1-1 0,11-13-296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13995,'0'0'976,"-4"14"-776,-3 11-120,-8 10 416,0 7-200,-1 10-224,2 4-32,-1-2-16,2-4-40,3-11-112,5-6-8,5-17-160,1-12 64,8-24 120,2-10-48,1-12-48</inkml:trace>
  <inkml:trace contextRef="#ctx0" brushRef="#br0" timeOffset="1">56 15 14755,'-2'-3'1016,"4"5"-856,4-1-72,7 4 401,6-3-153,9 0-160,4-1 0,12-1 0,7-1 8,3-2-128,0 0-120,-5-1-320,-6 1 64,-11 2 208,-11 1-88,-22 2-129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11290,'-3'16'1057,"6"-3"-521,7-3-152,10-1 744,6-5-376,10-3-152,4-2-16,4-5-279,-1 0-265,-1-2-1521,-6 1 1441,-19 1-336,-10 3-128</inkml:trace>
  <inkml:trace contextRef="#ctx0" brushRef="#br0" timeOffset="1">14 287 11178,'-13'21'953,"12"-9"-593,4-2-64,11-4 784,3-1-360,11-3-144,2-4-32,10-2-24,4-5-143,7 2-441,-4-1-16,-8 5 88,-11 4-113,-13 11-111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14915,'13'0'1152,"-2"16"-767,-8 4-121,-17 11 520,-3 9-200,-3 11-184,7 4-72,-3 1-224,6-1-168,8-15 488,5-6-384,12-31-56,6-11-8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12451,'11'3'215,"0"-2"0,0 1 0,0-1 1,-1-1-1,1 0 0,0-1 0,0 0 0,0 0 1,14-5-1,-1 2 129,136-23 802,182-23 77,-285 45-1251,1 2 0,-1 3 0,110 15 0,-121-6-289,58 22-1,-56-16-317,-44-13 575,-1-1-1,1 0 1,-1 0-1,1 0 1,-1 0-1,1-1 0,-1 0 1,1 1-1,0-1 1,-1 0-1,1-1 1,0 1-1,-1-1 1,1 1-1,4-3 1,1-4-255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357 151 14715,'-3'-3'145,"0"1"0,0 0 0,0-1 0,0 1 0,-1 0 0,1 1 0,-1-1 0,1 1 0,-1-1 0,1 1 0,-1 0 0,0 0 0,0 0 0,1 1 1,-1 0-1,0-1 0,-7 2 0,-1-1 28,0 2 1,-1-1 0,1 1 0,-15 5 0,12-2-160,1 1 0,0 0 0,0 1 1,0 0-1,1 1 0,0 0 1,1 1-1,0 1 0,-16 16 1,22-20-27,0 0 1,0 0-1,1 1 1,0 0-1,0 0 0,1 1 1,0-1-1,0 1 1,1 0-1,0 0 1,1 0-1,-1 0 1,1 0-1,1 1 1,0-1-1,0 1 1,1-1-1,0 14 1,0-19 0,0 0 0,1-1 0,-1 1 1,1-1-1,-1 1 0,1-1 0,0 0 1,0 1-1,0-1 0,0 1 1,0-1-1,0 0 0,1 0 0,-1 0 1,1 0-1,0 0 0,-1 0 0,1 0 1,0-1-1,0 1 0,4 2 0,-3-3-6,-1 0 0,2-1 0,-1 1 0,0 0 0,0-1 0,0 0 0,0 0 0,0 0 0,0 0 0,0 0 0,1 0 0,-1-1 0,0 0 0,0 0 0,3-1 0,6-2-57,0-2 1,0 0 0,0 0-1,-1-1 1,0-1-1,20-16 1,-6-2 102,0-1 1,-3-1-1,0-2 1,-2 0 0,0 0-1,-3-2 1,-1 0 0,-1-2-1,17-55 1,-26 69 418,-8 29 171,-7 25-346,-20 117-133,27-128-632,0 0 1,1 0-1,1 1 0,5 36 0,-4-55 365,0-1 1,0 1-1,0 0 1,1 0-1,-1-1 1,1 1-1,4 6 1,1-2-496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14715,'-3'10'1264,"-6"10"-1040,-8 11-72,-3 7 505,-5 10-425,0 4-72,-5 8-104,-1 0-8,4-8-112,3-6-72,2-15-176,4-8-160,3-23 368,3-13-105,6-14-95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14691,'13'9'952,"6"4"-824,1-1-72,13 8 160,2 2-88,10 1-112,5 3-128,0 0 104,-1-4-8,-9 0-56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1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12019,'-1'0'1328,"-2"0"-896,10 8-192,6 1 1448,7-2-1336,7 0-64,12-4-103,8-2-17,2-2-56,3-5-112,-7-1-288,-2 0-25,-14 1 265,-10 5-120,-24 5-64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6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12395,'-1'19'1216,"3"-4"-848,10-5-48,5-2 880,16-4-664,10-1-55,10-5-177,4-2-248,11-10 152,-1-4-16,-5-2-128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35 15099,'19'-25'1935,"-12"15"-934,-13 20 289,-113 210-315,91-165-904,15-29-90,-15 30-492,-28 78 1,84-178-1923,77-168-4064,-2 4 5641,-83 175 3552,-20 33-2643,0 0 0,0 0 0,0 0-1,1 0 1,-1 0 0,0 0 0,0 0 0,0 0-1,0 0 1,0 0 0,0 0 0,0 0-1,1 0 1,-1 0 0,0 0 0,0 0 0,0 0-1,0 1 1,0-1 0,0 0 0,0 0 0,1 0-1,-1 0 1,0 0 0,0 0 0,0 0-1,0 0 1,0 0 0,0 0 0,0 1 0,0-1-1,0 0 1,0 0 0,0 0 0,0 0 0,0 0-1,0 0 1,0 0 0,0 1 0,0-1-1,0 0 1,0 0 0,0 0 0,0 0 0,0 0-1,0 0 1,0 1 0,0-1 0,0 0 0,0 0-1,0 0 1,0 0 0,0 0 0,0 0-1,0 0 1,0 0 0,0 1 0,0-1 0,0 0-1,0 0 1,-1 9 280,-1 7-176,0 1-1,1-1 0,1 0 1,1 1-1,0-1 1,1 0-1,0 0 1,1 0-1,1 0 1,1 0-1,9 19 1,-8-19-129,18 51-450,-23-62 283,0 1 1,0-1-1,0 1 1,0-1-1,-1 1 1,0-1-1,0 1 1,-1-1-1,1 1 1,-3 6-1,-4 1-178,-2-5-85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81 14931,'-8'11'1064,"10"-2"-896,7-5-64,10-2 449,7-2-249,9-9-272,8-2-184,5-7 88,-1-2 64,-7-4-16,-4 0-40</inkml:trace>
  <inkml:trace contextRef="#ctx0" brushRef="#br0" timeOffset="1">6 558 13899,'-6'13'1056,"9"-3"-752,11-3-8,15-5 504,6-4-79,15-8-97,4-3-32,9-5-144,5-2-184,-4-1-448,-4 4-264,-12 6-952,-10 5 1120,-21 9-273,-9 4-207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12291,'-4'15'1208,"4"-1"-704,4-1-192,-1 8 824,1 4-592,-1 5-312,0 4-160,0 2-200,-3 3-1000,0-3 960,0-2-176,-2-7-160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13523,'27'-26'809,"1"1"1,1 1-1,42-26 0,-55 40-703,1 0 0,1 2-1,0 0 1,0 0-1,0 2 1,1 0-1,0 2 1,21-4-1,-36 8-101,0-1-1,0 1 0,1 0 0,-1 0 1,0 1-1,0-1 0,0 1 0,0 0 1,0 0-1,0 0 0,0 0 0,0 1 1,0 0-1,0-1 0,-1 2 0,1-1 1,-1 0-1,1 1 0,-1-1 0,0 1 1,0 0-1,0 0 0,-1 0 0,4 5 1,-3-3 29,0 0 1,-1 0-1,0 0 1,0 0-1,-1 0 1,1 1 0,-1-1-1,0 0 1,0 1-1,-1-1 1,0 1-1,0-1 1,0 1 0,0-1-1,-1 1 1,0-1-1,-3 10 1,0-4 167,-1 1 0,-1-1 0,0 0 0,0 0 0,-10 12 0,5-6 68,10-17-297,1 1 0,0-1 0,-1 1 0,1 0 1,0-1-1,0 1 0,-1 0 0,1-1 0,0 1 0,0 0 0,0-1 1,0 1-1,0 0 0,0-1 0,0 1 0,0 0 0,0-1 0,0 1 1,0-1-1,1 1 0,-1 0 0,0-1 0,0 1 0,1 0 0,-1-1 1,0 1-1,1-1 0,-1 1 0,1-1 0,-1 1 0,1-1 0,-1 1 1,1-1-1,-1 1 0,1-1 0,-1 0 0,1 1 0,-1-1 0,1 0 1,0 1-1,-1-1 0,1 0 0,-1 0 0,1 0 0,1 1 0,38 9-1159,-28-8 918,-11-2 248,8 2-125,1 0 0,-1 1 1,0 0-1,0 1 0,-1 0 1,10 5-1,-16-7 154,0-1 0,0 1 0,0-1 0,-1 1 0,1 0-1,0 0 1,-1 0 0,0 0 0,1 0 0,-1 0 0,0 0 0,0 0 0,0 0 0,0 1-1,-1-1 1,1 0 0,0 1 0,-1-1 0,0 1 0,0-1 0,1 0 0,-1 1 0,-1-1-1,1 1 1,0-1 0,-1 0 0,1 1 0,-1-1 0,-1 4 0,-3 6 191,0 0 1,0 0 0,-1 0-1,-1-1 1,0 0 0,-1 0-1,-15 17 1,4-9 342,0 0 1,-39 28 0,48-40-499,0 0 1,0-1-1,-1-1 1,0 0-1,0 0 1,0-1-1,-1-1 1,1 0-1,-1 0 1,0-1-1,0 0 1,0-1 0,0-1-1,-23-2 1,-22-7-63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0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138 251 15051,'0'-3'115,"0"1"-1,0 0 1,-1-1-1,1 1 1,0 0-1,-1-1 1,0 1 0,1 0-1,-1 0 1,0 0-1,0-1 1,0 1-1,-1 0 1,1 0-1,0 0 1,-1 1-1,1-1 1,-1 0-1,0 0 1,-3-2-1,4 4-85,0-1 0,-1 0 0,1 1 0,-1-1-1,1 1 1,-1 0 0,1-1 0,-1 1 0,0 0-1,1 0 1,-1 0 0,1 0 0,-1 0 0,1 1-1,-1-1 1,0 0 0,1 1 0,-1-1 0,1 1-1,0-1 1,-1 1 0,1 0 0,-1-1-1,1 1 1,0 0 0,0 0 0,-1 0 0,1 0-1,0 0 1,0 1 0,0-1 0,-1 2 0,-5 6-26,0 0 1,1 0 0,0 1-1,1 0 1,0 0 0,1 1-1,-6 16 1,5-10-35,1 0 1,1 0-1,1 1 0,-1 19 1,3-35 26,0 1 0,-1 0 1,2 0-1,-1 0 1,0 0-1,1 0 0,-1 0 1,1-1-1,0 1 1,0 0-1,0 0 0,0-1 1,0 1-1,1-1 1,2 4-1,-3-5 3,1 0-1,-1 0 0,0 0 1,1 0-1,-1-1 1,1 1-1,0-1 0,-1 1 1,1-1-1,-1 1 0,1-1 1,0 0-1,-1 0 1,1 0-1,0 0 0,-1 0 1,1 0-1,0-1 1,-1 1-1,1 0 0,-1-1 1,1 1-1,-1-1 1,1 0-1,-1 1 0,1-1 1,-1 0-1,2-1 1,13-8-8,-1 1 0,0-2 1,-1 0-1,-1-1 1,19-19-1,56-74 7,-51 54 68,49-89-1,-81 132-45,-1 0 0,0 0 0,0 0 0,-1 0 0,0-1 0,-1 0 0,2-9 0,-5 10 33,-3 8-23,-9 14 14,12-13-40,-8 12 21,0 1 0,0 0 0,1 1 0,-11 29 0,-16 69-1,29-88-31,0 1-1,-2 41 1,7-60-7,1 0 0,0 0 0,0 0 0,0 0 0,1 0 0,0-1 0,1 1 0,-1 0 0,1 0 0,1-1 0,-1 1 0,1-1 0,0 1 0,7 8 0,-8-12-8,0-1 0,1 1 1,-1-1-1,1 0 0,0 0 1,0 0-1,0 0 0,0-1 0,0 1 1,0-1-1,0 0 0,1 0 1,-1 0-1,0 0 0,1 0 0,-1-1 1,0 0-1,1 1 0,-1-1 0,1-1 1,-1 1-1,6-1 0,0-1-5,-1 0 1,0-1-1,-1 1 0,1-2 0,0 1 0,-1-1 0,0 0 0,10-7 0,29-27-155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16035,'-1'2'1161,"2"-1"-865,8-1-80,9 1 448,8-1-152,14 0-176,5-2-64,5-1-360,1-2-352,-2 5 456,-2 2-80,-21 2-160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12 178 15539,'8'-11'209,"1"0"1,0 1-1,0 0 0,1 1 0,1 0 0,-1 0 0,1 1 0,18-10 0,5 0 107,63-24-1,-85 37-276,1 1 0,0 0 0,0 1 0,0 0 0,1 1 0,19 0 0,-31 2-33,1 0 0,0 0-1,0 1 1,0-1-1,0 1 1,-1-1 0,1 1-1,0 0 1,-1 0 0,1 1-1,0-1 1,-1 0 0,1 1-1,-1-1 1,4 4-1,-5-3-2,1 1 0,-1-1 0,1 0-1,-1 1 1,0-1 0,0 1 0,0-1-1,0 1 1,-1-1 0,1 1 0,-1 0 0,1 0-1,-1-1 1,0 1 0,0 0 0,0-1-1,-1 1 1,1 0 0,-2 4 0,-1 5-5,0-1 1,-1 0-1,0 0 1,0 0 0,-13 20-1,-39 50-35,43-63 31,-52 64 77,-87 85 1,102-115 2,44-45-61,0-1 1,0 1-1,0 0 0,1 1 1,0-1-1,-4 10 0,9-17-11,0 1-1,-1-1 1,1 1-1,0-1 0,0 1 1,0 0-1,0-1 1,0 1-1,0-1 1,-1 1-1,1-1 0,0 1 1,0 0-1,1-1 1,-1 1-1,0-1 1,0 1-1,0-1 0,0 1 1,0-1-1,1 1 1,-1-1-1,0 1 1,0-1-1,1 1 0,-1-1 1,0 1-1,1-1 1,-1 1-1,1-1 1,-1 0-1,1 1 0,-1-1 1,0 0-1,1 1 1,-1-1-1,1 0 1,-1 0-1,1 1 0,0-1 1,-1 0-1,1 0 1,-1 0-1,1 0 1,-1 0-1,1 0 0,-1 1 1,1-2-1,0 1 1,0 0-1,33-3-4,-30 2 3,42-7-111,27-5-383,111-6 0,-122 20 318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45 15395,'7'-6'715,"-1"0"-1,1-1 0,-2 0 0,9-12 1,-33 53 102,-16 40 1,5-9-769,11-25-80,-114 204-762,129-237 680,-1 0 0,0-1 1,0 0-1,0 0 0,-1 0 0,-11 9 0,16-14 53,-1 0-1,1 0 1,-1 0-1,1 0 1,-1-1-1,1 1 1,-1-1-1,0 1 1,1-1-1,-1 1 1,0-1-1,1 0 1,-1 0-1,0 0 1,0 0-1,1 0 1,-1 0-1,0 0 1,0 0-1,1-1 1,-1 1-1,0-1 1,1 1-1,-1-1 0,1 0 1,-1 0-1,1 1 1,-1-1-1,1 0 1,-1 0-1,1-1 1,0 1-1,0 0 1,-1 0-1,1-1 1,-2-2-1,-5-7-170,0-1-1,1-1 1,1 1 0,0-1-1,-8-23 1,-14-71-1788,26 96 1877,-2-5 555,0-1 0,2 0 0,0-1 0,1-30 0,1 48-404,0 0 0,0 0-1,0 0 1,0 0 0,0 0 0,0 0 0,0-1 0,0 1-1,0 0 1,0 0 0,0 0 0,0 0 0,0 0 0,0 0-1,0 0 1,0-1 0,0 1 0,0 0 0,0 0 0,0 0-1,1 0 1,-1 0 0,0 0 0,0 0 0,0 0 0,0 0-1,0 0 1,0-1 0,0 1 0,0 0 0,0 0 0,1 0-1,-1 0 1,0 0 0,0 0 0,0 0 0,0 0 0,0 0-1,0 0 1,0 0 0,1 0 0,-1 0 0,0 0 0,0 0-1,0 0 1,0 0 0,0 0 0,0 0 0,0 0 0,1 0-1,-1 0 1,0 0 0,0 0 0,0 1 0,0-1 0,0 0-1,0 0 1,0 0 0,1 0 0,5 6 262,-6-6-260,21 26 479,2-2 0,1-1 0,0 0 0,32 20 0,-37-30-585,1 0-1,1-2 1,0-1 0,0 0 0,1-2-1,41 11 1,-17-6-33,-4 0-41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11570,'4'9'1369,"9"-2"-665,12-3-208,19-5 1809,10-5-1457,14-6-240,3 0-24,8-3-344,2-1-240,-7 1-480,-8 2-96,-22 7 392,-12 3-208,-18 7-168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66 15139,'3'9'247,"0"0"0,-1 0 0,0 0 0,-1 1-1,0-1 1,0 18 0,-9 61 234,3-40-345,4-26-185,0-5-369,0 0 0,-1 0 0,-1-1-1,0 1 1,-8 19 0,11-35 345,0 0 1,0 0-1,-1 0 1,1-1-1,-1 1 0,1 0 1,-1 0-1,1-1 1,-1 1-1,1 0 1,-1-1-1,0 1 0,1 0 1,-1-1-1,0 1 1,0-1-1,1 1 1,-1-1-1,0 0 0,0 1 1,0-1-1,0 0 1,0 1-1,1-1 0,-1 0 1,0 0-1,0 0 1,0 0-1,0 0 1,0 0-1,0 0 0,0 0 1,1 0-1,-1 0 1,0-1-1,0 1 1,0 0-1,0-1 0,0 1 1,1 0-1,-1-1 1,0 1-1,0-1 1,1 1-1,-1-1 0,0 0 1,0-1-1,-7-4-650,1 0-1,0-1 1,-9-11-1,12 12 408,-45-54-554,30 35 2636,-27-49 0,45 72-1586,-1-1 0,1 1 0,0-1 0,0 1 0,0-1 0,0 0 0,1 0 0,-1 0 0,1 1 0,-1-1 0,1 0 0,0 0 0,0 0 0,0 0 0,1 0 0,0-4 0,1 4 49,-1-1 0,1 1 0,0-1 0,0 1 0,0 0 0,1 0-1,-1 0 1,1 0 0,-1 0 0,1 0 0,5-3 0,19-14 229,0 1 0,1 1 0,41-19 0,-51 29-440,0 0 1,1 2-1,-1 0 0,1 1 1,0 1-1,0 1 1,21-1-1,-36 3-18,1 1-1,-1 0 1,1 0 0,-1 1-1,1 0 1,-1-1 0,1 1-1,-1 1 1,0-1 0,1 1-1,-1-1 1,0 1 0,0 1-1,0-1 1,0 0 0,-1 1-1,1 0 1,-1 0 0,0 0 0,1 0-1,-1 0 1,0 1 0,-1 0-1,5 6 1,-4-2 41,1-1-1,-2 1 1,1 1-1,-1-1 1,0 0 0,0 0-1,-1 1 1,-1-1 0,1 1-1,-1-1 1,-1 1-1,-1 10 1,-1-4 171,0 0 1,-1-1-1,-1 1 0,-8 17 0,4-10-73,8-22-184,1 1-1,0 0 0,0 0 0,0 0 0,0 0 0,0-1 1,0 1-1,1 0 0,-1 0 0,0 0 0,0-1 0,0 1 0,1 0 1,-1 0-1,0-1 0,1 1 0,-1 0 0,1-1 0,-1 1 1,1 0-1,-1-1 0,1 1 0,-1-1 0,1 1 0,1 0 1,20 15-845,-15-12 620,-4-2 224,0 0-1,0 1 1,0-1 0,0 1-1,0 0 1,-1 0 0,1 0-1,-1 0 1,0 0 0,1 1-1,-1-1 1,-1 0-1,1 1 1,1 4 0,-3-5 65,1 0-1,-1 0 1,0 0 0,0 1 0,0-1-1,0 0 1,0 0 0,-1 0 0,0 0-1,1 1 1,-1-1 0,0 0 0,-1 0 0,1 0-1,0-1 1,-1 1 0,0 0 0,-2 2-1,-6 9 139,-2 0-1,0-1 0,0-1 0,-1 0 0,0-1 0,-1 0 0,-1-1 0,0 0 0,0-2 0,-20 9 0,8-5-3,0-2-1,0-1 1,-1-1 0,0-1-1,-43 4 1,55-9-269,0-2 0,0 0 1,0 0-1,-25-5 0,37 4 69,0 1-1,0-1 1,0 0-1,-1-1 1,1 1-1,0 0 1,1-1-1,-1 0 1,0 0-1,0 0 1,1-1-1,0 1 1,-1-1-1,1 0 1,0 0-1,0 0 1,0 0-1,1 0 1,-1-1-1,1 1 1,0-1-1,-2-4 1,-2-15-349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14019,'14'3'1296,"14"0"-776,2 3-184,13-3 617,3-1-329,11 0-88,0-2-128,-1 0-472,-3-2-272,-7 1 320,-10 1-96,-23 4-112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2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14627,'-7'16'1032,"17"-11"-720,10-5-40,16-5 361,8 1-129,15-3-96,10 2-192,2 1-400,0 0-72,-10 1 280,-6 2-144,-28-4-184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30 15195,'42'-30'1815,"-59"53"-534,-228 273-775,217-262-456,-49 72-332,108-161-314,4 5 423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15523,'0'6'1009,"2"3"-905,2 1-56,1 4 184,0 5-144,2 8-40,2 6-16,1 4-176,0 3-96,0 0-105,0 3-31,-1-3-32,1-1-48,-3-9-712,-3-3 808,-4-11 0,-1-4-16</inkml:trace>
  <inkml:trace contextRef="#ctx0" brushRef="#br0" timeOffset="1">0 344 15307,'2'2'1369,"9"-4"-1001,17-5-80,5-3 552,12-4-368,11-1-152,7 2-568,0 2-144,-5 5 440,-12 6-136,-23 9-184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14179,'18'4'1200,"15"-1"-704,12 0-152,19-3 281,8-2-9,12-4-192,5-1-288,0-1-552,3-1-584,-15 1 816,-12 3-225,-21 5-199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8218,'-8'22'1179,"6"-21"-345,3-14-303,1 4-463,4-20 6102,-6 29-6088,-1 18 784,-2 31-606,0-17-204,2 1 1,4 52-1,-3-82-55,1-1 0,-1 1-1,0 0 1,1-1 0,0 1 0,0-1-1,-1 1 1,1-1 0,1 0 0,-1 1-1,0-1 1,1 0 0,-1 0-1,1 0 1,-1 0 0,1 0 0,0 0-1,0 0 1,0-1 0,0 1-1,0-1 1,0 1 0,1-1 0,-1 0-1,0 0 1,1 0 0,-1 0 0,5 1-1,-2-1 5,-1-1-1,0 0 0,0 0 0,0-1 0,1 1 1,-1-1-1,0 0 0,0 0 0,0 0 1,0-1-1,0 1 0,0-1 0,-1 0 1,1 0-1,0 0 0,-1-1 0,4-3 1,2-2-75,-1-1 0,1 0 1,-2 0-1,1-1 0,-1 0 1,-1 0-1,0 0 0,-1-1 1,1 0-1,-2-1 1,0 1-1,0-1 0,-1 1 1,-1-1-1,0 0 0,0 0 1,-1-15-1,-1 27 56,0 0 0,0 1-1,0-1 1,0 0 0,0 0 0,0 0 0,0 0-1,0 0 1,0 0 0,0 0 0,0 0 0,0 0-1,0 0 1,0 1 0,0-1 0,0 0 0,0 0-1,0 0 1,0 0 0,0 0 0,0 0 0,0 0-1,0 0 1,-1 0 0,1 0 0,0 0 0,0 0-1,0 0 1,0 0 0,0 0 0,0 0 0,0 1-1,0-1 1,0 0 0,0 0 0,0 0 0,-1 0-1,1 0 1,0 0 0,0 0 0,0 0 0,0 0-1,0 0 1,0 0 0,0 0 0,0 0-1,0 0 1,0-1 0,-1 1 0,1 0 0,0 0-1,0 0 1,0 0 0,0 0 0,0 0 0,0 0-1,0 0 1,0 0 0,0 0 0,0 0 0,0 0-1,0 0 1,0 0 0,0 0 0,-1-1 0,-7 14-107,7-10 459,0 0 0,-1 0 0,1-1 0,0 1-1,0 0 1,0 0 0,1 0 0,-1 0 0,0 5 0,7 50-252,-5-39-96,1 0 0,1 0 0,0 0 0,2 0 0,6 19 0,-11-37 0,1 0 0,-1-1-1,0 1 1,1 0 0,-1-1-1,0 1 1,1-1 0,-1 1-1,1-1 1,-1 1 0,1 0-1,-1-1 1,1 0 0,0 1-1,-1-1 1,1 1 0,0-1-1,-1 0 1,1 1 0,0-1-1,-1 0 1,1 0 0,0 0-1,1 1 1,0-1-9,-1 0 1,1-1-1,0 1 1,0 0-1,0-1 0,0 1 1,0-1-1,-1 1 0,4-3 1,5-2-36,-1-1 1,16-13 0,-17 13 58,35-31-114,-36 29-21,1 1 0,0 0 0,1 0 1,0 0-1,0 1 0,0 1 0,0-1 0,1 1 0,18-6 0,-27 11 120,0 0 0,0 0 1,0 0-1,0 0 0,0 0 0,1 0 0,-1 0 0,0 0 1,0 0-1,0 1 0,0-1 0,0 0 0,0 1 0,1-1 1,-1 0-1,0 1 0,0 0 0,0-1 0,0 1 0,-1 0 1,1-1-1,0 1 0,0 0 0,0 0 0,0 0 0,-1 0 1,1 0-1,0 0 0,-1 0 0,1 0 0,-1 0 0,1 0 1,-1 0-1,0 0 0,1 0 0,-1 0 0,0 0 0,0 2 1,2 5 74,-1 1 1,0-1-1,0 17 1,-1-19-17,-1-6-42,1 0 0,0 0 0,0 1 0,0-1 0,0 0 0,0 0 0,0 1-1,0-1 1,0 0 0,0 1 0,0-1 0,0 0 0,0 0 0,0 1 0,1-1 0,-1 0 0,0 0 0,0 1 0,0-1 0,0 0 0,0 0-1,0 1 1,1-1 0,-1 0 0,0 0 0,0 1 0,0-1 0,1 0 0,-1 0 0,0 0 0,0 0 0,1 1 0,-1-1 0,0 0 0,0 0-1,1 0 1,-1 0 0,0 0 0,1 0 0,11-6 172,9-15 69,-17 15-158,1 0 0,-1 0 0,-1-1-1,1 1 1,-1-1 0,0 0 0,0 0-1,-1 0 1,0 0 0,0 0 0,-1-1-1,0 1 1,0-1 0,-1 1 0,0-15 0,-2 12-721,13 11-659,4-5 921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14147,'12'16'1144,"-5"7"-984,-9 11-64,-3 8 416,-3 5-400,0 6-16,-2 1-16,0 1-96,0-9-232,0-8-192,5-9 360,5-6-80,0-7-64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130 112 12683,'2'-6'125,"0"0"0,0 1 0,0-1 0,1 1 0,0-1 0,0 1 0,0 0 0,1 0 0,0 0 0,0 1 0,0-1 0,8-5 0,-6 5-9,1 1 0,-1 0 0,1 1 0,0-1 0,0 2 0,0-1 0,1 1 0,-1 0 1,14-2-1,-2 1 59,1 1 1,-1 2 0,0 0 0,1 0-1,-1 2 1,0 0 0,23 7 0,-33-7-120,-1 1 1,1 0-1,-1 1 1,1 0 0,-1 0-1,-1 1 1,13 9 0,-16-10-30,1 0 0,-1 0 0,0 0-1,0 1 1,-1 0 0,1 0 0,-1 0 0,0 0 0,-1 0 0,1 1 0,-1-1 0,3 10 0,-4-9-13,0 1 0,0-1-1,-1 0 1,0 1 0,0-1-1,0 0 1,-1 0-1,0 1 1,0-1 0,0 0-1,-1 0 1,0 0 0,0 0-1,-1 0 1,0 0-1,0-1 1,0 1 0,0-1-1,-9 9 1,-2 2-42,0-2 0,-1 0 0,-1 0 1,-29 19-1,33-22-319,12-11 335,-1 0 0,1 0 0,0 0 0,0 1 1,0-1-1,0 0 0,0 0 0,0 0 0,0 0 0,0 0 1,0 1-1,0-1 0,0 0 0,0 0 0,0 0 0,0 0 1,0 1-1,0-1 0,0 0 0,0 0 0,0 0 0,0 0 1,0 1-1,0-1 0,0 0 0,0 0 0,0 0 0,0 0 1,1 0-1,-1 1 0,0-1 0,0 0 0,0 0 0,0 0 1,0 0-1,0 0 0,0 0 0,1 1 0,-1-1 0,24 3-763,-15-2 716,10 0-221,72 8-281,-81-7 547,1 0-1,-1 1 0,0 0 0,0 0 0,0 1 0,14 8 1,-22-11 35,0 1 0,0-1 0,1 1 0,-1-1 0,0 1 1,-1 0-1,1 0 0,0 0 0,0 0 0,-1 0 0,1 0 1,-1 0-1,0 1 0,1-1 0,-1 0 0,0 1 0,-1-1 1,1 1-1,0-1 0,0 3 0,-1 0 51,0-1 0,0 0 0,-1 0 0,0 0 1,1 0-1,-1 0 0,0 0 0,-1 0 0,1 0 0,-1 0 0,-3 5 0,-3 4 226,-1 0 0,-1 0-1,0-1 1,0-1-1,-21 18 1,1-6-40,-1-1-1,0-1 1,-2-2 0,0-1-1,-2-2 1,1-1 0,-2-2-1,-64 16 1,86-26-216,1-1-1,-1 0 0,1 0 1,-1-2-1,0 0 1,0 0-1,-15-3 1,24 2 3,1 0 0,0 0 1,-1 0-1,1-1 1,0 0-1,0 1 0,0-1 1,0-1-1,1 1 1,-1 0-1,0-1 1,1 0-1,0 0 0,-1 0 1,1 0-1,1 0 1,-1-1-1,0 0 0,1 1 1,0-1-1,-1 0 1,2 0-1,-1 0 1,0 0-1,-1-8 0,-4-26 181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13011,'1'-1'1568,"0"0"-888,5-1-304,3 4 1913,2-1-1585,8 2-352,5-2-64,12 1-128,4-2-120,6-2-352,1-1-216,-4-2 448,-2 0-96,-10 3-96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16724,'11'0'1056,"1"9"-936,3 3-64,5 6 144,6 3-80,4 8-48,4 5-24,1 3-40,-3-1-32,0-1-96,-2 1-48,-7-6-144,-3-5-72,-10-3-152,-6-6-129,-9-6 449,-7 0-112,-5-10-48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14611,'0'13'1304,"14"-12"-719,6-4-137,10-13 816,4-4-392,12-10-208,4-6-56,5-2-224,-1-4-176,-5 3-504,-7 4-304,-12 7 448,-6 7-136,-17 12-112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13331,'3'1'1424,"6"2"-928,10-3 0,6-1 1009,13-7-801,6 0-56,13-5-40,6 1-104,6-2-456,-3 0-264,-4 4-552,-9 1 624,-19 12-176,-11 4-136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 16155,'1'-7'1161,"1"23"-921,-4 10-96,-5 15 440,1 4-208,-2 9-296,-1 2-104,2-3-224,0-6-104,1-14-208,0-10-48,5-21 376,-9-1-169,-2-20-55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15051,'30'-32'985,"5"-6"278,72-61 0,-96 90-1189,1 1 0,0 0 0,0 0 0,0 1-1,1 1 1,0 0 0,0 1 0,1 1 0,0 0 0,-1 0-1,22-1 1,-31 4-66,0 1 1,1 0-1,-1 0 0,1 1 0,-1-1 1,0 1-1,1 0 0,-1 0 0,0 0 0,0 1 1,0-1-1,0 1 0,0 0 0,0 1 1,0-1-1,3 4 0,-2-3-8,-1 1 0,-1 1 0,1-1 0,-1 1 0,1-1 0,-1 1 0,-1 0 0,1 0 0,-1 0 0,1 1 0,1 6-1,-2-1 20,1-1-1,-2 1 0,1 0 0,-2-1 1,1 1-1,-1 0 0,-1 0 0,0 0 0,0-1 1,-1 1-1,-1-1 0,-5 17 0,4-18 49,0-1-1,0 0 0,-1 0 1,1-1-1,-2 1 0,-7 8 1,10-13-101,1-1 0,-1 1 0,1-1 0,-1 0 0,0 0 0,0 0 0,1-1 0,-2 1 0,1 0 0,0-1 0,0 0 1,0 0-1,-1 0 0,1 0 0,0-1 0,-1 1 0,1-1 0,0 0 0,-1 0 0,-3 0 0,0-2-732,9-1-456,13 0-343,-7 4 1371,0 1 0,0-1 0,0 1 0,-1 1 0,1-1-1,0 1 1,-1 1 0,0-1 0,0 1 0,0 1 0,0-1 0,8 8-1,-12-9 239,0 0 0,0 0 0,-1 0 0,1 0-1,-1 0 1,0 0 0,0 1 0,0-1-1,0 1 1,-1-1 0,1 1 0,-1 0 0,0 0-1,0 0 1,0-1 0,-1 1 0,1 0 0,-1 0-1,0 0 1,0 0 0,0 0 0,-1 0 0,1 0-1,-1 0 1,0 0 0,-3 7 0,-2 2 263,-1 1 1,-1-1-1,0 0 0,0 0 1,-2-1-1,1 0 1,-1-1-1,-24 20 0,19-18 47,-2-1 0,1 0-1,-2-1 1,1-1 0,-2-1 0,-21 8-1,31-14-308,0 0-1,-1-1 1,1 0-1,-1-1 1,1 0-1,-1 0 1,1-1-1,-1 0 1,0-1-1,-12-3 1,17 4-90,1-1 1,0 0-1,0-1 1,0 1-1,0-1 1,0 1-1,1-1 1,-1-1-1,0 1 1,1 0 0,-1-1-1,1 0 1,0 1-1,0-1 1,0-1-1,0 1 1,1 0-1,-1-1 1,1 1-1,0-1 1,0 0-1,0 1 1,1-1-1,-1 0 1,-1-7-1,1-17-368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16756,'7'-3'1120,"7"1"-960,8 1-56,13-1 232,10 1-88,5 0-248,4-2-352,4 3 352,2 1-48,-6 1-48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11 15763,'10'-9'1057,"-8"8"-937,-4 4-72,-13 12 200,-1 5-136,-6 13-64,-6 5-8,-3 10-40,-4 4-8,-3 4 8,-1 1 0,5-8-24,-1-5-120,4-14 24,1-8 96,4-25-32,4-17-16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152 243 14051,'-13'7'262,"0"1"-1,0 0 1,1 1-1,1 0 1,-1 0-1,2 2 1,-18 19 0,24-24-187,-1 0 0,1 0 1,0 1-1,1 0 1,-1 0-1,1 0 1,1 0-1,-1 0 1,1 1-1,0-1 1,1 1-1,0-1 1,0 1-1,1 0 0,0-1 1,1 13-1,-1-17-52,1-1 0,0 1 0,-1-1-1,1 1 1,0-1 0,0 1-1,0-1 1,0 1 0,1-1 0,-1 0-1,1 0 1,-1 0 0,1 0-1,0 0 1,0 0 0,0 0 0,0 0-1,0-1 1,0 1 0,0-1-1,1 1 1,-1-1 0,0 0 0,1 0-1,-1 0 1,1 0 0,-1-1 0,1 1-1,0-1 1,-1 1 0,1-1-1,3 0 1,2 0 14,1 0 0,0-1 1,0 0-1,0 0 0,0-1 0,-1 0 0,1 0 0,13-7 1,-5 0-20,0 0 1,-1-1 0,0-1 0,0-1-1,21-20 1,-15 10-13,-1-1-1,31-43 1,-36 42-18,0 0 1,-2-2-1,-1 0 0,-2 0 1,0-1-1,-2-1 0,7-30 1,-15 55 10,0 0 0,-1 0 0,0 0 0,1 0 0,-1 0 0,0 0 1,-1 0-1,1 0 0,0 0 0,-1 0 0,0 0 0,1 0 0,-1 0 1,0 0-1,-1 0 0,1 1 0,-3-6 0,2 7 2,1 0-1,-1 0 1,1 0 0,-1 0-1,0 0 1,1 0 0,-1 0-1,0 0 1,0 1 0,0-1-1,1 1 1,-1-1 0,0 1-1,0 0 1,0-1 0,0 1-1,0 0 1,0 0-1,0 1 1,0-1 0,1 0-1,-1 1 1,0-1 0,0 1-1,0-1 1,0 1 0,-2 2-1,-12 4 25,1 2 0,0 0 0,1 0 0,0 1 0,1 1-1,0 1 1,0 0 0,2 0 0,-1 1 0,-16 25 0,26-34-19,0 0 0,-1 0 1,1 0-1,1 0 0,-1 1 1,-1 4-1,3-8-8,0 0 0,-1 0 0,1 0-1,0-1 1,0 1 0,0 0 0,0 0 0,0 0 0,0 0 0,0 0-1,1 0 1,-1 0 0,0 0 0,0 0 0,1 0 0,-1 0-1,0-1 1,1 1 0,-1 0 0,1 0 0,-1 0 0,1-1 0,0 1-1,-1 0 1,1-1 0,0 1 0,-1 0 0,1-1 0,0 1 0,0-1-1,0 1 1,-1-1 0,1 1 0,0-1 0,0 0 0,0 0 0,2 1-1,7 0-141,1 0 0,0 0-1,0-1 1,-1-1 0,1 0-1,18-4 1,1 1-270,-5 0 0,-1 2-1,1 1 1,0 1 0,34 4-1,-52-3 365,-1 0-1,1 0 0,-1 1 0,0 0 0,1 0 1,-1 0-1,0 1 0,-1 0 0,1 0 1,0 1-1,-1-1 0,0 1 0,0 1 1,0-1-1,0 1 0,-1-1 0,0 1 0,0 0 1,0 1-1,0-1 0,4 12 0,-3-4 143,-1 1-1,0 0 1,-1 0-1,0 0 1,-2 0-1,1 0 1,-2 0-1,0 0 1,-1 1-1,0-1 1,-1 0-1,0 0 1,-1 0-1,-6 15 1,-3-7 164,0-9-78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13691,'17'10'1192,"10"3"-968,11 3-112,6 1 280,9 6-168,4 2-32,1 3-344,-4 4-272,-4 1 360,-7-2-80,-10-11-48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13467,'10'5'1128,"11"2"-784,8 0-136,18-1 400,10-2-208,14-4-167,2-6-169,4 1 16,-1-3-40,-7 1-72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14523,'10'4'1328,"0"9"-1016,-6 7-120,0 5 505,-1 9-321,-1 5-48,-2 8-192,-2-3-72,-1-2-304,0-3-232,2-16 392,0-8-80,-2-18-72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15523,'20'-19'329,"0"0"0,1 1-1,1 1 1,45-25 0,-29 21-125,1 3 0,56-20 1,-74 31-149,-1 2 0,1 0 1,0 1-1,31-2 0,-44 5-47,-1 1-1,0 0 1,1 1-1,-1-1 0,0 2 1,1-1-1,-1 1 1,0 0-1,0 0 1,0 1-1,0-1 1,0 2-1,-1-1 1,0 1-1,1 0 1,5 6-1,-8-7-5,-1 1-1,0 0 1,0 0-1,0 0 0,-1 0 1,0 1-1,1-1 1,-2 1-1,1-1 1,0 1-1,-1 0 1,0 0-1,0 0 0,0-1 1,-1 1-1,1 0 1,-1 0-1,0 0 1,-1 0-1,1 0 1,-1 0-1,0 0 0,-4 9 1,1-1 63,0-1 1,-2 0-1,1 0 1,-2 0-1,1 0 1,-2-1-1,-15 18 1,13-17 110,-2 0 0,0-1-1,-23 16 1,29-23-114,0 0 0,0 0-1,0-1 1,0 0-1,-1 0 1,1-1 0,-1 0-1,1 0 1,-1-1 0,0 1-1,-8-1 1,7-3-313,12-2-35,11-3-154,1 3 8,0 0-1,0 1 1,0 1-1,28-1 1,-37 3 339,1 0-1,-1 1 1,1 0-1,-1 0 1,0 0-1,0 1 1,0 0-1,0 1 1,0-1-1,0 1 1,0 1 0,10 6-1,-15-8 94,1 1-1,0 0 1,-1 0-1,1 0 1,-1 0-1,0 0 1,0 0-1,-1 1 1,1-1-1,0 1 1,-1-1 0,0 1-1,0 0 1,0-1-1,-1 1 1,1 0-1,-1 0 1,1-1-1,-1 1 1,-1 0-1,1 0 1,0 0 0,-2 4-1,0 2 130,-1 1 0,0-1 0,0 0 0,-1 0 0,-1 0 0,0-1 1,-6 11-1,-3-1 89,-1 0 0,0-2 0,-2 0 0,0-1 0,0 0 0,-2-1 0,0-2 0,0 0 0,-1 0 0,-1-2 1,0-1-1,-1 0 0,0-2 0,0 0 0,0-2 0,-1 0 0,-32 3 0,45-8-239,1 0-1,-1-1 0,1 0 1,-1-1-1,1 0 1,-1 0-1,1-1 1,0 0-1,0-1 1,0 0-1,0 0 0,0-1 1,0 0-1,1-1 1,0 1-1,-12-11 1,14 9-22,0 0 1,0-1 0,-6-10-1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4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30 13795,'0'-2'54,"-1"1"1,0-1-1,1 0 1,-1 1-1,0-1 1,0 1-1,0-1 0,0 1 1,0 0-1,-1-1 1,1 1-1,0 0 1,-1 0-1,1 0 1,0 0-1,-1 0 0,1 0 1,-1 0-1,0 1 1,1-1-1,-1 0 1,0 1-1,1-1 0,-1 1 1,0 0-1,-3-1 1,-1 1-9,0-1 1,-1 1-1,1 1 1,-1-1-1,1 1 1,-9 2-1,4 0-14,0 1 0,0 1 1,1-1-1,0 2 0,-1 0 0,2 0 0,-1 1 0,1 0 1,-9 9-1,-11 12-137,-31 39 0,36-37 34,1 1-1,2 1 1,1 1-1,2 1 1,1 0-1,-22 66 1,29-68 62,2 0 0,1 1 0,1 0 0,2 0 0,1 0 1,2 1-1,1-1 0,4 35 0,-1-47 33,1-1 1,1 0-1,0 0 1,2-1-1,13 30 1,-16-41-3,0 0 0,1 0 1,0 0-1,0-1 0,0 0 1,1 0-1,0 0 0,1-1 1,-1 0-1,1 0 0,0-1 1,1 0-1,-1 0 0,1 0 1,10 3-1,-8-5 17,1 0-1,0-1 1,0 0 0,0-1-1,0 0 1,0-1 0,0 0-1,0-1 1,0 0 0,0-1-1,0 0 1,0 0 0,0-1-1,11-5 1,5-3 84,-1-2-1,0 0 0,-1-1 1,31-23-1,-20 11 4,-1-2 1,-2-1-1,-1-2 0,-1-1 0,-1-1 1,28-42-1,-46 57-104,-1-2 1,0 0 0,-2 0-1,0-1 1,11-40 0,-17 44-27,1 0 0,-2 0 0,-1 0-1,0 0 1,-1 0 0,-1 0 0,0 0 0,-6-26 0,4 30-5,-1-1 1,0 1-1,-1 0 0,-7-14 0,2 10-17,-1 0 0,-15-17-1,25 32 25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1 665 10978,'2'0'63,"-1"0"-1,1 1 0,0-1 0,0 0 1,0 0-1,-1-1 0,1 1 0,0 0 1,0-1-1,-1 1 0,1-1 0,0 1 1,-1-1-1,3-1 0,5-1 71,122-48 657,142-76-1,-48 19-549,-220 106-237,104-47 0,180-54 1,-121 63-37,218-23 0,177 25-36,221 59-47,-379-3 24,-198-11 21,205 5-205,0-33-64,-41-27 180,-362 47 206,0 0 1,0 0-1,0-1 1,-1 0-1,1-1 0,-1 0 1,1 0-1,-1 0 1,0-1-1,0-1 0,-1 1 1,1-1-1,10-10 1,-17 14-31,9-8-100,-9 9 81,-1 0-1,0-1 1,0 1-1,1 0 0,-1 0 1,0 0-1,0-1 0,1 1 1,-1 0-1,0 0 1,1 0-1,-1 0 0,0 0 1,1 0-1,-1 0 1,0-1-1,1 1 0,-1 0 1,0 0-1,1 0 0,-1 0 1,0 0-1,0 1 1,1-1-1,-1 0 0,0 0 1,1 0-1,-1 0 0,0 0 1,1 0-1,-1 0 1,0 1-1,0-1 0,1 0 1,-1 0-1,4 8-89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4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10890,'31'20'1840,"-3"-2"-567,-6-8-1092,-1-1 0,2-2 0,-1 0-1,1-1 1,0-1 0,0-1 0,0-1 0,34-1 0,-3-3 130,-1-2 0,86-17 0,-133 19-295,4-2-3,1 1-1,-1 1 0,0 0 1,1 0-1,13 2 1,-21-1-16,0 1 0,0 0 0,0-1 0,-1 1 1,1 0-1,0 1 0,-1-1 0,1 0 0,0 1 1,-1-1-1,0 1 0,1 0 0,-1 0 0,0 0 1,0 0-1,0 0 0,0 0 0,0 1 1,-1-1-1,1 1 0,-1-1 0,1 1 0,0 4 1,6 15-18,-1 1 0,6 33 0,-10-38-43,0 0-1,2-1 1,0 1-1,1-1 1,12 23-1,-17-39 43,-1 1-1,1-1 1,0 1-1,0-1 0,1 0 1,-1 1-1,0-1 0,0 0 1,0 0-1,1 0 0,-1 0 1,2 1-1,-2-2 17,-1 1-1,1-1 0,-1 0 1,1 0-1,-1 0 0,1 0 1,0 0-1,-1 0 1,1 0-1,-1 0 0,1 0 1,-1 0-1,1 0 1,-1 0-1,1 0 0,-1 0 1,1 0-1,-1-1 0,1 1 1,-1 0-1,1 0 1,-1-1-1,1 1 0,-1 0 1,1-1-1,0-1-8,1 0 0,-1 0 0,0 0 0,1 0-1,-1 0 1,0 0 0,-1 0 0,1 0 0,0 0 0,0-1 0,-1 1 0,0 0-1,1-1 1,-1 1 0,0-4 0,-2-28-173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10826,'102'243'4469,"-99"-237"-4370,0 1-1,1-1 1,0 0-1,0 0 1,1 0-1,5 6 1,-8-11-66,-1 1-1,1-1 1,-1 0 0,1 0 0,-1 0-1,1 0 1,0 0 0,-1 0 0,1-1-1,0 1 1,0-1 0,0 1 0,0-1-1,0 1 1,-1-1 0,1 0 0,0 0 0,0 0-1,0 0 1,0 0 0,0-1 0,0 1-1,0 0 1,-1-1 0,1 1 0,0-1-1,0 0 1,-1 0 0,3-1 0,4-3 54,-1 0 1,-1 0 0,1-1 0,-1 0 0,0 0 0,0 0 0,7-12 0,33-56 378,-40 65-407,26-46 148,-3-2 1,-2-1-1,-3-1 1,22-79-1,-44 132-302,-1 0 0,1-1 0,-1 1-1,-1 0 1,1-1 0,-1 1-1,0-1 1,-2-6 0,2 12 77,0 1 0,0 0 0,0 0-1,0 0 1,0 0 0,0-1 0,0 1 0,0 0 0,0 0 0,0 0 0,0 0 0,0 0-1,0-1 1,0 1 0,0 0 0,0 0 0,0 0 0,-1 0 0,1 0 0,0 0 0,0-1-1,0 1 1,0 0 0,0 0 0,0 0 0,-1 0 0,1 0 0,0 0 0,0 0-1,0 0 1,0 0 0,0 0 0,-1 0 0,1 0 0,0 0 0,0 0 0,0 0 0,0 0-1,-1 0 1,1 0 0,0 0 0,0 0 0,0 0 0,-1 0 0,-5 7-321,-1 11-31,2-1-119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13203,'23'-12'130,"1"2"0,1 0 1,0 2-1,1 0 0,-1 2 1,1 1-1,0 1 0,1 1 0,-1 1 1,1 2-1,-1 0 0,32 6 1,-32-1-144,0 2 1,39 15-1,7 2-8,-62-21 42,0-1 1,0 0 0,1-1-1,-1 0 1,0-1 0,1 0-1,-1-1 1,0 0 0,1-1-1,14-3 1,5-5 85,-1-1-1,32-16 1,41-16 153,-91 39-238,0 1 1,1 1 0,-1 0 0,1 0 0,0 1-1,0 0 1,14 2 0,-21-1-19,0 1 0,1 0-1,-1 1 1,0-1 0,0 1-1,0 0 1,0 0 0,0 0 0,0 1-1,0 0 1,-1 0 0,5 4 0,3 3 1,-1 2 1,18 21-1,-18-20 4,0 0 0,17 15 0,-23-24-2,0 0 0,0-1-1,0 1 1,0-1 0,1 0 0,0-1 0,-1 1 0,1-1 0,0-1 0,9 3 0,-4-3 7,0 0-1,0-1 1,1-1 0,-1 0-1,0 0 1,0-1 0,0 0 0,0-1-1,0 0 1,0-1 0,-1 0-1,19-11 1,9-7 32,68-53 0,-71 48-37,-28 23-9,3-5-6,1 1 0,0 1 0,1 0 0,21-9 0,-30 15 7,0 0-1,0 0 1,0 0 0,0 0 0,0 1-1,0-1 1,0 1 0,0 0-1,0 0 1,0 0 0,0 1-1,0-1 1,0 1 0,0-1 0,0 1-1,-1 0 1,1 0 0,0 0-1,0 1 1,-1-1 0,1 1 0,0-1-1,-1 1 1,0 0 0,1 0-1,2 4 1,29 31 34,-20-19 20,34 29 0,-41-41-46,-1-1 1,2-1-1,-1 1 1,0-1 0,1 0-1,0-1 1,0 0-1,16 5 1,-12-6-24,0 0 1,0-1-1,0-1 1,0 1-1,0-2 1,1 0 0,-1 0-1,19-6 1,-1-1-17,-1-2 1,33-15-1,-5-3-30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2263 249 12139,'0'-2'40,"-1"-1"0,0 1 0,1 0 1,-1 0-1,0 0 0,0 0 1,0 0-1,-1 0 0,1 0 0,0 0 1,-1 1-1,0-1 0,1 0 1,-1 1-1,0-1 0,1 1 1,-1 0-1,-4-3 0,-4-1-67,-1 0-1,-17-5 1,10 4 136,-402-129 310,354 120-431,0 2 0,-1 3 0,0 3 0,0 3 0,-1 3 1,-103 11-1,-260 13 201,385-22-275,-1 2 0,1 2 0,0 2 0,0 2 0,1 2 0,0 2 0,1 1 0,1 3 1,0 2-1,1 1 0,1 3 0,-73 53 0,107-70 51,1 0 0,0 0 0,1 1 1,0-1-1,0 1 0,0 1 0,1-1 1,0 1-1,0-1 0,1 1 0,0 0 1,-3 10-1,-1 13-300,-7 60 1,11-69 260,-2 23-108,2 0 1,1 0-1,6 55 0,-1-75 173,1-1 0,1 1 0,1-1 0,1-1 0,2 1 0,0-1 0,18 33 0,-8-27 17,0 0 1,2-2 0,1 0-1,1-2 1,2 0-1,0-2 1,1-1-1,2 0 1,41 24 0,-10-13-191,0-2 1,2-3-1,123 39 1,108-4-1894,-198-47 1325,133 40 1,-215-52 725,39 14 184,0-3 1,71 12-1,-105-25-50,-1 0-1,1-2 1,-1 1-1,1-2 1,-1 0-1,1-1 0,-1-1 1,0 0-1,0-2 1,0 1-1,29-15 1,-28 10 9,-2-1 1,1-1-1,-2 0 0,1-1 1,-1-1-1,-1 0 1,-1-1-1,0-1 0,0 1 1,-2-2-1,16-27 1,4-18 547,41-117 1,-66 164-580,21-57 286,38-117 773,-54 151-967,-1 0-1,-2-1 1,3-46-1,-6 22-128,0-6 200,-7-135 1,2 193-164,-1-1 0,0 0 0,0 1 0,-1-1 0,-1 1 0,1 0 0,-2 0 0,-8-15 0,8 19-32,1-1 0,-1 1 1,-1 1-1,1-1 0,-1 1 0,0 0 0,0 0 0,0 0 0,-1 1 0,0 0 0,0 0 0,-12-4 1,-15-4-71,22 8-52,0 0 0,0-1 0,0 0-1,0-1 1,1 0 0,0-1 0,-14-11 0,-15-20-13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 13867,'4'0'1484,"-6"-1"-413,-10-2 139,-22 1-363,24 4-830,-1 1 0,1 0 0,0 0 0,0 1 0,-16 9 0,22-11-84,-1 1-1,1 0 1,0 0-1,0 0 0,0 1 1,0-1-1,1 1 1,-1 0-1,1 0 1,0 0-1,0 1 1,0-1-1,-2 6 1,5-9 34,0-1 1,0 1-1,-1 0 1,1-1-1,0 1 1,0 0-1,0-1 1,0 1-1,0-1 1,0 1-1,0 0 1,0-1-1,0 1 1,0 0-1,0-1 1,0 1-1,1-1 1,-1 1-1,0 0 1,0-1-1,1 1 1,-1-1-1,0 1 1,1-1-1,0 1 1,17 10-547,32-2-120,-33-6 427,-7-1 150,4 0 35,0 1 0,0 0 0,0 1 0,-1 1 0,0 0 0,0 1 0,0 0 0,19 13 0,-31-18 110,1 0 0,-1 0-1,1 0 1,-1 1-1,0-1 1,1 0-1,-1 1 1,0-1-1,0 1 1,0-1-1,0 1 1,0-1 0,-1 1-1,1 0 1,0 0-1,-1-1 1,1 1-1,-1 0 1,0 0-1,1-1 1,-1 1 0,0 3-1,-1-2 34,0-1 1,1 1-1,-1-1 0,-1 1 1,1-1-1,0 0 0,0 0 1,-1 1-1,0-1 0,1 0 1,-1-1-1,0 1 0,0 0 1,-2 2-1,-9 5 289,0-1 0,0 0 0,-1-1 0,-16 7 0,27-13-281,-5 3 176,-5 2 118,0 0-1,0-1 1,0-1 0,0 0 0,-1-1 0,-19 3 0,33-6-346,0 0 0,0 0 0,-1 0 0,1 0 0,0 0 0,0 0 1,0 0-1,0 0 0,0 0 0,0 0 0,-1 0 0,1 0 0,0 0 0,0-1 1,0 1-1,0 0 0,0 0 0,0 0 0,0 0 0,-1 0 0,1 0 0,0 0 1,0 0-1,0 0 0,0 0 0,0-1 0,0 1 0,0 0 0,0 0 0,0 0 1,0 0-1,0 0 0,0 0 0,0-1 0,0 1 0,0 0 0,0 0 0,0 0 1,0 0-1,0 0 0,0 0 0,0-1 0,0 1 0,0 0 0,0 0 0,0 0 1,0 0-1,0 0 0,0 0 0,0 0 0,0-1 0,0 1 0,0 0 0,5-7 273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5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2845 508 9794,'-24'-18'1045,"1"0"0,-28-31 0,33 31-976,0 1-1,0 1 1,-2 1 0,-31-20-1,12 15-231,-1 2 0,-1 2 0,-53-14 0,-135-22-463,43 12 656,22-5 477,-89-21 69,191 53-533,-1 3-1,-71-2 1,81 12-49,1 2-1,-1 2 1,1 3 0,0 2-1,0 2 1,1 2 0,1 2 0,1 3-1,0 2 1,1 2 0,1 2 0,1 2-1,2 2 1,0 2 0,2 2-1,-69 68 1,86-73-15,1 2-1,1 1 1,2 1 0,1 0-1,1 2 1,2 0 0,-22 60-1,-60 258-61,93-326 76,-79 389-43,65-276 36,-2 144 0,20-184 46,12 111-1,-6-170-6,2-1 0,1 0 0,2 0 0,2-1 0,30 69-1,-28-84-13,0 0 0,2 0-1,0-2 1,1 0 0,1 0-1,1-2 1,1 0 0,0-1-1,27 17 1,20 10 28,119 58 1,-127-75-42,0-2 0,1-2 1,1-4-1,1-1 0,1-4 0,1-2 1,-1-3-1,1-3 0,92-2 0,-19-11-66,151-26-1,131-50-31,-305 54 78,-1-4 0,-2-6 0,-2-4 0,151-83-1,-213 98 6,-2-2 0,-1-1-1,71-69 1,-56 41-126,87-117 1,-120 140 81,-1-1 0,-2-1 0,-2-1-1,-1-1 1,-3 0 0,0-2 0,-3 1 0,-2-2 0,-1 0 0,6-76 0,-14 85 59,-1-1 0,-1 1 0,-3 0 0,0-1 1,-2 1-1,-2 1 0,-1-1 0,-2 1 0,-1 1 0,-1-1 0,-2 2 0,-1 0 0,-2 1 0,-24-34 1,4 16 157,-2 2 0,-86-77 1,-110-61 322,117 107-425,-131-62 1,48 30-131,-137-80-59,233 132 101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5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11883,'50'13'802,"0"1"0,53 23 0,16 6-821,-32-17-99,368 130-363,-311-92 520,-4 6 0,173 116 0,-250-144 0,429 305 336,73 114 89,-403-326-383,-136-114-83,0 0-27,0 1 0,-1 1 1,34 42-1,-56-62 12,0 0 0,-1 1 0,0-1 0,0 1 0,0-1 0,0 1 0,0 0 0,-1 0 0,1 0 0,-1 0 0,0 0 0,-1 0 0,1 1 0,0 6 0,-5 3-59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5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9210,'19'42'442,"1"0"0,2-2 0,2 0 0,1-1 0,54 61 1,-72-92-427,1-1 1,-1 0 0,1 0-1,0-1 1,14 8-1,-19-12 22,0 0-1,1-1 0,-1 1 0,0-1 1,0 0-1,1 0 0,-1 0 0,1-1 0,-1 1 1,1-1-1,-1 0 0,1 0 0,-1 0 0,1 0 1,-1-1-1,1 1 0,-1-1 0,0 0 1,7-2-1,-4-1 40,0 0 1,0 0 0,0 0-1,-1-1 1,1 0 0,-1 0-1,0 0 1,-1-1 0,1 1 0,-1-1-1,0 0 1,-1 0 0,4-7-1,5-14 310,16-51 0,-26 71-337,19-60-286,-3-2 0,-3 0 0,-3 0 1,4-100-1,-16 144-192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5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11650,'8'36'256,"2"-1"-1,20 50 1,-26-74-243,1 0 1,1 0-1,0-1 1,0 0-1,1 0 1,0-1-1,1 1 1,0-2-1,1 1 1,0-1-1,14 10 1,-15-13 17,2-1 0,-1 1 0,0-2 0,1 1 0,0-2 1,0 1-1,0-1 0,0-1 0,0 1 0,0-2 0,0 0 1,1 0-1,-1 0 0,0-1 0,0-1 0,15-4 0,15-5 153,-1-2-1,66-33 1,-55 23-37,-8 5-40,11-6 110,65-19 0,-102 38-165,0 1 0,0 0 1,0 2-1,0 0 0,1 1 1,-1 0-1,1 1 0,30 5 1,-42-4-36,1 0 0,0 1-1,0 0 1,-1 0 0,1 0 0,-1 1 0,0 0 0,0 0 0,0 0 0,0 0 0,0 1-1,-1 0 1,1 0 0,-1 0 0,6 8 0,-6-5 24,1 0 0,-1 1 0,-1-1 0,1 1 0,-1 0 0,0 0 0,-1 1 1,0-1-1,1 16 0,-1-4-61,-2 0 1,0 0-1,-2-1 1,0 1-1,-1-1 1,-1 1-1,-1-1 1,-12 32-1,12-39-30,-1 0 0,0-1 0,-12 17 0,-3-4-118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13859,'36'-25'968,"-15"11"-579,0 0 0,45-20-1,-58 31-379,0 0 1,0 1-1,1 0 0,-1 0 0,1 0 0,0 1 1,-1 1-1,1 0 0,0 0 0,0 0 0,-1 1 1,13 3-1,-5 1-7,0 1 1,-1 0 0,0 1-1,0 1 1,16 10 0,-11-6 64,31 14 1,-44-23-12,1 0 1,-1-1-1,1 0 0,0 0 1,0-1-1,0 0 1,0 0-1,9-1 1,2-2 145,-1-1 1,1 0 0,-1-2 0,0 0-1,24-11 1,-22 8-9,0 1-1,0 0 1,31-4 0,-44 11-184,-1 0 0,1 1 0,0-1 0,-1 1 0,1 0 0,0 1 0,-1 0 0,0 0 0,1 0-1,-1 1 1,0 0 0,8 5 0,-9-5-9,1 1-1,-1-1 0,1-1 0,0 1 0,0-1 0,0 0 0,0-1 1,0 1-1,0-1 0,0 0 0,0-1 0,1 1 0,-1-1 1,7-1-1,-4-2 3,0 0 0,0 0 1,0 0-1,0-1 1,0-1-1,-1 0 0,0 0 1,0 0-1,7-8 1,13-11 20,23-27 0,-39 39-14,16-17-8,-1-1-1,-1 0 1,-1-2 0,20-35 0,-38 48-144,-7 19 134,0-1 0,0 1 1,0-1-1,0 1 0,0-1 1,0 1-1,0 0 0,0-1 0,0 1 1,0-1-1,0 1 0,0 0 1,0-1-1,-1 1 0,1-1 0,0 1 1,0 0-1,0-1 0,-1 1 1,1 0-1,0-1 0,0 1 0,-1-1 1,-1 1-6,0-1 1,0 1-1,0-1 1,0 1-1,0 0 1,0 0-1,0 0 1,0 0-1,0 0 1,0 0-1,0 0 1,0 1-1,0-1 1,-3 2-1,-36 11-95,-6 2-37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7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14115,'2'-2'110,"0"0"0,1 0 1,-1 1-1,0-1 0,0 1 0,1-1 0,-1 1 1,1 0-1,-1 0 0,4-1 0,-4 2-77,-1 0 0,0 0 0,0 0 1,1 0-1,-1 1 0,0-1 0,0 0 0,1 1 0,-1-1 0,0 1 0,0-1 0,0 1 0,0-1 0,0 1 0,0 0 0,0 0 1,0-1-1,0 1 0,0 0 0,0 0 0,0 0 0,-1 0 0,1 0 0,1 2 0,4 8 75,1 0 0,-2 0-1,0 1 1,0 0 0,-1 0 0,5 24-1,7 78 16,-15-104-93,6 103 231,-13 188 1,6-291-213,-4 25 104,4-34-133,0 1-1,0-1 0,0 0 0,-1 0 1,1 1-1,0-1 0,-1 0 0,1 0 1,-1 0-1,0 1 0,1-1 0,-1 0 1,0 0-1,0 0 0,0 0 0,1 0 1,-1-1-1,0 1 0,0 0 0,-2 1 1,2-2-8,1 0 1,-1 0 0,0 0-1,0 0 1,1 0 0,-1 0-1,0-1 1,1 1 0,-1 0 0,0 0-1,1-1 1,-1 1 0,0 0-1,1-1 1,-1 1 0,1 0-1,-1-1 1,1 1 0,-1-1-1,1 1 1,-1-1 0,1 1 0,-1-1-1,1 1 1,-1-1 0,1 0-1,0 1 1,0-1 0,-1 0-1,1 1 1,0-1 0,0 0 0,-1 0-1,-8-32 105,8 29-103,-5-31-93,1 0-1,1-1 0,2 1 1,2-1-1,7-65 0,0 54-113,2 1 0,3 0 0,32-87-1,-38 118 157,1 0 0,1 0 0,0 0 0,1 1 0,1 0 0,0 1 0,1 0 0,14-13 0,-20 22 28,0 0-1,0 0 1,0 1 0,0-1-1,1 1 1,-1 1-1,1-1 1,0 1-1,0 0 1,11-3 0,-12 5 3,0 0 0,0-1 1,0 2-1,0-1 1,0 0-1,0 1 0,0 0 1,0 0-1,0 1 0,0-1 1,0 1-1,-1 0 1,1 1-1,-1-1 0,6 4 1,2 3 0,0 1 0,0 0 0,-1 0 0,-1 1 1,1 1-1,-2 0 0,0 0 0,0 1 0,9 18 1,-18-30 31,1 1 0,0-1 1,-1 0-1,0 1 0,1-1 1,-1 0-1,0 1 0,1-1 1,-1 0-1,0 1 0,0-1 0,0 0 1,0 1-1,0-1 0,-1 0 1,1 1-1,0-1 0,-1 0 1,1 1-1,-1-1 0,1 0 1,-1 0-1,1 1 0,-1-1 1,0 0-1,0 0 0,0 0 1,0 0-1,1 0 0,-1 0 1,-1 0-1,1 0 0,0-1 1,0 1-1,-2 1 0,-5 2 138,0 0 0,-1 0 0,1-1-1,-13 4 1,10-4-29,-6 3 119,-56 15 219,67-19-513,0-1 0,-1 0 0,0 0 0,1-1 0,-1 0-1,1 0 1,-1 0 0,-11-3 0,7-3-61,9-4-44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13723,'0'6'1296,"3"0"-968,12-2-88,8-4 1209,16-2-1089,5 0-72,14-3-24,3 2 16,4-1-72,-2 1-152,-6 0-360,-4 3-168,-17 3-64,-9 3-1137,-15 1 1297,-6 0-280,-11-1-152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14995,'26'20'1072,"18"-16"-800,6-8-103,13-9 207,5-6-64,5-2-336,1-1 648,-9-3-496,-8 0 24,-21 9-88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13763,'3'-14'2319,"-5"26"-893,-2 22-839,8 308-55,3-104-498,-6-198-18,0 33-24,-1-65 30,-1-1 1,0 1-1,0-1 1,-1 1 0,0-1-1,-5 13 1,7-20-18,0 1 1,0-1 0,0 0 0,0 1 0,0-1-1,0 1 1,-1-1 0,1 0 0,0 1 0,0-1-1,0 1 1,-1-1 0,1 0 0,0 1 0,-1-1-1,1 0 1,0 1 0,-1-1 0,1 0 0,0 0-1,-1 1 1,1-1 0,-1 0 0,1 0 0,0 0-1,-1 0 1,1 0 0,-1 1 0,1-1 0,-1 0-1,1 0 1,0 0 0,-1 0 0,1 0 0,-1 0-1,0 0 1,0-1 7,0 0 0,0 0-1,0 0 1,0 0 0,0 0-1,0 0 1,0 0-1,0 0 1,1-1 0,-1 1-1,-1-2 1,-12-40 93,7 2-305,1-1 1,2 0-1,1 0 1,3 0-1,1 0 1,3 0 0,1 1-1,2-1 1,1 1-1,27-73 1,-30 100 113,0 1 0,1 0 0,1 0 0,0 0 0,1 1 0,9-12 0,-13 20 67,-1 0 0,1 1 1,-1 0-1,1 0 0,0 0 1,0 0-1,0 0 1,0 1-1,1-1 0,-1 1 1,1 0-1,0 1 0,-1-1 1,1 1-1,0 0 1,0 0-1,0 1 0,0-1 1,-1 1-1,1 0 0,7 1 1,1 1-17,1 1-1,-1 0 1,-1 1 0,1 0-1,0 1 1,-1 0 0,0 1 0,0 1-1,19 14 1,-29-19 48,0 0 0,0 0 0,0 1 0,0-1-1,-1 0 1,1 1 0,-1 0 0,0-1 0,0 1 0,0 0 0,0 0 0,0 0 0,-1-1 0,1 1-1,-1 0 1,0 0 0,0 0 0,0 0 0,0 0 0,0 0 0,-1 0 0,1 0 0,-1 0-1,0-1 1,1 1 0,-3 4 0,-3 8 125,0 0 0,-1-1 0,-13 20 0,2-6 214,-1 0 1,-44 47-1,50-60-220,-2-2-1,0 0 1,-1 0-1,0-2 0,0 0 1,-24 12-1,38-22-177,-4 2 209,-1 0 0,0-1 0,-12 4 0,18-6-125,0 0 0,0 1-1,0-1 1,1 0-1,-1 0 1,0 1 0,0-1-1,0 0 1,0 0 0,0 0-1,0 0 1,0-1-1,0 1 1,0 0 0,0 0-1,0-1 1,0 1 0,0 0-1,0-1 1,0 1-1,1-1 1,-1 1 0,0-1-1,0 1 1,0-1 0,1 1-1,-1-1 1,0 0-1,1 0 1,-1 1 0,1-1-1,-1 0 1,1 0 0,-1 0-1,1 0 1,-1 0 0,1 1-1,-1-3 1,1-1 9,0 0 0,0-1 0,0 1 0,0 0 0,2-8 0,10-27 307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14531,'-1'2'1160,"8"2"-816,5 2-128,10 0 601,7-1-353,14-2-184,7-1-8,10-2-184,4-3-184,0 0-448,-1-3-352,-7 2 728,-4 1-201,-15 0-151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14643,'-3'13'1152,"0"-10"-816,2-3-136,1 1 857,0 0-929,1 5 24,1-3-80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11747,'-36'126'3156,"-26"117"-940,56-208-2172,1 1 0,2 0 0,1 0 1,6 70-1,4-73-23,-8-33-21,1 0 0,-1 0 1,0 0-1,1 0 0,-1 0 0,0-1 0,1 1 0,-1 0 1,0 0-1,1 0 0,-1 0 0,0-1 0,1 1 0,-1 0 0,0 0 1,0-1-1,1 1 0,-1 0 0,0-1 0,0 1 0,0 0 1,1-1-1,-1 1 0,0 0 0,0-1 0,0 1 0,0 0 1,0-1-1,0 1 0,0 0 0,0-1 0,1 0 0,6-24-95,-1 0-1,4-27 0,-1 1-95,3-12-203,3 0 0,43-110 0,-54 164 366,0 1 0,0 0 0,1 0 0,0 0 0,0 1 0,8-9 0,-12 15 29,0-1-1,1 1 1,-1 0-1,1-1 1,-1 1-1,1 0 1,0 0-1,0 0 1,-1 0-1,1 0 1,0 1-1,0-1 1,0 0-1,0 1 1,0 0-1,0-1 1,0 1-1,0 0 1,-1 0-1,1 0 1,0 0-1,0 0 1,0 0-1,0 1 1,0-1-1,0 1 1,0-1 0,0 1-1,0 0 1,0 0-1,-1 0 1,1 0-1,0 0 1,-1 0-1,3 2 1,0 1 68,1-1 1,-1 2 0,0-1 0,0 1 0,0-1 0,0 1-1,-1 0 1,0 0 0,0 1 0,0-1 0,-1 1 0,1-1-1,-1 1 1,-1 0 0,1 0 0,-1-1 0,0 1 0,-1 0-1,1 0 1,-1 0 0,0 1 0,-1-1 0,1 0 0,-1 0-1,0-1 1,-1 1 0,1 0 0,-1 0 0,0-1-1,-1 1 1,0-1 0,1 1 0,-2-1 0,1 0 0,0 0-1,-1 0 1,0-1 0,-6 6 0,4-5 125,1 1 0,-1-1 0,-1 0 0,1 0 0,-1-1 0,0 0 0,0 0 0,0-1 0,0 0 0,0 0 0,-1-1 0,0 0 0,1 0 0,-13 1 0,15-4 168,9-4-282,-4 5-56,11-10 126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15827,'3'1'129,"0"0"0,0 0-1,0 1 1,0-1-1,0 1 1,-1 0 0,1 0-1,-1 0 1,0 0-1,1 1 1,-1-1 0,3 4-1,23 38 338,-19-29-228,70 130 103,-70-125-595,0 0 0,-2 1 0,0 0 0,-2 1 0,5 31 0,-9-49 97,-1 0 0,0 0 1,0 0-1,0 0 0,0-1 1,-1 1-1,0 0 0,1 0 1,-1 0-1,-1-1 0,1 1 1,0-1-1,-1 1 0,0-1 1,0 1-1,0-1 0,-5 6 0,3-5-23,0-1-1,0 0 0,0 0 0,0 0 0,-1 0 0,1-1 0,-1 0 0,0 0 0,0 0 1,1 0-1,-1-1 0,-10 2 0,-20 1-449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4 356 12195,'-3'-25'1592,"7"-1"-920,19-2-200,4 1 1009,15 0-649,4-2-144,7-2-176,3 1-128,-2 1-368,-1 0-200,-11 5-456,-5 1-1201,-20 10 1537,-5 3-256,-12 6-216</inkml:trace>
  <inkml:trace contextRef="#ctx0" brushRef="#br0" timeOffset="1">18 633 14323,'6'6'1320,"7"-1"-752,1-3-183,15-2 607,5-3-232,12-3-112,7-2-88,6-4-352,1 2-264,-1-1-504,-2 1-216,-13-2 568,-6 6-168,-20 5-160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15163,'3'32'1184,"1"5"-903,-4 3-105,1 6 448,-1 1-280,0 2-184,-1-2-128,1-5-288,1-9-160,-1-9-280,2-6-169,-2-13 577,-2-2-208,-6-9-64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60 268 13739,'24'-27'271,"1"2"0,1 0 0,1 2 1,1 1-1,1 2 0,1 0 0,1 2 0,0 1 0,2 2 1,-1 1-1,39-10 0,-57 19-217,-1 2 0,1 0 0,1 0 0,27 0 0,-39 3-44,1 0 0,-1 0 0,0 0 0,1 0 0,-1 1 0,1 0 0,-1 0 0,0 0 0,0 0-1,1 0 1,-1 0 0,0 1 0,0 0 0,0 0 0,0-1 0,-1 2 0,1-1 0,0 0 0,-1 0 0,0 1 0,1 0-1,-1-1 1,0 1 0,0 0 0,2 6 0,-1-1 30,-1 0 0,0 1-1,0-1 1,-1 1 0,0 0 0,0 0 0,-1-1-1,0 1 1,-1 0 0,0-1 0,0 1-1,-1 0 1,-5 13 0,-2 7 252,-2-1 0,-23 42-1,16-38 188,0-1 0,-43 52 0,68-85-943,1-1 0,-1 1 0,0 1 1,13-2-1,-20 3 445,9-1-121,0 0 0,0 1 1,0 0-1,1 0 0,-1 1 0,0 0 1,0 1-1,0 0 0,0 1 0,-1-1 1,13 7-1,-18-8 145,1 1-1,-1 0 1,0 0-1,0 0 1,0 0-1,0 0 1,0 0-1,-1 1 1,1-1 0,-1 1-1,1 0 1,-1 0-1,0 0 1,0 0-1,0 0 1,-1 1-1,1-1 1,-1 0 0,0 1-1,0-1 1,0 1-1,0-1 1,0 1-1,-1 0 1,0-1 0,0 1-1,0 0 1,0-1-1,0 1 1,-1 0-1,-1 3 1,-1 4 106,-1 0 0,0 0 0,-1-1 0,0 0 0,-1 0 0,0 0 0,-1 0 0,-11 12 0,2-4 165,0-1-1,-2-1 0,-21 16 0,16-16-103,0-1 0,-1-1 0,-1-2 0,0 0 0,-1-2-1,-30 9 1,34-13-229,-1-1-1,1 0 0,-1-2 0,0-1 1,0-1-1,0-1 0,-41-4 1,52 1 11,0 1 1,0-2 0,-14-6-1,-29-16-227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14475,'14'4'1224,"7"1"-992,14 0-64,8-2 361,16-1-273,5-2-8,5-7-168,2-1-184,-5 0-48,-7-1 152,-19 8-80,-8 2-56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13587,'16'10'1384,"7"0"-984,16-7-56,9-2 889,14-1-753,4-6 16,7-4-200,1 0-272,-6 0 1232,-8 0-1032,-18 6-40,-11 1-32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12979,'4'0'1134,"-3"6"-730,-3 15-64,-31 148 1524,-12 78-1176,41-218-640,0-2 70,1 0-1,0 53 0,3-80-99,0 1 0,0 0 1,0-1-1,0 1 0,0 0 0,0-1 0,0 1 0,1-1 1,-1 1-1,0 0 0,0-1 0,0 1 0,1 0 0,-1-1 1,0 1-1,1-1 0,-1 1 0,1-1 0,-1 1 0,0-1 1,1 1-1,-1-1 0,1 0 0,-1 1 0,1-1 0,0 1 1,-1-1-1,1 1 0,1-1 13,-1 0-1,0 0 1,1 0 0,-1-1 0,0 1 0,0 0-1,0 0 1,1-1 0,-1 1 0,0 0-1,0-1 1,0 1 0,0-1 0,2 0 0,6-6 211,1 0 1,14-14 0,-17 15-103,482-461 2517,-441 412-3450,-140 123-4791,52-44 4505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14147,'7'15'1488,"-1"-1"-1016,4 0-103,4 4 559,8 4-320,3 4-32,7 4-216,1 2-352,6-1 112,-1-2-40,1-3-136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847 105 10698,'-18'-13'222,"-1"1"-1,0 0 1,-1 1-1,-1 1 1,0 1-1,0 1 1,0 1-1,-1 1 1,0 1-1,0 1 1,-30-2-1,35 5-187,-1 0 0,1 2-1,-1 0 1,1 1 0,-1 0-1,1 2 1,0 0 0,0 1-1,0 1 1,1 0 0,0 1-1,0 1 1,1 0 0,0 2-1,-15 11 1,8-2-11,0 2 0,2 0 0,1 1 0,0 1 0,2 1 0,0 0 0,-16 36 0,13-19 24,1 1 0,3 0 0,1 2 1,-9 49-1,15-45 14,1 0 0,3 1 0,2 0 0,4 49 0,0-67-24,2-1 1,2 0-1,0 0 1,2 0-1,2-1 0,0 0 1,21 44-1,-23-60 10,0-1-1,1 0 0,0 0 1,0-1-1,1 0 1,1 0-1,0-1 0,0-1 1,24 17-1,-27-21 0,2-1-1,-1 1 1,0-2 0,1 1-1,0-1 1,-1 0-1,1-1 1,0 0-1,1-1 1,-1 0 0,0 0-1,0-1 1,0 0-1,1-1 1,-1 1 0,12-4-1,1-2 74,-1-1 0,0 0-1,0-2 1,0 0 0,30-21 0,93-71 586,-96 63-426,-2-1 0,-1-3 0,57-70 0,-79 83-199,-1 0 1,-2-2-1,-1-1 0,-2 0 1,-1-1-1,23-69 1,-34 86-108,-1-1-1,-1 1 1,0-1 0,-1 0-1,-1 0 1,-1 1 0,0-1 0,-1 0-1,-7-33 1,6 43-31,0-1 0,0 1 0,-1 0 0,0 0-1,0 0 1,-1 1 0,0-1 0,0 1 0,0 0 0,-1 0-1,0 0 1,0 0 0,-1 1 0,1 0 0,-1 0 0,0 1 0,0-1-1,-1 1 1,1 1 0,-1-1 0,0 1 0,0 0 0,-13-3-1,5 3-19,0 1 0,0 1 0,0 0 0,0 0 0,0 2 0,0 0 0,0 0 0,0 2 0,-21 5 0,-56 19-421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2650 18 9466,'14'-17'1064,"-58"52"1438,-181 211-1140,155-165-1086,-388 460 1343,199-232-1142,-5 6-218,-25 56-83,131-160-103,-240 358 73,328-453-139,7-14-3,-52 116-1,67-105-11,-43 93-8,88-200-2,-16 27-49,18-31 43,-1-1 0,1 1 0,0-1 1,0 1-1,-1-1 0,1 0 1,-1 1-1,1-1 0,-1 0 0,0 0 1,0 0-1,1 0 0,-1-1 0,0 1 1,-3 1-1,3-2-36,1 0 0,0-1 0,0 1 1,0 0-1,0 0 0,0 0 0,0-1 0,0 1 0,0-1 0,0 1 0,0-1 1,0 1-1,0-1 0,0 0 0,0 1 0,0-1 0,0 0 0,1 0 1,-1 0-1,0 1 0,1-1 0,-1 0 0,0 0 0,0-2 0,-15-31-670,10 19 554,-9-15-331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13467,'3'3'132,"-1"0"-1,1 0 1,0-1 0,0 1-1,1 0 1,-1-1 0,1 0-1,-1 0 1,1 0 0,0 0 0,-1-1-1,1 1 1,0-1 0,0 0-1,0 0 1,0-1 0,0 1-1,0-1 1,0 0 0,1 0-1,-1 0 1,0 0 0,0-1 0,0 1-1,4-3 1,2 1 3,0-1 0,0 0 0,0 0 0,-1-1 0,1-1-1,-1 0 1,0 0 0,15-12 0,-18 12-91,-1 0 1,0 0-1,0-1 0,-1 1 1,7-11-1,-9 14-45,-1-1 1,1 0 0,-1 0-1,0 1 1,0-1-1,0 0 1,0 0-1,0 0 1,-1 0 0,0 0-1,1 0 1,-1 0-1,0 0 1,0 0-1,-1-6 1,0 8-5,1 1 0,0-1 0,0 0 1,-1 0-1,1 1 0,0-1 0,-1 0 0,1 0 0,-1 1 1,1-1-1,-1 0 0,1 1 0,-1-1 0,0 1 0,1-1 1,-1 1-1,0-1 0,1 1 0,-1-1 0,0 1 0,0 0 0,1-1 1,-1 1-1,0 0 0,0 0 0,0-1 0,1 1 0,-1 0 1,0 0-1,0 0 0,0 0 0,0 0 0,1 0 0,-1 0 1,0 0-1,0 1 0,-1-1 0,-29 13-107,15-2 90,1 0 0,0 1-1,0 0 1,1 2 0,1-1 0,1 2 0,0-1 0,0 2-1,1 0 1,2 0 0,-1 1 0,-9 24 0,17-36 21,0 0 0,1 0 0,-1 0-1,1 0 1,0 0 0,0 5 0,1-8-9,0-1 1,0 1-1,0-1 0,1 1 1,-1-1-1,0 0 0,1 1 1,-1-1-1,1 1 0,-1-1 1,1 0-1,-1 1 0,1-1 0,0 0 1,0 0-1,0 0 0,0 0 1,0 1-1,0-1 0,0 0 1,0-1-1,0 1 0,0 0 0,0 0 1,1 0-1,1 0 0,2 1-36,1 0 0,-1-1-1,1 1 1,-1-2 0,1 1-1,0 0 1,-1-1 0,10-1 0,47-6-69,-51 5 76,49-9-129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13827,'-2'11'177,"-2"0"0,1-1 1,-1 1-1,-1-1 0,0 0 0,-7 10 1,-7 16 65,-37 86 27,5 1-1,6 3 0,5 2 1,-38 220-1,75-332-257,0 0-7,0 0 1,1 0-1,1 0 0,0 0 1,1 1-1,1-1 1,3 22-1,-3-35-1,-1-1 0,1 0 0,0 0 0,-1 0 0,1 0 0,0 0 0,0 0 0,0 0 0,0-1 0,1 1 0,-1 0-1,0-1 1,1 1 0,-1 0 0,1-1 0,0 0 0,-1 1 0,1-1 0,0 0 0,0 0 0,2 1 0,0-1 8,-1 0 1,1-1-1,-1 1 0,1-1 0,-1 0 0,1 0 1,-1 0-1,1 0 0,-1 0 0,1-1 0,6-1 1,6-4 52,0-1 0,0 0 0,-1 0 1,19-14-1,169-112 511,-12 6-454,112-40-327,-233 132 51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22 14059,'-2'-3'76,"-1"1"0,-1 0 1,1 0-1,0 0 0,0 0 0,-1 1 0,1-1 1,-1 1-1,0 0 0,1 0 0,-1 0 0,0 1 1,1-1-1,-1 1 0,0 0 0,0 0 0,1 0 1,-1 0-1,0 1 0,0 0 0,1 0 0,-1 0 1,1 0-1,-1 0 0,1 1 0,-1-1 1,1 1-1,-4 2 0,-5 4 38,-1 0 1,1 1-1,1 0 1,0 1-1,-18 20 1,7-4-37,2 2 1,0 0 0,2 1 0,1 1 0,2 0 0,1 1 0,-13 39 0,16-33 57,1 0 0,2 1 1,2 0-1,1 0 1,2 0-1,2 46 0,2-66-47,1 1 0,0 0 0,1-1 0,1 0 0,1 0 0,1 0 0,13 28 0,-16-40-57,0-1-1,0 1 1,1-1-1,0 1 0,0-1 1,1 0-1,0-1 1,-1 1-1,1-1 1,11 7-1,-12-9-11,1 0 0,0 0 0,0 0 0,0 0 0,0-1 0,0 0 0,0 0 0,0 0 0,0-1 0,0 0 0,0 0 0,0 0 0,1 0 0,-1-1 0,8-2 0,-2 0 9,0-1 1,0-1-1,-1 1 1,1-2-1,-1 0 0,0 0 1,0-1-1,-1 0 1,0 0-1,0-1 0,-1-1 1,0 1-1,0-1 1,-1 0-1,0-1 0,-1 0 1,0 0-1,7-17 1,-11 23-27,-1 0 1,0 1-1,0-1 0,0 0 1,-1 0-1,1 0 1,-1 0-1,0 0 0,0 0 1,0 0-1,0 0 1,-1 0-1,0 0 0,0 0 1,0 0-1,-3-7 1,2 7-6,-1-1 1,0 1 0,0 0 0,0 0 0,0 0-1,-1 0 1,0 0 0,0 1 0,0 0 0,0-1-1,-9-4 1,7 5-6,-1-1-1,0 1 1,0 1 0,0-1-1,0 1 1,0 0 0,-1 1-1,1-1 1,-1 2 0,1-1-1,-1 1 1,1 0 0,-1 0-1,1 1 1,-1 0 0,1 1-1,0 0 1,-9 2 0,14-3 3,1 0 1,0-1 0,-1 1 0,1 0 0,0 0-1,0 0 1,0-1 0,-1 1 0,1 0 0,0 1-1,0-1 1,0 0 0,1 0 0,-1 0 0,0 1-1,0-1 1,1 0 0,-1 1 0,0-1 0,0 3-1,1-4-2,0 1 0,0 0 1,1 0-1,-1-1 0,0 1 0,0 0 0,0-1 0,0 1 0,1 0 0,-1-1 0,0 1 0,1 0 0,-1-1 0,1 1 0,-1-1 0,0 1 0,1 0 0,-1-1 0,1 1 0,-1-1 0,1 0 0,0 1 0,-1-1 0,1 1 0,0-1 0,-1 0 0,1 1 0,0-1 0,-1 0 0,1 0 0,0 0 0,-1 1 0,1-1 0,0 0 0,0 0 0,-1 0 0,1 0 0,0 0 0,1-1 0,8 1-75,0-1 0,0-1 0,0 0 1,0 0-1,-1-1 0,1 0 0,-1-1 0,0 0 0,10-6 0,-8 5-27,1-1 0,0 2 0,-1-1 0,24-4-1,-34 9 113,0 0-1,1 0 1,-1 0-1,0 0 1,0 0-1,1 0 1,-1 0-1,0 1 0,0-1 1,1 0-1,-1 1 1,0-1-1,0 1 1,0-1-1,0 1 1,0-1-1,0 1 1,0 0-1,0 0 1,0-1-1,0 1 0,0 0 1,0 0-1,0 0 1,0 0-1,-1 0 1,1 0-1,-1 0 1,1 0-1,0 1 1,-1-1-1,0 0 1,1 0-1,-1 0 0,0 0 1,1 3-1,0 4 71,0 1 0,0 0 0,-1 0 0,-1 10 0,0-10-17,-6 83 461,3-64-540,1 0-1,2 0 1,1 0 0,1 0-1,5 32 1,0-44-94,0-11-52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15675,'28'-7'1337,"11"2"-905,5 0-176,12-4 384,4 2-96,-1 1-208,-1 2-272,-8 2-536,-9 1-1144,-12 7 1368,-10 2-224,-14 7-201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14275,'20'3'1400,"7"-3"-984,17-5-111,5-3 527,11-4-376,5-1-96,1 0-384,-2 0-288,-9 5 336,-10 2-112,-14 5-152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15315,'1'7'141,"1"0"1,-2 0-1,1 0 0,-1 0 0,0 0 0,0 0 1,-1 0-1,0 0 0,0 0 0,-1-1 0,-4 14 0,-1 8 288,-12 67 185,-8 121-1,27-211-554,-1 0-1,1 0 0,1 0 0,-1 0 1,1-1-1,2 9 0,-3-12-37,0 0-1,1 0 0,-1 0 0,0 0 0,1 0 1,-1-1-1,1 1 0,-1 0 0,1 0 0,0 0 1,-1-1-1,1 1 0,0 0 0,0-1 0,-1 1 1,1-1-1,0 1 0,0-1 0,0 1 0,-1-1 1,1 0-1,0 1 0,0-1 0,0 0 0,0 0 1,0 1-1,0-1 0,0 0 0,0 0 0,0 0 1,0 0-1,0 0 0,0-1 0,0 1 0,0 0 1,0 0-1,-1-1 0,1 1 0,0 0 0,1-1 1,4-2 62,0 0 1,-1 0 0,1-1-1,-1 0 1,0 0 0,0 0-1,0 0 1,6-8 0,34-45 323,-30 37-279,42-60 184,28-34-583,-84 113 219,-1 0 1,1 0-1,0 0 0,-1 0 0,1 1 1,0-1-1,0 0 0,0 0 0,0 1 1,0-1-1,0 1 0,0-1 0,0 1 1,0-1-1,1 0 0,-1 1 31,-1 1-1,0-1 0,0 0 1,1 1-1,-1-1 0,0 0 1,0 1-1,1-1 0,-1 0 1,0 1-1,0-1 1,0 0-1,0 1 0,0-1 1,0 0-1,0 1 0,1-1 1,-1 1-1,0-1 1,0 0-1,0 1 0,0-1 1,-1 0-1,1 1 0,0-1 1,0 1-1,0-1 1,0 1-1,-11 39-681,10-35 642,-8 20-451</inkml:trace>
  <inkml:trace contextRef="#ctx0" brushRef="#br0" timeOffset="1">214 372 14627,'3'13'1448,"4"2"-1071,6 1-177,0 1 632,3-1-800,1 1 192,-1-2-152,0-4-64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13923,'1'-1'888,"14"1"-720,5 0-48,20 4 168,12-1-88,16-1-32,6-1-32,6-1-104,1 0-80,-7-1-248,-9 1-416,-16 0 568,-12 1-112,-22 2-104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 15283,'-5'32'1145,"12"-10"-905,17-15-104,23-10 928,12-7-744,20-4-216,7-2 24,4-1-192,1 0-184,-4 7-208,-7 4-1529,-19 6 1689,-13 0-272,-16 0-248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14939,'0'0'32,"0"-1"-1,0 1 1,0 0 0,0 0-1,0-1 1,0 1-1,0 0 1,0 0 0,0-1-1,0 1 1,0 0-1,0 0 1,0-1 0,0 1-1,0 0 1,0 0 0,0-1-1,0 1 1,0 0-1,0 0 1,0 0 0,1-1-1,-1 1 1,0 0-1,0 0 1,0 0 0,0-1-1,0 1 1,1 0-1,-1 0 1,0 0 0,0 0-1,1-1 1,10 0 457,22 8-277,-20-3-11,113 22-54,-21-6-139,127 44-1,-229-64-10,6 3-9,0 1 1,1 0 0,-1 0-1,10 7 1,-17-9 8,0-1 0,0 0 0,0 1 1,-1-1-1,1 1 0,-1 0 0,1 0 1,-1-1-1,1 1 0,-1 0 0,0 0 1,0 0-1,0 1 0,0-1 0,0 0 1,-1 0-1,1 0 0,-1 1 0,1-1 1,-1 0-1,0 0 0,0 1 0,0 3 1,-1 2 5,-1 0 1,0-1 0,-1 1 0,0-1-1,0 0 1,0 0 0,-1 0-1,0 0 1,0 0 0,-10 10 0,-9 9 61,-29 26 0,38-38-44,-62 57 78,-3-4 0,-116 75 0,79-72-16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2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12371,'4'1'895,"-3"8"-556,0 18-273,-1-19 53,-5 611 423,7-597-541,-2-11 662,-5-25 42,-6-27-688,1-1 0,2 0 0,-3-66 0,9 80-175,2 0 0,2 0 0,0 0 0,2 0 0,1 0 0,11-35 0,-13 55 148,0 0 0,0 0 0,1 0 0,0 0-1,0 1 1,0 0 0,1 0 0,1 0 0,-1 1 0,1-1-1,0 1 1,0 1 0,1-1 0,7-5 0,-5 6 15,1 1 0,-1 0 0,0 0 0,1 0 0,0 2 0,0-1 0,0 1 0,0 0 0,0 1 0,1 1 0,12 0 0,-3 0 13,0 2 0,-1 0 0,1 2-1,29 8 1,-39-9-11,-1 1 0,1 0 0,0 0 0,-1 1 1,0 0-1,0 0 0,0 1 0,-1 1 0,0-1 0,9 11 0,-15-15 3,0 0 0,0 0 0,0 0 0,-1 0 0,1 1 0,-1-1 0,1 0 0,-1 1 0,0 0 0,0-1 0,0 1 0,-1-1 0,1 1 0,-1 0 0,1 0 0,-1-1 0,0 1 0,0 0 0,0 0 0,0 0 0,0-1 0,-1 1 0,1 0 0,-1-1 0,0 1 0,0 0 0,0-1 0,0 1 0,0-1 0,-1 1 0,1-1 0,-1 0 0,0 1 0,1-1 0,-1 0 0,0 0 0,-4 3 0,-3 3 123,-1-1-1,0 0 1,-1 0-1,0 0 1,0-2 0,-23 10-1,20-10-48,0 0 0,-1-1-1,1-1 1,-1 0 0,0-1 0,0-1 0,0 0-1,0-1 1,1 0 0,-26-5 0,39 5-87,-1 0 1,0-1 0,1 1 0,-1-1-1,1 0 1,-1 1 0,1-1 0,-1 0-1,1 0 1,-1 0 0,1 0-1,0 0 1,0-1 0,-1 1 0,1 0-1,0 0 1,0-1 0,0 1 0,0-1-1,1 1 1,-1-1 0,-1-1 0,0-19-102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13683,'-1'3'920,"9"-3"-728,9 0-56,13 0 200,11 0-56,14-1-48,11-2-8,9-1-8,1-2-72,-3 2-288,-3 1-144,-12 1-1008,-11 2 1128,-21 6-168,-13 3-144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49 14811,'1'-3'168,"-1"1"-1,1-1 1,0 1 0,0-1-1,1 1 1,-1-1 0,0 1-1,1 0 1,0 0 0,-1-1-1,1 1 1,0 0 0,0 1-1,0-1 1,0 0-1,1 1 1,-1-1 0,0 1-1,1-1 1,-1 1 0,1 0-1,-1 0 1,1 0 0,-1 1-1,1-1 1,0 0 0,3 1-1,-3 0-137,-1 0 0,1 1 0,-1 0 0,1-1 0,-1 1 0,1 0 0,-1 0 0,1 0 0,-1 0 0,0 1-1,0-1 1,0 1 0,0-1 0,0 1 0,0 0 0,0 0 0,0 0 0,-1 0 0,1 0 0,-1 0 0,1 0 0,-1 0 0,0 1-1,0-1 1,0 0 0,0 1 0,0-1 0,-1 1 0,1 2 0,1 6-31,0 1 0,-1-1 0,-1 0 0,0 1 0,-1-1 0,0 0 0,0 0 0,-1 0 1,-1 0-1,0 0 0,0 0 0,-1 0 0,0-1 0,-1 0 0,-11 17 0,4-8-57,0-1 1,-2 0-1,0-1 0,-1 0 1,-1-1-1,0-1 1,-20 14-1,23-18 69,26-15-22,-2 0-57,40-12-687,-36 13 107,-1-1 0,0 0 0,0-2 0,-1 1 1,26-16-1,-25 10-254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2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15795,'9'8'1169,"5"-8"-1073,16-7-48,9-3 320,16-1-320,5-4 24,11 2-392,3 5 328,-4 4-8,-6 4-32,-15 11-32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2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13075,'4'1'792,"-8"16"-752,-12 9 0,-7 13 120,-6 7-88,-8 7-8,-6 1 24,-1 1 48,-2-4-16,1-6 0,5-8-16,6-10-32,5-7-48,8-11-56,6-5-56,7-10 64,3-5-24,4-15-8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2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12875,'5'9'1040,"-3"8"-872,4 7-112,4 6 560,10 6-520,4 3-40,10 4 0,5-3 0,7-6-56,4-5-72,2-6-328,-5-5-864,-13-2 1096,-6-3-168,-15-3-144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11963,'16'9'1072,"20"-3"-624,13-5-144,19-4 392,11-1-224,11-3-32,6-2-64,2 3-416,-3-2-776,-21 2 728,-18-1-136,-29 6-128</inkml:trace>
  <inkml:trace contextRef="#ctx0" brushRef="#br0" timeOffset="1">300 409 12411,'18'6'920,"-13"11"-696,-7 2-72,-2 8 280,1 4-184,-3 4-64,1 1-40,-1-3-192,-1-5-320,4-8 328,-4-7-64,-9-10-40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65 174 13899,'30'-23'301,"0"2"0,2 1 0,0 2-1,1 0 1,0 3 0,50-17 0,-63 26-268,0 0-1,1 1 1,-1 2 0,1 0-1,0 1 1,-1 1 0,1 0 0,0 2-1,0 1 1,-1 0 0,1 2-1,34 10 1,-48-12-37,1 1-1,-1 1 1,0-1-1,0 1 1,-1 0-1,1 1 1,-1-1 0,0 1-1,0 1 1,-1-1-1,1 1 1,4 7-1,-7-9 8,-1-1 0,0 0-1,-1 1 1,1 0-1,-1-1 1,1 1 0,-1 0-1,0 0 1,0 0 0,-1 0-1,1 0 1,-1 0 0,0 0-1,0 0 1,0 0-1,-1-1 1,1 1 0,-1 0-1,0 0 1,0 0 0,0 0-1,-1 0 1,1-1 0,-1 1-1,-3 3 1,0 2 45,-1-1 1,-1-1-1,0 1 0,0-1 1,0 0-1,-1-1 1,0 1-1,0-2 0,-1 1 1,1-1-1,-17 7 0,-1-1 296,-1-2 0,-52 13 0,93-22-521,0 0 0,-1 1 0,1 1 0,27 6 0,-32-6 110,-1 0 0,1 1 0,-1 0 1,1 0-1,-1 0 0,0 1 0,12 9 1,-17-11 51,0 0 0,-1 0 0,0 0 0,1 0 0,-1 1 0,0-1 0,0 1 0,0-1 0,0 1 0,-1 0 1,1 0-1,-1 0 0,0 0 0,0 0 0,0 0 0,0 0 0,0 0 0,-1 0 0,1 0 0,-1 1 0,0-1 1,0 0-1,0 0 0,-1 6 0,-1 0 9,-1 0 0,0 1 0,0-1 0,-1-1 0,0 1 0,-1 0 0,0-1 0,0 0 0,-1 0 0,-12 12 0,-1-1 79,0 0-1,-37 25 1,27-24 36,-1-2 0,0-1-1,-1-1 1,-1-2 0,0-1 0,-1-1 0,-1-2 0,1-2 0,-2 0 0,-46 2-1,71-9-142,0-1 0,0 0-1,0 0 1,1-1 0,-1-1-1,-15-4 1,21 5 21,1 0-1,0 0 1,-1-1-1,1 1 1,0-1-1,0 0 1,0 0-1,0 0 1,0-1 0,1 1-1,-1-1 1,1 1-1,-1-1 1,1 0-1,0 0 1,0 0-1,0 0 1,1 0 0,-1 0-1,-1-6 1,-4-31-135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11226,'5'5'1041,"-5"5"-569,0 5-176,-3 8 584,-1 4-296,-1 12-136,0 2-32,0 2-136,2-1-56,2-4-200,0-2-80,2-10-232,3-5-432,-1-11 584,1-4-80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3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11658,'-2'-11'1345,"1"2"-753,2 4-256,9 2 1224,6 3-960,13 5-199,8 1-97,12 4-184,1 0-72,9-1-360,-2-1-33,-5-8 281,-8-4-32,-15-12-104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12371,'-2'13'3368,"-3"22"-2721,1 1-635,1-17 33,0 0 0,1 0 0,1 0 0,1 0 0,3 28 0,-3-47-27,0 0 0,1 1 0,-1-1 1,0 1-1,0-1 0,0 0 1,0 1-1,0-1 0,0 0 1,0 1-1,1-1 0,-1 0 0,0 0 1,0 1-1,0-1 0,1 0 1,-1 0-1,0 1 0,0-1 1,1 0-1,-1 0 0,0 1 1,1-1-1,-1 0 0,0 0 0,1 0 1,-1 0-1,0 0 0,1 1 1,-1-1-1,0 0 0,1 0 1,13-6 472,15-19 266,-23 19-544,40-34 292,1 2 0,100-61 0,-123 88-2064,-19 10-283,-16 7 686,-9 5 296,-4 1-272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3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12131,'5'3'1368,"0"1"-944,3 0-200,1 3 1384,1 2-1320,3 4-56,4 3-136,-1 1-208,0-1 112,-1-5 0,3-9-24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13915,'1'0'44,"-1"1"1,1-1-1,0 0 0,-1 0 1,1 1-1,-1-1 0,1 0 1,-1 1-1,0-1 0,1 1 1,-1-1-1,1 0 1,-1 1-1,0-1 0,1 1 1,-1-1-1,0 1 0,1-1 1,-1 1-1,0 0 0,0-1 1,0 1-1,0-1 0,1 1 1,-1-1-1,0 1 0,0 0 1,0-1-1,0 1 0,0-1 1,0 1-1,-1 0 0,-9 19 184,6-14-119,-283 416 1945,275-406-2058,7-9-95,0 0-1,0 0 1,-1 0-1,-7 6 1,13-13 83,0 0 1,0 1-1,-1-1 1,1 0-1,0 0 0,0 1 1,-1-1-1,1 0 1,0 0-1,-1 0 1,1 0-1,0 1 1,-1-1-1,1 0 1,0 0-1,-1 0 1,1 0-1,0 0 1,-1 0-1,1 0 0,0 0 1,-1 0-1,1 0 1,-1 0-1,1 0 1,0 0-1,-1 0 1,1 0-1,0 0 1,-1 0-1,1-1 1,0 1-1,-1 0 1,1 0-1,-4-13-243,5-2 21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12787,'14'-2'1208,"12"-1"-920,11-6-144,10 0 440,5-3-344,1-7-144,-10-3 64,-11-6-16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14803,'7'16'1096,"9"7"-840,4 1-104,11 5 177,9-3-49,12-5-120,5-2-184,9-8-328,-3-3-769,0-3 929,-2 0-160,-13-4-128</inkml:trace>
  <inkml:trace contextRef="#ctx0" brushRef="#br0" timeOffset="1">765 4 15379,'18'12'1169,"2"-11"-929,2-2-96,10-3 272,-1-2-208,6 3-312,-2 0-208,-4 3 248,-5 0-80,-19 7-72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13699,'28'2'1088,"17"-2"-856,8-2-104,8-3 224,4-1-112,1 3-120,-6 0-64,-11 3-72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448 119 11995,'3'-6'306,"-1"-1"1,0 1 0,-1-1 0,1 0 0,-1 1 0,0-1 0,0-12 0,-2 17-214,1 0 1,0 0 0,0-1-1,-1 1 1,0 0 0,1 0 0,-1 0-1,0 0 1,0 0 0,0 0 0,0 0-1,0 0 1,-1 0 0,1 0 0,-1 0-1,1 1 1,-1-1 0,0 1 0,1-1-1,-1 1 1,0 0 0,0-1 0,0 1-1,0 0 1,0 0 0,0 1 0,-3-2-1,-1 0-21,0 1-1,-1 0 0,1 1 1,-1-1-1,1 1 0,-1 0 1,1 1-1,0-1 0,-1 1 1,1 1-1,0-1 0,-1 1 0,1 0 1,-8 4-1,-3 2-42,1 0 1,0 2-1,-27 19 0,17-8-21,-35 36-1,51-47-15,1 1 0,0 0 1,1 0-1,0 1 0,1 0 0,-7 14 0,13-24 4,0 0 0,1-1 0,-1 1 0,1-1 0,-1 1 0,1 0 0,0-1 0,-1 1 0,1 0 0,0 0 0,0-1 0,0 1 0,1 0 0,-1-1 0,1 4 0,-1-4-4,1 0 1,0 0-1,-1 0 0,1 0 1,0 0-1,0 0 1,-1 0-1,1 0 0,0 0 1,0-1-1,0 1 0,0 0 1,0-1-1,0 1 1,0-1-1,0 1 0,2 0 1,4 0-40,0 1 0,1-1 1,-1-1-1,0 1 0,14-2 1,-16 1 30,39-3-114,61 1-128,-94 2 233,-1 1-1,1 0 0,-1 1 1,1 0-1,-1 1 1,0 0-1,14 6 1,-23-8 27,1-1 1,-1 1-1,0 0 1,0-1 0,1 1-1,-1 0 1,0 0-1,0 0 1,0-1-1,0 1 1,0 0-1,0 1 1,0-1 0,0 0-1,0 0 1,0 0-1,-1 0 1,1 1-1,-1-1 1,1 0 0,-1 1-1,1-1 1,-1 0-1,1 1 1,-1-1-1,0 1 1,0-1 0,0 1-1,0-1 1,0 0-1,0 1 1,0-1-1,-1 1 1,1-1 0,0 0-1,-1 1 1,1-1-1,-1 0 1,0 1-1,1-1 1,-1 0 0,0 0-1,-1 2 1,-2 3 31,-1 0 0,0 0 1,-1 0-1,1-1 0,-1 1 1,-12 7-1,-2 0 104,-1 0 0,0-1 0,-1-1 0,0-1 0,-1-1 0,0 0-1,0-2 1,-1-1 0,0-1 0,0-1 0,-35 1 0,58-5-154,-31-2-137,31 2 148,0 0 1,-1 0-1,1-1 1,0 1 0,0 0-1,0 0 1,0-1-1,0 1 1,0 0 0,0-1-1,0 1 1,0-1-1,1 0 1,-1 1 0,0-1-1,0 0 1,0 1-1,0-1 1,1 0 0,-1 0-1,0 0 1,1 1-1,-1-1 1,1 0-1,-1-1 1,5-7-152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13315,'1'1'84,"0"0"1,0-1 0,-1 1-1,1 0 1,0 0 0,0-1-1,0 1 1,0-1 0,0 1-1,0-1 1,0 1-1,0-1 1,0 1 0,0-1-1,0 0 1,1 0 0,-1 1-1,0-1 1,2 0 0,26-2 318,-24 1-269,56-10 1064,100-32 0,-82 19-731,-47 15-313,472-121 501,-487 127-711,49-9-217,-60 11 161,1 1 0,-1-1-1,1 1 1,-1 1 0,1-1 0,-1 1 0,11 3 0,-17-4 87,1 0 0,-1 0 0,1 0 0,-1 0 0,0 0 0,1 1 0,-1-1 0,0 0 0,1 0 0,-1 0 0,0 1 0,1-1 0,-1 0 0,0 0 0,1 1 0,-1-1 0,0 0 0,0 1 0,1-1 0,-1 0 0,0 1 0,0-1 0,0 0 0,0 1 0,1-1 0,-1 1 0,0-1 0,0 0 0,0 1 0,0-1 1,0 1-1,0-1 0,0 0 0,0 1 0,0-1 0,0 1 0,0-1 0,0 0 0,0 1 0,-1-1 0,1 1 0,0-1 0,0 0 0,0 1 0,0-1 0,-1 0 0,1 1 0,0-1 0,0 0 0,-1 1 0,1-1 0,0 0 0,-1 1 0,-4 1-56,1-1 0,0 0 0,-1 1-1,0-1 1,1-1 0,-1 1 0,0-1 0,-5 1-1,-26-1-322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14331,'-11'70'1918,"8"-57"-1734,0-1 0,1 0 1,1 1-1,0-1 0,0 1 1,1-1-1,1 1 0,0-1 1,5 21-1,-6-31-172,0-1-1,1 1 1,-1 0 0,1 0-1,0-1 1,-1 1 0,1-1-1,0 1 1,0-1 0,0 1 0,0-1-1,0 1 1,0-1 0,0 0-1,1 1 1,-1-1 0,0 0-1,1 0 1,-1 0 0,1 0 0,-1 0-1,1-1 1,0 1 0,-1 0-1,1-1 1,0 1 0,-1-1-1,1 1 1,0-1 0,0 0-1,-1 0 1,1 0 0,0 0 0,0 0-1,-1 0 1,1-1 0,0 1-1,0 0 1,-1-1 0,1 1-1,2-2 1,5-2 31,1-1 0,-1 0 0,-1-1-1,1 0 1,13-12 0,29-27 78,-20 17-99,0 1 1,49-31-1,-77 56-23,-1 0 0,1 1 0,0-1 0,0 1 0,0 0 0,0 0 0,0 0 0,0 0 0,0 0 0,0 1 0,4-1 0,-7 1 1,1 0-1,0 1 1,-1-1-1,1 0 1,0 0 0,-1 0-1,1 1 1,0-1 0,-1 0-1,1 0 1,-1 1-1,1-1 1,0 1 0,-1-1-1,1 1 1,-1-1-1,1 1 1,-1-1 0,0 1-1,1 0 1,0 0 0,0 1-1,-1 0 1,1-1 0,-1 1-1,1 0 1,-1 0 0,0-1-1,1 1 1,-1 0 0,0 0-1,-1 1 1,-8 156-403,9-158 318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15179,'19'1'864,"9"-2"-864,8-3-32,13-2 32,7-1-128,8-3-24,4 1-40,-7-2-456,1 2 544,-12 2-80,-8 5-48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12179,'-12'8'744,"23"2"-648,8-3-16,16 1 248,13-4-192,22-3 24,3-1-32,13-2-464,2-6-952,-7 1 1192,-2 1-168,-17 1-177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14179,'86'9'733,"-34"-5"-885,98 21-1,-144-24 138,0 1 0,0 0 0,0 0 0,0 1-1,-1-1 1,1 1 0,-1 0 0,0 1 0,0-1 0,0 1-1,0 0 1,5 6 0,-8-6 10,1-1-1,-1 1 0,0 0 1,0-1-1,-1 1 0,1 0 1,-1 0-1,0 0 0,0 1 1,0-1-1,0 0 1,-1 0-1,0 1 0,1-1 1,-2 0-1,1 0 0,0 1 1,-3 6-1,-1 6 51,-1-1 0,-1 0 1,0 0-1,-1 0 0,-1-1 0,-12 19 0,-65 82 554,25-45-153,30-38-268,-40 58 1,68-81-181,10-11-32,10-9-52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14835,'0'25'127,"-1"-1"0,-1 1 0,-1-1-1,-1 0 1,-10 29 0,-3 24-185,-16 153 24,27-169 429,5 108 0,20-401 2743,-14 198-3294,2-1 0,0 1 0,3 0-1,1 1 1,28-59 0,-32 79 74,0 1-1,1 0 1,0 1 0,1 0-1,1 0 1,-1 1 0,17-13-1,-18 17 53,1 0 0,0 0 0,0 1 1,0 1-1,0 0 0,1 0 0,-1 1 0,1 0 0,0 0 0,0 1 0,15-1 0,-14 2 17,0 1-1,0 1 1,0 0 0,0 0 0,0 1-1,0 1 1,-1-1 0,1 2-1,-1-1 1,0 2 0,0-1 0,10 7-1,-8-4-10,-1 1 0,0 0 0,-1 1 0,0 0 0,0 0 0,0 1 0,-2 0 0,1 1 0,9 16 0,-16-24 30,0 0 0,-1-1 0,1 1 0,-1 1 0,1-1 0,-1 0 0,0 0 0,0 0 0,-1 1 0,1-1 0,0 0 0,-1 1 0,0-1 0,0 0 0,0 1 0,0-1 0,-1 0-1,1 1 1,-1-1 0,0 0 0,-2 7 0,0-6 32,0 0-1,0-1 0,0 1 0,0-1 0,0 1 1,-1-1-1,1 0 0,-1 0 0,0-1 0,0 1 1,0-1-1,0 0 0,0 0 0,-1 0 0,-6 2 0,-15 4 77,-1-2 0,0 0-1,-44 3 1,-87-4-349,117-4 245,-6-1-162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12699,'27'10'800,"2"-2"-744,2-3-32,2-2 104,7-3-128,5-1-40,1-4-16,1 1-104,-6 0-32,-8 4-568,-7 1-657,-17 8 1161,-6-1-192,-10 5-120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11 13067,'24'-7'2061,"-17"3"-298,-19 5 522,-4 2-2070,1 0 0,0 2 1,1 0-1,-1 0 0,1 2 0,0 0 0,0 0 0,1 1 0,-17 14 1,20-14-247,0 0 1,1 0-1,0 1 1,0 0-1,1 1 1,0 0-1,1 0 1,0 0-1,1 1 1,0 0-1,0 1 1,-3 11-1,8-20 6,0 0 0,0 0 1,0 0-1,1 0 0,-1 0 0,1 0 0,0 0 0,0 0 0,0 0 1,0 0-1,1 0 0,-1 0 0,1 0 0,0 0 0,0 0 1,0 0-1,0-1 0,0 1 0,0 0 0,1-1 0,-1 1 0,1-1 1,2 3-1,3 1-108,-1 0 0,1-1 0,1 0 0,-1-1 0,0 1 0,17 5 0,27 12-538,33 15-267,-75-32 819,1 0-1,-1 1 1,-1 0 0,1 1-1,-1 0 1,9 9 0,-16-15 121,1 1 0,-1-1 1,0 1-1,0-1 0,1 1 1,-1-1-1,-1 1 1,1 0-1,0 0 0,0-1 1,0 1-1,-1 0 0,1 0 1,-1 0-1,0 0 0,1 0 1,-1 0-1,0 0 0,0 0 1,0 0-1,-1 2 1,0-2 34,0 0 0,0 1 0,0-1 0,0 0 0,-1 0 0,1 1 0,-1-1 0,1 0-1,-1-1 1,0 1 0,0 0 0,0 0 0,-4 2 0,-5 3 214,-1-1 0,1 0-1,-1-1 1,-24 7 0,5-3 559,-63 9 0,79-16-668,-1-1 0,0-1 0,1 0-1,-1-1 1,0 0 0,-15-5-1,12-1 841,19 7-969,-1 0 1,1-1-1,0 1 0,-1 0 1,1 0-1,-1 0 0,1-1 1,0 1-1,-1 0 0,1 0 1,0-1-1,0 1 0,-1 0 1,1 0-1,0-1 0,0 1 1,-1 0-1,1-1 0,0 1 1,0-1-1,0 1 0,-1 0 1,1-1-1,0 1 0,0 0 1,0-1-1,0 1 0,0-1 1,0 1-1,0-1 0,0 1 1,0 0-1,0-1 0,0 1 1,0-1-1,0 1 0,1 0 1,-1-1-1,0 0 0,6-4 186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11682,'13'26'1249,"7"-2"-865,6-11-128,4 3 760,9-5-648,1-1-16,3-5-176,3-5-224,-6-6 96,-6-5-32,-9-1-72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12931,'9'13'538,"-1"0"1,13 27-1,10 17-39,-19-39-459,1 0 1,1-1-1,1-1 1,0 0-1,1-1 1,1-1-1,0 0 1,1-2-1,1 0 1,0 0-1,0-2 1,1-1-1,0 0 1,1-1-1,25 6 1,-44-14 107,10 4-1441,-12-4 1265,1 1 0,-1-1-1,0 0 1,0 0 0,0 0 0,0 1 0,0-1 0,0 0 0,0 0-1,0 1 1,0-1 0,0 0 0,0 0 0,0 0 0,0 1 0,0-1-1,0 0 1,0 0 0,0 0 0,0 1 0,0-1 0,0 0 0,0 0-1,-1 0 1,1 1 0,0-1 0,0 0 0,0 0 0,0 0 0,0 0-1,0 1 1,-1-1 0,1 0 0,0 0 0,0 0 0,0 0 0,-1 0-1,1 0 1,0 1 0,0-1 0,0 0 0,-1 0 0,1 0 0,0 0-1,0 0 1,0 0 0,-1 0 0,1 0 0,0 0 0,0 0 0,0 0-1,-1 0 1,1 0 0,-12 5-517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13259,'1'-2'1032,"4"1"-712,6-2-88,16-3 392,8-5-136,16-9-96,5-6-23,12-11-185,0-3-152,3-3-168,-7 0-1273,-19 1 1225,-10 2-160,-20 17-144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12707,'9'8'1120,"8"-2"-680,9-2-160,17-1 352,10-3-96,17-4-16,3-5-39,6-2-145,1-1-168,-2 2-232,-5 0-88,-13 3-240,-11 3-97,-19 2 353,-6 1-120,-17 1-128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72 11626,'3'-3'230,"-1"0"0,1 0 0,-1 0 0,1-1 0,-1 1 0,0-1-1,0 1 1,-1-1 0,3-6 0,-4 9-170,0 0 0,1 0-1,-1 0 1,0 0 0,0 0 0,0 1 0,0-1-1,-1 0 1,1 0 0,0 0 0,0 0 0,0 0-1,-1 0 1,1 0 0,-1 0 0,1 1 0,0-1-1,-2-1 1,1 0 35,0 1 0,-1 0-1,1 0 1,-1 0 0,1 0 0,-1 0-1,1 1 1,-1-1 0,1 0 0,-1 1-1,0-1 1,1 1 0,-4-1 0,-3 0 33,1 0 1,-1 1-1,0 0 1,1 1 0,-1 0-1,1 0 1,-1 0-1,1 1 1,-14 5 0,0 1-76,1 1 0,-22 14 0,26-13-54,0 1 1,1 0-1,-22 22 0,30-27-28,0 1 1,1 0-1,0 1 0,0 0 0,1 0 0,0 0 1,0 0-1,1 1 0,-4 9 0,8-16 16,-1 0-1,1 0 0,-1 0 0,1 0 0,0 0 1,0 1-1,0-1 0,0 0 0,0 0 1,0 0-1,1 0 0,-1 0 0,1 0 0,-1 0 1,1 0-1,0 0 0,0 0 0,0 0 0,0-1 1,0 1-1,0 0 0,0 0 0,1-1 0,-1 1 1,1-1-1,-1 1 0,1-1 0,2 2 0,6 3-16,-1-1 0,1 0 0,0 0-1,15 4 1,6 3 27,-26-9-4,1 0 1,-1 0 0,0 1 0,-1-1-1,1 1 1,0 0 0,-1 0 0,0 1-1,0-1 1,-1 1 0,1 0 0,-1 0-1,0 0 1,0 1 0,0-1 0,-1 1-1,0-1 1,0 1 0,-1 0 0,1 0-1,-1-1 1,0 1 0,-1 0 0,1 0-1,-2 7 1,1-4 40,-1-1 0,0 1-1,-1-1 1,1 1 0,-2-1 0,1 1-1,-1-1 1,-1 0 0,1 0-1,-1-1 1,-1 1 0,1-1 0,-1 0-1,-1 0 1,1 0 0,-13 11-1,13-15 42,1 1-1,-1-1 0,0 0 1,-1 0-1,1-1 0,0 0 1,-1 0-1,1 0 0,-1 0 0,0-1 1,0 0-1,1 0 0,-1 0 1,0-1-1,0 0 0,0 0 1,0-1-1,1 1 0,-1-1 1,0-1-1,0 1 0,1-1 0,-1 0 1,-8-4-1,13 5-121,-1 0-1,1 1 1,0-1 0,0 0-1,0 0 1,0 1-1,0-1 1,0 0 0,0 0-1,0 0 1,0 0-1,1-1 1,-1 1 0,0 0-1,1 0 1,-1 0-1,1-1 1,-1 1 0,1 0-1,-1 0 1,1-1 0,0 1-1,0 0 1,0-1-1,0 1 1,0 0 0,0-1-1,0-2 1,1 2-62,0-1 1,0 0-1,1 1 1,-1 0-1,1-1 1,-1 1-1,1 0 1,0-1-1,0 1 1,-1 0-1,2 0 1,2-2 0,13-10-505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12275,'-25'109'2888,"-11"68"-1441,35-174-1434,1 1-1,0-1 1,0 1 0,0-1-1,0 1 1,0-1 0,1 0-1,1 7 1,-2-10-12,1 1 0,-1 0 0,1 0 0,-1-1 0,1 1 0,-1 0 0,1-1 1,-1 1-1,1 0 0,0-1 0,-1 1 0,1-1 0,0 1 0,0-1 0,-1 1 0,1-1 0,0 0 0,0 1 0,0-1 1,0 0-1,-1 0 0,1 1 0,0-1 0,0 0 0,0 0 0,0 0 0,0 0 0,0 0 0,-1 0 0,1-1 1,0 1-1,0 0 0,0 0 0,0 0 0,-1-1 0,1 1 0,0-1 0,1 0 0,10-4 7,-1-1 0,1 0 0,11-9 0,-16 9-5,1 1-1,-1 1 0,1-1 1,0 1-1,0 1 1,0-1-1,0 1 0,1 1 1,10-3-1,-17 5-4,0 0 1,-1 0-1,1 0 0,0 0 0,0 1 1,0-1-1,-1 0 0,1 1 0,0-1 1,0 1-1,-1 0 0,1-1 0,0 1 0,-1 0 1,1 0-1,-1 0 0,1 0 0,1 2 1,0 0-1,-1 0 1,1 0 0,-1 0-1,0 0 1,0 1 0,0-1-1,-1 1 1,3 4 0,0 5-1,-1 0 0,0 1 0,2 25 0,-4-32 19,0-1 0,-1 1 1,0 0-1,-1-1 0,1 1 0,-1-1 0,0 1 0,-1-1 1,0 0-1,0 1 0,0-1 0,-4 8 0,3-10 23,-1 0-1,1 0 0,0 0 0,-1 0 0,0 0 0,0-1 0,0 1 0,0-1 1,-1 0-1,1 0 0,-1-1 0,0 0 0,1 1 0,-1-2 0,-10 4 0,-1-1 76,0-1-1,0 0 0,-1-1 0,1-1 0,-23-1 1,27 0-88,1-1 0,-1-1 0,0 0 0,1-1 0,0 0 1,0 0-1,0-1 0,-14-8 0,24 12-61,0 0 0,0-1 1,0 1-1,1 0 0,-1-1 0,0 1 0,1-1 1,-1 1-1,0-1 0,1 1 0,-1-1 0,1 1 1,-1-1-1,0 0 0,1 1 0,0-1 0,-1 0 1,1 0-1,-1 1 0,1-1 0,0 0 0,-1 0 0,1 1 1,0-1-1,0 0 0,0 0 0,0 0 0,0 0 1,0 1-1,0-1 0,0 0 0,0 0 0,0 0 1,0 0-1,0 1 0,1-1 0,-1 0 0,0 0 1,1-1-1,2-2-151,0 0 0,0 1 1,0-1-1,1 0 0,6-5 0,-2 3 223,21-19-544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13571,'2'12'1040,"-2"6"-792,0 7-80,0 6 224,0 5-72,0 6-80,3-2-32,0-2-112,1-2-80,2-9-32,1-1-72,-3-7-120,0-5-112,-5-5-480,-5-2-544,-4-8 1064,-6-4-176,-1 0-176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10714,'14'3'1425,"6"0"-849,9-3-240,7-3 1400,8-3-1248,3 0-64,-2-2-376,-2-2-184,-5-5 152,-7 0-56,-14 3-80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8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12099,'-1'7'483,"0"0"0,0 1 0,-1-1 0,0 0 0,-5 10 0,-2 12 9,0 5-350,1 1 1,2 0-1,2-1 1,1 2-1,2 36 0,1-71-119,0 0 0,0 0 0,0 0 0,0 0 0,0 0 0,0 0 0,1 0 0,-1 0 0,0 0 0,1-1 0,-1 1 0,0 0 0,1 0-1,-1 0 1,1 0 0,0 0 0,0 1 0,0-2-6,-1 0-1,1 0 1,-1 0 0,1 0-1,-1 1 1,1-1-1,-1 0 1,1 0 0,-1 0-1,1 0 1,-1 0-1,1 0 1,-1 0-1,1-1 1,0 1 0,-1 0-1,1 0 1,-1 0-1,1 0 1,-1-1 0,0 1-1,1 0 1,0-1-1,5-3 114,-1-1 1,0 1-1,0-1 0,5-7 0,-1 2 38,30-26 81,1 1-1,1 2 1,2 1 0,74-39-1,-109 65-642,-10 3 119,-17 5-36,-5 3-9</inkml:trace>
  <inkml:trace contextRef="#ctx0" brushRef="#br0" timeOffset="1">138 205 12299,'9'18'1216,"2"4"-752,2-2-152,7 5 576,3 7-288,3-2-192,2 0-135,-5-4-113,-3-6-40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14163,'-10'34'263,"2"-1"0,1 1 1,2 0-1,1 1 0,1-1 0,3 1 1,3 37-1,-3-70-220,0 1 1,0-1 0,0 1-1,1-1 1,-1 0-1,1 1 1,0-1-1,0 1 1,0-1 0,0 0-1,2 4 1,-3-6-29,0 0 1,0 0-1,1 0 1,-1 1-1,0-1 1,0 0 0,1 0-1,-1 0 1,0 0-1,1 0 1,-1 1-1,0-1 1,0 0-1,1 0 1,-1 0 0,0 0-1,1 0 1,-1 0-1,0 0 1,1 0-1,-1 0 1,0 0-1,1 0 1,-1 0 0,0 0-1,1-1 1,-1 1-1,0 0 1,0 0-1,1 0 1,12-15 315,24-46 337,-9 14-418,2 0 0,64-75 0,-90 118-256,-1 0 0,1 1 0,0-1 0,0 1 0,0 0 0,0 1 0,7-4 0,-11 6 5,0 0 1,0 0 0,1-1-1,-1 1 1,0 0-1,0 0 1,0 0 0,0 0-1,0 0 1,1 0 0,-1 0-1,0 0 1,0 0 0,0 1-1,0-1 1,1 0-1,-1 0 1,0 0 0,0 0-1,0 0 1,0 0 0,0 0-1,1 0 1,-1 0-1,0 0 1,0 0 0,0 1-1,0-1 1,0 0 0,0 0-1,0 0 1,0 0-1,1 0 1,-1 1 0,0-1-1,0 0 1,0 0 0,0 0-1,0 0 1,0 0-1,0 1 1,0-1 0,0 0-1,0 0 1,0 0 0,0 0-1,0 1 1,0-1-1,0 0 1,0 0 0,0 0-1,0 0 1,0 0 0,0 1-1,-3 9-14,-16 38-10,-4 13-11,21-55 34,0 1-1,1-1 1,0 0 0,0 1 0,0-1-1,1 1 1,1 9 0,-1-15 1,0 1 0,0-1 0,0 0 0,1 0 0,-1 0 0,1 1 0,-1-1 0,1 0 0,-1 0 0,1 0 0,0 0 0,-1 0 0,1 0 0,0 0 0,0 0 0,0 0-1,0 0 1,0-1 0,0 1 0,0 0 0,0-1 0,0 1 0,0 0 0,0-1 0,0 1 0,0-1 0,1 0 0,-1 1 0,0-1 0,0 0 0,1 0 0,-1 0 0,0 0 0,0 0 0,1 0 0,-1 0 0,0 0 0,0 0 0,3-1 0,4-1-17,-1 0 1,1-1-1,0 1 0,-1-1 1,8-4-1,21-15-183,0 0-1,39-34 0,24-17-262,-98 73 463,25-14-93,-25 14 95,-1 0 1,0 0-1,1 0 1,-1 0-1,0 0 0,1 0 1,-1 0-1,0 0 1,1 0-1,-1 0 0,1 0 1,-1 0-1,0 0 1,1 0-1,-1 0 0,0 0 1,1 0-1,-1 1 1,0-1-1,1 0 0,-1 0 1,0 0-1,0 0 1,1 1-1,0 0 9,-1 0 0,0-1 0,0 1 1,1 0-1,-1 0 0,0-1 0,0 1 0,0 0 0,0 0 0,0 0 0,0-1 0,0 1 0,0 0 1,0 0-1,0 0 0,-1 0 0,-1 9 58,-1 4 70,1 0-1,0-1 0,1 1 0,0 18 0,1-29-142,0-1-1,1 1 1,-1-1 0,0 1 0,1-1-1,-1 1 1,1-1 0,0 0-1,0 1 1,0-1 0,0 0 0,0 0-1,0 0 1,0 0 0,1 0 0,-1 0-1,1 0 1,0 0 0,-1 0-1,1-1 1,0 1 0,0-1 0,0 1-1,0-1 1,1 0 0,-1 0 0,0 0-1,0 0 1,1 0 0,-1 0 0,5 0-1,-6-1-29,0 0 0,1 0-1,-1 0 1,0 0 0,0 0 0,0 0-1,1-1 1,-1 1 0,0 0-1,0-1 1,0 1 0,0-1 0,0 1-1,0-1 1,0 0 0,0 1 0,0-1-1,0 0 1,0 0 0,0 0-1,1-1 1,4-8-214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13731,'16'4'1512,"-5"8"-976,-6 9-232,-3 4 1225,4 9-953,-2 0-168,2 6-160,0-4-104,-3-4-456,2-8-264,4-15 504,0-3-152,-5-21-56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13571,'7'-4'1176,"-6"4"-760,-1 6-152,-3 7 560,-1 4-199,-2 6-281,0 1-72,2 0-176,3 1-112,1-7-256,5-5-88,4-10-257,3-4-423,2-12 768,3-9-248,3-8-32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345 151 11330,'7'-24'1383,"-5"16"-664,-3 14 147,-18 62 1089,-18 135 1,34-173-1939,1 1-1,2-1 1,1 1-1,1-1 1,2 0-1,1 0 1,10 32-1,-11-50-37,-3-9 2,0 0 0,1 1 0,-1-1 0,-1 0 0,1 1 1,0-1-1,-1 0 0,0 1 0,0-1 0,0 7 0,-1-10-14,0 0-1,0 0 1,1 0-1,-1-1 1,0 1 0,0 0-1,0 0 1,0-1 0,1 1-1,-1 0 1,0-1 0,0 1-1,1-1 1,-1 1 0,0-1-1,1 0 1,-1 1 0,1-1-1,-2-1 1,-82-91-2238,-3-3 1392,87 96 930,-1-1 0,0 0 0,0 1 1,1-1-1,-1 0 0,0 0 0,1 0 0,-1 1 0,1-1 0,-1 0 1,1 0-1,-1 0 0,1 0 0,-1-2 0,1 3-29,0 0 0,0-1-1,0 1 1,0 0 0,1-1-1,-1 1 1,0 0 0,0-1 0,0 1-1,0 0 1,0 0 0,1-1 0,-1 1-1,0 0 1,0-1 0,1 1-1,-1 0 1,0 0 0,0 0 0,1-1-1,-1 1 1,0 0 0,1 0-1,-1 0 1,0 0 0,1 0 0,-1-1-1,1 1 1,34-2 823,-23 2-669,10-1 40,137-9 426,-127 7-1488,0-2 0,60-18 1,-90 23 808,-1-1 0,1 1 1,-1-1-1,1 1 0,-1-1 1,1 0-1,-1 0 0,1 0 0,-1 0 1,0 0-1,1 0 0,0-1 0,-1 1-5,-1 0-1,0 0 0,0-1 0,1 1 1,-1 0-1,0 0 0,0 0 0,0 0 1,0 0-1,0 0 0,0 0 0,0 0 1,-1-1-1,0-1 0</inkml:trace>
  <inkml:trace contextRef="#ctx0" brushRef="#br0" timeOffset="1">1 24 14411,'10'-3'1360,"3"-1"-1072,0-2-240,1 0 249,-5 3-89,-2 2 96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11594,'-14'13'1169,"6"0"-809,17-1-56,7-11 752,14 1-608,7-2 8,13-3-56,5-3-48,9-1-63,4-2-65,-7 1-192,0 0-112,-16 6-273,-4 3-175,-21 5-216,-12 4 552,-18 3-168,-8 1-112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2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9906,'0'10'1336,"7"2"-759,16-5-129,9-2 1200,15 0-1032,9-4-8,15-1-152,4-3-200,1-7-72,-4 3-16,-19 3-136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42 9514,'0'-2'70,"0"1"0,0-1 0,0 1 0,0-1-1,0 0 1,0 1 0,0-1 0,0 1 0,-1-1 0,1 1 0,0-1 0,-1 1 0,0-1-1,1 1 1,-1 0 0,0-1 0,1 1 0,-1 0 0,0 0 0,0-1 0,0 1-1,-3-2 1,2 2 21,0 0-1,0 0 0,0 0 1,0 1-1,0-1 0,-1 1 0,1-1 1,0 1-1,0 0 0,-1 0 1,1 0-1,0 0 0,-5 0 0,-4 3 75,-1-1 1,1 1-1,0 1 0,-21 10 0,15-6-100,1 1 0,1 0 0,0 2 0,0 0 0,1 0 0,0 1 0,1 1 0,0 1 0,1 0-1,1 0 1,0 1 0,1 0 0,-12 25 0,19-34-32,1 0 0,0 0 0,0 0-1,-3 12 1,5-17-28,0 0 1,0 0-1,0 0 0,-1 0 1,1 0-1,0 0 0,0-1 1,0 1-1,1 0 0,-1 0 0,0 0 1,0 0-1,0 0 0,1 0 1,-1 0-1,0 0 0,1 0 1,-1 0-1,1-1 0,-1 1 1,1 0-1,-1 0 0,1-1 0,0 1 1,-1 0-1,1-1 0,0 1 1,-1 0-1,1-1 0,0 1 1,0-1-1,0 1 0,0-1 1,0 0-1,-1 1 0,1-1 1,0 0-1,0 0 0,2 1 0,12-1 10,0 0 0,1-1 0,20-3 0,-18 1-29,0 1 0,33 1 0,-46 2 8,0-1 0,0 1 0,-1 0 1,1 0-1,-1 0 0,1 1 0,0-1 1,-1 1-1,0 0 0,0 1 0,1-1 1,-1 1-1,-1-1 0,1 1 1,4 4-1,-7-5 14,1-1 1,-1 1-1,1-1 1,-1 1-1,0-1 1,1 1-1,-1 0 1,0 0-1,0-1 1,0 1-1,-1 0 1,1 0-1,0 0 1,-1 0 0,1 0-1,-1 0 1,0 0-1,0 0 1,0 0-1,0 0 1,0 0-1,0 1 1,0-1-1,-1 0 1,1 0-1,-1 0 1,1 0-1,-1-1 1,0 1-1,0 0 1,0 0-1,0 0 1,0 0-1,0-1 1,0 1-1,0-1 1,-1 1-1,1-1 1,-3 2-1,-2 2 83,0 1 0,-1-2 0,1 1-1,-1-1 1,-1 0 0,1-1 0,0 0 0,-16 5-1,0-2 34,-1 0 0,0-1 0,-1-2 0,1-1 0,-1 0 0,-32-3 1,49-2-172,8 3 46,0 0-1,0 0 1,0 0-1,0 0 1,0 0-1,-1 0 1,1 0-1,0 0 1,0 0-1,0 0 1,0-1 0,0 1-1,0 0 1,0 0-1,0 0 1,0 0-1,0 0 1,0 0-1,0 0 1,0 0-1,0-1 1,0 1-1,0 0 1,0 0-1,0 0 1,0 0-1,0 0 1,0 0-1,0 0 1,0 0 0,0-1-1,0 1 1,0 0-1,0 0 1,0 0-1,0 0 1,0 0-1,0 0 1,0 0-1,0 0 1,0 0-1,0 0 1,0-1-1,1 1 1,-1 0-1,0 0 1,0 0-1,0 0 1,0 0 0,0 0-1,0 0 1,0 0-1,0 0 1,0 0-1,1 0 1,-1 0-1,0 0 1,0 0-1,0 0 1,0 0-1,0 0 1,0 0-1,0 0 1,0 0-1,1 0 1,-1 0-1,0 0 1,0 0-1,16-4-126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0 598 9402,'0'0'44,"0"0"0,0 0 0,1 0 0,-1 1 0,0-1 0,0 0 0,0 0 0,0 0 0,0 0 0,0 1 0,0-1 0,1 0 0,-1 0 0,0 0 0,0 0 0,0 0 0,0 0 0,0 1 0,1-1 0,-1 0 0,0 0 0,0 0-1,0 0 1,1 0 0,-1 0 0,0 0 0,0 0 0,0 0 0,0 0 0,1 0 0,-1 0 0,0 0 0,0 0 0,0 0 0,1 0 0,-1 0 0,0 0 0,0 0 0,0 0 0,1 0 0,-1 0 0,0-1 0,0 1 0,0 0 0,0 0 0,1 0 0,-1 0 0,0 0 0,0 0 0,0-1 0,0 1 0,0 0 0,0 0 0,0 0 0,1 0 0,-1-1 0,17-12 639,-9 7-51,5-4-232,61-46 1000,96-54 1,142-41-774,-103 54-562,-204 94-68,87-46 25,-82 42-55,0 0-1,0 0 1,0-1-1,-1 0 0,-1-1 1,11-12-1,-17 19-13,0-1 0,-1 0 0,1 1 0,-1-1 0,1 0 0,-1 0 0,1-3 0,-2 6 23,0-1-1,0 1 1,0 0-1,0-1 1,0 1 0,0 0-1,0-1 1,0 1 0,0-1-1,0 1 1,0 0-1,0-1 1,0 1 0,0 0-1,0-1 1,-1 1 0,1 0-1,0-1 1,0 1 0,0 0-1,0-1 1,-1 1-1,1 0 1,-1-1 0,1 1-28,-1-1 1,0 1 0,1 0 0,-1 0-1,0 0 1,0 0 0,1-1-1,-1 1 1,0 0 0,0 0 0,1 1-1,-1-1 1,0 0 0,0 0-1,1 0 1,-1 0 0,-1 1 0,-1 0-35,-1 0 0,1 1 1,0-1-1,-1 1 0,1-1 1,0 1-1,0 0 0,-5 5 1,-9 8-374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12299,'5'5'342,"-1"0"0,1 0 1,-1 0-1,0 1 1,-1-1-1,1 1 0,-1 0 1,-1 0-1,1 0 1,-1 0-1,2 7 1,7 25-57,-7-21-172,1 1 1,12 27-1,-16-43-107,-1 0 1,1-1-1,0 1 1,0-1-1,0 1 1,0-1-1,0 1 1,0-1-1,0 0 1,0 0-1,1 1 0,-1-1 1,0 0-1,1 0 1,-1 0-1,1 0 1,-1-1-1,1 1 1,-1 0-1,1-1 1,0 1-1,-1-1 1,1 1-1,0-1 0,0 0 1,-1 0-1,1 1 1,0-1-1,0-1 1,-1 1-1,1 0 1,0 0-1,-1-1 1,1 1-1,0-1 1,-1 1-1,1-1 0,0 0 1,1 0-1,5-4 7,0 0-1,-1 0 1,1-1-1,-1 0 0,-1 0 1,8-8-1,119-143 107,-73 83-173,-41 56 6,-12 18 7,-4 13 16,-3 18-74,1 1 1,2 0-1,2 0 1,1-1-1,12 38 1,-16-64 6,1-9-30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12083,'1'1'75,"0"1"1,-1-1-1,1 0 1,0 0 0,0 0-1,0 0 1,0 0 0,0 0-1,0-1 1,0 1-1,0 0 1,1 0 0,-1-1-1,0 1 1,0-1-1,0 1 1,1-1 0,2 1-1,28 5 210,-23-5-37,44 6 294,1-3 1,72-4-1,108-18 298,-213 16-781,393-40 717,477-36-412,-12 66-457,-851 13 17,99-2-511,-125 1 578,0 0-1,0 0 0,0 0 1,-1 0-1,1-1 0,0 1 1,0-1-1,-1 1 1,1-1-1,0 0 0,0 0 1,1-1-1,-2 1 1,-1 0 0,1 0 0,-1 0 0,0 0 0,1 0 0,-1 0 0,0 0 0,0 0 0,0 0 0,0 0 0,1 0 0,-1 0 0,-1 0 0,1 0 0,0 0 1,0 0-1,-1-1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71 11955,'1'-3'155,"0"1"1,-1-1 0,0 0 0,1 0 0,-1 0 0,0 0 0,-1 0 0,1 0 0,0 0 0,-1 0 0,-1-4 0,1 6-79,1-1 1,-1 1-1,-1-1 0,1 1 1,0-1-1,0 1 1,0-1-1,-1 1 0,1 0 1,-1 0-1,1 0 1,-1 0-1,1 0 0,-1 0 1,0 0-1,1 0 1,-1 1-1,0-1 1,-2 0-1,-9-2 102,1 1 0,-1 0 0,1 1 1,-1 1-1,1 0 0,-1 0 0,-15 4 0,2 0-87,1 1 0,-38 14-1,49-14-86,-1 1-1,1 0 0,1 1 0,0 1 0,0 0 1,0 1-1,1 0 0,0 1 0,1 1 0,-15 17 1,22-23-20,0 0-1,0 0 1,0 1 0,1-1 0,0 1 0,0 0 0,1 0-1,0 0 1,0 1 0,0-1 0,0 1 0,1-1 0,0 1 0,1-1-1,0 1 1,0-1 0,0 1 0,1-1 0,-1 1 0,2-1-1,-1 1 1,1-1 0,0 0 0,0 1 0,0-1 0,7 10 0,-1-4-86,0-1 1,1-1-1,0 1 1,1-1-1,0-1 1,0 0-1,14 9 1,-13-10 14,0 0 0,-1 0 0,0 1 0,-1 1 0,0-1 0,-1 2 0,13 18 1,-19-26 89,-1-1-1,0 0 1,0 1 0,0-1 0,0 1 0,0 0 0,0-1 0,-1 1 0,0 0 0,1-1 0,-1 1 0,0 0 0,0-1 0,0 1 0,-1 0 0,1-1 0,-1 1 0,1 0 0,-3 4 0,1-4 29,0 1 1,0-1 0,-1 1 0,1-1 0,-1 0 0,0 0 0,0 0 0,0 0 0,0-1-1,0 0 1,-7 5 0,-4 0 147,-1-1 0,1 0 1,-1-1-1,0 0 0,-28 4 0,25-6-50,-1-1 0,-31 0 0,45-2-75,-1 0 1,1-1 0,0 1 0,-1-1-1,1 0 1,0-1 0,0 1-1,0-1 1,-1 0 0,2 0 0,-1-1-1,0 1 1,-7-7 0,11 9-47,0-1 0,0 0 1,0 0-1,0 0 0,1 0 1,-1 0-1,0 0 0,0 0 0,1 0 1,-1 0-1,1-1 0,-1 1 0,1 0 1,0 0-1,-1 0 0,1-1 1,0 1-1,0 0 0,0 0 0,0-1 1,0 1-1,0 0 0,0-2 1,7-9 14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14123,'-10'161'2056,"0"-6"-1187,10-149-812,0 0 0,0-1 0,1 1 0,0 0 0,0-1 0,2 9 0,-2-12-41,0-1 0,0 1 0,0 0-1,0-1 1,0 1 0,0-1 0,0 1 0,0-1 0,1 1 0,-1-1 0,0 0 0,1 0 0,-1 1 0,1-1 0,0 0 0,-1-1 0,1 1-1,0 0 1,0 0 0,-1-1 0,1 1 0,3 0 0,16 1-23,-1-1-1,1-1 0,-1-1 1,1-1-1,29-6 0,4 1-91,-37 5 54,80-6-303,-85 8 288,0 0 0,-1 1 0,0 0-1,1 1 1,-1 0 0,14 5 0,-24-7 49,1 1 0,0 0 0,-1-1 0,1 1-1,-1 0 1,1-1 0,-1 1 0,0 0 0,1 0 0,-1 0-1,0 0 1,0 1 0,1-1 0,-1 0 0,1 3 0,-1-3 8,-1-1 1,0 1 0,0 0 0,0-1 0,0 1-1,0 0 1,0 0 0,0-1 0,0 1 0,0 0-1,0 0 1,0-1 0,0 1 0,-1 0 0,1-1-1,0 1 1,0 0 0,-1-1 0,1 1 0,0 0-1,-1-1 1,1 1 0,-1-1 0,0 2 0,-2 1 17,-1 0 1,1 0-1,-1-1 1,0 1 0,0-1-1,0 1 1,0-1 0,0 0-1,-7 1 1,-17 5 198,-1-1 0,-53 4 0,-63-3 439,111-7-508,14 0-70,11 0-87,1 0-1,0-1 0,-1 0 0,1-1 1,-14-2-1,22 3 4,0 0 1,-1 0 0,1 0-1,0 0 1,0-1-1,-1 1 1,1 0-1,0 0 1,0 0 0,-1 0-1,1-1 1,0 1-1,0 0 1,0 0-1,0-1 1,-1 1 0,1 0-1,0 0 1,0-1-1,0 1 1,0 0-1,0 0 1,0-1 0,0 1-1,-1 0 1,1-1-1,0 1 1,0 0-1,0 0 1,0-1 0,0 1-1,0 0 1,1-1-1,-1 1 1,0 0-1,0 0 1,0-1 0,0 1-1,0 0 1,0 0-1,0-1 1,1 1-1,-1 0 1,0 0 0,0-1-1,0 1 1,0 0-1,1 0 1,-1 0-1,0-1 1,0 1 0,1 0-1,-1 0 1,0 0-1,0 0 1,1 0-1,-1-1 1,0 1 0,1 0-1,15-11-79,-16 11 79,20-12-184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15619,'2'13'1273,"-1"0"-1097,-2 0-144,1 3 456,6-3-736,2-2 208,9-7-40,3-1-40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12955,'13'4'1328,"-7"6"-960,-11 9-224,0 6 1601,2 7-1673,1 1-72,4 0 8,1-3 8,2-4-8,5-5-8,0-6-104,2-4-129,-6-8 1522,-6-5-1209,-13-5 72,-3-1 40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13963,'17'-7'1008,"11"3"-840,3-3-80,12 1 272,7 0-208,6 1-320,0-1 48,1 3 88,-2 2-56,-5-1-48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13251,'-1'18'410,"-1"-1"0,-1 1 0,-1-1 0,0 1 0,-12 28 0,-7 30 249,16-49-615,1 2 0,2-1 0,1 0-1,1 1 1,2-1 0,4 46 0,-4-71-16,1 0 0,-1-1 0,1 1 0,0 0-1,0-1 1,0 1 0,0 0 0,0-1 0,0 0 0,1 1 0,-1-1 0,1 0 0,-1 1 0,1-1 0,0 0-1,0 0 1,0 0 0,0-1 0,1 1 0,-1-1 0,0 1 0,1-1 0,-1 1 0,1-1 0,-1 0 0,1 0-1,0-1 1,-1 1 0,1 0 0,0-1 0,0 0 0,-1 1 0,1-1 0,0 0 0,0-1 0,-1 1 0,5-1-1,7-2 187,0 0 0,1-1 0,-1 0 0,0-1 0,22-12 0,-7 1-113,0 0-1,-2-2 0,0-2 1,-1 0-1,0-1 0,-2-2 1,-1 0-1,29-38 0,-26 19-663,-24 39 526,-1 0 1,1 0 0,-1 0-1,0 0 1,0-1-1,0 1 1,-1 0 0,1-1-1,-1 1 1,0-1-1,0-5 1,-7-7-292</inkml:trace>
  <inkml:trace contextRef="#ctx0" brushRef="#br0" timeOffset="1">268 391 12467,'19'21'1240,"-2"-2"-936,0-3-192,5 2 920,-2 0-1272,6 0 304,-4-2-128,-1 0-64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 14299,'10'-3'1120,"-13"6"-880,-11 10-136,-11 21 713,-2 12-553,-6 13-192,0 5-72,-6 5-72,2 3-8,-2 0-120,4-4-65,-3-12 2250,1-6-1897,-6-17 120,0-7 112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12035,'7'0'1152,"-4"6"-856,-11 15-104,-7 11 800,-8 22-688,-3 11-80,-9 12-32,-5 2-16,-6 4-96,-5 0-152,4-8 80,-4-7-8,-2-19-40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13523,'18'-9'1360,"5"-1"-976,8-4-144,9 0 729,12-2-729,5-3-224,2 1-280,4-1-385,-7 3 537,-6 0-160,-21 6-152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12683,'14'1'928,"18"-1"-704,9 0-72,14-3 208,5-2-80,5-4-40,2 0-88,-1-1-24,-3 6-16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10082,'0'1'99,"0"-1"0,0 0-1,0 1 1,0-1 0,0 0 0,0 1-1,0-1 1,0 0 0,1 1 0,-1-1-1,0 0 1,0 1 0,0-1 0,0 0-1,1 0 1,-1 1 0,0-1 0,0 0-1,1 0 1,-1 1 0,0-1 0,0 0-1,1 0 1,-1 0 0,0 1 0,1-1-1,-1 0 1,0 0 0,0 0 0,1 0-1,-1 0 1,0 0 0,1 0 0,16-1 1648,16-9-565,-11-1-1057,0 0-1,0-1 1,-1-2 0,-1 0 0,0-1-1,-1-1 1,22-24 0,-12 8-299,-1-2 1,-1-1-1,26-47 1,-21 21-85,-29 55 219,0-1-1,-1 0 0,1 0 0,-2 1 0,1-2 0,-1 1 1,0-8-1,0 14 38,-1 1 0,0-1 0,0 1 0,0-1 0,0 1-1,0 0 1,0-1 0,0 1 0,0-1 0,-1 1 0,1-1 0,0 1 0,0 0 0,0-1 0,0 1 0,0-1 0,-1 1 0,1 0 0,0-1 0,0 1 0,-1 0 0,1-1 0,0 1 0,-1 0-1,1-1 1,-1 1 0,0 0 3,1 0-1,-1 0 0,1 0 0,-1 0 0,1 0 0,-1 0 0,1 1 1,-1-1-1,1 0 0,-1 0 0,1 1 0,-1-1 0,1 0 1,-1 1-1,1-1 0,0 1 0,-1-1 0,1 0 0,0 1 0,-1-1 1,0 2-1,-8 11 35,1 1 0,0 0 0,1 0 0,0 1 0,2 0 0,-7 21 0,6-10 47,0 0 1,2 1-1,-2 28 1,6-39-4,0-1 1,0 1 0,4 18 0,-3-28-252,1 1 0,0-1 1,0 1-1,0-1 0,1 0 0,-1 0 0,2 0 0,-1 0 0,8 10 1,-10-16 144,-1 1 0,0-1 0,0 0 0,1 1 0,-1-1 0,0 0 0,0 1 1,1-1-1,-1 1 0,0-1 0,0 0 0,0 1 0,0-1 0,0 1 0,0-1 1,0 1-1,0-1 0,0 0 0,0 1 0,0-1 0,0 1 0,0-1 0,0 1 1,0-1-1,0 1 0,-4 7-420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14091,'6'-2'1168,"12"-12"-776,8 0-144,20-8 409,11-2-97,21-3-104,3 1-32,8 0-152,2 3-112,-8 7-184,-4 5-104,-18 8-184,-14 3-104,-21 7-136,-7 0-121,-15-2 393,-4-4-120,-10-2 32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23 12115,'5'-8'441,"7"-7"605,-15 32 227,-21 53 11,10-34-921,2 1 0,1 1 1,-9 63-1,20-100-358,0-1 0,0 1 1,0 0-1,0-1 1,0 1-1,0 0 0,0 0 1,0-1-1,0 1 0,0 0 1,0-1-1,0 1 0,1 0 1,-1-1-1,0 1 0,1 0 1,-1-1-1,0 1 1,1 0-1,-1-1 0,1 1 1,-1-1-1,0 1 0,1-1 1,0 1-1,-1-1 0,1 1 1,-1-1-1,1 0 1,0 1-1,-1-1 0,1 0 1,-1 1-1,1-1 0,0 0 1,0 0-1,-1 0 0,1 0 1,0 0-1,-1 1 0,1-1 1,0 0-1,0-1 1,-1 1-1,1 0 0,0 0 1,-1 0-1,1 0 0,0 0 1,1-1-1,7-2 7,-1 0-1,1 0 1,11-7 0,-4 3 0,7-1-56,1 1 0,43-7 1,-57 13 9,1 0 1,-1 0-1,1 1 1,-1 0-1,1 1 0,-1 0 1,0 1-1,1 0 1,10 4-1,-18-5 21,1 1 0,-1-1 1,1 1-1,-1 0 0,0 0 0,0 1 0,0-1 0,0 1 1,0 0-1,0-1 0,-1 1 0,1 0 0,-1 0 0,0 1 0,0-1 1,0 0-1,0 1 0,-1 0 0,0-1 0,1 1 0,-1 0 1,0-1-1,-1 1 0,1 0 0,-1 0 0,1 0 0,-1 0 1,0 0-1,-2 7 0,1 1 36,-2 1 0,1-1-1,-1 0 1,-1 0 0,-1 0 0,1 0-1,-2-1 1,-6 12 0,3-11 77,0 0 1,0 0-1,-2-1 0,1 0 0,-1-1 1,-1 0-1,0 0 0,0-2 0,-1 1 1,0-2-1,0 0 0,-1 0 1,0-1-1,-22 6 0,24-9-4,1 0 1,-1-1-1,0 0 0,1-1 0,-1-1 1,0 0-1,0 0 0,-18-3 0,22 1-52,0 0 1,0 0-1,0-1 0,1 0 1,-1-1-1,1 1 0,0-1 1,0-1-1,0 1 0,0-1 0,1 0 1,-12-12-1,13 10-129,0 1 0,0-1-1,1-1 1,0 1 0,0-1 0,0 1 0,1-1-1,0 0 1,1 0 0,0 0 0,0-1-1,1 1 1,0 0 0,0-1 0,1 1 0,0-1-1,1 1 1,-1-1 0,2 1 0,-1 0 0,1-1-1,0 1 1,1 0 0,0 0 0,1 1 0,-1-1-1,10-13 1,8-2-432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131 225 11947,'0'0'77,"-1"-1"1,1 0 0,0 1-1,0-1 1,0 1 0,-1-1 0,1 1-1,0-1 1,-1 1 0,1-1-1,-1 1 1,1-1 0,0 1 0,-1 0-1,1-1 1,-1 1 0,1 0-1,-1-1 1,1 1 0,-1 0 0,1 0-1,-1-1 1,1 1 0,-1 0 0,0 0-1,1 0 1,-1 0 0,1 0-1,-1 0 1,0 0 0,1 0 0,-1 0-1,1 0 1,-1 0 0,0 0-1,1 0 1,-1 0 0,1 0 0,-1 1-1,1-1 1,-1 0 0,0 1-1,-2 0 31,-1 0-1,1 0 1,0 0-1,0 0 0,0 1 1,0-1-1,-3 4 0,-2 2-41,1 0-1,0 1 0,0 0 0,1 0 0,0 1 0,0 0 0,1 0 0,0 0 0,1 0 1,0 1-1,0 0 0,1 0 0,0 0 0,1 0 0,0 0 0,0 18 0,2-26-49,0 0 0,0-1-1,0 1 1,0 0 0,0-1-1,0 1 1,1 0 0,-1-1 0,0 1-1,1-1 1,0 1 0,-1-1-1,1 1 1,0-1 0,0 1-1,0-1 1,0 0 0,0 1-1,0-1 1,0 0 0,0 0-1,0 0 1,1 0 0,-1 0-1,0 0 1,1 0 0,-1 0-1,1-1 1,-1 1 0,1 0 0,-1-1-1,1 1 1,0-1 0,-1 0-1,1 1 1,-1-1 0,1 0-1,0 0 1,-1 0 0,1 0-1,0 0 1,2-1 0,3-1 34,1 1 1,-1-2-1,0 1 0,0-1 1,0 0-1,0 0 1,11-8-1,-1-1-78,-2 0 1,0-1-1,-1-1 0,0 0 1,-1-1-1,0 0 0,-1-1 1,-1 0-1,-1-1 0,0 0 1,-1-1-1,-1 0 0,-1 0 1,9-33-1,-16 41-132,-4 12 101,-7 12 67,6-2 38,0 0 0,1 0 0,0 1 0,1-1 0,0 1-1,1 0 1,0 0 0,1 0 0,1 0 0,1 14 0,-1-26-36,0 0 1,0 0 0,0 0 0,0 0 0,0 0 0,0 0 0,1 0 0,-1-1 0,0 1 0,1 0 0,-1 0 0,0 0-1,1 0 1,0 0 0,-1 0 0,1-1 0,-1 1 0,1 0 0,0-1 0,-1 1 0,1 0 0,0-1 0,0 1 0,0-1-1,-1 1 1,1-1 0,0 1 0,0-1 0,0 1 0,0-1 0,0 0 0,0 0 0,0 0 0,0 1 0,0-1 0,0 0-1,0 0 1,0 0 0,0 0 0,0-1 0,0 1 0,0 0 0,1-1 0,3 0 16,-1-1 0,1 0 0,-1-1 0,0 1 1,1-1-1,-1 0 0,6-5 0,10-11-108,-1-1 0,0-2 0,-1 0 0,-2 0 0,0-2 0,-2 0 0,0 0 0,-2-2 0,10-26 1,-14 18-203,-10 21 126,2 12 154,0 1 0,0 0 0,-1 0 0,1-1 0,0 1 0,0 0 0,-1 0 0,1 0 0,0-1 0,-1 1 0,1 0 0,0 0 0,-1 0 0,1 0 0,-1 0 0,1 0 0,0 0 1,-1 0-1,1 0 0,0 0 0,-1 0 0,1 0 0,0 0 0,-1 0 0,1 0 0,0 0 0,-1 0 0,1 0 0,0 0 0,-1 1 0,1-1 0,0 0 0,-1 0 0,-2 3 18,0-1-1,-1 0 1,1 1-1,1 0 1,-1-1-1,0 1 0,1 0 1,0 1-1,-1-1 1,1 0-1,-3 7 1,0 0 35,-15 24 376,-25 63 1,38-78-247,0-1 1,2 1-1,0 1 1,2-1-1,-3 26 1,6-41-146,0 0 0,-1 0 1,2 0-1,-1 0 1,0 0-1,1 0 0,0 0 1,0-1-1,0 1 1,0 0-1,1-1 1,-1 1-1,1 0 0,0-1 1,0 0-1,0 0 1,5 5-1,-5-5-26,1-1 0,0 0-1,0-1 1,0 1 0,0 0 0,0-1 0,1 0-1,-1 1 1,0-1 0,1-1 0,-1 1 0,0 0-1,1-1 1,-1 0 0,1 0 0,-1 0 0,1 0-1,-1 0 1,7-2 0,6-1-171,-1-2 0,0 1 0,0-2 0,-1 0 0,0 0 0,0-1-1,0-1 1,-1-1 0,18-13 0,-22 14-10,0 0 0,0 0 0,-1 0-1,0-1 1,-1 0 0,0-1 0,0 1 0,-1-1-1,0-1 1,-1 1 0,0-1 0,-1 0 0,4-14 0,-4-4-151,-4 28 329,0 1 0,0-1 0,0 1 0,0-1 0,0 0-1,0 1 1,0-1 0,0 1 0,0-1 0,0 1 0,0-1-1,-1 1 1,1-1 0,0 1 0,0-1 0,0 1 0,-1-1-1,1 1 1,0-1 0,-1 1 0,1-1 0,0 1 0,-1 0 0,1-1-1,-1 1 1,1 0 0,0-1 0,-1 1 0,1 0 0,-1-1-1,1 1 1,-1 0 0,1 0 0,-1 0 0,1-1 0,-1 1-1,1 0 1,-1 0 0,0 0 0,1 0 0,-1 0 0,1 0-1,-1 0 1,1 0 0,-1 0 0,1 0 0,-1 0 0,0 1 0,-1 0 58,0 0 0,0 0 1,0 1-1,0-1 1,0 1-1,0-1 1,0 1-1,1 0 0,-1 0 1,1 0-1,-1-1 1,1 2-1,0-1 1,-2 3-1,-14 34 785,13-27-588,0 0 0,1 0 1,0 1-1,-1 21 0,4-30-213,-1 1 1,1-1-1,0 0 0,0 1 1,1-1-1,-1 0 0,1 0 1,0 1-1,0-1 0,1 0 1,-1 0-1,1 0 0,-1 0 1,1-1-1,1 1 0,-1 0 1,4 4-1,-4-7 11,0 0-1,0 0 1,0 0-1,0 0 1,1 0-1,-1-1 1,0 1-1,1-1 1,-1 1-1,0-1 1,1 0 0,-1 0-1,0 0 1,1 0-1,-1-1 1,0 1-1,1 0 1,-1-1-1,0 0 1,0 1-1,0-1 1,1 0-1,-1 0 1,0 0 0,0-1-1,0 1 1,0 0-1,2-3 1,24-24 185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15179,'0'11'508,"0"-3"-296,1 0 0,0 0 0,0 0 0,1 0 0,3 11 0,-5-18-205,1 1 0,-1-1 1,1 1-1,0-1 0,0 1 0,0-1 0,0 0 1,0 0-1,0 1 0,0-1 0,0 0 0,0 0 1,0 0-1,1 0 0,-1 0 0,0-1 0,1 1 1,-1 0-1,1 0 0,-1-1 0,1 1 0,-1-1 1,1 0-1,-1 1 0,1-1 0,0 0 0,-1 0 1,1 0-1,-1 0 0,1 0 0,0 0 0,-1 0 0,4-1 1,2-2-3,-1 1 0,1-1 0,-1 0 0,1 0 0,-1-1 0,0 1 0,0-1 0,-1-1 0,9-7 1,-8 6-20,1 0 1,-1-1 0,0 0 0,0-1 0,-1 1 0,8-16-1,-12 23 11,-1-1-1,1 0 0,-1 1 0,0-1 0,1 1 0,-1-1 0,0 0 1,1 0-1,-1 1 0,0-1 0,0 0 0,0 1 0,0-1 1,1 0-1,-1 0 0,0 1 0,0-1 0,0 0 0,-1 0 1,1 1-1,0-1 0,0 0 0,0 0 0,0 1 0,-1-1 1,1 0-1,0 1 0,-1-1 0,1 0 0,-1 1 0,0-2 0,0 2 0,0 0-1,0-1 0,-1 1 1,1 0-1,-1 0 0,1 0 0,0 0 1,-1 0-1,1 0 0,0 0 1,-1 1-1,1-1 0,0 0 0,-1 1 1,0 0-1,-9 3-22,1 1 0,-20 11 1,16-3-153,11-8 82,11-9 73,7-6-27,1-4 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13891,'39'-31'2782,"-9"1"-2486,46-55 0,69-120-151,-120 163-187,-1 0 1,-3-2-1,18-49 1,-50 134 43,1 1-1,3-1 1,1 1 0,0 74 0,18 194 318,-10-279-333,-2-18-146,1-1 0,0 1-1,1-1 1,3 14 0,-4-25 27,0-1-24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13387,'6'10'1192,"13"-8"-752,5-8-168,16-10 640,7-4-255,15-11-241,5-1-32,9-2-112,0 4-48,-5 1-208,-10 5-112,-12 12-368,-10 3 1312,-24 8-848,-10 1-24,-17-1 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14035,'0'-1'41,"0"1"0,0 0-1,0 0 1,1 0 0,-1 0 0,0 0-1,0 0 1,1 0 0,-1 0 0,0 0-1,0 0 1,1 0 0,-1 0 0,0 0-1,0 1 1,0-1 0,1 0 0,-1 0 0,0 0-1,0 0 1,0 0 0,1 0 0,-1 0-1,0 1 1,0-1 0,0 0 0,0 0-1,1 0 1,-1 0 0,0 1 0,0-1-1,0 0 1,0 0 0,0 1 0,0-1 0,1 0-1,-1 13 852,-6 20-46,4-25-558,-2 14 49,-7 38 279,10-56-567,1 0 1,0 1-1,0-1 0,0 0 0,1 1 0,-1-1 0,1 0 0,0 1 0,0-1 1,3 7-1,-3-10-41,0 0 0,0 1 1,0-1-1,0 0 0,0 0 1,0 0-1,0 0 0,0 0 1,0 0-1,1 0 0,-1 0 1,0 0-1,1-1 0,-1 1 1,1 0-1,-1-1 0,1 1 0,-1-1 1,1 0-1,-1 1 0,1-1 1,-1 0-1,1 0 0,-1 0 1,1 0-1,-1 0 0,1-1 1,-1 1-1,1 0 0,2-2 1,4 0-18,0-1 1,-1 0 0,1 0-1,12-8 1,12-12-185,56-47 1,3-4-199,-87 72 378,-1-1-1,0 1 1,0 0 0,1 1 0,-1-1 0,6-1 0,-8 3 13,-1 0 1,1 0-1,-1 0 1,1-1-1,0 1 1,-1 0 0,1 0-1,0 1 1,-1-1-1,1 0 1,-1 0-1,1 0 1,0 0-1,-1 0 1,1 1-1,-1-1 1,1 0-1,-1 1 1,1-1-1,-1 0 1,1 1-1,-1-1 1,1 0-1,-1 1 1,1-1-1,-1 1 1,1-1-1,-1 1 1,0-1 0,1 1-1,-1 0 1,0-1-1,0 1 1,1-1-1,-1 1 1,0-1-1,0 1 1,0 0-1,0-1 1,0 1-1,0 0 1,0 0-1,1 12 66,-1-1 1,0 1-1,-1-1 0,-4 25 0,2-24-152,1 1-1,1 0 1,0 19 0,4-26-1345,-3-7 1421,0 0 0,0 0 0,0 0 0,0 0 0,0 0 0,0 0-1,0 0 1,0 0 0,0 0 0,0 0 0,0 1 0,0-1-1,0 0 1,1 0 0,-1 0 0,0 0 0,0 0 0,0 0 0,0 0-1,0 0 1,0 0 0,0 0 0,0 0 0,0 0 0,0 0-1,1 0 1,-1 0 0,0 0 0,0-1 0,0 1 0,0 0 0,0 0-1,0 0 1,0 0 0,0 0 0,0 0 0,0 0 0,0 0 0,0 0-1,0 0 1,1 0 0,-1 0 0,0 0 0,0 0 0,0 0-1,0 0 1,0-1 0,0 1 0,0 0 0,0 0 0,0 0 0,0 0-1,0 0 1,0 0 0,0 0 0,0 0 0,0 0 0,0 0-1,0-1 1,0 1 0,0 0 0,0 0 0,1-6-464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15139,'-1'5'193,"1"0"0,-1 0-1,0 0 1,0 0 0,-1 0 0,-3 8-1,-6 24-26,9-18-144,1 0 0,1 0 0,0 0-1,5 29 1,22 71 8,-2-6-361,-25-89 66,0-23 226,0-1 0,0 0 0,0 1 0,0-1-1,0 0 1,-1 1 0,1-1 0,0 0 0,0 1 0,0-1-1,-1 0 1,1 0 0,0 1 0,0-1 0,-1 0-1,1 0 1,0 1 0,0-1 0,-1 0 0,1 0 0,0 0-1,-1 1 1,1-1 0,0 0 0,-1 0 0,1 0-1,0 0 1,-1 0 0,1 0 0,-1 0 0,-2 0-105,1-1 1,-1 0-1,1 0 1,-1-1-1,1 1 0,-1 0 1,1-1-1,0 1 1,0-1-1,0 0 1,-4-4-1,-18-17-388,-6-7-81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13595,'6'0'1112,"12"-1"-712,8-4-152,16-2 464,8 0-167,13-6-201,3 0-120,6-5-392,-2-1-272,-7 0 384,-4 2-97,-15 3-103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4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15235,'0'7'125,"-1"1"-1,0 0 1,-1 0-1,0 0 0,0-1 1,0 1-1,-1-1 1,-5 10-1,-6 17 5,2 5 65,1 1 1,2 0 0,2 0-1,-3 51 1,7 167 653,3-254-833,-2 48 110,1-32 0,3 42 0,-2-61-109,0 0 1,0 0 0,0 0 0,0 0-1,1 0 1,-1 0 0,0 0-1,1 1 1,-1-1 0,1 0 0,-1-1-1,1 1 1,-1 0 0,1 0 0,0 0-1,-1 0 1,1 0 0,0-1-1,0 1 1,-1 0 0,1 0 0,0-1-1,2 2 1,-2-2 7,1 0-1,0 1 1,-1-1-1,1 0 1,-1 0 0,1 0-1,0 0 1,-1 0-1,1-1 1,-1 1-1,1 0 1,0-1 0,-1 1-1,3-2 1,6-3 102,0-1 1,0 0 0,15-13-1,-20 16-84,337-304-312,-331 293-597,-13 12 523,-6 5 91,-7 6-247</inkml:trace>
  <inkml:trace contextRef="#ctx0" brushRef="#br0" timeOffset="1">260 574 11859,'-2'13'1288,"5"2"-744,6 6-192,5 3 1368,0 5-1168,5 9-215,1 2-41,6 1 328,-2 2-464,-1-11 8,-1-7-40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5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2200 193 10954,'-183'-90'1522,"158"75"-1415,-1 1-1,0 1 1,0 2 0,-1 0-1,-1 2 1,0 1 0,0 1 0,-1 2-1,1 0 1,-52 0 0,16 8-15,-114 19 0,-61 30-109,134-28 27,-226 62 14,264-65-2,2 4 1,-117 61 0,149-65-6,0 2 0,2 1-1,1 1 1,1 1 0,1 2 0,1 1-1,2 1 1,0 1 0,3 2 0,0 0 0,3 1-1,0 1 1,3 0 0,0 2 0,3 0 0,-17 70-1,24-74 17,1 1 0,2-1 0,1 1 0,2-1 0,1 1 0,2 0 0,7 34 0,-1-25 9,3-1 0,1 0 0,2 0 0,36 69 0,-16-49 4,2-2 0,59 73 0,106 92-1,-157-181-46,1-2 1,3-2 0,1-2 0,1-3-1,3-1 1,68 31 0,-81-46-9,1-3-1,0-1 1,1-3 0,0-1-1,1-2 1,1-2 0,-1-2-1,1-2 1,68-3 0,-51-6 151,0-3 0,0-3 0,-1-2 0,-1-3 1,-1-2-1,0-3 0,-1-2 0,-2-3 0,58-37 0,-69 33-30,-2-3-1,-1-1 0,-1-2 0,-3-1 0,-1-2 1,-1-2-1,56-89 0,-25 18 24,-5-3-1,54-141 1,-104 229-110,16-38 169,38-136-1,-62 182-162,0 0-1,0-1 1,-2 1-1,-1-1 1,0 0 0,-2 1-1,0-1 1,-2 1-1,0-1 1,-1 1-1,-10-31 1,4 27-28,-2 0 1,0 0-1,-1 1 1,-1 1-1,-1 0 1,-2 1-1,0 0 1,-1 2-1,0 0 0,-2 1 1,0 1-1,-1 1 1,-35-21-1,27 21-84,0 2 1,-1 0-1,0 2 0,-1 2 0,0 0 1,-1 3-1,0 0 0,0 2 0,0 1 0,-59 1 1,47 6-124,-1 1 0,1 3 0,-1 1 0,2 3 1,-64 23-1,-205 108-503,122-47 300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9:5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836 118 6129,'4'-5'242,"-1"0"-1,1 0 0,-1-1 0,0 1 1,0-1-1,-1 1 0,0-1 1,0 0-1,0 0 0,1-9 0,-2 13-157,-1 0 0,0 1-1,0-1 1,0 0 0,0 1-1,0-1 1,0 1 0,0-1-1,0 0 1,-1 1 0,1-1 0,-1 1-1,1-1 1,-1 0 0,0 1-1,1 0 1,-1-1 0,0 1-1,0-1 1,0 1 0,0 0-1,0 0 1,0-1 0,-1 1-1,1 0 1,0 0 0,0 0-1,-1 0 1,1 1 0,-1-1-1,1 0 1,-1 0 0,1 1 0,-1-1-1,1 1 1,-1 0 0,0-1-1,1 1 1,-1 0 0,0 0-1,1 0 1,-1 0 0,-2 0-1,-7 1 82,0 0 0,0 1 0,1 0 0,-1 0 0,-13 6 0,-55 23-51,27-9-124,-251 65-263,249-73 255,37-10 25,0 1 1,1 0-1,0 1 0,0 1 1,1 1-1,-1 0 0,-18 15 1,25-16 2,1 0-1,0 0 1,1 1 0,-1 0 0,1 1 0,1 0 0,0 0 0,0 0-1,1 1 1,0-1 0,1 1 0,-6 19 0,3-5-4,2 0-1,1 1 1,1-1 0,1 0 0,1 1 0,4 38 0,-1-46 0,0 0 0,1 0 0,1 0 1,0 0-1,2 0 0,0-1 0,0 0 0,2 0 1,0-1-1,11 16 0,-13-23 2,0-1-1,1 0 0,0 0 0,1 0 1,-1 0-1,1-1 0,0-1 1,1 1-1,-1-2 0,12 6 0,-6-4 3,1-2 1,-1 1-1,1-1 0,0-1 0,0-1 0,17 1 0,-3-3 0,1-1 0,-1-1 0,1-1 0,-1-2 0,0-1 1,39-13-1,-34 6-7,-1-1 0,-1-2 0,0 0 0,-1-3 0,-1 0 1,32-28-1,-22 13 19,-3-1 1,0-2-1,51-68 1,-69 78 63,30-51 1,-43 65-47,0 0-1,-1 0 1,0-1 0,-1 1-1,0-1 1,2-21-1,-6 30-21,1 1 0,-1-1 0,0 1 1,0-1-1,0 1 0,-1-1 0,1 1 0,-1 0 0,0-1 0,-1 1 0,1 0 0,-1 0 0,-3-7 0,3 8-1,-1 0 0,0 0 0,1 0 0,-1 0 1,-1 0-1,1 1 0,0-1 0,0 1 0,-1 0 0,0 0 0,1 0 1,-1 0-1,0 1 0,0 0 0,-5-2 0,-9-1-10,0 1-1,0 1 0,0 0 0,0 1 1,-1 2-1,-23 2 0,-113 23 30,-54 29-54,105-24-36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 6305,'21'3'6922,"25"4"-6507,332 1 596,0-26-930,-328 16-191,-217 5 103,0 7 0,0 7 0,-255 61 0,416-77 10,-90 27 44,86-24-38,0 0 0,1 0-1,-1 1 1,1 0 0,0 1 0,1 0 0,-10 8-1,17-14-6,0 1 0,0-1 0,1 1 0,-1 0-1,0-1 1,1 1 0,-1 0 0,1 0-1,-1-1 1,1 1 0,-1 0 0,1 0-1,-1 0 1,1 0 0,0 0 0,-1-1 0,1 1-1,0 0 1,0 0 0,0 1 0,0-1-1,0-1 1,0 1-1,1-1 0,-1 0 1,1 1-1,-1-1 1,0 0-1,1 1 1,-1-1-1,1 0 1,-1 1-1,1-1 1,-1 0-1,1 0 1,-1 1-1,1-1 0,-1 0 1,1 0-1,-1 0 1,1 0-1,-1 0 1,1 0-1,0 0 1,0 0-1,5 0 6,1 0 0,-1-1 1,0 0-1,13-3 0,237-90 44,-40 12-91,-172 68-35,0 2 0,87-12-1,-124 24 58,0-1-1,0 1 1,-1 0-1,1 0 0,0 1 1,0 0-1,11 3 1,-16-4 9,0 1 0,0 0 0,0 0-1,0 0 1,0 0 0,0 0 0,-1 0 0,1 1 0,0-1 0,-1 0 0,1 1-1,0 0 1,-1-1 0,0 1 0,1 0 0,-1 0 0,0 0 0,0 0 0,0 0-1,0 0 1,-1 0 0,1 0 0,0 0 0,-1 0 0,1 4 0,-1 1-3,0-1 1,0 0 0,-1 1 0,0-1 0,0 0-1,0 0 1,-1 0 0,0 0 0,0 0 0,-1 0-1,0 0 1,0-1 0,0 1 0,0-1 0,-1 0-1,-8 9 1,4-5 7,-1 0-1,0-1 1,0 0 0,-1-1-1,0 0 1,0 0 0,-20 9-1,5-7 53,1-2-1,-1 0 1,0-2-1,-1-1 1,1-1-1,-1 0 1,-46-4-1,70 1-39,-1 0 0,1 0 0,-1 0 0,1 0 0,-1-1 0,1 1 0,-1-1 0,1 0 0,-1 1 0,1-1 0,-4-2-1,6 3-6,0-1 0,0 1 0,0 0 1,0 0-1,0 0 0,-1-1 0,1 1 0,0 0 0,0 0 0,0 0 0,0-1 0,0 1 0,0 0 0,0 0 0,0-1 0,0 1 0,0 0 0,0 0 0,0-1 0,0 1 0,0 0 0,0 0 0,0-1 0,0 1 0,0 0 0,0 0 0,0-1 0,0 1 0,0 0 0,0 0 0,0 0 0,0-1 0,1 1 0,-1 0 0,0 0 0,0-1 0,18-10 14,43-12-432,111-28-1,-116 37 223,91-25-188,-89 23 159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16003,'-12'8'1273,"5"3"-1009,3-2-112,2 2 608,2 1-688,2-4-1984,6-1 1720,8-2-217,3-4-167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8610,'-23'52'584,"-1"-9"-720,-4 0-128,5-7 400,3-5-112,3-11-128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10962,'17'-23'1030,"-14"18"-931,1 0-1,-1 1 1,1-1 0,0 1-1,1 0 1,-1 0 0,7-5-1,8-2 95,-1 1 0,1 1 0,1 1 0,-1 0 0,1 2 0,40-8-1,129-8 340,-132 17-415,106-8 44,208-24-310,-351 33 141,-18 4 24,-5 0 8,-30 7 51,-25 7-19,-450 109 367,318-85-32,139-30-139,-89 2 0,122-12-275,20 0-43,13-2 0,121-19-436,178-7 1,-288 28 421,126-4-745,84-8-1198,-235 14 2017,28-7-245,-28 7 249,-1 0 0,1-1 0,-1 1 1,1 0-1,-1 0 0,1 0 0,-1-1 1,1 1-1,-1 0 0,1 0 0,-1-1 1,1 1-1,-1-1 0,1 1 0,-1 0 1,0-1-1,1 1 0,-1-1 0,0 1 1,1-1-1,-1 1 0,0-1 0,0 1 1,1-1-1,-1 1 0,0-1 0,0 1 1,0-1-1,0 1 0,0-1 0,0 0 1,0 1-1,0-1 0,0 1 0,0-1 1,0 1-1,0-1 0,0 1 0,0-1 1,-1 0-1,1 1 0,0-1 0,0 1 1,0-1-1,-1 1 0,1-1 0,0 1 1,-1-1-1,-2-2 50,1 1 1,-1-1-1,0 1 0,0-1 1,0 1-1,0 0 0,-1 0 1,1 0-1,0 1 0,-8-3 1,-40-10 495,39 12-440,-24-6 41,0 2-1,-1 1 1,0 2-1,-49 3 1,62 1-206,0 2 1,0 0-1,0 2 1,0 0-1,0 2 1,1 0-1,-33 17 1,23-3-72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1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7378,'49'-115'1111,"-22"57"154,-25 51-1030,2 0-1,-1 0 1,1 0-1,0 1 1,0-1 0,1 1-1,0 0 1,0 0-1,1 0 1,-1 1 0,1 0-1,0 0 1,1 1-1,-1-1 1,1 1 0,0 1-1,0-1 1,0 1-1,0 0 1,1 1 0,12-3-1,312-60 24,-304 60-264,3-1-16,16-3-63,0 2-1,1 3 1,59 0-1,-101 5 63,1 0 0,-1 0 0,1 1 0,-1 0-1,0 0 1,0 0 0,0 1 0,0 0 0,0 0 0,6 5 0,-10-7 18,-1 0 1,1 0 0,-1 0 0,0 0 0,0 0 0,0 0-1,1 1 1,-1-1 0,0 0 0,0 1 0,-1-1-1,1 1 1,0-1 0,0 1 0,-1-1 0,1 1 0,-1-1-1,1 1 1,-1 0 0,0-1 0,0 1 0,1 0-1,-1-1 1,0 1 0,-1 0 0,1-1 0,0 1 0,0 0-1,-1-1 1,1 1 0,-1-1 0,1 1 0,-1-1-1,0 1 1,0-1 0,1 1 0,-1-1 0,0 1-1,0-1 1,-1 0 0,1 0 0,0 0 0,0 1 0,-3 0-1,-1 3 29,-1-1 1,1 0-1,-1 0 0,0-1 0,0 0 0,0 0 0,-1 0 0,1-1 0,-1 0 0,1 0 0,-11 1 0,-9 1 165,-45-1 0,46-3-102,-118 6 254,-110 1-239,241-8-117,10-1-20,25-4-55,204-47-486,126-23-491,-342 74 1011,-9 1 42,1 0 0,-1 1 0,0-1 0,1 1-1,-1 0 1,1-1 0,-1 1 0,1 0 0,-1 1 0,1-1-1,-1 0 1,1 1 0,-1-1 0,4 2 0,-6-1 12,0-1 1,1 0 0,-1 0-1,0 1 1,0-1 0,0 0-1,0 0 1,0 1 0,0-1-1,0 0 1,0 1 0,0-1-1,0 0 1,0 0 0,0 1-1,0-1 1,0 0 0,0 0-1,0 1 1,0-1 0,0 0-1,0 1 1,0-1 0,0 0-1,-1 0 1,1 1 0,0-1-1,0 0 1,0 0 0,0 0-1,-1 1 1,1-1 0,0 0-1,0 0 1,0 0 0,-1 1-1,1-1 1,0 0 0,0 0-1,-1 0 1,1 0 0,0 0-1,-1 0 1,1 0 0,-14 9 17,-7 0 72,-1-1 1,0-1-1,-33 7 1,-72 7 344,104-18-354,-102 11 332,66-9-321,0 3 0,-81 21 0,116-18-113,11 8-8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2135 257 6833,'-26'-20'456,"-1"1"-1,0 2 1,-1 1-1,-33-14 0,-123-41 2971,131 53-2484,5 2-841,-1 2 1,-1 3 0,0 2-1,-1 1 1,1 3 0,-1 3 0,0 1-1,-69 9 1,64-1-111,0 3 1,1 3-1,0 1 1,1 3-1,1 3 1,1 2-1,-66 37 0,-8 19 11,-198 160-1,300-218 36,0 2 0,1 0-1,2 2 1,0 0 0,1 1 0,-28 49 0,35-50-9,2 0 1,0 1 0,2 0 0,0 1 0,2 0 0,1 0 0,1 1 0,-2 37 0,6-14-29,3-1 1,1 1-1,3-1 1,2 0 0,2-1-1,22 65 1,125 272-5,-39-149 55,-95-198-33,0 0-1,3-2 1,58 64 0,-61-79-1,0-1-1,2-1 1,0-1 0,1-2-1,1 0 1,0-2 0,1 0-1,1-2 1,0-2 0,39 10-1,32 1 114,178 16-1,-255-35-107,362 29 384,-247-21-240,-110-8-126,0-1 0,-1-1 0,1-1 0,0-2-1,-1-1 1,1-1 0,-1-1 0,-1-1-1,1-2 1,-1 0 0,48-27 0,-27 8 200,-2-2 0,66-57 1,72-85 309,-178 167-537,20-19 43,194-201 230,-205 210-280,-2-1 0,0-1 0,-1 0 0,0 0 0,-2-1 0,0-1 0,-1 1 0,0-1 0,-2 0 0,-1-1 0,0 0 0,-1 0 0,-1 0 0,-1 0 1,-1 0-1,-1-1 0,0 1 0,-2 0 0,-7-39 0,-1 17-2,-2 1 0,-1 1 0,-3 0 0,-1 1 0,-43-72 1,-138-166 2,158 227-32,-3 2 1,-87-78-1,105 106-37,0 1 0,-1 2-1,-1 0 1,0 2 0,-1 0-1,-1 3 1,-55-18 0,33 18 288,0 2-1,-83-5 1,-103 15 330,114 9-393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3903 14939,'123'-85'598,"235"-224"-1076,-285 243 497,4-8 95,125-156 0,44-108 206,-242 332-315,413-680 393,-58 66-345,82-153-26,-395 680-19,50-141 1,-80 186 26,-3-1 1,-1 0-1,-3-1 1,6-100-1,-19 115 6,4 35-48,0-1 0,0 1-1,0 0 1,-1-1 0,1 1 0,0 0-1,0-1 1,0 1 0,0 0 0,-1-1-1,1 1 1,0 0 0,0-1 0,0 1-1,-1 0 1,1 0 0,0-1-1,-1 1 1,1 0 0,0 0 0,-1-1-1,1 1 1,0 0 0,-1 0 0,1 0-1,0 0 1,-1 0 0,0 0-30,0 0 1,1 1-1,-1-1 0,0 1 1,0-1-1,1 1 1,-1-1-1,0 1 0,1-1 1,-1 1-1,0 0 1,1-1-1,-1 1 0,1 0 1,-1-1-1,1 1 1,-1 1-1,-12 32-366,9-18 135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13971,'-2'26'760,"-5"20"-840,-3 10-8,2 11-32,-4 5-56,5-1-128,1-2-88,2-7 256,3-9-40,-1-17 16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13123,'3'-7'125,"0"-1"0,1 1 0,-1 0-1,1 1 1,1-1 0,-1 1 0,1 0 0,0 0 0,1 0 0,-1 1 0,13-10 0,7-3 130,47-25 0,-53 32-106,157-76 65,-149 75-187,1 2 0,1 1 0,0 2 0,46-7 0,-67 13-22,0 0 0,0 1 0,-1 0 1,1 0-1,0 1 0,0 0 0,0 1 0,0-1 0,0 2 1,8 2-1,-13-3-4,0 0 0,1 0 1,-1 0-1,0 0 0,-1 0 1,1 1-1,0-1 0,-1 1 0,1 0 1,-1 0-1,0 0 0,0 0 1,0 0-1,0 0 0,-1 0 1,1 1-1,-1-1 0,0 1 1,0-1-1,0 1 0,0-1 0,-1 1 1,1 0-1,-1 3 0,0 1 31,0 0 0,-1 0 0,0 0 0,-1-1 0,1 1 0,-1 0 0,-1-1 0,0 1 0,0-1 0,0 0 0,-1 0 0,0 0 0,0 0 0,-1-1 0,-8 10 0,-9 8 241,-1-1-1,-40 30 1,25-22-282,29-23-120,4-5 86,0 1 1,0 0 0,1 1 0,-1-1 0,1 1 0,0 0-1,0 0 1,0 0 0,-3 8 0,8-6-164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70 16588,'-54'108'1054,"0"3"-1078,45-89 2,1 1-1,1 0 0,1 1 1,1-1-1,-4 48 0,9-68 10,0 0-1,0 0 1,0 0-1,0 0 1,1 0-1,-1 0 1,1 0-1,0 0 1,-1 0-1,2-1 1,-1 1-1,0 0 1,0 0-1,1-1 1,-1 1-1,1-1 1,0 1-1,3 2 1,-4-4 4,0 0 1,0-1 0,0 1 0,0-1 0,0 1-1,0-1 1,1 1 0,-1-1 0,0 0 0,0 1-1,0-1 1,1 0 0,-1 0 0,0 0 0,0 0 0,1 0-1,1-1 1,0 1-5,-1-1 0,1 0 0,0 0 0,-1 0 0,1-1 0,-1 1 0,1-1 0,-1 1-1,0-1 1,3-2 0,4-5-11,0-1-1,-1 0 0,0-1 1,-1 1-1,0-1 0,0-1 1,-1 0-1,8-23 0,-2-1 173,14-68 0,-25 98-118,7-48 186,-8 51-186,1-1 0,-1 1 0,0-1 0,0 1 0,-1-1 1,1 1-1,-1 0 0,0-1 0,0 1 0,0-1 0,0 1 0,-2-3 0,3 5-25,0 1-1,-1 0 1,1 0 0,0 0-1,0-1 1,0 1-1,0 0 1,-1 0 0,1 0-1,0 0 1,0-1-1,0 1 1,-1 0 0,1 0-1,0 0 1,0 0-1,0 0 1,-1 0 0,1 0-1,0 0 1,0 0-1,-1 0 1,1 0 0,0 0-1,0 0 1,-1 0-1,1 0 1,0 0 0,0 0-1,-1 0 1,1 0-1,0 0 1,0 0 0,0 0-1,-1 0 1,1 1-1,0-1 1,0 0 0,0 0-1,-1 0 1,1 0-1,0 0 1,0 1 0,0-1-1,0 0 1,-1 0-1,1 0 1,0 1 0,0-1-1,0 0 1,-7 14 138,5-6-121,1-1 0,0 1 0,0 0 0,1 0 0,0 0 0,0 0 0,1 0 0,0 0 0,3 9 0,-3-13-24,0-1 1,0 0 0,1 1-1,-1-1 1,1 0 0,-1 0-1,1 0 1,0 0-1,1 0 1,2 4 0,-3-6-2,0 0 1,-1 1-1,1-1 0,0 0 1,0 0-1,0 0 1,0 0-1,0 0 0,0-1 1,0 1-1,0-1 1,0 1-1,0-1 0,0 0 1,0 0-1,0 0 1,0 0-1,0 0 0,3 0 1,2-2-2,0 0-1,0-1 1,0 1 0,0-1-1,0-1 1,-1 1 0,1-1 0,-1 0-1,0-1 1,0 1 0,0-1-1,-1-1 1,7-6 0,5-8 1,-1-1 0,20-33 0,-28 42 51,-1-1 0,-1 1 0,0-1 0,0 0 0,4-17 0,-16 59 269,-4 59 1,9-76-306,1 1-1,1-1 1,0 0-1,0 0 1,1 1 0,1-1-1,7 22 1,-10-33-9,1 1-1,0-1 1,-1 1 0,1-1 0,0 1 0,0-1 0,0 1-1,0-1 1,0 0 0,0 1 0,1-1 0,-1 0 0,0 0-1,1 0 1,-1 0 0,0 0 0,1 0 0,-1-1 0,1 1-1,0 0 1,-1-1 0,1 1 0,-1-1 0,1 0 0,0 1-1,0-1 1,-1 0 0,1 0 0,0 0 0,-1 0-1,1 0 1,0-1 0,-1 1 0,1 0 0,0-1 0,-1 1-1,1-1 1,-1 0 0,4-1 0,4-3 14,0 0 0,0-1 0,0 0 0,-1-1 0,9-8-1,15-16 3,-1-2-1,-2-1 0,-1-1 0,45-76 0,-60 85-19,-13 24-8,-5 4 4,-6 9-3,-6 14 27,2 0 0,1 2-1,1-1 1,1 2 0,1 0 0,1 0-1,-11 58 1,19-74-12,1-1 0,0 1-1,0 0 1,1 0 0,2 13 0,-2-23-6,0 1 0,1-1 0,-1 0 1,1 1-1,0-1 0,0 0 0,0 1 0,0-1 0,0 0 1,0 0-1,1 0 0,-1 0 0,3 2 0,-3-3-1,1 0-1,-1 0 1,1 0 0,-1-1-1,0 1 1,1 0-1,-1-1 1,1 0-1,-1 1 1,1-1-1,-1 0 1,1 0-1,0 0 1,-1 0 0,1 0-1,-1 0 1,1 0-1,-1 0 1,1-1-1,-1 1 1,1 0-1,-1-1 1,3 0 0,3-2-33,-1-1 1,1 1-1,0-1 1,-1 0-1,1-1 1,-1 1-1,-1-1 1,9-9-1,37-48-219,-49 58 263,10-10 123,-1-1 0,-1-1 0,0 0 0,-1 0-1,-1-1 1,0 0 0,8-30 0,-11 6-61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16788,'6'-16'1256,"-1"12"-1120,0 2-168,5 8 104,3 3-296,8 2-1320,4 1 1263,12 6-271,4-1-208</inkml:trace>
  <inkml:trace contextRef="#ctx0" brushRef="#br0" timeOffset="1">462 177 15899,'-11'10'334,"0"0"0,-1 0 0,0-1-1,-1 0 1,-22 10 0,-5 5-199,27-16-224,9-6 4,0 0 0,1 1 0,-1-1 0,0 1 1,1 0-1,-1 0 0,-2 4 0,6-7 73,0 0-1,0 0 1,0 0 0,0 0-1,0 0 1,0 1 0,0-1-1,0 0 1,0 0 0,0 0 0,0 0-1,0 0 1,0 0 0,0 0-1,0 0 1,0 1 0,0-1-1,0 0 1,0 0 0,0 0-1,0 0 1,0 0 0,0 0-1,0 0 1,0 0 0,0 0-1,0 0 1,0 1 0,1-1-1,-1 0 1,0 0 0,0 0-1,0 0 1,0 0 0,0 0 0,0 0-1,0 0 1,0 0 0,0 0-1,1 0 1,-1 0 0,0 0-1,0 0 1,0 0 0,0 0-1,0 0 1,0 0 0,0 0-1,0 0 1,1 0 0,-1 0-1,0 0 1,0 0 0,12 0-354,12-1-89,9-4 48,-21 3 416,1 0 0,-1 1 0,1 0 0,0 0 1,-1 2-1,1 0 0,0 0 0,14 4 0,-25-4 24,0-1-1,0 1 1,0 0 0,0 0-1,0 0 1,-1 0-1,1 0 1,0 1 0,-1-1-1,1 0 1,-1 1 0,1-1-1,-1 1 1,0 0 0,1-1-1,-1 1 1,0 0 0,0 0-1,0 0 1,-1 0 0,1 0-1,0 0 1,-1 0-1,1 0 1,-1 0 0,0 0-1,1 0 1,-1 0 0,0 0-1,-1 0 1,1 0 0,0 0-1,0 0 1,-1 0 0,1 0-1,-2 4 1,-2 5 145,0 0 0,-1 0 1,0 0-1,-1-1 0,-7 11 1,-1 1 260,-2-1 1,0 0-1,-1-2 1,-1 0-1,-1-1 1,-36 28-1,51-44-391,0 1 0,0-1-1,0 0 1,0 0-1,0 0 1,0-1-1,-6 2 1,9-3-72,0 0 0,1 0 0,-1 1 0,0-1 0,1 0 0,-1 0 0,0 0 0,1-1 0,-1 1 0,0 0 0,1 0 1,-1 0-1,1 0 0,-1-1 0,0 1 0,1 0 0,-1 0 0,1-1 0,-1 1 0,0-1 0,0 0 0,0 0-69,1 0 1,-1 0 0,1 0-1,0 0 1,-1 0-1,1 0 1,0 0-1,0 0 1,0 0-1,0-1 1,0 1-1,0 0 1,0 0-1,0 0 1,0 0-1,0 0 1,1-2-1,2-9-157,1 1-1,1 0 1,0 1 0,9-17-1,10-11-574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201 537 14467,'-2'-1'66,"-1"0"0,0 0 0,0 1 0,0-1 0,0 1 0,0-1 0,0 1 0,0 0 0,0 0 0,0 0 0,0 1 0,0-1 0,0 1 0,0-1 0,-5 3-1,2 0-16,0 0 0,1 0 0,0 0 0,-1 0 0,1 1 0,0 0 0,-5 6 0,-1 2-2,1 0-1,0 1 1,0 0 0,2 1-1,-9 17 1,10-17-28,1 1 0,1 0 0,1 0-1,-5 21 1,8-29-13,0 1 0,0 0 0,1-1 0,0 1 0,0 0 0,0 0 0,1-1 0,1 1 0,-1 0 0,5 12 0,-5-19-5,-1 1 0,1 0 0,0 0 1,0 0-1,0-1 0,0 1 0,0 0 0,1-1 0,-1 1 0,0-1 0,1 1 0,-1-1 0,1 0 0,-1 0 0,1 1 1,-1-1-1,1 0 0,0-1 0,0 1 0,0 0 0,-1 0 0,1-1 0,0 1 0,0-1 0,0 1 0,0-1 1,0 0-1,0 0 0,0 0 0,0 0 0,0 0 0,0-1 0,0 1 0,0 0 0,3-2 0,2-1 2,0 0-1,0 0 0,-1 0 1,1-1-1,-1 0 0,0-1 1,0 1-1,8-9 0,13-17 56,-1-1 0,-2-1-1,-1 0 1,-1-2 0,-2-1-1,-1-1 1,21-59 0,-48 118-3,1 0 1,1 1 0,0 0-1,2 0 1,1 0 0,1 0-1,1 31 1,2-52-50,-1 0 1,1-1-1,-1 1 0,1 0 0,0 0 1,0 0-1,0 0 0,0-1 0,0 1 0,3 2 1,-4-4-3,1 0 1,0-1-1,-1 1 0,1 0 1,0-1-1,0 1 1,-1-1-1,1 1 1,0-1-1,0 1 0,0-1 1,0 0-1,0 1 1,0-1-1,0 0 1,0 0-1,0 0 0,0 0 1,0 0-1,0 0 1,0 0-1,0 0 1,0 0-1,0 0 0,0 0 1,-1 0-1,1-1 1,0 1-1,0 0 1,0-1-1,0 1 0,0-1 1,0 1-1,-1-1 1,3-1-1,7-6 5,0-1 0,0-1 0,-1 1 0,0-2 0,0 1 0,12-22 0,-7 12-43,53-89-213,-29 47 22,-28 49 93,-9 20 72,-12 31 95,8-27 14,-5 13 56,2 1-1,1 0 0,0 0 0,2 0 1,0 32-1,3-54-86,1-1 1,-1 1 0,0-1-1,0 1 1,1 0 0,0-1 0,-1 0-1,1 1 1,0-1 0,0 1-1,0-1 1,1 0 0,2 4-1,-3-5-8,0 0 0,0 0 0,0 0-1,1 0 1,-1-1 0,0 1 0,1-1 0,-1 1-1,0-1 1,1 1 0,-1-1 0,0 0 0,1 0-1,-1 0 1,1 0 0,-1 0 0,0 0-1,1 0 1,-1 0 0,1 0 0,-1-1 0,0 1-1,1 0 1,-1-1 0,0 1 0,1-1 0,-1 0-1,2-1 1,7-4 23,0 0-1,0-1 1,0 0-1,-1 0 1,0-1-1,10-13 1,48-60-63,-59 70 10,-1 2 3,60-87-277,-77 120 317,0 0 1,2 1 0,0 0-1,2 0 1,-4 31-1,10-56-15,-1 1-1,1 0 1,0-1 0,0 1-1,0 0 1,0-1-1,1 1 1,-1 0 0,0-1-1,0 1 1,0 0-1,0-1 1,1 1 0,-1-1-1,0 1 1,0 0-1,1-1 1,-1 1 0,1-1-1,-1 1 1,1-1-2,-1 1 1,1-1-1,-1 0 0,1 0 1,-1 0-1,1 0 1,-1 0-1,0 0 0,1 0 1,-1 0-1,1 0 1,-1 0-1,1 0 0,-1 0 1,1 0-1,-1 0 1,0 0-1,1-1 0,-1 1 1,1 0-1,0-1 0,24-20 202,16-29-121,-3-1 0,-2-2 0,34-67 0,-32 54-88,2 0-25,-2 5-63,-3-2 0,30-76 0,-107 246 149,-27 76 162,54-136-125,2 1 0,-6 49 0,1 177 149,17-187-235,-19 126 0,20-212-11,-15 62 8,14-59-2,-1 0 0,1-1 0,-1 1 0,0 0-1,0 0 1,0-1 0,0 1 0,-1-1 0,1 0 0,-1 0 0,0 0-1,-6 5 1,8-8-5,0 1-1,1-1 1,-1 1-1,0-1 1,0 1-1,1-1 1,-1 0-1,0 0 1,0 1-1,0-1 1,0 0-1,1 0 1,-1 0-1,0 0 1,0 0-1,0 0 1,0 0-1,0 0 1,1 0-1,-1-1 1,0 1 0,0 0-1,0 0 1,0-1-1,1 1 1,-1-1-1,0 1 1,0-1-1,1 1 1,-1-1-1,0 1 1,1-1-1,-1 1 1,1-1-1,-1 0 1,1 1-1,-1-1 1,1 0-1,-1 0 1,1 1-1,-1-1 1,1 0-1,0-1 1,-3-3-3,1-1 0,0 0 1,1 1-1,-1-1 0,0-7 0,0-6 33,1-1 0,0 0 0,2 0-1,0 0 1,1 1 0,1-1 0,1 1 0,0-1-1,11-25 1,-9 29-146,1 0 0,1 0 0,0 1 0,1 0 0,1 1 0,0 0 0,1 0 0,1 1 0,0 1 0,0 0 0,16-12 0,63-42-1689,-52 41 1127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44 13683,'-10'1'330,"0"1"1,-1 0 0,1 1-1,0 0 1,0 0-1,1 1 1,-1 1-1,1-1 1,0 2 0,0-1-1,0 1 1,1 0-1,0 1 1,-12 13-1,19-19-324,0-1 0,0 1 0,1 0 0,-1 0 0,1 0 0,-1-1 0,1 1 0,-1 0 0,1 0 0,-1 0 0,1 0 0,0 0 0,-1 0 0,1 0 0,0 0 0,0 0 0,0 0 0,0 0 0,0 2 0,0-3-16,0 1 1,1-1-1,-1 1 1,0 0-1,1-1 0,-1 1 1,1-1-1,-1 1 1,1-1-1,0 1 1,-1-1-1,1 1 0,-1-1 1,1 0-1,0 1 1,-1-1-1,1 0 1,0 1-1,-1-1 1,2 0-1,6 2-143,0-1 1,0 0-1,0-1 0,8 0 0,-5 0-23,30 1-1009,57 8 1,-86-7 1006,0 1 0,-1-1 0,1 2 0,-1 0 0,0 0 0,0 1 0,0 0 0,-1 1 0,16 11 0,-24-16 202,-1-1 1,0 1-1,0 0 1,0 0-1,0 0 1,0 0-1,0 0 1,0 0-1,0 0 1,0 1-1,-1-1 1,1 0-1,0 0 1,-1 1-1,1-1 1,-1 0-1,0 1 1,1-1-1,-1 0 1,0 1-1,0-1 1,0 1-1,0-1 1,0 3-1,-1-2 57,0 0 1,1 0 0,-2 0-1,1 0 1,0 0-1,0 0 1,-1-1-1,1 1 1,-1 0-1,1-1 1,-1 1-1,0-1 1,1 1-1,-3 0 1,-9 5 549,1 0 1,-1-1-1,-24 8 1,34-13-544,-23 8 475,0-1-1,-1-1 1,-39 5 0,59-13-1164,8-2 405,9-3 13,8-4-156</inkml:trace>
  <inkml:trace contextRef="#ctx0" brushRef="#br0" timeOffset="1">575 1 15235,'-12'31'1345,"0"6"-897,-2 2-152,-1 4 400,4-1-128,-1-5-128,5-5-112,4-10-304,3-4-168,2-13-288,4-5-144,-2-7-24,3-6 344,3-5-136,0-7-104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 14011,'8'-9'1321,"-22"15"-304,-32 26-552,0 3 1,3 1-1,1 2 1,-47 55-1,70-70-765,18-23 291,1 0 1,0 0-1,0 1 0,-1-1 0,1 0 1,0 0-1,0 0 0,0 1 1,0-1-1,-1 0 0,1 0 1,0 0-1,0 1 0,0-1 1,0 0-1,0 0 0,0 1 0,0-1 1,-1 0-1,1 0 0,0 1 1,0-1-1,0 0 0,0 0 1,0 1-1,0-1 0,0 0 1,0 1-1,0-1 0,1 0 0,-1 0 1,0 1-1,0-1 0,0 0 1,0 0-1,0 1 0,0-1 1,0 0-1,1 0 0,-1 0 1,0 1-1,0-1 0,0 0 1,1 0-1,12-1-307,12-10-74,0-1 0,29-20 1,33-16-82,-77 44 463,0 0-1,1 0 0,-1 1 0,1 0 0,0 1 0,19-2 0,-29 3 29,1 1 0,0 0 1,-1 0-1,1 0 0,0 0 0,-1 0 0,1 0 0,0 0 0,-1 1 0,1-1 0,-1 1 0,1-1 0,0 1 0,-1-1 0,1 1 0,-1 0 0,1 0 0,-1 0 0,0 0 0,1 0 0,-1 0 0,0 0 0,0 0 0,0 0 0,1 1 0,-1-1 0,-1 0 1,1 1-1,0-1 0,0 1 0,0-1 0,-1 1 0,1 0 0,-1-1 0,1 1 0,-1-1 0,0 1 0,0 0 0,1-1 0,-1 1 0,0 0 0,0 0 0,-1-1 0,1 1 0,0-1 0,-1 3 0,-1 6 144,0-1 0,-1 0 0,0 1-1,-1-1 1,0 0 0,-8 14 0,5-11 31,-1 0-1,-1-1 1,0 0 0,0-1 0,-1 1 0,-11 8-1,16-15-198,0 0 0,-1-1 0,1 1 1,-1-1-1,0 0 0,0 0 0,0-1 0,0 0 0,0 0 0,0 0 0,-1-1 0,1 0 0,-1 0 0,1 0 0,-9-1 0,14 0 3,-1 0-1,0 0 1,0 0-1,0-1 0,1 1 1,-1 0-1,0-1 1,1 0-1,-1 1 1,0-1-1,1 0 1,-1 0-1,1 0 1,-1 0-1,1 0 1,-1 0-1,1 0 0,0 0 1,-1 0-1,1-1 1,0 1-1,0-1 1,0 1-1,0-1 1,0 1-1,1-1 1,-1 1-1,0-1 1,1 0-1,-1 1 0,1-1 1,-1 0-1,1 0 1,0 1-1,0-1 1,0 0-1,0 0 1,0-2-1,10-24-250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160 517 14451,'0'0'27,"0"0"1,0 0-1,0 0 0,1 0 0,-1 0 1,0 0-1,0 0 0,0 0 0,1 0 1,-1 0-1,0 0 0,0 0 0,0 0 1,0 0-1,1 0 0,-1 0 0,0 0 1,0 1-1,0-1 0,1 0 0,-1 0 1,0 0-1,0 0 0,0 0 0,0 0 1,0 1-1,1-1 0,-1 0 0,0 0 1,0 0-1,0 0 0,0 1 0,0-1 1,0 0-1,0 0 0,0 1 0,-3 7 355,-15 13-286,14-17 29,-34 38 783,-64 88 0,102-130-905,0 0 0,0 0 0,0 0 0,0 0 0,0 0 0,1 0 0,-1 0 0,0 0 0,0 0 0,0 0 0,0 0 0,0 1 0,0-1 0,0 0 0,0 0-1,0 0 1,0 0 0,0 0 0,0 0 0,0 0 0,1 0 0,-1 0 0,0 0 0,0 0 0,0 0 0,0 0 0,0 0 0,0 0 0,0 0 0,0 1-1,0-1 1,0 0 0,0 0 0,0 0 0,0 0 0,0 0 0,0 0 0,0 0 0,0 0 0,0 0 0,0 0 0,0 0 0,0 1 0,9-9 37,39-45-50,-2-2 0,-2-2 1,-3-2-1,-3-1 0,-2-2 1,29-74-1,-57 121 63,-2-1 0,0 0 0,0-1 0,-2 1 0,0-1 0,-1 0 0,-1 1 0,0-2 1,-1-16-1,-1 30-31,-1 0 1,1 1 0,-1-1 0,0 0 0,1 0 0,-2 1-1,1-1 1,0 1 0,-3-5 0,3 7-13,0 0 0,1 0 0,-1 0 1,0 0-1,-1 0 0,1 0 0,0 0 0,0 0 0,0 0 1,0 0-1,-1 1 0,1-1 0,0 0 0,-1 1 1,1-1-1,-1 1 0,1 0 0,0-1 0,-1 1 1,1 0-1,-1 0 0,1 0 0,-1 0 0,1 0 0,-1 0 1,1 0-1,-2 1 0,-4 1-3,1 0 0,-1 0 0,1 1 0,0-1 0,0 2 1,1-1-1,-1 0 0,0 1 0,1 0 0,0 1 0,-8 8 0,6-6-32,1 0-1,0 1 1,0 0-1,0 0 1,1 1-1,0-1 1,-5 15-1,4-2-76,1 0 0,0 1 0,2 0 0,0 0-1,2 0 1,0 0 0,2 1 0,0-1 0,1 0-1,7 26 1,-7-41 54,0 0 0,0 0 0,1 0 0,0-1 0,0 1 0,0-1 0,1 0 1,6 8-1,3 1-26,24 22 0,-26-29-41,-2 1 1,1 1 0,-1 0-1,-1 0 1,14 22 0,-16-22-109,-7-10 69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14587,'0'0'28,"1"0"0,-1 0 0,0 0 0,0 0 0,0 0 1,0 0-1,0 1 0,0-1 0,0 0 0,0 0 0,0 0 0,0 0 0,0 0 0,1 0 0,-1 0 0,0 0 0,0 0 0,0 1 0,0-1 0,0 0 1,0 0-1,1 0 0,-1 0 0,0 0 0,0 0 0,0 0 0,0 0 0,0 0 0,1 0 0,-1 0 0,0 0 0,0 0 0,0 0 0,0 0 1,0 0-1,0 0 0,1 0 0,-1 0 0,0 0 0,0 0 0,0-1 0,0 1 0,0 0 0,0 0 0,1 0 0,-1 0 0,0 0 0,0 0 0,0 0 1,0 0-1,0-1 0,-3 21 224,2-16-171,-48 270 1777,40-203-1631,1 139-1,9-207-246,5 61-104,-6-61-25,0 0 1,1 1 0,0-1-1,0 0 1,0 0-1,0 0 1,1 1-1,-1-1 1,1 0 0,0-1-1,-1 1 1,1 0-1,1 0 1,-1-1-1,0 0 1,4 3-1,-5-4 27,1 0 0,-1-1 0,1 1-1,0-1 1,-1 1 0,1-1 0,0 0-1,-1 0 1,1 0 0,0 1-1,-1-2 1,1 1 0,0 0 0,-1 0-1,1-1 1,0 1 0,-1 0 0,1-1-1,0 0 1,-1 1 0,4-3 0,11-8-657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13827,'-41'39'1616,"23"-23"-1345,1 1 0,1 1 0,1 1 0,1 0 0,0 1 0,-20 40 0,33-59-264,1 0 1,-1 0 0,1 0 0,-1 0-1,1 0 1,0 0 0,-1 0-1,1 0 1,0 1 0,0-1-1,0 0 1,0 0 0,0 0 0,0 0-1,0 0 1,0 0 0,0 1-1,0-1 1,1 0 0,-1 0 0,1 1-1,0-1-2,0 0-1,0 0 1,0-1-1,0 1 1,1-1-1,-1 1 1,0-1-1,0 0 1,0 1-1,0-1 1,1 0-1,-1 0 1,0 0-1,0 0 1,1 0-1,-1 0 1,0 0-1,0 0 1,0 0-1,3-1 1,5-2-31,1 1 1,-1-1-1,1-1 0,-1 0 1,0 0-1,-1-1 1,1 0-1,-1-1 0,9-7 1,11-10-103,28-31 1,-30 26 118,14-14 218,-40 42-205,0 0 1,0 0-1,0 0 0,0 0 1,0 0-1,0 0 0,0 0 1,0 0-1,0 0 0,0 0 1,0 0-1,0 0 0,0 0 1,0 1-1,0-1 0,0 0 1,0 0-1,0 0 0,0 0 1,0 0-1,0 0 0,0 0 1,0 0-1,0 0 0,0 0 1,0 0-1,0 0 0,0 0 1,0 0-1,0 0 0,0 0 1,0 0-1,0 0 0,1 0 1,-1 1-1,0-1 0,0 0 1,0 0-1,0 0 0,0 0 1,0 0-1,0 0 0,0 0 1,0 0-1,0 0 0,0 0 1,0 0-1,0 0 0,0 0 1,0 0-1,1 0 0,-1 0 1,0 0-1,0 0 0,0 0 1,0 0-1,0 0 0,0 0 1,0-1-1,0 1 0,0 0 1,0 0-1,0 0 0,0 0 1,0 0-1,0 0 0,0 0 1,0 0-1,0 0 0,-1 9 119,-3 8 8,1-10-64,-16 59 392,17-58-407,0 0-1,1 0 1,0 1-1,1-1 1,0 16-1,0-23-53,0-1 0,0 1 0,0-1 0,0 1 0,1-1 0,-1 1 0,0-1 0,0 1 0,0-1 0,1 1 0,-1-1 0,0 1 0,0-1 0,1 1-1,-1-1 1,1 1 0,-1-1 0,0 0 0,1 1 0,-1-1 0,1 0 0,-1 1 0,1-1 0,-1 0 0,1 0 0,-1 1 0,1-1 0,-1 0 0,1 0 0,-1 0 0,1 0-1,-1 0 1,1 0 0,-1 0 0,1 0 0,-1 0 0,1 0 0,0 0 0,-1 0 0,1 0 0,-1 0 0,1 0 0,-1-1 0,1 1 0,22-11-359,-12 2 308,1 0 1,-2-1-1,0 0 1,0-1-1,-1 0 0,16-24 1,6-14-152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14475,'-1'1'69,"0"0"0,1 0 1,-1 0-1,0-1 0,1 1 0,-1 0 0,0-1 0,0 1 0,1-1 1,-1 1-1,0 0 0,0-1 0,0 0 0,0 1 0,0-1 0,0 0 1,0 1-1,0-1 0,0 0 0,0 0 0,0 0 0,0 0 1,0 0-1,0 0 0,0 0 0,0 0 0,0 0 0,0 0 0,0-1 1,0 1-1,0 0 0,0-1 0,0 1 0,1-1 0,-1 1 0,-1-1 1,-10-3 400,11 4-477,1 1 0,-1 0 0,0-1 1,1 1-1,-1 0 0,0-1 0,1 1 1,-1 0-1,1 0 0,-1-1 0,1 1 0,-1 0 1,1 0-1,-1 0 0,1 0 0,0 0 1,0-1-1,-1 1 0,1 0 0,0 1 0,-7 29-77,5-24 75,-15 66-63,17-73 72,0 0 1,0 0-1,0 0 1,0 0-1,0 0 1,0 0-1,0 0 1,0 1-1,0-1 1,0 0-1,0 0 1,0 0 0,0 0-1,0 0 1,0 0-1,0 0 1,0 0-1,0 0 1,0 1-1,0-1 1,0 0-1,0 0 1,0 0-1,0 0 1,0 0-1,0 0 1,0 0-1,0 0 1,0 0 0,0 0-1,0 1 1,0-1-1,1 0 1,-1 0-1,0 0 1,0 0-1,0 0 1,0 0-1,0 0 1,0 0-1,0 0 1,0 0-1,0 0 1,1 0-1,-1 0 1,0 0 0,0 0-1,0 0 1,0 0-1,0 0 1,0 0-1,0 0 1,0 0-1,0 0 1,1 0-1,6-5 70,10-10 75,-16 14-133,-1 1-2,0-1 0,0 1 1,1 0-1,-1 0 0,0 0 0,0-1 1,1 1-1,-1 0 0,0 0 1,0 0-1,1 0 0,-1 0 0,0-1 1,1 1-1,-1 0 0,0 0 1,0 0-1,1 0 0,-1 0 0,0 0 1,1 0-1,-1 0 0,0 0 1,1 0-1,-1 0 0,0 0 0,0 0 1,1 1-1,-1-1 0,0 0 1,1 0-1,-1 0 0,1 1 0,8 11 196,5 25-23,-10-26-125,7 24 50,0 1 1,-3 0-1,-1 0 0,-1 0 1,-2 1-1,-2 0 0,-3 58 1,0-85-33,-1 0-1,0-1 1,0 1 0,-1 0 0,-6 14 0,7-21-47,1 0 0,-1-1 1,1 1-1,-1 0 0,0-1 1,0 1-1,-1-1 0,1 1 0,-4 2 1,5-4-16,0 0 0,-1-1 0,1 1 0,0 0 1,-1-1-1,1 1 0,-1-1 0,1 1 0,-1-1 0,1 0 1,-1 0-1,1 0 0,-1 1 0,1-2 0,-1 1 0,1 0 1,-1 0-1,1 0 0,-1-1 0,-2 0 0,1-1-6,-1 0 1,0 0-1,1 0 0,-1-1 0,1 0 0,0 1 0,0-1 0,0 0 0,0-1 1,1 1-1,-1 0 0,1-1 0,0 1 0,-4-8 0,0-3-35,0-1 0,-7-25 1,9 27-11,1 0 1,1 0-1,0-1 1,1 1-1,0-1 1,1 1-1,1-1 1,3-24-1,-2 31 18,0-1-1,0 0 1,1 1-1,0 0 0,0 0 1,1 0-1,0 0 1,0 0-1,0 1 0,1 0 1,0 0-1,1 0 1,-1 0-1,1 1 0,0 0 1,12-8-1,6 0-61,41-17 1,-39 19-181,45-26 0,-64 32 177,0 1-1,-1-1 0,0-1 1,1 1-1,-2-1 1,1 0-1,-1 0 0,0-1 1,0 1-1,7-14 1,-12 19 65,1 0 0,0 0 0,-1 0 0,1 0-1,-1 0 1,1 0 0,-1-1 0,0 1 0,1 0 0,-1 0 0,0 0 0,0 0 0,0-1 0,0 1 0,0 0 0,0 0 0,0 0 0,0-1 0,-1 1 0,1 0 0,0 0 0,-1 0 0,1 0 0,0 0 0,-1 0 0,0-1 0,1 1 0,-1 0 0,0 1 0,1-1 0,-1 0 0,0 0 0,0 0 0,0 0 0,0 0 0,0 1 0,0-1 0,0 0 0,0 1 0,0-1 0,0 1 0,0-1 0,0 1 0,0 0 0,-1 0 0,1-1 0,0 1 0,-2 0 0,-2-1-137,1 1-1,-1-1 1,0 1 0,1 0-1,-1 1 1,1-1-1,-1 1 1,0 0-1,1 0 1,-1 0-1,-6 3 1,-36 25-655,25-15 307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2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237 164 11482,'3'-2'218,"0"-1"-1,0 0 0,-1 0 1,1 0-1,-1 0 0,0 0 0,0 0 1,0 0-1,0-1 0,0 1 0,-1-1 1,3-6-1,-4 7-77,0 0-1,0 1 1,0-1 0,0 1-1,-1-1 1,1 0 0,-1 1 0,1-1-1,-1 1 1,0-1 0,0 1-1,0 0 1,0-1 0,0 1-1,-1 0 1,1 0 0,-1 0 0,1 0-1,-5-4 1,2 2-39,-1 0 0,0 0 0,0 1 0,0 0 0,-1 0 0,1 0 0,-1 0 0,0 1 0,0 0 0,0 0 0,0 0 1,0 1-1,0 0 0,0 0 0,0 1 0,-1 0 0,1 0 0,0 0 0,0 1 0,0 0 0,0 0 0,-12 4 0,12-4-101,0 1 0,1 0 0,-1 0 0,1 1 0,0-1 0,0 1 0,0 0 0,0 0 0,0 1 0,1 0 0,-1-1 0,1 2 0,0-1 0,0 0 0,1 1 0,-1 0 0,1-1 0,0 1 0,0 1 0,1-1 0,-1 0 0,1 1 0,0-1 0,-1 10 0,2-13-14,1 0-1,0 1 0,-1-1 0,1 0 0,0 0 0,0 1 0,1-1 1,-1 0-1,0 1 0,1-1 0,-1 0 0,1 0 0,0 1 0,0-1 1,0 0-1,0 0 0,0 0 0,0 0 0,1 0 0,-1 0 0,2 1 0,0-1-9,0 0-1,-1-1 1,1 1-1,0-1 0,-1 0 1,1 0-1,0 0 0,0 0 1,0 0-1,0-1 0,0 1 1,0-1-1,6 0 0,4 0-69,0-2 0,1 1-1,-1-2 1,-1 0 0,1 0 0,14-7-1,27-16-278,-42 19 235,1 1 0,0 0 0,1 0-1,24-6 1,-37 12 131,-1 0 0,1 0 0,0 0 0,0 0 0,0 0 1,0 0-1,0 0 0,0 0 0,0 1 0,0-1 0,0 0 0,0 1 0,-1-1 0,1 0 1,0 1-1,0-1 0,0 1 0,-1-1 0,1 1 0,0-1 0,0 1 0,-1 0 0,1-1 1,-1 1-1,1 0 0,0 0 0,-1-1 0,0 1 0,1 0 0,0 1 0,6 29-29,-6-27 34,17 161 492,-3-29 147,-14-129-607,1 7 41,1 0 0,-2 1 1,0-1-1,-1 1 0,0-1 0,-1 1 0,-1-1 0,-5 20 1,7-32-62,-1 1 0,-1-1 0,1 0 1,0 1-1,0-1 0,-1 0 0,1 0 1,-1 0-1,0 0 0,1 0 0,-1 0 1,0 0-1,0-1 0,0 1 0,-1-1 1,1 0-1,-4 3 0,1-3 4,1 1-1,-1-1 1,1 0-1,-1-1 1,1 1-1,-1-1 1,0 1-1,1-2 1,-8 1-1,1-2 1,0 0 0,0-1 0,0 0 0,0-1 0,1 0 0,-1 0 0,-15-10-1,20 10-20,0 0-1,0 0 1,1-1-1,0 0 0,-1 0 1,1 0-1,1-1 1,-1 1-1,1-1 0,0 0 1,0 0-1,-4-11 1,7 13-2,-1 0 1,1 0-1,1 0 1,-1 0-1,0-1 1,1 1-1,0 0 1,0 0-1,0 0 1,1 0-1,-1 0 1,1 0-1,0 0 1,0 0-1,0 0 1,1 0-1,-1 0 1,1 0-1,0 1 1,0-1-1,0 1 1,1-1-1,3-4 1,4-2-2,0 0 1,0 1-1,1 0 1,0 1 0,1 0-1,0 0 1,21-9-1,100-33 192,-41 16 29,-67 24-115,0-2 1,-1-1-1,39-27 1,-55 34-81,0 1 1,-1-1 0,0-1-1,-1 0 1,1 0 0,-1 0 0,-1 0-1,1-1 1,-1 0 0,-1 0-1,1-1 1,-1 1 0,-1-1 0,4-11-1,-6 16-16,-1 0-1,1 1 1,-1-1-1,0 0 1,0 1 0,0-1-1,-1 1 1,1-1-1,-1 0 1,0 1-1,0-1 1,0 1-1,0-1 1,-1 1-1,0 0 1,1 0 0,-1-1-1,0 1 1,0 0-1,-1 1 1,-3-5-1,4 5-3,0 1-1,0-1 1,0 1 0,0-1-1,0 1 1,-1 0-1,1 0 1,0 0-1,-1 0 1,1 1 0,0-1-1,-1 1 1,1-1-1,-1 1 1,1 0-1,-1 0 1,1 0 0,-1 0-1,1 0 1,-1 1-1,1-1 1,0 1-1,-1 0 1,1-1 0,-1 1-1,1 0 1,0 0-1,0 1 1,0-1-1,0 0 1,0 1 0,-3 1-1,-1 4-3,-1-1 1,1 1-1,0 0 0,1 0 1,0 1-1,0-1 0,0 1 1,1 0-1,0 0 0,-4 14 1,5-13-70,0 1 1,1-1 0,0 1-1,0 0 1,1-1-1,0 1 1,1 0 0,0 0-1,2 16 1,-1-24 54,-1 0-1,1 0 1,-1 0 0,1 0-1,0 0 1,-1-1 0,1 1-1,0 0 1,1 0-1,-1 0 1,0-1 0,0 1-1,1 0 1,-1-1 0,1 0-1,-1 1 1,1-1 0,0 0-1,-1 0 1,1 1 0,0-1-1,0-1 1,0 1 0,0 0-1,0 0 1,0-1 0,0 1-1,0-1 1,0 0 0,0 1-1,0-1 1,3 0-1,23-3-255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13211,'-6'1'198,"1"0"0,-1 0 0,0 0 1,1 1-1,-1 0 0,0 0 0,1 0 0,0 0 0,0 1 1,0 0-1,0 0 0,0 1 0,0-1 0,-5 6 1,-1 2 16,0 1 1,1-1-1,0 2 1,-9 14-1,14-20-164,1 0 0,0 0 0,0 0-1,1 1 1,0-1 0,0 1 0,1 0 0,-2 11 0,4-15-45,-1 0 0,1 0 0,0 0 0,1 0 0,-1 0 0,1 0 0,0 0 0,0 0 0,0 0 0,0-1 0,1 1 0,-1 0 0,1-1 0,0 1 0,0-1 0,0 1 0,1-1-1,-1 0 1,4 3 0,6 5-33,0-2 1,1 1-1,0-2 0,0 1 0,1-2 0,20 9 0,-17-9-19,-1 1 1,0 1-1,0 1 1,17 13-1,-30-20 41,0-1-1,-1 1 1,1 0-1,-1 0 1,0 0-1,0 0 1,0 0 0,0 1-1,0-1 1,-1 0-1,1 1 1,-1 0-1,0-1 1,1 7-1,-1-3 10,-1-1-1,0 1 1,0-1 0,0 0-1,-1 1 1,0-1-1,-4 13 1,-2 0 64,-1 1-1,0-1 1,-2-1-1,-15 23 0,18-30 37,-1 0 0,0-1-1,-19 19 1,24-26-70,-1 0 0,1 0 0,-1-1 0,0 1 1,0-1-1,0 0 0,-4 1 0,6-2-18,0 0 0,0-1 0,0 0 0,1 1 0,-1-1 0,0 0 0,0 0 0,0 0 0,0 0 0,0 0 0,0-1-1,1 1 1,-1-1 0,0 1 0,0-1 0,0 1 0,-1-2 0,1 1-12,0-1-1,1 1 0,-1 0 0,0-1 1,1 1-1,0-1 0,-1 1 1,1-1-1,0 0 0,0 0 0,0 0 1,0 1-1,0-1 0,0 0 0,1 0 1,-1 0-1,1 0 0,-1 0 1,1-1-1,0 1 0,0 0 0,0 0 1,0 0-1,0 0 0,1-4 0,0-1-27,0-1 1,1 1-1,0-1 0,0 1 0,7-14 0,0 5-30,0 1 0,0 1 0,2-1 0,0 2 0,13-14 0,70-59-162,-55 52 190,-6 5 5,46-44 58,-72 66-23,-1 0 0,0-1 0,-1 0 0,1 0 0,-1 0 0,-1-1 1,0 0-1,5-14 0,-8 22-8,-1-1 1,1 0-1,-1 0 1,1 1-1,-1-1 0,0 0 1,0 0-1,0 1 1,0-1-1,0 0 0,-1 0 1,1 1-1,0-1 1,-1 0-1,1 1 0,-1-1 1,0 0-1,1 1 1,-1-1-1,0 1 1,-2-4-1,2 4-2,0 1-1,-1-1 1,1 0 0,0 0 0,0 1 0,-1-1-1,1 1 1,-1-1 0,1 1 0,0-1-1,-1 1 1,1 0 0,-1 0 0,1 0 0,-1 0-1,1 0 1,-1 0 0,1 0 0,-1 0-1,1 0 1,-1 1 0,1-1 0,-1 1 0,1-1-1,0 1 1,-1 0 0,0 0 0,-4 2 0,1 1 0,-1 0 1,1-1-1,0 2 0,0-1 1,1 0-1,-1 1 0,1 0 1,0 0-1,0 0 0,-3 7 1,2-3 6,0-1-1,1 1 1,0 1 0,1-1 0,0 0 0,-3 18 0,5-25-9,1 0 0,-1 0 0,1 0 0,0 0 0,0 0-1,0 0 1,0 0 0,0 0 0,0 0 0,1 1 0,-1-1 0,1 0 0,0 0 0,-1 0 0,1-1 0,0 1 0,0 0 0,0 0 0,0 0 0,2 2 0,-1-3-9,0 0 0,0 1 0,-1-1 0,1 0 0,0 0 0,1-1 0,-1 1 0,0 0 0,0-1 0,0 1 0,0-1 0,0 1 0,1-1 0,-1 0 0,4 0 0,8-2-74,-1 0 1,1-1-1,-1 0 1,23-9 0,-36 12 78,41-17-209,-27 11 150,0 0 1,0 1-1,0 1 1,20-4-1,-33 7 70,0 1-1,0 0 0,0-1 0,0 1 1,0 0-1,0 0 0,0 0 0,1 0 0,-1 0 1,0 0-1,0 0 0,0 0 0,0 1 1,0-1-1,0 0 0,0 0 0,0 1 0,-1-1 1,1 1-1,0-1 0,0 1 0,0-1 1,0 1-1,0 0 0,-1-1 0,1 1 0,0 0 1,0 0-1,-1-1 0,1 1 0,-1 0 1,1 0-1,0 1 0,0 2 59,-1 0 0,0-1 0,0 1 0,0 0 0,0 0 0,0-1 0,-2 8 0,1-8-22,0-1 0,1 1-1,-1 0 1,1 0 0,0 0-1,0 0 1,0 0 0,0 0-1,0 0 1,1 0-1,0 0 1,0 3 0,0-5-39,0 0 0,-1-1 0,1 1 0,0-1 1,-1 1-1,1-1 0,0 1 0,0-1 0,-1 1 0,1-1 0,0 1 1,0-1-1,0 0 0,0 0 0,0 1 0,0-1 0,0 0 1,-1 0-1,1 0 0,0 0 0,0 0 0,0 0 0,0 0 1,0 0-1,0-1 0,0 1 0,0 0 0,-1 0 0,1-1 0,0 1 1,1-1-1,28-16-10,-28 16 3,62-45-201,-42 29-43,0 1 0,43-22-1,-64 37 223,1 0-1,-1 0 0,1 1 1,-1-1-1,1 1 1,0-1-1,-1 1 1,1 0-1,0-1 0,-1 1 1,1 0-1,-1 0 1,1 0-1,0 0 0,-1 1 1,4 0-1,-4-1 15,0 1-1,0-1 0,0 1 0,-1-1 1,1 1-1,0 0 0,0 0 1,-1-1-1,1 1 0,0 0 1,-1 0-1,1 0 0,-1 0 1,1 0-1,-1 0 0,1 0 1,-1 0-1,0 0 0,1 2 0,0 5-27,0 1-1,-1 0 0,0-1 0,-1 1 0,-2 11 0,1 1-168,4-8-80,-2-13 280,1 0 0,-1 0 0,0 0 1,1 0-1,-1 0 0,1 0 0,-1 0 0,1 0 0,-1 0 0,0 0 0,1 0 0,-1 0 0,1 0 0,-1 0 0,0 0 1,1-1-1,-1 1 0,0 0 0,1 0 0,-1 0 0,1-1 0,-1 1 0,0 0 0,0 0 0,1-1 0,-1 1 0,0 0 1,1-1-1,-1 1 0,0 0 0,0-1 0,0 1 0,1-1 0,-1 1 0,0-1 0,16-21-180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13459,'-13'31'1553,"11"-27"-1425,-1 1 1,1-1 0,0 0-1,1 1 1,-1-1 0,1 1 0,0-1-1,0 1 1,0 0 0,1 0-1,-1-1 1,1 1 0,0 0 0,2 7-1,-2-12-126,0 1-1,0 0 0,1-1 0,-1 1 1,0 0-1,1-1 0,-1 1 1,1-1-1,-1 1 0,1 0 0,-1-1 1,1 1-1,0-1 0,-1 0 0,1 1 1,-1-1-1,1 1 0,0-1 1,-1 0-1,1 0 0,0 1 0,0-1 1,-1 0-1,1 0 0,0 0 1,0 0-1,-1 0 0,1 0 0,0 0 1,0 0-1,-1 0 0,1 0 1,0 0-1,-1 0 0,1 0 0,0-1 1,0 1-1,-1 0 0,1-1 0,0 1 1,-1 0-1,1-1 0,-1 1 1,2-1-1,2-2-40,1 0 0,-1 0 0,0 0 0,0-1 0,3-3 0,32-40-289,-49 82 1074,-3-8-320,6-14-187,2 1 0,-1-1 0,-5 26-1,10-38-239,1 0-1,0-1 0,0 1 1,-1-1-1,1 1 0,0 0 1,0-1-1,0 1 0,0 0 1,0-1-1,0 1 0,0-1 1,0 1-1,0 0 0,0-1 1,0 1-1,1 0 0,-1-1 1,0 1-1,0-1 0,1 1 1,-1 0-1,0-1 0,1 1 1,-1-1-1,0 1 0,1-1 1,0 1-1,0-1-20,0 0-1,0 0 1,0 0-1,0 0 1,0 0-1,0 0 1,-1 0-1,1 0 1,0 0-1,0-1 1,0 1-1,0 0 1,0-1 0,0 1-1,-1-1 1,2 0-1,5-4-5,0 0 0,-1 0 0,9-9 0,-6 4-17,-1 0 0,0-1 0,8-14 1,3-11-116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55 13499,'15'-55'2806,"-30"100"349,-10 35-3071,8-18 104,7-28-82,1 1 1,1 0-1,2 0 0,-1 46 0,6-79-104,1 0 0,0 0 0,0 0 0,1-1 0,-1 1 0,0 0 0,1 0 0,-1 0 0,1 0 0,-1 0 0,1-1 0,0 1 0,0 0 0,0 0 0,1 1 0,-1-2-6,0-1 0,0 1-1,-1-1 1,1 1 0,0-1-1,0 0 1,-1 1 0,1-1-1,0 0 1,0 0 0,0 0-1,-1 1 1,1-1 0,0 0-1,0 0 1,0 0 0,0 0-1,-1-1 1,1 1 0,0 0-1,0 0 1,0 0 0,-1-1-1,2 1 1,5-3-55,-1-1 0,0 0 0,0 0 0,0 0 0,0-1 0,6-6 0,36-35-401,-26 22 88,1 2 0,42-30-1,-64 51 347,1 0 1,-1 0-1,1 0 0,0 0 0,-1 0 0,1 0 0,0 0 0,0 0 1,0 1-1,-1-1 0,1 1 0,0-1 0,0 1 0,0 0 0,0 0 1,0 0-1,0 0 0,0 0 0,0 0 0,0 0 0,2 1 1,-3 0 16,1 0 0,-1 0 0,0 0 0,0 0 0,1 1 0,-1-1 0,0 0 0,0 1 0,0-1 0,0 0 0,-1 1 1,1-1-1,0 1 0,-1-1 0,1 1 0,-1 0 0,1-1 0,-1 1 0,0 1 0,2 11 67,-1-1 0,-1 0 0,-1 1 0,-2 19 0,-1-4 212,-2 1-1,-10 31 1,11-46-64,-1 0 0,0 0 0,-1-1 0,0 0 0,-14 21 1,19-34-181,1 1 0,0 0 0,0-1 1,0 1-1,-1-1 0,1 0 1,-1 1-1,1-1 0,-1 0 0,1 0 1,-1 0-1,0 0 0,0 0 1,1 0-1,-1 0 0,0-1 1,0 1-1,0-1 0,0 1 0,-2-1 1,2 0-45,0 0 1,0-1 0,1 1 0,-1-1-1,0 0 1,0 1 0,0-1-1,1 0 1,-1 0 0,0 0 0,1 0-1,-1 0 1,1 0 0,-1-1-1,1 1 1,-2-3 0,-3-3-97,1-1 1,1 1-1,0-1 1,0 1 0,0-1-1,1-1 1,-4-12-1,0-18-158,4 0-108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77 123 14931,'4'-3'192,"-1"-1"-1,1 1 0,0-1 0,-1 0 1,0 0-1,0 0 0,0 0 1,-1-1-1,1 1 0,-1-1 1,2-6-1,-3 9-161,0 0 1,0 0-1,-1 0 1,1-1 0,-1 1-1,0 0 1,0 0-1,0 0 1,0-1-1,0 1 1,0 0-1,0 0 1,-1 0-1,1-1 1,-1 1-1,0 0 1,0 0-1,1 0 1,-1 0-1,0 0 1,-1 0-1,1 0 1,0 0-1,-1 1 1,1-1-1,-1 0 1,1 1-1,-3-2 1,3 2-38,0 0 1,0 0-1,0 1 1,-1-1-1,1 0 1,0 1-1,0-1 1,0 1-1,-1 0 1,1-1-1,0 1 1,-1 0-1,1 0 1,0 0-1,0 0 1,-1 0-1,1 0 1,0 0-1,-1 0 1,-1 1-1,0 0-4,1 0-1,-1 1 1,1-1-1,0 0 1,0 1-1,0-1 1,0 1-1,0 0 1,-4 4-1,1 1-19,-1 0 0,1 1 0,1 0-1,-1 0 1,-3 10 0,6-13 16,0 1-1,0-1 1,1 1 0,-1 0-1,1 0 1,1 0-1,-1 0 1,1 0 0,0 0-1,0 0 1,1 0-1,1 8 1,-1-11 8,0 0-1,0-1 1,0 1-1,0 0 1,0-1-1,1 1 1,0 0 0,-1-1-1,1 0 1,0 1-1,0-1 1,0 0-1,1 0 1,-1 0-1,0 0 1,1-1 0,-1 1-1,1-1 1,-1 1-1,1-1 1,0 0-1,0 0 1,0 0 0,0 0-1,5 0 1,5 1-70,-1-2 1,1 1-1,0-2 1,-1 0-1,1 0 1,-1-1-1,1 0 1,19-8 0,-3 0-218,0-2 0,35-19 0,-122 45 1418,29-6-329,27-9-359,4-5-276,8-6-44,8 3-136,0 0-1,1 1 0,33-9 1,-26 9-579,33-15 1,-58 23 574,0-1 1,1 1-1,-1-1 0,0 0 0,0 1 0,0-1 1,0 0-1,0 0 0,0 0 0,0 0 0,0 0 0,0 0 1,0 0-1,-1 0 0,1 0 0,0 0 0,-1 0 0,1 0 1,-1-1-1,1 1 0,0-2 0,0-12-263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10346,'-9'-9'1793,"5"11"-135,3 21 590,0-2-2147,-97 515 1637,86-479-1672,0-11-39,8-34-22,0 1 1,1 0 0,1 0 0,0 0 0,0 18 0,2-31-4,0 0 0,0 1 0,0-1 0,0 1 0,0-1 0,0 0 0,-1 1 0,1-1 0,0 0 0,0 1 0,0-1 0,0 1 0,1-1 0,-1 0 0,0 1 0,0-1 0,0 0 0,0 1 0,0-1 0,0 0 0,0 1 0,1-1 0,-1 0 0,0 1 0,0-1 0,0 0 0,1 1 0,-1-1 0,0 0 0,1 0 0,-1 1 0,0-1 0,0 0 0,1 0 0,-1 1 0,0-1 0,1 0 0,-1 0 0,1 0 0,-1 0 0,0 0 0,1 0 0,-1 0 0,0 0 0,1 0 0,-1 0 0,1 0 0,-1 0 0,0 0 0,1 0 0,-1 0 0,0 0 0,1 0 0,-1 0 0,1 0 0,-1 0 0,0 0 0,1-1 0,-1 1 0,0 0 0,0 0 0,1-1 0,-1 1 0,0 0 0,1-1 0,23-22 119,-23 21-115,36-43 218,51-83 1,19-59-52,-95 165-188,-4 8-191,0 0 1,-1-1 0,0 0 0,8-30 0,-15 37 19,-3 7-52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62 124 10570,'10'-8'858,"-3"3"4714,-6 5-5567,-1 1 0,1-1 0,-1 0 1,1 0-1,-1 0 0,1 0 1,-1 0-1,1 0 0,-1 0 1,1 0-1,-1 0 0,1 0 0,-1 0 1,1 0-1,-1 0 0,1-1 1,-1 1-1,0 0 0,1 0 0,-1 0 1,1-1-1,-1 1 0,1 0 1,-1-1-1,0 1 0,1 0 0,-1-1 1,0 1-1,1 0 0,-1-1 1,0 1-1,1-1 0,-1 1 0,0-1 1,15-17 101,-12 13-90,0-1 0,-1 1 1,0-1-1,0 0 0,2-8 0,-4 13-8,1-1 0,-1 0 0,0 0 0,0 0 0,0 0 0,0 0 0,0 0 0,0 0 0,-1-3 0,1 5-6,-1-1-1,1 1 1,0-1 0,0 1-1,-1-1 1,1 1-1,0-1 1,-1 1-1,1-1 1,0 1 0,-1 0-1,1-1 1,-1 1-1,1 0 1,-1-1-1,1 1 1,-1 0 0,1 0-1,-1-1 1,1 1-1,-1 0 1,1 0-1,-1 0 1,0 0 0,1-1-1,-1 1 1,1 0-1,-1 0 1,1 0 0,-2 1-1,0-1 18,0 0 0,1 1-1,-1-1 1,0 1 0,1 0 0,-1 0 0,0 0-1,1-1 1,-1 1 0,1 1 0,-1-1 0,1 0-1,-1 0 1,-1 3 0,-18 23 229,17-21-177,-4 5 24,1 0 1,1 0-1,0 1 1,0 0 0,1 0-1,1 0 1,0 1 0,0 0-1,1 0 1,1 0 0,0 0-1,1 19 1,1-30-85,0 0 0,0 0 1,0 0-1,1 0 0,-1 0 0,1 0 1,-1 0-1,1 0 0,0 0 1,0 0-1,0 0 0,0 0 0,0 0 1,0-1-1,3 4 0,-2-3-15,0-1-1,1 0 0,-1 1 1,0-1-1,0 0 0,1 0 1,-1-1-1,1 1 0,-1 0 1,1-1-1,-1 1 0,1-1 1,-1 0-1,3 0 0,9 0-170,-1-1-1,1 0 0,-1-1 1,24-6-1,54-22-812,-72 23 764,17-7-203,31-10-432,-60 22 783,-1 0-1,1 1 0,-1 0 0,1 0 1,0 1-1,-1 0 0,14 1 0,-19-1 99,0 1 0,0-1-1,-1 0 1,1 0 0,0 1-1,0-1 1,0 1 0,0-1-1,0 1 1,0-1 0,-1 1-1,1-1 1,0 1 0,0 0-1,-1-1 1,1 1 0,0 0-1,-1 0 1,1-1 0,-1 1-1,1 0 1,-1 0 0,1 0-1,-1 0 1,0 0 0,1 0-1,-1 0 1,0 0 0,0 0-1,0 0 1,0 0 0,0 0-1,0 0 1,0 0 0,0 0-1,0 0 1,0 0 0,0 0-1,-1 0 1,1-1 0,0 1-1,-1 1 1,-2 7 307,0-1 0,-1 0 1,-8 14-1,8-13 51,1-5-225,-8 18 733,9-15-397,7-12-95,4-7-524,-1-2 0,0 1 0,-1-1 0,0-1 0,-1 1 0,5-19 0,2-3-371,-6 17-58,-1-1 0,5-25 1,-9 34 33,-3 13 430,-1 19 318,2-19-196,0 0 1,0 0 0,0 0 0,1 0 0,-1 0 0,0 0-1,1-1 1,-1 1 0,1 0 0,0 0 0,0 0 0,-1 0 0,1-1-1,0 1 1,1 0 0,-1-1 0,0 1 0,0-1 0,1 1-1,-1-1 1,1 1 0,-1-1 0,1 0 0,-1 0 0,1 0-1,0 0 1,0 0 0,-1 0 0,1 0 0,0-1 0,0 1 0,0-1-1,0 1 1,0-1 0,0 0 0,0 0 0,0 0 0,0 0-1,3 0 1,4-2-21,0 0 1,0 0-1,-1 0 0,1-1 0,-1-1 0,0 1 0,13-9 1,3-3-359,26-22 0,17-12-800,-66 48 1128,0 1-1,-1-1 1,1 0-1,0 1 1,0 0-1,0-1 0,0 1 1,0 0-1,0-1 1,0 1-1,0 0 1,0 0-1,0 0 0,1 0 1,-2 0 24,1 0 0,-1 0-1,0 0 1,0 0 0,1 1 0,-1-1 0,0 0 0,0 0 0,1 0 0,-1 1-1,0-1 1,0 0 0,0 0 0,1 1 0,-1-1 0,0 0 0,0 0 0,0 1-1,0-1 1,0 0 0,0 0 0,0 1 0,1-1 0,-1 0 0,0 1-1,0-1 1,0 0 0,0 1 0,0-1 0,-8 31 695,6-25-583,-2 6 142,1-2 60,-1 0 0,2 0 0,-4 18 0,6-27-297,0 0 0,0 1 1,-1-1-1,1 0 0,0 1 0,0-1 0,0 1 0,0-1 0,1 0 1,-1 1-1,0-1 0,1 0 0,-1 1 0,0-1 0,1 0 1,0 0-1,-1 1 0,1-1 0,0 0 0,0 0 0,-1 0 0,1 0 1,0 0-1,0 0 0,0 0 0,0 0 0,0 0 0,0 0 0,1-1 1,-1 1-1,0 0 0,0-1 0,1 1 0,-1-1 0,2 1 0,7 0-181,0-1-1,0 1 1,0-2-1,-1 0 1,12-2-1,-8 1-219,0 1-1,22 0 1,-30 1 335,0 0 1,1 1-1,-1 0 0,0 0 0,0 0 1,1 1-1,-1-1 0,0 1 1,0 0-1,-1 1 0,1-1 0,0 1 1,-1 0-1,1 0 0,-1 1 1,0-1-1,0 1 0,-1 0 0,1 0 1,-1 0-1,0 0 0,0 1 1,0-1-1,0 1 0,-1 0 0,0 0 1,0 0-1,0 0 0,-1 0 1,1 0-1,-1 0 0,0 1 0,-1-1 1,1 0-1,-1 1 0,0-1 1,-2 9-1,0 11 604,-1 0 1,-1 1-1,-9 26 1,10-43-395,1-1 0,-1 1-1,-1-1 1,0 1 0,0-1 0,-1 0 0,0-1 0,0 1 0,-1-1-1,1 0 1,-2-1 0,-7 8 0,10-12-163,0 0 1,1 0 0,-1-1-1,0 1 1,0-1-1,0 0 1,0 0 0,0-1-1,0 1 1,0-1-1,0 0 1,0 0 0,0 0-1,0-1 1,0 1-1,0-1 1,0 0 0,0 0-1,0 0 1,0-1-1,1 1 1,-1-1 0,-3-2-1,-1-1-37,0 1 0,0-1 0,0 0 0,1-1-1,0 0 1,0 0 0,1 0 0,-1-1 0,-6-9-1,12 15 30,0-1 0,0 1 0,0-1 0,0 1 0,0-1 0,0 1 0,1-1 0,-1 0 0,0 1 0,1-1 0,0 0 0,-1 0 0,1 1-1,0-1 1,0 0 0,0 0 0,0 1 0,0-1 0,0 0 0,0 0 0,0 0 0,1 1 0,-1-1 0,1 0 0,0 1 0,-1-1-1,1 0 1,0 1 0,0-1 0,0 1 0,0-1 0,0 1 0,0 0 0,0-1 0,1 1 0,1-2 0,3-1 2,0 1 1,1-1 0,-1 1 0,1 0 0,0 0-1,0 1 1,11-3 0,70-13 95,43-12-373,-115 26 197,-1-2-1,1 1 0,-2-2 1,1 0-1,26-18 1,-36 21 62,0 0 0,0 0 0,0-1 0,-1 0 0,7-7 0,-7 5-24,0 0 0,-1 0 1,5-15-1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16652,'3'-9'1016,"17"-9"-1320,7-5-865,6-12 1241,3-2-248,0-2-232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204 264 12579,'0'-6'213,"-1"0"1,1 0-1,-1 0 1,-1 0-1,1 0 1,-5-11-1,6 16-189,0 0 0,-1 0 1,1 1-1,-1-1 0,1 0 0,0 0 0,-1 0 0,0 0 0,1 0 0,-1 1 0,0-1 0,1 0 0,-1 0 0,0 1 0,0-1 0,1 1 0,-1-1 0,0 0 0,0 1 0,0 0 0,0-1 0,0 1 0,0-1 0,0 1 0,0 0 0,0 0 0,0 0 0,0 0 0,0 0 0,0 0 1,0 0-1,0 0 0,0 0 0,0 0 0,0 0 0,0 0 0,0 1 0,0-1 0,0 0 0,1 1 0,-1-1 0,0 1 0,0-1 0,0 1 0,0 0 0,0-1 0,1 1 0,-1 0 0,0-1 0,0 2 0,-8 7 116,1 0-1,0 0 0,0 1 0,1-1 1,-7 14-1,-27 56 262,41-78-396,-10 18 38,1 1 1,1-1-1,0 2 0,2-1 1,-8 41-1,13-59-32,1 1 1,0-1 0,0 1-1,0 0 1,0-1-1,0 1 1,1-1-1,-1 1 1,1-1-1,-1 1 1,1-1-1,0 1 1,0-1-1,3 5 1,-4-7-6,1 1-1,-1 0 1,1-1 0,0 1-1,-1-1 1,1 1 0,0-1-1,-1 1 1,1-1 0,0 0 0,0 1-1,0-1 1,-1 0 0,1 0-1,0 0 1,0 1 0,0-1-1,0 0 1,1 0 0,0-1 2,1 1 0,-1-1-1,1 1 1,-1-1 0,0 0 0,1 0 0,-1 0 0,0 0-1,4-2 1,25-20-46,0-2-1,-2-1 1,40-43-1,-51 50 0,32-34-273,-2-2 0,-3-2 0,-3-2 0,42-75 0,-83 132 300,0 1 1,0-1-1,0 1 1,-1-1 0,1 1-1,0-1 1,-1 0-1,1 1 1,-1-1-1,1 0 1,-1 0 0,0 1-1,0-1 1,0-3-1,0 5 14,-1-1 0,1 1-1,-1 0 1,1-1 0,0 1-1,-1 0 1,1 0-1,-1 0 1,1 0 0,-1-1-1,1 1 1,-1 0 0,1 0-1,-1 0 1,1 0 0,-1 0-1,1 0 1,-1 0 0,1 0-1,-1 0 1,1 0-1,-1 1 1,1-1 0,0 0-1,-1 0 1,1 0 0,-1 1-1,1-1 1,-1 0 0,1 0-1,-1 1 1,-6 3 72,-1 1 1,1-1-1,1 1 1,-10 9-1,-3 6 344,1 1 1,-29 42-1,38-49-172,1 1 0,0 0 0,1 0 0,1 1 0,-10 31 0,16-44-195,-1 0 0,1 0 1,-1 0-1,1 1 0,0-1 0,0 0 0,0 0 0,2 5 0,-2-8-43,0 1-1,0 0 0,1 0 1,-1 0-1,1-1 1,-1 1-1,1 0 1,-1 0-1,1-1 0,-1 1 1,1 0-1,0-1 1,-1 1-1,1-1 0,0 1 1,-1-1-1,1 1 1,0-1-1,0 1 0,0-1 1,-1 0-1,1 1 1,0-1-1,0 0 1,0 0-1,0 0 0,0 0 1,0 0-1,-1 0 1,1 0-1,0 0 0,0 0 1,0 0-1,0 0 1,1-1-1,7-1-55,0 0 1,0-1-1,-1 0 0,1-1 1,-1 0-1,1 0 1,-1-1-1,-1 0 0,1-1 1,7-6-1,8-8-342,35-41 0,-47 50 251,15-19-176,-25 28 297,0 1-1,1-1 1,-1 0 0,0 0 0,0 1 0,0-1-1,-1 0 1,1 0 0,0 0 0,-1 0 0,1 0 0,-1 0-1,0 0 1,1-3 0,-1 5 20,-1-1 0,1 1 0,0 0 0,0-1 0,0 1 0,0-1 0,-1 1 0,1 0 0,0-1 0,0 1 0,0 0 0,-1 0 0,1-1 0,0 1 0,-1 0 0,1 0 0,0-1 0,-1 1 0,1 0 0,0 0 0,-1 0 0,1-1 0,0 1 0,-1 0 0,1 0 0,-1 0 0,1 0 0,0 0 0,-1 0 0,1 0 0,0 0 0,-1 0 0,0 0 0,-15 3 130,7 1-22,0 1 1,0-1-1,1 2 1,-1-1-1,1 1 1,0 1-1,1-1 0,-1 1 1,1 1-1,1-1 1,-1 1-1,1 0 1,1 1-1,-6 10 0,10-17-86,0 0-1,0 0 1,0 0-1,0 0 1,1 1-1,-1-1 1,1 0-1,0 0 1,-1 0-1,1 0 1,0 1-1,1 1 1,-1-2-15,0-1 1,1 0-1,-1 0 1,1 1-1,-1-1 1,1 0 0,0 0-1,-1 0 1,1 0-1,0 0 1,0 0-1,0 0 1,0 0-1,0 0 1,0-1 0,0 1-1,0 0 1,0 0-1,0-1 1,0 1-1,0-1 1,0 1 0,3 0-1,15 3 21,-1 0-1,1-1 1,37 1-1,14 1-27,-48-2-5,1 1 0,-1 1 0,0 1-1,36 15 1,-52-18 14,-1-1 1,1 1-1,-1 0 0,1 0 1,-1 1-1,0 0 0,0-1 1,-1 2-1,1-1 1,-1 0-1,0 1 0,0 0 1,-1 0-1,1 0 0,-1 1 1,0-1-1,0 1 0,-1-1 1,0 1-1,0 0 0,2 11 1,-22-209 391,8 70-472,10 120 54,-1-1 0,1 1-1,0-1 1,0 0 0,0 1 0,0-1-1,0 0 1,1 1 0,-1-1 0,2-3-1,-2 6 4,1 0-1,-1-1 1,0 1-1,0 0 1,1-1-1,-1 1 1,0 0-1,1-1 1,-1 1-1,0 0 1,1 0-1,-1 0 1,1-1-1,-1 1 1,1 0-1,-1 0 1,0 0-1,1 0 1,-1 0-1,1 0 1,-1 0-1,1 0 1,18 4-369,75 38-638,-58-31 674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14547,'1'1'69,"0"0"0,1 0 1,-1 0-1,0 0 0,0 0 0,-1 1 0,1-1 1,0 0-1,0 0 0,0 1 0,-1-1 0,1 0 0,-1 1 1,1-1-1,-1 1 0,0-1 0,1 1 0,-1-1 1,0 3-1,3 38 90,-3-23 129,4 33 19,10 92 142,-10-115-368,1 0-1,17 51 1,-20-75-56,0 0 0,1 0 1,-1 0-1,1 0 1,0-1-1,0 1 0,5 6 1,-6-9-5,0-1-1,0 1 1,-1-1 0,1 0 0,0 1 0,0-1-1,0 0 1,0 0 0,0 0 0,1 0 0,-1-1 0,0 1-1,0 0 1,1-1 0,-1 0 0,0 0 0,0 1-1,1-1 1,-1 0 0,4-1 0,0 0 25,0-1 0,0 0 0,-1 0 0,1 0 1,-1-1-1,1 1 0,-1-1 0,0 0 0,0-1 0,9-7 0,2-5 127,22-27 0,-34 39-147,37-44 187,-3-2-1,-2-2 1,-2-1 0,51-108 0,-79 149-277,-5 10 21,0 0 0,0 0 0,0 0-1,0-1 1,0 1 0,0 0 0,-1 0 0,1 0 0,-1-1 0,1 1 0,-1 0 0,0-1 0,0 1 0,0 0 0,-1-4-1,1 6 23,0 0 0,0 0 0,0-1 0,0 1 0,-1 0 0,1 0 0,0-1 0,0 1-1,0 0 1,-1 0 0,1-1 0,0 1 0,0 0 0,-1 0 0,1 0 0,0 0 0,0-1-1,-1 1 1,1 0 0,0 0 0,-1 0 0,1 0 0,0 0 0,-1 0 0,1 0 0,0 0-1,-1 0 1,1 0 0,0 0 0,0 0 0,-1 0 0,1 0 0,0 0 0,-1 0 0,1 0-1,0 0 1,-1 1 0,1-1 0,0 0 0,0 0 0,-1 0 0,1 1 0,-14 7-234,13-8 187,-11 9-343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89 14507,'1'2'81,"0"0"-1,1 0 0,-2 1 1,1-1-1,0 1 1,0-1-1,-1 1 1,1-1-1,-1 1 0,0-1 1,1 1-1,-1-1 1,-1 1-1,1 4 1,-10 43 38,4-21 114,5-23-206,-9 53 281,3 0-1,1 113 1,6-170-290,0 0 0,0 1 0,0-1 0,1 0 0,-1 1 0,1-1 0,-1 0 0,1 0 0,0 1-1,0-1 1,0 0 0,0 0 0,0 0 0,1 0 0,-1 0 0,0 0 0,4 2 0,-4-3 2,1 0-1,0-1 0,-1 1 1,1-1-1,-1 1 0,1-1 1,0 0-1,-1 1 1,1-1-1,-1 0 0,1 0 1,0 0-1,-1 0 0,1-1 1,0 1-1,-1 0 0,1-1 1,-1 1-1,1-1 0,0 1 1,-1-1-1,1 0 0,-1 0 1,0 0-1,3-2 0,8-5 105,0-1-1,-1 0 0,0-1 0,14-16 0,36-51 355,-39 49-307,45-59-126,88-149 0,-141 203-1540,-14 33 1455,0-1-1,0 1 1,0-1-1,0 1 1,1-1-1,-1 1 1,0-1-1,0 0 1,0 1-1,0-1 1,0 1-1,0-1 1,0 1-1,0-1 1,-1 1-1,1-1 1,0 1-1,0-1 1,0 1-1,-1-1 1,1 1-1,0-1 1,0 1-1,-1-1 1,1 1-1,0-1 1,-1 1-1,1 0 1,-1-1 0,1 1-1,0 0 1,-1-1-1,1 1 1,-1 0-1,1 0 1,-1-1-1,1 1 1,-1 0-1,1 0 1,-1 0-1,1-1 1,-1 1-1,0 0 1,1 0-1,-1 0 1,1 0-1,-1 0 1,1 0-1,-1 0 1,1 1-1,-1-1 1,1 0-1,-1 0 1,1 0-1,-1 0 1,1 1-1,-1-1 1,-12 5-735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14475,'1'22'1296,"5"-8"-832,4 0-183,1 1 447,5-1-128,4 0-144,2 1-112,-1-2-328,1 1-232,-4-3-384,3 1-128,-7-5 528,-1-1-144,-6-6-153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14411,'0'0'48,"1"0"0,0 0 0,0 1 1,0-1-1,-1 0 0,1 1 0,0-1 0,-1 0 0,1 1 0,0-1 1,-1 1-1,1-1 0,0 1 0,-1 0 0,1-1 0,-1 1 0,1-1 1,-1 1-1,1 0 0,-1 0 0,0-1 0,1 1 0,-1 0 0,0 0 1,1-1-1,-1 1 0,0 0 0,0 0 0,0 0 0,0 0 0,0-1 1,0 2-1,1 36 351,-2-26-64,1 55 376,-1 35 141,14 111-1,-12-203-779,1 0 0,0 0 0,0-1 0,1 1 0,6 13 0,-9-22-48,1 1 1,0-1 0,0 0-1,0 1 1,0-1 0,0 0-1,0 0 1,0 1-1,0-1 1,0 0 0,1 0-1,-1 0 1,0 0 0,1-1-1,-1 1 1,1 0 0,1 0-1,-1-1 5,0 1-1,0-1 0,-1 0 1,1-1-1,0 1 1,0 0-1,0 0 0,0-1 1,-1 1-1,1-1 1,0 0-1,-1 1 0,1-1 1,0 0-1,-1 0 0,1 0 1,-1 0-1,1 0 1,1-2-1,8-7 120,-1 0 0,0 0 0,0-1 0,12-19-1,30-55 295,-29 46-303,151-223-395,-170 258 61,-1-1 0,0 0 0,0 0 0,4-9 0,-6 14 185,-1-1 0,0 1 0,0 0 0,0-1 0,0 1 0,0 0 0,0-1 0,0 1 0,0 0 0,0-1 0,0 1 0,0 0 0,0-1 0,0 1 0,0-1 0,0 1 0,0 0 0,0-1 0,0 1 0,0 0 0,0-1 0,0 1 0,-1 0 0,1-1 0,0 1 0,0 0 0,0 0 0,-1-1 0,1 1 0,0 0 0,-1-1 0,0 1-10,-1 0 1,1 0-1,0-1 1,-1 1-1,1 0 1,0 0-1,-1 1 1,1-1-1,0 0 1,-1 0-1,1 1 1,0-1-1,-1 0 0,0 2 1,-17 5-324</inkml:trace>
  <inkml:trace contextRef="#ctx0" brushRef="#br0" timeOffset="1">302 323 13971,'4'29'1736,"6"-2"-1055,0-4-265,6 3 872,2-3-520,2 2-216,3 0-584,-4-1 224,-5-2-192,-4-2-88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317 196 10066,'1'-2'139,"0"1"0,1 0 0,-1-1 0,0 1 0,0-1 0,0 1 0,0-1 0,0 0 0,-1 1 0,1-1 0,0 0-1,-1 0 1,1 1 0,-1-1 0,0 0 0,0 0 0,1 0 0,-1 0 0,-1-2 0,1 3-39,-1 0-1,1 0 1,-1-1 0,0 1-1,0 0 1,0 0-1,1 0 1,-1-1 0,0 1-1,-1 0 1,1 1 0,0-1-1,0 0 1,0 0-1,0 0 1,-1 1 0,1-1-1,0 0 1,-1 1 0,1-1-1,-1 1 1,1 0-1,0-1 1,-1 1 0,-1 0-1,-5-1 60,0 1-1,1 0 1,-1 0-1,0 1 1,0 0-1,1 0 1,-1 1 0,1 0-1,-1 0 1,1 1-1,-7 3 1,-4 2-23,1 1 0,0 1 0,-19 15 0,23-15-109,1 1-1,0 0 0,0 0 0,1 1 0,-15 23 0,22-31-23,1 1 0,0-1 0,1 1 0,-1 0 0,1 0 0,0 0 0,0 0 0,0 1-1,1-1 1,0 0 0,0 1 0,0-1 0,1 1 0,0-1 0,0 1 0,0-1 0,1 1 0,0-1 0,0 0 0,2 8 0,-2-11-3,0 0 1,1 0-1,-1 0 0,1 0 0,-1 0 1,1 0-1,0 0 0,0 0 0,0-1 0,-1 1 1,2-1-1,-1 0 0,0 1 0,0-1 1,0 0-1,1 0 0,-1 0 0,0-1 0,1 1 1,-1 0-1,1-1 0,-1 0 0,1 1 1,-1-1-1,0 0 0,5-1 0,3 1 1,0-2 1,0 1-1,0-1 0,0 0 0,12-5 1,-3-1-1,-2 0 1,1-1 0,-1-1 0,0-1 0,-1 0 0,-1-2 0,1 1 0,18-22 0,-15 13 13,0-1 0,-1-1-1,-2-1 1,0-1 0,14-29 0,-26 47 5,-1-1 1,1 0-1,-1 1 0,-1-2 0,1 1 0,-1 0 0,1-16 1,-5 9 55,2 15-74,0 0 0,0-1 1,-1 1-1,1 0 0,0 0 1,0 0-1,0 0 1,0 0-1,-1 0 0,1-1 1,0 1-1,0 0 0,0 0 1,-1 0-1,1 0 0,0 0 1,0 0-1,0 0 1,-1 0-1,1 0 0,0 0 1,0 0-1,-1 0 0,1 0 1,0 0-1,0 0 0,0 0 1,-1 0-1,1 0 1,0 0-1,0 0 0,0 1 1,-1-1-1,1 0 0,0 0 1,-2 2 11,0 0 0,0 0 0,0 0 0,0 0 0,0 0 0,1 0 0,-1 1 0,1-1 0,-2 4 0,-9 21 72,1 1-1,-15 56 1,22-67-76,1 0 1,0 0-1,1 0 0,1 1 1,1-1-1,3 27 0,-3-42-9,0 0 0,0 0 0,1 0-1,-1 0 1,1 0 0,-1 0 0,1 0 0,0 0-1,0 0 1,0 0 0,0-1 0,0 1-1,0 0 1,0-1 0,0 1 0,1 0-1,-1-1 1,1 0 0,-1 1 0,1-1-1,0 0 1,1 1 0,-1-1-4,0-1-1,0 0 1,0 0 0,0 0-1,0 0 1,0 0 0,0 0-1,0-1 1,-1 1 0,1 0-1,0-1 1,0 0-1,0 1 1,-1-1 0,1 0-1,0 0 1,-1 0 0,1 0-1,0 0 1,-1-1 0,0 1-1,1 0 1,1-3 0,10-10-197,-1 0 1,-1-1 0,0 0-1,-1-1 1,0 0 0,11-29-1,-8 14-611,-2 0 0,13-63 0,-17 45 199,-4 4-159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16315,'-6'7'253,"0"0"-1,1 0 0,0 0 1,1 1-1,-5 9 0,0-1-78,-8 17 11,2 2 0,1-1 1,-10 39-1,-18 112-94,36-152-152,2 1-1,1 0 1,1 0 0,2 0 0,5 39 0,-4-68 6,-1-1 0,1 0 1,0 0-1,1 0 0,-1 0 0,1 0 1,0-1-1,3 6 0,-5-8 23,1 0-1,-1-1 1,1 1-1,-1 0 1,1-1-1,0 1 1,-1-1-1,1 1 1,0-1-1,-1 0 1,1 1 0,0-1-1,0 0 1,-1 1-1,1-1 1,0 0-1,0 0 1,0 0-1,-1 0 1,1 1-1,0-1 1,0 0-1,0-1 1,-1 1 0,1 0-1,0 0 1,0 0-1,0 0 1,-1-1-1,1 1 1,0 0-1,0-1 1,-1 1-1,1 0 1,0-1-1,-1 1 1,1-1-1,0 1 1,-1-1 0,1 1-1,-1-1 1,1 0-1,-1 1 1,1-2-1,4-4-222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15955,'-1'0'97,"0"0"0,0 0-1,0 0 1,-1 0-1,1 0 1,0 0 0,0 0-1,0 0 1,0 1-1,-1-1 1,1 0 0,0 1-1,0-1 1,0 1-1,-2 1 1,1-1 48,-24 12 72,1 1-1,0 1 0,2 1 0,-1 2 1,2 0-1,-23 25 0,43-41-239,-2 1-75,1 1 0,-1 0 0,1 0 1,-1 0-1,1 0 0,-3 6 0,6-10 86,0 0-1,0 0 1,0 0 0,0 1 0,0-1-1,0 0 1,0 0 0,0 0 0,0 0-1,0 1 1,0-1 0,0 0-1,0 0 1,0 0 0,0 0 0,0 1-1,0-1 1,0 0 0,0 0 0,0 0-1,0 0 1,0 1 0,0-1 0,0 0-1,0 0 1,0 0 0,0 0-1,0 0 1,0 1 0,0-1 0,0 0-1,1 0 1,-1 0 0,0 0 0,0 0-1,0 0 1,0 1 0,0-1 0,1 0-1,7 0-277,12-6-77,-20 6 343,13-5-80,-1 1 1,1 0 0,0 1 0,-1 0-1,1 1 1,1 1 0,24 0-1,-33 1 104,0 1 0,0 0 0,1 0-1,-1 0 1,0 0 0,0 1 0,0 0-1,-1 0 1,1 0 0,0 1 0,-1 0-1,0-1 1,1 2 0,-1-1 0,0 0-1,-1 1 1,1 0 0,0 0 0,-1 0-1,0 0 1,0 0 0,4 9 0,-4-8 31,-1 1 1,0-1 0,0 1-1,0-1 1,-1 1 0,0 0-1,0-1 1,0 1 0,-1 0 0,1 0-1,-1 0 1,-1-1 0,1 1-1,-1 0 1,0 0 0,-1-1 0,1 1-1,-1-1 1,0 1 0,0-1-1,-6 9 1,4-7 91,-1-1-1,1 0 1,-1-1 0,0 1 0,-1-1-1,1 0 1,-1-1 0,0 1-1,0-1 1,-1 0 0,1 0-1,-1-1 1,0 0 0,0 0-1,0-1 1,-12 3 0,4-2 165,0-1 0,-27 1-1,37-3-361,-1 0-1,1-1 0,0 1 0,0-1 0,-1 0 0,1 0 0,0-1 1,0 1-1,0-1 0,0 0 0,-6-4 0,10 5 50,1 1 0,-1 0-1,1 0 1,-1-1 0,1 1 0,0 0-1,-1-1 1,1 1 0,-1 0 0,1-1 0,0 1-1,-1-1 1,1 1 0,0 0 0,0-1-1,-1 1 1,1-1 0,0 1 0,0-1-1,0 1 1,0-1 0,-1 1 0,1-1-1,0 1 1,0-1 0,0 1 0,0-1 0,0 1-1,0-1 1,0 0 0,1 1 0,-1-1-1,0 1 1,0-1 0,0 1 0,0-1-1,1 1 1,-1 0 0,0-1 0,0 1-1,1-1 1,-1 1 0,0-1 0,1 1 0,-1 0-1,1-1 1,-1 1 0,0 0 0,1-1-1,-1 1 1,1 0 0,-1 0 0,1-1-1,-1 1 1,1 0 0,-1 0 0,1 0-1,-1 0 1,1-1 0,-1 1 0,1 0 0,-1 0-1,1 0 1,0 1 0,20-2-599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94 14011,'1'-3'185,"-1"0"0,0 1 0,1-1 0,-1 0 0,0 1 0,0-1 0,-1 0 0,1 1 0,0-1 0,-1 0-1,0 1 1,-1-5 0,2 7-150,-1 0-1,1-1 0,0 1 1,0-1-1,-1 1 0,1-1 0,0 1 1,-1 0-1,1-1 0,0 1 1,-1 0-1,1 0 0,0-1 0,-1 1 1,1 0-1,-1 0 0,1-1 1,-1 1-1,1 0 0,-1 0 0,1 0 1,-1 0-1,1 0 0,-1 0 1,1 0-1,-1 0 0,0 0 16,-1 0-1,1 1 1,0-1-1,0 1 1,-1 0-1,1-1 1,0 1-1,0 0 1,0 0-1,0-1 1,0 1-1,0 0 1,0 0-1,-1 2 1,-7 9 77,1 0 1,0 1-1,1 0 1,0 0 0,1 1-1,-6 16 1,2 4-79,-10 51 0,17-72-46,0-1 1,1 1 0,1 0-1,0 0 1,1 0-1,0 0 1,1 0 0,0 0-1,6 21 1,-7-32-3,1 0 1,0-1 0,-1 1 0,1 0-1,0-1 1,0 1 0,0-1 0,0 1-1,0-1 1,1 1 0,-1-1 0,0 0-1,1 1 1,-1-1 0,0 0 0,1 0-1,0 0 1,-1 0 0,1 0-1,3 1 1,-2-2 2,-1 1 0,1-1 0,0 0 0,0 0 0,0 0 0,0 0 0,0 0 0,0-1 1,0 0-1,0 1 0,-1-1 0,4-1 0,6-3 11,-1-1 0,0 0 0,0 0 0,-1-1 1,12-10-1,2-4 26,-1-1 0,0-1 0,34-46 0,-43 50-12,-2 0-1,-1 0 0,0-1 1,-1 0-1,-1-1 0,7-25 1,-14 39-23,-1 0 0,1 0 0,-1 0 0,-1 0 0,1 0 0,-1 0 1,-1 0-1,-1-12 0,2 17-9,-1 0-1,1 0 1,-1 0 0,0 0 0,1 0-1,-1 0 1,0 0 0,0 0-1,0 0 1,0 0 0,-1 1 0,1-1-1,0 1 1,-1-1 0,1 1 0,-1-1-1,0 1 1,1 0 0,-1 0-1,0 0 1,0 0 0,0 0 0,0 0-1,0 0 1,0 0 0,0 1 0,0-1-1,0 1 1,0 0 0,0 0-1,-4-1 1,1 2-31,0 0 0,0 0 0,0 0 0,1 0 0,-1 1 1,0 0-1,1 0 0,-1 0 0,1 0 0,0 1 0,0-1 0,0 1 0,0 0 0,0 1 0,1-1 0,-1 1 0,1-1 0,0 1 0,-5 8 0,5-8-61,0 0 0,0 1-1,1 0 1,0-1 0,0 1-1,0 0 1,0 0 0,1 0-1,0 0 1,0 0 0,0 0 0,0 0-1,1 1 1,0-1 0,0 0-1,1 0 1,-1 0 0,3 9-1,-3-13 76,1 0 1,-1-1-1,0 1 0,1 0 0,-1 0 0,1 0 0,-1-1 1,1 1-1,-1 0 0,1 0 0,-1-1 0,1 1 0,0-1 1,-1 1-1,2 0 0,11 0-373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14779,'10'-13'1536,"5"3"-1071,-1 4-361,6-1 1072,1 2-672,1 0-488,-2-8-120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115 159 13707,'-1'0'86,"0"1"1,-1-1-1,1 0 0,0 1 1,-1-1-1,1 1 0,0 0 1,-1-1-1,1 1 0,0 0 1,0 0-1,0 0 1,0 0-1,0 0 0,0 0 1,0 0-1,0 0 0,-1 2 1,-15 26 146,13-22 71,-7 11-203,2 1 0,0 0 1,1 0-1,1 1 1,0-1-1,2 1 0,0 1 1,2-1-1,0 1 0,0 26 1,3-45-94,0-1 0,0 0 1,0 0-1,0 0 1,0 1-1,0-1 0,0 0 1,1 0-1,-1 0 1,0 1-1,1-1 0,-1 0 1,1 0-1,-1 0 1,1 0-1,0 0 0,-1 0 1,1 0-1,0 0 1,0 0-1,-1 0 0,1 0 1,1 0-1,0-1 4,-1 0 1,1 0-1,-1 0 0,1 0 0,-1 0 0,1-1 1,-1 1-1,1-1 0,-1 1 0,1-1 0,-1 1 0,0-1 1,1 0-1,-1 1 0,0-1 0,0 0 0,1 0 1,-1 0-1,0 0 0,2-2 0,16-17 128,0-1 0,30-41-1,-21 24-35,65-90 200,52-65 208,-140 187-308,-9 8-135,-9 10-9,-7 15-4,2 0-1,0 1 0,2 0 0,1 1 1,2 1-1,-14 42 0,24-59-36,-1 0 0,1 0 1,1 0-1,1 0 0,0 0 0,0 15 0,2-24-14,-1 0 0,1-1 1,-1 1-1,1 0 0,0 0 0,1-1 0,-1 1 1,0-1-1,1 1 0,0-1 0,3 4 0,-4-5-2,1 0-1,0 0 1,0 0-1,0 0 1,0 0-1,0-1 1,1 1-1,-1-1 1,1 0-1,-1 0 1,1 0-1,-1 0 1,1 0 0,-1 0-1,1-1 1,0 1-1,4-1 1,4 0-19,-1-1 0,1 0 1,0 0-1,-1-1 0,0-1 1,1 0-1,-1 0 1,0-1-1,-1 0 0,1-1 1,-1 0-1,17-12 0,-6 2-16,1 0 0,-2-2 0,0 0 0,19-25-1,-33 38 40,-1-1 0,0 0 0,0 0 0,0 0 0,-1-1 0,0 1-1,0-1 1,0 0 0,-1 0 0,0 0 0,0 0 0,0 0 0,1-8-1,-3 14-3,0-1 0,0 1 0,0-1 0,0 1-1,0-1 1,0 1 0,0-1 0,0 0-1,0 1 1,0-1 0,0 1 0,0-1-1,0 1 1,0-1 0,0 1 0,-1-1-1,1 1 1,0-1 0,0 1 0,0-1-1,-1 1 1,1-1 0,0 1 0,-1 0-1,1-1 1,-1 1 0,1-1 0,0 1-1,-1 0 1,1 0 0,-1-1 0,1 1-1,-1 0 1,1 0 0,-1-1 0,1 1-1,-1 0 1,1 0 0,-1 0 0,1 0-1,-1 0 1,1 0 0,-1 0 0,1 0-1,-1 0 1,1 0 0,-1 0 0,1 0-1,-1 0 1,0 0 0,1 0 0,-1 0-1,1 1 1,-1-1 0,0 0 0,-2 2 14,-1 0 0,1 0 0,-1 0 0,1 0 0,0 0 0,-5 5 0,3-2-13,0 0-1,1 1 1,0-1-1,-1 1 1,2 0 0,-7 13-1,10-18-12,-1 0-1,0 0 1,1 0-1,-1 1 1,1-1-1,-1 0 1,1 1-1,0-1 1,-1 0-1,1 1 1,0-1-1,0 0 1,0 1-1,0-1 1,0 0-1,0 1 1,1-1-1,-1 1 1,0-1-1,1 0 1,-1 0-1,1 1 1,-1-1-1,1 0 1,0 0-1,-1 0 1,1 1-1,0-1 1,0 0-1,0 0 1,0 0-1,0 0 1,0-1-1,0 1 1,0 0-1,0 0 1,0-1-1,0 1 1,1 0-1,-1-1 1,3 1-1,8 2-74,1-1-1,0-1 0,-1 0 0,1-1 0,0 0 1,14-2-1,12 0-83,-15 1 186,-1 1-1,1 1 1,0 1 0,-1 2-1,0 0 1,0 1-1,0 1 1,41 18 0,-72-55 982,-76-146 368,83 177-1374,1-1 0,0 1 0,0 0 0,0 0 0,0-1 0,0 1 0,0 0 0,0 0 0,0-1 0,0 1 0,0 0 0,0-1 0,0 1 0,0 0-1,0 0 1,0-1 0,0 1 0,0 0 0,0 0 0,0-1 0,0 1 0,1 0 0,-1 0 0,0-1 0,0 1 0,0 0 0,0 0 0,0-1 0,1 1 0,-1 0 0,0 0 0,0 0 0,1 0 0,-1-1 0,0 1 0,0 0-1,0 0 1,1 0 0,-1 0 0,0 0 0,1 0 0,-1 0 0,0 0 0,0 0 0,1 0 0,-1 0 0,0 0 0,0 0 0,1 0 0,-1 0 0,0 0 0,1 0 0,-1 0 0,17 2-284,-17-2 290,54 8-997,91 3-1,-76-11 546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13723,'5'-1'1104,"1"11"-816,0 9-88,-2 13 464,2 7-191,0 13-225,1 4-40,0 4-72,0 0-152,0-10-328,2-5-473,-5-21 673,1-11-104,-8-26-112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15251,'-1'-2'84,"1"0"0,0 0-1,0 0 1,0 1 0,1-1 0,-1 0-1,0 0 1,1 0 0,-1 0-1,1 1 1,0-1 0,-1 0 0,1 0-1,0 1 1,0-1 0,0 1-1,0-1 1,0 1 0,1-1-1,-1 1 1,0 0 0,1-1 0,-1 1-1,1 0 1,-1 0 0,1 0-1,1 0 1,9-7 254,0 2 0,22-9-1,-26 11-98,31-12 92,2 2 0,44-10 1,-60 18-266,1 2 1,-1 1 0,1 1-1,46 1 1,-65 2-67,0 0 0,0 0 0,-1 0 0,1 1 0,0 0 0,11 5 0,-16-7-1,-1 1-1,1 0 1,-1 0 0,0 0-1,1 0 1,-1 0 0,0 0-1,0 0 1,0 0 0,1 0-1,-1 1 1,0-1 0,-1 0-1,1 1 1,0-1 0,0 1-1,-1-1 1,1 1-1,0-1 1,-1 1 0,0-1-1,1 1 1,-1 0 0,0-1-1,0 1 1,0 0 0,0-1-1,0 1 1,0 0 0,0-1-1,-1 1 1,1-1 0,-1 3-1,-3 4 12,1 0 1,-1 0-1,0 0 0,-1-1 0,0 0 0,0 0 1,-1 0-1,0 0 0,-10 9 0,-68 50 234,66-54-191,-20 17-114,37-25-319,8-3 123,9-2-109,-7-1 129,1 1 1,-1 0-1,1 1 0,-1 0 1,1 0-1,17 4 1,-24-3 206,0 0 1,0 0 0,-1 0 0,1 0 0,0 0 0,-1 0 0,1 1 0,-1-1 0,1 1 0,-1 0 0,0 0 0,0 0 0,0 0 0,0 0 0,0 0 0,0 1 0,0-1 0,-1 1 0,1-1 0,-1 1 0,0 0 0,0-1 0,0 1-1,0 0 1,0 0 0,0 4 0,0 1 126,0 1 0,-1-1 0,0 1 0,0-1 0,-1 1 0,0-1 0,0 0 0,-1 1-1,-1-1 1,1 0 0,-1 0 0,0 0 0,-1-1 0,0 1 0,0-1 0,-1 0 0,0 0 0,0 0 0,0 0-1,-1-1 1,0 0 0,-11 8 0,9-7 35,-1-1-1,-1 0 1,1 0 0,-1-1-1,1 0 1,-2 0 0,1-1-1,0-1 1,-1 0 0,0 0-1,1-1 1,-1-1-1,0 1 1,0-2 0,0 0-1,0 0 1,-13-2 0,20 1-177,0 0 1,0 0-1,-1 0 1,1-1 0,1 1-1,-1-1 1,0 0 0,0 0-1,1 0 1,-1-1-1,1 1 1,-1-1 0,1 0-1,0 0 1,0 0-1,1 0 1,-1-1 0,0 1-1,1-1 1,0 0-1,0 1 1,0-1 0,1 0-1,-1 0 1,1 0-1,0 0 1,-1-7 0,-1-21-314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12523,'1'1'140,"-1"1"-1,1-1 1,0 0 0,0 0 0,0 1 0,0-1 0,0 0-1,0 0 1,0 0 0,0 0 0,0 0 0,0 0 0,1 0 0,-1-1-1,0 1 1,1 0 0,-1-1 0,1 1 0,-1-1 0,1 1 0,-1-1-1,1 0 1,-1 1 0,1-1 0,-1 0 0,3 0 0,3 0 228,1 0 1,-1 0 0,1 0 0,7-2 0,-8 0-241,0 0 0,-1-1 1,1 1-1,-1-1 1,0-1-1,1 1 0,-1-1 1,-1 0-1,1-1 1,6-5-1,-9 7-100,-1 0-1,1 0 1,-1 0-1,1 0 1,-1 0-1,0-1 1,-1 1-1,1-1 1,1-4-1,-2 7-24,-1-1 0,1 0 0,-1 0 0,0 0 0,0 0 0,0-1 0,0 1 0,0 0 0,0 0 0,0 0 0,-1 0 0,1 0 0,-1 0 0,1 1 0,-1-1 0,0 0 0,0 0 0,-1-2 0,1 3-5,0-1 0,0 1 0,0-1 1,-1 1-1,1 0 0,-1 0 0,1-1 0,-1 1 0,1 0 1,-1 0-1,1 0 0,-1 1 0,0-1 0,1 0 0,-1 1 1,0-1-1,0 1 0,0-1 0,0 1 0,1 0 0,-1 0 1,0 0-1,0 0 0,0 0 0,0 0 0,0 1 0,1-1 1,-1 0-1,0 1 0,0 0 0,1-1 0,-1 1 0,0 0 1,1 0-1,-3 1 0,-3 2-7,0 0 0,1 0 0,-1 1 0,1 0 1,0 0-1,-10 12 0,7-5 27,0 2-1,0-1 1,2 1-1,-1 0 1,2 1 0,0 0-1,0 0 1,2 0-1,0 1 1,0-1 0,2 1-1,0 0 1,0 18 0,2-31-20,0 0 0,0-1 1,0 1-1,0 0 1,1-1-1,-1 1 0,1 0 1,-1-1-1,1 1 0,0-1 1,0 1-1,0-1 1,1 1-1,-1-1 0,0 0 1,1 0-1,0 0 0,-1 1 1,5 2-1,-4-4 45,0 0 1,0 0-1,1-1 0,-1 1 0,0-1 0,1 1 1,-1-1-1,0 0 0,0 0 0,1 0 0,-1 0 1,0 0-1,1-1 0,-1 1 0,0-1 0,1 1 0,-1-1 1,0 0-1,0 0 0,0 0 0,0 0 0,0 0 1,4-3-1,17-12 186,32-26 1,-37 27-142,41-33 152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188 140 14731,'-31'28'1354,"-42"47"0,62-61-1052,-1 1 1,2 0-1,0 0 1,1 1-1,1 0 1,-7 17-1,13-28-241,1-1 1,-1 1-1,1 0 0,0-1 1,0 8-1,1-11-57,0 0 0,0 0 1,0 0-1,0 0 0,0 0 0,0 0 0,0 0 1,1 0-1,-1-1 0,0 1 0,1 0 0,-1 0 1,0 0-1,1 0 0,-1 0 0,1-1 0,-1 1 1,1 0-1,0 0 0,-1-1 0,1 1 0,0 0 0,-1-1 1,1 1-1,0-1 0,0 1 0,0-1 0,0 1 1,-1-1-1,1 0 0,0 1 0,0-1 0,0 0 1,0 0-1,2 1 0,1-1-34,1 0 0,-1 0 0,1-1 0,-1 0 0,1 1-1,-1-2 1,1 1 0,-1 0 0,0-1 0,1 0 0,-1 0 0,0 0 0,5-4 0,9-6-188,25-24 1,-40 33 191,14-12 13,-1-1 0,-1-1 0,0-1 0,-2 0 0,0 0 0,0-1 0,-2-1 0,-1 0 0,0-1 0,-1 0 0,-2 0 0,0-1 0,-1 0-1,5-36 1,-11 56 37,0 1 0,0 0 1,0-1-1,0 1 0,0-1 0,0 1 0,0-1 0,0 1 0,-1 0 0,1-1 0,0 1 0,-1-1 0,1 1 0,-1 0 0,0 0 0,1-1 0,-1 1 0,0 0 0,-1-1 0,2 1-11,-1 1 1,0 0-1,0 0 0,1 0 0,-1 0 0,0 0 0,0 0 1,1 0-1,-1 0 0,0 0 0,0 0 0,1 0 0,-1 0 1,0 0-1,0 0 0,1 1 0,-1-1 0,0 0 0,1 1 1,-1-1-1,0 0 0,1 1 0,-1-1 0,1 1 1,-1-1-1,1 1 0,-1-1 0,1 1 0,-1-1 0,1 1 1,-1 0-1,1-1 0,-1 1 0,1 0 0,0-1 0,-1 2 1,-4 6 6,1 0-1,-1 1 1,1 0 0,1 0 0,0 0 0,0 0 0,1 0 0,0 1 0,-1 10 0,2-7-5,0 1 1,1-1-1,0 0 1,1 1 0,0-1-1,4 15 1,-1-17-310,-1 1 1,2-1 0,-1 0-1,10 15 1,-13-23 195,1 1 1,0-1-1,1 0 0,-1 1 1,1-1-1,-1 0 0,1-1 1,0 1-1,0 0 0,0-1 0,0 0 1,1 1-1,-1-1 0,1-1 1,-1 1-1,8 2 0,8-4-404,-2-9-171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15395,'2'-19'1113,"-4"25"-921,0 15-104,-6 21 408,3 5-136,-3 7-248,3 7-88,0 0 16,3-2-72,2-12-224,0-4-88,-2-13-232,-1-4-329,-7-14 657,-1-5-160,-11-11-208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14531,'15'-28'518,"1"2"1,1-1-1,2 2 1,36-39-1,-40 49-355,0 1 1,0 0 0,2 2-1,-1-1 1,2 2-1,0 1 1,0 0-1,21-8 1,-33 16-144,0 0-1,0 0 1,0 1 0,0-1 0,0 1 0,1 1 0,-1-1 0,1 1-1,-1 0 1,0 1 0,1-1 0,-1 1 0,11 4 0,-14-4-20,1 0 1,-1 1 0,0 0-1,1 0 1,-1 0 0,0 0-1,0 1 1,0-1-1,-1 1 1,1-1 0,-1 1-1,1 0 1,-1 0 0,0 0-1,0 1 1,0-1 0,0 0-1,-1 1 1,0-1-1,1 1 1,-1 0 0,0-1-1,0 7 1,0 1 29,0 1-1,-1-1 1,-1 0 0,0 0-1,0 0 1,-1 0 0,-1 0-1,0 0 1,0 0 0,-1-1-1,0 1 1,-1-1 0,0 0-1,0-1 1,-1 1-1,-1-1 1,-9 10 0,3-3 79,-1-1 1,-1-1-1,0 0 1,-1-1-1,0 0 1,-1-2-1,0 0 1,-29 13-1,39-21-149,-21 9-291,27-11 298,-1-1 1,1 1-1,0-1 1,-1 0-1,1 1 1,-1-1-1,1 0 1,-1 0-1,1 0 1,-1 0 0,1 0-1,-1 0 1,1-1-1,0 1 1,-3-1-1,4 1 29,0 0-1,0 0 0,0 0 1,0 0-1,0 0 1,0 0-1,0 0 0,0 0 1,-1 0-1,1 0 1,0 0-1,0-1 0,0 1 1,0 0-1,0 0 0,0 0 1,0 0-1,0 0 1,0 0-1,0 0 0,0 0 1,0 0-1,0 0 1,0-1-1,0 1 0,0 0 1,0 0-1,0 0 1,0 0-1,0 0 0,0 0 1,0 0-1,0 0 1,0 0-1,0-1 0,0 1 1,0 0-1,0 0 1,0 0-1,0 0 0,0 0 1,0 0-1,0 0 1,0 0-1,0 0 0,0 0 1,1-1-1,-1 1 1,0 0-1,0 0 0,0 0 1,0 0-1,11-5-343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11018,'14'-7'911,"-9"4"-443,0 1 0,1-1 0,-1 1 0,0 0 0,1 0 1,0 1-1,6-2 0,-11 3-363,1 0-1,-1 0 1,0 0 0,0 0 0,0 0 0,0 1-1,0-1 1,0 0 0,1 1 0,-1-1 0,0 1-1,0-1 1,0 1 0,0-1 0,0 1-1,0 0 1,1 0 0,-1 1 17,0 0-1,0 0 1,1 0 0,-1-1-1,0 1 1,0 0 0,-1 0-1,1 1 1,0-1 0,-1 0-1,1 0 1,-1 3-1,2 20 237,-1-1 0,-1 1 0,-2 0 0,-5 32 0,-1 19-71,8-74-282,0-1 0,0 1-1,0-1 1,0 1 0,0-1 0,0 1 0,1 0 0,-1-1-1,1 1 1,-1-1 0,1 1 0,1 2 0,5-2-9,2-12-44,-7 4 15,1-1 1,-1 0 0,0 1-1,-1-1 1,0 0 0,0 0 0,0 0-1,-1-12 1,0 5-35,-1 0 0,-1 0 0,-4-19 0,-8-5-106,14 37 167,0-1-1,-1 1 0,1 0 0,-1 0 1,0-1-1,1 1 0,-1 0 0,0 0 1,0 0-1,0 0 0,0 0 0,0 0 1,0 0-1,0 0 0,0 0 0,0 1 1,0-1-1,0 0 0,-1 1 0,1-1 0,0 1 1,0-1-1,-1 1 0,1 0 0,-3-1 1,3 1 5,0 1 0,1 0 1,-1-1-1,0 1 1,1-1-1,-1 1 0,0 0 1,1-1-1,-1 1 1,1 0-1,-1 0 0,1 0 1,-1-1-1,1 1 0,0 0 1,-1 0-1,1 0 1,0 0-1,0 0 0,0-1 1,-1 1-1,1 0 1,0 0-1,0 0 0,0 0 1,1 0-1,-1 0 0,0 0 1,0 1-1,6 28 41,-4-27-31,-1 0-1,1 0 1,0 0 0,-1 0-1,1 0 1,0-1 0,1 1 0,-1-1-1,0 0 1,1 0 0,-1 1-1,1-2 1,0 1 0,0 0-1,0 0 1,0-1 0,0 0-1,0 1 1,0-1 0,0 0 0,0-1-1,0 1 1,1-1 0,-1 1-1,0-1 1,1 0 0,-1 0-1,0 0 1,1-1 0,-1 1 0,0-1-1,5-1 1,-2 0-2,1 1 0,-1-2 1,0 1-1,0-1 0,0 1 0,-1-2 1,1 1-1,-1-1 0,0 0 0,1 0 1,-2 0-1,1-1 0,0 1 0,-1-1 1,7-10-1,4-22-42,-14 35 29,0 1 1,-1-1-1,1 1 0,-1-1 1,1 1-1,-1-1 1,0 0-1,0 1 1,0-1-1,0 1 1,0-1-1,0 0 0,0 1 1,0-1-1,-1 0 1,1 1-1,-1-1 1,1 1-1,-1-1 1,0 1-1,0-3 0,0 4 3,0 0 1,1-1-1,-1 1 0,0-1 0,1 1 0,-1 0 0,0 0 0,0-1 0,1 1 0,-1 0 0,0 0 0,0 0 1,0 0-1,1 0 0,-1 0 0,0 0 0,0 0 0,1 0 0,-1 0 0,0 0 0,0 0 0,1 1 1,-1-1-1,0 0 0,0 1 0,1-1 0,-1 0 0,0 1 0,1-1 0,-1 1 0,1-1 0,-1 1 0,0-1 1,1 1-1,-1 0 0,1-1 0,-1 1 0,1 0 0,0-1 0,-1 2 0,-16 30 6,13-21 31,0-1 0,1 1-1,1 0 1,0 1 0,-1 21 0,3-30-21,0 0 0,0 0 0,0 0 0,1 0 0,-1 0 0,1-1 1,0 1-1,0 0 0,0 0 0,0-1 0,0 1 0,3 3 0,-3-4-3,1-1-1,-1 0 1,1 1-1,-1-1 1,1 0-1,-1 0 1,1 0-1,0 0 1,0 0-1,-1 0 1,1 0-1,0-1 1,0 1-1,0-1 1,0 1-1,0-1 1,0 0-1,0 0 1,0 0-1,3 0 1,3-1-30,1 0 0,-1-1 0,0 0 0,0 0 0,0-1 0,0 0 1,0 0-1,0-1 0,-1 0 0,9-6 0,4-4-186,-1-1-1,23-22 1,-29 25-17,-1-1-1,-1 0 1,0 0-1,0-1 1,12-24 0,-21 32 67,-5 9 125,-9 13 147,3 0 170,1 0 1,-11 31-1,16-39-178,0 0-1,1 0 1,1 1 0,-1-1-1,1 0 1,1 1 0,-1-1 0,2 12-1,-1-19-91,0 0 0,1 0-1,-1 0 1,0 0-1,1 0 1,-1 0-1,0 0 1,1 0-1,-1 0 1,1 0 0,-1 0-1,1 0 1,0 0-1,-1 0 1,1-1-1,0 1 1,0 0-1,-1-1 1,1 1 0,0 0-1,0-1 1,0 1-1,0-1 1,1 1-1,0 0-15,0-1-1,1 1 1,-1-1-1,0 0 0,1 0 1,-1 0-1,0 0 1,1 0-1,-1-1 0,4 0 1,2-1-150,-1 0-1,1-1 1,-1 0 0,1-1 0,8-4 0,-14 6 61,0 1 1,1 0-1,-1-1 1,0 1 0,0-1-1,0 0 1,0 0-1,0 0 1,0 0 0,0 0-1,-1 0 1,1 0-1,-1-1 1,0 1-1,1 0 1,-1-1 0,0 0-1,0 1 1,-1-1-1,1 1 1,0-1 0,-1 0-1,0 1 1,0-1-1,0 0 1,0-5-1,-7-16-505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14115,'-3'4'1304,"3"10"-888,3 4-224,4 3 1105,3 1-945,8 0-648,2-1 816,6-9-536,1-4 8,11-4-48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24 13499,'-166'79'5480,"63"-30"-3579,83-38-1767,20-11-139,-1 0 0,1 0 0,0 0 0,0 0 0,0 0-1,0 0 1,0 0 0,0 0 0,0 0 0,-1 1 0,1-1 0,0 0 0,0 0 0,0 0 0,0 0 0,0 0 0,0 0 0,0 0 0,0 0 0,-1 0 0,1 1 0,0-1 0,0 0-1,0 0 1,0 0 0,0 0 0,0 0 0,0 0 0,0 1 0,0-1 0,0 0 0,0 0 0,0 0 0,0 0 0,0 0 0,0 0 0,0 1 0,0-1 0,0 0 0,0 0 0,0 0-1,0 0 1,0 0 0,0 0 0,0 1 0,0-1 0,0 0 0,1 0 0,-1 0 0,0 0 0,0 0 0,0 0 0,0 1 0,10 0-284,12-1-233,-18-1 437,136-12-2685,-123 13 2523,-1 0 1,0 1-1,1 1 0,-1 1 0,0 0 0,24 8 0,-37-10 268,1 1 0,-1-1 1,1 1-1,-1 0 0,1 0 0,-1 0 0,0 0 0,0 0 0,0 1 0,0 0 0,-1-1 0,1 1 0,-1 0 0,4 5 0,-5-6 28,-1 0-1,1 0 1,-1-1-1,1 1 0,-1 0 1,0 0-1,0 0 0,0 0 1,0 0-1,0-1 1,0 1-1,0 0 0,-1 0 1,1 0-1,-1-1 0,1 1 1,-1 0-1,0 0 0,0-1 1,0 1-1,1-1 1,-2 1-1,1-1 0,0 1 1,0-1-1,0 1 0,-1-1 1,1 0-1,0 0 1,-1 0-1,0 0 0,-1 1 1,-11 7 99,-1 0 1,1-2-1,-2 1 0,1-2 1,-1 0-1,0-1 1,0-1-1,0 0 1,-1-1-1,1-1 1,-1-1-1,-20 0 0,18-4-65,18 4-88,1-1 1,-1 0 0,1 0-1,-1 0 1,1 0-1,0 0 1,-1-1 0,1 1-1,-1 0 1,1 0-1,0 0 1,-1 0-1,1 0 1,-1 0 0,1-1-1,0 1 1,-1 0-1,1 0 1,0-1 0,-1 1-1,1 0 1,0-1-1,-1 1 1,1 0-1,0-1 1,0 1 0,-1 0-1,1-1 1,0 1-1,0 0 1,0-1 0,-1 1-1,1-1 1,0 1-1,0 0 1,0-1-1,0 1 1,0-1 0,0 1-1,0-1 1,9-7-243</inkml:trace>
  <inkml:trace contextRef="#ctx0" brushRef="#br0" timeOffset="1">496 95 18132,'13'-8'1280,"3"-1"-1072,4 0-104,6-2 328,1-1-256,3 0-400,2 0-208,-4 2-336,-3 2-160,-11 5 632,-5 3-208,-12 5-152</inkml:trace>
  <inkml:trace contextRef="#ctx0" brushRef="#br0" timeOffset="2">482 218 15611,'11'0'1217,"14"-7"-921,8-1-152,11-4 440,4-1-264,7-2-568,-2-4-1609,8-1 1689,-5-4-248,-5-2-208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12819,'-8'103'2420,"2"-32"-1677,3-29-344,-1 13 682,6 87 0,-2-140-1051,0-1 1,0 0 0,0 1-1,0-1 1,0 1 0,1-1-1,-1 0 1,1 1 0,-1-1-1,1 0 1,-1 1 0,1-1-1,0 0 1,-1 0 0,1 0-1,0 0 1,0 0 0,0 0-1,0 0 1,0 0 0,0 0-1,1 1 1,0-2-11,-1 1 1,1-1-1,-1 0 1,0 0-1,1 1 0,-1-1 1,1 0-1,-1-1 1,1 1-1,-1 0 0,1 0 1,-1-1-1,0 1 1,1 0-1,-1-1 1,1 0-1,1 0 0,7-5 0,0-1 0,0 0 0,-1 0 0,10-10 1,-13 11-46,47-44-205,-35 31 48,1 1 0,0 1 1,2 1-1,28-18 0,-48 34 164,-1-1 0,1 1 1,0-1-1,0 1 0,0-1 0,0 1 0,0 0 1,0 0-1,0-1 0,0 1 0,1 0 0,-1 0 1,0 0-1,0 0 0,1 0 0,-1 0 14,-1 1 0,1-1-1,-1 0 1,0 0 0,1 1-1,-1-1 1,1 0 0,-1 1-1,0-1 1,1 0 0,-1 1-1,0-1 1,1 1 0,-1-1-1,0 1 1,1-1 0,-1 0-1,0 1 1,0-1 0,0 1-1,1-1 1,-1 1 0,0 4 22,1-1 1,-1 1 0,0-1 0,0 1-1,-2 7 1,1-2 46,-4 38 229,2-27-49,1 0 0,1 22-1,1-42-221,0 0-1,0 0 0,0 0 0,0 1 0,1-1 0,-1 0 1,0 0-1,1 0 0,-1 0 0,0 0 0,1 0 0,0 0 0,-1 0 1,1 0-1,-1 0 0,2 2 0,-1-3-7,0 0 0,-1 1 0,1-1 0,-1 0 0,1 1 0,0-1 0,-1 0 0,1 0 0,0 0 0,0 1 0,-1-1 1,1 0-1,0 0 0,-1 0 0,1 0 0,0 0 0,-1 0 0,1-1 0,0 1 0,0 0 0,3-1 17,-1-1 0,0 1 0,1-1 0,-1 0 0,0 0 0,0 0 0,-1 0 0,1-1 0,3-2 0,13-18-31,-1 0 1,30-50-1,-3 3-919,-43 71 530,-2 6 235,0 8 77,-6 36 198,3-33 92,1 1 0,1 0 0,2 32 1,-1-51-203,0 1 1,0 0 0,0-1-1,0 1 1,0 0-1,0-1 1,0 1 0,1 0-1,-1-1 1,0 1 0,0 0-1,1-1 1,-1 1 0,0 0-1,1-1 1,-1 1 0,0-1-1,1 1 1,-1-1-1,1 1 1,-1-1 0,1 1-1,-1-1 1,1 1 0,0-1-1,-1 0 1,1 1 0,-1-1-1,1 0 1,0 0 0,0 1-1,1-1-48,-1 0 0,1-1 0,0 1-1,-1 0 1,1-1 0,-1 0 0,1 1 0,-1-1 0,0 0-1,1 1 1,-1-1 0,0 0 0,2-1 0,4-4-319,1-1 0,-2 1 0,10-12 0,-8 6 2,-3 3-146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87 13651,'4'-3'337,"29"-30"929,-31 32-1180,0-1 0,-1 0-1,0 1 1,1-1-1,-1 0 1,0 0 0,0 0-1,0 0 1,0 0 0,0 0-1,-1 0 1,1 0-1,-1 0 1,1-1 0,-1 1-1,0 0 1,0-3 0,0 5-41,-1-1 1,1 0-1,0 0 1,-1 0 0,0 1-1,1-1 1,-1 0-1,0 1 1,1-1 0,-1 0-1,0 1 1,1-1-1,-1 1 1,0-1 0,0 1-1,0-1 1,0 1-1,1 0 1,-1-1 0,0 1-1,0 0 1,0 0-1,0 0 1,0 0 0,0 0-1,0 0 1,0 0-1,0 0 1,0 0 0,-1 0-1,-32 5 541,17 1-488,0 0 1,1 1 0,0 0 0,0 1-1,1 1 1,0 1 0,1 0 0,0 0 0,0 2-1,1 0 1,1 0 0,-16 20 0,18-20-61,1 1 0,1-1 0,0 2 0,0-1 0,2 1 1,-1 0-1,2 0 0,0 1 0,0-1 0,2 1 0,0 0 1,0 0-1,2 1 0,-1 24 0,3-34-19,-1 0-1,1 0 1,0-1 0,0 1-1,1-1 1,0 1 0,0-1-1,0 1 1,0-1-1,7 9 1,-7-11-13,1 0-1,-1 0 1,1 0-1,0 0 1,0-1-1,0 1 1,0-1-1,1 0 1,-1 0-1,1 0 1,-1-1-1,1 1 1,0-1-1,-1 0 1,1 0-1,6 1 1,2-1-18,-1 0 1,0-1 0,0-1-1,0 0 1,0 0 0,0-1-1,0-1 1,0 1-1,0-2 1,-1 0 0,0 0-1,0-1 1,0 0 0,0 0-1,-1-1 1,15-12-1,-21 15 3,0 1 0,0-1 0,-1 0-1,1 0 1,-1 0 0,0 0 0,0 0-1,0 0 1,0-1 0,-1 1-1,1-1 1,1-4 0,-3 6 5,0 0 1,0 1 0,1-1-1,-1 0 1,0 0-1,0 1 1,-1-1-1,1 0 1,0 0 0,0 1-1,-1-1 1,1 0-1,-1 1 1,0-1-1,1 1 1,-1-1 0,0 1-1,0-1 1,0 1-1,0-1 1,0 1-1,0 0 1,-1-1 0,1 1-1,0 0 1,-1 0-1,1 0 1,-4-2-1,0 1 1,-1-1 0,1 1 0,-1 0-1,0 0 1,0 1 0,0 0-1,0 0 1,-1 0 0,1 1 0,0 0-1,-7 1 1,4-1 7,0 1 1,0 1-1,0 0 1,0 0-1,1 0 1,-1 1-1,-9 5 0,16-7-3,0 0 0,0 1 0,0-1-1,0 1 1,0-1 0,0 1-1,0 0 1,1 0 0,-1 0-1,1-1 1,-1 2 0,-1 2 0,3-4-2,0-1 1,-1 1 0,1 0-1,0-1 1,0 1-1,0-1 1,0 1 0,0-1-1,0 1 1,0 0 0,0-1-1,0 1 1,0-1 0,0 1-1,0-1 1,0 1-1,0-1 1,0 1 0,1 0-1,-1-1 1,1 1 0,-1 0-2,1 0 0,0 0 0,0-1 0,0 1-1,-1-1 1,1 1 0,0-1 0,0 1 0,0-1 0,0 0 0,0 1 0,0-1 0,0 0 0,0 0 0,0 0 0,2 1 0,4-1-37,0 0 0,0-1 0,0 0 0,-1 0 0,1 0 0,0 0 0,0-1 1,8-4-1,53-27-409,-54 26 347,44-27-338,-38 21 198,1 1-1,1 1 0,22-9 1,-43 20 239,0-1 0,0 1 0,0 0 0,0-1 0,-1 1 0,1 0 1,0-1-1,0 1 0,0 0 0,0 0 0,0 0 0,0 0 0,0 0 1,1 0-1,-1 0 0,0 0 0,0 1 0,-1-1 0,1 0 0,0 0 1,0 1-1,0-1 0,0 1 0,0-1 0,0 1 0,0-1 1,0 1-1,-1 0 0,1-1 0,0 1 0,0 0 0,-1-1 0,1 1 1,-1 0-1,1 0 0,0 0 0,-1 0 0,0 0 0,1 0 0,-1-1 1,0 1-1,1 0 0,-1 0 0,0 0 0,0 0 0,0 0 0,0 0 1,0 0-1,0 0 0,0 1 0,0-1 0,0 1 0,-1 9 116,-1 1-1,1-1 1,-7 20-1,5-21-28,-6 23 184,4-19-100,1 0-1,1 1 1,0 0-1,-1 27 1,4-42-166,0-1 1,1 1-1,-1 0 1,0 0-1,0-1 1,0 1 0,0 0-1,1 0 1,-1 0-1,0-1 1,0 1-1,1 0 1,-1 0-1,0 0 1,0 0-1,1 0 1,-1 0-1,0-1 1,1 1-1,-1 0 1,0 0-1,0 0 1,1 0-1,-1 0 1,0 0-1,1 0 1,-1 0-1,0 0 1,1 0-1,-1 1 1,0-1-1,0 0 1,1 0-1,-1 0 1,0 0 0,0 0-1,1 0 1,-1 1-1,0-1 1,0 0-1,1 0 1,-1 0-1,0 1 1,0-1-1,0 0 1,1 0-1,-1 0 1,0 1-1,0-1 1,0 0-1,0 0 1,0 1-1,0-1 1,0 0-1,1 1 1,-1-1-1,0 0 1,0 0-1,0 1 1,0-1-1,0 0 1,0 1-1,0-1 1,0 0 0,0 1-1,-1-1 1,16-19 899,28-60-407,-18 25-297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16876,'-2'2'133,"-1"-1"0,1 1 0,0 0 0,0 0 0,-1 0 1,1 0-1,1 0 0,-1 0 0,0 0 0,1 1 0,-4 4 1,-13 32 266,16-33-177,-7 17-81,2 0-1,0 1 0,2-1 0,0 1 0,2 1 0,1-1 0,1 0 0,0 1 1,2-1-1,8 49 0,-7-66-126,-1 0 0,1 0 1,0-1-1,1 1 0,0 0 0,5 8 1,-8-14-11,1 0 0,0 1 0,0-1 1,0 0-1,-1 0 0,1 0 1,0 0-1,1 0 0,-1-1 0,0 1 1,0 0-1,0 0 0,0-1 0,1 1 1,-1-1-1,0 1 0,1-1 0,-1 1 1,0-1-1,1 0 0,-1 0 0,0 0 1,1 1-1,-1-1 0,1-1 0,-1 1 1,0 0-1,1 0 0,-1 0 0,0-1 1,1 1-1,-1-1 0,0 1 1,1-1-1,-1 1 0,0-1 0,0 0 1,2-1-1,31-22 121,57-52 0,-23 18-326,-48 44 24,20-18-333,-38 30 349,1 0 0,-1-1 0,1 0 1,-1 1-1,0-1 0,0 0 0,0 0 0,0 0 0,0 0 0,1-5 1,-3 7 128,0 1 0,0-1 0,0 1 0,0-1 0,0 1 0,0-1 0,0 1 0,0-1 0,0 1 0,0-1 0,0 1 0,0-1 1,0 1-1,-1-1 0,1 1 0,0 0 0,0-1 0,-1 1 0,1-1 0,0 1 0,-1 0 0,1-1 0,0 1 0,-1-1 0,1 1 0,0 0 0,-1 0 1,1-1-1,-1 1 0,1 0 0,0 0 0,-1-1 0,0 1 0,-18-5-463,15 5 338,-16-4-414</inkml:trace>
  <inkml:trace contextRef="#ctx0" brushRef="#br0" timeOffset="1">236 270 14699,'6'30'1424,"1"3"-823,3 0-265,3 4 648,1-1-256,3-3-488,4-3-232,-1-6 56,-5-5-48,7-11-184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5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3023 9826,'9'4'251,"1"0"-1,1-1 0,-1 0 1,0 0-1,1-1 1,-1-1-1,1 0 1,0 0-1,-1-1 0,13-2 1,8-1-48,1-2 1,33-10-1,6-6-136,-1-3-1,-1-4 1,-1-2 0,117-72-1,232-196 430,87-135 597,-314 223-788,-150 158-360,-3-1 1,42-79 0,-60 94-58,-2 0 0,-2-2 0,-1 0 0,14-65-1,-22 71-13,-2 0-1,-1 0 0,-1 0 0,-3 0 1,0 0-1,-9-46 0,4 50 120,-1 0-1,-1 1 1,-2 0 0,-1 1 0,-1 0-1,-1 1 1,-21-32 0,11 26 126,-1 1 0,-1 2 0,-1 0 0,-60-50 0,37 41 95,-1 3 0,-86-46-1,-117-34-135,-469-159 1524,713 271-1589,3 2-5,0 0 1,0 0-1,1-1 0,-8-4 1,12 6-8,0 0 0,0 0 0,0 0 0,0 0 0,0 0 0,0 0 0,0 0 1,0 0-1,0 0 0,0 0 0,1 0 0,-1-1 0,1 1 0,-1 0 0,1 0 1,-1-1-1,1 1 0,0 0 0,-1-1 0,1 1 0,0-1 0,0 1 0,0 0 0,0-3 1,9-22-26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5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3 363 11939,'1'34'837,"-3"40"1,0 9-396,7 6 150,3-1 0,35 148-1,-37-219-248,-6-17-332,1 0-1,-1 0 0,0 0 0,0 0 0,0 0 0,0 0 0,1 0 0,-1 0 0,0 0 0,0 0 0,0 0 0,0 0 0,1 0 0,-1 0 0,0 0 0,0 0 0,0 0 0,0 0 1,1 0-1,-1 0 0,0 0 0,0 0 0,0 0 0,0-1 0,0 1 0,1 0 0,-1 0 0,0 0 0,0 0 0,0 0 0,0 0 0,0-1 0,0 1 0,0 0 0,0 0 0,0 0 1,1 0-1,-1-1 0,0 1 0,0 0 0,0 0 0,0 0 0,0 0 0,0-1 0,0 1 0,7-35 423,65-696 26,-72 715-443,0 0 0,-1 0-1,0 0 1,-6-23 0,7 38-12,0 1 0,0-1 0,-1 0 0,1 1 0,0-1 0,0 0 1,0 1-1,-1-1 0,1 0 0,0 1 0,-1-1 0,1 1 0,-1-1 0,1 1 1,-1-1-1,1 1 0,-1-1 0,0 0 0,0 1-1,1 0 0,0 1 0,-1-1-1,1 0 1,0 1 0,-1-1 0,1 0 0,0 1-1,0-1 1,-1 0 0,1 1 0,0-1 0,0 0 0,-1 1-1,1-1 1,0 1 0,0-1 0,0 0 0,0 1 0,0-1-1,0 1 1,0-1 0,0 1 0,0-1 0,0 1 0,0-1-1,0 1 1,-2 15 31,2 1-1,0 0 1,1-1-1,1 1 1,0-1-1,9 31 1,-8-37-36,0 1 0,1-1-1,0 0 1,1 0 0,0 0 0,1 0-1,0-1 1,0 0 0,1-1 0,0 1-1,13 11 1,-17-17 1,0-1 1,1 1-1,-1-1 0,1 0 1,0 0-1,-1 0 0,1-1 1,0 1-1,0-1 0,0 0 1,0 0-1,0 0 0,0 0 1,0-1-1,0 0 0,1 0 0,5 0 1,-4-2-2,-1 1 1,1-1-1,-1 0 1,1 0-1,-1 0 1,0-1-1,0 0 1,0 0-1,0 0 1,-1-1-1,6-5 1,4-5-5,-2 0 0,0-1 0,0 0 0,-1-1 0,-1-1 0,11-24 0,-6 8-17,-2 0-1,-2-1 1,0 0-1,8-57 1,-19 78-20,-5 25 6,-14 69 10,4 0 0,3 1 0,-1 112 0,12-161-300,4 52 0,-3-83 317,0-1 1,0 0-1,0 1 0,0-1 0,0 0 0,1 1 1,-1-1-1,0 0 0,1 1 0,-1-1 0,1 0 0,0 0 1,-1 1-1,1-1 0,0 0 0,0 0 0,-1 0 0,1 0 1,0 0-1,0 0 0,0 0 0,0 0 0,0-1 1,1 1-1,-1 0 0,0 0 0,0-1 0,0 1 0,2 0 1,13-7-203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5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152 153 12859,'1'9'740,"-5"-8"-40,-12-13 594,14 10-1140,0 0 0,0 0-1,0 1 1,0-1 0,0 1-1,0-1 1,0 1 0,-1 0-1,1 0 1,-4-1 0,4 2-108,-1 1 0,0 0 0,0 0 0,1 0 0,-1 0 1,0 0-1,1 1 0,0-1 0,-1 1 0,1 0 0,0 0 0,0 0 1,0 0-1,0 0 0,0 0 0,0 0 0,0 1 0,-1 2 0,-4 7-29,0 0 0,-6 17 0,7-16-6,0 2 0,1-1 0,1 1 1,0-1-1,1 1 0,1 0 0,0 0 1,1 19-1,1-33-10,0 0 0,0 1 1,1-1-1,-1 0 0,0 1 1,1-1-1,-1 0 0,1 1 1,-1-1-1,1 0 0,-1 0 0,1 0 1,0 0-1,0 1 0,0-1 1,-1 0-1,1 0 0,0-1 0,0 1 1,0 0-1,3 1 0,-2-1 1,1 0 0,-1 0 0,1 0 0,-1 0-1,1-1 1,0 1 0,-1-1 0,1 0 0,0 0-1,4 0 1,6-2 8,1 0-1,-1-1 0,21-7 1,-26 7-1,4-1 6,-1 0 1,-1 0-1,1-1 1,-1 0-1,1-1 1,-2 0 0,14-11-1,-20 15-13,0-1 1,-1 1-1,1-1 0,-1 0 0,0 1 0,1-1 0,-1 0 1,0 0-1,-1 0 0,1-1 0,0 1 0,-1 0 0,0-1 1,0 1-1,0-1 0,0 1 0,-1-1 0,1 1 0,-1-1 1,0 0-1,0 1 0,0-1 0,0 1 0,-1-1 0,0 0 1,1 1-1,-4-7 0,4 8-5,-1 1-1,1-1 1,-1 1 0,0-1-1,1 1 1,-1 0 0,0-1-1,0 1 1,0 0 0,0 0 0,0 0-1,0-1 1,-1 1 0,1 0-1,0 1 1,0-1 0,-1 0-1,1 0 1,-1 0 0,1 1-1,-1-1 1,-1 0 0,1 1-2,-1 0 0,1 0 0,0 0 0,-1 0 1,1 0-1,-1 1 0,1-1 0,0 1 0,-1 0 0,1-1 1,0 1-1,0 0 0,-3 2 0,-2 1-5,0 0 0,1 1 1,-1 0-1,1 1 0,0-1 0,1 1 0,-9 11 0,8-9 6,1 1 0,0 0 0,1 0 0,0 0 0,0 1 0,1-1 0,-3 16 0,6-22 4,-1-1 1,1 1-1,0 0 0,0 0 1,0-1-1,0 1 0,0 0 1,1 0-1,0-1 1,-1 1-1,1 0 0,0-1 1,2 6-1,-2-7 1,1 1 0,-1-1 0,1 1 0,-1-1 0,1 1 0,-1-1 0,1 0 0,0 1 0,0-1 0,0 0 1,0 0-1,0-1 0,-1 1 0,1 0 0,1-1 0,-1 1 0,0-1 0,0 1 0,0-1 0,4 0 0,3 0 19,0 0 0,0-1 1,0-1-1,-1 1 0,1-1 0,0-1 1,0 1-1,-1-1 0,0-1 0,0 0 1,0 0-1,8-6 0,13-9 113,46-42 0,-49 38-89,-25 22-50,1-1 0,0 1 0,0-1-1,0 1 1,-1-1 0,2 1 0,-1 0-1,0 0 1,0 0 0,0 0 0,0 0-1,1 1 1,-1-1 0,0 1-1,4-1 1,-5 1-1,0 1 0,1-1 0,-1 1-1,1 0 1,-1-1 0,0 1 0,0 0-1,1 0 1,-1 0 0,0 0 0,0 0 0,0 0-1,0 0 1,0 0 0,0 0 0,0 0 0,-1 1-1,1-1 1,0 0 0,0 1 0,-1-1-1,1 0 1,-1 3 0,14 41 119,-15-51-36,1-1 0,0 1 0,1 0 0,0 0 0,2-10 0,1-15 19,5-156 270,-7 189-451,0 0-1,1-1 1,-1 1-1,0 0 0,1-1 1,0 1-1,-1-1 1,1 0-1,0 0 1,-1 0-1,1 0 1,0-1-1,0 1 0,0-1 1,0 0-1,0 1 1,0-1-1,0 0 1,4-1-1,-3-2 18,0-1 0,1 1 0,-1-1 0,0 0 0,-1 0 0,1 0 0,-1-1 0,0 1-1,4-8 1,14-27-397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5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11594,'-23'83'2213,"11"-43"-1366,2 0 0,1 0 0,-5 71 1,13-80-578,6 59 0,-4-80-231,1-1-1,0 0 1,0 0-1,0 0 1,1-1-1,1 1 1,0-1-1,0 1 1,0-1-1,11 14 1,-12-20-34,-1 1 0,0-1-1,1 1 1,0-1 0,0 0 0,-1 0 0,1 0 0,0 0-1,1-1 1,-1 1 0,0-1 0,0 0 0,1 0 0,-1 0-1,0 0 1,1-1 0,-1 1 0,1-1 0,-1 0 0,1 0 0,-1 0-1,1-1 1,-1 1 0,1-1 0,-1 0 0,0 0 0,1 0-1,-1 0 1,0 0 0,4-3 0,4-2 3,0 0 1,0-1-1,-1-1 1,0 0-1,0 0 0,0-1 1,8-10-1,4-8 111,-1 0-1,-1-2 0,-2 0 1,0-1-1,-2-1 0,-2 0 1,17-51-1,-30 80-120,0 0-1,0 0 1,-1 0-1,1 0 1,-1 0 0,0 0-1,1 0 1,-1-1-1,0 1 1,0 0 0,-1 0-1,1 0 1,0 0-1,-1-3 1,0 4 14,1 1 0,0 0 0,0-1 0,-1 1 0,1 0 0,0 0 0,-1-1 0,1 1 0,0 0 0,-1 0 0,1-1 0,-1 1 0,1 0 0,0 0 0,-1 0-1,1 0 1,-1 0 0,1 0 0,0 0 0,-1 0 0,1 0 0,-1 0 0,1 0 0,-1 0 0,-18 7 612,4 1-592,2 2 1</inkml:trace>
  <inkml:trace contextRef="#ctx0" brushRef="#br0" timeOffset="1">311 392 13483,'7'21'1264,"4"-5"-1000,2 0-112,-3 0 352,4-6-320,4-2-184,2-8-544,1-7 544,4-13-184,0-6-56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5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96 13571,'-5'5'356,"1"1"0,0 0 0,1 0 0,-1 0 0,1 0 0,0 0 0,0 1 1,-2 9-1,-12 55 536,15-63-863,1-1 0,0 1 1,0 0-1,1 0 0,-1-1 1,2 1-1,-1 0 0,1 0 1,0-1-1,1 1 1,2 8-1,-3-15-24,-1 0-1,1 1 1,-1-1 0,1 0 0,0 0 0,-1 0-1,1 0 1,0 0 0,0-1 0,-1 1 0,1 0-1,0 0 1,0 0 0,0-1 0,0 1 0,0 0-1,0-1 1,0 1 0,1-1 0,-1 0 0,0 1-1,0-1 1,2 1 0,-1-1 0,1 0 0,-1-1 0,0 1 1,1 0-1,-1-1 0,0 1 0,0-1 0,1 0 1,-1 0-1,0 0 0,3-2 0,4-3 0,0-1 0,0 0 0,0 0 0,8-10 1,10-13-53,-1-1 0,-2-1 0,0-1 0,-3-2 0,-1 0 0,28-66 0,-60 134 119,1 1 0,2 0 0,1 1 0,2 0 0,2 0-1,-1 38 1,5-69-92,0 1 0,1-1 0,-1 1 0,1-1 0,0 0 0,0 1 0,2 4 0,-2-9 32,-1 1 0,0-1 0,0 1 0,1-1 0,-1 1 0,0-1 0,1 1 0,-1-1-1,1 1 1,-1-1 0,1 0 0,-1 1 0,0-1 0,1 1 0,0-1 0,-1 0 0,1 0 0,-1 1 0,1-1-1,-1 0 1,2 0 0,-1 0 45,0 0 0,0 0 0,0 0 0,0-1 0,0 1 0,0 0 0,0-1 0,0 1 0,0-1 0,0 1 0,0-1 0,0 1 0,0-1 0,-1 0 0,1 1 0,0-1 0,0-1 1,11-11 109,-2 0 0,12-19 1,-11 16-76,21-33 168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0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63 15867,'-60'175'2129,"51"-143"-1917,2 0-1,1 1 0,-2 50 0,8-72-257,1 0 0,0-1 0,1 1 0,0 0 0,1 0 0,0-1 0,1 1 0,0-1 0,9 16 0,1 4-211,-10-17 190,0 0-1,0 1 1,-1-1 0,-1 0 0,0 1 0,-1 0-1,-1 19 1,-1-2 230,-2 0 1,-7 34-1,5-53 172,3-20 20,1-23-60,8-85-143,6 1 0,5 1 1,45-159-1,-58 255-209,1 0 0,1 1 1,0 0-1,1 0 1,20-30-1,-25 43 26,0 0-1,0 0 1,1 1-1,-1-1 1,1 1-1,0 0 1,0 0-1,0 0 1,0 1-1,0-1 1,1 1-1,4-2 1,-5 3 0,0 1 0,-1-1 0,1 1 0,0-1 0,0 1 1,0 0-1,0 1 0,-1-1 0,1 1 0,0-1 0,0 1 0,-1 0 1,1 1-1,0-1 0,-1 1 0,1-1 0,4 5 0,-2-3 10,-1 1-1,1 0 0,-1 0 1,0 1-1,-1-1 1,1 1-1,-1 0 0,0 0 1,0 1-1,0-1 1,-1 1-1,0 0 0,4 10 1,-5-11 43,0 0-1,-1 0 1,0 0 0,0 0 0,0 1 0,-1-1 0,0 0-1,0 0 1,0 0 0,-1 0 0,1 1 0,-1-1-1,0 0 1,-1 0 0,1 0 0,-1 0 0,0-1-1,-3 6 1,-10 12 150,-1 0 0,-1-2 0,0 0 0,-2-1 0,0-1 0,-1 0 1,-1-2-1,-38 24 0,54-37-202,-1 0 1,1 0-1,-1 0 1,1-1-1,-1 0 0,-9 2 1,14-4 21,0 0 0,-1 1 0,1-1 0,0 0 0,0 0-1,-1 0 1,1-1 0,0 1 0,0 0 0,-1 0 0,1-1 0,0 1 0,0-1 0,0 1 0,0-1 0,-1 1 0,1-1-1,0 0 1,0 0 0,0 1 0,0-1 0,1 0 0,-1 0 0,0 0 0,0 0 0,0 0 0,1 0 0,-1 0 0,0 0-1,1 0 1,-1-1 0,1 1 0,-1-2 0,-5-32-75,8-10-102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0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9314,'1'-3'209,"0"0"0,1 0 0,-1 0-1,0 1 1,1-1 0,0 1 0,0-1 0,-1 1 0,1 0 0,1-1-1,-1 1 1,0 0 0,0 0 0,1 1 0,3-3 0,4-3-291,0 0-1,21-9 1,-18 10 127,1 2 0,0 0 0,0 0 0,1 2 0,-1 0-1,18-1 1,90 6 282,-17 1-145,195-35-50,-17 1-149,-134 30 47,246 32 0,-260-20 5,0-7 1,1-5-1,254-34 0,-330 26-115,228-29 301,-199 30-855,112 5 0,-199 2 587,1 0-1,-1 0 1,0 1-1,0-1 1,0 1-1,0-1 1,1 1 0,-1 0-1,2 1 1,1 3-258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1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6201,'-6'-12'925,"10"11"201,14 16 123,172 200 89,6 6-1423,-69-72 261,153 200 39,-252-307-208,69 95 13,-82-119-14,1 0 1,0-2-1,1 0 1,1 0-1,23 14 0,9 4-3,79 71 0,34 54 34,-121-117-30,34 26 4,168 116 1,-230-174-13,287 183-71,77 55-32,-246-141 106,-82-64 0,1-2 0,2-2 0,64 34 0,36 0-6,-75-38-24,102 64 0,445 303-50,-370-265 66,-177-99 2,-1 3 0,97 69 0,-104-56-2,-17-12-5,2-1 1,92 49-1,-85-61-29,116 38 0,73 1-23,-131-38 4,174 68-1,292 164-791,-105-73 839,-437-174 27,770 240-390,-64-17 274,-610-190 114,-15-11 74,2-6 0,1-5-1,163 12 1,259 37-1,99 9-76,-544-81-46,0-4 0,116-17 1,-103 15 81,-83 3 394,-37 1-366,0-1 0,0 1 0,1-1 0,-1 1-1,0 0 1,0-1 0,1 1 0,-1 0-1,1 0 1,-1 0 0,1 1 0,-1-1-1,1 0 1,-2 2 0,-9 7-206,6-7 46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16267,'1'0'59,"-1"0"0,1 1-1,-1-1 1,1 0-1,-1 1 1,1-1-1,-1 1 1,0-1-1,1 0 1,-1 1 0,1-1-1,-1 1 1,0-1-1,1 1 1,-1-1-1,0 1 1,0-1-1,1 1 1,-1 0 0,0-1-1,0 1 1,0-1-1,0 1 1,0 0-1,0-1 1,0 1-1,0-1 1,0 1 0,0 0-1,0-1 1,0 1-1,0-1 1,0 1-1,-1 0 1,-4 27 617,5-25-404,-4 14 259,-1 0-247,2 0 0,0 0 0,-1 33 0,4-50-285,0 0-1,0 1 0,0-1 0,0 1 0,0-1 1,0 0-1,0 1 0,0-1 0,1 0 0,-1 1 0,0-1 1,0 0-1,0 1 0,1-1 0,-1 0 0,0 0 1,0 1-1,1-1 0,-1 0 0,0 0 0,1 1 0,-1-1 1,0 0-1,1 0 0,-1 0 0,0 1 0,1-1 0,-1 0 1,0 0-1,1 0 0,-1 0 0,1 0 0,-1 0 1,0 0-1,1 0 0,-1 0 0,0 0 0,1 0 0,-1 0 1,1 0-1,-1 0 0,0 0 0,1-1 0,-1 1 0,0 0 1,1 0-1,0-1 0,18-8-199,-17 8 173,76-52-794,-62 40 652,0 1-1,1 1 0,0 0 0,1 1 0,0 1 0,21-6 1,-38 14 173,1 0 0,-1 1 0,1-1 1,0 1-1,-1-1 0,1 1 1,0 0-1,0 0 0,-1 0 0,1 0 1,0 0-1,0 0 0,-1 1 1,1-1-1,0 0 0,-1 1 0,1-1 1,0 1-1,-1 0 0,1-1 1,-1 1-1,1 0 0,-1 0 0,1 0 1,-1 0-1,0 0 0,1 1 1,-1-1-1,0 0 0,0 1 0,0-1 1,2 3-1,-1 2 102,1 0 0,-1 0 0,-1 0 1,1 1-1,-1-1 0,0 1 0,0 9 0,-4 36 751,1-31-836,1-17-444,0-5-417,-1-13 573,-1-4-91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5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12851,'-15'2'774,"22"2"-708,25 2-357,46-1 23,144-12 0,-35-1 287,433 52 62,-363-19-52,1088 50-2718,-892-56 2370,319 5 664,-372-30-337,37 0 392,-1 24 790,-406-16-1058,-2 0-280,0 1 0,1 1 0,28 9 0,-46-7 58,-17 0-70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4984 12115,'-8'1'427,"7"-4"-574,1 2 103,1 1 1,0-1-1,-1 0 1,1 0-1,-1 1 0,1-1 1,0 1-1,-1-1 1,1 1-1,0-1 1,0 1-1,0-1 1,-1 1-1,1 0 1,0-1-1,1 1 0,49-12-1952,-16 4 603,66-23 0,267-95 2190,-5 4-738,70-92 23,-281 132 100,187-73 0,26 38-67,-43 15-2,-233 69 151,133-70 1,-103 37 46,220-110 294,-243 132-631,564-274 170,-276 121 532,61-33-1075,-395 199 410,-2-1-1,45-41 1,79-86 300,-140 129-217,1 1 1,2 2-1,1 1 1,72-38-1,167-59-295,-174 81-126,-40 14 75,-2-2 0,59-41 0,104-85 147,12-9 629,-180 131-157,1 3 0,90-37 0,114-38 126,-185 70-521,97-60 1,18-32-76,-75 48 64,180-93 0,-83 74 92,166-87 25,-284 131-69,412-212-79,-439 239 77,161-72 92,-163 68-62,88-58 0,-127 71-27,0-1-1,31-34 1,-7 6-12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4362 593 8914,'10'-31'493,"-6"18"-575,0 1 1,1-1-1,12-22 1,-14 31 50,-1-1 0,0 1 0,1-1 0,-2 0 0,4-9 0,-5 13 39,0 0 0,1 0 0,-1 0-1,0 0 1,0 0 0,0 0 0,0 0-1,0 0 1,0 0 0,0 0 0,0 0-1,0 0 1,-1 0 0,1 0 0,0 0-1,-1 0 1,1 1 0,0-1 0,-1 0-1,1 0 1,-1 0 0,0 0 0,1 1-1,-1-1 1,0 0 0,1 0 0,-1 1-1,0-1 1,0 0 0,1 1 0,-1-1-1,0 1 1,0-1 0,0 1 0,0 0-1,0-1 1,-1 1 0,-13-3-58,0 2 1,1 0 0,-1 0-1,0 1 1,-24 4-1,21-2-65,0-1-1,0 0 1,-26-3-1,16-4 370,0-1-1,-50-20 1,47 15-115,-54-13 0,13 13 13,-123-5 0,-74 16 53,143 4-1606,-226-25-1,-494-115 3391,468 58-423,124 23-985,206 47-514,0 3 0,0 1 1,-1 2-1,0 3 0,1 1 0,-1 3 1,1 2-1,-77 19 0,37 2 40,1 3 0,1 4 0,-126 70 0,183-87-98,1 2 0,0 0-1,1 2 1,2 1 0,0 1 0,1 2-1,1 0 1,2 1 0,1 1 0,-19 32-1,7-9-2,3 2-1,2 0 0,-24 67 0,43-98-4,2 0 0,0 1 0,1-1 0,1 1 0,2 0 0,0 0 0,1 1 0,1-1 0,1 0-1,1 0 1,8 39 0,-3-39-14,0 0 0,1-1 1,2 0-1,0 0 0,1-1 0,1-1 0,0 0 0,2 0 0,0-1 0,25 23 0,-19-23-15,0-1 0,2 0 0,0-2 0,1-1 0,1 0 0,0-2 0,0-1 0,42 14 0,20-2-69,1-2 0,1-5 0,151 9 0,270-28-404,189-50 92,-231 14 452,-423 36-25,697-67 22,-588 47-420,-1-6 0,264-89 0,-102-14-460,-259 104 674,-2-3 0,-2-2 0,74-60 0,-109 79 225,0-1 0,-1 0 0,-1-1-1,0-1 1,-1 0 0,-1-1 0,-1-1 0,0 0 0,8-20 0,-15 28 38,0 0-1,-1 0 1,0 0-1,-1 0 1,0 0 0,-1-1-1,0 1 1,-1-1-1,0 1 1,0-1 0,-2 1-1,1-1 1,-1 1-1,-1 0 1,0 0 0,-1 0-1,0 0 1,-8-15-1,3 12 41,0 0 0,-1 1 0,-1 0 0,0 0 0,-1 1 0,0 1 0,-1 0 0,0 1 0,-1 0 0,0 1 0,-26-13 0,-6 1 114,0 2 0,-80-21 0,1 9-224,-1 7 1,-1 5 0,-210-5-1,-16 32-145,146 6 30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1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11242,'1'-4'1060,"0"15"-813,-1 21-109,-11 986 906,22-817-1024,32 764-168,-1 392 193,-34-1008 115,-8-349-177,0 1 0,0-1-1,0 0 1,0 0 0,0 0 0,0 1-1,0-1 1,0 0 0,0 0 0,0 1-1,0-1 1,0 0 0,0 0-1,0 0 1,0 1 0,0-1 0,0 0-1,0 0 1,0 0 0,0 1-1,0-1 1,-1 0 0,1 0 0,0 0-1,0 0 1,0 1 0,0-1 0,0 0-1,-1 0 1,1 0 0,0 0-1,0 0 1,0 1 0,0-1 0,-1 0-1,1 0 1,0 0 0,0 0-1,-1 0 1,1 0 0,0 0 0,0 0-1,0 0 1,-1 0 0,1 0 0,0 0-1,0 0 1,0 0 0,-1 0-1,1 0 1,0 0 0,0 0 0,0 0-1,-1 0 1,1 0 0,0 0-1,0 0 1,0-1 0,-1 1 0,1 0-1,0 0 1,0 0 0,0 0 0,0 0-1,-1-1 1,1 1 0,0 0-1,-2-3-45,-1-1 0,1 1 0,0-1-1,0 1 1,1-1 0,-2-4 0,-3-5-77,-7-15-180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6852 180 11538,'-18'69'1257,"18"-68"-1245,0-1 0,0 1 0,0-1 0,-1 0 0,1 1 0,0-1 0,0 1 0,-1-1 0,1 0 0,0 1 0,-1-1 0,1 0 0,0 1 0,-1-1 0,1 0 0,0 1 0,-1-1 0,1 0 0,-1 0 0,1 0 0,0 1 0,-1-1 0,1 0 0,-1 0 0,1 0 0,-1 0 0,1 0 0,-1 0 0,1 0 0,-1 0 0,1 0 0,-1 0 0,1 0 0,0 0 0,-1 0 0,1 0 0,-2-1-1,-22-7 145,12 3-84,-22 0-18,-1 1 0,-1 2 0,-50 3 1,25 0 20,-458-23 17,391 10-256,0 6 0,-172 12 0,17 26 197,-146 8 214,302-41-249,0-5 1,0-6 0,-229-51-1,-41-17-395,280 63 190,-170-3-1,-132 36 13,227-5 366,-203-14 0,14-44 367,59 5 23,233 35-331,-148 6 0,153 9-88,-106 24 0,-79 34 5,-44 8 119,263-65-100,-51 3-1,83-11-202,1 0 0,0-2 0,0 0 0,-1-1 0,1 0 0,-29-9 0,44 10-3,-6-1-1,7 2 39,1 0 1,0-1-1,0 1 0,0 0 0,0 0 0,0 0 1,0 0-1,0 0 0,-1 0 0,1 1 1,0-1-1,0 0 0,0 0 0,0 0 0,0 0 1,0 0-1,0 0 0,0 0 0,-1 0 1,1 0-1,0 0 0,0 0 0,0 0 0,0 0 1,0 0-1,0 0 0,0 0 0,0 1 0,0-1 1,0 0-1,0 0 0,0 0 0,0 0 1,-1 0-1,1 0 0,0 0 0,0 0 0,0 1 1,0-1-1,0 0 0,0 0 0,0 0 1,0 0-1,0 0 0,0 0 0,0 0 0,0 0 1,0 1-1,0-1 0,0 0 0,1 0 0,-1 0 1,0 0-1,0 0 0,0 0 0,0 0 1,0 0-1,0 1 0,0-1 0,0 0 0,0 0 1,0 0-1,8 13-149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2577 11578,'-10'17'2055,"32"-47"-1070,200-264 614,-129 166-1415,141-194-201,79-107-516,-89 127 89,61-81-115,24 24 271,-253 300 286,81-80 1,-104 109 15,1 2 0,52-33 0,-42 32 362,-77 38 2102,-3 4-1967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9298,'0'0'37,"1"0"1,0 0-1,-1 0 1,1 1-1,-1-1 1,1 0-1,-1 1 0,1-1 1,-1 0-1,1 1 1,-1-1-1,1 1 1,-1-1-1,1 1 1,-1-1-1,0 1 0,1-1 1,-1 1-1,0-1 1,1 1-1,-1-1 1,0 1-1,0 0 0,0-1 1,1 1-1,-1-1 1,0 1-1,0 0 1,0-1-1,0 1 1,0-1-1,0 1 0,0 0 1,-2 31 174,2-26-93,-10 63 439,-3-1 0,-23 71 1,26-100-423,-47 158 255,-34 139-145,89-327-241,-1 4 13,0 0 0,1 0 1,0 1-1,1-1 0,1 21 0,0-33-12,0 0-1,0 0 0,0 0 1,0 0-1,0 0 0,1 0 1,-1 0-1,0 0 0,1 0 1,-1 0-1,0 0 1,1 0-1,-1-1 0,1 1 1,0 0-1,-1 0 0,1 0 1,0-1-1,-1 1 0,1 0 1,0-1-1,0 1 0,-1-1 1,1 1-1,0-1 1,0 1-1,0-1 0,0 1 1,0-1-1,0 0 0,0 0 1,0 1-1,0-1 0,0 0 1,1 0-1,4 0 33,-1-1 1,1 0-1,-1 0 0,1-1 1,7-2-1,-4 1 17,373-125 1164,-282 89-2285,168-92-1,-240 115 853,46-36 0,24-44-359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99 12075,'1'-5'165,"1"-4"303,-1 0 1,-1 0 0,1 1 0,-2-14-1,1 21-384,0-1 0,0 1-1,0-1 1,-1 0 0,1 1-1,-1-1 1,1 1 0,-1-1-1,0 0 1,1 1 0,-1 0-1,0-1 1,0 1 0,0-1-1,0 1 1,0 0 0,0 0-1,-1 0 1,1 0 0,0 0-1,0 0 1,-1 0 0,1 0-1,-1 0 1,1 0 0,-1 1-1,1-1 1,-1 1 0,1-1-1,-4 0 1,3 1-54,0 0 1,0 0-1,0 1 1,0-1-1,0 0 1,0 1-1,0-1 1,0 1-1,0 0 0,0 0 1,0 0-1,0 0 1,0 0-1,0 0 1,1 0-1,-4 3 1,-26 28 179,26-25-163,-42 52-29,3 2 0,2 2 0,4 1 0,-59 134 1,57-90-163,36-94 105,1 0 0,0 0 1,1 0-1,1 0 0,1 27 0,0-36 28,0-1 0,1 1 0,0 0 0,0-1 0,0 1 0,0-1 0,1 0 0,0 1 0,0-1 0,0 0 0,0 0 0,4 4 0,-4-6 6,0 1 1,0-1-1,1 0 1,-1 0-1,1 0 1,0 0-1,-1-1 1,1 1-1,0-1 1,0 0-1,0 1 1,0-1-1,0 0 1,0-1-1,0 1 1,0-1-1,0 1 1,6-1-1,0-1 5,1 0-1,0-1 1,-1 0 0,1 0-1,-1-1 1,0 0 0,0-1-1,0 0 1,0 0-1,16-12 1,3-4 33,45-40-1,-42 31-11,31-35 0,-50 48-30,1 0 0,-2-1 1,0 0-1,12-25 0,-21 38-10,0-1 1,-1 1-1,1-1 1,-1 1-1,0-1 1,-1 1-1,1-1 0,0-6 1,-1 10 11,0 0 0,-1 1-1,1-1 1,0 0 0,0 1 0,0-1 0,0 0-1,-1 1 1,1-1 0,0 0 0,-1 1 0,1-1-1,0 0 1,-1 1 0,1-1 0,-1 1 0,1-1-1,-1 1 1,1-1 0,-1 1 0,-1-2-1,1 2-1,0 0-1,0-1 1,-1 1-1,1 0 1,0 0-1,0 0 1,-1 0-1,1 0 0,0 0 1,-1 0-1,1 1 1,0-1-1,0 0 1,0 1-1,-1-1 0,1 1 1,-1 0-1,-8 4-27,1 0-1,1 0 1,-1 1-1,1 0 0,0 1 1,0 0-1,0 0 1,-8 11-1,12-13 23,-1 1 0,1 0-1,0-1 1,1 1 0,-1 1 0,1-1 0,0 0 0,1 1-1,-1 0 1,1-1 0,1 1 0,-1 0 0,0 7 0,2-13 13,0 0 1,0 0 0,0 0 0,0-1 0,0 1 0,0 0 0,0 0 0,0-1 0,1 1 0,-1 0-1,0 0 1,0-1 0,1 1 0,-1 0 0,0-1 0,1 1 0,-1 0 0,1-1 0,-1 1 0,1 0-1,-1-1 1,1 1 0,-1-1 0,1 1 0,0-1 0,-1 1 0,1-1 0,0 0 0,-1 1 0,1-1-1,0 0 1,-1 1 0,1-1 0,0 0 0,0 0 0,-1 0 0,1 0 0,0 0 0,0 0 0,-1 0 0,1 0-1,1 0 1,2 0-3,0-1 0,0 0-1,0 0 1,0-1 0,0 1-1,5-3 1,31-18-27,-1-3 1,71-56-1,-4 0-100,-100 78 117,-4 1 9,0 0 1,0 0 0,1 1-1,-1-1 1,0 1 0,1-1 0,-1 1-1,1 0 1,0 0 0,-1 0-1,1 0 1,0 1 0,0-1 0,-1 1-1,1 0 1,0 0 0,4 0-1,-7 0 6,0 0 0,1 0 0,-1 0 0,1 1 1,-1-1-1,1 0 0,-1 1 0,1-1 0,-1 0 0,0 1 0,1-1 0,-1 0 0,0 1 0,1-1 0,-1 1 0,0-1 0,0 0 0,1 1 0,-1-1 0,0 1 0,0-1 0,0 1 0,0-1 0,1 1 0,-1-1 0,0 1 0,0-1 0,0 1 0,0-1 0,0 1 0,0-1 0,0 1 0,-1 0 0,-4 19 25,2-14-16,-31 85 76,22-63-124,0 2 0,2-1 1,2 1-1,-9 52 0,18-66-48,-1-16 83,1 0 0,-1 0 0,1 0 0,-1 0-1,1 0 1,-1 0 0,0-1 0,1 1-1,-1 0 1,1 0 0,-1 0 0,0 0 0,1 0-1,-1-1 1,1 1 0,-1 0 0,0 0 0,1-1-1,-1 1 1,0 0 0,1 0 0,-1-1-1,0 1 1,0 0 0,1-1 0,-1 1 0,0-1-1,0 1 1,0 0 0,1-1 0,-1 1 0,0-1-1,17-23-128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17548,'-124'171'1157,"84"-122"-1188,3 2 0,-35 64 0,60-94 17,1 0 1,1 1-1,2 0 1,0 0-1,1 1 1,1-1-1,-3 27 1,8-45 7,1 0 1,0 0-1,0 0 0,0 0 1,0 0-1,0 0 0,1-1 1,0 1-1,0 0 0,0 0 1,0 0-1,0-1 0,1 1 1,0-1-1,0 1 0,0-1 1,0 1-1,0-1 0,0 0 0,1 0 1,0 0-1,0-1 0,0 1 1,0-1-1,0 1 0,0-1 1,0 0-1,1 0 0,-1 0 1,1-1-1,0 1 0,-1-1 1,1 0-1,0 0 0,0 0 1,0-1-1,4 1 0,5 0 16,1 0 0,-1-1 0,0-1 0,1 0 0,-1-1 0,0 0 0,1-1 0,-1-1 0,19-7 0,-29 9 1,42-20 152,-44 21-149,1 0-1,0 0 1,-1 0-1,1 0 1,0 0-1,-1 0 1,0-1-1,1 1 1,-1-1 0,0 1-1,0-1 1,0 1-1,0-1 1,0 0-1,0 1 1,0-1-1,0 0 1,-1 0-1,1 0 1,-1 1-1,1-3 1,-1 2-7,-1 0 1,0 0-1,1 1 0,-1-1 1,0 1-1,0-1 1,0 1-1,0-1 0,0 1 1,0-1-1,0 1 0,-1 0 1,1 0-1,0 0 0,-1 0 1,1 0-1,-1 0 0,1 0 1,-1 0-1,0 0 0,1 1 1,-1-1-1,0 1 1,1-1-1,-1 1 0,-4-1 1,-6-1-8,-1 0 0,-17-1 0,26 3 1,3 0-3,-39 1-84,38-1 77,1 0 1,0 0-1,-1 0 1,1 0-1,0 1 1,-1-1-1,1 0 1,0 1 0,-1-1-1,1 1 1,0-1-1,0 1 1,-1 0-1,1 0 1,0-1-1,0 1 1,0 0-1,0 0 1,0 0-1,0 0 1,0 0-1,1 0 1,-1 1-1,-1 0 1,2-1 4,0-1 1,1 1-1,-1 0 0,0-1 0,0 1 1,0-1-1,0 1 0,0-1 0,1 1 1,-1 0-1,0-1 0,1 1 0,-1-1 1,0 1-1,1-1 0,-1 0 0,0 1 1,1-1-1,-1 1 0,1-1 1,-1 0-1,1 1 0,-1-1 0,1 0 1,-1 1-1,1-1 0,-1 0 0,1 0 1,-1 0-1,1 1 0,0-1 0,-1 0 1,2 0-1,22 5-43,-22-5 41,17 2-17,1-1 0,0-1 1,0-1-1,36-6 0,77-25 43,-69 15-49,-59 15 14,0 1 0,0 0 0,0 0 0,0 1 0,0-1-1,0 1 1,8 1 0,-11-1 6,0 1-1,0 0 1,0 0 0,0-1-1,0 1 1,0 0 0,0 1-1,0-1 1,0 0 0,0 1-1,-1-1 1,1 1 0,-1-1-1,1 1 1,-1 0 0,0-1-1,1 1 1,-1 0 0,2 4-1,1 3-35,-1 0-1,0 1 0,0-1 0,-1 1 1,0-1-1,0 17 0,2 6-154,0-18 153,0-7-19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15035,'-26'92'1805,"22"-71"-1731,-14 86 98,16-90-149,1-1 1,0 0-1,2 1 1,3 25 0,-4-40-18,0 1 1,1-1 0,-1 0 0,1 1-1,0-1 1,0 1 0,0-1-1,0 0 1,0 0 0,1 0 0,-1 0-1,0 0 1,1 0 0,0 0-1,-1 0 1,1 0 0,0-1 0,0 1-1,0-1 1,4 3 0,-3-3 2,0 0 0,0 0 0,0 0 0,1-1 0,-1 0 0,0 1 0,0-1 1,1 0-1,-1 0 0,0-1 0,0 1 0,1-1 0,-1 1 0,0-1 0,5-2 0,9-5 43,0 1-1,-1-2 0,0 0 0,26-20 0,55-53 180,-77 64-180,-19 17-49,26-18 59,-27 19-59,1-1 0,-1 1-1,0 0 1,1 0 0,-1 0 0,1 0-1,-1-1 1,1 1 0,-1 0 0,1 0-1,-1 0 1,1 0 0,-1 0 0,0 0-1,1 0 1,-1 1 0,1-1 0,-1 0-1,1 0 1,-1 0 0,1 0 0,0 1-1,-1-1 1,1 1 0,-1 0 0,0-1 0,1 1 0,-1 0 0,0-1 0,1 1 0,-1 0 0,0-1 0,1 1 0,-1 0 0,0 0 0,0 0 0,0-1 0,0 1 0,0 0 0,0 0 0,0 0 0,0 8 17,-1 0-4,1-1 0,1 0 1,-1 0-1,1 0 1,1 0-1,2 9 0,-4-16-11,1 1-1,-1-1 1,1 0 0,-1 0-1,1 0 1,0 0-1,-1 0 1,1 0-1,0 0 1,0-1-1,-1 1 1,1 0-1,0 0 1,0-1-1,0 1 1,0 0-1,0-1 1,0 1-1,3 0 1,-2-1 2,0 1 0,0-1 1,0 0-1,1-1 0,-1 1 0,0 0 0,0-1 1,0 1-1,0-1 0,0 1 0,0-1 0,0 0 1,0 0-1,0 0 0,2-2 0,18-11-29,-2 0-1,36-34 0,-40 32-52,1 2 1,0 0-1,1 1 0,28-16 1,-45 29 73,0-1 1,0 0-1,0 1 1,0-1-1,0 1 0,0-1 1,1 1-1,-1-1 1,0 1-1,0 0 1,0 0-1,1-1 0,-1 1 1,0 0-1,0 0 1,1 0-1,-1 1 0,0-1 1,0 0-1,1 0 1,-1 1-1,0-1 1,0 0-1,0 1 0,1-1 1,-1 1-1,0 0 1,0-1-1,0 1 1,0 0-1,0 0 0,0 0 1,0 0-1,-1-1 1,1 1-1,0 0 1,0 0-1,-1 1 0,1-1 1,-1 0-1,1 0 1,-1 0-1,1 0 1,-1 0-1,1 1 0,-1 0 1,2 8 46,-1 0 0,1 0 0,-2 0 0,0 18 0,-1-16 8,0 16 76,1-19-65,-1-1 0,1 1 0,0 0 0,1 0 0,0 0 0,3 10 0,-4-18-58,1 0-1,-1 0 1,1 0-1,-1 0 0,1 0 1,0-1-1,-1 1 1,1 0-1,0 0 1,0-1-1,-1 1 0,1-1 1,0 1-1,0 0 1,0-1-1,0 0 0,0 1 1,0-1-1,0 1 1,0-1-1,0 0 1,0 0-1,0 0 0,0 0 1,0 0-1,0 0 1,0 0-1,0 0 0,0 0 1,0 0-1,0 0 1,0-1-1,0 1 1,0 0-1,2-1 0,33-17-99,-35 17 87,38-25-455,52-46 0,9-6-507,-94 74 877,-1 1 0,1-1 0,0 1 0,0 0-1,0 1 1,8-3 0,-13 5 75,0 0 0,0-1-1,0 1 1,0 0 0,0 0 0,0 0 0,0 0 0,0 0-1,0 0 1,0 1 0,0-1 0,0 0 0,0 0 0,0 1-1,-1-1 1,1 0 0,0 1 0,0-1 0,1 2-1,-1-1 6,0 0 0,-1 0 0,1 0 0,0 0 0,0 0-1,-1 1 1,1-1 0,-1 0 0,1 1 0,-1-1-1,0 0 1,0 1 0,1-1 0,-1 0 0,0 1-1,0-1 1,-1 3 0,0 16-26,-2-1 0,-1 0 0,0 1-1,-11 26 1,11-38 23,4-8 14,0-1 0,0 1 0,0 0 0,0 0 0,0 0 0,0 0 0,0 0 0,0 0 0,0 0 0,0 0 0,0 0 0,0 0 1,0 0-1,0 0 0,0 0 0,0 0 0,0 0 0,0 0 0,-1 0 0,1 0 0,0 0 0,0 0 0,0 0 0,0 0 0,0 0 0,0 0 0,0 0 0,0 0 0,0 0 0,0 0 1,0 0-1,0 0 0,8-25-77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15275,'6'5'1513,"-1"1"-1121,-1-6-192,0 2 904,3-1-1280,2 2-1584,-5 0 1551,2 2-207,0 1-200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14291,'-33'98'1269,"8"-24"-781,-23 105 0,40-134-453,1 1 1,2 0 0,2 0-1,6 80 1,5-93-129,-1-25 15,-7-8 74,1-1 0,-1 1 0,1-1 0,-1 1 0,1-1 0,-1 1-1,1-1 1,-1 1 0,0-1 0,1 0 0,-1 1 0,0-1 0,0 0 0,1 1 0,-1-1-1,0 0 1,0 1 0,0-1 0,0 0 0,0 0 0,6-39 53,-3 0 0,-1 1 1,-5-63-1,2 90 6,-1-9 52,0 4 78,7 30 60,-3-5-220,0-1 0,1 0 0,0 1 0,0-1 0,0 0 0,1-1 0,0 1 0,1-1 0,-1 0 0,1 0 0,11 11 0,-12-14-23,0-1-1,0 1 1,0-1 0,0 1 0,0-1 0,0-1 0,1 1 0,-1 0 0,1-1 0,-1 0 0,1 0 0,-1-1 0,1 1-1,0-1 1,-1 0 0,1 0 0,0 0 0,-1-1 0,1 0 0,0 0 0,5-2 0,-2 1-19,-1-1 1,0 0-1,1 0 1,-1-1-1,10-6 0,-14 7 5,1 1-1,-1-1 1,0 0-1,0 1 1,0-1-1,-1-1 0,1 1 1,-1 0-1,0-1 1,1 1-1,-2-1 1,3-5-1,-3 9 9,-1 0 0,0-1 0,0 1 0,1 0 0,-1-1 0,0 1 0,0-1 0,1 1 0,-1-1 0,0 1 0,0 0 0,0-1 0,0 1 1,0-1-1,0 1 0,0-1 0,0 1 0,0-1 0,0 1 0,0 0 0,0-1 0,0 1 0,0-1 0,0 1 0,0-1 0,0 1 0,-1 0 0,1-1 0,0 1 0,0-1 0,-1 1 0,1 0 0,0-1 0,0 1 0,-1 0 0,1-1 0,0 1 0,-1 0 0,1-1 0,-1 1 0,1 0 1,0 0-1,-1 0 0,1-1 0,-1 1 0,1 0 0,0 0 0,-1 0 0,1 0 0,-1 0 0,1 0 0,-1 0 0,1 0 0,-1 0 0,1 0 0,0 0 0,-1 0 0,1 0 0,-1 0 0,1 0 0,-1 0 0,0 1 0,-2 0-10,0 0 0,0 0 0,0 0 0,0 1 0,0-1 0,0 1-1,-4 2 1,3 0 10,0 0 1,0 0-1,0 0 0,1 1 0,-1-1 0,1 1 1,0 0-1,1-1 0,-5 11 0,7-14-4,-1 1 0,0 0 0,1 0 0,-1 0-1,1 0 1,-1 0 0,1 0 0,0 0 0,0 0 0,0 0-1,0 0 1,0 0 0,1 0 0,-1 0 0,0 0 0,1 0 0,0 0-1,-1-1 1,1 1 0,0 0 0,0 0 0,0 0 0,0-1 0,0 1-1,0-1 1,1 1 0,-1-1 0,1 1 0,-1-1 0,3 2 0,2 0-72,-1 0 0,1-1 1,0 1-1,0-1 1,0 0-1,0-1 1,1 0-1,-1 0 0,0 0 1,1 0-1,7-2 1,14 0-382,33-6 0,-43 5 284,5-2-19,-13 2 173,1 1-1,-1-1 1,0 1 0,1 1-1,-1 0 1,1 1-1,10 1 1,-20-1 63,-1-1 0,1 0 0,-1 0-1,1 0 1,-1 1 0,1-1 0,0 0 0,-1 0-1,1 1 1,-1-1 0,0 0 0,1 1 0,-1-1 0,1 1-1,-1-1 1,1 1 0,-1-1 0,0 1 0,1-1 0,-1 1-1,0-1 1,0 1 0,1-1 0,-1 1 0,0-1 0,0 1-1,0 0 1,0-1 0,0 1 0,0-1 0,0 1 0,0 1-1,-4 1 1146,-2-12-137,2-7-734,0-1-1,1 0 1,1 0-1,0 0 1,2 0-1,1-27 1,-1 30-259,1 5-108,-1 0-1,1 1 0,4-15 1,-5 21 61,0 1 1,0 0-1,0 0 1,0 0-1,1-1 1,-1 1-1,1 0 1,-1 0-1,1 0 1,-1 0-1,1 0 1,0 0-1,-1 0 1,1 0-1,0 0 1,0 0-1,0 0 1,0 0-1,0 0 1,0 1-1,0-1 1,0 0-1,0 1 1,0-1-1,0 1 1,0-1-1,0 1 1,1-1-1,-1 1 1,0 0-1,0 0 1,1-1-1,-1 1 1,2 0-1,46 12 127,-16-9-109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14411,'0'-1'18,"0"1"0,0 0 1,0 0-1,0 0 0,0 0 0,0 0 1,0 0-1,0 0 0,0 0 0,0 0 0,0 0 1,1 0-1,-1 0 0,0 0 0,0 0 0,0 0 1,0 0-1,0 0 0,0 0 0,0 0 0,0 0 1,0 0-1,0 0 0,0 0 0,0 0 0,0 0 1,1 0-1,-1 0 0,0 0 0,0 0 1,0 0-1,0 0 0,0 0 0,0 0 0,0 0 1,0 0-1,0 0 0,0 0 0,0 0 0,0 0 1,0 0-1,0 0 0,1 0 0,-1 0 0,0 0 1,0 1-1,0-1 0,0 0 0,0 0 0,0 0 1,0 0-1,0 0 0,0 0 0,0 0 0,0 0 1,0 0-1,0 0 0,0 0 0,0 0 1,0 0-1,0 1 0,0-1 0,0 0 0,0 0 1,0 0-1,0 0 0,0 0 0,0 0 0,1 11 373,1 11-11,-5 57 524,1-40-618,2 0 0,5 48 0,-5-86-281,0 0 1,1 1-1,-1-1 1,0 0-1,0 0 1,1 1-1,-1-1 0,1 0 1,-1 0-1,1 1 1,-1-1-1,1 0 1,0 0-1,-1 0 0,1 0 1,0 0-1,0 0 1,0 0-1,0 0 1,0 0-1,2 1 1,-2-2-3,1 1 1,-1-1-1,1 0 1,-1 0-1,0 0 1,1 0-1,-1 0 1,1 0-1,-1 0 1,0 0-1,1-1 1,-1 1-1,0-1 1,1 1-1,-1-1 1,0 1-1,2-2 1,7-4 4,-1 0 0,0-1-1,0-1 1,9-8 0,-10 8-3,17-15 3,139-117-48,-158 135 28,-1 0 0,1 1 0,0 0 0,1 1 0,-1 0 0,1-1 1,0 2-1,-1-1 0,11-1 0,-16 3 10,0 1 1,0 0-1,0 0 1,0 0-1,0 0 0,-1 0 1,1 0-1,0 0 1,0 0-1,0 1 1,0-1-1,0 0 0,-1 0 1,1 1-1,0-1 1,0 1-1,0-1 1,-1 1-1,1-1 1,0 1-1,-1-1 0,1 1 1,1 0-1,-1 1 1,-1 0 0,1-1 0,0 1 0,0 0 0,-1-1 0,1 1 0,-1 0 0,1 0 0,-1-1 0,0 1 0,0 2 1,0 7 2,0 0 0,-2 0 0,-2 14 0,2-15-1,-2 15 5,1-14 10,1 1-1,0 0 0,1 0 0,0 15 1,2-27-15,-1 1 1,0 0 0,0-1-1,0 1 1,0 0 0,0-1 0,0 1-1,1-1 1,-1 1 0,0 0-1,1-1 1,-1 1 0,0-1 0,1 1-1,-1-1 1,1 1 0,-1-1-1,1 1 1,-1-1 0,1 1 0,-1-1-1,1 0 1,-1 1 0,1-1-1,-1 0 1,1 0 0,0 1-1,-1-1 1,1 0 0,0 0 0,-1 0-1,1 0 1,-1 0 0,1 0-1,0 0 1,-1 0 0,1 0 0,0 0-1,-1 0 1,1 0 0,0 0-1,-1 0 1,1 0 0,0-1 0,-1 1-1,1 0 1,-1-1 0,1 1-1,0-1 1,29-18 18,-2-5-38,43-48 0,5-5-101,-74 76 117,22-17-34,-24 18 37,0 0-1,1 0 0,-1-1 0,1 1 0,-1 0 1,1 0-1,-1 0 0,1 0 0,-1 0 1,0 0-1,1 0 0,-1 0 0,1 0 1,-1 0-1,1 0 0,-1 0 0,1 1 1,-1-1-1,0 0 0,1 0 0,-1 0 1,1 0-1,-1 1 0,0-1 0,1 0 1,-1 1-1,1-1 0,-1 0 0,0 0 1,0 1-1,1-1 0,-1 1 0,0-1 1,0 0-1,1 1 0,-1-1 0,0 1 0,0-1 1,0 0-1,1 1 0,-1-1 0,0 1 1,0-1-1,0 1 0,0-1 0,0 1 1,0-1-1,0 0 0,0 1 0,0-1 1,-1 1-1,2 14 68,-1-1 1,-3 25-1,1-27 4,1-1-1,0 0 0,1 1 1,0-1-1,3 15 0,-3-26-69,0 1 0,0 0 0,0 0-1,1 0 1,-1-1 0,0 1 0,0 0 0,1 0-1,-1-1 1,1 1 0,-1 0 0,1-1 0,-1 1-1,1 0 1,-1-1 0,1 1 0,-1-1-1,1 1 1,0-1 0,-1 1 0,1-1 0,0 1-1,0-1 1,-1 0 0,1 1 0,0-1-1,0 0 1,-1 0 0,1 1 0,0-1 0,0 0-1,0 0 1,-1 0 0,1 0 0,0 0-1,0 0 1,0 0 0,0-1 0,-1 1 0,1 0-1,0 0 1,0 0 0,-1-1 0,1 1 0,0-1-1,0 1 1,0-1 0,5-2-95,-1 0 0,0-1 0,0 1-1,9-9 1,36-42-187,-26 28 91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142 130 6801,'8'-10'459,"0"1"0,-1-1 0,7-13 0,-12 20-317,0 0 0,-1 1 0,0-1 0,0 0 0,0 0 0,0 0 0,0 0 0,-1 0 0,1 0 0,-1 0 0,0 0 0,0 0 0,0 0 0,0-1 1,0 1-1,-1 0 0,1 0 0,-2-4 0,1 6-76,1 0 1,-1 0-1,1 0 1,-1 0-1,0 0 1,0 0 0,0 0-1,1 1 1,-1-1-1,0 0 1,0 0-1,0 1 1,0-1-1,0 0 1,0 1-1,0-1 1,-1 1 0,1-1-1,0 1 1,0 0-1,0-1 1,0 1-1,-1 0 1,1 0-1,0 0 1,0 0-1,0 0 1,-1 0 0,1 0-1,0 0 1,0 1-1,0-1 1,-1 0-1,1 1 1,0-1-1,0 1 1,0-1-1,0 1 1,-1 1-1,-5 1 96,0 1-1,1 0 0,0 0 0,0 1 0,-7 5 1,4 0-84,-1 0 0,1 0 0,1 0 1,0 1-1,0 0 0,1 1 1,0 0-1,1 0 0,1 0 1,0 1-1,0 0 0,2 0 0,-5 23 1,8-34-75,-1 0 0,1 0 1,0 0-1,0 0 0,0 1 1,0-1-1,0 0 0,0 0 1,1 0-1,-1 0 0,1 1 1,-1-1-1,1 0 0,0 0 0,0 0 1,0 0-1,0-1 0,0 1 1,0 0-1,1 0 0,-1-1 1,0 1-1,1 0 0,0-1 1,-1 1-1,1-1 0,0 0 1,0 0-1,2 2 0,0-2-1,0 0-1,0-1 1,-1 1 0,1-1-1,0 0 1,0 0-1,0 0 1,0 0-1,-1-1 1,1 1 0,0-1-1,0 0 1,-1 0-1,1-1 1,6-2-1,3-3 7,-1 0 0,0-1 0,-1 0 0,0 0-1,0-1 1,11-13 0,-14 14 68,-1 0 1,0 0-1,-1-1 1,0 0-1,0-1 1,-1 1-1,0-1 1,6-16-1,-11 23-24,1 0 0,0 0 0,-1 0 0,0 0 0,0 0 0,1 0 0,-2 1 0,1-1 0,0 0 1,-1 0-1,1 0 0,-2-3 0,2 6-31,0-1 1,-1 0-1,1 1 1,0-1 0,-1 0-1,1 1 1,-1-1-1,1 1 1,0-1 0,-1 1-1,0-1 1,1 1-1,-1-1 1,1 1 0,-1-1-1,0 1 1,1 0-1,-1-1 1,0 1 0,0 0-1,-1-1 5,1 1 1,0 0-1,-1 0 1,1 1-1,0-1 0,0 0 1,-1 0-1,1 1 0,0-1 1,-1 0-1,1 1 1,0-1-1,0 1 0,0 0 1,-2 0-1,-1 2-19,-1 0 0,1 0 0,0 1 0,0-1 0,1 1 0,-7 7 0,9-9-73,0-1 1,-1 1 0,1 0 0,0 0 0,0 0 0,0 0 0,1 0 0,-1 0-1,0 0 1,1 0 0,-1 0 0,1 0 0,0 1 0,-1-1 0,1 0-1,0 0 1,1 0 0,-1 4 0,1-5 49,-1-1 0,0 1 0,0-1 0,0 1 0,1-1 0,-1 1 0,0-1 0,1 1 0,-1-1 0,0 1 0,1-1 0,-1 0 0,1 1 0,-1-1 0,1 1 0,-1-1 0,1 0 0,-1 0 0,1 1 0,-1-1 0,1 0 0,-1 0 0,1 1 0,-1-1 0,1 0 0,-1 0 0,1 0 0,0 0 0,-1 0 0,1 0 0,-1 0 0,1 0 0,-1 0 0,1 0 0,0 0 1,-1-1-1,1 1 0,-1 0 0,1 0 0,0-1 0,23-12-370,1-10-82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13851,'-2'30'1104,"-5"35"-1,3-44-735,2 0 0,0 0 0,2 37 0,0-57-359,0 0 0,0 0 0,1 0 0,-1 0 0,0 0 0,0 0-1,0 0 1,1 0 0,-1-1 0,1 1 0,-1 0 0,1 0-1,-1 0 1,1 0 0,-1 0 0,1-1 0,0 1 0,-1 0 0,1-1-1,0 1 1,-1 0 0,1-1 0,0 1 0,1 0 0,0-1-11,0 1-1,-1-1 1,1 0 0,0 0 0,-1 0 0,1 0 0,0 0 0,-1 0 0,1 0 0,0-1-1,-1 1 1,1-1 0,2 0 0,7-4-88,-1 0-1,0-1 0,15-11 1,-16 11 16,6-4-30,36-21-249,-47 29 336,-1 0 0,1 1 1,0 0-1,-1 0 0,1 0 1,0 0-1,0 0 0,-1 1 0,1-1 1,0 1-1,0 0 0,6 1 1,-8-1 29,-1 1 0,1 0 0,0 0 1,-1 0-1,1 0 0,-1 0 1,1 0-1,-1 0 0,1 0 0,-1 0 1,0 1-1,0-1 0,1 0 1,-1 1-1,0-1 0,0 1 1,-1 0-1,1-1 0,0 1 0,0 0 1,-1-1-1,1 1 0,-1 0 1,0 0-1,1-1 0,-1 4 0,1 8 201,0 0-1,-2 23 1,1-13 73,0-18-193,0 1-1,0 0 1,1-1-1,0 1 1,0-1-1,1 1 1,3 7-1,-5-11-85,1-1 0,-1 0 1,1 0-1,0 0 0,0 0 0,0 0 1,0 0-1,0 0 0,0 0 0,0 0 1,0 0-1,0 0 0,0 0 0,0-1 1,1 1-1,-1-1 0,0 1 0,0-1 0,1 1 1,-1-1-1,0 0 0,1 1 0,-1-1 1,0 0-1,1 0 0,-1 0 0,1 0 1,-1 0-1,0 0 0,1-1 0,-1 1 1,0 0-1,1-1 0,-1 1 0,0-1 1,2 0-1,9-5-427,1 0-1,20-15 1,-14 8 2,-10 9 118,-2 10-130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12275,'-18'15'855,"0"0"0,-28 31 1,39-37-703,1 0 0,0 0 0,0 1 0,0-1 0,2 1 0,-1 1 0,1-1 0,-3 12 0,5-16-88,1 1-1,-1-1 1,1 1 0,1 0-1,-1-1 1,1 1 0,1 0-1,-1 0 1,1-1 0,0 1-1,0 0 1,3 6 0,-3-11-55,0 1 0,0-1 1,1 1-1,-1-1 1,1 0-1,-1 0 0,1 0 1,0 0-1,0 0 1,0 0-1,0 0 1,0-1-1,0 1 0,1-1 1,-1 1-1,0-1 1,1 0-1,-1 0 1,1 0-1,-1 0 0,1-1 1,0 1-1,-1-1 1,1 1-1,-1-1 0,1 0 1,0 0-1,0 0 1,-1 0-1,1-1 1,0 1-1,3-2 0,5-1-17,0 0-1,0-1 0,0 0 0,-1-1 0,1 0 1,-1 0-1,0-1 0,-1-1 0,1 0 0,13-14 1,-13 12-35,-1 0 1,0-1 0,0 0-1,-1-1 1,-1 0 0,0 0-1,0-1 1,-1 0 0,4-13 0,-8 22 3,-1-1 1,-1 1 0,1-1-1,-1 1 1,1-1 0,-1 0-1,0 1 1,0-1 0,0 1-1,-1-1 1,1 1 0,-1-1 0,-1-3-1,1 5 14,0 1-1,1-1 1,-1 1 0,0 0-1,0-1 1,0 1-1,0 0 1,0 0 0,0 0-1,0 0 1,0-1-1,0 2 1,0-1 0,-1 0-1,1 0 1,0 0 0,-1 0-1,1 1 1,-1-1-1,1 1 1,-1-1 0,1 1-1,-1 0 1,1-1-1,-1 1 1,1 0 0,-1 0-1,1 0 1,-1 0-1,0 0 1,-1 1 0,-2 0-61,1 1 0,0-1-1,0 1 1,0-1 0,0 1 0,0 1 0,0-1 0,1 0 0,-1 1 0,1 0 0,-6 6 0,6-7 14,1 0 0,0 1 1,-1-1-1,1 1 0,1 0 1,-1 0-1,0-1 0,1 1 0,-1 0 1,1 1-1,0-1 0,0 0 0,0 0 1,0 0-1,1 1 0,-1 3 1,3 3-185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11650,'-116'299'4766,"102"-251"-4437,2 0-1,2 1 1,2 1 0,-1 69 0,9-110-330,0 11-1,-1 0-1,-7 39 1,4-51 121,3-10 17,2-19 29,15-34-326,3 0 0,3 1-1,35-64 1,-39 81-4,73-139-693,-65 130 438,55-71 1,-79 115 430,0-1 1,0 1-1,0-1 0,0 1 1,1 0-1,-1 0 1,1 0-1,-1 0 1,1 1-1,-1-1 0,5-1 1,-7 3-4,0 0 0,1 0 0,-1 0 0,1 0 1,-1 0-1,1 0 0,-1 0 0,1 0 0,-1 0 0,0 0 1,1 0-1,-1 0 0,1 0 0,-1 0 0,0 0 0,1 1 0,-1-1 1,1 0-1,-1 0 0,0 1 0,1-1 0,-1 0 0,0 1 0,1-1 1,-1 0-1,1 1 0,0 1 13,-1-1 0,1 1-1,0 0 1,0 0 0,-1-1 0,1 1 0,-1 0 0,0 0-1,1 3 1,0 6 42,-1 0-1,1 0 1,-2 0-1,1 0 1,-2 0 0,1 0-1,-7 20 1,6-26-44,0-1 1,0 1-1,0-1 1,0 0-1,-1 0 1,0 0-1,0 0 1,0 0 0,0 0-1,0-1 1,-1 1-1,0-1 1,1 0-1,-1 0 1,0-1-1,-1 1 1,1-1-1,0 0 1,-1 0 0,-6 2-1,-79 14-1327,90-18 1298,0 0-1,0 0 1,0 0 0,0 0 0,0-1 0,0 1 0,0 0 0,0 0-1,0 0 1,0 0 0,0 0 0,0 0 0,0 0 0,0 0-1,0 0 1,0-1 0,0 1 0,0 0 0,0 0 0,0 0 0,0 0-1,0 0 1,0 0 0,0 0 0,0 0 0,0 0 0,0 0-1,0 0 1,0-1 0,0 1 0,-1 0 0,1 0 0,0 0-1,0 0 1,0 0 0,0 0 0,0 0 0,0 0 0,0 0 0,0 0-1,0 0 1,-1 0 0,1 0 0,0 0 0,0 0 0,0 0-1,0 0 1,0 0 0,0 0 0,0 0 0,-1 0 0,14-5-336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192 260 15531,'-2'4'133,"0"-1"0,-1 1 0,1-1 0,-1 0-1,0 0 1,0 0 0,0 0 0,0 0 0,0-1 0,-6 3-1,-11 11 84,2 2 119,0 0-1,1 2 1,-16 22 0,27-33-254,0 0 0,0 1 0,1 0 0,0 0 0,1 1 0,0 0 0,0-1 0,1 1 0,-2 16 0,5-25-76,-1-1-1,1 1 1,0 0-1,0-1 0,0 1 1,0 0-1,0-1 0,0 1 1,0 0-1,0-1 0,1 1 1,-1 0-1,1-1 0,-1 1 1,1-1-1,0 1 0,-1-1 1,1 1-1,0-1 0,0 1 1,0-1-1,0 0 0,0 0 1,1 1-1,-1-1 0,0 0 1,0 0-1,1 0 0,-1 0 1,1 0-1,-1-1 1,1 1-1,-1 0 0,1-1 1,-1 1-1,1-1 0,0 0 1,-1 1-1,1-1 0,1 0 1,3 0-18,-1 0 1,1-1 0,-1 1-1,1-1 1,-1 0 0,0-1-1,1 0 1,-1 1 0,0-2-1,9-4 1,0-2-29,0-1 0,-1 0 0,-1-1 0,0 0 0,0-1 0,-1 0 0,11-17 0,-16 22 59,-1-1 1,0 0 0,-1 0 0,1 0-1,-2 0 1,1-1 0,-1 0 0,0 0 0,-1 1-1,0-1 1,-1-1 0,0 1 0,0 0 0,-1-12-1,0 19 2,0 1 0,-1-1 0,1 0 0,-1 0 0,1 0 0,-1 1 0,0-1 0,1 0 0,-1 1 0,0-1 0,0 1 0,0-1 0,0 1 0,-1-1 0,1 1 0,0 0 0,0 0 0,-1-1 0,1 1 0,-1 0 0,1 0 0,-1 0 0,0 1 0,1-1 0,-1 0 0,-1 0 0,1 1-8,1 0-1,0-1 1,0 1 0,-1 0-1,1 0 1,0 0-1,0 1 1,0-1 0,-1 0-1,1 0 1,0 1 0,0-1-1,0 0 1,0 1-1,0-1 1,-1 1 0,1 0-1,0-1 1,0 1 0,0 0-1,1 0 1,-1-1 0,0 1-1,0 0 1,0 0-1,1 0 1,-1 0 0,0 0-1,1 0 1,-1 0 0,1 0-1,-1 1 1,1-1-1,-1 0 1,1 0 0,0 0-1,-1 3 1,1-3-19,-1 1 0,1 0 0,0 0 1,-1 0-1,1 0 0,0-1 0,0 1 0,0 0 0,0 0 0,0 0 0,1 0 0,-1-1 1,0 1-1,1 0 0,-1 0 0,1 0 0,0-1 0,0 1 0,0 0 0,0-1 1,0 1-1,0-1 0,0 1 0,0-1 0,0 0 0,1 1 0,-1-1 0,1 0 1,-1 0-1,1 0 0,-1 0 0,1 0 0,0 0 0,-1-1 0,1 1 0,0 0 1,3 0-1,1 0-35,0 0 0,0-1 0,-1 1 0,1-1 0,0-1 0,0 1 0,0-1 0,0 0 1,-1 0-1,1-1 0,7-2 0,7-5-124,-1-1 1,0-1-1,0 0 1,-1-2-1,-1 0 1,0-1-1,24-25 1,-21 18-10,-2-1-1,0-1 1,-1 0-1,-1-1 1,15-34-1,-28 53 207,-1 0 0,1-1 0,-2 0 0,1 0 0,0 1 0,0-11-1,-2 16-19,0-1-1,0 1 1,0-1-1,0 1 1,0-1 0,0 1-1,0 0 1,0-1-1,0 1 1,0-1-1,0 1 1,0-1-1,0 1 1,0 0-1,0-1 1,-1 1-1,1-1 1,0 1-1,0 0 1,0-1-1,-1 1 1,1 0-1,0-1 1,-1 1 0,1 0-1,0-1 1,-1 1-1,1 0 1,0 0-1,-1-1 1,1 1-1,-1 0 1,-16 3 275,-14 19 174,20-10-410,1 1 0,0 0 0,1 1 0,0 0 0,1 0 0,1 1 1,0 0-1,1 0 0,1 1 0,0-1 0,1 1 0,1 0 0,0 1 0,1-1 0,1 0 0,1 1 0,3 32 0,-2-43-71,0 0 0,0 1 0,1-1 0,0 0-1,1 0 1,-1 0 0,1 0 0,0-1-1,0 1 1,1-1 0,5 7 0,-7-10-6,0 0 0,0 0 0,0 0 0,1 0 0,-1-1 0,1 1 0,-1-1 0,1 1 1,-1-1-1,1 0 0,0 0 0,0 0 0,0 0 0,-1 0 0,1-1 0,0 1 0,0-1 0,0 0 0,0 0 1,0 0-1,0 0 0,0-1 0,0 1 0,0-1 0,0 1 0,-1-1 0,4-2 0,5-2-71,0 0 0,-1-1 0,0-1-1,0 0 1,-1 0 0,1-1 0,-2 0-1,1 0 1,-1-1 0,0 0 0,-1-1-1,0 0 1,-1 0 0,0 0 0,-1-1-1,0 0 1,4-11 0,-9 21 99,1 1 1,-1-1-1,0 1 0,0-1 1,0 1-1,1-1 1,-1 0-1,0 1 0,0-1 1,0 1-1,0-1 1,0 1-1,0-1 0,0 0 1,0 1-1,0-1 1,0 1-1,-1-1 0,1 1 1,0-1-1,0 1 1,0-1-1,-1 0 0,1 1 1,0-1-1,-1 1 1,0-1 9,1 1 0,-1 1 0,0-1 0,1 0 0,-1 0 0,1 0 0,-1 0 0,0 0 0,1 0 0,-1 1 0,0-1-1,1 0 1,-1 1 0,1-1 0,-1 0 0,1 1 0,-1-1 0,0 1 0,-24 26 448,18-16-317,0 0 0,2 1 0,-1 0 0,1 0 0,-5 22 0,8-26-86,0 1 1,1 0 0,0 0 0,0 0-1,1 0 1,0 0 0,0-1 0,1 1 0,3 12-1,-4-19-62,1 0-1,-1 0 0,1 0 0,0 0 0,0 0 1,0 0-1,0 0 0,0-1 0,0 1 0,0 0 1,0-1-1,1 1 0,-1-1 0,0 1 0,1-1 1,0 0-1,-1 1 0,1-1 0,0 0 0,-1 0 1,1 0-1,0 0 0,0-1 0,0 1 0,0 0 1,0-1-1,0 0 0,0 1 0,0-1 1,0 0-1,0 0 0,0 0 0,0 0 0,0 0 1,0-1-1,0 1 0,0 0 0,0-1 0,3-1 1,3-1 7,0 0 1,0 0 0,0-1 0,0-1 0,-1 1 0,1-1 0,-1 0 0,7-8 0,0-1-13,0 0 1,-1-2 0,19-28-1,-4-6-98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14395,'-2'10'920,"2"1"-864,6 1-136,7-1-120,3 1-864,10-5 928,7 0-160,4-4-120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2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13451,'-9'6'621,"3"-3"-276,-1 1 0,1 0 0,0 0 0,1 0 0,-1 1 0,1 0 0,0 0 0,0 0 0,-8 12 0,12-16-362,1-1-1,0 0 0,0 0 0,0 0 0,0 0 0,0 1 0,0-1 1,0 0-1,0 0 0,0 1 0,0-1 0,0 0 0,0 0 1,-1 0-1,1 1 0,1-1 0,-1 0 0,0 0 0,0 0 0,0 1 1,0-1-1,0 0 0,0 0 0,0 0 0,0 1 0,0-1 1,0 0-1,0 0 0,0 0 0,1 1 0,-1-1 0,0 0 0,0 0 1,0 0-1,0 0 0,0 0 0,1 1 0,9 0-829,11-6-958,-14 2 1427,1 1 0,-1 0 0,0 1 0,1 0 0,-1 0-1,1 0 1,0 1 0,-1 0 0,1 1 0,12 2 0,-17-3 475,1 1 1,-1 0-1,0 0 0,0 1 1,0-1-1,0 1 1,-1-1-1,1 1 1,0 0-1,-1 0 1,1 0-1,-1 0 1,1 0-1,-1 1 0,0-1 1,0 1-1,0 0 1,0-1-1,-1 1 1,1 0-1,-1 0 1,0 0-1,0 0 1,0 0-1,0 0 0,0 1 1,0 3-1,0 1 192,-1-1-1,-1 1 1,1 0-1,-1-1 1,-1 1-1,1-1 1,-1 0-1,0 1 1,-1-1-1,0 0 1,0 0 0,0-1-1,-1 1 1,0-1-1,-1 1 1,1-1-1,-7 6 1,-4 5-81,-2 0 1,0-2 0,-1 0 0,-25 16 0,27-22-949,16-9 711,0 0 0,-1 0 0,1 0 1,0 0-1,0 0 0,0 0 0,-1 0 0,1 0 1,0 0-1,0 0 0,0 0 0,0 0 0,-1 0 0,1 0 1,0 0-1,0 0 0,0-1 0,-1 1 0,1 0 1,0 0-1,0 0 0,0 0 0,0 0 0,-1 0 0,1 0 1,0 0-1,0-1 0,0 1 0,0 0 0,0 0 1,0 0-1,0 0 0,-1-1 0,1 1 0,0 0 0,0 0 1,0 0-1,0 0 0,0-1 0,0-1-72,1-1-1,-1 1 1,1-1-1,-1 1 1,1-1-1,0 1 1,0 0-1,0-1 1,3-3-1,13-26-586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15627,'0'0'25,"0"0"1,0 0-1,0 0 0,0 0 0,0-1 0,0 1 0,0 0 0,0 0 1,0 0-1,0 0 0,0 0 0,0 0 0,-1-1 0,1 1 0,0 0 1,0 0-1,0 0 0,0 0 0,0 0 0,0 0 0,0 0 0,-1 0 1,1 0-1,0-1 0,0 1 0,0 0 0,0 0 0,0 0 0,0 0 1,-1 0-1,1 0 0,0 0 0,0 0 0,0 0 0,0 0 0,0 0 1,-1 0-1,1 0 0,0 0 0,0 0 0,0 0 0,0 0 0,0 0 0,-1 1 1,1-1-1,0 0 0,0 0 0,-12 5 293,-11 12-126,13-6-46,0 1 1,1 0 0,0 0 0,1 1-1,0 0 1,1 1 0,1 0 0,0 0 0,-5 17-1,5-8-123,0 1 0,1-1 0,2 1-1,0 0 1,1 27 0,3-36-70,-1 1 0,5 22 0,-4-36 31,-1 1 0,0-1 0,1 1 0,0 0 0,-1-1 0,1 0 0,0 1 0,0-1 0,1 1 0,-1-1-1,0 0 1,1 0 0,0 0 0,-1 0 0,1 0 0,0 0 0,0 0 0,0-1 0,0 1 0,0 0-1,0-1 1,5 2 0,-5-2 0,-1-1 0,1 0 0,0 0 0,0 0 0,0 0 0,-1-1 0,1 1-1,0 0 1,0-1 0,0 1 0,-1-1 0,1 0 0,0 1 0,-1-1 0,1 0 0,-1 0-1,1 0 1,-1 0 0,1 0 0,-1-1 0,2-1 0,25-31-209,-28 34 224,11-16-16,-1 1-1,-1-2 1,-1 1-1,0-1 1,-1 0-1,-1-1 1,0 0-1,2-20 1,-8 27 96,-4 12 54,-8 19 118,7-8-158,1 1 1,0 0 0,1 0-1,-3 20 1,6-26-82,-1 0 0,1 1-1,0-1 1,0 1 0,1-1-1,0 0 1,0 1 0,1-1-1,4 13 1,-5-18-24,0 0-1,0 0 1,0-1-1,0 1 1,1-1 0,-1 1-1,0-1 1,1 1-1,-1-1 1,1 0 0,0 1-1,-1-1 1,1 0-1,0 0 1,-1 0 0,1-1-1,0 1 1,0 0-1,0-1 1,0 1 0,0-1-1,0 0 1,0 1-1,0-1 1,0 0 0,0 0-1,0 0 1,0-1 0,0 1-1,0 0 1,0-1-1,2 0 1,5-1-95,-1-1 0,0-1 1,0 1-1,0-1 0,0 0 1,7-6-1,11-10-341,-1-1 0,-1-1 1,-1-1-1,-1-2 1,30-41-1,-40 53 382,-12 13 70,0 0 0,0 0 0,0 0 0,0-1 0,0 1 0,0 0 0,0 0 0,0 0 0,0 0 0,0 0 0,0 0 0,1 0 0,-1 0 0,0 0 1,0 0-1,0 0 0,0 0 0,0 0 0,0 0 0,0 0 0,0 0 0,0 0 0,0 0 0,1 0 0,-1 0 0,0 0 0,0 0 0,0 0 0,0 0 1,0 0-1,0 0 0,0 0 0,0 0 0,0 0 0,0 0 0,1 0 0,-1 0 0,0 0 0,0 0 0,0 1 0,0-1 0,0 0 0,0 0 0,0 0 0,0 0 1,0 0-1,0 0 0,0 0 0,0 0 0,0 0 0,0 0 0,0 0 0,0 1 0,0-1 0,0 0 0,0 0 0,0 0 0,0 0 0,0 0 0,0 0 0,0 0 1,0 0-1,0 1 0,-6 25 833,3-13-615,-3 12 248,0 1-1,2 0 0,1 0 0,2 0 0,0 1 0,3 25 0,-2-50-471,0-1-1,0 1 1,0-1 0,0 1-1,1-1 1,-1 1 0,0-1-1,1 1 1,0-1 0,-1 1 0,1-1-1,0 0 1,-1 1 0,1-1-1,0 0 1,0 1 0,0-1 0,0 0-1,0 0 1,0 0 0,1 0-1,-1 0 1,0 0 0,0-1 0,3 2-1,-2-2-37,0 0-1,-1 0 0,1 0 0,0 0 1,-1 0-1,1-1 0,-1 1 0,1-1 1,0 1-1,-1-1 0,1 0 0,-1 0 1,0 0-1,1 1 0,-1-1 0,0 0 1,1-1-1,-1 1 0,0 0 0,0 0 1,0 0-1,0-1 0,1-1 0,9-12-177,-1-1 0,14-30-1,-1-3-207</inkml:trace>
  <inkml:trace contextRef="#ctx0" brushRef="#br0" timeOffset="1">559 61 14643,'-10'8'1184,"3"5"-1080,3 0-256,1 0 336,6 0-1176,2-2 856,8-2-168,4-1-88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29 14315,'1'-2'293,"1"0"-1,-1 0 1,1 0 0,-1 0-1,0 0 1,0 0 0,0 0 0,0-1-1,0-2 1,0 5-253,-1 0 0,0 0 0,0 0 1,0-1-1,0 1 0,0 0 0,0 0 0,-1 0 1,1 0-1,0-1 0,0 1 0,0 0 0,0 0 0,0 0 1,0 0-1,0 0 0,0-1 0,0 1 0,0 0 1,0 0-1,0 0 0,-1 0 0,1 0 0,0 0 0,0 0 1,0-1-1,0 1 0,0 0 0,0 0 0,-1 0 1,1 0-1,0 0 0,0 0 0,0 0 0,0 0 1,-1 0-1,1 0 0,0 0 0,0 0 0,0 0 0,0 0 1,-1 0-1,1 0 0,-16 7 1157,3-1-1141,1 2 1,1-1-1,0 2 0,0-1 0,0 2 1,1-1-1,1 1 0,-1 1 0,-10 16 1,19-26-103,1 0 0,-1 0 0,1 0 1,-1-1-1,1 1 0,0 0 0,-1 0 1,1 1-1,0-1 0,-1 0 0,1 0 1,0 0-1,0 0 0,0 0 0,0 0 1,0 0-1,0 0 0,0 0 0,1 2 0,-1-3-6,1 1-1,-1 0 1,1-1-1,-1 1 1,1-1-1,0 1 1,-1-1-1,1 1 1,0-1-1,-1 1 0,1-1 1,0 1-1,-1-1 1,1 0-1,0 1 1,0-1-1,-1 0 1,1 0-1,1 1 0,5-1-302,1 0-1,-1 0 1,0 0-1,12-2 0,-11 1 117,-7 1 224,30-4-969,51 2 0,-73 3 934,0-1-1,0 2 1,0-1 0,0 1-1,0 0 1,0 1-1,-1 0 1,1 0-1,-1 1 1,11 7-1,-17-10 87,-1 0 0,1 0 0,-1 0 0,1 0 0,-1 0 1,0 0-1,1 0 0,-1 1 0,0-1 0,0 1 0,0-1 0,0 1 0,0-1 0,0 1 0,-1-1 0,1 1 0,0 0 0,-1-1 0,1 1 0,-1 0 0,0 0 0,1-1 0,-1 5 0,-1-4 51,0 1 1,1 0-1,-1 0 1,0-1-1,-1 1 1,1 0-1,0-1 1,-1 0-1,0 1 1,1-1-1,-1 0 1,0 0-1,-3 3 0,-6 4 303,1 0 0,-1-2 0,-1 1-1,0-1 1,-15 6 0,-14 1 294,41-14-690,-1 0 0,0 0 0,0 1-1,0-1 1,1 0 0,-1 0 0,0 0 0,0 0 0,1 0 0,-1 0-1,0-1 1,0 1 0,0 0 0,1 0 0,-1-1 0,0 1-1,0 0 1,1-1 0,-2 0 0,2 1-27,0-1-1,-1 0 1,1 0 0,0 1-1,0-1 1,0 0 0,0 0-1,0 0 1,0 1 0,0-1-1,0 0 1,0 0 0,0 0-1,1 1 1,-1-1 0,0 0-1,0 0 1,1 1 0,-1-1 0,0 0-1,1 1 1,-1-1 0,1 0-1,0 0 1,7-10-417,1 1 0,0 0 0,0 1 0,1 0 0,0 1 0,17-11 1,-6 3-292,109-77-2001,-73 54 2753,-46 35 1170,-6 9-184,-8 21 402,1-10-954,1-2 13,1 0 1,1 1 0,4 24 0,-4-35-399,0-1 1,0 1 0,1 0-1,-1-1 1,1 0 0,-1 1 0,1-1-1,4 6 1,-4-8-55,-1 0 0,0 1-1,0-1 1,1 0 0,-1 0 0,1 0 0,-1 0 0,1 0-1,0-1 1,-1 1 0,1 0 0,0-1 0,-1 1 0,1-1-1,0 1 1,-1-1 0,1 0 0,0 0 0,2 0 0,-1-1-33,0 1 0,0-1 1,0 0-1,0 0 0,0-1 1,-1 1-1,1 0 0,0-1 1,-1 0-1,1 0 0,-1 1 0,0-1 1,1-1-1,-1 1 0,0 0 1,-1-1-1,4-3 0,-1 0-23,15-17-118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15307,'-15'7'673,"0"-1"0,-18 4 0,20-7-472,0 1-1,1 1 0,-1 0 1,-12 7-1,-8 12-12,32-23-224,-1 1-1,0-1 1,1 1-1,-1 0 1,1 0-1,0-1 1,-1 1 0,1 0-1,0 0 1,0 0-1,0 0 1,0 0-1,1 0 1,-1 1 0,0 1-1,1-3-10,0 0-1,0-1 1,1 1-1,-1-1 1,0 1-1,0 0 1,0-1-1,1 1 1,-1-1-1,0 1 1,1-1-1,-1 1 1,0-1-1,1 1 1,-1-1-1,1 1 1,-1-1-1,1 1 1,-1-1-1,1 0 1,-1 1-1,1-1 1,-1 0-1,1 1 1,-1-1-1,1 0 1,0 0-1,-1 0 1,1 1 0,-1-1-1,2 0 1,24 2-833,-19-1 641,6 0-12,1 0-1,0 2 1,-1-1-1,1 2 1,23 9-1,-33-12 292,-1 1 0,0 0 0,0-1 0,0 1 0,0 0 0,0 1 0,-1-1 0,1 0 0,-1 1 0,1-1-1,-1 1 1,3 4 0,-4-5 18,-1 0 0,1 0 0,0 0 0,-1 1 0,1-1 1,-1 0-1,0 0 0,1 0 0,-1 1 0,0-1 0,0 0 0,-1 0 0,1 1 0,0-1 0,-1 0 0,1 0 0,-1 0 0,0 0 0,0 0 0,0 0 0,-2 3 0,-2 3 195,0 0-1,-1 0 1,0 0 0,-1-1-1,0 0 1,0-1 0,0 1 0,-14 8-1,2-3 271,-1 0 0,-32 13 0,50-24-507,-43 15 297,42-15-346,0 0 0,0 0 0,0-1 1,-1 0-1,1 1 0,0-1 1,0 0-1,0-1 0,0 1 0,0 0 1,0-1-1,-6-1 0,8 1 29,0 0 1,0 1-1,0-1 0,1 0 1,-1 1-1,0-1 0,0 0 0,0 0 1,1 0-1,-1 0 0,0 0 1,1 0-1,-1 0 0,1 0 1,-1 0-1,1 0 0,-1 0 0,1 0 1,0 0-1,-1 0 0,1-1 1,0 1-1,0 0 0,0 0 0,0 0 1,0 0-1,0-1 0,0 1 1,1-1-1,0-4-61,1 0 0,-1 0 0,1 0 0,4-9 0,16-25-343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129 202 14283,'-25'30'1433,"-32"50"0,50-68-1260,1-1 0,0 1 0,1 0 0,0 1 0,1-1 0,0 1 1,1 0-1,-2 14 0,4-25-153,1 0 0,0 0 0,0-1 0,-1 1 0,1 0 0,0 0 0,1 0-1,-1 0 1,0 0 0,0 0 0,1 0 0,-1 0 0,1-1 0,0 1 0,-1 0 0,1 0 0,0-1 0,0 1 0,0 0 0,0-1 0,1 1 0,-1-1 0,0 0 0,1 1 0,2 1 0,-2-2-14,0 0 0,0-1 0,1 1 0,-1-1 0,0 0 0,1 0 0,-1 0 0,0 0 0,1 0 0,-1 0 0,0-1 0,1 1 0,-1-1 0,0 1 0,0-1 0,0 0 0,1 0 0,-1 0 0,0 0 0,0 0-1,2-2 1,14-10-34,0 0-1,0-1 0,-2 0 0,0-2 1,20-24-1,-6 3-220,37-63 0,-55 81 101,-1 0 0,-1-1 0,0-1 0,-2 0 0,0 0-1,5-28 1,-12 47 133,0 0 0,-1 0 0,1 0 0,-1 0 0,0 0 0,0 0 0,0 0 0,0 0 0,0 0 0,0 0 0,-1 0 0,1 0 0,0 0 0,-1 0-1,0 0 1,1 0 0,-1 0 0,0 0 0,0 1 0,0-1 0,0 0 0,0 0 0,-1 1 0,1-1 0,-1 1 0,1-1 0,-3-1 0,1 2 21,0 0 0,0 0 0,0 1 0,0-1 0,1 1 0,-1 0 1,0 0-1,0 0 0,0 0 0,0 0 0,0 1 0,0-1 0,0 1 0,0 0 1,1 0-1,-1 0 0,0 0 0,-4 3 0,-4 2 98,0 1 0,1 0 0,0 0 0,1 1 0,0 0 0,0 1 0,1 0 0,0 1 0,-12 17 0,7-7 80,1 1-1,1 0 1,1 1-1,-8 27 1,15-40-143,0 0 1,1 1-1,0-1 1,0 1-1,1 0 1,0 0-1,1-1 1,2 20-1,-1-26-55,-1 1 0,1-1 0,0 1 0,0-1 0,1 0-1,-1 0 1,1 0 0,-1 0 0,1 0 0,0 0 0,0 0 0,0 0 0,1-1 0,-1 1-1,1-1 1,-1 0 0,1 0 0,0 0 0,0 0 0,0 0 0,0 0 0,0-1-1,0 1 1,0-1 0,0 0 0,1 0 0,-1 0 0,6 0 0,2 0-79,1 0-1,-1-1 1,0-1 0,0 0 0,0 0-1,0-1 1,0-1 0,0 0 0,0 0-1,-1-1 1,0 0 0,12-7-1,-1-1-42,0 0 0,-1-1 0,-1-1 0,30-29 0,-42 36 270,-1 0 0,1 0-1,7-14 1,-12 13 429,-9 9-316,-9 10-402,13-8 130,0 1 0,0-1 0,1 1 0,0 0 0,0 0 1,0 0-1,0 0 0,1 1 0,-1-1 0,1 0 0,0 0 0,1 1 0,-1-1 0,1 1 1,0-1-1,0 1 0,1 7 0,-1-9 14,0 0 0,0-1 1,1 1-1,0 0 0,-1 0 0,1-1 1,0 1-1,0-1 0,1 1 0,-1-1 1,0 1-1,1-1 0,-1 1 0,1-1 0,0 0 1,0 0-1,0 0 0,0 0 0,0 0 1,0-1-1,1 1 0,-1-1 0,1 1 1,-1-1-1,1 0 0,-1 0 0,1 0 1,4 1-1,-2-1-44,1-1 1,-1 0 0,1 0-1,-1 0 1,0-1-1,1 0 1,-1 0 0,0 0-1,0 0 1,7-4-1,4-2-199,28-17-1,-6 2 119,-38 22 150,1-1 1,-1 1 0,1 0 0,-1-1 0,1 1 0,-1 0 0,1 0 0,-1-1 0,1 1 0,-1 0 0,1 0 0,-1 0 0,1 0 0,0 0 0,-1 0 0,1 0 0,-1 0 0,1 0 0,-1 0-1,1 0 1,-1 0 0,1 0 0,0 0 0,-1 0 0,1 1 0,-1-1 0,1 0 0,-1 0 0,1 1 0,-1-1 0,1 0 0,-1 1 0,0-1 0,1 0 0,-1 1 0,1-1 0,-1 1 0,4 19 821,0-102 1127,-5 53-1555,0 20-272,1-1-1,0 0 0,1-13 0,0 22-137,-1 0-1,1 0 0,-1 0 0,1 0 0,-1 0 0,1 0 0,-1 0 0,1 1 0,0-1 1,0 0-1,-1 0 0,1 1 0,0-1 0,0 0 0,0 1 0,0-1 0,-1 1 1,1-1-1,0 1 0,0 0 0,0-1 0,0 1 0,0 0 0,0 0 0,0 0 0,0 0 1,2-1-1,34 1-513,-27 0 324,86-1-236,-34-1 172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291 111 13931,'-37'51'469,"1"2"0,-48 99 0,45-64-236,-31 100-1,65-174-162,0 1 0,1 0 0,1 0 0,0 1 0,1-1 0,0 24 0,2-37-48,0 0 1,0 0 0,0 0 0,0 0-1,1 0 1,-1 0 0,1 0-1,0 0 1,0 0 0,-1 0-1,1 0 1,0-1 0,0 1-1,3 2 1,-4-3-5,1 0 0,0 0-1,0-1 1,0 1 0,1 0 0,-1-1-1,0 1 1,0-1 0,0 1 0,0-1-1,1 0 1,-1 0 0,0 1-1,0-1 1,0 0 0,1 0 0,-1 0-1,2 0 1,3-2 32,1 1 0,-1-1 0,0-1 0,-1 1 0,1-1 0,0 0-1,-1 0 1,1 0 0,6-7 0,48-40 356,91-97-1,-91 85-232,105-110 230,88-87-419,-236 243-43,-8 6-39,1 0 0,0 1 0,1 0 0,0 1 1,0 0-1,18-8 0,-29 16 83,0-1 0,1 1 0,-1 0 0,1 0 1,-1-1-1,1 1 0,-1 0 0,1 0 0,-1 0 0,1 0 0,-1 0 0,1-1 1,-1 1-1,1 0 0,-1 0 0,1 0 0,-1 0 0,1 1 0,-1-1 1,1 0-1,-1 0 0,1 0 0,-3 9-110,-18 18 36,19-25 66,-43 52-241,-7 9-81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15347,'4'23'1073,"-1"13"-929,0 1-32,3 6 56,2 0-240,5-4-88,4-9-1257,11-14 1209,3-9-176,14-11-136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43 11154,'1'-2'100,"-1"1"-1,1-1 0,0 1 0,-1 0 1,1-1-1,-1 1 0,0-1 0,1 1 0,-1-1 1,0 1-1,0-1 0,0 1 0,0-1 1,0 1-1,0-1 0,-1 1 0,1-1 1,-1-1-1,0 2-38,0 0 0,0 0 0,0 0 0,0 0 0,1 0 1,-2 0-1,1 1 0,0-1 0,0 0 0,0 1 0,0-1 0,0 1 1,-1-1-1,1 1 0,0-1 0,0 1 0,-1 0 0,1 0 0,0 0 1,-1 0-1,1 0 0,0 0 0,-2 0 0,-5 1 66,0 0 1,0 0-1,1 1 1,-1 0-1,1 0 0,-1 1 1,1 0-1,0 0 0,0 1 1,0 0-1,0 0 0,-11 10 1,8-6-64,0 1 1,0 1-1,0 0 1,1 0-1,1 1 1,-12 19-1,19-27-57,-1-1 0,1 1 0,-1 0 0,1 0 0,0 1 0,0-1 0,0 0 0,1 0 0,-1 0 0,1 1 0,-1-1 0,1 0 0,1 7 0,-1-9-3,0 0 0,1-1 1,-1 1-1,0 0 0,1 0 0,-1 0 0,1-1 0,-1 1 0,1 0 0,-1 0 1,1-1-1,-1 1 0,1 0 0,0-1 0,-1 1 0,1-1 0,0 1 1,0-1-1,-1 1 0,3 0 0,-1-1 4,0 1 1,0-1-1,0 1 1,1-1-1,-1 0 1,0 0-1,0 0 1,0 0-1,1-1 1,-1 1-1,0-1 0,3 0 1,18-8 37,1-1 0,-1-1 1,0-1-1,36-26 0,-4 4 3,-29 18-21,-2 1 12,33-15 0,-51 27-34,0 0 0,-1 1 0,1 0 1,0 0-1,1 1 0,-1 0 0,0 0 1,0 0-1,1 1 0,-1 0 0,10 1 1,-14-1 1,0 1 0,1-1 0,-1 1 1,0 0-1,0 0 0,1 0 0,-1 0 1,0 0-1,0 0 0,0 1 0,0-1 1,-1 1-1,1-1 0,0 1 0,-1 0 1,1 0-1,-1-1 0,1 1 0,-1 0 1,0 0-1,0 1 0,0-1 0,0 0 1,1 4-1,0 3 66,0 1 0,-1 0 0,0 0 0,0 16 0,2 17 319,-3-42-381,0 0-1,0-1 0,0 1 1,1 0-1,-1 0 0,0-1 1,1 1-1,-1 0 1,0-1-1,1 1 0,-1 0 1,1-1-1,-1 1 0,1 0 1,-1-1-1,1 1 0,0-1 1,-1 1-1,1-1 1,0 1-1,-1-1 0,1 0 1,0 1-1,-1-1 0,1 0 1,0 0-1,0 1 0,-1-1 1,1 0-1,0 0 1,0 0-1,0 0 0,-1 0 1,1 0-1,0 0 0,1 0 1,27-10 196,-28 9-201,83-44 250,-62 31-273,1 1 0,0 2 0,35-13-1,-56 22 6,1 1-1,-1 1 0,1-1 0,0 0 1,-1 1-1,1-1 0,0 1 0,-1 0 1,1 0-1,0 0 0,0 0 0,-1 0 1,1 1-1,0-1 0,-1 1 0,1 0 1,-1 0-1,1 0 0,0 0 0,-1 0 1,0 0-1,1 1 0,2 2 0,-2-1-31,-1 0-1,0 0 0,0 0 0,0 1 0,-1-1 0,1 1 0,-1 0 0,0-1 0,0 1 1,0 0-1,0 0 0,-1-1 0,1 1 0,-1 0 0,0 7 0,0 40-114,2-42 172,6-15-80,5-9-17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14187,'-20'44'568,"-106"240"2070,109-237-2244,3 0 0,1 1 0,2 0 0,-5 62 0,15-99-356,0-1 0,1 1 0,0-1 1,1 1-1,3 18 0,-3-27-40,0-1 0,-1 1-1,1 0 1,0 0 0,0 0 0,0 0 0,0-1 0,0 1-1,0-1 1,0 1 0,0 0 0,1-1 0,-1 0-1,1 1 1,2 1 0,-2-2-2,0 0 0,0-1-1,0 1 1,1-1 0,-1 1 0,0-1-1,0 0 1,0 0 0,0 0-1,0 0 1,0 0 0,0 0 0,1-1-1,-1 1 1,0-1 0,0 1 0,0-1-1,2-1 1,12-6-8,0-1 0,-1 0 1,0-1-1,-1-1 0,16-14 0,-7 6 15,62-53-218,-4-3 0,-3-4 0,100-131 0,-173 205-2,-1-1 1,0 1-1,0-1 1,0 1 0,-1-1-1,0-1 1,0 1-1,3-12 1,-6 18 205,0-1 1,0 1 0,0 0-1,0 0 1,0 0 0,0 0 0,0 0-1,0-1 1,0 1 0,0 0-1,0 0 1,0 0 0,0 0 0,0 0-1,0 0 1,0 0 0,0-1-1,0 1 1,0 0 0,-1 0 0,1 0-1,0 0 1,0 0 0,0 0-1,0 0 1,0 0 0,0-1 0,0 1-1,0 0 1,-1 0 0,1 0-1,0 0 1,0 0 0,0 0 0,0 0-1,0 0 1,0 0 0,-1 0-1,1 0 1,0 0 0,0 0 0,0 0-1,0 0 1,0 0 0,-1 0-1,-7 4-252,-10 10-166,-13 21-242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5 284 11586,'-1'5'205,"0"0"1,0 0-1,0 0 0,1-1 0,0 1 0,0 0 0,0 0 0,0 0 0,1 0 0,0 0 0,0 0 0,0 0 0,1-1 0,2 8 0,-2-10-113,-1 1 0,1-1 0,0 0 0,0 1 1,1-1-1,-1 0 0,0 0 0,1 0 0,-1 0 1,1-1-1,-1 1 0,1-1 0,0 1 0,0-1 0,0 0 1,0 0-1,0 0 0,0-1 0,0 1 0,0-1 1,0 1-1,0-1 0,0 0 0,6-1 0,4 0-112,1-2 1,-1 1-1,0-1 0,0-1 0,0 0 0,0-1 0,22-12 0,3-5-432,38-29 0,-62 41 314,15-9-331,-1-2-1,-1-1 0,32-34 0,-46 38 299,-9 8 155,-4 10 20,0-1-1,0 1 1,-1 0-1,1 0 1,0 0-1,0 0 1,0-1-1,0 1 1,0 0-1,0 0 1,0 0-1,-1 0 1,1 0-1,0 0 1,0 0-1,0-1 1,0 1-1,0 0 1,-1 0-1,1 0 1,0 0-1,0 0 1,0 0-1,0 0 1,-1 0-1,1 0 1,0 0-1,0 0 1,0 0-1,-1 0 1,1 0-1,0 0 1,0 0-1,0 0 1,0 0-1,-1 0 1,1 0-1,0 0 1,0 0-1,0 1 1,0-1-1,-1 0 1,1 0-1,0 0 1,0 0-1,-8 4 165,0 0-1,0 0 1,0 1-1,0 0 0,1 1 1,0-1-1,0 1 1,1 1-1,-7 7 0,3-3 152,1 2-1,0-1 0,0 1 0,-10 23 0,17-33-267,1 0 1,0 0-1,0 0 0,0 0 0,0 0 1,0 0-1,0 0 0,1 0 1,0 0-1,0 0 0,0 0 0,0 6 1,0-8-39,1 0 0,-1 0 1,0 0-1,1-1 0,-1 1 1,1 0-1,-1 0 0,1-1 0,-1 1 1,1 0-1,0 0 0,-1-1 1,1 1-1,0-1 0,-1 1 1,1-1-1,0 1 0,1 0 0,0 0-5,0-1-1,0 1 0,0-1 1,0 1-1,0-1 0,1 0 1,-1 0-1,0 0 1,0 0-1,3 0 0,7-2-75,0 0-1,0-1 1,0-1-1,0 0 1,0 0 0,-1-2-1,16-8 1,74-53-838,-94 62 838,9-6-154,-1-1 1,-1 0 0,0-1 0,14-16 0,-22 20 29,-11 14 280,-13 17 341,7-2 214,-15 32 0,22-44-488,1 0 1,1 0-1,0 0 1,0 1 0,0-1-1,1 0 1,0 14-1,1-21-137,0 1 0,0-1 0,0 0 0,0 0 0,0 1-1,0-1 1,1 0 0,-1 0 0,0 0 0,1 1 0,-1-1 0,1 0 0,0 0-1,-1 0 1,1 0 0,0 0 0,0 0 0,-1 0 0,1 0 0,0 0-1,0-1 1,0 1 0,0 0 0,0 0 0,0-1 0,0 1 0,0-1 0,1 1-1,-1-1 1,0 1 0,0-1 0,0 0 0,1 1 0,-1-1 0,0 0 0,0 0-1,1 0 1,-1 0 0,0 0 0,2-1 0,5 1-13,-1-2-1,1 1 1,0-1 0,-1-1 0,11-4 0,141-67-537,-92 40 177,78-27-1,-85 43 158,-55 17 199,1 0 0,-1 0 1,0 1-1,1-1 0,-1 1 0,1 1 1,-1-1-1,0 1 0,7 1 0,-11-1 12,0 0-1,1-1 1,-1 1-1,0 0 0,1 0 1,-1 0-1,0 1 1,0-1-1,0 0 0,0 0 1,0 1-1,0-1 0,-1 0 1,1 1-1,0-1 1,-1 1-1,1-1 0,-1 1 1,1-1-1,-1 1 1,0-1-1,1 1 0,-1-1 1,0 1-1,0 2 1,-3 43 308,3-43-287,-2 12 108,-10 59 121,12-74-264,0-1-1,-1 1 1,1-1-1,0 1 1,0-1-1,0 0 1,0 1-1,0-1 1,0 1-1,0-1 1,0 1-1,0-1 1,0 0-1,0 1 1,0-1-1,0 1 1,0-1-1,0 1 1,0-1-1,0 0 1,0 1-1,1-1 1,-1 1-1,0-1 1,0 0-1,1 1 1,9-4-26,13-17-26,-22 19 47,38-38-74,-15 14 102,53-41 0,-77 65-16,0 1 0,1-1 0,-1 1 0,1 0 1,-1-1-1,1 1 0,-1 0 0,1 0 1,-1-1-1,1 1 0,-1 0 0,1 0 0,-1 0 1,1-1-1,-1 1 0,1 0 0,-1 0 0,1 0 1,-1 0-1,1 0 0,0 0 0,-1 0 1,1 0-1,-1 1 0,1-1 0,-1 0 0,1 0 1,-1 0-1,1 0 0,-1 1 0,1-1 0,-1 0 1,1 1-1,-1-1 0,1 0 0,-1 1 1,2 1 2,-1 0 1,0-1-1,-1 1 1,1 0-1,0 0 1,0 0 0,-1 0-1,1 0 1,-1 0-1,0 3 1,1 7 24,0 0-1,-3 19 1,-1-9 195,-12 38 1,7-30 30,47-143-181,-5 17-253,-30 92 32,0 9 24,-4-4 106,1 1 0,0-1 0,-1 0 0,1 0 0,0 1 0,0-1 0,0 0 1,0 0-1,0 0 0,0 0 0,0 0 0,0-1 0,1 1 0,1 1 0,11 3-1,13 4-5,37 8 0,-54-16 21,1 1 1,-1-2-1,1 1 1,-1-1-1,1-1 1,-1 0-1,12-3 1,-5 0 13,0-1 0,-1 0 0,0-2 0,0 0 0,25-15 0,-30 16-4,-1-1 1,0-1-1,0 0 1,-1 0 0,0-1-1,-1 0 1,1 0-1,9-17 1,-16 23-15,0-1 1,0 1 0,-1-1-1,1 0 1,-1 1 0,0-1-1,0 0 1,-1 0-1,1-5 1,-1 8 0,0 0-1,0 0 1,0 0-1,0 0 1,0 0 0,0 0-1,0 1 1,0-1-1,0 0 1,-1 0 0,1 0-1,0 0 1,-1 0-1,1 0 1,-1 1-1,1-1 1,-1 0 0,1 0-1,-1 1 1,0-1-1,1 0 1,-1 1 0,0-1-1,0 0 1,1 1-1,-1-1 1,0 1 0,0 0-1,0-1 1,1 1-1,-1-1 1,0 1 0,0 0-1,0 0 1,0 0-1,0 0 1,0-1 0,0 1-1,0 0 1,0 0-1,0 1 1,-1-1-1,-3 1 2,-1 0-1,1 1 1,-1 0-1,1 0 1,0 0-1,0 1 1,0-1-1,0 1 0,0 1 1,1-1-1,-1 0 1,1 1-1,0 0 1,-4 5-1,-3 3 29,0 2 1,1-1-1,-13 23 1,18-28-7,0 1 0,1 0 0,0 0 0,1 0 0,-4 17 0,6-25-21,1 1 0,-1 0 0,1-1 0,0 1 0,0 0 0,0-1 0,0 1 0,0 0 0,1-1 0,-1 1 0,0-1 0,1 1 0,-1 0 0,1-1 0,-1 1 1,1-1-1,0 1 0,0-1 0,0 1 0,0-1 0,0 0 0,0 1 0,0-1 0,0 0 0,0 0 0,0 0 0,1 0 0,-1 0 0,0 0 0,1 0 0,-1 0 0,1-1 0,-1 1 0,1-1 0,0 1 0,-1-1 0,1 1 0,-1-1 0,1 0 0,0 0 0,-1 0 0,4 0 0,6 1-31,0-2-1,0 1 1,0-1 0,1-1 0,-1 0 0,12-4-1,66-27-262,-69 26 227,48-22-172,-34 13 75,42-12-1,-75 28 173,0-1 1,-1 1 0,1-1 0,0 1 0,0 0-1,0 0 1,0-1 0,0 1 0,-1 0 0,1 0 0,0 0-1,0 0 1,0 0 0,0 0 0,0 0 0,0 0-1,0 0 1,0 0 0,-1 1 0,1-1 0,0 0-1,0 1 1,0-1 0,0 0 0,-1 1 0,1-1-1,0 1 1,0 0 0,-1-1 0,1 1 0,0-1-1,-1 1 1,1 0 0,-1-1 0,1 2 0,0 2 69,0-1 1,-1 1 0,1-1-1,-1 1 1,0-1 0,0 1-1,-2 5 1,2 20 318,1-27-380,-1 0 0,1 0 0,0 0 0,0 1 0,0-1-1,1 0 1,-1-1 0,0 1 0,1 0 0,-1 0 0,1 0 0,0-1 0,0 1-1,-1-1 1,1 1 0,0-1 0,0 0 0,0 0 0,0 0 0,1 0-1,-1 0 1,0 0 0,0-1 0,1 1 0,-1-1 0,0 1 0,0-1-1,1 0 1,3 0 0,8 0-56,0-1-1,0 0 1,23-6 0,-32 6 22,43-10-540,70-28 0,-1 0-577,-115 38 1125,-1 0 0,1 1-1,-1 0 1,0-1 0,1 1 0,0 0 0,-1-1-1,1 1 1,-1 0 0,1 0 0,-1 0 0,1 0 0,-1 1-1,1-1 1,-1 0 0,1 1 0,-1-1 0,1 1-1,1 0 1,-2 1 39,0-1-1,-1 0 0,1 0 0,0 1 1,-1-1-1,1 0 0,-1 1 0,1-1 1,-1 1-1,0-1 0,1 1 0,-1-1 1,0 1-1,0-1 0,0 1 0,0-1 1,0 1-1,-1-1 0,1 2 0,-1-1-1,1-1 1,0 0-1,0 0 0,0 1 0,0-1 0,0 0 0,0 1 0,0-1 0,0 0 0,0 0 0,1 1 0,-1-1 0,0 0 0,1 0 1,0 1-1,-1-1 0,1 0 0,-1 0 0,1 0 0,1 2 0,-1-3-33,0 1 0,0 0 0,1-1 0,-1 1 0,0-1 0,0 0 0,0 1 0,1-1-1,-1 0 1,0 1 0,0-1 0,1 0 0,-1 0 0,0 0 0,0 0 0,1-1 0,1 1 0,7-3-182,0 0-1,0 0 1,0-1-1,11-7 1,-6 4-22,11-4-140,109-44-1183,-115 48 1469,0 1 0,1 2 1,-1-1-1,39-1 0,-58 6 94,1-1 0,0 1 0,0 0-1,-1 0 1,1 1 0,0-1-1,-1 0 1,1 0 0,0 1 0,-1-1-1,1 1 1,-1-1 0,1 1 0,0 0-1,-1 0 1,0 0 0,3 1-1,-3-1 5,-1 0-1,1 0 1,-1 0-1,1 0 0,-1 0 1,0 0-1,1 0 1,-1 0-1,0 0 1,0 0-1,0 0 0,0 0 1,0 0-1,0 0 1,0 0-1,0-1 1,0 1-1,0 0 0,0 0 1,-1 0-1,0 2 1,-2 4 122,0 0 1,-1-1-1,0 1 1,-1-1-1,1 0 1,-6 6 0,-43 38 602,41-41-619,0 2-1,1-1 1,0 1-1,-15 22 1,25-33-142,1 1-1,0-1 1,-1 1 0,1-1 0,0 1 0,-1 0 0,1-1 0,0 1 0,0 0 0,-1-1 0,1 1 0,0 0 0,0-1 0,0 1 0,0 0 0,0-1-1,0 1 1,0 0 0,0-1 0,0 1 0,0 0 0,0-1 0,1 1 0,-1 0 0,0-1 0,0 1 0,1 0 0,0 0-3,0 0 1,0 0 0,0 0-1,0 0 1,1-1 0,-1 1-1,0 0 1,0-1 0,1 1-1,-1-1 1,0 1 0,3 0-1,6 0-33,0 1-1,0-2 0,11 1 1,-14-1-11,11 0-107,0 1 229,0 0-1,-1-1 1,1-1 0,0-1 0,-1-1 0,29-7 0,-38 4-40,-10-1 12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1 831 14283,'0'-3'1440,"11"3"-824,11 0-223,15-2 919,8 1-424,13-3-328,2-1-72,6 0-368,-1-2-384,-5-2 296,-4 2-56,-13 0-112</inkml:trace>
  <inkml:trace contextRef="#ctx0" brushRef="#br0" timeOffset="1">1041 7 17732,'20'-6'1480,"-7"9"-1216,-14 15-96,-9 8 824,-2 13-720,-3 7-111,-5 10-113,1 11-88,-5 5-377,2-2-255,5-3 560,-3 1-168,0-8-120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17204,'0'19'880,"-5"-7"-880,-7-18-8,0-4 592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5225,'5'-6'0,"1"0"-408,0-2 8,0-4 160,1 2-232,-3 1 32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15139,'-4'8'1240,"3"2"-1023,1 2-201,4 1 504,2 2-512,1 0 0,6 2-64,2 0-40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1472,'-4'0'32,"0"0"-32,0 0 8,1 1-40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8 12827,'-12'-3'51,"0"1"1,0 1 0,0 0-1,0 0 1,-19 2-1,24 0-150,1 0 0,-1 0-1,1 1 1,0 0 0,-1 0-1,1 0 1,0 1 0,1 0-1,-1 0 1,0 0 0,1 1 0,-6 5-1,-8 9 102,1 1-1,1 1 1,1 0-1,1 2 1,1-1-1,1 2 0,0 0 1,-17 49-1,1 14-176,-22 107 0,46-172 57,-6 31 69,3 0 0,2 1 0,2 91 0,7-61 174,25 133 0,-21-176-417,19 59 1,-24-89 190,2-1 0,0 0 1,0 0-1,0 0 1,1 0-1,1-1 0,-1 1 1,1-1-1,1-1 1,-1 1-1,1-1 0,8 6 1,18 5-243</inkml:trace>
  <inkml:trace contextRef="#ctx0" brushRef="#br0" timeOffset="1">643 854 5553,'9'-28'688,"-1"-2"-448,-2-7-160,0-7 761,-2-12-785,-1-6-216,-3-8-433,0-3-255,-6-2 648,-4 1-168,-4 2-80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4761,'-24'15'424,"-2"1"-336,-2 2-64,-2 5 320,-1 0-824,-1 0 440,1 0-72,1 0-32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0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34 11442,'-3'-2'85,"-1"0"0,0 0-1,0 0 1,0 1 0,0 0-1,0 0 1,0 0 0,0 0-1,0 0 1,0 1 0,-1 0-1,1 0 1,0 0 0,0 0-1,0 1 1,-1 0-1,1-1 1,0 2 0,-5 1-1,-11 3 122,0 2-1,-27 15 1,41-20-102,-21 11-6,0 1 0,2 1 0,-45 35-1,59-41-86,1 1-1,-1-1 0,2 2 1,0-1-1,0 1 1,1 1-1,1-1 1,0 1-1,0 1 0,-4 15 1,-3 17 2,2 1 0,-10 89 0,8 100 4,20-9-25,-3-195-3,2-1 0,1 0 0,1 0-1,2-1 1,14 34 0,-20-58 5,0 1 1,0-1-1,1 1 0,0-1 1,0 0-1,1 0 1,-1-1-1,1 1 0,1-1 1,-1 0-1,1-1 0,9 7 1,-11-8 11,1-1 0,0 0 0,-1-1 1,1 1-1,0-1 0,0 0 0,0 0 1,0 0-1,0-1 0,0 0 0,0 0 1,0 0-1,0 0 0,0-1 0,0 0 1,0 0-1,0 0 0,9-4 0,-2-1 30,0 0-1,0 0 0,-1-2 0,0 1 0,0-1 1,-1-1-1,0 0 0,14-15 0,1-7 134,37-54 0,-32 34-58,-1-1 0,-3-1-1,-2-2 1,18-64 0,44-235 163,-82 334-261,23-149 97,-25 142-65,0-1 1,-1 0-1,-2 1 0,-5-29 1,6 53-39,0 0 1,-1 0-1,1 0 1,-1 0-1,0 0 1,0 0-1,0 0 1,0 0-1,-1 0 0,1 0 1,-1 1-1,0-1 1,1 1-1,-1-1 1,0 1-1,-1 0 1,1 0-1,0 0 1,-1 0-1,1 0 1,-1 0-1,1 1 1,-1-1-1,0 1 1,0 0-1,0-1 0,1 2 1,-1-1-1,0 0 1,0 0-1,-1 1 1,1 0-1,0-1 1,-6 2-1,-5-1-36,0 2 0,-1 0 0,1 0-1,0 1 1,0 1 0,-23 10 0,-83 42-543,90-40 484,-20 10-83,9-6-57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1846 213 10378,'-23'-22'205,"-2"0"0,-1 2 0,0 2 0,-2 0 0,0 1 0,0 2 0,-2 1 0,0 1 0,0 2 0,-1 1 0,0 1 0,-50-7 0,42 12-192,-1 1 0,1 2 0,-1 2 0,1 2 0,-44 8 0,31-1-12,0 3 0,1 3 0,-64 27 0,13 3-1,3 5 0,1 3-1,-118 90 1,184-119-11,2 1-1,1 2 0,1 0 1,2 2-1,1 1 1,1 1-1,1 2 1,2 0-1,-21 48 0,26-47-11,2 1-1,1 0 0,2 1 1,2 0-1,1 1 1,2 0-1,2 0 0,1 0 1,4 70-1,3-81 11,1 0-1,1 0 1,1 0-1,1-1 1,2 0-1,0 0 1,2-1-1,0-1 1,2 0 0,1-1-1,1 0 1,1-1-1,38 39 1,-23-31 10,1-1 0,1-2 0,1-1 0,2-2 0,0-2 0,2-1 0,0-2 0,50 17 0,-18-13 16,1-3-1,0-4 1,1-2-1,1-4 1,0-3-1,1-3 0,-1-3 1,0-4-1,0-3 1,0-3-1,134-35 1,-154 27 144,0-3 1,-2-2-1,97-56 1,-88 39 114,-1-3-1,88-80 1,-109 84-153,-2-1-1,-2-1 0,-1-2 0,-3-2 0,-1 0 1,-2-2-1,-3-2 0,38-96 0,-46 97-70,-3-1 0,-3 0 0,-1-1-1,-2 0 1,-3-1 0,-1 0 0,-3 1-1,-2-1 1,-13-87 0,10 114-24,-1 0-1,-1 1 1,-1 0-1,-1 0 1,-1 1 0,-23-40-1,23 46-24,-1 1 0,0 1 0,-1 0 0,-1 1 0,0 0 1,0 0-1,-2 1 0,1 1 0,-1 0 0,-20-10 0,11 10-57,-1 0 1,0 1-1,0 2 1,0 0 0,-1 2-1,0 1 1,-1 0-1,1 2 1,0 1-1,-32 3 1,-27 6-248,-141 32 1,198-34 278,-92 18-273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3643 13411,'10'-3'119,"0"1"0,-1-1 0,1-1 1,-1 0-1,10-5 0,-13 6-71,278-158-181,-67 32 239,-102 68-50,347-179 147,12 19-15,49 13 17,290-98-270,-32-74-263,-460 197 249,625-381 315,-556 323-86,45-30 72,269-162 136,-608 379-400,137-67-1858,-209 112 1676,1 1 0,0 1 0,29-5 0,-16 7-356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13627,'-14'46'1399,"4"7"-1375,3 0 0,1 1 1,4 0-1,5 79 0,-3-126-10,1 0-1,-1 0 1,2 0-1,-1 0 1,4 8-1,-5-14-7,0 0 1,0-1-1,1 1 0,-1 0 0,1 0 0,-1 0 0,1-1 0,-1 1 0,1 0 0,-1-1 0,1 1 0,0 0 0,-1-1 0,1 1 0,0-1 0,0 1 0,-1-1 0,1 1 0,0-1 0,0 1 0,0-1 0,0 0 0,-1 0 0,1 1 0,0-1 0,0 0 0,0 0 0,0 0 0,0 0 0,0 0 0,0 0 0,0 0 0,-1 0 0,1 0 0,0-1 0,0 1 0,0 0 0,0-1 0,0 1 0,-1 0 0,1-1 0,0 1 0,0-1 0,-1 1 0,1-1 0,0 0 0,-1 1 0,2-2 0,10-8 51,-1 0 0,1-1 0,-2 0 0,0-1 0,13-19 0,2-2 31,29-37 91,59-72 58,-108 137-237,0-1 1,0 1-1,1 0 1,8-7-1,-13 12 0,-1-1 1,1 1-1,-1 0 0,1-1 0,0 1 1,-1 0-1,1 0 0,-1-1 0,1 1 1,0 0-1,-1 0 0,1 0 0,0 0 1,-1-1-1,1 1 0,0 0 0,-1 0 1,1 0-1,0 1 0,0-1 0,-1 0 1,1 0-1,0 0 0,-1 0 0,1 1 1,-1-1-1,1 0 0,0 1 0,-1-1 1,1 0-1,-1 1 0,1-1 0,-1 1 1,1-1-1,-1 1 0,1-1 0,-1 1 1,1-1-1,-1 1 0,0 0 0,1-1 1,-1 1-1,0-1 0,0 1 0,1 0 1,-1-1-1,0 1 0,0 0 0,0-1 1,0 1-1,0 0 0,0-1 0,0 1 1,0 1-1,2 19 15,-1 1 1,-1 0-1,0-1 1,-8 41-1,2 1-5,2-22 4,1-24 7,2 1 1,0 0 0,3 34 0,-2-51-19,-1-1 0,1 1 1,0 0-1,0 0 0,1-1 0,-1 1 1,0 0-1,0-1 0,0 1 1,0 0-1,1-1 0,-1 1 0,0 0 1,1-1-1,-1 1 0,0 0 0,1-1 1,-1 1-1,1-1 0,-1 1 0,1-1 1,-1 1-1,1-1 0,-1 1 1,1-1-1,-1 0 0,1 1 0,0-1 1,-1 0-1,1 1 0,0-1 0,-1 0 1,1 0-1,0 0 0,-1 1 0,1-1 1,0 0-1,0 0 0,-1 0 0,1 0 1,0 0-1,-1 0 0,1-1 1,0 1-1,-1 0 0,1 0 0,0 0 1,-1-1-1,1 1 0,0 0 0,-1-1 1,1 1-1,0-1 0,-1 1 0,1 0 1,-1-1-1,1 0 0,12-12 38,-1 0-1,0 0 1,-1-2-1,-1 1 1,12-23-1,0 2 20,113-176 72,-124 195-196,-10 16 63,-1 0-1,0-1 1,0 1-1,0 0 1,0 0 0,0 0-1,0 0 1,0 0-1,0 0 1,1 0 0,-1 0-1,0 0 1,0 0-1,0 0 1,0 0 0,0-1-1,0 1 1,1 0-1,-1 0 1,0 0 0,0 0-1,0 0 1,0 0-1,0 0 1,0 0 0,1 0-1,-1 0 1,0 0-1,0 1 1,0-1 0,0 0-1,0 0 1,0 0-1,1 0 1,-1 0 0,0 0-1,0 0 1,0 0-1,0 0 1,0 0 0,0 0-1,0 1 1,0-1-1,1 0 1,-1 0 0,0 0-1,0 0 1,0 0-1,0 0 1,0 0 0,0 1-1,0-1 1,0 0-1,0 4-11,1 1 0,-1-1-1,0 0 1,-1 1-1,1-1 1,-2 5 0,-16 82-58,7-41 86,-5 52 1,16-101-8,0 1 1,-1-1-1,1 1 1,0-1-1,0 1 1,0-1-1,0 1 1,0-1-1,1 1 1,-1-1-1,0 1 1,1-1-1,-1 0 1,1 1 0,-1-1-1,1 0 1,-1 1-1,3 1 1,-3-3-4,0 0 0,1 0 0,-1 1 0,1-1 0,-1 0 0,1 0 0,-1 0 0,0 0-1,1 0 1,-1 0 0,1 0 0,-1 0 0,1 0 0,-1 0 0,1 0 0,-1-1 0,0 1 0,1 0 0,-1 0 0,1 0 0,-1 0 0,1-1 0,16-13 79,20-28 48,36-53 0,-40 50-156,43-46 0,-75 89 12,1 1 1,-1-1-1,1 1 1,-1-1-1,1 1 1,-1 0-1,1 0 1,0 0-1,-1 0 1,1 0-1,0 0 0,0 0 1,3 0-1,-5 1 7,1 0 0,-1 0-1,1 0 1,-1 0 0,1 0-1,-1 0 1,1 1-1,-1-1 1,1 0 0,-1 0-1,1 1 1,-1-1 0,0 0-1,1 1 1,-1-1 0,0 0-1,1 1 1,-1-1-1,0 1 1,1-1 0,-1 0-1,0 1 1,0-1 0,1 1-1,-1-1 1,0 1 0,0-1-1,0 1 1,0-1-1,0 1 1,0-1 0,0 1-1,1 8-34,-1 0 0,0 0-1,0 0 1,-3 12 0,2-17 41,-6 46-67,2-22-55,1 1 0,1-1 0,2 48 1,1-74 118,0 1 0,1-1 1,-1 0-1,0 1 1,1-1-1,0 0 1,-1 0-1,1 1 0,0-1 1,0 0-1,0 0 1,0 0-1,4 4 1,-5-6 10,1 1 1,0-1-1,-1 1 1,1-1-1,0 0 1,0 1-1,0-1 1,-1 0-1,1 1 1,0-1 0,0 0-1,0 0 1,0 0-1,0 0 1,-1 0-1,1 0 1,0 0-1,0 0 1,0 0-1,0 0 1,0-1-1,-1 1 1,1 0 0,0 0-1,1-1 1,3-2 4,1-1 1,-1 0-1,0 0 1,0 0 0,0 0-1,0-1 1,-1 0-1,6-7 1,26-38-36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23 253 13971,'0'0'21,"0"-1"0,0 1-1,0 0 1,0 0 0,0 0 0,0 0 0,0 0 0,0 0-1,0 0 1,0 0 0,0-1 0,0 1 0,0 0 0,0 0-1,0 0 1,0 0 0,0 0 0,0 0 0,0 0 0,0-1-1,0 1 1,0 0 0,0 0 0,0 0 0,0 0 0,0 0-1,0 0 1,-1 0 0,1 0 0,0 0 0,0 0 0,0 0-1,0-1 1,0 1 0,0 0 0,0 0 0,0 0 0,0 0-1,-1 0 1,1 0 0,0 0 0,0 0 0,0 0 0,0 0-1,0 0 1,0 0 0,0 0 0,-1 0 0,1 0 0,0 0-1,0 0 1,0 0 0,0 0 0,0 0 0,0 0 0,0 0-1,0 0 1,-1 0 0,1 0 0,0 1 0,0-1 0,0 0-1,0 0 1,0 0 0,0 0 0,0 0 0,0 0 0,0 0-1,0 0 1,-5 13 450,0 22-168,-1 37-216,4 98 0,2-165-91,0-1 1,0 0 0,0 0 0,0 0 0,1 0 0,-1-1 0,1 1 0,0 0 0,0-1 0,0 1 0,1 0 0,-1-1 0,1 1 0,2 2 0,-4-5 3,1-1-1,-1 1 0,1-1 0,-1 0 0,1 1 1,-1-1-1,1 0 0,-1 1 0,1-1 0,-1 0 1,1 0-1,-1 1 0,1-1 0,-1 0 0,1 0 1,0 0-1,-1 0 0,1 0 0,-1 0 0,1 0 1,-1 0-1,1 0 0,0 0 0,-1 0 0,1 0 1,-1 0-1,1 0 0,0-1 0,17-13-11,10-27-17,-28 40 28,64-123 71,71-197-1,-119 279 23,-9 24-41,-3 11-5,-2 0-1,1-1 1,2-12-1,-28 62 289,10-9-314,2 0-1,1 0 1,2 1 0,1 0 0,-3 44 0,8-50-99,2-1-1,1 0 1,1 1-1,1-1 1,1 0-1,2 0 1,11 34 0,-13-46 12,-4-15 68,0 0 0,-1 0 0,1 0 0,0 0 1,0 0-1,0 0 0,0 0 0,0 1 0,0-1 0,0 0 0,0 0 0,0 0 1,0 0-1,0 0 0,0 0 0,0 0 0,0 0 0,0 0 0,-1 0 0,1 0 1,0 0-1,0 0 0,0 0 0,0 0 0,0 0 0,0 0 0,0 0 0,0 0 1,0 0-1,-1 0 0,1 0 0,0 0 0,0 0 0,0 0 0,0 0 1,0 0-1,0 0 0,0 0 0,0 0 0,0 0 0,-1 0 0,1 0 0,0 0 1,0 0-1,0 0 0,0 0 0,0 0 0,0 0 0,0 0 0,0 0 0,0 0 1,0 0-1,0-1 0,0 1 0,0 0 0,-1 0 0,1 0 0,0 0 0,-19-22 178,16 18-184,-20-25 26,1-1 1,2-1-1,-30-61 0,49 90-4,1 1 0,-1 0 0,0-1 0,1 1-1,-1-1 1,1 1 0,-1-1 0,1 1 0,0-1 0,-1 1 0,1-1-1,0 1 1,0-1 0,0 1 0,0-1 0,1 0 0,-1 1-1,0-1 1,1 1 0,-1-1 0,1 1 0,-1 0 0,1-1 0,-1 1-1,1-1 1,0 1 0,0 0 0,1-2 0,2 1 14,-1-1 1,0 1-1,1 0 1,0 0 0,-1 1-1,1-1 1,0 1-1,0 0 1,6-2-1,179-30-814,-171 31 768,3-2-169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14803,'13'0'880,"4"-3"-1992,5-7 1168,1-3 304,-2-4-576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74 139 14499,'15'-16'1146,"-21"29"-341,-5 11-586,-40 119-31,45-122-194,1 1 1,1-1 0,1 1 0,0 41-1,3-59 10,0-1 0,0 0-1,1 1 1,-1-1 0,1 0 0,0 0-1,0 0 1,0 1 0,0-1-1,0 0 1,1 0 0,1 2-1,-2-4 1,0 0 0,0 0 0,0 0-1,1 0 1,-1 0 0,0 0-1,0-1 1,1 1 0,-1 0 0,0-1-1,1 1 1,-1-1 0,0 1-1,1-1 1,-1 0 0,1 0 0,-1 0-1,0 0 1,1 0 0,-1 0-1,1 0 1,-1 0 0,1 0-1,-1-1 1,0 1 0,1 0 0,1-2-1,6-2 14,0 0 1,0 0-1,-1-1 0,0 0 0,0-1 0,0 0 0,-1 0 1,1 0-1,-2-1 0,10-11 0,9-14 55,23-38-1,-40 59-52,35-57 413,-4-1-1,49-114 1,-110 243-350,-25 111 0,39-134-146,3 0 1,1 1-1,1 0 0,4 55 0,6-51-144,-7-40 188,0 0-1,1 0 0,-1 0 1,1 0-1,0 0 0,-1 0 0,1-1 1,0 1-1,0 0 0,0-1 1,0 1-1,1 0 0,-1-1 0,0 1 1,1-1-1,-1 0 0,1 1 1,2 0-1,-4-2 16,1 0 0,0 0 1,-1 0-1,1 0 1,0 0-1,-1 0 0,1 0 1,0 0-1,-1 0 0,1 0 1,-1-1-1,1 1 0,0 0 1,-1-1-1,1 1 0,-1 0 1,1-1-1,-1 1 0,1-1 1,-1 1-1,1 0 0,-1-1 1,1 1-1,-1-1 0,0 0 1,1 1-1,-1-1 0,0 1 1,1-1-1,-1 0 0,0 1 1,0-1-1,0 1 0,0-1 1,1 0-1,-1 1 0,0-2 1,4-26 38,-4 19-21,0 1 0,-1-1 0,0 1 1,-1-1-1,0 1 0,0 0 0,-1 0 0,1-1 0,-2 2 0,1-1 0,-7-10 1,2 5 5,-1 0 0,0 1 0,-1 0 0,0 1 0,-17-15 0,25 25-176,4 2-331,0 0 262,0 0 0,0 0 0,0 0-1,0 0 1,0 0 0,0 0 0,3 0 0,33 2-825,-16-3 406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76 234 10938,'-17'23'1530,"-20"38"-1,34-54-1335,0 0 0,0 0 0,0 0 0,1 0 0,0 0 0,0 0 0,1 1 0,-1-1 0,2 1 0,-1 13 0,2-19-162,-1-1-1,0 1 0,0-1 0,1 1 1,-1-1-1,0 1 0,1-1 0,0 1 1,-1-1-1,1 1 0,0-1 1,0 0-1,0 1 0,0-1 0,0 0 1,0 0-1,0 0 0,0 0 0,0 0 1,1 0-1,-1 0 0,0 0 0,1 0 1,-1 0-1,0-1 0,1 1 0,-1-1 1,1 1-1,-1-1 0,1 0 0,0 1 1,-1-1-1,1 0 0,-1 0 0,3 0 1,4-1 5,-1 1 0,0-1 0,0-1 0,0 1 1,0-1-1,11-5 0,-1-1-71,-1 0-1,0-1 0,-1 0 1,0-1-1,-1-1 1,0-1-1,0 0 1,-2-1-1,1 0 0,10-16 1,-13 16-69,0-1 1,-1 0 0,-1-1-1,0 1 1,-1-2 0,-1 1-1,-1-1 1,0 0 0,-1 0-1,0 0 1,1-18 0,-5 28 60,0 0-1,0 1 1,0-1 0,-1 0 0,0 1-1,0-1 1,0 0 0,-1 1 0,0-1 0,-4-8-1,5 12 42,0 0-1,0 1 1,0-1-1,-1 0 0,1 0 1,-1 1-1,1-1 1,-1 1-1,1-1 0,-1 1 1,0 0-1,1 0 1,-1 0-1,0 0 1,0 0-1,0 0 0,0 0 1,0 0-1,0 1 1,0-1-1,0 1 1,-1 0-1,1 0 0,0-1 1,0 1-1,0 0 1,0 1-1,0-1 0,-1 0 1,-2 2-1,-2 0 71,0 1-1,0 0 0,0 1 0,1 0 1,0 0-1,0 0 0,0 1 0,0-1 1,1 1-1,-1 1 0,1-1 0,1 1 1,-6 7-1,-1 4 208,0 0 1,0 1 0,-11 29-1,20-43-243,1 0-1,-1 0 0,1 0 1,0 0-1,0 0 1,0 0-1,0 1 1,1-1-1,0 0 1,0 9-1,1-11-45,-1-1 0,1 1 0,0 0-1,-1-1 1,1 1 0,0-1 0,0 1 0,0-1-1,0 0 1,0 1 0,0-1 0,1 0 0,-1 0-1,0 1 1,1-1 0,-1 0 0,0 0 0,1-1-1,-1 1 1,1 0 0,0 0 0,-1-1 0,1 1 0,0-1-1,-1 1 1,1-1 0,0 0 0,-1 0 0,4 0-1,74 1-364,-29-1 94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11642,'-11'1'275,"1"0"-1,-1 0 1,0 1-1,1 0 1,-1 1-1,1 0 1,0 0-1,0 1 1,0 1-1,-15 9 1,18-10-260,1 0 0,0 1 0,0 0 0,0 0 0,1 0 0,0 0 0,0 1 1,0 0-1,1 0 0,-1 1 0,2-1 0,-1 1 0,1 0 0,0 0 0,-4 12 0,6-17-17,1 0 0,-1 0 0,1 0 0,0 0-1,0 0 1,-1 0 0,1 0 0,0 0 0,1 0 0,-1 0 0,0 0-1,1 0 1,-1 1 0,1-1 0,-1-1 0,1 1 0,1 3 0,-1-4 2,0 0 1,0 0-1,1 0 1,-1 0 0,0 0-1,0 0 1,1 0-1,-1 0 1,0 0 0,1-1-1,-1 1 1,1-1 0,-1 1-1,1-1 1,-1 1-1,1-1 1,2 0 0,3 0 7,1 0 1,-1 0 0,0-1-1,0 0 1,0-1 0,0 0-1,0 0 1,8-3 0,14-9 34,0-2 1,-1 0-1,35-27 1,-6 3 7,-55 38-51,1 1-1,-1-1 0,1 1 1,-1-1-1,1 1 0,-1 0 0,1 0 1,0 1-1,0-1 0,-1 0 1,1 1-1,5-1 0,-7 1 1,0 1 0,0-1 0,1 1 0,-1-1 0,0 1-1,0-1 1,1 1 0,-1-1 0,0 1 0,0 0 0,0 0-1,0 0 1,0-1 0,0 1 0,0 0 0,0 0 0,-1 0-1,1 1 1,0-1 0,0 0 0,-1 0 0,1 0 0,-1 0-1,1 1 1,-1-1 0,1 2 0,5 23 17,3 14 33,-9-38-44,1-1 0,0 1 0,-1 0 0,1 0 0,0-1 0,0 1 0,0 0 1,0-1-1,0 1 0,1-1 0,-1 1 0,0-1 0,1 0 0,-1 1 0,3 1 0,-2-3-9,0 0 0,0 1-1,0-1 1,0 0 0,0 0 0,0 0 0,-1 0-1,1 0 1,0-1 0,0 1 0,0-1-1,0 1 1,0-1 0,-1 1 0,1-1 0,0 0-1,0 0 1,-1 0 0,4-2 0,33-28-42,-30 24 39,17-15-38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39 267 9202,'-11'11'4173,"-4"15"-3292,13-22-895,0 0 0,0 0 0,1 0 0,-1 0 0,1 0 0,0 1-1,1-1 1,-1 0 0,0 1 0,1-1 0,1 8 0,-1-11 21,0-1 0,1 1 0,-1 0 1,1-1-1,-1 1 0,1 0 0,-1-1 0,1 1 0,-1-1 1,1 1-1,0 0 0,-1-1 0,1 0 0,0 1 0,-1-1 0,1 1 1,0-1-1,0 0 0,-1 0 0,1 1 0,0-1 0,0 0 1,0 0-1,0 0 0,-1 0 0,1 0 0,0 0 0,0 0 0,0 0 1,-1 0-1,1 0 0,0 0 0,0-1 0,0 1 0,1-1 1,28-11 163,-16 3-111,0-1-1,0 0 0,-1 0 0,0-2 0,-1 1 0,-1-2 0,12-14 1,63-98 223,-85 124-279,12-19 23,-5 9-31,-1-1-1,0 0 1,0 0 0,-1-1-1,-1 0 1,5-16 0,-9 29 2,-1 0 1,0 0-1,0-1 1,0 1-1,0 0 0,0 0 1,1 0-1,-1-1 1,0 1-1,0 0 1,0 0-1,0 0 0,0-1 1,0 1-1,0 0 1,0 0-1,0-1 0,0 1 1,0 0-1,0 0 1,0-1-1,0 1 1,0 0-1,0 0 0,0-1 1,0 1-1,0 0 1,0 0-1,0-1 0,-1 1 1,1 0-1,0 0 1,0 0-1,0-1 1,0 1-1,0 0 0,-1 0 1,1-1-1,-8 11-32,-10 23 19,-6 16 169,-22 70-1,39-95-34,0 0 1,2 1-1,0 0 0,2 0 1,-1 31-1,4-54-94,0 1 0,-1-1-1,1 1 1,1-1 0,-1 1 0,0-1 0,1 1-1,-1-1 1,1 1 0,0-1 0,0 1-1,0-1 1,0 0 0,0 0 0,0 0 0,1 1-1,-1-1 1,1 0 0,-1-1 0,1 1 0,0 0-1,0 0 1,0-1 0,0 1 0,3 1-1,-1-2 8,1 0-1,-1 0 1,1 0-1,-1 0 1,1-1-1,-1 0 0,1 0 1,0 0-1,-1-1 1,1 0-1,-1 1 1,1-1-1,5-3 0,16-4-80,0-2-1,0-1 1,-1-1-1,35-23 1,87-70-635,-139 99 649,-4 3 6,0 0 1,0 0-1,0 0 1,0-1-1,-1 1 1,1-1-1,3-5 0,-7 8 30,0 1 0,0 0 0,0-1 0,0 1 0,0-1 0,0 1 0,0-1-1,0 1 1,0 0 0,0-1 0,0 1 0,0-1 0,0 1 0,0-1 0,0 1-1,0 0 1,0-1 0,-1 1 0,1-1 0,0 1 0,0 0 0,-1-1 0,1 1 0,0 0-1,0-1 1,-1 1 0,1 0 0,0-1 0,-1 1 0,1 0 0,0 0 0,-1-1-1,1 1 1,0 0 0,-1 0 0,1 0 0,-1 0 0,1-1 0,-1 1 0,1 0-1,0 0 1,-1 0 0,1 0 0,-1 0 0,1 0 0,-1 0 0,1 0 0,0 0-1,-1 0 1,-22 0 166,4 3-67,0 1 0,0 1 0,0 1-1,1 1 1,0 0 0,-24 14 0,41-21-95,1 0 0,-1 0-1,0 0 1,1 1 0,-1-1 0,0 0 0,1 1 0,-1-1 0,1 1-1,-1-1 1,1 0 0,-1 1 0,1-1 0,-1 1 0,1 0-1,-1-1 1,1 1 0,-1-1 0,1 1 0,0 0 0,0-1-1,-1 1 1,1 0 0,0-1 0,0 1 0,-1 1 0,2-2-6,-1 1 1,1 0-1,-1-1 1,1 1-1,-1 0 1,1-1-1,0 1 1,-1-1-1,1 1 1,0-1-1,0 1 1,-1-1-1,1 0 1,0 1-1,0-1 1,-1 0-1,1 1 1,1-1 0,49 9-267,-44-9 189,109 15-491,-75-11 411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 16099,'9'-10'1289,"1"5"-1137,-13 15-96,-9 15 456,-3 23-336,-4 10-144,2 17-48,1 4-8,2 5 24,-1 1 16,10-11-160,0-5-144,7-19-296,4-12-72,2-21 480,1-6-137,1-11-119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52 13571,'1'-6'366,"0"2"-170,0 1-1,0-1 1,-1 0 0,1 1-1,-1-1 1,0-5-1,-1 8-155,1 1 0,0-1 0,0 0 0,0 1-1,-1-1 1,1 0 0,0 0 0,-1 1 0,1-1 0,-1 1 0,1-1-1,-1 0 1,1 1 0,-1-1 0,1 1 0,-1-1 0,0 1 0,1-1-1,-1 1 1,0 0 0,1-1 0,-1 1 0,0 0 0,1-1 0,-1 1-1,0 0 1,0 0 0,1 0 0,-1 0 0,0 0 0,0 0-1,1 0 1,-1 0 0,0 0 0,-1 0 0,-8 1 123,0 1-1,0 0 1,0 0-1,0 1 1,0 0-1,0 1 1,1 0 0,-14 8-1,-68 49-145,88-59-11,-6 4-44,0 0 0,0 1 0,1 1 0,0-1 0,1 1 0,-13 17 0,19-25 27,1 1 0,-1-1-1,1 1 1,-1 0 0,1 0-1,0-1 1,-1 1 0,1 0 0,0 0-1,-1-1 1,1 1 0,0 0-1,0 0 1,0 0 0,0 0 0,0-1-1,0 1 1,0 0 0,0 0-1,0 0 1,0 0 0,0-1 0,1 1-1,-1 0 1,0 0 0,0 0-1,1-1 1,-1 1 0,1 1-1,0-2-6,1 1 0,-1 0-1,0 0 1,1-1-1,-1 1 1,1-1-1,-1 1 1,0-1-1,1 0 1,-1 1-1,1-1 1,-1 0-1,1 0 1,2 0-1,7-1-106,1-1-1,21-5 1,-33 7 121,25-7-147,0 2-1,0 0 1,46-2-1,-68 7 143,-1 0 0,0 0 0,0 0 0,0 1 0,0-1-1,0 0 1,0 1 0,1-1 0,-1 1 0,0 0-1,0 0 1,-1 0 0,1 0 0,0 0 0,0 0-1,0 0 1,-1 1 0,1-1 0,2 3 0,-3-2-1,1 1 0,-1-1 0,0 1 0,0 0 1,0-1-1,0 1 0,0 0 0,0 0 0,-1 0 0,1 0 1,-1-1-1,0 1 0,0 6 0,-2 12 6,-1 0 0,-1 0 0,-1 0 0,-9 25-1,8-27 96,0 0 0,1 1 0,1 0 0,-2 37 0,5-56-83,1 0 1,0-1-1,0 1 1,0 0 0,0 0-1,0 0 1,1 0 0,-1 0-1,0 0 1,0 0 0,1-1-1,-1 1 1,0 0 0,1 0-1,-1 0 1,1 0 0,-1-1-1,1 1 1,-1 0-1,1-1 1,1 2 0,-2-2 0,1 1 0,0-1 1,0 0-1,-1 0 0,1 0 1,0 0-1,0 0 0,0 0 1,0 0-1,-1 0 0,1 0 1,0 0-1,0 0 0,0 0 1,0-1-1,-1 1 0,1 0 0,1-1 1,5-3 34,0-1 0,0 1 0,12-11 0,-17 13-47,178-162-145,-30 26-220,-149 137 365,9-8-70,1 0 0,0 0 0,0 1 1,24-12-1,-35 19 70,1 1 1,0-1 0,0 1-1,0-1 1,0 1 0,0-1-1,0 1 1,0 0 0,0 0-1,0-1 1,0 1 0,0 0-1,0 0 1,0 0 0,0 0-1,0 0 1,0 0 0,0 0-1,0 1 1,0-1-1,0 0 1,0 1 0,0-1-1,1 1 1,-1 0 11,-1 0 0,1 1 1,0-1-1,-1 0 0,1 1 0,-1-1 0,0 1 1,0-1-1,1 0 0,-1 1 0,0-1 0,0 1 1,0-1-1,0 1 0,0-1 0,-1 0 0,1 1 1,-1 1-1,-19 71 300,14-54-126,1-1-1,0 1 0,-3 30 1,8-50-169,0 1 1,0 0-1,0 0 1,0 0-1,0 0 1,0-1-1,0 1 1,0 0-1,0 0 0,0 0 1,0 0-1,0-1 1,1 1-1,-1 0 1,0 0-1,1-1 1,-1 1-1,1 0 1,-1 0-1,1-1 1,-1 1-1,1 0 1,-1-1-1,1 1 1,-1-1-1,2 2 1,-1-2 5,0 0 0,1 0 0,-1 1 0,0-1 0,0 0 0,1 0 0,-1 0 0,0-1 0,0 1 0,1 0 0,-1 0 0,0-1 0,0 1 0,0 0 0,2-2 0,6-2 73,0-1-1,-1-1 1,12-8-1,60-57 304,-53 45-438,50-37-1,-76 62 24,1 0 1,-1 0-1,1 0 0,-1 0 0,1 0 1,0 0-1,-1 1 0,1-1 1,0 0-1,-1 1 0,1 0 0,0-1 1,0 1-1,0 0 0,-1 0 1,4 0-1,-4 0 7,0 1 0,0-1 0,0 1 0,0-1 0,0 1 0,0-1 1,0 1-1,0 0 0,-1-1 0,1 1 0,0 0 0,0 0 0,-1 0 0,1-1 0,-1 1 1,1 0-1,-1 0 0,1 0 0,-1 0 0,1 2 0,1 6-30,0 1-1,-1-1 1,0 0-1,0 1 1,-2 11-1,1-1 43,0-10-1,0-3 18,0 0 0,1 1 0,2 12-1,-3-19-7,0 0 0,1 0 0,-1 0-1,0 0 1,1 0 0,-1 0 0,0 0 0,1 0-1,-1 0 1,1 0 0,-1 0 0,1 0-1,0-1 1,-1 1 0,1 0 0,0 0 0,0-1-1,-1 1 1,1 0 0,0-1 0,0 1-1,0-1 1,0 1 0,0-1 0,0 0 0,0 1-1,0-1 1,0 0 0,0 0 0,0 0-1,0 1 1,0-1 0,0 0 0,2-1 0,2 0-8,1 0 1,-1-1 0,0 0-1,0 0 1,0 0 0,0-1-1,0 0 1,6-5 0,39-33-335,-21 16-48,-24 21 291,5-4-199,-1 1 0,1-1 0,1 2 0,-1-1 0,1 1 0,21-7 0,-32 12 261,1 1 0,-1 0 0,0-1-1,1 1 1,-1 0 0,1 0 0,-1-1-1,1 1 1,0 0 0,-1 0 0,1 0-1,-1 0 1,1 0 0,-1 0 0,1 0-1,-1 0 1,1 0 0,-1 0 0,1 0 0,0 0-1,-1 0 1,1 0 0,-1 1 0,1-1-1,-1 0 1,1 0 0,-1 1 0,1-1-1,-1 0 1,0 1 0,1-1 0,-1 0-1,1 1 1,-1-1 0,0 0 0,1 1-1,-1-1 1,0 1 0,1-1 0,-1 1-1,0-1 1,0 1 0,1-1 0,-1 1 0,0-1-1,0 1 1,0-1 0,0 1 0,0 0-1,0-1 1,0 1 0,0-1 0,0 1-1,0-1 1,0 1 0,0-1 0,0 1-1,0-1 1,-1 1 0,1-1 0,0 1-1,0-1 1,-1 1 0,1 0 0,-19 39-724,18-38 733,-4 8-95,-1-1 0,0 0 1,-10 11-1,13-16 103,0-2 0,0 1 0,0 0 0,0 0 1,-1-1-1,1 0 0,-1 0 0,1 0 0,-1 0 1,0 0-1,0-1 0,-4 2 0,-12-1-23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12643,'10'25'792,"-4"-2"-2537,-3-7 1834,0-4 279,1-7-752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14115,'-116'462'3291,"111"-433"-3057,-1 45 0,5-72-217,1 0-1,0 0 0,1 0 0,-1 0 1,0-1-1,0 1 0,1 0 0,-1 0 1,1 0-1,0 0 0,0-1 0,-1 1 1,3 2-1,-2-3-7,-1 0 1,1-1 0,0 1-1,0-1 1,-1 1 0,1 0-1,0-1 1,0 1-1,0-1 1,0 0 0,0 1-1,0-1 1,0 0 0,0 1-1,0-1 1,0 0-1,0 0 1,2 0 0,1-1 14,1 1 0,0-1-1,0-1 1,-1 1 0,1-1 0,-1 0 0,1 0 0,-1 0 0,5-3 0,22-15 93,0-2 1,-1 0 0,39-40-1,73-90 131,-114 121-223,-3 4-38,-8 10-191,-2-1 0,1 0 1,-2-1-1,22-38 0,-34 48-14,-12 9 1,-14 4-75</inkml:trace>
  <inkml:trace contextRef="#ctx0" brushRef="#br0" timeOffset="1">250 575 12043,'11'21'952,"2"-8"-728,0 0-136,12-11 376,0-4-640,13-15 208,5-6-48,8-26-104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11186,'-12'45'1322,"-25"67"-1,-2 6 8,9 25-936,28-125-343,0 1 1,2 0 0,0 0 0,1 0 0,5 33-1,-5-50-58,6 23-62,-7-24 50,1 0 0,-1 0 0,0 0-1,1 0 1,-1 0 0,1-1 0,-1 1-1,1 0 1,-1 0 0,1 0-1,0-1 1,-1 1 0,1 0 0,0-1-1,0 1 1,0-1 0,-1 1 0,1-1-1,0 1 1,0-1 0,0 1 0,1-1-1,-2 0-2,1 0-1,-1 0 0,1 0 1,-1 0-1,0-1 1,1 1-1,-1 0 0,1 0 1,-1 0-1,0-1 0,1 1 1,-1 0-1,0 0 0,1-1 1,-1 1-1,0 0 1,1-1-1,-1 1 0,0 0 1,0-1-1,0 1 0,1-1 1,-1 1-1,0 0 1,0-1-1,0 1 0,0-1 1,0 1-1,1 0 0,-1-1 1,0 1-1,0-1 1,0 1-1,0-1 0,0 1 1,-1-1-1,0-17-514,-3 6 401,0 0 0,0 1 1,-1 0-1,-1 0 0,0 0 0,-13-17 1,-49-55 2315,66 81-2025,1 1-126,1 1-1,0 0 1,0 0-1,0 0 0,-1-1 1,1 1-1,0 0 1,0 0-1,0-1 0,0 1 1,-1 0-1,1-1 1,0 1-1,0 0 1,0 0-1,0-1 0,0 1 1,0 0-1,0-1 1,0 1-1,0 0 0,0 0 1,0-1-1,0 1 1,0 0-1,0-1 1,0 1-1,0 0 0,0 0 1,0-1-1,1 1 1,-1 0-1,0-1 1,0 1-1,0 0 0,0 0 1,1 0-1,-1-1 1,0 1-1,0 0 0,0 0 1,1 0-1,-1-1 1,0 1-1,0 0 1,1 0-1,-1 0 0,0 0 1,1 0-1,-1-1 1,0 1-1,0 0 0,1 0 1,-1 0-1,0 0 1,1 0-1,-1 0 1,0 0-1,1 0 0,-1 0 1,1 0-1,23-1 204,-20 1-133,15-2-95,1 0 0,-1-2 0,0 0 0,0-1 0,0-1 0,-1 0 0,34-19 0,11-8-23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129 276 12427,'-1'-4'262,"0"0"0,0 0 1,0 0-1,0 0 0,-1 0 1,-3-6-1,4 9-234,1 1 0,0 0 1,-1-1-1,1 1 0,0 0 0,-1-1 0,1 1 0,0 0 0,-1-1 0,1 1 0,-1 0 1,1 0-1,0 0 0,-1-1 0,1 1 0,-1 0 0,1 0 0,-1 0 0,1 0 0,-1 0 1,1 0-1,-1 0 0,1 0 0,-1 0 0,0 0 0,0 1 11,0-1 0,-1 1-1,1 0 1,0-1 0,0 1 0,0 0-1,-1 0 1,1 0 0,0 0 0,0 0-1,0 0 1,-1 2 0,-9 11 44,1-1 0,1 2 0,0 0 0,1 0 1,0 0-1,1 1 0,1 0 0,1 0 0,0 1 0,1-1 0,-2 23 1,5-35-73,1 0 1,0 1 0,0-1 0,1 0-1,-1 0 1,3 8 0,-3-12-3,1 1 0,-1 0-1,0 0 1,1 0 0,-1 0 0,1 0 0,-1 0 0,1-1 0,0 1 0,-1 0-1,1 0 1,0-1 0,-1 1 0,1 0 0,0-1 0,0 1 0,0-1 0,-1 1 0,1-1-1,0 1 1,0-1 0,0 0 0,0 1 0,0-1 0,0 0 0,0 0 0,0 0-1,0 0 1,0 0 0,0 0 0,0 0 0,0 0 0,0 0 0,0 0 0,0 0-1,1-1 1,4-1 25,0 0 1,-1-1-1,1 1 0,-1-1 0,0 0 0,0-1 1,0 1-1,0-1 0,0 0 0,5-6 0,6-8 89,18-24 0,-29 35-97,41-57 100,-3-2 0,-3-1 0,59-137 1,-170 420-538,62-180 448,1 0 0,2 1 0,2 1 0,0 39 0,4-74-23,0 0 1,0 0-1,0 0 0,1 0 1,-1 0-1,1 0 0,0 0 0,0 0 1,0 0-1,0 0 0,3 5 1,-4-8-9,1 1 1,0-1 0,-1 1-1,1 0 1,-1-1 0,1 0 0,0 1-1,-1-1 1,1 1 0,0-1-1,0 0 1,-1 1 0,1-1 0,0 0-1,0 0 1,0 1 0,-1-1 0,3 0-1,-1 0 4,0-1-1,0 1 1,0 0-1,0-1 1,0 0 0,0 1-1,0-1 1,0 0-1,0 0 1,2-1-1,8-6 13,0 0 1,-1-1-1,0-1 0,0 0 0,15-17 1,44-64 77,-62 79-98,85-126-248,-81 122 99,-12 16 144,0 0 1,-1 1-1,1-1 1,0 0-1,0 0 1,0 0-1,0 0 1,0 0-1,0 0 1,0 0-1,0 0 1,0 0-1,0 0 1,0 0-1,0 1 1,0-1 0,0 0-1,0 0 1,0 0-1,0 0 1,0 0-1,0 0 1,0 0-1,0 0 1,0 0-1,0 0 1,0 1-1,0-1 1,0 0-1,0 0 1,0 0-1,0 0 1,0 0 0,0 0-1,0 0 1,0 0-1,0 0 1,1 0-1,-1 0 1,0 0-1,0 1 1,0-1-1,0 0 1,0 0-1,0 0 1,0 0-1,0 0 1,0 0-1,0 0 1,0 0 0,1 0-1,-1 0 1,0 0-1,0 0 1,0 0-1,0 0 1,0 0-1,0 0 1,0 0-1,0 0 1,0 0-1,0 0 1,1 0-1,-1 0 1,0 0-1,0 0 1,-10 35-272,3-12 224,-5 24-19,3-16 128,1 1 0,2 0 1,1 0-1,-1 45 0,6-75-43,0 0 0,0 0-1,0 1 1,0-1 0,0 0-1,1 0 1,-1 0 0,1 0-1,-1 0 1,1 0 0,0 0-1,0 0 1,0 0 0,0 0-1,0-1 1,0 1 0,0 0-1,1-1 1,-1 1 0,1 0-1,1 0 1,-1-1 1,0 0 0,-1-1 0,1 1 0,0-1 0,0 1 0,0-1-1,0 0 1,0 0 0,0 0 0,0 0 0,0 0 0,0 0 0,0 0 0,0-1 0,0 1 0,0-1 0,-1 0-1,3 0 1,7-4 42,-1-1 0,1 0 0,-1 0-1,0-1 1,15-14 0,13-15-85,-2-1 1,-2-2-1,-1-2 1,-2-1-1,33-59 1,-61 98-352,-6 15 241,-5 15 51,1-11 52,3-8 66,0 0 1,0 0-1,1 1 0,1-1 1,-1 1-1,1 0 0,1-1 1,0 1-1,0 0 0,1 0 1,0 14-1,3-6-65,0 0 0,1 0 0,0 0 0,2-1 0,7 18 0,-16-68-422,-1 6 292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15667,'0'-7'1417,"3"5"-1153,-3 4-176,-2 3 704,0 5-888,-1 2-352,3 1 304,0 1-112,5-3-48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14723,'-14'6'472,"0"-1"0,1-1 0,-2 0 0,-20 2-1,-3 1-99,18-3-378,1 2 0,-1-1-1,1 2 1,1 1 0,0 0-1,0 1 1,-25 17 0,42-25-14,0 0 1,-1 0 0,1 0 0,0 0-1,0 0 1,-1 0 0,1 0-1,0 0 1,0 1 0,0-1-1,0 0 1,1 1 0,-1-1-1,0 1 1,1-1 0,-1 1 0,1-1-1,-1 1 1,1-1 0,-1 3-1,1-2-3,1-1 1,-1 0-1,1 0 0,-1 0 0,1 0 0,-1 0 1,1 0-1,0 0 0,-1 0 0,1 0 0,0 0 0,0 0 1,0 0-1,0-1 0,0 1 0,0 0 0,0-1 0,0 1 1,0 0-1,2 0 0,6 2-105,0 1-1,0-2 1,1 1-1,-1-1 1,11 1 0,12 0-192,-10-1 120,0 0 1,0 2 0,0 0 0,22 9 0,-40-12 180,1 1-1,0 0 1,0 0 0,-1 1-1,0-1 1,1 1 0,-1 0 0,0 0-1,0 1 1,0-1 0,-1 1 0,0 0-1,1 0 1,-1 0 0,0 0 0,-1 0-1,1 1 1,-1-1 0,0 1-1,0 0 1,0 0 0,2 9 0,-3-6 130,-1 0 0,1 0 0,-1-1 0,-1 1 0,1 0 0,-1 0 0,-1 0 0,1-1 0,-1 1 0,-1 0 0,1-1 0,-1 0 0,-1 0 0,1 0 0,-1 0 0,0 0 0,-9 9 0,9-10-12,-1-1-1,0 0 0,0 0 0,-1 0 1,1-1-1,-1 1 0,0-1 0,0-1 1,0 1-1,-1-1 0,1 0 0,-1-1 1,0 1-1,0-1 0,0-1 0,0 1 0,0-1 1,0-1-1,-10 1 0,14-1-95,1 0 0,0 0 0,-1-1 0,1 1 0,0-1 0,0 1 0,0-1 0,-1 0 0,1 0 0,0 0 0,0 0 0,0 0 0,0 0 0,0 0 0,0-1 0,1 1 0,-1-1 0,0 1 0,1-1 0,-1 0 0,1 0 0,0 0 0,-1 0 0,1 0 0,0 0 0,0 0 0,0 0 0,0 0 0,1 0 0,-1 0 0,1-1 0,-1 1 0,1 0 0,0-3 1,4-32-147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6 375 12035,'0'0'30,"0"0"1,0 1-1,0-1 1,0 0-1,0 0 1,0 1-1,0-1 1,0 0-1,0 0 1,0 0-1,0 1 1,0-1-1,0 0 1,0 0-1,1 0 1,-1 0-1,0 1 1,0-1-1,0 0 1,0 0-1,0 0 1,0 0-1,1 0 1,-1 1-1,0-1 1,0 0-1,0 0 1,1 0 0,-1 0-1,0 0 1,0 0-1,0 0 1,1 0-1,-1 0 1,0 0-1,0 0 1,0 0-1,1 0 1,-1 0-1,0 0 1,0 0-1,0 0 1,1 0-1,-1 0 1,0 0-1,0 0 1,0 0-1,1 0 1,-1 0-1,0-1 1,13-10 645,9-21-73,-12 11-571,0 0 0,-1-1 1,-2 0-1,8-30 0,-6 8-505,4-56-1,-12 93 408,0-1 0,-1 1 0,0-1-1,0 1 1,-2-9 0,2 16 66,0 0 1,0 0-1,0 0 1,0 0-1,0 0 0,0 0 1,0 1-1,0-1 1,0 0-1,0 0 0,0 0 1,0 0-1,0 0 1,0 0-1,0 1 1,0-1-1,0 0 0,-1 0 1,1 0-1,0 0 1,0 0-1,0 0 0,0 0 1,0 0-1,0 0 1,0 0-1,-1 1 0,1-1 1,0 0-1,0 0 1,0 0-1,0 0 1,0 0-1,0 0 0,-1 0 1,1 0-1,0 0 1,0 0-1,0 0 0,0 0 1,0 0-1,0 0 1,-1 0-1,1 0 0,0 0 1,0 0-1,0 0 1,0 0-1,0-1 1,0 1-1,0 0 0,-1 0 1,1 0-1,0 0 1,0 0-1,0 0 0,0 0 1,0 0-1,0 0 1,0-1-1,0 1 0,0 0 1,0 0-1,-1 0 1,1 0-1,0 0 1,-5 13 120,0 22 326,1 0-1,2 0 0,1 0 0,6 57 0,-4-79-435,0 0-1,2 0 0,0 0 0,0 0 0,1 0 1,1-1-1,0 0 0,0 0 0,1 0 0,1 0 1,0-1-1,1 0 0,9 9 0,-17-19-42,0 0 0,1-1 0,-1 1 0,0-1 0,1 1 0,-1 0 0,1-1 0,-1 1 0,1-1 0,0 1 0,-1-1 0,1 0 0,-1 1 0,1-1 0,0 0 0,-1 1 0,1-1 0,0 0 0,0 0 0,-1 0 0,1 1 0,0-1 0,-1 0-1,1 0 1,0 0 0,1 0 0,-2-1 2,0 0 0,0-1 0,-1 1 0,1 0 1,0 0-1,-1 0 0,1 0 0,0 0 0,-1 1 0,1-1 0,-1 0 0,1 0 0,-1 0 0,0 0 0,1 0 0,-1 1 0,0-1 0,0 0 0,-1-1 0,-21-18 615,-1 1 0,-1 1 0,0 1 0,-37-19 0,41 24 480,18 8-119,10 1-569,12 1-270,-18 2-58,61-6-1832,72-16 0,-77 7 1081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4 171 13731,'5'-3'170,"0"0"0,0 0 0,0-1 0,0 0 1,-1 0-1,0 0 0,0-1 0,0 0 0,7-9 0,-6 5-29,0 0-1,0 0 1,-1 0-1,0 0 1,3-11-1,-7 20-138,0 0 0,0 0-1,0 0 1,0 0 0,0 0-1,1 0 1,-1 0 0,0 0-1,0 0 1,0 0 0,0 0-1,0 0 1,0-1 0,0 1-1,0 0 1,0 0-1,0 0 1,0 0 0,0 0-1,0 0 1,0 0 0,0 0-1,0 0 1,0 0 0,0 0-1,0-1 1,0 1 0,0 0-1,0 0 1,0 0 0,0 0-1,0 0 1,0 0 0,-1 0-1,1 0 1,0 0-1,0 0 1,0 0 0,0 0-1,0 0 1,0 0 0,0 0-1,0-1 1,0 1 0,0 0-1,0 0 1,0 0 0,0 0-1,0 0 1,-1 0 0,1 0-1,0 0 1,0 0-1,0 0 1,0 0 0,0 0-1,0 0 1,0 0 0,0 0-1,0 0 1,0 0 0,0 0-1,-1 0 1,1 0 0,0 0-1,0 0 1,0 0 0,0 1-1,-5 3 19,-2 4 4,1 1 1,0 1 0,0-1-1,1 1 1,-6 17 0,-16 57 72,26-80-91,-1 3 12,0 1 1,0-1-1,0 1 0,1-1 1,1 1-1,-1 14 1,2-21-14,-1 0 0,0 0 0,0 0 1,1 0-1,-1 1 0,0-1 0,1 0 0,-1 0 0,1-1 0,-1 1 1,1 0-1,0 0 0,-1 0 0,1 0 0,0 0 0,0-1 0,-1 1 1,1 0-1,0-1 0,0 1 0,0 0 0,0-1 0,0 1 1,0-1-1,0 0 0,0 1 0,0-1 0,0 0 0,0 0 0,0 1 1,1-1-1,-1 0 0,0 0 0,0 0 0,0 0 0,0-1 0,0 1 1,0 0-1,0 0 0,0-1 0,2 0 0,7-1 0,0-1 0,0-1 0,14-6 0,-17 6-10,32-14-21,-21 8-33,0 2-1,1 0 0,0 1 0,0 0 0,1 2 0,37-6 1,-54 11 59,0-1 1,-1 1-1,1 0 1,0 1-1,-1-1 1,1 0-1,0 1 1,-1-1 0,1 1-1,0 0 1,-1 0-1,1 0 1,-1 0-1,0 1 1,1-1 0,-1 1-1,0-1 1,0 1-1,0 0 1,0-1-1,0 1 1,0 0 0,0 1-1,-1-1 1,3 3-1,-5-5 15,1 0 0,0 0-1,0 0 1,1 0 0,-1 0 0,0 1-1,0-1 1,0 0 0,0 0-1,0 0 1,0 0 0,0 0 0,0 0-1,0 0 1,0 1 0,0-1 0,0 0-1,0 0 1,0 0 0,0 0 0,0 0-1,0 0 1,1 0 0,-1 0-1,0 0 1,0 0 0,0 0 0,0 0-1,0 1 1,0-1 0,0 0 0,0 0-1,1 0 1,-1 0 0,0 0-1,0 0 1,0 0 0,0 0 0,0 0-1,0 0 1,0 0 0,1 0 0,-1 0-1,0 0 1,0 0 0,0-1-1,0 1 1,0 0 0,0 0 0,0 0-1,1 0 1,-1 0 0,0 0 0,0 0-1,0 0 1,0 0 0,4-10 404,1-15 103,-2 2-185,15-119 493,-10 115-1410,-7 26 562,0 0 0,0 0 0,-1 0-1,1 0 1,0 0 0,0 0 0,0 0 0,0 0 0,0 1-1,1-1 1,-1 0 0,0 1 0,0-1 0,0 1-1,1-1 1,-1 1 0,0-1 0,1 1 0,1 0 0,20-1-293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13491,'5'-13'1072,"-2"7"-888,-1 9-56,-2 13 968,-3 5-800,0 15-87,0 9-41,0 16 16,2 8 8,1 4 48,0 2-104,0-7-256,3-2-152,-2-14-272,-1-11-105,-3-18 473,-4-8-160,-4-15-128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13691,'10'-13'162,"1"1"0,1 1 0,0 0 0,0 0 0,1 1 0,1 1 0,-1 0 0,1 0 0,1 2 0,0 0 0,0 0 0,0 2 0,1 0 0,-1 1 0,1 0 0,20-2 0,-17 4-184,1 0 1,0 1 0,-1 1-1,1 1 1,0 0 0,-1 2-1,1 0 1,-1 2 0,0 0-1,0 1 1,0 0 0,-1 2-1,19 10 1,-32-15-6,0 0-1,0 1 1,0 0 0,0-1-1,-1 2 1,0-1 0,1 0-1,-2 1 1,1 0 0,0 0-1,2 6 1,-4-7 16,0 0 1,-1 0-1,0 0 0,1 0 0,-2 0 1,1 0-1,0 1 0,-1-1 0,0 0 1,0 1-1,0-1 0,0 0 0,-1 1 1,0-1-1,1 0 0,-3 6 0,-3 4 42,0 0 0,-1-1 0,0 0 0,-1 0 0,-1 0 0,0-1 0,-19 20 0,-2-3 152,-53 41 1,22-28 724,55-38-732,1-1 1,-1 0-1,-1-1 0,1 1 1,0-1-1,-1 0 1,1-1-1,-11 2 0,16-3-151,-1 0-1,1 0 0,0 0 1,-1 0-1,1 0 0,0-1 1,-1 1-1,1 0 0,0-1 1,0 1-1,-1-1 0,1 1 1,0-1-1,0 0 0,-1 0 1,-11-14 436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44 12107,'-33'34'852,"0"1"0,2 1 1,2 2-1,-29 48 1,49-71-745,3-7-18,0 1-1,0 0 1,1 0 0,0 0-1,1 1 1,0 0-1,1 0 1,-4 14 0,7-23-76,0 0 0,-1 0 0,1 0 0,0-1 1,0 1-1,0 0 0,0 0 0,0 0 0,0 0 0,0 0 1,0 0-1,0 0 0,1 0 0,-1-1 0,0 1 0,1 0 1,-1 0-1,0 0 0,1 0 0,-1-1 0,1 1 0,-1 0 1,1 0-1,-1-1 0,1 1 0,0 0 0,-1-1 0,2 2 0,0-2 6,0 1 0,-1-1 0,1 0 0,0 0 0,0 0 0,-1 0 0,1 0 0,0 0 0,-1 0 0,1-1 0,0 1 0,-1 0 0,1-1 0,2 0 0,8-5 80,-1 1 0,23-16 1,-33 21-100,115-81 451,31-19-147,-142 96-318,1 1-1,0 0 0,0 0 0,0 1 0,0-1 0,0 1 1,8-1-1,-12 3 6,-1-1 0,1 1 0,0 0 1,0 0-1,-1 0 0,1 0 0,0 1 1,-1-1-1,1 0 0,0 1 0,-1-1 0,1 1 1,-1 0-1,1 0 0,-1-1 0,1 1 0,-1 0 1,1 0-1,-1 0 0,0 0 0,1 1 0,-1-1 1,0 0-1,0 0 0,0 1 0,0-1 0,0 1 1,0-1-1,-1 1 0,2 2 0,0 1-21,0 1 0,-1 0 0,1 1 0,-1-1 0,-1 0 0,1 0 0,-1 7 0,1 13 8,-1-25 25,0-1-1,0 0 1,0 0 0,0 0-1,0 1 1,0-1 0,0 0-1,0 0 1,0 0 0,0 1-1,0-1 1,0 0 0,0 0-1,0 0 1,0 1 0,1-1-1,-1 0 1,0 0 0,0 0-1,0 0 1,0 1 0,0-1-1,0 0 1,0 0 0,1 0-1,-1 0 1,0 0 0,0 1-1,0-1 1,0 0 0,1 0-1,-1 0 1,0 0 0,0 0-1,0 0 1,1 0 0,-1 0-1,0 0 1,6-6 87,5-11 20,6-23 62,-1 1 0,-2-2-1,14-66 1,-27 83-350,-3 14-68,2 10 235,0 0 0,0 0 0,-1-1 0,1 1-1,0 0 1,0 0 0,0 0 0,0 0 0,0 0 0,0 0 0,-1 0 0,1 0 0,0 0 0,0 0 0,0 0 0,0 0 0,-1 0-1,1 0 1,0 0 0,0 0 0,0 0 0,0 0 0,0 0 0,-1 0 0,1 0 0,0 0 0,0 0 0,0 0 0,0 0 0,0 0-1,-1 0 1,1 0 0,0 0 0,0 1 0,0-1 0,0 0 0,0 0 0,0 0 0,0 0 0,0 0 0,-1 0 0,1 1 0,0-1-1,0 0 1,0 0 0,0 0 0,0 0 0,0 0 0,0 0 0,0 1 0,-1 1-84,-1 0 0,1 1 0,0-1 0,0 1 0,1-1 0,-1 1 0,0 0 1,1-1-1,0 1 0,0-1 0,-1 1 0,1 0 0,1-1 0,-1 1 0,0 0 0,1-1 0,-1 1 0,1-1 0,0 1 0,2 4 0,-2-3-33,1 0-1,0 0 1,0 0 0,1 0-1,-1 0 1,1-1-1,0 1 1,0-1-1,0 0 1,0 0-1,8 6 1,-8-7 68,0-1 1,1 1-1,0 0 1,-1-1-1,1 0 1,7 2-1,34-1-382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78 11987,'-15'23'616,"-55"96"1913,60-101-2199,2 1 0,0 0 0,1 0-1,-7 30 1,14-34-3,1-14-319,-1-1 0,0 0 0,0 0 0,1 0 0,-1 0 0,0 0 0,0 0 0,1 0 0,-1 0 0,0 0 0,0 0 0,1 0 0,-1 0 0,0 0 0,1 0 0,-1 0 0,0 0 0,0 0 0,1 0 0,-1 0 0,0 0 0,0 0 0,1-1 0,-1 1 0,0 0 0,0 0 0,1 0 0,-1 0 0,0-1 0,0 1 0,22-22 182,-21 21-199,213-290-1138,-192 258 820,-16 22-37,-16 26 298,-7 17 311,1 0 0,1 1 0,2 0 0,-17 69 0,28-94-203,1-1 0,0 1 1,0-1-1,0 1 0,1-1 0,0 1 0,1 0 0,1 8 0,-2-16-46,0 1 0,0 0 0,1 0 0,-1-1-1,1 1 1,-1 0 0,0-1 0,1 1 0,-1-1 0,1 1 0,-1 0 0,1-1-1,0 1 1,-1-1 0,1 1 0,-1-1 0,1 0 0,0 1 0,0-1 0,-1 0 0,1 1-1,0-1 1,0 0 0,-1 0 0,1 1 0,0-1 0,1 0 0,0 0-14,0 0 0,0-1 0,0 1 1,0 0-1,0-1 0,0 1 0,0-1 1,-1 0-1,1 0 0,3-1 0,10-8-20,-1-1 0,-1 0 0,17-17 0,-15 13-22,42-39-170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13707,'-13'31'464,"-41"88"939,-54 178 0,102-274-1221,-5 33-1,10-51-166,0 0 0,1 1 0,0-1 0,0 0 0,0 0 0,1 1 0,-1-1 1,1 0-1,0 0 0,1 0 0,-1 0 0,4 6 0,-5-10-15,0-1-1,0 0 1,0 1 0,0-1 0,1 0 0,-1 1-1,0-1 1,0 0 0,0 1 0,1-1 0,-1 0 0,0 1-1,0-1 1,1 0 0,-1 0 0,0 1 0,1-1-1,-1 0 1,0 0 0,1 0 0,-1 1 0,0-1-1,1 0 1,-1 0 0,1 0 0,-1 0 0,0 0 0,1 0-1,-1 0 1,0 0 0,1 0 0,-1 0 0,1 0-1,-1 0 1,0 0 0,1 0 0,-1 0 0,1 0 0,-1 0-1,0 0 1,1-1 0,-1 1 0,0 0 0,1 0-1,-1 0 1,0-1 0,1 1 0,-1 0 0,0 0-1,0-1 1,1 1 0,-1 0 0,0-1 0,0 1 0,0 0-1,1-1 1,9-19-99,-5 4 23,0-1-1,-2 1 1,1-1-1,0-30 1,-4-68-236,0 110 314,0 3 1,0 1 1,0 0 0,0 0 0,0 0-1,0-1 1,0 1 0,0 0 0,0 0 0,0-1-1,-1 1 1,1 0 0,0 0 0,-1 0 0,1 0-1,-1 0 1,1-1 0,-1 1 0,0 0 0,1 0-1,-1 0 1,-1-1 0,1 2 0,1 0-1,0 0 1,0 0-1,0 0 1,-1 0-1,1 0 1,0 0 0,0 0-1,-1 0 1,1 0-1,0 1 1,0-1-1,0 0 1,-1 0 0,1 0-1,0 0 1,0 0-1,0 0 1,-1 1-1,1-1 1,0 0 0,0 0-1,0 0 1,0 1-1,0-1 1,-1 0-1,1 0 1,0 0 0,0 1-1,0-1 1,0 0-1,0 0 1,0 0 0,0 1-1,0-1 1,0 0-1,0 0 1,0 1-1,0-1 1,0 0 0,-1 13 51,1-11-34,-1 5-8,1 1 0,1-1 0,-1 0 0,1 0 0,0 0 0,1 0-1,0 0 1,0 0 0,0 0 0,1 0 0,0-1 0,0 1 0,1-1 0,0 0 0,0 0 0,0 0 0,1 0 0,0-1 0,0 0 0,0 0 0,1 0 0,-1-1 0,1 0 0,0 0 0,0 0 0,1-1 0,-1 0 0,1 0 0,0 0 0,0-1 0,0 0 0,0 0 0,0-1 0,0 0 0,0 0 0,0-1 0,1 0 0,-1 0 0,0-1 0,10-1 0,-6-1-25,0 0 0,0-1 0,0 0 0,-1-1 0,1 0 0,18-13 0,-2-1-192,25-25 1,-52 44 192,0-1 1,1 1-1,-1 0 1,0-1-1,1 1 1,-1-1-1,1 1 0,-1 0 1,1-1-1,-1 1 1,1 0-1,-1 0 0,1-1 1,-1 1-1,1 0 1,-1 0-1,1 0 1,-1-1-1,1 1 0,0 0 1,-1 0-1,1 0 1,-1 0-1,2 0 1,-2 1 8,1 0 0,-1-1 0,0 1 0,0-1 0,1 1 0,-1-1 0,0 1 0,0 0 0,0-1 0,0 1 0,0 0 1,0-1-1,0 1 0,0-1 0,0 1 0,0 0 0,0-1 0,-1 2 0,-12 40 224,11-34-170,-4 9 103,-11 40 244,16-53-352,0-1 0,1 1 0,-1-1 0,1 1 0,0 0-1,0-1 1,0 1 0,1 0 0,-1-1 0,1 1 0,0-1-1,2 7 1,-2-9-30,0 1 0,0-1 0,0 0-1,0 0 1,0 0 0,0-1 0,0 1 0,0 0-1,1 0 1,-1-1 0,0 1 0,0 0 0,1-1-1,-1 1 1,0-1 0,1 0 0,-1 1 0,1-1 0,-1 0-1,0 0 1,1 0 0,-1 0 0,1 0 0,-1 0-1,0 0 1,1-1 0,-1 1 0,1-1 0,-1 1-1,2-1 1,8-3 33,0 0 0,18-10 0,-23 11-31,162-100-533,-37 21-659,-125 78 1093,-1 1-6,1 0 0,-1 0 0,0 0-1,1 0 1,0 1 0,0 0 0,-1 0-1,1 1 1,0 0 0,10-1-1,-14 2 72,0 0 0,0 1 1,0-1-1,-1 1 0,1-1 0,0 1 0,0 0 0,-1 0 0,1 0 0,-1 0 0,1 0 0,-1 0 0,1 0 0,-1 1 0,0-1 0,1 1 0,-1-1 0,0 1 0,0-1 0,0 1 0,0-1 0,0 1 0,-1 0 0,1-1 0,0 1 0,-1 0 0,1 0 0,-1 0 0,1 2 0,1 10 166,0 0 0,1 27 1,-3-20 134,1-16-236,-1 1 63,1-1-1,-1 1 1,1-1-1,0 1 1,1-1-1,2 9 1,-3-13-93,0 0 1,-1 0-1,1 0 1,0 0-1,0 0 0,-1 0 1,1 0-1,0-1 0,0 1 1,0 0-1,0 0 1,0-1-1,0 1 0,0-1 1,0 1-1,0-1 0,1 1 1,-1-1-1,0 0 1,0 1-1,0-1 0,1 0 1,-1 0-1,0 0 1,0 0-1,0 0 0,1 0 1,-1 0-1,0-1 0,0 1 1,0 0-1,1-1 1,-1 1-1,0-1 0,0 1 1,0-1-1,2 0 1,16-10-47,0-1 0,0 0 0,-1-2 0,28-25 0,-26 21-101,26-24-91,-3-3-1,64-82 0,-46 47-111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11747,'-19'42'1219,"-29"76"1266,42-100-2069,0 0 0,2 1 0,0-1 1,-1 30-1,5-40-442,0-1 1,1 1 0,0-1-1,0 0 1,1 1-1,0-1 1,0 0 0,1 0-1,0 0 1,0 0-1,1-1 1,0 1 0,0-1-1,0 0 1,1 0-1,0 0 1,0-1 0,0 1-1,1-1 1,0-1-1,11 8 1,-17-12 25,1 0-1,0 1 1,-1-1-1,1 0 1,0 0 0,-1 0-1,1 0 1,0 0 0,-1-1-1,1 1 1,0 0 0,-1 0-1,1 0 1,-1 0-1,1-1 1,0 1 0,-1 0-1,1-1 1,-1 1 0,1 0-1,-1-1 1,1 1-1,-1-1 1,1 1 0,-1-1-1,1 1 1,-1-1 0,0 1-1,1-1 1,-1 1 0,0-1-1,1 0 1,13-26 226,-10 16-140,-1 6-51,1-1-1,-1 0 1,1 1-1,0 0 1,1 0 0,7-7-1,-11 11-34,0 0 1,0 0-1,0 0 0,0 0 0,0 1 0,1-1 0,-1 0 0,0 1 1,0-1-1,0 1 0,1-1 0,-1 1 0,0 0 0,0 0 0,1-1 1,-1 1-1,0 0 0,1 0 0,-1 0 0,0 0 0,1 1 0,-1-1 1,0 0-1,0 0 0,1 1 0,-1-1 0,0 1 0,0-1 0,1 1 1,-1 0-1,0-1 0,0 1 0,0 0 0,0 0 0,0 0 0,0 0 1,0-1-1,-1 1 0,1 1 0,1 0 0,11 24 76,-12-23-57,0 1 0,0-1 0,0 0-1,1 0 1,0 0 0,-1-1 0,1 1 0,0 0-1,4 3 1,-6-6-12,1 0-1,-1 1 1,1-1 0,-1 0-1,1 0 1,-1 0 0,1 0-1,-1 0 1,1 0 0,-1 1-1,1-1 1,-1 0 0,1 0-1,-1-1 1,1 1-1,-1 0 1,1 0 0,-1 0-1,1 0 1,-1 0 0,1-1-1,-1 1 1,1 0 0,-1 0-1,1-1 1,0 1 0,13-12-34,-9 7 8,-2 2-2,1 0 1,-1 1 0,0 0-1,1 0 1,0 0 0,-1 0-1,1 0 1,0 1 0,0-1-1,0 1 1,0 0 0,0 1-1,0-1 1,0 1 0,0-1-1,0 1 1,5 1 0,-3 0-5,-1 0 1,0 0 0,0 1-1,0 0 1,0 0 0,-1 0-1,1 1 1,0 0 0,-1-1-1,0 2 1,1-1-1,-1 0 1,4 6 0,1 1-2,1 1 0,12 22-1,12 13 275,-34-45-233,0-1 1,0 1-1,1-1 0,-1 0 1,0 1-1,1-1 0,-1 0 0,0 1 1,1-1-1,-1 0 0,1 0 1,-1 1-1,0-1 0,1 0 1,-1 0-1,1 0 0,-1 1 1,1-1-1,-1 0 0,0 0 0,1 0 1,-1 0-1,1 0 0,-1 0 1,1 0-1,-1 0 0,1 0 1,-1 0-1,1 0 0,-1 0 1,1-1-1,-1 1 0,0 0 0,1 0 1,-1 0-1,1-1 0,-1 1 1,0 0-1,1 0 0,-1-1 1,0 1-1,1 0 0,-1-1 1,0 1-1,1 0 0,-1-1 0,0 1 1,0-1-1,1 1 0,-1 0 1,0-1-1,0 1 0,0-1 1,9-27 700,-9 27-688,10-74 1193,-9 57-1050,1 0-1,0 0 1,2 0-1,6-18 1,-9 32-202,1 1 1,-1-1 0,1 1-1,0 0 1,0-1 0,1 1-1,-1 0 1,1 0-1,-1 1 1,1-1 0,0 1-1,0-1 1,0 1 0,0 0-1,1 0 1,-1 0-1,1 0 1,-1 1 0,1 0-1,-1-1 1,1 1 0,0 1-1,4-2 1,8 0-30,0 1 0,0 1 1,0 0-1,19 3 0,-29-2 45,43 3-180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16612,'14'23'1048,"-8"13"-952,-6 1-96,-7 8 280,-4 3-280,-1 8-376,-6 3-152,-3-9 400,-3-8-56,2-15-80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224 284 11723,'0'-5'327,"0"1"0,0-1 1,-1 1-1,0-1 0,1 1 1,-1 0-1,-1-1 0,-2-6 1,4 10-267,-1 0 1,1 0 0,-1 0-1,0 1 1,1-1 0,-1 0-1,1 1 1,-1-1 0,0 0 0,0 1-1,1-1 1,-1 1 0,0-1-1,0 1 1,0-1 0,0 1-1,0 0 1,-1-1 0,0 1 4,0 0 0,0 0 0,1 0 0,-1 0 0,0 1 0,0-1 0,1 0 0,-1 1 0,0-1 0,1 1 0,-1 0 0,0 0 0,-2 1 0,-4 4 46,0 0 0,1 0 0,0 1 0,0 0 0,0 0 0,1 1 0,-6 9 0,-37 62 147,35-52-199,-18 45 1,29-63-50,0-1-1,1 0 1,-1 1 0,2 0 0,-1-1-1,1 1 1,1 0 0,-1 0-1,3 17 1,-2-24-4,1-1-1,-1 1 1,1-1 0,-1 1-1,1-1 1,0 1 0,-1-1 0,1 0-1,0 1 1,0-1 0,0 0-1,0 0 1,0 1 0,0-1-1,0 0 1,1 0 0,-1 0 0,0 0-1,1-1 1,-1 1 0,0 0-1,1 0 1,-1-1 0,1 1-1,-1-1 1,1 0 0,-1 1 0,1-1-1,0 0 1,-1 0 0,1 0-1,-1 0 1,1 0 0,0 0-1,-1 0 1,1 0 0,-1-1 0,3 0-1,9-5 23,0 0 0,0-1-1,-1 0 1,0-1 0,0 0-1,-1-1 1,15-14 0,29-28-20,-1-2 0,-3-2 0,-3-3 0,-2-2 0,-2-2 1,42-80-1,-70 104-143,-14 27 59,-4 9 24,-12 16-20,2 3 41,0 0 0,2 0 0,-1 1 0,-9 26 0,-28 84-31,38-98 45,-38 129 64,41-131-28,2 0-1,1 0 0,0 52 1,4-72-26,3 28-10,-3-35 0,1 1 1,-1-1-1,1 1 0,-1 0 0,1-1 1,0 1-1,0-1 0,-1 1 1,1-1-1,0 0 0,0 1 1,0-1-1,1 0 0,-1 0 1,0 0-1,0 0 0,3 2 1,-2-2-2,-1-1 0,1 1 0,-1-1 0,1 0 1,0 0-1,-1 1 0,1-1 0,-1 0 1,1 0-1,-1-1 0,1 1 0,0 0 0,-1 0 1,1-1-1,-1 1 0,1-1 0,-1 1 1,1-1-1,-1 0 0,0 0 0,1 0 0,-1 1 1,0-1-1,0 0 0,1 0 0,-1-1 1,0 1-1,0 0 0,1-3 0,5-4-17,0-1 0,-1-1-1,5-9 1,-10 17 14,24-48-186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12675,'64'-28'1617,"-31"15"-871,0-1 0,-2-2 0,51-34 0,-61 34-406,0-1 1,22-23 0,-38 34-252,0 1 0,0-1 0,-1 0 0,1 0 0,-1 0 0,-1 0 0,1-1 0,-1 0 0,0 0 0,-1 0 0,0 0 0,0 0 0,1-7 0,-2 12-75,-1 1 0,0-1 0,0 1 0,0-1 0,0 1-1,0-1 1,0 1 0,-1-1 0,1 1 0,0 0 0,-1-1 0,1 1 0,-1-1-1,0 1 1,1 0 0,-1 0 0,-1-3 0,1 3-9,0 1-1,0-1 1,0 1-1,0-1 1,0 1 0,0-1-1,0 1 1,0-1-1,0 1 1,0 0 0,0 0-1,0 0 1,0-1-1,0 1 1,0 0 0,0 0-1,0 0 1,0 0-1,-1 1 1,-3 0-4,1 0-1,0 0 1,0 1 0,0 0-1,0 0 1,0 0 0,0 0 0,0 0-1,0 1 1,-4 4 0,-9 10-26,1 0 0,0 1 1,1 1-1,2 1 1,-18 30-1,22-33 17,1 0 0,1 0 0,0 1 0,1 0 0,1 0 0,0 1 0,-2 26 0,7-41 5,0 0 0,0 1 0,0-1 0,0 0 1,1 1-1,0-1 0,0 0 0,0 0 0,0 0 1,3 6-1,-3-8 2,0-1 0,0 1 0,0-1 0,0 1 0,0-1 0,1 0 0,-1 0 0,0 1 0,1-1 0,-1 0 0,1 0 0,-1-1-1,1 1 1,-1 0 0,1 0 0,0-1 0,-1 1 0,1-1 0,0 1 0,-1-1 0,1 0 0,0 0 0,0 1 0,-1-1 0,1-1 0,0 1 0,0 0 0,-1 0 0,4-1 0,4-2-18,0 0-1,0 0 1,0-1-1,-1 0 1,0 0-1,12-8 1,49-40-139,-54 39 116,145-115-470,-154 124 468,-1 0 0,1 0-1,0 0 1,0 1 0,10-4 0,-15 6 39,0 1 0,1 0 0,-1-1 0,0 1 0,0 0 1,1 0-1,-1 0 0,0 0 0,1 0 0,-1 0 0,0 0 0,0 0 0,1 1 0,-1-1 1,0 0-1,0 1 0,1-1 0,-1 1 0,0-1 0,0 1 0,0 0 0,0-1 1,0 1-1,0 0 0,0 0 0,0 0 0,0 0 0,0 0 0,-1 0 0,1 0 0,0 0 1,-1 0-1,1 0 0,0 2 0,3 6 28,-1 0 0,0 0-1,-1 1 1,0-1 0,-1 1 0,0 0 0,0 16 0,-1-17 32,0 0 1,1 0 0,0 1 0,0-1 0,1 0 0,0 0 0,1 0 0,5 11-1,-7-18-36,-1-1-1,1 1 0,0-1 0,0 0 1,0 1-1,0-1 0,1 0 1,-1 0-1,0 0 0,0 0 0,1 0 1,-1 0-1,1 0 0,-1 0 0,1 0 1,-1 0-1,1-1 0,0 1 1,2 0-1,-1-1-1,-1 0 0,1 0 0,0 0 0,0 0 0,0-1 0,-1 1 0,1-1 0,0 0 0,0 1 0,4-4 0,5-2-3,-1 0-1,0-2 1,0 1-1,10-10 1,-18 14-16,192-172-1123,-192 172 1091,2-2-91,2 0 0,-1 1 1,12-7-1,-17 10 112,0 1 0,-1-1 0,1 1 0,0-1-1,0 1 1,-1 0 0,1-1 0,0 1 0,0 0 0,0 0 0,0 0 0,-1 0 0,1 0 0,0 0 0,0 0 0,0 0 0,0 0 0,-1 0-1,1 0 1,0 0 0,0 0 0,0 1 0,-1-1 0,1 0 0,0 1 0,0-1 0,-1 0 0,1 1 0,0-1 0,-1 1 0,1-1 0,0 1-1,-1 0 1,1-1 0,-1 1 0,1 0 0,-1-1 0,1 1 0,-1 0 0,0-1 0,1 1 0,0 1 0,2 13 8,-1 0 0,0 0 0,-1-1 0,-1 1 0,0 0 0,-1 0 0,-2 15 0,0 6 158,2-21-84,-1 1 12,3 30 0,-1-45-75,0 0 0,0 0 0,0 0 0,0 1 0,0-1 0,1 0 0,-1 0 0,0 0 0,1 0 1,-1 0-1,1 0 0,-1 0 0,1 0 0,0 1 0,-1-2-5,1 0 1,-1 0 0,0 0-1,0 0 1,1 0-1,-1 0 1,0 0-1,0 0 1,1 0 0,-1 0-1,0 0 1,1 0-1,-1 0 1,0 0-1,0 0 1,1 0 0,-1-1-1,0 1 1,0 0-1,1 0 1,-1 0-1,0 0 1,0 0 0,0-1-1,1 1 1,-1 0-1,0 0 1,0 0-1,0-1 1,1 1 0,-1 0-1,0 0 1,0-1-1,3-3 0,0-1 0,-1 0-1,1 0 1,2-8 0,9-32-61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12115,'6'10'487,"-1"0"1,0 0-1,-1 0 1,0 1-1,0 0 1,-2 0-1,1 0 1,1 22-1,-2-21-272,-1-1-1,2 1 1,-1 0-1,2-1 1,-1 1-1,2-1 1,6 14 0,-10-23-212,1 0 1,-1-1 0,0 1 0,0 0 0,1-1 0,-1 1-1,1-1 1,-1 1 0,1-1 0,-1 0 0,1 0 0,0 0-1,0 0 1,0 0 0,-1 0 0,1 0 0,0-1-1,0 1 1,4 0 0,-3-1-58,1 0-1,-1 0 1,0 0-1,0-1 1,1 0-1,-1 1 1,0-1-1,0 0 1,0-1-1,0 1 1,4-3-1,5-4-294,1 0 0,-2-1 0,1-1 0,12-13 0,-23 22 322,17-22-491,-15 18 459,1 1 0,-1-1 0,0 1 0,1 0 0,0 0 0,0 1 0,6-5 0,-10 8 83,1 0 0,-1 1 0,0-1-1,0 0 1,1 0 0,-1 1 0,0-1 0,0 0 0,0 0-1,1 1 1,-1-1 0,0 0 0,0 1 0,0-1-1,0 0 1,0 1 0,0-1 0,0 0 0,0 1-1,0-1 1,1 0 0,-1 1 0,0-1 0,-1 0 0,1 1-1,0-1 1,0 0 0,0 0 0,0 1 0,0-1-1,0 0 1,0 1 0,0-1 0,-1 0 0,1 1 0,-3 16 545,-3 6 148,-6 35 546,11-52-1151,1 0 0,-1-1 1,1 1-1,0 0 0,0 0 1,1 0-1,2 8 0,-3-13-116,0 0 0,0-1-1,1 1 1,-1 0 0,0 0 0,0-1-1,1 1 1,-1 0 0,1-1 0,-1 1-1,1 0 1,-1-1 0,1 1 0,-1-1-1,1 1 1,-1-1 0,1 1 0,0-1-1,-1 1 1,1-1 0,0 0 0,-1 1-1,1-1 1,0 0 0,0 1 0,-1-1-1,1 0 1,1 0 0,0 0-39,0 0 0,0-1 0,0 1 0,1 0 0,-1-1 0,0 0 0,-1 1 0,1-1 0,0 0 0,3-2 0,4-3-118,-1 0 0,0 0 0,9-10 0,-2 0-123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71 13771,'3'-2'211,"31"-21"1290,-32 22-1391,0-1 0,-1 1-1,1-1 1,0 0-1,-1 0 1,1 0 0,-1 0-1,0 0 1,0 0 0,0 0-1,0 0 1,0-1-1,0 1 1,1-4 0,-2 6-75,0-1 1,-1 1-1,1-1 1,0 1-1,0-1 1,0 0 0,0 1-1,0-1 1,0 1-1,-1-1 1,1 1-1,0 0 1,0-1 0,-1 1-1,1-1 1,0 1-1,-1-1 1,1 1-1,-1 0 1,1-1-1,0 1 1,-1 0 0,1-1-1,-1 1 1,1 0-1,-1 0 1,1-1-1,-1 1 1,1 0 0,-1 0-1,1 0 1,-1 0-1,1 0 1,-1 0-1,1 0 1,-1 0 0,1 0-1,-1 0 1,1 0-1,-1 0 1,0 0-1,1 0 1,-1 0-1,1 0 1,-1 1 0,0-1-1,-28 8 421,28-8-422,-34 15-144,1 0 0,1 2-1,-61 43 1,91-59 17,1 1 1,0-1-1,-1 1 0,1 0 0,0 0 1,0 0-1,0 0 0,0 0 0,1 0 1,-3 4-1,4-6 56,0 1 1,0-1-1,0 1 1,-1-1-1,1 1 1,0 0-1,0-1 1,0 1-1,0-1 1,0 1-1,0-1 1,0 1-1,0-1 1,1 1-1,-1-1 1,0 1-1,0 0 1,0-1-1,1 1 1,-1-1-1,0 1 1,1 0-10,0 0 0,1 0 1,-1 0-1,0 0 0,0 0 1,0 0-1,1 0 0,-1 0 1,0 0-1,3 0 0,7 5 68,-1-1-1,0 1 0,0 1 0,-1-1 1,0 2-1,0-1 0,-1 1 1,0 1-1,0 0 0,-1 0 1,0 0-1,0 1 0,-1 0 0,-1 0 1,0 0-1,0 1 0,-1 0 1,0 0-1,-1 0 0,0 0 1,-1 1-1,0-1 0,-1 1 0,0-1 1,-1 1-1,0-1 0,-1 1 1,0 0-1,-1-1 0,0 1 1,-1-1-1,0 0 0,-1 0 0,0 0 1,-8 14-1,3-10 285,-1-1 1,0 0-1,-1-1 1,-1 0-1,0 0 1,-1-1-1,0-1 0,-22 14 1,28-19-175,-1-2 0,0 1-1,0-1 1,0 0 0,-1-1 0,0 0 0,1 0 0,-1-1 0,0 0 0,0 0 0,0-1-1,0-1 1,-1 1 0,1-1 0,0-1 0,0 0 0,-16-3 0,20 2-165,-1-1-1,0 1 1,1-1 0,-1 0 0,1 0 0,0-1-1,0 1 1,0-1 0,-6-7 0,8 9-91,1-1 0,0 1 0,-1-1 0,1 0 0,0 0 0,0 0 0,1 0 0,-1 0 0,1-1 0,-1 1-1,1 0 1,0-1 0,0 1 0,1-1 0,-1 1 0,0-8 0,1 10 84,0 0 0,0 0 0,0 0 0,0 0 0,1 0 1,-1 0-1,0 0 0,0 1 0,1-1 0,-1 0 0,0 0 0,1 0 0,-1 0 0,1 0 0,-1 0 0,1 1 0,-1-1 0,1 0 0,0 1 0,-1-1 0,1 0 0,0 1 0,0-1 0,-1 0 0,1 1 0,0 0 0,1-2 0,11 0-673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65 15587,'1'-2'124,"1"1"-1,-1-1 1,1 1-1,-1-1 0,0 0 1,0 0-1,0 1 1,0-1-1,0 0 0,0 0 1,0 0-1,0 0 1,-1 0-1,1 0 0,-1 0 1,0 0-1,1 0 1,-1 0-1,0-3 0,-1 4-74,1-1 1,-1 1-1,1-1 0,-1 1 0,0 0 0,0 0 0,1-1 0,-1 1 0,0 0 0,0 0 0,0 0 0,0 0 1,0 0-1,-1 0 0,1 0 0,0 1 0,0-1 0,-1 0 0,1 1 0,0-1 0,-1 1 0,1-1 1,0 1-1,-1-1 0,1 1 0,-1 0 0,1 0 0,-1 0 0,-1 0 0,-5 0 5,1 0-1,0 1 1,0 0-1,0 0 1,0 0-1,0 1 0,0 0 1,0 1-1,0-1 1,1 1-1,-1 1 1,1-1-1,0 1 1,-7 6-1,-2 1-124,2 1 1,-1 0-1,2 1 0,-19 23 0,24-27-24,1 1 0,0-1 0,0 1 0,1 0-1,0 1 1,0-1 0,-4 19 0,9-28 74,-1 0 0,1 0 1,0 0-1,0 0 0,-1 0 0,1 0 1,0 0-1,0 0 0,0 0 1,0 0-1,0 0 0,0 0 0,0 0 1,1 0-1,-1 0 0,0 0 1,0 0-1,1 0 0,-1 0 0,1 0 1,-1-1-1,1 1 0,-1 0 1,1 0-1,-1 0 0,1-1 0,0 1 1,0 0-1,-1 0 0,1-1 1,0 1-1,0-1 0,0 1 0,0-1 1,-1 1-1,1-1 0,0 0 1,0 1-1,0-1 0,2 1 1,3-1-81,0 0 0,0 0 1,0 0-1,0-1 1,10-1-1,-6 0-5,52-10-417,58-6-252,-106 16 680,-1 2-1,1-1 1,0 2-1,-1 0 1,1 1 0,19 4-1,-30-5 84,1 0 1,-1 1-1,0-1 0,0 1 0,1-1 1,-1 1-1,0 0 0,-1 0 1,1 0-1,0 0 0,0 1 1,-1-1-1,5 6 0,-6-6 23,0 0 1,0 1-1,0-1 0,0 0 1,0 0-1,-1 1 0,1-1 1,-1 0-1,1 1 0,-1-1 1,0 0-1,0 1 0,0-1 1,0 1-1,0-1 0,-1 1 1,1-1-1,-1 0 0,1 1 1,-1-1-1,-1 3 0,-2 2 98,0 1 0,-1-1 0,1 0-1,-2-1 1,1 1 0,-1-1 0,0 0-1,0 0 1,0-1 0,-1 0 0,-8 5-1,-13 8 627,-42 18-1,69-36-720,-17 9 195,-6 3 87,0 0 0,-1-2 0,-1-1 0,-46 11 0,72-20-317,0 0-1,0 0 1,-1 0-1,1 0 1,0 1-1,-1-1 0,1 0 1,0 0-1,-1 0 1,1 0-1,0 0 1,0 0-1,-1 0 1,1 0-1,0 0 0,-1 0 1,1 0-1,0 0 1,-1-1-1,1 1 1,0 0-1,0 0 1,-1 0-1,1 0 0,0 0 1,-1-1-1,1 1 1,0 0-1,0 0 1,0 0-1,-1-1 1,1 1-1,0 0 0,0 0 1,0-1-1,-1 1 1,1 0-1,0-1 1,0 1-1,0 0 1,0 0-1,0-1 1,0 1-1,0 0 0,0-1 1,0 1-1,0 0 1,0-1-1,0 1 1,0 0-1,0 0 1,0-1-1,0 1 0,0 0 1,0-1-1,0 1 1,0 0-1,0-1 1,1 1-1,-1 0 1,0 0-1,0-1 0,0 1 1,0 0-1,1 0 1,-1-1-1,0 1 1,0 0-1,1 0 1,15-20-351,-16 20 368,28-30-419,16-17-166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15067,'-66'151'1268,"-30"83"-470,85-200-676,2 1 0,0 0 0,3 0-1,1 0 1,-1 37 0,6-67-96,0-1 0,0 1-1,1-1 1,0 1 0,-1-1 0,1 1 0,1-1 0,2 8-1,-3-11-14,-1 0 0,1 0 0,-1 0 0,1-1 0,0 1 0,-1 0 0,1 0 0,0-1 0,-1 1 0,1 0 0,0-1 0,0 1 0,0-1 0,0 1 0,0-1 0,0 1 0,0-1 0,-1 0 0,1 1 0,0-1 0,0 0 0,0 0 0,0 0 0,0 0 0,0 0 0,0 0-1,0 0 1,0 0 0,0 0 0,0 0 0,0-1 0,0 1 0,0 0 0,0-1 0,0 1 0,0-1 0,0 1 0,0-1 0,0 1 0,-1-1 0,1 1 0,1-2 0,3-2 37,0-1 0,0 1 0,0-1 1,-1 0-1,0 0 0,0 0 0,0 0 0,0-1 0,-1 0 1,3-8-1,5-10 128,7-31 1,-15 47-139,0-3 11,21-76 162,-21 76-234,-1 0 0,-1-1-1,0 1 1,0 0 0,-3-21 0,2 31 14,0 0 1,0 0-1,0 0 1,0 0 0,0 0-1,-1 0 1,1-1-1,0 1 1,-1 0 0,1 0-1,-1 0 1,1 0-1,-1 0 1,1 0 0,-1 1-1,-1-3 1,2 3 1,-1 0 0,1 0 0,-1 0 0,1 0 0,0 0 0,-1 0 0,1 0 0,-1 1 0,1-1 0,0 0 0,-1 0 0,1 0 0,0 0 0,-1 1 0,1-1-1,0 0 1,-1 0 0,1 1 0,0-1 0,-1 0 0,1 0 0,0 1 0,0-1 0,-1 0 0,1 1 0,0-1 0,0 0 0,-1 2 0,-1 2-40,-1 1-1,1 0 0,0 0 1,0 0-1,-1 9 0,1-3 5,0 1 0,1-1 0,1 0-1,0 0 1,0 0 0,3 15-1,-2-23 42,0 1 0,-1-1 0,1 1 0,0-1 0,1 0 0,-1 0 0,1 1 0,-1-1-1,1 0 1,0 0 0,0 0 0,0-1 0,1 1 0,-1 0 0,1-1 0,-1 0 0,1 1 0,0-1-1,0 0 1,0 0 0,0-1 0,0 1 0,6 2 0,-2-3 8,-1 0 0,1 0 0,0 0 0,0-1 0,-1 0 0,1-1 0,0 1 0,-1-1 0,1 0 0,0-1 0,-1 0-1,1 0 1,-1 0 0,8-4 0,7-5 32,-1 0-1,36-27 0,-23 13 12,40-39 1,-59 49-82,-1 1 0,0-2 1,0 0-1,17-31 0,-37 68-147,0 0-1,-4 29 1,6-27 113,1-8 82,1 0 0,1 0 0,0 0 0,0 0-1,2 1 1,0-1 0,3 21 0,-3-33 0,1-1 0,-1 0 0,1 0 0,0 1 0,-1-1 0,1 0 1,0 0-1,0 0 0,1 0 0,-1 0 0,0 0 0,1-1 0,-1 1 0,1 0 0,-1-1 0,1 1 0,0-1 1,3 3-1,-3-3 4,1 0 0,-1-1 0,1 1 1,-1 0-1,1-1 0,-1 0 1,1 1-1,0-1 0,-1 0 0,1 0 1,-1-1-1,1 1 0,-1 0 1,1-1-1,0 0 0,-1 0 0,4-1 1,10-5 51,0-1 1,-1 0-1,0-1 1,-1 0 0,19-17-1,65-65 157,-87 81-209,63-69 69,-43 44-168,37-31 1,-67 65 70,-1 0 1,1 0-1,0 0 1,0 1-1,0-1 1,0 0-1,1 1 1,-1-1-1,0 1 1,0-1-1,0 1 1,3-1-1,-4 1 6,0 0-1,1 0 1,-1 0-1,0 0 0,0 0 1,1 1-1,-1-1 1,0 0-1,1 0 0,-1 0 1,0 0-1,0 0 1,1 1-1,-1-1 0,0 0 1,0 0-1,1 1 1,-1-1-1,0 0 1,0 0-1,0 1 0,0-1 1,1 0-1,-1 0 1,0 1-1,0-1 0,0 0 1,0 1-1,0-1 1,-1 28-43,-14 47 91,8-43 69,1-1 1,-3 58-1,9-87-107,0 0 0,0 0 0,0 0 0,0 0 0,0 0 0,0 0 0,0 0 0,1 0 0,-1 0 0,1 0 0,-1 0 0,1 0 0,0-1 0,0 1 0,0 0 0,0 0 0,0-1 0,0 1 0,0 0 0,1-1 0,-1 0 0,0 1 0,1-1 0,-1 0 0,4 2 0,-3-2-5,0-1 0,0 0 0,0 0-1,0 0 1,1 0 0,-1 0 0,0-1-1,0 1 1,0-1 0,0 1 0,0-1-1,0 0 1,0 1 0,-1-1 0,1 0-1,0-1 1,0 1 0,-1 0 0,1 0-1,0-1 1,-1 1 0,1-1 0,-1 1 0,2-4-1,11-11 219,-2-1 1,-1-1-1,0 0 0,-1 0 0,0-1 0,7-23 1,3-20 34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2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11739,'-5'18'1192,"5"1"-936,6 0-280,0-2 1200,14-6-2736,1-2 1392,11-6-224,2-3-169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242 291 12739,'-11'35'713,"-4"14"492,-12 73 1,24-105-1127,1 0 0,2 1 0,-1-1 0,2 0 1,0 1-1,1-1 0,1 0 0,6 21 1,3 1-72,13 76 0,-23-99 44,0 0 0,-2 0 0,0 0 0,-1 0 1,0 0-1,-2-1 0,-7 30 0,4-28 104,0 0 0,-1-1 1,0 0-1,-2-1 0,-10 17 0,14-26-61,1 0 0,-1 0 0,0 0 0,0 0 0,0-1 1,-1 0-1,0 0 0,0 0 0,0-1 0,-1 0 0,0 0 0,1-1 0,-1 1 0,-8 1 0,13-4-72,0-1 1,0 1-1,0-1 0,-1 0 0,1 0 1,0 0-1,0 0 0,-1 0 0,1 0 0,0 0 1,0-1-1,0 1 0,0-1 0,-1 0 1,1 0-1,0 1 0,0-1 0,0 0 1,1-1-1,-1 1 0,0 0 0,0-1 0,1 1 1,-1-1-1,0 1 0,1-1 0,0 0 1,-1 1-1,1-1 0,0 0 0,0 0 0,-2-4 1,1-1-40,-1 0 0,1 0 0,0 0 0,1 0 0,0 0 0,0-1 0,0 1 0,2-15 0,2-2-122,1 0 0,1 0 0,1 1 1,1-1-1,1 1 0,1 1 0,14-26 0,4-1-123,2 1 0,36-43 0,200-212 26,-132 159 498,-78 85-104,43-54 229,-80 85-260,-18 28-124,1-1 0,-1 1 0,0-1 0,0 1 0,1-1 0,-1 1 0,0-1 0,0 1 0,0-1 0,1 1 0,-1-1 0,0 1 0,0-1 0,0 1 0,0-1 0,0 1 0,0-1 0,0 0 0,-1 1 0,1-1 0,0 1 0,0-1 1,-9 0 46,-13 13-35,9-2-27,0 1 0,1 1 0,0 0 0,1 0 0,1 1 0,0 1 0,1 0 0,0 0 0,1 1 0,0 0 0,2 0 0,0 1 0,0 0 0,1 0 0,-4 33 0,5-19 3,1 1 0,2-1 0,1 1 0,1-1 0,2 0 0,1 1 0,15 56 0,-12-59-23,-3-12-16,1 0 1,0 0-1,15 30 1,-20-45 42,1 0 0,-1 0 0,1 0 0,0 0 0,-1 0 0,1-1 0,0 1 0,-1 0 0,1 0 1,0 0-1,0 0 0,0-1 0,0 1 0,1 0 0,-2-1 1,0 0 0,1 0-1,-1 0 1,0 0 0,1 0 0,-1 0 0,0 0-1,0-1 1,1 1 0,-1 0 0,0 0 0,0 0-1,0 0 1,1-1 0,-1 1 0,0 0 0,0 0-1,0 0 1,1-1 0,-1 1 0,0 0 0,0 0-1,0-1 1,0 1 0,0 0 0,0 0 0,0-1-1,0 1 1,1 0 0,-1-1 0,0 1-1,0 0 1,0-1 0,0-3-27,0-1 0,1 1 1,-1-1-1,-1 1 0,1-1 0,-2-4 1,-5-18-123,-1 1 0,-1 1 1,-23-45-1,-48-67-152,-16-2 902,95 138-598,-1-1 39,0 0 0,1 0 0,-1 0 0,1-1 0,-1 1 0,1 0 1,0-1-1,0 1 0,-1-4 0,2 5-25,0 1 0,0 0 1,0-1-1,0 1 0,0-1 1,0 1-1,0 0 0,0-1 0,0 1 1,1-1-1,-1 1 0,0 0 1,0-1-1,0 1 0,1 0 0,-1-1 1,0 1-1,0 0 0,1-1 1,-1 1-1,0 0 0,1-1 1,-1 1-1,0 0 0,1 0 0,20-5 362,276-2 312,-38-8-704,-131-1 40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3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1274 267 6945,'0'-9'221,"0"0"0,-1-1 0,0 1 0,-1 0-1,1 0 1,-2 0 0,1 0 0,-1 0-1,-1 1 1,1-1 0,-2 1 0,1 0-1,-1 0 1,0 0 0,-1 0 0,0 1-1,0 0 1,0 0 0,-1 1 0,0 0-1,0 0 1,-1 1 0,1 0 0,-1 0 0,-1 0-1,1 1 1,-13-4 0,-13-3-122,0 2-1,-2 2 1,-36-4 0,-109-2 27,167 12-116,-15 0-4,-155-3 102,157 5-71,1 2 1,-1 0 0,1 2 0,-46 13-1,55-11-25,1 1 0,0 0 0,1 1 0,0 1 0,0 0 0,1 1 1,1 1-1,-1 0 0,2 1 0,0 0 0,1 1 0,-15 22 0,5-2-19,1 0 0,2 1 0,2 0 1,-20 64-1,20-45-5,2 1 0,3 1 0,3 0 0,1 0-1,4 1 1,3 73 0,4-81-4,2 0 0,2 0 0,2-1-1,3 0 1,1 0 0,3-1 0,32 65-1,-24-65-15,1-1 0,2-2 0,2 0 0,63 67 0,-75-92 11,0-1 1,2-1-1,0-1 1,1-1 0,0-1-1,1 0 1,1-2-1,0 0 1,1-2 0,0-1-1,42 11 1,-40-15 4,0-1 1,1-2-1,-1-1 0,1 0 1,-1-2-1,52-9 0,-43 3 9,0-3 1,-1 0-1,0-2 0,53-27 1,-39 12 23,-1-2 1,-1-2 0,-2-2 0,-1-2 0,-2-1-1,63-73 1,-72 71 31,-2-1-1,-2-2 1,-1-1 0,26-57-1,-37 63 18,-1-1 1,-2-1-1,-2 0 0,-1-1 0,8-71 0,-14 65 25,-2 0 0,-1 0 0,-3 0 1,-10-64-1,7 85-48,-1-1 0,0 2 0,-2-1 1,-1 1-1,0 0 0,-2 0 1,-1 2-1,0-1 0,-26-31 1,18 30-25,0 2 0,-2 0 0,0 1 0,-2 2 0,0 0 0,-1 2 0,0 0-1,-34-14 1,-24-5-244,-120-34 0,156 54 70,13 6 55,5 5-23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19 12579,'-12'-4'119,"0"0"0,0 1 0,0 1 0,-1 0 1,1 0-1,-1 1 0,1 1 0,-1 0 0,1 0 0,-1 2 1,1-1-1,-1 2 0,1-1 0,-15 7 0,15-5-104,1 0-1,-1 1 1,1 1-1,0-1 1,1 2-1,-1 0 1,1 0 0,0 1-1,1 0 1,0 1-1,0 0 1,1 0-1,0 1 1,-10 16-1,7-3-11,1 1-1,0-1 1,2 1-1,1 1 1,1 0-1,-5 48 1,6-15 5,5 114 0,4-111-7,13 67-1,-12-101 0,2 0 0,0 0-1,2-1 1,24 48 0,-28-64-1,1-1 1,0 0-1,1 0 0,0 0 1,0-1-1,1 0 1,0 0-1,17 13 0,-20-18 6,1 1 0,-1-1 0,1 0 0,0-1-1,0 1 1,0-1 0,0 0 0,1-1-1,-1 0 1,0 1 0,1-2 0,-1 1 0,0-1-1,1 0 1,-1-1 0,12-1 0,-6-2 13,0 0 1,0 0 0,0-1-1,-1-1 1,1 0 0,-1 0-1,-1-1 1,1-1-1,-1 0 1,0 0 0,-1-1-1,0 0 1,14-20 0,-5 4 35,0-1 0,-2 0 0,-1-2 0,18-46 0,-15 26-3,-3-1 1,-1 0 0,-3-1 0,-2-1 0,-2 0 0,-3 0-1,-3-82 1,-1 115-60,-2 0 0,0 0 0,-1 1-1,-9-30 1,12 44-13,-1-1 0,-1 1-1,1 0 1,0 0 0,-1 0 0,0 0-1,1 0 1,-1 0 0,0 1 0,-1-1 0,1 0-1,0 1 1,-1 0 0,1-1 0,-1 1 0,0 0-1,0 1 1,0-1 0,0 0 0,0 1-1,0 0 1,0-1 0,0 1 0,-1 1 0,1-1-1,0 0 1,-1 1 0,1-1 0,0 1 0,-1 0-1,1 0 1,-5 1 0,-6 2-41,0 1 0,1 0-1,-1 1 1,-15 8 0,-19 9-146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4825,'-12'8'-416,"-4"4"416,-7 1 16,-7-2 248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11915,'1'-3'704,"11"-2"-680,2 1-16,10-2 64,8-1-64,8-1-24,7-1 0,12-4-200,4-1-328,6-8 480,3-2-88,-4-12-57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4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1 882 10242,'79'-25'496,"0"-3"-352,-3-10-128</inkml:trace>
  <inkml:trace contextRef="#ctx0" brushRef="#br0" timeOffset="1">1279 485 11650,'84'-26'801,"7"-3"-801,5-7-929,10-7 1001,-1-3-112,-5-1-160</inkml:trace>
  <inkml:trace contextRef="#ctx0" brushRef="#br0" timeOffset="2">2746 79 12003,'86'-1'896,"0"-8"-888,7-2-96,6-7 328,4 0-72,3-4-120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13075,'-7'25'1200,"0"-4"-808,4 4-168,1-2 840,2 1-583,6 0-337,3-2-216,5-3-345,3-5-711,5-7 944,-2-3-176,3-4-120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16291,'-4'-4'1473,"4"8"-1385,4 3 344,5 2-440,2 4-1424,5-2 1264,3 6-225,2 2-151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1949 12627,'90'-22'1032,"3"-1"-776,5-7-144,16-6 208,8-5-928,14-7 608,-4-2-128,-1-3-168</inkml:trace>
  <inkml:trace contextRef="#ctx0" brushRef="#br0" timeOffset="1">1878 1263 11803,'124'-45'968,"-5"2"-736,-2-2-144,13-1 224,10-1-24,3 3-256,-7-2-48</inkml:trace>
  <inkml:trace contextRef="#ctx0" brushRef="#br0" timeOffset="2">4428 426 11931,'128'-7'1496,"-14"-6"-1000,-6-14-368,4 3 1432,11-3-1296,2-2-56,-9-1-176</inkml:trace>
  <inkml:trace contextRef="#ctx0" brushRef="#br0" timeOffset="3">6009 17 14539,'62'-6'1288,"-8"16"-920,-11 1-175,3 1 703,4 1-544,5-5-1312,-4-8 1000,-2-27-176,-3-10-145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231 118 13131,'4'-8'417,"21"-46"680,-24 52-1045,0 0-1,0 0 1,0-1-1,-1 1 0,1 0 1,-1 0-1,0 0 0,1-1 1,-1 1-1,0 0 0,0 0 1,0 0-1,-1-1 0,1 1 1,0 0-1,-1 0 1,0 0-1,1 0 0,-1-1 1,0 1-1,-1-2 0,1 4-24,0-1 0,0 0-1,0 1 1,0-1 0,-1 1-1,1-1 1,0 1 0,0 0-1,0-1 1,0 1 0,-1 0-1,1 0 1,0 0 0,0 0-1,-1 0 1,1 0 0,0 0-1,0 0 1,0 0 0,-1 1-1,1-1 1,0 0 0,0 1-1,0-1 1,0 1 0,0-1-1,0 1 1,0 0 0,0-1-1,-1 2 1,-32 25 276,17-9-262,1 1 0,1 0 0,0 1 1,2 1-1,0 0 0,2 1 0,0 0 0,1 1 0,-11 42 1,7-13-33,3 0 1,2 0-1,-3 81 0,12-9-31,0-112-52,2 0 1,-1 1 0,2-1 0,0 0 0,0 0 0,1-1-1,9 20 1,-12-28 17,1-1-1,-1 1 1,1-1-1,0 1 1,0-1-1,0 1 1,1-1-1,-1 0 1,0 0-1,1 0 1,0 0-1,-1-1 1,1 1-1,0-1 1,0 1-1,0-1 1,0 0-1,0 0 1,0 0-1,0-1 1,0 1-1,0-1 1,0 0-1,0 1 1,0-1-1,4-1 1,23-6-338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39 12323,'10'-25'1185,"-9"25"-1160,-1-1 0,0 1 0,0-1 1,0 1-1,0-1 0,0 1 0,0-1 0,0 1 0,0-1 1,0 1-1,0-1 0,-1 1 0,1-1 0,0 1 0,0-1 1,0 1-1,-1-1 0,1 1 0,0 0 0,0-1 0,-1 0 1,0 1-4,0-1 1,1 1 0,-1 0 0,0 0-1,0-1 1,0 1 0,1 0 0,-1 0-1,0 0 1,0 0 0,0 0 0,0 0-1,1 0 1,-1 0 0,0 0 0,0 0-1,0 0 1,-1 1 0,-9 3 227,0 0 1,0 0 0,0 1 0,1 1-1,0 0 1,-16 12 0,-57 50 166,59-44-377,1 0-1,1 1 0,1 1 1,-23 36-1,33-44-18,1 1-1,1 0 1,0 0 0,2 1 0,0-1-1,1 2 1,-6 39 0,11-52-12,0-1 1,1 1-1,0-1 1,1 0-1,0 1 1,0-1-1,0 0 1,3 8-1,-3-13-14,0 1 0,0-1 0,0 0 0,0 1 0,0-1 0,1 0 0,-1 0 0,0 0 0,1 0 0,0 0 0,-1 0 0,1-1 0,0 1 0,0 0 0,0-1 0,0 0 0,0 1 0,1-1 0,-1 0 0,0 0 0,0 0-1,1 0 1,-1-1 0,1 1 0,-1-1 0,5 1 0,-1-1-71,0 0-1,0-1 1,0 0-1,0 0 1,0-1 0,0 1-1,0-1 1,-1-1-1,7-2 1,48-31-456,-51 30 540,45-30-239,1-3-81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5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10706,'-1'0'79,"0"1"-1,0-1 1,0 0-1,0 1 1,0-1 0,0 1-1,0 0 1,0-1-1,0 1 1,1-1-1,-1 1 1,0 0-1,1 0 1,-1 0-1,0-1 1,1 1-1,-1 0 1,0 2 0,-3 2 111,-100 106 2714,64-72-2492,3 1 1,1 2-1,-34 52 0,66-86-352,-1 0 0,1-1 0,1 1-1,0 0 1,0 1 0,0-1-1,1 0 1,-1 15 0,2-20-48,1 0 1,0 0-1,0 0 1,0 0-1,1 1 0,-1-1 1,1 0-1,-1 0 1,1 0-1,0 0 1,0 0-1,1-1 0,-1 1 1,0 0-1,1 0 1,0-1-1,-1 1 1,1-1-1,0 0 0,1 1 1,-1-1-1,0 0 1,1 0-1,-1 0 1,1-1-1,-1 1 0,5 1 1,1 1-16,1-2 1,-1 1-1,1-1 1,0-1-1,-1 1 1,1-2-1,0 1 1,0-1-1,0 0 1,0-1-1,0 0 1,15-4-1,3-2-99,0-1 0,44-21 0,-17 4 33,-12 0-35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5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13131,'1'-3'1224,"5"3"-728,1 0-136,5-1 744,5 1-335,7-5-249,6-2-112,5-3-112,2-3-80,2 0-464,0-4-264,-4-3 432,-3-1-96,-9-7-80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14307,'-7'24'522,"-2"-1"0,-17 36-1,-3 7 4,17-38-362,2 1 1,1 0-1,1 1 0,2-1 1,-4 53-1,10-77-178,0 0-1,0 0 1,1 0-1,-1 0 1,1 0-1,3 6 1,-4-10-3,0 0 1,0 0 0,1 0 0,-1 0-1,1 0 1,-1 0 0,1 0 0,0-1 0,-1 1-1,1 0 1,0 0 0,-1 0 0,1 0 0,0-1-1,0 1 1,0 0 0,0-1 0,0 1-1,0-1 1,0 1 0,0-1 0,0 1 0,0-1-1,0 0 1,0 0 0,0 1 0,0-1 0,0 0-1,0 0 1,0 0 0,0 0 0,1 0 0,-1 0-1,0-1 1,1 1 0,3-2-90,0 0 1,0-1-1,0 1 1,-1-1-1,1 0 1,-1-1-1,0 1 0,0-1 1,0 1-1,-1-1 1,1 0-1,-1 0 1,0-1-1,3-4 1,8-15-708,16-35 0,-23 46 531,22-53-197,-2 0 0,26-104 0,-65 217 1830,2 1 0,3 0 0,-3 95 0,10-122-1358,2 0 1,0 0-1,2 0 1,0 0-1,8 21 1,-8-29 42,1-1 1,0 0 0,1 0-1,1-1 1,0 0 0,1 0 0,-1 0-1,2-1 1,11 11 0,-9-12-15,-11-9-21,0 0 0,0 0 0,0 0 0,1 0 0,-1 0-1,0 0 1,0 0 0,0 0 0,0 0 0,0 0 0,0 0 0,0 0 0,0 0 0,0 0-1,0 0 1,0 0 0,0 0 0,1 0 0,-1 0 0,0 0 0,0 0 0,0 0 0,0 0-1,0 0 1,0 0 0,0 0 0,0 0 0,0 0 0,0 0 0,0 0 0,0 0 0,0 0-1,0 0 1,0 0 0,0-1 0,1 1 0,-1 0 0,0 0 0,0 0 0,0 0 0,0 0-1,0 0 1,0 0 0,0 0 0,0 0 0,0 0 0,0 0 0,0 0 0,0 0-1,0-1 1,0 1 0,0 0 0,0 0 0,0 0 0,0 0 0,0 0 0,0 0 0,0 0-1,-1 0 1,1 0 0,0 0 0,0 0 0,0 0 0,0 0 0,0-1 0,0 1 0,0 0-1,0 0 1,0 0 0,-17-24-72,-10-6 24,-2 1 0,-2 2 0,0 0 0,-46-27 0,74 52 59,-30-17 66,32 18-64,-1 0 0,1 1 0,-1-1 0,0 0 0,1 1 0,-1-1 0,0 1 0,0 0 0,1-1 0,-1 1 0,0 0 0,0 0 0,1 0 0,-1 0 0,0 1 0,-3 0 0,5-1-8,0 0-1,-1 1 0,1-1 1,0 0-1,-1 1 0,1-1 0,0 0 1,0 1-1,0-1 0,-1 0 1,1 1-1,0-1 0,0 1 1,0-1-1,0 0 0,0 1 0,0-1 1,0 1-1,0-1 0,0 1 1,0-1-1,0 0 0,0 1 1,0-1-1,0 1 0,0-1 0,0 1 1,0-1-1,1 0 0,-1 1 1,0-1-1,0 0 0,0 1 0,1-1 1,-1 0-1,0 1 0,1-1 1,-1 0-1,0 1 0,0-1 1,1 0-1,-1 0 0,1 1 0,-1-1 1,0 0-1,1 0 0,20 15 64,-13-11-118,0-1 0,0-1 0,1 1 0,-1-1 0,1-1 0,-1 0 0,1 0 0,-1 0 0,1-1 0,0 0 1,-1-1-1,1 0 0,14-4 0,-9 1-36,1-1 0,-1 0 0,0-1-1,0-1 1,-1 0 0,24-18 0,6-9-165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5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12307,'-27'26'2417,"23"-23"-2197,0 1 0,0-1 0,1 1 0,-1-1 1,1 1-1,0 0 0,0 0 0,-3 7 0,3-7-174,1 1-1,0 1 1,1-1 0,-1 0-1,1 0 1,0 1 0,0-1-1,1 0 1,0 1 0,0-1-1,0 1 1,0-1 0,1 0-1,2 8 1,-3-11-40,1 0 0,0 0 0,0 0-1,0 0 1,0 0 0,0 0 0,1 0-1,-1 0 1,1 0 0,-1 0 0,1-1 0,0 1-1,-1 0 1,1-1 0,0 0 0,0 1 0,0-1-1,0 0 1,0 0 0,0 0 0,1 0-1,-1-1 1,0 1 0,0 0 0,1-1 0,-1 0-1,0 1 1,1-1 0,-1 0 0,0 0 0,1-1-1,-1 1 1,0 0 0,1-1 0,2 0-1,0-1-1,0 1-1,1-1 1,-1 0-1,0-1 1,0 1-1,0-1 1,0 0-1,0-1 1,-1 1-1,0-1 1,1 1-1,-1-1 1,-1-1-1,1 1 1,5-9-1,-3 4 77,0-1 0,-1 1 0,0-1 0,-1-1 0,0 1 0,-1-1 1,3-11-1,-6 27 2,0 0 0,1 0 0,-1 0 0,1 0 0,0 0 1,0 0-1,3 7 0,0-1 17,-2-4-87,0 2 40,1 0-1,0 0 1,0-1 0,1 1 0,7 12-1,-10-19-72,0-1-1,1 1 0,-1 0 0,1-1 1,-1 1-1,1-1 0,-1 1 0,1-1 1,0 0-1,0 0 0,0 0 0,0 0 0,0 0 1,0 0-1,0 0 0,0-1 0,0 1 1,0-1-1,0 1 0,0-1 0,0 0 1,0 0-1,1 0 0,-1 0 0,0 0 1,0-1-1,0 1 0,0 0 0,0-1 0,3-1 1,7-3-401,1-1 0,-1 0 0,-1-1 0,1 0 0,-1-1-1,-1-1 1,0 0 0,0 0 0,0 0 0,9-14 0,-2 0-559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3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186 702 12627,'2'-2'142,"-1"0"0,1 0-1,-1 0 1,0 0 0,1-1 0,-1 1 0,0 0 0,0-1 0,-1 1 0,1-1 0,0-2 0,-1 4-115,0 1 1,0-1 0,0 1-1,0-1 1,0 1 0,0-1-1,0 1 1,-1-1 0,1 1 0,0-1-1,0 1 1,0 0 0,0-1-1,-1 1 1,1-1 0,0 1-1,-1-1 1,1 1 0,0 0-1,-1-1 1,1 1 0,0 0 0,-1-1-1,-1 0 19,1 1 1,0 0-1,0-1 0,0 1 0,-1 0 0,1 0 1,0-1-1,0 1 0,-1 0 0,1 0 1,0 1-1,0-1 0,-1 0 0,0 1 0,-6 1 28,0 0 0,1 1-1,-1 1 1,1-1 0,-1 1-1,1 0 1,1 1 0,-1 0-1,1 0 1,-1 0 0,1 1-1,1 0 1,-9 10 0,5-4 25,0 0 0,0 1 0,2 0 0,-1 1 1,2-1-1,-8 22 0,14-34-87,-8 35 253,8-36-254,0 1 0,-1 0 0,1 0 0,0 0 0,0-1 0,0 1 0,0 0 0,0 0 0,0 0 0,0 0 0,0 0 0,1-1 0,-1 1 1,0 0-1,0 0 0,1 0 0,-1-1 0,0 1 0,1 0 0,-1 0 0,1-1 0,-1 1 0,1 0 0,-1-1 0,1 1 0,-1-1 0,1 1 0,0-1 1,-1 1-1,1-1 0,0 1 0,0-1 0,-1 1 0,1-1 0,0 0 0,0 1 0,0-1 0,1 0 0,1 0 4,1-1 0,-1 1 0,1-1 1,-1 0-1,1 0 0,-1 0 0,1-1 0,-1 1 0,0-1 0,0 0 0,0 0 0,4-2 0,37-34-136,-31 27 58,35-35-194,-1-2-1,-3-2 1,-3-1 0,-1-3-1,47-85 1,-79 126 229,-6 10 34,0 1-1,0-1 0,0 0 0,0 0 0,-1 0 0,1 0 0,-1 0 0,0 0 1,0-1-1,0 1 0,-1 0 0,1-1 0,-1 1 0,0-5 0,0 7 2,0 1-1,0 0 0,0 0 0,0-1 1,0 1-1,0 0 0,0 0 1,0-1-1,0 1 0,0 0 0,0 0 1,0-1-1,0 1 0,-1 0 1,1 0-1,0-1 0,0 1 0,0 0 1,0 0-1,-1 0 0,1-1 1,0 1-1,0 0 0,0 0 0,-1 0 1,1 0-1,0 0 0,0-1 1,-1 1-1,1 0 0,0 0 0,0 0 1,-1 0-1,1 0 0,0 0 1,0 0-1,-1 0 0,1 0 0,0 0 1,0 0-1,-1 0 0,1 0 1,0 0-1,-1 0 0,1 0 0,0 1 1,0-1-1,-1 0 0,1 0 1,0 0-1,0 0 0,0 0 0,-1 0 1,1 1-1,0-1 0,0 0 1,-15 14 233,13-13-204,-11 14 239,1 0 0,0 1-1,1 1 1,-17 34 0,15-23 101,2 0 1,-13 44-1,22-65-303,1-1-1,0 1 1,0-1-1,0 1 1,1 0 0,0-1-1,0 1 1,2 11-1,-1-16-59,0 1 0,-1-1-1,1 1 1,0-1 0,0 1 0,0-1 0,1 0-1,-1 0 1,0 1 0,1-1 0,0 0-1,-1 0 1,1-1 0,0 1 0,0 0-1,0-1 1,0 1 0,0-1 0,1 1 0,-1-1-1,0 0 1,1 0 0,-1 0 0,4 1-1,-1-1-85,0 0-1,1-1 0,-1 1 0,0-1 0,1 0 0,-1 0 0,0-1 0,1 1 0,-1-1 0,0 0 1,7-3-1,-2 0-20,1 0 0,-1 0 1,-1-2-1,14-8 0,6-7-215</inkml:trace>
  <inkml:trace contextRef="#ctx0" brushRef="#br0" timeOffset="1">473 666 10994,'21'4'482,"-1"-1"0,1 0 0,0-2 0,27-2-1,12 2 574,-33 1-404,-17-1-153,-1 0-1,1-1 0,18-1 0,-27 1-446,0-1 0,0 1 0,1-1 0,-1 0 0,-1 1 0,1-1 0,0 0 0,0 0 0,0 1 0,0-1 0,0 0-1,-1 0 1,1 0 0,0 0 0,-1 0 0,1 0 0,-1 0 0,1 0 0,-1-1 0,1 1 0,-1 0 0,0 0 0,0 0 0,0 0-1,1-1 1,-1 1 0,0 0 0,0 0 0,-1-2 0,-3-40 212,4 38-248,0 4-18,0-1-1,0 1 0,-1 0 1,1 0-1,0-1 1,0 1-1,-1 0 1,1 0-1,-1 0 1,1-1-1,-1 1 1,1 0-1,-1 0 0,0 0 1,1 0-1,-1 0 1,0 0-1,0 0 1,0 0-1,0 1 1,0-1-1,-2-1 1,2 2 0,0 0 0,0-1-1,-1 1 1,1 0 0,0 0 0,0 1 0,0-1 0,-1 0 0,1 0 0,0 1 0,0-1 0,0 0 0,0 1 0,0-1 0,-1 1 0,1 0 0,0-1 0,-1 2 0,-6 5 11,0 0-1,0 0 1,1 1 0,-7 9 0,8-9 2,1-1 1,0 1-1,0 1 1,1-1-1,-6 15 1,9-21-8,1 0 0,-1 0 0,1 0 0,-1 0 0,1 0 0,0 0 0,0 0 0,0 0 0,0 0 0,0 0 0,0 0 0,1 0 0,-1 0 0,2 2 0,-2-3-1,1 1 0,0-1 0,0 0 0,0 0 0,0 0 0,0 0 0,0 0 0,0 0 0,0 0 0,0 0 0,0-1 0,1 1 0,-1 0 0,0-1 1,1 1-1,-1-1 0,0 1 0,1-1 0,-1 0 0,1 1 0,-1-1 0,3 0 0,6 0 9,-1 0 1,1-1-1,-1 0 0,0-1 1,1 0-1,-1 0 1,0-1-1,16-6 1,67-38 34,-70 34-25,-1 0 0,0-2 0,32-29 0,-47 39-39,0-1 0,0-1 1,0 1-1,-1-1 0,0 0 1,0 0-1,-1 0 0,0-1 1,0 0-1,0 0 0,-1 0 1,-1 0-1,1 0 0,1-13 1,-4 19-5,0 1 1,1 0-1,-1-1 1,0 1-1,0 0 0,0-1 1,0 1-1,0-1 1,0 1-1,-1 0 1,1-1-1,0 1 1,-1 0-1,1-1 1,-1 1-1,1 0 1,-1-1-1,0 1 0,1 0 1,-1 0-1,0 0 1,0 0-1,0 0 1,0 0-1,0 0 1,0 0-1,0 0 1,0 0-1,0 0 1,-1 1-1,1-1 0,0 1 1,0-1-1,-1 1 1,1-1-1,0 1 1,-1-1-1,1 1 1,-2 0-1,-1 0-37,0 0 1,0 1-1,1-1 0,-1 1 0,0 0 1,0 0-1,1 0 0,-1 1 0,1-1 0,-1 1 1,1 0-1,0 0 0,-6 4 0,-2 4-57,0 1 0,1 0 0,1 0-1,0 1 1,1 0 0,0 1 0,0 0-1,1 0 1,1 0 0,1 1 0,-8 26-1,10-25 33</inkml:trace>
  <inkml:trace contextRef="#ctx0" brushRef="#br0" timeOffset="2">1002 72 14475,'-18'112'2361,"-10"81"-1212,13 209-595,13-390-707,-1-10 63,-1-8-81,1-7-30</inkml:trace>
  <inkml:trace contextRef="#ctx0" brushRef="#br0" timeOffset="3">1244 59 13139,'1'-5'424,"4"-26"574,-5 30-941,1-1 0,-1 1-1,0 0 1,1-1 0,-1 1 0,1 0 0,0-1-1,-1 1 1,1 0 0,0 0 0,0 0 0,0 0-1,-1 0 1,1 0 0,0 0 0,1 0 0,0-1-1,-2 2-30,1 0-1,-1 0 1,1 0 0,-1 0-1,1 0 1,-1 0-1,1 0 1,-1 0 0,0 0-1,1 0 1,-1 1-1,1-1 1,-1 0-1,0 0 1,1 0 0,-1 1-1,1-1 1,-1 0-1,0 0 1,1 1-1,-1-1 1,0 0 0,1 1-1,-1-1 1,0 0-1,0 1 1,1-1-1,-1 0 1,0 1 0,0-1-1,0 1 1,0-1-1,1 1 1,-1-1 0,0 0-1,0 1 1,0 0-1,5 22 331,-5-19-275,47 405 1787,-44-381-1764,-2 0-1,-1-1 1,-5 39-1,3-50-82,-1 0 0,-1-1 0,-1 1 0,0-1 0,-1 0 0,-1-1 0,-11 20-1,2-9 156,-2 0-1,0-2 1,-1 0-1,-2-1 0,0-1 1,-1-1-1,-1-1 0,-1-2 1,-31 19-1,45-31-122,-1 0 0,1-1 0,-1 0 1,-21 4-1,-40 1 299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5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53 12795,'-5'-4'245,"0"-1"0,-1 1-1,0 0 1,0 0 0,0 1 0,0 0 0,0 0 0,-1 0 0,0 1 0,1 0 0,-1 0 0,0 1 0,0-1 0,0 2-1,0-1 1,0 1 0,0 0 0,0 0 0,0 1 0,-7 1 0,3 0-217,-1 1 0,1 0-1,0 1 1,0 0 0,0 1 0,0 0 0,1 0 0,0 1-1,0 1 1,0 0 0,-9 9 0,8-4-24,0 0 1,0 2-1,2-1 0,0 1 0,0 0 1,1 1-1,1 0 0,1 0 1,0 1-1,1 0 0,0 0 1,1 0-1,1 0 0,1 1 0,0-1 1,1 1-1,1-1 0,1 1 1,0 0-1,1-1 0,6 24 1,-6-33-8,0 0 1,1 0-1,0 0 1,0-1-1,0 0 1,1 1-1,0-1 1,0 0-1,1-1 1,-1 1 0,1-1-1,1 0 1,-1 0-1,1 0 1,7 4-1,-8-6 1,0-1 1,1 1-1,-1-1 0,1 0 0,-1 0 1,1-1-1,0 0 0,-1 0 0,1 0 1,0-1-1,0 0 0,0 0 0,0 0 1,0-1-1,-1 0 0,1 0 0,0 0 0,0-1 1,8-4-1,2-1 12,0-2 1,-1 1-1,0-2 1,-1 0-1,0-1 1,0-1-1,-1 0 1,19-23-1,-11 10 42,-2-1 0,-1-1 1,28-56-1,-34 58 100,-2 0 1,10-36-1,-16 49-62,-2 0 0,0 0 1,0 0-1,-1 0 0,-1 0 0,0 0 0,-2-21 1,2 31-70,-1 0-1,1 0 1,-1 0 0,1 0 0,-1 0 0,0 0 0,0 1 0,0-1 0,0 0 0,0 0 0,0 1 0,0-1 0,0 0 0,-1 1 0,1-1 0,-1 1 0,1 0 0,-1-1 0,0 1 0,-1-1 0,0 1-6,0 0-1,0 0 1,0 0 0,1 1 0,-1-1 0,0 1-1,0 0 1,0 0 0,0 0 0,0 0-1,0 0 1,-5 1 0,-1 2-149,-1-1 0,1 2-1,0-1 1,-1 1 0,2 1 0,-1-1-1,-12 10 1,15-10-76,0 0 1,1 1-1,-1 0 1,1 0-1,0 0 0,1 0 1,-1 1-1,1 0 0,-5 9 1,8-2-407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5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14379,'3'0'1418,"-4"8"-1074,-10 63 872,-18 145-357,23-126-806,10 133 0,0-177-8,2 0 0,2-1 0,2 0 0,28 79 0,-71-184 723,13 21-660,-77-177-274,97 216 166,-1-4-33,0 1 0,0 0-1,0-1 1,0 1 0,0-1 0,1-4-1,0 7 28,0 0-1,0 1 0,0-1 0,0 1 1,1-1-1,-1 0 0,0 1 0,0-1 1,1 1-1,-1-1 0,0 1 0,1-1 1,-1 1-1,1-1 0,-1 1 0,1-1 1,-1 1-1,0 0 0,1-1 0,0 1 1,-1 0-1,1-1 0,-1 1 1,1 0-1,-1-1 0,1 1 0,0 0 1,-1 0-1,1 0 0,0 0 0,-1 0 1,1 0-1,-1 0 0,1 0 0,0 0 1,-1 0-1,1 0 0,0 0 0,0 0 1,9 1-140,1 0 1,0-1-1,-1-1 1,1 0-1,-1-1 1,1 0 0,-1 0-1,0-1 1,0 0-1,0-1 1,0 0-1,0-1 1,-1 0-1,0 0 1,0-1 0,10-8-1,-11 7 22,0-1 0,14-17 0,16-32-359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136 282 13675,'-11'3'342,"0"1"1,-1 1-1,2-1 0,-1 2 1,-17 11-1,24-14-232,0 0-1,0 0 1,0 0 0,0 0-1,1 1 1,-1 0-1,1 0 1,0 0-1,0 0 1,1 0 0,-1 1-1,1-1 1,0 1-1,0-1 1,-2 10-1,3-12-63,1 0 0,-1 0 1,1 0-1,0 0 0,0 0 0,0 0 0,0 0 0,0 1 0,1-1 0,-1 0 0,1 0 0,-1 0 0,1-1 0,0 1 0,0 0 0,-1 0 0,1 0 0,1 0 0,-1-1 0,0 1 0,0 0 0,1-1 0,1 2 0,0-1 2,0 0-1,0 0 0,1 0 0,-1-1 1,0 1-1,1-1 0,-1 0 0,1 0 1,0 0-1,-1-1 0,1 1 0,4-1 1,4 0-24,1 0 1,0-1 0,0-1 0,-1 0-1,1-1 1,18-6 0,-15 2-98,-1 0 0,0-1 1,-1 0-1,0-2 0,0 1 1,-1-2-1,0 0 0,-1 0 1,-1-1-1,1 0 0,-2-1 1,0-1-1,0 0 0,-1 0 1,-1 0-1,-1-1 0,0-1 1,0 1-1,-2-1 0,0 0 1,-1 0-1,0-1 0,2-31 0,-6 41 60,0-1-1,-1 1 0,0 0 0,0 0 0,0 0 0,-1 0 0,0 0 0,-4-10 1,5 15 18,0 1 1,0-1 0,0 0-1,0 0 1,0 1 0,0-1 0,-1 0-1,1 1 1,0-1 0,-1 1-1,1 0 1,-1-1 0,0 1 0,1 0-1,-1 0 1,0 0 0,0 0-1,0 0 1,0 1 0,0-1 0,0 0-1,0 1 1,0 0 0,0-1-1,0 1 1,0 0 0,0 0 0,0 0-1,0 0 1,0 1 0,0-1-1,0 0 1,-4 2 0,-3 2 54,0 0 0,0 0 0,0 1-1,1 0 1,0 1 0,0 0 0,0 0 0,1 1 0,-1 0 0,-9 13 0,1-1 84,1 1-1,1 1 1,-13 25-1,23-38-100,0 0 0,0 0-1,1 0 1,0 0 0,1 1-1,0-1 1,-2 10 0,4-17-51,0 0 1,0 1-1,0-1 1,0 0-1,0 0 1,0 0-1,1 0 1,-1 1-1,0-1 1,1 0-1,-1 0 1,0 0-1,1 0 1,-1 0-1,1 0 1,0 0-1,-1 0 1,1 0-1,0 0 1,0 0-1,-1 0 1,1-1-1,0 1 1,0 0-1,0-1 1,0 1-1,0 0 1,0-1-1,0 1 1,0-1-1,0 1 1,0-1-1,1 0 1,-1 0-1,1 1 1,6 0-173,-1 0 1,1-1 0,-1 0 0,13-2 0,-8 1-52,40-4-721,25-1-241,-70 6 1091,1 0 0,0 1 0,-1-1 0,1 2 0,-1-1 0,1 1 0,9 4 0,-14-5 144,0 0 0,-1 1 0,1 0 0,-1-1 0,1 1 1,-1 0-1,0 0 0,1 0 0,-1 1 0,0-1 1,0 0-1,-1 1 0,1-1 0,0 1 0,-1 0 1,0 0-1,0-1 0,1 1 0,-2 0 0,1 0 0,0 0 1,-1 0-1,1 0 0,-1 0 0,0 0 0,0 0 1,0 0-1,0 0 0,0 0 0,-1 0 0,0 0 1,1 0-1,-1 0 0,0 0 0,0 0 0,-1 0 0,1 0 1,-1-1-1,1 1 0,-4 3 0,-6 4 252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5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12899,'-24'126'1269,"5"-33"-92,-9 135 0,27-199-1068,1 1 0,1-1 0,1 0 0,2 0 0,1 0 0,1-1 0,1 0-1,22 54 1,-6-41-189,-44-113 19,15 49 53,0 0 0,2-1-1,-3-23 1,7 38-3,-1-1 1,1 1-1,1 0 0,-1-1 1,2 1-1,-1 0 0,1 0 0,1 0 1,-1 0-1,8-14 0,-9 20 9,1 0 0,-1 0-1,1 0 1,0 1 0,0-1-1,0 1 1,1-1-1,-1 1 1,0 0 0,1 0-1,0 0 1,-1 0 0,1 0-1,0 1 1,0-1 0,0 1-1,0 0 1,0 0 0,0 0-1,1 0 1,-1 0-1,0 1 1,0-1 0,1 1-1,-1 0 1,0 0 0,6 1-1,-4 0 4,0 0 0,1 1 0,-1 0 0,0 0 0,0 0 0,0 0 0,0 1 0,-1 0-1,1 0 1,-1 0 0,0 0 0,0 1 0,0 0 0,0 0 0,0 0 0,3 5 0,-7-8-1,1 0 0,-1 0 0,1 0 0,-1 0 0,1 0 0,0-1 0,-1 1 0,1 0 0,0 0 0,0 0 0,0-1 0,0 1 0,-1 0 0,1-1 0,0 1 0,0-1 0,0 1 0,0-1 0,1 1 1,-1-1-1,0 0 0,0 1 0,0-1 0,0 0 0,2 0 0,-1-1 5,0 0 1,1-1 0,-1 1-1,0-1 1,0 1-1,0-1 1,0 0 0,0 0-1,-1 1 1,4-5-1,-5 6-2,6-8 26,0 2 0,1-1 0,0 1 0,14-10 1,-20 15-28,0 0 1,0 0-1,0 1 1,1-1-1,-1 0 1,0 1-1,0-1 1,1 1-1,-1 0 1,0-1-1,1 1 1,-1 0-1,0 0 1,1 0-1,-1 0 1,0 0-1,1 0 1,-1 0-1,0 0 1,1 0-1,-1 1 1,0-1-1,1 1 1,-1-1-1,0 1 1,0-1-1,1 1 1,-1 0-1,0 0 1,0-1-1,0 1 1,0 0-1,0 0 1,0 0-1,0 0 1,0 0-1,-1 0 1,1 0-1,0 1 1,0-1-1,-1 0 1,1 2-1,4 8 31,-1 1-1,0-1 1,-1 1-1,3 15 1,5 23 180,-11-50-227,0 0 0,0 0 0,1 0-1,-1 0 1,0 0 0,0 0-1,0 0 1,0 0 0,0 0 0,0 0-1,0 0 1,0 0 0,0-1-1,0 1 1,1 0 0,-1 0 0,0 0-1,0 0 1,0 0 0,0 0-1,0 1 1,0-1 0,0 0-1,0 0 1,0 0 0,1 0 0,-1 0-1,0 0 1,0 0 0,0 0-1,0 0 1,0 0 0,0 0 0,0 0-1,0 0 1,0 0 0,-2-12-191,-4 5 64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12547,'1'0'101,"0"0"1,0 1-1,0-1 1,0 0-1,0-1 1,0 1-1,0 0 1,0 0-1,0 0 1,0 0-1,0-1 1,0 1-1,0-1 1,-1 1-1,1 0 1,0-1-1,0 1 1,0-1-1,0 0 1,-1 1-1,2-2 1,17-21 383,-18 20-459,1 0 1,0 0-1,0 1 1,0-1-1,0 1 1,0 0-1,1-1 1,-1 1 0,1 0-1,3-2 1,-6 4-23,0 0 0,1 0 0,-1 0 0,1 0 0,-1 0 0,0 1 0,1-1 0,-1 0 0,0 0 0,1 0 0,-1 0 0,0 0 0,1 0 0,-1 1 0,0-1 0,1 0 0,-1 0 0,0 1 0,0-1 0,1 0 0,-1 0 0,0 1 0,0-1 0,1 0 0,-1 1 0,0-1 0,0 0 0,0 1 0,0-1 0,1 0 0,-1 1 0,0-1 0,0 0 0,0 1 0,0 0 0,4 16 58,-4-13-44,5 26 72,-4-20-56,1 1 1,0-1-1,1 1 0,0-1 1,7 17-1,-9-25-27,0-1 0,-1 0 1,1 0-1,0 1 0,0-1 1,-1 0-1,1 0 0,0 0 0,0 0 1,0 0-1,0 0 0,1 0 1,-1-1-1,0 1 0,0 0 0,0-1 1,1 1-1,-1-1 0,0 1 1,1-1-1,-1 1 0,3-1 0,-1 0 0,-1 0 0,1 0 0,-1-1 0,1 1 0,-1-1 0,0 0 0,1 0 0,-1 0 0,0 0 0,0 0 0,5-3 0,3-3-6,-1-1 0,1 0 0,-2-1 0,10-10 0,19-32-38,-28 38 1,-1 1-1,2 0 1,0 0 0,15-13-1,-25 24 34,1 0 0,0 1 0,-1-1-1,1 1 1,0-1 0,0 1 0,-1-1 0,1 1-1,0 0 1,0-1 0,0 1 0,-1 0 0,1-1-1,0 1 1,0 0 0,0 0 0,0 0 0,0 0-1,-1 0 1,1 0 0,0 0 0,2 0 0,-3 1 4,1-1 0,0 1 0,-1-1 0,1 1 0,0 0 0,-1-1 0,1 1 0,-1 0 0,1 0 0,-1-1 1,1 1-1,-1 0 0,1 0 0,-1 0 0,0-1 0,1 1 0,-1 0 0,0 1 0,1 7 39,0 0 1,0-1-1,-1 16 0,-1-13 3,1 1 4,0-4 26,0-1 0,0 1 1,1 0-1,3 15 0,-4-23-60,0 1-1,0 0 1,1 0-1,-1 0 1,0 0-1,1 0 1,-1 0-1,1 0 1,-1 0-1,1-1 1,0 1-1,-1 0 1,1 0-1,0-1 1,-1 1-1,1 0 1,0-1-1,0 1 1,0-1-1,-1 1 0,1-1 1,0 1-1,0-1 1,0 0-1,0 1 1,0-1-1,0 0 1,0 0-1,0 0 1,0 0-1,0 0 1,0 0-1,0 0 1,0 0-1,0 0 1,0 0-1,0 0 1,0-1-1,0 1 1,-1 0-1,1-1 1,0 1-1,0-1 1,0 1-1,0-1 1,1 0-1,17-11 55,0-1-1,0 0 1,20-20 0,-25 19-115,1 2 1,1 0 0,-1 1-1,2 0 1,24-11 0,-39 21 32,1 0 1,-1 0-1,1 0 1,0 0-1,-1 0 1,1 0 0,0 1-1,0 0 1,-1-1-1,1 1 1,0 0-1,0 0 1,0 0-1,-1 1 1,1-1-1,0 1 1,0 0 0,-1-1-1,1 1 1,0 1-1,-1-1 1,1 0-1,-1 0 1,1 1-1,-1 0 1,0-1-1,2 3 1,2 3 6,0 1 0,-1-1 0,0 1 0,0 0-1,-1 1 1,5 13 0,4 6 88,-12-27-58,-1 1 0,1-1 0,-1 0-1,1 0 1,0 0 0,0 1 0,0-1 0,-1 0-1,1 0 1,0 0 0,1 0 0,-1 0 0,0-1-1,0 1 1,0 0 0,0 0 0,1-1 0,0 1-1,-1 0-6,1-1 0,-1 0 0,0-1 0,0 1 0,0 0 0,1 0 0,-1 0 0,0-1-1,0 1 1,0 0 0,0-1 0,0 1 0,1-1 0,-1 0 0,0 1 0,0-1 0,-1 0-1,1 0 1,0 1 0,1-3 0,11-9 84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5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14859,'1'-6'920,"9"1"-832,6-4-104,11-5 40,9 1-200,11-4-1200,11-3 1224,6-5-176,1-3-104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1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 17572,'-2'-1'72,"0"0"0,0 0 0,0 0 0,0 0 0,0 0 0,0 0 0,-1 0 0,1 1 0,0-1 0,0 1 0,-1 0 0,1-1 0,0 1 0,0 0 0,-1 0 0,1 1 0,0-1 0,0 0 0,-1 1 0,1-1 0,0 1 0,0 0 0,-3 1 0,-8 3-41,0 1 1,-18 11-1,27-15 12,0 1-70,-4 0-149,1 2 0,0-1 0,-1 1 0,2 0 0,-1 1-1,1-1 1,-8 9 0,14-14 158,0 0-1,0 0 1,0 0 0,0 1-1,0-1 1,0 0-1,0 0 1,0 0 0,0 0-1,0 0 1,0 0-1,-1 0 1,1 1 0,0-1-1,0 0 1,0 0-1,0 0 1,0 0 0,0 0-1,0 0 1,0 1-1,0-1 1,0 0 0,1 0-1,-1 0 1,0 0-1,0 0 1,0 0 0,0 0-1,0 1 1,0-1-1,0 0 1,0 0 0,0 0-1,0 0 1,0 0-1,0 0 1,0 0 0,1 0-1,-1 0 1,0 1-1,0-1 1,0 0 0,0 0-1,0 0 1,0 0-1,0 0 1,1 0 0,-1 0-1,0 0 1,0 0-1,0 0 1,0 0-1,0 0 1,0 0 0,1 0-1,12-1-578,19-6-16,-28 6 456,5-1 69,1 0 0,-1 0 0,0 1 0,1 0 1,-1 1-1,0 0 0,18 3 0,-23-3 82,0 1 0,0 0-1,-1 1 1,1-1 0,0 1 0,-1 0 0,1 0-1,-1 0 1,0 0 0,0 0 0,0 1 0,0-1 0,0 1-1,0 0 1,0 0 0,-1 0 0,0 0 0,0 1-1,0-1 1,0 1 0,2 4 0,-2-2 46,1 0-1,-2 0 1,1 1 0,-1-1 0,0 0 0,0 1-1,0 0 1,-1-1 0,0 1 0,-1-1 0,1 1-1,-1-1 1,0 1 0,-1-1 0,-3 9 0,-3 5 463,-1 0 1,-1-1-1,-16 24 1,17-28-53,9-15-444,0 0-1,0 0 1,-1 0 0,1 0-1,0 0 1,0 0 0,0 0 0,0 1-1,0-1 1,0 0 0,0 0 0,-1 0-1,1 0 1,0 0 0,0 0 0,0 1-1,0-1 1,0 0 0,0 0-1,0 0 1,0 0 0,0 1 0,0-1-1,0 0 1,0 0 0,0 0 0,0 0-1,0 0 1,0 1 0,0-1 0,0 0-1,0 0 1,0 0 0,0 0-1,0 1 1,0-1 0,0 0 0,0 0-1,1 0 1,-1 0 0,0 0 0,0 0-1,0 1 1,0-1 0,0 0 0,0 0-1,0 0 1,1 0 0,-1 0-1,0 0 1,0 0 0,0 0 0,0 0-1,0 1 1,1-1 0,-1 0 0,0 0-1,0 0 1,0 0 0,0 0-1,16-4 69,17-11-169,4-6-110,-2-2 1,0-1-1,-1-2 1,-2-1 0,-1-2-1,-1-1 1,40-51 0,-58 60 235,-8 10 39,-4 11-67,0 0-1,0 0 1,0 0-1,0 0 1,0-1 0,0 1-1,0 0 1,0 0-1,0 0 1,0 0 0,0-1-1,0 1 1,0 0-1,0 0 1,0 0-1,0 0 1,0 0 0,0-1-1,0 1 1,0 0-1,0 0 1,0 0 0,0 0-1,0 0 1,-1 0-1,1-1 1,0 1 0,0 0-1,0 0 1,0 0-1,0 0 1,0 0-1,0 0 1,-1 0 0,1 0-1,0 0 1,0 0-1,0 0 1,0 0 0,0-1-1,-1 1 1,1 0-1,0 0 1,-1 1 10,-1-1 1,1 1-1,0-1 0,-1 1 0,1-1 1,0 1-1,0 0 0,0 0 1,0-1-1,0 1 0,0 0 1,0 0-1,0 0 0,0 0 1,0 0-1,0 1 0,-1 1 1,-12 22 145,14-25-157,-7 14 73,1 1 0,0-1 1,-5 26-1,9-33-63,1-1 0,0 1 0,0-1 0,1 1 0,0-1 0,0 1 0,1-1 0,-1 1 0,1-1 1,1 0-1,2 10 0,-4-15-23,1 0 0,-1 0 0,1 0 0,0 0 0,-1 0 0,1 0 1,0 1-1,0-2 0,-1 1 0,1 0 0,0 0 0,0 0 0,0 0 0,0 0 0,0-1 1,0 1-1,1 0 0,-1-1 0,0 1 0,0-1 0,0 0 0,0 1 0,1-1 0,-1 0 0,0 0 1,0 1-1,1-1 0,-1 0 0,0 0 0,1 0 0,-1-1 0,0 1 0,0 0 0,1 0 1,-1-1-1,0 1 0,0-1 0,0 1 0,0-1 0,2 0 0,4-3-52,0 0 0,0 0 0,-1-1-1,0 1 1,8-9 0,17-21-79,-2-9-43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14467,'-6'32'1160,"2"-3"-1040,3-9-360,1-3 264,10-7-32,5-6-88,10-15-104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44 329 12323,'-16'51'1067,"10"-35"-851,0 2-1,2-1 1,0 0-1,1 1 1,-1 18-1,4-34-198,0 0 0,0 0 0,0 0 0,0 0 0,0 0 0,0 0 0,1-1 0,-1 1 0,1 0 0,0 0 0,-1-1 1,1 1-1,0 0 0,0-1 0,0 1 0,0 0 0,0-1 0,1 0 0,-1 1 0,0-1 0,3 2 0,-1-1-5,0-1 0,-1 0 0,1 0 0,0 0 0,0 0 0,0 0-1,-1-1 1,1 1 0,0-1 0,0 0 0,0 0 0,5 0 0,4-2 13,1 0-1,0-1 0,-1-1 1,0 1-1,15-8 0,-7 1 46,0-1-1,-1 0 1,0-2-1,0 0 1,-2-1-1,0-1 1,0 0-1,-1-1 1,-1-1-1,-1-1 1,-1 0-1,0 0 1,-1-2-1,-1 1 1,-1-2 0,-1 1-1,0-1 1,-2 0-1,0-1 1,-2 0-1,0 0 1,-2 0-1,2-27 1,-5 44-31,1 0 0,-1 0 0,-1 0 0,1 0 0,-1 0 0,1 0 0,-1 0 0,-1 0 0,1 0 0,-4-7 0,5 11-28,-1 0 1,0 0 0,1 0 0,-1 0-1,0 0 1,0 0 0,0 0 0,0 0 0,0 1-1,0-1 1,0 0 0,0 1 0,0-1-1,0 1 1,0-1 0,0 1 0,-1-1 0,-1 0-1,1 1 3,0 0 0,-1 0 0,1 0-1,0 1 1,-1-1 0,1 1 0,0-1 0,-1 1-1,1 0 1,0-1 0,0 1 0,0 0-1,-3 2 1,-12 9 50,0 0-1,1 2 1,0 0 0,1 1-1,-17 21 1,12-15-32,16-16-28,-83 94 32,71-79-35,1 0 1,1 2-1,-12 25 0,23-43-7,1 0 0,1 1 0,-1-1 0,1 0 0,0 1 0,-2 8 0,3-12 4,0 0 0,0 0 0,0 0-1,0 0 1,1 0 0,-1 0-1,0 0 1,0 0 0,1 0-1,-1 0 1,0 0 0,1 0-1,-1-1 1,1 1 0,-1 0 0,1 0-1,0 0 1,-1-1 0,1 1-1,0 0 1,0 0 0,-1-1-1,1 1 1,0-1 0,0 1-1,0-1 1,0 1 0,0-1 0,-1 0-1,1 1 1,0-1 0,0 0-1,0 0 1,0 1 0,0-1-1,0 0 1,0 0 0,0 0 0,0 0-1,2-1 1,21-1-58,0-1 1,0-1-1,0-2 1,-1 0 0,34-14-1,-5 2-50,-27 10 55,83-22-132,-96 27 157,1 1 1,0 0 0,-1 1 0,1 1 0,0 0 0,18 3-1,-28-3 30,-1 1 1,1-1-1,0 1 0,0 0 0,-1 0 0,1 0 0,0 1 0,-1-1 0,1 0 0,-1 1 0,0 0 0,1 0 0,-1-1 0,0 1 0,0 1 1,0-1-1,2 3 0,-2-1-21,0 0 0,0 0 0,0 0 1,0 1-1,-1-1 0,0 1 0,1-1 1,-2 1-1,2 8 0,-2 0 319,0 1 0,-1-1 0,-1 1 1,0-1-1,0 0 0,-6 17 0,4-18 19,2-10 103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 12579,'4'-7'326,"3"-7"257,-7 13-365,-5 9-109,-2 6 33,0 1 1,0 1-1,2-1 0,0 1 1,-3 19-1,-11 88 270,17-101-323,-5 54 308,4 1 1,3-1-1,10 81 0,47 227 1125,-52-360-1244,-4-23 0,0-5 29,-5-46 273,-30-335-582,32 356-92,0 0-62,5 31 101,6 18 34,-6-10 18,1-1-1,0 1 0,1-1 1,1 0-1,-1 0 1,1 0-1,0-1 0,13 12 1,-16-17 2,0 0-1,0-1 1,0 1 0,1-1 0,-1 0 0,1 0-1,-1 0 1,1-1 0,0 1 0,0-1-1,0 0 1,0 0 0,0 0 0,0-1 0,0 1-1,0-1 1,0 0 0,0 0 0,0 0 0,0-1-1,0 1 1,0-1 0,0 0 0,7-3-1,-1-1 6,0-1-1,0 0 0,-1 0 1,0-1-1,0 0 0,-1-1 1,0 1-1,0-2 0,-1 1 1,12-18-1,-9 10 24,0 1-1,-1-2 1,0 1-1,8-25 1,-21 55-14,0 0 1,1 1-1,1-1 1,0 1-1,1 0 1,1 17 0,0-31-13,0 0 1,0 0 0,0-1 0,0 1 0,0 0 0,0 0 0,1 0 0,-1 0 0,0 0 0,0 0 0,1 0 0,-1-1 0,1 1 0,-1 0 0,1 0 0,-1 0-1,1-1 1,-1 1 0,1 0 0,0-1 0,-1 1 0,1-1 0,0 1 0,0-1 0,1 2 0,-1-2 0,0 0-1,1 0 1,-1 0 0,0 0 0,1 0-1,-1 0 1,0-1 0,0 1 0,1 0-1,-1 0 1,0-1 0,0 1 0,1-1-1,-1 0 1,2 0 0,4-4-12,1-1 1,-1 1-1,12-14 1,14-21-88,-26 31 50,0 0 0,1 0 0,0 0 0,0 1 0,1 0 0,11-8 0,-20 15 41,1 1 0,-1 0 0,1 0 0,-1-1 0,1 1 0,0 0 0,-1 0 0,1 0 0,0 0 0,-1 0 0,1 0 0,-1-1 0,1 2 0,0-1 0,-1 0 0,1 0 0,-1 0 0,1 0 0,0 0 0,-1 0 0,1 1 0,-1-1 0,1 0 0,-1 0 0,1 1 0,0-1 0,-1 1 0,0-1 0,1 0 0,-1 1-1,1-1 1,0 2 0,13 20-45,-9-12 46,-2-5 10,1 0-1,-1 0 1,1-1-1,0 0 0,0 0 1,0 0-1,0 0 1,1 0-1,-1-1 1,1 0-1,0 0 0,0 0 1,0-1-1,1 0 1,-1 0-1,10 3 1,-6-4 6,0 0 0,-1 0 0,1-1 0,0 0 0,0-1 0,0 0 0,-1 0 0,1-1 1,0 0-1,10-4 0,10-6-56,-1 0 0,-1-2 0,29-20 1,20-10-339,-74 43 363,0 0 1,0 0-1,0 0 0,0 0 0,0 0 0,1 0 0,-1 0 0,0 1 0,0-1 0,1 1 0,-1 0 1,0 0-1,1 0 0,-1 0 0,5 0 0,-6 1 14,0 0 0,0 0-1,1 0 1,-1 0 0,0 0 0,0 0 0,0 0-1,0 0 1,-1 0 0,1 1 0,0-1 0,0 0 0,-1 0-1,1 1 1,-1-1 0,1 1 0,-1-1 0,1 0-1,-1 1 1,0-1 0,0 1 0,0-1 0,0 4 0,8 24 253,-8-29-248,0 0-1,0 1 1,0-1-1,0 0 1,1 1-1,-1-1 1,0 0 0,0 1-1,0-1 1,1 0-1,-1 0 1,0 1-1,1-1 1,-1 0-1,0 0 1,0 0 0,1 1-1,-1-1 1,0 0-1,1 0 1,-1 0-1,0 0 1,1 0-1,-1 0 1,0 0-1,1 0 1,0 0 0,-1 0-33,1 0 1,0-1-1,-1 1 1,1-1-1,0 1 1,-1-1 0,1 0-1,0 1 1,-1-1-1,1 0 1,-1 1-1,1-1 1,-1 0 0,1 1-1,-1-1 1,0 0-1,1-1 1,0-1-68,1-1 1,-1 0-1,0 1 0,0-1 1,-1 0-1,1 0 1,-1 1-1,0-1 1,0 0-1,0 0 0,-1-5 1,-4-12-294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15915,'14'5'961,"5"-5"-1033,1 0-152,8-6 336,2-7-152,0-3-40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197 351 10890,'-3'-1'151,"-1"-1"-1,1 1 1,0 0-1,-1 1 1,1-1-1,0 1 1,-1-1-1,1 1 1,-1 0 0,1 0-1,-1 1 1,1-1-1,0 1 1,-5 0-1,2 1 17,0 1-1,0-1 1,0 1 0,1 0 0,-1 0-1,1 1 1,-7 4 0,3 0-72,0 1 1,0 0 0,0 0-1,1 1 1,1 0 0,0 0 0,-9 17-1,13-21-65,1 0-1,0 1 1,0-1 0,0 1-1,-1 12 1,2-18-22,1 0 1,0 0 0,0 0-1,-1 1 1,1-1-1,0 0 1,0 0-1,0 0 1,1 0-1,-1 1 1,0-1-1,0 0 1,1 0-1,-1 0 1,0 0-1,1 0 1,-1 0 0,1 0-1,-1 0 1,1 0-1,0 0 1,0 0-1,-1 0 1,1 0-1,0 0 1,0 0-1,0-1 1,0 1-1,0 0 1,0-1 0,0 1-1,0-1 1,0 1-1,0-1 1,0 1-1,0-1 1,0 0-1,0 1 1,1-1-1,-1 0 1,2 0-1,3-1 19,0 0 0,0 0-1,0 0 1,-1-1-1,1 0 1,0 0-1,-1-1 1,1 0 0,-1 0-1,0 0 1,0 0-1,0-1 1,0 0-1,0 0 1,5-6 0,10-12 88,32-45-1,-47 60-94,32-45 151,35-70 0,-55 90-93,-1-2 0,-2 0 0,15-57 0,-21 51 12,-9 40-88,1 0 0,0 0 0,0 0 0,0 1 0,0-1-1,0 0 1,-1 0 0,1 0 0,0 0 0,0 0 0,0 0-1,-1 0 1,1 0 0,0 0 0,0 0 0,0 0 0,0 0-1,-1 0 1,1 0 0,0 0 0,0 0 0,0 0 0,0 0 0,-1 0-1,1 0 1,0 0 0,0 0 0,0-1 0,0 1 0,-1 0-1,1 0 1,0 0 0,0 0 0,0 0 0,0 0 0,0-1-1,0 1 1,-1 0 0,1 0 0,0 0 0,0 0 0,0 0 0,0-1-1,0 1 1,0 0 0,0 0 0,0 0 0,0 0 0,0-1-1,0 1 1,0 0 0,0 0 0,0 0 0,0-1 0,0 1-1,0 0 1,0 0 0,0-1 0,-11 16 39,-8 25 39,1 1 1,2 1 0,3 0-1,1 1 1,-9 60 0,17-82-46,1 0 0,1 0 0,2 35 0,0-54-27,0 0 0,0 0 0,1 0 0,-1 1 0,1-1 0,-1 0 0,1 0-1,0 0 1,-1 0 0,1 0 0,0 0 0,1 0 0,-1 0 0,0 0 0,0-1 0,1 1 0,2 2 0,-2-3-2,0 0 1,-1 0-1,1-1 1,0 1-1,0 0 0,0-1 1,0 0-1,0 1 1,-1-1-1,1 0 0,0 0 1,0 0-1,0 0 1,0 0-1,0-1 0,0 1 1,0-1-1,0 1 1,0-1-1,-1 0 0,3 0 1,8-5-4,-1 0 0,0 0 1,0-1-1,0-1 0,-1 0 0,14-14 1,52-60-174,-49 48 74,-17 20-41,1 0 1,24-21 0,-35 35 127,0 0 0,0 0 0,0-1 0,1 1 0,-1 0 1,0 0-1,0 0 0,0-1 0,1 1 0,-1 0 0,0 0 0,1 0 1,-1-1-1,0 1 0,0 0 0,1 0 0,-1 0 0,0 0 0,1 0 1,-1 0-1,0 0 0,1 0 0,-1 0 0,0 0 0,1 0 0,-1 0 1,0 0-1,1 0 0,-1 0 0,0 0 0,1 0 0,-1 0 0,0 0 1,0 1-1,1-1 0,2 13-179,-8 29 56,4-33 119,0 2 15,-5 55 7,6-61 8,0 0 1,0 0-1,1-1 0,0 1 1,-1 0-1,2-1 0,-1 1 0,0-1 1,1 1-1,0-1 0,2 5 0,-3-8-3,0 0-1,0 0 0,0 1 1,1-1-1,-1 0 0,0 0 1,0-1-1,1 1 1,-1 0-1,0 0 0,1 0 1,-1-1-1,1 1 0,-1-1 1,1 1-1,-1-1 0,1 0 1,-1 1-1,1-1 0,-1 0 1,1 0-1,0 0 0,-1 0 1,1-1-1,-1 1 1,1 0-1,-1-1 0,3 0 1,2-1 23,1 0 0,-1-1 0,0 0 1,0 0-1,8-6 0,9-8 21,0-2 0,-2 0 0,0-1 1,18-22-1,-5-1-118,35-55 0,-58 81-24,-1 1-1,-1-1 1,-1-1 0,11-31-1,-45 110-121,9-17 483,2 1-1,2 0 1,2 0 0,-5 56 0,15-97-213,1 0 0,0 1 1,0-1-1,0 1 0,0-1 0,1 1 0,2 6 0,-3-10-43,0 0-1,1 0 0,-1 0 0,1 0 0,-1 0 0,1 0 0,0-1 0,-1 1 1,1 0-1,0 0 0,-1-1 0,1 1 0,0 0 0,0-1 0,0 1 0,0-1 0,-1 1 1,1-1-1,0 1 0,0-1 0,0 0 0,0 1 0,0-1 0,0 0 0,0 0 1,0 0-1,0 0 0,0 0 0,0 0 0,0 0 0,1 0 0,-1 0 0,0 0 1,1-1-1,6-1 41,-1-1 0,0 0 0,0 0 0,0 0 0,0-1 0,-1 0 0,8-5 0,44-40-99,-37 30-74,60-50-1777,-79 68 377,-5 4 1112,-8 7 98,-6 4-420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14371,'-1'9'1136,"1"11"-1024,1-1-16,1-1 304,1 2-360,-1-2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113 213 14691,'-1'-1'60,"0"1"0,0 0 0,0 0 0,0-1 0,1 1 0,-1 0 0,0 0 0,0 0 0,0 0 0,0 0 0,0 0 0,0 0 0,1 0 0,-1 0-1,0 0 1,0 1 0,0-1 0,0 0 0,0 1 0,1-1 0,-1 0 0,0 1 0,0-1 0,1 1 0,-1-1 0,0 1 0,1 0 0,-1-1 0,0 1 0,0 1 0,-21 24 467,19-23-363,-5 8-106,-1 1 1,2-1-1,-1 1 0,2 1 1,0-1-1,0 1 0,-4 17 1,9-30-56,1 1 1,0 0 0,0-1 0,-1 1-1,1 0 1,0 0 0,0-1-1,0 1 1,0 0 0,0 0-1,0-1 1,0 1 0,0 0-1,0-1 1,1 1 0,-1 0-1,0 0 1,0-1 0,1 1-1,-1 0 1,0-1 0,1 1-1,-1 0 1,1-1 0,-1 1-1,1-1 1,-1 1 0,1-1-1,-1 1 1,1-1 0,-1 1 0,1-1-1,0 1 1,-1-1 0,1 0-1,0 1 1,-1-1 0,1 0-1,0 0 1,-1 0 0,1 1-1,0-1 1,0 0 0,-1 0-1,1 0 1,0 0 0,0 0-1,-1 0 1,2-1 0,4 0 3,1 0 1,-1 0 0,-1-1 0,12-4-1,8-5-102,-2-1-1,1-1 1,-2-1-1,0-1 1,34-30-1,-18 9-319,64-77 1,-91 99 322,26-33-190,-34 43 260,0-1 0,-1 1 0,1-1 0,-1 1 0,0-1-1,0 1 1,-1-1 0,2-8 0,-3 13 25,0 0 0,0-1 0,0 1 0,0 0 0,0 0 0,0-1 0,0 1 0,0 0-1,0 0 1,0 0 0,0-1 0,0 1 0,0 0 0,0 0 0,0 0 0,-1-1 0,1 1-1,0 0 1,0 0 0,0 0 0,0 0 0,0-1 0,-1 1 0,1 0 0,0 0 0,0 0-1,0 0 1,-1 0 0,1 0 0,0-1 0,0 1 0,0 0 0,-1 0 0,1 0 0,0 0-1,0 0 1,0 0 0,-1 0 0,1 0 0,0 0 0,0 0 0,-1 0 0,1 0 0,0 0-1,0 0 1,0 0 0,-1 1 0,1-1 0,0 0 0,0 0 0,0 0 0,-1 0 0,1 0-1,0 0 1,0 0 0,0 1 0,0-1 0,-1 0 0,-14 11 184,1 6 26,0 1 0,1 1 1,1 0-1,-11 22 0,-34 90 839,52-120-944,1 0 1,1 0-1,0 0 1,1 0 0,0 1-1,-1 14 1,3-24-86,0 1 0,0-1-1,1 0 1,-1 1 0,1-1 0,-1 0 0,1 1 0,0-1 0,-1 0 0,1 0 0,0 0 0,1 0-1,-1 0 1,0 0 0,3 3 0,-2-3-12,1-1 1,-1 1-1,0-1 1,0 0-1,1 0 0,-1 0 1,1 0-1,-1 0 0,1 0 1,-1 0-1,1-1 0,0 0 1,-1 1-1,1-1 0,0 0 1,-1 0-1,4-1 1,9-1-116,0 0 0,-1-1 0,1-1 0,-1-1 0,0 0 0,0 0 0,0-1 0,-1-1 0,22-15 0,-15 8-220,-1 0 0,-1-1 0,-1-1 0,0 0 0,22-29 0,-13 6-445,-25 37 733,0 0 0,0 0 0,0 0-1,0 0 1,0 0 0,-1 0 0,1 0-1,-1 0 1,1 0 0,-1 0 0,0-1-1,0 1 1,0 0 0,0 0 0,0 0-1,-1 0 1,1 0 0,-2-4 0,2 6 41,-1-1 0,1 0 0,-1 1 0,1-1 0,-1 0 0,1 1 0,-1-1 0,0 1 0,1-1 0,-1 1 0,0-1 0,0 1 0,1 0 0,-1-1 0,0 1 0,0 0 0,0-1 1,1 1-1,-1 0 0,0 0 0,0 0 0,0 0 0,0 0 0,0 0 0,1 0 0,-1 0 0,0 0 0,0 0 0,0 1 0,0-1 0,1 0 0,-1 0 0,0 1 0,0-1 0,0 1 0,0 0 0,-4 1 95,0 1 0,0-1 0,1 1 0,-8 7 0,-3 4 334,0 2-1,1 0 0,1 1 0,1 0 0,0 1 0,1 0 0,-15 36 0,25-52-367,0 1 0,0 0 0,1-1 0,-1 1 0,0 0 0,1-1 0,0 1 0,-1 5 0,1-8-49,1 1-1,-1 0 0,0 0 0,0 0 1,1-1-1,-1 1 0,0 0 0,1 0 1,-1-1-1,0 1 0,1 0 0,-1-1 1,1 1-1,0 0 0,-1-1 0,1 1 1,-1-1-1,1 1 0,0-1 0,-1 1 1,1-1-1,0 0 0,0 1 0,-1-1 1,1 0-1,0 0 0,0 1 0,0-1 1,-1 0-1,1 0 0,0 0 0,0 0 1,0 0-1,1 0 0,10-1-29,-1 0 0,1-1 0,-1 0 0,20-6 0,7-2-213,-32 8 195,48-9-578,70-7 0,-109 17 502,1 0 0,-1 1-1,0 1 1,0 0 0,0 1 0,0 1-1,0 0 1,-1 1 0,27 10 0,-14 4 217,-26-18-83,0 0 1,0 1-1,-1-1 0,1 1 0,0-1 0,-1 1 1,1 0-1,0-1 0,-1 1 0,1 0 0,-1 0 0,1-1 1,-1 1-1,1 0 0,-1 0 0,0-1 0,1 1 1,-1 0-1,0 0 0,1 0 0,-1 0 0,0 0 1,0 0-1,0 0 0,0-1 0,0 1 0,0 0 1,0 0-1,0 0 0,-1 1 0,1-2-5,-1 0-1,1 1 1,0-1 0,0 0-1,-1 0 1,1 0-1,0 0 1,-1 0 0,1 0-1,0 0 1,-1 0-1,1 0 1,0 0 0,-1 0-1,1 0 1,0 0 0,0 0-1,-1 0 1,1 0-1,0 0 1,-1-1 0,1 1-1,0 0 1,0 0-1,-1 0 1,1 0 0,0-1-1,0 1 1,-1 0 0,1 0-1,0 0 1,0-1-1,-1 1 1,1 0 0,0-1-1,0 1 1,0 0 0,-9-11 247,-89-154 489,97 163-761,1 2-4,-1-1 1,1 1-1,0 0 0,-1-1 1,1 1-1,0-1 0,0 1 1,-1-1-1,1 1 0,0-1 1,0 1-1,0-1 1,0 1-1,0-1 0,0 1 1,0-1-1,0 1 0,0-1 1,0 1-1,0-1 0,0 1 1,0-1-1,0 1 1,0-1-1,0 1 0,0-1 1,1 1-1,-1-1 0,0 1 1,0 0-1,1-1 1,-1 1-1,0-1 0,1 1 1,-1 0-1,0-1 0,1 1 1,-1 0-1,1-1 0,-1 1 1,0 0-1,1-1 1,-1 1-1,1 0 0,-1 0 1,1 0-1,-1 0 0,1-1 1,-1 1-1,1 0 1,-1 0-1,1 0 0,-1 0 1,1 0-1,-1 0 0,1 0 1,-1 0-1,1 0 0,0 1 1,45 4-99,-28-2 369,-2-2-253,1-1 0,-1 0 0,1-1 0,25-5 0,20-11-21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67 155 10482,'1'2'161,"0"1"-1,0 0 1,0 0 0,-1 1-1,1-1 1,-1 0-1,0 0 1,1 0-1,-2 0 1,1 0 0,0 1-1,0-1 1,-1 0-1,0 0 1,-1 5-1,0 1 145,-23 112 2182,-15 218 1,40-330-2427,0 41 128,0-48-169,0-1 0,0 1 0,1-1 0,-1 1 1,0-1-1,1 1 0,-1-1 0,0 0 1,1 1-1,0-1 0,-1 0 0,1 1 1,0-1-1,-1 0 0,1 0 0,0 0 0,0 1 1,0-1-1,0 0 0,0 0 0,1 0 1,-1-1-1,0 1 0,0 0 0,1 0 1,1 0-1,-2-1-1,0 0-1,0 0 1,0 0 0,1 0 0,-1 0 0,0 0-1,0 0 1,0 0 0,0-1 0,0 1 0,1 0-1,-1-1 1,0 1 0,0-1 0,0 1 0,0-1-1,0 0 1,0 1 0,0-1 0,1-1 0,15-20 186,-14 19-169,9-16 83,-1-1 0,-1 0-1,-1 0 1,0-1 0,-1-1 0,4-24 0,0-7 81,7-76 0,-15 96-232,-2 0 1,-1 0-1,-2 0 0,-1 0 0,-10-52 0,11 83 23,1 1 0,0-1 0,-1 1 0,1-1 0,-1 0 0,0 1 0,1-1 0,-1 1 0,0 0 0,0-1 0,0 1 0,0 0 0,0-1 0,-2-1 0,3 3 4,0 0 1,-1 0 0,1 0 0,-1 0-1,1 0 1,-1 0 0,1 0-1,0 0 1,-1 0 0,1 0 0,-1 0-1,1 0 1,-1 0 0,1 0-1,-1 0 1,1 0 0,0 0-1,-1 0 1,1 1 0,-1-1 0,1 0-1,0 0 1,-1 1 0,1-1-1,0 0 1,-1 0 0,1 1 0,0-1-1,-1 0 1,1 1 0,-1 0-1,-1 2-10,1 0 0,-1 0-1,0 0 1,1 0 0,-1 0 0,1 1-1,0-1 1,0 0 0,0 1-1,0 5 1,1-1-14,0 0 0,0-1-1,0 1 1,1 0 0,0-1 0,1 1 0,4 13-1,-5-18 25,0-1-1,1 1 0,-1-1 0,0 1 0,1-1 1,0 0-1,-1 0 0,1 1 0,0-1 0,0 0 1,0-1-1,0 1 0,1 0 0,-1-1 0,0 1 1,1-1-1,-1 0 0,1 1 0,0-1 0,-1-1 0,1 1 1,0 0-1,-1-1 0,6 1 0,2-1 2,-1 0 1,0-1-1,-1 0 0,1-1 0,0 0 1,0-1-1,-1 0 0,1 0 0,-1 0 1,0-1-1,0 0 0,0-1 0,10-8 0,6-5 14,0-1-1,34-39 0,42-64 30,-88 107-73,-12 15 33,0 0 0,0 1 1,0-1-1,0 0 0,0 0 1,0 0-1,0 0 1,0 0-1,0 0 0,0 0 1,0 0-1,0 0 0,0 0 1,0 0-1,0 0 1,0 0-1,0 0 0,0 0 1,1 0-1,-1 0 0,0 0 1,0 1-1,0-1 0,0 0 1,0 0-1,0 0 1,0 0-1,0 0 0,0 0 1,0 0-1,0 0 0,0 0 1,0 0-1,0 0 0,1 0 1,-1 0-1,0 0 1,0 0-1,0 0 0,0 0 1,0 0-1,0 0 0,0-1 1,0 1-1,0 0 1,0 0-1,0 0 0,0 0 1,0 0-1,0 0 0,0 0 1,1 0-1,-1 0 0,0 0 1,0 0-1,0 0 1,0 0-1,0 0 0,0 0 1,0 0-1,0-1 0,-9 27-66,2-8 50,-14 42-18,4 1 0,1 1 0,4 1-1,-7 104 1,18-157-108,1 0-1,0 0 1,1 0-1,0 0 1,1 0-1,4 17 1,-6-27 135,0 1 0,0-1 1,0 1-1,0-1 0,1 1 0,-1-1 0,0 1 1,0-1-1,1 1 0,-1-1 0,0 0 0,0 1 1,1-1-1,-1 1 0,0-1 0,1 0 1,-1 1-1,1-1 0,-1 0 0,0 1 0,1-1 1,-1 0-1,1 0 0,-1 1 0,1-1 0,-1 0 1,1 0-1,-1 0 0,1 0 0,-1 0 0,1 0 1,-1 1-1,1-1 0,-1 0 0,1-1 0,0 1 1,-1 0-1,1 0 0,-1 0 0,1 0 0,-1 0 1,1 0-1,-1-1 0,0 1 0,1 0 1,-1 0-1,1-1 0,-1 1 0,1 0 0,-1-1 1,0 1-1,1 0 0,-1-1 0,0 1 0,1-1 1,-1 1-1,0 0 0,1-1 0,-1 1 0,0-1 1,0 1-1,0-1 0,1 0 0,11-25-373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201 171 12915,'1'-2'236,"0"-9"441,1 1 0,-2 0 0,0-19 0,0 27-575,-1 0 0,1 0 0,0 0-1,-1 0 1,1 1 0,-1-1 0,0 0 0,0 0 0,0 0 0,0 1 0,-2-4 0,3 4-35,-1 1 0,0-1 0,0 0 0,0 1 0,0-1 0,0 1 0,1-1 0,-1 1 0,0-1 1,0 1-1,0 0 0,0 0 0,0-1 0,0 1 0,-1 0 0,1 0 0,0 0 0,0 0 0,0 0 1,0 0-1,0 0 0,0 0 0,-1 1 0,-2 1 7,-1-1-1,1 1 1,1 0 0,-1 0 0,0 0-1,0 1 1,1-1 0,-1 1 0,1 0-1,0 0 1,0 0 0,-5 6 0,-4 8-22,-15 24 1,19-28-31,-38 71-55,41-74 13,1 0 0,0 1 0,1-1 0,0 1 0,1 0 0,-2 18 1,4-27 13,-1-1 1,1 1 0,0-1 0,0 1 0,1-1 0,-1 1-1,0 0 1,0-1 0,1 1 0,-1-1 0,1 1 0,-1-1-1,1 1 1,0-1 0,0 0 0,-1 1 0,1-1 0,0 0-1,2 2 1,-2-2-2,0 0 0,1-1 0,-1 1 0,0-1 0,1 0 0,-1 1 0,0-1 0,1 0 0,-1 0 0,1 0 0,-1 1 0,1-2 0,-1 1 0,0 0 0,1 0 0,-1 0 0,1-1 0,-1 1 0,0-1 0,1 1 0,-1-1 0,0 1-1,2-2 1,22-12-188,-1-1 0,38-32 0,-12 10-53,-45 33 228,5-3-59,1 0 0,-1 0-1,1 1 1,18-7 0,-28 12 71,1 0 1,0 0-1,0 1 1,0-1-1,-1 1 1,1 0-1,0-1 1,0 1 0,0 0-1,0 0 1,0 0-1,0 0 1,0 0-1,-1 1 1,1-1-1,0 1 1,0-1-1,0 1 1,-1-1-1,1 1 1,0 0-1,-1 0 1,1 0-1,0 0 1,-1 0-1,1 0 1,-1 1 0,0-1-1,1 0 1,-1 1-1,0-1 1,0 1-1,0-1 1,0 1-1,0 0 1,0-1-1,1 4 1,2 9 90,-1 0 0,0 1 0,-1-1 0,0 1 0,-1 0 0,-1 20 0,0-33-59,7-13 422,10-42-207,9-58 1,-13 51-167,11-47-259,-19 118-298,-3-6 359,-1 0 0,1-1 0,0 1 0,1-1 0,3 7 0,-4-9 56,0 0 1,1-1 0,-1 1-1,0-1 1,0 0 0,1 0 0,-1 0-1,1 0 1,-1 0 0,1-1 0,-1 1-1,1-1 1,-1 0 0,1 1 0,0-1-1,-1 0 1,1 0 0,-1-1 0,1 1-1,-1-1 1,1 1 0,3-2 0,4-1-93,0-1 1,0 0 0,0-1 0,10-6-1,24-19-297,2-10-12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11819,'-7'22'412,"-25"74"1535,-23 127 0,53-216-2044,1 1 0,1-1 0,-1 0 0,1 1 0,1-1 0,-1 1 1,1-1-1,0 1 0,1-1 0,2 9 0,-1-11-63,-1 0 0,1 0 0,0 0 0,0 0 0,0 0 0,1-1 1,-1 1-1,1-1 0,0 0 0,1 0 0,-1 0 0,1-1 0,8 5 0,4 4 159,-14-9 131,1 0 1,0-1-1,0 1 0,0-1 1,8 3-1,-11-4-74,1-1 1,0 0-1,0 1 1,0-1-1,-1 0 1,1 0-1,0 0 1,0 0-1,0-1 1,0 1-1,-1 0 0,1-1 1,0 1-1,0-1 1,-1 0-1,1 1 1,0-1-1,2-2 1,18-12 300,-1-1 1,36-35-1,33-43-385,-90 94 28,56-65-387,-2-2 0,52-83-1,-101 141 363,0 1-1,-1-1 0,0 1 0,4-13 0,-20 33 387,-7 19-45,2 0 0,0 1 0,3 1 0,0 1 0,-10 40-1,20-60-240,1 0-1,1 0 0,0 1 0,1-1 0,0 1 1,1-1-1,0 1 0,2-1 0,0 1 0,0-1 1,1 0-1,1 0 0,0 0 0,1 0 0,11 21 0,-6-18-124,1 0-1,0-1 0,1-1 1,20 21-1,-27-33-377,-6-7 246,-5-7-75,-89-100-1571,30 39 1334,45 50 521,13 15 126,0 0-1,1-1 1,0 0-1,-10-17 1,15 25-124,1-1-1,-1 0 1,1 0-1,0 0 1,-1 0-1,1 0 1,0 1 0,0-1-1,0 0 1,0 0-1,0 0 1,0 0 0,0 0-1,0 0 1,0 0-1,0 0 1,0 0 0,0 1-1,1-1 1,-1 0-1,0 0 1,1 0 0,-1 0-1,1 0 1,-1 1-1,1-1 1,-1 0-1,1 0 1,-1 1 0,1-1-1,0 0 1,-1 1-1,1-1 1,0 1 0,0-1-1,-1 1 1,1-1-1,0 1 1,2-1 0,3-1 99,0 0-1,1 0 1,-1 1 0,11-2 0,-7 2-5,69-10 452,114-2 1,-168 13-479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13339,'31'-7'1064,"5"-1"-856,3-1-248,5-2 312,2 0 0,-2 0-64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22 165 14067,'1'2'81,"1"0"0,0 0 0,1-1 0,-1 1 0,0-1 0,0 1-1,1-1 1,-1 0 0,0 0 0,1 0 0,-1 0 0,1-1 0,0 1 0,-1 0 0,1-1 0,0 0 0,-1 0 0,1 0 0,0 0-1,-1 0 1,1 0 0,4-2 0,5-1 27,0 0-1,0-1 0,16-7 1,-26 10-88,11-4-16,0-1-1,0 0 1,-1-1 0,0 0-1,0-1 1,-1-1-1,0 0 1,0 0 0,18-22-1,-27 30-18,-1 0 1,0-1-1,0 1 0,0-1 1,0 1-1,0-1 0,0 0 1,-1 1-1,1-1 0,0 0 1,-1 0-1,0 0 0,1 1 1,-1-1-1,0 0 0,0 0 1,0 0-1,0 0 0,0 1 1,0-1-1,0 0 0,-1 0 0,0-3 1,0 3 3,-1 1 0,1-1-1,0 1 1,-1 0 0,1 0 0,0-1 0,-1 1 0,0 0 0,1 0 0,-1 0 0,0 1 0,1-1-1,-1 0 1,0 1 0,0-1 0,0 1 0,1-1 0,-1 1 0,0 0 0,0 0 0,0 0 0,0 0-1,-2 0 1,-5 1 38,-1 0 0,1 1 0,0 0-1,0 1 1,0-1 0,1 2 0,-1-1 0,1 1-1,-1 1 1,1-1 0,1 2 0,-1-1-1,1 1 1,0 0 0,0 0 0,-8 10 0,3-2 105,0 1 0,1 0 0,1 0-1,0 1 1,2 1 0,-1-1 0,-7 25 0,12-29-49,1 1 1,0 0-1,0 0 0,2 0 0,-1 0 0,2 0 0,-1 0 0,3 18 0,-1-27-65,-1-1 0,1 1 0,0 0 0,0 0 0,0-1-1,0 1 1,0-1 0,1 1 0,0-1 0,0 1-1,0-1 1,0 0 0,0 0 0,0 0 0,1 0-1,0-1 1,-1 1 0,1 0 0,0-1 0,0 0-1,1 0 1,-1 0 0,0 0 0,1 0 0,-1-1-1,1 0 1,-1 1 0,1-1 0,0-1 0,-1 1 0,1 0-1,0-1 1,5 0 0,4-1 1,0-1-1,0 0 1,0-1 0,-1 0-1,1-1 1,-1-1 0,0 0-1,17-10 1,41-24-3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269 341 10754,'-1'-5'190,"1"1"-1,-1-1 0,0 0 1,0 0-1,0 1 0,-1-1 1,0 0-1,0 1 0,0-1 1,-4-5-1,4 8-87,0-1 1,0 1-1,0 0 0,-1 0 0,1 0 1,-1 0-1,1 0 0,-1 1 0,1-1 1,-1 1-1,0 0 0,0-1 0,0 1 1,0 0-1,0 1 0,0-1 1,-6 0-1,2 1 17,1 0 0,-1 0 1,0 1-1,1 0 0,-1 0 1,1 1-1,-1 0 0,1 0 1,-1 0-1,1 1 0,0 0 1,0 0-1,1 1 0,-1 0 1,1 0-1,-1 0 0,1 0 1,-5 6-1,2-1-55,0-1 0,1 2 0,-1-1 0,2 1 0,-1 0 0,2 0 0,-1 1 0,1 0 0,-5 16 0,9-23-52,0 1 0,0-1-1,0 0 1,0 1 0,1-1 0,0 0 0,0 1-1,0-1 1,0 1 0,1-1 0,0 0 0,0 1-1,0-1 1,3 7 0,-3-8-8,1-1 0,-1 1 0,1-1 0,0 0 0,0 0 0,0 0 0,0 0 0,0 0 0,1 0 0,-1 0 0,1-1 0,-1 1 0,1-1 0,-1 0 0,1 0 0,0 0 0,-1 0 0,1 0 0,0 0 0,0-1 0,0 0 0,0 1 0,5-1 0,4-1-4,0 0 0,-1-1-1,1 0 1,0-1 0,-1 0-1,0-1 1,0 0 0,0-1-1,0 0 1,0-1-1,-1 0 1,0 0 0,-1-1-1,11-10 1,10-10-96,-1 0 0,46-60 0,-49 55-108,-2-2 0,-1 0 1,-2-2-1,-1 0 0,-2-1 0,23-68 0,-79 221 71,34-101 210,-33 145 850,34-138-726,0 0-1,1 0 1,2 1-1,0-1 0,4 29 1,-4-48-178,1-1 0,-1 1 0,0-1 0,1 1 0,-1-1 0,1 0 0,0 1 0,0-1 0,0 0 0,0 1 0,0-1 0,1 0 0,-1 0-1,1 0 1,-1 0 0,1 0 0,0 0 0,-1-1 0,1 1 0,0-1 0,0 1 0,0-1 0,0 0 0,1 1 0,-1-1 0,0 0 0,1 0 0,-1-1 0,0 1 0,1 0 0,-1-1 0,1 0 0,-1 1 0,1-1 0,-1 0 0,1 0 0,-1 0 0,1-1 0,2 0 0,6-1-61,-1-1 1,1 0 0,-1-1-1,0 0 1,0-1 0,0 0-1,0 0 1,-1-1 0,0-1-1,0 1 1,0-1 0,11-14-1,-5 6-167,-1-1 1,0-1-1,-1-1 0,-1 0 0,14-29 0,-23 41 98,-1 0 0,0 0 0,0 0 0,-1 0 0,2-12 1,-2 17 97,-1 0-1,0 1 1,0-1 0,0 0 0,0 0 0,0 1 0,0-1 0,0 0-1,0 0 1,0 0 0,0 1 0,0-1 0,0 0 0,-1 0 0,1 1-1,0-1 1,-1 0 0,1 1 0,0-1 0,-1 0 0,1 1 0,-1-1 0,1 0-1,-1 1 1,1-1 0,-1 1 0,1-1 0,-1 1 0,0-1 0,1 1-1,-1 0 1,0-1 0,1 1 0,-1 0 0,0-1 0,0 1 0,1 0 0,-1 0-1,0 0 1,0-1 0,1 1 0,-1 0 0,0 0 0,0 0 0,1 0-1,-1 1 1,0-1 0,0 0 0,0 0 0,1 0 0,-1 1 0,0-1 0,1 0-1,-1 1 1,0-1 0,1 0 0,-2 1 0,-5 3 67,0 0 1,0 1 0,0-1-1,1 1 1,-1 0 0,1 1-1,0 0 1,1 0 0,0 0-1,-8 11 1,-42 75 1112,54-90-1148,-1 2 48,-16 33 463,17-35-487,0-1 0,1 2 0,-1-1 0,0 0 0,1 0 0,0 0 0,-1 0 0,1 0 0,0 0 0,0 0-1,0 1 1,0-1 0,0 0 0,1 0 0,0 3 0,-1-5-33,1 1 0,-1-1 0,0 0 0,1 1 0,-1-1 0,1 0 0,-1 1 0,1-1-1,-1 0 1,1 1 0,-1-1 0,1 0 0,-1 0 0,1 0 0,-1 1 0,1-1 0,-1 0 0,1 0 0,-1 0 0,1 0 0,-1 0-1,1 0 1,0 0 0,-1 0 0,1-1 0,18-3 124,12-9-313,37-19-1,-38 16-167,54-19 0,-74 32 260,0 0 1,0 1-1,0 0 0,1 0 0,-1 1 1,0 1-1,0 0 0,1 0 1,19 4-1,-25-3 85,-1 1 0,1 0 0,-1-1 0,1 2 1,-1-1-1,0 0 0,0 1 0,0 0 0,0 0 0,-1 0 0,1 0 0,-1 1 1,4 4-1,11 10 183,-16-16-163,0-1 0,0 1 0,0-1 1,1 0-1,-1 0 0,0 0 0,0 0 1,1 0-1,-1-1 0,1 1 0,-1-1 1,0 1-1,1-1 0,-1 0 0,1 0 1,-1 0-1,1 0 0,-1-1 0,0 1 1,1-1-1,-1 1 0,1-1 0,-1 0 1,3-1-1,7-3 6,0-1 0,-1-1 1,16-10-1,-10 5-63,11-6-62,7-5-296,1 2 0,58-26 0,-89 45 345,-1 0 0,1 1 0,0 0 0,0-1 0,0 2 0,0-1-1,0 0 1,0 1 0,0 0 0,6 1 0,-10-1 43,1 1 1,0-1-1,0 1 0,0-1 0,0 1 1,-1 0-1,1 0 0,0 0 1,-1 0-1,1 0 0,-1 0 1,1 1-1,-1-1 0,1 0 0,-1 1 1,0-1-1,0 1 0,0 0 1,0-1-1,0 1 0,0 0 1,0-1-1,0 1 0,-1 0 0,1 0 1,-1 0-1,1 0 0,-1 2 1,1 5 87,0 0 1,-1 0-1,0 0 1,-1 11-1,0-11-24,0 1-1,1-1 0,1 16 0,-1-24-51,0 0-1,0 0 0,1 0 0,-1-1 0,0 1 0,0 0 0,0 0 0,1 0 0,-1 0 0,0-1 0,1 1 1,-1 0-1,1 0 0,-1-1 0,1 1 0,-1 0 0,1-1 0,-1 1 0,1 0 0,0-1 0,-1 1 0,1-1 1,0 1-1,0-1 0,-1 0 0,1 1 0,0-1 0,0 0 0,1 1 0,13 0-3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 11923,'-1'41'1205,"-10"50"0,1 0-236,8-62-756,-4 91 625,6-101-675,1-1 0,0 0 0,2 1 0,6 23 0,-8-38-132,0-1-1,0 0 1,0 1 0,1-1 0,-1 1 0,1-1 0,0 0 0,0 0 0,0 0 0,0 0 0,1-1 0,-1 1 0,1 0-1,4 3 1,-5-5-18,1 0-1,-1 0 1,0 0-1,1-1 1,-1 1-1,1 0 1,-1-1-1,1 1 1,0-1-1,-1 0 0,1 0 1,-1 0-1,1 0 1,-1-1-1,1 1 1,-1-1-1,1 1 1,-1-1-1,1 0 1,3-2-1,4-2-6,0 0-1,0-1 1,0 0 0,-1 0-1,0-1 1,15-15-1,44-57-154,-56 64 114,31-40-272,-3-3 0,-2-1 1,-3-1-1,45-105 0,-80 164 294,4-10-89,-4 13 107,-7 17 82,-11 63 444,3 0-1,3 0 1,4 2 0,3 93-1,6-170-501,2 34 156,-3-38-203,1 0 0,-1-1 0,1 1 0,0-1 0,0 1-1,0-1 1,0 1 0,0-1 0,0 1 0,1-1 0,-1 0 0,4 4 0,-5-6-6,0 0 0,1 0 1,-1 1-1,0-1 0,0 0 1,1 0-1,-1 1 0,0-1 1,1 0-1,-1 0 0,0 0 1,1 1-1,-1-1 0,0 0 1,1 0-1,-1 0 0,0 0 1,1 0-1,-1 0 0,1 0 1,-1 0-1,0 0 0,1 0 0,-1 0 1,0 0-1,1 0 0,-1 0 1,0 0-1,1 0 0,-1 0 1,1 0-1,-1 0 0,1-1 1,5-12-676,-3-18-647,-5 24 1110,1-1 1,-1 0 0,0 0-1,0 1 1,-1-1-1,0 1 1,0 0 0,-1 0-1,0 0 1,0 0-1,-1 1 1,0 0-1,0 0 1,0 0 0,-1 0-1,-6-5 1,-7-4 922,-1 1 0,0 0 0,-42-20 0,51 28 1056,36 11-948,-8-6-871,0-2 0,0 1-1,-1-2 1,1 0 0,-1-2 0,0 1 0,21-12 0,1 0-96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0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18 13003,'-1'-1'51,"1"0"0,0 0 0,-1 0 0,1 0 0,-1 0 0,1 1 0,-1-1 1,0 0-1,1 0 0,-1 0 0,0 0 0,0 1 0,0-1 0,1 0 0,-1 1 0,0-1 0,0 1 0,0-1 1,0 1-1,0-1 0,0 1 0,0 0 0,0-1 0,0 1 0,0 0 0,0 0 0,-1 0 0,1 0 1,0 0-1,-2 0 0,-36 1 484,30 2-440,-1 0 0,1 1 0,-1 0-1,1 1 1,0-1 0,1 2 0,-1-1 0,1 1 0,0 1 0,-10 10 0,4-4 14,1 2 1,1 0-1,0 0 0,-15 26 1,21-31-36,1 0 0,0 0 0,0 1 1,1 0-1,0-1 0,1 1 0,0 1 0,1-1 1,0 0-1,0 21 0,2-30-58,0 0-1,0 0 1,1 0-1,-1 0 1,0 0 0,1 0-1,0 0 1,-1 0-1,1 0 1,0 0 0,0 0-1,0-1 1,0 1-1,0 0 1,0-1-1,1 1 1,-1-1 0,1 1-1,-1-1 1,3 2-1,-2-2-2,1 1 0,-1-1 0,1 0 0,-1-1 0,1 1 0,0 0 0,0-1-1,-1 1 1,1-1 0,0 0 0,0 0 0,0 0 0,-1-1 0,1 1 0,4-1 0,5-2-25,-1-1 0,1 0 1,-1-1-1,0 0 1,0-1-1,0 0 1,19-14-1,64-61-457,-94 80 465,136-146-1068,-125 135 940,-10 11 124,-1 0-1,1 0 1,0 0 0,0 0-1,0 0 1,0 0 0,0 0 0,0 0-1,0 1 1,0-1 0,0 0 0,0 1-1,3-1 1,-4 1 11,0 0-1,1 0 1,-1 0-1,0 0 1,0 0 0,1 0-1,-1 0 1,0 0-1,1 1 1,-1-1 0,0 0-1,0 0 1,1 0-1,-1 0 1,0 1 0,0-1-1,1 0 1,-1 0-1,0 1 1,0-1 0,0 0-1,1 0 1,-1 1-1,0-1 1,0 0 0,0 1-1,0-1 1,0 0-1,0 1 1,1-1 0,-1 0-1,0 1 1,0 35 416,0-30-351,-4 32 440,2-26-257,0 1 0,1-1 0,1 1 0,0 0 0,0-1 0,4 18 0,-4-28-224,1-1 0,-1 0 0,1 1 0,-1-1 0,1 0 0,-1 1 0,1-1 0,-1 0 0,1 0 0,0 0 0,0 0 1,0 0-1,0 0 0,0 0 0,0 0 0,0 0 0,0 0 0,0 0 0,0 0 0,0-1 0,1 1 0,-1-1 0,0 1 0,0-1 0,1 1 0,-1-1 1,0 0-1,1 1 0,-1-1 0,1 0 0,-1 0 0,0 0 0,1 0 0,-1 0 0,0 0 0,1-1 0,-1 1 0,0 0 0,1-1 0,-1 1 0,2-2 0,6-2 35,0 0-1,0-1 0,0 0 0,12-9 1,-21 13-61,107-82-347,40-29-946,-144 110 1241,33-18-429,-35 19 462,0 1 0,0-1 0,0 1 0,0 0 0,0-1 0,0 1 0,0 0 0,0 0 0,0-1 0,0 1 1,0 0-1,0 0 0,0 0 0,0 0 0,0 0 0,0 0 0,0 1 0,-1-1 0,1 0 0,0 1 0,0-1 0,0 0 0,0 1 1,0-1-1,0 1 0,0-1 0,0 1 0,-1-1 0,1 1 0,0 0 0,0-1 0,-1 1 0,1 0 0,0 1 0,1 4 10,-2 0 0,1 0-1,-1-1 1,1 1-1,-2 0 1,1 0-1,-1 0 1,0-1-1,0 1 1,-3 10-1,0-1 64,3-8-32,-6 33 106,6-37-141,1 0-1,0-1 1,0 1 0,0 0-1,0-1 1,0 1 0,1 0-1,-1-1 1,1 1-1,-1-1 1,3 5 0,-3-7 3,0 0 1,1 1 0,-1-1-1,0 0 1,1 1 0,-1-1-1,1 0 1,-1 1 0,1-1-1,-1 0 1,1 0 0,-1 1-1,1-1 1,-1 0 0,1 0-1,-1 0 1,1 0 0,0 0-1,-1 0 1,1 0 0,-1 0-1,1 0 1,-1 0 0,1 0-1,-1 0 1,1 0 0,-1 0-1,1 0 1,-1-1 0,2 1-1,17-10-46,14-16-57,4-6-54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168 650 13891,'-50'57'1668,"-18"22"-84,61-68-1304,-1-1-1,2 1 1,-1 1 0,1-1 0,-7 22-1,11-15 4,2-18-276,0 0 0,0 1 0,0-1 1,0 0-1,0 1 0,0-1 1,0 0-1,0 0 0,1 0 1,-1 1-1,0-1 0,0 0 0,0 0 1,0 1-1,1-1 0,-1 0 1,0 0-1,0 0 0,1 0 1,-1 1-1,0-1 0,0 0 1,1 0-1,-1 0 0,0 0 0,0 0 1,1 0-1,-1 0 0,0 0 1,0 0-1,1 0 0,-1 0 1,3 0-1,0-1 0,0 0 0,0 0 1,0-1-1,0 1 0,0 0 1,0-1-1,-1 0 0,4-2 0,55-41-1055,-3-2-1,58-61 0,89-124-2690,-197 222 3697,-1 0-1,0 0 1,-1-1-1,8-15 1,-13 17 445,-9 14 241,-9 16-3,0 2-1,2-1 1,1 2 0,1 0-1,0 0 1,2 1 0,1 1-1,1 0 1,-8 40 0,15-55-471,0-1 0,1 1 0,0-1 0,1 1 0,0 0 0,0-1 1,1 1-1,3 12 0,-4-20-176,1 0 0,0-1 0,0 1 1,0-1-1,0 1 0,1-1 0,-1 1 0,1-1 0,-1 0 1,1 0-1,0 0 0,0 0 0,0 0 0,0 0 1,0 0-1,0-1 0,0 1 0,1-1 0,-1 1 1,1-1-1,-1 0 0,1 0 0,-1 0 0,1 0 1,0-1-1,-1 1 0,1-1 0,0 1 0,-1-1 1,1 0-1,0 0 0,0 0 0,-1-1 0,1 1 0,0-1 1,2 0-1,3-1-182,0 0 1,-1-1-1,1 0 1,-1 0-1,0-1 0,0 0 1,0 0-1,0-1 1,-1 1-1,12-12 0,-10 8-42,0 0-1,-1-1 1,0 0-1,0 0 1,0-1-1,-1 1 1,4-12-1,-12 25 1317,-2 3-744,1-1-1,0 1 0,0-1 1,1 1-1,0 0 0,-2 11 1,4-18-340,-1 1 0,1-1-1,0 0 1,1 0 0,-1 0 0,0 0 0,0 0 0,0 0 0,0 0 0,0 0 0,0 1-1,0-1 1,0 0 0,0 0 0,0 0 0,0 0 0,0 0 0,0 0 0,0 0 0,0 0 0,0 0-1,0 1 1,0-1 0,1 0 0,-1 0 0,0 0 0,0 0 0,0 0 0,0 0 0,0 0-1,0 0 1,0 0 0,0 0 0,0 0 0,1 0 0,-1 0 0,0 0 0,0 0 0,0 0-1,0 0 1,0 0 0,0 0 0,0 0 0,1 0 0,-1 0 0,0 0 0,0 0 0,0 0-1,0 0 1,9-5-24,6-7-73,180-163-764,-171 156 768,-7 7 24,-1-1 0,0-1 1,-1 0-1,-1-1 0,0-1 0,17-25 0,-30 40 64,0 0 0,0-1 0,-1 0-1,1 1 1,0-1 0,0 1 0,-1-1-1,1 0 1,-1 1 0,0-1-1,1 0 1,-1 0 0,0 1 0,0-1-1,0 0 1,0 0 0,0 1 0,0-1-1,-1 0 1,0-2 0,0 3 3,0 0 0,0 0 1,1 0-1,-1 0 0,0 0 1,-1 0-1,1 0 0,0 0 0,0 0 1,0 1-1,0-1 0,-1 0 0,1 1 1,0-1-1,-1 1 0,1 0 1,0-1-1,-1 1 0,-2 0 0,-3-1 10,1 1 0,-1 1-1,0-1 1,0 1 0,1 0-1,-1 0 1,1 1 0,-1 0-1,-8 4 1,0 2 51,0 1 1,0 0-1,1 1 0,0 1 1,1 0-1,0 1 0,1 0 1,-15 19-1,13-11 89,0 0 1,1 0-1,1 1 0,1 1 0,-12 35 0,17-39-77,1 0-1,0 0 0,-2 26 0,6-37-66,1 0 0,-1 0-1,1 0 1,1 0 0,-1 0 0,1 0 0,1 0 0,-1 0 0,1 0-1,0 0 1,6 12 0,-7-17-5,1 0 0,-1-1 0,1 1 0,-1-1 0,1 1 0,0-1 0,0 1 0,-1-1 0,1 0 0,0 0 0,0 0 0,0 0 0,0 0 0,1-1 0,-1 1 0,0 0 0,0-1 0,0 0 0,0 1 0,1-1 0,-1 0 0,0 0 0,0 0 0,1-1-1,-1 1 1,3-1 0,9-2 5,-1-1 0,0 0 1,16-7-1,-13 5 9,38-14-9,-1-2 1,-2-3-1,80-50 1,-106 58-11,-1-1-1,-1-1 1,0-2-1,-1 0 1,-2-1-1,0-1 1,-1-1 0,24-40-1,-9 3-36,32-79-1,-56 114 21,-1 1-1,-1-1 1,-2-1-1,0 0 1,-2 1-1,2-34 1,-6 57 17,0-1 0,0 1 0,0-1 0,-1 1 0,1-1 0,-1 1 0,-2-6 0,3 8 3,0 0 0,-1 1 0,1-1 0,-1 1 0,1-1 1,-1 0-1,0 1 0,1-1 0,-1 1 0,1-1 0,-1 1 0,0-1 0,1 1 0,-1 0 1,0-1-1,0 1 0,1 0 0,-1 0 0,0-1 0,0 1 0,0 0 0,1 0 0,-1 0 0,0 0 1,0 0-1,1 0 0,-1 0 0,0 0 0,0 0 0,0 1 0,1-1 0,-1 0 0,0 0 1,0 1-1,1-1 0,-1 0 0,0 1 0,1-1 0,-1 1 0,0-1 0,0 2 0,-9 4-1,1 1 0,-1 0-1,1 1 1,1 0-1,0 0 1,0 1 0,0 0-1,1 0 1,-6 11-1,-50 95-13,45-77 40,1 1-1,-22 79 0,34-98-10,1 1 1,0 0 0,2-1-1,1 1 1,0 0 0,2 0-1,6 41 1,-6-53 1,2-1 0,-1 1 0,1 0 0,1-1 0,-1 1 0,2-1 0,-1 0 0,1-1 0,0 1 0,0-1 0,1 0 0,0 0 0,1 0 0,8 6 0,-6-6-44,0-1 0,0 0 0,1-1-1,-1 0 1,1-1 0,1 0 0,-1 0 0,0-1-1,1 0 1,0-1 0,19 2 0,-4-4 1,-1 0-1,0-1 1,1-2 0,43-10-1,24-13-91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13075,'13'-5'1096,"10"-2"-736,6-2-144,18-1 816,9-3-624,13-1-183,4-1-17,3 1-32,1 3-40,-4 3-136,-7 3-72,-14 5-256,-11 3-145,-12 4 153,-8 0 184,-16 3-120,-7 1-80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12515,'1'-1'66,"-1"0"0,1 1 0,0-1 0,-1 1 0,1-1 0,0 1 0,-1-1 0,1 1 0,0 0 0,0-1 0,-1 1 0,1 0 0,0-1 0,0 1 0,0 0 0,-1 0 0,1 0 0,0 0 0,0 0 0,0 0 0,0 0 0,-1 0 0,1 0 0,0 0 0,0 1 0,0-1 0,-1 0 0,1 0 0,0 1 0,0-1 0,-1 1 0,1-1 0,0 1 0,-1-1 0,1 1 0,0-1 0,-1 1 0,1-1 0,-1 1 0,1 0 0,-1-1 0,1 1 0,-1 0 0,1-1 0,-1 1 0,1 1 0,1 4 170,-1-1-1,0 0 1,0 1 0,0-1-1,0 0 1,-1 8-1,-1 78 546,-1-52-583,2 1 1,1-1-1,8 44 0,-8-80-185,0 1 0,-1 0-1,2-1 1,-1 1 0,0-1 0,1 1-1,-1-1 1,1 0 0,4 6 0,-5-8-6,0 0 0,0-1 1,0 1-1,0 0 0,0 0 1,0-1-1,0 1 0,0-1 1,0 1-1,0-1 0,0 0 1,1 1-1,-1-1 0,0 0 1,0 0-1,0 0 0,1 0 1,-1 0-1,0 0 0,0 0 1,0 0-1,0 0 0,1 0 1,-1-1-1,0 1 0,0 0 1,0-1-1,0 1 0,0-1 0,0 0 1,0 1-1,1-2 0,9-5 42,0-1-1,-1-1 1,0 0-1,-1 0 0,0-1 1,-1 0-1,9-13 0,7-8 52,56-76 185,19-24-196,-94 125-136,-3 4-13,0-1 1,0 1-1,0 0 1,0 0 0,0 0-1,0 1 1,1-1 0,3-2-1,-18 20-836,0-6 604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12051,'9'20'1264,"11"-8"-864,22-24-72,9-8 1120,18-10-1096,6-4-32,9-1-264,5-2-192,-3 6 224,-7 3-32,-26 10-176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14771,'178'-25'1545,"-148"23"-1479,-1 2 1,1 0-1,57 10 0,-76-8-69,0 1 1,0 0-1,-1 0 1,1 1-1,18 11 1,-25-13-5,0 0 1,-1 1-1,1 0 1,-1 0-1,1 0 1,-1 0-1,0 0 1,0 1-1,0-1 1,-1 1-1,1 0 1,-1 0-1,0 0 1,0 0-1,-1 0 1,1 0-1,1 7 1,-2 1-3,0 0 0,0 0 0,-1 0 0,-1 0-1,0 0 1,-1 0 0,0 0 0,-1 0 0,0 0 0,-1-1 0,-8 18 0,-8 13 31,-42 64 0,52-90-9,-27 44 90,-3-1 0,-94 106 0,89-122-13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92 14235,'1'-1'67,"3"-7"362,0-1 0,-1 0 0,0 0 0,0 0 0,1-9 0,-4 16-368,0 1 1,1 0-1,-1 0 1,0 0-1,0 0 0,0 0 1,-1 0-1,1 0 1,0 0-1,0 0 0,-1-1 1,1 1-1,0 0 0,-1 0 1,1 0-1,-1 0 1,1 0-1,-1 1 0,0-1 1,1 0-1,-2-1 1,0 1-1,0 0 1,1 1-1,-1-1 1,0 1 0,0-1-1,1 1 1,-1 0 0,0-1-1,0 1 1,0 0-1,1 0 1,-1 0 0,0 1-1,0-1 1,0 0 0,1 1-1,-1-1 1,-2 2-1,-13 3 87,0 2 0,0 0 0,1 1 0,-1 0 0,2 2 0,0 0 0,-25 20 0,28-20-202,1 1 0,0 0 0,0 1 0,1 0 0,1 0 1,0 1-1,0 0 0,2 1 0,-10 20 0,16-32 1,0 1 0,0-1 0,1 1 0,-1 0 0,0-1 0,1 1 0,0 0 1,-1 0-1,1 0 0,0-1 0,0 1 0,1 0 0,-1 0 0,1-1 0,-1 1 0,3 4 1,-2-5-4,0 0 1,0-1-1,1 1 1,-1 0-1,1-1 0,0 1 1,-1-1-1,1 0 1,0 1-1,0-1 1,0 0-1,0 0 1,0 0-1,0 0 1,0-1-1,0 1 1,0 0-1,1-1 1,-1 0-1,0 1 1,3-1-1,13 0-266,0 0 0,0-1 0,-1-1 0,34-8 0,-34 6 183,0 1-1,0 0 1,0 2-1,0 0 1,26 1-1,-41 0 138,0 1-1,1-1 1,-1 1 0,0-1 0,1 1 0,-1 0-1,0 0 1,0 0 0,0 0 0,0 0-1,0 0 1,0 1 0,0-1 0,0 0-1,0 1 1,0 0 0,-1 0 0,1-1-1,-1 1 1,1 0 0,-1 0 0,0 0-1,0 0 1,0 0 0,0 1 0,0-1-1,0 0 1,-1 0 0,1 1 0,-1-1-1,1 0 1,-1 1 0,0-1 0,0 1-1,0-1 1,0 0 0,-1 1 0,0 2-1,-1 6 47,0 0 0,-1 0 0,0 0 0,-1-1-1,0 0 1,-1 0 0,-6 11 0,-2-1 156,0-1 0,-2 0 0,0-1 1,-1-1-1,0 0 0,-2-1 0,0-1 1,-1 0-1,0-2 0,-1 0 0,0-1 1,-38 15-1,52-25-178,0 0 1,1 0-1,-1-1 0,0 1 1,0-2-1,-1 1 0,-5 0 1,10-1-27,0-1 1,0 1 0,1 0 0,-1-1 0,0 1 0,0-1 0,1 1 0,-1-1 0,0 0-1,1 1 1,-1-1 0,1 0 0,-1 0 0,1-1 0,-1 1 0,1 0 0,0 0 0,0-1-1,0 1 1,-1 0 0,1-1 0,1 1 0,-1-1 0,0 1 0,0-1 0,-1-3 0,0-2-11,1-1-1,0 1 1,0-1 0,0 1 0,1-1 0,0 1 0,1-1 0,0 1 0,0 0 0,3-14 0,12-40-166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14107,'-25'221'2317,"0"-17"-1216,24-160-766,5 60 0,-2-85-289,1 0 0,0-1 0,2 1 1,0 0-1,13 29 0,-18-48-44,0 0 1,0 0-1,0 0 0,0 0 1,0 0-1,0 0 0,0 1 1,0-1-1,0 0 0,0 0 1,0 0-1,0 0 1,0 0-1,0 0 0,0 1 1,1-1-1,-1 0 0,0 0 1,0 0-1,0 0 0,0 0 1,0 0-1,0 0 0,0 1 1,0-1-1,0 0 0,0 0 1,1 0-1,-1 0 1,0 0-1,0 0 0,0 0 1,0 0-1,0 0 0,0 0 1,1 0-1,-1 0 0,0 0 1,0 0-1,0 0 0,0 0 1,0 0-1,0 0 1,1 0-1,-1 0 0,0 0 1,0 0-1,0 0 0,0 0 1,0 0-1,0 0 0,1 0 1,1-10 54,-1-18 6,-1 27-53,-14-214 43,11 202-126,0 15-13,2 21 14,1-17 68,1 0 0,0 0 0,0 0-1,0 0 1,0-1 0,1 1 0,0 0-1,0-1 1,1 1 0,0-1 0,0 0-1,0 0 1,0 0 0,1 0 0,0-1 0,0 1-1,0-1 1,0 0 0,1 0 0,-1-1-1,1 1 1,0-1 0,0 0 0,1 0-1,-1-1 1,0 1 0,1-1 0,0 0-1,-1-1 1,1 0 0,0 0 0,0 0-1,12 0 1,-3-1 1,0-1 0,-1-1 0,1 0-1,0-1 1,-1-1 0,1 0 0,-1-1-1,27-13 1,-32 14 6,0-1-1,0 0 1,0-1 0,-1 0-1,1-1 1,-1 1 0,-1-1-1,0-1 1,0 0 0,0 0-1,-1 0 1,0-1 0,8-16-1,-13 25-4,-1-1 0,1 1 0,-1-1 0,1 0 0,-1 1 0,0-1 0,1 0 0,-1 1 0,0-1 1,0 0-1,0 0 0,1 1 0,-1-1 0,0 0 0,0 0 0,0 1 0,0-1 0,0 0 0,0 0 0,0 1 0,-1-1 0,1 0 0,0 0 0,0 1 0,-1-1 0,1 0 0,0 1 0,-1-1 0,1 0 0,0 1 0,-1-1 0,1 0 0,-1 1 0,1-1 0,-2 0 0,1 1-1,0 0 0,-1 0 0,1 0 1,0 0-1,0 0 0,-1 0 0,1 1 0,0-1 0,0 0 0,-1 1 0,1-1 0,0 1 1,0-1-1,0 1 0,0 0 0,0-1 0,0 1 0,0 0 0,0 0 0,0 0 0,-1 1 1,-4 4 4,1 0 1,0 0-1,0 1 1,1 0 0,0 0-1,0 0 1,0 1-1,1-1 1,0 1 0,1 0-1,0 0 1,0 0-1,0 0 1,1 0 0,1 0-1,-1 1 1,1-1-1,2 16 1,-1-23 2,-1 1 1,1 0 0,-1 0-1,1 0 1,0-1-1,0 1 1,0 0-1,0-1 1,0 1-1,0-1 1,1 1-1,-1-1 1,0 1-1,1-1 1,-1 0-1,1 0 1,-1 0-1,1 0 1,0 0-1,-1 0 1,1 0 0,0 0-1,0-1 1,0 1-1,-1-1 1,1 1-1,0-1 1,0 0-1,0 0 1,0 1-1,0-2 1,2 1-1,3-1 11,0 0 0,0 0 0,0-1 0,-1 0 0,1 0 0,-1-1-1,13-6 1,2-5-14,0-1 1,0-1-1,-2-1 0,0 0 0,31-39 0,-31 33-174,-1-1 0,-1-1-1,26-50 1,-50 92 276,1 0 0,1 0 0,0 0 0,1 1 0,1 0 0,0-1 0,2 1 0,0 0 0,3 33 0,-2-50-87,0 1-1,0-1 1,0 1-1,1-1 1,-1 0-1,0 0 1,1 1-1,-1-1 1,1 0-1,0 0 1,-1 1-1,1-1 1,0 0-1,0 0 1,0 0-1,0 0 0,0 0 1,0 0-1,1 1 1,-1-2-21,0 0-1,0 1 1,0-1 0,0 0-1,0 0 1,1 0 0,-1 1-1,0-1 1,0 0 0,0-1-1,0 1 1,0 0 0,0 0-1,0 0 1,0-1 0,0 1 0,0 0-1,2-2 1,1 0-71,-1 0 0,1 0 0,-1 0 0,1-1 1,-1 0-1,0 0 0,0 0 0,-1 0 0,1 0 0,-1 0 0,4-6 1,-2 0 4,0 0 1,-1 0 0,0 0-1,0 0 1,-1 0 0,1-17-1,-1-27-263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13435,'0'19'1000,"1"-2"-832,2 0-160,3-4 344,1 2-104,3-4-152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185 398 15019,'-10'6'273,"1"1"1,0 0-1,0 1 0,1 0 1,0 0-1,0 1 0,1 0 1,0 0-1,1 1 0,0 0 0,0 0 1,-7 19-1,13-28-283,0 0 0,0 1 0,-1-1 0,1 0 0,0 0 0,0 1 0,0-1 0,0 0-1,1 0 1,-1 1 0,0-1 0,0 0 0,1 0 0,-1 1 0,1-1 0,-1 0 0,1 0 0,-1 0 0,1 0 0,0 0 0,0 0 0,-1 0 0,1 0 0,0 0 0,0 0-1,0 0 1,0 0 0,0-1 0,2 2 0,4 2-137,1 0-1,0 0 0,13 5 1,14 6-249,-27-8 372,0-1 1,-1 1 0,0 1-1,-1 0 1,0-1 0,0 2-1,-1-1 1,1 1 0,-2 0 0,1 0-1,-2 0 1,1 1 0,-1-1-1,4 20 1,-3-5 61,-1 0 0,-1 0-1,0 0 1,-2 0 0,-4 29 0,2-38 36,-1 0 0,0 0 0,-1 0 0,-1 0 0,0-1 0,-1 0 0,-1 0 0,0 0 0,-14 18 0,18-26-42,-2 0-1,1-1 1,-1 0 0,1 1-1,-1-2 1,-1 1 0,1-1-1,-1 1 1,1-2 0,-1 1-1,-1 0 1,1-1 0,0-1-1,-1 1 1,1-1 0,-1 0-1,0 0 1,0-1 0,0 0-1,0 0 1,0 0 0,-13-2-1,17 1-52,1 0 0,0 0 0,-1-1 0,1 1-1,0-1 1,0 0 0,0 0 0,0 0 0,-1 0 0,1 0-1,0 0 1,0 0 0,1-1 0,-1 1 0,0-1 0,0 1 0,1-1-1,-1 0 1,1 1 0,-3-5 0,2 2-24,1 0 1,-1 0 0,1 0-1,0 0 1,0 0 0,1 0-1,-1 0 1,1 0 0,0 0-1,1-9 1,1-6-142,2 0-1,1 0 1,12-35 0,-16 52 174,19-49-377,46-80 0,39-43 212,-35 61 282,-64 103-91,199-348 811,-196 341-732,-1 0 0,0-1 0,9-34 0,-17 51-86,0 0-1,1 1 1,-1-1-1,0 0 1,0 0 0,0 0-1,0 0 1,0 0 0,0 0-1,0 1 1,0-1-1,0 0 1,0 0 0,-1 0-1,1 0 1,0 0 0,0 1-1,-1-2 1,0 1-4,1 1 1,-1 0 0,1 0-1,-1 0 1,1 0 0,-1 0-1,1 0 1,-1 0-1,1 0 1,-1 0 0,1 0-1,-1 0 1,1 0 0,-1 0-1,1 0 1,0 0 0,-1 0-1,1 1 1,-1-1-1,1 0 1,-1 0 0,1 1-1,0-1 1,-1 0 0,1 0-1,-1 1 1,1-1-1,0 0 1,-1 2 0,-6 5 17,0 0 0,0 1 0,1 1 0,0-1 1,0 1-1,1 0 0,-8 18 0,-24 74 31,32-85-47,0 2-1,2-1 0,0 0 1,1 1-1,1-1 1,0 1-1,1-1 0,1 1 1,1-1-1,6 26 1,-6-33-11,1 0 0,0-1 0,1 1 1,0-1-1,0 0 0,1-1 0,0 1 1,1-1-1,0 0 0,0 0 0,1 0 1,0-1-1,0 0 0,1-1 0,-1 1 0,1-1 1,1-1-1,-1 0 0,17 8 0,0-8-253,-17-8-110,-14-7-133,-14-8 2,0 1 0,-1 1 0,0 1 0,-34-18 0,-38-27 1390,91 59-777,0 0 0,0-1 0,0 1-1,0-1 1,1 0 0,-1 1 0,0-1 0,1 0 0,0 0 0,-1 0 0,-1-3 0,3 4-74,0 1 1,0-1 0,0 1-1,0 0 1,0-1 0,0 1-1,0-1 1,0 1 0,0 0-1,0-1 1,1 1 0,-1-1 0,0 1-1,0 0 1,0-1 0,0 1-1,1-1 1,-1 1 0,0 0-1,0-1 1,1 1 0,-1 0-1,0-1 1,1 1 0,16-8 555,101-17 1075,20-6-685,-70 9-696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0 813 11747,'4'-2'142,"1"1"1,-1-1 0,-1-1-1,1 1 1,0 0 0,0-1 0,-1 0-1,0 0 1,1 0 0,-1 0 0,0-1-1,4-5 1,5-6 147,79-90 515,-5-5-1,-4-3 1,74-138-1,-147 236-779,32-62 52,-37 69-63,-1 0-1,0 0 1,0 0 0,-1-1-1,0 1 1,0 0-1,0-13 1,-2 21-13,0 0 0,0-1 0,0 1 0,0 0 0,0-1 0,0 1 0,0 0 0,0 0 0,0-1-1,0 1 1,0 0 0,0-1 0,0 1 0,0 0 0,0 0 0,-1-1 0,1 1 0,0 0 0,0 0 0,0-1 0,0 1 0,0 0 0,-1 0 0,1 0 0,0-1 0,0 1-1,-1 0 1,1 0 0,0 0 0,0-1 0,0 1 0,-1 0 0,1 0 0,0 0 0,-1 0 0,1 0 0,0 0 0,0 0 0,-1 0 0,1 0 0,0 0 0,-1 0 0,1 0-1,0 0 1,0 0 0,-1 0 0,1 0 0,0 0 0,-1 0 0,1 0 0,0 0 0,0 0 0,-1 0 0,1 1 0,0-1 0,0 0 0,-1 0 0,1 0 0,-16 13 6,5-1 0,1 0 0,1 1 0,0 1 0,0 0 0,-6 16 0,-32 81 14,37-84-14,-18 47 35,4 1-1,3 1 1,3 0 0,4 2-1,3 0 1,-2 110-1,13-172-56,2 42-27,-1-54 15,-1-1 0,1 0 1,0 1-1,0-1 1,0 0-1,0 0 1,1 0-1,-1 0 0,1 0 1,0 0-1,0 0 1,0-1-1,0 1 1,3 3-1,-4-6-27,0 1 0,1 0 0,-1-1 0,0 1 0,0-1 0,1 1 1,-1-1-1,0 1 0,1-1 0,-1 0 0,0 0 0,1 0 0,-1 0 0,1 0 0,-1 0 0,0 0 0,1 0 0,-1 0 0,1-1 0,-1 1 1,0-1-1,0 1 0,1-1 0,-1 1 0,0-1 0,0 0 0,1 1 0,-1-1 0,0 0 0,0 0 0,0 0 0,1-2 0,6-4-176,-1-1 0,0 0 0,8-10 0,-13 15 248,34-51-545,3-7-150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87 12491,'-31'89'2138,"22"-68"-1882,1 0 0,1 0 1,1 1-1,-5 40 0,10-61-245,1 1-1,0-1 1,0 0 0,-1 0-1,1 0 1,0 0-1,0 0 1,0 0 0,0 0-1,1 1 1,-1-1-1,0 0 1,0 0 0,1 0-1,-1 0 1,0 0-1,1 0 1,-1 0 0,1 0-1,0 0 1,-1 0 0,1 0-1,0 0 1,-1-1-1,1 1 1,0 0 0,0 0-1,0-1 1,0 1-1,0 0 1,1 0 0,0-1 1,1 0 1,-1 0-1,0 0 1,1 0 0,-1 0-1,0-1 1,1 1-1,-1-1 1,0 0-1,0 0 1,0 1-1,1-1 1,-1-1 0,3-1-1,13-9 4,1-1-1,-2-1 1,20-19-1,-24 19-36,2 1 0,0 1 0,0 1-1,32-19 1,-44 28 28,-1 1 0,1 0 1,-1 0-1,1 0 0,-1 0 0,1 0 0,0 1 0,0-1 1,-1 1-1,1-1 0,0 1 0,0 0 0,-1 0 0,1 1 1,0-1-1,-1 0 0,1 1 0,0 0 0,-1-1 0,1 1 1,0 0-1,-1 0 0,1 1 0,-1-1 0,0 0 0,1 1 1,-1 0-1,0-1 0,0 1 0,0 0 0,0 0 0,0 0 1,-1 0-1,3 4 0,0 1 19,4 5 78,1 1 1,-1-2-1,2 1 0,0-1 0,13 12 1,-20-21-78,1 1 0,0-1 0,0 1 0,0-1 0,0 0 0,0 0 0,1-1 0,-1 1 0,0-1 0,1 0 0,-1 0 0,1-1 0,0 1 0,-1-1 0,1 0 0,-1 0 1,1-1-1,0 1 0,-1-1 0,1 0 0,4-2 0,3-1 30,0-1 1,-1 0-1,1 0 0,-1-1 1,-1-1-1,1 0 0,-1 0 1,0-1-1,-1-1 0,0 1 1,0-1-1,-1-1 0,7-10 1,-10 11 124,-8 13 27,3-4-204,-1 0-1,1 1 0,0-1 0,0 0 0,0 1 0,-1-1 0,1 1 0,0-1 0,0 0 1,0 1-1,0-1 0,0 1 0,0-1 0,0 0 0,0 1 0,0-1 0,0 1 0,0-1 1,0 0-1,0 1 0,0-1 0,0 1 0,1-1 0,-1 0 0,0 1 0,0-1 0,0 0 1,1 1-1,-1-1 0,0 0 0,0 1 0,1-1 0,-1 0 0,0 1 0,1-1 0,-1 0 1,0 0-1,1 1 0,-1-1 0,0 0 0,1 0 0,-1 0 0,0 0 0,1 0 0,-1 1 0,1-1 1,-1 0-1,0 0 0,1 0 0,-1 0 0,1 0 0,4 0-9,0 0 1,0-1-1,-1 0 1,1 1-1,0-1 0,-1-1 1,1 1-1,-1-1 0,1 0 1,7-4-1,41-28-555,-44 27 496,0 0-1,-1-1 1,0 0-1,0 0 1,0-1 0,-2 0-1,1 0 1,-1-1-1,0 0 1,-1 0-1,6-15 1,1-24-208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1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15683,'-6'-6'1385,"6"-1"-1137,8-1-296,2 1 608,7 2-464,3 0-64,1 2-168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 15291,'2'0'65,"-1"-1"1,1 1-1,-1 0 0,1 0 0,-1 0 0,1 0 0,-1 0 0,1 0 0,-1 0 1,1 0-1,-1 1 0,1-1 0,-1 0 0,1 1 0,-1-1 0,1 1 1,-1 0-1,0 0 0,1-1 0,1 3 0,-1-1 5,-1 0-1,1 0 1,0 0 0,0 0-1,-1 1 1,1-1 0,-1 1-1,0-1 1,0 1-1,1 4 1,2 7 103,-2-1 0,1 1 1,-1 24-1,-1-27-54,0 22 67,0-10-167,0 0 0,2 0 0,0 0-1,7 23 1,-8-40-89,0 0 0,0 0 0,1-1 0,0 1 0,0 0 0,0-1 0,1 0 0,-1 0-1,1 0 1,0 0 0,1-1 0,-1 1 0,1-1 0,0 0 0,0 0 0,0-1 0,1 0 0,-1 0 0,10 4 0,32 5-652,-40-11 612,0 1-1,0-1 1,0 1 0,0 0 0,0 1-1,-1-1 1,1 1 0,-1 1 0,10 6-1,-15-9 113,0 0 0,0 0-1,0 0 1,0 0 0,0 0-1,0 0 1,0 0 0,-1 1-1,1-1 1,0 0 0,-1 1-1,1-1 1,-1 1-1,1-1 1,-1 1 0,0-1-1,0 0 1,1 1 0,-1-1-1,0 1 1,0-1 0,-1 2-1,1 1 34,-1-1 0,0 0 0,0 0 0,-1 0 0,1 0 0,-1 0 0,1 0 0,-1 0 0,-3 4 0,-3 2 150,0-1-1,-1 0 1,1 0 0,-17 10-1,12-9 96,-2-1-1,1-1 1,-1 0-1,0-1 1,-1-1 0,1 0-1,-29 5 1,36-9-259,0 0 0,1 0 1,-1-1-1,0 1 1,0-2-1,1 1 1,-1-1-1,0 0 0,1-1 1,-1 0-1,1 0 1,0 0-1,-1-1 0,1 0 1,0-1-1,1 1 1,-1-2-1,-8-6 0,11 7-122,0 0-1,1-1 1,-1 0-1,1 1 1,0-1-1,1-1 0,-1 1 1,1 0-1,0 0 1,0-1-1,1 0 1,0 1-1,0-1 1,0 0-1,1 1 0,-1-1 1,1 0-1,2-11 1,5-24-507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14451,'2'17'1040,"5"0"-848,2 3-64,2 0 232,0 2-152,4-4-336,1-1-1024,1-6 1032,-1-7-136,-1-8-120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3 269 14075,'7'-5'231,"0"1"1,-1-2-1,0 1 0,0-1 1,0 0-1,0 0 1,-1 0-1,8-13 0,-2 0-27,-1 0-1,10-23 1,-7 1-89,-12 39-111,-1 0 1,1-1 0,-1 1-1,0 0 1,1 0 0,-1 0 0,0 0-1,0 0 1,-1-1 0,1 1 0,0 0-1,-1 0 1,1 0 0,-1 0-1,0 0 1,0 0 0,-1-2 0,2 3-2,-1 1 1,1 0-1,-1-1 1,0 1 0,1 0-1,-1-1 1,0 1-1,1 0 1,-1 0 0,0-1-1,0 1 1,1 0-1,-1 0 1,0 0 0,1 0-1,-1 0 1,0 0 0,0 0-1,1 0 1,-1 1-1,0-1 1,1 0 0,-1 0-1,0 0 1,0 1-1,1-1 1,-1 0 0,1 1-1,-1-1 1,0 1-1,1-1 1,-1 1 0,1-1-1,-1 1 1,0 0-1,-21 24 120,13-11-39,0 0 0,1 0 0,1 1 1,0 0-1,1 0 0,1 0 0,0 1 0,1 0 1,1 0-1,0 0 0,2 1 0,-1 30 1,2-44-70,0 0 0,1 0 0,-1 0 0,1 0 0,-1 0 0,1 0 0,0 0 0,0 0 1,0-1-1,0 1 0,1 0 0,-1-1 0,1 1 0,-1-1 0,1 0 0,0 1 1,0-1-1,0 0 0,0 0 0,1 0 0,-1 0 0,0-1 0,1 1 0,0-1 0,-1 1 1,1-1-1,0 0 0,-1 0 0,1 0 0,0 0 0,0-1 0,0 1 0,0-1 0,0 1 1,0-1-1,0 0 0,0 0 0,4-1 0,7-2 11,0 0 0,-1-1 0,0-1 1,1 0-1,-2 0 0,1-2 0,-1 1 0,18-13 0,89-75-10,-83 62-142,-1-1-1,-2-2 1,-1-2 0,32-46 0,-74 128 11,7-31 160,-22 92 387,22-89-303,1 0 1,0 0-1,1-1 1,3 26 0,5-15 69,-6-27-203,-1 1-1,0-1 1,0 1 0,1-1-1,-1 0 1,0 1 0,1-1 0,-1 1-1,0-1 1,1 0 0,-1 1-1,0-1 1,1 0 0,-1 1 0,1-1-1,-1 0 1,1 0 0,-1 0 0,1 1-1,-1-1 1,1 0 0,-1 0-1,1 0 1,-1 0 0,1 0 0,-1 0-1,1 0 1,-1 0 0,1 0-1,-1 0 1,1 0 0,-1 0 0,1 0-1,-1 0 1,1-1 0,-1 1 0,1 0-1,-1 0 1,0-1 0,1 1-1,-1 0 1,1 0 0,-1-1 0,1 1-1,-1 0 1,0-1 0,1 1-1,-1-1 1,0 1 0,0 0 0,1-1-1,-1 1 1,0-1 0,1 0 0,5-10-116,1-1 1,-2 1 0,1-1 0,-1 0 0,-1 0 0,5-26 0,-8 35 95,11-49-228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12971,'0'8'1232,"3"2"-1000,12-1-240,5-1 912,8-2-800,5-2-40,1-1-88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152 169 14635,'-10'12'479,"-73"87"1423,74-87-1676,2-1 1,-1 1-1,2 0 1,-1 1-1,2 0 1,-9 25-1,14-36-199,-1-1 0,1 1 0,-1-1 0,1 1 0,0-1 0,0 1 0,0-1 0,0 1 0,0-1 0,0 1 0,0-1 0,0 1 0,0-1 0,1 1 0,-1-1 0,0 0 0,1 1 0,0-1 0,-1 1 0,1-1 0,0 0 0,0 1 0,0 0 0,1-1-4,-1 0 0,1-1 0,-1 1 0,0 0 1,1-1-1,-1 1 0,1-1 0,0 0 0,-1 0 0,1 1 1,-1-1-1,1 0 0,-1 0 0,1 0 0,0-1 1,-1 1-1,4-1 0,5-2 15,1 0 0,-1-1 0,0 0 0,0-1 0,11-7 0,13-9-131,-2-3 1,0 0-1,-1-2 1,29-33-1,-41 39-47,-1-1 0,-1-1 0,-1-1-1,-1 0 1,-1-1 0,19-44-1,-32 65 126,0 0 0,0 1-1,-1-1 1,1 0-1,0 0 1,-1 1 0,0-1-1,0 0 1,0 0 0,0 0-1,-1-4 1,1 7 17,0 0 0,0-1 1,0 1-1,0 0 0,0-1 1,-1 1-1,1 0 0,0-1 1,0 1-1,0 0 0,-1 0 0,1-1 1,0 1-1,0 0 0,-1 0 1,1-1-1,0 1 0,0 0 1,-1 0-1,1 0 0,0-1 1,-1 1-1,1 0 0,0 0 0,-1 0 1,1 0-1,0 0 0,-1 0 1,1 0-1,-1 0 0,0 0 12,-1 0 0,1 1 0,0-1-1,0 1 1,-1-1 0,1 1 0,0 0 0,0-1-1,0 1 1,0 0 0,0 0 0,0 0 0,-1 1-1,-5 6 83,0 1 1,0 0-1,1 0 0,0 0 0,0 1 0,2 0 0,-8 20 0,5-12 37,2 0 0,1 0 0,0 0 0,-1 20 0,4-33-103,1 1 1,0-1-1,0 0 1,1 1-1,-1-1 0,1 0 1,0 1-1,1-1 1,-1 0-1,1 0 0,0 0 1,4 7-1,-4-9-18,0 0 0,1 0-1,-1 0 1,1-1-1,-1 1 1,1-1 0,0 1-1,0-1 1,0 0 0,0-1-1,0 1 1,1 0 0,-1-1-1,1 1 1,-1-1-1,1 0 1,-1-1 0,1 1-1,4 0 1,9 0-36,0-1-1,-1-1 0,1 0 1,-1-1-1,0-1 1,1 0-1,23-9 1,2-4-263,61-31 1,-86 39 193,0 0-41,-1-1-1,0 0 1,0-1 0,17-14-1,-33 23 126,1 1-1,0-1 0,-1 1 0,1-1 1,0 0-1,-1 1 0,1-1 0,-1 0 1,1 1-1,-1-1 0,1 0 0,-1 0 1,1 1-1,-1-1 0,0 0 0,0 0 1,1 0-1,-1 0 0,0 0 0,0 1 0,0-2 1,0 1 4,0 0 0,-1 1 1,1-1-1,0 0 0,-1 1 1,1-1-1,-1 1 0,1-1 0,-1 0 1,1 1-1,-1 0 0,1-1 1,-1 1-1,1-1 0,-1 1 1,0-1-1,1 1 0,-1 0 0,0 0 1,0-1-1,-5-1 11,0 1 0,0 0 0,0 0-1,-11-1 1,4 2 47,0 0 1,0 1-1,1 1 0,-1 0 0,1 1 0,-1 0 0,1 1 0,0 0 0,0 1 0,-21 12 0,28-15-28,1 1-1,0 0 0,0 1 0,0-1 0,0 1 0,1-1 0,-1 1 0,1 0 1,0 1-1,0-1 0,0 0 0,-3 9 0,5-9-11,0 0 0,0 1 0,0-1 0,0 0 0,1 1-1,0-1 1,0 1 0,0-1 0,1 0 0,-1 1 0,1-1 0,0 0 0,0 1-1,0-1 1,1 0 0,-1 0 0,4 4 0,0 1-2,0 0 0,1-1 1,0 0-1,0 0 0,1-1 1,0 1-1,1-2 0,-1 1 0,1-1 1,1 0-1,14 8 0,-3-4-90,0 0-1,0-2 0,1 0 1,28 6-1,-40-12 58,-1 0-1,1 0 1,0-1-1,-1 0 1,1-1-1,0 0 1,0-1-1,0 1 0,-1-1 1,1-1-1,0 0 1,-1 0-1,0-1 1,1 0-1,-1 0 1,0-1-1,13-8 1,22-24-129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295 229 16275,'-2'-2'83,"0"-1"0,0 0-1,-1 1 1,1-1-1,-1 1 1,0 0-1,0 0 1,0 0-1,0 0 1,0 0-1,0 1 1,0-1 0,0 1-1,-1 0 1,1 0-1,0 0 1,-1 0-1,1 1 1,-1 0-1,1-1 1,-1 1-1,1 0 1,-1 1 0,1-1-1,-1 1 1,1-1-1,-1 1 1,1 0-1,-5 2 1,-3 1-37,0 1 0,1 0 0,0 0 0,0 1 0,0 0 0,1 0 1,-1 1-1,-7 9 0,7-7-51,1 2 0,0-1 0,0 1 1,1 1-1,0-1 0,1 1 0,1 1 1,0-1-1,0 1 0,1 0 0,1 1 1,0-1-1,-3 25 0,7-35 1,0 0 0,0 0-1,0 0 1,0 0 0,0 1 0,1-1-1,-1 0 1,1 0 0,0 0 0,0 0-1,0 0 1,0 0 0,1 0 0,-1-1-1,2 4 1,-1-5 2,-1 1 1,1-1-1,0 0 0,-1 1 1,1-1-1,0 0 0,0 0 1,-1 0-1,1-1 0,0 1 1,0 0-1,0-1 0,0 1 1,0-1-1,0 0 0,0 1 0,0-1 1,0 0-1,0 0 0,0 0 1,0-1-1,4 0 0,5-1-3,-1-1-1,1-1 1,-1 0-1,0 0 1,0-1-1,0 0 0,-1-1 1,1 0-1,-1-1 1,-1 0-1,9-8 1,7-8-19,-2-1 1,28-39-1,-18 18-63,-2-2 0,-2-1 0,41-95 0,-56 104-48,-11 25 44,-4 11 33,-2 7-33,0 5 61,0 0 0,0 0-1,1 1 1,0 0 0,-2 14-1,-5 57 24,9-69 8,-2 7 46,1 0 0,2-1 1,0 1-1,0 0 0,6 30 0,-5-47-35,-1 0 1,1 0 0,-1 0-1,1 0 1,0 0-1,-1 0 1,1 0-1,0 0 1,0-1-1,1 1 1,-1 0-1,0 0 1,1-1 0,-1 1-1,0-1 1,1 0-1,0 1 1,-1-1-1,1 0 1,0 0-1,3 2 1,-2-3 6,0 1 0,0 0-1,1-1 1,-1 0 0,0 0 0,0 0 0,0 0 0,1 0-1,-1-1 1,0 1 0,0-1 0,5-2 0,6-2 15,0-1 1,-1-1 0,0 0 0,22-17 0,9-10-82,37-25-282,-80 58 315,0 1 0,-1-1 0,1 1 1,0 0-1,-1-1 0,1 1 0,0 0 0,-1 0 1,1-1-1,0 1 0,0 0 0,-1 0 1,1 0-1,0 0 0,0 0 0,0 0 0,-1 0 1,2 0-1,-2 0 7,1 1 0,-1-1 0,0 0 0,1 0 1,-1 1-1,0-1 0,1 0 0,-1 1 0,0-1 0,1 1 0,-1-1 0,0 0 0,0 1 1,0-1-1,1 1 0,-1-1 0,0 0 0,0 1 0,0-1 0,0 1 0,0-1 1,0 1-1,-4 35-88,1-19 116,2-9 13,1-1 1,0 1-1,0 0 0,1-1 0,0 1 0,0 0 1,3 11-1,-3-17-12,0 1 0,1-1 0,-1 0 0,0 1 1,1-1-1,-1 0 0,1 0 0,-1 0 0,1 0 0,0 0 0,0 0 1,0-1-1,0 1 0,0-1 0,1 1 0,-1-1 0,0 0 1,1 0-1,-1 0 0,1 0 0,-1 0 0,1 0 0,-1-1 0,1 1 1,3-1-1,3 1 35,1-2 0,-1 1 0,1-1 0,-1-1 0,1 0 0,-1 0 0,0 0 0,0-1 0,0-1-1,-1 0 1,1 0 0,-1 0 0,13-10 0,-5 3-5,0-1-1,-1-1 0,-1 0 1,0-1-1,19-25 0,-30 35-50,13-19-1,-15 22-2,-1 0-1,1 0 0,-1 0 1,1 0-1,-1 0 0,1 0 1,-1 0-1,0 0 0,1-1 1,-1 1-1,0 0 1,0 0-1,0 0 0,0-1 1,0 1-1,0 0 0,0-2 1,-1 3 0,1-1 0,0 1 0,0 0 0,0 0 1,0-1-1,0 1 0,-1 0 0,1 0 0,0-1 1,0 1-1,-1 0 0,1 0 0,0 0 0,0-1 1,-1 1-1,1 0 0,0 0 0,0 0 1,-1 0-1,1 0 0,0 0 0,-1 0 0,1 0 1,0 0-1,0 0 0,-1 0 0,1 0 0,0 0 1,-1 0-1,1 0 0,0 0 0,-1 0 0,1 0 1,0 0-1,-1 0 0,-13 9-35,-7 13 17,16-15 34,1 0-1,0 0 0,1 1 1,0-1-1,0 1 0,0-1 0,1 1 1,0 0-1,-1 13 0,3-19-3,0 1-1,0-1 0,0 1 1,0-1-1,0 1 0,0-1 1,1 1-1,-1-1 0,1 0 0,0 1 1,-1-1-1,1 0 0,1 1 1,-1-1-1,0 0 0,0 0 1,1 0-1,-1 0 0,1 0 0,0 0 1,-1-1-1,1 1 0,0 0 1,0-1-1,0 1 0,0-1 1,0 0-1,1 0 0,-1 0 1,0 0-1,0 0 0,1 0 0,-1-1 1,1 1-1,2 0 0,8 0-77,1 0 1,-1-1-1,1-1 0,0 0 0,-1-1 0,0 0 0,1-1 0,-1 0 0,0-1 0,0-1 0,-1 0 0,1-1 0,20-13 0,-8 0-102,-15-2-85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16660,'-17'-15'1552,"6"3"-1336,11 9-328,3 2 856,11 1-568,5 0-112,2 0-256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27 208 13035,'4'-23'661,"-3"13"-82,-4 25-138,-10 60 327,4 1-1,2 0 0,7 132 0,1-199-701,0 0-1,0 0 0,1 0 1,0 0-1,5 14 1,-6-22-52,-1 1 1,0-1-1,1 0 1,0 1 0,-1-1-1,1 0 1,0 0 0,-1 0-1,1 0 1,0 1 0,0-1-1,0 0 1,0-1-1,0 1 1,0 0 0,0 0-1,0 0 1,1 0 0,-1-1-1,0 1 1,0-1-1,1 1 1,-1-1 0,0 1-1,1-1 1,-1 0 0,0 0-1,1 1 1,-1-1 0,1 0-1,-1 0 1,0-1-1,1 1 1,-1 0 0,1 0-1,-1-1 1,0 1 0,1 0-1,-1-1 1,0 0-1,0 1 1,1-1 0,-1 0-1,1-1 1,4-2 20,0-1-1,-1 0 1,0 0 0,0 0-1,-1-1 1,0 1 0,0-1-1,0 0 1,0-1 0,-1 1 0,3-8-1,-4 11-23,13-32 31,-1 0 1,-2-1-1,-2 0 1,7-41 0,-6 14-352,2-103 1,-12 146 161,-2-1 1,0 0-1,-1 1 1,-5-27 0,-5 21-147,11 25 284,1 1 1,0-1 0,0 1-1,0-1 1,-1 1 0,1 0-1,0-1 1,-1 1-1,1-1 1,0 1 0,-1 0-1,1-1 1,0 1 0,-1 0-1,1 0 1,-1-1-1,1 1 1,0 0 0,-1 0-1,1-1 1,-1 1 0,1 0-1,-1 0 1,1 0 0,-1 0-1,1 0 1,-1 0-1,1 0 1,-1 0 0,1 0-1,-1 0 1,1 0 0,-1 0-1,1 0 1,-1 0-1,1 0 1,-1 0 0,1 1-1,-1-1 1,1 0 0,0 0-1,-1 1 1,1-1-1,-1 1 1,-3 6-28,1 0-1,0 1 1,0 0 0,1-1 0,0 1-1,0 0 1,1 0 0,-1 11-1,-2 17 104,1 47 0,3-70-9,0-1 1,1 1 0,1-1-1,0 0 1,1 1 0,0-1-1,8 17 1,-11-26-38,1-1 1,1 1-1,-1-1 0,0 0 1,1 1-1,-1-1 0,1 0 1,0 0-1,0 0 0,-1 0 0,2 0 1,-1-1-1,0 1 0,0 0 1,0-1-1,1 0 0,-1 1 1,0-1-1,1 0 0,0 0 0,-1-1 1,1 1-1,-1 0 0,1-1 1,0 0-1,-1 1 0,1-1 1,0 0-1,-1 0 0,1-1 0,0 1 1,-1-1-1,1 1 0,3-2 1,5-2 52,-1-1 0,1 0-1,-1 0 1,0-1 0,0-1 0,15-12 0,8-9 115,-1-2 0,49-60 0,41-77-272,-113 156-24,-9 11 105,0 0 0,0 0 0,0 0 0,0 0 0,0-1 0,0 1 0,0 0 0,0 0 0,1 0 1,-1 0-1,0 0 0,0 0 0,0 0 0,0 0 0,0 0 0,0 0 0,0 0 0,0 0 0,0 0 0,0 0 0,0 0 0,0 0 1,1 0-1,-1 0 0,0 0 0,0 0 0,0 0 0,0 0 0,0 0 0,0 0 0,0 0 0,0 0 0,0 0 0,0 0 1,0 0-1,0 0 0,1 0 0,-1 0 0,0 1 0,0-1 0,0 0 0,0 0 0,0 0 0,0 0 0,0 0 0,0 0 0,0 0 1,0 0-1,0 0 0,0 0 0,0 0 0,0 0 0,0 0 0,0 1 0,0-1 0,0 0 0,0 0 0,0 0 0,0 0 1,-2 21-160,0-15 153,-14 87-35,3 1-1,0 112 1,13-196 61,1 1 0,-1-1 0,2 1 1,-1-1-1,2 1 0,5 17 1,-7-25 30,0-1 0,0 0 0,0 0 1,0-1-1,1 1 0,-1 0 1,1 0-1,-1-1 0,1 1 0,-1 0 1,1-1-1,0 0 0,0 1 1,0-1-1,3 2 0,-2-2-17,0-1 0,-1 1 0,1-1-1,0 0 1,-1 0 0,1 0 0,0 0 0,0 0 0,-1 0-1,1-1 1,0 1 0,-1-1 0,1 0 0,-1 0 0,1 0 0,3-2-1,28-18 165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59 13643,'-97'103'3490,"68"-75"-2903,2 0 1,-34 46-1,60-73-584,1-1-1,-1 1 1,0 0 0,1 0 0,-1 0 0,0 0 0,1-1-1,-1 1 1,1 0 0,0 0 0,-1 0 0,1 0 0,0 0 0,0 0-1,-1 0 1,1 0 0,0 0 0,0 0 0,0 0 0,0 0-1,0 0 1,0 0 0,1 0 0,-1 2 0,1-2-6,0-1 1,0 1-1,1-1 1,-1 1 0,0-1-1,0 1 1,0-1-1,0 0 1,0 0-1,1 1 1,-1-1-1,0 0 1,0 0 0,1 0-1,-1 0 1,0-1-1,0 1 1,0 0-1,0 0 1,1-1-1,0 0 1,20-5-134,41-18-1,-40 14 43,36-10 1,-51 18 79,0 1-1,-1-1 1,1 1 0,0 1 0,0 0 0,0 0-1,0 0 1,15 3 0,-19-1 36,1 0 0,-1 0 1,0 0-1,0 0 0,0 1 0,0 0 0,0 0 1,0 0-1,-1 0 0,1 0 0,-1 1 0,0-1 1,0 1-1,0 0 0,-1 0 0,1 0 0,-1 0 1,0 1-1,0-1 0,0 1 0,-1-1 1,2 8-1,-3-13-13,0 1 1,0 0-1,0 0 1,0-1-1,0 1 1,1 0 0,-1 0-1,0-1 1,0 1-1,0 0 1,0 0-1,1 0 1,-1 0-1,0-1 1,0 1-1,0 0 1,0 0-1,1 0 1,-1 0 0,0 0-1,0-1 1,1 1-1,-1 0 1,0 0-1,0 0 1,1 0-1,-1 0 1,0 0-1,0 0 1,1 0 0,-1 0-1,0 0 1,0 0-1,1 0 1,-1 0-1,0 0 1,0 0-1,1 0 1,-1 0-1,0 1 1,0-1 0,0 0-1,1 0 1,-1 0-1,0 0 1,0 0-1,0 1 1,1-1-1,-1 0 1,0 0-1,0 0 1,0 1 0,0-1-1,1 0 1,-1 0-1,0 0 1,0 1-1,0-1 1,0 0-1,0 0 1,0 1-1,0-1 1,0 0 0,9-20 192,-9 20-199,13-49 193,-2-1 0,6-71 0,-13 89-211,1 16-9,1 12-58,-4 4 53,-1 1 1,1-1 0,-1 1-1,1 0 1,-1 0 0,1 0-1,-1 0 1,1 0-1,-1 0 1,2 2 0,14 10-315,-12-11 200,0 1-1,0-1 1,1-1 0,-1 1 0,0-1 0,1 0 0,-1 0 0,1 0-1,-1-1 1,1 0 0,-1 0 0,1 0 0,0-1 0,-1 0-1,11-2 1,-5-1-38,1 0-1,-1-1 0,0 0 1,0-1-1,0 0 0,11-9 1,24-22-469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10 14051,'-5'5'168,"1"0"0,-1 1 0,1 0 0,0 0 0,1 0 0,-1 0 0,1 0 0,0 1 0,-2 7 0,-3 8 136,-79 201 1981,76-188-2063,1 1 1,3-1-1,0 1 1,-2 59-1,9-89-196,1 1 0,-1 0-1,1 0 1,0-1 0,1 1 0,-1 0 0,4 8-1,-4-14-23,-1 0 0,1 0-1,-1 1 1,1-1 0,0 0 0,0 0-1,-1 1 1,1-1 0,0 0 0,0 0-1,0 0 1,0 0 0,0 0-1,1-1 1,-1 1 0,0 0 0,0 0-1,0-1 1,1 1 0,-1-1-1,0 1 1,1-1 0,-1 1 0,0-1-1,1 0 1,-1 0 0,1 0-1,-1 0 1,0 0 0,1 0 0,-1 0-1,1 0 1,-1 0 0,0-1-1,1 1 1,-1 0 0,0-1 0,1 0-1,-1 1 1,0-1 0,0 0 0,2 0-1,7-6 21,-1-1 0,0 0 0,0-1 0,-1 1-1,0-1 1,0-1 0,-1 0 0,8-13 0,2-3 27,147-191-2865,-147 198 1449,-17 19 1341,0 0 0,0 0 0,0 0 0,0 0 0,1 0 0,-1 0 0,0-1 0,0 1 1,0 0-1,0 0 0,0 0 0,1 0 0,-1 0 0,0 0 0,0 0 0,0 0 0,0 0 0,0 0 0,1 0 0,-1 0 0,0-1 0,0 1 0,0 0 0,0 0 0,1 0 0,-1 0 0,0 0 0,0 1 0,0-1 0,0 0 0,1 0 0,-1 0 0,0 0 0,0 0 0,0 0 0,0 0 0,0 0 0,1 0 0,-1 0 0,0 0 0,0 0 0,0 1 0,0-1 0,0 0 0,0 0 0,0 0 0,1 0 0,-1 0 0,0 1 0,0-1 0,0 0 0,0 0 0,0 0 0,0 0 0,0 0 0,0 1 0,0-1 0,0 0 0,0 0 0,0 0 0,0 0 0,0 1 0,0-1 0,0 0 0,0 0 0,0 0 0,0 0 0,0 1 0,-3 14-781,-10 21-109,-26 53 1,23-56 1425,1 0 1,-13 45 0,27-73-334,0 1 0,0-1 1,0 0-1,1 1 0,-1-1 0,2 9 0,-1-13-143,0 0 0,0 0 0,0 0 0,0 0-1,1-1 1,-1 1 0,0 0 0,1 0 0,-1 0 0,1-1 0,-1 1-1,1 0 1,-1 0 0,1-1 0,-1 1 0,1-1 0,0 1 0,-1 0-1,2 0 1,-1-1-6,0 0 0,0 1 0,1-1 0,-1 0 0,0 0 0,0 1-1,1-1 1,-1 0 0,0 0 0,0-1 0,1 1 0,-1 0 0,0 0 0,0 0 0,0-1-1,1 1 1,0-2 0,10-3 21,-1 0-1,0-2 1,0 1 0,-1-1-1,0-1 1,16-15-1,54-61-318,-74 76 235,40-45-658,68-104 1,-91 120 619,-2-1 1,-2-1-1,-1-1 0,13-45 1,-25 62 386,-6 23-303,0 0-1,0 0 0,0 0 0,1 0 1,-1 0-1,0-1 0,0 1 0,0 0 1,0 0-1,0 0 0,0 0 0,0 0 1,0 0-1,0-1 0,0 1 0,0 0 1,0 0-1,0 0 0,0 0 0,0 0 1,0-1-1,0 1 0,0 0 0,0 0 1,0 0-1,0 0 0,0 0 0,0 0 1,0-1-1,0 1 0,0 0 0,0 0 1,0 0-1,0 0 0,0 0 0,0 0 1,0-1-1,0 1 0,-1 0 0,1 0 1,0 0-1,0 0 0,0 0 0,0 0 1,0 0-1,0 0 0,0 0 0,-1-1 1,1 1-1,0 0 0,0 0 0,0 0 1,0 0-1,0 0 0,0 0 0,-1 0 1,1 0-1,0 0 0,0 0 0,0 0 1,-1 0-1,-6 8 452,-2 9-133,0 0 0,0 1 0,2 0 0,-11 37-1,-11 81 526,29-136-848,-21 149 804,19-128-672,1 1 0,1-1 0,2 1-1,6 39 1,1-33-218,-9-27 59,0 0 0,0 1 0,1-1 0,-1 0 0,1 0 0,-1 0 0,1 0 0,-1 0 0,1-1 0,0 1 0,-1 0 0,1 0 0,0 0 0,0 0 0,-1-1 1,1 1-1,0 0 0,0-1 0,0 1 0,0-1 0,2 1 0,-3-1-2,1-1 1,-1 1-1,1-1 1,-1 1-1,0-1 1,1 0-1,-1 1 1,1-1-1,-1 0 1,0 1-1,0-1 1,1 0-1,-1 1 1,0-1-1,0 0 1,0 0-1,0 1 1,0-1-1,0 0 1,0 0-1,0 1 1,0-1 0,0 0-1,0 0 1,0 1-1,-1-2 0,1 0-56,-2-10-134,0 1 0,0-1-1,-1 1 1,-1 0 0,0 0 0,-10-20 0,-40-57-422,-44-50 1132,97 137-458,0 0 0,1 0-1,-1-1 1,0 1 0,0-1-1,1 1 1,-1-1-1,1 1 1,-1-1 0,1 1-1,0-1 1,0 1-1,0-1 1,-1 1 0,2-3-1,-1 3-11,0 0 0,0 0 0,1 1-1,-1-1 1,1 0 0,-1 1 0,0-1-1,1 0 1,0 1 0,-1-1 0,1 1-1,-1-1 1,1 1 0,-1-1 0,1 1-1,0-1 1,0 1 0,-1-1 0,1 1-1,0 0 1,1-1 0,4 0 63,1 0 0,-1 0 1,1 0-1,-1 1 0,13 1 0,-14-1-121,136 7 351,-113-7-324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14235,'27'-7'984,"8"3"-1112,4 0 536,11 4-152,1 0-48,7 3-128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41 14323,'0'-2'83,"0"0"1,0 0-1,0 1 0,-1-1 0,1 0 1,-1 1-1,1-1 0,-1 1 1,0-1-1,1 1 0,-1-1 0,0 1 1,0-1-1,0 1 0,0 0 1,0-1-1,-1 1 0,1 0 0,0 0 1,-3-2-1,1 2 3,0 0 0,1 0 0,-1 0 0,0 0-1,0 0 1,0 1 0,1-1 0,-1 1 0,0 0 0,0 0 0,-4 0 0,-1 1 51,-1 0 0,1 1 0,0 0 0,0 1 0,1-1 1,-1 1-1,-13 8 0,7-2-64,1 0 0,0 2 0,0-1 0,1 2 0,1-1 0,-12 16 0,17-19-69,-1 1-1,1 0 1,1 1 0,0-1 0,0 1-1,1 0 1,0 0 0,1 1 0,0-1-1,-2 13 1,5-22-6,-1 1 0,1-1 0,0 0 0,0 0 0,0 0-1,0 1 1,0-1 0,0 0 0,0 0 0,0 1 0,0-1 0,0 0 0,1 0 0,-1 0 0,1 0 0,-1 0 0,1 1-1,-1-1 1,1 0 0,0 0 0,-1 0 0,1 0 0,0 0 0,0 0 0,0-1 0,-1 1 0,1 0 0,0 0-1,0-1 1,0 1 0,0 0 0,1-1 0,-1 1 0,0-1 0,0 0 0,0 1 0,0-1 0,1 0 0,-1 1-1,1-1 1,6 0-26,0 0 0,0-1-1,0 1 1,0-2 0,10-1-1,4-1-84,-11 2 43,1 0 0,0 1 0,0 1 0,-1 0 1,1 1-1,0 0 0,16 4 0,-23-3 48,-1-1-1,1 1 1,-1 0-1,0 0 1,0 0-1,0 1 1,0-1-1,0 1 1,0 0-1,-1 0 1,0 0-1,1 1 1,-1-1-1,0 1 1,-1 0-1,1 0 1,0 0-1,-1 0 1,0 0-1,0 1 1,2 7-1,-1 0 29,0 0 0,-1 1 0,-1-1 0,0 1 0,0-1-1,-1 1 1,-1 0 0,0-1 0,-1 1 0,0-1 0,-1 0 0,-1 0 0,-7 21 0,2-14 107,0 0 0,-1 0 0,-1-1 0,0 0 1,-2-1-1,0-1 0,-21 21 0,28-31-55,0-1 0,0 0 0,-1 0 0,1-1 0,-1 0 0,-9 4 0,15-7-58,0 0 0,0-1 0,-1 1 0,1 0 0,0-1 0,0 0 0,-1 1 0,1-1 0,0 0 1,-1 0-1,1 1 0,0-1 0,-1 0 0,1 0 0,0 0 0,-1-1 0,1 1 0,0 0 0,-1 0 0,1-1 1,0 1-1,-1-1 0,1 1 0,0-1 0,0 0 0,0 1 0,0-1 0,0 0 0,0 0 0,0 0 0,0 0 1,0 0-1,0 0 0,0 0 0,0 0 0,0 0 0,1 0 0,-1 0 0,0-1 0,1 1 0,-1 0 0,1 0 1,0-1-1,-1-1 0,0-1-51,1-1-1,-1 0 1,1 0 0,0 0 0,0 0 0,1 1 0,-1-1-1,1 0 1,0 0 0,1 1 0,-1-1 0,5-8 0,2-5-265,20-29 0,-27 46 306,18-28-194,2 2 1,0 0 0,2 1 0,1 1-1,1 1 1,1 2 0,1 0 0,1 2-1,1 1 1,0 1 0,35-15 0,-60 31 215,1 0 0,-1 1 1,0-1-1,1 1 1,-1 0-1,6 0 0,-10 1-5,1-1-1,-1 1 0,1 0 0,-1 1 0,1-1 0,-1 0 0,1 0 0,0 0 0,-1 0 0,1 0 0,-1 0 1,1 1-1,-1-1 0,1 0 0,-1 0 0,0 1 0,1-1 0,-1 0 0,1 1 0,-1-1 0,1 1 0,-1 0 5,1 0-1,-1 0 0,0 0 0,0 0 0,1-1 1,-1 1-1,0 0 0,0 0 0,0 0 0,0 0 0,0 0 1,0 0-1,-1 0 0,1 0 0,0 0 0,0-1 0,-1 3 1,-4 7 186,1 1 0,-2 0 0,1-1 0,-2 0 0,-13 17 1,20-27-191,0 0 1,0 0 0,0 0 0,0 0 0,0 0 0,0 0 0,0 0-1,0-1 1,0 1 0,0 0 0,0 0 0,-1 0 0,1 0 0,0 0-1,0 0 1,0 0 0,0 0 0,0 0 0,0 0 0,0 0 0,0 0-1,0 0 1,0 0 0,-1 0 0,1 0 0,0 0 0,0 0-1,0 0 1,0 0 0,0 0 0,0 0 0,0 0 0,0 0 0,0 0-1,-1 0 1,1 0 0,0 0 0,0 0 0,0 0 0,0 0 0,0 0-1,0 0 1,0 0 0,0 0 0,0 0 0,0 0 0,0 0 0,-1 0-1,1 0 1,0 0 0,0 1 0,0-1 0,0 0 0,0 0 0,0 0-1,0 0 1,0 0 0,0 0 0,0 0 0,0 0 0,0 0 0,0 0-1,0 1 1,0-1 0,0 0 0,0 0 0,0 0 0,0 0 0,0 0-1,1-10 238,7-16-58,76-267 403,-86 302-559,1 0 0,0 0 1,1 13-1,0-19-44,0 0 0,0-1-1,0 1 1,1 0-1,-1 0 1,1-1 0,-1 1-1,1-1 1,0 1-1,0 0 1,0-1-1,0 0 1,1 1 0,-1-1-1,1 0 1,-1 1-1,1-1 1,0 0 0,0 0-1,-1 0 1,2-1-1,3 4 1,-3-4 88,1 0 0,0 0 0,0 0 0,0 0 0,0-1 0,0 1 0,0-1-1,1 0 1,-1 0 0,0-1 0,0 1 0,0-1 0,0 0 0,4-1 0,6-4 124,1 1 0,18-12-1,6-4 66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12571,'-37'13'2147,"29"-11"-1853,0 1 0,0-1 0,1 2-1,-1-1 1,1 1 0,0 0 0,-10 7 0,9-3-168,1-1 0,-1 1 0,1 0 1,0 1-1,-6 10 0,10-14-86,0 1-1,0-1 1,0 1 0,1-1-1,0 1 1,0 0 0,0 0 0,1 0-1,0 0 1,-1 8 0,2-14-32,0 1 0,0 0 1,0-1-1,0 1 0,0-1 1,0 1-1,0-1 1,0 1-1,0 0 0,1-1 1,-1 1-1,0-1 0,0 1 1,0-1-1,1 1 1,-1-1-1,0 1 0,1-1 1,-1 1-1,0-1 0,1 1 1,-1-1-1,1 0 0,-1 1 1,1-1-1,-1 0 1,1 1-1,-1-1 0,1 0 1,-1 0-1,1 1 0,-1-1 1,1 0-1,1 0 8,0 0 0,1 0-1,-1 0 1,0 0 0,0 0-1,-1-1 1,1 1 0,0-1-1,0 1 1,2-2 0,8-4 35,0 0 1,13-10 0,-24 15-47,26-16 45,149-93-40,-167 105-34,1 0 1,-1 1-1,1 0 0,0 0 1,1 1-1,-1 0 0,13-1 1,-20 4 19,0 0 1,0-1 0,0 1 0,0 0 0,1 1-1,-1-1 1,0 1 0,0-1 0,0 1-1,0 0 1,0 0 0,0 0 0,0 1 0,-1-1-1,1 1 1,0-1 0,-1 1 0,1 0-1,-1 0 1,1 0 0,-1 0 0,0 1 0,0-1-1,0 1 1,0-1 0,-1 1 0,1-1 0,1 5-1,1 5 54,0 0-1,-1 1 1,0-1-1,-1 0 1,0 25-1,0-13 64,-2-23-105,0 0 0,0-1 0,0 1 0,0-1 0,0 1 1,0 0-1,0-1 0,0 1 0,1-1 0,-1 1 0,0 0 1,0-1-1,0 1 0,1-1 0,-1 1 0,0-1 0,0 1 0,1-1 1,-1 1-1,1-1 0,-1 1 0,0-1 0,1 1 0,-1-1 0,1 0 1,-1 1-1,1-1 0,0 1 0,0-2-10,0 1 0,0 0 0,-1 0 0,1-1 0,0 1 0,0 0 0,0-1 1,-1 1-1,1-1 0,0 1 0,0-1 0,-1 1 0,1-1 0,0 0 0,-1 1 0,2-2 0,28-43-474,-23 34 287,-2 4 68,5-8-370,0-1 0,1 1 0,1 1 0,1 0 0,0 1 0,18-15 0,-30 27 429,0 0-1,0 0 0,0 1 0,0-1 1,0 0-1,0 1 0,1-1 1,-1 1-1,0-1 0,0 1 1,0 0-1,1-1 0,-1 1 1,0 0-1,1 0 0,-1 0 0,0 0 1,1 0-1,-1 0 0,0 0 1,1 0-1,1 1 0,-2 0 19,0 0 0,1 0 0,-1 0 0,0 0 0,0 0 0,0 0-1,0 1 1,-1-1 0,1 0 0,0 0 0,0 1 0,-1-1 0,1 0 0,-1 1 0,1-1-1,0 3 1,0 6-5,1 0 1,-2-1-1,1 1 0,-2 16 0,-9 59 1185,11-77-766,5-10-257,10-18-187,-13 17 74,51-70-86,-19 31 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104 314 14291,'-9'6'256,"-1"1"1,2 0-1,-1 0 1,1 1-1,0 0 1,0 0-1,-7 12 0,12-15-189,-1 0 0,1 1 0,0-1 0,0 1 0,1 0 0,0 0-1,0 0 1,0 0 0,1 0 0,-1 0 0,1 0 0,1 1-1,0-1 1,0 7 0,0-12-62,0 0-1,0 0 1,0 0-1,0 1 1,0-1-1,1 0 1,-1 0-1,1 0 1,-1 0-1,0 0 1,1 0-1,0 0 1,-1 0-1,1 0 1,-1-1-1,1 1 1,0 0-1,0 0 1,0 0-1,-1-1 1,1 1-1,0 0 1,0-1-1,0 1 1,0-1-1,0 1 1,0-1-1,0 0 1,0 1-1,0-1 1,0 0-1,1 0 1,-1 0-1,0 1 1,0-1-1,0 0 1,0 0-1,0-1 1,0 1-1,0 0 1,2-1-1,3 0-3,0-1 0,0 0 0,0 0-1,0 0 1,0-1 0,6-4 0,14-10-102,0-2 0,41-41 0,-10 9-207,-55 49 286,0 1 1,0-1-1,0 1 1,0-1-1,0 1 1,1 0-1,-1 0 0,0 0 1,5-1-1,-6 2 17,0 0-1,-1 0 1,1 0-1,0 0 1,0 0-1,-1 0 0,1 1 1,0-1-1,0 0 1,-1 1-1,1-1 1,0 0-1,-1 1 1,1-1-1,0 1 0,-1-1 1,1 1-1,-1-1 1,1 1-1,-1 0 1,1-1-1,-1 1 1,1 0-1,-1-1 0,0 1 1,1 0-1,-1-1 1,0 1-1,1 0 1,-1 0-1,0 0 1,0-1-1,0 1 0,0 0 1,0 0-1,0-1 1,0 3-1,1 10 7,0 1 0,-1-1 0,0 0-1,-5 25 1,-15 58 268,16-81-210,-59 198 1056,19-71-343,38-119-806,7-21-65,1-5-24,16-37-161,24-102 168,-5 14 108,-5 47-40,2 1 0,4 1-1,4 3 1,72-102 0,-100 158 15,31-33 0,-40 48 29,0 0 1,0 1 0,0 0 0,0 0-1,1 0 1,-1 1 0,1 0-1,0 0 1,0 0 0,0 1 0,11-3-1,-16 5 6,0-1-1,0 1 0,0 0 1,0 0-1,0-1 0,0 1 1,0 0-1,0 0 0,0 0 0,0 0 1,0 0-1,0 1 0,-1-1 1,1 0-1,0 0 0,0 1 1,0-1-1,0 0 0,0 1 0,0-1 1,0 1-1,-1-1 0,2 2 1,-1-1 0,-1 0 0,1 0 0,-1 0 1,0 0-1,0 0 0,0 0 0,1 0 0,-1 0 1,0 0-1,0 0 0,0 0 0,0 0 0,0 0 1,-1 0-1,1 0 0,0 0 0,0 0 0,-1 1 1,-3 7 18,0 0 0,-1 0 1,-8 13-1,11-19-14,-25 37 193,-2-1-1,-1-2 1,-2 0 0,-37 31 0,81-78-337,1 1 1,0 0 0,1 0 0,0 1-1,26-10 1,-31 14 73,1 1 1,-1 0-1,1 0 0,0 1 1,0 0-1,0 1 0,0 0 1,0 1-1,0 0 0,14 2 1,-20-2 54,-1 1 0,1 0 0,0 0 0,0 0 0,0 1-1,-1-1 1,1 1 0,-1 0 0,1 0 0,-1 0 0,0 1 0,0-1 0,0 1 0,0 0 0,0 0 0,4 6 0,-4-5 3,-1 1 1,0-1-1,0 1 0,0 0 1,0 0-1,-1 0 0,0 0 0,0 0 1,0 0-1,-1 0 0,0 9 1,-1-2 59,0 0 0,-1 0 0,-1 0 1,0-1-1,0 1 0,-1-1 0,0 0 1,-1 0-1,-1-1 0,-10 18 0,6-16 127,0-1-1,-1 1 1,0-1-1,-1-1 0,0 0 1,0-1-1,-1 0 0,-1-1 1,-23 11-1,24-13-63,0-1-1,0 0 0,-1-1 1,0-1-1,1 0 0,-1-1 1,0 0-1,0-1 0,-1 0 1,-25-3-1,39 2-153,-1 0 0,0 0 0,0-1 0,1 1 0,-1 0 0,0-1 0,1 1 1,-1-1-1,0 1 0,1-1 0,-1 0 0,0 0 0,1 1 0,0-1 0,-1 0 0,1-1 0,-1 1 0,1 0 0,0 0 0,0 0 0,0-1 0,0 1 0,0-1 0,0 1 0,0-1 0,0 1 0,0-1 1,1 0-1,-1 1 0,0-1 0,1 0 0,0 1 0,-1-1 0,1 0 0,0 0 0,0 1 0,0-1 0,0 0 0,0 0 0,1 1 0,-1-1 0,0 0 0,1 1 0,-1-1 0,1 0 0,1-2 0,10-27-389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78 13595,'40'8'2043,"-30"-5"-1600,-1-1 0,1 0 0,0-1 0,0 0-1,14-1 1,-22 0-399,0 0-1,1-1 0,-1 1 0,0-1 1,1 0-1,-1 0 0,0 0 0,0 0 0,1 0 1,-1 0-1,0 0 0,0-1 0,0 1 0,-1-1 1,1 1-1,0-1 0,0 0 0,-1 0 1,1 0-1,-1 0 0,0 0 0,0 0 0,1 0 1,-1 0-1,0 0 0,-1-1 0,2-1 0,-2 2-40,0 1-1,1-1 0,-1 1 1,0-1-1,0 1 0,0-1 0,0 1 1,0 0-1,0-1 0,0 1 0,0-1 1,-1 1-1,1-1 0,-1 1 1,1 0-1,-1-1 0,1 1 0,-1 0 1,0-1-1,0 1 0,1 0 0,-1 0 1,0 0-1,0-1 0,0 1 1,-1 0-1,1 1 0,0-1 0,0 0 1,0 0-1,-1 0 0,1 1 0,0-1 1,-1 0-1,1 1 0,-1 0 0,-2-1 1,-4-2-41,0 1 0,-1 1 1,1 0-1,-1 0 0,-9 0 0,7 2 10,0-1-1,0 2 1,0 0-1,0 0 0,0 1 1,1 0-1,-1 1 0,1 0 1,0 1-1,0 0 1,-10 7-1,14-8 28,0 0-1,0 0 1,1 1 0,0 0-1,0 0 1,0 0 0,1 0 0,-1 1-1,1-1 1,1 1 0,-1 0-1,1 1 1,0-1 0,0 1 0,1-1-1,0 1 1,0 0 0,-2 11-1,4-15 3,0 0-1,0 0 0,0 0 0,1 1 1,-1-1-1,1 0 0,-1 0 0,1 0 1,0 0-1,0 0 0,1 0 0,-1-1 0,0 1 1,1 0-1,0 0 0,-1-1 0,5 5 1,-2-4-14,-1 0 0,1 0 1,0 0-1,0 0 0,0-1 0,0 1 1,1-1-1,-1 0 0,0 0 1,1-1-1,5 2 0,-6-2 13,1 0 0,-1 0 0,1 0 1,-1-1-1,1 1 0,-1-1 0,1 0 0,-1-1 0,1 1 0,-1-1 0,1 0 0,-1 0 0,1 0 0,-1-1 0,0 1 0,1-1 0,-1 0 0,0 0 0,0-1 0,-1 1 0,1-1 0,0 0 1,-1 0-1,0 0 0,5-5 0,0-13-47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14627,'0'-40'1040,"23"20"-824,9 2-64,17 16 64,6 6-224,11 9 112,6 0-47,3-2-106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44 15259,'0'-1'73,"1"1"1,0-1-1,0 0 0,-1 0 0,1 0 1,0 0-1,-1 0 0,1 0 0,-1 0 1,1 0-1,-1 0 0,0 0 0,1 0 1,-1 0-1,0-1 0,0 1 0,1 0 0,-1 0 1,0 0-1,0 0 0,-1 0 0,1 0 1,0-3-1,-1 3-23,0 0 1,0 0-1,0 0 1,0 0-1,0 0 1,0 0-1,0 1 1,0-1 0,0 0-1,0 0 1,0 1-1,0-1 1,-1 1-1,1-1 1,0 1-1,0 0 1,-2-1-1,-6-1 130,0 1 0,0 0 0,0 1 0,0 0 0,-11 1-1,-16 5-76,0 2-1,0 1 1,1 1-1,0 2 1,1 2-1,0 1 0,1 2 1,1 0-1,-42 33 1,73-50-108,-11 8-49,1 1 0,-16 16-1,25-23 26,0 0 0,0 0 0,0 1 0,0-1 0,1 1 1,-1-1-1,1 1 0,-1-1 0,1 1 0,0 0 0,0 0 0,0 0 0,1 0 0,-1 0 0,1-1 0,-1 1 0,1 0 0,0 4 0,1-5-7,-1 0 0,1 0 0,-1 0 1,1 0-1,0-1 0,0 1 0,0 0 0,0-1 0,0 1 0,0 0 0,0-1 1,0 0-1,1 1 0,-1-1 0,1 0 0,-1 1 0,1-1 0,-1 0 0,1 0 0,0 0 1,-1-1-1,4 2 0,4 1-136,1 0 0,-1 0 0,14 1 0,-14-3 30,212 22-1974,-8-2 1369,-213-21 747,8 1 60,1 0 0,-1 1 0,-1 0 0,1 1-1,11 4 1,-18-6-28,0-1-1,0 1 0,0 0 0,0-1 0,0 1 1,0 0-1,0 0 0,0 0 0,0 0 1,0 0-1,0 0 0,0 0 0,-1 0 0,1 0 1,0 1-1,-1-1 0,1 0 0,-1 0 1,0 0-1,1 1 0,-1-1 0,0 0 1,0 1-1,1-1 0,-1 0 0,0 1 0,0-1 1,-1 0-1,1 1 0,0-1 0,0 0 1,-1 0-1,1 1 0,0-1 0,-1 0 0,1 0 1,-1 1-1,0-1 0,1 0 0,-1 0 1,-2 2-1,-6 10 311,-1 0 0,-1 0 0,0-1 0,0-1 0,-20 16 0,-69 43 779,57-44-533,-68 32 0,94-51-579,0 0 0,-1-1-1,0-1 1,0 0 0,-1-2 0,1 0 0,-22 1-1,35-4-14,0 0 0,1 0 0,-1-1 0,0 0 0,1 0 0,-1 0 0,1 0 0,0 0 0,-1-1 0,1 0 0,0 0 0,0 0 0,0 0 0,0-1 0,0 0 0,-3-3 0,4 3-14,0-1 0,1 0 0,-1 0 0,1 1 0,-3-8 0,5 10 18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42:4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13627,'0'-12'1096,"2"7"-1070,-1 0-1,1 0 1,0 0-1,1 0 1,-1 1 0,1-1-1,0 1 1,0-1-1,1 1 1,-1 0 0,8-6-1,52-42 105,-51 44-124,116-79 159,156-79 1,-269 158-153,376-181-26,-382 185-17,-4 1-69,0 0 0,1 1 0,-1 0-1,1 0 1,0 0 0,0 0 0,-1 1-1,1 0 1,0 0 0,0 1 0,12 0-1,-10 4-124,-6-1-73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54 13387,'-33'181'2840,"4"-30"-990,25-121-2241,1 0-1,2 0 0,2 34 0,1-30-2148,-13-56 2012,8 6 705,1 1 1,0 0 0,1-1-1,1 1 1,1-1 0,3-24-1,25-91 368,-25 115-512,32-108-36,-30 106-69,1 1 0,1 0 0,1 1-1,20-31 1,-27 44 52,0 1 0,1-1 0,-1 0-1,0 1 1,1-1 0,0 1 0,-1 0 0,1 0-1,0 0 1,0 0 0,0 1 0,0-1-1,5-1 1,-6 3 11,1-1 0,-1 1-1,0 0 1,0 0 0,0 0-1,0 1 1,1-1 0,-1 1-1,0-1 1,0 1 0,0-1-1,0 1 1,0 0 0,0 0-1,0 0 1,0 0 0,-1 1-1,1-1 1,0 0 0,0 1-1,-1-1 1,2 3 0,4 4 49,0-1 0,0 1 0,-1 0 0,-1 1 0,1 0 0,-2 0 0,1 0 0,-1 0 1,0 1-1,-1-1 0,4 20 0,-6-24 28,0-1 0,-1 1 0,0-1 1,0 0-1,0 1 0,0-1 0,-1 1 1,1-1-1,-1 0 0,0 1 0,0-1 0,-1 0 1,0 0-1,1 0 0,-1 0 0,-1 0 0,1 0 1,0 0-1,-1-1 0,0 1 0,0-1 0,0 0 1,0 0-1,0 0 0,-1 0 0,1-1 0,-1 1 1,0-1-1,-5 3 0,4-3-87,0 1 0,-1-1 0,1 0 0,-1-1 0,0 1-1,-10 0 1,14-1 11,0-1-1,0 0 0,0 0 1,0-1-1,1 1 0,-1 0 1,0 0-1,0-1 0,0 1 1,0-1-1,1 0 0,-1 0 0,0 1 1,1-1-1,-1 0 0,0 0 1,1-1-1,0 1 0,-1 0 1,1 0-1,-1-1 0,1 1 1,0-1-1,-1-1 0,-8-18-246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96 264 10954,'-14'14'684,"2"1"0,0 0 0,-18 30-1,26-37-480,0 0 0,1 0 0,-1 0 0,2 0 0,-1 0 0,1 1-1,0-1 1,1 1 0,0-1 0,0 15 0,1-21-172,0-1 0,0 1 0,0-1 0,0 1 0,0 0 0,0-1 0,1 1 0,-1-1 0,0 1 0,1-1 0,-1 1 0,1-1 1,0 1-1,0-1 0,-1 0 0,1 1 0,0-1 0,0 0 0,0 0 0,0 0 0,0 1 0,1-1 0,-1 0 0,0 0 0,0-1 0,1 1 0,-1 0 0,1 0 1,-1-1-1,1 1 0,-1-1 0,1 1 0,-1-1 0,1 1 0,-1-1 0,1 0 0,-1 0 0,1 0 0,-1 0 0,1 0 0,1-1 0,7 0 22,0-1 0,0-1 0,0 0 0,0 0-1,10-6 1,-8 4-65,48-22-38,-36 16-37,0 0 0,0 2 1,1 0-1,46-8 0,-66 16 91,-1 1 0,0 0-1,1 0 1,-1 0-1,0 0 1,1 1 0,-1 0-1,0 0 1,8 2-1,-9-2 53,-1 0-1,0 1 1,0-1-1,0 0 0,0 1 1,0-1-1,0 1 0,0 0 1,0-1-1,-1 1 1,1 0-1,-1 0 0,1 0 1,-1 0-1,0 0 0,0 1 1,0-1-1,1 3 1,-2-6-13,0 1 1,0 0 0,0 0 0,0 0-1,0 0 1,0 0 0,1 0 0,-1 0-1,0 0 1,0 0 0,0 0 0,0 0-1,0 0 1,0 0 0,0 0 0,0 0-1,0 0 1,0 0 0,0 0 0,1 0-1,-1 0 1,0 0 0,0 0 0,0 0-1,0 0 1,0 0 0,0 0 0,0 0-1,0 0 1,0 0 0,0 0 0,0 0-1,1 0 1,-1 0 0,0 1 0,0-1-1,0 0 1,0 0 0,0-18 562,-1-24-450,-4-55-3046,18 105 1497,0 0 1,20 9-1,-26-15 1109,1 0-1,-1-1 1,0 0-1,0 0 1,1-1 0,-1 0-1,0 0 1,0-1 0,1 0-1,-1 0 1,0-1 0,0 1-1,11-6 1,-6 3-148,0-2 0,-1 0 1,1 0-1,-1-1 0,-1 0 1,18-16-1,-13 1 745,-15 14 610,-11 13 855,2 2-1157,0 0 0,1 1 1,0 1-1,0-1 0,1 1 0,0 0 0,0 1 1,-6 12-1,5-6-134,0 1 1,1-1-1,1 1 1,-6 29-1,10-40-352,1 1 0,0-1 0,1 1 0,0-1-1,0 1 1,0-1 0,2 9 0,-2-14-114,0 1 0,1-1 0,-1 0-1,0 0 1,1 1 0,-1-1 0,1 0 0,0 0 0,-1 0 0,1 0 0,0 0 0,0 0-1,-1 0 1,1 0 0,0 0 0,0 0 0,0 0 0,0 0 0,0 0 0,1-1 0,-1 1 0,0-1-1,0 1 1,0-1 0,0 1 0,1-1 0,-1 1 0,0-1 0,1 0 0,-1 0 0,0 0-1,0 0 1,1 0 0,-1 0 0,0 0 0,1 0 0,-1 0 0,0-1 0,0 1 0,1 0 0,-1-1-1,0 1 1,2-2 0,10-3-87,-1-1 1,0 0-1,-1-1 0,1-1 0,-1 1 1,10-11-1,62-61-1043,-77 73 1008,140-159-3945,-134 153 3559,-7 12 298,-9 21 529,2-14-162,-1 5 215,-3 8 663,-5 34-1,10-49-891,1 0-1,-1 0 0,1 1 1,0-1-1,1 0 0,-1 0 1,1 0-1,0 0 0,0 0 0,1 0 1,-1 0-1,4 5 0,-5-9-132,1 0-1,-1 0 0,1 0 1,0 0-1,-1-1 0,1 1 1,0 0-1,0 0 1,-1-1-1,1 1 0,0 0 1,0-1-1,0 1 0,0-1 1,0 1-1,0-1 1,0 0-1,0 1 0,0-1 1,0 0-1,0 0 0,0 1 1,0-1-1,1 0 1,1-1-9,0 1 0,0 0 0,0-1 0,0 0 0,0 0 0,-1 0 0,1 0 0,5-3 0,2-2-133,0-1-1,0 0 1,13-13-1,-2-3-387,-1 0-1,-1-2 1,-1-1 0,-1 0-1,-1-1 1,-2 0-1,20-53 1,-30 71 3,-1 0 0,-1 0 0,1 0 0,1-16 1,-6 15 63,-5 14 476,-6 14 517,-3 17 262,2 0 0,1 2 1,1-1-1,3 2 0,1-1 0,1 1 0,-1 43 0,8-73-729,0 0-1,0-1 0,0 1 0,4 14 1,-4-21-107,0 0 0,0 0 0,0 0 0,0 0 0,1 0 0,-1 0 0,0 0 0,1 0 0,-1 0 0,0 0 0,1-1 0,-1 1 0,1 0 0,0 0 0,-1 0 0,1-1 0,0 1 1,-1 0-1,1 0 0,0-1 0,0 1 0,0-1 0,-1 1 0,1-1 0,0 1 0,0-1 0,0 0 0,0 1 0,0-1 0,0 0 0,0 1 0,0-1 0,0 0 0,0 0 0,0 0 1,0 0-1,0 0 0,0 0 0,0-1 0,0 1 0,0 0 0,0 0 0,0-1 0,0 1 0,2-1 0,1-2-123,1 0-1,-1 0 1,0 0 0,0-1 0,0 1-1,0-1 1,-1 0 0,0 0-1,0 0 1,5-8 0,24-51-1242,-28 56 1190,2-7-94,0 2-57,0-1-1,0 0 1,-1 0 0,-1 0 0,4-23 0,-8 36 341,0 0 1,0 0 0,0 0-1,0 0 1,0 0 0,0 0 0,0 0-1,0 0 1,-1 0 0,1 0-1,0 0 1,0 0 0,0 0-1,0 0 1,0 0 0,0 0 0,0 0-1,0 0 1,0 0 0,0 0-1,0 0 1,0 0 0,-1 0 0,1 0-1,0 0 1,0 0 0,0 0-1,0 0 1,0 0 0,0 0 0,0 0-1,0 0 1,0 0 0,0 0-1,0 0 1,0 0 0,0-1-1,0 1 1,-1 0 0,1 0 0,0 0-1,0 0 1,0 0 0,0 0-1,0 0 1,0 0 0,0 0 0,0 0-1,0 0 1,0 0 0,0-1-1,0 1 1,0 0 0,0 0 0,0 0-1,0 0 1,0 0 0,0 0-1,0 0 1,0 0 0,0 0-1,0 0 1,0 0 0,0 0 0,0-1-1,1 1 1,-6 5 233,-4 11 277,1-1-1,1 1 1,0 0-1,1 1 1,1-1-1,1 1 1,0 0-1,-1 20 1,4-36-492,1 0 0,0 0-1,0 0 1,0 0 0,0 0 0,0 0 0,0 0-1,0 0 1,0 0 0,0 0 0,1-1-1,-1 1 1,0 0 0,1 0 0,-1 0 0,0 0-1,1 0 1,-1-1 0,1 1 0,-1 0 0,1 0-1,0-1 1,-1 1 0,1 0 0,0-1-1,-1 1 1,2 0 0,-1-1-37,1 0-1,-1 1 0,1-1 1,-1 0-1,0 0 1,1-1-1,-1 1 1,1 0-1,-1 0 1,0-1-1,1 1 1,-1-1-1,0 1 1,1-1-1,1-1 1,7-4-329,-1 0 0,0-1 1,11-9-1,-19 15 295,57-57-2300,-38 37 766,33-28 1,-52 48 1578,-1 0-1,1 1 1,0 0-1,-1-1 1,1 1 0,-1-1-1,1 1 1,0 0-1,-1-1 1,1 1 0,0 0-1,-1 0 1,1-1-1,0 1 1,0 0 0,-1 0-1,1 0 1,0 0-1,-1 0 1,3 0 0,-3 1 26,1-1-1,-1 0 1,1 1 0,-1-1 0,0 0 0,1 1 0,-1-1 0,1 1 0,-1-1 0,0 1 0,1-1-1,-1 1 1,0-1 0,0 1 0,1-1 0,-1 1 0,0 0 0,0-1 0,0 1 0,0 0-1,1 39 1507,-2-29-1027,1 2-47,0-1 0,1 0-1,0 0 1,1 0-1,3 12 1,-4-22-424,-1 1 0,1-1 0,0 0 0,-1-1 0,1 1 0,0 0 0,0 0 0,0 0 0,1 0 0,-1-1 0,0 1 0,1-1 0,-1 1 0,1-1 0,-1 1 0,1-1 0,0 0 0,0 0 0,-1 0 0,1 0 0,0 0 0,0 0 0,0 0 0,0-1 0,0 1 0,0-1 0,0 1 0,0-1 0,1 0 0,-1 0 0,0 0 0,0 0 0,0 0 0,0 0 0,0-1 0,4 0 0,6-3-214,0-1 0,0-1 0,0 0 0,-1 0 0,0-1-1,-1-1 1,1 1 0,-1-2 0,10-10 0,34-26-2818,-53 45 2956,-1-1 0,1 1 0,0-1-1,-1 1 1,1-1 0,0 1 0,-1 0 0,1-1 0,0 1 0,-1 0 0,1 0 0,0 0 0,0-1 0,-1 1-1,1 0 1,0 0 0,0 0 0,1 0 0,-2 1 61,1-1 0,-1 0 0,0 0 0,1 1 0,-1-1 1,1 0-1,-1 1 0,0-1 0,1 0 0,-1 1 0,0-1 0,0 1 0,1-1 0,-1 1 0,0-1 0,0 0 0,1 1 1,-1-1-1,0 1 0,0-1 0,0 2 0,0 34 1813,-2-23-1506,2-7-1,0-1 1,1 0-1,-1 0 1,1 0-1,0 0 1,0 0-1,1 0 0,3 9 1,-4-13-248,0 0 0,-1 1-1,1-1 1,0 1 0,1-1 0,-1 0 0,0 0-1,0 0 1,0 0 0,1 0 0,-1 0 0,0 0-1,1 0 1,-1 0 0,1 0 0,-1-1 0,1 1-1,0-1 1,-1 1 0,1-1 0,0 0 0,-1 1-1,1-1 1,0 0 0,-1 0 0,1 0 0,0-1 0,-1 1-1,1 0 1,2-1 0,5-2-2,-1 0 0,1 0 0,-1-1 0,0 0-1,0 0 1,0-1 0,-1 0 0,14-11 0,50-54-712,-61 61 369,-1-1 0,0-1 0,-1 1 0,0-2 0,0 1 0,-1-1 0,7-17 0,-14 28 262,1 1 0,-1-1 0,0 1 0,0-1 0,0 1 0,0-1 0,1 1 0,-1-1 0,0 1 0,0-1 0,0 1 0,0-1 0,0 1 0,0-1 0,0 1 0,0-1 0,-1 1 0,1-1 0,0 1 0,0-1 0,0 1 0,-1-1 0,1 1 0,0-1 0,0 1 0,-1-1 0,1 1 0,0-1 0,-1 1 0,1 0 0,0-1 0,-1 1 0,-1-1 24,1 1 0,0 0 0,-1-1 0,1 1 0,0 0 0,0 0 0,-1 0 1,1 0-1,0 0 0,-1 1 0,1-1 0,-2 1 0,-35 15 882,35-14-792,-32 21 906,32-21-923,1 0 1,0-1-1,0 2 1,0-1-1,0 0 1,0 0-1,0 1 1,0-1-1,1 1 1,-1-1-1,1 1 1,-1 3-1,47 16-932,-27-10 667,-13-8 180,0 0 1,0-1-1,0 0 0,0 0 0,0 0 1,0-1-1,1 0 0,-1 0 1,1 0-1,0-1 0,0 0 1,11 1-1,-6-2-56,0 0 0,1-1 0,-1-1 0,0 0 0,0-1-1,0 0 1,0 0 0,-1-1 0,1-1 0,9-5 0,-19 10 65,0-1-16,0 1 0,0 0 0,0-1 0,0 1 0,0-1 0,0 1 0,-1-1 0,1 1 0,0-1 0,0 0 0,0 1 0,-1-1 0,1 0 0,0 0 0,-1 0 0,1 1 0,-1-1 0,1 0 0,-1 0 0,1 0 0,-1 0 0,0 0 0,0 0 0,1 0 0,-1 0 0,0 0 0,0-1 0,-5-8-210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16956,'0'-10'1520,"3"10"-1136,3-3-280,1 0 472,0 3-32,-1-9-496,-3-11-192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13307,'344'-9'3581,"-111"1"-2797,782 9-810,-360 6-959,-1-46 2058,-233-15 561,24-2-743,-408 51-896,0 2 1,0 1-1,0 2 1,43 6-1,-65-2-149,-14-4 163,-1 0 0,0 0 0,0 0-1,0 0 1,0 0 0,0 0 0,0 0 0,0 1-1,0-1 1,0 0 0,0 0 0,0 0 0,0 0-1,0 0 1,0 0 0,1 0 0,-1 0 0,0 0-1,0 0 1,0 0 0,0 0 0,0 0 0,0 1-1,0-1 1,0 0 0,0 0 0,0 0 0,0 0-1,0 0 1,0 0 0,0 0 0,0 0 0,0 0-1,0 0 1,0 1 0,0-1 0,0 0-1,0 0 1,0 0 0,-1 0 0,1 0 0,0 0-1,0 0 1,0 0 0,0 0 0,0 0 0,0 0-1,0 0 1,0 0 0,0 0 0,0 1 0,0-1-1,0 0 1,0 0 0,0 0 0,-1 0 0,1 0-1,0 0 1,0 0 0,0 0 0,0 0 0,0 0-1,0 0 1,0 0 0,-27 4 875,-5-5-696,-4-7 59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27 14483,'0'-1'62,"0"0"0,1 0-1,-1 0 1,0 0 0,0 1-1,0-1 1,0 0 0,0 0-1,0 0 1,-1 0 0,1 0 0,0 0-1,0 0 1,-1 1 0,1-1-1,0 0 1,-1 0 0,1 0 0,-1 1-1,1-1 1,-1 0 0,1 1-1,-1-1 1,0 0 0,1 1-1,-1-1 1,0 0 0,1 1 0,-2-1-1,0 0 21,0 1-1,0 0 0,0-1 1,0 1-1,0 0 0,0 0 1,0 0-1,0 0 0,0 0 1,0 1-1,0-1 0,-3 2 1,-5 1 118,0 1 1,0 0 0,1 0 0,-11 7 0,11-4-167,-1 0 1,1 0 0,1 1-1,-1 0 1,1 1-1,1 0 1,-1 0-1,-7 15 1,12-20-40,1 0 0,0 1 1,0-1-1,0 1 0,1 0 0,-1 0 0,1-1 1,0 1-1,1 0 0,-1 5 0,1-6 4,1-1 0,-1 0 0,1 0 0,-1 0 0,1 0 0,0 0 0,0 0 0,0 0 0,1 0 0,-1 0-1,1 0 1,0-1 0,-1 1 0,1-1 0,0 1 0,5 4 0,-3-4 0,1 0 1,-1-1-1,0 1 0,1-1 1,0 0-1,0 0 1,0 0-1,-1 0 0,2-1 1,-1 0-1,0 0 0,0-1 1,0 1-1,0-1 1,0 0-1,1 0 0,-1-1 1,0 0-1,0 1 0,0-2 1,10-2-1,-2-1 8,0 0 1,0 0-1,0-1 0,-1-1 0,0 0 1,0-1-1,11-9 0,-13 8 6,-1 0 0,0 0 0,-1-1 0,0 0 1,0-1-1,9-17 0,-16 25-38,1-1 0,-1 1 1,1-1-1,-1 1 0,0-1 1,0 0-1,-1 1 0,1-1 0,-1 0 1,0 0-1,0-6 0,0 7-28,-1 1 0,0 0-1,1 0 1,-1 0-1,0 0 1,0 0 0,0 0-1,0 0 1,-1 1 0,1-1-1,0 0 1,-1 1-1,1-1 1,-1 1 0,0-1-1,0 1 1,1 0 0,-1-1-1,0 1 1,0 0-1,-4-1 1,3 1-104,1 0 0,-1 0 0,0 0 0,1 1-1,-1-1 1,0 1 0,0 0 0,1 0 0,-1 0 0,0 0 0,0 0 0,0 1-1,1-1 1,-1 1 0,0 0 0,1 0 0,-1 0 0,0 0 0,1 0 0,-1 0-1,-2 3 1,-1 2-628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14747,'17'-5'1479,"-16"5"-1426,-1 0 0,1 0 0,-1 0 0,0 0 0,1 0-1,-1 0 1,1 1 0,-1-1 0,0 0 0,1 0-1,-1 0 1,0 1 0,1-1 0,-1 0 0,0 1 0,1-1-1,-1 0 1,0 0 0,0 1 0,1-1 0,-1 0-1,0 1 1,0-1 0,1 1 0,-1 3 142,1-1 1,0 1-1,-1-1 1,0 1-1,0 0 1,0-1 0,-1 5-1,1-1-137,-7 42 506,5-37-496,0 0 1,1 0 0,0 0 0,1 0 0,1 14 0,-1-26-68,0 1 0,0-1 0,0 1 0,0 0 0,0-1 0,1 1 0,-1-1 0,0 1 0,0-1 0,0 1 0,1-1 1,-1 0-1,0 1 0,0-1 0,1 1 0,-1-1 0,0 1 0,1-1 0,-1 0 0,0 1 0,1-1 0,-1 0 0,1 1 0,-1-1 1,1 0-1,-1 0 0,1 1 0,0-1 0,0 0 0,0 0-1,0 0 1,0 0 0,0-1 0,0 1 0,0 0-1,0 0 1,0-1 0,0 1 0,0-1-1,-1 1 1,1-1 0,0 1 0,1-2 0,24-23 5,-4-3-4,-10 12-19,1 0 1,19-16-1,-32 31 16,0 1 0,0 0 0,0-1 0,1 1 0,-1 0 0,0-1-1,0 1 1,1 0 0,-1-1 0,0 1 0,0 0 0,1 0 0,-1-1 0,0 1 0,1 0 0,-1 0 0,1 0 0,-1-1 0,0 1 0,1 0-1,-1 0 1,0 0 0,1 0 0,-1 0 0,1 0 0,-1 0 0,0 0 0,1 0 0,-1 0 0,1 0 0,-1 0 0,0 0 0,1 0 0,-1 0-1,0 0 1,1 1 0,-1-1 0,1 0 0,-1 0 0,0 0 0,0 1 0,1-1 0,-1 0 0,0 0 0,1 1 0,-1-1 0,0 0 0,0 1-1,1-1 1,-1 0 0,0 1 0,0-1 0,0 0 0,1 1 0,-1-1 0,0 0 0,0 1 0,0-1 0,0 1 0,0-1 0,0 1 0,0 25-26,0-26 27,-14 94-69,8-61-370,-3 46 1,11-65 282,-2-14 152,0 0 1,1 0-1,-1 1 1,0-1-1,0 0 1,0 0-1,1 0 0,-1 0 1,0 0-1,0 0 1,0 0-1,1 0 1,-1 0-1,0 0 1,0 0-1,0 0 1,1 0-1,-1 0 1,0 0-1,0 0 0,1 0 1,-1 0-1,0 0 1,0 0-1,0 0 1,1 0-1,-1 0 1,0 0-1,0 0 1,0 0-1,0-1 0,1 1 1,-1 0-1,0 0 1,0 0-1,0 0 1,0-1-1,1 1 1,-1 0-1,0 0 1,0 0-1,0 0 0,0-1 1,0 1-1,0 0 1,0 0-1,0 0 1,0-1-1,0 1 1,0 0-1,1 0 1,-1-1-1,12-22-220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14371,'2'0'47,"-1"0"0,0 0 0,0 0 0,0 0 0,0 0 1,0 1-1,0-1 0,0 0 0,0 1 0,0-1 0,0 1 0,0-1 0,0 1 0,0-1 0,0 1 0,0 0 1,0 0-1,0-1 0,-1 1 0,1 0 0,0 0 0,0 0 0,-1 0 0,1 0 0,-1 0 0,1 0 0,-1 0 0,1 0 1,-1 0-1,0 0 0,0 0 0,1 0 0,-1 0 0,0 1 0,0-1 0,0 0 0,0 0 0,-1 2 0,1 8 104,-1-1 0,-1 0 1,-4 17-1,1-6 126,-4 36 47,-27 198 823,36-254-1143,-1 10 75,0 1 1,1-1-1,0 1 0,1 0 1,3 21-1,-3-32-66,-1 0-1,1 0 1,-1 0 0,1 0-1,0 0 1,-1 0-1,1 1 1,0-2 0,0 1-1,0 0 1,0 0 0,0 0-1,0 0 1,0-1-1,0 1 1,0 0 0,0-1-1,0 1 1,0-1-1,1 1 1,-1-1 0,0 1-1,0-1 1,1 0 0,-1 0-1,0 0 1,0 0-1,1 0 1,-1 0 0,0 0-1,0 0 1,1 0 0,-1 0-1,0-1 1,0 1-1,1-1 1,-1 1 0,0-1-1,0 1 1,1-2 0,15-8 68,-1-1 0,0 0 1,-1-2-1,0 0 1,23-27-1,-3 5 20,106-107 217,65-62-840,-192 188 47,-14 16 459,0 0-1,0 0 1,0 0 0,0 0 0,0 0-1,0 0 1,0-1 0,0 1 0,0 0-1,0 0 1,-1 0 0,1 0 0,0 0 0,0 0-1,0 0 1,0-1 0,0 1 0,0 0-1,0 0 1,0 0 0,0 0 0,0 0-1,-1 0 1,1 0 0,0 0 0,0 0-1,0 0 1,0 0 0,0 0 0,0 0 0,-1-1-1,1 1 1,0 0 0,0 0 0,0 0-1,0 0 1,0 0 0,0 0 0,-1 0-1,1 1 1,0-1 0,0 0 0,0 0-1,0 0 1,0 0 0,0 0 0,-1 0-1,1 0 1,0 0 0,0 0 0,0 0 0,0 0-1,0 0 1,0 0 0,0 1 0,0-1-1,0 0 1,-1 0 0,1 0 0,-33 19-936,2 1 506,-1 4-46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12251,'3'24'1448,"1"2"-968,2 0-240,1-1 1376,5 1-1247,1-4-137,2-6-416,4-6 200,4-13-64,3-9-33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194 125 13491,'-9'1'220,"1"1"0,-1 1-1,0 0 1,1 0 0,-1 0 0,1 1 0,0 0 0,1 1-1,-1 0 1,-7 6 0,5-3-87,0 0 1,1 1-1,1 0 0,-1 0 1,1 1-1,-11 18 0,16-22-58,0 1-1,0 0 1,0 0 0,1 1-1,0-1 1,0 0-1,-1 13 1,3-19-57,-1 1 1,1 0-1,0-1 1,0 1-1,0-1 0,0 1 1,0 0-1,0-1 0,1 1 1,-1-1-1,0 1 1,1-1-1,-1 1 0,1-1 1,0 1-1,-1-1 0,1 1 1,0-1-1,0 0 1,0 1-1,0-1 0,0 0 1,0 0-1,0 0 0,1 0 1,-1 0-1,0 0 1,1 0-1,-1 0 0,0-1 1,1 1-1,-1 0 0,1-1 1,-1 1-1,1-1 1,0 0-1,-1 1 0,1-1 1,-1 0-1,1 0 1,0 0-1,1 0 0,4-1 8,0 0-1,-1-1 0,1 1 1,-1-1-1,0-1 1,0 1-1,0-1 1,0 0-1,0-1 0,0 1 1,-1-1-1,1 0 1,-1 0-1,5-7 1,8-7 18,-1-1 0,20-28 0,-27 33-94,-1 0 1,12-24-1,-18 33-35,-1 0-1,0 0 0,0 0 1,-1 0-1,0-1 0,1 1 1,-2-1-1,1 1 0,-1-1 1,0 1-1,-1-10 0,1 13 35,0 1-1,-1 0 1,1 0-1,-1 0 1,0-1-1,1 1 0,-1 0 1,0 0-1,1 0 1,-1 0-1,0 0 1,0 0-1,0 0 0,0 0 1,0 1-1,0-1 1,0 0-1,0 1 0,-1-1 1,1 0-1,0 1 1,0-1-1,0 1 1,-1 0-1,1-1 0,0 1 1,-1 0-1,1 0 1,0 0-1,-1 0 1,1 0-1,-3 1 0,3-1-22,-1 0-1,0 0 0,0 0 0,1 0 0,-1 1 0,0-1 0,1 1 0,-1 0 0,0-1 1,1 1-1,-1 0 0,1 0 0,-1 0 0,1 0 0,-1 0 0,1 0 0,0 0 1,0 0-1,0 1 0,-1-1 0,1 1 0,0-1 0,1 1 0,-2 1 0,3 2-238,11-4 133</inkml:trace>
  <inkml:trace contextRef="#ctx0" brushRef="#br0" timeOffset="1">383 0 11955,'-9'6'755,"0"1"1,0 0 0,0 0-1,-13 15 1,18-17-540,-1 1 0,1-1 0,0 1 0,1 0 0,-1 0 0,1 0 0,0 0 0,-4 13 0,7-18-199,0 0 1,0-1-1,0 1 1,0 0-1,0 0 0,0-1 1,0 1-1,0 0 0,0 0 1,0-1-1,0 1 0,0 0 1,0 0-1,1-1 1,-1 1-1,0 0 0,1-1 1,-1 1-1,0 0 0,1-1 1,-1 1-1,1 0 0,-1-1 1,2 1-1,-1 1-9,1-1 0,-1-1-1,1 1 1,0 0 0,-1 0-1,1 0 1,0-1 0,0 1-1,0-1 1,2 1 0,7 0-89,1-1 0,20-1 0,-17 0 54,1 1-28,51 3-164,-61-3 186,0 1-1,0 0 1,0 1-1,0-1 0,0 1 1,0 1-1,0-1 1,6 4-1,-11-5 37,0 0 0,0 0 0,1 0 1,-1-1-1,0 1 0,0 1 0,0-1 0,0 0 0,0 0 0,-1 0 0,1 0 0,0 1 0,0-1 0,-1 0 0,1 1 0,-1-1 0,1 0 0,-1 1 0,0-1 0,1 1 0,-1-1 0,0 1 0,0-1 0,0 1 0,0-1 0,0 1 0,0-1 0,-1 0 0,1 1 0,0-1 0,-1 1 0,1-1 1,-1 0-1,0 1 0,1-1 0,-1 0 0,-1 3 0,-4 4 80,1-1 0,-1 1 0,0-1 0,-11 9-1,16-14-68,-4 2 23,-67 63 687,63-61-681,1 1 1,-1-1-1,0 0 1,0-1-1,-1 0 0,-18 6 1,27-10-81,0-1 1,1 0-1,-1 0 0,0 1 1,0-1-1,0 0 1,0 0-1,0 0 1,0 0-1,0 0 0,1 0 1,-1 0-1,0 0 1,0 0-1,0 0 0,0-1 1,0 1-1,0 0 1,1 0-1,-1-1 1,0 1-1,0-1 0,0 1 1,1-1-1,-1 1 1,0-1-1,0 0 1,0-1 3,0 1 0,0-1 1,1 0-1,-1 1 0,1-1 1,0 1-1,-1-1 1,1 0-1,0 0 0,0 1 1,0-1-1,0 0 0,0-2 1,2-7-71,0 0 0,1-1 0,5-12 1,-7 23 81,19-52-437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15691,'-30'119'1689,"3"-18"-1066,18-54-88,-5 80 0,13-102-448,1-1 0,2 0 0,0 0 0,2 0 0,7 30 0,5-6-322,-10-33-111,0 1 1,-1 0-1,-2 1 0,4 22 1,-7-39 314,0 1 0,0 0 0,0-1-1,0 1 1,0-1 0,0 1 0,0 0 0,0-1 0,0 1 0,0-1 0,0 1 0,0 0 0,0-1 0,-1 1-1,1-1 1,0 1 0,0-1 0,-1 1 0,1-1 0,0 1 0,-1-1 0,1 1 0,-1-1 0,1 1 0,-1-1-1,1 0 1,-1 1 0,1-1 0,-1 0 0,1 1 0,-1-1 0,1 0 0,-1 0 0,1 1 0,-1-1 0,0 0-1,1 0 1,-1 0 0,1 0 0,-1 0 0,0 0 0,1 0 0,-1 0 0,1 0 0,-1 0 0,-1-1 0,-1 1-48,0-1 0,0 0 0,1 0 0,-1 0 0,0 0 0,0-1 0,0 1 1,-2-3-1,-9-8 169,0 0 0,2-1 1,-1 0-1,2-1 1,-1-1-1,2 0 1,0 0-1,1-1 0,-13-30 1,21 43-32,-1 0 1,1 0-1,0 0 0,1 0 1,-1 0-1,0-1 1,1 1-1,0 0 1,0 0-1,0 0 0,0 0 1,0-1-1,0 1 1,1 0-1,0 0 0,-1 0 1,1 0-1,1 0 1,-1 0-1,0 0 0,1 0 1,-1 0-1,1 1 1,0-1-1,0 1 1,0-1-1,0 1 0,0 0 1,0-1-1,1 1 1,-1 1-1,1-1 0,0 0 1,-1 0-1,1 1 1,0 0-1,0-1 0,0 1 1,5-1-1,19-6 425,1 1 0,0 1 1,1 2-1,37-2 0,-57 5-520,43-3 347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13635,'3'3'175,"0"0"1,1 0 0,-1-1-1,1 1 1,0-1-1,-1 0 1,1 0 0,0 0-1,0-1 1,1 1-1,-1-1 1,0 0-1,0 0 1,1-1 0,-1 1-1,0-1 1,1 0-1,-1 0 1,0 0-1,1-1 1,-1 1 0,0-1-1,1 0 1,-1 0-1,6-3 1,3-1 19,0-1 0,-1 0 0,1 0 0,-1-1 1,0-1-1,-1 0 0,20-19 0,-23 21-173,-2-1 0,1-1-1,-1 1 1,0-1 0,-1 0 0,0 0 0,0-1-1,0 0 1,-1 0 0,-1 0 0,0 0-1,3-11 1,-6 19-25,1 0 0,-1-1-1,0 1 1,0 0 0,1 0-1,-1 0 1,0-1 0,0 1-1,0 0 1,-1 0 0,1 0-1,0 0 1,0-1 0,-1 1-1,1 0 1,-1 0 0,1 0-1,-1 0 1,1 0 0,-1 0-1,1 0 1,-2-2 0,1 3 0,0-1 0,0 1 1,0-1-1,0 1 0,-1-1 1,1 1-1,0 0 1,0 0-1,0-1 0,0 1 1,-1 0-1,1 0 0,0 0 1,0 0-1,0 0 0,0 1 1,-1-1-1,0 0 0,-3 2 1,0 0-1,0-1 1,0 2-1,0-1 1,0 0-1,1 1 1,-1 0-1,-6 6 1,0 2 41,1 0 0,0 2 0,0-1 0,2 1 0,-1 0 0,2 1 0,0 0 0,0 0 0,1 1 0,1-1 0,-4 21 0,8-33-30,1 0 1,-1 0-1,1 0 1,0 0-1,0 0 1,0 1-1,0-1 1,0 0-1,0 0 1,1 0-1,-1 0 1,1 0-1,0 0 1,-1 0-1,1 0 1,1 2-1,-1-2 0,0-1-1,0 0 1,0-1 0,0 1-1,0 0 1,0 0 0,0 0-1,1-1 1,-1 1-1,0 0 1,0-1 0,0 1-1,1-1 1,-1 0 0,0 1-1,1-1 1,-1 0 0,0 0-1,2 0 1,3 0 1,1-1 1,-1 1-1,0-2 1,0 1-1,0-1 1,0 0-1,0 0 1,-1 0-1,8-4 1,15-12-154,-1 0 0,0-2 0,28-28 0,-7 7-231,-46 40 367,23-17-362,-25 18 364,0 0 0,1-1 0,-1 1 1,0 0-1,0 0 0,1 0 0,-1 0 0,0 0 1,1 0-1,-1 0 0,0 0 0,0 0 0,1 0 1,-1 0-1,0 0 0,0 0 0,1 0 0,-1 0 1,0 0-1,0 0 0,1 0 0,-1 0 0,0 0 1,0 0-1,1 1 0,-1-1 0,0 0 1,0 0-1,1 0 0,-1 0 0,0 1 0,0 14 54,-25 61 533,16-52-256,1 1 1,1 0 0,-6 38-1,13-62-312,0 0 1,0-1-1,-1 1 0,1 0 0,0-1 0,0 1 1,0 0-1,0-1 0,0 1 0,0 0 0,0-1 1,0 1-1,0 0 0,1-1 0,-1 1 0,0 0 1,0-1-1,1 1 0,-1-1 0,0 1 0,1 0 0,-1-1 1,0 1-1,1-1 0,-1 1 0,1-1 0,-1 1 1,2 0-1,-1-1-1,0 0-1,0 0 1,0 0 0,-1-1-1,1 1 1,0 0 0,0 0 0,0-1-1,0 1 1,0 0 0,0-1-1,0 1 1,0-1 0,0 1-1,-1-1 1,2 0 0,33-32 147,-35 33-157,62-75-10,-34 40-641,44-43 0,-72 78 635,0 1 1,0-1-1,0 0 0,0 0 0,0 0 1,0 0-1,0 0 0,1 1 0,-1-1 1,0 0-1,0 0 0,0 0 1,0 0-1,0 0 0,0 1 0,0-1 1,0 0-1,0 0 0,0 0 0,0 0 1,1 0-1,-1 0 0,0 0 0,0 0 1,0 1-1,0-1 0,0 0 1,0 0-1,1 0 0,-1 0 0,0 0 1,0 0-1,0 0 0,0 0 0,0 0 1,1 0-1,-1 0 0,0 0 0,0 0 1,0 0-1,0 0 0,0 0 1,1 0-1,-1 0 0,0 0 0,0 0 1,0 0-1,0 0 0,0 0 0,1 0 1,-1 0-1,0-1 0,0 1 0,0 0 1,0 0-1,0 0 0,0 0 1,1 0-1,-1 0 0,0 0 0,0-1 1,-3 11-126,0 0 1,-1-1 0,0 1 0,-1-1 0,-6 11-1,-4 7 59,-21 57-433,34-84 442,2-6-27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12291,'3'8'478,"0"0"0,0 1 1,-1 0-1,0 0 0,-1 0 1,0 0-1,0 0 1,-1 13-1,1 4 136,0-5-242,2 1-1,0-1 0,10 34 0,-11-48-324,0 0-1,1-1 1,0 1-1,0-1 1,0 0-1,1 0 0,0 0 1,0 0-1,0-1 1,1 0-1,0 0 1,0 0-1,0 0 1,1-1-1,6 5 1,-9-8-31,-1 1 0,1-1 0,-1 0-1,1-1 1,0 1 0,-1 0 0,1-1 0,0 1 0,-1-1 0,1 0 0,0 0 0,0 0-1,-1 0 1,1 0 0,0-1 0,0 1 0,-1-1 0,1 0 0,-1 0 0,1 0 0,-1 0 0,1 0-1,-1 0 1,1-1 0,-1 1 0,0-1 0,0 0 0,0 0 0,0 0 0,0 0 0,3-3-1,2-5 42,0 1 0,0-1 0,-1-1 0,0 1 0,8-23-1,-10 22-29,0 0-1,-1 0 1,-1-1-1,0 0 1,0 0-1,-1 1 1,-1-20-1,0 27-23,-1 0-1,1 0 0,-1 0 0,0 0 1,0 0-1,0 0 0,-1 1 1,1-1-1,-1 0 0,0 1 0,-4-6 1,5 7-4,-1 0 0,0 1 1,0-1-1,0 0 0,-1 1 1,1-1-1,0 1 1,0 0-1,-1 0 0,1 0 1,-1 0-1,1 0 0,-1 0 1,1 0-1,-1 1 1,0 0-1,1-1 0,-1 1 1,-3 0-1,3 0-32,0 1 0,0-1 0,-1 1 0,1-1-1,0 1 1,0 0 0,0 0 0,-4 2 0,6-2-24,0-1 1,0 1-1,0-1 1,0 1-1,0-1 1,0 1-1,1 0 1,-1-1-1,0 1 1,0 0-1,1 0 1,-1 0-1,0-1 1,1 1-1,-1 0 1,1 0-1,-1 0 1,1 0-1,-1 0 1,1 0-1,0 0 0,0 0 1,-1 0-1,1 0 1,0 0-1,0 0 1,0 0-1,0 0 1,0 2-1,1-2 38,-1-1-1,0 1 1,0-1-1,1 0 1,-1 1-1,0-1 1,1 1-1,-1-1 1,0 0-1,1 1 0,-1-1 1,0 0-1,1 0 1,-1 1-1,1-1 1,-1 0-1,1 0 1,-1 0-1,1 1 1,-1-1-1,1 0 1,-1 0-1,0 0 1,1 0-1,-1 0 0,1 0 1,-1 0-1,1 0 1,-1 0-1,2 0 1,0 0-65,19 0-392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 12779,'-6'10'698,"-1"0"0,0 0 1,-1 0-1,-10 10 0,12-15-523,0 2-1,0-1 0,1 0 1,0 1-1,0 0 0,1 0 1,0 1-1,0-1 0,0 1 1,-2 9-1,6-16-165,-1 0 0,1 0 0,0 0 0,0 0 0,0 0 0,0 0 1,0 0-1,0 1 0,0-1 0,0 0 0,1 0 0,-1 0 0,0 0 0,1 0 0,-1 0 0,1 0 1,-1 0-1,1 0 0,-1 0 0,1 0 0,-1 0 0,2 1 0,0-1-7,0 0 0,0 1 0,-1-1 1,1 0-1,0 0 0,0 0 0,0-1 0,0 1 0,0 0 0,0-1 0,3 1 0,7 0-39,0 0-1,0-1 1,18-1-1,-17 0 23,-4 0 17,26-1 52,0 1-1,0 2 1,1 1-1,54 11 1,-90-13-29,0 0 1,1 1 0,-1-1 0,0 0 0,1 0 0,-1 0-1,0 0 1,1 0 0,-1 0 0,1 0 0,-1 0 0,0 0-1,1 0 1,-1 0 0,0 0 0,1 0 0,-1 0 0,0 0-1,1-1 1,-1 1 0,0 0 0,1 0 0,-1 0 0,0 0-1,1-1 1,-1 1 0,0 0 0,1 0 0,-1-1 0,0 1-1,0 0 1,1-1 0,-2-13 501,-13-18 19,13 29-471,-22-41 401,-28-61-214,51 105-280,0-1 1,0 1-1,0 0 1,0 0-1,-1-1 1,1 1 0,0 0-1,0-1 1,0 1-1,0 0 1,0 0 0,0-1-1,0 1 1,0 0-1,0-1 1,0 1-1,0 0 1,0-1 0,0 1-1,0 0 1,0-1-1,0 1 1,0 0 0,0 0-1,1-1 1,-1 1-1,0 0 1,0 0-1,0-1 1,0 1 0,1 0-1,-1 0 1,0-1-1,0 1 1,0 0 0,1 0-1,-1 0 1,0-1-1,0 1 1,1 0-1,-1 0 1,0 0 0,1 0-1,-1 0 1,0 0-1,0-1 1,1 1 0,-1 0-1,0 0 1,1 0-1,0 0 1,19 3-647,-13-2 437,61 7-481,-24-3 256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15123,'6'-6'1281,"9"0"-945,2-1-120,7 1 504,2 2-200,7 0-424,1-2 1832,-4 5-1712,-4-1 96,-9 1 121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12987,'48'486'5802,"-48"-479"-5757,1 0 23,0 1-1,0 0 1,1 0-1,-1-1 0,5 11 1,-4-20-50,-1 0 1,0 0-1,0 0 1,0-1-1,0 1 1,-1-1 0,1 1-1,-1 0 1,1-5-1,0-12-22,-1 0-1,-1 0 1,0 1-1,-1-1 1,-1 0-1,-1 1 1,-9-26-1,13 43 2,0 0 0,0 0 0,-1 0 0,1 0-1,0 0 1,-1 1 0,1-1 0,-1 0 0,1 0 0,-1 1 0,1-1-1,-1 0 1,1 0 0,-1 1 0,0-1 0,1 1 0,-1-1 0,0 0-1,0 1 1,1-1 0,-1 1 0,0 0 0,0-1 0,0 1 0,0 0-1,0 0 1,1-1 0,-1 1 0,0 0 0,-1 0 0,1 0 1,0 1 1,0 0-1,0-1 1,1 1 0,-1 0-1,0 0 1,1-1-1,-1 1 1,0 0-1,1 0 1,-1 0 0,1 0-1,-1 0 1,1 0-1,0 0 1,-1 0-1,1 0 1,0 0 0,0 0-1,0 0 1,0 0-1,0 0 1,0 0-1,0 0 1,0 0 0,0 2-1,0-1 3,0 0 0,0 0 0,0 0 1,0 0-1,1 0 0,-1 0 0,1 0 0,-1 0 0,1 0 0,-1 0 0,1 0 0,0 0 0,0 0 1,0 0-1,0 0 0,1 0 0,-1-1 0,0 1 0,1-1 0,-1 1 0,1-1 0,-1 1 1,1-1-1,0 0 0,0 0 0,0 0 0,-1 0 0,1 0 0,0 0 0,0 0 0,0-1 0,0 1 1,0-1-1,1 1 0,-1-1 0,0 0 0,0 0 0,0 0 0,0 0 0,0 0 0,3-1 1,5-1 9,0 0 1,0 0 0,0-1 0,0 0 0,-1-1 0,1 0 0,12-9-1,-7 5 6,-2-1-1,1-1 0,20-20 1,-29 25-13,0 0 1,0-1-1,0 0 1,-1 0-1,1 0 1,-2-1-1,1 0 1,-1 1-1,0-1 1,3-10-1,-5 15-4,-1 0 0,0 0 1,1 0-1,-1 0 0,0 0 0,0 0 0,-1 1 0,1-1 0,0 0 0,0 0 1,-1 0-1,1 0 0,-1 1 0,0-1 0,0 0 0,1 0 0,-2-1 1,1 2-1,0 1 1,1-1-1,-1 0 1,0 1-1,1-1 1,-1 1-1,0-1 1,0 1-1,1-1 1,-1 1-1,0 0 1,0-1-1,0 1 1,0 0 0,0 0-1,1-1 1,-1 1-1,0 0 1,0 0-1,0 0 1,0 0-1,0 0 1,0 0-1,0 0 1,0 1-1,1-1 1,-1 0-1,0 0 1,0 1 0,0-1-1,0 0 1,1 1-1,-1-1 1,0 1-1,0-1 1,1 1-1,-2 0 1,-3 4 22,0 0-1,0 0 1,0 0 0,1 0 0,0 1-1,0 0 1,0 0 0,1 0 0,-1 0-1,2 1 1,-1-1 0,-2 10 0,0 2 87,0 0 0,2 0 0,-3 30 0,6-39-55,-1 0-1,1-1 1,1 1-1,-1 0 1,2 0-1,-1-1 1,1 1-1,6 15 1,-7-21-40,0-1 0,1 1-1,-1-1 1,1 0 0,0 1 0,0-1 0,0 0 0,0 0 0,0 0 0,0-1 0,0 1 0,1 0 0,-1-1 0,0 0 0,1 1 0,0-1 0,-1 0 0,1 0 0,0-1 0,-1 1 0,1 0 0,0-1 0,0 0 0,-1 0 0,1 1 0,0-2 0,0 1 0,0 0 0,-1 0 0,1-1 0,5-1 0,6-2-23,0-1 1,0 0 0,0-1 0,-1 0 0,0-1 0,0 0 0,-1-2 0,20-15-1,-4-1-160,0-1 0,29-38-1,-51 57 122,48-63-358,-50 64 340,0 1 0,-1-1 0,0 0 1,0 0-1,-1 0 0,0 0 0,0-1 0,0 1 0,-1-1 0,2-9 0,-3 15 62,0 1-1,0 0 0,0 0 0,0 0 1,0-1-1,0 1 0,0 0 0,0 0 1,0 0-1,0-1 0,0 1 0,0 0 1,0 0-1,0 0 0,0-1 0,0 1 1,0 0-1,0 0 0,0-1 0,0 1 1,0 0-1,0 0 0,0 0 0,0 0 1,0-1-1,-1 1 0,1 0 0,0 0 1,0 0-1,0 0 0,0-1 0,0 1 1,-1 0-1,1 0 0,0 0 0,0 0 1,0 0-1,0 0 0,-1 0 0,1-1 1,0 1-1,-1 0 0,-6 8 6,-9 21 165,-1 11 295,-18 65-1,31-87-322,0 0 0,0 0 0,2 1 0,0-1 0,1 1 0,3 23 0,-2-39-128,0 0 0,1 0 0,-1 1 0,1-1 0,0 0 0,0 0 1,0 0-1,1-1 0,-1 1 0,1 0 0,-1 0 0,1-1 0,0 1 1,3 3-1,-4-5-40,1 0-1,-1 0 1,1-1 0,-1 1 0,1 0 0,-1 0 0,1-1-1,-1 1 1,1-1 0,0 0 0,-1 1 0,1-1 0,0 0-1,-1 0 1,1 0 0,0 0 0,-1 0 0,1 0 0,0-1-1,-1 1 1,1 0 0,-1-1 0,1 1 0,-1-1-1,1 0 1,-1 0 0,1 1 0,1-3 0,3-1-15,-1 0 0,1 0 0,-1-1 0,-1 0 0,1 0 1,0 0-1,-1 0 0,0-1 0,5-11 0,16-34-247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45 13515,'14'-17'2566,"-13"11"-1202,-12 7-18,7 0-1255,-1 2 1,1-1 0,0 0 0,0 1-1,1 0 1,-1 0 0,1 0-1,-1 0 1,1 0 0,-5 8 0,-1 0 104,1 1 0,-8 16 0,12-20-209,1-1 1,0 1-1,1 0 0,-1 0 0,1 0 0,1 0 0,-1 8 0,1-14 11,1-1 0,0 1-1,0-1 1,0 1-1,0-1 1,0 1 0,0-1-1,0 1 1,1-1 0,-1 1-1,0-1 1,1 1 0,0-1-1,-1 1 1,1-1-1,0 0 1,-1 0 0,1 1-1,0-1 1,0 0 0,0 0-1,0 0 1,0 0-1,0 0 1,0 0 0,1 0-1,-1 0 1,0 0 0,1 0-1,-1-1 1,0 1 0,1-1-1,-1 1 1,1-1-1,-1 1 1,0-1 0,1 0-1,-1 0 1,1 0 0,-1 0-1,1 0 1,-1 0-1,1 0 1,-1 0 0,3-1-1,4-1 7,0 0-1,0 0 0,0-1 1,0 0-1,-1 0 0,1-1 0,-1 0 1,0 0-1,0 0 0,-1-1 1,1 0-1,9-11 0,-7 7 16,-1 0 0,-1 0-1,0-1 1,0 1 0,-1-2-1,0 1 1,0-1-1,4-14 1,-9 22-45,0-1 0,0 1-1,0-1 1,-1 0 0,0 1 0,1-1 0,-2 0 0,1 1-1,0-1 1,-1-5 0,0 8-11,1 0 0,0 1 0,-1-1 0,1 0 1,0 0-1,-1 0 0,1 0 0,-1 0 0,1 0 0,-1 1 0,1-1 0,-1 0 1,0 0-1,0 1 0,1-1 0,-1 1 0,0-1 0,0 0 0,1 1 0,-1-1 1,0 1-1,0 0 0,0-1 0,0 1 0,0 0 0,0 0 0,0-1 0,0 1 1,0 0-1,0 0 0,0 0 0,0 0 0,0 0 0,0 0 0,0 0 0,0 1 1,0-1-1,1 0 0,-1 0 0,0 1 0,0-1 0,-1 1 0,0 0-81,-1 0-1,1 0 0,0 1 1,0-1-1,1 0 0,-1 1 1,0-1-1,0 1 1,1-1-1,-1 1 0,1 0 1,-1 0-1,1 0 0,0 0 1,-1 0-1,1 0 0,0 0 1,1 0-1,-1 0 0,0 1 1,1-1-1,-1 0 1,1 0-1,-1 1 0,1 2 1,5 7-436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17692,'0'-10'1248,"3"4"-1032,2-1-120,1 3 208,-1 2-336,-1 2 1705,2 6-1537,1 5 48,0 1 80</inkml:trace>
  <inkml:trace contextRef="#ctx0" brushRef="#br0" timeOffset="1">296 0 14379,'14'0'1328,"-6"22"-792,-5 6-215,-5 26 1031,-2 10-480,-2 16-312,0 8-48,-1-1-24,0-4-88,3-8-152,1-8-127,3-21-434,3-14-167,4-22 176,0-9 168,0-10-176,2-5-64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13435,'13'10'713,"1"-1"0,-1 0 0,2-1 0,25 10 0,-37-16-614,1-1 0,0 0 0,0 0 0,0 0 0,0 0 0,0-1 0,0 1-1,0-1 1,0 0 0,0 0 0,0-1 0,0 1 0,0-1 0,0 0-1,0 0 1,0 0 0,0-1 0,-1 1 0,1-1 0,0 0 0,-1 0 0,0 0-1,1-1 1,3-3 0,-2 1 16,1-1 1,-2 0-1,1 0 0,-1 0 1,0-1-1,0 0 0,-1 1 1,1-1-1,-2 0 0,4-10 1,-5 12-87,0 1 0,0-1 0,0 0 0,0 0 0,-1 0 0,0-1 0,0 1 0,0 0 0,0 0 0,-1 0 0,0 0 0,0 0 0,-1 0 0,1 1 0,-1-1 0,-2-5 0,3 9-25,0-1 1,0 1-1,0-1 0,0 1 1,0 0-1,0-1 0,0 1 1,-1 0-1,1 0 0,0-1 0,-1 1 1,1 0-1,-1 0 0,1 1 1,-1-1-1,1 0 0,-1 1 1,0-1-1,1 0 0,-1 1 1,-2-1-1,1 1 1,1 1 0,-1-1 0,1 0 0,-1 1 1,1-1-1,-1 1 0,1 0 0,-1 0 0,1 0 0,-1 0 0,1 0 0,-4 3 0,-3 3 6,1 0-1,0 1 1,0-1-1,1 1 0,-11 15 1,2 1 37,0 1-1,1 0 1,-12 33 0,21-45-21,1 1 1,0-1 0,2 1-1,-1 1 1,2-1 0,0 0 0,0 1-1,1 20 1,2-31-28,-1 0 0,0 0 0,1 1 0,0-1 0,0 0 0,0 0 0,1 0 0,-1 0 0,1 0 0,0 0 0,0-1 0,0 1 0,1 0 0,-1-1 0,1 0 0,0 1 0,0-1 0,4 3 1,-2-3 18,0 0 1,0 0-1,1 0 1,-1-1 0,0 0-1,1 0 1,0-1 0,-1 1-1,1-1 1,0-1-1,11 1 1,3-1 19,-1-2 0,1 0 0,-1-1 0,0-1 0,0-1 0,0-1 0,21-9 0,61-36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13187,'0'28'485,"-4"487"2180,2-393-2522,3-113 354,2-22-243,2-28 61,4-296 90,-9 341-441,0 9 30,0-1 0,2 1-1,-1 0 1,2-1-1,3 14 1,-5-23 7,0 0-1,1 1 1,-1-1-1,0-1 0,1 1 1,0 0-1,0 0 1,0-1-1,0 1 1,0-1-1,1 1 1,4 3-1,-5-5-4,1 0 0,-1 0 1,0 0-1,1 0 0,-1 0 0,1-1 0,-1 1 0,1-1 0,-1 0 0,1 1 0,-1-1 0,1 0 0,-1-1 0,1 1 1,-1 0-1,1-1 0,-1 1 0,0-1 0,1 0 0,2-1 0,4-2-32,-1-1-1,1 0 1,-1 0-1,0-1 1,-1 0 0,1 0-1,-1 0 1,-1-1-1,13-15 1,-12 12 16,1-1-1,-2 0 1,1 0-1,-1 0 1,-1 0-1,0-1 1,4-14-1,-9 24 31,1 0-1,-1-1 1,0 1-1,1 0 1,-1 0-1,0-1 1,0 1-1,0 0 1,-1 0-1,1 0 1,-1-1 0,-1-3-1,2 6-2,0-1-1,0 1 1,0 0 0,-1-1-1,1 1 1,0-1 0,0 1-1,-1 0 1,1 0 0,0-1-1,-1 1 1,1 0 0,0 0-1,-1-1 1,1 1-1,-1 0 1,1 0 0,0 0-1,-1 0 1,1-1 0,-1 1-1,1 0 1,0 0 0,-1 0-1,0 0 1,0 0 10,0 1-1,-1-1 1,1 0-1,0 1 1,0-1 0,0 1-1,0 0 1,0-1-1,-1 1 1,1 0 0,0-1-1,1 1 1,-2 1-1,-4 4 67,0 1 0,1 0 0,0 0-1,1 0 1,0 0 0,0 1-1,0-1 1,1 1 0,0 0-1,-3 14 1,3-11-14,1 0 0,0 0 1,1 0-1,0 0 0,1 1 0,0-1 0,3 18 0,-3-27-63,1 1 0,-1-1-1,1 0 1,-1 0 0,1 0-1,0 0 1,0 0 0,0 0-1,0 0 1,0 0-1,1-1 1,-1 1 0,0 0-1,1-1 1,0 1 0,-1-1-1,1 1 1,0-1-1,-1 0 1,1 0 0,0 0-1,0 0 1,0 0 0,0 0-1,0 0 1,0-1 0,0 1-1,0-1 1,1 1-1,-1-1 1,0 0 0,0 0-1,0 0 1,0 0 0,1 0-1,-1-1 1,3 0-1,6-1-85,0-1-1,0 0 0,-1-1 1,0 0-1,0-1 0,12-6 1,-3-1-234,0-1 0,-1-1 1,23-22-1,43-52-1125,-74 77 1233,-6 10 123,-4 6 189,-17 49 1016,12-44-930,1 0 0,1 0 0,0 1-1,1-1 1,-2 15 0,4-25-182,0 1-1,0-1 1,0 1 0,0-1 0,0 1 0,0-1 0,0 1 0,0-1 0,0 1 0,0-1 0,0 1 0,0-1 0,0 1 0,1-1 0,-1 1 0,0-1 0,0 1 0,1-1-1,-1 1 1,0-1 0,1 0 0,-1 1 0,0-1 0,1 0 0,-1 1 0,1-1 0,-1 0 0,1 1 0,-1-1 0,0 0 0,2 1 0,-1-1-8,1 0 1,0 0-1,-1 0 0,1 0 1,-1 0-1,1 0 0,0 0 1,-1-1-1,1 1 0,2-1 1,39-20-213,-39 19 206,40-24-186,38-18 604,-71 39 110,-2 1-563,0 0 0,0 0 0,-1 0 0,0-1 0,0 0 0,0-1 0,9-8 0,-5 0-266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17020,'2'-6'1360,"16"6"-1184,12-4-288,9 3 432,3-11-328,1-1-120,-5-7-16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12011,'-16'58'880,"7"25"-664,3 168 0,7-164-137,-1-57-55,3 82 81,3-87-37,-5-24-60,-1-1-1,0 1 0,0 0 1,1-1-1,-1 1 0,0-1 0,1 1 1,-1-1-1,0 0 0,1 1 1,-1-1-1,1 1 0,-1-1 1,1 0-1,-1 1 0,1-1 1,-1 0-1,1 0 0,-1 1 1,1-1-1,-1 0 0,1 0 0,0 0 1,-1 0-1,1 0 0,-1 0 1,1 0-1,-1 0 0,1 0 1,0 0-1,-1 0 0,1 0 1,-1 0-1,1 0 0,0 0 1,-1 0-1,1-1 0,-1 1 0,1 0 1,-1-1-1,1 1 0,-1 0 1,1-1-1,-1 1 0,1 0 1,-1-1-1,11-9 74,0-1 0,-1 1 0,-1-2 0,0 1 0,0-1-1,11-21 1,-1 2 29,241-375 185,-289 419-1506,5 1 911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11202,'13'15'905,"-3"5"-593,-3 0-120,1 11 568,1 2-400,5 5-160,4 2 16,2-1-40,-3-7-112,4-11-344,-1-5-520,6-10 672,3-6-88,-5-10-96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12035,'-1'6'1072,"1"11"-848,0 11-16,-2 6 408,1 15-352,-1 5-8,1 6 0,0 5-16,1-5-120,0-1-80,1-13-168,0-8-88,1-12-256,1-9-536,-2-15 784,5-1-144,1-8-96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12867,'-38'50'971,"23"-33"-842,1 2 0,-18 31 1,23-35-53,1 0 0,1 1 1,0 0-1,2 0 0,-1 1 1,2-1-1,0 1 1,-2 30-1,6-45-68,0-1 1,0 1 0,0 0-1,0 0 1,0 0 0,1 0-1,-1 0 1,0-1-1,1 1 1,0 0 0,-1 0-1,1-1 1,0 1 0,0 0-1,0-1 1,0 1-1,0-1 1,0 0 0,1 1-1,-1-1 1,0 0 0,1 1-1,-1-1 1,1 0-1,-1 0 1,1 0 0,2 1-1,-1-2 5,0 1 0,0 0 0,0-1 0,0 0-1,0 1 1,0-1 0,0-1 0,0 1 0,1 0-1,-1-1 1,0 1 0,0-1 0,0 0 0,-1 0-1,1 0 1,4-3 0,4-2 18,-1 0 0,-1-1 0,1-1 0,-1 1-1,-1-2 1,1 1 0,-1-1 0,-1 0 0,8-12 0,-1-1 52,-1 0 1,-1 0 0,12-31-1,-19 40-31,-1 0 0,0-1 0,-1 1 0,2-18-1,-7 14 22,2 16-72,0 1 0,0 0 1,0 0-1,0 0 0,0-1 0,0 1 0,-1 0 0,1 0 1,0 0-1,0-1 0,0 1 0,-1 0 0,1 0 0,0 0 0,0 0 1,0 0-1,-1-1 0,1 1 0,0 0 0,0 0 0,-1 0 0,1 0 1,0 0-1,0 0 0,-1 0 0,1 0 0,0 0 0,0 0 0,-1 0 1,1 0-1,0 0 0,-1 0 0,0 1 5,-1 0-1,1 0 1,-1 0-1,1 0 1,0 0-1,-1 0 1,1 0-1,0 0 1,0 0-1,0 1 1,0-1-1,0 1 1,-1 1 0,-8 17-40,0 2 0,1-1 0,2 1 0,0 0 0,1 1-1,2 0 1,-5 44 0,9-65-17,0 0 0,-1 1 0,1-1 0,0 0-1,0 1 1,1-1 0,-1 1 0,0-1-1,1 0 1,-1 1 0,1-1 0,0 0-1,0 0 1,0 0 0,0 1 0,0-1-1,0 0 1,0 0 0,3 2 0,-3-4 29,-1 1 0,1-1 1,0 0-1,-1 1 0,1-1 0,0 0 1,0 0-1,-1 1 0,1-1 1,0 0-1,0 0 0,-1 0 0,1 0 1,0 0-1,0 0 0,0 0 0,-1 0 1,1-1-1,0 1 0,0 0 1,-1 0-1,2-1 0,0 0-4,1-1-1,0 1 1,-1-1 0,1 0-1,-1 0 1,0 0 0,0 0-1,3-4 1,25-34-382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 10282,'0'0'48,"0"0"1,0 0-1,0 0 0,0 0 0,0-1 0,0 1 0,0 0 0,0 0 1,0 0-1,0-1 0,0 1 0,0 0 0,0 0 0,0 0 1,0 0-1,0-1 0,0 1 0,0 0 0,0 0 0,0 0 1,0 0-1,0-1 0,0 1 0,-1 0 0,1 0 0,0 0 0,0 0 1,0 0-1,0-1 0,0 1 0,0 0 0,-1 0 0,1 0 1,0 0-1,0 0 0,0 0 0,0 0 0,-1 0 0,1 0 1,0 0-1,0 0 0,0 0 0,0-1 0,-1 1 0,1 0 0,0 0 1,0 0-1,0 1 0,-1-1 0,-9 7 1022,-10 16-676,4 1-302,1 2 1,1-1-1,1 2 1,-16 48-1,28-73-95,1 0 0,-1-1 0,1 1 0,0-1 0,-1 1-1,1 0 1,0-1 0,0 1 0,0-1 0,0 1-1,0 0 1,0-1 0,1 1 0,-1 1 0,1-2-3,-1-1 0,0 1 1,1-1-1,-1 0 0,0 1 1,1-1-1,-1 0 0,1 0 1,-1 1-1,0-1 0,1 0 1,-1 0-1,1 0 0,-1 0 1,1 1-1,-1-1 0,0 0 1,1 0-1,-1 0 0,1 0 1,-1 0-1,1 0 0,-1 0 1,1 0-1,-1 0 0,1 0 1,-1-1-1,1 1 0,-1 0 1,1 0-1,7-4-86,-1 1 0,0-1 0,0 0 0,9-7 0,-1 1-42,-7 4 53,1 2-1,0-1 1,-1 1-1,1 1 1,1 0-1,-1 0 1,15-2-1,-22 4 75,1 1-1,0 0 1,-1 0-1,1 0 0,0 1 1,0-1-1,-1 1 0,1-1 1,-1 1-1,1 0 0,0 0 1,-1 0-1,1 0 0,-1 0 1,0 1-1,0-1 0,1 1 1,-1 0-1,0-1 1,0 1-1,0 0 0,-1 0 1,1 0-1,0 1 0,-1-1 1,1 0-1,-1 1 0,0-1 1,0 0-1,0 1 0,1 3 1,0-2 80,0 1 1,-1 0-1,0-1 1,0 1 0,0 0-1,0 0 1,-1 0-1,0 0 1,0 0-1,0 0 1,-1 0-1,1 0 1,-1 0-1,-1-1 1,1 1 0,0 0-1,-1 0 1,0-1-1,0 1 1,-1-1-1,1 0 1,-1 0-1,0 0 1,0 0 0,0 0-1,-1 0 1,1-1-1,-1 0 1,-7 6-1,-3 0 99,-1 0-1,0-1 0,0 0 0,0-1 1,-1-1-1,0-1 0,-22 5 1,30-6-549,13-3 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9874,'-12'6'695,"5"-4"-326,1 1 1,0 0-1,0 1 0,1 0 1,-1-1-1,1 2 1,-1-1-1,1 1 1,-7 8-1,7-7-321,0 1 0,0 0 0,1 0 0,0 1 0,0-1 0,0 1 0,1 0 0,-3 13 0,6-19-86,-1 0 1,1 0-1,0 1 1,0-1-1,0 0 1,0 0-1,0 0 1,0 1-1,1-1 1,-1 0 0,1 0-1,0 0 1,-1 0-1,1 0 1,0 0-1,0 0 1,0 0-1,1 0 1,-1 0-1,0-1 1,1 1-1,-1 0 1,1-1-1,-1 1 1,1-1 0,0 0-1,0 1 1,-1-1-1,1 0 1,0 0-1,0 0 1,0 0-1,0-1 1,1 1-1,-1 0 1,0-1-1,0 0 1,2 1 0,24 4-434,-20-4 279,1 1-1,0 0 0,-1 0 0,14 6 1,-20-7 185,1 0 0,-1 1 0,1-1 0,-1 1 0,0 0 0,1 0 0,-1 0 0,0 0 0,0 0 0,-1 0 0,1 1 0,0-1 1,-1 1-1,1-1 0,-1 1 0,0 0 0,0-1 0,1 5 0,-1-3 89,0 0-1,0 0 1,0 0 0,-1 0 0,1 0-1,-1 0 1,0 0 0,0 0 0,-1 0-1,1 0 1,-1 1 0,0-1 0,0 0-1,0 0 1,-1-1 0,1 1 0,-3 4-1,0-3 93,1 0 0,-1 0 0,0-1 0,0 1 0,-1-1 0,1 0 0,-1-1 0,0 1 0,0-1 0,-9 5 0,-2-1 110,0-1 0,0 0 0,0-2-1,-1 1 1,1-2 0,-1-1 0,-26 2 0,39-4-261,0 0 0,0 0 0,0-1 0,0 1 0,0-1 0,0 0-1,1 0 1,-8-3 0,-1-7-45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28 14107,'-35'186'3112,"1"-11"-1288,31-74-1830,3-70-535,0-31 525,0 0 0,0 1 0,0-1 0,0 1 0,0-1 0,0 0 0,0 1 0,0-1 0,0 0 0,0 1 0,0-1 0,0 1 0,0-1 0,0 0 0,0 1 0,-1-1 1,1 1-1,0-1 0,0 0 0,0 1 0,-1-1 0,1 0 0,0 0 0,0 1 0,-1-1 0,1 0 0,0 1 0,-1-1 0,1 0 0,0 0 0,-1 0 0,1 1 0,0-1 0,-1 0 0,1 0 0,0 0 0,-1 0 0,1 0 0,-1 0 0,1 0 0,0 0 0,-1 0 0,0 0 12,0 0 0,0-1-1,0 1 1,1 0-1,-1-1 1,0 1-1,1-1 1,-1 1 0,0-1-1,1 0 1,-1 1-1,1-1 1,-1 1 0,1-1-1,-1 0 1,1 0-1,-1 1 1,1-1-1,0 0 1,-1 0 0,1 1-1,-1-2 1,0-4 0,0 1 0,1-1 0,-1 0-1,1 1 1,0-1 0,0 1 0,1-1 0,0 0 0,0 1 0,0-1 0,0 1 0,4-8 0,4-9-137,19-34-1,-16 34 59,-8 15 53,91-161-670,-81 147 645,1 0-1,1 0 1,1 1-1,1 2 1,27-24-1,-41 39 66,-1 1 0,0-1 0,0 1 0,1 0 0,-1 1 0,1-1 0,5-1 0,-8 3-5,0-1 0,0 1 1,0 0-1,0 0 0,1 0 1,-1 0-1,0 0 0,0 0 1,0 0-1,1 0 0,-1 0 0,0 1 1,0-1-1,0 1 0,0-1 1,1 1-1,-1-1 0,0 1 1,0-1-1,0 1 0,0 0 0,0 0 1,-1-1-1,1 1 0,0 0 1,0 0-1,0 0 0,0 2 1,3 4 27,0 0 1,-1 1 0,0-1-1,0 1 1,-1 0 0,0 0-1,0 0 1,-1 0 0,1 9-1,-2-6 132,1 0-1,-2-1 0,1 1 1,-2-1-1,1 1 0,-6 18 1,5-24-42,-1 0 0,1 1 0,-1-1 0,0 0 0,0-1 0,-1 1 0,1-1 0,-1 1 1,0-1-1,-1 0 0,1 0 0,0-1 0,-1 1 0,0-1 0,0 0 0,-10 4 1,8-4-149,-1 0 0,1-1 0,-1 0 0,1 0 0,-1-1 0,0 1 0,0-2 0,0 1 0,1-1 0,-1-1 0,0 1 0,-9-3 0,16 3 8,0 0-1,0 0 1,0 0 0,0 0-1,1-1 1,-1 1 0,0 0 0,0 0-1,0-1 1,0 1 0,0-1-1,0 1 1,1-1 0,-1 1 0,0-1-1,0 1 1,1-1 0,-1 0-1,0 1 1,1-1 0,-1 0 0,1 0-1,-1 0 1,1 1 0,-1-2-1,6-5-315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15915,'1'-3'1193,"-2"3"-1449,-1-1 192,2-1-128,-1-11-25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13595,'4'1'1072,"-13"12"-768,-8 6-64,-7 13 280,-5 9-104,-8 15-103,-2 7-57,-1 6-88,0 0-120,6-5-216,5-4-144,10-14-217,5-9-247,8-22 552,15-41-600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12515,'4'10'1040,"-5"15"-848,-14 15-112,-1 7 576,-1 10-536,1 6-48,5 3-16,4-1-16,5-12-112,2-7-160,10-15-720,-2-8 832,-10-10-104,-4-7-128</inkml:trace>
  <inkml:trace contextRef="#ctx0" brushRef="#br0" timeOffset="1">0 383 13651,'12'3'920,"7"0"-808,5-2-32,9-1 216,10-4-224,4 0-248,-1-9-344,3-7 488,1-11-96,-4-7-56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67 11242,'0'13'2929,"-10"12"-2657,-8 17-160,0 7-8,2 11 88,3 2-56,6-1-88,1-1-120,9-12-632,4-11-688,8-36 1176,2-15-256,6-30-137</inkml:trace>
  <inkml:trace contextRef="#ctx0" brushRef="#br0" timeOffset="1">311 2 11554,'13'-1'1161,"-13"24"-689,-6 11-160,-5 23 928,2 8-720,-2 7-192,2-1 0,8-6-112,1-5-144,4-11-264,2-8-128,1-21-768,-1-10 920,0-10-136,-5-1-168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13563,'8'-7'960,"3"-8"-816,5 1-56,10 3 232,1-5-128,9 6-296,2 6-216,5-4 304,2-4-80,6-6-32</inkml:trace>
  <inkml:trace contextRef="#ctx0" brushRef="#br0" timeOffset="1">685 17 11979,'22'-2'1272,"7"-5"-800,1 1-216,1 5 688,2 1-400,-1 6-232,-6 1-88,-15-7-152,-10 0-72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12715,'12'2'1280,"-5"10"-936,-10 12-192,2 6 1528,-2 15-1616,1 5-64,1 7-168,-1-1-96,4-3-232,2-4-112,0-16-728,-2-7 1024,-4-25-200,-9 1-224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12195,'7'0'1192,"10"3"-808,16-3-120,10 0 920,21-4-864,10-1-16,-1-3-88,1-2-192,-5-5 104,-3-2-64,-14 3-64</inkml:trace>
  <inkml:trace contextRef="#ctx0" brushRef="#br0" timeOffset="1">626 1 15995,'6'81'-2335,"-11"41"3381,2-56-922,0-12 88,0-21-51,4 64 1,-1-96-162,0-1 0,0 1 0,0 0 0,0-1 0,0 1 0,0 0 0,0-1 0,1 1 0,-1 0 1,0-1-1,0 1 0,0-1 0,1 1 0,-1 0 0,0-1 0,1 1 0,-1-1 0,0 1 0,1-1 0,-1 1 1,1-1-1,-1 1 0,1-1 0,-1 0 0,2 1 0,-2-1-2,1 0 0,0 0 0,0 0 0,-1 0 0,1-1 0,0 1-1,-1 0 1,1-1 0,0 1 0,-1 0 0,1-1 0,-1 1 0,1-1 0,-1 1 0,1-1 0,-1 1 0,1-1 0,0-1 0,21-33-104,-20 32 97,9-19-43,17-28-16,-26 46 68,1 0 1,0-1-1,1 1 0,-1 0 0,1 0 1,0 1-1,6-6 0,-9 8 4,0 1 1,-1 0-1,1-1 0,-1 1 0,1 0 1,0-1-1,-1 1 0,1 0 0,0 0 1,-1 0-1,1 0 0,0 0 0,0-1 0,-1 1 1,1 0-1,0 0 0,-1 1 0,1-1 1,0 0-1,-1 0 0,1 0 0,0 0 1,-1 1-1,1-1 0,0 0 0,-1 0 0,1 1 1,0-1-1,-1 1 0,1-1 0,-1 1 1,1-1-1,-1 1 0,1-1 0,-1 1 0,1-1 1,-1 1-1,0-1 0,1 1 0,-1 0 1,0-1-1,1 2 0,8 28 209,-9-29-205,5 33 279,0 55 0,-1-8-277,-1-67-2,-3-14-8,0 0 0,0 0 0,1 0 0,-1 0-1,0 0 1,0 0 0,0 0 0,0-1 0,0 1 0,0 0-1,0 0 1,0 0 0,1 0 0,-1 0 0,0 0 0,0 0-1,0 0 1,0 0 0,0 0 0,0 0 0,1 0 0,-1 0 0,0 0-1,0 0 1,0 0 0,0 0 0,0 0 0,1 0 0,-1 0-1,0 0 1,0 0 0,0 0 0,0 0 0,0 0 0,0 0-1,1 0 1,-1 0 0,0 0 0,0 0 0,0 0 0,0 0-1,0 1 1,0-1 0,0 0 0,1 0 0,-1 0 0,0 0 0,0 0-1,0 0 1,0 0 0,0 1 0,0-1 0,0 0 0,0 0-1,0 0 1,0 0 0,0 0 0,0 1 0,6-30-70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126 163 10314,'0'2'117,"1"1"-1,0-1 0,0 1 1,0-1-1,0 0 1,1 0-1,-1 0 0,1 0 1,-1 0-1,1 0 1,-1 0-1,1 0 0,0-1 1,0 1-1,0 0 1,0-1-1,0 0 0,0 1 1,4 0-1,-3-1 1,1 0 0,-1 0 0,1-1-1,-1 0 1,0 1 0,1-1 0,-1 0-1,1-1 1,-1 1 0,1-1 0,-1 1-1,6-3 1,-1 0 20,1 0 0,-1-1 1,0 0-1,0-1 0,0 0 0,-1 0 0,0 0 0,0-1 0,12-13 0,-15 15-114,-1 0-1,0-1 1,0 1-1,0-1 1,-1 0 0,1 0-1,-1 0 1,0 0-1,-1-1 1,1 1-1,-1 0 1,0-1-1,-1 1 1,1-9-1,-1 11-28,0 1-1,-1-1 1,1 0 0,-1 1-1,0-1 1,0 1-1,0-1 1,0 1 0,0 0-1,0-1 1,0 1-1,-1 0 1,1 0 0,-1 0-1,0 0 1,0 0-1,0 0 1,0 0 0,0 1-1,0-1 1,0 1-1,0-1 1,-1 1 0,1 0-1,0 0 1,-1 0-1,1 0 1,-1 0 0,1 1-1,-1-1 1,0 1-1,-2-1 1,-3 1-4,0 0-1,0 0 1,1 0 0,-1 1-1,0 0 1,0 1 0,1-1-1,-1 2 1,1-1 0,0 1-1,0 0 1,0 0 0,0 1-1,0 0 1,0 0 0,1 1-1,0 0 1,-6 5 0,-1 3 38,1 0 1,0 0-1,0 1 0,1 1 1,1 0-1,-14 28 1,18-31 5,0 1 1,1 1-1,1-1 0,0 1 1,1-1-1,-3 24 1,6-31-41,0-1 1,0 0-1,0 1 0,1-1 1,0 1-1,0-1 0,0 0 1,4 10-1,-3-12-22,-1 0 1,1 0-1,0 0 1,0 0-1,0-1 0,0 1 1,0-1-1,1 1 0,-1-1 1,1 0-1,-1 0 0,1 0 1,0 0-1,0-1 0,4 3 1,-2-2 12,0-1 0,0 0 0,0 0 0,0 0 0,0 0 0,0-1 0,0 0 0,0 0 0,0 0 0,0-1 0,0 1 0,0-1 0,0 0 0,0-1 0,0 1 0,7-5 0,42-19-192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1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196 144 12283,'4'-5'357,"0"0"0,-1 0 0,1 0 0,2-8 0,-5 13-314,-1-1 0,0 0 0,1 1 0,-1-1-1,0 0 1,0 0 0,1 1 0,-1-1 0,0 0-1,0 0 1,0 0 0,0 1 0,0-1 0,0 0-1,0 0 1,-1 0 0,1 1 0,0-2 0,-1 1 5,1 1 1,-1 0 0,0-1-1,1 1 1,-1 0 0,0-1-1,1 1 1,-1 0 0,0 0-1,1-1 1,-1 1 0,0 0 0,1 0-1,-1 0 1,0 0 0,1 0-1,-1 0 1,0 0 0,0 0-1,1 1 1,-1-1 0,0 0-1,1 0 1,-1 0 0,-1 1-1,-6 2 110,0 1-1,0-1 0,1 1 1,-1 0-1,1 1 0,0 0 1,0 0-1,-10 10 0,0 2-67,1 0 0,-14 21 0,19-22-74,-16 29 0,23-39-20,1 0-1,0 1 0,0 0 1,1 0-1,0 0 0,1 0 1,-3 14-1,4-21-1,0 1 0,0 0 0,0-1 0,0 1 0,0 0 0,0 0 0,0-1 0,1 1 0,-1 0 0,0 0 0,0-1 1,1 1-1,-1 0 0,0-1 0,0 1 0,1-1 0,-1 1 0,1 0 0,-1-1 0,1 1 0,-1-1 0,1 1 0,-1-1 0,1 1 0,-1-1 0,1 1 0,0-1 1,-1 0-1,1 1 0,0-1 0,-1 0 0,1 0 0,0 1 0,-1-1 0,1 0 0,0 0 0,0 0 0,-1 0 0,1 0 0,0 0 0,0 0 0,-1 0 0,1 0 0,0 0 1,-1 0-1,1-1 0,0 1 0,0 0 0,7-2-107,0-1 1,0 0-1,12-6 1,-11 5 15,25-12-250,71-29-545,-87 39 678,0 0 0,0 1 0,35-4 0,-47 8 175,0 1-1,-1 0 1,1 0-1,0 1 1,-1-1-1,1 1 1,-1 1-1,1-1 1,-1 1-1,1 0 1,5 2-1,-9-2 62,0-1 0,1 0-1,-1 1 1,0-1-1,0 1 1,0 0-1,-1 0 1,1-1-1,0 1 1,0 0 0,-1 1-1,0-1 1,1 0-1,-1 0 1,0 1-1,0-1 1,0 0-1,0 1 1,-1-1 0,1 1-1,-1-1 1,1 1-1,-1 0 1,0-1-1,0 5 1,-2 3 569,-2-18-280,-2-20-106,0-54-366,3 32-314,-9-51 0,4 79 262,3 19 142,2 13 80,3-3 17,-1 0 0,1-1 0,1 1 0,-1 0-1,1 0 1,1 0 0,-1 0 0,1 0 0,0-1 0,1 1-1,-1-1 1,1 0 0,6 10 0,-7-13-21,1 0 0,0 0 0,0 0 1,0 0-1,0 0 0,0 0 0,0-1 0,1 1 0,-1-1 1,1 0-1,0 0 0,-1 0 0,1-1 0,0 1 0,0-1 0,0 0 1,0 0-1,1 0 0,-1-1 0,0 0 0,0 1 0,0-1 0,8-2 1,-2 0-103,1 0 0,-1-1 1,0 0-1,-1-1 0,1 0 1,-1-1-1,1 0 1,-1-1-1,-1 1 0,1-2 1,13-12-1,-10 8-271,-1 0 0,-1-1-1,0 0 1,0 0 0,-1-1 0,-1-1 0,9-17 0,-13 20 16,-9 17 415,-9 21 668,6-8-252,2 0-1,0 0 0,1 0 1,1 1-1,1 0 0,0 0 1,2 0-1,1 28 0,0-45-450,0-1-1,0 0 0,0 0 0,0 0 1,1 0-1,-1 0 0,1 0 0,0 0 1,-1 1-1,1-2 0,0 1 0,0 0 1,0 0-1,0 0 0,1 0 0,-1-1 1,0 1-1,1 0 0,0-1 0,-1 1 1,1-1-1,2 2 0,-1-2-30,-1-1 0,1 1 0,-1-1 0,1 0 0,-1 0 0,1 0 0,-1 0 0,1-1 0,-1 1 0,1 0 0,-1-1 0,1 0 0,-1 0 0,0 0 0,1 0 0,-1 0 0,0 0 0,0 0 0,3-3 0,10-6-210,0 0 0,-1-2 0,0 1 0,16-20 0,45-61-953,-6 7-1612,-67 83 2739,-1 0 0,1 0 0,-1 1 0,1-1 0,0 0 0,0 1 0,0 0 0,-1-1 0,2 1 0,2-1 0,-5 2 58,0 0 1,0 0-1,0 0 0,1 0 1,-1 0-1,0 0 1,0 0-1,0 0 0,1 0 1,-1 0-1,0 0 1,0 0-1,0 0 0,1 0 1,-1 1-1,0-1 1,0 0-1,0 0 0,0 0 1,1 0-1,-1 0 0,0 1 1,0-1-1,0 0 1,0 0-1,0 0 0,0 0 1,1 1-1,-1-1 1,0 0-1,0 0 0,0 1 1,0-1-1,0 0 1,0 18 644,-3 6 140,-1-2-88,2-1 0,0 1 0,4 42-1,-2-58-641,1-1 0,0 0-1,1 0 1,-1 1 0,1-1 0,0-1-1,0 1 1,1 0 0,3 5 0,-4-7-72,0-1 0,0 1 0,1-1 0,-1 1 0,1-1 0,0 0 0,-1 0 0,1 0 0,0-1 0,0 1 0,0-1 0,1 1 0,-1-1 0,0 0 0,6 1 0,-2-1-78,0-1 0,0 1 0,1-1 0,-1-1 1,0 1-1,0-1 0,1-1 0,-1 1 1,0-1-1,0-1 0,-1 1 0,1-1 1,0 0-1,-1-1 0,0 1 0,8-7 0,-2 2-113,-1-1 0,0 0 0,-1-1 0,0 0 0,0-1 0,-1 0 0,10-16 0,-16 22 180,0-1 1,-1 1-1,1 0 0,-1-1 1,2-6-1,-4 12 15,0 0 0,0 0 1,0-1-1,0 1 0,0 0 0,0 0 0,0 0 1,0 0-1,1 0 0,-1 0 0,0-1 0,0 1 1,0 0-1,0 0 0,0 0 0,0 0 0,0 0 0,0-1 1,0 1-1,-1 0 0,1 0 0,0 0 0,0 0 1,0 0-1,0 0 0,0-1 0,0 1 0,0 0 1,0 0-1,0 0 0,0 0 0,0 0 0,0 0 1,-1 0-1,1-1 0,0 1 0,0 0 0,0 0 1,0 0-1,0 0 0,0 0 0,-1 0 0,1 0 1,0 0-1,-7 3 222,-5 8 141,6-3-179,1 0-1,0 0 0,-6 14 1,-11 17-442,22-57 121,4-3 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 16868,'9'8'1336,"-4"-4"-1224,-2-5-384,-3-5 2640,-8-12-2248,-1-2 120,-4-2 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14003,'0'1'72,"0"0"0,0 0 0,0 0 0,0 0 0,0-1 0,0 1 0,0 0 0,0 0 0,1 0 0,-1 0 0,0-1 0,0 1 0,1 0 0,-1 0 0,0 0 0,1-1 0,-1 1 0,1 0 0,-1-1 0,1 1 0,0 0 0,-1-1 0,1 1 0,-1-1 0,1 1 0,0-1 0,0 1 0,-1-1 0,1 1 0,0-1 0,0 0 0,-1 1 0,1-1 0,0 0 0,0 0 0,0 0 0,0 0-1,1 1 1,4 0 129,-1-1 0,1 1 0,-1-1 0,11-1-1,-3-1-64,0-1-1,0-1 1,0 0-1,0-1 1,-1 0-1,0-1 1,0 0-1,-1-1 0,0 0 1,0-1-1,0 0 1,-1-1-1,0 0 1,-1-1-1,10-12 1,-17 19-131,0 1 0,0-1 0,-1 1 0,1-1 0,-1 0 0,0 0 0,1 0 0,-2 0 1,1 0-1,0 0 0,0 0 0,-1 0 0,0 0 0,1-1 0,-2-5 0,1 9-9,0-1 1,0 0-1,-1 0 0,1 0 0,0 0 0,-1 1 0,1-1 0,0 0 1,-1 0-1,1 1 0,-1-1 0,1 0 0,-1 1 0,0-1 0,1 1 1,-1-1-1,0 1 0,1-1 0,-1 1 0,0-1 0,0 1 0,-1-1 1,0 0-6,0 1 0,-1 0 0,1 0 0,0 0 0,-1 0 0,1 0 0,0 0 0,0 0 1,-1 1-1,1-1 0,0 1 0,-4 1 0,-7 4-33,1 0 1,0 0-1,0 1 0,1 1 1,0 0-1,0 0 0,-16 17 1,14-11 9,0 1 0,0 0 0,2 1 0,-18 30-1,27-43 29,0 1-1,1-1 0,-1 1 0,1-1 0,0 1 0,0-1 0,0 1 0,1 0 0,-1 0 0,1 5 0,0-8 2,0 0 1,1 0-1,-1 1 0,0-1 1,1 0-1,-1 0 0,1 0 0,-1 0 1,1 0-1,-1 0 0,1 0 1,0 0-1,-1 0 0,1 0 0,0 0 1,0 0-1,0 0 0,0-1 1,0 1-1,0 0 0,0-1 0,0 1 1,0-1-1,0 1 0,0-1 1,0 1-1,1-1 0,-1 0 0,0 1 1,0-1-1,0 0 0,1 0 1,-1 0-1,0 0 0,2 0 0,16-2-138,0 1-1,0-2 0,36-10 1,0 1-129,-26 6 163,-5 0-139,46-3-1,-64 9 240,0 0-1,0 0 1,0 0-1,0 1 1,0 0-1,0 0 1,0 0-1,0 1 1,0 0-1,-1 0 1,1 0-1,9 7 1,-13-8 71,0 1 0,0-1 0,0 1 0,0 0 0,-1-1 1,1 1-1,-1 0 0,0 0 0,1 0 0,-1 0 0,2 5 0,-15-42 623,1-1 0,3 1 0,-6-40 0,14 75-700,0-1 0,0 1 0,0 0 0,0 0 0,0-1 0,0 1 0,0 0 0,0 0 1,1-1-1,-1 1 0,0 0 0,0 0 0,0-1 0,0 1 0,0 0 0,0 0 0,1 0 1,-1-1-1,0 1 0,0 0 0,0 0 0,1 0 0,-1 0 0,0-1 0,0 1 0,0 0 1,1 0-1,-1 0 0,0 0 0,0 0 0,1 0 0,-1 0 0,0 0 0,0 0 1,1 0-1,-1 0 0,0 0 0,0 0 0,1 0 0,12 1-494,-9-1 359,-1 1 112,0-1 0,0 0 0,0 0 1,0 0-1,0 0 0,0-1 1,0 1-1,0-1 0,0 0 0,0 0 1,0 0-1,0 0 0,4-3 1,23-15-287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13043,'10'0'936,"2"13"-696,-12 11-104,-3 11 304,-1 6-184,-1 9-128,0 3-56,2 0-208,3-4-192,-3-7-856,1-8 1016,-3-13-200,-4-8-112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12723,'10'-10'137,"1"0"1,0 0-1,0 1 1,1 0-1,1 1 1,-1 0-1,1 1 0,26-10 1,-6 5-15,1 2 0,54-11 1,-72 19-83,0-1 1,-1 2-1,1 0 1,0 1 0,22 3-1,-34-2-33,0 0 0,-1-1 1,1 1-1,-1 1 0,1-1 0,-1 0 0,1 1 0,-1 0 0,0-1 0,0 1 1,0 1-1,5 3 0,-7-4-2,1 0 0,-1 0 0,0 0 0,1 0 0,-1 0 0,0 0 0,-1 1 0,1-1 0,0 0 0,-1 1 0,1-1 0,-1 0 0,0 1 0,1-1 1,-1 1-1,-1-1 0,1 0 0,0 1 0,0-1 0,-1 0 0,-1 5 0,-3 8 77,-1 0 1,0-1-1,-1 1 1,-1-1 0,0 0-1,-1-1 1,-13 15-1,10-13 68,1 0 0,1 0 0,0 1 0,-13 32 0,22-44-136,-1 0 1,1 0-1,1 0 0,-1 0 1,1 1-1,-1-1 0,1 0 1,0 0-1,1 0 0,-1 1 1,1-1-1,-1 0 1,1 0-1,1 0 0,-1 0 1,1 0-1,-1 0 0,1 0 1,0 0-1,5 5 1,3 4-26,1 0 0,0-1 0,1 0 0,14 10 1,10 10-32,-28-23 16,-4-5-2,1 1 0,-1-1-1,1 0 1,0 0 0,7 5 0,-10-9 21,-1 1-1,0-1 1,0 1 0,0-1-1,0 1 1,0-1-1,0 0 1,1 0 0,-1 0-1,0 1 1,0-1-1,0 0 1,0-1 0,1 1-1,-1 0 1,0 0-1,0 0 1,0-1 0,0 1-1,1 0 1,-1-1-1,0 1 1,0-1 0,0 0-1,0 1 1,0-1-1,0 0 1,-1 0 0,1 1-1,0-1 1,0 0-1,0 0 1,-1 0 0,2-1-1,12-21-42,-2 1-1,0-2 1,-1 1-1,-1-2 1,6-26-1,6-11 51,-18 57 132,-3 16-56,-3 18 32,-1-9-77,1 1 0,1 0 0,1-1 1,1 1-1,0 0 0,7 29 0,-7-48-58,-1 0 0,1 0-1,-1 0 1,1 0 0,0 0-1,0-1 1,0 1 0,0 0 0,0-1-1,1 1 1,-1-1 0,0 1 0,1-1-1,-1 0 1,1 1 0,0-1-1,2 2 1,-3-3 15,0 0 0,0 0 0,1 0 0,-1 0 0,0 1 0,0-1 0,0-1 0,0 1 0,0 0 0,0 0 0,0 0 0,0 0 0,0-1 0,0 1 0,0-1 0,0 1 0,0-1 0,0 1-1,0-1 1,0 1 0,0-1 0,-1 0 0,1 1 0,0-1 0,0 0 0,-1 0 0,1 0 0,0 0 0,-1 1 0,1-1 0,-1 0 0,1 0 0,0-2 0,10-27-208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16307,'2'-3'1321,"-1"3"-1185,-1 3-264,0 1 336,1 0-192,1 2-72,1 1-104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 12299,'0'0'56,"0"-1"-1,0 1 1,1 0 0,-1 0 0,0 0 0,0 0 0,0-1 0,0 1 0,0 0-1,0 0 1,0 0 0,0-1 0,0 1 0,0 0 0,0 0 0,0 0 0,0-1 0,0 1-1,0 0 1,0 0 0,0 0 0,0 0 0,0-1 0,0 1 0,0 0 0,0 0-1,0 0 1,0-1 0,0 1 0,-1 0 0,1 0 0,0 0 0,0 0 0,0 0 0,0-1-1,0 1 1,0 0 0,-1 0 0,1 0 0,0 0 0,0 0 0,0 0 0,0 0 0,-1 0-1,1-1 1,-12 5 1257,-14 12-29,7 1-1017,0 1 0,1 1 0,1 0 0,-20 30-1,28-34-315,0-1 0,1 2 0,0-1 0,1 1 0,1 0 0,0 0 0,-5 27 0,11-40 17,-1 0 0,1-1 0,0 1-1,-1 0 1,1 0 0,1-1 0,-1 1 0,0 0 0,1-1 0,-1 1 0,1 0-1,0-1 1,0 1 0,0-1 0,0 1 0,0-1 0,1 1 0,2 3 0,-3-5-20,1 1 0,0-1 0,0 0 0,0 0 0,-1 0 0,1 0 0,0 0 0,0 0 0,0 0 0,1 0 1,-1-1-1,0 1 0,0-1 0,0 0 0,0 0 0,1 1 0,-1-1 0,0-1 0,0 1 0,0 0 0,0 0 0,1-1 0,2-1 1,7-2-169,-1 0 1,0-1 0,0-1-1,-1 0 1,1 0 0,-1-1-1,-1 0 1,14-13 0,10-12-308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15 121 7514,'10'-12'1084,"-5"7"-484,-1 1 0,0-1 1,-1 0-1,1 0 0,-1 0 1,0-1-1,0 1 0,3-10 0,-6 15-576,0 0-1,0 0 0,0 0 0,0 0 0,0 0 1,0 0-1,0 0 0,0 0 0,0 0 1,0 1-1,0-1 0,0 0 0,0 0 1,0 0-1,-1 0 0,1 0 0,0 0 1,0 0-1,0 0 0,0 0 0,0 0 0,0 0 1,0 0-1,0 0 0,0 0 0,0 0 1,0 0-1,0 0 0,0 0 0,0 0 1,0 0-1,0 0 0,-1 0 0,1 0 0,0 0 1,0 0-1,0 0 0,0 0 0,0 0 1,0 0-1,0 0 0,0-1 0,0 1 1,0 0-1,0 0 0,0 0 0,0 0 0,0 0 1,0 0-1,0 0 0,0 0 0,0 0 1,0 0-1,0 0 0,0 0 0,0 0 1,0 0-1,-8 8 627,-6 13-128,8-8-468,0 0 0,1 0 0,1 0 1,0 0-1,1 1 0,0 0 0,1 0 1,0 0-1,2 23 0,0-36-53,0 0-1,0 0 0,0 0 1,0 0-1,0 0 1,1 0-1,-1 0 0,0 0 1,1 0-1,-1 0 1,1 0-1,-1 0 0,1 0 1,0 0-1,-1 0 0,1 0 1,0-1-1,0 1 1,-1 0-1,1 0 0,0-1 1,0 1-1,0-1 1,0 1-1,0-1 0,0 1 1,0-1-1,0 1 0,0-1 1,0 0-1,0 0 1,0 1-1,0-1 0,0 0 1,0 0-1,0 0 1,1 0-1,-1 0 0,0 0 1,0-1-1,0 1 0,0 0 1,0-1-1,2 0 1,6-2-14,0-1-1,1 0 1,-1 0 0,9-7 0,-3 2-19,12-5-23,-2-1-25,2 2 1,0 0 0,32-9 0,-57 22 72,1-1 0,-1 0 0,1 0 0,-1 1-1,1-1 1,-1 1 0,1 0 0,-1 0 0,1 0 0,0 0-1,-1 0 1,1 1 0,-1-1 0,1 1 0,-1-1 0,1 1-1,-1 0 1,1 0 0,-1 0 0,0 0 0,0 1 0,1-1-1,-1 1 1,0-1 0,0 1 0,0 0 0,-1 0 0,1-1-1,2 5 1,-1-1 31,-1 0 0,0 1 0,0-1 0,0 0 0,-1 1 0,0 0 0,0-1 0,0 1 0,-1 0-1,0-1 1,0 1 0,-1 7 0,0-9 403,0-7-150,-3-20-45,0-33-128,2 17-149,-2 1 0,-10-49-1,9 77-46,1 10-71,4 1 143,-1 0-1,1 0 0,0-1 0,0 1 0,-1 0 0,1 0 0,0 0 0,0 0 1,0-1-1,0 1 0,0 0 0,0 0 0,0 0 0,0 0 0,0-1 0,0 1 1,1 1-1,-1 0-70,1 1 0,0-1 1,0 0-1,1 0 0,-1-1 1,0 1-1,1 0 0,-1 0 1,1-1-1,0 1 0,-1-1 1,1 1-1,0-1 0,0 0 1,0 1-1,0-1 0,0 0 1,0 0-1,4 1 0,-1-1-92,1 1 0,0-1 0,0 0 0,-1 0 0,1 0-1,10-1 1,13-3-354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75 216 8218,'-9'10'423,"1"1"1,1 0 0,0 1-1,0-1 1,1 1 0,1 0-1,0 1 1,-5 21 0,0 26 786,10-57-1121,-1 0 0,1 0-1,0 1 1,0-1 0,0 0 0,1 0 0,-1 0-1,1 0 1,0 1 0,0-1 0,0 0 0,0 0-1,0 0 1,0-1 0,4 6 0,-4-7-62,0 0 1,0-1-1,-1 1 1,1-1-1,0 1 1,0-1-1,0 0 1,0 1-1,0-1 0,0 0 1,-1 0-1,1 0 1,0 1-1,0-1 1,0 0-1,0 0 1,0 0-1,0 0 1,0-1-1,0 1 1,1 0-1,23-11 328,-2-4-227,-1-1 0,39-37 0,36-48-194,12-44-321,-79 101 161,-22 33 161,-4 6 20,0 0 1,0 0-1,-1-1 0,0 1 0,0-1 1,0 0-1,3-12 0,-6 18 44,0 0-1,0 0 1,0-1 0,0 1-1,1 0 1,-1-1 0,0 1-1,0 0 1,0 0-1,0-1 1,0 1 0,0 0-1,0 0 1,0-1 0,0 1-1,0 0 1,0 0-1,0-1 1,0 1 0,-1 0-1,1-1 1,0 1 0,0 0-1,0 0 1,0 0 0,0-1-1,0 1 1,-1 0-1,1 0 1,0-1 0,0 1-1,0 0 1,-1 0 0,1 0-1,0 0 1,0-1-1,-1 1 1,-11 4 68,-12 15 176,13-4-62,0 1 0,2 1 1,0 0-1,1 0 0,0 0 1,2 1-1,-9 35 1,13-44-116,0 0 1,0 0 0,1 1-1,0-1 1,1 0 0,0 1-1,0-1 1,4 16 0,-4-22-70,1-1 0,0 1 0,0-1 0,0 1 0,0-1 0,0 0 0,1 0 0,-1 1 0,0-1 0,1 0 0,0 0 1,0-1-1,-1 1 0,1 0 0,0 0 0,0-1 0,0 1 0,1-1 0,-1 0 0,0 0 0,1 0 0,-1 0 0,0 0 1,1 0-1,-1-1 0,1 1 0,-1-1 0,1 1 0,0-1 0,-1 0 0,1 0 0,-1 0 0,1 0 0,-1-1 1,1 1-1,2-2 0,31-6-121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48 13723,'-4'0'65,"-1"1"0,1 0 1,0 0-1,0 1 0,0-1 0,1 1 1,-1 0-1,0 0 0,0 0 0,1 0 1,0 1-1,-1 0 0,1-1 0,0 1 1,0 0-1,0 1 0,1-1 0,-1 0 1,1 1-1,0-1 0,0 1 0,0 0 1,0 0-1,1 0 0,-1 0 0,1 0 1,-1 7-1,1-6-45,0 1 1,0 0-1,0 0 1,1 0-1,0 0 0,0 0 1,0 0-1,3 11 1,-3-15-15,1-1 1,-1 0 0,0 1 0,1-1 0,0 0 0,-1 1 0,1-1 0,0 0-1,0 0 1,-1 0 0,1 1 0,0-1 0,0 0 0,0 0 0,0 0-1,1-1 1,-1 1 0,0 0 0,0 0 0,0 0 0,1-1 0,-1 1 0,0-1-1,1 1 1,-1-1 0,0 0 0,1 1 0,-1-1 0,1 0 0,-1 0 0,1 0-1,-1 0 1,0 0 0,1 0 0,-1 0 0,1-1 0,-1 1 0,0-1-1,1 1 1,-1-1 0,3 0 0,9-5 33,-1-1 1,1 0-1,-1-1 0,-1 0 1,1-1-1,-1 0 0,-1-1 0,0 0 1,0 0-1,-1-1 0,0-1 1,-1 1-1,10-20 0,-17 29-19,0 0-1,0 0 1,0 0-1,0 0 1,-1 0-1,1 0 1,-1 0-1,1 0 1,-1-1-1,0 1 1,0 0-1,0 0 1,0 0-1,0-1 1,-1 1-1,1 0 1,-2-3-1,2 3 1,-1 1-1,0-1 0,0 0 0,0 1 0,-1 0 0,1-1 0,0 1 1,-1 0-1,1 0 0,0-1 0,-1 1 0,1 0 0,-1 1 0,0-1 0,1 0 1,-1 0-1,0 1 0,0-1 0,1 1 0,-1-1 0,-2 1 0,-3-2 13,-1 2 0,0-1-1,1 1 1,-1 0-1,-11 2 1,16-2-54,0 0 0,0 1 0,0 0 0,0-1 1,0 1-1,0 0 0,1 1 0,-1-1 0,0 0 0,1 1 1,-1-1-1,1 1 0,0 0 0,-1 0 0,1 0 1,-3 3-1,3 6-91,5-1-28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13963,'6'-2'1136,"-2"8"-888,1 4-72,-1 9 568,0 4-351,3 10-225,2 0-40,1 5-184,2 5-136,-2-10-281,1 2-519,-5-17 800,-2-5-152,-7-16-120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14211,'1'-3'1112,"12"-4"-776,3-3-56,13-4 409,4 0-161,12-2-152,8 1-88,2 3-432,-1 0 224,-2 4-24,-2-1-104,-14 2-96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69 183 11907,'11'-4'1019,"-10"12"-412,-12 23-60,6-18-307,-10 32-125,2-1 0,1 2 0,3 0 0,-5 73 0,13-118-110,1 0 0,0 0 0,0 0-1,0 0 1,0-1 0,0 1 0,0 0-1,0 0 1,0 0 0,0 0 0,0 0 0,1 0-1,-1 0 1,0 0 0,1 0 0,-1-1-1,0 1 1,1 0 0,-1 0 0,1 0 0,0 1-1,0-3 3,0 1 0,-1 0 0,1 0 0,0 0 0,-1 0-1,1 0 1,0-1 0,-1 1 0,1 0 0,0-1 0,-1 1-1,1 0 1,-1-1 0,1 1 0,-1-1 0,1 1 0,-1-1 0,1 1-1,-1-1 1,0 1 0,1-2 0,24-40 171,-14 18-128,-1-1 0,-2 0 0,0-1 1,-2 0-1,0 0 0,-2 0 0,-1-1 0,-1-28 1,-2 47-47,-1 0 0,0 1 0,0-1 1,-1 0-1,-4-14 0,5 21-1,1-1 0,0 1 0,-1 0 0,1-1 0,-1 1 0,0 0 0,0-1 0,1 1 0,-1 0 0,0 0 0,0 0 0,0-1 0,0 1 0,0 0 0,0 0 0,0 0 0,-1 1 0,1-1 0,0 0 0,-1 0 0,1 1 0,0-1 0,-1 1 0,1-1 0,-1 1 0,1-1 0,0 1 0,-1 0 0,1 0 0,-1 0 0,1 0 0,-1 0 0,1 0 0,-1 0 0,1 0 0,-3 1 0,2 1 3,-1-1 0,1 1 0,0-1 1,-1 1-1,1 0 0,0 0 0,0 0 1,0 0-1,0 1 0,0-1 0,1 0 0,-1 1 1,1-1-1,-1 1 0,1 0 0,0-1 1,0 1-1,0 0 0,1 0 0,-1 0 1,1-1-1,-1 1 0,1 0 0,0 4 0,-1 1 4,1 0-1,0 0 0,1 0 0,-1 0 0,2 0 1,-1 0-1,5 15 0,-4-20-6,-1 1-1,1-1 1,0 0-1,-1 1 1,1-1 0,1 0-1,-1 0 1,0 0-1,1-1 1,-1 1 0,1-1-1,0 1 1,0-1-1,0 0 1,0 0-1,0 0 1,1 0 0,3 1-1,-2-2 2,0 1 1,1-1-1,-1 0 0,1-1 0,-1 0 1,1 1-1,-1-2 0,1 1 0,-1-1 0,1 1 1,5-3-1,4-1-2,-1-1 0,0-1 0,0 0 0,-1 0 0,0-2 1,0 1-1,-1-2 0,16-12 0,-11 5-29,-1 0 1,0-1 0,-1-1-1,-1 0 1,0-1 0,-2-1-1,0 0 1,-1 0 0,-1-1-1,-1-1 1,8-29 0,-16 36-23,-1 15 48,0 0 1,0-1-1,0 1 0,0 0 0,0 0 0,0 0 0,0 0 0,0 0 0,0 0 0,0-1 0,0 1 0,0 0 1,0 0-1,-1 0 0,1 0 0,0 0 0,0 0 0,0 0 0,0 0 0,0-1 0,0 1 0,0 0 0,0 0 1,0 0-1,-1 0 0,1 0 0,0 0 0,0 0 0,0 0 0,0 0 0,0 0 0,0 0 0,-1 0 0,1 0 1,0 0-1,0 0 0,0 0 0,0 0 0,0 0 0,0 0 0,-1 0 0,1 0 0,0 0 0,0 0 1,-1 1 0,-1 0 1,1 0-1,0 0 1,0 0 0,0 0-1,0 0 1,0 1 0,0-1-1,0 0 1,0 1 0,-1 1-1,-6 16 55,1 0 0,0 1 0,2-1 0,-6 37 0,-3 80 162,14-125-225,-2 0-34,1 0 0,1 0 0,0 1 0,1-1 0,0 0 0,1 0 0,5 21 0,-7-31-5,0 0 0,1 0-1,-1-1 1,0 1 0,1 0-1,-1 0 1,1-1 0,-1 1-1,1 0 1,-1-1 0,1 1-1,-1-1 1,1 1 0,-1 0-1,1-1 1,0 1 0,-1-1-1,1 0 1,0 1-1,0-1 1,-1 0 0,1 1-1,0-1 1,0 0 0,0 0-1,-1 1 1,1-1 0,1 0-1,0 0 15,0-1 0,-1 1 0,1-1 0,-1 1 0,1-1 0,0 1 0,-1-1 0,1 0 0,-1 0-1,0 0 1,1 0 0,-1 0 0,2-2 0,13-15-415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0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15 11570,'-1'-1'110,"1"0"-1,-1 0 0,0 0 0,1 0 0,-1 0 0,0 0 0,0 1 0,0-1 0,0 0 0,0 0 0,1 1 0,-1-1 0,-1 1 0,1-1 0,0 1 1,0-1-1,0 1 0,0-1 0,0 1 0,0 0 0,-1 0 0,1 0 0,0 0 0,0 0 0,0 0 0,0 0 0,-1 0 0,1 0 0,0 0 0,0 0 1,0 1-1,0-1 0,0 1 0,0-1 0,-1 1 0,1-1 0,0 1 0,0-1 0,0 1 0,1 0 0,-1 0 0,0-1 0,0 1 0,0 0 0,0 0 1,1 0-1,-1 0 0,0 0 0,1 0 0,-1 2 0,-5 6 161,1 0 0,1 1 1,0 0-1,-4 12 0,4-12-232,1-1 1,0 1-1,1-1 0,0 1 1,1 0-1,0 0 1,0 0-1,1 12 0,0-22-39,0 1-1,0 0 1,0-1-1,0 1 0,1 0 1,-1-1-1,0 1 1,0 0-1,1-1 0,-1 1 1,0-1-1,0 1 1,1 0-1,-1-1 0,1 1 1,-1-1-1,1 1 1,-1-1-1,1 0 0,-1 1 1,1-1-1,-1 1 1,1-1-1,-1 0 0,1 1 1,0-1-1,-1 0 1,2 1-1,-1-1-2,1-1-1,-1 1 1,0 0 0,0 0 0,1-1-1,-1 1 1,0-1 0,0 1-1,0-1 1,1 1 0,-1-1-1,0 0 1,1-1 0,4-3-8,-1 1 0,0-2 1,0 1-1,4-6 0,-6 7 27,0-1 0,0 0 0,0 1-1,-1-1 1,0 0 0,0 0 0,0 0 0,0 0 0,-1-1 0,0 1-1,0 0 1,0-1 0,0-7 0,-1 13-6,0-1 0,-1 0-1,1 1 1,0-1 0,0 1-1,0-1 1,0 1 0,0-1 0,0 1-1,-1-1 1,1 1 0,0-1 0,0 1-1,-1-1 1,1 1 0,0-1 0,-1 1-1,1 0 1,-1-1 0,1 1 0,0 0-1,-1-1 1,1 1 0,-1 0 0,1-1-1,-1 1 1,1 0 0,-1 0 0,1 0-1,-1-1 1,1 1 0,-1 0 0,0 0-1,-1 0 11,0 1 0,1-1 0,-1 0-1,0 1 1,0-1 0,1 1 0,-1 0 0,1-1 0,-1 1-1,-2 2 1,-2 1 33,0 1 0,0-1-1,1 1 1,-7 8 0,5-4-27,1 0 0,-11 20 0,16-27-46,0 0 1,0 1-1,-1-1 1,2 0-1,-1 1 1,0-1-1,0 1 1,1 0-1,0-1 1,-1 1-1,1-1 1,0 1-1,0-1 1,0 1-1,1 0 1,-1-1-1,1 1 1,1 4-1,-2-7 10,0 1 1,0-1-1,1 0 0,-1 1 1,1-1-1,-1 1 0,0-1 1,1 1-1,-1-1 0,1 0 1,-1 1-1,1-1 0,-1 0 1,1 0-1,-1 1 0,1-1 1,0 0-1,-1 0 0,1 0 0,-1 0 1,1 0-1,-1 0 0,1 0 1,0 0-1,-1 0 0,1 0 1,19-7-195,11-18-86,-21 15 326,0 0-1,-1-1 1,-1 0 0,1-1-1,-2 1 1,10-20 0,-18 31-26,1 0 0,0 0 0,0 0 0,0 1 0,0-1 1,0 0-1,0 0 0,-1 0 0,1 0 0,0 0 0,0 0 0,0 0 1,0 0-1,0 0 0,-1 0 0,1 0 0,0 0 0,0 0 0,0 0 1,0 0-1,-1 0 0,1 0 0,0 0 0,0 0 0,0 0 0,0-1 1,0 1-1,0 0 0,-1 0 0,1 0 0,0 0 0,0 0 0,0 0 1,0 0-1,0 0 0,0-1 0,0 1 0,0 0 0,-1 0 0,1 0 1,0 0-1,0 0 0,0 0 0,0-1 0,0 1 0,0 0 0,0 0 1,0 0-1,0 0 0,0 0 0,0-1 0,0 1 0,0 0 0,0 0 1,0 0-1,0 0 0,0-1 0,0 1 0,0 0 0,0 0 0,0 0 1,0 0-1,1 0 0,-1-1 0,-10 7 214,5-1-207,0-1 0,1 1 0,-1 0-1,1 0 1,1 1 0,-1-1 0,1 1 0,0 0-1,0 0 1,1 0 0,-1 0 0,-1 11 0,3-16-22,1-1 0,0 1 0,1-1 0,-1 1 0,0 0 0,0-1 0,0 1 0,0-1 0,0 1 0,0-1 0,1 1 0,-1-1 0,0 1 0,0-1 0,1 1 0,-1-1 0,0 0 0,1 1 0,-1-1 0,1 1 0,-1-1 0,0 0 0,1 1 0,-1-1 0,1 0 0,-1 0 0,1 1 0,-1-1 0,1 0 0,-1 0 0,1 0 0,-1 1 0,1-1 0,-1 0 0,1 0 0,0 0 0,11-2-146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161 503 12667,'4'-4'305,"-1"0"0,0 0 0,1-1 0,-1 1 0,-1-1 0,1 0 0,3-8 0,-6 12-228,1 0 1,0-1 0,-1 1-1,1 0 1,-1 0 0,0 0 0,1-1-1,-1 1 1,0 0 0,0-1-1,0 1 1,0 0 0,0 0 0,0-1-1,0 1 1,0 0 0,0-1 0,-1 1-1,1 0 1,0 0 0,-1 0-1,1-1 1,-1 1 0,0 0 0,1 0-1,-1 0 1,0 0 0,1 0-1,-1 0 1,0 0 0,0 0 0,0 0-1,0 0 1,0 1 0,0-1-1,0 0 1,-2 0 0,0 0-7,0 1 1,0 0 0,0-1-1,0 2 1,0-1 0,0 0-1,0 0 1,0 1 0,0 0-1,0-1 1,1 1-1,-1 0 1,0 1 0,0-1-1,1 0 1,-1 1 0,1-1-1,-1 1 1,1 0 0,-5 4-1,-5 5 46,0 1 0,-13 17-1,24-28-110,-6 8-8,0 0-1,0 0 1,1 1 0,0 0-1,1 1 1,0-1-1,1 1 1,0 0-1,0 0 1,-2 14 0,6-24-4,0 0 1,-1 1-1,1-1 1,0 0 0,0 0-1,0 1 1,0-1-1,0 0 1,0 0 0,0 1-1,1-1 1,-1 0-1,0 0 1,1 0 0,-1 1-1,1-1 1,-1 0-1,1 0 1,0 0 0,-1 0-1,1 0 1,0 0 0,1 1-1,-1-1-6,0-1 0,1 1 0,-1-1-1,0 0 1,0 1 0,1-1 0,-1 0 0,1 0-1,-1 0 1,0 1 0,1-2 0,-1 1 0,0 0-1,1 0 1,-1 0 0,0-1 0,2 0 0,5-1-89,-1-1 1,0 0-1,0 0 0,-1-1 1,13-9-1,-1-2-142,-2-1-1,0-1 1,-1 0-1,0-1 1,-1-1 0,20-38-1,-26 41 92,-8 16 152,0 0 1,0 0 0,0 0-1,0 0 1,0 0-1,0 0 1,0 0-1,0 0 1,0 0-1,0 1 1,-1-1-1,1 0 1,0 0-1,0 0 1,0 0 0,0 0-1,0 0 1,0 0-1,0 0 1,0 0-1,0 0 1,0 0-1,0 0 1,0 0-1,0 0 1,0 0 0,0 0-1,-1 0 1,1 0-1,0 0 1,0 0-1,0 0 1,0 0-1,0 0 1,0 0-1,0 0 1,0 0 0,0 0-1,0 0 1,0 0-1,0 0 1,-1 0-1,1 0 1,0 0-1,0 0 1,0 0-1,0 0 1,0 0-1,0 0 1,0 0 0,0 0-1,0 0 1,0 0-1,0 0 1,0 0-1,0 0 1,0-1-1,-18 28 268,10-9-152,1 0 1,1 0 0,1 0-1,1 1 1,0-1-1,-1 20 1,5-35-102,0-1 0,0 0 0,-1 1 0,2-1 0,-1 0 0,0 1 0,0-1 0,1 0 0,-1 1 0,1-1 0,0 0 0,-1 0 0,1 0 0,0 0 0,0 1 0,1-1 0,-1 0 1,2 2-1,-1-3-5,-1 0 1,1 0-1,-1 0 1,1 0-1,-1-1 1,1 1 0,0 0-1,-1-1 1,1 1-1,0-1 1,0 0-1,-1 0 1,1 1-1,0-1 1,0 0 0,-1-1-1,1 1 1,3-1-1,3-1-27,0 0 0,0-1-1,0 0 1,-1 0 0,1-1 0,-1 0-1,0 0 1,12-10 0,2-5-193,-1 0 0,-1-1 0,-1-1 0,22-34 0,51-98-1022,-13-10-196,-65 131 1328,-1-1 0,-2 0 0,7-37-1,-17 70 121,0-1-1,0 1 0,1 0 0,-1 0 0,0-1 0,0 1 0,0 0 1,0-1-1,0 1 0,0 0 0,0-1 0,0 1 0,0 0 0,0-1 1,0 1-1,0 0 0,0-1 0,0 1 0,0 0 0,0-1 0,0 1 1,0 0-1,0-1 0,0 1 0,0 0 0,-1-1 0,1 1 0,0 0 1,0 0-1,0-1 0,-1 1 0,-6 8 396,-8 19 162,-9 27 123,2 1 0,3 1 0,2 1-1,3 0 1,-12 97 0,26-152-693,-1 12 28,0 1 0,2 22 1,-1-35-68,0 1 0,1-1 0,-1 1 0,1-1 0,-1 1 1,1-1-1,0 1 0,0-1 0,0 1 0,0-1 0,0 0 1,0 0-1,1 0 0,-1 1 0,1-1 0,-1-1 0,1 1 1,0 0-1,0 0 0,0-1 0,3 3 0,-3-3-9,-1-1 1,1 0-1,-1 0 0,1 1 0,0-1 0,-1 0 1,1 0-1,-1 0 0,1-1 0,-1 1 0,1 0 1,-1-1-1,1 1 0,-1-1 0,1 1 0,-1-1 0,1 0 1,-1 1-1,0-1 0,1 0 0,-1 0 0,0 0 1,0 0-1,0 0 0,0 0 0,0 0 0,0-1 1,0 1-1,0 0 0,0 0 0,0-1 0,0-1 1,3-4-88,0 1 0,-1-2 1,0 1-1,0 0 0,2-9 1,-3 6 118,0 0 0,-1 0 0,0-1 0,-1-13 1,0 21 38,0 0 0,0 0 1,0 1-1,0-1 0,-1 0 0,1 1 1,-1-1-1,0 0 0,1 1 1,-1-1-1,0 1 0,-1 0 1,1-1-1,0 1 0,-1 0 1,0-1-1,1 1 0,-1 0 1,0 0-1,0 1 0,-4-4 1,5 4-8,-1 1 0,1-1 1,0 1-1,-1 0 1,1-1-1,0 1 1,-1 0-1,1 0 1,0 0-1,-1 0 1,1 0-1,0 1 1,-1-1-1,1 0 1,0 0-1,-1 1 1,1-1-1,0 1 0,-1-1 1,1 1-1,0 0 1,0 0-1,0-1 1,0 1-1,0 0 1,0 0-1,0 0 1,0 0-1,0 0 1,0 0-1,0 0 1,1 0-1,-1 1 1,-1 1-1,0 2 7,-1 0-1,1 0 1,0 0-1,0 0 1,0 1-1,1-1 1,-1 7-1,2-9-26,-1 0 1,1 0-1,0 0 0,0 0 1,0 0-1,0 0 0,1 0 1,-1-1-1,1 1 0,0 0 1,0 0-1,0 0 0,0-1 1,0 1-1,3 3 0,-3-4-6,1-1-1,-1 1 0,1-1 1,0 1-1,0-1 1,0 0-1,0 0 1,0 0-1,0 0 1,0 0-1,0-1 0,0 1 1,0 0-1,0-1 1,1 0-1,-1 1 1,0-1-1,0 0 0,0 0 1,1 0-1,2-1 1,7-1-57,1-1-1,0 0 1,-1 0 0,1-1 0,-1-1-1,0 0 1,-1-1 0,1 0 0,12-9 0,15-13-266,38-35 0,-75 61 310,113-109-579,-96 93 582,-19 18 16,0 0 0,0 0 1,0-1-1,0 1 0,0 0 0,0 0 1,0 0-1,0 0 0,1 0 0,-1-1 0,0 1 1,0 0-1,0 0 0,0 0 0,0 0 0,0 0 1,0 0-1,1 0 0,-1 0 0,0-1 1,0 1-1,0 0 0,0 0 0,0 0 0,1 0 1,-1 0-1,0 0 0,0 0 0,0 0 0,0 0 1,1 0-1,-1 0 0,0 0 0,0 0 1,0 0-1,0 0 0,1 0 0,-1 0 0,0 0 1,0 0-1,0 0 0,0 1 0,0-1 0,1 0 1,-1 0-1,0 0 0,0 0 0,0 0 1,0 0-1,0 0 0,0 0 0,1 1 0,-1-1 1,0 0-1,0 0 0,0 0 0,0 0 0,0 0 1,0 1-1,0-1 0,0 0 0,0 0 1,0 0-1,0 0 0,0 1 0,0-1 0,0 0 1,0 0-1,-2 13 211,-32 89 985,21-68-728,2 1 1,-10 47 0,21-81-450,-1 1 1,1 0-1,-1 0 0,1 0 0,0-1 1,0 1-1,0 0 0,0 0 0,0 0 1,0 0-1,1-1 0,-1 1 0,0 0 1,1 0-1,-1-1 0,1 1 0,0 0 1,0-1-1,0 1 0,0 0 0,0-1 1,0 1-1,2 1 0,-1-2-26,0 0 0,0-1 0,0 1 1,0-1-1,0 1 0,0-1 0,0 0 0,1 0 0,-1 0 0,0 0 0,0-1 0,0 1 0,0 0 0,0-1 1,0 1-1,0-1 0,0 0 0,0 0 0,0 0 0,-1 0 0,3-1 0,13-9-192,-1 0 0,0 0 0,0-2 0,-2 0 0,1-1 0,-2 0 0,0-1 0,20-30 0,2-10-179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38 12611,'1'-2'259,"0"-1"0,0 0 0,-1 0 0,0 0 0,1 0 0,-1 0 0,-1-5 0,1 8-218,0-1 1,-1 0 0,1 1-1,0-1 1,-1 1 0,1-1-1,-1 1 1,1-1 0,-1 1-1,1-1 1,-1 1 0,1-1-1,-1 1 1,0-1 0,1 1-1,-1 0 1,1-1 0,-1 1-1,0 0 1,1 0-1,-1 0 1,0-1 0,1 1-1,-1 0 1,0 0 0,0 0-1,1 0 1,-1 0 0,0 0-1,1 0 1,-1 0 0,0 1-1,1-1 1,-1 0 0,0 0-1,1 0 1,-1 1 0,0-1-1,0 1 1,-10 3 228,1 0 0,1 0 0,-1 1 0,0 1 0,1 0 0,-13 10 0,-49 48 196,62-56-445,-31 33 17,38-38-60,-1 0 0,1 0 0,-1 1 0,1-1 0,0 1 0,0 0-1,0-1 1,1 1 0,-1 0 0,0 5 0,2-8 7,0 0 0,0 0 1,1 0-1,-1 0 0,0 0 0,1 0 0,-1-1 0,1 1 0,-1 0 0,1 0 0,-1-1 0,1 1 0,-1 0 0,1 0 1,0-1-1,-1 1 0,1-1 0,0 1 0,0-1 0,-1 1 0,1-1 0,0 1 0,0-1 0,0 0 0,0 1 0,0-1 1,-1 0-1,1 0 0,0 0 0,2 1 0,35 3-327,-31-3 249,40 2-309,-34-3 324,0 0-1,1 1 1,-1 1 0,0 0-1,0 1 1,0 0 0,14 6 0,-26-8 73,1-1 0,-1 1 0,1 0 0,-1 0 0,1 0 0,-1 0 1,0 0-1,0 0 0,1 0 0,-1 0 0,0 0 0,0 1 1,0-1-1,0 0 0,-1 1 0,1-1 0,0 0 0,0 1 0,-1-1 1,1 1-1,-1 0 0,1 1 0,-1 0 21,0-1-1,0 1 1,0-1 0,-1 1-1,1-1 1,-1 1 0,0-1-1,1 1 1,-1-1 0,0 0-1,-1 1 1,-1 3 0,-2 1 89,-1 1 1,0-1-1,0 0 1,0-1-1,-1 0 1,-14 11-1,12-11-26,0-1-1,-1 0 1,0 0 0,-11 3-1,17-6-90,1-1 0,-1 0 0,1 0 0,-1-1 0,0 1 0,0-1 0,1 0 0,-1 0 0,0 0 1,0 0-1,1 0 0,-1-1 0,0 0 0,1 0 0,-6-2 0,-3-7-54,10-3-84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14019,'2'24'465,"0"1"0,-2-1 0,-5 39 0,0-5-185,-4 178 457,7-234-683,-1-7-45,-1-10-30,2-7-120,1 0 0,1 0 1,1 0-1,1 0 0,1 1 0,1-1 0,1 1 0,12-34 0,-13 44 58,0 0 1,1 0-1,0 0 0,1 1 1,0-1-1,1 2 0,0-1 1,1 1-1,0 0 0,0 0 1,1 1-1,0 0 0,0 1 0,1 0 1,0 0-1,1 1 0,13-7 1,-18 12 67,0-1 1,-1 0 0,1 1-1,0 0 1,0 1 0,-1-1-1,1 1 1,0 0 0,0 0-1,0 1 1,11 2 0,-16-2 22,1-1 0,0 1 0,-1-1-1,1 1 1,-1 0 0,1 0 0,-1 0 0,1 0 0,-1 0 0,0 0 0,1 0 0,-1 0 0,0 0-1,0 1 1,0-1 0,0 0 0,1 4 0,-1-3 24,-1 0-1,1 0 0,-1 0 1,0 0-1,1 0 1,-1 0-1,0 0 1,-1 0-1,1 0 1,0 0-1,0 0 1,-1 0-1,0 0 1,1 0-1,-1 0 0,0 0 1,0 0-1,-1 2 1,-4 7 213,0-1 1,-1 0-1,0 0 1,-1-1-1,0 0 1,0 0-1,-17 12 1,18-15-338,-1-1 1,1 0-1,-1 0 1,0-1-1,0 0 1,0 0-1,0-1 1,-1 0-1,0 0 1,-16 2-1,24-5 58,-1 1 0,0-1 0,1 0 0,-1 0 0,1 0 0,-1 0 0,0 0 0,1-1 0,-1 1 0,1 0 0,-1-1 0,1 1-1,-1-1 1,1 0 0,-1 1 0,1-1 0,0 0 0,-1 0 0,1 0 0,0 0 0,-2-2 0,-6-10-521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52 13419,'1'1'71,"-1"0"1,0 1-1,1-1 0,0 0 1,-1 0-1,1 1 0,0-1 1,-1 0-1,1 0 0,0 0 1,0 0-1,0 0 0,0 0 1,0 0-1,0 0 0,0-1 1,1 1-1,-1 0 1,0-1-1,0 1 0,1-1 1,-1 1-1,0-1 0,1 1 1,-1-1-1,0 0 0,1 0 1,-1 0-1,2 0 0,3 1-11,-1 0-1,1-1 1,-1 1-1,1-2 1,-1 1-1,9-2 0,-9 1 6,0-1 0,1-1 0,-1 1 0,0-1 0,-1 0 0,1 0 0,5-5 0,-8 7-47,-1 0-1,0 0 1,0 0 0,0 0-1,0 0 1,0 0 0,0-1 0,-1 1-1,1 0 1,0-1 0,-1 1 0,1-1-1,0-1 1,-1 2-13,0 0 1,0 0-1,0 0 1,0 0-1,0 0 0,0 0 1,-1 0-1,1 0 1,0 1-1,-1-1 0,1 0 1,-1 0-1,1 0 1,0 1-1,-1-1 1,0 0-1,1 0 0,-1 1 1,1-1-1,-1 1 1,0-1-1,0 0 0,1 1 1,-3-1-1,0-1-4,1 1 0,-1-1-1,0 1 1,-1 0 0,1 0-1,0 0 1,0 1 0,0-1 0,0 1-1,-1 0 1,1 0 0,0 0-1,0 0 1,-1 0 0,1 1-1,0-1 1,0 1 0,0 0-1,0 0 1,-1 0 0,2 1 0,-1-1-1,0 1 1,0-1 0,0 1-1,-4 4 1,1-2 8,1 1 0,-1 0 0,1 0 0,0 0-1,1 1 1,-1-1 0,1 1 0,0 0 0,1 0 0,-1 1 0,-3 9 0,5-9 2,1 0 0,-1 0 0,1 1 0,0-1 0,1 0 0,-1 1 1,2-1-1,-1 0 0,1 1 0,0-1 0,3 10 0,-3-15-25,-1 1 0,1 0 1,0-1-1,1 1 0,-1 0 0,0-1 0,1 1 0,0-1 1,-1 0-1,1 1 0,0-1 0,0 0 0,0 0 0,0 0 1,1-1-1,-1 1 0,0 0 0,1-1 0,-1 0 0,1 1 1,0-1-1,-1 0 0,1 0 0,0-1 0,0 1 0,0 0 0,-1-1 1,1 0-1,0 0 0,0 0 0,4 0 0,0-1-6,-1 0-1,1-1 1,0 0-1,-1 0 1,1 0 0,-1-1-1,0 0 1,8-5-1,20-15-142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13371,'13'0'222,"1"0"0,-1 1 0,1 1-1,-1 0 1,0 0 0,0 1 0,22 9 0,-29-10-204,0 0-1,-1 0 1,1 1-1,-1 0 1,0 0 0,0 0-1,0 1 1,0-1-1,-1 1 1,0 0 0,1 1-1,-1-1 1,-1 1-1,1 0 1,-1 0 0,1 0-1,-2 0 1,1 0-1,3 9 1,-6-11 9,1 1 1,-1-1-1,0 1 0,0-1 1,0 1-1,0-1 0,-1 0 0,0 1 1,1-1-1,-1 1 0,0-1 1,0 0-1,-1 0 0,1 1 1,-1-1-1,0 0 0,0 0 1,0-1-1,0 1 0,0 0 0,-3 2 1,-6 6 128,-1 0 0,0-1 0,-17 11 0,23-17-97,-105 61 1005,111-65-1061,0 0 0,0 0 0,0 0 0,0 0 0,1 0 0,-1 0 0,0 0 0,0 0 0,0 0 0,0 0 0,0 1 0,0-1 0,0 0 0,0 0 0,0 0 0,0 0 0,0 0 0,0 0 0,0 0 0,0 0 0,0 0 0,0 0 0,0 0 0,0 0 0,0 1 0,0-1 0,0 0 0,0 0 0,0 0 0,0 0 0,0 0 0,0 0 0,0 0 0,0 0 0,0 0 0,0 0 0,0 0 0,0 0 0,0 1 0,0-1 0,0 0 0,0 0 0,-1 0 0,1 0 0,0 0 0,0 0 0,0 0 0,10-2 32,290-117-1620,-281 111 1284</inkml:trace>
  <inkml:trace contextRef="#ctx0" brushRef="#br0" timeOffset="1">0 160 12779,'17'5'1072,"12"-2"-760,6 1-144,8-2 256,2 1-280,6-3 48,-1-3-40,0 0-112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11282,'1'0'1257,"4"-2"-1025,-1-5-416,0-3 1808,2 0-1296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95 14395,'0'33'1336,"-4"5"-1072,0 2-136,-3 5 1105,2 2-1177,1 3-40,4-5-48,0-8-80,2-8-248,2-6-56,2-9-585,1-3 793,-4-5-128,-2-4-144</inkml:trace>
  <inkml:trace contextRef="#ctx0" brushRef="#br0" timeOffset="1">1 172 13507,'9'-11'1272,"15"-1"-848,5-1-136,11 0 1161,8-1-841,14-2-296,7 0-80,3 4-272,1-3-200,-10-1-888,-6 4 1024,-21-1-225,-16 4-151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13787,'28'-7'1256,"11"0"-848,-4-5-168,5 4 537,-2-5-561,-5 5 0,-4 6-48,-12-1-168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3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12739,'14'1'1152,"1"-5"-944,9 4-80,-3-12 864,14 7-872,-2-11-48,4 3-64,-1-3-72,-5 5-216,-3 9-384,-13 1 552,-2 4-72,-10 4-136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3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11530,'10'0'1265,"4"0"-897,9 0-128,1-2 1568,12 0-1656,0-2-96,4 1-200,2 3-152,-8 0 280,-4 4-24,-11 1-136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3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15435,'45'-17'772,"53"-12"0,-81 25-765,1 1 1,-1 1-1,0 0 1,1 2-1,-1-1 1,27 5 0,-39-4-10,-1 1 1,1 0 0,-1 1-1,1-1 1,-1 1 0,0 0-1,0 0 1,0 0 0,0 0-1,0 1 1,0-1 0,0 1-1,-1 0 1,1 1 0,3 4-1,-3-3 1,0 1-1,0 0 0,-1 0 1,0 0-1,0 1 0,-1-1 1,1 1-1,-2-1 1,3 11-1,-2-1 15,0 1-1,-2 0 1,0 0 0,0 0-1,-2 0 1,0-1 0,-8 29 0,6-30 5,0-1 1,-2 0 0,1-1 0,-2 1-1,0-1 1,-1 0 0,-10 13 0,12-18-24,-1-1 0,0 0 0,0 0 1,0 0-1,-1-1 0,0 0 1,-1-1-1,1 1 0,-1-2 0,0 1 1,-15 4-1,-11 1-12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 12403,'-13'-9'1864,"6"5"-904,1 1-392,0-1 3369,2 9-3897,3 2 48,1 1-104,4 0-152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13147,'12'-20'992,"1"19"-784,-11-1-112,-2 14 384,-2 9-224,0 9-136,-1 6-48,0 4-64,-1 8 0,0-10-8,4 5-24,0-11-88,-2-9-48,8-10-112,3-10-152,5-16 320,6-6-80,4-20-72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12651,'-11'57'1056,"-2"6"-888,-2 5-56,5 1 368,5-6-336,3-9-48,5-12-120,4-17-72,5-9-336,-2-10-1168,0-8 1360,-3-3-176,-6-8-193</inkml:trace>
  <inkml:trace contextRef="#ctx0" brushRef="#br0" timeOffset="1">0 342 12643,'0'0'1056,"2"-1"-856,9-1 24,4-2 360,6-3-320,6 2-8,2-3-176,3-1-152,-4 1 160,1 6-8,-10 2-168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14291,'-3'0'63,"0"-1"0,-1 1 0,1 0 0,0 0 0,0 0 0,0 0 0,0 0 0,0 1 0,0-1 0,0 1 0,0 0 0,0 0 0,0 0 0,1 0 0,-1 1 0,0-1 0,0 1 0,1 0 0,-1 0 0,1-1 0,0 2 0,0-1 0,-1 0 0,-2 4 0,-1 2-56,-1 0-1,1 1 1,1-1-1,-1 1 1,2 0-1,-5 11 0,7-15-16,0 0 0,0 0-1,1 0 1,0 0-1,0 0 1,-1 11-1,2-15 9,0 0-1,0 0 1,0 0-1,1 0 1,-1-1-1,0 1 1,0 0-1,1 0 1,-1 0-1,1 0 1,-1-1-1,0 1 1,1 0-1,0 0 1,-1-1-1,1 1 1,-1 0-1,2 0 1,0 0-1,-1 0 1,0-1-1,1 1 1,-1-1 0,0 1-1,1-1 1,-1 0 0,1 1-1,-1-1 1,1 0 0,-1 0-1,1 0 1,-1 0-1,1-1 1,1 1 0,3-2-19,0 0 0,0 0 0,0 0 0,0 0 0,-1-1 0,1 0 1,-1-1-1,0 1 0,0-1 0,0 0 0,6-6 0,8-9-71,21-28 0,-27 31 79,1-3 8,-6 8 143,-13 24 66,0-2-129,1-1 1,1 1-1,0 0 0,0 0 1,-1 14-1,3-24-70,1 0 0,0-1 1,0 1-1,0 0 0,0 0 0,0-1 0,0 1 1,0 0-1,0 0 0,0-1 0,0 1 0,0 0 1,1-1-1,-1 1 0,0 0 0,0-1 0,1 1 0,-1 0 1,1-1-1,-1 1 0,0 0 0,1-1 0,-1 1 1,1-1-1,-1 1 0,2 0 0,-1-1-1,0 1 0,0-1 0,0 0 0,0 0 0,0 0 0,0 0 0,1 0 0,-1 0 0,0 0 0,0-1 1,0 1-1,0 0 0,0-1 0,0 1 0,0 0 0,1-1 0,7-4-17,0 0 0,-1-1 1,9-7-1,-12 10-20,11-11-166,26-27-1,-6 6-150,-35 34 337,-1 0 0,1 0-1,0 0 1,-1 1 0,1-1 0,0 0 0,0 1 0,0-1-1,0 1 1,-1-1 0,1 1 0,0-1 0,0 1-1,0 0 1,0-1 0,0 1 0,0 0 0,0 0-1,0 0 1,0 0 0,0 0 0,0 0 0,2 0 0,-2 0 15,0 1 1,0 0 0,0 0-1,-1-1 1,1 1 0,0 0 0,-1 0-1,1 0 1,-1 0 0,1-1-1,-1 1 1,1 0 0,-1 0-1,1 0 1,-1 0 0,0 0 0,0 0-1,1 2 1,0 8 124,-1-1-1,0 1 1,-1 14-1,1-21-88,-1-2-3,1 0 0,0 0 0,0 0 0,0 0 0,0 0 0,0 0 0,0 0 0,0 0 1,1 0-1,-1 0 0,1 0 0,1 2 0,-2-3-34,1-1 0,0 1 0,0-1 0,-1 0 0,1 0 0,0 1-1,0-1 1,0 0 0,0 0 0,0 0 0,-1 0 0,1 0 0,0 0 0,0 0 0,0 0 0,0 0 0,0 0 0,0 0 0,-1-1 0,1 1-1,0 0 1,0-1 0,0 1 0,-1-1 0,1 1 0,0 0 0,0-1 0,-1 0 0,2 0 0,31-20-586,-26 16 341,1 0 0,-1 0 0,1 1 0,0 0 0,0 1 0,0-1 0,0 1 0,0 1 0,11-2 0,-18 4 219,0 0-1,0 0 1,0 0 0,0 0-1,0 0 1,0 0 0,0 0-1,0 1 1,-1-1 0,1 0-1,0 1 1,0-1-1,0 1 1,0-1 0,0 1-1,0-1 1,-1 1 0,1 0-1,0-1 1,-1 1 0,1 0-1,0 0 1,-1-1-1,1 1 1,-1 0 0,1 0-1,-1 0 1,1 0 0,-1 0-1,0 0 1,1-1 0,-1 1-1,0 0 1,0 0 0,0 0-1,0 0 1,0 0-1,0 0 1,0 0 0,0 0-1,0 0 1,-1 2 0,1-1 14,0 0 1,0 0 0,-1 0-1,1 0 1,0 0 0,-1 0-1,0 0 1,0 0 0,1 0 0,-1 0-1,0 0 1,-1 0 0,1-1-1,0 1 1,0 0 0,-1-1-1,1 1 1,-1-1 0,1 0 0,-3 2-1,-3-2-63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142 282 9986,'-5'0'166,"-1"2"0,1-1 0,0 0 0,0 1 0,0 0 0,0 0 0,0 1 0,1 0 0,-1-1 0,1 1-1,-1 1 1,1-1 0,0 1 0,-7 7 0,1 1-11,1-1 0,0 1 0,1 1 0,-8 15 0,14-24-116,0 0 0,1 1 0,-1-1 0,1 0 0,0 0 0,0 1 0,0-1 0,1 1 0,-1 6 0,1-10-25,0 0 1,1 0-1,-1 0 0,0 0 0,0 0 0,0 0 1,1 0-1,-1 0 0,1 0 0,-1 0 1,1 0-1,-1 0 0,1 0 0,-1-1 0,1 1 1,0 0-1,-1 0 0,1 0 0,0-1 0,0 1 1,0 0-1,-1-1 0,1 1 0,0-1 0,0 1 1,0-1-1,0 0 0,0 1 0,0-1 0,0 0 1,0 1-1,0-1 0,0 0 0,0 0 0,0 0 1,1 0-1,-1 0 0,0 0 0,0 0 0,0-1 1,0 1-1,0 0 0,0 0 0,0-1 1,1 0-1,6-1 21,-1-1 1,1 0-1,-1-1 1,1 0-1,-1 0 1,0-1-1,-1 1 1,1-2-1,11-10 1,0-3 17,30-40 0,-23 23 3,-2 0-1,-1-2 0,-2 0 1,-2-1-1,25-77 0,-35 85 96,-9 23 7,-2 9-44,-6 12 85,-3 11 109,2-1 1,-14 49 0,-7 55 388,30-120-664,-3 11 58,1-9-48,0 1-1,1 0 1,1 0 0,0 0 0,0 0 0,1 1 0,0-1-1,2 11 1,-2-20-43,0 0-1,0 0 1,0 0-1,0-1 1,1 1-1,-1 0 1,0 0 0,1 0-1,-1 0 1,0-1-1,1 1 1,-1 0-1,1 0 1,-1-1-1,1 1 1,0 0-1,-1-1 1,1 1 0,0-1-1,-1 1 1,1-1-1,0 1 1,-1-1-1,1 1 1,0-1-1,0 0 1,0 0-1,0 1 1,-1-1 0,1 0-1,0 0 1,0 0-1,0 0 1,1 0-1,1 0 3,-1-1 0,1 1 0,-1-1 0,0 0 1,1 0-1,-1 0 0,0 0 0,1-1 0,-1 1 0,3-3 0,12-10-94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12147,'26'-4'544,"-2"1"-133,0-1 1,0 0 0,29-11 0,-48 13-345,1 0 1,0 0 0,-1-1 0,0 0-1,0 0 1,0 0 0,0-1 0,0 1-1,-1-1 1,1-1 0,-1 1-1,0 0 1,0-1 0,-1 0 0,1 0-1,-1 0 1,0 0 0,2-8 0,-4 12-47,0 0-1,-1-1 1,1 1 0,-1-1 0,0 1 0,1-1 0,-1 1 0,0-1 0,0 1-1,0-1 1,0 1 0,0-1 0,0 1 0,-1-3 0,0 3-13,1 1-1,0-1 1,-1 0 0,1 1-1,-1-1 1,1 1 0,0-1 0,-1 1-1,1-1 1,-1 1 0,0-1-1,1 1 1,-1 0 0,1-1 0,-1 1-1,0 0 1,1-1 0,-1 1-1,0 0 1,1 0 0,-1 0 0,-1-1-1,-1 1 7,0 0-1,0 0 1,0 1 0,-1-1-1,1 1 1,0-1-1,0 1 1,0 0-1,0 0 1,0 1 0,-5 2-1,-4 3 2,1 0 1,1 1-1,-1 1 0,1 0 0,1 0 0,-1 1 1,2 0-1,-9 11 0,12-14-12,1 0-1,0 0 1,0 0-1,0 1 1,1 0-1,0-1 1,0 1-1,1 0 1,0 1-1,1-1 1,-1 0-1,2 0 1,-1 17-1,1-23-1,1 1-1,-1-1 0,0 1 1,1-1-1,-1 0 1,1 1-1,0-1 0,0 0 1,0 1-1,0-1 1,0 0-1,1 0 0,-1 0 1,0 0-1,1 0 1,0-1-1,-1 1 0,1 0 1,4 2-1,-3-2 1,0-1 0,0 1 0,1-1 0,-1 0-1,0 0 1,1-1 0,-1 1 0,1-1 0,-1 1 0,0-1-1,1 0 1,5-1 0,2-1-4,1 0 0,-1-1 0,1 0 1,-1-1-1,0 0 0,0 0 0,12-8 0,-3-2-21,0 0-1,0-1 0,-2-1 1,0-1-1,-1 0 0,0-1 1,13-21-1,3-8-65,50-95 0,-75 126 69,21-46-17,-26 56 41,-1 1-1,0-1 1,-1 0-1,1 0 1,-1 0-1,-1 0 1,1 0-1,-1-7 1,0 12-1,0 0-1,0 0 1,0 1 0,0-1 0,-1 0 0,1 1 0,0-1-1,0 0 1,-1 1 0,1-1 0,-1 1 0,1-1 0,0 0-1,-1 1 1,1-1 0,-1 1 0,1-1 0,-1 1 0,0-1-1,1 1 1,-1 0 0,1-1 0,-1 1 0,0 0 0,1-1-1,-1 1 1,0 0 0,1 0 0,-1 0 0,0 0-1,1-1 1,-1 1 0,0 0 0,0 0 0,1 0 0,-1 1-1,0-1 1,1 0 0,-1 0 0,0 0 0,1 0 0,-1 1-1,0-1 1,1 0 0,-1 0 0,0 1 0,1-1 0,-1 1-1,1-1 1,-2 1 0,-7 5 24,0 1 0,1 0 0,-1 0 0,1 0 0,0 1 0,1 1 0,-7 9 0,-43 69 186,41-59-104,-20 50 1,32-67-83,0 1 0,0-1 0,1 1 0,1 0 0,0 0 0,1 0 1,0 20-1,1-28-31,1 0 1,-1-1 0,1 1-1,-1-1 1,1 1 0,0-1-1,1 1 1,-1-1 0,1 1-1,-1-1 1,1 0 0,0 0-1,0 0 1,0 0 0,1 0-1,-1 0 1,1-1 0,-1 1-1,1-1 1,3 2 0,0 0-3,0-1 0,0 0 0,1-1 0,-1 0 0,0 0 0,1 0 0,0 0 0,-1-1 0,14 0 1,31 0-82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14067,'-11'25'3299,"-28"97"-2917,32-90-355,-7 54 0,13-76-81,0 1 0,1-1 0,0 0 0,1 1 0,0-1 0,1 0-1,0 0 1,0 0 0,7 16 0,-7-22 14,-1-1 0,1 1 0,0-1 0,1 0 0,-1 0 0,0 0-1,1 0 1,0 0 0,0-1 0,0 1 0,0-1 0,0 0 0,0 0 0,0 0 0,1 0 0,-1 0 0,1-1 0,0 0 0,5 2 0,21 1-201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13171,'-32'23'1015,"9"-6"-337,-26 21 0,44-33-633,0 0 1,0 0-1,1 0 0,0 0 1,0 1-1,0-1 0,0 1 1,1 0-1,0 0 0,-3 9 1,6-14-45,-1 0 1,1 0 0,0 0 0,0 0-1,-1 1 1,1-1 0,0 0 0,0 0-1,0 0 1,0 0 0,1 1 0,-1-1-1,0 0 1,0 0 0,1 0 0,-1 0-1,0 0 1,1 1 0,-1-1-1,1 0 1,0 0 0,-1 0 0,1 0-1,1 1 1,0-1 1,-1 0-1,1 1 1,0-1-1,0 0 1,0 0-1,0 0 1,1 0-1,-1 0 1,0-1 0,0 1-1,4 0 1,3 0 23,-1-1 1,0 1-1,1-2 1,-1 1 0,16-4-1,-15 2 61,0-2 1,1 1-1,-1-1 0,-1 0 0,1-1 1,0 0-1,-1-1 0,12-10 0,-16 13-12,-1 0-1,0-1 0,0 1 0,0-1 1,0 0-1,-1 1 0,1-1 0,-1-1 0,2-4 1,-3 7-24,0 0 0,-1-1 0,1 1 0,-1-1 1,0 0-1,0 1 0,1-1 0,-2 1 0,1-1 0,0 1 1,0-1-1,-1 1 0,1-1 0,-1 1 0,0-1 0,0 1 0,-2-4 1,2 4-41,0 0 0,-1 0 0,0 0 0,1 0 0,-1 1 1,0-1-1,0 0 0,0 1 0,0-1 0,0 1 0,0 0 0,0 0 1,-1 0-1,1 0 0,0 0 0,-1 0 0,1 0 0,-1 1 0,-4-1 0,5 1-75,0-1 0,0 1 0,1 0-1,-1 0 1,0 0 0,0 0-1,0 1 1,0-1 0,0 0-1,0 1 1,1 0 0,-1-1-1,0 1 1,0 0 0,1 0-1,-1 0 1,0 0 0,1 0 0,-1 0-1,1 0 1,0 1 0,-1-1-1,1 0 1,0 1 0,0-1-1,-2 3 1,3-3 29,0 1-1,0-1 1,-1 0-1,1 1 1,0-1-1,0 1 1,0-1-1,0 0 1,1 1 0,-1-1-1,0 1 1,1-1-1,-1 0 1,1 1-1,-1-1 1,1 0-1,-1 0 1,1 1-1,0-1 1,0 0 0,0 0-1,-1 0 1,3 1-1,14 12-439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11490,'-27'148'3715,"13"-83"-2937,3 0-1,-5 105 0,16-166-761,0-1 0,0 1 0,1 0 0,0-1 0,-1 1 0,1-1 0,2 5 0,-3-7-18,0 0 0,1-1 0,-1 1 0,0 0 0,1-1 0,-1 1 0,1-1 0,-1 1 0,1 0 0,-1-1 0,1 1 0,0-1 0,-1 0 0,1 1 0,0-1 0,-1 1 0,1-1 0,0 0 0,-1 1 0,1-1 0,0 0 0,0 0 0,-1 0 0,1 0 0,0 0 0,0 0 0,-1 1 0,1-2 0,0 1 0,0 0 0,-1 0 0,1 0 0,0 0 1,0 0-1,-1-1 0,1 1 0,0 0 0,-1-1 0,1 1 0,0 0 0,-1-1 0,2 0 0,7-6-70,0 0 0,0 0 0,-1-1-1,0-1 1,0 1 0,-1-1 0,0 0 0,6-11 0,-6 8 0,1 1 0,0 0 0,1 1 0,18-17 1,-16 22 137,-7 11 97,-4 14 142,-1-19-294,-18 86 983,4-23-345,15-63-645,0 0-1,0-1 1,-1 1 0,1 0-1,0 0 1,0 0 0,0 0-1,0 0 1,0-1 0,0 1 0,0 0-1,0 0 1,1 0 0,-1 0-1,0 0 1,0-1 0,1 1-1,-1 0 1,1 1 0,-1-2-17,1 0 0,-1 0 0,1 0 1,-1 1-1,1-1 0,-1 0 0,0 0 0,1 0 1,-1 0-1,1 0 0,-1 0 0,1 0 0,-1 0 1,1 0-1,-1-1 0,1 1 0,-1 0 0,0 0 1,1 0-1,-1 0 0,1-1 0,-1 1 0,0 0 1,1 0-1,0-1 0,3-2-119,0 0 1,1-1-1,-1 0 1,-1 1-1,5-6 1,7-12-127,19-32 0,-7 4-94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12235,'2'2'213,"0"-1"0,-1 1 0,1 0 1,0 0-1,-1 0 0,0 0 1,1 0-1,-1 0 0,0 0 0,0 0 1,0 0-1,0 1 0,0 2 0,7 36 760,-4-22-867,-3-13-88,-1-3 15,1 1-1,0 0 1,0-1 0,0 1-1,1-1 1,2 5 0,-4-7-34,1-1 1,-1 1-1,0-1 1,1 1-1,0-1 1,-1 0-1,1 1 1,-1-1-1,1 0 1,-1 1-1,1-1 1,0 0-1,-1 0 1,1 0-1,0 1 1,-1-1-1,1 0 1,-1 0-1,1 0 1,0 0-1,-1 0 1,1 0-1,0 0 1,-1 0 0,1-1-1,0 1 1,-1 0-1,1 0 1,0 0-1,-1-1 1,1 1-1,-1 0 1,1-1-1,-1 1 1,1 0-1,-1-1 1,1 1-1,-1-1 1,1 1-1,-1-1 1,1 1-1,-1-1 1,10-9-188,0 1 0,-2-1-1,15-22 1,-17 23 49,1 0-1,-1 1 0,2-1 1,-1 1-1,1 1 0,0-1 1,11-7-1,-18 15 133,-1-1 1,1 1-1,-1-1 0,1 1 0,-1 0 0,1-1 0,0 1 1,-1 0-1,1 0 0,-1-1 0,1 1 0,0 0 1,-1 0-1,1 0 0,0 0 0,-1 0 0,1 0 1,-1 0-1,1 0 0,0 0 0,-1 0 0,1 0 0,0 0 1,-1 1-1,1-1 0,-1 0 0,2 1 0,-1 0 17,-1-1 0,1 1 0,-1 0 0,1 0 0,-1 0 0,1 0-1,-1 0 1,0 0 0,1 0 0,-1 0 0,0 0 0,0 0 0,0 0 0,0 0-1,0 2 1,0 7 183,-1 0 0,-4 18-1,4-21-141,-7 29 326,4-21-181,0 1 1,0 16-1,4-32-198,0 0 0,0 0 0,0 0 1,0 0-1,0-1 0,1 1 0,-1 0 1,0 0-1,0 0 0,0 0 0,0 0 0,1 0 1,-1 0-1,0 0 0,0 0 0,0 0 1,1 0-1,-1 0 0,0 0 0,0 0 1,0 0-1,0 0 0,1 0 0,-1 0 0,0 0 1,0 0-1,0 0 0,1 0 0,-1 0 1,0 0-1,0 0 0,0 0 0,0 0 0,1 1 1,-1-1-1,0 0 0,0 0 0,0 0 1,0 0-1,0 0 0,0 1 0,1-1 0,-1 0 1,0 0-1,0 0 0,0 0 0,0 1 1,0-1-1,0 0 0,0 0 0,0 0 0,0 0 1,0 1-1,0-1 0,0 0 0,0 0 1,0 0-1,0 1 0,0-1 0,0 0 1,0 0-1,0 0 0,0 1 0,11-14-40,1-7-40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13611,'-4'12'896,"-9"12"-752,2 3-56,1 9 200,1 6-96,5 5-72,4-2-8,3 2-16,7 0-40,-2-10-120,-1-4-80,2-8-416,-8-12-640,-11-13 616,-7-19 64</inkml:trace>
  <inkml:trace contextRef="#ctx0" brushRef="#br0" timeOffset="1">3 254 12851,'-3'0'1216,"11"-3"-712,7 2-200,15-6 1024,3-1-679,12 0-457,1-5-336,11-4 216,0-5 16,-5 4-136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15203,'-23'4'1686,"20"-4"-1626,0 0 0,0 0 0,0 1 0,0-1 0,1 1 0,-1 0 0,0 0 0,1 0 0,-4 1 0,-2 4 11,-1 0-1,1 0 1,0 1 0,0 0-1,1 0 1,0 1 0,1 0 0,-1 0-1,2 1 1,-1-1 0,1 1-1,0 0 1,1 1 0,0-1-1,0 1 1,1 0 0,-3 18-1,6-27-61,0 0-1,0-1 0,0 1 0,0 0 0,0-1 1,0 1-1,0 0 0,0-1 0,0 1 0,0 0 1,0-1-1,0 1 0,1-1 0,-1 1 0,0 0 1,0-1-1,1 1 0,-1-1 0,0 1 0,1-1 1,-1 1-1,1-1 0,-1 1 0,0-1 0,1 1 1,-1-1-1,1 0 0,0 1 0,1 0-2,-1-1-1,0 0 0,0 0 1,1 0-1,-1 0 1,0 0-1,1 0 1,-1 0-1,0 0 1,1 0-1,-1 0 1,0-1-1,2 0 1,5-2-57,0 0 0,0-1 1,10-6-1,36-26-603,-34 21 255,2 1 0,0 1 0,0 1 0,46-18-1,-66 29 372,1 0 0,0 0 0,-1 1 0,1-1-1,-1 1 1,1 0 0,0 0 0,-1 0 0,1 0-1,-1 0 1,1 0 0,0 1 0,-1 0-1,1-1 1,-1 1 0,1 0 0,-1 0 0,1 0-1,2 2 1,-3-1 65,0 0-1,0 0 1,0 0-1,0 1 1,0-1 0,0 0-1,-1 1 1,1-1-1,-1 1 1,0 0-1,0 0 1,0-1 0,0 1-1,0 0 1,0 0-1,0 5 1,0 5 301,-1 0 0,0-1 0,-3 17 0,1 22 1029,2-50-1348,0-1 0,0 1-1,0 0 1,0-1 0,0 1-1,0-1 1,0 1 0,0-1 0,0 1-1,0 0 1,0-1 0,0 1-1,1-1 1,-1 1 0,0-1 0,0 1-1,1-1 1,-1 1 0,0-1 0,1 1-1,-1-1 1,1 1 0,-1-1-1,0 0 1,1 1 0,-1-1 0,1 0-1,-1 1 1,1-1 0,-1 0-1,1 0 1,-1 1 0,1-1 0,-1 0-1,1 0 1,0 0 0,-1 0 0,1 0-1,-1 0 1,1 0 0,-1 0-1,1 0 1,0 0 0,-1 0 0,1 0-1,-1 0 1,1 0 0,-1 0-1,1-1 1,0 1 0,-1 0 0,1 0-1,-1-1 1,1 1 0,-1 0 0,1-1-1,32-23-45,-32 23 15,47-45-519,-31 29 212,0 1 0,2 1-1,20-15 1,-38 29 300,0 0 0,1 0 0,-1 1 0,1-1 1,-1 0-1,1 0 0,-1 1 0,1-1 0,-1 1 0,1 0 0,-1-1 0,1 1 1,-1 0-1,1 0 0,0 0 0,-1 0 0,1 0 0,-1 0 0,3 1 1,-3 0 33,0-1 1,1 1 0,-1 0-1,0 0 1,0 0 0,0 0-1,0 0 1,0 0 0,-1 0-1,1 0 1,0 0 0,0 0-1,-1 0 1,1 0 0,0 1 0,-1-1-1,0 0 1,1 2 0,1 7 240,0 0 1,-1 0 0,0 0 0,-1 19 0,0-20-88,-1 36 343,5-59-526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15523,'-21'7'456,"-1"1"0,1 1 0,-35 20 0,-51 44-190,102-70-301,0 1 0,1-1 0,-1 1-1,1 1 1,0-1 0,0 0 0,-3 6 0,7-9 23,0-1 1,0 0 0,0 0-1,-1 0 1,1 0-1,0 1 1,0-1 0,0 0-1,0 0 1,0 0 0,0 0-1,0 1 1,0-1 0,0 0-1,0 0 1,0 0-1,0 1 1,0-1 0,0 0-1,0 0 1,0 0 0,0 0-1,0 1 1,0-1-1,0 0 1,0 0 0,1 0-1,-1 0 1,0 1 0,0-1-1,0 0 1,0 0-1,0 0 1,0 0 0,0 0-1,1 1 1,-1-1 0,0 0-1,0 0 1,0 0 0,0 0-1,0 0 1,1 0-1,11 1-306,10-4-181,14-7-636,51-7 1,-74 15 974,1 1 0,-1 1 1,0-1-1,0 2 1,1 0-1,-1 1 1,19 4-1,-27-4 201,-1 0 0,1 0 0,0 0 0,-1 0 0,0 1 1,0 0-1,1 0 0,-2 0 0,1 0 0,0 1 0,-1-1 0,1 1 0,-1 0 0,0 0 0,0 0 1,-1 0-1,1 1 0,-1-1 0,0 1 0,0-1 0,-1 1 0,1 0 0,-1 0 0,0 0 0,0 0 0,-1 0 1,1 0-1,-1 9 0,-1-8 82,1 0 1,-1 0-1,0 0 0,0 0 1,0 0-1,-1 0 1,0 0-1,0-1 1,-1 1-1,1-1 1,-1 1-1,-1-1 0,1 0 1,-1 0-1,1-1 1,-1 1-1,-1-1 1,1 0-1,-1 0 0,1 0 1,-1 0-1,0-1 1,-10 5-1,2-3-103,0 0 0,-1-1 0,0-1 0,0 0 0,0-1 0,0 0-1,0-1 1,0-1 0,0 0 0,0-1 0,-27-5 0,21-1-613,20 7 575,-1 0 1,1 0-1,-1-1 0,1 1 1,-1 0-1,1 0 0,0-1 0,-1 1 1,1 0-1,-1 0 0,1-1 1,0 1-1,-1-1 0,1 1 1,-1 0-1,1-1 0,0 1 1,0-1-1,-1 1 0,1-1 0,0 1 1,0-1-1,0 1 0,-1-1 1,1 1-1,0-1 0,0 1 1,0-1-1,0 1 0,0-1 1,0 1-1,0-1 0,0 1 0,0-1 1,0 1-1,0-1 0,1 1 1,-1-2-1,9-6-405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51 194 10890,'-10'33'1465,"-1"3"-905,-1 3-264,2 8 1712,4 0-1720,5-4-176,4-17-336,7-9 264,3-27-120,2-11-56</inkml:trace>
  <inkml:trace contextRef="#ctx0" brushRef="#br0" timeOffset="1">68 1 14787,'-4'8'976,"-2"7"-880,2-1-144,4 0-152,3-1 248,5-1-128,4-1-40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3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87 305 12003,'-19'24'850,"-18"31"1,32-48-696,1 0-1,1 1 0,-1-1 1,1 1-1,1 0 0,-1 0 0,1 0 1,1 0-1,-2 12 0,3-19-122,0 1 1,0-1-1,0 1 0,0-1 0,0 1 0,0-1 0,0 1 0,0 0 1,1-1-1,-1 1 0,1-1 0,-1 0 0,1 1 0,-1-1 1,1 1-1,0-1 0,0 0 0,0 1 0,-1-1 0,1 0 0,1 0 1,-1 0-1,0 0 0,2 2 0,-1-3-3,0 1 0,0-1-1,0 1 1,0-1 0,0 0 0,0 1 0,0-1-1,0 0 1,0 0 0,0-1 0,0 1 0,0 0-1,0-1 1,0 1 0,3-2 0,6-3 31,-1 0 1,1 0-1,-2-1 0,1 0 1,11-10-1,4-5-24,-1-2 0,-1-1 0,0-1 0,34-51 0,-44 55-71,0-1 0,-2 0 0,0-1 0,-1 0 0,-2 0 0,0-1 0,4-26 0,-11 45 28,0 0-1,0 0 1,-1 0-1,0 1 1,0-1 0,0 0-1,0 0 1,-1 0-1,0 0 1,0 1-1,-2-6 1,2 8 6,0 1-1,0-1 1,0 0 0,0 1-1,0-1 1,0 1 0,-1 0-1,1-1 1,0 1 0,-1 0-1,1 0 1,-1 0 0,0 0-1,1 0 1,-1 0 0,0 0-1,0 1 1,1-1 0,-1 1-1,0-1 1,0 1 0,0 0-1,0-1 1,1 1 0,-1 0-1,0 0 1,0 0 0,0 1-1,0-1 1,-2 1 0,-5 1 6,-1 0 1,1 1 0,-1 1 0,1 0-1,0 0 1,1 0 0,-1 1-1,1 0 1,-15 12 0,-4 6 23,-33 36-1,54-53-220,0 1 1,0 0-1,1 0 0,-5 9 0,9-16 156,0 1-1,1 0 1,-1 0-1,0 0 1,1 0-1,-1 1 0,1-1 1,0 0-1,-1 0 1,1 0-1,0 0 1,-1 0-1,1 1 1,0-1-1,0 0 1,0 0-1,0 0 1,0 0-1,1 1 1,-1-1-1,0 0 1,0 0-1,1 0 1,-1 0-1,1 0 1,-1 0-1,1 1 1,-1-1-1,1 0 1,0 0-1,-1-1 1,1 1-1,0 0 1,0 0-1,0 0 1,0 0-1,-1-1 1,1 1-1,0 0 1,0-1-1,2 1 1,11 4-317,1-1-1,-1-1 1,1 0 0,0-1 0,22 1 0,4 0-962,-29-2 1084,0 1 1,0 0 0,0 1 0,0 0-1,-1 1 1,23 10 0,-31-12 317,0 0-1,0 0 1,0 0 0,0 1 0,0-1-1,0 1 1,-1-1 0,1 1 0,-1 0-1,0 0 1,0 0 0,0 0 0,0 1 0,0-1-1,-1 0 1,1 1 0,-1-1 0,0 1-1,0 0 1,-1-1 0,1 1 0,-1 0-1,1 0 1,-1-1 0,0 1 0,-1 6-1,-1-2 30,1 0 1,-1 0-1,0-1 0,-1 1 0,0-1 0,0 1 0,0-1 0,-1 0 0,0 0 0,-7 8 0,-3-4 192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8:4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841 240 12275,'-112'-4'834,"-22"0"-1043,110 5 195,0 1-1,1 1 1,-41 11 0,7 4 129,0 3 0,-100 52 0,143-66-75,1 1-1,0 0 1,1 2 0,0-1-1,-21 23 1,26-24-41,0 1 0,0 0 0,1 0 1,1 1-1,0-1 0,0 1 0,0 1 0,2-1 0,-4 12 1,-4 27-163,2 0 0,2 0 0,2 0 1,2 75-1,4-116 128,-1 1 0,1 0 1,1-1-1,0 1 0,0 0 0,0-1 0,1 0 1,1 0-1,-1 0 0,1 0 0,1 0 0,7 11 0,-5-12-17,0 1-1,0-1 0,1 0 1,0-1-1,0 0 0,1 0 1,0-1-1,0 0 0,0 0 0,14 4 1,9 2-277,0-1 0,60 9 1,70-1-176,-66-9 469,-38-2 233,0 2-1,-1 2 0,0 4 0,-1 1 0,106 48 0,-146-56-167,190 86 168,-166-79-174,0-2 1,1-1-1,55 8 1,-32-12 43,106-2-1,66-17 161,23-1 280,108 18 207,188-3-575,-14 4-621,-487-4 375,1-2 0,-1-3-1,0-2 1,0-2 0,-1-3 0,94-27-1,39-19-40,-83 26 7,148-62 0,-226 78 114,0-1-1,-1-1 0,35-28 1,60-62 86,-89 77-82,-14 14-580,-1 0 0,0-2 0,-2 1 0,19-28-1,-29 38 492,0 0 0,0-1 0,0 1-1,-1-1 1,0 1 0,0-1-1,-1 0 1,1 0 0,-1 0 0,-1 1-1,1-1 1,-1 0 0,0 0 0,0 0-1,-1 0 1,1 0 0,-1 0-1,-1 0 1,1 0 0,-5-9 0,-3-5 1243,0 0 0,-2 1 1,-19-26-1,15 27-1289,0 0 0,-1 2 0,0-1 0,-2 2 0,-31-22 0,28 23 3,-17-14 293,-2 3 1,0 1 0,-84-35-1,-118-12 2399,56 19-3970,6 2-1792,-95-10 3394,-17-5 458,206 45-775,-1 4 0,-105-7 0,126 21 277,0 1-1,-1 4 0,-103 18 0,20 7-288,-451 65-734,436-80 1349,-337 45 401,336-25-1035,79-14 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1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6793,'56'-9'2453,"288"17"-1404,-55 0-204,122-5-435,598 12-3073,-97-20 2947,-31-78-746,-680 43-516,-123 23 755,5-1-107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2736 0 4545,'-1152'54'1391,"518"-9"-594,87-2 801,145-47 1208,527 26-2934,386 12-1279,8-37 444,658-35-338,-991 30 1125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3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 9930,'1'-6'652,"2"-17"1482,-3 20-793,-2 13 133,-9 59-1261,2 1 0,4-1 0,4 85 1,1-147-211,6 61 5,-5-64-6,-1 0 1,1 0-1,0 0 1,1 0-1,-1 0 0,1 0 1,0 0-1,-1 0 1,2 0-1,-1-1 0,0 1 1,6 5-1,-7-8 0,0 0 0,0-1 0,0 1-1,0 0 1,0-1 0,0 1 0,0-1 0,0 1-1,0-1 1,0 0 0,1 1 0,-1-1 0,0 0-1,0 0 1,0 0 0,0 0 0,1 0 0,-1 0 0,0 0-1,2-1 1,0 0 2,0 0 1,-1 0-1,1 0 0,-1 0 1,1-1-1,-1 1 0,1-1 0,2-2 1,4-5 7,-1 0 0,1 0 0,6-11 0,-13 18-11,39-59 10,-3-1 0,-2-2 0,44-110 0,-80 189 125,-11 30-5,-15 85 183,24-115-278,1-1 0,0 1 0,1 0 0,1 0 0,0 0 0,6 26 0,-6-37-30,0 0 0,1 0 0,-1 0 0,1 0 0,0 0 1,0-1-1,0 1 0,1-1 0,-1 1 0,1-1 0,0 0 0,0 0 0,0 0 0,6 5 0,-6-7-2,0 1 0,-1-1-1,1 1 1,1-1 0,-1 0-1,0 0 1,0-1-1,0 1 1,1 0 0,-1-1-1,0 0 1,0 0 0,1 0-1,-1 0 1,0-1 0,0 1-1,1-1 1,-1 0-1,5-1 1,1-3 1,1 1-1,-1-1 1,0-1-1,0 1 1,0-2-1,-1 1 1,0-1-1,0 0 1,-1-1-1,0 0 1,7-10 0,2-4 14,-1-1 1,-1 0 0,13-32-1,-19 38 19,-1 0-1,-1 0 0,0 0 1,-1-1-1,-1 0 1,-1 0-1,0 0 0,-1-26 1,-2 42-28,0 0 1,0 1-1,0-1 1,0 0-1,0 0 1,-1 0 0,1 0-1,-1 0 1,0 1-1,1-1 1,-1 0-1,0 1 1,0-1 0,0 0-1,0 1 1,0-1-1,-1 1 1,-1-3 0,1 3-42,1 1 1,-1-1 0,0 0-1,1 1 1,-1-1 0,0 1-1,0-1 1,1 1 0,-1 0-1,0 0 1,0 0 0,1 0-1,-1 0 1,0 0 0,0 0-1,1 1 1,-1-1 0,0 1-1,-3 1 1,-14 7-1580,19-10 1134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11010,'0'2'159,"0"-1"0,0 1 0,0 0 0,0 0-1,1-1 1,-1 1 0,0 0 0,1-1 0,-1 1-1,1 0 1,0-1 0,0 1 0,-1-1 0,1 1-1,0-1 1,0 0 0,0 1 0,2 0 0,-1 0-90,0 0 0,1-1 0,-1 0-1,0 0 1,1 0 0,-1 0 0,1 0 0,0 0 0,-1 0 0,1-1 0,3 1 0,3 0-28,-1-1-1,1-1 1,-1 1-1,1-1 0,-1 0 1,0-1-1,1 0 1,-1-1-1,0 1 1,0-1-1,-1-1 1,1 0-1,0 0 1,-1 0-1,7-7 1,2-1-16,0-1 0,-1 0 0,-1-1 0,0-1 0,14-20 0,-19 22-10,0 0 1,-1-1 0,13-29 0,-19 40-6,0-1-1,-1 0 1,0 0 0,1 0 0,-2 0-1,1 0 1,0 0 0,-1 0 0,0 0-1,1 0 1,-2 0 0,1 0 0,0 0-1,-1 0 1,0 0 0,0 0 0,0 0-1,0 0 1,-1 0 0,-3-6 0,4 9-3,0 0 1,0-1 0,0 1-1,0 0 1,0 0 0,0 0-1,0 0 1,-1 1 0,1-1-1,0 0 1,-1 0 0,1 1-1,0-1 1,-1 1 0,1-1-1,-1 1 1,1-1 0,-1 1-1,1 0 1,-3 0-1,1 0 9,0 0-1,-1 1 0,1-1 1,0 1-1,0 0 0,-1 0 1,1 0-1,-6 4 0,1-1 27,0 2-1,0-1 0,0 1 1,0 0-1,-10 12 1,8-6-14,1 0 1,1 0-1,0 1 1,0-1 0,2 2-1,-1-1 1,2 1-1,-1 0 1,2 0 0,-4 22-1,6-28-10,2 0 0,-1-1 0,1 1 0,0 0 0,1-1 0,-1 1 0,1 0 0,1-1 0,4 13 0,-4-14-13,0-1 0,1 0 1,-1-1-1,1 1 0,1 0 1,-1-1-1,0 0 0,1 0 0,0 0 1,0 0-1,0 0 0,1-1 0,-1 0 1,9 5-1,-7-5-9,0 0 0,0 0 0,0-1 0,0 1 0,1-2 0,-1 1 0,1-1 0,-1 1 0,1-2 0,-1 1 0,1-1 0,-1 0 0,1 0 0,0-1 0,-1 0 0,1 0 0,-1-1 0,0 0 0,1 0 0,-1 0 0,0-1 0,0 1 0,0-2 0,-1 1 0,1-1 0,-1 1 0,1-1 0,-1-1 0,-1 1 0,1-1 0,-1 0 0,1 0 0,6-11 0,-7 9-170,0-1-1,0 1 1,-1-1 0,0 0-1,0 1 1,-1-1 0,0 0-1,0-1 1,-1 1 0,1-14-1,-2 20-97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13627,'-1'1'77,"0"0"-1,0 1 1,1-1 0,-1 0 0,0 0-1,0 1 1,1-1 0,-1 1-1,1-1 1,-1 1 0,1-1 0,0 0-1,-1 1 1,1 0 0,0-1 0,0 3-1,-1 1 63,-4 39 98,1 1 1,2 0-1,5 44 0,20 134-1025,-12-141-479,-5-59 482,-3-22 345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102 283 13347,'13'-7'881,"-13"7"-871,0 0 0,0 0 0,0 0 0,1 0 0,-1 0 0,0 0 0,0 0 0,0 0 0,0 0 0,1-1 0,-1 1 0,0 0 0,0 0 0,0 0 0,0 0 0,1 0 0,-1 0 0,0-1 0,0 1 0,0 0 0,0 0 0,0 0 1,0 0-1,1 0 0,-1-1 0,0 1 0,0 0 0,0 0 0,0 0 0,0-1 0,0 1 0,0 0 0,0 0 0,0 0 0,0-1 0,0 1 0,0 0 0,0 0 0,0 0 0,0-1 0,0 1 0,0 0 0,0 0 0,0 0 0,0 0 0,0-1 0,0 1 0,-1 0 0,1 0 0,0 0 0,0 0 0,0-1 0,0 1 0,0 0 1,0 0-1,-1 0 0,1 0 0,0 0 0,0 0 0,0-1 0,0 1 0,-1 0 0,1 0 0,0 0 0,0 0 0,-2 0 9,1 0 0,0 0 0,-1 0 0,1 0 0,0 0 0,-1 1 0,1-1 0,0 0 0,0 1 0,0-1 0,-1 1 0,1-1 0,0 1 0,0 0 0,0-1 0,0 1 0,0 0 0,0 0 0,0 0 0,0 0 0,0 0 0,-1 1 0,-18 27 53,19-29-66,-8 17 62,0-1 1,0 2 0,2-1-1,0 1 1,1 0 0,1 0-1,0 1 1,2 0 0,0 0-1,1 0 1,1 24 0,1-39-44,0-1 1,1 1-1,-1-1 1,1 0-1,0 1 0,-1-1 1,2 1-1,-1-1 1,0 0-1,1 0 1,-1 0-1,1 0 1,0 0-1,4 5 0,-4-7-12,-1 0-1,1 1 1,0-1-1,0 0 0,-1 0 1,1-1-1,0 1 1,0 0-1,0-1 0,0 1 1,0-1-1,0 1 1,0-1-1,0 0 0,0 0 1,0 0-1,0 0 0,0 0 1,0 0-1,0-1 1,0 1-1,0-1 0,0 1 1,0-1-1,0 0 1,2-1-1,7-4 8,0 0 0,-1 0 0,0-1 0,0-1 0,-1 1 0,0-1 0,-1-1 0,11-13 1,57-84 31,-66 92-34,16-27-2,-2-2 1,21-49 0,-34 65-3,-1 1 0,-1-1 0,-2-1 0,8-53 0,-15 78-9,0 1 1,1-1-1,-1 0 1,-1 0-1,1 1 1,0-1-1,-1 0 1,1 1-1,-1-1 1,-1-3-1,2 6 0,0-1 0,-1 0-1,1 0 1,-1 1-1,1-1 1,-1 0-1,1 1 1,-1-1-1,0 1 1,1-1-1,-1 0 1,0 1 0,1 0-1,-1-1 1,0 1-1,0-1 1,1 1-1,-1 0 1,0-1-1,0 1 1,0 0-1,0 0 1,-2 0 10,0 0-1,0 1 1,0-1 0,1 1-1,-1 0 1,0 0 0,1 0-1,-1 0 1,0 0 0,1 1-1,0-1 1,-1 1 0,1 0-1,0-1 1,0 1 0,0 0-1,-3 4 1,-8 9 77,0 2-1,1-1 1,1 2-1,0-1 1,-10 25-1,5-3 155,-20 66-1,35-101-230,-11 52 139,11-53-156,1-1 0,-1 0 0,1 1-1,0-1 1,0 1 0,0-1 0,0 0 0,1 1-1,-1-1 1,1 0 0,-1 1 0,1-1 0,0 0-1,0 0 1,0 1 0,0-1 0,0 0 0,0 0-1,1 0 1,1 2 0,-2-4-12,0 1 0,0-1 0,0 1 0,0-1 0,0 0 0,0 1 0,0-1 0,0 0 0,0 0 0,0 0 0,0 0 0,0 1 1,0-2-1,0 1 0,0 0 0,0 0 0,0 0 0,0 0 0,0-1 0,0 1 0,2-1 0,21-13-347,-2-2-163,24-24 1,-26 22 28,27-20 0,-44 36 458,-1 0 1,1 1-1,-1 0 0,1-1 0,-1 1 0,1 0 0,0 0 0,-1 0 0,6 0 0,-7 1 29,1 0 1,-1 0-1,0 0 0,0 0 1,0 0-1,0 0 1,0 1-1,1-1 1,-1 0-1,0 1 1,0-1-1,0 1 0,0-1 1,0 1-1,0 0 1,0-1-1,1 2 1,1 2 32,-1-1 1,0 1-1,0-1 1,0 1 0,0 0-1,-1 0 1,1 0-1,-1 0 1,0 0-1,0 0 1,-1 0 0,1 5-1,3 36 538,-3 0 0,-5 62 0,0-35-118,5-66-740,1-9 216,3-10 35,4-20-106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14611,'-1'1'904,"-17"54"172,-21 103-1,5 60-264,30-191-708,1-5-2,0 1 0,1 35 0,2-57-103,0 0 1,0 1 0,0-1-1,0 0 1,1 0-1,-1 1 1,0-1 0,1 0-1,-1 0 1,0 0-1,1 1 1,0-1 0,-1 0-1,1 0 1,0 0 0,-1 0-1,2 1 1,-1-2-15,0 1 0,-1-1 0,1 0 0,0 1 0,0-1 0,-1 0 0,1 1 0,0-1 0,0 0 1,0 0-1,0 0 0,-1 0 0,1 0 0,0 0 0,0 0 0,0 0 0,0 0 0,0 0 0,1-1 0,4-1-104,1-1 0,-1 0 0,0-1 0,0 0 0,7-4 0,3-3 99,19-9-169,2-4-62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58 168 9154,'15'2'558,"-1"-1"-1,1-1 1,0 0-1,-1-1 1,1 0-1,19-5 1,-29 5-450,0-1 0,0 1-1,-1-1 1,1 0 0,-1-1 0,1 1-1,-1-1 1,0 1 0,0-1 0,0 0-1,0-1 1,-1 1 0,1-1 0,-1 0-1,0 0 1,0 0 0,0 0 0,0 0-1,-1 0 1,0-1 0,0 0 0,2-6-1,-3 9-74,0 0 0,-1-1 0,1 1 0,-1 0 0,0-1 1,0 1-1,0-1 0,0 1 0,0-1 0,0 1 0,0-1 0,-1 1 0,0 0 0,1-1 0,-1 1 0,0 0 0,0-1 0,0 1 0,0 0 0,0 0 0,-1 0 0,1 0 0,-1 0 0,1 0 0,-1 0 0,0 1 0,0-1 0,0 1 0,0-1 0,0 1 0,-4-3 0,1 2-6,1 0 0,-1 0 0,0 0-1,0 1 1,0 0 0,0 0-1,0 0 1,0 1 0,0-1-1,0 1 1,0 0 0,0 1 0,0-1-1,-9 3 1,6 0-9,0 0-1,0 0 1,0 1-1,1 1 1,-1-1 0,1 1-1,0 0 1,1 1-1,-1-1 1,1 1-1,0 1 1,1-1 0,-1 1-1,1 0 1,1 0-1,-1 0 1,1 1 0,-4 10-1,2-4 39,1 0 0,0 1 0,1 0-1,1 0 1,0 0 0,1 0 0,1 0 0,0 1-1,2 20 1,0-31-42,-1 0 1,1 0-1,0 0 0,0 0 0,0-1 0,1 1 1,0 0-1,0-1 0,0 1 0,0-1 0,1 0 1,-1 0-1,1 0 0,5 5 0,-5-6-41,0 0 1,1-1-1,-1 1 1,1-1-1,0 0 0,0 0 1,-1-1-1,1 1 0,0-1 1,0 0-1,1 0 0,-1 0 1,0 0-1,0-1 0,0 0 1,1 0-1,4 0 0,1-1-6,0-1-1,-1 1 1,1-2-1,0 1 0,-1-1 1,0-1-1,1 0 0,13-8 1,29-24-167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3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72 12187,'3'-5'295,"-1"2"-97,0-1 0,0 0-1,0 1 1,-1-1-1,1 0 1,0-6-1,-2 9-148,0 0-1,0-1 1,0 1-1,0 0 1,0 0-1,0 0 1,0 0-1,-1 0 1,1 0-1,0 0 1,-1 0-1,1 0 1,-1 0-1,1 0 1,-1 0-1,1 0 1,-1 0-1,0 1 1,1-1-1,-1 0 1,0 0-1,0 1 1,0-1-1,0 0 1,0 1-1,1-1 1,-1 1-1,0-1 1,0 1-1,-2-1 1,-3-1 50,0 0 1,-1 1-1,1 0 1,0 0-1,0 0 1,0 1 0,-1 0-1,1 0 1,0 1-1,-1 0 1,1 0-1,0 0 1,0 1 0,0 0-1,0 0 1,0 0-1,1 1 1,-1 0-1,1 0 1,-10 7 0,2-1-23,1 1 1,0 0-1,1 1 1,0 0-1,0 1 1,1 0-1,-10 17 1,6-7 18,2 0-1,1 2 1,0-1 0,2 1 0,-11 46-1,17-58-66,0 1 0,1-1 0,1 1 0,0 0 0,1 0 0,0-1 0,1 1-1,0 0 1,1-1 0,1 1 0,0-1 0,0 0 0,9 20 0,-9-27-33,0 0-1,0 0 1,1 0 0,-1-1 0,1 1 0,0-1 0,0 0 0,1 0 0,-1 0 0,1 0-1,0-1 1,-1 0 0,2 0 0,-1 0 0,8 3 0,-5-4-28,1 0 0,-1 0 0,1 0 0,-1-1 1,1 0-1,-1-1 0,1 0 0,0 0 0,16-4 0,-13 2-11,1-1 0,-1-1 0,0 0 0,0 0-1,0-1 1,-1-1 0,1 0 0,-1-1 0,-1 0-1,1 0 1,-1-1 0,-1-1 0,1 1 0,10-15 0,-18 21 48,0 0 0,-1-1 0,0 1 1,1-1-1,-1 1 0,0-1 0,0 1 1,0-1-1,-1 0 0,1 1 1,0-1-1,-1-3 0,0 5 3,0 0 0,0 0 0,0 0 0,-1 0-1,1 0 1,0 0 0,-1 0 0,1 0 0,0 0 0,-1 0-1,1 0 1,-1 1 0,1-1 0,-1 0 0,0 0 0,1 1-1,-1-1 1,0 0 0,0 1 0,1-1 0,-1 1 0,0-1-1,0 1 1,0-1 0,0 1 0,0 0 0,0-1 0,0 1 0,1 0-1,-1 0 1,0-1 0,0 1 0,0 0 0,0 0 0,0 0-1,-2 1 1,-9-1 50,-1 2 0,1 0 0,0 0-1,0 1 1,1 1 0,-1 0 0,1 0 0,-1 1-1,1 0 1,1 1 0,-14 10 0,19-9-64,10-4-29,10-3-58,4-7-101,0 0 0,-1-2-1,0 0 1,0 0 0,26-21-1,-4 4-348,-39 26 534,-1-1 0,1 1 0,-1-1-1,1 1 1,0-1 0,-1 1 0,1 0 0,0-1 0,-1 1 0,1 0 0,0 0 0,0-1 0,-1 1 0,1 0 0,0 0 0,0 0 0,0 0 0,-1 0 0,1 0 0,0 0 0,0 0 0,-1 0 0,1 1 0,0-1-1,0 0 1,-1 0 0,1 1 0,0-1 0,-1 0 0,1 1 0,0-1 0,-1 1 0,1-1 0,-1 1 0,1-1 0,0 1 0,-1-1 0,1 1 0,-1 0 0,0-1 0,1 1 0,-1-1 0,1 1 0,-1 0 0,0 0-1,0-1 1,1 1 0,-1 0 0,0 1 0,2 6 56,-1-1-1,0 1 0,0 0 1,-1 9-1,1-5 44,15 118 153,-16-130-249,0 0 0,0 0 0,0 0 0,0 0 1,0 1-1,0-1 0,0 0 0,0 0 0,0 0 1,0 0-1,0 1 0,0-1 0,0 0 0,0 0 0,0 0 1,1 0-1,-1 0 0,0 1 0,0-1 0,0 0 1,0 0-1,0 0 0,0 0 0,0 0 0,0 1 0,1-1 1,-1 0-1,0 0 0,0 0 0,0 0 0,0 0 1,0 0-1,1 0 0,-1 0 0,0 0 0,0 0 0,0 0 1,0 1-1,1-1 0,-1 0 0,0 0 0,0 0 1,0 0-1,1 0 0,-1 0 4,2-4-198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3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35 226 13355,'1'8'160,"0"-1"0,-1 0 0,0 1-1,0-1 1,0 1 0,-1-1 0,0 1 0,-1-1 0,0 0 0,-3 11 0,-4 17 392,5-19-350,-8 60 398,12-68-542,-1 0 1,1-1-1,1 1 1,-1 0-1,1 0 1,1-1-1,2 12 1,-3-18-54,-1 1 1,0-1 0,1 0 0,-1 0-1,0 0 1,1 0 0,0 0 0,-1 0-1,1 0 1,-1 0 0,1 0-1,0 0 1,0 0 0,0 0 0,-1-1-1,1 1 1,0 0 0,0-1 0,0 1-1,0 0 1,0-1 0,0 1 0,1-1-1,-1 0 1,0 1 0,0-1 0,0 0-1,0 1 1,0-1 0,1 0-1,-1 0 1,0 0 0,0 0 0,0 0-1,0-1 1,1 1 0,-1 0 0,0 0-1,0-1 1,0 1 0,0-1 0,0 1-1,0-1 1,1 0 0,4-2-12,0-1-1,-1 0 1,0 0 0,0 0 0,0-1 0,8-9-1,5-10-144,-1-1-1,-1-1 0,-2 0 1,0-1-1,-2-1 0,14-44 1,-33 96 366,1 1 1,2-1 0,0 1 0,2 0-1,0 0 1,2 0 0,5 47-1,-5-70-200,1-1 0,-1 1 0,0-1 0,1 1-1,-1-1 1,1 1 0,-1-1 0,1 0-1,0 1 1,0-1 0,0 0 0,0 0 0,0 0-1,0 1 1,1 0 0,-1-1-11,0-1-1,0 1 1,0-1 0,0 0-1,0 1 1,0-1 0,0 0 0,-1 0-1,1 0 1,0 1 0,0-1-1,0 0 1,0 0 0,0 0-1,0-1 1,0 1 0,0 0-1,2-1 1,0 0-31,1-1 0,-1 1 0,1-1 1,-1 0-1,0-1 0,0 1 0,0-1 0,0 1 0,0-1 0,4-5 0,17-25-474,-1 0-1,24-46 0,28-75-819,-65 132 1171,16-33 0,21-65 1,-45 105 759,-8 18 73,-10 20 156,7-4-620,1 1-1,1 0 0,1 1 0,1-1 1,1 1-1,0 0 0,0 41 0,4-23-450,1 0-1,2 0 0,11 53 0,-5-62-236,-6-21 182,-5-21 246,-11-44 432,-2 2 1,-24-59-1,38 112-263,1 7-50,5 11 19,-1-9-87,1 1 0,0-1 0,0 0-1,1 0 1,0-1 0,0 0 0,1 0 0,0 0-1,0-1 1,1 0 0,-1 0 0,1-1-1,10 5 1,-14-8-17,1 0 1,-1 0-1,1 0 0,0-1 0,0 1 0,0-1 0,-1 0 0,1-1 1,0 1-1,0-1 0,0 0 0,0 0 0,0-1 0,0 0 0,0 0 1,0 0-1,0 0 0,-1 0 0,1-1 0,0 0 0,-1 0 0,1-1 1,-1 1-1,0-1 0,0 0 0,7-6 0,-7 6 2,0-1 0,-1 1 0,1-1-1,-1 0 1,0 0 0,0 0 0,0 0 0,0-1-1,-1 1 1,0-1 0,0 1 0,0-1 0,-1 0-1,1 0 1,-1 0 0,0 0 0,-1 0 0,1-9 0,-1 13 6,0 1 0,0-1 1,0 0-1,0 1 1,0-1-1,0 1 0,0-1 1,0 0-1,0 1 1,0-1-1,-1 1 1,1-1-1,0 0 0,0 1 1,-1-1-1,1 1 1,0-1-1,-1 1 1,1-1-1,-1 1 0,1-1 1,-1 1-1,1 0 1,-1-1-1,1 1 1,-1-1-1,1 1 0,-1 0 1,1 0-1,-1-1 1,1 1-1,-1 0 1,0 0-1,1 0 0,-1 0 1,0-1-1,1 1 1,-1 0-1,1 0 0,-1 0 1,0 0-1,0 1 1,-1-1 4,0 1 1,1 0 0,-1-1-1,1 1 1,-1 0 0,0 0-1,1 0 1,-1 0 0,1 1 0,0-1-1,-1 0 1,1 1 0,0-1-1,-1 3 1,-1-1-15,1 0 0,0 0 0,0 1 1,1-1-1,-1 0 0,1 1 0,0 0 0,-1-1 1,2 1-1,-1 0 0,0-1 0,1 1 0,0 0 1,-1 0-1,2 0 0,-1 0 0,0-1 0,1 1 1,0 0-1,-1 0 0,2-1 0,-1 1 0,0-1 1,1 1-1,-1-1 0,1 1 0,0-1 0,0 0 1,1 0-1,-1 0 0,0 0 0,1 0 0,0-1 1,0 1-1,0-1 0,0 1 0,0-1 0,0 0 1,1 0-1,-1-1 0,0 1 0,1-1 0,0 0 1,-1 0-1,1 0 0,5 1 0,21 2-269,40 0 1,28 4-172,-88-7 444,0 1 0,0 1-1,0 0 1,0 0-1,-1 1 1,1 0-1,10 6 1,-19-9 24,0-1 0,0 1 1,0-1-1,0 1 0,-1-1 0,1 1 0,0 0 1,0-1-1,0 1 0,-1 0 0,1 0 0,0 0 1,-1-1-1,1 1 0,-1 0 0,1 0 0,-1 0 1,1 0-1,-1 0 0,1 0 0,-1 0 0,0 0 1,0 0-1,0 0 0,1 0 0,-1 2 0,-1-3-2,1 0-1,0 1 0,0-1 1,0 0-1,0 0 0,-1 1 0,1-1 1,0 0-1,0 0 0,-1 0 1,1 1-1,0-1 0,0 0 0,-1 0 1,1 0-1,0 0 0,0 1 1,-1-1-1,1 0 0,0 0 1,-1 0-1,1 0 0,0 0 0,-1 0 1,1 0-1,0 0 0,-1 0 1,1 0-1,-17-7 259,4-3-296,0-1-1,1 0 1,1-1 0,0 0 0,0 0-1,1-2 1,1 1 0,0-1-1,-13-29 1,21 40-15,-1 0-1,1 0 1,0-1 0,0 1-1,1 0 1,-1 0-1,1-1 1,-1 1 0,1-1-1,0 1 1,0 0-1,1-1 1,-1 1 0,1 0-1,1-6 1,-1 7 3,0 0 1,0 0-1,1 0 1,-1 0-1,1 0 1,-1 0-1,1 1 0,0-1 1,0 0-1,-1 1 1,1 0-1,0-1 1,0 1-1,0 0 0,1 0 1,-1 0-1,0 0 1,0 0-1,1 1 1,-1-1-1,0 1 0,4-1 1,26-3-632,-16 2 273,0 0 0,0-1 0,20-7 0,-14 1-57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15059,'22'-5'992,"12"-5"-904,5 0-96,11 0-160,5 0-1624,3 7 1656,1 3-192,-10 3-176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11050,'-1'-10'2596,"-1"23"-1037,0 28-745,4 20-649,3 0 0,12 61 0,36 117-942,-55-243 552,1 0 0,-1 1 1,-1-1-1,1 1 1,0-1-1,-6-4 0,-2-5 55,-10-13-110,-2-2-63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11891,'2'-3'1112,"9"2"-624,2-1-200,7 0 552,5-3-232,5-2-224,3-3-120,0-3-456,0 0-784,-6 0 840,-3 2-136,-7 1-176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10586,'28'-16'2511,"-28"16"-2470,0 0-1,1 0 1,-1 0-1,0 0 1,0 0-1,0 0 1,0-1-1,1 1 1,-1 0-1,0 0 1,0 0-1,0 0 1,0-1-1,0 1 1,0 0-1,0 0 1,1 0-1,-1-1 1,0 1-1,0 0 1,0 0-1,0-1 1,0 1-1,0 0 1,0 0-1,0 0 1,0-1-1,0 1 1,0 0-1,0 0 1,0 0-1,0-1 1,0 1-1,-1 0 1,1 0-1,0-1 1,-16-2 690,11 3-659,0 1-1,0 0 1,0 0 0,0 0-1,0 1 1,0 0-1,1-1 1,-1 2-1,1-1 1,-1 0-1,1 1 1,0 0 0,0 0-1,0 0 1,0 1-1,1-1 1,-7 9-1,3-3 43,0 0-1,0 1 1,1 0-1,1 1 0,0-1 1,-6 18-1,8-17-31,0 1 0,0 0 1,2-1-1,-1 1 0,2 0 0,-1 0 0,2 0 0,-1 0 0,4 16 1,-3-23-60,0-1 1,1 0-1,-1 0 1,1 0-1,-1 0 1,1 0-1,1 0 1,-1 0-1,0-1 0,1 1 1,0-1-1,4 5 1,-4-6-13,0 0-1,-1 0 1,1-1-1,0 1 1,0-1 0,0 1-1,1-1 1,-1 0-1,0 0 1,0-1 0,1 1-1,-1-1 1,0 1-1,1-1 1,-1 0 0,0 0-1,1-1 1,3 0-1,0-1-3,1 0 0,-1 0 0,0-1 0,0 0 0,-1-1 0,1 1 0,0-1 1,-1 0-1,0-1 0,0 0 0,-1 0 0,1 0 0,-1 0 0,0-1 0,0 0 0,5-9 0,0 0 0,-1 0 0,-1-1 0,0 0 0,-1 0 0,9-32 0,-6-2 0,-9 47-7,-1 0 0,0 0-1,0 0 1,0 0-1,0 0 1,0 0 0,-1 0-1,1 0 1,-1 0 0,0 0-1,0 0 1,0 0 0,-2-3-1,2 6 1,1-1 0,0 1 0,-1-1-1,1 1 1,-1-1 0,0 1 0,1 0-1,-1-1 1,1 1 0,-1 0-1,0-1 1,1 1 0,-1 0 0,1 0-1,-1 0 1,0 0 0,1 0 0,-1-1-1,0 1 1,1 0 0,-1 0 0,0 1-1,1-1 1,-1 0 0,0 0-1,1 0 1,-1 0 0,0 1 0,1-1-1,-1 0 1,1 0 0,-1 1 0,0-1-1,1 1 1,-1-1 0,1 0 0,-1 1-1,1-1 1,-1 1 0,1-1-1,0 1 1,-1-1 0,0 2 0,-17 22-6,11-11 8,1-1 1,0 1-1,1 0 0,-6 24 0,9-29-1,0 0 0,1 0 0,0 0-1,0 0 1,1 1 0,0-1 0,1 0-1,-1 0 1,3 10 0,-2-17-4,-1 0 1,0 0 0,0 0-1,1 1 1,-1-1 0,0 0-1,1 0 1,0 0 0,-1 0-1,1 0 1,-1 0-1,1 0 1,0 0 0,0 0-1,0 0 1,-1 0 0,1-1-1,0 1 1,0 0 0,0 0-1,0-1 1,0 1 0,0-1-1,1 1 1,-1-1 0,2 1-1,-1-1-9,0 0 1,0 0-1,0-1 0,0 1 1,0-1-1,0 1 0,0-1 0,0 0 1,0 0-1,0 1 0,0-1 0,-1-1 1,4-1-1,5-5-96,0-1 0,-1 1 1,13-18-1,-4 1-196,-2 0 0,-1-1-1,14-31 1,-18 35 30,-14 55 442,-1-7 216,-2 35-1,5-54-308,1-1-1,0 1 0,1-1 1,0 1-1,0 0 1,0-1-1,0 1 0,1-1 1,0 0-1,6 12 1,-7-17-64,0 1 1,0-1-1,0 0 1,1 0-1,-1 1 1,0-1-1,1 0 1,-1 0-1,1 0 1,-1 0-1,1-1 1,-1 1-1,1 0 1,-1-1-1,1 1 1,0-1-1,-1 1 1,1-1-1,0 0 1,0 1-1,-1-1 0,1 0 1,0 0-1,0-1 1,-1 1-1,1 0 1,0 0-1,-1-1 1,1 1-1,0-1 1,-1 0-1,1 1 1,2-3-1,5-1-16,0-1-1,-1-1 1,1 1-1,10-11 0,19-20-330,-3-2-1,-1-1 0,34-52 0,-73 117 363,3-19 43,-7 19 426,-8 46 1,16-65-412,0-1 1,0 0 0,1 1-1,-1-1 1,2 1-1,-1-1 1,1 1 0,0-1-1,0 0 1,1 0-1,-1 1 1,1-1 0,4 8-1,-4-12-70,0 0 0,0 0-1,0 0 1,0 0 0,0 0 0,0 0-1,0 0 1,1-1 0,-1 1 0,1-1-1,-1 0 1,1 1 0,0-1 0,-1 0-1,1-1 1,0 1 0,0 0 0,-1-1-1,6 1 1,-2-1-143,0 0 0,0 0 0,0 0 0,0-1 0,-1 0 0,1 0 1,0 0-1,9-5 0,-7 0-166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 16011,'-2'-1'86,"0"0"-1,0 1 1,0 0-1,1-1 0,-1 1 1,0 0-1,0 0 1,0 0-1,0 0 0,0 1 1,0-1-1,0 0 0,0 1 1,0 0-1,0-1 1,0 1-1,1 0 0,-1 0 1,0 0-1,1 0 1,-1 0-1,0 0 0,1 0 1,-1 1-1,1-1 1,0 1-1,-1-1 0,0 3 1,-6 5 90,0 1 1,1 0-1,-6 12 0,13-21-160,-5 6-22,0 0 0,1 1 0,1 0 0,-1 0 0,1 0-1,0 0 1,1 1 0,0-1 0,0 0 0,0 11-1,2-19-7,0 1 0,0-1-1,0 1 1,0-1 0,0 1-1,0-1 1,0 1 0,0-1-1,1 1 1,-1-1 0,0 1-1,0-1 1,0 1-1,1-1 1,-1 1 0,0-1-1,0 0 1,1 1 0,-1-1-1,0 1 1,1-1 0,-1 0-1,0 1 1,1-1 0,-1 0-1,1 0 1,-1 1 0,1-1-1,-1 0 1,1 0-1,-1 0 1,1 1 0,1-1-31,0 0 1,-1 0 0,1-1-1,0 1 1,-1 0-1,1 0 1,0-1 0,-1 1-1,1-1 1,1-1-1,42-25-799,-37 22 679,-2 1 59,0 0 1,0 1-1,1 0 0,0 0 0,-1 0 0,1 0 0,0 1 0,10-1 0,-15 2 98,0 1-1,0 0 1,0 0-1,0 0 0,1 1 1,-1-1-1,0 0 0,0 1 1,0 0-1,0-1 1,0 1-1,0 0 0,0 0 1,0 0-1,0 0 0,-1 0 1,1 1-1,0-1 1,-1 0-1,1 1 0,-1 0 1,1-1-1,-1 1 0,0 0 1,1-1-1,-1 1 0,0 0 1,0 0-1,0 0 1,-1 0-1,1 0 0,0 3 1,1 2 122,-1 0 0,0 0 0,-1 1 0,1-1 0,-1 0 0,-1 0 0,1 0 0,-1 0 0,-1 0 0,1 0 0,-1 0 0,0 0 0,-1 0 0,0-1 0,-6 12 0,7-13-43,-1 1 1,-1-1-1,1 0 1,-1 0-1,1 0 1,-1 0-1,-1-1 0,1 0 1,-1 0-1,1 0 1,-1 0-1,-1-1 1,1 1-1,0-1 1,-1-1-1,1 1 1,-1-1-1,-8 3 1,13-5-155,0 0 1,0 0-1,1 0 0,-1 1 1,0-1-1,1 0 0,-1 0 1,0 0-1,0 0 1,1 0-1,-1-1 0,0 1 1,1 0-1,-1 0 0,0 0 1,1-1-1,-1 1 1,0 0-1,1-1 0,-1 1 1,0 0-1,1-1 1,-1 1-1,1-1 0,-1 1 1,1-1-1,-1 1 0,1-1 1,-1 1-1,1-1 1,0 0-1,-1 0 0,0-1-31,1 0 0,0 0 0,0 0 0,-1 0 0,1 0 0,0 0 0,1 0 0,-1 0 0,0 0 1,1 0-1,0-3 0,9-22-792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167 200 14411,'-33'29'763,"13"-12"-386,1 0-1,0 2 0,-20 26 1,34-39-293,1 0 1,0 0-1,1 1 1,-1-1 0,1 1-1,0 0 1,1 0 0,0 0-1,0 0 1,1 0 0,-1 1-1,1-1 1,1 1 0,0-1-1,0 0 1,1 10 0,-1-15-64,0 0 0,0 1 0,1-1 0,-1 0 0,1 0 0,-1 1 0,1-1 0,0 0 0,0 0 0,0 0 0,0 0 0,0 0 0,0 0 0,0 0 0,1-1 0,-1 1 1,1 0-1,-1-1 0,1 1 0,0-1 0,-1 1 0,1-1 0,0 0 0,0 0 0,0 0 0,0 0 0,0 0 0,0 0 0,1 0 0,-1-1 0,0 1 0,0-1 1,0 0-1,1 1 0,3-1 0,1-1-11,-1 0 1,1-1-1,-1 1 1,1-1-1,-1 0 1,0-1-1,1 0 1,-1 0-1,-1 0 1,11-8-1,7-7-55,0-2 1,-2-1-1,-1 0 1,0-2-1,-2 0 0,0-1 1,-2-1-1,0 0 0,-2-1 1,-1-1-1,-1 0 1,10-37-1,-19 55 22,-1 0 0,0 0 0,-1-1 0,0 1 0,0-1 0,-1 1-1,-1-13 1,1 20 26,-1-1-1,1 1 0,-1 0 0,1 0 0,-1 0 0,0 1 0,0-1 0,0 0 0,0 0 0,0 0 1,0 0-1,0 1 0,-1-1 0,1 1 0,0-1 0,-1 1 0,0-1 0,1 1 0,-1 0 0,0 0 1,0 0-1,1 0 0,-1 0 0,0 0 0,0 0 0,0 1 0,0-1 0,0 1 0,0-1 0,0 1 0,0 0 1,-1 0-1,1 0 0,0 0 0,0 0 0,0 0 0,0 0 0,-4 2 0,-2 0 41,0 0 0,0 0 1,0 1-1,1 0 0,-1 1 0,1-1 0,-1 2 0,1-1 0,1 1 0,-1 0 0,1 0 0,-1 1 1,1-1-1,1 2 0,-1-1 0,1 0 0,1 1 0,-6 10 0,9-16-44,0 0 0,0 0-1,1 0 1,-1 0 0,0 1 0,1-1-1,-1 0 1,1 0 0,0 1 0,-1-1 0,1 0-1,0 1 1,0-1 0,0 0 0,0 1-1,0-1 1,0 0 0,0 1 0,0-1-1,0 0 1,1 1 0,-1-1 0,1 0 0,-1 0-1,1 1 1,-1-1 0,1 0 0,0 0-1,-1 0 1,1 0 0,0 0 0,0 0-1,0 0 1,0 0 0,0 0 0,0 0-1,0 0 1,0-1 0,0 1 0,0 0 0,1-1-1,-1 1 1,0-1 0,0 1 0,1-1-1,1 1 1,7 1-137,1 0-1,-1 0 1,1-1-1,18-1 1,-20 1 56,6-1-48,1 0-29,-1 0 1,0 1-1,0 1 0,19 4 1,-30-4 151,0-1 0,0 0 1,0 1-1,0 0 0,0 0 1,-1 0-1,1 0 0,-1 0 1,0 1-1,1 0 1,-1 0-1,0 0 0,-1 0 1,1 0-1,-1 0 0,1 1 1,-1-1-1,0 1 0,0-1 1,2 7-1,-1 1 51,-1-1 0,0 0 0,-1 1-1,0-1 1,0 1 0,-1-1 0,-1 1 0,0-1 0,0 1 0,-1-1-1,0 0 1,-1 1 0,0-1 0,-1-1 0,0 1 0,0 0 0,-9 12 0,13-21-54,0-1 0,0 1 0,0-1 0,0 0 0,-1 1 0,1-1 0,0 1 0,0-1 0,0 0 0,-1 1 1,1-1-1,0 1 0,-1-1 0,1 0 0,0 1 0,-1-1 0,1 0 0,0 0 0,-1 1 0,1-1 1,0 0-1,-1 0 0,1 0 0,-1 1 0,1-1 0,-1 0 0,1 0 0,0 0 0,-1 0 0,1 0 0,-1 0 1,1 0-1,-1 0 0,1 0 0,-1 0 0,1 0 0,-1 0 0,1 0 0,-1-1 0,0 0-4,0 0-1,1 0 1,-1-1 0,1 1-1,-1-1 1,1 1-1,-1 0 1,1-1-1,0 1 1,0-1-1,-1 1 1,1-3-1,0-25-235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14995,'4'4'69,"0"0"-1,0-1 1,0 0-1,1 0 0,0 0 1,-1-1-1,1 0 1,0 0-1,0 0 1,0 0-1,0-1 1,0 1-1,1-1 0,-1-1 1,0 1-1,1-1 1,-1 0-1,0 0 1,1-1-1,-1 1 1,0-1-1,0 0 0,1-1 1,-1 1-1,0-1 1,0 0-1,0 0 1,-1-1-1,1 1 1,0-1-1,-1 0 1,0 0-1,0-1 0,0 1 1,0-1-1,6-8 1,-7 8-95,-1 1 0,-1-1 0,1 0 0,0 0 0,-1 0 1,0 0-1,1-5 0,-2 8 23,0 0 1,1 1-1,-1-1 1,0 0-1,0 1 1,0-1-1,0 0 0,0 1 1,-1-1-1,1 0 1,0 0-1,0 1 1,0-1-1,0 1 0,-1-1 1,1 0-1,0 1 1,-1-1-1,1 0 1,-1 0-1,0 1 8,1 0 1,-1-1-1,0 1 0,0 0 0,1 0 1,-1 0-1,0 0 0,0 0 1,1 0-1,-1 0 0,0 0 1,0 0-1,0 0 0,1 0 1,-1 0-1,0 1 0,1-1 1,-1 0-1,0 1 0,0-1 0,1 0 1,-1 1-1,0 0 0,-4 2 59,0 1-1,0 0 1,1 0 0,0 0-1,0 0 1,0 1-1,0-1 1,1 1-1,0 0 1,0 0-1,0 0 1,-2 6 0,3-7-7,0 0 0,1 0 1,-1 1-1,1-1 1,0 0-1,0 1 1,0-1-1,1 0 1,-1 1-1,1-1 1,0 1-1,0-1 1,1 1-1,-1-1 0,1 0 1,2 7-1,-2-9-48,0-1 0,0 0 0,0 1 0,0-1 0,0 0 0,0 0 0,1 0 0,-1 0 0,0 0 0,1 0 0,-1 0 0,0 0 0,1-1 0,-1 1 0,1-1 0,-1 1 0,1-1 0,0 1 0,-1-1 0,1 0 0,-1 0 0,1 0-1,0 0 1,-1 0 0,1 0 0,0 0 0,-1 0 0,1-1 0,-1 1 0,1-1 0,-1 1 0,3-1 0,5-3-98,-1 1-1,1-1 0,0 0 1,8-6-1,4-4-412,20-19-1,-24 19-123,30-18 0,-47 31 620,1 0 0,0 1 0,-1-1 0,1 1-1,0-1 1,0 1 0,-1-1 0,1 1 0,0-1 0,0 1 0,0 0 0,0 0 0,0-1 0,-1 1 0,1 0 0,0 0 0,0 0 0,0 0 0,0 0 0,0 0 0,0 0 0,0 0 0,-1 0 0,1 1 0,0-1 0,0 0 0,0 1 0,0-1 0,0 0 0,-1 1 0,1-1 0,0 1 0,0-1 0,-1 1 0,1-1 0,0 1 0,-1 0 0,1-1 0,-1 1 0,1 0 0,-1 0 0,1-1 0,-1 1 0,1 0 0,-1 0 0,0 0 0,1 0 0,-1-1 0,0 1 0,0 0 0,0 0-1,1 1 1,0 7 196,0 0 0,-1 0-1,0 0 1,-2 11-1,2-9 41,-1 8 170,0-2 194,0 0 0,4 26 0,-3-43-570,0 1 1,0-1-1,0 1 0,0 0 0,0-1 0,0 1 0,0-1 0,0 1 1,1 0-1,-1-1 0,0 1 0,0-1 0,1 1 0,-1-1 0,0 1 1,1-1-1,-1 1 0,0-1 0,1 1 0,-1-1 0,1 0 1,-1 1-1,1-1 0,-1 0 0,1 1 0,-1-1 0,1 0 0,0 1 1,0-1-12,0-1 1,0 1 0,0 0 0,0 0 0,1 0 0,-1-1 0,0 1 0,-1 0 0,1-1 0,0 1 0,0-1 0,0 1 0,0-1 0,1-1 0,28-30-208,-28 29 178,31-41-607,-25 31 321,0 0 0,2 1-1,-1 0 1,1 1 0,1 0-1,0 1 1,15-11-1,-26 21 283,1-1 0,-1 1 1,1-1-1,0 1 0,-1 0 0,1-1 0,0 1 0,-1 0 0,1-1 0,0 1 0,0 0 0,-1 0 0,1 0 0,0 0 0,0 0 0,-1 0 0,1 0 0,0 0 0,0 0 0,-1 0 0,1 0 0,0 0 0,0 0 0,-1 1 0,1-1 0,0 0 0,0 0 0,-1 1 0,1-1 0,0 1 0,-1-1 0,1 1 1,-1-1-1,1 1 0,-1-1 0,1 1 0,-1-1 0,1 1 0,-1 0 0,1-1 0,-1 1 0,0 0 0,1-1 0,-1 1 0,0 0 0,0 0 0,1-1 0,-1 1 0,0 0 0,0 0 0,0-1 0,0 1 0,0 1 0,1 6 25,0 1 0,-1-1-1,-1 15 1,1-18 2,-3 21-9,3-25 9,0 0 1,0-1-1,0 1 1,0 0-1,0 0 1,0-1-1,0 1 1,-1 0-1,1-1 1,0 1-1,0 0 1,-1 0-1,1-1 1,0 1-1,-1 0 1,1-1-1,-1 1 1,1-1-1,-1 1 1,1-1-1,-1 1 1,1-1-1,-1 1 1,1-1-1,-1 1 0,0-1 1,1 0-1,-2 1 1,-4-4 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2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70 13195,'-8'0'182,"0"0"1,0 1 0,0 0-1,0 0 1,0 1-1,0 0 1,1 0 0,-1 1-1,1 0 1,0 0-1,-1 1 1,1 0 0,1 0-1,-1 0 1,1 1 0,0 0-1,0 1 1,0-1-1,0 1 1,1 0 0,0 1-1,1-1 1,-1 1-1,1 0 1,1 0 0,-6 14-1,8-19-174,0 0 0,1 0 0,-1 0-1,1 0 1,0 0 0,0 0 0,0 0-1,0 1 1,0-1 0,0 0 0,1 0-1,-1 0 1,1 0 0,-1 0 0,1 0-1,0 0 1,-1 0 0,1 0 0,0-1 0,0 1-1,1 0 1,1 2 0,-1-3 3,0 1 1,0 0-1,0-1 1,1 1 0,-1-1-1,1 0 1,-1 0-1,1 0 1,-1 0-1,1 0 1,0-1-1,0 1 1,-1-1-1,1 1 1,0-1-1,4-1 1,3 1 18,0-2 0,0 1 0,0-2 0,-1 1 0,1-1 0,-1 0 0,0-1 1,0 0-1,0-1 0,0 0 0,8-6 0,-5 2 24,0-1-1,0 0 1,0-1 0,-2 0 0,1 0 0,11-19-1,-18 24-17,-1-1-1,1 1 1,-2-1-1,1 0 1,-1 0-1,0 0 1,0 0-1,1-12 1,-3 17-24,0-1 1,0 1 0,0 0-1,0 0 1,0 0 0,-1-1 0,1 1-1,-1 0 1,1 0 0,-1 0-1,0 0 1,0 0 0,-2-4 0,2 5-7,0 0 0,0 0 0,-1 0 0,1 0-1,0 0 1,0 0 0,-1 0 0,1 1 0,0-1 0,-1 0 0,1 1 0,-1-1 0,1 1 0,-1 0 0,1-1 0,-1 1 0,1 0 0,-1 0 0,0 0 0,1 0 0,-1 0 0,-1 1 0,-3 0-88,1 0-1,0 0 0,0 1 0,0 0 0,0 0 1,0 0-1,0 0 0,0 1 0,1 0 1,0 0-1,-1 0 0,1 1 0,0-1 1,0 1-1,1 0 0,-1 0 0,1 1 1,-4 5-1,3 1-174,4-11 249,0 0 0,0 0 0,0 1 0,0-1 0,0 0 0,0 0-1,0 0 1,0 1 0,0-1 0,0 0 0,0 0 0,0 1 0,0-1 0,0 0 0,0 0 0,0 0 0,0 1 0,0-1 0,0 0 0,0 0 0,0 0 0,1 1 0,-1-1 0,0 0 0,0 0 0,0 0 0,0 0 0,0 1 0,1-1 0,-1 0 0,0 0 0,0 0 0,0 0-1,0 0 1,1 0 0,-1 1 0,0-1 0,0 0 0,1 0 0,-1 0 0,0 0 0,0 0 0,0 0 0,1 0 0,13-5-405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32 14259,'-1'-6'794,"0"-6"409,1 12-1165,1-1 0,0 1 1,0-1-1,-1 1 0,1-1 0,0 1 0,0 0 0,0-1 0,-1 1 0,1 0 0,0 0 1,0-1-1,0 1 0,0 0 0,0 0 0,0 0 0,0 0 0,24-3 423,33-2-112,-53 5-350,0 0 0,0 0-1,0 0 1,0 1 0,0 0 0,0 0 0,0 0-1,6 3 1,-9-3-3,-1 0 0,0 0-1,0 0 1,1 0 0,-1 0-1,0 0 1,0 0 0,0 0-1,0 0 1,0 0 0,-1 1 0,1-1-1,0 0 1,-1 1 0,1-1-1,0 0 1,-1 1 0,0-1 0,1 1-1,-1-1 1,0 1 0,0-1-1,0 1 1,0-1 0,0 1 0,0-1-1,0 1 1,0-1 0,-1 1-1,1-1 1,0 1 0,-2 1-1,-1 5-18,0 1 0,-1-1 0,0 0 0,-5 8 0,-26 37-10,-61 71 0,29-42 440,66-81-392,0 0 1,1 0-1,-1 0 0,0-1 0,0 1 0,1 0 0,-1 0 1,1 0-1,-1 0 0,1 0 0,-1 0 0,1 1 1,0-1-1,-1 0 0,1 0 0,0 0 0,0 0 0,0 0 1,0 2-1,0-2-5,1-1 0,-1 0 0,1 1 0,-1-1 0,1 0 0,-1 1 0,1-1 0,-1 0 0,1 1 0,-1-1 0,1 0 1,0 0-1,-1 0 0,1 0 0,-1 1 0,1-1 0,0 0 0,-1 0 0,1 0 0,0 0 0,-1 0 0,1-1 0,-1 1 0,2 0 0,9-2 48,-1-1 0,19-7-1,-28 10-59,132-58-89,28-10-2398,-157 67 2056,-4 1-134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14107,'0'7'1048,"10"-1"-712,3-2-128,7-2 344,1 0-143,7-2-185,0-1-240,5-5 104,0-1 24,-1-2-152</inkml:trace>
  <inkml:trace contextRef="#ctx0" brushRef="#br0" timeOffset="1">553 85 14603,'10'14'1040,"-6"-5"-912,-1-5-232,-2-2-824,4-2 952,-1-7-168,0-5-104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13915,'0'28'1440,"-1"7"-1024,-7 9-176,3 3 905,0 8-849,3-4-88,2-8-344,1-4-224,5-16 208,-2-7 48,-3-16-128,-1-6-81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15171,'0'-1'92,"-1"0"0,1 0 0,-1 0 0,1 0-1,-1 0 1,1-1 0,0 1 0,0 0 0,-1 0-1,1-1 1,0 1 0,0 0 0,0 0 0,0 0-1,1-1 1,-1 1 0,0 0 0,0 0 0,1-1 0,-1 1-1,1 0 1,0-1 0,1-1 33,0 0 0,0 0 0,0 1 0,0-1 0,0 1 0,1-1 0,0 1 0,3-2 0,7-5 174,0 1-1,26-10 1,-34 15-196,16-6-44,1 1 1,0 0 0,0 2-1,26-4 1,-39 8-65,0 1 0,0 0 0,0 1-1,0 0 1,1 0 0,-1 1 0,-1 0-1,1 1 1,0 0 0,0 0 0,0 1 0,-1 0-1,12 6 1,-17-7 8,0 0 0,0 1 0,1-1-1,-1 1 1,-1 0 0,1 0 0,0 0-1,-1 0 1,0 1 0,0-1 0,0 1-1,0-1 1,0 1 0,-1 0 0,1 0-1,-1-1 1,0 1 0,0 0 0,-1 0 0,1 0-1,-1 0 1,0 0 0,0 0 0,0 0-1,0 1 1,-1-1 0,0-1 0,0 1-1,0 0 1,0 0 0,0 0 0,-1 0 0,0-1-1,0 1 1,0-1 0,0 1 0,0-1-1,-1 0 1,-3 4 0,6-7-17,0 1 1,0-1-1,-1 0 1,1 1-1,0-1 1,0 0-1,0 1 0,0-1 1,0 1-1,0-1 1,0 0-1,-1 1 1,1-1-1,0 0 0,0 1 1,1-1-1,-1 1 1,0-1-1,0 0 1,0 1-1,0-1 0,0 0 1,0 1-1,0-1 1,1 0-1,-1 1 1,0-1-1,0 0 1,0 1-1,1-1 0,-1 0 1,0 1-1,0-1 1,1 0-1,-1 0 1,0 0-1,1 1 0,-1-1 1,0 0-1,1 0 1,-1 0-1,0 0 1,1 1-1,-1-1 1,0 0-1,1 0 0,-1 0 1,1 0-1,-1 0 1,0 0-1,1 0 1,0 0-1,25 5-384,-22-4 317,10 1-100,1 1 0,0 0-1,-1 1 1,1 1 0,13 6-1,-25-10 168,0 1 0,0-1 0,0 1 0,-1 0-1,1 0 1,0 0 0,-1 0 0,1 0 0,-1 1-1,0-1 1,0 1 0,0-1 0,0 1 0,0 0 0,0 0-1,-1 0 1,1 0 0,-1 0 0,0 0 0,0 0-1,0 1 1,0-1 0,-1 0 0,1 0 0,-1 1-1,0-1 1,0 1 0,0-1 0,-1 4 0,-2 4 46,1-1 0,-2 1 0,0-1 0,0 0 1,-1 0-1,0 0 0,0 0 0,-1-1 1,-1 0-1,1 0 0,-2-1 0,1 1 0,-9 6 1,-1 0 198,0-1 0,0-1 0,-2-1 0,1 0 0,-33 14 0,36-20-56,0-1-1,0 0 0,0-1 0,-1 0 0,-15 1 0,23-4-169,0-1 0,1 1 0,-1-1-1,0-1 1,1 0 0,-1 0 0,0 0-1,1-1 1,-1 0 0,1 0 0,0-1-1,-10-4 1,15 6-75,0-1 1,0 1-1,1 0 0,-1-1 0,0 1 0,1-1 1,-1 1-1,1-1 0,-1 0 0,1 0 0,0 1 1,0-1-1,0 0 0,0 0 0,0 0 0,0 0 1,0-1-1,1 1 0,-1 0 0,1 0 0,-1-3 1,1 1-28,1 0 1,-1 0 0,0 0 0,1 0 0,0 0-1,0 0 1,0 1 0,1-1 0,-1 0 0,5-6-1,10-18-553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16307,'5'13'1401,"-3"-4"-1033,1-5-280,0-4 312,-1-4 56,0-14-456,1-3-88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14331,'7'1'555,"0"-1"-1,0 1 1,14 4-1,-17-3-480,1-1-1,0 0 1,0 0-1,0 0 1,0-1 0,0 1-1,0-1 1,0 0-1,0-1 1,6-1-1,-3 0-160,0-1 0,-1-1 0,1 0 0,-1 0 0,0 0 0,0-1 1,12-10-1,-11 8-275,0 1 1,0 0-1,0 1 1,16-8-1,-23 13 342,-1 0 0,0 0 0,1 0 0,-1 0 0,1 0 0,-1 0-1,1 0 1,-1 0 0,0 0 0,1 1 0,-1-1 0,0 0 0,1 0 0,-1 0 0,1 0-1,-1 1 1,0-1 0,1 0 0,-1 0 0,0 1 0,1-1 0,-1 0 0,0 0 0,0 1 0,1-1-1,-1 0 1,0 1 0,0-1 0,0 0 0,1 1 0,-1-1 0,0 1 0,0-1 0,0 0-1,0 1 1,0-1 0,0 1 0,0-1 0,0 0 0,0 1 0,0-1 0,0 1 0,0-1 0,0 1-1,0 23-116,0-22 110,-1 22 29,-2 271 1801,9-230-1378,-2-22 34,-1 1 1,-4 51-1,1-92-386,0 0-1,-1 1 0,0-1 0,1 0 0,-1 0 0,0 0 0,-1 0 0,1 0 0,0 0 1,-3 4-1,3-6-38,0 0 0,0 0 0,0 0 0,0 0 0,0-1 0,0 1 0,0 0 0,0-1 0,0 1 0,0-1 0,0 1 0,0-1 0,0 1 0,0-1 0,0 0 0,-1 1 0,1-1 0,0 0 0,0 0 0,0 0 0,-1 0 0,1 0 0,0 0 0,0-1 0,0 1 0,-1 0-1,1 0 1,0-1 0,0 1 0,-1-1 0,-11-5 170,0-1 0,1 0-1,0 0 1,0-2-1,1 1 1,-10-11 0,-4-4-360,-29-38 1,53 61 112,1 0-1,-1-1 0,1 0 0,0 1 0,-1-1 1,1 1-1,-1-1 0,1 1 0,0-1 1,0 0-1,-1 1 0,1-1 0,0 1 1,0-1-1,0 0 0,0 1 0,0-1 0,-1 0 1,1 0-1,1 1 0,-1-1 0,0 0 1,0 1-1,0-1 0,0 0 0,0 1 0,0-1 1,1 1-1,-1-1 0,0 0 0,1 1 1,-1-1-1,0 1 0,1-1 0,-1 1 1,1-1-1,-1 1 0,1-1 0,-1 1 0,1-1 1,4-2-176,-1 0 0,1 0 0,0 1 1,8-3-1,9-5-89,11-10-320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27 12051,'13'5'1964,"-20"-1"-250,-34 2 554,24-3-1922,15-3-323,1 0 1,-1 1-1,0-1 1,1 1 0,-1-1-1,1 1 1,0 0-1,-1 0 1,1-1 0,-1 1-1,1 0 1,0 0 0,0 0-1,-1 0 1,1 1-1,0-1 1,0 0 0,0 1-1,0-1 1,1 0-1,-1 1 1,0-1 0,1 1-1,-1-1 1,0 1-1,1-1 1,0 1 0,-1-1-1,1 1 1,0 0 0,0-1-1,0 1 1,0 0-1,0 2 1,1-1-22,-1-1 0,1 0 0,0 0 0,0 1 0,-1-1 0,1 0 0,1 0-1,-1 0 1,0 0 0,0 0 0,1 0 0,-1-1 0,1 1 0,0 0 0,-1-1 0,1 1 0,0-1 0,0 1 0,0-1 0,0 0 0,0 0 0,0 0 0,0 0 0,4 1-1,-1-2-80,1 1 0,0-1 0,-1 0-1,1 0 1,-1-1 0,1 1-1,-1-1 1,1-1 0,-1 1 0,0-1-1,0 0 1,1 0 0,-1 0-1,0-1 1,-1 0 0,1 0 0,0 0-1,5-5 1,-2 1-354,0 0 0,0 0-1,0-1 1,-1 0 0,0-1 0,-1 0 0,0 0-1,7-15 1,-8 12-424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11682,'2'105'2130,"4"-1"-1,28 141 1,-27-216-1992,-3-23-116,-3-17-40,-1-54-166,2-105-487,0 133 417,3-1 1,12-54-1,-15 84 209,0 1 0,0 0 0,1 0-1,0 1 1,0-1 0,1 1 0,6-10 0,-9 14 39,0 1 1,0 0-1,0 0 1,0 0-1,0 0 1,1 0-1,-1 0 1,0 0-1,1 1 1,-1-1-1,0 0 1,1 1-1,-1-1 1,1 1-1,-1 0 1,1-1-1,1 1 1,-1 0 6,0 0 1,0 1 0,0-1 0,0 1 0,0-1-1,0 1 1,0 0 0,0 0 0,0-1 0,-1 1 0,1 1-1,0-1 1,-1 0 0,1 0 0,-1 1 0,3 2-1,-1-2 7,-1 1-1,0-1 0,0 1 0,0 0 0,0 0 0,0 0 0,-1 0 0,1 0 0,-1 0 0,0 0 0,1 1 0,-2-1 0,1 0 0,0 1 0,-1-1 0,1 1 1,-1 5-1,-1-3 44,0-1-1,0 0 1,0 0 0,0 0 0,-1 0 0,0 0 0,0 0 0,0-1 0,-1 1 0,0 0 0,-3 4 0,2-4-1,0 0 1,0 0-1,-1 0 0,0 0 1,0 0-1,0-1 1,0 0-1,-1 0 1,0-1-1,1 1 0,-1-1 1,-1 0-1,1-1 1,0 0-1,-1 0 1,1 0-1,-1-1 0,-11 2 1,16-3-59,0 0 1,0-1-1,0 1 0,1 0 1,-1-1-1,0 0 0,0 1 1,0-1-1,0 0 0,1 0 1,-1 0-1,0 0 0,1 0 1,-1 0-1,0 0 0,1-1 1,0 1-1,-1 0 1,1-1-1,0 1 0,0-1 1,0 0-1,0 1 0,0-1 1,0 0-1,0 0 0,0 0 1,1 0-1,-1 1 0,1-1 1,-1 0-1,1 0 0,0-4 1,2-22-145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4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12915,'0'2'161,"1"1"-1,-1-1 1,0 0 0,1 0 0,-1 1 0,1-1 0,-1 0 0,1 0-1,0 0 1,0 0 0,0 0 0,0 0 0,1 0 0,-1 0-1,0 0 1,1 0 0,-1-1 0,1 1 0,0 0 0,-1-1 0,1 0-1,4 3 1,-1-1 39,0 1-1,0-2 0,0 1 1,1 0-1,-1-1 0,1 0 1,10 2-1,-11-3-165,0-1-1,-1 0 0,1 0 1,0-1-1,0 0 1,0 1-1,0-2 1,0 1-1,-1 0 0,1-1 1,-1 0-1,1 0 1,-1-1-1,0 1 0,1-1 1,-1 0-1,-1 0 1,1 0-1,0 0 1,-1-1-1,4-4 0,-3 4-69,0-1 0,-1 1-1,0-1 1,0 0 0,0 0-1,-1 0 1,0 0-1,0 0 1,0 0 0,0-1-1,-1 1 1,0-1-1,0 1 1,0-1 0,-1 1-1,0-1 1,0 1 0,-1-9-1,1 13 23,-1-1-1,1 1 0,0-1 1,-1 1-1,1-1 0,-1 1 1,1-1-1,-1 1 0,0-1 1,0 1-1,0 0 0,1-1 1,-1 1-1,0 0 0,-1 0 1,1 0-1,0 0 0,0 0 1,0 0-1,-1 0 0,1 0 1,0 0-1,-1 0 0,1 1 1,-1-1-1,1 1 0,-1-1 1,1 1-1,-1 0 0,1-1 1,-1 1-1,0 0 0,1 0 1,-1 0-1,-2 0 0,0 1 24,0 0 1,0 0-1,0 0 0,0 0 0,0 1 0,0 0 0,1 0 0,-1 0 0,0 0 0,1 0 1,-1 1-1,-2 3 0,-2 1 89,2 1-1,-1-1 1,1 2 0,0-1 0,1 1 0,-9 16-1,12-19-32,0-1 0,0 0 0,0 1-1,0 0 1,1-1 0,0 1 0,0 0-1,1-1 1,-1 1 0,1 0 0,1 0-1,-1-1 1,2 9 0,-1-12-50,-1-1 1,1 1-1,-1 0 0,1-1 1,0 1-1,-1-1 0,1 1 1,0-1-1,0 1 1,0-1-1,0 0 0,1 1 1,-1-1-1,0 0 1,0 0-1,1 0 0,-1 0 1,1 0-1,-1 0 0,1 0 1,2 0-1,-1 0-23,0 0 0,0-1-1,1 1 1,-1-1 0,0 0-1,0 0 1,0 0 0,1-1-1,-1 1 1,6-2 0,5-3-184,0 0 0,-1-1 1,25-14-1,-36 18 153,58-37-835,-44 27 454,1 1 0,1 0-1,33-14 1,-50 24 404,1 0 1,0 1-1,-1-1 1,1 1-1,0-1 0,0 1 1,0-1-1,0 1 1,-1 0-1,1 0 1,0 0-1,0 0 0,0 0 1,0 1-1,-1-1 1,1 0-1,0 1 0,0 0 1,-1-1-1,1 1 1,0 0-1,-1 0 1,3 1-1,-2 0 60,0 0 0,-1 0 0,1 0 0,-1 1 0,1-1 0,-1 1 0,0-1 0,0 1 0,0-1 0,0 1 0,0 0 0,0-1 0,-1 1 1,1 5-1,1 34 813,-2-32-485,0 1 1,1-1 0,0 1-1,6 19 1,-7-30-351,0 1 0,0 0-1,0-1 1,0 1 0,1-1-1,-1 1 1,0-1 0,0 1-1,1-1 1,-1 0 0,0 1 0,1-1-1,-1 1 1,0-1 0,1 0-1,-1 1 1,1-1 0,-1 0-1,1 1 1,-1-1 0,1 0 0,-1 0-1,1 1 1,-1-1 0,1 0-1,-1 0 1,2 0 0,-1 0-9,0 0-1,0 0 1,1 0 0,-1-1 0,0 1 0,0-1-1,0 1 1,0-1 0,0 1 0,0-1 0,0 1 0,2-2-1,28-29-290,-26 26 210,28-34-530,19-19-519,-46 51 915,1 1 0,0 1 0,0-1 0,0 1-1,1 1 1,9-6 0,-16 10 191,0-1-1,0 0 1,1 1-1,-1-1 1,0 1 0,0 0-1,1 0 1,-1-1-1,0 1 1,0 0-1,1 0 1,-1 0-1,0 0 1,1 0-1,-1 0 1,0 1 0,0-1-1,1 0 1,-1 1-1,0-1 1,0 1-1,0-1 1,1 1-1,-1 0 1,0-1 0,0 1-1,0 0 1,0 0-1,0 0 1,0 0-1,0 0 1,-1 0-1,1 0 1,0 0-1,0 0 1,-1 0 0,1 0-1,-1 0 1,1 0-1,-1 1 1,1-1-1,-1 0 1,0 0-1,0 1 1,1 0 0,1 9 194,-1 0 1,1 0-1,-2 0 1,0 13 0,0-16-45,-1 32 558,1-40-691,0 0-1,0 0 1,0 0-1,-1 0 1,1 0-1,0 0 1,0-1-1,0 1 1,0 0-1,0 0 1,0 0-1,0 0 1,-1 0-1,1 0 1,0 0-1,0 0 1,0 0-1,0 0 1,0 0-1,0 0 1,-1 0-1,1 0 1,0 0-1,0 0 1,0 0-1,0 0 1,-1 0-1,1 0 1,0 0-1,0 0 1,0 0-1,0 0 1,0 0-1,0 0 1,-1 0-1,1 0 1,0 0-1,0 0 1,0 0-1,0 0 1,0 0-1,0 0 1,-1 1-1,1-1 1,0 0-1,0 0 1,0 0-1,0 0 1,0 0-1,0 0 1,0 1-1,0-1 1,0 0-1,0 0 1,0 0-1,0 0 1,0 0-1,0 0 1,0 1-1,0-1 1,0 0-1,0 0 1,0 0-1,0 1 1,-7-13 58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12251,'-7'18'1143,"1"-1"0,-6 31 0,11-40-954,0-1 1,0 1 0,0-1 0,1 0 0,1 1 0,-1-1 0,1 1 0,0-1 0,3 11-1,-3-16-147,0 0-1,-1-1 0,1 1 0,0 0 0,0 0 0,0 0 0,0-1 1,0 1-1,1 0 0,-1-1 0,0 1 0,1-1 0,-1 0 1,1 1-1,0-1 0,-1 0 0,1 0 0,0 0 0,0 0 0,3 1 1,-1-1-23,-1-1 1,1 1 0,-1-1-1,1 0 1,-1 0 0,1 0-1,0 0 1,-1-1 0,1 0-1,-1 1 1,4-3 0,7-2-68,0-1 0,-1 0 0,0-1 0,19-13 0,59-56-436,-37 30 178,-54 46 310,0 0 0,0 0-1,0 0 1,1-1 0,-1 1 0,0 0 0,0 0-1,0 0 1,1 0 0,-1-1 0,0 1-1,0 0 1,0 0 0,1 0 0,-1 0 0,0 0-1,0 0 1,1 0 0,-1 0 0,0 0 0,0 0-1,1 0 1,-1 0 0,0 0 0,0 0-1,1 0 1,-1 0 0,0 0 0,0 0 0,0 0-1,1 0 1,-1 0 0,0 0 0,0 0-1,1 0 1,-1 0 0,0 1 0,3 10 185,-7 23 210,3-28-301,-1 5 62,-1 3 61,1 0 0,1 1 0,0-1 0,1 0 0,0 0 0,5 23 0,-5-36-206,0 0 1,0 0-1,0 0 1,0 0-1,0 0 1,1 1 0,-1-1-1,1 0 1,-1 0-1,1 0 1,-1 0-1,1 0 1,-1 0 0,1 0-1,0-1 1,-1 1-1,1 0 1,0 0-1,0 0 1,0-1 0,0 1-1,0 0 1,0-1-1,0 1 1,0-1-1,0 1 1,0-1 0,0 0-1,0 1 1,0-1-1,0 0 1,0 0-1,0 0 1,1 0 0,-1 0-1,0 0 1,0 0-1,0 0 1,0 0-1,0 0 1,0 0-1,0-1 1,1 1 0,-1-1-1,0 1 1,0-1-1,0 1 1,0-1-1,-1 1 1,3-2 0,5-4-23,0 0 0,-1 0 0,1-1 0,9-11-1,8-12-195,-16 18 39,1 1 1,0 0 0,1 0 0,20-16-1,-30 27 157,-1-1 0,1 1-1,0-1 1,0 0 0,0 1-1,0 0 1,0-1 0,0 1-1,0 0 1,0-1 0,0 1 0,0 0-1,0 0 1,0 0 0,0 0-1,1 0 1,-1 0 0,0 0-1,0 0 1,0 0 0,0 1-1,0-1 1,0 0 0,0 1 0,0-1-1,0 1 1,0-1 0,-1 1-1,1-1 1,0 1 0,0 0-1,0-1 1,0 1 0,-1 0-1,1 0 1,0 0 0,-1-1 0,1 1-1,-1 0 1,1 0 0,-1 0-1,1 0 1,-1 0 0,0 0-1,1 2 1,2 7 110,0-1 0,0 1 0,1 19-1,-2-16 38,-2-10-92,1-1 0,-1 1 1,1 0-1,0-1 0,0 1 0,0-1 0,0 1 1,0-1-1,3 4 0,-4-6-38,1 1 1,0-1-1,-1 1 0,1-1 0,0 1 1,0-1-1,-1 0 0,1 1 1,0-1-1,0 0 0,0 0 0,-1 1 1,1-1-1,0 0 0,0 0 0,0 0 1,-1 0-1,1 0 0,0 0 0,0 0 1,0 0-1,0-1 0,-1 1 1,1 0-1,0 0 0,0-1 0,-1 1 1,1 0-1,0-1 0,0 1 0,-1-1 1,1 1-1,0-1 0,0 0 0,8-6-122,0-1 0,0 1-1,12-16 1,-13 14-295,0 1-1,1-1 1,15-11-1,-23 19 347,0 1 0,-1-1 0,1 1-1,0-1 1,-1 1 0,1-1 0,0 1 0,0-1-1,0 1 1,-1 0 0,1-1 0,0 1-1,0 0 1,0 0 0,0 0 0,0 0-1,-1-1 1,1 1 0,0 0 0,0 1 0,0-1-1,0 0 1,0 0 0,-1 0 0,1 0-1,0 1 1,0-1 0,0 0 0,1 1-1,-1 1-134,0 0-1,0-1 0,0 1 0,0 0 0,0 0 1,0 0-1,0 0 0,0 0 0,0 3 0,2 6-165,2-3-177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3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 15963,'0'-1'36,"0"1"-1,0 0 1,0-1-1,0 1 1,0 0-1,0 0 1,-1 0-1,1-1 1,0 1-1,0 0 1,0 0-1,0-1 1,-1 1-1,1 0 1,0 0-1,0 0 1,-1 0-1,1 0 1,0-1-1,0 1 1,-1 0-1,1 0 1,0 0-1,0 0 1,-1 0-1,1 0 1,0 0-1,0 0 1,-1 0-1,1 0 1,0 0-1,-1 0 1,1 0-1,0 0 1,0 0-1,-1 0 1,1 0-1,0 1 1,-9 9 516,-4 22-96,-16 64-17,4 1 0,-19 145 1,43-235-418,0 1 23,0 0 0,1 1 0,0 13 0,0-21-43,0-1 1,0 1-1,0 0 1,1 0-1,-1 0 1,0-1-1,0 1 0,1 0 1,-1-1-1,0 1 1,1 0-1,-1 0 0,1-1 1,-1 1-1,1-1 1,-1 1-1,1 0 1,-1-1-1,2 1 0,-2-1-4,1 1 0,0-1 0,0 0 0,0 0 0,0 0 1,-1 0-1,1 0 0,0 0 0,0 0 0,0-1 0,0 1 0,0 0 0,-1 0 0,1-1 0,0 1 0,0 0 0,-1-1 0,1 1 0,0-1 0,0 1 0,-1-1 0,2 0 0,12-10-219,0-1-1,-1-1 1,23-27 0,-22 23-147,30-27 1,-44 43 354,1 1 1,-1-1 0,1 0 0,0 1 0,-1-1 0,1 1 0,0-1 0,0 1-1,-1-1 1,1 1 0,0 0 0,0-1 0,0 1 0,0 0 0,-1 0 0,1 0-1,0-1 1,0 1 0,0 0 0,0 0 0,0 0 0,0 0 0,0 1 0,-1-1-1,2 0 1,-1 1 16,0 0 0,0-1 0,0 1 0,0 0 0,0 0 0,-1 0 0,1 0 0,0 0 0,-1 0 0,1 0 1,-1 0-1,1 0 0,-1 1 0,1-1 0,-1 0 0,1 2 0,0 8 138,1 1 0,-1-1 0,-1 15 0,0-13-22,0 6 69,0-15-122,-1 1 1,1-1-1,1 1 1,-1-1-1,1 1 1,0-1-1,0 1 1,2 6-1,-2-11-60,-1 1-1,1 0 1,-1-1 0,1 1-1,0-1 1,-1 0-1,1 1 1,0-1 0,0 1-1,-1-1 1,1 0-1,0 0 1,0 1 0,0-1-1,-1 0 1,1 0 0,0 0-1,0 0 1,0 0-1,-1 0 1,1 0 0,0 0-1,0 0 1,0-1-1,0 1 1,-1 0 0,1 0-1,0-1 1,0 1-1,-1 0 1,1-1 0,0 1-1,-1-1 1,1 1-1,1-2 1,30-20-242,-26 17 153,13-9-180,47-33-602,-58 42 712,1 0 0,0 0-1,0 1 1,0 1-1,18-6 1,-26 9 153,1-1 0,-1 1-1,1-1 1,0 1 0,-1 0 0,1 0-1,0 0 1,-1 0 0,1 0 0,0 0 0,-1 1-1,1-1 1,-1 0 0,1 1 0,0-1-1,-1 1 1,1 0 0,-1-1 0,0 1 0,1 0-1,-1 0 1,1 0 0,-1 0 0,0 0-1,0 0 1,0 0 0,0 1 0,0-1-1,0 0 1,0 1 0,0-1 0,0 0 0,0 1-1,0 1 1,1 5 225,0 0-1,0 0 1,-1 0 0,0 0-1,-1 14 1,1-7 168,-1-15-374,0 1 0,0-1 0,0 1 1,0-1-1,0 1 0,0-1 0,0 1 0,0-1 0,0 1 0,0-1 0,0 1 0,0-1 1,1 1-1,-1-1 0,0 1 0,0-1 0,1 1 0,-1-1 0,0 1 0,1-1 0,-1 0 1,0 1-1,1-1 0,-1 1 0,1-1 0,-1 0 0,1 0 0,-1 1 0,0-1 1,1 0-1,-1 0 0,2 1 0,-1-1-17,0 0 0,1-1 1,-1 1-1,0 0 0,0 0 1,1-1-1,-1 1 0,0-1 1,1 1-1,-1-1 0,0 0 0,2-1 1,33-28-656,-34 28 604,15-15-532,33-30-997,-45 43 1346,0 0 0,0 0-1,1 1 1,-1 0 0,0 0-1,1 0 1,0 1 0,8-2 0,-14 3 199,1 1 1,0 0-1,0 0 1,-1 0-1,1 0 1,0 0-1,0 0 1,-1 0 0,1 0-1,0 0 1,0 0-1,0 0 1,-1 1-1,1-1 1,0 0-1,0 0 1,-1 1 0,1-1-1,0 1 1,-1-1-1,1 0 1,-1 1-1,1-1 1,0 1-1,-1 0 1,1-1 0,0 2-1,0 0 34,0 0-1,0 0 1,0 0 0,0 1-1,-1-1 1,1 0 0,-1 1-1,1-1 1,-1 4 0,0 6 330,0-1 1,-4 22-1,4-32-311,-1 11 482,6-25-102,0-5-401,9-20 32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147 178 13331,'-12'5'290,"1"1"0,0 0 0,0 1 1,0 0-1,1 1 0,0 0 0,1 1 1,0 0-1,0 0 0,0 1 0,2 0 0,-12 19 1,18-27-234,-1 0 1,1 1 0,0-1-1,0 1 1,1-1-1,-1 1 1,0-1 0,1 1-1,0-1 1,-1 1 0,1 0-1,0-1 1,1 1-1,-1 2 1,1-4-39,-1 0 0,0 0 1,1 0-1,-1 0 0,1 0 0,-1 0 0,1 0 0,0-1 1,-1 1-1,1 0 0,0 0 0,-1-1 0,1 1 1,0 0-1,0-1 0,0 1 0,0-1 0,0 1 0,0-1 1,0 0-1,-1 1 0,1-1 0,0 0 0,0 0 1,0 1-1,0-1 0,0 0 0,1 0 0,-1 0 0,0 0 1,0 0-1,0-1 0,0 1 0,0 0 0,0 0 1,0-1-1,-1 1 0,3-1 0,6-2-4,0 0 0,0-1-1,-1 0 1,1-1 0,-1 0 0,0 0-1,11-9 1,50-49-251,-65 58 226,27-25-111,-1-2 0,-2-1 0,-1-1 1,33-56-1,-52 71 202,-8 19-76,0 0 1,0-1-1,0 1 1,0 0-1,0 0 1,0 0 0,0 0-1,0 0 1,0-1-1,0 1 1,0 0 0,0 0-1,0 0 1,0 0-1,0 0 1,0-1-1,0 1 1,0 0 0,0 0-1,0 0 1,0 0-1,0-1 1,0 1-1,0 0 1,0 0 0,0 0-1,0 0 1,0 0-1,-1 0 1,1-1 0,0 1-1,0 0 1,0 0-1,0 0 1,0 0-1,0 0 1,0 0 0,-1 0-1,1 0 1,0 0-1,0 0 1,0-1 0,0 1-1,0 0 1,-1 0-1,1 0 1,0 0-1,-2 1 41,0 0 0,0 1 0,0-1-1,0 0 1,0 1 0,0-1 0,0 1-1,1-1 1,-1 1 0,1 0 0,-3 3-1,-3 4 92,0 1 0,1 1 0,0-1 0,1 1 0,0 0 0,1 0 0,-5 16 0,8-21-153,-1 0-1,1 0 1,0 0 0,0 0-1,1 0 1,0 0 0,0 0-1,1 0 1,-1 0-1,1 0 1,0 0 0,1 0-1,-1 0 1,1-1 0,1 1-1,3 8 1,-4-12 4,0 0 1,0 1-1,0-1 0,0 0 1,0 0-1,0 0 0,0-1 1,1 1-1,-1 0 0,1-1 1,-1 0-1,1 1 0,0-1 1,0 0-1,-1-1 0,1 1 0,0 0 1,0-1-1,3 1 0,39 1-209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15723,'16'-3'1209,"-11"9"-921,-3 8-104,-2 9 424,0 3-152,-3 10-208,1 1-128,2 0-232,-1-4-144,1-7-264,3-4-144,-3-14 488,-2-6-152,-9-9-121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15203,'0'-2'72,"-1"0"0,1 0-1,0 0 1,0 1 0,0-1 0,1 0-1,-1 0 1,0 1 0,1-1 0,-1 0-1,1 1 1,-1-1 0,1 0 0,0 1-1,0-1 1,0 1 0,1-3-1,1 1 4,0-1-1,0 1 0,0 0 0,1 0 0,-1 1 0,8-5 1,2 0 69,1 1 1,-1 0-1,20-5 1,-3 3-36,0 1-1,0 2 1,0 1 0,43-1 0,-52 5-87,0 1 0,0 1 0,0 0 1,0 2-1,0 0 0,-1 1 0,25 10 0,-39-12-25,1 0 1,-1 0-1,0 1 0,0 0 0,0 0 1,-1 0-1,1 1 0,-1-1 0,0 1 1,0 1-1,8 10 0,-11-12 6,1 1-1,-1-1 1,0 1 0,-1 0-1,1 0 1,-1-1 0,0 1-1,0 0 1,0 0 0,-1 0-1,0 0 1,0 0 0,0 0-1,0 0 1,-1 0 0,0 0-1,-2 7 1,-4 7 158,0-1 1,-1-1-1,-1 1 1,-1-1-1,0-1 1,-2 0-1,1 0 1,-2-1-1,0-1 0,-1 0 1,0 0-1,-1-2 1,-1 0-1,0-1 1,-31 17-1,39-24-171,0-1 1,1 0-1,-1 0 0,-1-1 0,1 0 0,0 0 1,0-1-1,-1 0 0,1-1 0,-1 0 1,-12-1-1,17 0-15,0 0 0,0 0 0,0 0 0,0 0 0,1-1 0,-1 1 0,0-1 0,1 0 0,-1 0 1,1-1-1,-1 1 0,1-1 0,0 1 0,0-1 0,0 0 0,1 0 0,-1 0 0,1-1 0,0 1 0,-1-1 0,1 1 0,1-1 0,-1 0 0,1 0 1,-2-3-1,-2-24-285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73 14731,'0'-20'1759,"0"20"-1718,0 0-1,-1 0 1,1 0 0,-1 0 0,1 0 0,0 1 0,-1-1-1,1 0 1,0 0 0,-1 0 0,1 0 0,0 1 0,-1-1-1,1 0 1,0 0 0,0 1 0,-1-1 0,1 0 0,0 0-1,0 1 1,-1-1 0,1 0 0,0 1 0,0-1 0,0 0-1,-1 1 1,1 0 0,-20 36 1239,9-11-1186,2 0-1,1 0 1,1 0-1,1 1 1,1 1-1,2-1 1,1 0-1,1 1 1,1-1-1,1 1 0,6 33 1,2-33-559,-7-23-751,-11-18 88,0 1 949,-1 0-1,0 0 1,-1 1 0,0 0-1,-1 1 1,0 0-1,0 1 1,-20-11-1,32 19 199,0 1 0,0 0 0,-1 0 0,1 0 0,0 0-1,0 0 1,0 0 0,0-1 0,0 1 0,0 0 0,0 0-1,0 0 1,0 0 0,0 0 0,0 0 0,0-1 0,0 1 0,0 0-1,0 0 1,0 0 0,0 0 0,1 0 0,-1 0 0,0-1 0,0 1-1,0 0 1,0 0 0,0 0 0,0 0 0,0 0 0,0 0-1,0 0 1,0 0 0,1-1 0,-1 1 0,0 0 0,0 0 0,0 0-1,0 0 1,0 0 0,0 0 0,1 0 0,-1 0 0,0 0-1,0 0 1,0 0 0,0 0 0,0 0 0,0 0 0,1 0 0,-1 0-1,0 0 1,10-1 318,-1 0-1,1 0 0,-1 1 1,17 2-1,25 0 256,-10-5-363,0-2 1,0-1-1,48-15 0,-68 15-240,-1-1-1,-1-1 1,1 0-1,-1-2 1,-1 0-1,1-1 1,-2-1-1,20-17 1,-29 21-23,0 0 0,-1 0 0,0-1 0,0 0 0,-1-1 1,0 1-1,7-17 0,-10 19 15,-1-1 0,1 1 0,-1 0 0,0-1-1,-1 0 1,0 1 0,0-1 0,0 0 0,-1 0 0,0 0 0,-3-13-1,3 19 20,0 0-1,-1 0 0,1 0 0,0 0 0,-1 1 1,0-1-1,1 0 0,-1 1 0,0-1 0,0 0 1,0 1-1,0-1 0,0 1 0,-1 0 0,1-1 1,0 1-1,0 0 0,-3-2 0,3 3 5,0-1 0,0 1 0,-1 0-1,1-1 1,0 1 0,0 0 0,-1 0-1,1 0 1,0 0 0,-1 0 0,1 0 0,0 0-1,0 1 1,0-1 0,-1 0 0,1 1-1,0-1 1,0 1 0,0-1 0,-2 2 0,-2 1 18,0 1 0,0-1 0,1 2 0,-1-1 0,1 0 0,-1 1 0,1 0 1,1 0-1,-4 5 0,-6 13 64,1 0 1,1 1-1,-10 31 1,17-40-44,-1 1 0,2 0 0,0 0 0,1 1 1,1-1-1,0 22 0,2-29-24,1 1 0,0-1 1,0 0-1,1 0 0,0 0 0,1 0 1,-1-1-1,11 16 0,-10-18-86,0 0-1,0 0 0,0 0 1,1-1-1,0 0 1,0 0-1,0 0 0,1-1 1,0 0-1,0 0 1,0 0-1,8 4 0,-11-8 12,0 1-1,-1-1 0,1 1 0,-1-1 0,1 0 1,-1 0-1,1 0 0,0-1 0,-1 1 0,1 0 1,-1-1-1,1 0 0,-1 1 0,1-1 0,-1 0 0,0 0 1,1-1-1,-1 1 0,3-3 0,14-10-324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15451,'9'9'1465,"-6"-1"-1009,-3-2-248,-2-5 192,-5-1-1208,-4-4 952,-1-3-256,-4-2-304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277 128 11330,'41'-48'2080,"-38"43"-1853,0 1 1,-1-1 0,1 1-1,-1-1 1,0 0 0,0 1-1,-1-1 1,1 0 0,-1 0-1,1-6 1,-2 11-175,0-1-1,0 0 1,0 0 0,0 0-1,0 1 1,0-1 0,0 0-1,0 0 1,-1 1-1,1-1 1,0 0 0,0 0-1,-1 1 1,1-1 0,0 0-1,-1 1 1,1-1 0,-1 0-1,1 1 1,-1-1 0,1 0-1,-1 1 1,1-1 0,-1 1-1,0-1 1,1 1-1,-1-1 1,0 1 0,1 0-1,-1-1 1,0 1 0,1 0-1,-1 0 1,0-1 0,0 1-1,1 0 1,-1 0 0,0 0-1,0 0 1,0 0-1,1 0 1,-1 0 0,0 0-1,0 0 1,1 0 0,-1 1-1,-1-1 1,-5 2 93,1-1 0,0 1 1,0 0-1,-10 5 0,0 3-121,0 0 0,1 0 0,0 1 0,1 1 0,0 1 0,1 0 0,1 0 1,0 1-1,0 1 0,2 0 0,0 1 0,0 0 0,-7 18 0,16-32-33,0-1-1,1 1 1,-1 0 0,0-1-1,1 1 1,-1 0 0,1-1 0,0 1-1,-1 0 1,1-1 0,0 1-1,0 0 1,0 0 0,0-1 0,0 1-1,1 0 1,-1 0 0,0-1-1,1 1 1,0 0 0,-1-1-1,1 1 1,0-1 0,0 1 0,0-1-1,1 3 1,1-2-19,-1 0-1,1-1 0,0 1 1,0-1-1,0 1 1,0-1-1,0 0 1,0 0-1,0 0 1,0 0-1,0-1 0,0 0 1,4 1-1,14 1-144,5 0-117,31 7-1,-50-7 251,0 0 0,-1 0-1,1 0 1,-1 1 0,1-1-1,-1 2 1,0-1 0,0 1-1,8 7 1,-12-10 55,0 1 0,-1-1 0,1 1 0,-1 0 0,1 0 1,-1 0-1,0 0 0,1 0 0,-1 0 0,0 0 0,-1 0 0,1 0 0,0 0 0,0 1 0,-1-1 0,0 0 0,1 1 0,-1-1 0,0 0 1,0 0-1,0 1 0,0-1 0,-1 0 0,1 1 0,-1-1 0,1 0 0,-1 0 0,0 1 0,0-1 0,0 0 0,0 0 0,0 0 0,0 0 1,-1 0-1,1 0 0,-1-1 0,-2 4 0,-3 2 128,1-1-1,-1 1 1,-1-1 0,1-1 0,-1 1-1,0-2 1,0 1 0,-10 4 0,4-4-56,-1 0 1,1-1 0,-1 0 0,1-1 0,-1-1 0,0 0 0,0-1 0,0 0 0,0-2 0,0 0 0,-22-4-1,34 5-158,1-1-1,-1 0 1,1 1-1,-1-1 0,1 0 1,-1-1-1,1 1 0,0 0 1,-1-1-1,1 1 1,0-1-1,0 0 0,-2-2 1,4 3 42,-1 1 1,1-1-1,-1 0 0,1 1 1,0-1-1,0 1 0,-1-1 1,1 0-1,0 1 1,0-1-1,0 0 0,0 0 1,0 1-1,0-1 0,0 0 1,0 1-1,0-1 1,0 0-1,0 0 0,0 0 1,1 0 1,0-1 0,-1 1 0,1 0-1,0-1 1,0 1 0,0 0 0,0 0 0,0 0 0,0 0 0,0 0 0,0 0 0,1 0 0,0-1 0,23-11-529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67 282 13883,'-4'2'163,"-1"1"1,2-1-1,-1 1 0,0 1 0,1-1 1,-1 0-1,1 1 0,0 0 1,0 0-1,0 0 0,1 0 0,-1 0 1,1 0-1,-2 7 0,0-1-28,1-1-1,1 1 0,-1-1 1,2 1-1,-1 0 1,1 10-1,1-16-77,0 0 0,0 0 0,1-1 0,-1 1 0,1 0 0,0 0 0,0 0 0,0-1 0,0 1 0,1 0 0,0-1 0,-1 1 0,5 5 0,-4-7-20,0 0 0,-1-1-1,1 1 1,0-1 0,0 1-1,0-1 1,0 1 0,0-1-1,0 0 1,1 0-1,-1 0 1,0 0 0,0-1-1,1 1 1,-1-1 0,1 1-1,-1-1 1,0 0 0,1 0-1,-1 0 1,1 0-1,-1 0 1,5-1 0,0-1-2,1-1 0,-1 1-1,0-1 1,0-1 0,0 1 0,0-1 0,0 0 0,-1-1 0,1 0 0,-1 0 0,-1 0 0,1 0 0,6-9 0,1-2 8,-1-1 1,0 0-1,16-34 1,-14 21-29,-1 0 1,13-51 0,-21 63-20,-1-1 1,-1 1-1,-1-1 0,0 0 1,-2-34-1,-1 49 4,1 1 1,-1-1-1,1 1 1,-1-1-1,0 1 1,-1-1-1,1 1 1,-2-5-1,2 8 0,1-1 0,-1 1 0,1-1 0,0 1 0,-1-1 0,1 1 1,-1-1-1,1 1 0,-1 0 0,1-1 0,-1 1 0,1 0 0,-1-1 0,1 1 0,-1 0 0,0 0 0,1-1 0,-1 1 1,0 0-1,1 0 0,-1 0 0,1 0 0,-1 0 0,0 0 0,1 0 0,-1 0 0,0 0 0,1 0 0,-1 0 0,0 0 0,1 1 1,-1-1-1,1 0 0,-1 0 0,1 1 0,-1-1 0,0 0 0,1 1 0,-1-1 0,1 1 0,-1-1 0,1 0 0,0 1 1,-1-1-1,1 1 0,-1-1 0,1 2 0,-5 3 5,0 1 0,1 1 1,0-1-1,0 0 0,0 1 0,1 0 1,0 0-1,-3 12 0,-13 62 62,19-77-62,-1-1 1,-3 17-14,1 0 0,0 0 1,2 1-1,0 23 0,1-40-60,1 0-1,-1 0 0,1 0 0,-1 0 0,1 0 0,0 0 0,1 0 0,-1 0 0,1 0 0,0 0 1,0 0-1,0-1 0,0 1 0,0-1 0,1 1 0,0-1 0,0 0 0,0 0 0,0 0 0,0-1 1,0 1-1,1-1 0,-1 0 0,1 0 0,0 0 0,7 3 0,16 1-272,0-3-123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51 129 10714,'0'-1'195,"0"0"0,-1-1-1,1 1 1,0 0 0,-1 0-1,1-1 1,-1 1 0,1 0-1,-1 0 1,1 0 0,-1 0 0,0 0-1,0 0 1,1 0 0,-3-2-1,2 4-101,1-1 0,-1 0 0,0 0 1,0 0-1,0 1 0,1-1 0,-1 0 0,0 1 0,1-1 0,-1 1 0,0-1 0,1 1 0,-1-1 0,0 1 0,1-1 0,-1 1 0,1-1 1,-1 1-1,1 0 0,0-1 0,-1 1 0,1 0 0,-1 0 0,1-1 0,0 1 0,-1 1 0,-3 6 42,1-1 0,-1 1 0,1 0 0,1 0 0,-1 0 0,1 1 0,1-1 0,-1 1 0,2-1 0,-1 1 0,1-1 0,0 1 0,1-1 0,0 1 0,0-1 0,4 12 0,-4-19-120,-1 1-1,1-1 1,0 1-1,0 0 1,0-1-1,0 0 1,0 1-1,0-1 1,0 1-1,0-1 1,1 0-1,-1 0 1,0 0-1,1 0 1,-1 0-1,1 0 1,0 0-1,-1 0 1,1-1-1,2 2 1,-1-2 4,0 1 0,0-1 0,0 0 1,0 0-1,0 0 0,0-1 0,0 1 1,0-1-1,0 1 0,0-1 0,3-1 0,2-1 14,-1-1-1,0 1 0,0-1 0,-1 0 1,1-1-1,-1 0 0,0 0 1,9-9-1,-6 3 1,0-2 0,0 1 0,-1-1 1,-1 0-1,0-1 0,-1 0 0,0 0 0,-1 0 1,6-26-1,-11 25-39,0 15 7,0 0 0,0 0-1,0 0 1,0 0-1,0 0 1,0 0-1,-1 0 1,1-1-1,0 1 1,0 0-1,0 0 1,0 0 0,0 0-1,0 0 1,0 0-1,0 0 1,0 0-1,0 0 1,0 0-1,-1 0 1,1 0-1,0 0 1,0 0 0,0 0-1,0 0 1,0 0-1,0 0 1,0 0-1,0 0 1,-1 0-1,1 0 1,0 0-1,0 0 1,0 0 0,0 0-1,0 0 1,0 0-1,0 0 1,0 0-1,0 0 1,0 0-1,-1 0 1,1 1-1,0-1 1,0 0-1,0 0 1,0 0 0,0 0-1,0 0 1,0 0-1,0 0 1,0 0-1,0 0 1,0 0-1,0 1 1,0-1-1,-11 23 104,7-9-26,0 0 0,1 1 0,1-1 0,0 1 0,1-1 0,0 1 0,1-1 0,3 19 0,-3-31-69,0-1 0,1 1-1,-1-1 1,0 1 0,1-1 0,-1 1 0,1-1 0,0 1 0,-1-1 0,1 1 0,0-1-1,0 0 1,0 1 0,0-1 0,0 0 0,0 0 0,0 0 0,0 0 0,1 0 0,-1 0 0,0 0-1,1 0 1,-1 0 0,0-1 0,1 1 0,-1 0 0,1-1 0,-1 0 0,1 1 0,-1-1 0,1 0-1,0 1 1,-1-1 0,1 0 0,-1 0 0,1-1 0,0 1 0,-1 0 0,1 0 0,-1-1-1,1 1 1,-1-1 0,1 1 0,-1-1 0,2 0 0,5-3-50,0 0-1,0-1 1,0 0 0,0 0-1,-1 0 1,11-11 0,-11 9-25,0 1 0,0-2 1,0 1-1,-1-1 0,0 0 0,-1 0 1,0 0-1,0-1 0,-1 0 1,4-9-1,-8 18 67,0-1-1,0 1 1,0 0-1,0 0 1,1-1-1,-1 1 1,0 0 0,0-1-1,0 1 1,0 0-1,0 0 1,0-1-1,0 1 1,0 0 0,0-1-1,0 1 1,0 0-1,0 0 1,0-1-1,0 1 1,0 0-1,0-1 1,0 1 0,0 0-1,-1 0 1,1-1-1,0 1 1,0 0-1,0 0 1,0-1 0,-1 1-1,1 0 1,0-1-1,-9 7 90,-9 15 136,14-17-179,1 1 0,0 0 0,1 0 0,-1 0 0,1 1 0,0-1 0,0 1 0,1-1 0,-1 1 0,1-1 0,0 10 0,1-15-40,0 1 0,1-1 0,-1 1-1,0 0 1,1-1 0,-1 1 0,1-1 0,-1 1 0,1-1 0,-1 1 0,1-1 0,-1 0 0,1 1-1,-1-1 1,1 0 0,-1 1 0,1-1 0,0 0 0,-1 0 0,1 1 0,0-1 0,-1 0 0,1 0-1,0 0 1,-1 0 0,1 0 0,0 0 0,-1 0 0,1 0 0,-1 0 0,1 0 0,0 0 0,-1-1 0,1 1-1,0 0 1,-1 0 0,1-1 0,27-7 19,-16 3-29,0 0-1,0-1 1,-1-1 0,0 1 0,0-2 0,0 1-1,-1-2 1,11-10 0,-17 14 3,1 0 0,-1 0 0,0-1 0,-1 1 0,1-1-1,-1 0 1,0 0 0,-1 0 0,0 0 0,1 0 0,-2-1 0,1 1 0,-1-1 0,0 1 0,0-1 0,-1 1-1,0-1 1,-1-7 0,1 13-1,0 0-1,0 0 1,0 0-1,0 1 1,0-1-1,0 0 1,-1 0-1,1 0 1,0 0-1,-1 0 0,1 0 1,-1 0-1,1 1 1,-1-1-1,1 0 1,-1 0-1,0 0 0,1 1 1,0 0-1,-1 0 0,1 0 0,0 0 0,-1 0 0,1 0 0,0 0 0,-1 0 0,1 0 0,0 0 1,-1 0-1,1 0 0,0 0 0,-1 0 0,1 0 0,0 0 0,-1 0 0,1 1 0,0-1 0,0 0 0,-1 0 1,1 0-1,0 0 0,-1 1 0,1-1 0,0 0 0,-1 1 0,-1 1-9,1 0 0,-1 0 0,0 0 0,1 0-1,-1 1 1,1-1 0,0 1 0,-2 4 0,0 19-56,3-25 59,0-1-1,0 1 1,0-1-1,-1 1 1,1-1-1,0 1 1,0-1 0,0 1-1,1-1 1,-1 1-1,0-1 1,0 0-1,0 1 1,0-1-1,0 1 1,0-1 0,1 1-1,-1-1 1,0 1-1,0-1 1,1 0-1,-1 1 1,0-1-1,1 0 1,-1 1 0,0-1-1,1 0 1,-1 1-1,0-1 1,1 0-1,-1 0 1,1 1-1,-1-1 1,1 0 0,-1 0-1,1 0 1,-1 0-1,1 1 1,-1-1-1,0 0 1,1 0-1,-1 0 1,1 0 0,-1 0-1,1 0 1,-1 0-1,1-1 1,0 1-48,-1 0 11,0 0 44,0 0-1,0 0 1,0 0 0,0 0 0,0 0 0,0 1 0,0-1 0,0 0 0,0 0 0,0 0 0,0 0 0,0 0-1,0 0 1,0 0 0,0 0 0,0 0 0,0 0 0,0 0 0,0 0 0,-1 0 0,1 0 0,0 0-1,0 0 1,0 0 0,0 0 0,0 0 0,0 0 0,0 0 0,0 0 0,0 0 0,0 0 0,0 0 0,0 0-1,0 0 1,0 0 0,0 0 0,0 0 0,-1 0 0,1 0 0,0 0 0,0 0 0,0 0 0,0 0 0,0 0-1,0 0 1,0 0 0,0 0 0,0 0 0,0 0 0,0 0 0,0 0 0,0 0 0,0 0 0,-31 46-78,24-37 133,0 0 0,1 0 0,0 0 0,-6 16-1,11-23-37,1 0-1,-1 0 0,0 0 0,1 0 0,0 0 0,0 0 0,-1 0 0,1 0 0,0 0 1,1 0-1,-1 0 0,0 0 0,1 0 0,-1 1 0,1-1 0,-1 0 0,1-1 0,2 5 1,-1-3-10,0 0-1,0 0 1,1 0 0,-1 0 0,1-1 0,0 1 0,0-1 0,0 0 0,0 1 0,4 1 0,-1-1 3,-1 0-1,1-1 0,0 1 1,1-1-1,-1 0 0,0-1 1,1 0-1,-1 0 0,1 0 1,-1 0-1,1-1 0,6-1 1,-4-1 5,-1 0-1,0-1 1,-1 0 0,1-1 0,0 1 0,-1-2-1,0 1 1,0-1 0,0 0 0,0 0-1,-1-1 1,0 1 0,10-14 0,1-3-12,-2 0 0,0 0 0,11-27 0,-20 39-15,0 0 1,-2 0-1,1-1 0,-1 0 0,-1 0 0,0 0 0,2-14 1,-7 25 0,-2 6 2,-5 11 0,4-3 19,0 1 0,1-1 1,1 1-1,0 0 1,-1 20-1,4-30-8,0 0 0,0 0 0,0 0 0,1 0 0,0 0 0,0-1 0,0 1 0,4 9 0,-3-12-5,-1 1 0,1 0 1,0-1-1,-1 1 0,1-1 0,0 0 1,0 0-1,1 0 0,-1 0 0,0 0 1,1 0-1,-1 0 0,1-1 0,0 1 1,5 1-1,-7-2-45,0-1 1,0 1-1,0-1 1,0 1-1,0-1 1,0 0-1,0 1 1,0-1-1,1 0 0,-1 0 1,0 0-1,0 0 1,0 0-1,0 0 1,1 0-1,-1 0 1,0 0-1,0-1 1,0 1-1,0 0 1,0-1-1,1 1 1,-1-1-1,0 1 0,0-1 1,0 0-1,0 1 1,-1-1-1,1 0 1,0 0-1,0 1 1,0-1-1,0 0 1,-1 0-1,2-2 1,0-2-116,0 0 0,-1 0 0,1 0 0,-1-1 1,0 1-1,0-10 0,2-20-356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16740,'-4'-1'2176,"5"2"-1912,2 2 944,1-1-463,4 1-745,0-2-425,4-1 177,2-1 104,3-2-112,3 0-80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12155,'5'10'340,"-1"0"0,0 0 0,-1 0 0,0 0 1,0 1-1,-1-1 0,0 1 0,-1 0 1,-1 0-1,1-1 0,-2 1 0,1 0 0,-2 0 1,-2 11-1,-4 15 438,-2-2 1,-24 60 0,30-85-738,2-6-26,1-1-1,-1 1 0,1 0 0,-1 0 0,1 0 0,0 8 1,1-11-13,0 0 0,0 0 0,0-1 0,0 1 1,1 0-1,-1 0 0,0 0 0,1 0 0,-1 0 0,0-1 1,1 1-1,-1 0 0,1 0 0,0 0 0,-1-1 0,1 1 1,-1 0-1,1-1 0,0 1 0,0-1 0,-1 1 0,1-1 1,0 1-1,0-1 0,0 1 0,0-1 0,-1 0 0,1 0 1,0 1-1,0-1 0,0 0 0,0 0 0,0 0 0,0 0 1,0 0-1,1 0 0,33 2-100,0-2 0,1-2 0,62-11 0,-89 12-30,-4 1 16,1-1 0,-1 0 0,0 0-1,0 0 1,0-1 0,0 1 0,0-1 0,0 0 0,0-1-1,6-3 1,-9-3-207,-6 2-107</inkml:trace>
  <inkml:trace contextRef="#ctx0" brushRef="#br0" timeOffset="1">1 312 14515,'0'0'1288,"14"-3"-888,3-1-151,14-3 495,3 2-176,6-2-568,2-3-368,6-1 368,1-5-104,-3-4-112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3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14891,'-56'130'3241,"2"-4"-1707,42-89-1223,1 1 0,1 0 0,-4 48 0,12-67-634,0 1 0,2-1 0,0 0 0,2 1 0,0-1 0,1 0 1,1 0-1,9 30 0,-21-67-494,-18-29 0,11 22 872,-16-27 475,-31-60 2430,62 111-2904,-1 0 1,1 0 0,0 0-1,-1 0 1,1 0-1,0 0 1,0-1 0,-1 1-1,1 0 1,0 0-1,0 0 1,0 0-1,0 0 1,1-1 0,-1 1-1,0 0 1,0 0-1,1 0 1,-1 0-1,1 0 1,-1 0 0,1 0-1,-1 0 1,1 0-1,0 0 1,-1 0-1,1 0 1,0 0 0,0 1-1,-1-1 1,1 0-1,0 1 1,0-1-1,0 0 1,0 1 0,0-1-1,0 1 1,2-1-1,6-3-82,-1 2-1,0-1 0,1 1 1,10-1-1,-11 2-59,136-26-1012,-86 13 762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13099,'3'3'226,"1"-1"0,-1 1 0,0 0 0,0 0 0,0 0-1,-1 1 1,1-1 0,-1 1 0,0-1 0,1 1 0,0 4 0,17 49 1016,-13-33-550,-1-6-362,19 47 569,-22-59-814,0 0 0,0 0 0,1-1 1,0 1-1,0-1 0,0 0 0,0 0 0,7 5 0,-9-8-68,0-1 1,0 0 0,0 0-1,0 0 1,0 0 0,1 0-1,-1 0 1,0 0-1,0-1 1,1 1 0,-1-1-1,0 0 1,1 0-1,-1 0 1,0 0 0,1 0-1,-1 0 1,0 0-1,1-1 1,-1 1 0,0-1-1,1 0 1,-1 0-1,0 0 1,0 0 0,0 0-1,0 0 1,0 0-1,0-1 1,0 1 0,2-3-1,7-6 8,-1 1 1,-1-2-1,0 1 0,8-13 0,-14 19-18,25-39 0,-22 33-40,0-1 0,1 1 1,0 0-1,0 1 0,14-13 1,-21 22 28,1-1 1,-1 1-1,1-1 0,-1 1 1,1 0-1,0-1 1,-1 1-1,1 0 1,-1-1-1,1 1 1,0 0-1,-1 0 0,1 0 1,0 0-1,0-1 1,-1 1-1,1 0 1,0 0-1,-1 1 1,1-1-1,0 0 1,-1 0-1,1 0 0,0 0 1,-1 0-1,1 1 1,0-1-1,-1 0 1,1 1-1,-1-1 1,1 0-1,-1 1 0,1-1 1,0 1-1,-1-1 1,0 1-1,1-1 1,-1 1-1,1-1 1,-1 1-1,1-1 0,-1 1 1,0 0-1,1 0 1,11 34 14,-11-30-4,3 8 13,-2-4 41,0 1-1,1-1 1,1 0-1,7 16 1,-10-24-46,0 0-1,0 1 1,0-1 0,0 1 0,0-1-1,0 0 1,0 0 0,0 0-1,0 1 1,1-1 0,-1-1-1,0 1 1,1 0 0,-1 0 0,1 0-1,-1-1 1,1 1 0,-1-1-1,1 1 1,0-1 0,-1 1 0,1-1-1,0 0 1,-1 0 0,1 0-1,0 0 1,-1 0 0,1 0 0,-1-1-1,1 1 1,0 0 0,-1-1-1,1 1 1,2-2 0,3-2-79,1-1 1,-1 1-1,-1-1 0,1-1 1,-1 1-1,10-11 1,-12 11-103,1 0 0,-1 0 0,1 0 0,0 1 0,1 0 0,-1 0 0,1 0 0,0 1 0,0 0 0,0 0 0,13-4 0,-18 7 115,0 0 1,0 0-1,0-1 0,1 1 0,-1 0 0,0 1 0,0-1 0,0 0 0,0 0 1,1 0-1,-1 1 0,0-1 0,0 0 0,0 1 0,0 0 0,0-1 0,0 1 1,0-1-1,0 1 0,0 0 0,0 0 0,0-1 0,0 1 0,1 2 1,13 26-1029,-8-12 415,-7-17 658,1 1-1,-1-1 0,0 0 0,0 0 1,0 1-1,0-1 0,0 0 0,0 0 1,1 1-1,-1-1 0,0 0 0,0 0 1,0 0-1,1 1 0,-1-1 0,0 0 1,0 0-1,1 0 0,-1 0 0,0 0 1,0 0-1,1 1 0,-1-1 1,0 0-1,0 0 0,1 0 0,-1 0 1,0 0-1,0 0 0,1 0 0,-1 0 1,0 0-1,0 0 0,1 0 0,-1 0 1,9-8-117,6-10-88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168 143 14819,'-28'33'754,"1"0"0,2 2-1,1 0 1,-29 58 0,42-60-324,13-16-143,-2-16-276,0-1-1,0 1 1,1-1-1,-1 0 1,0 1-1,1-1 1,-1 1-1,1-1 1,-1 0-1,0 0 1,1 1-1,-1-1 1,1 0-1,-1 0 1,1 1-1,-1-1 1,1 0-1,-1 0 1,1 0-1,-1 0 1,1 0-1,-1 0 1,1 0-1,-1 0 1,1 0-1,-1 0 1,1 0-1,-1 0 1,2 0-1,1-1-10,1 0-1,0-1 1,-1 1 0,1-1-1,-1 0 1,1 0 0,-1 0-1,0 0 1,0 0 0,0-1-1,5-4 1,30-38-332,-27 32 205,33-41-696,-2-2-1,-2-2 0,58-116 0,-111 206 1362,1 0 0,1 1 0,-9 49 1,17-58-396,1 1 0,1 36 0,1-49-107,1 1-1,1-1 0,0 1 0,1-1 0,0 0 0,8 18 1,5-5-3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15475,'6'12'1097,"-6"14"-881,-4 7-56,-2 14 432,0 4-232,1 8-168,0-1-72,2-7-280,2-4-136,0-12-288,-1-11 168,1-22 208,-6 0-161,-5-17-151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3 157 12835,'-1'-7'256,"0"-1"1,0 1 0,1 0-1,0-1 1,1 1-1,1-11 1,-1 14-178,0 1 1,0 0-1,1-1 1,-1 1-1,1 0 0,0 0 1,0 0-1,0 0 1,0 1-1,0-1 0,1 0 1,-1 1-1,1 0 1,-1-1-1,1 1 0,4-2 1,4-2 95,0 0 0,1 1-1,0 0 1,1 0 0,-1 2 0,1-1 0,21-2 0,-2 3-47,0 1 0,32 2 0,-45 1-110,-1 0-1,1 2 1,0 0 0,-1 1-1,0 1 1,0 0 0,22 10 0,-34-12-17,-1 0 0,1 0 1,-1 0-1,0 0 0,0 1 1,0 0-1,0 0 0,0 0 0,-1 1 1,0-1-1,0 1 0,0 0 1,-1 0-1,1 0 0,-1 1 1,-1-1-1,1 1 0,-1 0 1,0 0-1,0 0 0,0 0 1,-1 0-1,0 0 0,0 0 1,-1 10-1,-1-3 61,0-1 1,-2 0-1,1 1 0,-2-1 1,1 0-1,-2-1 0,0 1 1,0-1-1,-1 0 0,0 0 1,-1 0-1,0-1 0,0 0 1,-1-1-1,-12 12 0,2-4 148,-1 0-1,-1-1 0,0-2 0,0 0 0,-2 0 1,-37 16-1,39-22-52,-1 0 0,-42 9 0,53-15-206,0 0 0,-1-1 0,1-1 0,-1 1 0,1-2 0,0 1 0,-1-1 0,-13-4 0,21 5 58,1-1 0,-1 0 0,1 1 0,0-1-1,-1 0 1,1 0 0,0 0 0,0 0 0,0-1-1,0 1 1,0-1 0,0 1 0,0-1 0,0 0-1,0 1 1,1-1 0,-1 0 0,1 0 0,-1 0-1,1 0 1,0-1 0,0 1 0,0 0 0,0-1-1,0 1 1,1 0 0,-1-1 0,1 1 0,-1-1-1,1 1 1,0 0 0,0-1 0,0 1 0,1-5-1,7-30-200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53 16267,'-5'11'302,"0"0"-1,0 1 1,1 0-1,0 0 0,1 0 1,1 0-1,-2 17 0,1 88 466,3-93-702,2 0 0,1 1-1,1-1 1,9 31-1,-5-39-94,-8-16 28,0 0-1,0 0 1,1 0-1,-1 1 1,0-1-1,0 0 1,0 0-1,0 0 1,0 0-1,1 0 1,-1 1-1,0-1 1,0 0-1,0 0 1,1 0-1,-1 0 1,0 0-1,0 0 1,0 0-1,1 0 1,-1 0-1,0 0 1,0 0-1,0 0 1,1 0-1,-1 0 1,0 0-1,0 0 1,1 0-1,-1 0 1,0 0-1,0 0 1,0 0-1,1 0 1,-1-1 0,1 0-11,0 0 1,0-1 0,0 1 0,-1-1 0,1 1-1,0-1 1,-1 1 0,1-1 0,-1 1-1,0-1 1,1 0 0,-1 1 0,0-1 0,0-2-1,0-13-61,0 0 0,-2 0 0,-5-31 0,5 37 28,-1 1 0,0 0 0,0 0 0,-1 1-1,0-1 1,-1 1 0,-9-14 0,2 13-61,12 10 104,0 0 0,-1 0 0,1 0 0,0 0 0,-1 0 0,1 0-1,0 0 1,0 1 0,-1-1 0,1 0 0,0 0 0,-1 0 0,1 0-1,0 0 1,0 0 0,-1 0 0,1 1 0,0-1 0,0 0 0,-1 0-1,1 0 1,0 1 0,0-1 0,0 0 0,-1 0 0,1 1 0,0-1-1,0 1 1,-1 0-1,0 1 0,1 0-1,-1 0 1,1 0 0,0 0 0,0 0-1,0 0 1,-1 0 0,2 0-1,-1 0 1,0 0 0,1 2 0,0 1 18,0 0 0,1 0 0,-1 0 0,1-1 0,0 1 0,1 0 0,-1-1 0,1 0 0,0 1 0,0-1 0,0 0 1,1-1-1,-1 1 0,1-1 0,0 1 0,0-1 0,0 0 0,1 0 0,-1-1 0,0 1 0,1-1 0,0 0 0,0-1 0,-1 1 0,1-1 1,0 0-1,0 0 0,1 0 0,-1 0 0,0-1 0,0 0 0,0 0 0,0-1 0,0 1 0,0-1 0,0 0 0,9-4 0,3-1-19,0 0 0,0-2 0,-1 0 0,0-1 0,-1-1 0,0 0 0,28-25 0,-23 17-44,-2-1-1,1-1 0,-2-1 0,26-41 0,-40 56 39,1 0 1,-1-1-1,0 0 1,-1 1-1,1-1 0,-1 0 1,-1-1-1,2-7 1,-3 13 15,0 1 1,0-1-1,0 1 1,0-1-1,0 1 1,0-1 0,0 1-1,0-1 1,-1 1-1,1-1 1,-1 1-1,1-1 1,-1 1 0,0 0-1,1-1 1,-1 1-1,0 0 1,0 0-1,0-1 1,0 1-1,0 0 1,0 0 0,0 0-1,0 0 1,0 0-1,-1 0 1,1 1-1,0-1 1,-1 0 0,1 1-1,-1-1 1,1 1-1,0-1 1,-1 1-1,1-1 1,-1 1-1,1 0 1,-1 0 0,1 0-1,-1 0 1,0 0-1,1 0 1,-3 1-1,-3 0 41,0 0-1,0 1 0,0 0 1,0 0-1,0 1 0,1 0 1,-1 0-1,1 0 0,0 1 1,0 0-1,0 0 0,0 0 1,1 1-1,-1 0 0,1 0 1,1 0-1,-6 8 1,2-4 26,1 1 1,1 0-1,0 1 1,0-1-1,1 1 1,1 0-1,0 1 1,0-1-1,-3 20 1,6-26-67,1 0 0,-1 0 0,1 1 0,0-1 0,1 0 0,-1 0 1,1 0-1,0 0 0,0 0 0,1 0 0,-1-1 0,1 1 0,0 0 0,1-1 0,-1 1 0,1-1 0,-1 0 0,2 0 0,-1 0 1,5 5-1,-3-4-28,0-1 0,1 0 0,-1-1 0,1 1 0,0-1 0,0 0 0,0-1 0,0 1 0,1-1 0,-1 0 0,0-1 0,1 0 0,0 0 0,-1 0 0,10-1 0,-2 0 5,0-2 0,0 0 0,0 0 0,-1-2 1,20-6-1,18-9-121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9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15483,'4'40'1617,"-1"-11"-1081,0-8-344,-2-8 888,-1-3-472,0-17-392,-3-15-184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1:3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23 13307,'0'-1'91,"0"0"1,0 0-1,0 0 0,0 0 1,0 0-1,0 1 1,0-1-1,0 0 0,-1 0 1,1 0-1,0 0 0,0 0 1,-1 1-1,1-1 1,-1 0-1,1 0 0,-1 0 1,1 1-1,-1-1 1,0-1-1,-1 2-32,1-1 0,-1 1 0,1-1 0,-1 1 0,1-1 0,-1 1 0,1 0 0,-1 0 0,0 0 0,1 0 0,-3 1 0,-1-1-15,0 1 1,0 1-1,0-1 0,0 1 1,0 0-1,1 0 0,-1 0 1,1 1-1,-1 0 0,1 0 1,0 0-1,0 0 0,0 0 1,1 1-1,-6 6 0,-5 6 53,1 2 0,-12 21 0,-14 27 125,3 2-1,-38 102 0,66-148-234,0 1 0,2 0 0,1 0 0,-4 40 0,8-60-21,1-1-1,0 1 1,-1-1 0,1 1-1,1-1 1,-1 1-1,0-1 1,0 1 0,1-1-1,0 1 1,-1-1-1,1 1 1,0-1 0,0 0-1,0 1 1,1-1 0,-1 0-1,1 0 1,-1 0-1,1 0 1,-1 0 0,1 0-1,0-1 1,0 1 0,0 0-1,0-1 1,0 0-1,0 1 1,1-1 0,-1 0-1,0 0 1,1 0-1,-1 0 1,1-1 0,-1 1-1,0-1 1,1 1 0,0-1-1,-1 0 1,4 0-1,25-2-229,3-8-56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1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 11546,'2'-1'101,"-1"1"0,0 0-1,1-1 1,-1 1-1,0 0 1,1 0-1,-1 0 1,1 0-1,-1 0 1,1 0 0,-1 0-1,0 0 1,1 1-1,-1-1 1,0 0-1,1 1 1,1 0-1,-2 0-42,-1 0 0,1 0 0,-1 0 0,1-1 0,-1 1-1,1 0 1,-1 0 0,0 0 0,1 0 0,-1 0 0,0 0-1,0 0 1,0 0 0,0 0 0,0 0 0,0 0 0,0 0-1,0 0 1,0 0 0,0 0 0,0 0 0,-1 0 0,1 0-1,0 0 1,-1 0 0,0 1 0,-14 33 545,-1 0 0,-2-2 0,-34 48 0,24-36-360,-13 20-97,-78 114-697,118-178 474,0 1 0,0-1 0,0 0 0,0 0 0,0 0 0,0 1 0,0-1 0,0-1 0,-1 1 0,1 0 0,0 0 0,-2 1 0,0-8-1043,6-11 627,12-26-11,8-9-199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1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11747,'-12'38'1224,"-7"23"491,-12 66 1,27-108-1640,2 0 1,0 0-1,1 0 0,1 0 1,1 0-1,1 1 1,7 35-1,4-18-251,-12-36 133,0 1-1,-1 0 1,1-1 0,0 1 0,0-1-1,0 1 1,0-1 0,0 1-1,0-1 1,1 0 0,-1 0-1,0 1 1,1-1 0,-1 0 0,0 0-1,1 0 1,2 1 0,-4-3 6,0 1 0,1 0 0,-1 0 0,0 0 1,0 0-1,0-1 0,1 1 0,-1 0 0,0 0 1,0 0-1,0-1 0,0 1 0,0 0 0,0 0 0,0 0 1,0-1-1,1 1 0,-1 0 0,0 0 0,0-1 1,0 1-1,0 0 0,0 0 0,0-1 0,0 1 0,0 0 1,0 0-1,0 0 0,-1-1 0,1 1 0,0 0 0,0 0 1,0-1-1,0 1 0,0 0 0,0 0 0,0 0 1,-1-1-1,1 1 0,0 0 0,0 0 0,0 0 0,-1-1 1,-5-10-1095,-6-6 600,-1 2-1,-1 0 1,0 1 0,-1 0-1,-1 1 1,0 1 0,-25-15 0,26 21 2132,15 6-1577,0 0 0,0 0 0,0 0 0,-1 0 0,1 0 0,0 0 0,0 0 0,0 0 0,0 0 0,0 0 0,-1 0 1,1 0-1,0 0 0,0 0 0,0 0 0,0 0 0,0 0 0,0 1 0,0-1 0,-1 0 0,1 0 0,0 0 0,0 0 0,0 0 0,0 0 1,0 0-1,0 0 0,0 1 0,0-1 0,0 0 0,0 0 0,0 0 0,0 0 0,0 0 0,0 0 0,0 1 0,0-1 0,0 0 0,0 0 1,0 0-1,0 0 0,0 0 0,0 1 0,0-1 0,0 0 0,0 0 0,0 0 0,0 2 73,1-1 0,0 0 1,0 1-1,0-1 0,0 0 0,0 0 0,0 0 0,0 0 0,0 0 0,0 0 1,0 0-1,1 0 0,-1 0 0,0 0 0,3 0 0,4 2-27,0 0 1,1-1-1,-1 0 0,0 0 0,1-1 0,-1 0 1,1-1-1,0 0 0,-1 0 0,1-1 0,-1 0 1,1 0-1,-1-1 0,0 0 0,1-1 0,-1 0 1,0 0-1,-1-1 0,1 0 0,0 0 0,-1 0 1,0-1-1,0-1 0,-1 1 0,1-1 0,-1 0 1,0 0-1,-1-1 0,0 1 0,9-15 0,-11 14 165,-3 8 146,-5 13 11,4-6-314,0-1-1,1 1 1,0 0-1,0-1 1,1 1-1,0-1 1,0 1-1,3 7 1,-4-14-72,1 1 1,-1-1-1,1 1 1,-1-1-1,1 0 1,-1 1-1,1-1 1,0 0-1,0 0 1,0 1-1,0-1 1,0 0-1,0 0 1,0 0-1,0 0 1,0 0-1,0 0 1,0 0-1,1-1 1,-1 1-1,0 0 1,1-1-1,-1 1 1,0-1-1,1 1 1,-1-1-1,1 0 1,-1 0-1,1 1 1,-1-1-1,1 0 1,-1 0-1,1 0 1,-1-1-1,1 1 1,-1 0-1,1-1 1,-1 1-1,0 0 1,1-1-1,-1 0 1,0 1-1,1-1 1,-1 0-1,0 0 1,3-1-1,5-5 6,1 1 0,-1-2 0,0 1 0,0-1 0,-1-1 0,9-10 0,38-60 82,-39 55-31,-32 76 254,12-40-263,0 0 0,2 1-1,-1-1 1,2 1 0,-1-1-1,2 1 1,1 24 0,-1-36-48,0 0 0,1 1 0,-1-1 0,0 0 0,1 0 0,-1 0 0,1 0 0,-1 0 0,1 1 0,-1-1 0,1 0 0,0 0 0,-1 0 0,1 0 0,0-1-1,0 1 1,0 0 0,0 0 0,0 0 0,0-1 0,0 1 0,2 1 0,-1-2-4,0 0 0,0 1-1,-1-1 1,1 0-1,0 0 1,0 0-1,0 0 1,0 0 0,0-1-1,0 1 1,0 0-1,0-1 1,1 0 0,4-2-52,0 0 1,0-1-1,0 0 0,-1 0 1,0 0-1,7-6 1,3-5-332,-1 0 0,0-1 0,-1-1 0,-1-1 1,0 0-1,12-24 0,-10 13-170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1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13659,'-1'12'1687,"-5"20"-1030,2 1 0,0-1 1,2 43-1,15 97-1408,-10-139 384,-3-33 363,0 0-1,-1 0 1,1 0 0,0 0 0,0 0-1,0 0 1,-1 0 0,1 0 0,0 0-1,0 0 1,0 0 0,-1 0-1,1 0 1,0 0 0,0 0 0,0 0-1,0 0 1,-1-1 0,1 1 0,0 0-1,0 0 1,0 0 0,0 0 0,0 0-1,-1-1 1,1 1 0,0 0-1,0 0 1,0 0 0,0 0 0,0-1-1,0 1 1,0 0 0,0 0 0,0 0-1,0 0 1,0-1 0,0 1 0,-1 0-1,-11-32 178,1 0 0,1 0 0,-11-62 0,21 94-165,0-1 0,0 1 0,0 0-1,0-1 1,0 1 0,0 0 0,1-1-1,-1 1 1,0 0 0,0-1 0,0 1-1,0 0 1,0-1 0,1 1-1,-1 0 1,0 0 0,0-1 0,0 1-1,1 0 1,-1 0 0,0-1 0,0 1-1,1 0 1,-1 0 0,0 0 0,1 0-1,-1-1 1,0 1 0,0 0 0,1 0-1,-1 0 1,0 0 0,1 0-1,-1 0 1,0 0 0,1 0 0,-1 0-1,0 0 1,1 0 0,-1 0 0,0 0-1,1 0 1,-1 0 0,0 0 0,1 0-1,-1 1 1,0-1 0,1 0 0,-1 0-1,0 0 1,0 0 0,1 1 0,-1-1-1,0 0 1,26 12-35,-18-8-84,3-1-237,0 0-1,0 0 0,0-1 1,0 0-1,1-1 0,-1 0 1,0-1-1,0-1 0,1 0 1,-1 0-1,0-1 0,0 0 1,0-1-1,0 0 0,0-1 1,-1 0-1,1-1 0,-1 0 1,-1 0-1,1-1 0,9-8 0,-26 21 1256,0 1-1,1 0 0,0 0 0,0 0 0,-4 10 0,2-5-620,1 1 1,1-1 0,0 1-1,1 1 1,0-1 0,-5 30-1,10-43-269,0 1 0,0-1 0,0 1 0,0 0 0,0-1 0,0 1 0,0-1 0,0 1 0,1 0 0,-1-1-1,1 1 1,-1-1 0,1 1 0,0-1 0,-1 0 0,1 1 0,0-1 0,0 1 0,1 1 0,-1-3-14,1 1 0,-1 0 0,0-1 0,0 0 1,0 1-1,0-1 0,1 1 0,-1-1 0,0 0 1,0 0-1,1 0 0,-1 0 0,0 0 0,0 0 1,1 0-1,-1 0 0,0 0 0,0-1 0,1 1 1,-1-1-1,0 1 0,0-1 0,0 1 0,0-1 1,2 0-1,5-4-4,1-1 0,-1 0 0,0 0 0,-1 0 0,0-1-1,0 0 1,11-14 0,-5 3 19,-1 0-1,15-29 1,-16 16 57,-11 30-71,0 1-1,0-1 1,0 1-1,0-1 1,0 1-1,0-1 1,0 1-1,0-1 1,0 1-1,0-1 1,0 1 0,0-1-1,0 1 1,0 0-1,-1-1 1,1 1-1,0-1 1,0 1-1,-1 0 1,1-1-1,0 1 1,0-1-1,-1 1 1,0-1 1,0 1 0,1 0-1,-1 0 1,0 0 0,0 0 0,0 0 0,1 0-1,-1 0 1,0 0 0,0 0 0,1 0 0,-1 0-1,0 0 1,0 1 0,1-1 0,-1 0 0,0 1-1,0-1 1,0 1 0,-4 2-109,0 0 0,0 0 0,0 1 1,1-1-1,0 1 0,-8 8 0,12-12 98,0 1 0,0-1 0,0 0 0,0 0 0,0 0 0,0 0-1,0 1 1,1-1 0,-1 0 0,0 0 0,0 0 0,0 0 0,0 1 0,0-1 0,0 0 0,0 0 0,0 0 0,0 0-1,0 0 1,0 1 0,1-1 0,-1 0 0,0 0 0,0 0 0,0 0 0,0 0 0,0 0 0,1 0 0,-1 0-1,0 1 1,0-1 0,0 0 0,0 0 0,1 0 0,-1 0 0,0 0 0,0 0 0,0 0 0,0 0 0,1 0 0,-1 0-1,0 0 1,0 0 0,0 0 0,0 0 0,1 0 0,-1 0 0,0-1 0,0 1 0,0 0 0,0 0 0,0 0 0,1 0-1,-1 0 1,15-6-208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 13907,'0'-1'45,"0"1"0,0 0 0,0-1 1,0 1-1,0 0 0,0-1 0,0 1 0,-1 0 0,1-1 1,0 1-1,0 0 0,0-1 0,0 1 0,0 0 0,-1-1 0,1 1 1,0 0-1,0 0 0,0-1 0,-1 1 0,1 0 0,0 0 0,0-1 1,-1 1-1,1 0 0,0 0 0,0 0 0,-1 0 0,1-1 1,0 1-1,-1 0 0,1 0 0,0 0 0,-1 0 0,1 0 0,0 0 1,-1 0-1,1 0 0,-19 4 881,-17 16 88,20-9-887,1 0 1,0 2-1,1 0 1,-21 24-1,28-29-159,0 0-1,1 0 0,1 1 1,-1 0-1,1 0 1,1 1-1,0-1 0,0 1 1,1 0-1,-2 12 0,4-20 12,1-1-1,0 0 1,0 0-1,-1 0 1,1 1-1,0-1 1,0 0-1,0 0 1,1 0-1,-1 1 1,0-1-1,0 0 0,1 0 1,-1 0-1,0 0 1,1 1-1,-1-1 1,1 0-1,0 0 1,-1 0-1,1 0 1,0 0-1,0 0 1,0 0-1,-1-1 0,1 1 1,0 0-1,0 0 1,0-1-1,0 1 1,0 0-1,0-1 1,1 1-1,-1-1 1,0 0-1,0 1 0,0-1 1,0 0-1,2 1 1,6-1-107,-1 1 0,1-1 0,0 0 0,16-4 0,2 2-47,-20 2 150,0 0-1,1 0 0,-1 1 1,0 0-1,0 1 0,0-1 1,0 1-1,0 1 1,-1-1-1,1 1 0,-1 1 1,1-1-1,-1 1 0,0 0 1,0 0-1,-1 1 1,6 5-1,-7-5 41,0-1 0,0 1-1,-1 0 1,0 0 0,0 0 0,0 1-1,-1-1 1,1 0 0,-1 1 0,-1 0 0,1 0-1,-1-1 1,0 1 0,0 0 0,-1 0-1,0 0 1,0 0 0,0 0 0,0 0 0,-1 0-1,-2 7 1,1-6 111,-1 1 1,0-1-1,0 0 0,0-1 1,-1 1-1,0-1 0,-1 1 0,1-1 1,-1 0-1,0-1 0,-11 10 1,11-11 0,0 1 1,0-1 0,0-1 0,-1 1 0,0-1 0,1 0 0,-1-1 0,0 1 0,-1-1 0,1 0-1,0 0 1,-1-1 0,-11 1 0,18-2-143,-1 0 1,1 0-1,-1 1 1,1-1-1,-1 0 0,1 0 1,-1 0-1,1-1 0,-1 1 1,1 0-1,-1 0 0,1 0 1,0 0-1,-1 0 1,1 0-1,-1-1 0,1 1 1,-1 0-1,1 0 0,0-1 1,-1 1-1,1 0 0,0-1 1,-1 1-1,1 0 0,0-1 1,-1 1-1,1 0 1,0-1-1,0 1 0,-1-1 1,1 1-1,0 0 0,0-1 1,0 1-1,0-1 0,0 1 1,0-1-1,-1 1 0,1-1 1,0 1-1,0-1 1,0 1-1,1-1 0,-1 1 1,0 0-1,0-1 0,0 1 1,0-1-1,0 1 0,0-1 1,1 1-1,-1-1 0,1 0 1,14-24-1361,65-64-2208,-77 86 3478,34-35-1004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1:4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14283,'-24'16'1335,"12"-9"-887,0 1-1,1 0 0,-1 1 0,2 1 0,-1-1 0,-14 20 0,24-29-447,0 1 0,1-1 0,0 1 0,-1-1 0,1 1 0,-1-1 0,1 1 0,-1-1 0,1 1 0,0 0 1,-1-1-1,1 1 0,0 0 0,0-1 0,0 1 0,-1 0 0,1-1 0,0 1 0,0 0 0,0-1 0,0 1 0,0 0 0,0-1 0,0 1 0,0 0 0,1-1 0,-1 1 0,0 0 0,0-1 0,0 1 0,1 0 1,-1-1-1,0 1 0,1-1 0,-1 1 0,1-1 0,-1 1 0,1-1 0,-1 1 0,1-1 0,-1 1 0,1-1 0,-1 1 0,1-1 0,-1 0 0,1 1 0,0-1 0,-1 0 0,1 0 0,-1 1 0,1-1 0,0 0 0,-1 0 1,1 0-1,1 0 0,5 1-129,0 0 1,-1-1 0,1 0 0,9-1 0,-13 1 83,56-9-739,-46 6 603,0 1 0,1 0 0,-1 1 0,1 0 0,-1 1 0,25 3 0,-37-3 189,1 0 0,-1 1 0,1-1 0,-1 0 0,1 1 0,-1-1 0,1 1 0,-1-1-1,0 1 1,1 0 0,-1-1 0,0 1 0,0 0 0,0 0 0,1 0 0,-1 0 0,0 0 0,0 0 0,0 1 0,-1-1 0,1 0-1,0 0 1,0 1 0,-1-1 0,1 0 0,-1 1 0,1-1 0,-1 1 0,1-1 0,-1 0 0,0 1 0,0-1 0,0 1 0,0-1 0,0 1-1,0-1 1,0 1 0,0-1 0,0 1 0,-1-1 0,1 1 0,-1-1 0,1 0 0,-2 3 0,-1 3 164,-1 0 0,0 0 0,0 0 0,0 0 0,-1 0-1,-11 11 1,8-11 32,0 1-1,0-1 0,-1-1 0,-18 11 0,22-14-165,0 0-1,0-1 0,-1 0 1,1 0-1,-1 0 1,0-1-1,0 0 0,1 0 1,-1 0-1,-9-1 0,13 0-35,1 0-1,0 0 0,0 0 0,0 0 1,0-1-1,0 1 0,-1-1 0,1 1 1,0-1-1,0 1 0,0-1 0,0 1 1,0-1-1,0 0 0,1 0 0,-1 1 1,0-1-1,0 0 0,0 0 0,1 0 1,-1 0-1,0 0 0,1 0 0,-1 0 1,1 0-1,-1 0 0,1 0 0,0 0 1,-1-1-1,1 1 0,0-2 0,-2-21-86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1:4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 13491,'6'-2'1128,"1"6"-872,6 12-56,0 4 376,5 8-264,5 4-40,3 7-47,0 4-1,-7 8-64,-6 2-64,-13 13-72,-5 7-8,-22 8-24,-12 3-56,-22 5 16,-17 3 8,-22-5 24,-2 2-16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13011,'0'-36'2158,"7"202"1088,1 13-4711,-12-196 1108,2-3 168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14051,'-3'-7'1496,"3"3"-1032,7 1-192,3-1 1481,12-2-1329,5-3-144,12 2-128,5-1-56,5-2-128,1 0-120,-4 2-208,-6 1-112,-7 4-192,-7 2-80,-13 1-177,-12 3 505,-11 4-64,-6 3-48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14107,'4'1'1288,"7"-2"-800,4-4-160,5-3 809,1-1-497,7-2-304,0 1-136,2 1-272,-1 2-184,-9 7-384,-4 3-144,-15 7 520,-1 4-201,-14 3-111</inkml:trace>
  <inkml:trace contextRef="#ctx0" brushRef="#br0" timeOffset="1">1 276 14155,'7'10'1112,"9"-10"-800,7 0-112,5-4 328,3-3-143,6-2-257,0-1-248,-1-6 176,3-1-40,-6-3-96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14635,'-10'40'1152,"1"6"-864,4 0-128,2 3 425,3 1-249,1-1-128,5-3-64,1-11-144,5-2-24,-1-5-128,2-7-88,-4-5-256,-4-8 400,1-9-33,0-6-63,-2-9 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97 14131,'35'-4'3930,"-31"2"-3898,0 0 0,0 0 0,0-1 0,-1 0 0,1 0-1,-1 0 1,1 0 0,-1 0 0,5-8 0,-7 10-33,1-1-1,-1 1 1,0-1 0,0 0 0,0 1 0,0-1 0,0 0-1,-1 0 1,1 0 0,-1 0 0,1 0 0,-1 0 0,1 0-1,-1 0 1,0 0 0,0 0 0,0 0 0,0 0 0,0 0-1,-1 0 1,1 1 0,0-1 0,-1 0 0,-1-4 0,1 6 1,1-1 1,-1 1 0,1-1-1,-1 0 1,0 1 0,1-1-1,-1 1 1,0-1 0,1 1-1,-1 0 1,0-1 0,0 1-1,0 0 1,1 0 0,-1-1-1,0 1 1,0 0 0,0 0 0,0 0-1,1 0 1,-1 0 0,0 0-1,0 0 1,0 0 0,0 0-1,1 0 1,-1 1 0,0-1-1,0 0 1,0 1 0,1-1-1,-1 0 1,0 1 0,0-1-1,1 1 1,-1-1 0,1 1-1,-2 1 1,-26 23 79,22-17-47,0 1-1,0 0 0,1 0 1,0 0-1,0 0 0,1 1 1,0 0-1,-2 12 0,4-14-3,0 0-1,0 0 0,1 0 1,1 0-1,-1 0 0,1 1 1,1-1-1,-1 0 0,1 0 1,5 16-1,-6-22-24,1 0 0,0 0-1,0 0 1,-1 0 0,1 0-1,1-1 1,-1 1 0,0 0 0,0-1-1,1 1 1,-1 0 0,1-1 0,-1 0-1,1 1 1,-1-1 0,1 0 0,0 0-1,0 0 1,0 0 0,-1 0-1,4 0 1,-1 0-21,0 0-1,-1-1 1,1 0 0,0 0-1,0 0 1,0 0-1,-1 0 1,1-1-1,0 0 1,7-2 0,1-1-393,0-1 1,-1-1 0,1 0 0,-1 0 0,20-16 0,-19 12 16,-1 0 1,18-21 0,-13 10-332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14355,'2'2'97,"1"-1"1,-1 0-1,1 1 0,-1 0 0,0 0 1,0-1-1,0 1 0,0 0 0,0 1 1,0-1-1,-1 0 0,1 0 0,-1 1 1,1-1-1,-1 1 0,0 0 1,0-1-1,0 1 0,1 5 0,0 5 119,0 0 0,-1 0-1,0 16 1,0-1 229,1 58 326,-15 136-1,10-183-682,4-21-11,4-11 147,-3-7-204,-1 0 0,1-1 0,-1 1 0,0-1 0,1 0 0,-1 1 0,0-1 0,1 0 1,-1 0-1,0 0 0,0 0 0,0 0 0,0 0 0,0 0 0,0 0 0,0-1 0,1 0 0,19-27 190,-2-1 1,0-1-1,15-35 0,-15 28-98,-9 18-117,-4 10-153,0 1-1,-1-1 1,0 0-1,-1-1 0,0 1 1,-1-1-1,4-21 1,-7 32 150,0 0 0,0 0 0,0 0 0,0-1 0,0 1 0,0 0 0,0 0 0,0 0 0,0-1 0,0 1 0,0 0 0,0 0 0,0 0 1,0 0-1,0-1 0,0 1 0,0 0 0,-1 0 0,1 0 0,0 0 0,0-1 0,0 1 0,0 0 0,0 0 0,0 0 0,0 0 0,0 0 0,-1 0 0,1-1 0,0 1 0,0 0 0,0 0 0,0 0 0,-1 0 0,1 0 1,0 0-1,0 0 0,0 0 0,0 0 0,-1 0 0,-6 3-226,-7 8-133</inkml:trace>
  <inkml:trace contextRef="#ctx0" brushRef="#br0" timeOffset="1">131 436 16956,'5'14'1320,"3"1"-1040,2-1-136,2-3 352,1 1-208,-1-5-576,-3-1-336,1-6 512,0 0-136,-3-7-104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12291,'-13'119'2764,"5"149"-1,8-255-2686,0-10-57,-1 1 0,1-1 0,0 1 1,0 0-1,0-1 0,1 1 1,-1 0-1,1-1 0,0 1 0,0-1 1,0 1-1,0-1 0,4 6 1,-5-8-21,0-1 1,1 0 0,-1 0 0,1 0 0,-1 1-1,0-1 1,1 0 0,-1 0 0,1 0 0,-1 0-1,1 0 1,-1 0 0,1 0 0,-1 0 0,0 0-1,1 0 1,-1 0 0,1 0 0,-1 0 0,1 0-1,-1-1 1,0 1 0,1 0 0,-1 0 0,1 0-1,-1-1 1,0 1 0,1 0 0,-1 0 0,0-1-1,1 1 1,13-13-36,-11 10 30,1-2-1,33-28-96,-35 31 97,1 1 1,-1-1-1,0 0 0,1 1 0,0 0 0,-1 0 0,1 0 0,0 0 0,0 0 0,-1 0 0,1 1 0,0-1 0,0 1 0,4 0 0,-6 0 19,1 0 0,-1 1 0,0 0 0,1-1 0,-1 1 0,0 0 0,1-1 0,-1 1 0,0 0 0,0 0 0,0 0 0,0 0 0,0 0 0,0 1 0,0-1 0,0 0 0,0 0 0,0 1 0,-1-1 0,1 0 0,0 1 0,-1-1 0,0 1 0,1 1 0,8 40 646,-7-31-402,-2-12-255,0 0-1,0 0 1,0 0-1,0 0 1,0 0-1,0 0 1,0 0-1,0 0 1,0 0-1,0 0 1,0 0-1,0 0 1,0 0-1,0 0 1,0 0-1,0 0 1,0-1-1,0 1 1,0 0-1,0 0 1,0 0-1,1 0 1,-1 0-1,0 0 1,0 0-1,0 0 1,0 0-1,0 0 1,0 0-1,0 0 1,0 0-1,0 0 1,0 0-1,0 0 1,0 0-1,0 0 1,0 0-1,0 0 1,1 0-1,-1 0 1,0 0-1,0 0 1,0 0-1,0 1 1,0-1-1,0 0 1,0 0-1,0 0 1,0 0-1,0 0 0,13-42 91,-2-1 0,5-49 0,-11 65-70,-2 5 20,-6 30 14,-5 33 20,7-31-131,1 0 0,0 0 0,0-1 0,2 11 0,-1-18 16,-1-1 0,0 1 0,1-1 0,-1 1-1,1-1 1,-1 1 0,1-1 0,0 1 0,0-1 0,0 0 0,-1 1 0,1-1-1,1 0 1,0 2 0,-1-3 3,0 1-1,0-1 0,0 1 1,0-1-1,0 0 1,0 1-1,1-1 0,-1 0 1,0 0-1,0 0 1,0 0-1,0 0 0,0 0 1,0 0-1,0 0 1,0-1-1,0 1 0,1 0 1,-1 0-1,0-1 1,0 1-1,0-1 0,1 0 1,5-4-56,-1 0 1,1 0-1,-1 0 1,-1 0-1,1-1 1,6-8-1,15-21-375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13931,'-17'30'1380,"13"-25"-1158,1 1-1,-1 0 1,1-1-1,0 2 1,0-1-1,1 0 1,0 0-1,0 1 1,-1 11-1,3-17-197,0-1-1,0 1 1,0 0-1,0 0 0,1-1 1,-1 1-1,0 0 1,1-1-1,-1 1 0,0 0 1,1-1-1,-1 1 1,1 0-1,-1-1 0,1 1 1,-1-1-1,1 1 1,-1-1-1,1 1 0,0-1 1,-1 0-1,1 1 0,0-1 1,-1 0-1,1 1 1,0-1-1,0 0 0,-1 0 1,1 0-1,0 1 1,0-1-1,-1 0 0,1 0 1,0 0-1,0 0 1,-1 0-1,1-1 0,0 1 1,0 0-1,-1 0 1,2-1-1,32-8-64,3-8-26,-27 12 72,-1 1 0,1-1-1,0 2 1,0-1 0,15-2-1,-23 6 3,-1 0-1,1 0 1,-1 0 0,1 1-1,-1-1 1,1 0-1,-1 1 1,1-1 0,-1 1-1,1-1 1,-1 1-1,0 0 1,1 0 0,-1-1-1,0 1 1,0 0-1,0 0 1,0 0-1,0 0 1,0 1 0,0-1-1,0 0 1,0 0-1,0 1 1,0-1 0,-1 0-1,1 1 1,0 1-1,0-1 5,0 0 0,0 0 0,0-1 0,0 1 0,1 0 0,-1 0 0,0-1 0,1 1 0,-1-1 0,1 0 0,0 1 0,2 1 0,-3-3-15,0 0 1,0 0-1,0 0 1,0 0-1,0 0 1,0 0 0,-1 0-1,1 0 1,0-1-1,0 1 1,0 0-1,0 0 1,0-1-1,0 1 1,0-1-1,-1 1 1,1-1 0,0 1-1,0-1 1,0 1-1,-1-1 1,1 0-1,0 1 1,-1-1-1,1 0 1,-1 0-1,1 0 1,17-26-344,-15 23 259,-2 1 23,1 0 0,0 0 0,0 1 0,0-1 0,0 1 0,0-1 0,1 1 0,-1 0 0,6-4 1,-8 6 57,0 0 0,1 0 0,-1 0 0,1 0 0,-1-1 0,0 1 0,1 0 0,-1 0 0,1 0 0,-1 0 0,0 0 0,1 0 0,-1 0 0,1 0 0,-1 0 0,0 0 0,1 0 0,-1 0 0,1 1 0,-1-1 0,0 0 0,1 0 0,-1 0 0,0 0 0,1 1 0,-1-1 0,0 0 0,1 0 0,-1 1 0,1 0 23,0 1-1,0-1 1,-1 1-1,1-1 0,0 1 1,-1-1-1,0 1 1,1-1-1,-1 1 0,0-1 1,1 4-1,-1 16 306,-1-17-238,1 0 1,0 0-1,0 0 0,0-1 0,1 1 0,-1 0 1,1 0-1,0 0 0,0-1 0,2 5 0,-3-7-72,1-1 0,-1 0-1,0 0 1,1 1 0,-1-1-1,0 0 1,1 0 0,-1 0-1,0 1 1,1-1 0,-1 0-1,1 0 1,-1 0 0,0 0-1,1 0 1,-1 0-1,1 0 1,-1 0 0,1 0-1,-1 0 1,0 0 0,1 0-1,-1 0 1,1 0 0,-1 0-1,0-1 1,1 1 0,-1 0-1,0 0 1,1 0 0,-1-1-1,0 1 1,1 0 0,-1 0-1,0-1 1,1 1 0,-1 0-1,0-1 1,0 1 0,1 0-1,-1-1 1,0 1 0,1-1-1,13-18 96,13-33-129,-18 35-81,-1 0 1,16-20 0,-24 37 101,0 1 1,0-1 0,0 0 0,0 1 0,0-1-1,0 0 1,0 0 0,0 1 0,0-1-1,0 0 1,0 0 0,0 1 0,1-1-1,-1 0 1,0 0 0,0 1 0,0-1 0,0 0-1,0 0 1,1 1 0,-1-1 0,0 0-1,0 0 1,1 0 0,-1 0 0,0 1-1,0-1 1,0 0 0,1 0 0,-1 0-1,0 0 1,1 0 0,-1 0 0,0 0 0,0 1-1,1-1 1,-1 0 0,0 0 0,0 0-1,1 0 1,-1 0 0,0 0 0,1-1-1,-1 1 1,0 0 0,0 0 0,1 0-1,-1 0 1,0 0 0,0 0 0,1 0 0,-1-1-1,0 1 1,0 0 0,1 0 0,-1 0-1,0 0 1,0-1 0,0 1 0,1 0-1,-1 0 1,0-1 0,0 1 0,0 0-1,1 31 102,-1-25-69,-1 109 826,1-114-844,0 0 1,0-1 0,0 1-1,0 0 1,0 0 0,0 0-1,0 0 1,0 0-1,0 0 1,1 0 0,-1 0-1,0 0 1,1 0 0,-1 0-1,1-1 1,-1 1 0,1 0-1,-1 0 1,1 0 0,0-1-1,-1 1 1,1 0 0,1 0-1,-1-1-15,-1 0-1,1 0 0,0 0 0,0 0 1,0 0-1,0 0 0,0-1 1,0 1-1,-1 0 0,1 0 1,0-1-1,0 1 0,0-1 0,-1 1 1,1-1-1,0 1 0,0-1 1,-1 1-1,1-1 0,-1 0 0,1 1 1,0-1-1,-1 0 0,1 1 1,0-2-1,6-9-163,0 0 1,-1-1-1,-1 0 1,1 0-1,-2 0 1,0-1-1,0 0 1,-1 1-1,1-15 1,0 5-215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3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13259,'13'-5'1200,"-8"7"-872,-4 4-136,0 11 688,-1 4-319,2 9-289,-1 1-96,4 2-96,-3 1-32,6-4 32,0-1-24,8-9-8,1-9-32,3-11-224,3-8 168,2-14 0,0-8 8,0-16-16</inkml:trace>
  <inkml:trace contextRef="#ctx0" brushRef="#br0" timeOffset="1">200 4 16660,'-8'-4'1400,"6"6"-1048,2 0-200,-5 1 424,4 3-512,2 0-8,6 1-168,8 3-120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15795,'1'0'49,"0"0"0,0-1 0,-1 1-1,1 0 1,0 0 0,0 0 0,0-1 0,-1 1-1,1 0 1,0 0 0,0 0 0,0 0-1,-1 1 1,1-1 0,0 0 0,0 0-1,-1 0 1,1 1 0,0-1 0,0 0-1,-1 1 1,1-1 0,0 1 0,-1-1 0,1 1-1,0-1 1,-1 1 0,1-1 0,-1 1-1,1-1 1,-1 1 0,1 0 0,-1-1-1,0 1 1,1 0 0,-1-1 0,0 1-1,1 0 1,-1 1 0,9 38 547,-8-33-419,9 88 226,-5 0 0,-8 98 0,2-115-325,0-75-71,3 28 87,2-23-3,-3-8-86,-1 0 1,1 0 0,-1 0-1,0 0 1,1 0-1,-1-1 1,1 1 0,-1 0-1,1 0 1,-1 0-1,0-1 1,1 1 0,-1 0-1,1 0 1,-1-1-1,0 1 1,0 0 0,1-1-1,-1 1 1,0 0-1,1-1 1,-1 1 0,0-1-1,9-12 53,-1 0 1,0 0-1,-2-1 0,8-18 0,4-10 17,165-315-503,-166 335-257,-15 22-129,-7 11-12,-13 14-53,6-13 441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15379,'7'34'1369,"6"-4"-913,2-1-184,5-2 464,-2-3-248,8-5-536,-3-2 248,2-5-184,0-2-40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2 453 12779,'-1'-1'65,"1"0"0,0 1 1,0-1-1,-1 1 0,1-1 0,0 0 1,0 1-1,0-1 0,0 0 0,0 1 1,0-1-1,0 0 0,0 1 0,0-1 1,1 1-1,-1-1 0,0 0 0,0 1 1,0-1-1,1 1 0,-1-1 0,0 0 1,1 1-1,-1-1 0,0 1 0,1-1 1,-1 1-1,1-1 0,-1 1 0,1 0 1,-1-1-1,2 0 0,21-11 625,-18 10-523,365-142 1128,-63 28-1119,-190 66-68,101-40 345,-208 86-391,0 1 0,0 0 0,0 0 0,1 1 0,-1 1 0,12-1 0,-20 2-46,0 0 0,1 0 0,-1 0 0,0 0 0,0 1 0,1-1 0,-1 1 0,0-1 0,0 1 0,0 0 0,0 0 0,0 0 0,0 0 0,0 0-1,0 1 1,0-1 0,0 1 0,-1-1 0,1 1 0,-1-1 0,1 1 0,-1 0 0,0 0 0,1 0 0,-1 0 0,0 0 0,0 0 0,0 0 0,-1 0 0,1 0 0,0 0 0,-1 0-1,1 1 1,-1 1 0,1-1-47,-1 0-1,0 0 0,0 0 1,0 0-1,0 0 0,-1 0 1,1 0-1,-1 0 0,-1 4 1,2-6 13,0-1 0,-1 1 1,1-1-1,0 0 0,0 0 1,0 1-1,0-1 0,-1 0 1,1 1-1,0-1 0,0 0 1,-1 0-1,1 1 0,0-1 1,0 0-1,-1 0 0,1 1 1,0-1-1,-1 0 0,1 0 1,0 0-1,-1 0 0,1 0 1,0 0-1,-1 1 0,1-1 0,-1 0 1,1 0-1,-1-1 3,0 1-1,0-1 1,0 1 0,0-1-1,0 1 1,0-1 0,0 0-1,1 1 1,-1-1 0,0 0-1,1 1 1,-1-1 0,0 0-1,1 0 1,-2-2-1,-6-13-222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34 11779,'7'-6'626,"-4"3"-396,-1 1 0,1-1 0,0 1-1,0-1 1,0 1 0,1 0 0,-1 0 0,0 0 0,1 1 0,0-1 0,-1 1 0,8-2 0,-11 3-201,1 0 0,-1 0 1,1 1-1,-1-1 0,1 0 1,-1 0-1,1 0 0,-1 0 0,1 1 1,-1-1-1,0 0 0,1 1 0,-1-1 1,1 0-1,-1 1 0,0-1 0,1 0 1,-1 1-1,0-1 0,0 0 0,1 1 1,-1-1-1,0 1 0,0-1 0,1 1 1,-1-1-1,0 1 0,0-1 1,0 1-1,0-1 0,0 1 0,0-1 1,0 1-1,0-1 0,0 1 0,0-1 1,0 1-1,0-1 0,0 1 0,0-1 1,-1 1-1,-6 25 304,-3-8-241,-1 0 0,0-1 0,-1 0 0,-25 26 0,-65 55 4,-21-6 66,86-67-87,24-13-41,13-12-33,0 0 0,-1 1 0,1-1 0,0 0 0,0 0 0,0 0 0,0 0 0,0 0-1,0 0 1,0 1 0,0-1 0,0 0 0,1 0 0,-1 0 0,0 0 0,0 0 0,0 0 0,0 1 0,0-1-1,0 0 1,0 0 0,0 0 0,0 0 0,0 0 0,0 0 0,0 0 0,0 0 0,1 1 0,-1-1 0,0 0 0,0 0-1,0 0 1,0 0 0,0 0 0,0 0 0,1 0 0,-1 0 0,0 0 0,0 0 0,0 0 0,0 0 0,0 0-1,0 0 1,1 0 0,-1 0 0,0 0 0,0 0 0,0 0 0,0 0 0,0 0 0,0 0 0,1 0 0,31-5 55,58-14-294,0 4 1,180-5 0,-211 23 122,-6 1-38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2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16067,'25'2'3376,"18"8"-3205,11 4-188,-1 3 1,92 42-1,-140-57 6,-1 0 0,0 1 0,1-1 0,-1 1-1,0 0 1,0 0 0,5 6 0,-8-7 8,0-1-1,0 1 1,0-1 0,0 1-1,-1-1 1,1 1 0,0-1-1,-1 1 1,1-1 0,-1 1-1,0 0 1,0-1 0,1 1 0,-1 0-1,0 0 1,0-1 0,-1 1-1,1 0 1,0-1 0,0 1-1,-1 0 1,1-1 0,-1 1-1,0-1 1,1 1 0,-2 1-1,-5 8 10,0 0 0,-1-1 1,-1 0-1,1 0 0,-14 11 0,1 0 19,-174 163 1879,166-163-1578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0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19 231 12659,'-15'-9'1845,"11"6"633,18 2-1133,12-2-1159,0-1 1,0-2 0,0 0-1,32-13 1,6-2-86,20-4-1,191-47 15,-237 65-133,0 2 0,0 1 0,1 2 0,-1 1 0,51 6 0,-72-2 3,1 1 1,-1 1-1,0 0 0,20 10 1,-32-16-237,-5-7-83,-6-9-357,-13-18 201,8 16 145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 10106,'14'-6'2368,"-14"6"-2321,0 0 0,0 0 0,0 0 0,0 0 0,0 0-1,1 0 1,-1 0 0,0 0 0,0 0 0,0 0 0,0 0 0,0 0 0,0 0 0,1 0 0,-1 0 0,0 0 0,0 1 0,0-1 0,0 0 0,0 0 0,0 0 0,0 0 0,1 0-1,-1 0 1,0 0 0,0 0 0,0 1 0,0-1 0,0 0 0,0 0 0,0 0 0,0 0 0,0 0 0,0 1 0,0-1 0,0 0 0,0 0 0,0 0 0,0 0 0,0 0 0,0 1-1,0-1 1,0 0 0,-10 24 1628,8-19-1860,-15 26 434,-1 1 0,-39 49 0,-54 50-130,90-108-36,19-21-75,0 0-1,0 0 0,1 0 1,-1 0-1,1 0 0,-1 0 0,1 0 1,0 1-1,0-1 0,0 0 1,0 1-1,0-1 0,0 1 1,1-1-1,-1 1 0,1-1 0,0 1 1,0 0-1,0 2 0,1-3 2,0 1-1,0-1 1,0 0 0,0 0-1,0 1 1,1-1-1,-1 0 1,1-1-1,0 1 1,-1 0 0,1 0-1,0-1 1,0 1-1,0-1 1,0 1-1,0-1 1,1 0 0,-1 0-1,4 1 1,5 3 23,1-1 1,0-1 0,0 0-1,0-1 1,0 0 0,0-1-1,23 0 1,88-12-317,-102 9 85,21-4-620,61-5-38,-62 11 406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0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11570,'19'-6'879,"0"2"0,1 0-1,-1 1 1,1 1-1,36 0 1,-4 0-471,-40 1-334,-3 0-52,0 0 0,-1 1 1,1 0-1,-1 1 0,12 1 0,-19-2-18,0 0 0,0 1 0,1-1 0,-1 1 0,0-1 0,0 1 0,1-1 0,-1 1 0,0 0 0,0-1 0,0 1 0,0 0 0,0 0 0,0 0 0,0 0 0,0 0 0,0 0 0,0 0 0,-1 0 0,1 0 0,0 0 0,-1 1 0,1-1 0,-1 0 0,1 0 0,-1 1 0,0-1 0,1 0 0,-1 1 0,0-1 0,0 0 0,0 1 0,0-1 0,0 0 0,0 1 0,-1-1 0,1 0 0,0 1 0,-1-1 0,0 2 0,-2 8 59,-1-1-1,-1 0 1,0 0-1,0 0 1,-1 0-1,0-1 1,-9 10 0,-57 61 470,58-66-431,-26 26-11,-1-1 1,-54 38-1,79-66-190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4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47 12939,'0'-1'80,"1"-1"0,-1 1-1,1-1 1,-1 1 0,1-1 0,-1 1 0,0-1 0,1 1 0,-1-1 0,0 0 0,0 1 0,0-1-1,-1 1 1,1-1 0,0 1 0,-1-1 0,1 0 0,-1 1 0,1-1 0,-2-1 0,1 2-22,0 0 1,0 0-1,0 0 1,0 0-1,0 0 1,-1 0-1,1 1 1,0-1-1,0 0 1,-1 1-1,1-1 1,-1 1-1,1-1 1,-1 1-1,1-1 1,0 1-1,-3 0 1,-2 0 20,0 0 1,0 0 0,1 1-1,-1 0 1,0 0 0,1 0-1,-1 1 1,1 0 0,-1 0 0,-7 4-1,0 2-64,0 1-1,0 0 1,1 1 0,0 1-1,1 0 1,0 1-1,0 0 1,1 0 0,1 1-1,0 1 1,1-1-1,-11 26 1,12-21-19,0 0 0,2 1 0,0-1 0,1 1 0,0 0 0,2 0 1,0 1-1,2-1 0,0 0 0,3 23 0,-2-32-6,0-1 1,1 0-1,1-1 0,-1 1 0,1 0 1,1-1-1,0 1 0,0-1 1,0 0-1,1 0 0,11 12 0,-12-15-112,0-1-1,1 0 1,0 0-1,0 0 1,0 0-1,1-1 1,-1 0-1,1 0 1,-1-1-1,1 1 1,0-1-1,0 0 1,0-1-1,0 1 1,1-1-1,-1-1 1,11 1-1,0-2-118,0 0-1,0-1 1,18-4 0,8-5-370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14203,'-1'0'904,"-2"10"-776,-1 4-80,1 5 176,1 5-104,1 5-72,1 4-32,3-2-176,0 0-112,-1-7-72,3-5-40,-5-9 224,0-9-88,-3-8-88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3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109 227 13339,'0'0'37,"0"0"0,0 1 1,0-1-1,1 0 0,-1 0 0,0 0 1,0 0-1,0 0 0,1 0 1,-1 0-1,0 0 0,0 0 0,0 0 1,0 0-1,1 1 0,-1-1 0,0 0 1,0 0-1,0 0 0,0 0 0,0 1 1,1-1-1,-1 0 0,0 0 0,0 0 1,0 0-1,0 1 0,0-1 1,0 0-1,0 0 0,0 0 0,0 1 1,0-1-1,0 0 0,0 0 0,0 1 1,0-1-1,0 0 0,0 0 0,0 0 1,0 1-1,0-1 0,0 0 1,0 0-1,0 0 0,0 0 0,0 1 1,-1-1-1,-7 13 290,2-5 15,-10 20 79,1 1-1,2 1 1,1 0-1,1 1 1,-8 42-1,15-57-402,1 0 1,1 1-1,-1 20 0,3-33-7,0 1-1,1-1 0,-1 1 1,1-1-1,0 0 1,0 1-1,3 6 0,-3-10 0,0 1-1,0 0 1,0-1-1,0 1 1,0-1-1,0 1 1,1-1-1,-1 1 1,0-1-1,1 0 1,-1 0-1,1 0 0,-1 0 1,1 0-1,0 0 1,-1 0-1,1-1 1,3 2-1,-2-1 8,1-1 0,-1 0-1,1 1 1,-1-1 0,1-1 0,0 1-1,-1 0 1,1-1 0,-1 0-1,1 0 1,-1 0 0,0 0 0,1 0-1,-1-1 1,0 0 0,0 1-1,3-4 1,7-4 43,0 0 1,17-18-1,-4 1-36,-1-1 0,0-1 0,-2-1 0,-2-1 0,0-1 0,-2-1 0,-2-1 0,-1 0 0,-1-1 0,-2-1 0,-1 0 0,9-48 0,-20 75-7,0 0 0,0 0 0,0 0 0,-1 0 0,0 0 1,-1 0-1,-2-14 0,2 20-12,1 0-1,-1 0 1,0 0 0,0 0 0,0 1-1,0-1 1,0 0 0,0 1 0,-1-1-1,1 0 1,0 1 0,-1 0 0,1-1-1,-1 1 1,0 0 0,1 0 0,-1 0-1,0 0 1,0 0 0,0 0 0,0 0-1,0 0 1,0 1 0,0-1 0,0 1-1,0 0 1,0 0 0,0-1 0,0 1-1,0 0 1,0 1 0,0-1 0,0 0-1,0 1 1,-3 0 0,-6 2 11,1 0 0,1 0 1,-1 1-1,0 0 0,1 1 0,0 0 0,-16 11 1,4 1 30,-37 34 1,55-48-50,-35 40-171,36-41 157,1 0 1,0 0-1,-1-1 1,1 1-1,0 0 1,0 0 0,0 1-1,0-1 1,0 0-1,0 0 1,1 0-1,-1 1 1,1-1-1,-1 0 1,1 1-1,0-1 1,0 0 0,0 1-1,0-1 1,1 3-1,0-3-41,1 0 0,-1 0 0,1-1-1,-1 1 1,1 0 0,0-1 0,-1 1 0,1-1-1,0 0 1,0 0 0,0 0 0,0 0 0,0 0 0,0 0-1,1 0 1,-1 0 0,0-1 0,0 1 0,4-1-1,50 5-913,-43-5 723,29 1-442,-22-1 327,-1 0-1,1 2 0,38 7 0,-53-8 381,-1 0 1,1 1-1,-1-1 0,0 1 0,1 0 1,-1 0-1,0 1 0,0-1 0,0 1 1,-1 0-1,1 0 0,-1 0 0,0 1 0,1-1 1,-1 1-1,-1 0 0,1-1 0,-1 1 1,1 1-1,-1-1 0,3 8 0,-2 0 198,0 1 1,-1 0-1,0-1 0,-1 1 0,-1 0 0,-1 14 1,-11 73 430,12-95-601,2-9-58,3-13-127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4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4 141 13035,'-1'-1'72,"1"-1"0,-1 0 0,0 0 0,1 0 0,0 1 0,-1-1 0,1 0 0,0 0 0,0 0 0,0 0 0,0 1 0,0-1 0,1 0 0,-1 0 0,0 0 0,1 0 0,0 1 0,-1-1 0,1 0 0,0 1 0,0-1 0,0 0 0,0 1 0,0-1 0,0 1 0,0 0 0,1-1 0,-1 1 0,0 0 0,1 0 0,1-2 0,7-4 174,1 0 1,-1 1 0,20-9 0,-16 8-65,2-1-93,1 1 0,0 1 1,0 0-1,1 1 0,0 1 1,20-2-1,-31 5-83,-1 0 1,1 1-1,0 0 0,0 0 1,0 0-1,0 1 0,0 0 1,-1 1-1,1-1 0,0 1 1,-1 0-1,1 1 0,-1 0 1,0 0-1,0 0 0,0 1 1,0 0-1,-1 0 0,6 5 1,-8-6-9,-1-1 0,0 1 1,1 0-1,-1 0 0,-1 0 0,1 0 1,0 0-1,-1 0 0,1 0 1,-1 1-1,0-1 0,0 1 0,0-1 1,-1 1-1,1-1 0,-1 1 1,0 4-1,-1-4 7,1 1 0,-1 0 0,-1-1 0,1 1 0,-1 0 0,1-1 1,-1 1-1,-1-1 0,1 0 0,-1 0 0,-3 5 0,-4 2 49,0 0 0,-1 0 0,0-1 0,-1-1 0,1 0 0,-2 0 0,-13 6 0,-27 12-1725,50-26 1233,8-3 66,5-2-130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4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14451,'2'2'100,"0"1"-1,0 0 1,0 0-1,-1 0 1,1-1 0,-1 1-1,0 1 1,1-1 0,-1 0-1,0 5 1,7 13 8,-1-1-67,0-1-1,-1 2 0,-1-1 0,0 0 1,1 32-1,-4 103 672,-3-86-164,1-68-528,0-1 1,0 1-1,0 0 1,0-1-1,0 1 0,0-1 1,0 1-1,0 0 1,0-1-1,0 1 0,0-1 1,0 1-1,0 0 1,1-1-1,-1 1 0,0-1 1,0 1-1,1 0 1,-1-1-1,0 1 0,1-1 1,-1 1-1,0-1 1,1 0-1,-1 1 0,1 0 1,0-1-4,0-1 0,-1 1 0,1 0 0,0 0 1,-1-1-1,1 1 0,0 0 0,-1-1 0,1 1 0,-1-1 1,1 1-1,0-1 0,-1 1 0,1-1 0,-1 1 0,0-1 1,2 0-1,18-33 291,31-73 142,-26 51-418,-35 125-179,5-41 124,-9 86-79,13-99-6,0 0 0,2 0 0,-1 0 0,2 0 0,4 19-1,-6-32 51,1 0 0,-1-1-1,1 1 1,-1-1 0,1 1-1,-1-1 1,1 1 0,0-1-1,0 1 1,0-1-1,0 1 1,0-1 0,0 0-1,0 0 1,2 2 0,-2-2 23,0-1 0,-1 0-1,1 0 1,0 0 0,-1 0 0,1 0 0,0 1 0,-1-1 0,1-1 0,0 1 0,-1 0 0,1 0 0,0 0 0,-1 0 0,1 0 0,0 0 0,-1-1 0,1 1 0,-1 0-1,1-1 1,0 1 0,-1 0 0,1-1 0,-1 1 0,2-1 0,2-4-96,0 0 0,1 0 0,-2 0 0,1-1 0,0 1 1,3-9-1,14-31-511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 1592,'4'-1'100,"0"0"0,0-1 0,0 0 0,0 1 0,0-1 0,-1 0-1,1-1 1,-1 1 0,4-3 0,-3 1 926,0 2 0,1-1-1,-1 0 1,0 1 0,8-7 5889,-11 9-6801,-14 3 1171,4 3-1206,0 1 0,0 0 0,1 1 0,0-1 0,0 2 0,1-1 0,0 1 0,0 0 0,1 1 1,0-1-1,-6 17 0,5-11-20,2 1 0,-1-1 0,2 1 0,0 1 0,1-1 0,1 0 1,-1 20-1,3-34-48,0 0 1,0 0-1,0 0 1,0 0 0,0 0-1,1 1 1,-1-1-1,0 0 1,1 0-1,0 0 1,-1 0 0,1 0-1,0 0 1,0 0-1,0-1 1,1 1-1,-1 0 1,0 0 0,2 1-1,-2-3-8,-1 1 0,1-1-1,0 1 1,0-1 0,0 0-1,-1 1 1,1-1 0,0 0-1,0 0 1,0 0 0,0 0-1,0 0 1,-1 0 0,1 0 0,0 0-1,0 0 1,0 0 0,1 0-1,0-1-4,1 0-1,-1 0 1,0 0-1,0 0 1,0-1-1,0 1 1,0-1-1,4-2 1,6-9-38,-1 1 0,0-1 1,-1-1-1,14-22 0,28-64-192,-31 51 147,-25 64 176,1-1 1,1 1-1,0 0 0,1 0 1,0 0-1,3 22 1,-2-35-86,0 0 1,0 0 0,1 0-1,-1-1 1,0 1 0,1 0-1,0 0 1,-1-1 0,1 1-1,0-1 1,0 1 0,0 0-1,0-1 1,0 1 0,0-1-1,0 0 1,1 1-1,-1-1 1,3 2 0,-2-2-8,-1-1 0,1 1 0,0-1 1,0 1-1,-1-1 0,1 0 0,0 0 0,0 1 1,0-2-1,-1 1 0,1 0 0,0 0 0,0 0 1,0-1-1,-1 1 0,3-2 0,6-2-29,-1 0-1,1-1 1,-1-1-1,-1 1 0,12-11 1,7-8-77,-22 18 69,1 0 0,0 1 1,0 0-1,0 0 0,1 0 0,0 1 0,9-5 0,-16 9 40,1 0-1,-1 0 1,0 0 0,0 0-1,1 0 1,-1 0-1,0 0 1,0 0-1,0 0 1,1 0-1,-1 0 1,0 0 0,0 0-1,1 0 1,-1 0-1,0 0 1,0 0-1,0 0 1,1 0-1,-1 0 1,0 0-1,0 1 1,0-1 0,0 0-1,1 0 1,-1 0-1,0 0 1,0 0-1,0 1 1,0-1-1,1 0 1,-1 0-1,0 0 1,0 1 0,0-1-1,0 0 1,2 12 66,-6 12 73,4-23-133,-6 22 138,4-16-81,0-1-1,1 1 1,0-1 0,0 1 0,0 0 0,0-1 0,1 1 0,1 11 0,-1-17-60,1-1 1,-1 1 0,0-1-1,0 0 1,0 1 0,0-1 0,1 1-1,-1-1 1,0 0 0,0 1-1,1-1 1,-1 1 0,0-1-1,1 0 1,-1 0 0,0 1 0,1-1-1,-1 0 1,1 0 0,-1 1-1,0-1 1,1 0 0,-1 0-1,1 0 1,-1 0 0,1 1 0,-1-1-1,1 0 1,-1 0 0,0 0-1,1 0 1,-1 0 0,1 0-1,-1 0 1,1 0 0,-1-1 0,1 1-1,-1 0 1,1 0 0,-1 0-1,0 0 1,1-1 0,-1 1 0,1 0-1,-1 0 1,0-1 0,1 1-1,0-1 1,21-17 64,-21 18-67,19-21-98,29-39-1,-31 36-243,33-33-1,-51 56 331,0 1 0,1 0-1,-1-1 1,0 1 0,0 0 0,0-1-1,1 1 1,-1 0 0,0-1-1,0 1 1,1 0 0,-1 0 0,0-1-1,1 1 1,-1 0 0,0 0-1,1 0 1,-1 0 0,0-1 0,1 1-1,-1 0 1,1 0 0,-1 0 0,0 0-1,1 0 1,-1 0 0,0 0-1,1 0 1,-1 0 0,1 0 0,-1 0-1,0 0 1,1 0 0,-1 0 0,0 0-1,1 1 1,-1-1 0,1 0-1,-1 0 1,0 0 0,1 1 0,-1-1-1,0 0 1,0 0 0,1 1-1,-1-1 1,0 0 0,0 0 0,1 1-1,-1-1 1,0 0 0,0 1 0,0-1-1,1 0 1,-1 1 0,0-1-1,0 1 1,0-1 0,0 0 0,0 1-1,0-1 1,0 1 0,2 30-135,-2-23 108,0-7 21,-1 1-1,1-1 1,0 1-1,1-1 1,-1 0-1,0 1 1,0-1-1,1 1 1,-1-1 0,0 0-1,1 1 1,0-1-1,-1 0 1,1 1-1,0-1 1,-1 0 0,1 0-1,0 0 1,0 1-1,0-1 1,0 0-1,0 0 1,2 1-1,-1-2-55,0 0-1,0 1 0,-1-1 1,1 0-1,0 0 0,0 0 1,0 0-1,0 0 0,0-1 1,-1 1-1,1 0 0,0-1 1,0 1-1,0-1 0,-1 0 1,1 0-1,0 0 0,2-1 1,46-30-583,-21 13 210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 10010,'1'0'83,"-1"0"-1,1 0 1,-1 0 0,0 0-1,1 0 1,-1 0 0,1 0-1,-1-1 1,0 1 0,1 0-1,-1 1 1,1-1 0,-1 0-1,1 0 1,-1 0 0,0 0-1,1 0 1,-1 0 0,0 0-1,1 1 1,-1-1 0,1 0-1,-1 0 1,0 0 0,1 1-1,-1-1 1,0 0-1,0 1 1,1-1 0,-1 0-1,0 1 1,0-1 0,1 0-1,-1 1 1,0-1 0,0 0-1,0 1 1,1-1 0,-1 1-1,-9 15 2855,2-4-2900,3-4 111,1 0-1,0 0 1,0 0-1,1 0 1,-2 13 0,4-20-142,-1 1 0,1-1 1,0 0-1,0 1 1,0-1-1,0 0 1,0 0-1,0 1 1,0-1-1,0 0 0,0 1 1,1-1-1,-1 0 1,1 0-1,-1 0 1,1 1-1,-1-1 0,1 0 1,0 0-1,-1 0 1,1 0-1,0 0 1,0 0-1,0 0 1,0 0-1,0 0 0,0-1 1,0 1-1,0 0 1,0-1-1,0 1 1,0 0-1,0-1 0,0 1 1,1-1-1,-1 0 1,0 1-1,0-1 1,1 0-1,-1 0 1,0 0-1,1 0 0,-1 0 1,0 0-1,2 0 1,5-2-10,1 1-1,-1-1 1,0 0 0,0-1 0,-1 0 0,1 0-1,0-1 1,-1 0 0,7-5 0,4-3-35,-1 0 0,22-22 0,-33 29 35,0-1 0,0 0 0,0-1 1,-1 1-1,0-1 0,0 0 0,-1-1 0,6-9 0,-10 16 6,0 1 0,0 0 0,0-1 0,0 1 0,0 0 1,0-1-1,1 1 0,-1-1 0,0 1 0,0 0 0,0-1 1,0 1-1,0-1 0,0 1 0,0 0 0,-1-1 0,1 1 1,0 0-1,0-1 0,0 1 0,0 0 0,0-1 0,-1 1 1,1 0-1,0-1 0,0 1 0,0 0 0,-1-1 0,1 1 1,0 0-1,0 0 0,-1-1 0,1 1 0,0 0 0,-1 0 0,1-1 1,0 1-1,-1 0 0,1 0 0,0 0 0,-1 0 0,1 0 1,-1 0-1,1 0 0,0 0 0,-1 0 0,1 0 0,0 0 1,-1 0-1,1 0 0,-1 0 0,1 0 0,-20 4 178,14 0-115,0 0 0,0 0 1,0 1-1,0 0 0,1 0 0,-1 0 1,1 0-1,1 1 0,-1 0 0,-3 6 1,7-9-45,-1-1 0,1 1 1,0-1-1,0 1 0,0-1 1,0 1-1,0 0 0,0 0 1,1-1-1,-1 1 0,1 0 1,0 5-1,0-6-16,1-1 0,-1 1 0,1-1 0,0 1 0,-1-1 0,1 1 0,0-1 0,0 1-1,0-1 1,-1 0 0,2 1 0,-1-1 0,0 0 0,0 0 0,0 0 0,1 0 0,-1 0 0,0 0 0,1 0 0,-1 0 0,1 0 0,-1-1-1,3 2 1,2-1-68,-1 1 0,1-1 0,-1 0 0,1 0 0,0-1 0,-1 0 0,1 0 0,0 0 0,9-2 0,52-14-259,-52 12 282,31-8-194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73 10858,'3'-5'265,"0"0"1,0 0-1,-1 0 0,0 0 0,0 0 0,2-10 0,-4 14-222,1 0 0,-1 0 0,0 0 0,0 0 0,0 0 0,-1 0 0,1 0 0,0 0 0,0 0 0,0 0 0,-1 0 0,1 0 0,0 0 0,-1 0 0,1 0 0,-1 0 0,1 1 0,-2-2 0,1 1 50,0 0 0,-1 0 0,1 0 0,0 0 0,-1 1 0,1-1 0,-1 0 1,1 1-1,0-1 0,-1 1 0,1 0 0,-1-1 0,0 1 0,1 0 0,-4 0 1,-2 1 7,0 0 1,-1 0 0,1 0-1,0 1 1,0 0-1,0 1 1,0-1 0,0 1-1,0 1 1,1-1 0,-1 1-1,1 0 1,0 1 0,-9 8-1,-4 5 37,1 0 1,-29 40-1,32-38-27,2 0 1,0 1-1,2 0 1,0 1-1,1 1 1,1-1-1,1 1 1,1 1-1,2 0 1,-4 26 0,8-45-84,1 0 0,0 1 0,0-1 1,0 0-1,0 0 0,1 1 1,0-1-1,2 7 0,-2-10-40,-1 0-1,1 0 0,0-1 1,0 1-1,0-1 1,0 1-1,0-1 1,1 1-1,-1-1 0,0 0 1,1 0-1,-1 1 1,1-1-1,-1 0 1,1 0-1,0 0 1,-1-1-1,1 1 0,0 0 1,0-1-1,-1 1 1,1-1-1,0 1 1,0-1-1,3 0 1,0 0-48,-1 0 0,1 0 0,-1 0 1,1-1-1,-1 0 0,1 0 0,-1 0 1,1-1-1,-1 1 0,0-1 1,0 0-1,1 0 0,4-4 0,-2 1 5,-1 0-1,1-1 0,-1 0 0,0 0 0,0 0 0,8-13 1,12-28-285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14339,'-1'17'488,"-1"-1"-1,-5 26 0,3-24-312,-2 31 0,5-14 190,6 64-1,-3-84-302,0-1-1,1 1 1,1-1 0,0 1-1,1-1 1,14 26 0,-19-38-63,1-1 0,0 0 0,0 1 0,-1-1 0,1 0 0,0 0 1,0 0-1,0 0 0,0 0 0,0 0 0,0 0 0,0 0 0,0 0 0,1-1 1,-1 1-1,0 0 0,0-1 0,1 1 0,-1-1 0,1 1 0,-1-1 0,0 0 1,1 1-1,-1-1 0,1 0 0,-1 0 0,0 0 0,1 0 0,-1 0 0,1-1 1,-1 1-1,0 0 0,1-1 0,-1 1 0,1 0 0,-1-1 0,0 0 0,0 1 1,1-1-1,-1 0 0,0 0 0,0 0 0,2-1 0,5-5-3,1-1 0,-1 0 0,-1 0-1,10-14 1,-13 17 22,-1 1-10,1-1 16,0-1-1,0 1 1,1 0-1,0 0 1,-1 1-1,2-1 1,8-5-1,-13 10-14,-1 0-1,1 0 0,-1 0 0,1-1 0,-1 1 1,1 0-1,-1 0 0,1 1 0,-1-1 0,1 0 0,-1 0 1,1 0-1,-1 0 0,1 0 0,-1 0 0,1 1 1,-1-1-1,1 0 0,-1 0 0,1 1 0,-1-1 1,0 0-1,1 1 0,-1-1 0,0 0 0,1 1 1,-1-1-1,0 1 0,1-1 0,-1 1 0,0-1 0,0 1 1,1-1-1,-1 0 0,0 1 0,0-1 0,0 1 1,0-1-1,0 1 0,0 0 0,0 0 0,3 22 219,-3-22-215,-5 117 362,28-145-4035,-9 9 2870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14803,'0'2'121,"0"0"-1,0 0 1,0 0 0,0 0-1,0 0 1,1 1-1,-1-1 1,1 0-1,0 0 1,0 0 0,-1 0-1,1-1 1,0 1-1,1 0 1,-1 0 0,0 0-1,0-1 1,1 1-1,-1-1 1,4 3 0,-4-3-87,1 0 0,0 0 1,0-1-1,0 1 0,0 0 1,0-1-1,0 0 0,0 1 1,0-1-1,0 0 0,0 0 1,0 0-1,0 0 0,0 0 1,-1-1-1,1 1 0,0-1 1,0 1-1,0-1 0,0 0 1,0 0-1,0 1 1,1-3-1,5-1-26,-1-1 0,0-1 0,0 1 0,-1-1 0,0 0 0,0-1 0,0 0 0,0 0 0,6-12 0,-9 14-41,1 0 1,-2 0 0,1 0 0,-1-1-1,0 1 1,0-1 0,0 0 0,-1 1-1,0-1 1,0 0 0,0 0 0,-1 0-1,0 0 1,0 0 0,-1-7 0,1 12 22,0 0 1,0 0-1,-1 0 1,1 0-1,0 0 1,-1 0-1,1 0 1,0 0 0,-1 0-1,1 0 1,-1 0-1,0 0 1,1 0-1,-1 0 1,0 1-1,1-1 1,-1 0-1,0 0 1,0 1-1,0-1 1,0 0-1,0 1 1,1-1-1,-1 1 1,0-1 0,0 1-1,-1 0 1,1-1-1,0 1 1,0 0-1,0 0 1,0 0-1,0 0 1,0 0-1,0 0 1,0 0-1,0 0 1,0 0-1,0 0 1,0 0-1,0 1 1,-1-1-1,1 0 1,-1 2 0,-2 0-3,0 0 0,0 0 0,0 1 0,0-1 1,0 1-1,0 0 0,1 1 0,0-1 0,-4 5 1,-3 6 47,1 0-1,0 0 1,2 1 0,-1 0 0,2 1 0,-6 19 0,9-24 27,0 0 0,0 1 0,1-1 0,1 1 0,0-1 0,1 1 0,0-1 0,1 1 0,3 21 0,-3-31-51,-1 1 0,1-1 1,-1 0-1,1 1 0,0-1 0,0 0 0,0 0 0,1 0 0,-1 1 1,0-1-1,1-1 0,-1 1 0,1 0 0,0 0 0,-1-1 0,1 1 0,0-1 1,0 1-1,0-1 0,0 0 0,3 2 0,-2-3-20,0 1-1,0 0 1,0-1-1,1 0 1,-1 0 0,0 0-1,0 0 1,1 0-1,-1-1 1,0 1 0,0-1-1,0 0 1,6-2-1,4-2-88,0-2-1,-1 0 0,0 0 0,0-1 1,19-17-1,29-34-408,5-4-255,-65 63 760,0 0-1,0-1 1,0 1 0,0 0 0,0 0-1,1-1 1,-1 1 0,0 0 0,0 0-1,0 0 1,1-1 0,-1 1 0,0 0-1,0 0 1,0 0 0,1 0 0,-1 0-1,0-1 1,0 1 0,1 0 0,-1 0-1,0 0 1,0 0 0,1 0 0,-1 0-1,0 0 1,1 0 0,-1 0 0,0 0-1,0 0 1,1 0 0,-1 0 0,0 0-1,0 0 1,1 0 0,-1 0 0,0 0-1,1 0 1,-1 1 0,0-1-1,0 0 1,0 0 0,1 0 0,-1 0-1,0 1 1,0-1 0,0 0 0,1 0-1,-1 0 1,0 1 0,0-1 0,0 0-1,0 0 1,1 1 0,-1-1 0,0 0-1,0 0 1,0 1 0,0-1 0,0 0-1,0 0 1,0 1 0,0-1 0,0 0-1,0 1 1,0-1 0,0 0 0,0 1-1,-3 21 148,3-20-138,-14 61 390,8-39-109,0 0 1,2 0 0,-1 31 0,5-54-272,-1 0 0,1 0 0,0 0 0,0 1 0,0-1 0,0 0 0,0 0 0,0 0 0,1 0 0,-1 0 0,0 0 0,0 0 0,1 0 0,-1 0 0,1 0 0,-1 0 0,1 0 0,-1 0 0,1 0 0,0 0 0,-1 0 0,1 0 0,0-1 0,0 1 0,0 0 0,1 0 0,-1 0-7,0-1-1,1 0 1,-1 0-1,0-1 1,1 1-1,-1 0 1,0 0-1,1-1 1,-1 1-1,0 0 1,0-1-1,1 1 1,-1-1-1,0 0 1,0 1-1,0-1 1,2-2-1,6-4-22,-1 0 0,1-1-1,10-14 1,35-57-259,-3 4-189,-51 75 459,0 0-1,0 0 1,0-1 0,0 1 0,0 0-1,0 0 1,1 0 0,-1-1 0,0 1-1,0 0 1,0 0 0,0 0 0,1 0 0,-1 0-1,0-1 1,0 1 0,0 0 0,0 0-1,1 0 1,-1 0 0,0 0 0,0 0-1,0 0 1,1 0 0,-1 0 0,0 0 0,0 0-1,1 0 1,-1 0 0,0 0 0,0 0-1,0 0 1,1 0 0,-1 0 0,0 0-1,3 8 32,-3 11 91,0-19-116,-1 23 160,-1-11-25,1 0 0,1 0-1,0 0 1,0 0 0,1 0 0,1 0 0,5 21 0,-7-32-128,1 0 0,-1-1 0,0 1 0,0 0 0,1-1 0,-1 1 1,0-1-1,1 1 0,-1-1 0,1 1 0,-1-1 0,1 1 0,-1-1 0,1 1 0,-1-1 0,1 0 1,-1 1-1,1-1 0,0 0 0,-1 1 0,1-1 0,0 0 0,-1 0 0,1 0 0,0 1 1,-1-1-1,2 0 0,0 0 0,-1-1 0,1 1 0,-1-1 1,1 1-1,0-1 0,-1 1 0,1-1 1,-1 0-1,0 0 0,1 0 0,1-1 1,3-3-3,0-1 0,0 0 0,7-10 1,3-6-138,17-37 1,-21 36-135,27-37 1,-39 59 253,1 1-1,-1-1 1,0 1-1,0 0 1,0-1 0,0 1-1,1 0 1,-1-1-1,0 1 1,0 0-1,1 0 1,-1-1 0,0 1-1,0 0 1,1 0-1,-1-1 1,0 1-1,1 0 1,-1 0 0,0 0-1,1 0 1,-1-1-1,0 1 1,1 0-1,-1 0 1,1 0 0,-1 0-1,0 0 1,1 0-1,-1 0 1,0 0 0,1 0-1,-1 0 1,1 0-1,-1 0 1,1 1-1,3 14-52,-6 34 219,1-42-127,-7 104 281,20-136-967,-5 4 431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13371,'7'26'1144,"-7"4"-768,0 1-184,0 4 512,-1-1-344,1-4-344,0-4-192,1-15 176,6-6-48,-1-18-152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300 339 13483,'0'7'432,"-1"35"546,1-41-929,0 1 1,0-1-1,0 1 0,0-1 0,1 0 0,-1 1 1,0-1-1,1 1 0,-1-1 0,1 0 0,-1 0 1,1 1-1,0-1 0,-1 0 0,1 0 0,0 1 1,0-1-1,0 0 0,0 0 0,0 0 0,0 0 1,0 0-1,2 1 0,-1-2-40,-1 0 1,0-1-1,1 1 0,-1 0 0,0 0 1,1-1-1,-1 1 0,0 0 0,1-1 1,-1 1-1,0-1 0,0 0 1,0 0-1,0 1 0,1-1 0,-1 0 1,0 0-1,0 0 0,0 0 0,-1 0 1,1 0-1,0 0 0,0 0 0,-1 0 1,2-2-1,17-32-286,-13 24 190,-2-1-1,0 1 1,4-18-1,-7 27 90,0-1 0,-1 0 1,1 0-1,-1 1 0,0-1 0,0 0 0,0 0 1,0 0-1,0 0 0,-1 0 0,1 1 0,-1-1 0,1 0 1,-1 0-1,0 1 0,0-1 0,-1 0 0,1 1 1,0-1-1,-4-3 0,4 6 18,0-1-1,0 0 1,0 0-1,-1 1 1,1-1-1,0 1 1,0-1-1,-1 1 1,1 0-1,0-1 1,-1 1-1,1 0 1,-1 0-1,1 0 1,0 0-1,-1 0 1,1 0-1,-1 0 1,1 1-1,0-1 1,-1 0-1,1 1 1,0-1-1,-1 1 1,1-1-1,0 1 1,0 0-1,0 0 1,0-1-1,-1 1 1,-1 2-1,-3 3 134,-1-1 0,1 1 0,-9 13 0,6-8-8,1 0 0,1 1 0,0 0 0,1 0 0,0 1 0,-4 14 0,8-22-97,1 1 1,-1 0-1,1 0 0,0 0 1,0 0-1,0 0 0,1 0 1,0 0-1,0 0 0,1 0 1,0 0-1,0 0 0,0-1 1,0 1-1,1 0 0,3 6 1,-4-9-86,1 0 1,0-1-1,-1 1 1,1-1-1,0 0 1,0 0-1,0 1 1,0-1-1,1 0 1,-1-1-1,1 1 1,-1 0-1,1-1 1,-1 1 0,1-1-1,0 0 1,0 0-1,0 0 1,-1 0-1,1-1 1,0 1-1,0-1 1,0 1-1,0-1 1,0 0-1,0 0 1,0-1-1,0 1 1,0-1-1,0 1 1,0-1-1,0 0 1,3-2-1,2 1-176,-1-1-1,-1-1 0,1 0 0,0 0 0,-1 0 0,0 0 0,0-1 0,0 0 0,-1 0 1,0-1-1,0 0 0,5-6 0,7-20-601</inkml:trace>
  <inkml:trace contextRef="#ctx0" brushRef="#br0" timeOffset="1">1 6 15091,'15'-4'1305,"4"3"-1209,-5 1 1896,2 2-1064,-9 3-520,-5-1 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12363,'10'9'272,"1"-1"1,-2 1-1,1 1 1,-1 0-1,-1 0 1,11 16-1,36 72 343,-48-86-467,9 21 13,0 1 0,-3 1 1,0 0-1,-3 0 0,-1 1 1,8 64-1,-15-75-81,0 0 1,-3 0-1,0 1 0,-1-1 0,-1 0 1,-2 0-1,0-1 0,-2 1 0,-1-1 1,-18 41-1,8-30 58,-2-1 1,-43 58-1,48-74-109,0 0 0,-1-1-1,-1-1 1,0-1 0,-1 0-1,-20 12 1,28-22-27,0 0 1,-19 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262 188 10114,'76'-166'8069,"-76"165"-7984,1 0 0,-1 0 0,0 0 0,1 0 1,-1 1-1,0-1 0,0 0 0,1 0 1,-1 0-1,0 0 0,0 0 0,0 0 1,0 0-1,0 0 0,0 0 0,-1 0 1,1-1-1,-1 2-52,1-1 0,0 1 0,0 0 0,-1 0 0,1-1 0,-1 1 0,1 0 0,0 0 0,-1 0 0,1-1 0,-1 1 0,1 0 0,0 0 0,-1 0 0,1 0 1,-1 0-1,1 0 0,0 0 0,-1 0 0,1 0 0,-1 0 0,1 0 0,-1 0 0,1 0 0,0 0 0,-1 1 0,-4 0 57,0 1 0,1 0 0,-1 1 1,1-1-1,-7 5 0,-28 23-400,1 1 0,2 2 1,1 1-1,1 2 0,2 1 0,-26 42 0,54-74 181,1 0-1,0 0 0,0 0 1,1 1-1,-1-1 0,-1 8 1,4-12 96,0 0 0,0 0 1,-1 0-1,1 0 1,0 0-1,0 0 1,0 1-1,0-1 0,0 0 1,1 0-1,-1 0 1,0 0-1,0 0 0,1 0 1,-1 1-1,1-1 1,-1 0-1,1 0 1,-1 0-1,1 0 0,0-1 1,-1 1-1,1 0 1,0 0-1,0 0 1,0 0-1,0-1 0,0 1 1,0 0-1,0-1 1,0 1-1,0-1 1,0 1-1,0-1 0,0 0 1,0 1-1,1-1 1,19 5-410,35 4 1,-41-7 333,1 0 1,-1 1 0,0 0-1,0 2 1,21 8 0,-32-11 100,0 0-1,0 0 1,0 1 0,-1-1 0,0 1-1,1 0 1,-1 0 0,0 1 0,0-1-1,-1 0 1,1 1 0,-1 0 0,1 0 0,-1-1-1,0 1 1,-1 1 0,1-1 0,-1 0-1,0 0 1,0 1 0,0-1 0,0 0-1,-1 9 1,0-4 87,0-1 0,-1 1-1,0 0 1,0-1 0,-1 1 0,-1-1-1,1 0 1,-1 0 0,0 1-1,-1-2 1,-8 15 0,8-16 79,0-1 0,0 1 0,0-1 1,-1 0-1,0 0 0,0 0 0,0 0 0,0-1 0,-1 0 1,0 0-1,0-1 0,0 1 0,0-1 0,0-1 0,-10 4 1,15-6-161,0 0 0,-1 1 0,1-1 0,0 0 0,-1 0 0,1 0 0,0 0 0,-1 0 0,1 0 0,0-1 0,-1 1 0,1 0 0,0-1 0,0 1 0,-3-2 0,4 2-2,-1-1 0,1 1-1,-1-1 1,1 1 0,-1-1-1,1 1 1,0-1 0,-1 1-1,1-1 1,0 1 0,-1-1-1,1 0 1,0 1-1,0-1 1,0 0 0,-1 1-1,1-1 1,0 0 0,0 1-1,0-1 1,0 0 0,0 1-1,0-1 1,0 0 0,1 1-1,-1-1 1,0 0-1,0 1 1,0-1 0,1 0-1,-1 1 1,0-1 0,1 0-1,8-12-141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11795,'3'0'1504,"4"5"-968,0-1-256,-5-1 1728,1 4-1639,1 4-121,0 8-32,3 4-40,-2 6-56,-2 1 8,-2 3-16,2 1-24,-2-2-280,2-5-160,-1-6 296,-4-6-80,-4-8-48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10002,'0'-1'91,"-1"0"-1,1 0 0,0 0 1,0 0-1,0 0 1,0 0-1,1 0 1,-1 0-1,0 0 1,0 0-1,1 0 0,-1 0 1,0 1-1,1-1 1,-1 0-1,1 0 1,-1 0-1,1 0 0,-1 1 1,1-1-1,0 0 1,-1 0-1,1 1 1,0-1-1,0 0 1,-1 1-1,3-1 0,26-17 1546,10 0-1135,1 1 1,1 2 0,71-16 0,-47 18-342,115-8 0,-150 19-121,1 2-1,0 1 1,40 6 0,-62-5-46,0-1 0,0 1 1,0 1-1,0 0 0,0 0 1,-1 1-1,1 0 0,-1 0 1,0 1-1,0 0 0,-1 0 1,1 1-1,-1 0 0,0 0 1,7 9-1,-12-12-40,0 1 1,0-1-1,-1 1 1,1-1-1,-1 1 0,1 0 1,-1 0-1,-1 0 1,1 0-1,0 0 0,-1 0 1,0 0-1,0 0 1,0 0-1,0 0 1,-1-1-1,-1 8 0,2-9-2,-1-1-1,1 0 1,-1 1-1,1-1 0,-1 0 1,0 1-1,1-1 0,-1 0 1,0 0-1,0 0 1,0 1-1,0-1 0,0 0 1,0 0-1,-1-1 1,1 1-1,0 0 0,0 0 1,-3 1-1,2-2 11,0 0 0,0 1 0,0-1 0,-1 0-1,1 0 1,0 0 0,0-1 0,0 1 0,0 0 0,0-1 0,0 1-1,0-1 1,0 0 0,0 0 0,0 0 0,0 0 0,-3-2 0,-27-20-416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 11466,'-14'1'301,"1"1"-1,0 1 1,0 0-1,0 1 0,1 0 1,-19 9-1,-8 2 69,10-5-87,0 2 0,1 1 0,0 2-1,1 0 1,-40 31 0,57-38-246,-1 0-1,1 1 0,1 0 0,0 1 0,0 0 0,1 1 0,0 0 0,1 0 1,0 0-1,1 1 0,0 0 0,1 0 0,0 1 0,1-1 0,-4 22 0,7-29-54,1-1-1,0 1 0,0 0 1,0 0-1,1 0 0,-1-1 1,1 1-1,1 0 0,-1-1 1,1 1-1,-1-1 0,1 1 0,0-1 1,1 0-1,-1 0 0,1 0 1,0 0-1,0 0 0,0 0 1,0-1-1,1 0 0,-1 1 0,1-1 1,0-1-1,0 1 0,7 3 1,8 4-225,1-1 1,1 0 0,-1-2-1,30 7 1,-49-14 220,152 44-1738,-105-31 1297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12275,'0'2'85,"0"1"0,0-1 0,0 0 1,0 0-1,1 0 0,-1 0 1,1 0-1,-1 0 0,1 0 0,0 0 1,0 0-1,-1 0 0,2-1 0,-1 1 1,0 0-1,0 0 0,0-1 1,1 1-1,2 2 0,4 2 133,-1 1 1,18 9-1,-13-8 34,16 11 45,8 5 64,33 29 1,-60-46-326,-1 1 0,1 1 1,-2-1-1,1 1 0,-1 0 0,-1 1 0,0 0 1,10 19-1,-15-24-38,1 0-1,-1 0 1,1 0 0,-2 0-1,1 0 1,0 0 0,-1 1 0,0-1-1,0 0 1,-1 0 0,1 0 0,-1 0-1,0 0 1,-1 0 0,1 0-1,-1 0 1,0 0 0,0 0 0,-1-1-1,1 1 1,-1-1 0,0 0 0,0 0-1,0 0 1,-1 0 0,-5 5-1,-4 3-22,-1-1-1,-1 0 0,1-1 1,-2-1-1,0 0 0,-22 9 0,-14 1-173,-56 14-1,37-12 85,32-9 33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9938,'0'2'157,"0"1"0,-1 0 0,1-1 0,0 1 0,0-1 0,1 1 0,-1 0 0,1-1 0,-1 1 0,1 0 0,0-1 0,0 1 0,0-1 0,0 0 0,3 5 0,-1-3 64,0 0 0,0 0 0,1-1 0,-1 1 0,1-1 0,0 0 0,0 0 0,5 3 1,1 0-5,1-1-1,0 0 1,0-1 0,0 0 0,0-1 0,21 4 0,3-4-48,0-1-1,-1-2 1,1-1-1,0-1 1,-1-3-1,56-13 1,-6-6 192,119-49 0,-69 12-132,-112 49-528,-1-2 1,1 0 0,34-30 0,-55 43 269,0 1 1,-1-1 0,1 1-1,-1-1 1,1 1 0,0-1 0,-1 0-1,0 1 1,1-1 0,-1 1-1,1-1 1,-1 0 0,0 0 0,1 1-1,-1-1 1,0 0 0,0 1-1,1-1 1,-1 0 0,0 0-1,0 0 1,0 1 0,0-1 0,0 0-1,0 0 1,0 1 0,0-1-1,0 0 1,-1 0 0,1 0 0,0 1-1,0-1 1,-1 0 0,1 1-1,-1-1 1,1 0 0,0 1 0,-1-1-1,1 0 1,-1 1 0,0-1-1,-10-14-347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 11907,'-2'4'1269,"-20"32"-157,-3 5-863,-1-1 0,-62 71 0,64-87-141,-2 0 0,-1-2 0,-56 35 0,-98 41 232,178-97-344,-4 2-36,1 1 0,-1-1 0,1 1-1,-10 8 1,16-12 35,0 0 0,-1 1 0,1-1 0,0 0 0,-1 0 0,1 1 0,0-1 0,0 0 0,-1 0 0,1 1 0,0-1 0,0 0 0,0 1 0,-1-1 0,1 0 0,0 1 0,0-1 0,0 0 0,0 1 0,0-1 0,0 0 0,-1 1 0,1-1 0,0 0 0,0 1 0,0-1 0,0 1 0,1-1 0,-1 0 0,0 1 0,0-1 0,0 0 0,0 1 0,0-1 0,0 0 0,0 1 0,1-1 0,-1 0 0,0 1 0,0-1 0,0 0 0,1 1 0,-1-1 0,0 0 0,1 0 0,-1 1 0,0-1 0,0 0 0,1 0 0,-1 0 1,0 1-1,1-1 0,-1 0 0,0 0 0,1 0 0,26 7-185,47-1-419,144-7 1,-171-1 571,15 1-119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3:5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12011,'11'23'1280,"9"13"-736,6 5-240,7 6 1184,4 4-1016,5-3-87,1-2-81,-6-10-288,-2-4-112,-9-11-281,-6-2-79,-18-5-40,-6-1-16,-20 1-56,-9 3-152,-12 5 384,-3 2-32,-4 4 168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12395,'3'-5'904,"10"5"-656,4-1-64,10 1 312,8 0-168,9-2-80,2 1 16,7-2-24,2 0-56,1-2-144,-3-1-80,-5-1-240,-6-1-280,-12-2 480,-4 2-136,-13 4-40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12419,'-12'5'1296,"4"-1"-872,9-3-104,11-1 952,11 0-688,7-4-87,14 0-113,8-2-32,9 2-80,0 0-160,-3 2-424,-2 2-304,-7 0 536,-2 2-152,-12-2-72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13379,'12'5'291,"-1"0"1,1 0-1,0-1 0,16 3 1,20 8 126,-38-11-376,104 44 195,-103-42-221,-1-1 0,0 1-1,0 1 1,-1 0 0,1 0-1,-2 1 1,1 0-1,9 13 1,-16-19-11,-1 0-1,1 1 1,-1-1-1,0 0 1,0 1-1,0-1 1,0 1-1,0-1 1,0 1-1,-1-1 1,0 1-1,1 0 1,-1-1-1,0 1 1,0-1-1,0 1 1,0 0 0,-1-1-1,1 1 1,-1-1-1,0 1 1,1-1-1,-1 1 1,0-1-1,-1 1 1,1-1-1,0 0 1,-1 1-1,-2 2 1,-4 5 20,-1-1 1,0 0 0,-1 0-1,-19 13 1,27-20-23,-133 92 40,110-79-41,0-1-1,-1-1 1,-43 15-1,35-20-12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61 12019,'1'-2'96,"-1"0"0,1 1 0,-1-1 0,0 0 0,0 1 0,1-1 0,-1 0 0,0 0 0,-1 1 0,1-1 0,0 0 0,0 0 0,-1 1 0,1-1 0,-1 0 0,1 1 0,-1-1 0,0 1 0,0-1 0,-1-2 0,0 3-28,0-1 0,1 1 0,-1 0 0,0-1 0,0 1 0,0 0 0,0 0 1,0 0-1,-1 0 0,1 1 0,0-1 0,0 1 0,0-1 0,-1 1 0,-2-1 1,-5 1 2,1 0 1,-1 1 0,1 0 0,-1 1 0,1-1 0,0 2 0,0-1-1,0 1 1,0 1 0,0 0 0,1 0 0,-1 1 0,1-1-1,0 2 1,1-1 0,-1 1 0,1 1 0,-12 12 0,13-13-30,1 1 0,-1 0 0,1 0 0,1 0 0,-1 0 0,1 1 0,0-1 0,1 1 1,0 0-1,0 0 0,1 0 0,0 1 0,0-1 0,1 1 0,0-1 0,1 1 0,0-1 0,0 1 0,0-1 1,1 1-1,3 8 0,-4-15-33,1 0 1,-1-1-1,1 1 0,0 0 1,-1-1-1,1 1 1,0-1-1,0 1 0,0-1 1,0 0-1,0 1 1,1-1-1,-1 0 1,0 0-1,1 0 0,-1 0 1,0 0-1,1 0 1,-1 0-1,1 0 0,2 1 1,0-2-3,-1 1 0,1 0 0,0-1 0,-1 0 0,1 0 0,0 0 0,-1 0 0,1 0 0,7-3 1,1 0-13,0-1 0,0 0 1,-1-1-1,1-1 1,11-7-1,-7 3-18,-1-1 0,0-1 0,-1 0 0,0-1 0,-1-1 0,0 0 0,-1 0 0,-1-1 0,-1-1 0,0 0 0,0 0-1,12-33 1,-21 45 16,0 1-1,0-1 1,0 0-1,0 0 1,-1 0-1,1-5 1,-1 8 6,0 0 0,0 1 0,0-1 1,0 0-1,0 1 0,-1-1 0,1 0 1,0 1-1,0-1 0,0 0 0,-1 1 1,1-1-1,0 1 0,-1-1 0,1 1 1,-1-1-1,1 0 0,-1 1 0,1-1 1,-1 1-1,1 0 0,-1-1 0,1 1 1,-1-1-1,1 1 0,-1 0 0,0-1 1,1 1-1,-1 0 0,0 0 0,1 0 1,-1-1-1,0 1 0,1 0 0,-1 0 1,0 0-1,1 0 0,-1 0 0,0 0 0,1 0 1,-1 0-1,0 1 0,1-1 0,-2 0 1,-2 2 5,-1-1-1,1 1 1,-1 0 0,1 0 0,0 0 0,0 0 0,0 1 0,0 0 0,0 0 0,1 0-1,-1 0 1,1 0 0,0 1 0,0-1 0,0 1 0,1 0 0,-1 0 0,-3 7-1,1 0 10,0 1 0,0-1 0,1 1 0,1 0 0,0 0 0,-2 14 0,4-19-10,0 0 0,1 0 0,0 0 0,1 0 0,-1-1-1,1 1 1,0 0 0,5 13 0,-5-17-27,0-1 0,0 1-1,1 0 1,-1-1 0,1 1 0,0-1 0,-1 1-1,1-1 1,1 0 0,-1 0 0,0 1 0,0-2-1,1 1 1,-1 0 0,1 0 0,-1-1 0,1 0 0,0 1-1,0-1 1,0 0 0,-1 0 0,6 0 0,0 0-29,-1 0 1,0-1-1,0 0 1,0-1-1,0 1 1,1-1 0,-1-1-1,0 1 1,0-1-1,-1-1 1,1 1-1,0-1 1,-1 0 0,1-1-1,7-5 1,21-22-231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5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14219,'-1'0'114,"0"0"0,1 1 0,-1-1 0,1 1 0,-1-1 0,1 1 0,-1-1 0,1 1 0,-1 0 0,1-1 0,-1 1 0,1-1-1,0 1 1,-1 0 0,1-1 0,0 1 0,-1 0 0,1 0 0,0-1 0,0 1 0,0 0 0,0 0 0,0 0 0,-4 25-168,4-21 262,-5 28-166,3 0 1,0 0 0,2 1-1,2-1 1,9 55 0,-11-87-43,1 1 0,-1 0 1,0-1-1,1 1 0,-1-1 0,1 1 1,0-1-1,-1 1 0,1-1 0,0 1 1,0-1-1,0 0 0,0 1 1,0-1-1,0 0 0,0 0 0,0 0 1,1 0-1,1 2 0,-2-3 1,0 0 0,0 0 0,1 0 0,-1-1 0,0 1-1,0 0 1,0 0 0,0-1 0,0 1 0,0 0 0,0-1 0,0 1 0,0-1-1,0 0 1,0 1 0,0-1 0,0 0 0,0 1 0,0-1 0,-1 0-1,1 0 1,0 0 0,-1 0 0,1 0 0,0 1 0,-1-1 0,1-1 0,0 0-1,12-23 3,-1 0-1,-1-1 0,-1 0 1,8-34-1,-2 6-35,-15 54 33,-1 0-1,0 0 1,0-1-1,0 1 1,0 0 0,0 0-1,0 0 1,1 0-1,-1 0 1,0 0 0,0 0-1,0-1 1,0 1-1,0 0 1,1 0 0,-1 0-1,0 0 1,0 0-1,0 0 1,1 0 0,-1 0-1,0 0 1,0 0-1,0 0 1,0 0-1,1 0 1,-1 0 0,0 0-1,0 0 1,0 0-1,0 0 1,1 0 0,-1 1-1,0-1 1,0 0-1,0 0 1,0 0 0,1 0-1,-1 0 1,0 0-1,0 0 1,0 1 0,0-1-1,0 0 1,0 0-1,0 0 1,1 0 0,-1 0-1,0 1 1,0-1-1,0 0 1,0 0 0,0 0-1,0 0 1,0 1-1,0-1 1,0 0-1,0 0 1,0 0 0,0 1-1,0-1 1,0 0-1,0 0 1,0 0 0,0 0-1,0 1 1,0-1-1,0 0 1,3 19 68,0-1-1,-1 32 1,-2-34-16,1 1 0,1-1 1,0 0-1,6 22 0,-7-37-44,-1 1 0,0-1 0,1 0 0,-1 0-1,0 1 1,1-1 0,0 0 0,-1 0 0,1 0 0,0 0 0,-1 0 0,1 0-1,0 0 1,0 0 0,0 0 0,0 0 0,0-1 0,0 1 0,0 0-1,0-1 1,0 1 0,0 0 0,2 0 0,-1-1-3,-1 0 1,1 0-1,-1-1 0,1 1 1,-1 0-1,1-1 0,-1 1 1,1-1-1,-1 1 0,0-1 1,1 1-1,-1-1 0,0 0 1,0 0-1,1 0 0,1-2 1,5-5-9,0 0-1,0-1 1,12-19 0,-17 23-9,21-31-61,-17 22 33,2 1 0,0 0 0,0 1 0,1 0 0,0 0 0,13-9-1,-22 20 37,0 0 0,0 0-1,0 0 1,0 1-1,0-1 1,0 0-1,0 1 1,0-1-1,0 1 1,0-1 0,1 1-1,-1-1 1,0 1-1,0 0 1,0 0-1,1 0 1,-1 0-1,0 0 1,1 0 0,-1 0-1,0 0 1,0 0-1,0 1 1,1-1-1,-1 0 1,0 1-1,0-1 1,0 1 0,0-1-1,1 1 1,-1 0-1,0-1 1,0 1-1,0 0 1,0 0-1,-1 0 1,1 0 0,0 0-1,0 0 1,0 0-1,-1 0 1,1 0-1,-1 0 1,2 2 0,2 7 32,0 0 0,0 0 0,-1 0 0,3 14 0,-3-10 22,20 87 484,-23-99-505,1 0 1,-1 0-1,1-1 1,-1 1 0,1 0-1,0 0 1,0 0-1,0-1 1,2 3 0,5-2 210,3-13-26,-3-5-97,1-1-1,7-23 1,14-28-56,-27 62-78,0 0 0,1 0 0,-1 1 0,2-1 0,-1 1 0,0 0 0,1 0 0,6-4 0,-10 8 8,-1 0 0,1 1-1,0-1 1,0 1 0,-1-1 0,1 1 0,0-1 0,0 1 0,0 0 0,0-1-1,0 1 1,0 0 0,-1 0 0,1 0 0,0 0 0,0-1 0,0 1 0,0 0 0,0 1-1,0-1 1,0 0 0,0 0 0,0 0 0,0 0 0,0 1 0,-1-1 0,1 0 0,0 1-1,0-1 1,0 1 0,0-1 0,-1 1 0,1-1 0,0 1 0,-1 0 0,1-1-1,0 1 1,-1 0 0,1 0 0,-1-1 0,1 1 0,-1 0 0,1 0 0,-1 0 0,0 0-1,1 1 1,2 6-25,0 0-1,0 0 1,-1 0 0,1 10-1,-1-11 16,9 86-18,-6-44 167,-5-49-126,0 0-1,0 0 1,-1 0 0,1 1 0,0-1-1,0 0 1,0 0 0,0 0 0,0 1-1,0-1 1,0 0 0,0 0-1,0 1 1,0-1 0,0 0 0,0 0-1,1 0 1,-1 1 0,0-1-1,0 0 1,0 0 0,0 0 0,0 1-1,0-1 1,0 0 0,1 0 0,-1 0-1,0 1 1,0-1 0,0 0-1,0 0 1,1 0 0,-1 0 0,0 0-1,0 0 1,0 0 0,1 1 0,-1-1-1,0 0 1,0 0 0,0 0-1,1 0 1,5-10 97,33-102-92,-30 81-68,1 1 0,1 0-1,25-47 1,-34 74 39,0 0-1,0 0 1,0 0-1,0 0 1,0 1 0,1-1-1,-1 0 1,1 1-1,4-3 1,-6 5 18,-1-1 0,1 1 0,0 0 0,0 0 0,0-1 0,0 1 0,-1 0 0,1 0 0,0 0 1,0 0-1,0 0 0,0 0 0,-1 1 0,1-1 0,0 0 0,0 0 0,0 1 0,-1-1 0,1 0 1,0 1-1,0-1 0,-1 0 0,1 1 0,0-1 0,-1 1 0,1 0 0,0-1 0,-1 1 0,1-1 1,-1 1-1,1 0 0,-1 0 0,1-1 0,-1 1 0,0 0 0,1 0 0,-1-1 0,0 1 0,0 0 1,1 1-1,4 10 43,-1 0 0,0 0-1,-1 1 1,0-1 0,-1 1 0,1 14 0,0 82 291,-3-86-240,0 45-50,1-99-97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10418,'0'-1'41,"0"1"-1,0 0 1,0 0-1,0-1 0,0 1 1,0 0-1,0 0 1,0 0-1,0-1 1,0 1-1,1 0 1,-1 0-1,0 0 1,0 0-1,0-1 0,0 1 1,0 0-1,1 0 1,-1 0-1,0 0 1,0 0-1,0 0 1,0-1-1,1 1 1,-1 0-1,0 0 0,0 0 1,0 0-1,1 0 1,-1 0-1,0 0 1,0 0-1,0 0 1,1 0-1,-1 0 0,0 0 1,0 0-1,0 0 1,1 0-1,-1 0 1,0 0-1,1 0 1,-1 12 1119,-7 32 67,4-27-841,-9 71 716,3 0-1,5 145 1,4-230-1087,0 7 34,1 0 0,0 0 0,1 0 0,4 13 0,-6-21-44,0-1 0,0 0 0,1 1 0,-1-1 0,1 0 0,0 1 1,-1-1-1,1 0 0,0 0 0,0 0 0,-1 0 0,1 0 0,0 0 0,0 0 0,0 0 0,0 0 1,1 0-1,-1 0 0,0 0 0,0-1 0,0 1 0,1 0 0,-1-1 0,0 1 0,1-1 1,-1 0-1,0 1 0,1-1 0,-1 0 0,1 0 0,-1 0 0,0 0 0,1 0 0,-1 0 0,1 0 1,-1-1-1,0 1 0,1 0 0,1-2 0,10-4 13,-1 0 1,-1-1-1,1 0 0,-1-1 0,0-1 1,-1 1-1,15-17 0,13-10 4,-37 34-22,-1 0 0,1 0 0,0 1-1,0-1 1,0 0 0,0 1 0,0-1 0,0 1-1,0-1 1,1 1 0,-1-1 0,0 1 0,2-1 0,-3 1-1,1 1 1,-1-1 0,0 0 0,1 0 0,-1 0-1,0 0 1,1 0 0,-1 0 0,0 1 0,1-1-1,-1 0 1,0 0 0,0 0 0,1 1-1,-1-1 1,0 0 0,0 0 0,1 1 0,-1-1-1,0 0 1,0 1 0,0-1 0,1 0 0,-1 1-1,0-1 1,0 0 0,0 1 0,0-1 0,1 5-3,-1 0 0,1 0 1,-1 0-1,0 0 0,-1 6 0,0 3-3,1-3 0,-1-2 8,1 0-1,1 0 1,0 0-1,0 0 1,2 9-1,-2-16 1,-1-1 1,1 1-1,0 0 0,-1-1 0,1 1 1,0-1-1,0 1 0,0-1 0,0 1 0,0-1 1,0 1-1,1-1 0,-1 0 0,0 0 1,1 0-1,-1 0 0,1 0 0,-1 0 1,1 0-1,0 0 0,-1 0 0,1-1 1,0 1-1,-1-1 0,1 1 0,0-1 0,0 0 1,0 0-1,-1 1 0,5-2 0,2 1 7,1-2-1,0 1 1,-1-1-1,1 0 1,-1-1-1,0 0 1,1 0-1,13-9 1,6-5 2,27-22 0,-14 10-11,-25 21-27,-16 8 26,0-1 0,1 1 1,-1 0-1,0 0 0,0 0 0,1 0 1,-1 0-1,0 0 0,0 0 1,0 0-1,1 1 0,-1-1 0,0 0 1,0 0-1,0 0 0,1 0 0,-1 0 1,0 0-1,0 0 0,0 0 1,1 1-1,-1-1 0,0 0 0,0 0 1,0 0-1,0 0 0,1 0 1,-1 1-1,0-1 0,0 0 0,0 0 1,0 0-1,0 1 0,0-1 1,0 0-1,0 3-2,0 0-1,0 0 1,0 0 0,0 0 0,-1 0 0,0 0 0,-1 3-1,-2 13 23,4-15-7,-1 0-1,1-1 1,0 1-1,0 0 1,0 0-1,1-1 1,0 1-1,-1 0 1,1-1-1,0 1 1,4 6-1,-5-9-11,1 0 0,-1 0 0,1 0 0,0 0 0,-1 0 0,1-1 0,0 1 0,0 0 0,0 0 0,0-1 0,-1 1 0,1-1-1,0 1 1,0-1 0,0 1 0,0-1 0,2 1 0,-1-1-28,0 0 0,0 0-1,0 0 1,0 0 0,-1 0 0,1-1-1,0 1 1,0-1 0,0 1-1,-1-1 1,1 1 0,0-1 0,2-2-1,-3 3-22,-1 0 0,1 0-1,-1 0 1,0 0 0,1-1-1,-1 1 1,1 0-1,-1 0 1,0-1 0,1 1-1,-1 0 1,0 0 0,1-1-1,-1 1 1,0 0-1,0-1 1,1 1 0,-1 0-1,0-1 1,0 1 0,1-1-1,-1 1 1,0-1 0,0 1-1,0 0 1,0-1-1,0 1 1,0-1 0,0 1-1,0-1 1,0 1-362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15347,'2'-36'282,"-1"26"-47,-4 35-56,2-18-157,-7 75 404,4 1 0,8 127-1,-3-201-405,0 0-1,0 0 0,1 0 1,0-1-1,6 15 0,-8-21-18,1-1 0,0 0 0,-1 1 0,1-1 0,0 0 0,0 0 0,0 1 0,-1-1 0,1 0 0,0 0 0,1 0 0,-1 0 0,0 0 0,0 0 0,0-1 0,0 1 0,1 0 0,-1-1 0,0 1 0,1 0 0,-1-1-1,1 0 1,-1 1 0,0-1 0,1 0 0,-1 0 0,1 0 0,-1 0 0,1 0 0,-1 0 0,1 0 0,-1 0 0,1 0 0,-1-1 0,0 1 0,1-1 0,-1 1 0,0-1 0,1 0 0,-1 1 0,0-1 0,3-1 0,4-4 11,1 0-1,-1-1 1,0 0 0,-1 0 0,1 0 0,-1-1 0,7-11-1,-4 4 21,-1 1 0,0-1 0,10-25 0,-18 39-28,-1 0-1,1 0 0,-1 0 0,0 1 0,1-1 0,-1 0 0,0 0 0,1 0 1,-1 0-1,0 0 0,0 0 0,0 1 0,0-1 0,0 0 0,0 0 0,0 0 0,0 0 1,0 0-1,0 0 0,-1 0 0,1 0 0,-1-1 0,0 2 0,0 0-1,1 0 0,-1 1 1,0-1-1,0 0 1,0 0-1,1 1 0,-1-1 1,0 1-1,0-1 1,1 0-1,-1 1 1,0-1-1,1 1 0,-1 0 1,1-1-1,-1 1 1,0 0-1,1-1 0,0 1 1,-1 0-1,1-1 1,-1 1-1,1 1 0,-5 6 12,1-1 0,0 1 0,0 0 0,1 0 0,0 1 0,0-1 0,1 0 0,0 1 0,1 0 1,0-1-1,0 1 0,1 0 0,0 11 0,1-17-10,-1 1 0,1 0 0,-1 0 1,1-1-1,0 1 0,0-1 1,1 1-1,-1-1 0,1 1 1,0-1-1,0 0 0,0 1 1,0-1-1,0 0 0,1-1 1,-1 1-1,1 0 0,0-1 1,0 1-1,0-1 0,0 0 1,0 0-1,0 0 0,1 0 1,-1-1-1,1 0 0,-1 1 1,1-1-1,0 0 0,-1-1 1,1 1-1,7 0 0,-5-1-20,1 0 0,-1 0 0,1-1 0,-1 0-1,0 0 1,1-1 0,-1 0 0,0 0 0,0 0-1,0-1 1,0 1 0,0-1 0,-1-1 0,0 1 0,1-1-1,8-9 1,-11 11-36,-1-1 1,0 1-1,1-1 0,-1 0 0,0 0 0,-1 0 0,1 0 1,0 0-1,-1 0 0,0-1 0,0 1 0,0 0 0,0-1 0,0 1 1,-1-1-1,1 1 0,-1-1 0,0 1 0,0-1 0,0 1 1,-1-1-1,1 1 0,-1-1 0,0 1 0,0 0 0,0-1 1,0 1-1,-1 0 0,1 0 0,-1 0 0,0 0 0,-3-5 0,-18-22-344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13347,'9'18'840,"0"3"-760,-2 1-128,6-1-168,1 2 232,6-3-120,9-1-16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138 341 14547,'-7'0'201,"-1"0"0,1 1 0,0 0 0,-1 0 1,1 1-1,0 0 0,0 0 0,0 0 0,0 1 0,0 1 0,-11 6 0,15-9-169,0 1 0,1 0-1,-1 0 1,1 0 0,-1 0 0,1 0-1,-1 0 1,1 1 0,0-1-1,0 1 1,0-1 0,1 1 0,-1 0-1,1 0 1,-1 0 0,1 0-1,0 0 1,0 0 0,0 0 0,1 0-1,-1 0 1,1 0 0,-1 1 0,1-1-1,0 0 1,0 0 0,1 0-1,-1 1 1,2 3 0,-2-6-32,1 1 1,0-1 0,0 1-1,0-1 1,0 1-1,0-1 1,0 0-1,0 0 1,0 1-1,1-1 1,-1 0 0,0 0-1,1 0 1,-1 0-1,1 0 1,-1-1-1,1 1 1,0 0-1,-1-1 1,1 1 0,0-1-1,-1 0 1,1 1-1,0-1 1,-1 0-1,1 0 1,0 0-1,3-1 1,0 1-1,1 0 1,-1-1-1,1 0 0,-1-1 0,0 1 1,0-1-1,1 0 0,5-3 0,2-4-9,0 0-1,-1 0 0,0-1 1,-1-1-1,0 0 0,-1-1 0,16-21 1,-2-4-65,29-57 0,-53 93 73,47-101-132,-42 90 108,-1 1 1,-1 0 0,0-1 0,-1 0 0,0 0-1,0 0 1,-1-14 0,-1 25 22,0 1 0,0-1-1,0 0 1,0 0 0,0 0 0,0 0-1,-1 1 1,1-1 0,0 0 0,0 0-1,0 1 1,-1-1 0,1 0-1,-1 0 1,1 1 0,0-1 0,-1 0-1,1 1 1,-1-1 0,0 0 0,0 1 2,1 0-1,-1-1 1,1 1 0,-1 0 0,1 0 0,-1 0-1,1 0 1,-1 0 0,1 1 0,-1-1 0,1 0-1,-1 0 1,1 0 0,-1 0 0,1 1 0,-1-1-1,1 0 1,-1 0 0,1 1 0,0-1 0,-1 0-1,1 1 1,-1 0 0,-4 4 9,0 0 0,1 0-1,-1 1 1,-3 6 0,-7 12 46,0 2 0,2 0 0,0 1 0,2 0 0,1 1 0,2 0-1,0 0 1,2 1 0,1 0 0,-2 43 0,7-66-40,0 0-1,1 1 1,0-1-1,0 0 1,0 1-1,0-1 1,1 0 0,0 0-1,0 0 1,1 0-1,0 0 1,3 5-1,-3-8-6,0 1-1,0-1 0,0 0 1,0 0-1,0 0 0,1-1 0,-1 1 1,1-1-1,0 0 0,-1 0 1,1 0-1,0 0 0,0-1 1,0 1-1,1-1 0,-1 0 1,0 0-1,6 0 0,3 0 8,0-1-1,0 0 1,0 0-1,0-1 1,-1-1-1,1 0 1,0-1-1,-1-1 1,0 0-1,0 0 1,0-1-1,0 0 1,-1-1-1,0-1 1,16-11-1,-25 16-12,0 1 0,-1-1-1,1 1 1,-1-1 0,0 0-1,1 1 1,-1-1 0,0 0-1,0 0 1,0 0 0,0 0-1,0 0 1,-1 0 0,1 0-1,0 0 1,-1-1 0,0 1-1,0 0 1,1 0 0,-1 0-1,-1-3 1,1 3-1,-1 0-1,1 0 1,-1 1-1,0-1 1,0 0-1,0 1 1,0-1 0,0 1-1,0-1 1,0 1-1,-1-1 1,1 1-1,0 0 1,-1 0 0,1 0-1,-1 0 1,1 0-1,-1 0 1,0 0-1,1 0 1,-1 0-1,0 1 1,0-1 0,0 1-1,1 0 1,-3-1-1,-3 0 2,0 1 1,1-1-1,-1 1 0,0 1 0,0-1 0,1 1 0,-1 0 0,1 1 0,-1 0 1,1 0-1,-12 5 0,15-6 0,1 0 1,-1 0 0,1 1 0,0-1-1,-1 0 1,1 1 0,0 0-1,0-1 1,0 1 0,0 0 0,0 0-1,0 0 1,1 0 0,-1 0-1,1 1 1,0-1 0,-1 0-1,1 1 1,0-1 0,0 1 0,0-1-1,1 1 1,-1-1 0,1 1-1,-1 0 1,1-1 0,0 1-1,0 0 1,0-1 0,0 1 0,1 0-1,0 2 1,0-1 0,1 0 1,0 0-1,1-1 1,-1 1-1,1-1 0,-1 1 1,1-1-1,0 0 1,0 0-1,0 0 1,1-1-1,-1 1 0,1-1 1,-1 1-1,1-1 1,0 0-1,0-1 0,0 1 1,0-1-1,5 2 1,10 2-38,0-1 0,38 4 1,-37-6-130,1-1 1,0-1 0,-1-1-1,1-1 1,-1 0 0,35-10-1,-33 2-71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13835,'18'-8'1304,"12"-2"-1048,23-4-248,12-2 792,19-1-752,4 1-16,-2 1-64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12651,'0'17'984,"0"7"-856,-2 5-88,2 4 312,6-3-320,1 0-32,3-6-168,-1-2-144,-5-9-576,-4-5 736,-10-9-104,-6-8-136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13163,'3'-9'110,"0"-1"1,1 2-1,0-1 1,0 0-1,0 1 0,1 0 1,1 0-1,0 0 1,0 0-1,0 1 1,1 0-1,0 1 1,0-1-1,12-7 1,3 0 0,0 0 0,0 1 1,1 2-1,30-11 1,-35 15-68,0 2 1,1 0 0,-1 1-1,1 0 1,0 2 0,38-1-1,-50 3-32,0 1-1,0 0 1,1 0-1,-1 1 1,0 0-1,0 0 1,-1 1-1,1-1 1,9 6-1,-12-5-1,0 0 0,-1 0 0,1 0 0,0 0 0,-1 1 0,0-1 0,0 1 0,0 0 0,0 0 0,-1 0 0,1 0 0,-1 0 0,0 1-1,0-1 1,1 7 0,-1-4 27,-1 0-1,1-1 0,-1 1 1,-1 0-1,1 0 0,-1 0 1,-1-1-1,1 1 0,-1 0 1,0 0-1,-1-1 0,-3 13 0,1-10 41,0 0-1,-1 0 1,0-1-1,-1 1 1,1-1-1,-1 0 1,-1-1-1,-7 8 1,-2-1 125,-1 0 0,-1-1 0,0-1 0,0 0 0,-1-2 0,-1 0 0,-27 9 0,35-14-249,0 0 1,0-1-1,-1-1 0,1 0 1,-1-1-1,-20 1 0,33-3 6,-1 0 0,1 1-1,-1-1 1,1 0-1,-1 0 1,1 0 0,-1 0-1,1 0 1,-1 0 0,1 0-1,-1 0 1,1 0 0,-1-1-1,1 1 1,-1 0-1,1 0 1,-1 0 0,1 0-1,-1-1 1,1 1 0,0 0-1,-1 0 1,1-1 0,-1 1-1,1 0 1,0-1-1,-1 1 1,1-1 0,0 1-1,-1 0 1,1-1 0,0 1-1,0-1 1,-1 1 0,1-1-1,0 1 1,0-1-1,0 0 3,1-1 0,-1 1-1,1 0 1,-1 0-1,1 0 1,-1 0-1,1 0 1,0 1 0,-1-1-1,1 0 1,0 0-1,0 0 1,0 1 0,2-2-1,19-12-591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59 10706,'-3'9'422,"0"-1"-1,0 1 1,1-1-1,0 1 1,1 0-1,-1 15 1,1-21-319,1 1 1,0 0-1,0 0 1,1-1-1,-1 1 1,1 0-1,-1-1 1,1 1-1,0-1 1,1 1-1,-1-1 1,0 1-1,1-1 1,0 0-1,0 0 1,0 1-1,0-1 1,4 4-1,-5-7-84,-1 0-1,0 0 0,0 1 0,0-1 0,1 0 0,-1 0 1,0 0-1,0 1 0,1-1 0,-1 0 0,0 0 1,1 0-1,-1 0 0,0 1 0,1-1 0,-1 0 1,0 0-1,1 0 0,-1 0 0,0 0 0,0 0 0,1 0 1,-1 0-1,0 0 0,1 0 0,-1 0 0,0 0 1,1 0-1,-1 0 0,0-1 0,1 1 0,-1 0 1,0 0-1,1 0 0,-1 0 0,0 0 0,0-1 0,1 1 1,3-15 489,-7-19 191,-2 19-573,-1 0 0,0 0-1,-1 1 1,0-1 0,-1 1 0,-1 1 0,0 0 0,0 0 0,-15-14 0,22 25-181,1 2-35,22 17-348,-5-9 39,0-1 1,1 0-1,0-1 0,0-1 1,0-1-1,1-1 1,-1 0-1,24 1 0,-1-2-274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3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11354,'-2'2'122,"-1"1"0,1 0 0,0 0 0,0 0 0,0 1 0,0-1 0,1 0-1,-1 1 1,1-1 0,0 1 0,0 0 0,0-1 0,0 1 0,0 0 0,1 0-1,0-1 1,0 1 0,0 0 0,0 0 0,2 4 0,-2-5-75,1 0-1,1 0 1,-1 0 0,0 0 0,1 0-1,-1 0 1,1 0 0,0-1 0,0 1 0,0-1-1,0 1 1,1-1 0,-1 0 0,1 0-1,-1 0 1,1 0 0,0 0 0,0-1 0,-1 1-1,1-1 1,0 0 0,1 0 0,4 2 0,0-2-25,-1 0 1,1-1 0,-1 1 0,1-1 0,-1-1 0,0 1 0,1-1 0,-1-1 0,0 1-1,1-1 1,-1-1 0,8-3 0,-12 5-10,1-1-1,-1 0 1,0 0-1,0 0 1,0 0 0,-1 0-1,1 0 1,0-1-1,-1 1 1,0-1 0,1 0-1,1-3 1,-3 4-2,0 0 1,0 0-1,-1-1 1,1 1-1,0-1 1,-1 1-1,1 0 1,-1-1-1,0 1 1,0-1-1,0 1 0,0-1 1,0 1-1,-1 0 1,1-1-1,-1 1 1,1-1-1,-1 1 1,-1-3-1,0 1 6,0-1 0,-1 1 0,1 0 0,-1 0-1,0 0 1,0 0 0,-1 0 0,1 1-1,-1-1 1,0 1 0,0 0 0,0 0 0,0 1-1,0-1 1,-8-2 0,6 2-7,1 1 0,-1 0 0,0 0 0,0 1 1,0-1-1,0 1 0,-1 1 0,1-1 0,0 1 0,0 0 0,-1 1 0,-6 0 0,11 0-16,1-1 0,-1 1 0,1-1 0,-1 1 0,1-1 0,-1 1 0,1 0-1,-1-1 1,1 1 0,0 0 0,-1 0 0,1 0 0,0 0 0,0 0 0,0 1-1,0-1 1,0 0 0,0 0 0,0 1 0,0-1 0,1 1 0,-2 1 0,2-2-63,0 1 0,0-1 0,0 0 1,0 0-1,0 0 0,0 1 0,0-1 1,0 0-1,1 0 0,-1 0 1,0 1-1,1-1 0,-1 0 0,1 0 1,-1 0-1,1 0 0,0 0 0,-1 0 1,1 0-1,0 0 0,0 0 0,0 0 1,0 0-1,-1-1 0,1 1 0,0 0 1,1-1-1,-1 1 0,0-1 0,0 1 1,2 0-1,4 2-95,-1-1 1,1 0-1,0 0 1,0-1-1,9 2 0,20-1-430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92 302 13283,'-7'4'254,"1"-1"0,-1 1 0,1 1 0,0-1 0,0 1 0,0 0 1,1 0-1,-1 1 0,2 0 0,-1 0 0,-7 11 0,10-14-204,0 0 0,0 0 0,1 0 0,-1 1 0,1-1 0,0 0 0,0 1 0,0-1 0,0 0 0,1 1 0,-1-1 0,1 1 0,0-1 0,0 1 0,0 0 0,1-1 0,-1 1 0,1-1 0,0 0 0,-1 1 0,2-1 0,-1 0 0,0 1 0,1-1 0,-1 0 0,1 0 0,2 3 0,-2-4-42,0 0 1,0 0-1,0-1 1,0 1-1,0-1 0,0 1 1,0-1-1,0 0 1,0 0-1,1 0 1,-1 0-1,0 0 1,1 0-1,-1-1 0,1 1 1,-1-1-1,1 0 1,-1 0-1,1 1 1,-1-2-1,1 1 0,-1 0 1,1 0-1,-1-1 1,5-1-1,-3 1-4,1-1 0,0 0-1,-1 0 1,0 0 0,1-1 0,-1 1-1,0-1 1,0 0 0,0-1 0,-1 1-1,1 0 1,3-5 0,0-3-9,-1 0 0,1-1 0,-2 0-1,0 0 1,0 0 0,-1-1 0,0 1 0,-1-1 0,2-22 0,-2 1-56,-1 0 1,-4-52 0,-6 13-51,7 66 94,-1 0 1,0 0-1,0 1 1,0-1-1,-1 0 0,0 1 1,-1 0-1,-3-7 1,6 12 15,1 1 1,-1-1 0,1 0 0,0 1-1,-1-1 1,0 0 0,1 1 0,-1-1-1,1 1 1,-1-1 0,0 1 0,1-1-1,-1 1 1,0-1 0,1 1 0,-1 0-1,0-1 1,0 1 0,1 0 0,-1 0-1,0 0 1,0 0 0,0-1-1,1 1 1,-1 0 0,0 0 0,0 0-1,0 0 1,1 1 0,-1-1 0,0 0-1,0 0 1,0 0 0,1 1 0,-1-1-1,0 0 1,0 1 0,1-1 0,-1 1-1,0-1 1,1 1 0,-1-1-1,1 1 1,-1-1 0,1 1 0,-1 0-1,1-1 1,-1 1 0,0 1 0,-2 3 19,-1 0 1,1 0-1,1 1 1,-1-1-1,-3 12 1,1 3 64,0 1 1,1 0-1,1 0 0,1 1 1,1 28-1,1-38-43,1-1 1,0 0-1,1 1 0,0-1 0,0 0 1,2 0-1,-1 0 0,1 0 1,1-1-1,0 0 0,11 17 0,-11-21-65,1 0 0,-1-1 0,2 1 1,-1-1-1,0-1 0,1 1 0,0-1 0,0-1 0,0 1 0,1-1 0,-1 0 0,1-1 0,8 2 0,-12-3-24,0 0 0,0-1 0,1 1 0,-1-1-1,0 0 1,0 0 0,1-1 0,-1 1 0,0-1 0,0 0 0,6-2-1,-7 2 6,-1-1 0,1 1 0,-1 0 0,0-1 0,1 0 0,-1 0 0,0 1 0,0-1 0,0 0 0,-1-1 0,1 1 0,0 0 0,-1 0 0,1-1-1,-1 1 1,0-1 0,0 1 0,2-6 0,-3 6 28,1 1 1,-1-1-1,1 0 0,-1 0 0,1 0 0,-1 0 1,0 0-1,0 0 0,0 0 0,0 0 0,-1 1 1,1-1-1,0 0 0,-1 0 0,1 0 0,-1 0 0,0 1 1,1-1-1,-1 0 0,0 0 0,0 1 0,0-1 1,-1 1-1,1-1 0,-2-1 0,2 2 21,1 1 0,-1-1 0,0 1 0,0 0 0,0-1 0,1 1 0,-1 0 0,0-1-1,0 1 1,0 0 0,0 0 0,0 0 0,1 0 0,-1 0 0,0 0 0,0 0 0,0 0 0,0 0 0,0 0 0,0 1-1,0-1 1,-1 1 18,0 0-1,1 0 1,-1 0 0,1 0-1,-1 0 1,1 0-1,-1 0 1,1 1-1,0-1 1,-1 1-1,1-1 1,0 1-1,-1 2 1,0-2-2,1-1 0,0 1 0,0-1 0,0 1 0,1 0 1,-1 0-1,0-1 0,1 1 0,-1 0 0,1 0 0,0 0 0,-1 0 0,1 0 0,0 0 0,0 0 0,0-1 1,0 1-1,1 0 0,-1 0 0,0 0 0,1 0 0,0 0 0,-1-1 0,1 1 0,1 3 0,0-3-16,0 0-1,0-1 0,0 1 0,0-1 0,0 1 0,0-1 0,0 0 1,0 1-1,0-1 0,1 0 0,-1-1 0,0 1 0,1 0 1,-1-1-1,1 1 0,-1-1 0,1 0 0,-1 1 0,4-2 0,5 1-137,-1-2-1,1 1 1,-1-2-1,0 1 1,0-1-1,0-1 1,0 0-1,0 0 0,-1-1 1,0 0-1,0-1 1,0 0-1,0 0 1,13-13-1,-16 9-171,-9 8 209,1 3 124,1 0 0,0-1 0,0 1 0,-1 0 0,1 0 0,0 0 0,0 0 1,0 0-1,0 0 0,0 0 0,0 0 0,1 0 0,-2 2 0,1-1 30,-1 0 0,1 0 0,1-1 0,-1 1 0,0 0 0,0 0 1,1 1-1,-1-1 0,1 0 0,0 0 0,-1 0 0,1 0 0,0 0 0,0 0 0,1 4 0,0-4-40,-1-1 0,1 0-1,0 0 1,-1 0 0,1 0 0,0 0-1,0 0 1,0 0 0,0 0-1,0 0 1,0 0 0,0-1 0,0 1-1,0 0 1,0-1 0,1 1 0,-1 0-1,0-1 1,0 0 0,1 1 0,-1-1-1,0 0 1,1 0 0,-1 1-1,0-1 1,1 0 0,0-1 0,7 1-31,0 0-1,0-1 1,-1-1 0,1 1 0,-1-2 0,1 1 0,-1-1-1,12-6 1,17-8-86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5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161 256 12211,'0'0'68,"0"0"0,1-1 0,-1 1 0,0 0 1,1 0-1,-1-1 0,0 1 0,0 0 0,1 0 0,-1-1 1,0 1-1,0 0 0,1-1 0,-1 1 0,0 0 0,0-1 1,0 1-1,0 0 0,1-1 0,-1 1 0,0 0 1,0-1-1,0 1 0,0-1 0,0 1 0,0 0 0,0-1 1,0 1-1,0-1 0,0 1 0,0 0 0,0-1 1,-1 1-1,1 0 0,0-1 0,0 1 0,0 0 0,0-1 1,-1 1-1,1 0 0,0-1 0,0 1 0,0 0 1,-1-1-1,-9-17 1034,8 16-1018,0-1 0,0 1 0,-1 0 0,1-1-1,-1 1 1,0 0 0,0 0 0,1 1 0,-1-1 0,0 1 0,0-1 0,-1 1 0,1 0 0,0 0 0,0 0 0,0 1-1,-5-1 1,6 1-69,-1 0 0,0 1 0,1 0 0,-1-1 0,1 1 0,-1 0 0,1 0 0,-1 0 0,1 0 0,-1 1 0,1-1 0,0 1 0,0-1 0,0 1 0,0 0 0,0 0 0,0 0 0,0 0 0,1 0 0,-1 0 0,-2 5 0,-3 6-2,0 1-1,1-1 1,1 1-1,0 0 1,0 1-1,2-1 1,0 1 0,0 0-1,0 27 1,3-40-16,0 1 1,0-1-1,0 1 1,0-1-1,1 0 1,-1 1-1,1-1 1,-1 0-1,1 1 1,0-1-1,0 0 1,0 0-1,1 2 1,-1-3 0,0 0 0,0-1 0,-1 1 0,1-1-1,0 1 1,0 0 0,0-1 0,-1 0 0,1 1 0,0-1 0,0 0 0,0 1 0,0-1 0,0 0 0,0 0 0,0 0 0,0 0 0,0 0 0,0 0 0,0 0 0,-1 0 0,1 0 0,0 0 0,0 0 0,0-1 0,0 1 0,0 0 0,0-1 0,0 1 0,0-1 0,-1 1 0,1-1 0,0 1 0,1-2 0,6-3-23,-1-1 0,1 0 0,-1-1 0,-1 1 1,1-1-1,8-12 0,32-51-161,-34 49 142,13-20 2,-2 0 0,-1-2 1,-3 0-1,20-60 0,-38 89 149,-6 15 68,-12 20 27,4 3-176,1 0 1,1 1-1,1 0 1,1 1 0,1 0-1,2 0 1,1 0-1,0 1 1,1 27-1,3-51-29,0 1-1,0-1 0,1 1 1,-1-1-1,1 1 0,-1-1 1,1 1-1,0-1 0,1 1 1,-1-1-1,0 0 0,1 0 1,0 0-1,4 6 0,-5-8 2,1 0-1,-1 0 0,1 0 0,-1 0 1,1 0-1,0 0 0,0 0 1,-1 0-1,1-1 0,0 1 1,0-1-1,0 0 0,-1 1 0,1-1 1,0 0-1,0 0 0,0 0 1,0 0-1,0 0 0,0-1 1,-1 1-1,1 0 0,0-1 0,0 0 1,0 1-1,-1-1 0,1 0 1,0 0-1,2-1 0,6-5-9,1-1 0,-1 1 0,0-2 0,0 1 0,-1-1 0,0-1 0,-1 1 0,0-2 0,-1 1 0,0-1 0,0 0 0,-1 0 0,7-20 0,-7 17-13,-10 37 35,0 1 5,2-8-11,0 5 12,1 35 0,1-52-14,0 0-1,1 1 1,-1-1-1,1 0 1,0 0-1,0 0 1,0 0-1,1 0 1,0 0-1,-1 0 1,1 0-1,1-1 1,-1 1-1,5 5 1,-6-8 0,1 1-1,0-1 1,-1 0 0,1 1-1,0-1 1,0 0 0,0 0 0,-1-1-1,1 1 1,0 0 0,0-1 0,0 1-1,0-1 1,0 1 0,1-1-1,-1 0 1,4 0 0,-2-1 5,-1 1 0,1-1 0,0 0 1,-1 0-1,1-1 0,0 1 0,-1-1 1,1 0-1,3-2 0,1-2 13,0 0 0,0-1 0,-1 0 0,1 0 1,-2-1-1,9-11 0,-5 3 25,-1 1 0,-1-2 0,-1 1 0,0-1 0,-1 0 0,-1 0 0,0-1 0,2-23 0,-8 23-42,1 18-7,0-1 0,0 1 1,0 0-1,0-1 0,0 1 0,-1 0 0,1-1 0,0 1 0,0 0 1,0 0-1,-1-1 0,1 1 0,0 0 0,0 0 0,0 0 1,-1-1-1,1 1 0,0 0 0,-1 0 0,1 0 0,0 0 1,0-1-1,-1 1 0,1 0 0,0 0 0,-1 0 0,1 0 1,-2 0-9,1 1 0,0-1 0,0 1 1,-1-1-1,1 1 0,0 0 1,0-1-1,0 1 0,0 0 1,0 0-1,0 0 0,0 0 0,0-1 1,0 1-1,1 1 0,-1-1 1,0 0-1,0 0 0,0 2 1,-6 11-61,0 0 0,0 1 1,2-1-1,-6 20 1,9-27 63,1 1 1,-1 0-1,1-1 1,0 1-1,1 0 1,0 0-1,0 0 1,1-1-1,0 1 1,2 10 0,-2-16 4,-1-1 0,1 1 0,-1-1 1,1 1-1,0-1 0,0 0 1,-1 1-1,1-1 0,0 0 1,0 0-1,1 1 0,-1-1 1,0 0-1,0 0 0,0 0 1,1 0-1,-1-1 0,0 1 1,1 0-1,-1-1 0,1 1 1,-1 0-1,1-1 0,-1 0 1,1 1-1,-1-1 0,1 0 1,0 0-1,-1 0 0,1 0 1,-1 0-1,1 0 0,-1 0 0,1-1 1,0 1-1,-1 0 0,1-1 1,-1 1-1,1-1 0,2-1 1,1-1-178,1 0 0,0 0 0,-1 0 0,0-1 1,1 0-1,-1 0 0,-1 0 0,9-10 0,-6 5 32,-1-1-1,0 0 0,-1 0 1,8-20-1,-3-8-355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11234,'-19'59'1070,"2"2"0,3 0-1,2 0 1,3 1-1,-1 88 1,10-146-1061,0 0-1,0-1 1,0 1 0,1 0 0,0-1 0,-1 1 0,1-1 0,2 5-1,-3-8-7,0 1 1,1 0-1,-1-1 0,0 1 0,1-1 0,-1 1 0,1-1 0,-1 1 0,1-1 0,-1 1 0,0-1 0,1 0 0,0 1 0,-1-1 0,1 0 1,-1 1-1,1-1 0,-1 0 0,1 0 0,1 1 0,-1-1-2,0 0 0,0 0 1,0-1-1,0 1 0,0 0 0,0 0 1,0-1-1,0 1 0,0-1 0,0 1 1,0-1-1,0 1 0,0-1 0,0 1 1,0-1-1,1-1 0,10-10-67,-1-1-1,0 0 1,0-1 0,-2 0-1,0 0 1,13-28-1,1 1-76,-10 14 34,9-12-162,-36 122-570,12-74 780,1-1 0,1 1-1,0-1 1,0 10 0,5 2-140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10442,'11'-16'369,"0"0"-1,-1-1 0,-1 0 1,0-1-1,-1 0 0,-1 0 1,6-27-1,-5 13-357,-2 0 0,-1-1-1,0-50 1,-4 77-28,-1-1 0,0 0 0,-1 1 0,1-1-1,-1 1 1,-1-1 0,-2-9 0,4 15 17,0 1 1,-1 0 0,1-1-1,0 1 1,0 0-1,0-1 1,0 1 0,-1 0-1,1-1 1,0 1-1,0 0 1,0 0-1,-1-1 1,1 1 0,0 0-1,-1 0 1,1-1-1,0 1 1,-1 0 0,1 0-1,0 0 1,-1 0-1,1 0 1,0-1 0,-1 1-1,1 0 1,0 0-1,-1 0 1,1 0-1,0 0 1,-1 0 0,1 0-1,0 0 1,-1 0-1,0 0 1,-8 11 60,-3 18 81,7-6 0,1 0-1,2 1 1,0-1 0,1 1-1,1 0 1,2 0 0,4 30 0,2-14 53,2 0 0,1-1 1,25 55-1,-20-65-420,-8-22-29,-9-23-43,-6-10 216,-1 0-1,-18-37 1,17 44 186,82 56 763,-57-31-848,0-1 0,0-1 0,1 0 0,0-1 1,0-1-1,0 0 0,0-1 0,32-3 0,-38 1-33,0-1 0,0 0-1,0 0 1,0-1 0,-1 0 0,0-1 0,1 0 0,-1-1 0,0 0 0,-1-1 0,0 0 0,0 0-1,0-1 1,13-13 0,-18 16 26,0-1-1,-1 0 1,0 1 0,0-1-1,0 0 1,-1-1-1,0 1 1,3-9 0,-5 13-2,1-1 1,-1 0 0,1 0 0,-1 1 0,0-1 0,1 0 0,-1 0 0,0 1-1,-1-1 1,1 0 0,0 0 0,0 1 0,-1-1 0,1 0 0,-1 1 0,1-1-1,-1 0 1,0 1 0,1-1 0,-1 1 0,0-1 0,0 1 0,0-1 0,-1 1-1,1 0 1,0-1 0,0 1 0,-1 0 0,1 0 0,-3-2 0,0 2 15,0-1 0,0 1 0,0 0-1,-1 0 1,1 1 0,0-1 0,0 1 0,0 0 0,0 0 0,-1 0 0,1 1 0,0 0 0,0-1 0,0 1 0,0 1 0,-5 1 0,-2 1 58,1 1 0,-1 0 0,1 1 0,-18 12 0,18-9-7,0 0 0,0 0 1,0 1-1,-10 15 1,16-21-62,1 0 1,1 0-1,-1 1 1,1-1 0,-1 1-1,1-1 1,1 1-1,-1 0 1,1 0 0,-1 0-1,1 0 1,1 0 0,-1 0-1,1 9 1,0-12-24,1 0 1,-1 0-1,1 1 1,0-1 0,0 0-1,0 0 1,0 0-1,0 0 1,0 0-1,1 0 1,-1 0 0,1 0-1,-1 0 1,1-1-1,0 1 1,0-1-1,0 1 1,-1-1 0,1 0-1,3 2 1,1 0 6,1 0 1,0-1-1,0 1 0,0-1 1,7 1-1,29 4-67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11883,'-7'0'1216,"16"0"-968,5 0 592,13 0-320,8 0-8,16-2 16,14 1 0,18-2-7,1-1-65,4 1-216,-2-1-168,-7-2-280,-8-1 184,-15 3-56,-14-2-56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13651,'15'7'305,"1"0"1,18 4-1,26 12-282,-47-17-23,0 1 1,0 1 0,-1 0-1,0 0 1,-1 2 0,0-1-1,18 21 1,-26-27 18,0 0 0,-1 1-1,1-1 1,-1 1 0,0 0-1,0-1 1,0 1 0,-1 0 0,1 0-1,-1 1 1,0-1 0,0 0-1,-1 0 1,1 0 0,-1 1-1,0-1 1,0 0 0,0 1 0,-1-1-1,1 0 1,-1 0 0,0 0-1,0 1 1,-1-1 0,1 0 0,-1 0-1,0-1 1,0 1 0,0 0-1,-1-1 1,-2 4 0,-6 7 150,-1-2 0,0 1 0,-1-1 0,-17 12-1,-61 38 454,80-55-570,-4 2 54,12-8-40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14899,'1'-2'95,"0"0"0,0 0-1,0 0 1,1 0 0,-1 0 0,1 0-1,-1 1 1,1-1 0,0 0 0,0 1-1,2-2 1,-4 3-84,0 0 0,1-1 0,-1 1 0,0 0 1,1 0-1,-1 0 0,0 0 0,1 0 0,-1 0 0,0 0 0,1 0 0,-1 1 0,0-1 0,1 0 0,-1 0 0,0 0 0,0 0 0,1 0 0,-1 0 0,0 1 0,1-1 0,-1 0 1,0 0-1,0 0 0,1 1 0,-1-1 0,0 0 0,0 0 0,1 1 0,6 18 225,-1 25 22,-5-33-165,0-1 0,1 0-1,0 0 1,0 1 0,1-1 0,8 17 0,-11-25-82,1-1 0,0 0 0,0 0-1,0 0 1,0 0 0,0 0 0,0-1 0,0 1 0,0 0 0,0 0 0,0-1 0,0 1 0,0-1 0,1 1 0,-1-1-1,0 1 1,0-1 0,1 0 0,-1 1 0,0-1 0,1 0 0,-1 0 0,0 0 0,1 0 0,-1 0 0,0 0 0,0-1 0,1 1-1,-1 0 1,0-1 0,0 1 0,1-1 0,-1 1 0,0-1 0,0 1 0,0-1 0,0 0 0,2-1 0,5-3-21,1-1 0,-1-1 1,12-12-1,-16 16 0,43-41-177,-47 43 185,0 1 0,1 0 0,-1 0-1,0 0 1,0-1 0,1 1 0,-1 0-1,0 0 1,1 0 0,-1 0 0,0 0-1,1 0 1,-1 0 0,0 0-1,0 0 1,1 0 0,-1 0 0,0 0-1,1 0 1,-1 0 0,0 0 0,1 0-1,-1 0 1,0 0 0,1 0 0,-1 0-1,0 0 1,0 0 0,1 1 0,-1-1-1,0 0 1,0 0 0,1 0-1,-1 1 1,0-1 0,0 0 0,1 0-1,-1 1 1,0-1 0,0 0 0,0 0-1,0 1 1,1-1 0,-1 0 0,0 0-1,0 1 1,0-1 0,0 0 0,0 1-1,0-1 1,0 0 0,0 1-1,0-1 1,0 0 0,0 1 0,0-1-1,0 0 1,0 1 0,0-1 0,0 31 35,0-20 5,0-7-13,1 1-1,-1 0 1,1-1-1,0 1 1,0-1-1,1 1 1,-1-1-1,1 1 1,0-1-1,0 0 1,5 7-1,-6-10-12,1 1-1,-1-1 1,1 1 0,0-1-1,0 1 1,0-1-1,0 0 1,0 0 0,0 0-1,0 0 1,0 0-1,0-1 1,0 1 0,0-1-1,1 1 1,-1-1-1,0 0 1,0 0-1,1 0 1,-1 0 0,0 0-1,0 0 1,1-1-1,-1 1 1,0-1 0,3 0-1,4-3-33,-1 0 0,1 0 0,-1 0 0,0-1 0,0-1 0,0 1 0,-1-1 0,0 0 0,0-1 0,0 0 0,-1 0 0,0 0 0,0-1 0,-1 0 0,0 0 0,-1 0 0,1-1 0,4-15-1,-8 23 14,-1 0 0,0 0 0,0 0 0,1 0 0,-1 0 1,0 0-1,0 0 0,0 0 0,0 0 0,0 0 0,0 0 0,0 0 0,0 0 0,-1 0 0,1 0 0,-1-1 0,1 2 6,0-1 0,-1 1 0,1 0 0,0-1 0,-1 1 0,1 0 0,-1 0 0,1 0 0,0-1 0,-1 1 0,1 0 1,0 0-1,-1 0 0,1 0 0,-1 0 0,1-1 0,-1 1 0,1 0 0,0 0 0,-1 0 0,1 0 0,-1 0 0,1 0 1,-1 1-1,0-1 0,-1 0 7,0 1-1,0 0 1,-1 0 0,1 0 0,0 0 0,0 0 0,0 1-1,0-1 1,0 1 0,0-1 0,-2 3 0,0 2 31,0-1 1,0 1-1,0 0 0,1 0 1,0 0-1,0 0 0,0 0 1,1 1-1,0 0 1,0-1-1,1 1 0,0 0 1,0 11-1,0-14-12,1-1 1,0 1-1,1-1 0,-1 1 1,1-1-1,0 1 0,-1-1 1,1 0-1,1 1 0,-1-1 1,0 0-1,1 0 1,0 0-1,0 0 0,0 0 1,0 0-1,0 0 0,0-1 1,1 1-1,-1-1 0,1 0 1,0 1-1,0-1 0,0-1 1,0 1-1,0 0 0,0-1 1,5 2-1,-2-1-43,0 0 1,0-1-1,0 1 1,0-2-1,0 1 1,1-1-1,-1 0 1,0 0-1,0 0 1,1-1-1,-1 0 1,0 0-1,0-1 1,0 0-1,0 0 1,0 0-1,-1-1 1,1 1-1,-1-1 1,1-1-1,-1 1 0,0-1 1,0 0-1,5-6 1,1-13-121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15291,'-2'-1'1369,"0"1"-1001,-4 0-200,3 0 976,4 4-1016,17 0-696,2 3-152,14-2 520,3 3-160,8-5-121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172 187 13731,'-8'3'153,"0"-1"0,0 1 0,1 1-1,0 0 1,-1 0 0,1 0 0,1 1 0,-1 0 0,1 0 0,-8 9 0,4-3 44,0 0 1,1 1-1,0 1 0,1-1 1,1 1-1,0 1 1,-10 26-1,15-34-102,0 1 0,1-1-1,-1 1 1,1 0 0,1-1 0,-1 1-1,1 0 1,2 12 0,-1-15-51,0 0 0,0 0 0,0 0 1,0 0-1,1 0 0,0 0 0,0-1 0,0 1 1,0-1-1,1 1 0,-1-1 0,1 0 0,0 0 1,0 0-1,5 4 0,-4-4-32,0-1 1,0 1-1,1-1 0,-1 0 1,1 0-1,-1 0 0,1-1 1,0 1-1,0-1 0,0 0 1,0-1-1,0 1 1,0-1-1,0 0 0,0 0 1,-1-1-1,1 1 0,0-1 1,0 0-1,0-1 0,0 1 1,-1-1-1,1 0 0,0 0 1,-1 0-1,0-1 0,0 1 1,6-5-1,-4 3-59,0-1 0,-1 0-1,1 0 1,-1 0-1,0 0 1,0-1 0,0 0-1,-1 0 1,0 0 0,0-1-1,-1 1 1,0-1 0,0 0-1,0 0 1,-1 0 0,0 0-1,0 0 1,0-10 0,-2 10-31,-1 1 1,1 0-1,-2 0 1,1 0-1,-2-6 1,2 11 58,1 0 1,-1-1 0,1 1 0,-1 0 0,0 0 0,1 0 0,-1-1 0,0 1 0,0 0-1,0 0 1,0 0 0,-2-1 0,3 1 14,-1 1 1,1 0-1,-1 0 0,0 0 0,1 0 0,-1 0 0,1 0 1,-1-1-1,0 1 0,1 1 0,-1-1 0,1 0 0,-1 0 1,0 0-1,1 0 0,-1 0 0,1 0 0,-1 1 1,0-1-1,1 0 0,-1 0 0,1 1 0,-1-1 0,1 1 1,-1-1-1,1 0 0,0 1 0,-1-1 0,1 1 1,-1 0-1,-1 0 13,1 1 0,0-1 0,0 1-1,-1-1 1,1 1 0,0 0 0,0 0 0,0-1 0,1 1 0,-1 0 0,0 0 0,1 0 0,-1 0 0,1 0 0,0 0 0,0 0 0,-1 0 0,1 0 0,0 0 0,1 0 0,-1 0 0,0 0 0,1 0 0,-1 0 0,1 0-1,-1 0 1,3 3 0,-2-3 8,0 0 0,0 0 0,1 1-1,0-1 1,-1 0 0,1 0 0,0 0-1,0 0 1,0-1 0,0 1 0,0-1 0,1 1-1,-1-1 1,0 0 0,1 1 0,-1-1-1,1 0 1,-1-1 0,1 1 0,2 0-1,7 0-2,-1 0-1,0-1 0,1-1 0,-1 0 0,0 0 0,0-1 1,0 0-1,0-1 0,0-1 0,0 1 0,-1-2 0,1 1 0,17-13 1,-20 12-17,0 0 0,0-1 1,-1 0-1,0-1 1,0 1-1,-1-1 0,0-1 1,0 1-1,0-1 1,-1 0-1,0 0 0,-1-1 1,0 1-1,0-1 1,-1 0-1,4-17 0,-4 5-10,-1 1 0,-1-40 0,-1 48 20,-1 1 0,0 0 1,-1 0-1,0 0 1,-1 0-1,-8-20 0,-2 13 36,12 18-38,1-1 1,-1 1-1,1 0 0,-1-1 0,1 1 0,-1 0 0,1 0 1,-1-1-1,1 1 0,-1 0 0,1 0 0,-1 0 1,0 0-1,1 0 0,-1 0 0,1 0 0,-1 0 1,0 0-1,1 0 0,-1 0 0,0 0 0,0 1 6,-1 0-1,1 0 1,0 0-1,-1 1 1,1-1-1,0 0 1,0 0-1,0 1 1,0-1-1,0 1 1,0-1-1,0 1 1,1-1-1,-1 1 1,1-1-1,-1 1 1,1 0-1,-1-1 1,1 4-1,-2 6 22,0 1 0,1-1 0,1 1-1,0-1 1,1 1 0,0-1 0,0 1-1,1-1 1,1 1 0,0-1 0,1 0-1,0 0 1,7 14 0,8 9 16,1-1-1,39 50 1,-46-67-38,-7-8-16,0 0-1,-1 0 1,0 0 0,0 1 0,-1 0 0,0-1 0,5 19-1,-11-34-123,0 1-1,-1 0 0,1 0 1,-1 0-1,-1 0 0,1 1 1,-1-1-1,0 1 1,0 0-1,-10-9 0,-6-5-129,-28-21 0,25 24 302,-1 0 1,-45-21 0,65 33 287,8 3-231,12 1-15,50 6 149,-24-1-61,-1-2 0,50-3-1,-39-6-92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9 367 14075,'-4'44'1276,"2"-34"-1072,1 0-1,0 1 1,0-1-1,1 1 1,3 19 0,-3-28-180,1 0 0,-1 0 0,1 1 0,0-1 0,0 0 0,0 0 0,0 0 0,1 0 0,-1 0 1,0-1-1,1 1 0,-1 0 0,1 0 0,0-1 0,-1 1 0,1-1 0,0 0 0,0 0 0,0 1 1,0-1-1,0 0 0,0-1 0,1 1 0,-1 0 0,0 0 0,0-1 0,0 0 0,1 1 0,-1-1 1,0 0-1,5 0 0,0-1-16,-1 0 0,1 0 0,-1 0 0,0 0 1,1-1-1,-1 0 0,0-1 0,0 0 0,0 1 0,0-2 1,-1 1-1,1-1 0,-1 0 0,0 0 0,0 0 0,0-1 1,-1 0-1,1 1 0,-1-2 0,0 1 0,-1 0 1,1-1-1,-1 0 0,0 0 0,-1 0 0,1 0 0,-1 0 1,0-1-1,-1 1 0,2-12 0,-3 16-15,0 1 0,0-1 0,0 1 0,-1 0 1,1-1-1,0 1 0,-1 0 0,1-1 0,-1 1 0,1 0 0,-1-1 0,0 1 0,1 0 0,-1 0 0,-2-3 0,3 4 7,0 0-1,-1 0 0,1 0 0,0 0 0,0-1 0,-1 1 0,1 0 0,0 0 0,0 0 0,-1 0 0,1 0 0,0 0 0,-1 0 0,1-1 0,0 1 0,0 0 0,-1 0 0,1 0 0,0 0 0,-1 0 0,1 1 0,0-1 1,-1 0-1,1 0 0,0 0 0,0 0 0,-1 0 0,-7 12 33,7-8-12,1 0 0,-1 0 1,1 0-1,-1 0 0,1 0 0,0 0 1,1 1-1,-1-1 0,1 0 0,-1 0 1,1 0-1,0-1 0,1 1 0,-1 0 1,1 0-1,0-1 0,-1 1 1,2 0-1,-1-1 0,0 0 0,1 0 1,-1 0-1,1 0 0,0 0 0,0 0 1,6 4-1,-6-5-4,1 0 0,-1 0-1,0 0 1,1 0 0,-1 0 0,1-1 0,0 1 0,0-1 0,-1 0-1,1 0 1,0 0 0,0-1 0,0 1 0,0-1 0,0 0-1,0 0 1,0-1 0,0 1 0,0-1 0,0 0 0,-1 0 0,1 0-1,0 0 1,0-1 0,-1 1 0,1-1 0,5-4 0,-3 1-45,0-1 0,0 0 0,0-1 0,-1 1 1,0-1-1,0 0 0,0 0 0,-1-1 1,4-9-1,2-8-356,11-39 0,-25 81 509,0 0 0,1 1 1,1-1-1,1 0 0,1 1 0,0 0 0,1-1 0,5 24 1,-6-40-93,0 1 0,1-1 0,-1 1 0,1-1 0,-1 1 0,1-1 0,0 1 0,-1-1 0,1 1 0,0-1 0,0 0 0,0 0 0,0 1 0,0-1 0,0 0 0,1 0 0,-1 0 0,3 2 0,-3-3-14,0 0 1,0 0-1,0 0 1,0 1-1,0-1 0,0 0 1,0 0-1,1 0 1,-1-1-1,0 1 1,0 0-1,0 0 1,0-1-1,0 1 1,0 0-1,0-1 1,0 1-1,0-1 1,0 0-1,1 0 1,3-3-32,1-1 0,-2 1 1,1-1-1,0 0 0,-1 0 1,0-1-1,4-6 0,0-1-301,-1-1-1,0 0 1,-1 0-1,-1 0 1,0-1-1,4-25 1,-11 55-24,-4 40 606,6-49-158,0-1 0,0 1 0,0 0 0,1-1 0,0 1 0,0 0 1,3 7-1,-4-12-84,0 0-1,1 0 1,-1 0 0,0 0 0,1 0 0,-1 0 0,1 0 0,-1 0 0,1 0 0,0-1 0,-1 1 0,1 0 0,0 0 0,0-1 0,-1 1 0,1-1 0,0 1 0,0 0 0,0-1 0,0 1 0,0-1 0,0 0 0,0 1 0,1-1 0,0 0-1,-1 0-1,1 0 1,-1-1 0,1 1 0,-1 0-1,0-1 1,1 1 0,-1-1 0,0 0-1,1 1 1,-1-1 0,0 0-1,0 0 1,0 0 0,2-1 0,3-4 37,-1-1 0,1 1 0,-1-1 0,7-12-1,2-7-64,-1 0 0,-1-2-1,-2 1 1,8-31-1,-7 13-229,9-86-1,-18 119 193,1-35-102,-3 44 131,0 0-1,0 1 0,-1-1 1,1 0-1,-1 0 1,1 1-1,-1-1 1,0 1-1,0-1 1,0 1-1,0-1 0,0 1 1,-3-4-1,3 5 12,1 1 0,0 0-1,0 0 1,-1-1 0,1 1 0,0 0-1,0 0 1,-1 0 0,1-1-1,0 1 1,-1 0 0,1 0 0,0 0-1,-1 0 1,1 0 0,0 0-1,-1-1 1,1 1 0,0 0 0,-1 0-1,1 0 1,0 0 0,-1 0 0,1 1-1,-1-1 1,1 0 0,0 0-1,-1 0 1,1 0 0,0 0 0,-1 0-1,1 0 1,-1 1 0,-9 11 16,-3 16 88,9-15-44,0 1-1,2 0 1,-1 1-1,2-1 1,0 0-1,0 1 1,1-1 0,4 23-1,0-9 33,2 0-1,1 0 1,14 36 0,-14-45-67,1 0 1,1 0 0,0-1 0,2 0 0,0-1 0,1 0 0,1 0 0,0-2 0,1 1-1,0-2 1,31 24 0,-43-37-30,0 1 0,0-1-1,0 0 1,0 0-1,0 0 1,1 0 0,-1 0-1,0-1 1,0 1 0,1-1-1,-1 1 1,0-1 0,0 0-1,5 0 1,-6 0 2,-1 0 1,0 0 0,1-1-1,-1 1 1,0 0-1,1 0 1,-1 0 0,0 0-1,0-1 1,1 1-1,-1 0 1,0 0 0,0 0-1,1-1 1,-1 1 0,0 0-1,0-1 1,0 1-1,1 0 1,-1 0 0,0-1-1,0 1 1,0 0-1,0-1 1,0 1 0,0 0-1,0-1 1,0 1-1,0 0 1,0-1 0,0 1-1,0 0 1,0-1-1,0 0 1,0-1-8,-1 0 0,0 0 0,0 0 1,0 0-1,0 0 0,0 0 0,0 0 0,0 0 0,-3-2 1,-11-13-230,-1 1 1,0 1 0,-26-20-1,-61-36-707,94 65 876,-24-16-170,-2 2 0,0 0 0,-38-13 0,82 35 344,1 0 1,0 0 0,0-1 0,-1-1-1,1 1 1,15-3 0,74-8-46,-75 7-43,-20 2-9,13-1-108,0 0-1,29-9 1,-42 9 65,0 1 0,0-1 0,0 0 0,0 0 1,-1-1-1,1 1 0,3-3 0,-6 3 22,1 1 1,-1 0-1,0-1 0,0 1 1,0 0-1,0-1 0,0 0 1,0 1-1,0-1 0,0 1 1,-1-1-1,1 0 1,-1 0-1,1 1 0,-1-1 1,0 0-1,1-2 0,-1 2 3,0 0-1,-1 1 0,1-1 1,0 0-1,0 0 0,-1 0 1,1 1-1,-1-1 1,0 0-1,0 0 0,1 1 1,-1-1-1,-2-2 1,-26-23-174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16540,'10'-7'1008,"5"1"-1336,5 5 320,4 1 544,1 4-632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157 130 14595,'-4'-2'73,"1"0"0,-1 0 0,0 1 1,0-1-1,0 1 0,0 0 0,-1 0 0,1 0 0,0 1 0,0 0 1,0 0-1,-1 0 0,1 0 0,0 0 0,0 1 0,0 0 0,-1 0 0,1 0 1,0 0-1,0 1 0,1-1 0,-1 1 0,0 0 0,0 0 0,1 1 0,-1-1 1,1 1-1,0 0 0,0 0 0,0 0 0,0 0 0,0 0 0,1 0 0,-1 1 1,-1 4-1,0-1-3,1-1-1,0 1 1,1 0 0,0 0 0,0 0 0,0 0 0,1 1 0,0-1 0,0 0 0,1 1 0,0-1 0,0 0-1,1 1 1,0-1 0,0 0 0,3 8 0,-4-12-45,1 1 0,0-1-1,1 0 1,-1 0 0,0 0 0,1-1-1,0 1 1,-1 0 0,1-1 0,0 1-1,1-1 1,-1 1 0,0-1 0,1 0-1,-1 0 1,1 0 0,0 0 0,-1-1-1,1 1 1,0-1 0,0 1 0,0-1-1,0 0 1,0 0 0,1-1 0,-1 1-1,0-1 1,0 1 0,0-1 0,1 0-1,-1 0 1,0 0 0,0-1 0,1 1-1,-1-1 1,0 0 0,0 0 0,4-1-1,3-2-25,0-1-1,0 0 1,0 0-1,-1-1 0,0 0 1,0 0-1,-1-1 0,1 0 1,-1-1-1,-1 0 0,11-14 1,-2 1-71,-2-1 0,0 0-1,19-44 1,-32 62 60,22-57-160,-22 58 156,0 0-1,0-1 1,0 1 0,0-1-1,-1 0 1,0 1 0,0-1-1,0 1 1,0-1 0,-1 0-1,1 1 1,-1-1 0,0 1-1,-2-6 1,3 9 14,0-1 0,0 1 0,-1-1-1,1 1 1,0 0 0,-1-1 0,1 1 0,0 0 0,-1-1 0,1 1-1,0 0 1,-1-1 0,1 1 0,-1 0 0,1 0 0,-1-1 0,1 1-1,-1 0 1,1 0 0,-1 0 0,1 0 0,-1 0 0,1 0 0,-1 0-1,1 0 1,-1 0 0,1 0 0,-1 0 0,1 0 0,-1 0 0,1 0-1,0 0 1,-1 0 0,0 1 0,-16 11-14,10-4 28,1 1-1,0-1 0,1 1 0,0 1 1,0-1-1,1 1 0,0 0 1,-3 12-1,0 4 50,2 0 0,-4 32-1,8-44-25,1 0 1,0-1-1,1 1 0,0 0 0,1 0 0,1 0 0,0-1 0,8 22 0,-9-30-23,1 0 0,-1 1 0,1-1 0,0 0 0,1 0-1,-1-1 1,1 1 0,0-1 0,0 0 0,5 5 0,-6-7-14,1 0 1,-1 0 0,1 0 0,-1-1-1,1 1 1,-1-1 0,1 0 0,0 0 0,0 0-1,0 0 1,-1 0 0,1-1 0,0 0-1,0 0 1,0 0 0,6-1 0,-4-1-38,0 1 1,0-1 0,0 0-1,0-1 1,0 1 0,-1-1-1,1 0 1,-1-1-1,0 1 1,0-1 0,0 0-1,-1-1 1,1 1 0,-1-1-1,0 0 1,0 0-1,0 0 1,-1 0 0,5-10-1,-3 4-42,0 1-1,-1-1 1,0 0 0,0 0-1,-2-1 1,1 1-1,-1 0 1,-1-1 0,0-22-1,-6 15 7,5 18 77,0 1 1,0 0 0,-1-1-1,1 1 1,0 0-1,-1-1 1,1 1-1,0 0 1,-1-1-1,1 1 1,0 0-1,-1 0 1,1-1-1,-1 1 1,1 0-1,0 0 1,-1 0 0,1-1-1,-1 1 1,1 0-1,-1 0 1,1 0-1,-1 0 1,-1 1 11,1-1 1,-1 1-1,1-1 1,-1 1-1,1 0 1,0 0-1,-1 0 1,1 0-1,0 0 1,0 0-1,0 0 1,0 0 0,-1 0-1,2 1 1,-1-1-1,0 0 1,0 1-1,0-1 1,0 2-1,-4 6 68,1 0 0,1 0-1,-1 0 1,2 1 0,-1 0 0,1-1-1,-1 20 1,3-25-64,0 0-1,0 0 1,0 0-1,1-1 1,-1 1-1,1 0 1,0 0 0,0 0-1,1-1 1,1 5-1,-1-6-18,-1 1-1,0-2 0,1 1 0,0 0 1,-1 0-1,1 0 0,0-1 0,0 1 1,0-1-1,0 1 0,0-1 1,0 0-1,0 0 0,1 0 0,-1 0 1,0 0-1,5 0 0,17 3-137,0-1-1,0-1 0,34-2 0,-32-1 132,0 1-1,46 7 0,-71-6 50,0-1 1,-1 0-1,1 0 0,0 1 1,-1-1-1,1 0 0,0 0 1,0 0-1,-1 0 0,1 0 1,0 0-1,0-1 0,-1 1 1,1 0-1,0 0 0,-1 0 1,1-1-1,0 1 0,-1 0 1,1-1-1,0 1 1,0-1-15,-1 1 0,0-1 0,0 0 0,1 1 0,-1-1 0,0 1 0,0-1 0,0 1 0,0-1 1,0 0-1,0 1 0,0-1 0,0 1 0,0-1 0,0 0 0,0 1 0,0-1 0,-1 1 1,1-1-1,0 1 0,0-1 0,-23-37 632,14 24-424,-3-5-15,-4-8-106,0-1 0,2 0-1,-20-55 1,32 79-172,2 1 1,-1-1-1,0 1 0,1-1 0,-1 1 0,1-1 0,0 1 1,1-6-1,-1 8 9,1-1 0,-1 1 0,1-1 0,-1 1 0,1-1 0,0 1 0,-1 0-1,1-1 1,0 1 0,0 0 0,0 0 0,0-1 0,0 1 0,0 0 0,1 0 0,-1 0 0,0 0 0,1 1 0,-1-1 0,0 0 0,1 0 0,2 0 0,13-4-114,-1 1 1,1 1-1,20-2 0,-27 4 94,60-6-406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15619,'-5'-4'1097,"4"2"-1249,1 6 96,3 1 816,1-1-648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15323,'-3'7'179,"0"1"0,0 0 0,1 0 0,0 0-1,0 0 1,1 0 0,0 12 0,3 59 143,-1-64-100,2 34 20,3-2 0,1 1-1,2-1 1,3 0-1,25 66 1,-37-113-241,13 23 366,-12-22-354,-1-1 0,1 0-1,-1 1 1,1-1 0,-1 0 0,1 1 0,-1-1 0,1 0 0,-1 1 0,1-1 0,-1 0 0,1 0 0,-1 0-1,1 0 1,0 1 0,-1-1 0,1 0 0,-1 0 0,1 0 0,0 0 0,-1 0 0,1 0 0,-1-1 0,1 1-1,0 0 1,-1 0 0,1 0 0,-1-1 0,1 1 0,-1 0 0,1 0 0,-1-1 0,1 1 0,-1 0 0,1-1-1,-1 1 1,1-1 0,-1 1 0,0-1 0,1 1 0,-1-1 0,0 1 0,1-1 0,-1 1 0,1-1 0,4-8 83,0 1 1,-1-1-1,7-16 1,-1 0 14,53-102-62,108-161 1,-157 266-476,-14 22 422,0 0 1,0 0-1,0-1 0,0 1 0,0 0 0,0 0 1,0 0-1,1 0 0,-1 0 0,0-1 0,0 1 1,0 0-1,0 0 0,0 0 0,0 0 0,0-1 1,0 1-1,0 0 0,0 0 0,0 0 0,0 0 1,0-1-1,0 1 0,0 0 0,0 0 0,0 0 1,0 0-1,0-1 0,0 1 0,-1 0 0,1 0 1,0 0-1,0 0 0,0-1 0,0 1 0,0 0 1,0 0-1,0 0 0,0 0 0,-1 0 0,1 0 1,0 0-1,0-1 0,0 1 0,0 0 0,-1 0 1,1 0-1,0 0 0,0 0 0,0 0 0,0 0 1,-1 0-1,1 0 0,0 0 0,0 0 0,0 0 1,0 0-1,-1 0 0,-10 2-114,11-2 112,-22 9-218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16588,'6'39'1112,"-1"-9"-1016,3-10-112,2-1 168,0-4-392,1-12-64,-1-6 200,-4-18-80,0-12-88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15483,'-1'34'397,"2"0"0,1 0-1,2 0 1,15 59-1,-8-56-305,1 0 0,3-1-1,26 49 1,-40-83-116,0 0 0,0 0-1,1 0 1,-1 0 0,1 0 0,-1 0-1,1-1 1,0 1 0,3 2 0,-5-4 9,1 0 1,-1 0 0,0 1-1,1-1 1,-1 0-1,0 0 1,1 0 0,-1 0-1,1 0 1,-1 0-1,0 0 1,1 0 0,-1 0-1,1 0 1,-1 0-1,1 0 1,-1 0-1,0 0 1,1 0 0,-1 0-1,1-1 1,-1 1-1,0 0 1,1 0 0,-1 0-1,0-1 1,1 1-1,-1 0 1,0 0 0,1-1-1,-1 1 1,0-1-1,3-3-110,-1 0 0,0-1 0,0 1-1,-1-1 1,1 0 0,-1 1-1,1-9 1,5-25-661,52-254-3615,-37 221 5432,-22 71-1002,0 0 0,0 0 0,0 0 0,0 0 1,-1 0-1,1 0 0,0 0 0,0 0 0,0 0 1,0 0-1,0 0 0,0 0 0,-1 0 0,1 0 1,0 0-1,0 0 0,0 0 0,0 0 0,0 0 1,0 0-1,-1 0 0,1 0 0,0 0 0,0 0 1,0 0-1,0 0 0,0 0 0,0 0 0,0-1 1,0 1-1,-1 0 0,1 0 0,0 0 0,0 0 1,0 0-1,0 0 0,0 0 0,0 0 0,0-1 1,0 1-1,0 0 0,0 0 0,0 0 0,0 0 1,0 0-1,0 0 0,0-1 0,0 1 0,0 0 1,0 0-1,0 0 0,0 0 0,0 0 0,0 0 1,0-1-1,0 1 0,0 0 0,0 0 0,0 0 1,0 0-1,0 0 0,0 0 0,0 0 0,0-1 1,0 1-1,-6 10 1230,3 4-951,2 0 0,0 0 1,0 0-1,2 0 0,0 0 0,0 0 1,4 15-1,-3-14-158,10 49-44,2-1 0,35 98 0,-33-123-144,-3-18-66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96 13475,'0'-6'227,"1"1"-1,-1-1 1,0 1 0,-1 0 0,1-1 0,-1 1-1,0 0 1,-1 0 0,1 0 0,-5-9 0,6 13-179,-1-1 0,0 1 1,0-1-1,1 0 0,-1 1 1,0 0-1,-1-1 0,1 1 0,0 0 1,0-1-1,-1 1 0,1 0 1,0 0-1,-1 0 0,1 0 1,-1 0-1,0 0 0,1 1 1,-1-1-1,0 0 0,1 1 1,-1-1-1,0 1 0,1 0 1,-1 0-1,0 0 0,0-1 1,0 2-1,1-1 0,-1 0 1,0 0-1,0 0 0,1 1 0,-1-1 1,-3 2-1,1 1 1,-1-1-1,1 1 1,0-1 0,0 1-1,0 1 1,1-1-1,-1 0 1,1 1 0,-1 0-1,1 0 1,1 0 0,-1 0-1,0 0 1,1 1-1,0-1 1,0 1 0,0-1-1,-1 8 1,-1 1 83,1 0 0,1 0 0,0 0-1,1 0 1,1 24 0,0-31-88,1-1 1,-1 1-1,1-1 0,1 1 0,-1-1 0,1 0 1,0 0-1,0 1 0,0-1 0,1-1 1,0 1-1,0 0 0,7 7 0,-9-10-32,1-1 1,-1 1-1,1-1 0,0 0 1,-1 0-1,1 0 0,0 0 0,0 0 1,0 0-1,0 0 0,0-1 0,0 1 1,0-1-1,0 1 0,0-1 0,2 0 1,-1 0-9,0 0-1,0-1 1,0 0 0,0 1 0,0-1 0,-1 0 0,1 0 0,0 0-1,-1-1 1,1 1 0,-1-1 0,1 0 0,-1 1 0,3-4 0,1-1-13,0 0 0,-1 0 0,0-1 0,0 1-1,0-1 1,-1-1 0,0 1 0,-1 0 0,0-1 0,0 0 0,0 0 0,2-12 0,-3 8-20,0 0 0,-1 0 0,0 0 0,-1 0-1,0 0 1,-1 0 0,-4-23 0,5 32 21,-1 1 0,0-1 0,0 0-1,0 1 1,0 0 0,0-1 0,-1 1 0,1 0 0,-1-1 0,1 1 0,-1 0 0,-3-3-1,4 5 8,1-1 0,-1 1 0,1 0 1,-1-1-1,1 1 0,-1 0 0,1 0 0,-1-1 0,0 1 0,1 0 0,-1 0 0,1 0 0,-1 0 0,0 0 0,1 0 0,-1 0 0,1 0 0,-1 0 0,0 0 0,1 0 0,-1 0 0,0 1 0,0-1 2,0 1 0,-1 0 1,1 0-1,0 0 0,0 0 0,1 0 1,-1 0-1,0 0 0,0 0 0,0 0 1,1 0-1,-1 0 0,0 0 0,0 3 1,-3 7 20,0 1 0,1 0 0,0 1 1,1-1-1,1 0 0,0 1 0,0 21 1,2-23-9,-1 0 1,2 0 0,-1 0 0,2 0-1,-1 0 1,1-1 0,1 1 0,0-1-1,5 10 1,-7-17-40,0-1 1,-1 1-1,1-1 0,0 1 0,0-1 1,1 0-1,-1 0 0,0 0 0,1 0 1,-1 0-1,1 0 0,0-1 0,-1 0 1,1 1-1,3 0 0,-4-2 16,0 1 1,-1-1-1,1 0 0,0 0 0,-1 0 1,1 0-1,0 0 0,0 0 0,-1 0 1,1-1-1,0 1 0,-1-1 0,1 1 1,-1-1-1,1 0 0,0 0 0,-1 1 1,0-1-1,1 0 0,-1 0 0,1 0 1,-1-1-1,0 1 0,0 0 0,0 0 1,0-1-1,0 1 0,2-3 1,15-34-130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4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17068,'-4'6'172,"-1"-1"1,-1 1-1,1-1 1,-1-1-1,0 1 1,0-1-1,0 0 1,-9 5-1,9-7-134,1 1 0,0 0-1,-1 0 1,1 1 0,1-1-1,-1 1 1,0 0 0,1 1-1,0-1 1,0 1 0,0 0-1,0 0 1,1 0 0,-3 7-1,5-10-34,0 0 0,0 0 0,0 0 0,0 0 0,1 0 0,-1 0-1,1 0 1,-1 0 0,1 0 0,0 1 0,0-1 0,0 0 0,0 0-1,1 0 1,-1 0 0,0 0 0,1 1 0,-1-1 0,1 0 0,0 0-1,0 0 1,0 0 0,0 0 0,0-1 0,0 1 0,1 0 0,-1 0-1,0-1 1,1 1 0,-1-1 0,1 1 0,0-1 0,0 0 0,-1 0 0,1 1-1,3 0 1,6 2-102,0 0 0,1-1-1,-1 0 1,1-1 0,19 1 0,-3 1-209,-18-3 241,3 1-108,-1 0 0,0 1-1,0 0 1,0 1 0,14 5 0,-24-8 178,0 0 0,0 0 0,-1 0 1,1 0-1,0 1 0,0-1 0,-1 0 0,1 1 1,-1 0-1,1-1 0,-1 1 0,0 0 0,1-1 1,-1 1-1,0 0 0,0 0 0,0 0 0,-1 0 1,1 0-1,0 0 0,-1 0 0,1 0 1,-1 0-1,0 0 0,0 1 0,1-1 0,-2 0 1,1 0-1,0 0 0,0 0 0,-1 0 0,1 0 1,-1 1-1,1-1 0,-1 0 0,0 0 1,-1 2-1,-2 4 192,0-1-1,-1 1 1,0-1 0,0 1 0,-1-2 0,0 1 0,0 0-1,0-1 1,-1-1 0,-14 11 0,8-8 121,0 0-1,-1-1 1,0 0-1,0-1 1,-22 6 0,33-11-303,0 0 1,-1 0-1,1 0 1,0-1 0,0 1-1,-1-1 1,1 0-1,0 0 1,-1 0 0,1-1-1,0 1 1,-1-1 0,1 1-1,-3-2 1,5 1-38,0 1 0,0-1 0,0 1 0,0-1 1,1 0-1,-1 1 0,0-1 0,1 0 0,-1 0 1,0 0-1,1 1 0,-1-1 0,1 0 0,-1 0 0,1 0 1,0 0-1,-1 0 0,1-2 0,-1 1-5,1-1-1,0 0 1,0 0-1,0 0 1,0 1 0,1-1-1,-1 0 1,1 0-1,1-3 1,5-15-107,1 0 0,14-23 0,9-7-226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15979,'-23'9'298,"1"2"0,0 0-1,0 1 1,1 1 0,1 1-1,1 1 1,0 1 0,0 1-1,-22 26 1,40-42-282,0 0 1,0 0-1,-1 1 0,2-1 0,-1 0 1,0 0-1,0 1 0,0-1 0,1 1 1,-1-1-1,0 1 0,1-1 0,-1 1 1,1-1-1,0 1 0,0-1 1,-1 1-1,1-1 0,0 1 0,0-1 1,0 1-1,1 2 0,0-3-21,0 0 1,0 0-1,1-1 0,-1 1 0,0 0 1,0 0-1,1 0 0,-1-1 1,1 1-1,-1-1 0,0 1 0,1-1 1,-1 0-1,1 1 0,-1-1 1,1 0-1,-1 0 0,1 0 0,-1 0 1,1 0-1,-1 0 0,4-1 0,23-3-650,54-14 0,-64 13 317,0 0 0,0 1 0,0 1 0,0 1-1,0 1 1,1 0 0,22 2 0,-39-1 327,-1 1 0,1-1 0,0 0 0,0 1 0,0-1 0,-1 1 0,1 0-1,0-1 1,0 1 0,-1 0 0,1 0 0,-1 0 0,1 0 0,-1 1 0,1-1 0,-1 0 0,0 0 0,1 1 0,-1-1 0,0 1 0,0-1 0,0 1 0,0 0 0,0-1 0,-1 1-1,1 0 1,0 0 0,-1-1 0,1 1 0,-1 0 0,0 0 0,0 0 0,1 0 0,-1 0 0,0 0 0,-1-1 0,1 1 0,0 0 0,-1 0 0,0 2 0,-1 5 209,-1 1 0,0-1 0,0 0 0,-1 0 0,-1-1 0,-7 13 0,0-3 358,-1-1 0,-1 0 0,-1-1 0,0-1 0,-1 0 0,0-1 0,-32 21 0,31-27-517,17-8-35,0-1-1,0 1 1,0 0 0,0 0-1,0 0 1,0 0-1,0 0 1,0-1-1,0 1 1,-1 0-1,1 0 1,0 0-1,0 0 1,0-1-1,0 1 1,0 0-1,0 0 1,0 0-1,0 0 1,0-1-1,0 1 1,0 0-1,0 0 1,0 0-1,0 0 1,0-1-1,1 1 1,-1 0-1,0 0 1,0 0-1,0 0 1,0-1-1,0 1 1,0 0-1,0 0 1,0 0-1,1 0 1,-1 0-1,0 0 1,0-1-1,0 1 1,0 0-1,1 0 1,23-28 9,7-2-131</inkml:trace>
  <inkml:trace contextRef="#ctx0" brushRef="#br0" timeOffset="1">526 417 19212,'-8'22'744,"-1"-7"-728,-8-12 0,8-9 240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15019,'0'0'26,"0"0"0,0 0 0,0-1 0,0 1 0,0 0 0,0 0 0,0 0 0,0 0 0,0 0 0,0 0-1,0-1 1,0 1 0,0 0 0,0 0 0,0 0 0,0 0 0,0 0 0,0 0 0,0-1 0,0 1 0,0 0 0,0 0 0,0 0 0,0 0 0,0 0-1,0 0 1,-1 0 0,1 0 0,0 0 0,0-1 0,0 1 0,0 0 0,0 0 0,0 0 0,0 0 0,-1 0 0,1 0 0,0 0 0,0 0 0,0 0-1,0 0 1,0 0 0,0 0 0,-1 0 0,1 0 0,0 0 0,0 0 0,0 0 0,0 0 0,0 0 0,-1 0 0,1 0 0,0 0 0,0 0 0,0 0-1,0 1 1,-11 6 547,-9 16 340,20-23-896,-12 16 177,1 0 1,0 2-1,1-1 0,1 1 1,1 0-1,-8 27 0,-27 119 213,42-156-363,-23 140 135,25-142-401,3-10 10,15-28-925,-3-1 1,0-1-1,21-69 0,-22 58-417,1 6 386,-10 26 1039,-1 0 0,0 0-1,-1 0 1,0-1 0,-1 0 0,1-20-1,-5 30 1125,-2 9-266,-4 11 779,4 1-1145,1 0 0,1 0 1,0 0-1,1 0 0,1 1 1,1-1-1,5 27 0,6 9-366,22 53-1,-7-21-287,-23-58-511,-5-26 782,0-1 1,0 0-1,0 1 1,0-1-1,0 0 0,0 0 1,0 1-1,0-1 1,0 0-1,0 1 1,0-1-1,-1 0 0,1 0 1,0 1-1,0-1 1,0 0-1,0 0 1,0 0-1,-1 1 0,1-1 1,0 0-1,0 0 1,0 0-1,-1 1 1,1-1-1,0 0 0,0 0 1,-1 0-1,1 0 1,-13-7-365,-3-10-14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16331,'-1'-14'1257,"11"6"-1001,3 1-136,7 4 512,6 1-312,4-1-640,3 1 352,-2-2-56,-2-2-80,-6 0-32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13795,'-4'8'266,"0"0"-1,1 0 1,0 1 0,1-1-1,0 1 1,0-1 0,0 1-1,0 15 1,4 69 805,-2-89-1002,3 27 264,7 37 0,-8-56-280,1 0-1,1-1 1,0 1-1,0-1 1,1 0-1,7 11 1,-11-21-60,-1 1 1,1-1-1,0 0 0,0 1 1,0-1-1,0 0 0,0 0 1,0 0-1,1 0 0,-1 0 1,0 0-1,0 0 0,1 0 1,-1-1-1,1 1 0,-1 0 0,3 0 1,-2-1-16,-1 0 1,0 0-1,0 0 0,0 0 1,0 0-1,0-1 0,0 1 1,1 0-1,-1-1 0,0 1 1,0-1-1,0 1 0,0-1 1,0 0-1,0 1 1,-1-1-1,1 0 0,2-1 1,1-3-114,0-1-1,-1 1 1,1-1 0,-1 1 0,0-1 0,0 0 0,2-7 0,12-40-994,-3 0 0,-2-1 1,10-100-1,-21 152 1155,-1 0-1,0 0 0,0-1 1,0 1-1,0 0 1,0 0-1,-1 0 0,1 0 1,-2-3-1,2 5 5,0 0 0,0-1-1,0 1 1,0 0 0,0 0 0,-1 0-1,1 0 1,0 0 0,0 0 0,0-1-1,0 1 1,-1 0 0,1 0 0,0 0-1,0 0 1,0 0 0,-1 0 0,1 0 0,0 0-1,0 0 1,0 0 0,-1 0 0,1 0-1,0 0 1,0 0 0,0 0 0,-1 0-1,1 0 1,0 0 0,0 0 0,0 0-1,-1 1 1,1-1 0,0 0 0,0 0-1,0 0 1,0 0 0,-1 0 0,1 0-1,0 1 1,0-1 0,0 0 0,0 0 0,0 0-1,0 0 1,-1 1 0,1-1 0,-2 4 243,-1-1 1,1 1 0,0-1 0,0 1 0,1 0-1,-1 0 1,-1 7 0,0 3-13,1 1-1,1-1 1,0 1 0,1 0-1,1-1 1,0 1-1,1-1 1,0 1 0,7 21-1,-4-20-343,1 0 0,0 0 0,1 0-1,0-1 1,2 0 0,-1-1 0,21 25 0,-22-34-443,-15-17 145</inkml:trace>
  <inkml:trace contextRef="#ctx0" brushRef="#br0" timeOffset="1">1 193 13819,'6'-1'1352,"12"-5"-928,9-1-184,6 0 1217,6-1-961,4 1-672,2 0 1592,-5 1-1296,-6 1 56,-14 2 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15283,'-1'1'95,"1"0"0,-1-1 0,0 1 0,1 0 0,-1 0 0,1 0 0,-1-1 0,1 1 0,-1 0 0,1 0 0,-1 0-1,1 0 1,0 0 0,0 0 0,-1 0 0,1 0 0,0 0 0,0 0 0,0 0 0,0 0 0,0 1 0,0 25 616,2 11-699,2 0 1,1 0-1,2 0 1,2-1-1,1 0 1,2-1-1,25 53 1,-36-87-1427,-2-4 451,-8-13 19,-15-26 273,1 4-109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14499,'0'0'37,"0"0"1,0 0-1,0 0 0,0 0 0,0 0 0,0 0 1,0 0-1,0 0 0,0 0 0,0 0 0,0 0 1,0 0-1,0 0 0,0 1 0,0-1 0,0 0 1,0 0-1,1 0 0,-1 0 0,0 0 0,0 0 1,0 0-1,0 0 0,0 0 0,0 0 0,0 0 1,0 0-1,0 0 0,0 0 0,0 0 1,0 0-1,0 0 0,0 0 0,0 1 0,0-1 1,0 0-1,1 0 0,-1 0 0,0 0 0,0 0 1,0 0-1,0 0 0,0 0 0,0 0 0,0 0 1,0 0-1,0 0 0,0 0 0,0 0 0,0 0 1,0 0-1,1 0 0,-1-1 0,0 1 0,0 0 1,0 0-1,0 0 0,0 0 0,0 0 1,0 0-1,0 0 0,0 0 0,0 0 0,0 0 1,0 0-1,-5 9 982,-16 21-1053,10-15 230,-37 65-141,3 1 0,-52 132 0,91-202-135,6-19-173,8-25-106,29-70 124,-9 42 57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14587,'-2'-16'1648,"6"-1"-1079,19 4-185,10 0 968,14 3-608,8 1-152,5 2-264,1 3-144,-2 2-480,-6 2-328,-10 5 528,-8 2-144,-14-4-64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22 326 11354,'-16'23'2710,"11"-20"-567,9-16-1164,11-19-344,28-43-1,5-11-409,-41 73-214,-5 10-15,0 0 0,0-1 1,0 1-1,-1-1 0,1 1 1,-1-1-1,0 0 1,0 0-1,0 0 0,1-7 1,-3 11 0,0 0 0,1 0 1,-1 1-1,0-1 1,1 0-1,-1 0 0,0 1 1,1-1-1,-1 0 1,1 1-1,-1-1 0,1 1 1,-1-1-1,1 1 1,-1-1-1,1 1 0,-1-1 1,1 1-1,-1-1 1,1 1-1,-1 0 0,-3 7 2,-1 0-1,2-1 1,-1 1 0,1 1-1,0-1 1,0 0-1,1 1 1,-1 9 0,1-2 5,0 1 0,2 0 0,1 23 0,-1-40-3,0 1 0,0 0 0,0 0 0,0 0 1,0 0-1,0-1 0,0 1 0,0 0 0,0 0 0,0 0 0,1-1 0,-1 1 0,0 0 0,0 0 0,1-1 0,-1 1 0,1 0 0,-1-1 0,1 1 0,-1 0 0,1-1 0,-1 1 0,1-1 0,0 1 0,-1-1 0,1 1 0,0-1 1,-1 1-1,1-1 0,0 1 0,0-1 0,-1 0 0,1 0 0,0 1 0,0-1 0,-1 0 0,1 0 0,1 0 0,3-1 5,-1 0-1,0 0 1,0 0 0,0 0-1,0-1 1,5-3-1,9-3-5,-12 6 1,-1 0-1,0 1 1,1 0 0,0 0-1,-1 0 1,1 1-1,-1-1 1,1 1-1,0 1 1,-1-1-1,1 1 1,-1 0 0,1 0-1,-1 1 1,6 1-1,-7-1 4,1 1 0,-1-1 0,0 1-1,0 0 1,-1 0 0,1 0 0,0 1 0,-1-1-1,0 1 1,0 0 0,0 0 0,-1 0 0,1 0-1,-1 0 1,0 1 0,0-1 0,2 9 0,0 0 257,-1 0-1,-1 0 1,-1 0 0,1 18 0,-2-90 61,-2 0 0,-3 0 0,-13-62 0,7 78-298,7 30-214,1-1 0,-3-19 1,6 32 80,1 0 0,-1 0 0,0 1-1,1-1 1,-1 0 0,1 1 0,-1-1 0,1 0 0,-1 1 0,1-1 0,0 1 0,-1-1 0,1 0 0,0 1 0,-1 0-1,1-1 1,0 1 0,0-1 0,-1 1 0,1 0 0,0 0 0,0-1 0,0 1 0,-1 0 0,1 0 0,0 0 0,0 0-1,0 0 1,0 0 0,0 0 0,12-3-426,0-5-259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15379,'0'14'228,"0"-1"-1,1 1 0,0 0 1,1 0-1,1-1 0,0 1 1,0-1-1,2 0 0,0 0 1,0 0-1,1 0 0,11 17 1,0-2-64,5 8-13,-1 0-1,-2 2 1,-1 1 0,20 66-1,-34-88-128,-4-13 7,1 1 1,-1-1 0,1 0 0,0 0 0,1 0 0,-1 0 0,1 0 0,0 0 0,0 0-1,0 0 1,4 5 0,-6-9-22,0 0 1,1 0-1,-1 0 0,1 0 0,-1 0 0,0 0 0,1 0 0,-1 0 1,1 0-1,-1 0 0,0 0 0,1 0 0,-1 0 0,0 0 1,1 0-1,-1 0 0,1 0 0,-1-1 0,0 1 0,1 0 1,-1 0-1,0 0 0,1-1 0,-1 1 0,0 0 0,0 0 1,1-1-1,-1 1 0,0 0 0,0-1 0,1 1 0,-1-1 0,9-13 165,-9 14-168,113-236 1029,-92 189-1120,-17 33-774,-13 16 192,-12 17 40,10-4 193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16171,'2'24'1217,"5"-1"-977,-3-4-96,6-2 376,0-4-232,2-6-112,1-6-184,-2-2-496,1-3-56,-4-8 448,1-2-136,-5-3-64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14019,'14'52'1736,"34"87"1,-46-134-1676,52 136 848,42 171 0,-92-298-1480,-1-17-374,-2-24 86,-5 2 339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 14483,'-8'9'323,"1"-1"0,0 1 0,0 0 0,1 1 0,0-1 1,1 1-1,0 0 0,1 1 0,0-1 0,0 1 0,-4 20 0,8-30-297,0 0 1,0 0-1,0 0 1,-1 1 0,1-1-1,0 0 1,0 0-1,0 0 1,1 0-1,-1 0 1,0 1-1,0-1 1,1 0-1,-1 0 1,1 0-1,-1 0 1,1 0-1,0 1 1,-1-1-16,1-1 0,0 0 0,-1 1 0,1-1 0,-1 0 1,1 1-1,0-1 0,-1 0 0,1 0 0,0 1 0,-1-1 0,1 0 0,0 0 1,-1 0-1,1 0 0,0 0 0,0 0 0,-1 0 0,1 0 0,0 0 0,0-1 1,6-1-3,-1 0 1,0-1 0,0 1 0,10-8-1,-12 7-19,22-13-74,31-17-105,-53 31 165,1 0 0,0 0 0,-1 0 1,1 1-1,0 0 0,0 0 0,0 0 0,0 0 1,0 1-1,6 0 0,-9 1 18,1-1 1,-1 1-1,0 0 1,1 0-1,-1 0 0,0 0 1,0 0-1,1 0 1,-1 1-1,0-1 0,0 1 1,-1 0-1,1-1 1,0 1-1,0 0 0,-1 0 1,1 0-1,-1 0 0,0 0 1,0 1-1,1-1 1,0 3-1,3 8 54,-1 0-1,6 25 0,-6-21 36,7 10 198,-11-26-272,1-1 0,-1 0 0,0 1 0,1-1 0,-1 1-1,1-1 1,-1 0 0,1 0 0,-1 1 0,1-1 0,-1 0-1,0 0 1,1 1 0,-1-1 0,1 0 0,0 0 0,-1 0-1,1 0 1,-1 0 0,1 0 0,-1 0 0,1 0-1,-1 0 1,1 0 0,-1 0 0,1 0 0,-1 0 0,1 0-1,-1 0 1,1-1 0,-1 1 0,1 0 0,-1 0 0,1-1-1,-1 1 1,1 0 0,-1 0 0,0-1 0,1 1 0,-1-1-1,1 1 1,-1 0 0,0-1 0,1 1 0,-1-1 0,0 1-1,0-1 1,1 1 0,-1-2 0,5-6 29,0 0 0,0 0 0,-1-1 1,0 1-1,-1-1 0,0 0 0,3-17 1,0-3-278,1-35 0,-6 59 178,-1 2-15,1 0-1,-1-1 1,1 1 0,-1-1-1,0 1 1,0-1 0,-1 1-1,1-1 1,-1 1 0,0-1-1,0 1 1,0 0 0,0-1-1,-3-5 1,-3 8-1031,8 0 199,1 0 853,6-4-349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15035,'-1'0'48,"1"0"0,-1 0 0,0 0 0,0 0 0,0 1 0,0-1 0,1 0 0,-1 0 0,0 1 0,0-1 0,1 1 0,-1-1 0,0 1 0,0-1 0,1 1 0,-1-1 0,1 1 0,-1-1 0,0 1 0,1 0 0,-1-1 0,0 3-1,-7 23 351,7-15-200,0 1 0,2 22 0,2-9-31,2 0 0,0 0 0,1 0 0,2-1 0,0 0 0,12 23 0,80 132 10,-66-115-359,-25-45-183,17 26 1,-54-81 196,-2 2 1,-1 1-1,-62-50 0,75 69 319,2 2 193,1 0-1,-17-18 1,32 29-317,-1 0 1,0 1-1,0-1 1,1 0-1,-1 1 1,0-1-1,1 0 1,-1 0 0,1 1-1,-1-1 1,1 0-1,-1 0 1,1 0-1,-1 0 1,1 0-1,0 0 1,0 0-1,-1 1 1,1-1-1,0 0 1,0 0-1,0 0 1,0 0-1,0 0 1,0 0-1,0 0 1,1 0-1,-1 0 1,0 0-1,0 0 1,1 0-1,-1 0 1,1 0-1,-1 0 1,1 1-1,-1-1 1,1 0 0,-1 0-1,1 1 1,0-1-1,-1 0 1,1 1-1,0-1 1,0 0-1,-1 1 1,1-1-1,0 1 1,0-1-1,1 0 1,6-2 103,-1 1 1,1-1-1,0 1 1,13-2-1,-17 4-122,82-10-278,-76 9 165,1 1 1,0 1-1,0-1 1,0 2 0,19 4-1,-14 1-88</inkml:trace>
  <inkml:trace contextRef="#ctx0" brushRef="#br0" timeOffset="1">0 104 20052,'8'0'1289,"-1"-2"-1529,1-9-241,-1-10 1042,3-10-690,1 0-167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14635,'-1'5'1263,"1"8"-1024,0 0 0,1-1 0,0 1 0,1 0 1,1-1-1,0 0 0,0 1 0,2-1 0,-1 0 0,1-1 0,1 1 0,0-1 0,9 12 0,-14-21-217,0-1-1,0 1 0,0-1 0,1 0 1,-1 1-1,0-1 0,0 0 0,1 0 1,-1 0-1,1 0 0,-1 0 0,1 0 0,-1 0 1,1 0-1,0-1 0,-1 1 0,1-1 1,0 1-1,0-1 0,-1 0 0,1 1 1,0-1-1,0 0 0,0 0 0,-1 0 0,1-1 1,0 1-1,0 0 0,-1-1 0,1 1 1,0-1-1,0 1 0,-1-1 0,1 0 1,-1 0-1,1 0 0,-1 0 0,1 0 0,-1 0 1,1 0-1,-1 0 0,0-1 0,2-1 1,2-3 7,0 0 1,-1 1 0,0-1 0,0-1 0,-1 1-1,0 0 1,0-1 0,0 0 0,3-13 0,-4 10-20,0-1 1,-1 1 0,0-1-1,0 0 1,-1 1 0,-1-1-1,0 0 1,0 1 0,-1-1-1,-5-15 1,7 26-11,0-1 0,-1 0 1,1 0-1,0 0 0,0 1 0,-1-1 0,1 0 1,-1 1-1,1-1 0,0 0 0,-1 1 0,1-1 1,-1 0-1,0 1 0,1-1 0,-1 1 0,1-1 1,-1 1-1,0-1 0,0 1 0,1 0 0,-1-1 1,0 1-1,1 0 0,-1-1 0,0 1 0,0 0 1,0 0-1,1 0 0,-1 0 0,0 0 0,0 0 1,0 0-1,-1 0 0,1 1 0,0-1 0,0 1 0,0 0-1,0 0 1,0 0 0,0 0 0,0 0 0,0 0 0,1 0 0,-1 0-1,0 0 1,1 0 0,-1 0 0,1 1 0,-1-1 0,1 0 0,-1 0 0,1 1-1,0-1 1,-1 0 0,1 2 0,-1 4 5,1 1-1,0-1 1,0 0-1,1 1 1,-1-1-1,2 0 1,-1 0 0,1 0-1,0 0 1,0 0-1,1 0 1,0 0-1,0-1 1,1 1 0,-1-1-1,2 0 1,-1 0-1,0 0 1,1-1-1,0 0 1,10 8-1,-11-9 3,1-1-1,0 0 0,-1 0 0,1 0 0,0-1 0,0 1 0,0-1 0,1-1 0,-1 1 1,0-1-1,1 0 0,-1 0 0,1 0 0,-1-1 0,1 0 0,0 0 0,-1 0 0,1-1 0,-1 0 1,1 0-1,-1 0 0,0-1 0,1 1 0,-1-1 0,0-1 0,0 1 0,0-1 0,8-6 0,-8 6 0,-1-1 0,0 0-1,0 0 1,0 0 0,0-1-1,-1 1 1,0-1-1,0 0 1,0 0 0,-1 0-1,1 0 1,-1-1 0,0 1-1,1-8 1,-2 9-3,0-1-1,-1 1 1,1-1 0,-1 0-1,0 1 1,0-1 0,0 0 0,-1 1-1,1-1 1,-1 1 0,0-1-1,-1 1 1,1-1 0,-1 1 0,0 0-1,0 0 1,-4-6 0,6 9-3,-1-1 0,1 1 1,-1 0-1,0 0 1,0 0-1,1 0 0,-1 0 1,0 1-1,0-1 0,0 0 1,0 0-1,0 0 0,0 1 1,0-1-1,0 1 0,0-1 1,0 1-1,-1-1 0,1 1 1,0-1-1,0 1 0,0 0 1,-1 0-1,1 0 0,0 0 1,0 0-1,-1 0 0,1 0 1,0 0-1,0 0 0,-1 0 1,1 1-1,0-1 0,0 1 1,0-1-1,0 1 0,-1-1 1,1 1-1,0-1 0,0 1 1,0 0-1,0 0 0,0 0 1,1-1-1,-1 1 0,0 0 1,-1 2-1,-1 1 1,0 0 1,1-1-1,-1 2 1,1-1-1,0 0 0,0 1 1,0-1-1,1 1 1,0-1-1,0 1 1,-1 5-1,2-6 2,0 0 1,0 0-1,0 0 0,1 1 0,0-1 1,-1 0-1,2 0 0,-1 0 1,0 0-1,1-1 0,-1 1 0,1 0 1,4 5-1,-5-8 0,0 0 0,0 0 0,0 1 0,0-1 0,1 0 0,-1 0 0,0 0 0,1-1 0,-1 1 0,0 0 0,1 0 0,-1-1 0,1 1 0,0-1 0,-1 1 0,1-1 0,-1 0 0,1 1 0,0-1 0,-1 0 0,1 0 0,0 0 0,-1 0 0,1-1 0,-1 1 0,1 0 0,0-1 0,-1 1 0,1-1 0,-1 1 0,1-1 0,-1 0 0,0 0 0,1 0 0,-1 1 0,2-3 1,3-2-3,0 0 1,0 0 0,-1 0 0,0-1 0,0 0 0,0 0 0,-1 0 0,0-1 0,0 0 0,-1 1-1,4-10 1,-3 7-26,-1 0 1,-1 0-1,1 0 0,-1-1 0,-1 1 0,0-1 0,0 1 0,-1-17 0,0 24 19,0 1-1,0 0 1,0-1-1,0 1 1,-1 0-1,1-1 0,0 1 1,-1 0-1,1 0 1,-1-1-1,1 1 1,-1 0-1,1 0 0,-1 0 1,0-1-1,0 1 1,1 0-1,-1 0 1,0 0-1,0 0 0,0 0 1,0 1-1,0-1 1,-2-1-1,2 2 2,-1 0 0,0 0-1,1 0 1,-1-1 0,1 2 0,-1-1 0,0 0-1,1 0 1,-1 0 0,1 1 0,-1-1-1,1 1 1,-1-1 0,1 1 0,-1 0-1,-2 1 1,-4 3-2,-1 1 0,1 0-1,0 1 1,-13 14 0,20-20 6,-4 3-2,1 1-1,0 0 1,0 0-1,-6 11 1,10-15 1,-1 0-1,1 0 1,-1 0 0,1 0 0,0 0 0,-1 1 0,1-1 0,0 0 0,0 0 0,0 0 0,-1 0-1,1 0 1,1 1 0,-1-1 0,0 0 0,0 0 0,0 0 0,1 0 0,-1 0 0,0 0 0,1 0-1,-1 1 1,1-1 0,-1 0 0,1 0 0,0-1 0,-1 1 0,1 0 0,0 0 0,0 0-1,-1 0 1,1-1 0,0 1 0,2 1 0,8 4-11,0 0 0,1-1 0,0-1 0,0 1-1,24 4 1,-22-7 2,-1 2-1,1 0 1,-1 1-1,0 0 1,13 7-1,-22-9 16,1 0 0,-1 0 0,0 1 0,0-1 0,-1 1 0,1 0-1,-1-1 1,1 2 0,-1-1 0,-1 0 0,1 1 0,-1-1 0,1 1 0,-1 0 0,1 5 0,-2-42 515,-11-27-733,6 41-648,1-1-1,1 1 0,0-27 0,4 32 208,4 2-95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84 161 15043,'-4'0'113,"1"0"0,-1 1 0,1 0 1,-1 0-1,1 0 0,-1 0 0,1 0 0,-1 1 0,1 0 0,0-1 0,0 1 0,0 0 0,0 1 0,0-1 0,0 0 0,1 1 1,-1 0-1,1-1 0,0 1 0,0 0 0,0 0 0,0 0 0,0 1 0,0-1 0,1 0 0,0 1 0,-1-1 0,1 1 0,0 5 1,-1-4-32,1 1 1,0 0-1,0 0 1,1 0-1,-1-1 1,2 1-1,-1 0 1,0 0 0,1 0-1,0 0 1,0-1-1,1 1 1,0 0-1,0-1 1,0 1-1,1-1 1,5 10 0,-7-14-64,0 1 0,1-1 0,-1 0 0,0 0 0,1 1 0,-1-1 0,1 0 1,-1 0-1,1 0 0,-1 0 0,1-1 0,-1 1 0,1 0 0,0-1 0,0 1 0,-1-1 1,1 1-1,0-1 0,0 0 0,0 0 0,-1 0 0,1 0 0,0 0 0,0 0 0,0 0 1,-1-1-1,1 1 0,0-1 0,0 1 0,-1-1 0,1 0 0,0 0 0,-1 0 0,1 1 1,-1-2-1,1 1 0,1-2 0,4-2-1,-1-1 0,1 0 0,-2 0 1,1-1-1,-1 0 0,8-12 0,-3 1-60,-1 1 0,-1-1 0,-1-1 1,0 0-1,-2 0 0,0 0 0,-1 0 0,0-1 0,-2 0 0,-1 0 0,-1-35 0,0 53 24,0 1 0,-1-1-1,1 0 1,0 0 0,-1 0-1,1 1 1,-1-1 0,1 0-1,-1 1 1,0-1 0,0 0-1,0 1 1,0-1 0,0 1-1,-2-3 1,3 4 12,0 0 1,-1-1 0,1 1-1,0 0 1,-1 0 0,1 0-1,0 0 1,-1 0 0,1 0-1,0 0 1,0 0 0,-1 0-1,1 0 1,0 0 0,-1 0-1,1 0 1,0 0 0,-1 0-1,1 0 1,0 0 0,-1 0-1,1 0 1,0 0 0,0 0-1,-1 0 1,1 1-1,0-1 1,-1 0 0,1 0-1,-9 17-82,4 0 96,1 0 1,1 0-1,0 1 1,2-1 0,0 23-1,2 1 71,8 46 0,-7-75-121,0-1 1,0 1-1,2-1 0,-1 1 1,6 11-1,-8-21 15,0 0 0,-1-1 0,1 1 0,0-1 1,0 1-1,0 0 0,0-1 0,0 0 0,0 1 0,0-1 0,1 0 0,-1 0 0,0 1 0,1-1 0,-1 0 0,1 0 0,0-1 0,-1 1 1,1 0-1,-1 0 0,1-1 0,0 1 0,0-1 0,-1 0 0,1 1 0,0-1 0,0 0 0,-1 0 0,1 0 0,0 0 0,0 0 0,0 0 0,-1-1 1,1 1-1,0-1 0,-1 1 0,1-1 0,0 0 0,-1 1 0,1-1 0,-1 0 0,1 0 0,-1 0 0,2-2 0,3-2-51,0 0 1,0 0-1,-1-1 0,0 0 0,0 0 0,0-1 0,-1 0 0,0 1 0,0-1 0,3-10 1,-2 6 126,0-1 0,-1 0 1,-1 0-1,0-1 1,2-22-1,-5 33 5,0-1-1,0 0 1,0 0-1,0 0 1,-1 1-1,1-1 1,-1 0-1,0 0 1,0 1 0,0-1-1,-2-4 1,3 7-31,-1-1 0,1 1 0,0-1 0,-1 1 1,1-1-1,-1 1 0,1 0 0,0-1 0,-1 1 1,1 0-1,-1-1 0,1 1 0,-1 0 0,1 0 1,-1-1-1,1 1 0,-1 0 0,1 0 0,-1 0 1,0 0-1,1 0 0,-1 0 0,0 0 0,0 0 8,0 0 0,-1 1 0,1-1 0,0 1 0,0-1 0,0 1 0,0 0 0,0-1-1,0 1 1,0 0 0,0 0 0,0 0 0,0 0 0,0 0 0,0 1 0,-3 2 40,1 0 1,0 0-1,0 1 1,0-1-1,0 1 0,1 0 1,-1 0-1,1 0 1,1 0-1,-1 0 1,1 0-1,0 1 0,0-1 1,0 0-1,0 12 1,2-16-69,0 0 1,-1 0-1,1 0 1,0 0-1,-1 0 1,1 1-1,0-1 1,0-1-1,0 1 1,0 0-1,0 0 1,0 0-1,0 0 1,0-1 0,0 1-1,0 0 1,1-1-1,-1 1 1,0-1-1,0 1 1,1-1-1,-1 0 1,0 0-1,0 1 1,1-1-1,-1 0 1,0 0-1,1 0 1,-1 0-1,2-1 1,41-5-79,-38 5 69,0-1-8,0 1 0,0-1 0,0 2 0,0-1 0,10 1 0,-14 0 15,-1 0 1,1 0-1,-1 1 0,0-1 0,1 0 0,-1 1 0,1 0 0,-1-1 0,0 1 1,1 0-1,-1-1 0,0 1 0,0 0 0,0 0 0,0 0 0,0 0 1,0 0-1,0 0 0,0 1 0,0-1 0,0 0 0,-1 0 0,1 1 1,0-1-1,-1 0 0,1 1 0,-1-1 0,1 0 0,-1 2 0,4 18 9,-3-14 32,1 0 0,-1 0-1,1-1 1,0 1 0,5 9-1,-6-14-60,0 0 0,1-1 0,-1 1-1,0 0 1,1-1 0,-1 1-1,1-1 1,-1 0 0,1 1-1,0-1 1,0 0 0,0 0-1,-1 0 1,1 0 0,0 0 0,0 0-1,0-1 1,0 1 0,1-1-1,-1 0 1,0 1 0,3-1-1,-1 0 146,0 0-1,-1 1 0,1 0 1,-1-1-1,1 1 1,-1 0-1,1 1 0,-1-1 1,5 3-1,4 4-10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4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12531,'0'0'58,"0"1"1,0-1-1,0 1 1,0-1-1,0 1 0,0-1 1,0 1-1,0-1 1,0 1-1,0-1 1,0 0-1,0 1 1,0-1-1,0 1 1,0-1-1,0 1 1,0-1-1,1 1 1,-1-1-1,0 0 1,0 1-1,0-1 0,1 1 1,-1-1-1,0 0 1,1 1-1,-1-1 1,0 0-1,1 1 1,-1-1-1,0 0 1,1 0-1,-1 1 1,1-1-1,-1 0 1,0 0-1,1 0 0,-1 0 1,1 0-1,-1 1 1,1-1-1,-1 0 1,1 0-1,-1 0 1,0 0-1,1 0 1,-1 0-1,1 0 1,-1 0-1,1-1 1,-1 1-1,1 0 0,35-6 1174,-28 4-1024,243-73 1163,-113 31-1002,-18 7-96,312-77 144,-368 105-953,-155 32-2070,44-15 2172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11026,'0'7'185,"-1"-1"0,0 1 0,-1-1 0,0 0 0,0 1 1,0-1-1,-1 0 0,1 0 0,-2-1 0,-3 7 0,-6 12 227,-65 156 2569,67-150-2656,2 0 0,1 0 0,2 1 0,-4 40 0,12-38-244,3-20-282,-5-12 186,0-1 0,0 0 0,1 0 0,-1 0 0,0 0 0,0 0-1,1 0 1,-1 0 0,0 0 0,1 0 0,-1 0 0,0 0 0,0 0-1,1 0 1,-1 0 0,0 0 0,1 0 0,-1 0 0,0 0 0,0 0-1,1 0 1,-1 0 0,0-1 0,0 1 0,1 0 0,-1 0 0,0 0 0,0 0-1,1-1 1,-1 1 0,0 0 0,0 0 0,0-1 0,0 1 0,1 0-1,-1 0 1,0 0 0,0-1 0,0 1 0,0-1 0,2-1-111,0-1 1,0 0-1,-1 1 0,1-1 1,-1 0-1,0 0 1,0 0-1,0 0 1,0 0-1,-1 0 0,1 0 1,-1 0-1,0 0 1,0 0-1,0-1 1,0 1-1,0 0 1,-1 0-1,1 0 0,-1 0 1,0 0-1,0 0 1,0 0-1,0 0 1,0 0-1,-3-2 0,2 1 134,-1 0-1,1 1 0,-1-1 1,0 1-1,0 0 0,0 0 0,-1 0 1,1 0-1,-1 0 0,1 1 0,-1 0 1,0 0-1,0 0 0,0 0 1,0 0-1,-1 1 0,-5-2 0,9 3 49,1 0-1,0 0 0,0 0 0,-1 0 1,1 0-1,0 0 0,0 0 0,0 0 1,-1 0-1,1 0 0,0 0 1,0 0-1,0 0 0,-1 0 0,1 0 1,0-1-1,0 1 0,0 0 0,-1 0 1,1 0-1,0 0 0,0 0 0,0-1 1,0 1-1,0 0 0,0 0 1,-1 0-1,1-1 0,0 1 0,0 0 1,0 0-1,0 0 0,0-1 0,0 1 1,0 0-1,0 0 0,0-1 0,6-8 897,21-14-582,-17 15-66,8-6-93,1-1-1,31-16 0,-40 26-220,0 0 1,0 0-1,1 1 0,-1 0 0,1 1 0,0 0 0,15-1 1,-24 4-3,1-1 1,0 1-1,-1 0 0,1 0 1,0 0-1,-1 0 1,1 1-1,0-1 1,-1 1-1,1 0 1,-1-1-1,1 1 1,-1 0-1,1 1 0,-1-1 1,0 0-1,0 1 1,1-1-1,-1 1 1,0 0-1,0-1 1,0 1-1,-1 0 1,1 0-1,0 0 0,-1 1 1,1-1-1,-1 0 1,0 1-1,0-1 1,0 1-1,0-1 1,1 3-1,0 8 68,0 0 0,0 1 1,-1-1-1,-1 0 0,-2 19 0,1-3 264,15-56-432,-6 12-102,0 0 1,1 1 0,0 0 0,1 0 0,1 1-1,19-18 1,-29 30 190,0 0-1,1 0 0,-1 0 1,0 0-1,1 0 1,-1 0-1,1 0 0,-1 0 1,1 0-1,0 1 0,-1-1 1,1 1-1,0-1 1,-1 1-1,1 0 0,0 0 1,0 0-1,2 0 1,-2 0 22,-1 1 0,1-1 0,-1 1 0,1 0 1,-1-1-1,0 1 0,1 0 0,-1 0 0,0 0 1,0 0-1,0 0 0,1 0 0,-1 0 0,0 1 1,-1-1-1,1 0 0,0 1 0,0-1 0,0 0 1,0 4-1,3 7 104,0 0 1,0 0-1,-2 1 1,0 0-1,0-1 0,-1 1 1,0 0-1,-1 0 1,-1-1-1,-4 24 0,2-27 274,2-10-82,2-19-38,4-4-120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8874,'45'7'521,"273"45"-1465,4-29 1184,514 1-503,-597-15 676,312-28 0,249-14-721,210 15-430,159-24 637,-347 19 54,-507-6-109,475-21-887,-642 52 715,-76 1 148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5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76 3329,'-38'-4'-213,"-68"-4"1730,88 8 679,0 1-1,-17 3 1,99-3 359,-13 1-2622,-15-2 69,-1 0-1,0-3 1,0-1 0,56-14-1,-39 5 59,0 3 0,102-8 0,108 12 204,-214 6-228,903 20-189,-449 46 53,-82-7 67,-340-55-667,0-3 1,0-3 0,134-23 0,-186 21-25,-15 1 449,0 0 1,1 2 0,0 0 0,-1 0-1,22 3 1,-6 4-427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626 181 5049,'-10'-5'253,"1"0"0,0 0 0,-1 1 0,0 1 0,0-1 0,0 2 0,-1-1-1,1 1 1,-1 1 0,-15-1 0,-11 2 87,-58 8 0,94-8-339,-13 1 49,-1 1 0,1 1-1,-1 1 1,1 0-1,0 0 1,0 2-1,0 0 1,1 0-1,0 1 1,0 1-1,1 0 1,0 0-1,1 2 1,-1-1-1,2 1 1,-1 1-1,1 0 1,1 0-1,0 1 1,1 1-1,0-1 1,-8 20-1,-1 3-61,2 0-1,2 0 0,-13 54 1,21-66 20,1 0 1,1 1-1,2 0 1,0-1 0,1 1-1,6 41 1,9 19 138,3-1 0,46 124 0,-42-151-146,2-1 0,3-1 0,2-2 0,51 71 0,99 122 10,-169-230-5,1-1 0,1 0 0,0-1 0,1 0 0,0-1-1,1 0 1,0-1 0,19 10 0,-22-15-25,1 0 0,-1-1 0,1-1 0,0 0 0,0 0 0,0-2 0,1 1 1,-1-1-1,0-1 0,1 0 0,0-1 0,19-2 0,-13-1-11,-1-1 1,1 0 0,-1-1-1,0-1 1,0 0 0,-1-2-1,0 0 1,0-1 0,-1 0-1,0-1 1,0-1 0,17-17-1,-5 0 99,0-1-1,-2-1 1,-1-1 0,38-63-1,85-165 955,-117 196-893,-3-2 0,24-84 1,-37 96-98,-3 0 1,-2-1 0,-2 0-1,-3-1 1,-3-109 0,-4 130 72,-2 0 0,-2 0 0,-1 1 0,-1-1 0,-2 1 0,-1 1 0,-2 0 0,-1 1 0,-1 0 0,-33-48 0,36 63-6,0 0 1,-1 1-1,-1 0 1,0 1-1,-1 1 0,-1 0 1,-25-16-1,31 23-85,-1 1-1,1 0 0,-1 0 1,-1 1-1,1 0 1,-1 1-1,1 0 1,-1 1-1,0 1 1,0-1-1,0 2 1,0 0-1,-20 2 1,-4 4-298,1 2 1,1 1 0,-43 18 0,-98 50-1647,81-34 1553,-8 3-254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15659,'-2'7'-1384,"2"3"1416,-2 0 64,-6 0 480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2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632 362 6281,'-10'-5'282,"-1"0"0,0 2-1,0-1 1,0 1 0,0 1-1,-1 0 1,1 0 0,-1 1-1,0 1 1,1 0-1,-1 0 1,-12 3 0,-10 3 170,0 1 0,-58 21-1,76-23-432,0 1-1,1 1 0,0 1 0,0 0 0,1 1 0,-1 0 0,2 1 1,0 1-1,0 0 0,1 1 0,0 0 0,1 1 0,1 0 0,0 0 0,0 2 1,2-1-1,-1 1 0,2 0 0,-8 23 0,1 5-1,2 1-1,1 1 0,-4 53 1,3 139 25,13-194-46,3 0 0,1-1-1,2 0 1,1 0 0,3 0-1,1-1 1,3-1 0,0 0-1,3-1 1,1-1 0,2 0-1,40 53 1,-22-39-98,89 91 0,-105-120-14,2-2 0,0 0 1,2-2-1,0-1 0,54 27 0,-65-38 21,0-2-1,0 0 1,0 0 0,0-1-1,1-1 1,0-1-1,30 0 1,-22-3-13,-1-1-1,1-1 1,0-1 0,41-12-1,-22 0 26,-1-1-1,0-2 0,-1-3 1,-1 0-1,43-34 0,-40 24 211,-2-3-1,-2-1 1,-1-3-1,-2 0 1,-1-3-1,-3-1 0,-1-1 1,-2-2-1,-2 0 1,41-99-1,-54 103 32,-3 0 0,-1-1 0,-2 0 0,-2 0 0,-2-1-1,-1 0 1,-3 0 0,-2 0 0,-11-78 0,1 55-21,-3 1 1,-3 0-1,-3 2 1,-3 0-1,-50-100 0,55 129-81,-2 2-1,0 0 1,-3 1-1,-46-52 1,57 72-51,0 1 0,-1 1 0,0 0 0,0 0 0,-29-14 1,32 19-18,0 1 0,0 1 0,0 0-1,0 0 1,-1 1 0,1 0 0,-1 1 0,0 0 0,1 0 0,-13 2 0,8 1-86,1 1 0,0 0-1,0 1 1,0 1-1,0 0 1,1 1-1,0 0 1,0 1 0,0 0-1,1 1 1,-22 19-1,-6 9-267,-65 77 1,97-103 360,-69 80-397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 2945,'-31'12'277,"1"2"1,0 0-1,1 2 1,0 2 0,2 0-1,0 2 1,-26 24-1,32-24-72,1 1 0,1 0 0,1 2-1,0 0 1,2 1 0,1 0 0,1 1-1,-15 39 1,14-20-49,1 0 1,3 1-1,1 0 0,-4 68 1,10-47-42,3 1 1,11 98-1,-5-126-98,2 0-1,1 0 0,2-1 1,2 0-1,1 0 0,3-2 1,33 61-1,-33-71-4,1 0 1,1-1-1,2-1 0,0-1 0,2-1 1,0-1-1,2-1 0,0 0 0,1-2 1,40 22-1,-17-15-9,2-3 0,0-1 1,1-3-1,0-2 0,2-2 0,0-2 0,60 4 1,-72-12-111,0-3 0,1-1 0,-1-2 0,0-2 0,0-2 0,0-1 0,-1-2 0,0-2 0,73-31 0,-82 28-5,-1-2 0,0-1 1,-1-1-1,34-28 1,-46 31 83,0-1 0,-1 0 1,-1-1-1,-1-1 1,0 0-1,-2-1 0,17-30 1,-10 5 141,-1 0 0,-3-1 0,-1 0 0,-3-1 0,-1-1 0,-2 0 1,2-71-1,-9 34 278,-4 0 1,-3 0-1,-23-115 1,19 145-68,-2 1-1,-2 0 1,-43-100 0,48 135-236,0 1 0,-1 1 1,-1 0-1,-1 0 0,0 1 1,-18-17-1,20 23-38,1 1 1,-1 1 0,-1 0-1,1 0 1,-1 1-1,-1 0 1,1 1-1,-1 0 1,0 1 0,-20-5-1,13 6-51,1 1 1,-1 1-1,1 1 0,-1 1 0,1 0 0,-1 1 1,1 1-1,0 1 0,0 1 0,0 0 1,0 1-1,-31 16 0,3 3-198,1 1-1,1 3 1,-52 43-1,-10 20-14,6 2-102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3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8698,'-3'-7'374,"-8"-28"93,10 34-448,1-1 0,-1 1 0,1 0 0,0 0 0,0-1 0,0 1 0,0 0 1,0 0-1,0-1 0,0 1 0,0 0 0,0-1 0,1 1 0,-1 0 0,0 0 0,1 0 0,-1-1 0,1 1 0,-1 0 0,1 0 1,0 0-1,0 0 0,1-2 0,-2 3-11,1 0 0,0-1 0,0 1 1,0 0-1,0-1 0,0 1 0,0 0 1,0 0-1,0 0 0,0 0 0,0 0 0,-1 0 1,1 0-1,0 0 0,0 0 0,0 0 1,0 0-1,0 1 0,0-1 0,0 0 0,0 1 1,0-1-1,-1 1 0,1-1 0,0 1 1,0-1-1,0 2 0,22 19 117,-19-18-95,17 19 98,14 16 138,69 55 1,-91-84-259,1 1 0,0-1 0,0-1 1,1-1-1,0 0 0,0-1 0,1 0 1,-1-1-1,27 4 0,-21-7-33,1 0 0,0-2 0,-1 0 0,24-4 0,84-19-80,12-2 108,280 11 70,-85 7-419,-120-2-124,-168 10 363,0 2 0,72 14 0,3 10 107,-43-7 6,0-5 0,143 11-1,-169-27-16,-1-2 1,76-14-1,103-35-29,-96 20 26,123-17 14,150-39-363,-335 67 312,-10 5-42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12883,'-2'3'952,"4"0"-800,1 0-56,10 3 536,7-5-504,13-1-136,7-3-48,11-5-144,5-7-72,5-5-544,-4-1-768,-3-4 1295,-3 1-255,-17 11-152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12667,'6'12'936,"7"-5"-856,15-13-40,11-8 248,13-9-216,5-4-24,10-6-144,-1-3-664,-5 3 712,-7 0-80,-15 6-72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14587,'1'-2'74,"0"-1"1,0 1-1,0 0 1,0-1-1,1 1 0,-1 0 1,1 0-1,0 0 0,0 0 1,-1 0-1,1 0 0,0 1 1,4-3-1,30-17-40,-27 17-42,0 0 0,0 0 0,1 1 0,-1 0 0,1 1 0,0 0 1,0 0-1,-1 1 0,1 1 0,0-1 0,0 2 0,0-1 0,0 1 0,0 1 0,0 0 0,-1 0 0,1 1 0,-1 0 0,1 1 0,-1 0 1,0 0-1,-1 1 0,1 0 0,-1 0 0,0 1 0,0 0 0,-1 1 0,1 0 0,-1 0 0,-1 0 0,0 1 0,0 0 0,0 0 1,6 14-1,-7-8 4,1 1 0,-2-1 1,0 2-1,-1-1 0,-1 0 1,0 1-1,-1-1 0,0 1 1,-2-1-1,0 1 0,0-1 1,-1 0-1,-6 21 0,-4 6 2,-1 1 1,-3-2-1,-27 55 0,32-74 20,-1-1-1,-1-1 1,-20 25 0,3-15 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13467,'1'4'170,"0"-1"1,0 1-1,0-1 1,-1 1-1,1 0 0,-1-1 1,0 1-1,0 0 1,0-1-1,-1 1 0,-1 6 1,1 5 316,-24 203 884,15-137-825,17-145 714,20-131-558,-28 201-678,1 1 1,1-1 0,-1 1 0,4 12 0,-4-18-27,0 1 0,1 0 0,-1 0 0,0 0 0,1-1 0,-1 1 0,1 0 0,0-1 0,0 1 0,-1-1 0,1 1 0,0-1 0,0 1 0,1-1 0,-1 1 0,0-1 0,0 0 0,1 0 0,-1 1 0,1-1 0,-1 0 0,1-1 0,-1 1 0,1 0 0,-1 0 0,1-1 0,0 1 0,2 0 0,2-2 2,1 0 0,-1 0 0,1 0 0,-1-1 0,0 0 0,1-1 0,-1 1 0,0-1 0,-1 0 0,7-5 0,10-7-13,22-19 0,-31 23 8,1 1-3,-2-1 1,1 0-1,20-26 1,-33 37 6,1-1 1,-1 1-1,1 0 1,-1-1-1,1 1 0,-1-1 1,0 1-1,1-1 1,-1 1-1,0-1 0,1 1 1,-1-1-1,0 1 1,0-1-1,1 0 1,-1 1-1,0-1 0,0 1 1,0-1-1,0 0 1,0 1-1,0-1 0,0 1 1,0-1-1,0 0 1,0 1-1,0-1 1,0 1-1,-1-1 0,1 0 1,0 1-1,0-1 1,-1 1-1,1-1 0,0 1 1,0-1-1,-1 1 1,1-1-1,-1 1 1,1-1-1,-1 1 0,1 0 1,0-1-1,-1 1 1,0 0-1,1-1 0,-1 1 1,1 0-1,-2-1 1,0 1 0,0-1 1,0 1-1,0-1 1,0 1-1,-1 0 1,1 0-1,0 0 1,0 1-1,0-1 1,-1 0-1,1 1 1,-3 0-1,-2 3 3,1 0 0,0 0-1,0 0 1,0 1 0,0 0-1,1 0 1,0 0 0,0 1-1,0-1 1,0 1 0,1 0-1,0 1 1,1-1 0,-5 11-1,1-3 11,2 0-1,0 1 0,0 0 0,1 0 0,1 0 0,-1 16 1,3-27-11,1 0 0,0 0 0,0-1 0,1 1 0,-1 0 0,1 0 0,-1-1 0,1 1 0,0-1 0,1 1 1,-1 0-1,1-1 0,-1 0 0,3 4 0,-2-5-2,-1 0 1,1-1-1,-1 1 0,1-1 1,0 1-1,0-1 1,0 0-1,0 0 0,-1 0 1,1 0-1,1 0 1,-1 0-1,0-1 0,0 1 1,0 0-1,0-1 0,0 0 1,1 1-1,-1-1 1,0 0-1,0 0 0,0-1 1,1 1-1,-1 0 1,3-1-1,5-2-22,-1-1 0,0 1 0,1-1 1,-1-1-1,-1 0 0,1 0 0,-1 0 0,0-1 1,0-1-1,0 1 0,12-15 0,-1-2-90,0 0 0,25-44 0,-28 38-37,16-41 0,-41 128 584,5-43-358,-11 67 298,14-72-348,0-1 0,1 0 0,0 1 0,0-1 0,1 1 0,4 15 0,-5-24-63,0 0 1,0 1-1,0-1 0,0 0 1,1 0-1,-1 0 0,0 0 1,1 0-1,-1 0 0,1 0 1,-1 0-1,1 0 1,0 0-1,-1-1 0,1 1 1,0 0-1,-1 0 0,1 0 1,0-1-1,0 1 0,0-1 1,0 1-1,0 0 0,0-1 1,0 1-1,0-1 0,0 0 1,0 1-1,0-1 1,0 0-1,0 0 0,0 0 1,0 1-1,0-1 0,0 0 1,0 0-1,1-1 0,1 1 1,-1-1-27,0 0 0,0 0 0,0 0 1,0-1-1,0 1 0,0-1 0,0 1 1,0-1-1,-1 1 0,1-1 0,-1 0 1,1 0-1,-1 0 0,1 0 0,-1 0 1,0 0-1,1-3 0,4-15-327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14043,'92'148'1423,"-9"4"-1299,-63-119-164,2 0-1,37 41 1,-55-69 21,-1-2 0,1 1 0,1 0 0,-1-1 0,0 1 1,1-1-1,6 3 0,-10-5 8,1-1-1,0 1 1,-1-1 0,1 1-1,0-1 1,-1 1 0,1-1-1,0 0 1,-1 0 0,1 0-1,0 0 1,-1 0 0,1 0 0,0-1-1,-1 1 1,1 0 0,0-1-1,-1 1 1,1-1 0,-1 0-1,1 0 1,-1 1 0,1-1-1,-1 0 1,0 0 0,1 0-1,-1-1 1,2 0 0,1-3-37,-1 0 0,1 0 0,-1 0 0,0-1 0,0 1 0,-1-1 0,1 1 0,2-10 0,10-53-263,-12 50 248,5-27-55,-2 8 84,15-47 1,-20 82 43,-1-1 0,1 1 0,0 0 0,0-1 1,0 1-1,1 0 0,-1 0 0,1-1 0,2-2 0,-3 5 0,-1-1 0,0 1 0,1 0 1,-1-1-1,1 1 0,-1 0 0,1 0 0,-1 0 0,0-1 0,1 1 0,-1 0 1,1 0-1,-1 0 0,1 0 0,-1 0 0,1 0 0,-1 0 0,1 0 0,-1 0 0,1 0 1,-1 0-1,1 0 0,-1 0 0,1 0 0,-1 1 0,0-1 0,1 0 0,-1 0 1,1 0-1,0 1 0,2 2 45,-1 0 0,0 0 1,1 0-1,-1 1 0,0-1 1,0 0-1,-1 1 1,1-1-1,-1 1 0,0 0 1,1 4-1,30 148 894,2 6-685,-29-149-278,-3-12 4,0-8-27,-2-23-62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9866,'-1'0'63,"0"0"-1,0-1 0,0 1 1,0 0-1,0 0 1,0 0-1,0 0 1,0 1-1,1-1 1,-1 0-1,0 0 1,0 1-1,0-1 1,0 0-1,0 1 0,0-1 1,0 1-1,1-1 1,-1 1-1,0-1 1,0 1-1,1 0 1,-1-1-1,0 1 1,1 0-1,-1 0 1,1-1-1,-1 1 0,1 0 1,-1 0-1,1 0 1,0 0-1,-1 0 1,1-1-1,0 1 1,-1 0-1,1 0 1,0 2-1,-1 1 108,1 1-1,0 0 1,0-1-1,0 1 1,0-1 0,1 1-1,0 5 1,3 3 85,1 1 1,0-1-1,0 0 0,1 0 0,1 0 1,12 16-1,-14-22-162,-1 0-1,2 0 1,-1-1-1,1 0 1,0 0-1,0-1 1,1 1-1,0-2 1,0 1-1,0-1 1,0 1-1,11 3 1,-16-8-72,0 1-1,1 0 1,-1-1 0,0 1-1,1-1 1,-1 0-1,1 1 1,-1-1 0,0 0-1,1-1 1,-1 1 0,1 0-1,-1-1 1,0 1 0,1-1-1,-1 0 1,0 0 0,0 0-1,4-2 1,-3 1-4,-1 0 0,1-1 0,-1 1 0,0-1 0,0 1 0,0-1 0,0 0 0,0 0 1,-1 0-1,1 0 0,-1 0 0,2-5 0,0-2 13,-1 0 1,0 0-1,-1 0 0,0-1 1,-1 1-1,0 0 0,0 0 1,-3-14-1,1 15 0,-1 0 1,1 0-1,-2 0 1,1 1-1,-1-1 0,-1 1 1,0 0-1,0 0 0,-9-11 1,12 16-24,0 1-1,0-1 1,-1 1 0,1 0-1,-1-1 1,1 1 0,-1 0 0,0 0-1,0 1 1,0-1 0,0 0 0,0 1-1,0 0 1,0 0 0,0 0-1,0 0 1,-1 0 0,1 1 0,0-1-1,-1 1 1,1 0 0,0 0-1,-1 0 1,1 1 0,0-1 0,-1 1-1,1 0 1,0 0 0,-6 2 0,7-2-5,0 0 0,0 0 0,0 0 0,1 1 0,-1-1 0,0 1 1,1-1-1,-1 1 0,0 0 0,1-1 0,0 1 0,0 0 1,-1 0-1,1 0 0,0 0 0,0 0 0,1 0 0,-1 1 0,0-1 1,1 0-1,-1 0 0,1 0 0,0 1 0,0-1 0,0 0 0,0 1 1,0-1-1,0 0 0,1 0 0,-1 0 0,1 1 0,0 2 1,1-1-32,-1 0 0,0 0 0,1-1 0,0 1 0,0 0 0,0-1 0,1 1 0,-1-1 0,1 0 0,0 1 1,-1-1-1,1-1 0,1 1 0,-1 0 0,0-1 0,1 1 0,3 1 0,-3-3-87,-1 0 0,0 0 0,1 0 0,0 0 0,-1-1 0,1 1-1,-1-1 1,1 0 0,0 0 0,-1 0 0,1 0 0,0-1 0,-1 0 0,1 0 0,5-2 0,-3 1-7,0-1 0,0 0 0,-1 0 0,0 0 0,1-1 0,-1 0 0,-1 0-1,7-7 1,14-19-530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13187,'2'0'68,"-1"1"0,0-1-1,0 1 1,0-1 0,0 1 0,0 0 0,0 0 0,0-1 0,0 1-1,0 0 1,0 0 0,-1 0 0,1 0 0,0 0 0,0 0 0,-1 0-1,1 1 1,-1-1 0,1 0 0,-1 0 0,0 0 0,1 1 0,-1 1 0,2 3 161,162 380 2600,-157-373-2778,-2-1-5,0 0 0,1 0 0,1-1 0,0 0 0,1 0 0,0-1 0,12 13 0,-19-22-44,0 0-1,0 0 1,-1 0-1,1-1 1,0 1-1,0 0 1,0-1-1,0 1 1,0-1 0,0 1-1,0-1 1,0 1-1,0-1 1,0 0-1,0 0 1,1 1-1,-1-1 1,0 0-1,2 0 1,-2-1-6,-1 1 0,1 0 0,0-1 0,-1 1 1,1-1-1,0 1 0,-1-1 0,1 1 0,-1-1 1,1 1-1,-1-1 0,1 1 0,-1-1 0,1 0 0,-1 0 1,1 1-1,-1-1 0,0 0 0,0 1 0,1-3 0,1-3-37,-1-1 0,0 0 0,-1 0-1,1 0 1,-2-7 0,-1-20-345,-2 2 1,-15-64-1,-30-64-1001,28 94 850,-33-97-374,85 279 2393,-12-60-1141,45 93-1,-54-129-311,2 0 0,0 0 0,2-1 0,0-1 0,0 0 0,2-1 0,28 24 1,-20-26 19,-51-46-88,-47-33-338,64 56 262,-1 1 0,1 0 0,-2 0 0,1 1 0,-20-7 0,4 10-545,27 3 639,-1 0 0,0-1 1,1 1-1,-1 0 0,1 0 1,-1 0-1,1 0 0,-1 0 1,1 0-1,-1 0 0,0 0 1,1 1-1,-1-1 0,1 0 1,-1 0-1,1 0 0,-1 0 1,1 1-1,-1-1 0,1 0 1,-1 1-1,1-1 0,0 0 1,-1 1-1,1-1 0,-1 0 0,1 1 1,0-1-1,-1 1 0,1-1 1,0 1-1,-1-1 0,1 1 1,0-1-1,0 1 0,0-1 1,0 1-1,-1-1 0,1 1 1,0 0-1,0-1 0,0 1 1,3 5-219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12 121 12971,'-5'-13'1320,"1"9"-832,1 0-208,3 0 888,4-1-567,8-3-409,1-4-256,2-6 88,0-5-40,-7-6-96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13131,'0'-8'648,"-10"-5"-464,-5-5-136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13163,'7'4'179,"0"1"1,1-1-1,0 0 1,0-1 0,0 0-1,0 0 1,1-1-1,-1 0 1,1 0-1,9 0 1,-14-2-122,1 0 0,0 0 0,0 0 0,0-1 0,0 0 0,0 0 0,0 0 0,-1-1 0,1 0 0,0 0 0,-1 0 0,0 0 0,1-1 0,-1 1 0,0-1 0,0 0 0,0 0-1,6-7 1,-3 0-14,0 1-1,0-1 0,-1-1 0,0 1 0,-1-1 0,0 0 0,0 0 1,-1-1-1,3-16 0,-5 21-38,-1-1 0,1 1 0,-1 0-1,-1-1 1,0 1 0,0-1 0,0 1 0,-1 0 0,0-1 0,0 1 0,-1 0 0,0-1 0,0 1 0,-1 0-1,0 1 1,-4-9 0,6 14-5,0-1 0,0 0-1,0 1 1,0-1 0,-1 1-1,1-1 1,0 1-1,-1 0 1,1 0 0,-1-1-1,1 1 1,-1 0 0,0 0-1,1 1 1,-1-1 0,0 0-1,0 0 1,0 1 0,1-1-1,-1 1 1,0 0 0,0 0-1,0-1 1,0 1 0,0 0-1,0 0 1,0 1 0,0-1-1,1 0 1,-1 1 0,0-1-1,0 1 1,0 0-1,0-1 1,1 1 0,-1 0-1,0 0 1,1 0 0,-1 0-1,1 0 1,-3 3 0,-2 1 3,0 1 0,1 0 0,0 0 0,0 0 1,0 0-1,1 1 0,0 0 0,0-1 0,-3 9 1,3-2 18,0 0 0,0 0 0,2 0 1,-1 0-1,2 0 0,0 0 0,1 24 1,1-27-2,0-1 0,0 1 0,1-1 0,0 1 1,1-1-1,0 0 0,0 0 0,1 0 0,0 0 0,1-1 1,8 12-1,-11-17-13,0 0 1,1 0 0,-1 0-1,1-1 1,0 1-1,0-1 1,0 0 0,0 0-1,0 0 1,0 0-1,1 0 1,3 1 0,-4-3-11,-1 1 1,1-1 0,-1 1 0,1-1 0,-1 0 0,1 0 0,-1 0 0,1-1-1,-1 1 1,0 0 0,1-1 0,-1 0 0,1 1 0,-1-1 0,0 0-1,0 0 1,1-1 0,-1 1 0,0 0 0,3-3 0,4-4-35,-1-1 0,0 0 1,0 0-1,0 0 1,-1-1-1,-1 0 0,0-1 1,8-18-1,32-95-301,0-42-123,-46 165 462,0-1-1,1 1 1,-1-1-1,1 1 1,0-1-1,-1 1 1,1 0-1,0-1 1,0 1-1,0 0 0,1-2 1,-1 3 3,-1 0 0,0 0 0,0 0 0,1 0 0,-1 0 0,0 0 0,0 0 0,1 0 0,-1 0 0,0 0 0,0 0 0,1 0 0,-1 0 0,0 0 0,0 0 0,1 0 1,-1 0-1,0 0 0,0 1 0,0-1 0,1 0 0,-1 0 0,0 0 0,0 0 0,0 1 0,1-1 0,-1 0 0,0 0 0,0 0 0,0 1 0,0-1 0,0 0 0,1 0 0,-1 1 0,0-1 0,0 0 0,0 0 0,0 1 0,10 38 454,-8-30-414,2 14 154,-2-10-69,0 0-1,1-1 0,0 0 0,1 1 1,1-1-1,0 0 0,10 17 0,-15-28-118,1 0 0,-1 0 0,1 0 0,0-1 0,-1 1 0,1 0 0,0-1 0,0 1 0,-1 0 0,1-1 0,0 1 0,0-1 0,0 1 0,0-1 0,-1 1 0,1-1 0,0 0 0,0 0 0,0 1 0,0-1 0,0 0 0,0 0 0,0 0 0,2 0 0,-2 0-3,1-1-1,-1 0 0,1 1 1,-1-1-1,1 0 0,-1 0 1,1 1-1,-1-1 0,0 0 1,0-1-1,1 1 0,-1 0 1,1-2-1,4-5-15,0 0 0,-1 0 0,8-17 0,-13 25 6,29-68-218,-19 42 27,1 1 1,17-29 0,-26 51 153,1-1 1,-1 1-1,1 0 0,-1 0 1,1 0-1,4-3 1,-7 5 30,1 1 0,0-1 1,0 1-1,0-1 0,-1 1 1,1-1-1,0 1 0,0 0 0,0-1 1,0 1-1,0 0 0,0 0 1,0-1-1,0 1 0,0 0 0,0 0 1,0 0-1,0 0 0,0 0 1,0 1-1,-1-1 0,1 0 0,0 0 1,0 1-1,0-1 0,0 0 1,0 1-1,0-1 0,0 1 1,-1-1-1,1 1 0,0-1 0,1 2 1,5 8 27,0 0 0,0 0 0,-1 0 0,0 1 0,-1 0 0,0 0 0,4 14 0,5 10 97,-5-12-58,-8-17 72,1-1-1,0 1 1,1-1 0,-1 1-1,1-1 1,0 0 0,5 5-1,-15-17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69 446 13915,'-2'-1'58,"1"0"0,-1 1 0,1-1 0,-1 0 0,1 1 0,-1-1 0,1 1 0,-1-1 0,0 1 0,1 0 0,-1 0 0,1 0 0,-1 0 0,0 0 0,1 0 0,-1 0 0,0 0 0,1 1 0,-1-1 0,1 1 0,-1-1 0,1 1 0,-4 1 0,3 0-11,0 0-1,0 0 1,1 0-1,-1 0 1,0 0-1,1 0 1,-1 1-1,1-1 1,0 0-1,0 1 1,0-1-1,0 1 1,0 3 0,-2 7 59,1 0 0,0 0 0,1 0 0,1 0 0,1 13 1,1-4 19,1 0 0,8 33 1,-8-45-105,0-1-1,1 1 1,-1-1 0,2 0 0,0 0-1,0 0 1,10 14 0,-14-22-19,0 0 1,0 1-1,0-1 1,0 0-1,0 0 0,1 0 1,-1 0-1,0 0 0,0 0 1,1 0-1,-1 0 1,1-1-1,-1 1 0,1 0 1,-1-1-1,1 1 1,-1-1-1,1 0 0,-1 1 1,1-1-1,-1 0 0,1 0 1,0 0-1,1 0 1,-1-1-3,0 0 1,1 0 0,-1 0 0,0 0 0,0-1 0,0 1 0,0 0 0,0-1 0,-1 0 0,1 1 0,0-1 0,-1 0 0,1 0-1,1-2 1,5-9-9,-1 1 0,-1-1 0,0-1 0,5-16-1,3-16-32,-3-1-1,-2-1 0,-2 1 1,-2-1-1,-2-1 0,-2 1 1,-7-64-1,6 103 34,-1-1-1,-1 0 1,1 0 0,-1 0-1,-1 1 1,0-1 0,-6-14-1,8 24 9,1 0-1,0-1 1,0 1 0,0 0-1,0-1 1,0 1-1,-1 0 1,1-1-1,0 1 1,0 0-1,0 0 1,-1-1 0,1 1-1,0 0 1,0 0-1,-1 0 1,1-1-1,0 1 1,-1 0-1,1 0 1,0 0 0,-1 0-1,1 0 1,0 0-1,0-1 1,-1 1-1,1 0 1,0 0-1,-1 0 1,1 0 0,0 0-1,-1 0 1,1 0-1,-1 0 1,1 0-1,0 1 1,0-1-1,-1 0 1,1 0 0,0 0-1,-1 0 1,0 1-1,1 0 5,-1 0 0,0-1-1,1 1 1,-1 0 0,0 0 0,1 0-1,0 1 1,-1-1 0,1 0-1,-1 0 1,1 0 0,0 2 0,-1 12 20,0-1 0,1 1 0,1-1 0,1 1 1,0-1-1,1 0 0,0 1 0,1-1 0,8 18 0,0-3 28,1-1-1,1-1 1,27 39-1,-33-55-29,0 0-1,1-1 1,0 1 0,1-2-1,0 1 1,1-2 0,0 1-1,23 13 1,-29-20-23,0 1 1,0-1-1,-1 0 1,1-1 0,1 1-1,-1-1 1,0 0-1,0 0 1,0-1-1,1 0 1,-1 0-1,0 0 1,0 0 0,1-1-1,-1 0 1,0 0-1,0 0 1,0 0-1,0-1 1,0 0-1,0 0 1,-1-1 0,1 1-1,-1-1 1,1 0-1,5-5 1,-1-1-35,-1 0 0,1 0 0,-2-1 0,1 0 0,-1-1 0,-1 1 0,0-1 1,0-1-1,-1 1 0,4-15 0,-1 0-117,-1-1 0,-2 1 0,5-47 1,-10 65 111,1-1-32,0 0 0,-1-1 1,-2-16-1,0 23 56,0 10 76,0 15 121,3-8 7,0 0-1,1 0 0,7 26 1,-7-34-109,0 0 0,0 1 0,1-1 0,-1 0 0,2 0 1,-1-1-1,1 1 0,-1-1 0,1 1 0,8 7 0,-10-12-63,-1 0 0,1 0 1,0 0-1,-1 0 0,1 0 0,0 0 0,0 0 0,0 0 0,-1-1 1,1 1-1,0-1 0,0 1 0,0-1 0,0 0 0,0 0 0,0 0 1,0 0-1,0 0 0,0 0 0,0-1 0,0 1 0,0-1 0,0 1 0,-1-1 1,1 0-1,0 0 0,0 1 0,0-1 0,-1-1 0,4-1 0,1-2 2,0 0-1,1-1 1,-2 0-1,1 0 1,-1-1-1,6-7 0,1-5-99,-1 0 0,-1 0 0,-1-1 0,0 0 0,-2 0 0,0-1 0,-1 0 0,-1-1 0,-1 1 0,-1-1 0,0-30 0,-3 49 59,0-1-1,-1 1 0,1 0 1,-1 0-1,1 0 0,-1-1 1,0 1-1,0 0 0,-1 0 1,1 0-1,-1 1 0,1-1 1,-1 0-1,-2-2 0,4 4 22,-1 1-1,1-1 0,-1 1 0,1 0 1,-1-1-1,1 1 0,-1 0 0,0-1 1,1 1-1,-1 0 0,1 0 0,-1-1 0,0 1 1,1 0-1,-1 0 0,0 0 0,1 0 1,-1 0-1,0 0 0,1 0 0,-1 0 1,0 0-1,1 0 0,-1 0 0,0 1 0,-1 0 12,1 0 0,-1 0-1,1 0 1,-1 0 0,1 0-1,-1 0 1,1 1 0,0-1-1,0 1 1,0-1 0,0 1-1,0-1 1,-1 3-1,-2 3 77,1 1-1,0 0 0,0-1 0,1 1 0,0 0 1,0 0-1,1 0 0,0 1 0,0-1 0,2 16 1,-1-13 37,2 0 0,0 0 0,0 0 0,1 0 0,0 0 0,1-1 0,0 0 0,6 11 0,-6-14-40,0 0 0,1 0 0,-1-1 0,1 0 1,1 0-1,-1 0 0,1 0 0,0-1 0,0 0 1,1 0-1,8 5 0,-9-8-47,-1 1 0,1-1 0,-1 0 0,1 0 0,0-1 0,0 0 0,0 0 0,-1 0 0,1-1 0,0 0 0,0 0 0,0 0 0,0-1 0,0 0 0,0 0 0,8-3 0,-7 2-98,1-2 1,-1 1 0,0-1 0,-1 0 0,1 0-1,-1-1 1,1 0 0,-1 0 0,-1 0 0,1-1-1,-1 0 1,0 0 0,0 0 0,-1-1 0,0 0-1,4-7 1,-3 5-7,-1 0 1,0-1-1,-1 1 0,0-1 0,-1 1 0,0-1 1,0 0-1,-1 0 0,0 0 0,-1 0 0,0 0 1,-2-14-1,-1 10-37,-1 1 0,-1-1 1,-6-13-1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18604,'-8'3'1096,"3"-2"-1616,3-1 520,0-3 376,-1 2-240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19 319 12787,'-1'0'72,"0"1"0,0-1 1,0 1-1,0-1 0,0 1 0,0-1 1,1 1-1,-1 0 0,0 0 1,1-1-1,-1 1 0,0 0 0,1 0 1,-1 0-1,1 0 0,-1 0 1,1 0-1,-1 0 0,1-1 0,0 1 1,0 0-1,-1 0 0,1 2 1,-3 28 19,3-26 82,-1 17-66,2 0-1,1 0 0,1 0 0,1 0 0,0 0 0,2-1 0,0 0 0,2 0 0,0 0 0,1-1 0,1 0 0,1-1 0,1 0 0,18 21 0,-25-33-104,1-1-1,-1 1 1,2-1-1,-1-1 1,1 1-1,0-1 1,0 0-1,0-1 1,1 0-1,7 4 1,-11-7-4,0 1 1,0-1 0,0-1 0,0 1 0,0 0-1,0-1 1,0 0 0,0 0 0,0 0 0,0 0-1,1-1 1,-1 0 0,0 0 0,-1 0 0,1 0-1,0 0 1,0-1 0,0 0 0,-1 0 0,1 0-1,-1 0 1,1 0 0,2-4 0,2 0-8,-1-1 0,-1-1 0,1 1 0,-1-1 0,0 0 0,-1 0 0,0-1 1,0 1-1,-1-1 0,5-14 0,-1-5-22,0-1 0,4-36 1,-5 15 20,-3 0 1,-1 1-1,-3-1 1,-2 0-1,-2 0 0,-15-73 1,1 63 48,17 55-32,-1 0 1,0 1 0,0-1 0,-1 1-1,1-1 1,-1 1 0,0 0 0,-4-5-1,6 9-5,1 0 0,0-1 0,-1 1 0,1 0-1,-1-1 1,1 1 0,-1 0 0,1-1-1,-1 1 1,1 0 0,-1 0 0,1 0 0,-1 0-1,1 0 1,-1-1 0,0 1 0,1 0-1,-1 0 1,1 0 0,-1 0 0,1 0 0,-1 1-1,1-1 1,-1 0 0,0 0 0,1 0-1,-1 0 1,1 1 0,-1-1 0,1 0 0,-1 0-1,1 1 1,0-1 0,-1 0 0,1 1-1,-1-1 1,1 1 0,0-1 0,-1 0 0,1 1-1,0-1 1,-1 1 0,1-1 0,0 1-1,-1 0 1,0 2 12,-1 1 1,0-1-1,1 1 0,0 0 0,-2 7 0,0 9 28,1 0 1,1 1-1,1-1 0,1 0 0,5 36 0,3-8 100,20 61-1,-17-69 10,28 59-1,-34-87-126,0 0 0,1 0-1,0-1 1,1 0 0,0 0 0,1-1-1,0 0 1,18 15 0,-25-23-36,0-1 0,1 1-1,-1-1 1,0 1 0,1-1 0,-1 0 0,0 0 0,1 0 0,0 0 0,-1 0 0,1-1-1,-1 1 1,1-1 0,0 0 0,-1 0 0,6 0 0,-5 0-20,-1-1 0,0 0-1,0 0 1,0 0 0,0 0 0,0 0 0,0 0-1,0 0 1,0-1 0,-1 1 0,1-1 0,0 1-1,-1-1 1,1 0 0,2-3 0,0-4-95,1 1 1,-1-1-1,-1 1 1,0-1-1,0 0 1,-1 0-1,3-18 0,-1-13-190,-2 0-1,-4-48 1,5 106 669,1-1 0,0 1-1,2-1 1,0 0 0,1 0 0,16 27 0,-22-42-336,0-1 1,0 0-1,0 1 0,0-1 1,0 0-1,1 0 1,-1 0-1,0 0 0,1 0 1,-1 0-1,1 0 1,-1 0-1,1 0 0,-1-1 1,1 1-1,-1-1 1,1 1-1,0-1 0,-1 0 1,4 1-1,-2-2-4,-1 1 1,0-1-1,1 1 0,-1-1 1,0 0-1,1 0 0,-1 0 1,0 0-1,0 0 0,0 0 0,0-1 1,0 1-1,2-3 0,5-5 1,0-1 0,-1 0-1,0-1 1,9-14 0,-13 18-17,9-14-53,-1 1-61,18-22 0,-27 38 93,0 0-1,1 0 0,-1 1 1,1-1-1,0 1 0,0 0 1,0 0-1,0 0 1,1 1-1,-1-1 0,9-2 1,-11 5 22,1 0 1,-1-1 0,0 1 0,1 0-1,-1 0 1,0 1 0,1-1 0,-1 0-1,1 1 1,-1-1 0,0 1 0,0 0-1,1 0 1,-1 0 0,0 0-1,0 0 1,0 1 0,0-1 0,0 0-1,0 1 1,0 0 0,-1-1 0,1 1-1,1 2 1,5 6 53,0 1 1,-1 0-1,8 14 0,-10-16-7,12 25 186,-11-22-81,0 0 1,1 0-1,0 0 0,1 0 1,0-1-1,14 13 0,-22-23-149,0-1-1,1 1 0,-1-1 1,0 0-1,1 1 0,-1-1 1,1 1-1,-1-1 0,0 0 1,1 0-1,-1 1 0,1-1 0,-1 0 1,1 0-1,-1 1 0,1-1 1,-1 0-1,1 0 0,-1 0 1,1 0-1,-1 0 0,1 0 1,-1 0-1,1 0 0,-1 0 1,1 0-1,-1 0 0,1 0 1,-1 0-1,1 0 0,-1 0 0,1-1 1,-1 1-1,1 0 0,-1 0 1,1-1-1,-1 1 0,1 0 1,-1-1-1,0 1 0,1 0 1,-1-1-1,1 1 0,-1 0 1,0-1-1,0 1 0,1-1 0,-1 1 1,0-1-1,0 1 0,1-1 1,-1 1-1,0-1 0,0 1 1,0-1-1,0 1 0,0-1 1,0 1-1,0-1 0,0 1 1,0-2-1,1-35-225,-8 4 150,-4-7-50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14435,'17'34'406,"-2"1"-1,-1 0 1,-2 1 0,14 65-1,-14-53 16,15 66 397,54 180 1263,-79-290-2048,0 3 19,0 1 1,1-1 0,0 0-1,0-1 1,1 1-1,0 0 1,6 8-1,-9-15-53,-1 0-1,0 1 0,1-1 0,-1 0 1,1 1-1,-1-1 0,1 0 0,-1 0 1,1 0-1,-1 1 0,1-1 1,-1 0-1,1 0 0,-1 0 0,1 0 1,-1 0-1,1 0 0,-1 0 0,1 0 1,-1 0-1,1 0 0,-1 0 1,1 0-1,-1 0 0,1 0 0,-1 0 1,1-1-1,-1 1 0,1 0 0,-1 0 1,1-1-1,-1 1 0,0 0 0,1-1 1,-1 1-1,1 0 0,-1-1 1,0 1-1,1 0 0,-1-1 0,0 1 1,1-1-1,-1 1 0,0-1 0,0 1 1,0-1-1,1 1 0,-1-1 1,0 1-1,0-1 0,0 0 0,7-26-134,-6 12 77,-1 0 0,0 0 0,-1 0 0,0 0 0,-1 0 1,-1 0-1,-6-17 0,-40-97-281,45 120 316,3 0-28,7 13 34,16 16 29,-15-12-8,-3-5 5,0 1 0,0-1 1,0-1-1,1 1 0,-1 0 1,1-1-1,6 3 0,-10-5-5,0 0 0,0 1-1,0-1 1,0 0-1,0 0 1,1 0-1,-1 0 1,0 0 0,0 0-1,0 0 1,0 0-1,1 0 1,-1 0-1,0-1 1,0 1-1,0 0 1,0-1 0,0 1-1,0-1 1,0 1-1,0-1 1,0 0-1,0 1 1,0-1-1,0 0 1,0 0 0,-1 0-1,1 1 1,0-1-1,0 0 1,-1 0-1,1 0 1,-1 0 0,1 0-1,-1-1 1,1 1-1,0-2 1,0-4 4,1 1 1,-1-1-1,0 0 1,-1 0 0,1 0-1,-1 0 1,-1 1-1,1-1 1,-1 0-1,0 0 1,-1 0-1,0 1 1,0-1 0,0 1-1,-1-1 1,0 1-1,-6-10 1,8 15-7,1 0 0,-1 0 0,1 0 0,-1 0 0,0 0 0,1 0-1,-1 0 1,0 1 0,0-1 0,1 0 0,-1 1 0,0-1 0,0 0 0,0 1 0,0-1 0,0 1 0,0 0 0,0-1 0,0 1 0,0 0 0,0-1 0,-1 1 0,1 0 0,0 1 0,0-1 0,1 0 1,-1 1-1,0-1 0,0 1 0,1-1 0,-1 1 1,1-1-1,-1 1 0,0 0 0,1-1 1,-1 1-1,1 0 0,-1-1 0,1 1 1,0 0-1,-1 0 0,1-1 0,0 1 0,-1 1 1,0 4 6,-1 0 1,1 0 0,0 0-1,0 0 1,1 0 0,0 7-1,0-5 6,1-1-1,0 0 1,1 0-1,-1 0 1,1 0 0,1 0-1,0 0 1,0 0-1,0-1 1,7 11 0,-9-15-10,1 0 0,-1-1 0,1 1 0,0 0 1,0-1-1,-1 1 0,1 0 0,0-1 1,0 0-1,1 0 0,-1 0 0,0 0 0,0 0 1,1 0-1,-1 0 0,0 0 0,1-1 1,-1 0-1,0 1 0,1-1 0,-1 0 0,1 0 1,-1 0-1,1 0 0,-1-1 0,0 1 1,1-1-1,-1 1 0,0-1 0,1 0 0,-1 0 1,0 0-1,0 0 0,0 0 0,2-2 1,16-11-46,0 0 0,-2-1-1,33-34 1,-36 34-51,0 0-1,0 1 0,1 0 1,1 2-1,34-21 0,-46 31 81,-1 0 0,0 0 0,1 1 0,-1 0-1,1 0 1,-1 0 0,1 0 0,-1 0-1,1 1 1,0 0 0,8 1 0,-10 0 20,0-1 0,1 1 0,-1 0 0,0 1 0,0-1 0,0 0 0,0 1 0,-1 0 0,1 0 0,0-1 0,-1 2 0,1-1 0,-1 0 0,0 0 0,0 1 0,1-1 0,1 5 0,4 6 267,-1 1 0,0 0 0,9 29 0,-16-68 361,-5-5-657,1 12-112,0-1 0,2 1 0,0-1-1,1 0 1,3-31 0,-2 48 102,1 1 1,-1-1-1,0 0 0,1 0 0,-1 1 1,1-1-1,0 0 0,0 1 0,-1-1 1,1 1-1,0-1 0,0 1 1,0-1-1,0 1 0,1 0 0,-1 0 1,2-2-1,-2 3 15,0-1 0,0 1-1,0 0 1,0-1 0,0 1 0,0 0 0,1 0 0,-1-1-1,0 1 1,0 0 0,0 0 0,0 1 0,1-1 0,-1 0-1,0 0 1,0 0 0,0 1 0,0-1 0,0 1-1,0-1 1,1 1 0,-1-1 0,0 1 0,0-1 0,1 2-1,23 21-47,-21-19 69,-1 0 0,1-1 0,-1 1 0,1-1-1,0 0 1,1 0 0,6 3 0,-10-6 0,0 0 0,0 1 0,0-1 0,0 0 1,0 0-1,0 0 0,0 0 0,0-1 0,0 1 0,0 0 0,0 0 0,0-1 0,0 1 0,0 0 1,0-1-1,0 1 0,0-1 0,0 0 0,0 1 0,0-1 0,0 1 0,0-1 0,-1 0 0,1 0 1,0 0-1,-1 1 0,1-1 0,0 0 0,-1 0 0,1 0 0,-1 0 0,1-2 0,17-41 78,-13 32-55,-5 10-23,15-27 24,-15 28-27,0 1 0,1-1 0,-1 1 0,0-1 0,0 1 0,1 0 0,-1-1 0,0 1 0,1-1 0,-1 1 0,0-1 0,1 1 0,-1 0 0,1-1 0,-1 1 0,1 0 0,-1 0 0,1-1 0,-1 1 0,1 0 0,-1 0 0,1 0 0,-1-1 0,1 1 0,-1 0 0,1 0 0,-1 0 0,1 0 0,0 0 0,-1 0 0,1 0 0,-1 0 0,1 0 0,-1 0 0,1 1 0,-1-1 0,1 0 0,-1 0 0,1 0 0,-1 1 0,1-1 0,-1 0 0,1 1 0,-1-1 0,1 0 0,-1 1 0,0-1 0,1 1 0,-1-1 0,1 1 0,4 9 60,0 0 1,0 0-1,-1 1 1,0-1-1,-1 1 1,3 12-1,2 6 70,-4-12-56,-4-13-79,1 0 0,0 0-1,0 0 1,0 0 0,1 0 0,-1-1 0,1 1 0,0 0 0,0-1 0,4 6 0,-6-9-13,1 0-1,-1-1 1,0 1 0,0 0 0,1 0 0,-1-1 0,0 1 0,1 0 0,-1-1 0,0 1 0,0 0 0,0 0 0,1-1-1,-1 1 1,0-1 0,0 1 0,0 0 0,0-1 0,0 1 0,1 0 0,-1-1 0,0 1 0,0-1 0,0 1-1,0 0 1,0-1 0,0 1 0,0 0 0,-1-1 0,1 1 0,0-1 0,0 1 0,0 0 0,0-1 0,-1 1 0,0-22-107,-4-14-125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17860,'-2'-9'1456,"2"5"-1120,2 1 520,-2 1-560,1 7-816,0-1 1985,4 3-1457,0 2 32,4 1 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1032 13955,'2'3'133,"-1"1"-1,1-1 1,1 0 0,-1 0-1,0 0 1,1 0-1,-1 0 1,1-1 0,0 1-1,0-1 1,0 0 0,6 3-1,-7-4-93,0 0 0,1-1 0,-1 0 0,0 1 0,1-1 0,-1 0 0,0 0 0,1 0 0,-1-1 0,0 1 0,1-1 0,-1 1 0,0-1 0,0 0 0,1 1 0,-1-1 0,0 0 0,0-1 0,0 1 0,0 0 0,0 0 0,2-3 0,7-6 72,0 0 0,0-1 1,-1 0-1,-1 0 1,0-1-1,11-19 1,0-4 43,18-45 0,-26 52-134,-2-1-1,10-40 0,-17 58-48,-1 0 1,0 0-1,-1 0 0,-1-1 1,0 1-1,0 0 0,-1 0 1,0-1-1,-5-16 0,6 25 16,-1 1-1,0-1 0,0 1 0,0 0 0,0-1 0,0 1 0,0 0 0,-1-1 0,1 1 0,-1 0 0,1 0 1,-1 0-1,0 0 0,0 1 0,0-1 0,0 0 0,0 1 0,-5-3 0,5 4 0,0-1 0,-1 0-1,1 1 1,-1 0 0,1 0-1,-1-1 1,1 2 0,0-1-1,-1 0 1,1 0 0,-1 1-1,1-1 1,0 1 0,-1 0-1,1 0 1,-3 1-1,-2 2 0,0 0 0,0 0 0,0 1 0,1 0 0,0 0 0,0 1 0,0 0 0,1 0 0,0 0 0,-7 10 0,3 0 68,1 1 0,1 0 0,0 0 0,1 0 0,1 0 0,0 1 0,2 0 0,-2 22 0,3-29 1,2 0 1,0 0-1,0-1 1,1 1-1,0 0 1,1-1-1,0 1 1,1-1 0,0 1-1,0-1 1,1 0-1,1 0 1,0-1-1,0 1 1,8 9 0,-11-16-42,0 0 1,0-1 0,1 1 0,-1-1-1,1 1 1,-1-1 0,1 0 0,0 0 0,0 0-1,0 0 1,0 0 0,1-1 0,-1 0-1,0 1 1,1-1 0,-1 0 0,1-1 0,-1 1-1,1-1 1,-1 1 0,1-1 0,-1 0-1,1 0 1,-1-1 0,1 1 0,-1-1 0,1 0-1,-1 0 1,0 0 0,1 0 0,-1 0-1,0-1 1,0 1 0,0-1 0,0 0 0,5-4-1,6-5-38,-1-1 0,0-1 0,0 0 0,-1-1 0,-1-1 0,0 1 0,11-23-1,-3 3-158,-3-1 0,20-57 0,-19 39-73,-3 0 1,-3 0 0,8-82 0,-16 92 102,-2-1 0,-2 1 1,-1 0-1,-17-83 0,18 117 187,-2 0-1,1 1 1,-1-1 0,0 0-1,0 1 1,-1 0 0,-1 0-1,-5-10 1,9 18-22,1-1 1,-1 1 0,1-1-1,-1 1 1,1-1 0,-1 1-1,1 0 1,-1-1 0,1 1-1,-1 0 1,0-1-1,1 1 1,-1 0 0,0 0-1,1-1 1,-1 1 0,0 0-1,1 0 1,-1 0-1,0 0 1,1 0 0,-1 0-1,0 0 1,1 0 0,-1 0-1,0 0 1,1 0-1,-1 1 1,0-1 0,0 1-1,-1 0 18,1 0 1,-1 0-1,1 0 0,0 0 0,-1 0 0,1 1 0,0-1 1,0 0-1,0 1 0,0-1 0,-1 3 0,-4 11 153,0 0 0,1 0-1,1 1 1,0-1-1,-1 24 1,-5 84 660,10-115-811,0 114 642,1-111-625,0 0 1,1 1-1,0-1 1,1 0-1,1 0 1,-1 0-1,2 0 1,7 15-1,-10-23-92,1 0 0,0 0-1,-1 0 1,1 0 0,0-1-1,1 1 1,-1-1-1,0 0 1,1 0 0,-1 0-1,1 0 1,-1 0 0,1-1-1,0 0 1,0 0 0,0 0-1,0 0 1,0 0 0,0-1-1,0 0 1,0 0 0,0 0-1,5-1 1,-3 1-19,0-1 0,0 0 0,0 0 0,0-1 0,0 1 0,-1-1 0,1-1 1,0 1-1,-1-1 0,0 0 0,1 0 0,-1-1 0,-1 1 0,1-1 0,5-5 0,44-66 348,0 1-124,-51 71-161,-1 0-1,1 1 0,0-1 1,0 0-1,0 1 0,0 0 1,0-1-1,1 1 0,-1 0 1,8-2-1,-10 3-1,1 1 0,0 0 1,-1 0-1,1 0 0,0 0 0,-1 0 1,1 0-1,0 0 0,-1 0 0,1 0 0,0 1 1,-1-1-1,1 1 0,-1-1 0,1 1 1,-1 0-1,1 0 0,-1 0 0,1 0 0,-1 0 1,0 0-1,1 0 0,-1 0 0,0 0 1,0 0-1,2 3 0,3 5-5,0 1 1,-1-1-1,0 1 0,6 18 1,-8-19 8,1-1 0,-1 1 0,1-1 0,1 0 1,0 0-1,0 0 0,8 8 0,-13-15 0,1 0-1,0-1 1,-1 1-1,1 0 1,0-1-1,-1 1 1,1-1-1,0 1 1,0-1-1,0 0 0,-1 1 1,1-1-1,0 0 1,0 1-1,0-1 1,0 0-1,0 0 1,0 0-1,0 0 1,-1 0-1,1 0 1,0 0-1,0 0 0,1-1 1,0 1-2,0-1-1,-1 0 1,1 0-1,0 0 1,-1 0-1,1 0 1,-1 0 0,0-1-1,1 1 1,-1 0-1,2-3 1,3-5-29,0 0 0,-1 0-1,6-14 1,-10 20 14,32-80-312,12-24-323,-45 106 639,19-29-281,-18 29 285,-1 0 0,1 1 0,-1-1 0,1 0 0,0 0 0,-1 1 0,1-1 0,0 1 0,-1-1 0,1 0 1,0 1-1,0-1 0,0 1 0,0 0 0,-1-1 0,1 1 0,0 0 0,0-1 0,0 1 0,0 0 0,0 0 1,0 0-1,0 0 0,0 0 0,0 0 0,0 0 0,0 0 0,-1 0 0,1 1 0,0-1 0,0 0 0,0 0 0,0 1 1,1 0-1,4 5 68,-1-1 0,-1 1 0,1 1 0,-1-1 1,0 1-1,-1-1 0,0 1 0,0 0 0,3 11 0,9 17 372,-13-31-338,0 0 0,1 0 0,-1 0 0,1 0 0,0 0 0,0-1 0,6 6 0,-8-8-78,0 0 0,0-1 0,0 1 0,0-1 0,0 1 1,0-1-1,0 0 0,0 1 0,1-1 0,-1 0 0,0 0 0,0 0 0,0 1 0,0-1 0,0-1 0,0 1 0,1 0 0,-1 0 0,0 0 0,0 0 0,0-1 1,0 1-1,0-1 0,0 1 0,0-1 0,0 1 0,0-1 0,0 1 0,0-1 0,0 0 0,0 0 0,0 1 0,-1-1 0,1 0 0,0 0 0,-1 0 0,2-1 1,7-13-50,0 0 0,-1 0 1,0 0-1,-1-1 1,-1-1-1,4-18 1,4-6-302,-5 14 66,-5 15 86,0 0 1,0 1 0,1 0 0,1 0 0,8-13-1,-13 23 161,-1 1-1,0-1 0,1 0 0,-1 1 1,0-1-1,1 1 0,-1-1 1,1 1-1,-1-1 0,1 1 0,-1 0 1,1-1-1,0 1 0,-1 0 0,1-1 1,-1 1-1,1 0 0,0 0 0,-1-1 1,1 1-1,0 0 0,-1 0 0,1 0 1,0 0-1,-1 0 0,1 0 0,0 0 1,0 0-1,1 1 5,-1 0 0,0-1 0,0 1 0,0 0 0,0 0 0,1 0 0,-1 0 0,0 0 0,-1 0 1,1 0-1,0 0 0,0 0 0,1 2 0,3 7 81,0 1-1,6 19 1,-7-20 30,-1 0-29,-1-3 70,1 0 0,-1 0 0,2 0 0,5 11 1,-8-18-132,-1 1 1,1 0-1,-1 0 1,1-1-1,-1 1 1,1-1-1,-1 1 1,1 0-1,0-1 1,-1 1-1,1-1 1,0 0-1,0 1 1,-1-1-1,1 1 1,0-1-1,0 0 1,0 0-1,-1 1 1,1-1-1,0 0 1,0 0-1,0 0 1,0 0-1,-1 0 1,1 0-1,0 0 1,0 0-1,0-1 1,0 1-1,-1 0 1,1 0-1,0-1 1,0 1-1,-1 0 1,1-1-1,0 1 1,0-1 0,-1 1-1,1-1 1,0 1-1,-1-1 1,1 1-1,-1-1 1,1 0-1,-1 1 1,1-1-1,-1 0 1,1 0-1,-1 0 1,8-11-137,-2 1 0,1-1 0,-2 0 1,1 0-1,-2-1 0,6-20 0,0-2-26,5-7-134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73 258 12027,'2'-4'105,"1"-1"0,0 1 1,-1 0-1,1-1 1,-1 1-1,-1-1 0,1 0 1,-1 0-1,1 1 1,-1-1-1,-1 0 1,1 0-1,-1 0 0,0 0 1,0 0-1,0 0 1,-1 0-1,1 0 0,-1 0 1,-1 0-1,1 0 1,-4-7-1,5 11-94,-1 0 0,1 0 0,-1-1 0,1 1 0,-1 0 0,0 0 0,1 0 0,-1 1 0,0-1 0,0 0 0,0 0-1,0 0 1,0 1 0,0-1 0,0 0 0,0 1 0,0-1 0,0 1 0,0-1 0,0 1 0,0-1 0,0 1 0,0 0 0,-1 0 0,1-1 0,0 1 0,0 0 0,0 0 0,-1 0 0,1 0 0,0 1-1,0-1 1,0 0 0,-1 0 0,1 1 0,0-1 0,0 1 0,0-1 0,0 1 0,0-1 0,0 1 0,0 0 0,0 0 0,0-1 0,0 1 0,-1 1 0,-1 1 60,-1 1 0,1 0 0,0 0 0,-1 0 0,2 0 0,-1 0 0,0 1 0,1-1 1,-3 8-1,3-4 53,1 0 1,-1 0 0,1-1-1,1 1 1,-1 0 0,2 0 0,-1 0-1,2 9 1,-2-14-87,1-1-1,-1 1 1,1 0 0,-1-1 0,1 0 0,0 1-1,0-1 1,0 1 0,0-1 0,0 0-1,1 0 1,-1 0 0,1 1 0,-1-1 0,1-1-1,0 1 1,0 0 0,0 0 0,0-1-1,0 1 1,0-1 0,0 1 0,0-1 0,1 0-1,-1 0 1,0 0 0,1 0 0,4 0-1,-4-1-44,1 0 0,-1 0 0,1-1-1,-1 0 1,1 0 0,-1 0 0,1 0-1,-1 0 1,0 0 0,1-1 0,-1 0-1,0 1 1,0-1 0,0-1 0,-1 1-1,1 0 1,0-1 0,-1 1-1,4-5 1,5-7-296,1-1 1,12-23-1,-17 26 106,8-14-214,11-17-256,-24 39 614,0 2 0,0-1 0,0 0 1,1 0-1,-1 1 0,1-1 0,0 1 0,-1 0 0,1 0 0,4-2 1,-7 4 61,1 0 0,-1 0 1,0 0-1,1 0 0,-1 0 1,1 0-1,-1 0 0,1 0 1,-1 0-1,1 0 0,-1 0 1,1 0-1,-1 0 0,1 0 1,-1 0-1,1 1 0,-1-1 1,1 0-1,-1 0 0,0 1 1,1-1-1,-1 0 0,1 1 1,-1-1-1,0 0 0,1 1 1,-1-1-1,0 0 0,0 1 1,1-1-1,-1 1 1,0-1-1,0 1 0,0-1 1,1 1-1,-1-1 0,0 1 1,0-1-1,0 1 0,5 22 488,-5-21-419,2 17 432,-2-13-337,0 0-1,1 0 1,0 1-1,0-1 0,0-1 1,1 1-1,0 0 0,0 0 1,0-1-1,1 1 1,4 6-1,-7-12-150,0 1 0,1-1 0,-1 1 1,1-1-1,-1 1 0,1-1 0,0 1 0,-1-1 0,1 0 1,-1 0-1,1 1 0,0-1 0,-1 0 0,1 0 0,0 0 0,-1 1 1,1-1-1,0 0 0,-1 0 0,1 0 0,0 0 0,-1 0 1,1 0-1,0-1 0,-1 1 0,2 0 0,0-1-1,-1 0 0,1 0 0,0 0 0,-1 0 0,1 0 0,-1 0 0,1 0 0,-1-1-1,2-1 1,4-5-58,-1-1-1,9-15 0,-13 20 21,25-45-352,-10 17-269,28-40 0,-23 49 152,-21 22 475,0 1 0,0-1 0,-1 1-1,1-1 1,0 1 0,0-1 0,0 1-1,0 0 1,0 0 0,0-1 0,0 1-1,0 0 1,0 0 0,0 0 0,0 0-1,0 0 1,0 0 0,0 0 0,0 0-1,0 0 1,0 1 0,0-1 0,0 0-1,0 1 1,0-1 0,-1 0 0,1 1-1,0-1 1,0 1 0,0 0 0,0 0-1,4 3 39,-1 1-1,0-1 1,-1 1-1,1 0 1,-1 0-1,0 0 1,0 0-1,2 9 1,17 52 949,-14-38 440,-4-19-1035,-4-7-318,1 0 0,0 0-1,0 0 1,-1 0 0,1 0 0,-1 0 0,1 0 0,-1 0 0,0 1 0,0-1-1,0 4 1,-4 0 397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129 332 7986,'8'51'4147,"-4"-62"-890,-2-13-2534,-3 9-549,0-1 0,-2 1 0,1 0 0,-7-19-1,8 29-186,-1 1 0,1-1-1,-1 0 1,0 1 0,0-1-1,-1 1 1,1-1 0,-1 1-1,0 0 1,0 0 0,-1 1-1,1-1 1,-1 1 0,0-1-1,1 1 1,-1 0 0,-5-2-1,7 4 16,1 0 0,-1 1-1,1-1 1,-1 1-1,1 0 1,-1 0 0,0-1-1,1 1 1,-1 0 0,1 0-1,-1 0 1,0 1 0,1-1-1,-1 0 1,1 1-1,-1-1 1,1 1 0,-1-1-1,1 1 1,-1-1 0,1 1-1,-1 0 1,1 0 0,0 0-1,-1 0 1,1 0-1,0 0 1,0 0 0,0 1-1,0-1 1,0 0 0,0 0-1,-1 2 1,-1 3 30,0-1 0,1 1 0,-1 0-1,1 0 1,0 0 0,1 0 0,-2 8 0,1 1 68,1 0 0,0 0 0,1 0 0,1 0 0,4 27 1,-3-34-62,-1 0 0,2 0 1,-1 0-1,1 0 0,0 0 1,1-1-1,-1 0 0,2 1 1,-1-1-1,1-1 0,0 1 1,7 6-1,-10-11-30,0 0 1,0 0-1,0-1 0,1 1 0,-1-1 0,1 1 0,-1-1 1,1 0-1,-1 0 0,1 0 0,0 0 0,-1-1 0,1 1 1,0-1-1,0 1 0,-1-1 0,1 0 0,4-1 0,-2 0-9,0 0 1,0 0-1,0-1 0,0 1 0,0-1 0,-1-1 0,1 1 0,-1-1 0,7-4 0,2-4-72,0 0 1,0-1-1,-1-1 0,20-27 0,-6-1-376,35-70 0,-33 57 27,-26 50 351,0-1-1,0 1 1,1 0 0,0 0 0,4-5 0,-7 9 68,1 0 0,-1 0 0,0 0 0,0-1 0,1 1 0,-1 0-1,0 0 1,0 0 0,0 0 0,1 0 0,-1 0 0,0-1 0,1 1 0,-1 0-1,0 0 1,0 0 0,1 0 0,-1 0 0,0 0 0,0 0 0,1 0 0,-1 0 0,0 0-1,1 0 1,-1 0 0,0 1 0,0-1 0,1 0 0,-1 0 0,0 0 0,0 0-1,0 0 1,1 1 0,6 15 220,0 13 156,-3-10-25,0 0 0,1 0 0,2 0 0,0 0 0,16 31 0,-21-48-300,-1 0 0,0 0-1,1 0 1,-1-1-1,1 1 1,0 0 0,-1-1-1,1 1 1,0-1-1,0 1 1,0-1 0,3 1-1,-4-1-29,1-1-1,-1 0 1,1 1-1,-1-1 1,1 0-1,-1 0 1,1 0-1,-1 0 1,1 0-1,-1-1 1,0 1-1,1 0 1,-1-1-1,1 1 1,-1-1-1,0 1 1,1-1-1,-1 0 1,0 1-1,1-1 1,-1 0-1,1-1 1,4-3-25,1-1-1,-1 0 1,-1-1 0,1 1-1,-1-1 1,6-11 0,25-50-320,-20 36 121,-7 13 57,22-37-333,-29 53 436,0 0 0,0 0 0,0 1 0,0-1 0,0 1 0,1 0 0,-1-1 0,1 1 0,-1 0 0,1 1 0,0-1 0,0 0 0,0 1 0,6-3 0,-8 4 43,1 0 0,-1 0 0,1 0 1,-1 0-1,0 0 0,1 0 0,-1 0 0,1 1 0,-1-1 1,0 1-1,1-1 0,-1 1 0,0-1 0,0 1 0,1 0 1,-1-1-1,0 1 0,0 0 0,0 0 0,0 0 0,0 0 1,0 0-1,1 1 0,19 31 223,-15-22-102,-4-7-57,1 0 0,-1 0 0,1-1 0,-1 1 0,1-1-1,0 0 1,7 5 0,-9-7-41,1 0-1,-1 0 0,1-1 0,-1 1 1,1-1-1,-1 1 0,1-1 1,0 0-1,-1 1 0,1-1 0,-1 0 1,1 0-1,0 0 0,-1 0 1,1-1-1,-1 1 0,1 0 1,0-1-1,-1 1 0,1-1 0,-1 1 1,1-1-1,-1 0 0,0 0 1,3-1-1,11-9 13,0 0 0,-1-1 0,0-1-1,12-14 1,-16 15-121,0 1 0,1 1-1,1 0 1,0 0-1,0 1 1,1 0-1,17-8 1,-28 15 52,1 1 0,-1 0 0,0 0 0,1 1 0,-1-1 0,0 0 0,1 1 0,-1 0 0,1-1 0,-1 1 0,1 0 0,-1 0 0,1 0 0,-1 1 0,1-1 0,-1 1 0,0-1 0,1 1 0,-1 0 0,0 0 0,1 0 0,-1 0 0,0 0 1,0 0-1,0 1 0,0-1 0,0 1 0,0-1 0,0 1 0,-1 0 0,1 0 0,0 0 0,-1 0 0,0 0 0,1 0 0,-1 0 0,0 0 0,0 0 0,0 1 0,0-1 0,-1 0 0,1 1 0,-1-1 0,1 1 0,-1-1 0,0 1 0,0 4 0,0-6 28,0 0-1,0 0 1,0 0-1,0 0 1,-1 0-1,1 0 1,0 0 0,-1 0-1,1 0 1,0 0-1,-1 0 1,1 0-1,-1 0 1,0 0 0,1 0-1,-1 0 1,0 0-1,1-1 1,-1 1 0,0 0-1,0 0 1,0-1-1,0 1 1,-1 0-1,1-1 2,-1 1-1,0 0 1,0-1-1,0 0 0,1 0 1,-1 1-1,0-1 1,0 0-1,0 0 0,1-1 1,-1 1-1,0 0 1,0-1-1,0 1 0,-2-2 1,-35-17-134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12587,'0'0'53,"-1"0"1,1 0 0,0 1-1,-1-1 1,1 0 0,0 1-1,0-1 1,-1 1 0,1-1-1,0 0 1,0 1 0,0-1-1,-1 1 1,1-1 0,0 0-1,0 1 1,0-1 0,0 1-1,0-1 1,0 1 0,0-1-1,0 1 1,0-1 0,0 0-1,0 1 1,0-1 0,1 1-1,-2 22 116,2-12-26,0 0 0,2 0 0,-1 0 0,1 0 0,1 0 1,0-1-1,6 12 0,44 71 86,-45-79-155,21 36 88,3-1-1,2-1 1,81 83 0,-113-128-147,1 1 0,0-1 1,0 0-1,0 0 0,0 0 0,0-1 0,1 1 1,-1-1-1,8 3 0,-11-5-7,0 0 0,0 0 0,1 0 0,-1 0 0,0 0 0,0 0 0,0 0 0,0 0 0,0 0 0,0-1 0,0 1 0,0 0 0,0-1 0,0 1 0,0-1 0,0 1 0,0-1 0,1 0 0,0-1 5,0 0 1,-1 1-1,1-1 1,-1 0-1,1 0 0,-1 0 1,0 0-1,0 0 1,0-1-1,0 1 1,1-3-1,8-37 203,-1 0-1,7-81 1,-8 45 1,8-41 41,22-204-1204,-39 309 401,-3 25 163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13779,'13'22'1032,"6"2"-848,2-1-56,9-1 320,9-4-224,2-9-192,2-5 40,2-18-64,-4-12-8,1-20-8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39 239 12251,'-12'38'1412,"-10"64"0,20-87-1161,0-1-1,1 1 1,1 0 0,1 0 0,0 0-1,1 0 1,6 22 0,-7-32-167,1 0 0,0 0 0,0 0 0,0 0 0,4 6 0,-5-10-65,-1 0-1,1 0 1,0 0 0,-1-1 0,1 1 0,0 0 0,0 0 0,-1 0 0,1-1 0,0 1 0,0 0 0,0-1 0,0 1 0,0-1 0,0 1-1,0-1 1,0 1 0,0-1 0,0 0 0,0 1 0,1-1 0,-1 0 0,0 0 0,0 0 0,0 0 0,0 0 0,0 0 0,0 0 0,0 0-1,1-1 1,-1 1 0,1-1 0,1-1 11,0 1-1,0-1 0,0-1 1,-1 1-1,1 0 0,-1-1 1,1 1-1,-1-1 1,0 0-1,0 0 0,0 1 1,-1-1-1,3-5 0,17-48 133,-17 44-124,8-24 115,-1-2-1,-3 1 1,-1-2 0,-1 1 0,0-47-1,-6 82-120,0-1-1,0 0 0,-1 0 1,1 1-1,-1-1 0,0 0 1,0 1-1,0-1 0,0 0 1,-3-2-1,4 5-25,0 0 0,-1 1 0,1-1-1,0 1 1,-1-1 0,1 1 0,-1-1 0,1 1-1,-1 0 1,1-1 0,-1 1 0,0 0 0,1-1 0,-1 1-1,1 0 1,-1 0 0,0-1 0,1 1 0,-1 0 0,1 0-1,-1 0 1,-1 0 0,0 0-12,1 0-1,0 1 1,-1-1-1,1 1 1,-1 0-1,1-1 1,0 1-1,-1 0 1,1 0-1,0 0 1,0 0-1,0 0 1,-1 0-1,0 1 1,-1 2-125,0 0 1,0 0 0,0 0-1,0 1 1,1-1-1,-1 1 1,-1 5 0,3-7 5,0-1 1,0 1 0,1-1-1,-1 1 1,1-1 0,-1 1-1,1-1 1,0 1-1,0-1 1,0 1 0,0-1-1,0 1 1,1-1 0,-1 1-1,2 4 1,7-1-379,4-6-148</inkml:trace>
  <inkml:trace contextRef="#ctx0" brushRef="#br0" timeOffset="1">309 1 13499,'-18'23'1167,"-24"37"-1,36-51-970,1 0 0,0 1 0,1-1 0,0 1 0,1 0 0,-1 0 0,-1 15 0,5-25-193,0 0 0,0 0 0,0 0 0,1-1 0,-1 1 0,0 0 0,0 0 0,0 0 1,0 0-1,0 0 0,1 0 0,-1 0 0,0-1 0,0 1 0,0 0 0,1 0 0,-1 0 0,0 0 0,0 0 0,0 0 1,1 0-1,-1 0 0,0 0 0,0 0 0,0 0 0,1 0 0,-1 0 0,0 0 0,0 0 0,0 0 0,1 0 1,-1 0-1,0 1 0,0-1 0,0 0 0,0 0 0,1 0 0,-1 0 0,0 0 0,0 0 0,0 1 0,0-1 0,0 0 1,1 0-1,-1 0 0,0 0 0,0 0 0,0 1 0,0-1 0,0 0 0,0 0 0,0 0 0,0 1 0,0-1 1,0 0-1,0 0 0,0 0 0,0 1 0,0-1 0,0 0 0,0 0 0,0 0 0,0 1 0,0-1 0,0 0 0,13-12-54,-13 12 49,20-22-187,1 2-1,0 1 0,41-29 0,-51 41 125,-1 0 0,1 1 0,1 1 0,-1 0 0,1 0 0,-1 1 0,1 1 0,0 0 0,1 0 0,-1 1 0,15 0 0,-23 2 66,-1 0 0,1 0 0,-1 0 0,1 1 0,-1-1 0,1 1 0,-1 0 0,1 0-1,-1 0 1,0 1 0,1-1 0,-1 1 0,0-1 0,3 3 0,-4-2 20,-1 0 0,1 0 0,0 0 0,-1 0 0,1 1 0,-1-1 0,0 0 0,0 0 0,0 1 0,0-1 1,0 1-1,0-1 0,-1 1 0,1-1 0,-1 1 0,0 0 0,1-1 0,-1 1 0,-1 4 0,-1 12 141,0 1-1,-1-1 1,-2 0-1,-8 27 1,-34 72 448,36-94-505,11-24-105,-7 19-96,-2 0 0,-17 27 0,26-45 50,-1 0 0,0 0-1,0 0 1,1 0 0,-1 0 0,0-1-1,0 1 1,0 0 0,0-1 0,0 1 0,0 0-1,0-1 1,0 1 0,-2 0 0,3-1 34,-1 0 1,0 0-1,1 0 1,-1 0 0,1-1-1,-1 1 1,0 0-1,1 0 1,-1 0 0,1-1-1,-1 1 1,1 0-1,-1-1 1,1 1 0,-1 0-1,1-1 1,-1 1-1,1 0 1,0-1 0,-1 1-1,1-1 1,0 1-1,-1-1 1,1 1 0,0-1-1,-1 1 1,1-1-1,0 0 1,0 1 0,0-2-1,-10-38-237,2-16-101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13643,'8'64'862,"23"151"873,-22-175-1403,1 0 0,1-1 0,22 47 0,-33-85-332,5 10 67,1 0 0,9 15 0,-14-24-113,0 0 1,0-1-1,0 1 1,0-1-1,0 1 1,1-1 0,-1 1-1,1-1 1,-1 0-1,1 1 1,-1-1-1,1 0 1,0 0 0,0 0-1,-1 0 1,1-1-1,0 1 1,0 0-1,0-1 1,0 1 0,0-1-1,0 0 1,4 1-1,-6-2-12,0 0 1,0 0-1,0 1 0,0-1 0,0 0 0,0 1 1,0-1-1,0 0 0,0 0 0,-1 1 0,1-1 1,0 0-1,0 1 0,-1-1 0,1 0 0,0 1 0,-1-1 1,1 0-1,0 1 0,-1-1 0,0 0 0,1 1 31,-26-35-584,19 26 647,0 0 0,0 0 0,1-1 0,-6-12 1,10 10 378,10 10-75,18 13 145,-17-7-343,-2-1-70,-1-1 0,1 0 0,-1 0 0,1 0 0,0-1 0,0 0 0,0 0 0,0-1 0,8 0 0,-11 0-59,0-1 1,-1 0 0,1 0 0,-1 0 0,0 0 0,1-1 0,-1 1 0,0-1 0,0 0 0,0 0 0,0 0 0,0 0 0,0-1 0,-1 1 0,1-1 0,-1 0 0,1 1 0,-1-1 0,3-6 0,-2 4-21,-1 0 0,1-1 0,-1 1 0,0-1 0,-1 0 0,1 0-1,-1 1 1,0-1 0,0 0 0,-1 0 0,0 0 0,0 0 0,-1 0-1,1 0 1,-1 0 0,-3-10 0,4 16 2,0-1 1,-1 0-1,1 0 0,0 1 1,0-1-1,-1 0 0,1 1 0,-1-1 1,1 0-1,-1 1 0,1-1 1,-1 0-1,1 1 0,-1-1 1,1 1-1,-1-1 0,0 1 0,1-1 1,-1 1-1,-1-1 0,2 1 5,-1 0-1,0 0 0,1 0 1,-1 0-1,1 0 0,-1 1 1,0-1-1,1 0 0,-1 0 0,1 0 1,-1 1-1,1-1 0,-1 0 1,1 1-1,-1-1 0,1 0 1,-1 1-1,1-1 0,0 1 1,-2 0-1,0 2 18,0 0 0,0 0-1,0 0 1,0 1 0,1-1 0,-1 1 0,-1 4-1,1 3 44,0 0-1,0 0 1,1 0 0,1 0-1,0 13 1,0-20-29,0 0 0,1 0 0,-1-1 0,1 1 0,0 0 0,0 0 0,0 0 1,0-1-1,0 1 0,1 0 0,0-1 0,0 0 0,0 1 0,0-1 0,0 0 1,1 0-1,5 5 0,-7-7-23,1 0 1,0-1-1,0 1 1,-1-1-1,1 1 1,0-1-1,0 0 0,0 0 1,-1 0-1,1 0 1,0 0-1,0 0 1,0 0-1,-1-1 1,1 1-1,0-1 0,0 1 1,-1-1-1,1 0 1,0 1-1,-1-1 1,1 0-1,-1 0 1,1 0-1,-1 0 1,1-1-1,-1 1 0,2-2 1,7-7-98,-1 1 1,14-20 0,-18 23 21,25-36-417,-21 28 212,1 0 0,1 0 0,0 1 0,1 0 1,0 1-1,16-12 0,-25 22 235,-1 0 0,0 0 0,1 1 1,0 0-1,-1-1 0,1 1 0,0 0 0,-1 0 0,1 0 0,0 1 1,0-1-1,0 1 0,0-1 0,0 1 0,0 0 0,0 0 1,0 0-1,0 1 0,0-1 0,-1 1 0,1-1 0,0 1 0,0 0 1,0 0-1,-1 1 0,1-1 0,0 0 0,-1 1 0,3 2 0,6 4 119,-2 2-1,1-1 1,-2 1-1,1 1 0,9 14 1,15 19 911,-32-43-945,0 0 0,0 0 0,0 0-1,0 0 1,1 0 0,-1 0 0,0 0 0,0 0 0,1 0-1,-1 0 1,0-1 0,1 1 0,-1-1 0,1 1 0,-1-1-1,1 1 1,-1-1 0,1 0 0,-1 0 0,1 0 0,1 0-1,-1 0-13,-1-1 0,1 0 0,-1 1-1,1-1 1,-1 0 0,0 0-1,1 0 1,-1 0 0,0 0-1,0 0 1,1 0 0,-1 0-1,0-1 1,0 1 0,0 0-1,1-3 1,3-7 26,0-1 1,-1 1-1,0-1 0,2-15 1,-3 17-55,12-61-256,-8 36-355,16-50 1,-22 84 578,-1-1 0,0 1 1,1 0-1,-1 0 1,0 0-1,1-1 1,0 1-1,-1 0 0,1 0 1,0 0-1,-1 0 1,1 0-1,0 0 1,0 0-1,0 0 1,0 1-1,0-1 0,0 0 1,2-1-1,-2 2 16,-1 0-1,1 1 1,0-1 0,-1 0-1,1 1 1,0-1-1,-1 0 1,1 1-1,-1-1 1,1 0-1,0 1 1,-1-1 0,1 1-1,-1-1 1,1 1-1,-1 0 1,0-1-1,1 1 1,-1-1-1,0 1 1,1 0 0,-1-1-1,0 1 1,1 1-1,3 9 33,0 2-1,4 20 1,-7-28 32,20 86 2511,-16-82-1850,-1-20-310,0-11 92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14755,'0'1'60,"1"-1"-1,-1 0 0,1 0 1,-1 0-1,0 0 1,1 0-1,-1 1 1,1-1-1,-1 0 1,0 0-1,1 1 1,-1-1-1,0 0 0,0 1 1,1-1-1,-1 0 1,0 1-1,0-1 1,1 0-1,-1 1 1,0-1-1,0 0 0,0 1 1,0-1-1,1 1 1,33 92 1205,-11-24-770,194 408 1203,-189-429-1598,-27-52-145,-4-9-26,-61-253-1689,48 181 938,-6-103-1,22 185 803,-2-26-270,4-52 1,-2 75 272,1-1 0,0 1 1,0-1-1,0 1 0,1 0 1,0 0-1,0 0 0,1 0 1,0 0-1,0 0 0,0 1 1,1-1-1,-1 1 0,7-7 1,-8 11 25,-1 0 0,0-1 0,0 1 0,1 0 0,-1 0 0,1 0 0,-1 0 0,1 0 0,-1 0 0,1 0 0,-1 1 0,1-1 0,0 1 0,-1-1 0,1 1 0,0-1 0,0 1 0,0 0 0,-1 0 0,1 0 0,0 0 0,0 0 0,-1 0 0,1 1 0,0-1 0,0 1 0,-1-1 0,1 1 0,0-1 0,-1 1 0,1 0 0,-1 0 0,1 0 0,-1 0 0,1 0 0,1 2 0,0 0 40,-1 0-1,1 0 0,-1 1 0,0-1 0,-1 0 1,1 1-1,0-1 0,-1 1 0,0 0 1,0-1-1,0 1 0,0 0 0,0 0 1,-1-1-1,0 1 0,0 6 0,-2 5 75,-1 0 0,-1 1 0,0-1 0,-1 0 0,0-1 0,-1 1 0,-1-1 0,0-1 0,-1 1 0,-1-1 0,0 0 0,0-1 0,-2 0 0,1-1 0,-1 0 0,-17 13 0,27-23-127,-1 0 0,0 0 0,0 0 0,0 1 0,0-2 0,0 1 0,0 0 0,0 0 0,0-1 0,0 1 0,0-1 0,-1 1 0,1-1-1,0 0 1,0 0 0,0 0 0,-1 0 0,1-1 0,0 1 0,-2-1 0,-14-13-112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10010,'11'10'427,"-1"1"1,0 0-1,0 0 0,-1 1 1,0 0-1,-1 0 0,-1 1 0,10 21 1,-10-18-21,1-1 0,1 1 1,1-1-1,0-1 0,13 15 0,-22-28-379,0 0-1,0-1 0,-1 1 0,1 0 0,0 0 1,0 0-1,0-1 0,0 1 0,0-1 0,0 1 1,0-1-1,0 1 0,0-1 0,1 1 0,-1-1 0,0 0 1,0 0-1,0 0 0,2 1 0,-2-2-13,0 1-1,-1 0 0,1-1 1,0 1-1,0 0 0,-1-1 1,1 1-1,0-1 1,0 0-1,-1 1 0,1-1 1,-1 1-1,1-1 0,0 0 1,-1 1-1,0-1 1,1 0-1,-1 0 0,1 1 1,-1-2-1,3-5 7,-1 1 1,-1-1-1,1 0 1,-1 0-1,1-10 0,-1-15-78,-1 0 1,-1 0-1,-10-53 0,7 62-22,-1 1 1,-1 1 0,-1-1-1,0 1 1,-2 1 0,-13-23 0,21 40 76,0 1 1,-1 0 0,1 0 0,-1 0-1,1 0 1,-1 0 0,0 0 0,0 0 0,0 1-1,0-1 1,0 1 0,0-1 0,0 1-1,-1 0 1,1 0 0,-3-1 0,5 2 8,-1-1-1,0 1 1,1 0 0,-1 0 0,1 0-1,-1 0 1,0 1 0,1-1 0,-1 0 0,1 0-1,-1 0 1,0 0 0,1 1 0,-1-1 0,1 0-1,-1 0 1,1 1 0,-1-1 0,1 0-1,-1 1 1,1-1 0,-1 1 0,0 0 0,0 1 13,0-1 0,1 1 0,-1 0 0,0-1 0,1 1 0,-1 0 0,1 0 0,-1-1 0,1 1 0,0 0 0,0 3 0,0 5 131,0 1 0,2-1-1,-1 0 1,1 0 0,1 0 0,-1 0 0,2 0 0,-1 0-1,2-1 1,-1 1 0,1-1 0,1 0 0,-1-1 0,1 1-1,1-1 1,13 13 0,-20-20-134,1-1-1,0 1 1,-1 0 0,1-1-1,0 1 1,0-1-1,-1 1 1,1-1 0,0 1-1,0-1 1,0 0 0,0 1-1,0-1 1,0 0-1,0 0 1,0 1 0,-1-1-1,1 0 1,0 0 0,0 0-1,0 0 1,0 0-1,0-1 1,0 1 0,0 0-1,0 0 1,0 0 0,0-1-1,0 1 1,0-1-1,-1 1 1,1-1 0,0 1-1,0-1 1,-1 1 0,1-1-1,0 0 1,0 1-1,-1-1 1,1 0 0,-1 1-1,1-1 1,-1 0 0,1 0-1,-1 0 1,1 0-1,-1 0 1,0 1 0,1-1-1,-1 0 1,0 0 0,0-2-1,3-5-75,-2 0 1,1 0-1,-1 0 0,0-12 1,-1 15-44,0-31-507,0 35 527,0-1 1,0 1 0,0-1-1,0 1 1,0-1-1,-1 1 1,1-1 0,0 1-1,-1-1 1,0 1 0,1-1-1,-1 1 1,0 0 0,1 0-1,-1-1 1,0 1 0,-2-2-1,2 3 54,1 0-1,-1 1 0,0-1 1,1 0-1,-1 1 0,0-1 1,1 0-1,-1 1 0,1-1 1,-1 1-1,1-1 0,-1 1 1,1-1-1,-1 1 1,1 0-1,0-1 0,-1 1 1,1 0-1,0-1 0,-1 1 1,1 0-1,0-1 0,0 1 1,-1 0-1,1-1 0,0 1 1,0 0-1,0 1 0,-2 20-409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66 16035,'0'0'54,"-1"-1"0,1 0 0,-1 0 0,1 0-1,-1 0 1,0 1 0,1-1 0,-1 0 0,0 1-1,1-1 1,-1 0 0,0 1 0,0-1-1,0 1 1,0-1 0,1 1 0,-1-1 0,0 1-1,0 0 1,0 0 0,0-1 0,0 1 0,0 0-1,0 0 1,0 0 0,0 0 0,0 0-1,0 0 1,0 0 0,0 0 0,0 1 0,0-1-1,0 0 1,0 0 0,0 1 0,0-1 0,0 1-1,1-1 1,-1 1 0,0-1 0,0 1-1,0-1 1,1 1 0,-1 0 0,-1 1 0,-2 2 81,0 0 0,0 1 1,0-1-1,0 1 1,1 0-1,-5 9 0,1 1-40,1 1-1,0 1 0,1 0 1,1-1-1,-4 26 0,7-31-93,0-1-1,1 1 0,0 0 0,0-1 0,1 1 1,0 0-1,1-1 0,1 1 0,6 19 1,-8-28-2,0 1 0,0-1 1,0 0-1,0 0 0,0 0 1,0-1-1,0 1 0,1 0 0,-1 0 1,1-1-1,-1 1 0,1-1 1,0 1-1,-1-1 0,1 0 1,0 1-1,0-1 0,3 1 1,-4-2-2,1 0 0,0 0 0,-1 1 0,1-1 0,0-1 0,0 1 0,-1 0 0,1 0 0,0-1 0,-1 1 0,1-1 0,-1 1 0,1-1 0,-1 0 0,1 1 1,-1-1-1,1 0 0,1-2 0,4-2-13,-2-1 1,1 0 0,0 0-1,-1 0 1,0-1 0,-1 1 0,1-1-1,3-10 1,1-4-30,0 0 1,-2 0-1,0-1 0,3-25 0,-7 32 0,-1 0-1,-1 0 0,0 0 0,-1 0 0,-1 0 0,0 0 0,-4-15 0,5 27 29,-1 0-1,0 0 1,0 0-1,0 1 0,0-1 1,-1 0-1,1 1 1,-1-1-1,1 1 0,-1 0 1,0-1-1,0 1 1,-4-3-1,5 4 12,1 1-1,-1-1 1,0 1 0,1 0-1,-1-1 1,0 1 0,1 0-1,-1 0 1,0 0 0,1-1-1,-1 1 1,0 0 0,0 0-1,1 0 1,-1 0 0,0 0 0,0 0-1,1 1 1,-1-1 0,0 0-1,0 0 1,-1 1-1,1 0-1,0 0 1,0 0-1,0 0 1,0 0 0,0 0-1,0 0 1,0 0-1,0 0 1,0 0 0,0 1-1,0-1 1,1 0-1,-2 3 1,0 3-15,0 0 1,0 0-1,1 0 0,0 0 1,0 1-1,0-1 1,1 0-1,0 1 0,1-1 1,-1 0-1,2 0 0,-1 1 1,1-1-1,0 0 0,0 0 1,1-1-1,0 1 1,6 11-1,-8-17-30,-1-1 0,1 1 1,-1 0-1,0-1 0,1 1 0,-1-1 0,1 1 1,0-1-1,-1 1 0,1-1 0,-1 0 1,1 1-1,0-1 0,-1 0 0,1 1 0,0-1 1,-1 0-1,1 0 0,0 0 0,0 1 1,-1-1-1,1 0 0,0 0 0,0 0 0,-1 0 1,1 0-1,0 0 0,0-1 0,-1 1 1,2 0-1,-1-1-25,1 0 0,-1 0 0,1 0 0,-1-1-1,0 1 1,1 0 0,-1-1 0,0 1 0,0 0 0,0-1 0,0 0 0,1-1 0,2-6-124,0 0 1,-1 0 0,5-17-1,1-22-484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13011,'18'-17'5134,"-13"13"-5013,0 1-1,1 1 0,-1-1 0,1 1 1,0 0-1,-1 0 0,1 1 1,0-1-1,0 1 0,0 1 0,0-1 1,0 1-1,0 0 0,10 1 1,-13 0-125,0-1 1,-1 1 0,1-1-1,-1 1 1,1 0 0,0 0 0,-1 0-1,1 0 1,-1 1 0,0-1-1,1 1 1,-1-1 0,0 1 0,0 0-1,0 0 1,0 0 0,0 0 0,-1 0-1,1 0 1,-1 0 0,1 1-1,-1-1 1,0 1 0,0-1 0,0 1-1,0-1 1,0 1 0,0 0 0,-1-1-1,1 1 1,-1 0 0,0-1-1,0 1 1,0 3 0,-1 3-3,0 1 0,-1 0 0,0-1 0,-1 1 0,0-1 0,0 1 0,-1-1 0,-6 11 0,-46 68 50,46-73-21,-105 144 828,138-170-473,53-33-2116,158-67 1,-208 101 1091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14027,'9'50'1580,"4"76"0,-1-1 173,-8-103-1424,0-1 0,1 0 0,14 34 0,-18-53-309,-1 0-1,1 0 1,0 0-1,0 0 0,0-1 1,0 1-1,0 0 1,0-1-1,0 1 0,0 0 1,1-1-1,-1 1 1,1-1-1,-1 0 1,1 0-1,-1 1 0,1-1 1,0 0-1,0 0 1,2 0-1,-3-1-29,1 0 0,-1 0 0,1 0 0,0 0 0,-1 0 1,1-1-1,-1 1 0,1-1 0,-1 1 0,1-1 0,-1 1 0,0-1 0,1 0 0,-1 0 0,0 0 1,1 0-1,-1 0 0,0 0 0,2-2 0,5-7-212,0 0 0,0-1 0,-1 0 0,9-18 0,-13 25 149,18-39-661,-14 27 260,0 0 1,2 0 0,0 1-1,0 0 1,23-25 0,-31 39 446,-1 0 0,1 0 0,0 0 0,-1 1 0,1-1 0,0 0 0,0 1 0,0-1 0,0 0 0,0 1 0,0-1 0,0 1 1,0-1-1,0 1 0,0 0 0,0 0 0,0-1 0,0 1 0,0 0 0,0 0 0,0 0 0,0 0 0,1 0 0,1 0 0,-2 1 36,0 0-1,0 0 0,0 0 1,0 0-1,0-1 0,0 1 1,0 0-1,0 1 0,-1-1 0,1 0 1,0 0-1,-1 0 0,1 0 1,-1 1-1,1-1 0,0 3 1,2 6 268,-1 0 0,-1 1 1,1 18-1,-1 3 1012,-5 46-1,3-68-1021,0 1-1,-1 0 1,-1-1-1,0 1 1,0-1-1,-1 0 1,-10 20-1,13-29-287,0 1 0,0 0 0,0-1 0,0 1 0,-1-1-1,1 1 1,0-1 0,-1 0 0,1 0 0,-1 1 0,1-1 0,-1 0 0,1 0 0,-1 0-1,0-1 1,0 1 0,1 0 0,-1-1 0,0 1 0,0-1 0,0 1 0,0-1 0,0 0-1,0 0 1,1 0 0,-1 0 0,0 0 0,0 0 0,0-1 0,0 1 0,0 0-1,-3-2 1,1 0-75,-1-1 0,1 1 0,0-1 0,0 1-1,1-1 1,-1 0 0,1-1 0,-1 1 0,1 0 0,0-1-1,0 0 1,-2-4 0,-8-15-428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13123,'1'49'1432,"2"10"-880,3 12-136,-1 2 1145,6 2-913,1-3-88,1-11-120,-1-9-56,1-19-256,-2-12-176,-1-21-520,-4-8 1104,-5-14-584,-1-5-64,-3-13-40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11546,'1'4'255,"1"0"0,0 0 1,0 0-1,1-1 0,-1 1 0,1-1 0,4 5 0,-5-7-160,-1 0 0,0 0 1,0 0-1,1 0 1,-1-1-1,0 1 1,1 0-1,-1-1 0,1 1 1,-1-1-1,1 0 1,-1 1-1,1-1 0,-1 0 1,1 0-1,0 0 1,-1 0-1,1 0 1,-1 0-1,1-1 0,-1 1 1,1 0-1,-1-1 1,1 1-1,2-2 0,4-3 69,0 0-1,1-1 0,-2 0 0,1 0 0,-1 0 0,0-1 1,0 0-1,-1-1 0,11-15 0,-1-2-212,-1 0-1,12-29 0,-5-4-300,-21 54 289,1-1 0,-1 0-1,-1 1 1,1-1-1,-1 0 1,1 0 0,-2 1-1,1-1 1,0 0-1,-2-6 1,2 10 48,0 1 1,-1-1-1,1 1 1,0-1-1,0 1 1,0-1-1,-1 1 1,1-1-1,0 1 1,0-1-1,-1 1 1,1-1-1,-1 1 1,1-1-1,0 1 1,-1 0-1,1-1 1,-1 1-1,1 0 1,-1-1-1,1 1 1,-1 0-1,1 0 1,-1-1-1,1 1 1,-1 0-1,0 0 1,1 0-1,-1 0 1,1 0-1,-1 0 1,1 0-1,-1 0 1,0 0-1,1 0 1,-1 0-1,1 0 1,-1 0-1,1 0 0,-1 0 1,1 1-1,-1-1 1,0 0-1,1 0 1,-1 1-1,1-1 1,0 0-1,-1 1 1,1-1-1,-1 1 1,1-1-1,-1 0 1,1 2-1,-23 22-131,14-9 283,0 1 1,1 0-1,0 1 0,1 0 1,1 0-1,1 0 1,1 1-1,0-1 0,1 1 1,1 0-1,1 0 1,0 1-1,1-1 0,5 31 1,-5-47-102,1 1 1,-1-1-1,1 0 1,0 1-1,0-1 1,0 0-1,0 0 1,0 1-1,1-1 1,-1 0-1,0 0 1,4 3-1,-4-5-27,0 1 1,0-1-1,0 1 0,0-1 0,0 1 0,0-1 0,0 0 0,0 1 0,0-1 1,1 0-1,-1 0 0,0 0 0,0 0 0,0 0 0,0 0 0,1 0 0,-1 0 0,0 0 1,0-1-1,0 1 0,0 0 0,0-1 0,0 1 0,0-1 0,0 1 0,0-1 0,0 1 1,0-1-1,0 0 0,0 0 0,1 0 0,6-6-80,0-1 0,0 1 1,-1-1-1,0-1 0,9-12 0,29-54-764,-19 30 225,-17 30 368,1-2-131,0 1 1,0 0 0,2 1 0,0 0 0,24-22-1,-34 35 330,0 0-1,0 1 0,0-1 1,1 1-1,-1-1 0,0 1 0,1 0 1,-1 0-1,0 0 0,1 0 0,-1 1 1,1-1-1,0 1 0,3-1 1,-4 1 39,0 1 1,0-1 0,0 0 0,0 1 0,0 0 0,-1-1-1,1 1 1,0 0 0,0 0 0,0 0 0,-1 0-1,1 0 1,0 1 0,-1-1 0,1 0 0,-1 1 0,1-1-1,1 4 1,4 6 170,0 0-1,-2 0 1,1 1 0,-1 0-1,5 19 1,5 11 665,-14-41-794,-1 0 0,0 0 0,1 1 0,-1-1 0,1 0 0,0 0 0,-1 0 0,1 0 0,0 0 0,-1-1-1,1 1 1,0 0 0,0 0 0,1 1 0,-2-2-28,0 0 0,1 0 0,-1-1 0,0 1 0,1 0 0,-1 0 0,0 0 0,0 0 0,1 0 0,-1 0 0,0 0 0,1 0 0,-1 0 0,0-1 0,0 1 0,0 0 0,1 0 0,-1 0 0,0-1-1,0 1 1,1 0 0,-1 0 0,0 0 0,0-1 0,0 1 0,0 0 0,0-1 0,1 1 0,-1 0 0,0 0 0,0-1 0,0 1 0,0-1 0,6-34 133,-4-11-458,-2 31 118,0 1-1,1 0 0,0 0 0,1 1 0,1-1 0,6-19 0,-9 32 189,0 1 1,0 0-1,1-1 1,-1 1-1,0 0 1,0-1-1,0 1 1,0 0-1,0 0 1,1-1 0,-1 1-1,0 0 1,0 0-1,1-1 1,-1 1-1,0 0 1,0 0-1,1-1 1,-1 1 0,0 0-1,1 0 1,-1 0-1,0 0 1,1 0-1,-1 0 1,0-1-1,1 1 1,-1 0-1,0 0 1,1 0 0,-1 0-1,1 0 1,9 8 19,6 20 403,-14-24-312,3 6 143,-2-5-31,-1 1 0,1-1 0,1 0 0,-1 0 0,8 9 0,-11-14-187,1 1 0,0 0-1,0-1 1,0 1 0,-1 0 0,1-1-1,0 1 1,0-1 0,0 0-1,0 1 1,0-1 0,0 0-1,0 0 1,0 1 0,0-1-1,0 0 1,0 0 0,0 0-1,0 0 1,0 0 0,0 0-1,0-1 1,0 1 0,0 0 0,0 0-1,0-1 1,0 1 0,0-1-1,0 1 1,0-1 0,0 1-1,0-1 1,-1 0 0,1 1-1,0-1 1,0 0 0,-1 1-1,1-1 1,0 0 0,-1 0-1,1-1 1,12-14 37,-1-1 1,-1-1-1,0 0 0,8-22 1,-10 20-316,1 1 1,1 1-1,23-33 0,-33 49 237,1 1 1,-1-1-1,1 0 0,-1 0 0,1 1 0,0-1 0,0 1 0,0-1 0,0 1 0,0 0 0,0-1 0,0 1 0,0 0 0,0 1 1,0-1-1,0 0 0,1 1 0,-1-1 0,0 1 0,1-1 0,-1 1 0,0 0 0,1 0 0,-1 0 0,0 1 0,1-1 1,-1 0-1,0 1 0,1 0 0,-1-1 0,0 1 0,0 0 0,0 0 0,0 0 0,0 0 0,0 1 0,0-1 0,0 1 0,0-1 1,2 4-1,7 6 342,-1 1 1,0 0 0,-1 1 0,15 27 0,-17-26 85,-2-6-189,-4-5-189,0 0 0,1-1 0,-1 0 0,0 1 0,1-1 0,-1 0 0,1 0 0,0 0 0,0 0 0,0 0 0,0 0 0,0 0 0,0-1 1,5 3-1,-7-3-54,1-1 0,-1 0 0,0 0 0,1-1 0,-1 1 0,1 0 0,-1 0 0,1 0 0,-1 0 0,0 0 0,1 0 0,-1 0 0,0-1 0,1 1 0,-1 0 0,1 0 0,-1 0 0,0-1 0,1 1 0,-1 0 0,0-1 0,0 1 0,1 0 1,-1-1-1,0 1 0,0 0 0,1-1 0,-1 1 0,0-1 0,6-15-47,-4 10-33,5-13-168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13739,'1'12'1536,"0"6"-1056,1 8-232,-1 4 1241,2 2-1233,1-1-272,1-8 136,-1-8-56,-1-12-128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221 282 13987,'-14'4'333,"1"0"0,0 1 0,0 0 0,0 1 0,1 0 0,0 1 0,0 0 0,1 1 0,-1 1 0,-12 12 0,18-15-281,-1 1 0,1 0 0,0 0 0,0 0 0,1 1-1,0 0 1,0 0 0,1 0 0,0 0 0,0 1 0,1 0 0,1-1 0,-1 1 0,1 0 0,1 1 0,-2 10 0,3-16-46,0-1 1,1 0-1,-1 0 0,1 0 0,-1 1 0,1-1 1,0 0-1,0 0 0,0 0 0,1 0 0,-1 0 1,1 0-1,3 4 0,-4-6-4,0 0 0,0 0 0,0 0 0,0 0 1,0 0-1,1-1 0,-1 1 0,0 0 0,1-1 0,-1 1 0,0-1 0,1 1 0,-1-1 0,1 0 1,-1 1-1,0-1 0,1 0 0,-1 0 0,1 0 0,-1 0 0,1 0 0,-1-1 0,1 1 0,-1 0 1,0-1-1,1 1 0,-1-1 0,1 1 0,-1-1 0,0 1 0,0-1 0,3-2 0,3-2 1,0 0 0,-1-1-1,0 0 1,0 0 0,0 0 0,0-1-1,-1 0 1,0 0 0,-1-1-1,7-12 1,3-11-8,14-45 0,-13 28-6,-1-2-1,-3 0 0,-1-1 0,3-88 1,-14 110-23,-1 23 23,-1 8 7,-2 10-2,1 7 7,2 0 1,0 0-1,1 0 1,3 37-1,16 78 195,-16-118-150,0-1 0,2 1 0,0-1 0,1 0 1,0 0-1,1 0 0,14 23 0,-20-37 0,1 1 0,0-1 0,0 1-1,0-1 1,0 0 0,1 0 0,-1 1 0,0-1 0,0 0-1,1 0 1,-1 0 0,0 0 0,1-1 0,-1 1-1,1 0 1,0-1 0,-1 1 0,1-1 0,-1 1 0,1-1-1,0 0 1,-1 1 0,4-1 0,-3-1 0,-1 1 0,1-1 0,-1 0 0,1 1 0,-1-1 0,1 0-1,-1 0 1,1 0 0,-1 0 0,0 0 0,0-1 0,0 1 0,0 0 0,1 0 0,-2-1 0,1 1 0,0-1 0,0 1 0,0-1 0,-1 1 0,1-1 0,0-3 0,7-24 290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5705,'-6'-3'216,"-3"2"-144,-1 1-80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99 14315,'1'-2'155,"0"1"0,0-1 0,0 1 1,-1-1-1,1 0 0,0 1 0,-1-1 0,0 0 0,1 1 1,-1-1-1,0 0 0,0 0 0,1 0 0,-2 1 0,1-1 0,0 0 1,0 0-1,0 1 0,-1-1 0,0-3 0,0 4-89,1 1 0,-1-1 0,1 1-1,0-1 1,-1 1 0,1-1 0,-1 1 0,0 0-1,1-1 1,-1 1 0,1 0 0,-1-1 0,1 1-1,-1 0 1,0 0 0,1-1 0,-1 1 0,0 0-1,1 0 1,-2 0 0,0 0-11,0 0 0,0 0-1,0 0 1,0 1 0,1-1 0,-1 1-1,0-1 1,0 1 0,1 0 0,-4 1 0,-2 3-16,0 0 1,0 0-1,0 0 1,1 1 0,0 0-1,0 0 1,0 1-1,1-1 1,0 1 0,0 0-1,0 1 1,1-1-1,-3 9 1,3-7-37,1 1 0,0-1 0,0 1 0,1-1 0,0 1-1,1 0 1,0 0 0,1 0 0,0-1 0,0 1 0,2 11 0,-1-17-12,-1-1 1,1 0-1,0 1 0,0-1 0,0 1 1,0-1-1,1 0 0,-1 0 1,1 0-1,0 0 0,0 0 0,0 0 1,0 0-1,1-1 0,-1 1 1,1-1-1,-1 1 0,1-1 0,0 0 1,0 0-1,0 0 0,0-1 1,0 1-1,1-1 0,-1 0 0,0 0 1,1 0-1,-1 0 0,1 0 1,-1-1-1,1 1 0,-1-1 1,1 0-1,-1 0 0,1 0 0,-1-1 1,1 1-1,-1-1 0,0 0 1,1 0-1,-1 0 0,0-1 0,1 1 1,-1-1-1,0 1 0,4-4 1,4-3-61,-1 0 0,0-1 0,0 0 0,0-1 0,-1 0 0,-1 0 0,0-1 0,0 0 0,-1-1 0,7-15 0,-6 10-33,0-1 0,-1-1 0,0 0 0,-2 0-1,0 0 1,2-27 0,-7 41 78,1 0-1,-2 0 1,1 0-1,-1 0 1,1 0 0,-1 0-1,-2-4 1,3 8 22,-1 0-1,1 0 1,0 1 0,-1-1-1,1 0 1,0 1 0,-1-1-1,1 0 1,-1 1 0,1-1-1,-1 0 1,1 1 0,-1-1 0,1 1-1,-1-1 1,0 1 0,1 0-1,-1-1 1,0 1 0,0-1-1,0 1 4,0 0 0,0 0 0,0 0 0,0 1 0,0-1 0,0 0 0,0 0 0,0 1 0,1-1 0,-1 1 0,0-1 0,0 0 0,0 1 0,1 0 0,-1-1 0,0 1-1,0-1 1,1 1 0,-1 0 0,1 0 0,-2 1 0,-2 3 17,0 1 0,1 0 0,-1 0 0,1 1 0,1-1 0,-1 1 0,1-1 0,0 1 0,0 0 0,1 0 0,0 0 0,1 0-1,-1 0 1,1 8 0,1-6 14,-1 0 0,1 0 0,0-1 0,1 1 0,0 0 0,1-1 0,-1 1 0,2-1 0,-1 0-1,10 15 1,-10-19-38,0 0-1,0 0 1,0 0-1,1 0 1,0-1-1,0 1 0,0-1 1,0 0-1,0 0 1,1-1-1,-1 1 1,1-1-1,-1 0 0,1 0 1,0-1-1,0 1 1,0-1-1,0 0 1,0-1-1,0 1 1,0-1-1,1 0 0,-1 0 1,8-2-1,16-8-46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94 174 15035,'-2'0'87,"0"0"-1,-1 1 0,1-1 1,0 0-1,-1 1 0,1-1 1,0 1-1,0 0 1,0 0-1,-1 0 0,1 0 1,0 0-1,0 0 0,0 1 1,1-1-1,-1 1 1,0-1-1,0 1 0,1-1 1,-2 3-1,-1 1-11,0 0-1,0 1 1,0-1 0,1 1-1,0 0 1,-3 7 0,1 3 1,0 1 0,2-1 0,0 1 0,-2 21 0,5-28-49,-1 0 1,1 1-1,1-1 0,0 0 1,1 1-1,0-1 1,0 0-1,4 11 1,-5-19-22,0 0 1,0 0 0,0 0 0,0-1 0,0 1 0,0 0 0,0-1 0,0 1 0,0-1 0,1 1 0,-1-1 0,1 0 0,-1 0 0,1 1-1,0-1 1,2 1 0,-2-1-6,-1-1-1,1 0 1,-1 0-1,0 0 1,1 0-1,-1 0 0,1 0 1,-1 0-1,1-1 1,-1 1-1,1 0 1,-1-1-1,0 1 1,1-1-1,-1 1 0,0-1 1,0 0-1,1 0 1,-1 1-1,0-1 1,0 0-1,0 0 1,0 0-1,0 0 0,1-2 1,7-7-30,-1 0 1,-1-1-1,0 0 0,0-1 1,-1 0-1,9-22 1,20-81-252,-24 67-57,9-85 0,-15 160 343,2 1 0,0-2 0,2 1 0,21 46 0,-27-68 7,0 1 0,0-1 0,0 0-1,7 9 1,-9-13-9,0 0 0,0 0 0,-1 0 0,1-1 0,0 1 0,0 0-1,0 0 1,1-1 0,-1 1 0,0 0 0,0-1 0,0 1-1,0-1 1,1 0 0,-1 1 0,0-1 0,0 0 0,1 0 0,-1 0-1,0 0 1,0 0 0,1 0 0,-1 0 0,0 0 0,1 0-1,-1 0 1,0-1 0,0 1 0,0-1 0,2 0 0,2-2-22,-1 0 0,0 0 1,0-1-1,0 1 0,-1-1 1,1 0-1,-1 0 1,0-1-1,0 1 0,0-1 1,-1 1-1,0-1 0,4-9 1,1-5-323,-1-1 1,3-23-1,-3 13 51,1-42-1,-6 31-98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13899,'0'-1'809,"0"3"-212,13 59 770,2-12-989,-4-6 26,2-1-1,3 0 1,38 75-1,-53-115-382,0 0 0,0-1 1,0 1-1,0 0 0,0-1 0,1 1 1,-1-1-1,1 1 0,-1-1 0,1 1 0,0-1 1,-1 0-1,1 0 0,0 0 0,2 1 1,-3-2-17,0 0 0,1 0 1,-1-1-1,0 1 1,0 0-1,0 0 0,0-1 1,1 1-1,-1-1 0,0 1 1,0-1-1,0 1 1,0-1-1,0 0 0,0 1 1,0-1-1,0 0 1,-1 0-1,1 0 0,0 0 1,0 0-1,-1 0 1,1 0-1,0 0 0,-1 0 1,1 0-1,-1 0 1,0 0-1,1 0 0,-1-2 1,7-13-24,-1-1 0,-1 0 1,-1 0-1,0-1 0,1-22 1,2-97-116,-6 105 106,0 7 8,2-64-93,-10-98-1,2 160 239,3 37 31,2 44 74,5 18 111,4-1-1,2 0 1,27 90 0,-37-159-372,9 23-292,-10-25 311,0 1-1,0-1 1,0 1 0,0-1-1,1 0 1,-1 1 0,0-1-1,0 0 1,0 1 0,1-1-1,-1 1 1,0-1 0,0 0-1,1 0 1,-1 1 0,0-1-1,1 0 1,-1 1 0,0-1-1,1 0 1,-1 0 0,1 0-1,-1 0 1,0 1 0,1-1-1,-1 0 1,1 0 0,-1 0-1,0 0 1,1 0 0,-1 0 0,1 0-1,-1 0 1,1 0 0,-1 0-1,0 0 1,1 0 0,-1 0-1,1 0 1,-1-1 0,0 1-1,1 0 1,-1 0 0,1 0-1,-1-1 1,0 1 0,1 0-1,-1 0 1,0-1 0,1 1-1,5-7-308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15099,'33'-19'1208,"-21"12"-949,0 0-1,-1 0 1,16-14-1,-25 19-239,1 0 0,-1-1 1,1 1-1,-1-1 0,0 0 0,0 0 0,0 0 0,-1 0 1,1 0-1,-1 0 0,0 0 0,1-1 0,-1 1 0,-1 0 1,1-1-1,0 1 0,-1 0 0,0-6 0,0 7-10,0 1 1,0 0-1,0-1 0,0 1 1,0-1-1,0 1 0,-1 0 1,1-1-1,-1 1 0,1 0 1,-1-1-1,1 1 0,-1 0 0,0 0 1,0 0-1,1-1 0,-1 1 1,0 0-1,0 0 0,0 0 1,0 0-1,-1 0 0,1 1 1,0-1-1,0 0 0,0 1 1,-1-1-1,1 0 0,-2 0 0,1 1 6,1 0 0,-1 0 0,0 0 0,0 0 0,0 0-1,0 0 1,0 0 0,0 0 0,1 1 0,-1-1 0,0 1-1,0-1 1,0 1 0,1 0 0,-1 0 0,0 0 0,1 0-1,-1 0 1,1 0 0,-3 3 0,-2 1 36,1 1 1,0 0-1,1 0 0,-1 1 1,1-1-1,-6 14 0,8-15-26,1-1-1,-1 1 0,1 0 1,-1-1-1,1 1 0,1 0 0,-1 0 1,1 0-1,0-1 0,0 1 0,1 9 1,0-12-22,-1 0 1,1-1 0,-1 1-1,1 0 1,0-1 0,0 1-1,0-1 1,0 1-1,0-1 1,0 0 0,0 1-1,0-1 1,1 0 0,-1 0-1,0 0 1,1 0 0,-1 0-1,1 0 1,-1 0-1,1 0 1,-1-1 0,1 1-1,0 0 1,-1-1 0,1 0-1,0 1 1,0-1 0,-1 0-1,1 0 1,0 0 0,0 0-1,2 0 1,7-1-6,-1-1 0,0 1 0,0-2 0,11-3 1,-19 5 0,53-14 0,1 1 0,100-10-1,-153 24 27,-1 0 0,0 0 0,0 0 0,0-1 0,0 1-1,0-1 1,1 1 0,-1-1 0,0 0 0,0 0-1,0 0 1,-1 0 0,1 0 0,0 0 0,0-1 0,0 1-1,-1 0 1,4-4 0,-4 2 39,0 0 0,1 0 0,-1 0 0,-1 0 0,1 0 0,0 0 0,-1-1 0,1 1 0,-1 0-1,0 0 1,0-7 0,-2-1 35,0-1 0,0 1 1,-1-1-1,0 1 0,-1 0 0,-1 0 0,1 0 0,-2 1 0,1 0 0,-2 0 0,1 0 0,-1 1 0,-1 0 0,0 0 1,0 0-1,-16-12 0,16 16-128,4 0-776,16 3 138,-2-1 515,1 1-1,-1-1 0,15-7 1,10-6-262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13115,'0'4'1448,"0"-2"-840,2-1-240,5-1 1193,2 0-609,6 0-296,6 0-112,4 0-168,4-1-200,3-2-496,0-2-184,3 0 472,-1-1-192,-1 2-136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18 252 13203,'-11'-45'1832,"6"39"-1311,3 12 128,3 19 155,5 20-633,2-1 0,2 0 0,2 0 1,2-1-1,34 72 0,-41-100-158,0-2-1,1 1 1,1-1 0,17 21-1,-24-31-7,1 0 0,1 0 0,-1 0 0,0 0 0,1-1 0,-1 0 0,1 0-1,0 0 1,7 3 0,-9-4-1,1-1-1,-1 1 1,0-1-1,0 0 1,1 0-1,-1 0 0,0 0 1,1 0-1,-1 0 1,0-1-1,1 1 1,-1-1-1,0 1 1,0-1-1,0 0 0,0 0 1,0 0-1,1 0 1,1-2-1,0-1 4,1 1 0,-1-1-1,0 0 1,0 0 0,-1-1-1,1 1 1,-1-1 0,0 0-1,0 0 1,2-5 0,3-10 15,8-27 0,-13 36-16,16-53-11,-4-1 0,-2 0-1,-3-1 1,-3 0 0,-3-1-1,-5-76 1,-1 134-1252,-1 14 759,0 15 110,8 0-98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61 237 12507,'11'-14'1759,"-9"12"-1467,-1 1-1,1-1 1,0 0-1,-1 0 0,0 0 1,1-1-1,-1 1 1,1-3-1,-4 2 1259,-4 7-1029,-7 7-122,3 3-300,2 0 0,0 1 0,1-1 0,0 2 0,-5 19 0,8-24-101,2 0-1,-1 0 1,2 0 0,-1 0 0,2 1-1,-1-1 1,2 0 0,1 18-1,-2-27 3,1-1-1,-1 1 0,0-1 0,0 1 1,1-1-1,-1 0 0,1 1 0,-1-1 1,1 0-1,0 1 0,0-1 0,-1 0 1,1 0-1,0 0 0,0 1 1,0-1-1,0 0 0,2 1 0,-2-1 0,0-1-1,0 0 1,0 0-1,0 1 1,0-1-1,0 0 1,0 0-1,0 0 1,0 0-1,0 0 1,0-1-1,0 1 1,0 0-1,0 0 0,0-1 1,0 1-1,0 0 1,0-1-1,0 1 1,1-1-1,4-4-6,0 1-1,-1-1 1,1 1-1,-1-2 0,8-9 1,5-8-1,1-1-17,1 1-1,42-38 1,-57 56 23,1 1 0,0-1 0,0 1 0,0 0-1,1 0 1,0 1 0,-1 0 0,1 0 0,0 1 0,0 0 0,1 0 0,-1 0 0,0 1 0,1 0 0,-1 1 0,1-1 0,7 2 0,-10 0 10,-1 0 0,1 0 0,-1 0 0,0 1 0,1 0-1,-1 0 1,0 0 0,0 0 0,0 0 0,0 1 0,0 0 0,-1 0-1,1 0 1,-1 0 0,0 1 0,0-1 0,0 1 0,0 0 0,2 4 0,-5-8-4,0 0 1,0 0-1,-1 0 1,1 0-1,0-1 1,0 1-1,0 0 1,0 0-1,-1 0 1,1 0 0,0 0-1,0 0 1,-1 0-1,1 0 1,0 0-1,0 0 1,0 0-1,-1 0 1,1 0-1,0 0 1,0 0 0,0 0-1,-1 0 1,1 0-1,0 0 1,0 0-1,-1 0 1,1 0-1,0 0 1,0 0-1,0 0 1,-1 0-1,1 1 1,0-1 0,0 0-1,0 0 1,0 0-1,-1 0 1,1 0-1,0 1 1,0-1-1,0 0 1,0 0-1,0 0 1,0 1 0,0-1-1,-1 0 1,1 0-1,0 0 1,0 1-1,0-1 1,0 0-1,0 0 1,0 1-1,0-1 1,0 0 0,0 0-1,0 0 1,0 1-1,0-1 1,0 0-1,0 0 1,1 0-1,-1 1 1,0-1-1,0 0 1,-16-9 124,5 0-45,0-2 0,1 1 0,1-1 0,-15-22 0,-26-54 246,49 85-316,-1-1 1,1 1-1,0 0 1,0-1-1,0 0 0,1 1 1,-1-1-1,0 0 0,1 1 1,0-4-1,0 5-8,0 0 0,1 0 0,-1 1 0,0-1 0,1 0 0,-1 0 0,1 0 0,-1 1-1,1-1 1,-1 0 0,1 0 0,0 1 0,-1-1 0,1 1 0,0-1 0,0 1 0,-1-1 0,1 1 0,0-1 0,0 1 0,0-1 0,0 1 0,0 0 0,0 0 0,-1-1 0,1 1 0,0 0 0,0 0 0,0 0 0,0 0 0,2 0 0,16-3 5,-1-1 0,1-1 1,-1 0-1,31-14 1,-31 11-26,1 1 1,0 0-1,0 2 1,23-4 0,-38 8 7,-1 1 1,0 0-1,1 0 1,-1 1-1,0-1 1,1 1 0,-1-1-1,0 1 1,0 0-1,0 0 1,0 1-1,0-1 1,0 1 0,0-1-1,0 1 1,0 0-1,0 0 1,-1 0 0,1 1-1,-1-1 1,0 0-1,0 1 1,0 0-1,0-1 1,0 1 0,0 0-1,2 5 1,2 7 11,0 1 1,0-1 0,-2 1 0,4 21-1,0-4 247,-10-40-210,-1-2-20,0 0 1,0 0 0,1 0 0,0-1-1,0-12 1,-2 17 15,4 5-38,0 0 1,-1 0-1,1 0 1,0-1 0,0 1-1,0 0 1,0 0-1,0 0 1,-1 0 0,1 1-1,0-1 1,0 0 0,0 0-1,0 0 1,0 0-1,-1 0 1,1 0 0,0 0-1,0 0 1,0 0-1,0 0 1,0 0 0,-1 0-1,1 0 1,0 1-1,0-1 1,0 0 0,0 0-1,0 0 1,0 0-1,0 0 1,0 0 0,0 1-1,0-1 1,-1 0 0,1 0-1,0 0 1,0 0-1,0 1 1,0-1 0,0 0-1,0 0 1,0 0-1,0 0 1,0 1 0,-2 9-12,2-7 38,0-7 54,-1-2-78,0-1 1,-1 0-1,1 1 0,-1-1 1,0 1-1,-1-1 0,0 1 1,0 0-1,-6-10 0,-3-6-29,10 18-242,6 7 159,16 14-192,-20-17 251,1 1 0,0-1 1,0 0-1,0 1 0,0-1 1,-1 1-1,1-1 0,0 0 1,0 0-1,0 1 0,0-1 1,0 0-1,0 0 0,0 0 1,0 0-1,0 0 0,0 0 1,-1-1-1,1 1 0,0 0 1,0 0-1,0-1 0,0 1 1,0 0-1,0-1 1,-1 1-1,2-1 0,2-3-110,-1 0 0,1 0 0,-1 0 0,0 0 0,3-5 0,-3 3 15,7-10-230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66 577 12299,'-25'39'3048,"20"-33"-2883,0 1 0,1 1 0,0-1 0,0 0 0,0 1 0,-2 10 0,3-9-64,1 1-1,1 0 1,0 0 0,0 0-1,0 0 1,2 0-1,1 12 1,-2-16-37,1 0 0,1 0-1,-1 0 1,1 0 0,0 0 0,0-1-1,1 1 1,0-1 0,0 0 0,0 1 0,1-2-1,-1 1 1,6 5 0,-8-8-43,1-1 1,0 1-1,0-1 0,0 0 1,0 1-1,0-1 0,0 0 1,0 0-1,0-1 0,1 1 1,-1 0-1,0-1 0,1 1 1,-1-1-1,0 1 0,1-1 1,-1 0-1,0 0 0,1-1 1,-1 1-1,0 0 0,1-1 1,-1 1-1,0-1 1,0 0-1,1 1 0,-1-1 1,2-2-1,3-1 6,0 0-1,0-1 1,-1 0 0,1 0 0,-1 0 0,0-1 0,5-6-1,6-9-18,-1-1-1,-1-1 0,-1 0 1,21-50-1,-19 33-103,-2-1 0,13-57 1,-23 81 26,-2 0 1,1 0-1,-2 0 0,-1-20 1,0 35 56,1 1 0,-1-1 1,-1 1-1,1 0 0,0-1 0,0 1 0,0 0 0,-1-1 1,1 1-1,-1 0 0,1 0 0,-1-1 0,0 1 1,1 0-1,-1 0 0,0 0 0,0 0 0,1 0 1,-1 0-1,0 0 0,-2-2 0,2 3 7,0 0 0,0 0 0,0 0 0,0 0 0,0 0-1,1 0 1,-1 1 0,0-1 0,0 0 0,0 0 0,1 1 0,-1-1-1,0 0 1,0 1 0,1-1 0,-1 1 0,0-1 0,1 1 0,-1-1 0,0 1-1,1 0 1,-1-1 0,1 1 0,-1 0 0,1-1 0,-1 1 0,1 0 0,0 0-1,-1-1 1,1 2 0,-4 7 22,0 0 0,0 1 0,1-1 0,1 0 0,0 1 0,0 0 0,1-1 0,0 1 0,0 12 0,2-2 143,0-1-1,1 0 0,8 34 0,-7-44-65,0 1 1,0-1-1,1 0 0,0 0 1,6 8-1,-8-14-60,-1-1 1,1 0-1,0 0 0,0 1 0,0-1 0,0 0 0,0 0 1,1-1-1,3 3 0,-5-3-15,0 0 0,1-1 1,-1 1-1,0-1 0,1 0 0,-1 1 0,1-1 1,-1 0-1,0 0 0,1 0 0,-1 0 0,0 0 0,1 0 1,-1-1-1,1 1 0,-1 0 0,0-1 0,1 1 1,-1-1-1,2 0 0,2-2 2,-1 0 0,0 0 0,0 0-1,0-1 1,-1 1 0,1-1 0,-1 0 0,0 0 0,0 0 0,0-1-1,2-4 1,24-56-165,-24 53 89,18-53-678,-3-1 1,-4-1 0,13-98 0,-27 193 1087,1-1 0,1 1 0,1-1 0,1 0 0,12 30 0,-17-56-325,-1 0 1,1 0-1,-1 1 0,1-1 1,0 0-1,0 0 1,-1 0-1,1 0 0,0 0 1,0 0-1,0 0 0,0 0 1,0 0-1,0 0 1,3 1-1,-3-2-11,-1 0 1,1 0-1,0 0 1,-1 0-1,1 0 0,0 0 1,0 0-1,-1 0 1,1 0-1,0 0 1,-1 0-1,1 0 0,0-1 1,-1 1-1,1 0 1,0 0-1,-1-1 0,1 1 1,-1-1-1,1 1 1,0 0-1,0-1 0,2-3 30,1 0 1,-1-1-1,0 1 0,0 0 0,0-1 0,3-9 0,8-23-362,-1-1-1,-3 0 1,8-48 0,14-48-1960,-32 134 2263,0 0 1,0 0-1,0 1 1,0-1-1,0 0 0,0 0 1,1 0-1,-1 0 0,0 1 1,0-1-1,0 0 1,0 0-1,0 0 0,0 0 1,1 0-1,-1 0 1,0 0-1,0 0 0,0 1 1,0-1-1,1 0 1,-1 0-1,0 0 0,0 0 1,0 0-1,0 0 0,1 0 1,-1 0-1,0 0 1,0 0-1,0 0 0,0 0 1,1 0-1,-1 0 1,0 0-1,0 0 0,0 0 1,1 0-1,-1-1 1,0 1-1,0 0 0,0 0 1,0 0-1,0 0 1,1 0-1,-1 0 0,0 0 1,0-1-1,0 1 0,0 0 1,0 0-1,0 0 1,0 0-1,0 0 0,1-1 1,-1 1-1,0 0 1,7 21 416,7 43 1,0 1 488,-9-47-499,1-1 1,10 20-1,-15-33-310,1 0 1,1 0-1,-1 0 0,1 0 0,-1 0 1,1 0-1,0-1 0,0 0 0,1 1 1,-1-1-1,1 0 0,0-1 0,7 5 0,-9-6-82,0 0-1,0-1 0,0 0 0,0 1 0,0-1 1,1 0-1,-1 0 0,0 0 0,0 0 0,0-1 0,0 1 1,0 0-1,0-1 0,0 0 0,0 1 0,0-1 1,0 0-1,0 0 0,0 0 0,-1 0 0,1 0 0,0-1 1,-1 1-1,1 0 0,-1-1 0,1 1 0,-1-1 1,0 0-1,2-1 0,2-5-273,1 0-1,-2 0 1,1 0 0,-1 0 0,4-10 0,-5 9 54,-1 0 0,1 0 0,0-11 0,-1 6-380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 14451,'2'-11'1233,"-12"22"-768,-12 22 74,-85 151 1301,105-177-1818,5-5-70,11-9-193,19-18-358,23-25-350,-36 30 523,1 2-1,0 0 1,44-26-1,-62 42 396,0 1 0,1-1 0,-1 1-1,1 0 1,0 0 0,-1 0 0,9-1-1,-11 2 40,0 0 0,0 0-1,0 0 1,0 0-1,0 0 1,0 0-1,0 1 1,0-1 0,0 0-1,0 1 1,0-1-1,0 0 1,0 1-1,0 0 1,-1-1 0,1 1-1,0-1 1,0 1-1,0 0 1,-1 0-1,1-1 1,0 1 0,-1 0-1,1 0 1,-1 0-1,1 0 1,-1 0-1,1 0 1,-1 0 0,0 0-1,1 0 1,-1 1-1,1 5 142,0 0 1,0 0-1,-1 0 0,0 0 1,0 0-1,-1 0 0,0 0 1,0 0-1,-1 0 0,0 0 0,0-1 1,0 1-1,-6 9 0,0 1 407,-1 0 0,-1-1-1,-23 28 1,-1-8 159,31-33-770,0 0 1,-1-1-1,1 1 1,0-1-1,-1 0 1,1 0-1,-1-1 0,0 1 1,0-1-1,-3 2 1,6-3 37,1 0 0,0 0 0,-1 0-1,1 0 1,0 0 0,-1 0 0,1 0 0,0 0 0,-1 0 0,1 0 0,-1 0 0,1 0-1,0 0 1,-1 0 0,1 0 0,0 0 0,-1 0 0,1 0 0,0 0 0,0 0 0,-1-1 0,1 1-1,0 0 1,-1 0 0,1 0 0,0-1 0,0 1 0,-1 0 0,1 0 0,0-1 0,0 1 0,-1 0-1,1-1 1,0 1 0,0 0 0,0 0 0,0-1 0,0 1 0,0 0 0,-1-1 0,1 1 0,0 0-1,0-1 1,0 0 0,5-15-389,6-1-89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14 285 13827,'-4'16'311,"1"0"-1,0-1 1,1 1 0,1 0 0,1 0-1,0 0 1,0 0 0,2 0 0,0 0-1,1 0 1,1-1 0,9 28-1,-11-40-241,-1 0 0,1 0-1,0 0 1,0 0-1,0 0 1,0-1-1,0 1 1,0-1 0,1 1-1,3 2 1,-5-4-42,1-1 0,-1 1 1,1 0-1,-1 0 0,1-1 0,-1 1 1,1-1-1,-1 1 0,1-1 1,0 0-1,-1 0 0,1 0 0,-1 0 1,1 0-1,0 0 0,-1 0 1,1 0-1,-1-1 0,1 1 0,0 0 1,-1-1-1,1 0 0,-1 1 1,3-2-1,1-2-5,0 1-1,-1-1 1,1 0 0,-1 0 0,0-1 0,0 1 0,0-1-1,-1 0 1,1 0 0,3-8 0,4-9-114,9-27-1,-18 45 74,8-24-257,-1-1-1,-1 1 1,7-57 0,-13 65 17,0 1 0,-2-1 0,0 1 0,-2 0 0,0-1 0,-9-34 0,9 47 135,-1 0 1,1 1-1,-1-1 1,-1 1-1,1 0 1,-1 0-1,-1 0 1,-6-7-1,10 11 118,0 1 0,0 0 0,0 0 0,0 0 0,0 0 0,0 0 0,0 0 0,-1 0 0,1 0 0,0 1 0,-1-1 0,1 0 0,-1 1 0,1-1 0,0 1 0,-1-1 0,1 1 0,-1 0 0,1 0 0,-1 0 0,1 0 0,-1 0 0,1 0 0,-1 0 0,1 0 0,-1 0 0,1 1 0,-1-1 0,1 1 0,-1-1 0,1 1 0,-1-1 0,1 1 0,0 0 0,0 0 0,-1 0 0,1 0 0,0 0 0,0 0 0,0 0 0,0 0 0,0 0 0,-1 2 0,-1 1 108,1 1 1,-1 0 0,1 0 0,0 0-1,1 0 1,-1 0 0,1 1 0,0-1 0,0 0-1,1 7 1,-1 33 3186,-1-61-2966,-4-4-26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82 502 10282,'-2'0'172,"1"-1"-1,-1 1 0,1-1 1,-1 1-1,1 0 1,-1 0-1,1 0 1,-1 0-1,1 0 0,0 0 1,-1 0-1,1 1 1,-1-1-1,1 0 0,-1 1 1,1-1-1,0 1 1,-1 0-1,1-1 1,0 1-1,-1 0 0,1 0 1,0 0-1,0 0 1,0 0-1,0 0 1,0 0-1,0 0 0,0 0 1,0 0-1,0 1 1,1-1-1,-2 2 0,-3 5 200,1 0-1,0 0 0,-6 17 1,6-13-251,1 1 1,0-1-1,1 1 0,1-1 1,0 1-1,1-1 1,0 1-1,2 16 1,-1-22-75,0 0 1,0 0-1,1 0 1,0-1 0,0 1-1,0-1 1,1 1 0,0-1-1,0 0 1,1 0-1,0 0 1,0 0 0,0-1-1,0 1 1,1-1 0,8 7-1,-10-10-32,0-1 0,0 1 0,0-1-1,0 1 1,1-1 0,-1 0 0,0 0 0,0-1 0,1 1-1,-1 0 1,1-1 0,-1 0 0,1 0 0,-1 0 0,0 0-1,1-1 1,-1 0 0,1 1 0,-1-1 0,0 0 0,1 0-1,-1-1 1,0 1 0,0-1 0,0 1 0,0-1 0,0 0-1,4-4 1,3-2-5,-1-1 1,1 0-1,-1-1 0,-1 0 0,1 0 0,7-15 1,-2 1 6,-2-1 1,0-1 0,-2 0 0,0 0 0,-2-1 0,-1 0 0,4-40 0,-2-10 9,-3-107 1,-6 162-30,1 14-7,0-1 1,-1 1-1,-1-1 0,1 1 0,-1-1 0,-1 1 0,1 0 0,-2 0 0,-4-13 0,7 21 9,0-1 0,0 1 0,0 0-1,0 0 1,0 0 0,0-1 0,0 1-1,0 0 1,0 0 0,0 0 0,-1 0 0,1-1-1,0 1 1,0 0 0,0 0 0,0 0-1,0 0 1,-1 0 0,1-1 0,0 1 0,0 0-1,0 0 1,-1 0 0,1 0 0,0 0-1,0 0 1,0 0 0,-1 0 0,1 0 0,0 0-1,0 0 1,0 0 0,-1 0 0,1 0-1,0 0 1,0 0 0,0 0 0,-1 0 0,1 0-1,0 0 1,0 0 0,0 0 0,-1 0-1,1 0 1,0 0 0,0 1 0,0-1-1,0 0 1,-1 0 0,1 0 0,-7 15-34,-1 20-2,3 2 27,2 1 1,2 0 0,3 43-1,0-62 34,0 0-1,2 0 0,0 0 1,1-1-1,0 0 1,2 0-1,0 0 1,12 20-1,-18-35-17,1 0-1,0 0 1,0 1-1,1-1 1,-1-1 0,1 1-1,0 0 1,-1-1-1,1 1 1,0-1 0,1 0-1,-1 0 1,0 0 0,0 0-1,1-1 1,-1 1-1,1-1 1,5 1 0,-6-1-7,-1-1 0,1-1 1,0 1-1,-1 0 0,1-1 1,0 1-1,-1-1 0,1 0 0,-1 0 1,1 0-1,-1 0 0,1-1 1,-1 1-1,0 0 0,0-1 1,0 0-1,0 1 0,0-1 1,0 0-1,0 0 0,0 0 0,-1-1 1,1 1-1,-1 0 0,1 0 1,1-5-1,4-8-31,-1-1 1,0 0-1,0 0 1,-2-1-1,0 1 1,2-28-1,1-104-252,-7 140 269,0-3-7,1-53-190,-9-76-1,4 124 176,3 40 99,2 36 134,14 81-1,-11-119-146,1 0 1,1 0-1,0 0 0,2-1 1,0 0-1,1-1 1,14 21-1,-18-34-46,0 0 1,1 0-1,-1 0 0,2-1 1,-1 0-1,1 0 0,0-1 1,0 1-1,0-2 0,1 1 1,0-1-1,0 0 0,0 0 1,0-1-1,10 2 0,-24-12-231,-19-6 71,-1 1-1,0 1 0,-38-10 1,-20-7 499,72 23-249,8 4 28,-1-1 0,0 0 0,1 0 0,-1 0 0,1-1 0,-7-4 0,10 6-93,1 0 1,-1 1-1,0-1 1,1 0-1,-1 0 1,1 0-1,-1 0 1,1 0-1,-1 0 1,1 0-1,0 0 0,-1 0 1,1 0-1,0 0 1,0 0-1,0 0 1,0 0-1,0 0 1,0 0-1,0 0 1,0 0-1,0 0 1,0 0-1,1 0 0,-1 0 1,0 0-1,1 0 1,-1 0-1,1 0 1,-1 1-1,1-1 1,-1 0-1,1 0 1,0 0-1,-1 1 1,1-1-1,0 0 0,1 0 1,17-19 56,0 1 0,28-20 0,-25 21-430,38-39 0,-26 13 165,-6 4-83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12355,'0'3'190,"0"-1"0,0 0 0,-1 0 0,1 0 0,0 1 0,1-1 1,-1 0-1,0 0 0,1 0 0,-1 0 0,1 0 0,0 0 0,-1 0 1,3 4-1,1 4 396,3 17 913,31 94 1254,-32-105-2604,1-1 0,0 0 0,1 0 0,0 0 0,15 17 0,-22-30-139,0-1 0,0 1 1,0-1-1,0 0 0,0 1 0,1-1 0,-1 0 1,0 0-1,1 0 0,-1 0 0,0 0 0,1 0 0,0 0 1,-1 0-1,1-1 0,-1 1 0,1-1 0,0 1 0,-1-1 1,1 0-1,0 1 0,0-1 0,-1 0 0,1 0 0,0 0 1,0 0-1,-1 0 0,1-1 0,0 1 0,-1-1 0,1 1 1,0-1-1,-1 1 0,1-1 0,-1 0 0,1 0 0,-1 0 1,1 0-1,1-1 0,3-4 11,0-1 0,0 1 0,0-1 0,-1-1 0,0 1 0,6-14 0,19-44-22,-3-1 0,25-94 0,-25 73-54,-22 73 40,-4 8 4,1 0-1,0 0 1,0 0 0,0 0-1,1 1 1,0-1 0,0 1-1,0-1 1,1 1 0,4-5-1,-7 10 10,-1-1 0,0 1 1,1-1-1,-1 1 0,1-1 0,-1 1 0,1 0 0,-1-1 0,1 1 0,-1 0 1,1-1-1,-1 1 0,1 0 0,-1-1 0,1 1 0,0 0 0,-1 0 0,1 0 0,-1 0 1,1 0-1,0 0 0,-1 0 0,1 0 0,-1 0 0,1 0 0,0 0 0,-1 0 0,1 0 1,-1 0-1,1 0 0,0 1 0,-1-1 0,1 0 0,-1 0 0,1 1 0,-1-1 1,1 0-1,-1 1 0,1-1 0,-1 1 0,1-1 0,-1 1 0,0-1 0,1 0 0,-1 1 1,0 0-1,1-1 0,-1 1 0,0-1 0,1 2 0,1 4-2,0-1 1,0 1-1,0 0 0,1 8 0,-3-13 3,41 206 109,-40-203-97,0 0-1,0 0 0,0 0 1,1 0-1,-1-1 1,1 1-1,0-1 0,0 1 1,3 4-1,-4-8-8,-1 1-1,0-1 0,1 0 1,-1 0-1,0 1 1,1-1-1,-1 0 0,0 0 1,1 0-1,-1 1 1,0-1-1,1 0 1,-1 0-1,1 0 0,-1 0 1,0 0-1,1 0 1,-1 0-1,1 0 0,-1 0 1,0 0-1,1 0 1,-1 0-1,1 0 1,-1 0-1,0 0 0,1 0 1,-1 0-1,1-1 1,-1 1-1,0 0 0,1 0 1,1-2-3,-1 1 0,0-1 0,1 1 0,-1-1 0,0 0 0,0 0 0,0 1 0,0-1 0,0 0 0,1-4 0,8-29-134,-1-1 0,-1-1 0,3-51-1,-7 46-181,3-1 0,13-46 0,-20 89 313,0 0 1,0 0-1,0 0 1,0 0-1,0 1 0,0-1 1,0 0-1,1 0 1,-1 0-1,0 0 0,0 0 1,0 0-1,0 0 1,0 0-1,0 0 0,1 0 1,-1 0-1,0 0 1,0 0-1,0 0 1,0 0-1,0 0 0,1 0 1,-1 0-1,0 0 1,0 0-1,0 0 0,0 0 1,0 0-1,1 0 1,-1 0-1,0 0 0,0 0 1,0 0-1,0 0 1,0 0-1,0 0 1,1 0-1,-1 0 0,0-1 1,0 1-1,0 0 1,0 0-1,0 0 0,0 0 1,0 0-1,0 0 1,0 0-1,1-1 0,-1 1 1,0 0-1,0 0 1,0 0-1,0 0 0,0 0 1,0-1-1,0 1 1,0 0-1,0 0 1,0 0-1,0 0 0,0 0 1,0-1-1,0 1 1,5 19-54,3 28 84,-8-39-21,7 48 320,19 84 1,-25-138-360,-1-1 0,0 1 1,1-1-1,-1 1 0,1-1 0,0 1 0,-1-1 1,1 1-1,0-1 0,0 0 0,2 3 0,-3-4 14,0 0-1,1 0 0,-1 0 0,0 0 1,0 0-1,1 0 0,-1 0 0,0 0 0,0 0 1,1 0-1,-1 0 0,0 0 0,0 0 1,1 0-1,-1 0 0,0 0 0,0 0 1,1 0-1,-1-1 0,0 1 0,0 0 0,1 0 1,-1 0-1,0 0 0,0-1 0,0 1 1,1 0-1,-1 0 0,0 0 0,0-1 1,0 1-1,0 0 0,0 0 0,1 0 0,-1-1 1,0 1-1,0 0 0,0-1 0,2-4-129,0 0-1,0-1 1,-1 1-1,2-10 1,1-16-306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75 11658,'0'-3'135,"0"0"-1,0 1 0,-1-1 0,1 0 1,-1 1-1,1-1 0,-1 0 0,0 1 1,0-1-1,-1 1 0,1 0 0,0-1 0,-1 1 1,0 0-1,1 0 0,-1 0 0,0 0 1,0 0-1,-3-2 0,1 2 12,1 0-1,0 0 1,-1 1-1,1 0 1,-1 0-1,0 0 1,1 0 0,-1 0-1,0 1 1,1 0-1,-1 0 1,-6 0-1,0 1 25,-1 1-1,1 0 1,0 0-1,0 1 0,0 1 1,1-1-1,-1 1 0,1 1 1,-12 7-1,12-5-131,1-1 1,0 2-1,0-1 0,0 1 0,1 0 1,0 1-1,1-1 0,0 1 0,0 1 1,1-1-1,0 1 0,-5 16 0,8-19-6,0 1-1,0-1 1,0 1-1,1 0 1,0-1-1,1 1 1,0 0 0,0 0-1,0 0 1,1-1-1,1 1 1,-1 0-1,1-1 1,0 1-1,1-1 1,0 0-1,0 0 1,5 9-1,-5-12-9,0 1-1,1 0 0,-1-1 0,1 0 0,0 0 1,0 0-1,1 0 0,-1-1 0,1 0 0,0 1 1,0-2-1,0 1 0,10 3 0,-12-5-4,0 0 1,0 0-1,1 0 0,-1-1 1,0 0-1,0 1 0,0-1 1,1 0-1,-1-1 0,0 1 1,0 0-1,0-1 0,0 0 1,0 0-1,0 0 0,0 0 0,0 0 1,0-1-1,0 1 0,0-1 1,-1 0-1,1 0 0,0 0 1,-1 0-1,3-3 0,5-6 42,-1-2 0,0 1 0,-1-2 0,0 1 0,-1-1 0,6-17 0,1-7 33,10-45 1,-18 61-91,-1-1 0,-2 0 1,2-29-1,-5 52-2,0-1-1,1 1 1,-1-1 0,0 1-1,0-1 1,0 1-1,0-1 1,0 1 0,0-1-1,-1 1 1,1-1 0,0 1-1,0-1 1,0 1-1,0-1 1,0 1 0,-1-1-1,1 1 1,0 0 0,-1-1-1,1 1 1,0 0-1,0-1 1,-1 1 0,1-1-1,-1 1 1,1 0 0,0 0-1,-1-1 1,1 1-1,-1 0 1,0 0 0,1 0 0,-1 0 0,1 1 0,0-1 0,-1 0 0,1 0 0,-1 1 0,1-1 0,0 0 0,-1 1 0,1-1 0,0 1 0,-1-1 0,1 0 0,0 1 0,0-1 0,-1 1 0,1-1 0,0 1 0,0-1 0,0 1 0,0-1 0,0 1 0,-1-1 0,1 1 0,0-1 0,0 1 0,0-1 0,0 1 0,1 0 0,-2 17 78,1 0 1,0 0-1,2 1 0,0-1 1,1 0-1,1-1 0,1 1 0,0-1 1,1 1-1,1-1 0,1-1 1,0 0-1,13 18 0,-18-30-67,-1 0-1,1-1 1,1 1-1,-1-1 1,0 0-1,1 0 1,6 4-1,-9-6-23,0-1 0,0 1 0,0-1-1,0 1 1,0-1 0,0 0-1,0 1 1,0-1 0,0 0 0,1 0-1,-1 0 1,0 0 0,0 0 0,0 0-1,0 0 1,0 0 0,1 0 0,-1-1-1,0 1 1,0 0 0,0-1-1,0 1 1,0-1 0,0 1 0,0-1-1,0 1 1,0-1 0,0 0 0,0 1-1,-1-1 1,1 0 0,0 0 0,0 0-1,-1 0 1,1 0 0,1-1-1,2-9-204,0 1 0,0-1 0,-1 1-1,0-1 1,-1 0 0,0 0-1,0 0 1,-1-20 0,3-12-169,1 1-130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97 523 14739,'1'-1'75,"-1"0"1,0 0-1,0 1 0,0-1 0,0 0 0,0 0 0,0 1 1,0-1-1,0 0 0,0 0 0,0 1 0,-1-1 0,1 0 1,0 0-1,0 1 0,-1-1 0,1 0 0,-1 1 1,1-1-1,0 0 0,-1 1 0,1-1 0,-1 1 0,1-1 1,-1 1-1,0-1 0,1 1 0,-1-1 0,1 1 0,-1-1 1,0 1-1,1 0 0,-1 0 0,0-1 0,0 1 1,1 0-1,-1 0 0,0 0 0,0-1 0,0 1 0,-1 0 20,0 0 0,0 0-1,0 0 1,0 0 0,0 1-1,0-1 1,0 1 0,0-1-1,0 1 1,0-1 0,0 1-1,1 0 1,-1 0 0,0 0-1,-1 2 1,-2 2-23,0 0 0,1 1 1,-1-1-1,1 1 0,1 0 0,-1 1 0,1-1 0,0 1 0,1-1 0,0 1 1,0 0-1,0 0 0,1 0 0,0 0 0,-1 10 0,1-5-19,1 1-1,0-1 1,1 0-1,0 1 1,1-1-1,1 0 1,-1 0 0,6 12-1,-7-20-37,0-1-1,1 0 1,-1 0 0,1 0-1,0 0 1,0 0 0,0 0-1,0-1 1,0 1 0,1 0-1,-1-1 1,1 0 0,-1 0-1,1 0 1,0 0 0,0 0-1,5 2 1,-5-3-5,-1-1-1,1 1 1,0-1 0,0 0 0,0 0-1,0 0 1,0 0 0,0 0-1,0 0 1,0-1 0,0 0 0,0 0-1,0 1 1,0-2 0,-1 1-1,1 0 1,0 0 0,-1-1-1,1 0 1,-1 1 0,4-4 0,7-7 5,0 0 0,0-1 1,-1 0-1,-1-1 1,0-1-1,-1 0 0,11-22 1,50-120-30,-9-34-201,-53 156 109,-2-1 0,-2 1 0,1-56 0,-6 80 55,0 0-1,-1 0 1,-1-1-1,-3-10 1,5 19 36,-1 1 0,0 0 1,0-1-1,0 1 1,0 0-1,0 0 0,-1 0 1,1 0-1,0 0 0,-3-2 1,3 3 6,0 0 0,0 1 1,1-1-1,-1 1 1,0-1-1,0 1 0,0-1 1,0 1-1,0 0 0,0-1 1,0 1-1,0 0 0,0 0 1,0 0-1,0 0 0,0 0 1,0 0-1,0 0 1,0 0-1,0 0 0,0 0 1,0 1-1,0-1 0,-2 1 1,1 0-1,-1 0 1,0 1 0,1-1-1,0 1 1,-1 0 0,1 0-1,0-1 1,0 1-1,0 1 1,0-1 0,0 0-1,-2 4 1,-16 34 28,17-33-14,-11 29 135,2 1 0,1 0 0,2 1 0,2 0 1,1 0-1,2 1 0,1 54 0,8-43 120,-5-48-250,0-1 0,1 1-1,-1-1 1,1 1-1,0-1 1,-1 0 0,1 1-1,0-1 1,0 0 0,0 1-1,1 1 1,-2-3-9,1 0 1,-1 0-1,1 1 1,-1-1-1,1 0 1,-1 0-1,1 1 1,-1-1-1,1 0 1,-1 0-1,1 0 1,-1 0-1,1 0 1,0 0-1,-1 0 1,1 0-1,-1 0 1,1 0 0,-1 0-1,1 0 1,-1-1-1,1 1 1,-1 0-1,1 0 1,-1-1-1,1 1 1,-1 0-1,1 0 1,-1-1-1,0 1 1,1 0-1,0-1 1,6-7-57,0 1 1,0-1-1,0-1 1,-1 1-1,0-1 1,-1 0 0,0-1-1,6-13 1,7-13-202,1 0-48,34-57-495,-45 81 585,0 0 0,1 1 1,0-1-1,21-17 0,-29 28 196,0-1 0,0 1 0,0 0 0,0 0 0,1 0 0,-1 0 0,0 1 0,1-1 0,-1 0 0,0 0 0,1 1 0,-1-1 0,1 1 0,-1-1 0,1 1 0,-1 0 0,1 0 0,0 0 0,-1-1 0,1 2 0,-1-1 0,1 0 0,-1 0-1,1 0 1,-1 1 0,1-1 0,-1 0 0,1 1 0,-1 0 0,1-1 0,-1 1 0,1 0 0,-1 0 0,0 0 0,0 0 0,1 0 0,-1 0 0,0 0 0,0 0 0,0 0 0,0 0 0,1 2 0,2 4 17,0 1 0,0-1 0,-1 1 0,1 0 1,-2 0-1,3 11 0,5 32-313,5 91 1,-11-99-472,-4-41 381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95 384 12787,'-2'-1'118,"1"0"0,0 0 0,-1 1 1,1-1-1,-1 0 0,1 1 0,-1-1 0,1 1 1,-1-1-1,0 1 0,1-1 0,-1 1 1,1 0-1,-1 0 0,0 0 0,1 0 0,-1 0 1,0 1-1,1-1 0,-1 0 0,0 1 0,-1 0 1,0 0 10,1 1 0,-1-1 1,1 1-1,0 0 0,0 0 0,-1 0 1,1 0-1,1 0 0,-1 1 1,0-1-1,-2 5 0,-1 2-25,1 0 0,0 0 0,1 0 0,0 0 0,1 0 0,-3 18 0,3-11-66,2 0 0,0 0 0,3 24 0,-2-33-25,0 0 1,1 0 0,-1-1 0,1 1 0,1-1 0,-1 0 0,1 0 0,0 1-1,0-2 1,8 11 0,-10-15-11,0 0 0,-1 0-1,1 0 1,0-1 0,-1 1-1,1 0 1,0 0 0,0-1-1,0 1 1,0-1 0,0 1-1,0-1 1,0 1 0,-1-1-1,1 0 1,0 1 0,0-1 0,1 0-1,-1 0 1,0 0 0,0 0-1,0 0 1,2 0 0,-2 0 0,1-1 0,-1 0-1,0 1 1,0-1 0,1 0 0,-1 0 0,0 0 0,0 0 0,0 0 0,0 0 0,0 0 0,0 0 0,0 0 0,1-3 0,3-5 3,0 0 1,-1-1-1,5-17 1,-8 24-8,11-39 32,-3-1 0,-1-1 0,2-44 0,-6 15 213,-6-75 1,-2 106-42,-3 29-10,7 13-188,0 0 1,-1 0-1,1 0 1,0 0-1,-1 0 1,1 0-1,0 0 1,0 0-1,-1 0 1,1 0-1,0 0 1,-1 0 0,1 0-1,0 0 1,0 1-1,-1-1 1,1 0-1,0 0 1,-1 0-1,1 0 1,0 1-1,0-1 1,0 0-1,-1 0 1,1 0 0,0 1-1,0-1 1,0 0-1,-1 0 1,1 1-1,0-1 1,0 0-1,0 0 1,0 1-1,0-1 1,0 0-1,0 1 1,0-1 0,0 0-1,0 1 1,0-1-1,-4 12 59,1 1-1,0-1 1,1 0-1,0 1 1,1 20 0,4 69 78,-3-100-139,0 17 7,1 0 0,1 0 0,1 0 0,1 0-1,1 0 1,11 29 0,-15-45-10,0 0-1,1 0 0,0-1 0,-1 1 1,1-1-1,0 1 0,0-1 1,0 0-1,1 0 0,2 3 1,-4-5-1,0 1-1,0-1 1,0 1 0,0-1 0,0 1 0,0-1 0,0 0 0,1 1 0,-1-1 0,0 0 0,0 0 0,0 0 0,1 0-1,-1 0 1,0 0 0,0 0 0,0 0 0,0-1 0,1 1 0,-1 0 0,0-1 0,0 1 0,0-1 0,0 1-1,0-1 1,0 0 0,0 1 0,0-1 0,0 0 0,1-1 0,3-3-18,0-1-1,0 1 1,-1-1-1,1-1 1,-1 1-1,-1-1 1,1 1 0,-1-1-1,0 0 1,3-14-1,2-10-84,4-36 1,-12 66 101,5-29-118,-2 0 0,-1-55 0,-2 84 113,0 0 0,0 0 0,0 0 0,0 0 1,0 0-1,-1 0 0,1-1 0,0 1 0,0 0 0,-1 0 0,1 0 0,-1 0 0,1 0 0,-1 0 0,0-1 0,0 3 7,1-1 0,-1 1 0,1-1 0,-1 1 0,1-1 0,-1 1 0,1 0 0,0 0-1,-1-1 1,1 1 0,0 0 0,0-1 0,-1 1 0,1 0 0,0 0 0,0-1-1,0 1 1,0 0 0,0 0 0,0 0 0,0-1 0,0 3 0,-1 17 49,1 0 0,1 1 0,1-1 0,0 0 0,2 1 0,0-1 0,1-1 0,11 28 0,-14-44-36,-1 0-1,1 0 0,-1 0 1,1 0-1,0 0 1,1 0-1,-1 0 0,0-1 1,1 1-1,3 2 1,-5-4-9,0 0 0,0-1 1,1 1-1,-1 0 1,1-1-1,-1 1 1,0-1-1,1 0 0,-1 1 1,1-1-1,-1 0 1,1 0-1,-1 0 1,1 0-1,-1 0 1,1 0-1,-1 0 0,1-1 1,-1 1-1,1 0 1,-1-1-1,0 1 1,1-1-1,-1 0 0,0 1 1,3-3-1,3-2 5,1-1 1,-2 0-1,1-1 0,-1 0 1,0 0-1,0 0 0,-1-1 0,0 1 1,5-11-1,34-81-46,-39 87 27,14-35-89,-2-2 1,14-62 0,-29 100-17,-5 21 117,-3 26 99,3 3 149,3 38 0,0-63-137,2 0 0,-1-1 1,2 1-1,0 0 1,1-1-1,6 18 0,-9-30-98,-1 0-1,0 0 1,1 0-1,-1 0 1,1 0-1,0 0 1,-1 0-1,1 0 0,0 0 1,-1 0-1,1 0 1,0 0-1,0 0 1,0-1-1,0 1 0,0 0 1,0-1-1,0 1 1,0 0-1,0-1 1,0 0-1,0 1 1,0-1-1,1 1 0,-1-1 1,0 0-1,0 0 1,0 0-1,0 0 1,1 0-1,-1 0 0,0 0 1,0 0-1,2-1 1,3-1 12,-1 0-1,1-1 1,-1 0 0,1 0-1,8-7 1,15-8-416,-28 17 322,0 1 0,1 0 1,-1-1-1,0 1 1,0 0-1,0-1 1,0 1-1,0 0 0,0 0 1,1 0-1,-1 0 1,0 0-1,0 0 1,0 0-1,0 1 0,0-1 1,0 0-1,1 1 1,-1-1-1,0 1 1,0-1-1,0 1 0,0-1 1,0 1-1,0 0 1,-1-1-1,1 1 1,0 0-1,0 0 0,0 0 1,-1-1-1,1 1 1,0 2-1,1-1-82,-1 1 0,0 0-1,0 1 1,0-1 0,0 0 0,-1 0 0,1 0-1,-1 0 1,0 1 0,0 3 0,-2 5-631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15539,'-1'7'204,"-1"0"0,0 0-1,-1 0 1,1-1 0,-1 1-1,-1-1 1,-3 7 0,-12 24 204,5 4-374,2 1 0,2 0 0,1 0-1,3 1 1,1 0 0,2 0 0,2 1 0,2-1 0,1 0-1,15 71 1,-17-113-24,0-1 0,0 0-1,0 1 1,0-1 0,0 0 0,0 1-1,0-1 1,0 0 0,0 1-1,0-1 1,0 1 0,0-1 0,0 0-1,1 1 1,-1-1 0,0 0 0,0 1-1,0-1 1,0 0 0,1 0-1,-1 1 1,0-1 0,0 0 0,1 0-1,-1 1 1,0-1 0,1 0 0,-1 0-1,0 0 1,1 1 0,0-1-1,5-11 130,6-30-78,-10 34-37,66-238-270,-46 181-149,52-108 0,-67 159 350,0 1 1,0 0-1,1 0 0,10-11 1,-15 20 41,-1 1 0,1 0 0,-1-1 0,1 1 0,0 0 0,-1 0 0,1 1 0,0-1 0,0 1 1,4-2-1,-5 3 3,0-1 0,0 1 1,0 0-1,0 0 1,0 0-1,0 0 0,0 0 1,0 0-1,0 0 0,0 1 1,0-1-1,0 1 0,0-1 1,-1 1-1,1 0 1,0 0-1,0 0 0,2 1 1,1 2-1,0 0 1,0 0-1,0 0 1,-1 0-1,1 1 1,-1 0 0,0-1-1,-1 2 1,1-1-1,3 7 1,-6-10 29,0 0 0,0 1 0,0-1 0,-1 0 0,1 0 0,0 1 1,-1-1-1,0 1 0,1-1 0,-1 0 0,0 1 0,0-1 0,-1 0 0,1 1 0,0-1 1,-1 0-1,1 1 0,-1-1 0,0 0 0,0 0 0,0 1 0,0-1 0,0 0 1,0 0-1,-1 0 0,1 0 0,-1 0 0,1-1 0,-4 3 0,-12 9 142,0-1 0,-1-1 0,-1-1 0,0 0 0,0-1 0,-1-2 0,0 0-1,0 0 1,-27 3 0,40-9-248,5 0 38,-1 0-1,0-1 0,0 1 0,0-1 0,0 0 0,0 0 0,0 0 0,0 0 0,0 0 0,0-1 0,-5-1 0,8 2 35,0 0 0,0 0 0,-1 0 0,1 0 0,0 0 0,0 0 0,0 0 0,-1 0 0,1 0 0,0 0 0,0-1 0,0 1 0,0 0 0,0 0 0,-1 0 0,1 0 0,0-1 0,0 1 0,0 0 0,0 0 0,0 0 0,0 0 0,0-1 0,0 1 0,0 0 0,0 0 0,0 0 0,0-1 0,0 1 0,0 0-1,0 0 1,0 0 0,0 0 0,0-1 0,0 1 0,0 0 0,0 0 0,0 0 0,0-1 0,0 1 0,0 0 0,0 0 0,0 0 0,0-1 0,14-9-272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96 13323,'0'-1'43,"0"1"0,-1 0 1,1 0-1,0 0 0,-1 0 1,1 0-1,0 0 0,0 0 0,-1 0 1,1 0-1,0 0 0,-1 0 1,1 0-1,0 0 0,0 0 0,-1 0 1,1 1-1,0-1 0,0 0 1,-1 0-1,1 0 0,0 0 1,0 0-1,-1 1 0,1-1 0,0 0 1,0 0-1,0 0 0,-1 1 1,1-1-1,0 0 0,0 0 0,0 1 1,0-1-1,0 0 0,-1 1 1,8 8 1044,16 6-11,-17-14-943,0 0 0,0 0 0,0-1 0,0 0 0,0 0 0,0 0 0,0-1 0,0 0-1,0 0 1,0 0 0,0-1 0,0 0 0,-1 0 0,7-4 0,-2 1-44,0 0-1,0-1 1,-1 0 0,1-1-1,-2 0 1,15-14 0,-21 19-99,-1 0 1,1 0-1,0 0 0,-1 0 1,1-1-1,-1 1 1,0-1-1,0 1 0,0-1 1,1-2-1,-2 4 1,0 0 0,0 0 0,1 1-1,-1-1 1,-1 0 0,1 0 0,0 0 0,0 1-1,0-1 1,0 0 0,0 0 0,-1 1 0,1-1 0,0 0-1,-1 0 1,1 1 0,-1-1 0,1 0 0,-1 1 0,1-1-1,-1 1 1,1-1 0,-1 1 0,1-1 0,-1 1 0,0-1-1,1 1 1,-1-1 0,0 1 0,1 0 0,-1-1 0,0 1-1,0 0 1,0 0 0,1-1 0,-1 1 0,-1 0-1,-6-1-36,-1-1-1,0 2 0,0-1 0,0 1 0,1 0 0,-1 1 0,0 0 0,0 1 1,1 0-1,-1 0 0,-13 6 0,9-3 49,0 1 0,1 0 0,-1 1 0,1 0 0,1 1 0,-18 15 0,21-15 52,1 0 0,0 1-1,0 0 1,1 0 0,0 1 0,0 0-1,1 0 1,1 0 0,-1 0 0,-4 21-1,8-25-12,-1 0 0,2 1 0,-1-1 0,1 0-1,0 0 1,0 0 0,0 0 0,1 0 0,2 10-1,-1-13-15,-1 1-1,1 0 0,-1 0 0,1-1 0,0 1 0,0-1 1,1 1-1,-1-1 0,1 0 0,0 0 0,-1 0 0,1 0 1,0-1-1,1 1 0,4 2 0,-2-2-50,0 0-1,0-1 1,0 0 0,0 0-1,0 0 1,0-1 0,0 0-1,1 0 1,-1 0 0,1-1-1,-1 0 1,1 0 0,-1-1-1,7-1 1,-2 0-25,-1 0-1,0-1 0,0-1 1,0 1-1,0-2 1,0 1-1,14-11 1,10-10-153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13075,'4'0'1648,"-2"0"-984,2 0-288,-4 3 1761,-1 0-1777,-2 1-152,-1-1-72,-2-1-160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12419,'3'50'1657,"3"0"1,23 97 0,-29-146-1656,2 9 69,22 83 465,-20-81-453,0-1-1,1 0 1,0 0 0,1 0 0,11 16-1,-16-25-67,0 0-1,0-1 1,0 1-1,1-1 0,-1 1 1,0-1-1,1 0 1,-1 0-1,1 1 1,-1-1-1,1 0 1,0 0-1,0-1 0,-1 1 1,1 0-1,0 0 1,0-1-1,0 1 1,0-1-1,-1 0 1,1 1-1,0-1 0,0 0 1,0 0-1,0 0 1,0-1-1,0 1 1,0 0-1,0-1 1,-1 1-1,1-1 0,0 0 1,0 1-1,0-1 1,-1 0-1,1 0 1,0 0-1,2-2 1,4-4 14,-1 0 0,1-1 1,-1 0-1,0 0 1,8-14-1,18-26-69,-11 13-998,2 2 0,1 0 0,46-45 0,-51 61 204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75 13611,'-5'8'193,"0"0"1,1 1-1,0-1 0,0 1 1,1 0-1,0 0 1,1 0-1,0 0 0,0 1 1,1-1-1,0 0 0,0 1 1,1-1-1,2 18 0,0-15-64,0 0-1,1 0 0,0-1 0,1 1 0,0-1 0,0 1 0,1-1 0,1-1 0,0 1 0,15 18 0,-19-25-88,1-1 0,0 0 0,0 0 0,0-1 1,1 1-1,-1-1 0,1 1 0,-1-1 0,1 0 0,0 0 1,0-1-1,0 1 0,0-1 0,0 1 0,7 0 0,-8-2-22,0 0 0,1 0-1,-1 0 1,0-1-1,0 1 1,0-1-1,1 1 1,-1-1-1,0 0 1,0 0-1,0-1 1,0 1-1,-1-1 1,1 1 0,0-1-1,-1 0 1,1 0-1,-1 0 1,1 0-1,3-5 1,1-3-4,0 0 0,-1-1 0,-1 1 0,1-1 1,-1 0-1,-1 0 0,0-1 0,-1 1 0,0-1 1,-1 0-1,2-20 0,-3 17-4,-1 1 0,0-1 0,0 1 1,-2 0-1,0-1 0,0 1 0,-2 0 0,1 0 1,-9-19-1,9 28-6,1 0 0,-1 1 1,0-1-1,0 1 0,0 0 1,0 0-1,-1 0 0,0 0 0,1 1 1,-2-1-1,1 1 0,0 0 1,-6-3-1,8 5-2,0 0-1,0 1 1,0-1 0,-1 0 0,1 1 0,0-1-1,-1 1 1,1 0 0,0 0 0,0 0-1,-1 0 1,1 0 0,0 0 0,-1 1 0,1-1-1,0 1 1,0 0 0,0-1 0,0 1-1,-1 0 1,1 0 0,0 0 0,1 1 0,-1-1-1,0 0 1,0 1 0,0-1 0,1 1-1,-1 0 1,1-1 0,-1 1 0,-1 3-1,1 0 3,-1-1 0,1 1-1,0 0 1,0 0-1,0 0 1,1 0-1,-1 0 1,2 0-1,-1 1 1,0-1-1,1 0 1,0 0-1,0 1 1,0-1-1,2 6 1,-2-7-25,1 1 0,0-1 1,0 0-1,0 0 0,0 0 0,1 0 0,-1 0 0,1-1 1,0 1-1,0 0 0,1-1 0,-1 1 0,1-1 0,-1 0 1,1 0-1,0 0 0,0 0 0,1 0 0,3 2 0,-5-4-5,-1-1 0,0 1-1,0 0 1,0-1-1,1 0 1,-1 1-1,0-1 1,0 0 0,1 0-1,-1 1 1,0-1-1,1 0 1,-1 0-1,0 0 1,0-1 0,1 1-1,-1 0 1,0 0-1,1-1 1,-1 1 0,0-1-1,0 1 1,0-1-1,0 0 1,1 1-1,-1-1 1,0 0 0,0 0-1,0 1 1,0-1-1,-1 0 1,1 0-1,0 0 1,0 0 0,0-1-1,0 0 1,2-3-26,-1-1 1,1 1-1,-1-1 1,0 1 0,-1-1-1,2-11 1,2-28-289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13547,'5'12'552,"-1"1"0,0 0 0,-1 1 0,2 24 0,2 9 626,1-12-761,1 0-1,1 0 1,2-1-1,2 0 1,32 58-1,-43-87-389,1 0-1,0 1 1,0-2 0,1 1-1,-1 0 1,1-1-1,10 8 1,-14-11-24,0-1-1,0 1 1,1 0-1,-1-1 1,0 1-1,0 0 1,1-1-1,-1 0 1,0 1 0,1-1-1,-1 0 1,0 0-1,1 1 1,-1-1-1,0 0 1,1 0-1,-1-1 1,0 1 0,1 0-1,-1 0 1,0-1-1,1 1 1,-1-1-1,0 1 1,1-1-1,-1 1 1,0-1 0,0 0-1,0 0 1,0 1-1,0-1 1,0 0-1,0 0 1,0 0 0,0 0-1,0 0 1,0-1-1,-1 1 1,1 0-1,0 0 1,-1 0-1,1-2 1,4-9 8,0 0 1,-2 0-1,1-1 1,-2 1-1,1-1 1,-2 0-1,1-17 1,-1 12 6,1 0 0,7-32 1,-9 49-19,0 0 0,0 1 1,0-1-1,0 1 0,1-1 1,-1 0-1,0 1 0,0-1 1,0 1-1,1-1 0,-1 1 1,0-1-1,0 1 0,1-1 1,-1 1-1,1-1 0,-1 1 1,0-1-1,1 1 0,-1 0 1,1-1-1,-1 1 0,1 0 1,-1-1-1,1 1 0,-1 0 1,1-1-1,-1 1 0,1 0 0,0 0 1,-1 0-1,1 0 0,-1 0 1,1 0-1,0 0 0,-1 0 1,1 0-1,-1 0 0,1 0 1,0 0-1,-1 0 0,1 0 1,-1 0-1,1 1 0,-1-1 1,2 0-1,2 3 3,1 0 0,-1 1 0,0-1 1,7 8-1,-9-9 0,0 0-1,0 0 1,1 1 0,-1-2 0,1 1-1,-1 0 1,6 2 0,-8-4-3,1 0 0,0 0 1,0 0-1,-1-1 0,1 1 0,0 0 0,0-1 1,-1 1-1,1 0 0,0-1 0,-1 1 0,1-1 0,-1 1 1,1-1-1,-1 0 0,1 1 0,-1-1 0,1 1 1,-1-1-1,1 0 0,-1 0 0,0 1 0,1-1 1,-1 0-1,0-1 0,10-25-11,-8 20 5,-1 4 4,0-1 0,1 0 0,-1 0 0,1 1 0,0-1 0,5-6 0,-7 10 2,1-1 0,0 0-1,-1 1 1,1-1 0,0 0-1,0 1 1,-1-1 0,1 1-1,0 0 1,0-1 0,0 1-1,0 0 1,-1-1 0,1 1 0,0 0-1,0 0 1,0 0 0,0 0-1,0-1 1,0 2 0,0-1-1,0 0 1,0 0 0,-1 0-1,1 0 1,0 0 0,0 1-1,0-1 1,0 0 0,0 1 0,0-1-1,-1 1 1,1-1 0,0 1-1,0-1 1,0 2 0,17 15 15,-16-14-9,0 0-1,0-1 1,0 1 0,1-1 0,0 0-1,-1 0 1,4 2 0,-6-4-5,1 0 1,-1 0-1,0 0 0,1 0 1,-1 0-1,0 0 0,1 0 0,-1 0 1,0-1-1,1 1 0,-1 0 1,0 0-1,1 0 0,-1 0 0,0-1 1,0 1-1,1 0 0,-1 0 1,0-1-1,0 1 0,0 0 0,1 0 1,-1-1-1,0 1 0,0 0 1,0-1-1,0 1 0,1 0 0,-1-1 1,0 1-1,0 0 0,0-1 1,4-15 18,-3 13-19,0 1-2,-1 0 0,1 0 1,0 0-1,-1 0 0,1 0 0,0 0 1,1 1-1,-1-1 0,0 0 0,0 1 0,1-1 1,-1 1-1,1-1 0,-1 1 0,1 0 0,-1-1 1,1 1-1,0 0 0,0 0 0,0 0 1,0 0-1,0 1 0,2-2 0,-3 2-8,1 0-1,-1 0 1,1 0 0,0 0-1,-1 0 1,1 0 0,-1 1-1,1-1 1,0 0-1,-1 1 1,1-1 0,-1 1-1,1 0 1,-1-1 0,1 1-1,-1 0 1,0 0 0,1 0-1,-1 0 1,0 0-1,0 0 1,0 0 0,0 1-1,0-1 1,0 0 0,0 1-1,0-1 1,0 0-1,-1 1 1,2 2 0,2 14-815,-4-18 814,0 1 0,0-1-1,0 0 1,-1 1 0,1-1 0,0 0 0,0 1 0,0-1 0,0 0 0,0 0 0,0 1 0,-1-1 0,1 0 0,0 0 0,0 1 0,0-1 0,-1 0-1,1 0 1,0 1 0,0-1 0,-1 0 0,1 0 0,0 0 0,0 0 0,-1 0 0,1 1 0,0-1 0,-1 0 0,1 0 0,0 0 0,-1 0 0,1 0-1,0 0 1,-1 0 0,1 0 0,0 0 0,0 0 0,-1 0 0,1 0 0,0 0 0,-1 0 0,1-1 0,0 1 0,-1 0 0,1 0 0,0 0-1,0 0 1,-1 0 0,1-1 0,0 1 0,0 0 0,-1 0 0,-9-6-282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13667,'13'0'962,"-1"0"0,0-1 0,1 0 0,19-5 1,-28 4-905,0 1 0,0-1 0,0 0 0,0 0 1,0 0-1,0 0 0,-1-1 0,1 0 0,-1 0 0,1 0 1,-1 0-1,0 0 0,0-1 0,-1 1 0,1-1 1,2-4-1,-1 0-6,0 0 0,-1 0 1,0 0-1,0 0 0,-1-1 0,2-8 1,-4 14-38,1-1 0,-1 0 0,1 1 0,-1-1 1,0 0-1,-1 1 0,1-1 0,0 0 0,-1 1 1,0-1-1,0 1 0,0-1 0,0 1 0,-1 0 1,1-1-1,-4-4 0,4 7-11,1 1-1,-1-1 1,0 0 0,1 0 0,-1 0-1,0 1 1,0-1 0,1 0-1,-1 1 1,0-1 0,0 0 0,0 1-1,0-1 1,0 1 0,0 0 0,0-1-1,0 1 1,0 0 0,0-1-1,0 1 1,0 0 0,0 0 0,-1 0-1,1 0 1,0 0 0,0 0 0,0 1-1,0-1 1,0 0 0,0 0-1,0 1 1,0-1 0,0 1 0,0-1-1,0 1 1,0-1 0,0 1-1,0-1 1,1 1 0,-1 0 0,0-1-1,0 1 1,1 0 0,-1 0 0,0 0-1,0 1 1,-3 3 5,1-1 1,0 1-1,0 0 1,1 0-1,-1 0 1,1 1-1,-2 7 1,3-5-7,0 1 0,0 0 0,1 0 0,0 0 0,0 0 0,1-1 0,1 1 0,-1 0 0,1-1 0,1 1 0,-1-1 1,8 15-1,-8-20-6,0 1 1,0-1 0,0 1 0,0-1 0,1 0 0,-1 0 0,1 0-1,0-1 1,0 1 0,0-1 0,0 1 0,0-1 0,5 2 0,-5-2-9,0-2-1,0 1 1,0 0 0,0 0 0,0-1 0,0 0 0,0 0 0,0 0 0,0 0 0,0 0 0,0 0-1,0-1 1,0 1 0,0-1 0,0 0 0,0 0 0,0 0 0,0-1 0,3-1 0,-2 0-8,1 0 1,0-1-1,-1 1 1,0-1 0,0 0-1,0-1 1,-1 1-1,1-1 1,-1 1 0,0-1-1,0 0 1,-1 0-1,1 0 1,-1-1 0,0 1-1,-1 0 1,1-1-1,-1 1 1,1-12 0,-1-10-92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13027,'25'-8'1320,"2"1"-984,6-4-216,1-4 1601,2-9-1361,1-3 168,1-3-160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13363,'2'0'106,"-1"0"0,0 0 0,0 0 1,0 1-1,0-1 0,0 0 0,0 1 0,0-1 0,0 1 1,-1-1-1,1 1 0,0-1 0,0 1 0,0 0 0,0-1 1,-1 1-1,1 0 0,0 0 0,-1-1 0,1 1 1,0 0-1,-1 0 0,1 0 0,-1 0 0,0 0 0,1 1 1,14 35 848,-11-28-658,4 12-115,1-1-1,1-1 0,1 0 0,18 25 0,-28-42-169,1 0 0,-1 0 0,1-1 0,0 1 0,-1 0 0,1-1 0,0 0 0,0 1 0,3 1 0,-4-3-8,0 0-1,0 0 1,-1 1-1,1-1 1,0 0 0,0 0-1,-1 0 1,1 0-1,0 0 1,0-1-1,0 1 1,-1 0-1,1 0 1,0 0-1,-1-1 1,1 1 0,0 0-1,-1-1 1,1 1-1,0 0 1,-1-1-1,1 1 1,0-1-1,-1 1 1,1-1 0,-1 0-1,1 1 1,-1-1-1,0 1 1,1-1-1,-1 0 1,1 1-1,-1-1 1,0 0-1,1-1 1,3-8 16,0 0 0,-1 0 0,0-1 0,0 0 0,-1 1 0,1-21 0,-2-73 33,-1 68-41,0 9-56,16 60-20,-11-18 73,1-1-1,1 0 1,0 0-1,1-1 1,17 24-1,-24-35-3,0-1 0,0 0 0,0 0 0,0 0 0,0 0 0,0 0 0,0 0 0,0-1 0,1 1 0,-1 0 0,0 0 0,0-1 0,1 1 0,-1-1 0,0 1 0,1-1 0,-1 0 0,1 1 0,1-1 0,-2 0 2,1-1 0,-1 1 0,0 0 0,0-1 0,0 1 0,0-1 0,0 0-1,0 1 1,0-1 0,0 0 0,0 1 0,0-1 0,0 0 0,-1 0 0,1 0 0,0 0 0,0 0 0,0-1 0,2-5 21,1 0 1,-2 1 0,1-1 0,-1-1 0,0 1 0,1-10-1,1-21 67,-1 0 0,-4-47 0,0 24-112,2 66 12,0-1-1,-1 1 0,2 0 1,-1-1-1,0 1 0,4 6 0,2 5 9,3 14 11,-5-11 43,2 0 0,0 0 1,1-1-1,1 0 0,21 32 1,-30-49-53,1 0 0,-1 0 0,1 0-1,0-1 1,0 1 0,-1 0 0,1 0 0,0 0 0,0-1 0,0 1 0,0 0 0,0-1 0,0 1 0,0-1 0,0 1 0,0-1 0,0 1 0,0-1 0,2 1 0,-2-2-20,-1 1 0,1 0 0,0-1 0,-1 1 0,1 0 0,-1-1 0,1 1 0,-1-1 0,0 1 0,1-1 0,-1 1 0,1-1-1,-1 1 1,0-1 0,1 1 0,-1-1 0,0 0 0,0 1 0,1-1 0,-1 1 0,0-1 0,0 0 0,0 1 0,0-2 0,1-4-153,-1-1 0,1 1 1,-1-1-1,-1 1 0,-1-13 1,-4-2-121,-13-34 1,1 11-137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15099,'0'13'1040,"3"-3"-896,1 0-176,2 0 56,1-1-416,3-6 336,2 0-104,3-3-128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28 557 13723,'-11'43'1250,"7"-28"-996,0 1 0,1-1 0,-2 20 0,5-19 24,0 0 0,1 0 0,0 0 0,5 21 0,-5-31-190,1 0 0,-1 0 0,1-1-1,1 1 1,-1 0 0,1-1 0,0 1-1,0-1 1,0 0 0,1 0 0,0 0 0,0 0-1,0-1 1,6 5 0,-9-8-73,1 0 0,0 0 0,-1 0 1,1 0-1,0 0 0,0-1 0,0 1 0,-1 0 0,1-1 0,0 1 0,0-1 1,0 0-1,0 0 0,0 0 0,0 0 0,0 0 0,0 0 0,0 0 1,0-1-1,-1 1 0,1-1 0,0 1 0,0-1 0,0 0 0,0 0 0,-1 0 1,1 0-1,0 0 0,-1 0 0,1 0 0,-1 0 0,0-1 0,2-1 1,4-4-29,-1 0 1,-1 0 0,1-1 0,-1 0 0,7-15-1,0-5-89,-1 0-1,-1-1 0,-1-1 0,8-50 0,-10 28-307,0-101 1,-7 153 407,0-12-86,0 0 0,-1 0 0,0 0-1,-5-16 1,-1 16-37,0 13 39,6 0 85,0 1 0,0-1 0,0 1 0,0-1 0,1 1 0,-1-1 0,0 1 0,1-1 0,-1 1-1,0 2 1,-2 20 147,0 0 0,2 0 0,0 0 0,2 0 0,1 0 0,1 0-1,11 44 1,-12-58-67,0 0-1,1 0 1,1-1-1,-1 1 1,1-1-1,10 16 1,-13-24-70,-1 0 0,1-1 0,0 1 0,-1 0 0,1 0 0,0 0 1,-1-1-1,1 1 0,0 0 0,0-1 0,0 1 0,0-1 0,0 1 0,-1-1 0,1 1 1,0-1-1,0 1 0,0-1 0,0 0 0,0 0 0,0 0 0,1 1 0,-1-1 1,0 0-1,0 0 0,0 0 0,0-1 0,0 1 0,0 0 0,0 0 0,0-1 1,0 1-1,0 0 0,0-1 0,0 1 0,0-1 0,0 1 0,-1-1 0,1 1 0,0-1 1,1-1-1,2-2 0,0 0 1,-1 0 0,1-1 0,-1 1-1,5-10 1,4-12-51,0 0-1,-2-1 1,0 0 0,10-55-1,5-113-170,-23 170 191,2-7 4,-2-1 0,-1 0 0,-2 1 0,-5-43 0,6 75 20,0 0 0,0 0 0,0 0 1,0-1-1,0 1 0,0 0 0,0 0 1,0-1-1,0 1 0,0 0 0,0 0 1,0 0-1,0-1 0,0 1 0,0 0 1,0 0-1,0-1 0,0 1 0,0 0 1,0 0-1,-1 0 0,1-1 1,0 1-1,0 0 0,0 0 0,0 0 1,0 0-1,-1-1 0,1 1 0,0 0 1,0 0-1,0 0 0,-1 0 0,1 0 1,0 0-1,0 0 0,0-1 0,-1 1 1,1 0-1,0 0 0,0 0 0,-1 0 1,-2 12 156,3 34 175,1 0 0,3 1 0,1-1 0,3 0 0,23 78 0,-26-106-186,1-1 1,14 27-1,-19-41-141,1 1 0,0-1 0,0 0 1,0 0-1,0 0 0,0 0 0,0 0 0,1-1 0,0 1 0,-1-1 0,1 0 0,0 1 0,0-1 0,0 0 0,1-1 0,-1 1 0,0-1 0,1 1 0,5 0 0,-6-2-60,0 0 1,-1 0-1,1 0 0,0-1 0,0 0 1,-1 1-1,1-1 0,0 0 1,-1 0-1,1 0 0,-1-1 0,0 1 1,1-1-1,-1 1 0,0-1 0,0 0 1,4-3-1,-5 3-39,1 1 0,0-1 1,-1 0-1,1 1 0,-1-1 0,0 0 0,0 0 1,0 0-1,0 0 0,0 0 0,0-1 0,0 1 1,0 0-1,-1 0 0,1 0 0,-1-1 0,0 1 1,0 0-1,0-1 0,0 1 0,0-4 0,-1 5 22,0 0-1,1 0 0,-1 0 1,0-1-1,0 1 0,1 0 1,-1 0-1,0 0 0,0 0 1,0 0-1,0 0 0,-1 0 1,1 1-1,0-1 0,0 0 1,0 1-1,-1-1 0,1 1 1,0-1-1,-1 1 0,1-1 1,0 1-1,-1 0 1,1 0-1,0 0 0,-3 0 1,-40 2-980,37-2 936,-30 5-334,-42 3 128,72-8 400,0 0 0,-1 0 0,1-1 1,0 0-1,0 0 0,0-1 0,0 0 0,-10-4 0,15 5-41,1 1 0,-1-1 1,1 0-1,-1 1 0,1-1 0,0 0 0,-1 0 0,1 0 0,0 0 0,0 0 0,0 0 0,0 0 0,0 0 0,0-1 0,0 1 0,0 0 0,0 0 0,0-1 0,1 1 0,-1-1 1,1 1-1,-1-1 0,1 1 0,-1-1 0,1 1 0,0-1 0,0 1 0,0-1 0,0 1 0,0-1 0,0 1 0,0-1 0,0 0 0,1 1 0,-1-1 0,1 1 0,-1-1 1,1 1-1,-1 0 0,1-1 0,0 1 0,1-3 0,3-2 93,-1 0 1,2 0-1,-1 0 1,0 0-1,1 1 0,0 0 1,8-6-1,83-48 2068,-67 41-1839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91 481 11723,'-1'-12'683,"-6"-28"952,7 38-1510,-1-1-1,1 1 1,-1 0-1,0 0 1,0-1-1,0 1 1,0 0-1,0 0 1,-1 0 0,1 0-1,0 0 1,-1 1-1,-2-3 1,4 4-35,-1-1 1,0 1-1,0 0 0,1 0 1,-1 0-1,0-1 0,0 1 1,1 0-1,-1 0 1,0 0-1,0 0 0,0 0 1,1 1-1,-1-1 1,0 0-1,0 0 0,1 0 1,-1 1-1,0-1 1,1 0-1,-1 1 0,0-1 1,1 1-1,-1-1 1,0 0-1,1 1 0,-1 0 1,1-1-1,-1 1 1,1-1-1,-1 1 0,1 0 1,-1-1-1,1 1 1,0 0-1,-1-1 0,1 2 1,-15 29 837,15-30-872,-6 19 33,0 0 0,1 1-1,2-1 1,0 1 0,1-1-1,1 1 1,1 0 0,0 0-1,2 0 1,1-1 0,5 26 0,-7-45-106,-1 1 0,1 0 1,-1-1-1,1 1 1,0 0-1,-1-1 1,1 1-1,0-1 0,0 1 1,0-1-1,0 1 1,0-1-1,1 0 1,-1 0-1,0 1 0,3 0 1,-3-2 0,0 1 1,0-1 0,0 0-1,-1 0 1,1 0-1,0 0 1,0 0 0,0 0-1,0-1 1,0 1 0,0 0-1,0 0 1,0-1-1,0 1 1,0 0 0,0-1-1,-1 1 1,1-1-1,0 1 1,0-1 0,-1 0-1,1 1 1,0-1-1,-1 0 1,1 1 0,0-1-1,-1 0 1,1 0 0,-1 0-1,1-1 1,7-9-129,-3 4 24,0 0-1,0 0 0,12-10 1,-16 15 109,1 1-1,-1 0 1,1 0 0,-1 0 0,1 0-1,0 0 1,-1 0 0,1 0 0,0 0 0,0 1-1,0-1 1,0 1 0,-1-1 0,1 1-1,0 0 1,0 0 0,0 0 0,0 0-1,0 0 1,0 0 0,0 0 0,3 1 0,1 2 17,-1 0 0,1 0 1,0 1-1,-1-1 1,1 1-1,-1 0 1,0 1-1,-1-1 0,1 1 1,5 8-1,39 56 156,-47-66-154,18 29 195,-2 0 0,19 48 0,-30-62-75,-1 0 0,-1 0 0,0 1 0,-2-1 0,0 1 0,1 27 0,-4-41-101,0-1 0,0 0 0,-1 0 1,0 1-1,0-1 0,0 0 0,0 0 0,0 0 0,-1 0 0,0 0 0,0 0 0,0 0 0,0-1 0,-1 1 0,1-1 0,-1 1 0,0-1 0,0 0 0,-4 3 1,5-5-25,0 0 0,-1 1 1,1-1-1,0 0 0,0 0 1,-1-1-1,1 1 1,-1-1-1,1 1 0,0-1 1,-1 1-1,1-1 0,-1 0 1,1 0-1,-1-1 1,1 1-1,-1 0 0,1-1 1,-1 1-1,1-1 0,0 0 1,-1 0-1,1 0 1,0 0-1,0 0 0,0-1 1,0 1-1,0-1 0,0 1 1,0-1-1,0 0 1,0 1-1,-2-5 0,-3-3-29,0-1-1,0 0 0,1 0 0,1 0 1,-1 0-1,2-1 0,-1 0 0,2 0 1,-1 0-1,2-1 0,-3-19 0,1-2-70,2-1-1,5-60 0,10-17-128,39-160 0,9-68 13,-61 337 212,2-13-14,0 0-1,-1 1 1,-1-1 0,-1 0-1,-2-15 1,3 29 14,0 0-1,0 1 0,0-1 1,0 0-1,-1 0 1,1 1-1,0-1 1,0 0-1,-1 0 1,1 1-1,0-1 1,-1 0-1,1 1 0,-1-1 1,1 0-1,-1 1 1,1-1-1,-1 1 1,1-1-1,-1 1 1,1-1-1,-1 1 1,0-1-1,1 1 0,-1 0 1,0-1-1,1 1 1,-1 0-1,0-1 1,0 1-1,1 0 1,-1 0-1,0 0 0,0 0 1,1 0-1,-1 0 1,0 0-1,0 0 1,0 0-1,1 0 1,-1 0-1,0 0 1,0 1-1,1-1 0,-1 0 1,-1 1-1,-1 1-4,0 0 0,-1 0-1,1 1 1,0-1-1,1 1 1,-1 0-1,-3 3 1,-3 7 0,1-1 1,1 1-1,0 1 0,0-1 1,1 1-1,1 0 0,1 1 1,-5 20-1,2 6 80,-4 74-1,9-88-23,3 1 0,3 36-1,-2-52-27,0-1-1,1 1 1,0-1-1,0 0 1,1 0-1,1 0 1,11 19-1,-14-26-43,0-1-1,0 0 0,1 0 0,-1-1 0,1 1 0,0 0 0,0-1 0,0 0 0,0 1 0,0-1 0,0-1 0,1 1 0,-1 0 0,0-1 0,1 1 0,0-1 0,-1 0 0,1 0 0,0-1 1,-1 1-1,1-1 0,0 0 0,0 0 0,-1 0 0,1 0 0,0-1 0,0 1 0,-1-1 0,1 0 0,-1 0 0,6-3 0,2 0-129,-1-1-1,0 0 1,0-1 0,-1 0-1,0-1 1,0 0 0,0 0-1,-1-1 1,11-12 0,1-6-279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12699,'-1'6'3913,"0"30"-3392,4 159 571,-3-194-1078,-1 0-1,1 0 0,0 0 1,1 0-1,-1 0 0,0 1 1,0-1-1,0 0 0,1 0 1,-1 0-1,0 0 1,1 0-1,-1 0 0,1-1 1,-1 1-1,1 0 0,-1 0 1,2 1-1,-2-2-5,1 0 0,-1 0 0,1 0 0,-1 0 0,1 0 1,-1 0-1,1 0 0,-1 0 0,1 0 0,-1 0 0,1 0 0,-1 0 0,1 0 0,-1 0 0,1 0 0,-1-1 0,1 1 0,-1 0 0,1 0 1,-1-1-1,0 1 0,1 0 0,-1-1 0,1 1 0,-1-1 0,6-5 48,0 0-1,0-1 1,5-9-1,-6 9-51,13-19-6,1 0 1,1 1 0,2 1-1,37-32 1,-57 54-7,0 1-1,-1-1 1,1 1 0,0 0-1,0 0 1,0 0 0,0 0-1,0 0 1,0 0 0,0 0 0,0 1-1,1-1 1,-1 1 0,0-1-1,0 1 1,0 0 0,1 0-1,3 0 1,-4 1 2,-1 0 1,1 0-1,-1 0 0,1 0 1,-1 0-1,1 1 0,-1-1 1,1 0-1,-1 1 0,0-1 1,0 1-1,0-1 1,0 1-1,0-1 0,0 1 1,0 0-1,-1-1 0,1 1 1,0 0-1,-1 0 0,0 0 1,1 2-1,2 18 54,0 1-1,-2-1 1,0 1-1,-2-1 1,-4 32-1,7-37 70,-2-17-114,0 0-1,0 1 1,0-1-1,1 0 0,-1 0 1,0 0-1,0 0 1,1 0-1,-1 0 1,0 0-1,0 0 1,1 0-1,-1 0 0,0 0 1,0 0-1,1 0 1,-1 0-1,0 0 1,0 0-1,1 0 1,-1 0-1,0-1 1,0 1-1,1 0 0,-1 0 1,0 0-1,0 0 1,0 0-1,1-1 1,-1 1-1,0 0 1,0 0-1,0 0 0,0-1 1,1 1-1,21-30-44,-20 28 14,18-30-165,-10 15 48,0 1 0,1 0 1,1 1-1,0 0 1,1 1-1,22-19 0,-34 32 138,0 0-1,0 0 0,0 1 0,-1-1 0,1 0 0,0 1 0,0-1 0,0 1 0,0-1 0,0 1 0,0-1 1,1 1-1,-1 0 0,0-1 0,0 1 0,0 0 0,0 0 0,0 0 0,0 0 0,1 0 0,-1 0 0,0 0 0,0 0 1,0 0-1,0 1 0,0-1 0,0 0 0,0 1 0,0-1 0,1 1 0,-1-1 0,-1 1 0,1 0 0,0-1 1,0 1-1,0 0 0,0 0 0,0-1 0,-1 1 0,1 0 0,0 0 0,-1 0 0,1 0 0,0 0 0,-1 0 0,0 0 1,1 0-1,-1 0 0,1 0 0,-1 2 0,3 7 78,-1 0 0,-1 0 0,1-1 0,-1 16 0,-1-22-51,-5 109 882,2-79-506,8-60-1075,-3 3 500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14475,'0'-10'461,"1"1"-1,0-1 0,0 1 1,1-1-1,0 1 1,1 0-1,5-14 1,-7 20-384,0 1 1,0 0 0,0 0-1,0-1 1,1 1 0,-1 0 0,1 0-1,-1 0 1,1 1 0,-1-1-1,1 0 1,0 1 0,0-1-1,0 1 1,0-1 0,0 1-1,0 0 1,1 0 0,-1 0-1,0 0 1,1 0 0,-1 1 0,0-1-1,1 1 1,-1-1 0,1 1-1,-1 0 1,1 0 0,-1 0-1,0 0 1,1 1 0,-1-1-1,1 1 1,2 0 0,-2 1-48,1-1-1,0 1 1,-1 1 0,1-1 0,-1 0-1,0 1 1,0 0 0,0 0-1,0 0 1,0 0 0,-1 0 0,1 0-1,-1 1 1,0-1 0,0 1 0,0 0-1,-1-1 1,1 1 0,0 4 0,3 6-33,-1 1 0,-1 0 1,3 27-1,-5-21 8,-1-1 0,0 1-1,-2-1 1,0 1 0,-2-1 0,0 1 0,-1-1 0,-1-1 0,-1 1-1,-12 24 1,11-33 13,5-10-10,3-2-9,0-1 0,0 1 0,0 0 0,1 0 1,-1-1-1,0 1 0,1 0 0,-1 0 0,1 0 1,0-1-1,-1 1 0,1 0 0,0 0 0,1-1 1,16-20-110,31-26 0,-29 28-1295,31-36 0,-49 53 1292,0 1 0,0-1 1,-1 1-1,1-1 1,-1 0-1,0 0 1,1 1-1,-1-1 1,1-6-1,-2-4-640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13739,'0'7'1488,"3"-4"-1040,10-3-152,2 0 961,8-3-785,2-4-136,2-5-400,0-5-256,-1-4 304,0-4-56,-5 0-136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14195,'6'37'1091,"2"-1"1,21 64-1,37 64 264,-55-140-1147,1-1-1,25 38 1,-32-54-233,-1-1-1,1 0 1,1 0 0,-1 0-1,1 0 1,0-1 0,0 0-1,0-1 1,1 1 0,0-1-1,0 0 1,0-1-1,10 4 1,-8-6-607,-11-6-123,-14-6-416,-90-20-1982,76 23 3241,0 0 1,-39-18-1,67 26 9,1-1 1,-1 1-1,1-1 1,-1 0-1,1 1 1,0-1 0,-1 0-1,1 0 1,0 0-1,0 0 1,-1 0-1,1 0 1,0 0 0,0-1-1,0 1 1,0 0-1,0-1 1,1 1-1,-1 0 1,0-1-1,1 1 1,-1-1 0,1 1-1,-1-1 1,1-2-1,0 2 88,1-1-1,-1 1 0,1-1 1,0 0-1,0 1 0,0-1 0,1 1 1,-1 0-1,1-1 0,-1 1 1,1 0-1,0 0 0,3-4 1,12-12 78,1 0 0,1 0 0,0 2-1,1 1 1,42-26 0,-43 35-1802,-18 6 1512,-1 0 0,0 0 0,1 0 0,-1 0 0,1 0-1,-1 0 1,1 0 0,-1 0 0,0 0 0,1 0 0,-1 0 0,0 1-1,1-1 1,-1 0 0,1 0 0,-1 0 0,0 0 0,1 1 0,-1-1-1,0 0 1,1 0 0,-1 1 0,0-1 0,1 0 0,-1 0 0,0 1-1,0-1 1,1 0 0,-1 1 0,0-1 0,0 0 0,0 1 0,0-1-1,1 1 1,-1-1 0,0 0 0,0 1 0,0-1 0,0 1 0,0-1-1,0 0 1,0 1 0,0-1 0,0 1 0,0-1 0,0 0 0,0 1-1,-6 14-794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13347,'1'32'1209,"1"0"0,2 1 0,12 43 1,34 93-578,-41-141-351,32 95-111,75 151-1,-102-247-657,-14-27 455,0 0 0,0 1 0,0-1 0,0 0 1,0 0-1,0 0 0,1 1 0,-1-1 0,0 0 0,0 0 0,0 0 0,0 1 0,0-1 0,0 0 0,1 0 1,-1 0-1,0 0 0,0 0 0,0 1 0,1-1 0,-1 0 0,0 0 0,0 0 0,0 0 0,1 0 0,-1 0 1,0 0-1,0 0 0,0 0 0,1 0 0,-1 0 0,0 0 0,0 0 0,1 0 0,-1 0 0,0 0 0,0 0 1,0 0-1,1 0 0,-1 0 0,4-10-647,-4-16 238,-4-15-140,-3-8-118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186 182 13371,'-1'-1'111,"0"0"0,-1 0 0,1 0 0,-1 0 0,0 1 0,1-1 0,-1 0 0,1 1 0,-1-1 0,0 1 0,0 0 0,1 0 0,-1-1 0,0 1 0,0 0 0,1 0 0,-1 1 0,0-1 0,-2 1 0,0 0 45,0 0 0,0 1 0,0 0 0,0 0 1,1 0-1,-1 0 0,1 1 0,-4 2 0,-4 5 134,1 0 1,0 1-1,-15 21 0,15-17-172,0 1 0,-12 25-1,19-35-108,1 0-1,0 0 0,0 0 1,0 0-1,0 0 0,1 0 1,0 0-1,1 0 1,-1 1-1,1-1 0,1 9 1,-1-15-9,0 1 0,0-1 0,0 0 1,0 1-1,0-1 0,0 1 0,0-1 1,0 0-1,1 1 0,-1-1 0,0 0 1,0 1-1,0-1 0,0 0 1,1 1-1,-1-1 0,0 0 0,0 1 1,1-1-1,-1 0 0,0 1 0,1-1 1,-1 0-1,0 0 0,0 1 0,1-1 1,-1 0-1,1 0 0,-1 0 0,0 0 1,1 1-1,-1-1 0,0 0 0,1 0 1,0 0-1,13-9-14,10-22-49,-13 10 26,14-22-53,-24 41 81,1 0 0,0-1 0,0 1 0,0 0 0,0 0 0,0 0 0,0 0 0,0 1 0,1-1 0,-1 1 0,0-1 0,1 1 1,2-1-1,-3 1 10,0 1 1,-1 0-1,1 0 1,0 0-1,-1 0 1,1 0-1,-1 0 1,1 0-1,0 1 1,-1-1-1,1 1 1,-1-1-1,1 1 1,-1-1-1,1 1 1,-1 0-1,0 0 1,1 0-1,-1 0 1,0 0-1,1 0 1,-1 0-1,0 0 1,2 2-1,2 5 43,1-1 0,-1 1 0,5 10 1,-10-17-43,107 243 1149,-57-118-341,-36-93-620,5 9 240,17 60 0,-32-87-382,-1 0 0,0 0-1,-1 0 1,-1 1 0,0-1 0,-1 0 0,-1 1 0,-3 15 0,0-3-32,-12 33 1,14-54-14,0 0-1,-1 0 0,0 0 1,0 0-1,-1-1 0,0 1 1,0-1-1,0 0 1,-11 11-1,15-17-6,-1 1 0,1 0 1,-1-1-1,0 1 0,0-1 0,1 1 1,-1-1-1,0 1 0,0-1 0,0 1 0,1-1 1,-1 0-1,0 0 0,0 1 0,0-1 0,0 0 1,0 0-1,0 0 0,0 0 0,1 0 1,-1 0-1,0 0 0,0 0 0,0 0 0,0-1 1,0 1-1,0 0 0,0 0 0,1-1 0,-1 1 1,0-1-1,0 1 0,0-1 0,1 1 1,-2-2-1,-1-1-18,1 1 0,0-1 1,0 0-1,0 0 0,0 0 0,0-1 1,1 1-1,-1 0 0,0-5 1,-6-22-131,1 1 1,1-1 0,-2-57 0,7-100-309,15-32-140,50-256-1,-62 463 583,3-11-41,1-39 1,-6 60 55,0 1 0,0 0 0,0 0-1,0 0 1,0-1 0,0 1 0,0 0-1,0 0 1,-1 0 0,1-1 0,0 1 0,-1 0-1,1 0 1,-1 0 0,1 0 0,-1 0 0,1 0-1,-1 0 1,-1-2 0,1 3 5,0 0 1,1-1-1,-1 1 0,0 0 0,1 0 1,-1 0-1,0 0 0,1 0 1,-1 0-1,0 1 0,1-1 0,-1 0 1,0 0-1,1 0 0,-1 1 0,0-1 1,1 0-1,-1 0 0,1 1 1,-1-1-1,1 1 0,-1-1 0,0 0 1,0 2-1,-3 2 28,0 0 0,0 0-1,0 0 1,1 1 0,-1 0 0,-2 6-1,-2 9-35,0 0 0,2 1 0,1 0-1,0 0 1,2 0 0,0 0-1,1 1 1,2-1 0,0 1 0,1-1-1,1 1 1,1-1 0,10 36-1,-12-52-116,1 0 0,0 0 0,0-1 0,0 1 0,1-1-1,3 6 1,-5-9 91,-1 0 0,1-1 0,0 1 0,-1 0 1,1-1-1,0 1 0,-1-1 0,1 1 0,0-1 0,0 1 0,0-1 0,-1 1 0,1-1 0,0 1 0,0-1 0,0 0 1,0 0-1,0 0 0,0 1 0,0-1 0,0 0 0,-1 0 0,1 0 0,0 0 0,0 0 0,0-1 0,0 1 0,0 0 1,0 0-1,0-1 0,0 1 0,-1 0 0,1-1 0,0 1 0,0-1 0,0 1 0,-1-1 0,2 0 0,1-2-24,0 1-1,-1-1 0,1 1 0,-1-1 0,0 0 0,0 0 0,2-4 1,16-36-561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16171,'-4'4'146,"-1"-1"0,1 1-1,0 0 1,0 0 0,1 0 0,-1 1-1,1-1 1,0 1 0,0 0-1,0 0 1,1 0 0,-1 0-1,-2 10 1,0 3 157,1-1 1,-4 35-1,6-38-218,0 0-1,2 0 0,-1 1 0,2-1 0,0 0 1,4 19-1,-5-32-84,0 0 1,1 0-1,-1 0 1,0 0-1,1 0 1,-1 0-1,0 0 1,1 0-1,0 0 1,-1 0-1,1 0 1,-1 0-1,1 0 0,0-1 1,0 1-1,-1 0 1,1 0-1,0-1 1,0 1-1,0 0 1,0-1-1,0 1 1,0-1-1,1 1 1,0-1-8,0 0 1,-1 0 0,1 0 0,0 0-1,0 0 1,-1 0 0,1-1 0,0 1-1,-1-1 1,1 1 0,0-1 0,-1 0-1,1 1 1,1-2 0,7-5-63,0 0 1,0-1 0,14-14 0,-15 14 21,4-4-15,4-3-95,35-25 0,-48 37 146,0 1 0,0-1 0,0 1 0,0 0 0,1 0 0,-1 0 1,1 1-1,-1 0 0,1 0 0,0 0 0,0 0 0,-1 1 0,1-1 0,0 1 1,6 1-1,-9-1 21,1 1 0,-1 0 1,0 0-1,0 0 1,1 0-1,-1 0 0,0 0 1,0 0-1,0 1 0,0-1 1,0 1-1,-1-1 1,1 1-1,0 0 0,-1-1 1,1 1-1,1 3 1,-1-1 25,0 1 0,0-1-1,0 1 1,0 0 0,-1 0 0,0-1 0,0 1 0,0 6 0,0 2 103,-1 0 0,0 0 0,-1 0 0,-1 0 0,-5 22 0,4-22-9,-1-1 0,-1 1 0,0-1 0,-1 0 0,0-1 0,-1 1 0,-10 12-1,13-19-132,0-1-1,0 1 0,0-1 0,0 1 1,-1-1-1,0-1 0,0 1 1,0-1-1,0 0 0,0 0 0,-1 0 1,1 0-1,-1-1 0,0 0 0,0-1 1,0 1-1,-10 0 0,13-2-77,0 0-1,0 0 1,0-1-1,0 1 0,0-1 1,0 0-1,0 1 1,0-2-1,0 1 1,1 0-1,-1 0 1,0-1-1,1 0 1,-1 1-1,1-1 1,0 0-1,-1 0 1,1 0-1,0-1 0,0 1 1,1 0-1,-1-1 1,-2-4-1,-1-2-75,0-1 0,1 0 0,0-1 0,0 1 0,-2-14 0,-4-27-575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37 200 13571,'5'-1'400,"0"0"0,1-1 0,-1 0 0,0 0 0,0 0 0,0 0 0,0-1 0,-1 0 1,9-6-1,-11 7-321,0 1 0,0-1 0,0 0 0,0 0 0,-1 0 0,1-1 0,-1 1 0,1 0 0,-1 0 0,0-1 0,0 1 0,0-1 0,0 1 0,-1-1 0,1 1 0,0-1 0,-1 1 0,0-1 0,0 0 0,0 1 0,0-1 0,0 0 0,-1-2 0,1 3-51,0 0-1,-1 1 0,1-1 1,-1 0-1,0 0 1,1 0-1,-1 1 0,0-1 1,0 0-1,0 1 1,0-1-1,0 1 0,-1-1 1,1 1-1,0 0 1,-1-1-1,1 1 0,-1 0 1,1 0-1,-1 0 1,1 0-1,-1 0 0,0 1 1,1-1-1,-1 0 1,0 1-1,0-1 0,0 1 1,0-1-1,-2 1 1,1 0-8,1 0 1,-1 0 0,0 1-1,1-1 1,-1 1 0,1 0-1,-1-1 1,1 1 0,-1 0-1,1 0 1,-1 1 0,1-1-1,0 0 1,0 1 0,0-1-1,0 1 1,0 0 0,0 0-1,0 0 1,0 0 0,-2 4-1,1 0 2,-1 1-1,1 1 0,1-1 1,-1 0-1,1 1 0,0-1 1,1 1-1,0-1 0,0 1 1,1 0-1,0 10 0,0-11-8,0-1 0,1 0 0,0 0 0,0 0 1,0 0-1,1 0 0,0 0 0,0 0 0,1-1 0,-1 1 0,1-1 0,0 1 0,1-1 0,6 8 1,-9-12-13,1 1 1,-1-1-1,0 0 1,1 0-1,-1 0 1,1 0-1,-1 0 1,1-1-1,-1 1 1,1 0-1,-1-1 1,1 1-1,0-1 1,-1 0-1,1 1 1,0-1 0,0 0-1,-1 0 1,1 0-1,2-1 1,-1 1-5,0-1 0,0 0 0,0 0 0,0-1 0,0 1 0,0-1 0,-1 1 0,1-1 0,-1 0 0,4-3 0,4-5-49,-1 0 0,0 0 1,15-24-1,-23 32 37,33-58-247,-24 41 88,0 1 1,23-30-1,-33 47 164,1 0 1,-1 0-1,1 0 0,0 0 1,0 0-1,0 0 1,0 1-1,0-1 0,0 0 1,0 0-1,0 1 0,0-1 1,0 0-1,0 1 0,0-1 1,0 1-1,0 0 1,1-1-1,-1 1 0,0 0 1,0 0-1,2-1 0,-2 2 12,0 0 0,0-1 0,0 1-1,0 0 1,0 0 0,0 0 0,0 0 0,0 0-1,0 0 1,-1 0 0,1 0 0,0 0-1,-1 0 1,1 0 0,-1 0 0,1 0-1,-1 1 1,1-1 0,-1 0 0,0 0 0,0 3-1,15 85 703,-15-89-694,0 0 0,0 0-1,0 1 1,0-1 0,0 0-1,0 0 1,0 1-1,0-1 1,0 0 0,0 0-1,0 1 1,0-1 0,0 0-1,0 0 1,0 1-1,0-1 1,0 0 0,0 0-1,0 1 1,0-1 0,0 0-1,0 0 1,1 0-1,-1 1 1,0-1 0,0 0-1,0 0 1,0 0-1,1 1 1,-1-1 0,0 0-1,0 0 1,0 0 0,1 0-1,-1 0 1,0 1-1,1-1 1,3-12 162,3-28-66,-6 34-64,2-12-14,-1 3-26,0 0 0,1-1-1,1 1 1,10-25 0,-13 39-4,-1 1-1,0-1 1,0 1 0,0-1-1,0 0 1,1 1-1,-1-1 1,0 1 0,1-1-1,-1 1 1,0-1-1,1 1 1,-1-1 0,1 1-1,-1 0 1,0-1-1,1 1 1,-1-1 0,1 1-1,-1 0 1,1 0-1,0-1 1,-1 1 0,1 0-1,-1 0 1,1-1-1,-1 1 1,1 0 0,0 0-1,-1 0 1,2 0-1,-1 1 1,0-1-1,0 1 0,0 0 0,0 0 0,0 0 0,0 0 0,-1 0 1,1-1-1,0 1 0,-1 1 0,1-1 0,0 0 0,-1 0 0,1 2 1,13 41-36,-14-44 38,7 35-19,8 35 1,-15-70 4,0 0 0,0 1 0,0-1 0,0 0 0,1 1 0,-1-1 0,0 0 0,0 1 0,0-1 0,0 0 0,0 1 1,0-1-1,0 0 0,1 1 0,-1-1 0,0 0 0,0 0 0,1 1 0,-1-1 0,0 0 0,0 0 0,1 1 0,-1-1 1,0 0-1,0 0 0,1 0 0,-1 0 0,0 1 0,1-1 0,4-9-780,-1-19-442,-3-50 288,1 25 295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15147,'1'59'920,"2"0"0,3 0-1,3-1 1,2-1 0,26 78 0,-34-126-900,0 1 1,0-1-1,1 1 0,1-1 1,0 0-1,10 14 0,-15-23-24,0 1 0,1-1 0,-1 0 0,0 1 0,1-1 0,-1 1 0,0-1 0,1 0 0,-1 1 0,1-1 0,-1 0 0,0 1 0,1-1 0,-1 0 0,1 0 0,-1 1 0,1-1 0,-1 0 0,1 0 0,-1 0 0,1 0-1,0 0 1,-1 1 0,1-1 0,-1 0 0,1 0 0,-1 0 0,1-1 0,-1 1 0,1 0 0,0 0 0,0-1-11,-1 0-1,1 1 1,0-1 0,-1 0-1,1 0 1,0 0 0,-1 0 0,1 0-1,-1 0 1,1 0 0,-1 0-1,0 0 1,1 0 0,-1-1-1,5-45-617,-5 42 489,1-1-306,2 6 177,4 13 89,-6-11 179,0 1 0,1-1 0,-1 1 0,0-1 0,1 0 1,0 0-1,-1 0 0,1 0 0,3 3 0,-3-4 5,-1-1 0,0 0 0,0 1 0,0-1 0,0 0 0,1 0 0,-1 0 0,0 0 0,0 0 0,0 0 0,0 0 0,1 0 0,-1 0 0,0-1 0,0 1 0,0-1 0,0 1 0,0 0 0,0-1 0,0 0 0,0 1 0,0-1 0,0 0 0,0 1 0,0-1 0,1-1 0,19-26 14,-20 26-13,22-38-3,-2-1 0,-2-2 0,24-73 0,-25 52-34,19-127 0,-34 168 21,-1 10 10,0 0 0,-1-1-1,0 1 1,-1 0-1,-1-1 1,-3-25 0,3 37 5,1 1 0,0 0 0,0 0 1,-1-1-1,1 1 0,-1 0 1,1 0-1,-1 0 0,1-1 0,-1 1 1,0 0-1,0 0 0,1 0 0,-3-1 1,3 2 0,0 0 0,-1 0 0,1 0 1,0 0-1,-1 0 0,1 0 0,0 0 0,-1 0 0,1 0 1,0 0-1,-1 0 0,1 0 0,0 0 0,-1 0 1,1 0-1,0 0 0,-1 0 0,1 1 0,0-1 1,0 0-1,-1 0 0,1 0 0,0 0 0,-1 1 0,1-1 1,0 0-1,0 0 0,0 1 0,-1-1 0,1 0 1,0 1-1,0-1 0,-3 4 14,1 0 0,1 0 1,-1 0-1,0 0 0,1 0 1,0 0-1,-1 5 0,-2 14 108,2 1 0,1 0 0,0 0-1,2 0 1,1 0 0,1-1 0,11 44 0,-10-50-130,1 0 0,1-1 0,1 1 0,0-2 0,1 1 1,1-1-1,1 0 0,0-1 0,0 0 0,2 0 0,17 16 0,-22-21-556,-17-11 266,-19-11 45,-42-19 101,33 16 862,-59-34-1,97 50-688,-1-1 0,1 1 0,-1 0 0,1 0 0,-1 0 0,1-1 1,-1 1-1,1 0 0,-1-1 0,1 1 0,-1 0 0,1-1 0,-1 1 1,1-1-1,0 1 0,-1 0 0,1-1 0,0 1 0,-1-1 0,1 1 1,0-1-1,0 0 0,-1 1 0,1-1 0,0 1 0,0-1 0,0 1 1,0-1-1,0 0 0,0 1 0,0-1 0,0 1 0,0-1 0,0 1 1,0-1-1,0 0 0,0 1 0,0-1 0,0 1 0,1-1 0,-1 1 1,0-1-1,1 1 0,-1-1 0,0 1 0,1-1 0,-1 1 0,0-1 1,1 1-1,-1-1 0,1 1 0,-1 0 0,1-1 0,0 1 0,4-4 67,1 1 0,0 0 0,1 0 0,6-2 0,0 0-118,139-62 1208,-118 50-1016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13323,'3'-15'1768,"-2"25"-671,1 19-56,3 7-578,3-1 0,0 0 0,16 38 1,-15-50-424,1 0 1,1 0 0,1-1-1,1-1 1,21 27-1,-29-42-33,0-1-1,0 0 0,0 0 1,0 0-1,1-1 0,0 1 1,0-2-1,0 1 0,12 5 1,-15-8-4,0 0 1,0 0 0,0-1-1,0 1 1,0 0 0,0-1-1,0 0 1,0 0 0,0 0-1,0 0 1,0 0 0,0-1-1,0 0 1,0 1 0,0-1-1,0 0 1,0 0 0,0 0-1,0-1 1,0 1 0,-1-1-1,1 0 1,-1 1 0,1-1-1,1-3 1,3-2 4,-1-1 0,0 1 0,-1-1 0,0-1-1,0 1 1,-1-1 0,0 0 0,0 0 0,-1 0 0,3-14 0,0-9 20,6-57 0,-9 52-22,-2-1 0,-4-44 1,-1 63-19,1 29-5,1 33-4,5-18 27,0 1-1,2-1 1,0-1 0,2 1-1,0-1 1,2 0 0,1-1-1,17 31 1,-25-50 0,1-1 1,-1 0 0,1 1-1,-1-1 1,1 0-1,0 0 1,1 0-1,-1-1 1,0 1 0,1-1-1,-1 0 1,1 0-1,5 2 1,-7-3 0,0-1 0,1 1 0,-1-1 0,0 1 0,1-1 0,-1 0 0,0 0 0,1 0 0,-1-1 0,0 1 0,1 0 0,-1-1 0,0 0 0,1 1 0,-1-1 0,0 0 0,0 0 0,0 0 0,0 0 0,0-1 0,0 1 0,0-1 0,0 1 0,2-3 0,3-4 11,-1 0 1,0 0 0,0-1-1,-1 1 1,0-1 0,0 0-1,-1 0 1,4-14 0,2-7 40,6-44 0,-1-34 28,-14 98-84,-1 0 0,0 0 0,0-1 0,-1 1 1,-1 0-1,0 0 0,0 0 0,-5-14 0,7 24-3,0-1 0,0 1-1,0 0 1,0 0 0,0 0 0,0-1-1,0 1 1,0 0 0,-1 0 0,1-1-1,0 1 1,0 0 0,0 0 0,0 0 0,0 0-1,0-1 1,0 1 0,0 0 0,0 0-1,-1 0 1,1 0 0,0-1 0,0 1-1,0 0 1,0 0 0,0 0 0,-1 0 0,1 0-1,0 0 1,0-1 0,0 1 0,-1 0-1,1 0 1,0 0 0,0 0 0,0 0-1,-1 0 1,1 0 0,0 0 0,0 0-1,0 0 1,-1 0 0,1 0 0,0 0 0,0 0-1,0 0 1,-1 0 0,1 0 0,0 0-1,-4 14-6,2 19 3,4-23 6,0-1 1,0 1-1,4 11 0,-5-19 2,0 1 1,0-1-1,0 0 1,0 1-1,1-1 0,-1 0 1,1 1-1,-1-1 1,1 0-1,0 0 1,-1 0-1,1-1 1,0 1-1,1 0 0,-1-1 1,3 3-1,-3-4 1,-1 0 0,0 0 0,0 0 0,1 0 0,-1 0 0,0 0-1,1 0 1,-1-1 0,0 1 0,0 0 0,0-1 0,1 1 0,-1-1-1,0 1 1,0-1 0,0 0 0,0 1 0,0-1 0,0 0 0,0 0-1,0 0 1,0 0 0,0 0 0,-1 0 0,1 0 0,0 0 0,-1 0-1,2-2 1,17-36 76,-7 5-58,-2 0 1,-1-1 0,-2 0-1,-1-1 1,-2 1-1,0-45 1,-5 61-71,1 19 46,0 0 1,0 0-1,-1 0 0,1 0 0,0 0 0,0 0 0,0 0 0,0 0 0,0 0 0,0 1 0,0-1 0,0 0 0,0 0 0,0 0 0,0 0 1,0 0-1,0 0 0,0 0 0,0 0 0,0 0 0,0 0 0,0 0 0,0 0 0,0 0 0,0 0 0,-1 0 0,1 0 0,0 1 0,0-1 1,0 0-1,0 0 0,0 0 0,0 0 0,0 0 0,0 0 0,0 0 0,0 0 0,-1 0 0,1 0 0,0 0 0,0 0 0,0 0 0,0 0 1,0-1-1,0 1 0,0 0 0,0 0 0,0 0 0,0 0 0,0 0 0,0 0 0,-1 0 0,1 0 0,0 0 0,0 0 0,0 0 0,0 0 1,0 0-1,0 0 0,0 0 0,0 0 0,0 0 0,0-1 0,0 1 0,-7 33-61,5 10 108,5 58 0,-1-81 13,0 1 0,2 0 0,0-1 1,13 37-1,-16-55-50,0 0 1,0 1 0,0-1-1,0 0 1,0 0 0,0 0-1,1-1 1,-1 1 0,1 0-1,-1 0 1,1-1 0,0 1-1,-1-1 1,1 1 0,0-1-1,0 0 1,4 2 0,-4-2-6,0-1 0,0 1 0,0-1 0,1 0 0,-1 0 0,0 0 0,0 0 0,0 0 0,0-1 0,1 1 0,-1-1 0,0 1 0,0-1-1,0 0 1,3-1 0,6-5-18,1-1-1,-2 1 1,1-2-1,-1 0 0,9-10 1,0 2-48,-11 9 33,10-8-98,37-25 0,-50 37 104,0 1 0,0 1 1,0-1-1,0 1 0,1 0 1,-1 0-1,1 0 1,-1 1-1,1 0 0,0 0 1,0 0-1,-1 1 0,10 0 1,-12 0 12,-1 1-1,1 0 1,0 0 0,0 0 0,0 0 0,-1 1-1,1-1 1,3 3 0,-5-4 14,0 1 0,0 0-1,0-1 1,-1 1 0,1 0 0,0 0-1,0-1 1,0 1 0,-1 0-1,1 0 1,0 0 0,-1 0 0,1 0-1,-1 0 1,1 0 0,-1 0-1,0 0 1,1 0 0,-1 0 0,0 0-1,0 0 1,0 0 0,0 0 0,0 1-1,0 0 1,0-2-2,0 0 1,0 0-1,0 1 0,0-1 0,0 0 1,0 0-1,0 0 0,0 0 0,0 0 1,0 0-1,0 0 0,0 0 0,0 0 1,0 1-1,-1-1 0,1 0 0,0 0 1,0 0-1,0 0 0,0 0 0,0 0 1,0 0-1,0 0 0,0 0 1,0 0-1,-1 0 0,1 0 0,0 0 1,0 0-1,0 0 0,0 0 0,0 0 1,0 0-1,0 0 0,0 0 0,-1 0 1,1 0-1,0 0 0,0 0 0,0 0 1,0 0-1,0 0 0,0 0 0,0 0 1,0 0-1,0 0 0,-1 0 1,1 0-1,0 0 0,0 0 0,0-1 0,-7-6 66,-7-11 12,-15-33 48,-42-103-1,76 158-417,0-1 0,0 0 1,1 0-1,0 0 0,-1-1 0,1 0 0,0 0 0,0-1 1,0 1-1,0-1 0,8 0 0,-10-2 166,0 0-1,1-1 0,-1 1 1,0-1-1,0 0 1,-1 0-1,1-1 1,0 1-1,3-4 0,15-14-583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82 363 10218,'-1'2'105,"0"-1"0,1 1 0,-1 0 0,0-1 0,0 1 0,-1 0 0,1-1 0,0 0 0,0 1 0,-1-1 0,-2 2 0,-5 7 165,2 1 22,0 0 1,1 0-1,0 0 1,1 1 0,0 0-1,1 0 1,0 0-1,-2 17 1,3-18-78,2 0 1,0 0 0,0-1-1,1 1 1,0 0-1,1 0 1,0 0 0,0 0-1,7 21 1,-7-30-151,0 1 0,0-1 1,0 1-1,0-1 0,1 0 0,-1 1 0,1-1 1,0 0-1,-1 0 0,4 2 0,-4-3-46,0-1 0,0 1 0,0-1 0,-1 1-1,1-1 1,0 0 0,0 0 0,0 1 0,0-1 0,0 0-1,0 0 1,0 0 0,0 0 0,0 0 0,0 0-1,0 0 1,-1-1 0,1 1 0,0 0 0,0 0-1,0-1 1,0 1 0,0-1 0,0 1 0,-1-1 0,1 1-1,0-1 1,0 1 0,-1-1 0,1 1 0,0-1-1,-1 0 1,1 0 0,-1 1 0,1-1 0,0-1 0,5-6 27,0 0 0,-1-1 0,0 0 0,0 0 0,-1 0 0,4-11 0,15-65 29,-19 69-64,12-64-2,-3-1 1,-5 0 0,-1-99-1,-6 170-7,-1 2 8,0 0 0,0 0 0,0 0 0,-1 0 0,-2-9 0,-2 45 364,13 49 676,34 144 0,-40-209-943,7 29 509,28 76-1,-36-114-614,0-1 1,0 1-1,1 0 0,-1-1 0,1 1 0,0 0 0,0-1 0,0 0 0,0 0 0,3 3 0,-4-5-23,-1 1 0,0-1-1,1 0 1,-1 1 0,1-1 0,-1 0 0,1 0-1,0 0 1,-1 0 0,1 1 0,-1-1-1,1 0 1,-1 0 0,1 0 0,-1 0 0,1 0-1,-1 0 1,1-1 0,0 1 0,-1 0-1,2 0 1,-1-1-36,0 0 0,-1 1 0,1-1 0,0 0 0,0 0 0,0 0 0,0 1 0,-1-1 0,1 0 0,0 0 0,-1 0 0,1 0 0,0 0 0,-1-2 0,14-43-688,-7 21 228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14683,'0'-4'984,"0"5"-984,0 8-128,0 3 408,0-1-32,-2 0-248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39 232 14099,'1'1'51,"-1"0"-1,0-1 1,1 1 0,-1 0-1,0-1 1,1 1 0,-1 0-1,1-1 1,-1 1 0,1-1-1,-1 1 1,1-1 0,0 1 0,-1-1-1,1 1 1,0-1 0,-1 1-1,1-1 1,0 0 0,-1 0-1,1 1 1,0-1 0,0 0-1,1 0 1,-2 0-17,1 0-1,0 0 1,0-1 0,0 1-1,-1-1 1,1 1 0,0-1 0,-1 1-1,1-1 1,0 1 0,-1-1-1,1 1 1,-1-1 0,1 0-1,-1 0 1,1 1 0,-1-1-1,1-1 1,2-3 37,-1 0-1,0-1 0,0 1 1,0-1-1,1-8 1,-1 2-2,-1 0 0,0-1 0,-2-20 0,1 30-45,0-1-1,-1 1 1,1-1 0,-1 0 0,0 1 0,0 0 0,0-1 0,-1 1 0,1 0-1,-1-1 1,1 1 0,-1 0 0,0 0 0,0 0 0,-1 1 0,1-1-1,-4-2 1,6 4-12,-1 1 0,0-1 0,1 1 0,-1 0 0,0-1 0,1 1 0,-1 0 0,0 0 0,1-1-1,-1 1 1,0 0 0,0 0 0,1 0 0,-1 0 0,0 0 0,0 0 0,1 0 0,-1 0 0,0 1 0,1-1-1,-1 0 1,0 0 0,0 0 0,1 1 0,-1-1 0,0 0 0,1 1 0,-1-1 0,1 1 0,-1-1 0,0 1-1,1-1 1,-1 1 0,1-1 0,-1 2 0,-13 22 329,9-6-152,1 0 1,1 0-1,0 0 1,1 0-1,1 0 1,1 1-1,1-1 1,0 0-1,1 0 1,1 0-1,10 32 1,0-22 150,-13-28-334,1 1 0,-1 0 0,0-1 1,1 1-1,-1-1 0,1 1 0,-1-1 0,1 1 1,0-1-1,-1 0 0,1 1 0,-1-1 0,1 0 1,0 1-1,-1-1 0,1 0 0,0 0 0,-1 1 1,1-1-1,0 0 0,0 0 0,-1 0 0,1 0 1,0 0-1,0 0 0,-1 0 0,1 0 0,0 0 1,-1-1-1,1 1 0,0 0 0,-1 0 0,1 0 1,0-1-1,-1 1 0,1-1 0,0 1 0,-1 0 1,1-1-1,-1 1 0,1-1 0,0 0 0,4-5-72,1 1 0,-1-1-1,-1 0 1,1-1-1,-1 1 1,4-9 0,21-49-694,-16 31 297,-2 9 108,-8 16 183,0-1 0,1 0-1,0 1 1,1 0 0,0 0 0,0 0-1,1 1 1,9-10 0,-14 16 162,0 0 0,0 0 1,0 0-1,1 0 1,-1 0-1,0 1 1,0-1-1,1 0 0,-1 1 1,0-1-1,1 1 1,-1 0-1,1-1 0,-1 1 1,0 0-1,1 0 1,-1 0-1,1 0 0,-1 0 1,1 0-1,-1 0 1,1 0-1,-1 1 0,0-1 1,1 0-1,-1 1 1,1 0-1,-1-1 0,0 1 1,0 0-1,1-1 1,-1 1-1,0 0 1,0 0-1,0 0 0,0 0 1,0 0-1,0 0 1,0 0-1,0 1 0,1 1 1,5 7 174,-1 0 0,0 1 0,-1 0 0,5 12 1,-6-13 8,3 8 131,-3-8-28,0-1-1,1 1 1,0-1 0,0 1 0,13 15 0,-18-24-253,1-1 0,-1 1 0,0-1 0,1 0 0,-1 1 1,1-1-1,-1 0 0,0 1 0,1-1 0,-1 0 0,1 1 0,-1-1 0,1 0 1,-1 0-1,1 1 0,-1-1 0,1 0 0,-1 0 0,1 0 0,0 0 0,-1 0 1,1 0-1,-1 0 0,1 0 0,-1 0 0,1 0 0,-1 0 0,1 0 0,0 0 1,-1 0-1,1-1 0,0 0 10,1 0 0,-1 0 0,0 0 0,0 0 0,0 0 1,0 0-1,0 0 0,0-1 0,-1 1 0,1 0 0,1-3 0,14-46 209,-15 43-216,11-43-62,-5 20-276,1 0-1,17-44 0,-24 72 272,0-1 0,1 1-1,-1-1 1,0 1 0,1-1-1,0 1 1,-1 0 0,1 0-1,0 0 1,0 0 0,0 0-1,0 0 1,1 0 0,-1 1-1,3-2 1,-3 2 26,-1 1 0,0 0 0,1 0 0,-1 0 0,1 0 0,-1 0 0,0 0 0,1 0 0,-1 0 0,1 0 0,-1 1 0,0-1 0,1 1 0,-1-1 0,0 1 0,1-1-1,-1 1 1,0 0 0,0-1 0,0 1 0,1 0 0,-1 0 0,0 0 0,0 0 0,0 0 0,0 0 0,-1 0 0,1 0 0,0 1 0,0 0 0,7 11 71,0 0 0,-2 0 0,0 1 0,6 18 0,6 13-138,-18-45 54,0 0 0,0 0 0,0 1-1,0-1 1,0 0 0,0 0 0,0 0 0,0 0-1,0 0 1,0 0 0,0 0 0,0 0 0,0 0-1,0 1 1,0-1 0,0 0 0,0 0 0,0 0-1,1 0 1,-1 0 0,0 0 0,0 0-1,0 0 1,0 0 0,0 0 0,0 0 0,0 0-1,0 1 1,0-1 0,0 0 0,0 0 0,0 0-1,1 0 1,-1 0 0,0 0 0,0 0 0,0 0-1,0 0 1,0 0 0,0 0 0,0 0 0,0 0-1,0 0 1,1 0 0,-1 0 0,0 0 0,0 0-1,0 0 1,0 0 0,0 0 0,0 0 0,0 0-1,0 0 1,0-1 0,0 1 0,1 0 0,-1 0-1,0 0 1,0 0 0,0 0 0,0 0 0,0 0-1,0 0 1,0 0 0,3-10-395,-1-11 242,-1-9-350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14507,'0'0'38,"1"0"1,0 0-1,-1 0 0,1 0 0,-1 0 1,1 0-1,-1 0 0,1 0 0,0 0 1,-1 0-1,1 0 0,-1 1 0,1-1 1,-1 0-1,1 0 0,-1 1 0,1-1 1,-1 0-1,1 1 0,-1-1 0,1 0 1,-1 1-1,1-1 0,-1 1 0,0-1 1,1 0-1,-1 1 0,0-1 1,1 1-1,-1-1 0,0 1 0,0 0 1,1-1-1,-1 2 0,9 23-58,-8-19 161,66 214 1505,-42-151-902,36 73 0,-57-133-612,1 0-1,-1 0 1,2-1-1,-1 0 1,1 0-1,13 14 1,-18-22-120,0 1 1,0 0 0,0-1 0,-1 1 0,1-1 0,0 1-1,0-1 1,0 1 0,0-1 0,0 0 0,0 1 0,0-1 0,0 0-1,0 0 1,0 0 0,0 0 0,0 0 0,0 0 0,0 0-1,0 0 1,0 0 0,0 0 0,0-1 0,0 1 0,0 0-1,0-1 1,0 1 0,0-1 0,-1 1 0,1-1 0,0 1-1,0-1 1,0 0 0,-1 1 0,1-1 0,0 0 0,-1 1-1,1-1 1,0 0 0,-1 0 0,1 0 0,-1 0 0,1-1-1,2-4 21,0 0 0,0 0 0,0-1 0,2-10 0,11-64 186,12-134 0,-23 164-179,1-13-14,23-169-246,-23 204 29,-1 43-446,-1 9 180,-1 9-176,-3 43 1,-4-38 351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10322,'16'33'1409,"-1"3"-649,0-2-272,-4-5 1600,-1-5-1272,3-11-344,-2-6-127,4-13-465,-4-8-297,4-9 377,-2-1-152,-1-2-56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60 165 14403,'-2'1'91,"-1"0"0,1 1 0,-1-1 0,1 1-1,-1-1 1,1 1 0,0 0 0,0 0 0,0 0 0,0 0 0,0 0-1,1 0 1,-1 1 0,0-1 0,1 0 0,0 1 0,0 0 0,0-1-1,-2 5 1,-1 6 189,1 0 0,-4 22 0,4-14-11,1 1 0,1-1 1,1 1-1,4 32 1,2-35 16,-6-19-278,0 0 0,0 1-1,0-1 1,0 0 0,1 0 0,-1 0-1,0 1 1,0-1 0,1 0-1,-1 0 1,0 0 0,0 0-1,1 0 1,-1 0 0,0 0 0,0 0-1,1 1 1,-1-1 0,0 0-1,0 0 1,1 0 0,-1 0 0,0 0-1,0 0 1,1 0 0,-1-1-1,0 1 1,0 0 0,1 0-1,-1 0 1,0 0 0,0 0 0,1 0-1,-1 0 1,0-1 0,2-1 12,0 0 0,0 0 0,0 0 0,0-1 0,-1 1 0,1-1 0,-1 1 0,1-1 0,1-5 0,29-82-202,-20 53-10,1 1-1,2 0 0,38-65 1,-51 98 171,0 0 0,0 0 0,0 0 0,1 1 0,-1-1 0,1 1 0,-1 0 0,1-1 0,0 1 0,0 0 0,0 1 0,0-1 0,5-2 0,-6 4 23,-1 0 1,1 0 0,-1 0-1,1 0 1,-1 0 0,1 0 0,0 0-1,-1 0 1,1 1 0,-1-1 0,1 1-1,-1-1 1,0 1 0,1-1-1,-1 1 1,1 0 0,-1 0 0,0 0-1,0 0 1,1 0 0,-1 0 0,0 0-1,0 0 1,0 0 0,0 0 0,0 1-1,-1-1 1,1 0 0,0 1-1,1 2 1,7 15 186,-1 1 0,11 38-1,5 13 590,-24-70-764,0-1-1,0 1 1,0-1 0,1 1-1,-1-1 1,0 1-1,0-1 1,1 1-1,-1 0 1,0-1-1,0 0 1,1 1-1,-1-1 1,1 1-1,-1-1 1,0 1-1,1-1 1,-1 0-1,1 1 1,-1-1-1,1 0 1,-1 1-1,1-1 1,-1 0-1,1 0 1,-1 1-1,1-1 1,-1 0-1,2 0 1,-1 0-1,0-1 0,-1 1 1,1-1-1,0 0 0,0 1 1,-1-1-1,1 0 0,0 1 1,-1-1-1,1 0 0,-1 0 1,1 1-1,-1-1 0,1 0 1,0-2-1,12-39 71,-11 34-87,23-91-420,-21 86 258,1 0 0,0 0-1,1 0 1,1 0 0,8-11 0,-15 22 135,1 1 1,0 0-1,0 0 1,0-1-1,0 1 1,0 0-1,0 0 1,0 0-1,0 0 1,1 0-1,-1 0 1,0 1-1,0-1 1,1 0-1,-1 1 1,1-1-1,-1 1 1,0-1-1,1 1 1,-1 0-1,3-1 1,-3 1 15,1 1 0,-1-1 0,1 1 0,-1-1 0,1 1 0,-1-1 1,0 1-1,1 0 0,-1 0 0,0 0 0,0 0 0,1 0 0,-1 0 1,0 0-1,0 0 0,2 2 0,3 6 95,-1 0 1,0 1 0,0-1-1,5 16 1,-8-21-23,31 94 1703,-31-100-2472,-3 2 663,1 0-1,0 0 0,0-1 0,0 1 1,0 0-1,0 0 0,0-1 0,0 1 0,0 0 1,0 0-1,0-1 0,0 1 0,0 0 1,0 0-1,0-1 0,1 1 0,-1 0 0,0 0 1,0-1-1,0 1 0,0 0 0,0 0 1,0-1-1,1 1 0,-1 0 0,0 0 0,0 0 1,0 0-1,1-1 0,-1 1 0,0 0 1,0 0-1,1 0 0,-1 0 0,0 0 0,0 0 1,1-1-1,-1 1 0,0 0 0,0 0 0,1 0 1,-1 0-1,0 0 0,0 0 0,1 0 1,-1 0-1,0 0 0,0 0 0,1 0 0,-1 0 1,1 1-1,3 2-562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12531,'7'12'1806,"2"11"-1264,7 47 770,21 76 966,-37-144-2228,1-1 0,0 1 0,-1 0 1,1-1-1,0 1 0,0-1 0,-1 1 0,1-1 0,0 0 0,1 1 0,1 1 0,5-3 312,1-14-122,6-24-284,-2-2-1,9-49 1,-4 17-240,-13 54 204,-3 9-5,0 0 0,0 0 0,1 1 0,1-1 1,-1 1-1,1-1 0,9-12 0,-13 20 85,1 1 0,-1 0 0,0-1 0,0 1 0,0 0 0,1 0 0,-1 0 0,0-1 0,1 1 0,-1 0 0,0 0 0,0 0 0,1 0 0,-1-1 0,0 1 0,1 0 0,-1 0 0,0 0 0,1 0 0,-1 0 0,0 0 0,1 0 0,-1 0 0,0 0 0,1 0 0,-1 0 0,0 0 0,1 0 0,-1 0 0,0 0 0,1 1 0,-1-1 0,0 0 0,1 0 0,-1 0 0,0 0 0,0 1 0,1-1 0,-1 0 0,0 0 0,0 0 0,1 1 0,-1-1 0,0 0 0,0 1 0,0-1 0,1 0 0,-1 0 0,0 1 0,0-1 0,0 0 0,0 1 0,0-1 0,0 0 0,0 1 0,0-1 0,0 0 0,0 1 0,6 21 187,-6-22-177,8 88 862,-6-57-413,1-1 1,7 32-1,-6-102-2401,-8-13 1126,1 27 259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12707,'32'18'2529,"-27"-15"-2137,1 1 1,-1-1-1,1 0 1,-1-1-1,1 1 1,11 2-1,-15-5-349,1 0 1,-1 0-1,1 0 0,-1 0 1,0 0-1,1-1 0,-1 1 0,1-1 1,-1 1-1,0-1 0,0 0 1,1 0-1,-1 0 0,0 0 0,0-1 1,0 1-1,0 0 0,0-1 1,0 1-1,-1-1 0,1 0 0,2-3 1,0-1 18,1 0 1,-1-1-1,0 1 1,-1-1-1,0 0 1,0 0-1,0-1 1,-1 1-1,0-1 1,2-13-1,-3 16-47,0 0 1,-1-1-1,0 1 0,0 0 0,0-1 0,0 1 0,-1 0 1,0-1-1,0 1 0,0 0 0,-1 0 0,0 0 1,0 0-1,0 0 0,0 0 0,-5-5 0,7 9-15,-1 0-1,1 1 0,-1-1 0,0 0 1,1 0-1,-1 1 0,0-1 1,0 0-1,0 1 0,0-1 1,0 1-1,1-1 0,-1 1 0,0-1 1,0 1-1,0 0 0,0-1 1,0 1-1,0 0 0,0 0 1,0 0-1,0 0 0,-1 0 0,1 0 1,0 0-1,0 0 0,0 0 1,0 0-1,0 1 0,0-1 1,0 0-1,0 1 0,0-1 0,1 1 1,-1-1-1,0 1 0,0-1 1,0 1-1,0 0 0,0-1 1,-1 3-1,-1 0 0,0 1 1,-1 1-1,1-1 0,0 0 1,1 1-1,-1 0 0,-1 5 1,-1 4 32,1 1 1,0-1-1,1 1 1,0-1-1,2 1 1,-1 18 0,2-23 18,0 0 1,1 0 0,0 0-1,0 0 1,1 0-1,1 0 1,-1 0 0,2-1-1,-1 1 1,6 8 0,-9-17-43,1 1 0,-1-1 0,1 0 0,-1 0 1,1-1-1,0 1 0,-1 0 0,1 0 0,0 0 1,0 0-1,0 0 0,-1-1 0,1 1 0,0 0 0,0-1 1,0 1-1,0-1 0,0 1 0,0-1 0,0 1 0,1-1 1,-1 0-1,0 0 0,0 1 0,0-1 0,0 0 0,0 0 1,1 0-1,-1 0 0,0 0 0,0-1 0,0 1 0,0 0 1,0 0-1,0-1 0,0 1 0,0-1 0,0 1 1,0-1-1,2-1 0,2-2-1,0 0 1,0 0-1,0-1 1,-1 0-1,8-10 1,10-19-197,33-66 0,0-1-223,-54 99 396,22-29-161,-22 31 176,-1-1 0,1 0 1,-1 1-1,1-1 0,-1 1 0,1-1 0,0 0 0,-1 1 1,1-1-1,0 1 0,-1 0 0,1-1 0,0 1 0,0 0 1,-1-1-1,1 1 0,0 0 0,0 0 0,0-1 0,0 1 1,-1 0-1,1 0 0,0 0 0,0 0 0,0 0 0,0 0 1,-1 1-1,1-1 0,0 0 0,0 0 0,0 1 0,-1-1 1,1 0-1,0 1 0,0-1 0,-1 1 0,1-1 0,0 1 0,0 0 1,2 2 40,-1 1 1,1 0-1,-1 0 1,0 0-1,0 0 1,-1 0-1,1 0 1,1 7-1,6 42 407,-4-21-117,-3-25-249,-1 2 84,1 1-1,1-1 1,3 10-1,-6-18-154,0-1-1,0 0 1,1 0 0,-1 1-1,0-1 1,0 0 0,0 0-1,0 1 1,0-1 0,0 0-1,1 0 1,-1 0 0,0 1-1,0-1 1,0 0 0,1 0-1,-1 0 1,0 1-1,0-1 1,1 0 0,-1 0-1,0 0 1,0 0 0,1 0-1,-1 0 1,0 0 0,0 0-1,1 0 1,-1 1 0,0-1-1,0 0 1,1 0 0,-1 0-1,1-1 1,5-7 161,3-15-71,-9 23-92,18-78-60,-12 48-363,13-38 0,-19 67 393,0 1 0,0-1 0,0 1 0,0-1 0,0 1 0,0-1 0,0 1 0,1-1 0,-1 1 0,0-1 0,0 1 1,0-1-1,1 1 0,-1-1 0,0 1 0,0 0 0,1-1 0,-1 1 0,0 0 0,1-1 0,-1 1 0,1 0 0,-1-1 0,0 1 0,1 0 0,-1-1 0,1 1 0,-1 0 0,1 0 0,-1 0 0,1 0 0,-1-1 0,1 1 0,-1 0 1,1 0-1,0 1-14,0 0 0,0 0 1,0 0-1,0 0 1,-1 0-1,1 0 0,0 0 1,-1 0-1,1 1 0,-1-1 1,1 0-1,0 3 1,8 40-361,-6-24 228,-1-13-49,-1 1 1,0-1-1,-1 1 0,1 0 1,-1-1-1,-1 1 0,-1 13 1,2-21 204,0 0 0,0 0 0,0 0 0,0 1 0,0-1 0,0 0 1,0 0-1,0 0 0,-1 1 0,1-1 0,0 0 0,0 0 0,0 0 1,0 0-1,0 1 0,0-1 0,0 0 0,0 0 0,-1 0 0,1 0 0,0 0 1,0 1-1,0-1 0,0 0 0,0 0 0,-1 0 0,1 0 0,0 0 1,0 0-1,0 0 0,0 0 0,-1 0 0,1 1 0,0-1 0,0 0 1,0 0-1,-1 0 0,1 0 0,0 0 0,0 0 0,0 0 0,-1 0 0,1 0 1,0-1-1,0 1 0,0 0 0,-1 0 0,1 0 0,0 0 0,0 0 1,0 0-1,0 0 0,-1 0 0,1 0 0,0-1 0,0 1 0,0 0 1,0 0-1,0 0 0,0 0 0,-1 0 0,1-1 0,0 1 0,0 0 0,0 0 1,0 0-1,0 0 0,0-1 0,-7-8-438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14651,'0'0'1240,"10"-1"-856,6-5-159,10-8 551,6-8-536,8-9-96,0-9-24,6-18-72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9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16051,'-1'1'1265,"2"11"-1001,5 3-128,1 15 824,2 8-576,2 10-344,3 5 0,1 5-16,0-2-144,3-3-456,-1-3-640,-3-13 1040,1-4-184,-5-11-137</inkml:trace>
  <inkml:trace contextRef="#ctx0" brushRef="#br0" timeOffset="1">280 704 15035,'12'22'1537,"-4"-5"-1129,-3-5-240,0-2 600,-2-6-808,-1-4 544,-5-9-456,-6-6-88,-1-6-104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35 13331,'1'-2'176,"0"0"1,0-1 0,0 1-1,-1 0 1,1 0-1,-1 0 1,1-1 0,-1 1-1,0 0 1,0-3-1,0 4-149,0 1 1,0 0-1,0-1 0,0 1 0,0-1 0,-1 1 0,1 0 0,0-1 0,0 1 1,0 0-1,-1 0 0,1-1 0,0 1 0,0 0 0,-1-1 0,1 1 0,0 0 1,0 0-1,-1-1 0,1 1 0,0 0 0,-1 0 0,1 0 0,-1-1 0,-14 3 563,5 3-465,0 0 0,1 0 0,-1 1-1,1 0 1,1 0 0,-14 13 0,5-2-51,-29 37 1,35-39-74,0 1 1,1 0-1,1 1 1,1 0-1,-9 25 1,14-35-4,1 0 1,0 0-1,0 0 0,1 0 0,0 0 1,0 1-1,1-1 0,0 0 1,0 0-1,1 1 0,0-1 1,0 0-1,0 0 0,1 0 1,0 0-1,1 0 0,3 8 0,-4-12-20,0 1 0,1-1 0,-1 0 0,1 0 0,0 0 0,-1 0 0,1 0-1,0-1 1,1 1 0,-1-1 0,0 0 0,1 0 0,-1 0 0,1-1 0,0 1-1,0-1 1,-1 0 0,1 0 0,0 0 0,0 0 0,0-1 0,0 1 0,0-1-1,6 0 1,-2-1-39,1 0 0,-1-1 0,1 0 0,-1 0 0,0-1 0,0 0 0,0 0 0,0-1 0,0 0 0,9-7 0,15-12-158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0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14123,'3'5'1176,"0"13"-688,-3 0-176,-2 8 681,-1 4-329,0 6-240,-1 5-80,3 5-184,-1-3-160,1-7-352,1-3-120,1-11-232,-1-5-73,0-21-119,-13-14 360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118 153 14387,'-2'-1'53,"1"0"-1,0 1 1,0-1-1,-1 1 1,1-1-1,0 1 1,-1-1 0,1 1-1,0 0 1,-1 0-1,1 0 1,-1 0-1,1 0 1,0 0 0,-1 0-1,1 0 1,0 0-1,-1 1 1,1-1-1,0 1 1,-1-1 0,1 1-1,0-1 1,0 1-1,-1 0 1,1-1-1,0 1 1,0 0 0,0 0-1,0 0 1,0 0-1,0 0 1,0 0-1,0 0 1,0 2 0,-4 3 23,0 1 1,0-1 0,1 1 0,-6 13 0,1 3 28,0 0 0,-7 34 0,13-44-33,0-1 0,2 1 0,-1 1 0,2-1 0,0 0 1,2 17-1,-2-29-61,0 0-1,0 0 1,0 0 0,0 0 0,0 0 0,0-1 0,0 1 0,0 0 0,1 0-1,-1 0 1,0 0 0,1-1 0,-1 1 0,1 0 0,-1 0 0,1-1 0,-1 1-1,1 0 1,-1-1 0,1 1 0,0-1 0,-1 1 0,1 0 0,0-1 0,0 1-1,0-1 5,0 0 0,0 0-1,0 0 1,0-1-1,0 1 1,0 0-1,0 0 1,0-1-1,0 1 1,0-1 0,-1 1-1,1-1 1,0 1-1,0-1 1,0 1-1,-1-1 1,1 0 0,1 0-1,4-7 27,1 0 0,-1 0 1,6-10-1,115-211-698,-48 82-140,-71 133 738,-5 13 134,-8 23 183,-26 72 531,11-37-117,2 2 0,-13 75 1,30-128-627,0 0 13,0 0 1,0 0-1,1-1 0,-1 1 0,1 0 0,1 0 0,-1 0 0,1 0 0,0-1 0,3 10 0,-4-14-52,0 0 1,0-1-1,1 1 1,-1-1 0,0 1-1,1 0 1,-1-1-1,1 1 1,-1-1-1,1 1 1,-1-1-1,1 1 1,-1-1 0,1 1-1,0-1 1,-1 0-1,1 1 1,-1-1-1,1 0 1,0 0-1,-1 1 1,1-1 0,0 0-1,0 0 1,0 0-1,1 0-11,0 0-1,0 0 1,0-1 0,-1 1-1,1-1 1,0 1 0,0-1-1,-1 0 1,1 0 0,1 0-1,5-5-103,0 1-1,-1-1 1,8-8-1,16-20-1023,-1-1 0,45-69 0,19-25-2549,-94 129 3677,0-1 0,0 1 1,0 0-1,0 0 0,0-1 1,0 1-1,0 0 0,0 0 0,1 0 1,-1-1-1,0 1 0,0 0 1,0 0-1,0 0 0,0 0 0,1-1 1,-1 1-1,0 0 0,0 0 1,0 0-1,0 0 0,1 0 0,-1-1 1,0 1-1,0 0 0,0 0 1,1 0-1,-1 0 0,0 0 0,0 0 1,1 0-1,-1 0 0,0 0 1,0 0-1,0 0 0,1 0 0,-1 0 1,0 0-1,0 0 0,1 0 1,-1 0-1,0 0 0,0 0 0,0 0 1,1 1-1,-1-1 0,0 0 1,0 0-1,0 0 0,1 0 0,-1 0 1,0 0-1,0 1 0,0-1 1,1 0-1,0 20 337,-8 25 809,-44 157 4575,51-202-5698,0 0 1,0 0-1,0 0 0,0 0 1,1 0-1,-1 0 1,0 0-1,0 0 0,0 0 1,0-1-1,0 1 0,0 0 1,0 0-1,0 0 1,0 0-1,0 0 0,0 0 1,0 0-1,0 0 0,0 0 1,0 0-1,0 0 1,0 0-1,0 0 0,1 0 1,-1 0-1,0 0 0,0 0 1,0 0-1,0 0 1,0 0-1,0 0 0,0 0 1,0 0-1,0 0 0,0 0 1,0 0-1,0 0 1,0 0-1,0 0 0,0 0 1,1 0-1,-1 0 0,0 0 1,0 0-1,0 1 0,0-1 1,0 0-1,0 0 1,9-10 454,14-20-263,-17 22-155,15-19 80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13883,'20'-14'290,"1"1"1,0 1-1,0 2 0,1 0 0,1 1 1,-1 1-1,2 1 0,-1 1 1,1 1-1,-1 1 0,29-1 0,-46 5-255,0 0-1,0 0 1,0 0-1,-1 1 0,1 0 1,0 0-1,0 1 0,0-1 1,-1 1-1,1 1 1,5 2-1,-9-3-23,1-1 1,-1 1-1,0 0 0,0 0 1,0 0-1,0 0 0,0 0 1,-1 0-1,1 0 0,-1 1 1,1-1-1,-1 1 0,0-1 1,0 1-1,0-1 0,0 1 1,-1 0-1,1-1 1,-1 1-1,1 0 0,-1 0 1,0-1-1,0 1 0,0 0 1,0 0-1,-1 3 0,-1 2 23,0 1 0,0 0-1,-1 0 1,0-1 0,0 1 0,-1-1-1,0 0 1,-1 0 0,-5 7 0,-7 8 201,-31 31 1,29-34 31,-26 35 0,44-54-265,0 0-1,0 0 1,0 1-1,0-1 1,1 0-1,-1 1 1,1-1-1,-1 0 1,1 1-1,-1-1 1,1 1-1,0-1 1,0 0-1,-1 1 1,1-1-1,0 1 1,0-1-1,1 1 1,-1-1-1,0 1 1,0-1 0,1 0-1,-1 1 1,1-1-1,-1 1 1,1-1-1,-1 0 1,1 0-1,0 1 1,0-1-1,0 0 1,0 0-1,0 0 1,0 0-1,0 0 1,0 0-1,0 0 1,0 0-1,0 0 1,1-1-1,-1 1 1,0 0-1,3 0 1,7 4-245,1-1 1,0 0 0,0 0-1,15 2 1,-15-4-157,-3 0 266,0 0 0,0-1 0,0 0 1,12 0-1,7-5-323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0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 15419,'0'0'38,"0"0"-1,0-1 0,0 1 0,0 0 1,0 0-1,0-1 0,0 1 0,0 0 1,0 0-1,0-1 0,0 1 0,0 0 1,0 0-1,0-1 0,-1 1 0,1 0 1,0 0-1,0 0 0,0-1 0,0 1 1,-1 0-1,1 0 0,0 0 0,0 0 1,0-1-1,-1 1 0,1 0 0,0 0 1,0 0-1,0 0 0,-1 0 0,1 0 1,0 0-1,0 0 0,-1 0 0,1 0 1,-1 0-1,-12 2 310,-12 12-209,0 3 31,1 1 1,1 1-1,1 2 1,0 0-1,2 1 1,-27 38 0,45-58-191,1 1 1,-1-1 0,1 1-1,-1 0 1,1-1-1,0 1 1,0 0 0,0 0-1,1 0 1,-1 5 0,1-7 7,0 0 0,0 0 0,0 0 1,0 0-1,0-1 0,0 1 1,1 0-1,-1 0 0,0 0 1,1 0-1,-1 0 0,1-1 1,-1 1-1,1 0 0,-1 0 1,1-1-1,-1 1 0,1 0 1,0-1-1,-1 1 0,1-1 0,0 1 1,0-1-1,-1 1 0,1-1 1,0 1-1,0-1 0,0 0 1,0 1-1,-1-1 0,1 0 1,0 0-1,0 0 0,0 1 1,0-1-1,1 0 0,23 0-330,-1 0-1,36-4 0,-40 1 185,0 1 0,1 2 0,-1 0 0,26 3 0,-44-3 171,1 1 0,-1-1-1,1 1 1,-1-1-1,1 1 1,-1 0 0,0 0-1,1 0 1,-1 0-1,0 0 1,0 0 0,0 1-1,1-1 1,-1 1-1,-1-1 1,1 1-1,0 0 1,0 0 0,-1 0-1,1 0 1,-1 0-1,1 0 1,-1 0 0,0 1-1,0-1 1,0 0-1,0 1 1,0-1 0,-1 1-1,1-1 1,-1 1-1,0-1 1,0 1 0,1-1-1,-1 1 1,-1 2-1,0 3 150,-1 0-1,0 0 0,0-1 1,0 1-1,-1 0 0,0-1 1,-1 0-1,0 0 0,0 0 1,-7 9-1,1-4 190,0-1 0,0 0 0,-1 0 0,-21 15 0,28-23-317,-1 0 1,1 0-1,-1 0 0,1-1 1,-1 1-1,0-1 0,0 0 1,0 0-1,0-1 0,0 0 1,-1 0-1,1 0 0,0 0 0,-1-1 1,1 0-1,-10-1 0,14 1-34,-1-1 0,0 0 0,0 1-1,0-1 1,0 0 0,1 0 0,-1 0-1,0 0 1,1-1 0,-1 1-1,1 0 1,-1-1 0,1 1 0,0-1-1,-1 0 1,1 1 0,0-1 0,-1-2-1,-5-16-138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11867,'0'-8'323,"0"1"1,1 0 0,0-1 0,0 1 0,2-9 0,4 66 1047,-11 320 642,4-366-1958,0 22 312,0-26-349,0 0 0,0 1 1,0-1-1,0 1 1,0-1-1,0 0 0,0 1 1,0-1-1,0 0 0,1 1 1,-1-1-1,0 1 1,0-1-1,0 0 0,0 1 1,1-1-1,-1 0 0,0 1 1,0-1-1,1 0 0,-1 0 1,0 1-1,0-1 1,1 0-1,-1 0 0,0 1 1,1-1-1,-1 0 0,0 0 1,1 0-1,-1 0 1,0 1-1,1-1 0,-1 0 1,1 0-1,-1 0 0,0 0 1,1 0-1,-1 0 1,1 0-1,-1 0 0,0 0 1,1 0-1,-1 0 0,0 0 1,1-1-1,-1 1 0,1 0 1,-1 0-1,0 0 1,1 0-1,0-1 0,7-5 165,0-1 0,0 0-1,0-1 1,-1 1 0,0-1-1,9-15 1,6-5 92,54-61 446,125-157-450,-200 244-1113,-9 8 358,-9 8-213,0 3 7,-1-2 0,-25 17 0,17-16 19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12707,'-2'27'1128,"-3"0"-888,1-2-104,1-1 488,3-2-448,4-1-48,11-7-144,3-3-168,13-11-1240,3-5 1264,6-8-176,3-2-120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45 11002,'-15'21'3806,"-15"32"-2592,29-49-1200,-1-1 1,0 1 0,1 0-1,0 0 1,0 0 0,0 0 0,0 1-1,1-1 1,-1 0 0,1 0-1,0 0 1,1 6 0,-1-10-10,1 1 0,-1 0 0,0-1 0,1 1 0,-1 0 0,0-1 0,1 1 0,-1 0 0,1-1 0,-1 1 0,1-1 0,0 1 0,-1-1 1,1 1-1,-1-1 0,1 1 0,0-1 0,-1 0 0,1 1 0,0-1 0,0 0 0,-1 0 0,1 0 0,0 1 0,0-1 0,-1 0 0,1 0 0,0 0 0,0 0 0,-1 0 0,1 0 0,0 0 1,0-1-1,-1 1 0,1 0 0,0 0 0,0 0 0,-1-1 0,1 1 0,0 0 0,-1-1 0,1 1 0,1-2 0,31-18 125,-32 20-125,52-47 197,-40 34-145,0 1 0,29-20 1,-42 32-57,1-1-1,0 0 1,-1 1 0,1-1 0,0 1 0,-1 0 0,1-1 0,0 1 0,0 0 0,0-1 0,0 1 0,-1 0 0,1 0 0,0 0 0,0-1 0,0 1-1,0 0 1,0 0 0,-1 1 0,1-1 0,0 0 0,0 0 0,0 0 0,0 0 0,0 1 0,-1-1 0,1 0 0,0 1 0,0-1 0,-1 1 0,1-1-1,0 1 1,0-1 0,-1 1 0,1-1 0,-1 1 0,1 0 0,0-1 0,-1 1 0,1 0 0,-1-1 0,0 1 0,1 0 0,-1 0 0,0 0-1,1-1 1,-1 1 0,0 0 0,1 2 0,1 6 45,-1 0 0,1 1 0,-1 18 1,0-7 96,-1-20-130,0 0-1,0-1 0,0 1 1,-1 0-1,1-1 0,1 1 1,-1 0-1,0-1 1,0 1-1,0-1 0,0 1 1,0 0-1,0-1 0,1 1 1,-1-1-1,0 1 0,1-1 1,-1 1-1,0-1 0,1 1 1,-1-1-1,1 1 0,-1-1 1,0 1-1,1-1 1,-1 1-1,1-1 0,0 0 1,-1 1-1,1-1 0,-1 0 1,1 0-1,-1 1 0,1-1 1,0 0-1,-1 0 0,1 0 1,-1 0-1,1 0 0,0 0 1,-1 0-1,1 0 0,0 0 1,-1 0-1,1 0 1,-1 0-1,1 0 0,0 0 1,-1-1-1,1 1 0,-1 0 1,1 0-1,0-1 0,-1 1 1,1-1-1,5-3 57,0 0-1,0-1 1,-1 0-1,6-6 1,-2 3-30,31-33 25,-28 28-192,0 0 0,0 1-1,1 1 1,0 0 0,19-10-1,-31 20 80,1 0 0,-1 0 0,0 1 0,1-1 0,-1 1 0,0-1 0,1 1 0,-1 0 0,1-1 1,-1 1-1,1 0 0,1 0 0,-2 0 31,-1 0 0,0 0 0,1 1 1,-1-1-1,1 0 0,-1 0 0,0 0 1,1 1-1,-1-1 0,0 0 1,1 0-1,-1 1 0,0-1 0,1 0 1,-1 1-1,0-1 0,1 0 1,-1 1-1,0-1 0,0 1 0,0-1 1,1 0-1,-1 1 0,0-1 1,0 1-1,0 0 0,0 3-156,0 0 1,0 1-1,0-1 0,0 0 0,-1 1 0,-2 5 1,0 10-1270,3-20 1430,0 0 0,0 0-1,0 0 1,0 0 0,0 0-1,0 1 1,1-1 0,-1 0-1,0 0 1,0 0 0,0 0 0,0 0-1,0 1 1,0-1 0,0 0-1,0 0 1,0 0 0,0 0-1,1 0 1,-1 0 0,0 1-1,0-1 1,0 0 0,0 0-1,0 0 1,0 0 0,1 0 0,-1 0-1,0 0 1,0 0 0,0 0-1,0 0 1,1 0 0,-1 0-1,0 0 1,0 0 0,0 0-1,0 0 1,0 0 0,1 0 0,-1 0-1,0 0 1,0 0 0,0 0-1,0 0 1,1 0 0,-1 0-1,0 0 1,0 0 0,0 0-1,0-1 1,0 1 0,0 0-1,1 0 1,-1 0 0,0 0 0,0 0-1,0 0 1,0 0 0,0-1-1,0 1 1,0 0-9,13-10-488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 9810,'-4'9'639,"1"1"1,0-1-1,1 1 0,-2 14 0,1 6-365,3 39-1,0-25 105,13 226 354,-24-316-389,5 27-334,-5-32 1,9 24-163,0-1 1,2 1 0,5-52 0,-2 59-7,1 1 0,1 0 0,0 0 1,1 1-1,1 0 0,12-23 0,-16 36 110,-1 1-1,1-1 0,0 1 0,0 0 1,1 0-1,-1 0 0,1 1 1,0-1-1,0 1 0,0 0 1,9-5-1,-11 7 56,0 0 1,0 1-1,0-1 1,0 1-1,0-1 0,0 1 1,0 0-1,0-1 0,0 1 1,0 0-1,0 1 1,0-1-1,0 0 0,0 0 1,0 1-1,0 0 0,0-1 1,0 1-1,0 0 1,0 0-1,0 0 0,0 0 1,0 0-1,-1 0 0,1 1 1,-1-1-1,1 0 1,-1 1-1,1-1 0,-1 1 1,2 2-1,1 1 134,0 0 1,-1 1-1,0-1 0,0 1 0,0-1 1,-1 1-1,0 0 0,0 0 0,0 0 1,-1 0-1,1 1 0,-2-1 0,1 0 1,-1 0-1,0 10 0,-1-11-19,1-1-1,-1 1 1,0 0 0,-1-1-1,1 0 1,-1 1 0,0-1-1,0 0 1,0 0 0,0 0-1,-1 0 1,0 0 0,0 0-1,0-1 1,0 1 0,0-1-1,-1 0 1,1 0 0,-1 0-1,0 0 1,-5 2-1,0-1-26,0 0-1,0 0 0,0-1 1,-18 3-1,25-5-122,-1 0-1,0-1 1,0 1-1,1-1 1,-1 0-1,0 0 1,0 0-1,0 0 1,1-1 0,-1 1-1,0-1 1,0 0-1,1 1 1,-1-1-1,1 0 1,-1-1-1,1 1 1,-1 0-1,1-1 1,-5-3-1,7 4 15,-1 0 0,0 0 1,0 0-1,0 0 0,1 0 0,-1 0 0,1 0 0,-1-1 0,1 1 0,-1 0 0,1 0 0,0-3 0,2-18-277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191 154 12627,'-6'1'137,"0"-1"0,0 1 0,1 1-1,-1-1 1,0 1 0,1 0 0,-1 0 0,1 1 0,0-1 0,-8 6 0,1 0 104,0 1-1,-20 20 1,23-20-120,1 0-1,0 1 1,1 0-1,-12 22 1,17-29-84,0 1 0,0 0 0,0 0 0,1 0 0,-1 0 0,1 0 0,0 1 0,1-1 0,-1 0 0,1 1 0,-1-1 0,1 0 1,0 1-1,1-1 0,-1 0 0,1 0 0,2 7 0,-3-10-28,1 0 0,-1 0 0,1 0 1,0 0-1,-1 0 0,1 0 0,0 0 1,0 0-1,0-1 0,0 1 0,0 0 0,0 0 1,0-1-1,0 1 0,0-1 0,0 1 1,0-1-1,0 1 0,1-1 0,-1 0 0,0 1 1,0-1-1,0 0 0,0 0 0,1 0 0,-1 0 1,0 0-1,0 0 0,1 0 0,-1-1 1,0 1-1,2-1 0,3 0-14,0-1 1,0-1-1,1 1 1,10-7-1,10-8-190,-1-1-1,-1-1 0,24-24 1,65-71-1138,-107 106 1229,2-1-146,0 0 0,0-1 1,-1-1-1,-1 0 1,12-20-1,-45 66 380,19-24 105,0 1 1,1 0-1,1 1 1,0-1-1,0 1 1,1 0 0,-3 21-1,7-33-214,0 0 0,0 0 0,-1-1 0,1 1 0,0 0-1,0-1 1,0 1 0,0 0 0,0 0 0,0-1 0,0 1 0,1 0 0,-1 0-1,0-1 1,0 1 0,1 0 0,-1-1 0,0 1 0,1 0 0,-1-1 0,0 1 0,1 0-1,-1-1 1,1 1 0,-1-1 0,1 1 0,0 0 0,1-1-5,-1 0 1,0 1-1,0-1 1,0-1-1,0 1 1,0 0 0,0 0-1,0 0 1,0 0-1,0-1 1,0 1-1,1-1 1,-1 1-1,0 0 1,-1-1-1,3 0 1,5-5-46,1 0 0,-1-1 0,8-7 0,7-10-104,-1 0 0,-1-2 1,30-46-1,-15 9-50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14043,'-20'52'1134,"-22"64"266,36-95-1061,0 0-1,2 0 0,-3 34 0,6-49-294,1-1 0,0 1-1,1-1 1,-1 1-1,1-1 1,2 10 0,-2-14-61,-1 0 1,1 0 0,-1 0 0,0 0 0,1 0 0,0 0 0,-1 0 0,1 0 0,-1 0 0,1-1 0,0 1 0,0 0 0,-1 0 0,1-1 0,0 1 0,0 0 0,0-1 0,0 1 0,0-1 0,0 1 0,0-1 0,0 0 0,0 1 0,0-1 0,0 0 0,0 0 0,0 0 0,0 0 0,0 0 0,0 0 0,0 0 0,1 0 0,-1 0 0,0 0 0,0 0 0,0-1 0,0 1-1,0-1 1,0 1 0,1-1 0,2-1-95,1-1 0,-1 1-1,0-1 1,0 0-1,0 0 1,0 0-1,-1-1 1,1 1-1,-1-1 1,0 0-1,0 0 1,0 0 0,-1 0-1,5-9 1,-4 6 8,-1 1 0,1-1 0,-1 0 1,0 0-1,-1 0 0,1 0 0,-1 0 1,-1 0-1,0-13 0,0 18 105,0 1 1,0-1-1,0 0 0,-1 1 0,1-1 1,0 1-1,-1-1 0,0 1 0,1-1 1,-1 1-1,0-1 0,0 1 0,1 0 1,-1-1-1,0 1 0,-2-1 0,2 1 27,1 1 0,-1-1 0,0 1 0,0-1 0,0 1 0,0-1 0,0 1 0,0 0 0,1 0 0,-1-1 0,0 1 0,0 0-1,0 0 1,0 0 0,0 0 0,0 0 0,0 0 0,0 0 0,0 1 0,-1-1 0,0 1 30,0 0-1,0 0 1,0 0 0,0 0-1,0 0 1,0 0 0,1 1-1,-1-1 1,0 1 0,1-1-1,-1 1 1,1 0 0,0-1-1,0 1 1,-1 0 0,1 0-1,0 0 1,0 0 0,1 0-1,-1 0 1,0 0 0,0 3-1,1-3-28,-1-1 0,1 1 0,0-1 0,0 1 0,0 0 0,0-1 0,0 1 0,0 0 0,0-1 0,0 1 0,1-1 0,-1 1 0,0-1 0,1 1 0,0-1 0,-1 1-1,1-1 1,0 1 0,1 1 0,-1-2-13,0 0-1,0 0 1,0-1-1,1 1 0,-1 0 1,0 0-1,1-1 1,-1 1-1,0-1 0,1 1 1,-1-1-1,1 0 1,-1 0-1,0 1 1,1-1-1,-1 0 0,3 0 1,3-1-30,0 0 0,0-1 0,0 1 0,0-1 0,0 0 0,-1-1 0,10-4 0,11-9-345,-1-1 1,35-29-1,-1 1-603,-58 45 836,-3 6 155,-3 5 141,3-10-147,-39 83 1273,37-77-1162,0 0-1,1 1 0,0-1 1,0 1-1,1-1 0,0 1 1,0 0-1,1 0 1,0 12-1,0-19-124,0 0 0,1 0 1,-1 0-1,0 0 0,0 1 0,1-1 1,-1 0-1,1 0 0,-1 0 0,1 0 1,-1 0-1,1 0 0,0-1 0,0 1 1,-1 0-1,1 0 0,0 0 0,0-1 1,0 1-1,0 0 0,0-1 0,0 1 1,0-1-1,0 1 0,0-1 0,0 1 1,0-1-1,0 0 0,0 1 0,0-1 0,0 0 1,0 0-1,0 0 0,1 0 0,-1 0 1,0 0-1,0 0 0,0 0 0,0-1 1,0 1-1,2-1 0,5-1-119,-1-1 1,0 0-1,0 0 0,12-7 1,11-10-382,55-47 0,-78 61 431,35-31-285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14827,'0'0'38,"0"0"0,0 0 0,0-1 0,0 1 0,0 0-1,-1 0 1,1 0 0,0-1 0,0 1 0,0 0 0,0 0 0,-1 0 0,1 0 0,0 0-1,0 0 1,0-1 0,0 1 0,-1 0 0,1 0 0,0 0 0,0 0 0,0 0 0,-1 0-1,1 0 1,0 0 0,0 0 0,-1 0 0,1 0 0,0 0 0,0 0 0,0 0 0,-1 0-1,1 0 1,0 0 0,0 0 0,0 0 0,-1 0 0,1 0 0,0 1 0,-1-1 0,-5 11 738,-2 21-202,7-27-372,-1 5-66,-15 81 459,15-79-565,1 0 0,0 0-1,1 1 1,1-1 0,2 15 0,-3-25-51,0 0 1,1-1 0,-1 1 0,1-1-1,-1 1 1,1 0 0,0-1 0,0 1-1,0-1 1,0 0 0,0 1 0,0-1-1,0 0 1,0 0 0,0 0 0,1 1-1,-1-1 1,0-1 0,1 1 0,-1 0-1,1 0 1,-1 0 0,1-1 0,-1 1-1,1-1 1,0 1 0,-1-1 0,1 0-1,0 1 1,-1-1 0,1 0 0,0 0-1,-1 0 1,1 0 0,0-1 0,-1 1-1,3-1 1,7-1-283,0-1 1,0 0-1,0-1 0,12-6 0,-20 9 237,10-6-244,0 1-137,0 1 0,19-6 0,-32 11 437,1-1 0,0 1 0,-1 0 0,1 0 0,-1 0 1,1 0-1,0 0 0,-1 0 0,1 0 0,0 0 0,-1 0 0,1 0 0,-1 0 1,1 0-1,0 0 0,-1 0 0,1 1 0,0-1 0,-1 0 0,1 0 0,-1 1 1,1-1-1,-1 0 0,1 1 0,-1-1 0,1 1 0,-1-1 0,1 1 0,-1 0 0,1 0 29,-1 0 0,1 0 0,-1 1 0,0-1 0,1 0 0,-1 1-1,0-1 1,0 0 0,0 1 0,0-1 0,0 0 0,0 1 0,-1 0-1,-13 39 972,9-31-583,-1 0 0,0 0-1,0 0 1,-15 16 0,18-22-322,0-1 0,0 0 1,0 0-1,-1 0 1,0 0-1,1-1 0,-1 1 1,0-1-1,0 0 0,-1 0 1,1 0-1,0-1 1,-1 0-1,1 1 0,-6-1 1,8-1-134,1 1 1,0-1-1,-1-1 0,1 1 1,-1 0-1,1 0 1,-1 0-1,1-1 0,0 1 1,-1-1-1,1 1 1,-1-1-1,1 0 0,0 1 1,0-1-1,0 0 1,-1 0-1,1 0 0,0 0 1,0 0-1,0 0 1,0 0-1,0 0 1,0 0-1,1-1 0,-1 1 1,0 0-1,1-1 1,-1 1-1,1 0 0,-1-1 1,1 1-1,0-1 1,-1 1-1,1 0 0,0-1 1,0 1-1,0-1 1,0 1-1,0-1 0,0 1 1,1-1-1,-1 1 1,0 0-1,1-1 0,-1 1 1,2-2-1,6-17-535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566 616 12291,'10'1'852,"1"-1"0,0 0 0,-1 0 0,1-1 0,-1 0 0,19-5 0,62-24-1402,-46 14 695,-27 10-265,-7 2 2,-14 5-17,-18 8 315,1 2 0,0 0 0,0 1 0,1 0 0,-22 20 0,39-30-146,0 0-1,0 0 0,0 0 1,0 0-1,1 0 0,-1 0 0,1 0 1,-1 0-1,1 1 0,0-1 1,-2 4-1,3-5-21,0 0-1,0-1 1,0 1-1,0-1 1,0 1 0,0-1-1,0 1 1,0-1 0,0 1-1,0-1 1,0 1-1,0-1 1,1 1 0,-1-1-1,0 1 1,0-1 0,0 1-1,1-1 1,-1 1 0,0-1-1,1 1 1,0 0-1,0 0 8,0-1-1,0 1 1,1 0-1,-1-1 1,0 1-1,1-1 0,-1 1 1,1-1-1,-1 1 1,0-1-1,1 0 1,1 0-1,10 0 32,-1 0 0,1-1-1,-1-1 1,0 0 0,0 0 0,0-1-1,0-1 1,16-7 0,7-5-111,46-27 0,-56 27-82,0-1 1,-1-1 0,-1 0 0,37-39-1,-48 43 57,0 0-1,-1 0 0,-1-2 1,0 1-1,-1-1 0,0 0 1,-2-1-1,12-34 1,-18 45 88,1 0 1,-1 1 0,0-1-1,-1 0 1,0 0 0,0 0-1,0 1 1,0-1 0,-2-8-1,1 13 10,1-1-1,-1 0 1,0 1-1,1-1 1,-1 1-1,0-1 1,0 1-1,0-1 1,0 1-1,0 0 1,0-1-1,0 1 1,0 0-1,-1 0 1,1 0-1,0 0 1,-1 0-1,1 0 1,-1 0-1,1 0 1,-1 0-1,0 1 1,1-1-1,-1 1 1,0-1-1,1 1 1,-1 0-1,0 0 1,1-1-1,-1 1 1,0 0-1,0 1 1,1-1-1,-4 0 1,-3 2 42,0 0 0,-1 1 0,1-1 0,0 1 0,0 1 0,1 0 0,-1 0 0,1 0 0,-1 1 0,1 0 0,-8 8-1,0 1 22,0 1 0,1 0 0,-20 29 0,28-36-54,1 1-1,-1 0 1,1 1 0,1-1-1,0 1 1,0 0-1,1 0 1,0 0 0,1 1-1,-2 18 1,4-24-31,0-1-1,0 1 1,1-1 0,-1 1-1,1 0 1,0-1 0,0 1-1,1-1 1,-1 0 0,1 1-1,0-1 1,0 0 0,1 0-1,-1 0 1,1 0 0,0-1-1,0 1 1,0-1 0,0 0-1,0 1 1,1-1 0,0-1-1,-1 1 1,1-1 0,0 1-1,8 2 1,-1 0-47,0-1 0,-1-1-1,2 0 1,16 3 0,-23-5 131,0-1-1,1 1 1,-1-1-1,0 0 1,1-1 0,-1 1-1,0-1 1,0 0-1,0 0 1,0 0 0,0-1-1,6-2 1,-4-4 4</inkml:trace>
  <inkml:trace contextRef="#ctx0" brushRef="#br0" timeOffset="1">1 24 15179,'21'-7'1313,"-1"1"-1313,-11 0-56,-2 2 976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17916,'-5'1'3673,"7"-1"-4234,1-1 577,2 1-176,3 1-136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0 520 15027,'4'84'1526,"-3"-57"-1251,0 1 0,6 32 0,-7-60-266,0 1-1,0-1 0,0 1 0,1-1 0,-1 1 0,0 0 0,0-1 0,0 1 1,0-1-1,0 1 0,1-1 0,-1 1 0,0-1 0,1 1 0,-1-1 1,0 1-1,1-1 0,-1 1 0,0-1 0,1 1 0,-1-1 0,1 0 0,-1 1 1,1-1-1,-1 0 0,1 1 0,-1-1 0,1 0 0,-1 0 0,1 0 0,-1 1 1,1-1-1,0 0 0,-1 0 0,1 0 0,-1 0 0,1 0 0,-1 0 1,1 0-1,0 0 0,-1 0 0,1 0 0,-1 0 0,1-1 0,-1 1 0,1 0 1,0 0-1,-1-1 0,1 1 0,-1 0 0,1 0 0,-1-1 0,0 1 1,2-1-1,26-26 133,-25 24-135,95-117 164,-97 119-169,19-18-11,-20 18 10,1 1-1,-1 0 0,0-1 0,1 1 0,-1-1 0,1 1 0,-1 0 1,0-1-1,1 1 0,-1 0 0,1 0 0,-1 0 0,1-1 0,-1 1 1,1 0-1,-1 0 0,1 0 0,0 0 0,-1 0 0,1 0 0,-1 0 1,1 0-1,-1 0 0,1 0 0,-1 0 0,1 0 0,-1 0 0,1 0 1,-1 1-1,1-1 0,-1 0 0,1 0 0,-1 1 0,1-1 0,-1 0 1,1 0-1,-1 1 0,0-1 0,1 1 0,-1-1 0,1 0 0,-1 1 1,0-1-1,1 1 0,-1-1 0,0 1 0,1 0 0,1 8 10,0 0 0,-1 0 0,0 0 0,0 0 0,-1 0 0,-1 13 0,0-14 9,1-1-1,0 1 1,0-1 0,0 1-1,1 0 1,0-1 0,1 0-1,0 1 1,0-1 0,5 13 0,-6-19-9,0 0 1,0 0 0,0 0 0,0 0 0,0 0 0,0 0 0,0-1 0,0 1 0,0 0 0,0-1-1,0 1 1,0-1 0,1 1 0,-1-1 0,0 1 0,0-1 0,1 0 0,-1 1 0,0-1 0,1 0-1,-1 0 1,0 0 0,0 0 0,1 0 0,-1-1 0,0 1 0,1 0 0,-1-1 0,0 1-1,0 0 1,0-1 0,1 1 0,-1-1 0,0 0 0,0 0 0,1 0 0,5-3 31,-1-1 0,1 1 0,-1-1-1,9-10 1,3-3-32,-2-2 0,0 0 0,-1-1 0,-1 0 0,-1-1 0,13-33 0,-24 80-568,-2-16 501,-2 7-44,0 1-1,2-1 1,1 22-1,-1-37 106,0 0 1,0-1-1,0 1 0,0 0 0,0 0 0,0-1 1,0 1-1,1 0 0,-1 0 0,0-1 0,0 1 1,0 0-1,1-1 0,-1 1 0,1 0 1,-1-1-1,0 1 0,1 0 0,-1-1 0,1 1 1,-1-1-1,1 1 0,-1-1 0,1 1 0,0-1 1,-1 1-1,1-1 0,0 0 0,-1 1 0,1-1 1,0 0-1,-1 0 0,1 1 0,0-1 1,0 0-1,-1 0 0,1 0 0,0 0 0,0 0 1,-1 0-1,1 0 0,0 0 0,0 0 0,-1 0 1,2-1-1,2 0 6,-1-1 0,0 0 1,1 1-1,-1-1 0,0 0 0,-1-1 0,1 1 1,5-6-1,7-9-159,-1-1 0,-1 0 0,19-35 0,24-64-1284,-46 103 942,-10 14 482,0 0 0,0 0 0,0 0 0,0 0-1,1 0 1,-1 0 0,0 0 0,0 0 0,0 0-1,0 0 1,1 0 0,-1 0 0,0 1 0,0-1 0,0 0-1,0 0 1,1 0 0,-1 0 0,0 0 0,0 0 0,0 0-1,0 1 1,0-1 0,0 0 0,1 0 0,-1 0 0,0 0-1,0 0 1,0 1 0,0-1 0,0 0 0,0 0-1,0 0 1,0 1 0,0-1 0,0 0 0,0 0 0,0 0-1,0 0 1,0 1 0,0-1 0,1 34-342,-1-27 424,-1 39 44,-1-30 60,2 1 0,0-1-1,0 1 1,2-1 0,6 33 0,-8-48-148,0 0 0,1 0 1,-1-1-1,0 1 0,1 0 0,-1 0 0,1-1 0,-1 1 0,0 0 1,1 0-1,-1-1 0,1 1 0,0-1 0,-1 1 0,1 0 1,0-1-1,-1 1 0,1-1 0,0 1 0,-1-1 0,1 0 0,0 1 1,0-1-1,1 1 0,0-1-1,-1 0 0,0-1 0,1 1 0,-1 0 0,0 0 0,1-1-1,-1 1 1,0-1 0,1 1 0,-1-1 0,0 0 0,0 1 0,0-1 0,2-1 0,4-4 59,0-1 1,0 0-1,9-12 0,-13 15-55,50-64-481,-3-3 0,-3-2 0,-3-2 0,64-156-1,-104 221 404,-1 5 44,-1 0-1,0 0 1,0-1 0,0 1 0,-1-1 0,0 1 0,0-1 0,0 1 0,-1-1 0,0-6 0,0 12 9,0-1 0,0 1-1,0 0 1,0 0 0,0 0 0,0 0 0,0 0 0,0 0-1,0 0 1,0 0 0,0-1 0,-1 1 0,1 0 0,0 0-1,0 0 1,0 0 0,0 0 0,0 0 0,0 0 0,0 0-1,0 0 1,0 0 0,-1 0 0,1 0 0,0 0 0,0 0-1,0 0 1,0 0 0,0 0 0,0 0 0,0 0-1,-1 0 1,1 0 0,0 0 0,0 0 0,0 0 0,0 0-1,0 0 1,0 0 0,0 0 0,-1 0 0,1 0 0,0 0-1,0 0 1,0 0 0,0 0 0,0 0 0,0 0 0,0 0-1,0 1 1,0-1 0,-1 0 0,-7 8 203,-6 11 108,4-2-180,2 0 0,0 0 0,1 1 0,1 0 0,0 0 0,1 1 0,2-1 0,-1 1 0,2 0 0,1 0 0,0 0 0,2 1 0,3 27 0,-1-24-161,2-1 1,0 0 0,2-1 0,0 1-1,2-1 1,0-1 0,1 1 0,1-2 0,1 1-1,0-2 1,18 20 0,-9-18-415,-12-18 51,-9-2 363,1-1 1,-1 0-1,0 1 0,0-1 1,1 1-1,-1-1 1,0 1-1,0-1 0,0 0 1,0 1-1,0-1 1,0 0-1,0 1 1,0-1-1,0 1 0,0-1 1,0 0-1,0 1 1,0-1-1,-1 0 1,0-6-41,-1 0 1,0 1 0,0-1 0,-1 1-1,1-1 1,-7-8 0,-17-24-147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175 208 14483,'0'1'1128,"9"-1"-800,8-2-104,9-3 489,7-3-201,8-2-280,4-3-200,1 1-448,-2-2-961,-5 0 1217,-12-1-224,-13 5-240</inkml:trace>
  <inkml:trace contextRef="#ctx0" brushRef="#br0" timeOffset="1">0 17 15843,'0'-7'945,"5"4"-1249,3-2-313,2 3 937,-1 2-336,1 0-256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14699,'-4'-8'1417,"0"7"-399,-3 17 101,-3 29-576,6-22-541,2-1 0,1 35 1,1-48-15,0 0 0,1 0 1,1 0-1,-1 0 1,1 0-1,1 0 1,0 0-1,7 15 1,-9-22 20,1 1 0,-1-1-1,1 0 1,-1 1 0,1-1 0,0 0 0,0 0 0,0 0 0,0 0 0,0 0 0,0-1 0,1 1 0,-1-1 0,1 1 0,-1-1 0,1 0 0,-1 0 0,1 0 0,0 0 0,-1-1 0,1 1-1,0-1 1,0 1 0,0-1 0,-1 0 0,1 0 0,0 0 0,0-1 0,0 1 0,-1-1 0,1 1 0,0-1 0,-1 0 0,1 0 0,0 0 0,-1 0 0,4-3 0,2 0 72,0-2 0,0 1-1,0-1 1,0-1 0,-1 0 0,0 1 0,-1-2 0,1 1 0,6-12 0,-7 9 74,0 0-1,-1 0 1,-1-1-1,6-19 1,-8 27-139,-2 0 0,1 0 0,0 0 1,0-1-1,-1 1 0,0 0 0,0 0 0,0 0 1,0-1-1,0 1 0,-1 0 0,1 0 1,-1 0-1,0-1 0,0 1 0,0 0 1,0 0-1,-1 1 0,1-1 0,-1 0 1,-2-4-1,2 6-115,1 0 0,-1 0 0,1 0 0,-1 0 1,1 1-1,-1-1 0,0 0 0,1 1 0,-1-1 0,0 1 0,0-1 0,1 1 1,-4 0-1,5 0 36,-1 0 0,1 0 1,-1 0-1,1 0 0,-1 0 1,1 0-1,-1 0 0,1 0 1,-1 0-1,1 0 0,-1 0 1,1 0-1,-1 0 0,1 1 0,0-1 1,-1 0-1,1 0 0,-1 1 1,1-1-1,-1 0 0,1 1 1,0-1-1,-1 0 0,1 1 1,0-1-1,-1 0 0,1 1 1,0-1-1,0 1 0,-1-1 1,1 1-1,0-1 0,0 1 0,0-1 1,-1 1-1,1-1 0,0 1 1,0-1-1,0 1 0,0-1 1,0 1-1,0-1 0,0 1 1,0-1-1,0 1 0,0-1 1,1 1-1,-1 0 0,6 7-584,7-2-161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83 14219,'-9'-2'151,"0"0"1,0 1-1,1 0 0,-1 0 0,0 1 1,0 0-1,0 1 0,0 0 1,0 1-1,0-1 0,1 2 0,-1-1 1,1 1-1,-1 0 0,-10 7 1,11-6-115,0 0 1,0 1 0,0 0-1,1 0 1,0 1 0,0-1-1,0 2 1,1-1 0,0 1-1,0 0 1,1 0 0,0 0-1,0 1 1,1 0 0,-4 9-1,6-14-25,1 1 0,0-1 0,0 1 0,1-1-1,-1 1 1,1 0 0,0-1 0,0 1 0,0 0 0,0-1-1,1 1 1,-1-1 0,1 1 0,0 0 0,0-1-1,2 4 1,-2-5 3,0 0 0,1 0 0,-1 0 0,1 0 0,-1 0-1,1 0 1,0 0 0,0-1 0,0 1 0,0-1 0,0 1 0,0-1-1,0 0 1,1 0 0,-1 0 0,0 0 0,1 0 0,-1 0 0,0-1-1,1 1 1,-1-1 0,1 0 0,3 0 0,4 0 36,0-1-1,0 0 1,0-1 0,0 0 0,-1-1-1,1 0 1,-1 0 0,0-1 0,0 0-1,0-1 1,13-8 0,0-2 78,0-1 1,-1-2-1,19-19 1,-30 26-62,0 0 1,0-1-1,12-19 1,-19 26-82,0 1 0,-1-1 1,1 0-1,-1 0 0,0 0 0,-1 0 1,1 0-1,-1 0 0,0-1 1,-1 1-1,1 0 0,-1-1 0,0-6 1,-1 11-28,1-1 1,0 0-1,0 1 1,-1-1-1,1 1 1,-1-1-1,0 1 1,1-1-1,-1 1 1,0 0-1,0-1 1,0 1-1,0 0 1,0 0-1,0-1 1,0 1-1,0 0 1,0 0-1,-1 0 1,1 0-1,0 1 1,-1-1-1,1 0 1,-1 0-1,1 1 1,-1-1-1,1 1 1,-1-1-1,1 1 1,-1 0-1,0 0 1,1 0-1,-1 0 1,1 0-1,-1 0 1,0 0-1,1 0 1,-1 0-1,1 1 1,-4 0-1,2 0-88,-1 0 0,0 0 0,1 0 0,-1 1 0,1-1 0,-1 1 0,1 0 0,0 0 0,0 0-1,-1 0 1,2 1 0,-1-1 0,0 1 0,0 0 0,1 0 0,-3 3 0,4-2-223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13683,'-11'145'3650,"6"-103"-3270,2 1-1,3 60 1,-1-102-381,1 1 1,0 0-1,1 0 0,-1-1 1,0 1-1,0 0 0,1 0 1,-1-1-1,1 1 0,-1 0 1,1-1-1,0 1 0,0-1 0,0 1 1,0-1-1,0 1 0,0-1 1,0 1-1,0-1 0,0 0 1,1 0-1,-1 0 0,3 2 1,-2-3-29,0 1 0,0-1 0,0 0 0,0 0 0,0-1 1,0 1-1,0 0 0,0-1 0,-1 1 0,1-1 0,0 1 0,0-1 0,0 0 1,-1 0-1,1 0 0,0 0 0,-1 0 0,1 0 0,-1 0 0,1-1 1,-1 1-1,2-2 0,11-12-269,-1 0 1,0 0 0,-1-1-1,0-1 1,12-24 0,40-95-927,-55 115 1063,13-38 228,-20 48 516,-12 41 135,-20 76 488,27-92-1158,0 0-1,1 0 0,1 1 0,0-1 1,3 24-1,-2-36-51,0 0-1,0 0 1,0 0-1,1 0 0,-1 0 1,1 0-1,-1 0 1,1-1-1,0 1 1,0 0-1,0 0 1,0-1-1,0 1 1,0-1-1,0 1 1,1-1-1,-1 1 1,0-1-1,1 0 1,-1 1-1,1-1 1,0 0-1,-1 0 1,1 0-1,0 0 1,0-1-1,-1 1 1,1 0-1,0-1 1,3 1-1,20 0-140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25 110 12875,'2'4'135,"0"-1"1,0 1-1,-1-1 1,0 1-1,0 0 1,0-1 0,0 1-1,-1 0 1,1 0-1,-1 6 1,-4 41 548,3-39-263,-29 213 1774,29-222-2129,1 0-1,0-1 1,-1 1-1,1 0 1,1 0 0,-1 0-1,0 0 1,1-1-1,-1 1 1,1 0-1,1 4 1,-1-6-46,-1-1 0,0 1 0,1-1 0,-1 0 0,0 1 0,1-1 0,-1 1 0,1-1 0,-1 0 0,1 0 0,-1 1 1,1-1-1,-1 0 0,1 0 0,-1 1 0,1-1 0,-1 0 0,1 0 0,-1 0 0,1 0 0,-1 0 0,2 0 0,0 0 10,0 0 0,0-1 0,0 1 1,0-1-1,0 1 0,-1-1 0,1 0 0,0 0 0,3-2 0,11-7 125,-1-2 1,0 0-1,0-1 1,21-26-1,46-65 297,-60 75-376,-3-1 0,18-35 1,-31 53-292,0-1 0,-1 0 0,-1 0 1,0-1-1,0 1 0,-2-1 0,1 0 1,-1-18-1,-2 31 141,0 0 0,-1-1 0,1 1 0,-1 0 0,1 0 0,-1 0 0,1 0 0,-1 0 0,0 0-1,1-1 1,-1 2 0,0-1 0,0 0 0,0 0 0,0 0 0,0 0 0,0 0 0,0 1 0,-2-2 0,2 1-64,-9-6-339</inkml:trace>
  <inkml:trace contextRef="#ctx0" brushRef="#br0" timeOffset="1">182 403 12443,'4'16'1320,"3"2"-920,0-5-192,2-1 896,1-5-808,0-4-304,1-5 24,2-1-40,-1-1-56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90 15531,'1'-1'78,"-1"0"-1,0 0 1,1 0-1,-1 0 1,1 1 0,-1-1-1,0 0 1,0 0-1,1 0 1,-1 0-1,0 0 1,0 0-1,0 0 1,0 0-1,0 0 1,0 0-1,-1 0 1,1 0-1,0 0 1,0 0-1,-1 0 1,0-2 0,0 3-23,1-1 0,-1 1 0,0-1 0,0 1 0,0-1 0,0 1 1,1-1-1,-1 1 0,0 0 0,0-1 0,0 1 0,0 0 1,0 0-1,0 0 0,0 0 0,0 0 0,0 0 0,-2 0 0,-2 1 62,0 0 0,-1 0-1,1 0 1,0 1-1,0 0 1,0 0-1,-6 3 1,-2 4-29,0 0-1,-21 18 1,28-22-91,1 0-1,1 0 1,-1 1-1,1 0 1,-1-1-1,2 1 1,-1 1-1,-3 7 1,6-13 0,1 0-1,0-1 1,0 1 0,-1 0-1,1-1 1,0 1 0,0 0-1,0-1 1,0 1 0,0 0-1,0-1 1,0 1 0,0 0 0,0-1-1,0 1 1,0 0 0,0 0-1,0-1 1,0 1 0,1 0-1,-1-1 1,0 1 0,1-1-1,-1 1 1,0 0 0,1-1 0,-1 1-1,1-1 1,0 1 0,0 0-12,1 0 0,-1 0 1,1-1-1,-1 1 1,1-1-1,-1 1 0,1-1 1,0 0-1,-1 1 1,1-1-1,-1 0 0,3 0 1,5-1-115,0 0 1,-1 0-1,18-5 1,16-10-668,-1-1 0,66-39 1,-39 19-273,-65 36 1015,0-1 0,0 1 1,0-1-1,0 1 1,1 0-1,-1 0 1,6 0-1,-9 1 62,1 0-1,0 0 1,-1 0-1,1 0 1,0 0-1,0 1 1,-1-1-1,1 0 1,-1 0-1,1 1 1,0-1-1,-1 1 1,1-1-1,-1 0 1,1 1 0,-1-1-1,1 1 1,-1-1-1,1 1 1,-1 0-1,1-1 1,-1 1-1,0-1 1,1 1-1,-1 0 1,0-1-1,1 1 1,-1 0-1,0-1 1,0 1-1,0 0 1,0-1-1,0 1 1,0 0-1,0 0 1,0-1 0,0 1-1,0 1 1,0 6 241,-1 0 1,0 0-1,0 0 1,-3 8 0,-3 15 879,7-31-1117,0 0 1,1 0-1,-1 1 0,0-1 1,0 0-1,0 0 0,0 0 1,0 1-1,0-1 1,0 0-1,0 0 0,0 0 1,0 0-1,1 1 0,-1-1 1,0 0-1,0 0 1,0 0-1,0 0 0,1 0 1,-1 1-1,0-1 0,0 0 1,0 0-1,0 0 0,1 0 1,-1 0-1,0 0 1,0 0-1,0 0 0,1 0 1,-1 0-1,0 0 0,0 0 1,0 0-1,1 0 1,-1 0-1,0 0 0,0 0 1,0 0-1,1 0 0,-1 0 1,0 0-1,0 0 1,0 0-1,1-1 0,-1 1 1,0 0-1,0 0 0,0 0 1,0 0-1,1 0 1,-1 0-1,0-1 0,0 1 1,0 0-1,0 0 0,0-1 1,12-7 66,-3 1-111,56-49-679,-57 50 489,1 0 1,0 0-1,1 0 0,-1 1 0,18-6 0,-26 10 196,1 1-1,0-1 0,-1 1 1,1-1-1,-1 1 0,1 0 1,0-1-1,-1 1 0,1 0 1,0 0-1,-1 0 0,1 0 1,0 0-1,-1 1 0,1-1 1,-1 1-1,1-1 0,0 1 0,-1-1 1,1 1-1,-1 0 0,0-1 1,1 1-1,-1 0 0,1 0 1,-1 0-1,0 0 0,0 1 1,0-1-1,1 0 0,0 2 1,1 3 145,-1 0 1,0-1 0,0 1 0,0 0 0,0 0 0,0 12 0,0-10 143,-2-8-237,0 1 0,0-1 0,0 1 0,0-1 0,0 1 0,1-1 0,-1 1 1,0-1-1,0 1 0,1-1 0,-1 1 0,0-1 0,1 1 0,-1-1 1,0 1-1,1-1 0,-1 0 0,1 1 0,-1-1 0,1 0 0,-1 1 0,1-1 1,-1 0-1,1 0 0,-1 1 0,1-1 0,-1 0 0,1 0 0,-1 0 1,1 0-1,0 0 0,-1 0 0,1 0 0,-1 0 0,1 0 0,-1 0 0,1 0 1,-1 0-1,1 0 0,0 0 0,-1 0 0,1-1 0,-1 1 0,2-1 1,25-13 440,-24 12-448,46-32-16,-33 22-288,0 0 0,1 1 1,1 1-1,0 0 0,0 2 0,22-8 0,-38 15 255,0 1 0,0-1 0,0 1 0,0-1 0,0 1 0,-1 0 0,1 0 0,0 0 0,0 0 0,0 0 0,0 0-1,0 0 1,0 1 0,0-1 0,0 1 0,-1-1 0,1 1 0,0 0 0,0 0 0,-1 0 0,1 0 0,0 0 0,-1 0 0,1 0 0,-1 0 0,1 1 0,-1-1-1,0 0 1,0 1 0,1 0 0,-1-1 0,0 1 0,1 2 0,1 5 226,0 0 0,0 0 0,-1 0 0,0 0 0,1 16 0,0-3 588,-3-22-756,0 1 0,0-1-1,0 1 1,0-1 0,0 1 0,0-1 0,0 1 0,0-1-1,0 0 1,1 1 0,-1-1 0,0 1 0,0-1-1,1 0 1,-1 1 0,0-1 0,0 0 0,1 1-1,-1-1 1,0 0 0,1 1 0,-1-1 0,0 0-1,1 0 1,-1 1 0,1-1 0,-1 0 0,0 0 0,1 0-1,-1 0 1,1 1 0,-1-1 0,1 0 0,0 0-1,17-8 37,13-21-468,-20 17 341,2 4-79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14467,'1'7'282,"0"2"0,0-1 0,-1 0 0,0 0 0,-1 0 0,1 0 0,-1 0 0,-1 0 0,-3 10 0,3-8-111,0 0-1,0 0 1,1 0 0,0 0 0,1 10 0,0-19-168,0-1 1,0 1 0,0-1-1,0 1 1,0-1-1,0 1 1,0-1-1,0 1 1,1-1-1,-1 1 1,0-1-1,0 0 1,0 1-1,1-1 1,-1 1-1,0-1 1,1 0 0,-1 1-1,0-1 1,1 0-1,-1 1 1,1-1-1,-1 0 1,0 1-1,1-1 1,-1 0-1,1 0 1,-1 0-1,1 1 1,0-1-1,17-3-251,19-19-587,-35 21 786,39-29-1226,-22 16 269,1 0 1,0 1-1,1 1 1,34-15-1,-53 26 957,0 0 0,0 1 0,1-1 0,-1 1 0,0-1 0,0 1 0,0 0 0,0 0 0,0 0 0,0 0 0,0 0 0,1 0 0,2 2 0,-4-2 64,0 0-1,0 1 1,0 0 0,0-1-1,0 1 1,0-1-1,-1 1 1,1 0 0,0 0-1,0-1 1,-1 1-1,1 0 1,-1 0-1,1 0 1,-1 0 0,1 0-1,-1 0 1,1 0-1,-1 0 1,1 1 0,0 5 364,-1 0 1,0 0 0,0 0 0,0 0 0,0 0-1,-3 11 1,0 2 1007,3-20-1354,0 1 0,-1-1 0,1 1 0,0-1-1,0 1 1,0-1 0,0 1 0,0-1-1,0 1 1,0-1 0,0 1 0,0-1 0,0 1-1,0-1 1,1 1 0,-1-1 0,0 1-1,0-1 1,0 1 0,1-1 0,-1 1-1,0-1 1,0 1 0,1-1 0,-1 0 0,0 1-1,1-1 1,-1 0 0,1 1 0,-1-1-1,0 0 1,1 1 0,-1-1 0,1 0-1,-1 0 1,1 1 0,-1-1 0,1 0 0,-1 0-1,1 0 1,-1 0 0,1 0 0,-1 0-1,1 0 1,-1 0 0,1 0 0,-1 0 0,1 0-1,-1 0 1,1 0 0,0 0 0,-1 0-1,0 0 1,1-1 0,-1 1 0,1 0-1,-1 0 1,2-1 0,28-18 419,-1-6-707,43-45 0,-45 41-618,40-32 1,-66 60 844,-1 0 0,1 0 0,0 0 0,0 0 0,0 1 0,0-1 0,0 0 0,0 1 0,0-1 1,0 1-1,0-1 0,0 1 0,0-1 0,0 1 0,0 0 0,0-1 0,0 1 0,1 0 0,-1 0 0,0 0 0,0 0 0,0 0 0,0 0 0,1 0 0,-1 0 0,0 1 0,0-1 0,0 0 0,2 2 0,-2-1 29,0 1-1,0-1 0,0 1 0,0 0 1,0-1-1,0 1 0,-1 0 1,1 0-1,-1 0 0,1 0 1,-1-1-1,0 1 0,0 0 0,0 0 1,0 0-1,0 0 0,0 2 1,-7 54 611,4-47-309,1 0 1,1 0-1,0 1 0,1-1 1,1 15-1,-1-26-297,0 0 1,-1 0-1,1 0 0,0 0 0,0 1 1,0-1-1,0 0 0,0 0 0,0 0 1,0 0-1,1 1 0,-1-1 0,0 0 0,0 0 1,0 0-1,0 0 0,0 0 0,0 0 1,0 1-1,0-1 0,0 0 0,0 0 1,0 0-1,0 0 0,1 0 0,-1 0 0,0 0 1,0 1-1,0-1 0,0 0 0,0 0 1,0 0-1,1 0 0,-1 0 0,0 0 1,0 0-1,0 0 0,0 0 0,0 0 1,1 0-1,-1 0 0,0 0 0,0 0 0,0 0 1,1 0-1,5-5 281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234 335 13371,'2'-3'94,"0"0"1,-1 0 0,1-1-1,-1 1 1,0-1-1,0 1 1,0-1 0,-1 0-1,1 1 1,-1-1-1,0 0 1,0 1 0,0-1-1,-1-3 1,1 5-67,0 0 0,0 0-1,0 0 1,-1 0 0,1 0 0,0 1 0,-1-1 0,0 0 0,1 0-1,-1 1 1,0-1 0,0 0 0,0 1 0,0-1 0,0 1 0,0-1 0,0 1-1,0 0 1,-1-1 0,1 1 0,-1 0 0,1 0 0,-1 0 0,1 0 0,-1 0-1,0 0 1,1 0 0,-4 0 0,0 1 31,0 0-1,0 0 1,1 1 0,-1 0-1,0 0 1,0 0 0,0 1 0,0-1-1,1 1 1,-1 0 0,1 1-1,-1-1 1,1 1 0,0 0-1,-5 4 1,-7 7 151,0 0 0,-16 19-1,32-33-207,-9 10 78,0 0 0,1 0 0,0 0 1,0 1-1,1 0 0,-10 23 0,16-33-68,1 0 0,-1 0 0,1-1 0,-1 1 0,1 0 0,0 0 0,0 0 1,-1 0-1,1 0 0,0 0 0,0 0 0,0 0 0,0 0 0,0 0 0,0 1 0,0-1 0,0 0 0,1 0 0,-1 0 0,0-1 0,1 1 0,-1 0 0,0 0 0,1 0 0,-1 0 0,1 0 0,0 0 0,-1 0 1,1-1-1,0 1 0,-1 0 0,1 0 0,0-1 0,0 1 0,-1-1 0,1 1 0,0-1 0,0 1 0,0-1 0,0 1 0,0-1 0,0 0 0,0 1 0,0-1 0,0 0 0,0 0 0,0 0 0,0 0 0,1 0 1,6 0 43,0 0 1,-1 0 0,1-1 0,0 0-1,11-3 1,143-49 83,-107 33-451,99-22 1,-146 40 251,1 1 1,-1 0-1,0 0 1,1 1-1,-1 0 1,17 3-1,-23-2 73,0-1-1,1 1 1,-1 0 0,0-1-1,1 1 1,-1 0 0,0 1-1,0-1 1,0 0 0,0 0-1,0 1 1,0 0 0,0-1-1,-1 1 1,1 0 0,0 0-1,-1 0 1,0 0 0,1 0-1,-1 0 1,0 0 0,0 0-1,0 0 1,0 1 0,-1-1-1,1 0 1,0 1 0,-1 2-1,4 1 770,0-13-290,5-17-78,-9 23-400,7-26 47,-2-1 0,0 0-1,-2 0 1,-1 0 0,-2 0 0,0 0 0,-2 0 0,-1 0-1,-1 1 1,-8-31 0,11 57-88,1 1 0,0-1 0,0 1 0,-1-1 0,1 1-1,0-1 1,0 0 0,0 1 0,0-1 0,0 1 0,0-1 0,0 0 0,0 1 0,0-1 0,0 1 0,0-1-1,0 0 1,0 1 0,1-1 0,-1 1 0,0-1 0,0 1 0,1-1 0,-1 1 0,0-1 0,1 1-1,-1-1 1,0 1 0,1-1 0,-1 1 0,1-1 0,-1 1 0,1 0 0,-1-1 0,1 1 0,-1 0-1,1 0 1,0-1 0,28 0-575,-14 2 504,87-2-450,-37-1 147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5 175 14747,'-1'-64'3822,"0"162"-2708,-1-5-1001,14 130 1,-11-218-107,-1 1 0,1-1 1,1 1-1,-1-1 1,1 1-1,0-1 1,4 8-1,-6-12-4,1 0 0,0 0 0,-1-1 0,1 1 0,-1 0 0,1-1 0,0 1 0,0-1-1,-1 1 1,1 0 0,0-1 0,0 0 0,0 1 0,0-1 0,0 1 0,-1-1 0,1 0 0,2 1 0,-1-1 1,0-1 0,-1 1 1,1 0-1,0 0 0,0-1 0,-1 1 1,1-1-1,0 0 0,-1 1 0,1-1 1,-1 0-1,1 0 0,1-2 0,14-10 25,0-2-1,-2 0 1,0-1 0,0 0-1,-2-2 1,16-24-1,-5 8 15,90-131 169,52-69-735,-158 226-427,-11 20 928,-14 23 90,-2-2-323,-2 1-54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13563,'3'-3'322,"0"1"1,0-1-1,-1 1 0,1 0 1,0 0-1,1 0 0,-1 1 1,0-1-1,1 1 0,6-2 1,-9 2-297,0 1-1,1 0 1,-1 0 0,0 0 0,1 0-1,-1 0 1,0 0 0,1 0 0,-1 1-1,0-1 1,0 0 0,1 1 0,-1-1-1,0 1 1,0-1 0,0 1 0,1-1 0,-1 1-1,0 0 1,0 0 0,0 0 0,0 0-1,0-1 1,-1 1 0,1 0 0,0 0-1,0 1 1,-1-1 0,1 0 0,0 0-1,-1 0 1,1 0 0,-1 1 0,1 0 0,2 7 19,-1 0 1,0 1-1,0-1 1,-1 0 0,-1 1-1,1-1 1,-2 14-1,-13 68 328,2-13 112,12-78-476,0 0-1,0 1 0,-1-1 0,1 0 1,0 1-1,0-1 0,0 1 0,0-1 1,0 0-1,0 1 0,0-1 0,0 1 1,0-1-1,0 0 0,0 1 1,0-1-1,0 1 0,0-1 0,1 0 1,-1 1-1,0-1 0,0 1 0,0-1 1,0 0-1,1 1 0,-1-1 0,0 0 1,0 0-1,1 1 0,-1-1 0,0 0 1,1 1-1,-1-1 0,0 0 0,1 0 1,-1 0-1,0 1 0,1-1 0,15-10 131,16-27-117,-30 35-20,27-35-192,-2-1 0,-1-1 0,-2-1 0,32-75 0,-56 115 195,0 0 0,-1 0-1,1 0 1,0 0 0,0 0 0,0 0 0,0 0 0,0-1-1,-1 1 1,1 0 0,0 0 0,0 0 0,0 0 0,0 0-1,-1 0 1,1 0 0,0 0 0,0 0 0,0 0 0,-1 0-1,1 0 1,0 0 0,0 0 0,0 0 0,0 0-1,-1 0 1,1 0 0,0 0 0,0 0 0,0 0 0,0 1-1,-1-1 1,1 0 0,0 0 0,0 0 0,0 0 0,0 0-1,0 0 1,-1 0 0,1 1 0,0-1 0,-3 4 35,0-1 0,0 1 0,1 0 0,-1 0 0,1 0 0,0 0 0,0 1 0,0-1 0,1 1 1,-2 6-1,0 4 32,0-1 0,0 17 0,2-25-56,1 0 0,0 0 0,0 0 0,1 0 0,0-1 0,0 1 0,0 0 0,1 0 0,3 7 0,-4-11-14,0 0-1,0 0 1,0 0-1,0-1 1,0 1-1,1 0 1,-1-1 0,1 1-1,-1-1 1,1 1-1,0-1 1,-1 0-1,1 0 1,0 0 0,0 0-1,0 0 1,0 0-1,0 0 1,0-1-1,0 1 1,0-1-1,0 1 1,0-1 0,0 0-1,0 0 1,1 0-1,-1 0 1,0 0-1,2-1 1,4-1-21,-2 0 0,1 0 0,0 0 0,0-1 0,-1 0 0,0-1 0,1 1 0,-1-1 0,0-1-1,-1 1 1,1-1 0,-1 0 0,6-6 0,2-5-94,0 0 0,-1 0 0,13-24 0,-20 34-38,-2 9 107,-1 9 72,-12 164 771,12-167-1055,1-9 109,6-16-10,3-8-51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13531,'10'10'968,"-3"9"-768,2 0-112,2-1 448,3 2-320,6-1-232,6-3-48,6-11 64,1-2 0,4-6-48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1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20 12587,'-8'2'217,"1"0"1,-1 0-1,0 1 1,0-1-1,1 2 1,0-1 0,-1 1-1,1 0 1,1 1-1,-1 0 1,1 0-1,0 0 1,0 1 0,0 0-1,1 0 1,0 0-1,0 0 1,0 1-1,1 0 1,0 0-1,-4 9 1,8-15-209,0 0 0,-1-1 1,1 1-1,-1 0 0,1-1 0,0 1 0,0 0 1,-1 0-1,1-1 0,0 1 0,0 0 0,0 0 1,0-1-1,0 1 0,0 0 0,0 0 0,0-1 0,0 1 1,0 0-1,0 0 0,1-1 0,-1 1 0,0 0 1,1 0-1,-1-1 0,0 1 0,1 0 0,-1-1 1,1 1-1,-1 0 0,1-1 0,-1 1 0,1-1 0,-1 1 1,1-1-1,-1 1 0,1-1 0,0 0 0,-1 1 1,1-1-1,0 1 0,0-1 0,-1 0 0,1 0 1,0 0-1,0 1 0,-1-1 0,1 0 0,0 0 1,1 0-1,4 0-1,-1-1-1,1 1 1,0-1 0,0-1 0,10-2 0,18-10-239,0-1-1,41-25 1,27-12-406,-87 46 471,1 0-1,-1 0 1,1 2-1,29-5 1,-43 9 176,1-1 1,-1 1-1,0 0 1,1-1-1,-1 1 1,1 0-1,-1 1 1,1-1-1,-1 0 1,0 1-1,1-1 1,-1 1-1,0 0 0,1 0 1,-1 0-1,0 0 1,0 0-1,0 0 1,0 1-1,0-1 1,0 1-1,0 0 1,0-1-1,-1 1 0,1 0 1,-1 0-1,3 3 1,-1 2 207,0 1-1,-1 0 1,1-1 0,-2 1-1,1 0 1,0 14 0,1 2 472,-3-23-661,0 0 0,1-1 0,-1 1 0,0 0 0,0 0 0,0 0 0,0-1 0,1 1 0,-1 0 0,0 0 0,1-1 0,-1 1 0,0 0 0,1-1 0,-1 1 0,1 0 0,-1-1 0,1 1 0,0-1 0,-1 1 0,1-1 0,0 1 0,-1-1 0,1 1 0,0-1 0,-1 0 0,1 1 0,0-1 0,0 0 0,-1 0 0,1 1 0,0-1 0,0 0 0,0 0 0,-1 0 0,1 0 0,0 0 0,0 0 0,0 0 0,-1 0 0,1 0 0,0-1 0,0 1 0,0 0 0,-1 0 0,1-1 0,0 1 0,-1-1 0,1 1 0,1-1 0,5-3 37,0 0 0,-1-1 0,13-10 1,-17 14-70,14-14-111,37-28-529,-48 40 495,0-1 0,0 1-1,1 0 1,-1 1 0,1-1-1,0 1 1,0 0 0,8-1-1,-13 3 89,1 0 0,0 0 0,-1 0 0,1 0 0,0 1 0,0-1 0,-1 1 0,1-1 0,-1 1 0,1-1 0,0 1 0,-1 0 0,1 0 0,-1 0 0,0 0 0,1 0-1,-1 0 1,0 0 0,1 1 0,-1-1 0,0 0 0,0 1 0,0-1 0,0 1 0,0-1 0,-1 1 0,1-1 0,0 1 0,-1-1 0,1 5 0,1-3 18,-1 1 0,0-1 0,-1 1 1,1 0-1,-1 0 0,1-1 1,-1 1-1,0 0 0,0 0 0,-1-1 1,1 1-1,-1 0 0,-2 6 1,-2-3-17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14595,'5'27'466,"-2"1"-1,0-1 1,-2 1-1,-5 54 1,1-6 351,2-41-535,-1-19-108,2 0 0,0 0 0,1 0 0,1 0 1,6 29-1,-7-43-142,-1 1-1,1-1 1,0 0 0,0 0 0,0 0 0,0 0 0,0 0 0,1 0 0,-1 0-1,0 0 1,1 0 0,0-1 0,-1 1 0,1 0 0,0-1 0,0 0 0,0 1-1,0-1 1,0 0 0,0 0 0,0 0 0,0 0 0,0 0 0,1-1 0,-1 1-1,0-1 1,1 1 0,-1-1 0,0 0 0,1 0 0,-1 0 0,0 0 0,1-1-1,-1 1 1,0 0 0,0-1 0,1 0 0,-1 1 0,3-3 0,6-1 23,-1-2 1,0 1-1,0-1 0,-1-1 1,1 0-1,-1 0 1,-1-1-1,9-9 1,61-77 183,-68 81-204,17-23-125,-2-2 1,-1 0-1,-2-2 0,-2-1 0,15-43 0,-35 82-1161,-5 4 720,-11 11 450,4-3-339,1-2 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2 484 13707,'0'1'50,"-1"14"287,1-1-1,0 0 0,2 1 0,2 15 1,-3-27-276,0 0-1,0 0 1,0 0 0,0 0 0,0 0 0,1 0-1,-1-1 1,1 1 0,0 0 0,0-1 0,2 3-1,-2-4-8,-1 1-1,1-1 0,-1 0 1,1 0-1,0-1 0,-1 1 0,1 0 1,0 0-1,0-1 0,0 1 0,-1-1 1,1 0-1,0 1 0,0-1 0,0 0 1,0 0-1,0 0 0,0 0 0,-1 0 1,4-1-1,4-2 22,0 0-1,0 0 1,-1-1 0,1 0-1,-1 0 1,0-1 0,0 0 0,0-1-1,-1 1 1,10-10 0,5-7-94,34-43 1,-43 50-67,-1-1 0,-1 0 0,0-1 0,-1 0 0,-1-1 1,9-24-1,-19 33-76,-6 12 108,-8 12 79,-2 10 183,2 2 0,0 0-1,2 1 1,-11 33 0,22-58-167,1 1 0,0-1 0,1 0 0,-1 0 0,0 1 1,1-1-1,0 0 0,-1 0 0,1 1 0,1 5 0,-1-8-28,1-1 1,-1 1-1,0-1 0,0 1 1,1-1-1,-1 1 0,0-1 1,1 1-1,-1-1 0,0 1 1,1-1-1,-1 1 0,1-1 0,-1 0 1,1 1-1,-1-1 0,1 0 1,-1 1-1,1-1 0,-1 0 1,1 0-1,-1 1 0,2-1 1,0 0 5,0 0 1,0 0-1,-1 0 1,1 0-1,0 0 1,0 0-1,0-1 1,0 1-1,0-1 1,0 0-1,1 0 1,13-6-53,-1-1 0,0-1 0,0-1 0,-1 0 1,0 0-1,17-19 0,69-79-784,-91 98 695,-3 4-10,-1 0 1,0-1-1,0 0 1,0 0 0,5-12-1,-104 228 2159,92-205-1930,0 0 1,0 0-1,1 0 0,-1 0 0,0 9 0,2-12-80,-1-1 0,1 1-1,0-1 1,0 1 0,0-1-1,0 1 1,0-1-1,1 1 1,-1-1 0,0 1-1,0-1 1,0 1 0,0-1-1,0 0 1,1 1 0,-1-1-1,0 1 1,0-1 0,1 1-1,-1-1 1,0 0 0,1 1-1,0-1 1,-1 1-5,1-1-1,0 0 1,0 0 0,0 0 0,0 0-1,-1 0 1,1 1 0,0-2 0,0 1 0,0 0-1,0 0 1,0 0 0,-1 0 0,1 0 0,0-1-1,0 1 1,0 0 0,0-1 0,22-11-77,-1 0 1,0-1 0,29-24-1,-44 31 26,29-24-366,-23 17 245,0 2 1,18-12-1,-28 21 160,0-1 0,0 2 0,1-1 0,-1 0 0,1 1 0,0-1 0,-1 1 0,1 0 0,0 1 0,0-1 0,0 0 0,-1 1 0,1 0 0,0 0 0,4 1 0,-6-1 7,0 1 1,0 0-1,0 0 0,0 0 0,0 0 0,0 0 1,-1 0-1,1 1 0,0-1 0,-1 0 1,1 1-1,-1-1 0,0 1 0,1 0 1,-1 0-1,0-1 0,0 1 0,0 0 0,0 0 1,-1 0-1,1 0 0,0 0 0,-1 0 1,1 3-1,1 7 105,0 0-1,1 22 1,-3-30-75,-1 46 524,3-62-674,0-1-1,1 0 1,1 1-1,0 0 1,1-1-1,0 2 0,1-1 1,0 1-1,9-14 1,-14 24 119,-1 1 1,1-1-1,0 0 1,-1 1-1,1-1 1,0 0-1,-1 1 1,1-1-1,0 1 1,0-1-1,-1 1 1,1-1 0,0 1-1,0 0 1,0-1-1,0 1 1,-1 0-1,1 0 1,0 0-1,0 0 1,0 0-1,0 0 1,0 0-1,0 0 1,0 0-1,1 0 1,0 1-3,1 0-1,-1 0 1,0 0 0,1 0 0,-1 0-1,0 0 1,0 1 0,0-1-1,3 4 1,0-1-7,-1 1 0,1-1 0,-1 1-1,0 0 1,-1 1 0,1-1 0,3 9-1,-5-8 82,0 0 0,-1 0 0,0 1 0,0-1 0,1 9 0,2-20 694,2-7-403,-2-4-137,0-1 0,-1 0 0,-1 0 0,0 0-1,-2-19 1,29 42-1072,-22-7 809,1 1 0,-1-1 0,1 0 0,-1-1 0,1 0 0,-1 0 0,0 0 0,0-1 0,0 0-1,0-1 1,-1 1 0,11-8 0,-3 0 8,0 0 1,0-1-1,-1-1 0,13-15 0,-19 21-11,-2 0 1,1 0-1,-1-1 1,0 0-1,0 0 0,-1 0 1,0 0-1,-1-1 1,0 0-1,0 1 1,2-16-1,-5 24 30,0-1 1,0 1-1,1 0 1,-1-1-1,0 1 1,0-1-1,0 1 0,0 0 1,0-1-1,0 1 1,0-1-1,0 1 1,0-1-1,0 1 0,0 0 1,0-1-1,-1 1 1,1-1-1,0 1 1,0 0-1,0-1 0,0 1 1,-1 0-1,1-1 1,0 1-1,0 0 1,-1-1-1,1 1 0,0 0 1,-1-1-1,1 1 1,0 0-1,-1 0 1,1-1-1,0 1 0,-1 0 1,1 0-1,-1 0 1,1 0-1,0 0 1,-1-1-1,1 1 0,-1 0 1,1 0-1,-1 0 1,1 0-1,0 0 1,-1 0-1,1 0 0,-1 1 1,-2-1-9,1 1 1,0 0-1,0 0 1,0 0-1,0 1 1,0-1-1,0 0 0,0 1 1,-2 2-1,-6 6 1,0 2-1,1-1 0,1 1 0,0 1 0,-8 14 1,-27 72 112,41-93-85,0 0-1,0 0 0,1 0 1,0 0-1,0 0 0,0 0 1,1 0-1,0 0 0,1 12 1,-1-16-15,0-1 0,1 0 1,-1 1-1,0-1 1,1 0-1,0 0 1,-1 1-1,1-1 0,0 0 1,-1 0-1,1 0 1,0 0-1,0 0 1,0 0-1,0 0 1,0 0-1,0 0 0,0-1 1,0 1-1,2 0 1,-1 0-14,0 0 1,0-1 0,1 0-1,-1 1 1,1-1 0,-1 0-1,0 0 1,1 0-1,-1-1 1,0 1 0,1 0-1,-1-1 1,0 0 0,1 1-1,2-3 1,13-4-283,-1-2 0,1 0 0,28-21 0,47-44-1100,-68 54 956,-11 7 150,21-15-354,-33 26 590,0 1-1,0-1 1,1 1-1,-1 0 1,1 0-1,-1 0 1,1 0-1,0 0 1,-1 0-1,1 1 1,0-1-1,3 1 1,-5 0 59,0 0-1,0 0 1,0 1-1,1-1 1,-1 1 0,0-1-1,0 1 1,0-1-1,0 1 1,0 0 0,0 0-1,0-1 1,0 1-1,0 0 1,0 0-1,-1 0 1,1 0 0,0 0-1,-1 0 1,1 0-1,0 0 1,-1 0 0,1 1-1,-1-1 1,0 0-1,1 2 1,7 38 644,-7-28-372,0-4-50,0-3-49,0 0 0,0 0 0,0 0 0,3 7 0,-3-12-142,-1 0-1,0 0 1,1 0 0,-1 0-1,1 0 1,-1 0 0,1-1-1,-1 1 1,1 0 0,0 0-1,-1 0 1,1-1-1,0 1 1,0-1 0,-1 1-1,1 0 1,0-1 0,0 1-1,0-1 1,0 0 0,0 1-1,0-1 1,0 0 0,0 1-1,0-1 1,-1 0-1,1 0 1,0 0 0,0 0-1,0 0 1,0 0 0,2-1-1,2 0 28,0-1 0,0 1-1,-1-1 1,1-1 0,0 1-1,-1-1 1,1 0-1,5-5 1,35-33-119,-22 19-80,3-3-102,-18 16 64,1 1 0,0-1 1,0 1-1,0 1 0,1 0 1,0 0-1,21-9 0,-30 16 168,-1-1 0,1 1 0,0 0 0,-1 0 0,1 0 0,0-1 0,-1 1 0,1 0 0,0 0 0,0 0 0,-1 0 0,1 0 0,0 0 0,-1 1 0,1-1 0,0 0 0,-1 0 0,1 0 0,0 1 0,-1-1 0,1 0 0,-1 1 0,1-1 0,0 0 0,-1 1 0,1-1 0,-1 1 0,1-1-1,-1 1 1,1-1 0,-1 1 0,0-1 0,1 1 0,-1 0 0,0-1 0,1 1 0,-1-1 0,0 1 0,0 0 0,1-1 0,-1 1 0,0 0 0,0 0 0,0-1 0,0 1 0,0 0 0,0-1 0,0 1 0,0 0 0,0-1 0,-1 2 0,1 5 79,-1 0 0,0 1 0,-4 11 0,3-14-21,-7 28 340,5-22-142,1 1-1,0 0 1,0 1-1,-1 16 1,4-29-248,0 0 1,0 1 0,0-1 0,0 0-1,0 0 1,0 0 0,0 0-1,0 1 1,0-1 0,0 0-1,0 0 1,0 0 0,0 0-1,0 1 1,0-1 0,0 0-1,0 0 1,0 0 0,0 0-1,0 0 1,0 1 0,1-1-1,-1 0 1,0 0 0,0 0-1,0 0 1,0 0 0,0 1-1,0-1 1,0 0 0,0 0-1,1 0 1,-1 0 0,0 0-1,0 0 1,0 0 0,0 0-1,0 0 1,1 0 0,-1 1 0,0-1-1,0 0 1,0 0 0,0 0-1,1 0 1,-1 0 0,0 0-1,0 0 1,0 0 0,0 0-1,1 0 1,-1 0 0,0-1-1,0 1 1,0 0 0,0 0-1,0 0 1,1 0 0,-1 0-1,0 0 1,9-8-63,85-104-2555,-32 34 841,-58 74 1748,22-26-1366,41-36 0,-60 59 1376,1 0 0,1 1 0,-1 0 0,1 0 0,0 1-1,0 1 1,1-1 0,-1 2 0,1-1 0,17-3 0,-25 6 126,-1 1-1,1 0 1,0 0-1,0-1 1,-1 1-1,1 0 1,0 0 0,-1 1-1,1-1 1,0 0-1,-1 0 1,1 1-1,0-1 1,-1 1 0,1 0-1,0-1 1,-1 1-1,1 0 1,-1 0-1,0 0 1,1 0 0,-1 0-1,0 0 1,1 0-1,0 2 1,-1 0 34,0-1 0,0 1 0,0 0 0,0-1 0,0 1 0,-1 0 0,1-1 0,-1 1 0,0 0 0,0 0 0,0 0 0,0-1-1,0 1 1,-1 0 0,0 3 0,-4 14 447,-1-1 0,-1 1 0,-18 33 0,15-33-306,1 1-1,-12 41 1,20-60-308,1 1 0,-1-1 0,1 0-1,-1 0 1,1 1 0,0-1 0,0 0 0,0 0 0,0 1 0,1-1-1,-1 0 1,1 0 0,0 4 0,0-5-10,0 0 0,0 0 0,0 0 0,0 0-1,0 0 1,0 0 0,0 0 0,0 0 0,0-1 0,0 1 0,0 0 0,0-1 0,1 1 0,-1-1 0,0 1 0,1-1-1,-1 0 1,0 1 0,1-1 0,-1 0 0,0 0 0,1 0 0,1 0 0,9 0-180,-1 0 0,1-1 0,0 0 0,-1-1 0,1 0 0,-1-1 1,0 0-1,16-7 0,0-5-128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15059,'0'0'1120,"12"-3"-863,6-6-121,9-2 208,6-1-112,7-6-152,7-2-8,13-2-72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11963,'-4'46'1176,"-3"1"-792,5-7-280,2-6 1192,3-3-2240,7-10 840,2-5-120,6-8-176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206 210 12499,'-1'-2'90,"-1"0"1,1 1 0,0-1-1,-1 0 1,1 0 0,-1 1-1,0-1 1,1 1 0,-1-1-1,0 1 1,0 0 0,0 0-1,0 0 1,0 0 0,0 0-1,0 0 1,-1 1 0,1-1-1,0 0 1,0 1 0,0 0-1,-1 0 1,1 0 0,0 0-1,-1 0 1,1 0 0,0 0-1,0 1 1,-1-1 0,1 1-1,0-1 1,-2 2 0,-4 1 42,1 0 1,0 0 0,0 1 0,0 0-1,1 0 1,-1 0 0,1 1 0,-8 8-1,6-5-37,0 1 1,1 0-1,0 1 0,0-1 0,1 2 0,-7 14 0,11-20-52,0 1-1,0-1 1,0 1-1,1-1 1,-1 1-1,1-1 0,1 1 1,-1 0-1,1 0 1,0-1-1,0 1 1,1 0-1,-1-1 1,1 1-1,2 6 1,-2-10-37,0-1 1,0 1 0,-1-1-1,1 1 1,0-1 0,0 1-1,0-1 1,1 1 0,-1-1-1,0 0 1,0 0 0,1 0 0,-1 0-1,1 0 1,-1 0 0,1 0-1,-1 0 1,1 0 0,-1-1-1,1 1 1,0-1 0,-1 1-1,1-1 1,0 0 0,0 0 0,-1 1-1,1-1 1,0 0 0,0-1-1,-1 1 1,1 0 0,0 0-1,-1-1 1,1 1 0,0-1-1,2-1 1,7-1-69,-1-2 0,-1 1 0,1-1 0,16-12 1,1-4-175,0-1 0,-1-1 1,-1-1-1,-2-1 0,23-31 1,90-148-1323,-125 185 1535,-10 18 105,-3 3 40,-17 31 409,9-11-250,1 1 0,2 0 0,0 0 0,1 1 0,1-1-1,1 1 1,0 26 0,4-46-275,0 1-1,0-1 1,0 1-1,1-1 0,0 1 1,0-1-1,2 6 1,-2-8-29,0 0 0,0 0 0,0-1 0,0 1 0,0 0 0,1-1-1,-1 1 1,1-1 0,-1 0 0,1 1 0,-1-1 0,1 0 0,-1 0 0,1 0 0,0 0 0,0 0 0,0 0 0,0 0 0,2 0 0,6 1-28,0-1 0,0 0 1,-1 0-1,1-1 0,0 0 0,13-2 1,30-8-243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20 13899,'-25'10'660,"2"1"-1,-1 2 1,1 0 0,1 1 0,1 1 0,-22 19-1,41-32-626,1-1 1,-1 1-1,1-1 0,0 1 0,-1 0 0,1-1 0,0 1 1,0 0-1,0 0 0,0 0 0,0 0 0,1 0 1,-1 0-1,0 3 0,1-4-23,0-1 0,0 1 0,0-1 0,0 1 0,0-1 0,1 1 0,-1-1 0,0 1 0,0-1 0,0 1 0,1-1 0,-1 1-1,0-1 1,0 0 0,1 1 0,-1-1 0,1 1 0,-1-1 0,0 0 0,1 1 0,-1-1 0,1 1 0,19 3 45,-5-5-170,1-1 1,-1 0 0,0-1-1,0 0 1,0-1 0,0-1-1,16-8 1,7-5-511,50-31 0,-87 48 610,15-8-162,-2-1 0,1 0-1,-1-1 1,14-14 0,-23 17 179,-9 8 123,-10 8 144,8-4-180,1 0 0,1 1 0,-1 0 0,1 0 1,0 0-1,0 1 0,0-1 0,1 1 0,0 0 0,0 0 0,-3 10 0,5-14-66,1 1-1,-1 0 0,0-1 0,1 1 0,0 0 1,-1 0-1,1 0 0,0-1 0,1 1 0,-1 0 0,0 0 1,1 0-1,0-1 0,-1 1 0,1 0 0,0-1 1,0 1-1,1 0 0,-1-1 0,0 0 0,1 1 0,0-1 1,-1 0-1,1 0 0,0 0 0,0 0 0,0 0 1,1 0-1,2 1 0,1 1 151,0 0 0,1-1-1,-1 0 1,1-1 0,0 1 0,0-1 0,0-1-1,8 2 1,6-1 14,32-1 1,10-5 106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15315,'-1'0'74,"-1"0"1,1 0-1,-1 0 0,1 0 0,-1 0 0,1 0 0,-1 0 0,1 0 1,-1 1-1,1-1 0,-1 1 0,1-1 0,-1 1 0,1-1 1,-1 1-1,1 0 0,-2 1 0,-27 19 26,20-13 163,-2 1-179,-1 1-1,2 1 1,-1 0 0,2 0-1,-1 1 1,2 1 0,-15 22-1,21-29-63,-1 1 1,1-1-1,0 1 0,1 0 0,-1 0 0,1 0 0,1 0 0,-1 0 0,1 0 0,0 0 0,1 0 0,0 1 0,0-1 0,1 0 0,0 0 1,0 1-1,0-1 0,1 0 0,3 7 0,-4-10-20,1-1 0,-1 0 0,1 0 0,0 1 0,0-1 0,0-1 1,1 1-1,-1 0 0,0 0 0,1-1 0,0 0 0,0 1 0,0-1 0,0 0 0,0 0 1,5 1-1,-3-1-20,1 0-1,0 0 1,-1-1 0,1 0 0,0-1 0,-1 1 0,1-1 0,0 0-1,9-1 1,1-2-10,1-1 0,0 0 0,-1-1 0,1-1 0,-1-1 0,15-8 0,31-21-51,1-6-20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16412,'0'23'1120,"-2"20"-952,-3 5-56,1 12 192,3 4-128,-1 1-8,2-1-72,3-13-240,3-8-216,1-19-184,-1-9 432,-2-11-112,-1-4-112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17588,'-10'0'1328,"5"3"-1056,1 1-152,0 3 416,2-1-576,1 2 40,5 0-104,5-1-80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14419,'11'-13'230,"1"0"0,0 1 1,1 1-1,1 0 0,-1 0 0,2 2 0,0-1 1,0 2-1,0 0 0,1 1 0,0 1 0,1 0 0,-1 1 1,1 1-1,0 0 0,0 1 0,0 1 0,1 1 1,24 1-1,-35 0-195,1 1 0,-1 0 1,0 0-1,1 1 0,-1 0 1,0 0-1,0 1 0,11 5 1,-15-7-27,-1 1-1,0-1 1,0 1 0,0 0 0,0-1 0,0 1 0,0 0 0,0 0-1,-1 0 1,1 0 0,-1 1 0,1-1 0,-1 0 0,0 0 0,0 1-1,0-1 1,0 1 0,0-1 0,-1 1 0,1 0 0,-1-1 0,0 1-1,0-1 1,1 1 0,-2 0 0,1-1 0,0 1 0,-1 3 0,-4 9 45,0 0 0,0-1 0,-1 0 0,-1 0 0,-1 0 0,0-1 0,0 0 1,-14 15-1,12-16 32,0 1-1,1 1 1,1 0 0,0 0 0,1 0 0,0 1-1,-6 23 1,12-36-102,1 0 0,0 0 0,0 1 0,0-1 0,0 0 0,0 0 0,0 0 0,0 0 0,1 1 0,-1-1 0,1 0 0,0 0 1,-1 0-1,1 0 0,0 0 0,0 0 0,0 0 0,1-1 0,-1 1 0,0 0 0,1-1 0,-1 1 0,1 0 0,0-1 0,-1 0 0,1 1 0,0-1 0,0 0 0,0 0 0,-1 0 0,1 0 0,3 1 0,8 2-207,-1 0 1,1 0-1,0-1 0,15 1 0,-17-2 250,31 3-332,6-4-87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63 15203,'1'-6'669,"3"-30"810,-4 35-1440,0 0 1,1 1-1,-1-1 0,0 0 0,0 1 1,0-1-1,0 0 0,0 0 0,-1 1 0,1-1 1,0 0-1,0 1 0,0-1 0,0 1 1,-1-1-1,1 0 0,0 1 0,-1-1 1,1 1-1,0-1 0,-1 0 0,1 1 0,-1-1 1,1 1-1,-1-1 0,1 1 0,-1 0 1,1-1-1,-1 1 0,0 0 0,1-1 1,-1 1-1,0 0 0,1 0 0,-1-1 1,0 1-1,1 0 0,-1 0 0,0 0 0,1 0 1,-1 0-1,0 0 0,0 0 0,-4 1 119,-1 1 0,1 0-1,-1 1 1,1-1-1,0 1 1,0 0 0,1 0-1,-1 0 1,-6 6-1,-40 41 157,43-42-263,-21 23-28,1 2 0,-43 67 0,68-95-36,-1 0 1,2 1-1,-1 0 0,1-1 0,-3 9 0,5-13 6,0-1 0,0 1 1,0 0-1,0-1 0,0 1 0,0 0 0,0-1 0,0 1 0,0 0 1,0-1-1,0 1 0,0 0 0,0 0 0,0-1 0,1 1 0,-1-1 1,0 1-1,1 0 0,-1-1 0,0 1 0,2 1 0,-1-2-10,0 1 1,0-1-1,0 0 0,0 1 0,0-1 1,0 0-1,0 0 0,0 1 0,0-1 0,0 0 1,0 0-1,1 0 0,-1 0 0,0 0 1,0-1-1,0 1 0,0 0 0,2-1 0,20-6-395,-1-1 0,30-16 0,8-2-245,-48 21 537,9-3-187,0 1 1,27-6 0,-43 11 259,-1 1 0,1 1 0,0-1 0,-1 1 0,1 0 0,0 0 0,0 0 0,-1 0 0,1 1 0,0 0 0,-1 0 0,1 0 0,-1 1 0,1-1 0,-1 1 0,8 5 0,-9-5 63,-1 0 1,0 1-1,0-1 0,0 1 0,0-1 1,-1 1-1,1 0 0,0 0 1,-1 0-1,0 0 0,0 0 1,0 0-1,0 0 0,-1 0 1,1 0-1,-1 1 0,1-1 0,-1 0 1,0 0-1,-1 1 0,0 4 1,-1 6 240,0 0 1,-1 0 0,-8 21 0,4-18 119,0-1 1,-1 0 0,0 0 0,-1-1-1,-1 0 1,-22 27 0,23-33-198,1 0 0,-1-1 1,-1 0-1,0 0 0,0-1 1,0 0-1,-1-1 0,0 0 0,0-1 1,0 0-1,-13 3 0,18-6-176,1-1 0,-1 0 0,0 0 0,0-1 0,-7 1 0,11-1-43,0 0 0,1 0 0,-1-1 0,0 1 0,0 0 0,1-1 1,-1 1-1,0-1 0,1 1 0,-1-1 0,1 0 0,-1 0 0,1 0 0,-1 0 0,1 0 1,-1 0-1,1 0 0,0 0 0,0-1 0,-1 1 0,1 0 0,-2-4 0,2 0-15,0 0 0,0 0-1,0-1 1,0 1-1,1-1 1,0 1-1,0-1 1,1 1-1,-1 0 1,4-11 0,8-28-366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13971,'-1'4'1504,"1"-1"-1064,10-3-128,5-3 1177,17-3-961,11-4-88,16-4-272,5-3-160,5-3-312,0-1-232,-5 1 432,-4 3-112,-14 7-128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13907,'4'-3'187,"-1"1"0,1 0 0,0 1 0,0-1 0,0 1 0,0-1 0,0 1-1,0 0 1,0 1 0,1-1 0,7 1 0,-2-1 269,6-1-209,0 0-1,0 1 0,0 2 1,31 3-1,-43-4-215,1 1 0,-1 1 0,0-1-1,1 1 1,-1-1 0,0 1 0,0 0 0,0 1-1,7 4 1,-9-5-9,0 0 0,0 0 0,-1 0 0,1 1 0,0-1-1,-1 1 1,1-1 0,-1 1 0,0-1 0,0 1 0,0-1 0,0 1 0,0 0-1,-1 0 1,1-1 0,-1 1 0,1 4 0,-2 2 27,0 0 0,0 0-1,0 0 1,-1 0 0,-1 0 0,1 0-1,-2 0 1,1 0 0,-1-1 0,-8 13 0,-8 11 49,-30 35 0,47-62-102,-8 9-43,7-8 37,1 0 1,-2 0-1,1-1 0,-1 1 1,1-1-1,-2 0 0,1-1 1,0 1-1,-10 5 0,9-13-87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14315,'3'23'1241,"-1"-1"-1,-1 0 1,-2 32 0,-11 85-960,5-71 154,3-32-390,-2 51-968,-11-131-2864,4 11 3114,-3-4-76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13803,'4'1'185,"0"1"-1,-1 1 1,1-1-1,0 0 1,-1 1-1,1 0 1,-1 0 0,5 5-1,10 8 391,20 11 405,81 43-1,-103-62-884,1-1 0,0 0 1,0-1-1,0-1 1,0-1-1,1 0 0,0-1 1,22 0-1,-35-3-51,1 0 1,-1 0-1,0-1 1,0 0-1,1 0 1,-1 0-1,0 0 0,0-1 1,0 0-1,0 0 1,-1-1-1,1 1 1,-1-1-1,1 0 0,-1 0 1,0 0-1,0-1 1,0 0-1,0 0 1,-1 0-1,0 0 0,0 0 1,0 0-1,3-6 1,-2 2 41,-1-1 1,1 0-1,-1-1 1,-1 1 0,0 0-1,0-1 1,-1 1-1,0-1 1,-1 0 0,0 1-1,0-1 1,-3-14 0,0 7 7,-1-1 1,-1 1-1,-1 0 1,-7-16 0,8 23-67,0 0 1,0 0-1,-1 1 1,0-1-1,-1 1 1,0 1-1,-12-12 1,17 18-43,0 0-1,0 1 1,0-1 0,-1 1 0,1-1-1,0 1 1,-1 0 0,1 0 0,-1 0-1,1 0 1,-1 0 0,0 1-1,1-1 1,-4 1 0,5 0-28,-1 0 0,1 0 1,-1 0-1,1 1 0,-1-1 1,1 1-1,-1-1 0,1 1 0,0-1 1,-1 1-1,1 0 0,0 0 1,-1 0-1,1-1 0,0 1 1,0 0-1,0 1 0,0-1 0,0 0 1,0 0-1,0 0 0,0 1 1,1-1-1,-1 0 0,0 1 0,0 1 1,-2 8-223,0 1 0,0-1 1,1 1-1,1-1 1,-1 19-1,2 4-268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17084,'-8'25'3273,"-2"25"-2527,7-33-567,2 0 0,-1 21 1,2-33-139,1 1 0,-1-1 0,1 1 0,0-1 0,1 0 0,-1 1 0,1-1 0,0 0 1,0 0-1,5 8 0,-5-11-29,-1 0 1,1 0 0,0-1-1,0 1 1,0-1 0,0 1-1,0-1 1,0 0-1,1 0 1,-1 0 0,0 0-1,0 0 1,1 0 0,-1-1-1,1 1 1,-1-1 0,1 0-1,-1 0 1,0 1 0,1-2-1,-1 1 1,1 0-1,-1 0 1,1-1 0,-1 1-1,0-1 1,1 0 0,2-1-1,8-3-22,0 0 0,0-1 0,19-11 0,-12 3-82,-1 0-1,-1 0 1,-1-2-1,0-1 1,-1 0-1,0 0 0,-2-2 1,0 0-1,-1-1 1,-1 0-1,10-23 1,-19 36 17,0 0 1,-1 0 0,0-1 0,2-12-1,-4 18 63,0 1 0,0 0-1,0 0 1,0 0 0,0-1-1,0 1 1,0 0 0,0 0-1,0 0 1,-1-1 0,1 1-1,0 0 1,-1 0 0,1 0-1,-2-2 1,1 3 8,1-1-1,-1 1 1,0 0 0,1-1-1,-1 1 1,0 0-1,1-1 1,-1 1 0,0 0-1,0 0 1,1 0 0,-1 0-1,0 0 1,0 0 0,1 0-1,-1 0 1,0 0-1,0 0 1,0 0 0,1 0-1,-1 1 1,0-1 0,1 0-1,-1 0 1,0 1-1,1-1 1,-2 1 0,-2 2 6,0-1 0,0 1 0,0 0 0,1 0 0,-1 1 0,1-1 0,0 1 0,0-1 0,0 1 0,1 0 1,-1 0-1,-1 6 0,-4 5 34,-10 33 1,15-40-27,1 0 1,0 0-1,1 0 1,0 0-1,0 0 1,1 1-1,0 8 1,0-15-26,0 1 0,1-1 0,-1 0-1,0 0 1,1 0 0,0 0 0,-1 1 0,1-1 0,0 0 0,0 0 0,0 0 0,0-1 0,0 1-1,1 0 1,-1 0 0,1-1 0,-1 1 0,1 0 0,0-1 0,-1 0 0,1 1 0,0-1 0,0 0-1,0 0 1,0 0 0,0 0 0,0 0 0,0 0 0,0-1 0,4 1 0,4 0 140,0-1 1,0 0 0,0 0 0,0-1-1,0 0 1,0-1 0,0 0 0,-1-1 0,13-5-1,26-11-15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54 14099,'-8'-12'1276,"3"11"-534,4 4-638,0-1-1,0 0 0,1 0 1,-1 1-1,0-1 0,1 0 0,-1 1 1,1-1-1,0 3 0,-3 25 460,-10 117 893,12-124-1297,1-1 0,1 1 0,1-1 0,8 32 0,-9-50-132,0 0-1,0 1 0,1-1 1,0 0-1,0 0 1,0 0-1,0 0 0,0 0 1,1 0-1,0-1 1,0 1-1,0-1 0,0 0 1,4 3-1,-4-4-20,0 0-1,0-1 1,0 1 0,0-1-1,0 0 1,0 0 0,1 0-1,-1 0 1,0-1-1,1 1 1,-1-1 0,1 0-1,-1 0 1,0 0 0,1 0-1,-1-1 1,0 1-1,7-3 1,-3 1-36,1 0-1,-1-1 1,0 0 0,-1-1-1,1 1 1,0-1-1,-1-1 1,0 1 0,0-1-1,10-10 1,-8 6-20,-1-1 0,0 0 0,0 0 0,-1 0 0,0-1-1,5-14 1,-2 2-70,-2-1-1,0 0 1,-2 0-1,-1 0 1,0-1-1,-1-27 1,-3 48 104,1-9-1,0 0 0,-2 0 0,1 0-1,-2 0 1,1 0 0,-2 0 0,-5-17-1,8 30 22,0 0 0,0 1 1,0-1-1,0 1 0,0-1 0,0 0 0,0 1 0,0-1 0,-1 0 0,1 1 0,0-1 0,0 0 0,0 1 0,-1-1 0,1 0 0,0 1 0,0-1 0,-1 0 1,1 1-1,0-1 0,-1 0 0,1 0 0,0 0 0,-1 1 0,1-1 0,0 0 0,-1 0 0,1 0 0,0 0 0,-1 0 0,1 1 0,-1-1 0,1 0 0,0 0 1,-1 0-1,1 0 0,-1 0 0,1 0 0,0 0 0,-1-1 0,1 1 0,0 0 0,-1 0 0,1 0 0,-1 0 0,1 0 0,0-1 0,-1 1 0,1 0 0,0 0 1,-1 0-1,1-1 0,0 1 0,0 0 0,-1-1 0,1 1 0,0 0 0,0-1 0,-1 1 0,1 0 0,0-1 0,0 1 0,0 0 0,0-1 0,-1 0 0,-2 15 110,0 0 0,1 1-1,0-1 1,1 0-1,2 29 1,1-11 129,12 54-1,-12-77-217,1 1-1,0 0 0,0-1 0,1 0 1,0 0-1,1 0 0,0 0 0,0-1 1,0 0-1,1 0 0,14 13 0,-13-15 0,0 0-1,0-1 1,0 0-1,1-1 1,0 1-1,0-2 1,0 1-1,0-1 1,1 0-1,-1-1 1,1 0-1,0 0 1,14 1-1,22-1 13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143 122 14987,'0'-3'273,"1"-2"86,0 0-1,-1 1 0,0-1 0,0 0 0,-1-5 1,1 9-317,0 1 0,0-1 0,0 1 1,0-1-1,0 1 0,-1-1 1,1 1-1,0-1 0,0 1 0,-1-1 1,1 1-1,0 0 0,-1-1 1,1 1-1,0-1 0,-1 1 0,1 0 1,0-1-1,-1 1 0,1 0 1,-1 0-1,0-1 0,0 1 15,0 0 0,0 0 0,0 0 0,0 0 0,0 0-1,0 0 1,0 0 0,0 1 0,0-1 0,0 0 0,0 1 0,0-1 0,0 0 0,1 1 0,-1-1 0,-2 2-1,-4 3 37,0 1 0,0 0 0,0 0-1,1 0 1,0 1 0,0 0 0,1 0-1,-1 1 1,2-1 0,-1 1 0,1 0-1,-5 14 1,8-21-91,1 0 1,0 0-1,0-1 1,-1 1-1,1 0 1,0 0-1,0 0 0,0 0 1,0 0-1,0-1 1,0 1-1,0 0 0,0 0 1,0 0-1,0 0 1,1 0-1,-1-1 0,0 1 1,1 0-1,-1 0 1,0 0-1,1 0 1,0 0-3,0-1 1,-1 0 0,1 1-1,0-1 1,-1 0 0,1 0-1,0 0 1,-1 0 0,1 0-1,0 1 1,-1-1 0,1 0-1,0 0 1,0-1 0,-1 1-1,1 0 1,0 0 0,-1 0-1,1 0 1,1-1 0,3-1-10,1-1 0,-1 0 0,1 0 0,9-7 0,0-2-38,0-2 1,-1 1-1,0-2 0,-1 0 0,-1 0 0,0-2 0,-1 1 0,-1-1 0,14-32 0,-45 101-137,12-15 244,2 0-1,2 0 1,1 1 0,1 50-1,4-59 9,2 0 0,1 0 0,1 0 1,1-1-1,2 0 0,13 35 0,1-14-11,10 25 4,-29-66-53,0 1-1,-1 0 0,0 0 0,0 0 1,-1 0-1,0 13 0,-1-19 7,-1-1 0,1 1 0,0 0 0,-1 0 0,1-1-1,-1 1 1,0 0 0,0-1 0,0 1 0,0 0 0,-1-1 0,1 0 0,-1 1 0,1-1 0,-1 0-1,0 0 1,-2 3 0,0-3 20,1 1 0,-1-1-1,1 0 1,-1 0 0,0 0 0,0 0-1,0 0 1,0-1 0,0 0-1,-6 1 1,0-1 42,1 0-1,-1 0 0,0-1 1,1 0-1,-1-1 1,1 0-1,-1-1 0,1 0 1,-13-4-1,14 3-49,1 0 1,0-1-1,0 0 1,0 0-1,1 0 1,-1-1-1,1 0 0,0 0 1,0-1-1,0 1 1,1-1-1,0 0 0,0-1 1,1 1-1,0-1 1,0 0-1,0 0 1,1-1-1,0 1 0,0 0 1,-1-12-1,1 8-64,2-1 0,0 0 1,0 0-1,1 1 0,0-1 0,1 0 0,1 0 0,0 1 1,0-1-1,1 1 0,1 0 0,-1-1 0,2 1 0,5-10 0,-2 7-122,1 1 0,0 0 0,0 0 0,2 1 0,-1 0 0,20-16 0,80-52-1664,-53 40 1246,-24 14 69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2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22 148 14083,'0'2'242,"0"1"0,-1-1 0,1 0 0,0 1 0,0-1 0,0 1 0,0-1-1,1 0 1,-1 1 0,1-1 0,-1 0 0,1 0 0,0 1 0,0-1 0,0 0 0,0 0 0,3 3 0,-2-2-75,1 0 1,0 0-1,0 0 1,0 0-1,0-1 0,0 0 1,0 0-1,1 0 1,7 3-1,-4-2-67,1 0-1,0-1 1,0 0-1,0 0 1,0-1-1,0 0 1,0 0 0,0-1-1,0 0 1,9-2-1,-8 0-65,1 0 0,-1-1 1,0-1-1,0 1 0,-1-2 0,1 1 0,-1-1 0,0 0 0,0-1 0,-1 0 0,1 0 1,7-9-1,-12 12-24,0 0 0,0-1 0,0 1 0,0-1 0,0 0-1,-1 0 1,0 0 0,0 0 0,0 0 0,0 0 0,-1-1 0,1 1 0,-1-1 0,0 1 0,-1-1 0,1 1 0,-1-1 0,0 1 0,0-1 0,0 0 0,0 1 0,-1-1 0,0 1 0,0-1 0,0 1 0,-1 0 0,-1-5 0,1 6-12,1 0 1,-1 0-1,0 0 0,0 0 0,0 1 1,0-1-1,0 1 0,-1 0 0,1-1 1,-1 1-1,1 0 0,-1 1 0,0-1 1,0 0-1,0 1 0,0-1 0,0 1 1,0 0-1,0 0 0,0 0 0,-1 1 1,1-1-1,0 1 0,0-1 0,-1 1 1,1 0-1,0 1 0,-1-1 0,1 0 1,0 1-1,0 0 0,-1 0 0,-2 1 1,-4 1-7,0 1 0,1 1 0,0 0 0,-1 0 0,2 0 0,-1 1 0,1 1 0,0-1 0,-9 11 0,4-4-1,2 2 0,0-1 0,1 1-1,0 1 1,1 0 0,1 0 0,0 1-1,2 0 1,0 0 0,0 0 0,2 1 0,-5 33-1,9-47-25,-1 0-1,1 0 0,0-1 1,0 1-1,0 0 0,1 0 1,0-1-1,-1 1 0,1 0 1,0-1-1,1 1 0,-1-1 1,1 1-1,-1-1 0,5 6 1,-4-6-43,1-1 0,0 1 0,0-1 0,0 0 0,0 0 1,0 0-1,0 0 0,0-1 0,1 1 0,-1-1 0,0 0 1,1 0-1,-1 0 0,1-1 0,-1 1 0,7 0 1,5-1-70,0 0 1,0-1-1,0 0 1,28-7-1,17-9-342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97 119 13211,'1'-1'70,"-1"1"1,0-1 0,0 1-1,0-1 1,0 1 0,0-1-1,0 1 1,0 0 0,0-1-1,0 1 1,0-1 0,0 1-1,0-1 1,0 1 0,0-1-1,0 1 1,-1 0 0,1-1-1,0 1 1,0-1 0,0 1-1,-1 0 1,1-1 0,0 1-1,0 0 1,-1-1 0,1 1-1,0 0 1,-1-1 0,1 1-1,0 0 1,-1 0 0,1-1-1,-1 1 1,1 0-1,0 0 1,-1 0 0,1-1-1,-1 1 1,1 0 0,-1 0-1,1 0 1,-1 0 0,1 0-1,0 0 1,-1 0 0,1 0-1,-1 0 1,1 0 0,-1 0-1,1 1 1,-1-1 0,1 0-1,0 0 1,-1 0 0,0 1-1,-1 0 97,-1 1 1,0-1-1,1 1 0,0 0 0,-1 0 1,1 0-1,-3 4 0,-3 5-30,1 1 0,0 0-1,1 0 1,0 0 0,1 1 0,0 0 0,1 0-1,1 1 1,0-1 0,1 1 0,-2 23 0,4-34-117,0 0 1,0-1 0,0 1 0,1 0 0,-1 0-1,1 0 1,-1-1 0,2 4 0,-1-5-15,-1 0 1,0-1-1,1 1 1,-1-1-1,1 1 1,-1 0-1,1-1 1,-1 1-1,1-1 1,-1 1-1,1-1 1,-1 0-1,1 1 1,-1-1-1,1 1 1,0-1-1,-1 0 1,1 0-1,0 1 1,-1-1-1,1 0 1,0 0-1,-1 0 1,1 0-1,0 0 1,0 0-1,-1 0 1,1 0-1,0 0 1,-1 0-1,1 0 1,0 0-1,0 0 1,-1-1-1,1 1 1,0 0-1,-1-1 1,1 1-1,-1 0 1,2-1-1,4-3 1,0 0 0,0 0 0,0 0 0,-1-1 0,1 0-1,-1 0 1,6-8 0,33-47-170,-30 40 91,50-82-367,4-6-410,-75 120 1042,1 1 1,-9 24 0,7-15 5,0-2-4,-18 51 386,23-64-516,1-1 1,1 1-1,0 0 0,0 0 0,0 1 0,0-1 0,2 12 1,-1-19-69,0 1 1,0 0 0,0 0-1,1 0 1,-1-1 0,0 1-1,0 0 1,1 0 0,-1-1 0,0 1-1,1 0 1,-1-1 0,1 1-1,-1 0 1,1-1 0,-1 1-1,1-1 1,-1 1 0,1-1-1,0 1 1,-1-1 0,1 1 0,0-1-1,-1 0 1,1 1 0,0-1-1,0 0 1,-1 0 0,1 1-1,0-1 1,0 0 0,-1 0 0,1 0-1,0 0 1,0 0 0,0 0-1,-1 0 1,1 0 0,0-1-1,0 1 1,-1 0 0,1 0-1,0 0 1,0-1 0,-1 1 0,2-1-1,4-2-158,1 0 1,-1 0-1,11-9 0,-16 12 127,33-26-1061,37-38 0,-26 23 90,-32 33 911,-13 8 104,0 0-1,1 0 1,-1 0 0,0 0-1,0 0 1,0 1-1,0-1 1,1 0 0,-1 0-1,0 0 1,0 0-1,0 1 1,0-1 0,0 0-1,1 0 1,-1 0-1,0 1 1,0-1 0,0 0-1,0 0 1,0 0-1,0 1 1,0-1 0,0 0-1,0 0 1,0 1-1,0-1 1,0 0 0,0 0-1,0 0 1,0 1-1,0-1 1,0 0-1,0 0 1,0 1 0,-10 31 1069,5-20-809,3-3-86,-3 8 126,1-1 1,1 1-1,0 0 1,0 31-1,3-44-389,0 0 0,1 0 0,-1 0 0,1 0 0,0 0 0,0 0-1,0-1 1,0 1 0,1 0 0,0-1 0,-1 1 0,1 0 0,1-1 0,-1 0 0,0 0-1,1 0 1,0 0 0,0 0 0,-1 0 0,2 0 0,-1-1 0,0 0 0,0 1 0,1-1-1,-1-1 1,7 3 0,-9-3 9,1-1 1,-1 0-1,1 1 0,-1-1 0,1 0 0,-1 0 1,1 0-1,-1 0 0,1 0 0,-1-1 0,1 1 0,-1 0 1,1-1-1,-1 1 0,0-1 0,1 0 0,-1 1 1,0-1-1,1 0 0,-1 0 0,0 0 0,0 1 1,0-1-1,0-1 0,0 1 0,0 0 0,0 0 0,0 0 1,0 0-1,1-3 0,3-5-132,1-1-1,-1 0 1,4-12 0,-4 9 93,8-17-171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 13787,'-4'31'996,"-2"18"72,1-1 0,3 1 0,6 67 0,-4-111-988,1 0 1,0 0-1,0 0 1,1 0-1,-1 0 0,1 0 1,0 0-1,1 0 1,-1-1-1,5 6 1,-6-9-60,0 0 1,-1 0 0,1 0-1,0 0 1,0 0 0,0-1-1,0 1 1,0 0 0,1-1-1,-1 1 1,0-1 0,0 1-1,0-1 1,0 1 0,1-1-1,-1 0 1,0 0 0,3 1-1,-2-2-11,0 1-1,0-1 1,0 1-1,0-1 0,0 0 1,0 0-1,0 0 1,0 0-1,0 0 0,0 0 1,-1 0-1,1-1 1,0 1-1,-1 0 0,2-3 1,6-6-15,0-1 1,-1 0 0,-1 0-1,1-1 1,-2 0 0,0 0-1,5-14 1,-2 1-77,-1 0 0,9-47 0,-17 72 80,2-13-47,1 1 0,-2-1 0,0 1 0,0-1 0,-1 1 0,-1-1 0,-3-17 0,4 30 46,0-1 0,0 0-1,0 0 1,-1 1 0,1-1 0,0 0 0,-1 0-1,1 1 1,-1-1 0,1 0 0,-1 1 0,1-1 0,-1 1-1,1-1 1,-1 0 0,1 1 0,-1-1 0,-1 0 0,2 1 2,-1 0 0,1 0 0,-1 0 0,1 0 1,-1 0-1,1 0 0,-1 0 0,1 0 1,-1 0-1,1 0 0,-1 0 0,1 1 1,-1-1-1,1 0 0,-1 0 0,1 0 1,-1 1-1,1-1 0,-1 0 0,1 1 0,-1 0 1,-1 1 9,0 0 0,0 1 0,0-1 0,0 1 0,0 0 0,1-1 0,-3 5 0,-2 11 67,0 0-1,1 1 1,1-1 0,0 1-1,2 0 1,0 0 0,1 1-1,1-1 1,1 0 0,1 0-1,0 0 1,1 0 0,7 21-1,-8-36-58,-1 0 0,1 0 0,0 0 0,0 0 0,0-1-1,0 1 1,0-1 0,1 0 0,0 1 0,0-1 0,0 0-1,0-1 1,0 1 0,4 2 0,-4-3-10,0-1 1,0 0-1,0 0 1,1 0-1,-1 0 1,0 0-1,1 0 1,-1-1-1,0 0 0,1 0 1,-1 0-1,0 0 1,1 0-1,-1 0 1,0-1-1,1 0 1,-1 0-1,4-1 1,2-2-11,1-1 1,-1 1-1,0-2 1,0 1 0,-1-1-1,0-1 1,0 1 0,0-1-1,-1-1 1,0 1 0,0-1-1,-1-1 1,0 1-1,7-14 1,-9 14-12,0 1-1,0-1 1,-1 1 0,0-1-1,-1 0 1,1 0-1,-2 0 1,1-1 0,-1 1-1,0 0 1,-1-1 0,0 1-1,0 0 1,-1-1-1,0 1 1,-1 0 0,0 0-1,-3-12 1,2 16 6,1-1 0,-1 1-1,0 0 1,0 0 0,0 0 0,0 0 0,-1 1 0,0-1 0,1 1 0,-6-3 0,8 5 9,0 0 0,0 0 0,0 1 1,0-1-1,0 0 0,0 1 0,0-1 1,0 1-1,0-1 0,-1 1 0,1 0 1,0 0-1,0-1 0,0 1 0,-1 0 1,1 0-1,0 0 0,0 0 0,-1 0 1,1 0-1,0 1 0,0-1 0,0 0 1,-1 1-1,1-1 0,0 0 0,0 1 1,0 0-1,0-1 0,0 1 0,0 0 1,0-1-1,0 1 0,0 0 0,0 0 1,0 0-1,1 0 0,-1 0 0,0 0 1,0 0-1,1 0 0,-1 0 0,1 0 1,-1 0-1,0 2 0,0-1 7,1-1 0,-1 1-1,0 0 1,1 0-1,-1 0 1,1 0 0,0-1-1,-1 1 1,1 0 0,0 0-1,0 0 1,0 0 0,1 0-1,0 3 1,-1-4-3,0 0-1,1 0 1,-1 0 0,1 0-1,0 0 1,-1 0-1,1-1 1,0 1 0,-1 0-1,1 0 1,0-1-1,0 1 1,0 0 0,0-1-1,-1 1 1,1-1 0,0 1-1,0-1 1,2 1-1,1 0 3,-1-1 0,1 1 0,0-1 0,-1 0 0,1 0 0,-1 0 0,1 0 0,0-1 0,-1 0 0,1 1 0,-1-1 0,1-1 0,-1 1 0,5-3 0,4-2-11,-1-1 1,0 0-1,0-1 1,-1-1 0,13-12-1,-16 15-7,-1-1 0,0 0 0,-1-1 0,1 1 0,-1-1 0,-1 0-1,1 0 1,4-14 0,-9 21 8,1-1-1,-1 1 0,1-1 1,-1 1-1,0-1 1,0 1-1,1-1 1,-1 1-1,0-1 0,0 1 1,-1-1-1,1 1 1,0-3-1,-1 4 1,1 0 1,0-1-1,0 1 0,0 0 1,-1 0-1,1-1 1,0 1-1,0 0 0,-1 0 1,1-1-1,0 1 0,-1 0 1,1 0-1,0 0 1,0-1-1,-1 1 0,1 0 1,0 0-1,-1 0 0,1 0 1,-1 0-1,1 0 1,0 0-1,-1 0 0,1 0 1,0 0-1,-1 0 0,1 0 1,0 0-1,-1 0 0,1 0 1,-1 0-1,-1 1-3,-1 0-1,1 0 1,0 1 0,-1-1-1,1 0 1,0 1 0,0 0-1,0-1 1,0 1-1,0 0 1,0 0 0,-2 4-1,-2 4 20,0 0 0,1 1 0,0 0 0,0 0 0,1 0 0,-3 14 0,6-21-4,0 1 1,0 0-1,0 0 0,1 0 1,-1 0-1,1 0 0,0 0 1,1-1-1,-1 1 1,1 0-1,0 0 0,0 0 1,1-1-1,-1 1 0,1 0 1,0-1-1,4 7 0,-5-10-9,1 1-1,-1-1 1,1 1-1,-1-1 1,1 0-1,0 0 1,-1 1-1,1-1 1,0-1-1,0 1 1,0 0-1,0 0 1,0-1-1,0 1 1,0-1-1,0 1 1,0-1-1,0 0 1,0 0-1,0 0 1,0 0-1,0 0 1,0-1-1,0 1 1,0 0-1,0-1 1,0 0-1,0 1 1,0-1-1,-1 0 1,1 0 0,3-2-1,5-3-48,0-1 1,0 0-1,0 0 1,8-10-1,5-6-210,21-29 0,-25 29 16,-7 14 9,-12 9 230,0 1-1,0-1 1,1 0-1,-1 0 0,0 0 1,0 0-1,0 1 0,1-1 1,-1 0-1,0 0 0,0 0 1,0 1-1,0-1 0,1 0 1,-1 0-1,0 1 0,0-1 1,0 0-1,0 0 0,0 1 1,0-1-1,0 0 0,0 0 1,0 1-1,0-1 1,0 0-1,0 1 0,0-1 1,0 0-1,-3 29-20,3-27 26,-1 3 9,-5 25 157,1 0-1,1 31 1,3-59-151,1-1 0,0 0 1,0 1-1,0-1 0,0 0 1,0 1-1,0-1 0,1 0 1,-1 1-1,0-1 0,1 0 1,-1 0-1,1 1 1,-1-1-1,1 0 0,0 0 1,-1 0-1,1 0 0,0 0 1,2 2-1,-3-2-5,1-1 0,0 0 0,0 0 0,0 0 0,0 1 0,0-1 0,0 0 0,0 0 0,0 0 0,0-1 0,0 1 0,0 0 0,0 0 0,0 0 0,0-1 0,-1 1 0,1 0 0,0-1 0,0 1 0,0-1 0,1 0 0,5-4 10,0-1 0,0 0 1,0 0-1,8-10 0,40-51-264,16-17-550,-71 84 778,0-1 0,1 1 0,-1-1 0,0 1-1,1-1 1,-1 1 0,1-1 0,-1 1 0,0 0 0,1-1 0,-1 1 0,1-1 0,-1 1-1,1 0 1,-1 0 0,1-1 0,-1 1 0,1 0 0,-1 0 0,1 0 0,0-1 0,-1 1-1,1 0 1,-1 0 0,1 0 0,-1 0 0,1 0 0,0 0 0,-1 0 0,1 1 0,0-1 8,-1 1 1,1 0 0,-1 0 0,0 0 0,1 0 0,-1 0-1,0 0 1,0 0 0,1 0 0,-1 0 0,0 0 0,0 0-1,0 0 1,0 0 0,-1 1 0,-7 47 237,7-45-213,-1 4 28,-5 22 259,1 1 1,2-1-1,-1 46 0,7-62-91,-1-14-215,-1 0 0,0 0 1,0 0-1,0 0 0,0 1 0,0-1 1,0 0-1,0 0 0,1 0 0,-1 0 0,0 0 1,0 0-1,0 0 0,0 0 0,0 0 0,0 0 1,1 0-1,-1 0 0,0 0 0,0 0 1,0 0-1,0 0 0,0 0 0,1 0 0,-1 0 1,0 0-1,0 0 0,0 0 0,0 0 0,0 0 1,0 0-1,1 0 0,-1 0 0,0 0 0,0 0 1,0 0-1,0 0 0,0 0 0,0-1 1,1 1-1,-1 0 0,0 0 0,0 0 0,0 0 1,1-2-65,1 0 0,-1-1 1,0 1-1,1 0 0,-1-1 1,0 1-1,-1 0 0,2-5 1,1-10-244,-1 0 0,0-1 1,-2-32-1,-2 8-60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15955,'-3'-3'1737,"6"3"-1609,2 0 688,0 3-616,4 1-296,4 2-328,1-2 352,5 4-96,1 1-32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14443,'-8'29'1273,"2"-11"-729,1 0 0,1 0-1,0 0 1,2 1 0,0-1 0,1 21 0,1-38-515,0 0-1,0 1 1,0-1 0,0 0-1,1 1 1,-1-1 0,0 0 0,1 0-1,-1 1 1,1-1 0,-1 0-1,1 0 1,-1 0 0,1 0 0,0 0-1,0 0 1,-1 0 0,1 0 0,0 0-1,0 0 1,0 0 0,0 0-1,2 1 1,-1-2-9,0 1 0,-1-1-1,1 0 1,0 1 0,0-1 0,0 0-1,0 0 1,-1 0 0,1 0 0,0-1 0,0 1-1,0 0 1,0-1 0,2-1 0,5-1-49,-1-1 0,1 0 0,-1-1 0,0 0 0,10-9 0,17-18-623,35-39-1,-18 15-647,-52 56 1297,0 1 0,0-1 0,0 0 0,0 0 0,0 0 0,0 0 0,0 0 0,0 0 0,0 0 0,0 0-1,0 0 1,0 0 0,0 1 0,0-1 0,0 0 0,0 0 0,1 0 0,-1 0 0,0 0 0,0 0 0,0 0-1,0 0 1,0 0 0,0 0 0,0 0 0,0 0 0,0 0 0,0 0 0,0 0 0,0 0 0,0 1 0,0-1-1,1 0 1,-1 0 0,0 0 0,0 0 0,0 0 0,0 0 0,0 0 0,0 0 0,0 0 0,0 0 0,0 0-1,0 0 1,1 0 0,-1 0 0,0 0 0,0 0 0,0-1 0,0 1 0,0 0 0,0 0 0,0 0 0,0 0-1,0 0 1,0 0 0,0 0 0,0 0 0,1 0 0,-1 0 0,0 0 0,0 0 0,0 0 0,0 0 0,0 0-1,0 0 1,0-1 0,0 1 0,0 0 0,-1 11 110,-5 15 313,-10 16 235,11-31-438,0 1 1,1 0 0,0 1-1,1-1 1,0 1-1,1-1 1,1 1-1,-1 17 1,2-29-219,0-1 0,0 1 0,0-1 1,0 1-1,0-1 0,0 0 0,0 1 1,0-1-1,0 1 0,0-1 0,0 0 1,1 1-1,-1-1 0,0 1 0,0-1 0,0 0 1,0 1-1,1-1 0,-1 0 0,0 1 1,0-1-1,1 0 0,-1 1 0,0-1 1,1 0-1,-1 0 0,0 1 0,1-1 1,-1 0-1,0 0 0,1 0 0,-1 1 0,1-1 1,-1 0-1,0 0 0,1 0 0,-1 0 1,1 0-1,-1 0 0,1 0 0,-1 0 1,0 0-1,1 0 0,-1 0 0,1 0 1,-1 0-1,0 0 0,1 0 0,-1-1 0,1 1 1,-1 0-1,0 0 0,1 0 0,-1-1 1,1 1-1,21-18-792,-21 17 747,38-41-441,-17 18 150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12891,'4'4'332,"1"-1"0,0 1-1,0-1 1,0 0 0,0-1 0,0 1 0,1-1 0,-1 0 0,1 0 0,0-1 0,-1 0 0,1 0-1,0 0 1,0-1 0,0 1 0,6-2 0,1 1-164,0-1 1,-1-1-1,1 0 1,0-1-1,-1 0 1,15-7-1,-22 8-125,0-1-1,0 1 0,-1-1 1,1 0-1,-1 0 1,0-1-1,6-5 0,-9 8-39,-1 0-1,1 1 0,0-1 1,-1 0-1,1 1 1,-1-1-1,1 0 0,-1 0 1,1 0-1,-1 1 1,1-1-1,-1 0 0,0 0 1,0 0-1,1 0 0,-1 0 1,0 0-1,0 0 1,0 1-1,0-1 0,0 0 1,0 0-1,0 0 1,0 0-1,-1 0 0,1 0 1,0 0-1,0 0 0,-1 0 1,1 1-1,-1-1 1,1 0-1,-1 0 0,1 0 1,-1 1-1,1-1 0,-1 0 1,0 1-1,1-1 1,-1 0-1,0 1 0,1-1 1,-1 1-1,0-1 1,0 1-1,0 0 0,0-1 1,1 1-1,-1 0 0,0-1 1,0 1-1,-2 0 1,-1-2 2,-1 1 0,-1 0 0,1 0 0,0 0 0,0 0 0,0 1 0,0 0 0,-1 0 0,1 1 0,0-1 0,0 1 0,0 0 0,0 0 0,0 1 0,0 0 0,0 0 0,0 0 0,1 0 0,-1 1 0,1-1-1,-1 1 1,1 0 0,0 1 0,0-1 0,-6 8 0,4-5 22,1 0-1,0 0 1,1 0-1,0 1 1,0-1-1,0 1 1,0 0-1,1 0 1,0 1-1,1-1 1,0 0-1,0 1 1,1-1-1,-1 1 1,2 0-1,-1 14 1,1-21-19,0 0-1,0 1 1,0-1 0,1 0 0,-1 0 0,0 0-1,1 0 1,-1 0 0,1 0 0,-1 0-1,1 1 1,-1-1 0,1 0 0,0-1 0,-1 1-1,1 0 1,0 0 0,0 0 0,0 0 0,0-1-1,0 1 1,0 0 0,1 0 0,1 0-3,-1 0 1,0-1-1,0 1 1,1-1-1,-1 0 0,0 0 1,1 0-1,-1 0 1,0 0-1,1 0 1,2-1-1,7-2-24,-1-1 1,0 0-1,18-10 0,-26 13 8,74-44-252,-54 30-11,47-23 1,-69 38 261,0-1 1,0 1 0,0-1 0,0 1-1,0 0 1,0-1 0,0 1 0,0 0-1,0 0 1,0 0 0,0 0 0,0 0 0,0 0-1,0 0 1,0 0 0,0 0 0,1 1-1,-2-1 13,1 1-1,-1-1 0,0 0 0,1 1 0,-1-1 0,0 0 1,1 1-1,-1-1 0,0 1 0,1-1 0,-1 1 0,0-1 1,0 1-1,0-1 0,0 1 0,1-1 0,-1 1 0,0-1 1,0 1-1,0-1 0,0 1 0,0-1 0,0 2 0,-2 4 63,1 0 0,0 1 0,-1-1 0,-4 8 0,2-1 67,-9 42 412,12-52-486,1 1 0,-1-1 0,1 0 0,0 1 0,0-1 0,0 1 0,1-1 0,-1 1 0,1-1 0,0 1 0,0-1 0,0 0 0,3 7 0,-3-9-31,-1 0 0,1 0 1,0 0-1,0 0 0,0 0 0,0 0 0,0-1 1,0 1-1,0 0 0,0 0 0,0-1 0,1 1 1,-1-1-1,0 1 0,0-1 0,1 1 0,-1-1 1,0 0-1,1 0 0,1 1 0,0-1 7,0-1-1,0 1 0,0-1 0,0 1 1,0-1-1,0 0 0,-1 0 0,6-2 1,1-2-26,-1 0 0,0 0 0,0-1 0,13-12 0,42-55-967,-62 73 949,-1 0 0,0 0-1,0-1 1,0 1 0,0 0 0,0 0 0,0 0-1,0 0 1,0 0 0,0 0 0,0 0 0,0 0 0,0 0-1,0 0 1,0 0 0,0 0 0,0 0 0,0 0-1,1 0 1,-1-1 0,0 1 0,0 0 0,0 0-1,0 0 1,0 0 0,0 0 0,0 0 0,0 0 0,0 0-1,0 0 1,1 0 0,-1 0 0,0 0 0,0 0-1,0 0 1,0 0 0,0 0 0,0 0 0,0 1-1,0-1 1,0 0 0,0 0 0,0 0 0,1 0 0,-1 0-1,0 0 1,0 0 0,0 0 0,0 0 0,0 0-1,0 0 1,0 0 0,0 0 0,0 0 0,0 0-1,0 1 1,0-1 0,0 0 0,0 0 0,0 0 0,0 0-1,1 10-289,-2 14 161,0-20 56,-1 41-2416,2-41 2125,5-5-121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14331,'1'45'1391,"-1"-30"-1144,0-1 0,1 1 0,1 0 0,0-1 0,1 1 0,0-1 0,6 16 0,-8-28-223,0 0 0,0 0 0,0 0 0,0 0 0,0 0 0,0 0 1,1 0-1,-1 0 0,1-1 0,0 1 0,-1 0 0,1-1 0,0 1 0,0-1 0,0 0 0,0 0 0,0 0 0,0 0 0,0 0 0,0 0 0,0 0 0,1-1 0,-1 1 0,0-1 0,0 1 0,1-1 0,-1 0 0,0 0 0,1 0 0,-1 0 0,0-1 0,1 1 0,-1 0 0,0-1 0,0 0 0,4-1 0,4-2-4,-1-1 0,0 1 1,0-2-1,0 1 0,-1-1 1,0-1-1,8-7 0,11-13-15,-1-2 0,-2 0-1,-1-2 1,-1 0 0,18-38-1,-31 57-3,-7 17 5,-5 18 14,2-22-17,-1 14 12,-5 28 75,-1 48-1,8-88-78,0 0 0,0 0 0,0 0 0,1-1 0,-1 1 0,1 0 0,-1 0 0,3 4 0,-3-7-7,0 0-1,0 1 1,1-1 0,-1 1 0,0-1-1,0 0 1,1 1 0,-1-1 0,0 0 0,1 1-1,-1-1 1,0 0 0,1 0 0,-1 1-1,1-1 1,-1 0 0,0 0 0,1 0-1,-1 0 1,1 1 0,-1-1 0,1 0 0,-1 0-1,1 0 1,0 0 3,1-1 0,-1 1 0,0 0 0,1-1 0,-1 1 0,0-1-1,0 1 1,0-1 0,1 0 0,-1 0 0,0 1 0,0-1 0,1-1 0,11-11-1,0-1 1,0-1-1,16-24 0,-2 2-86,8-11-109,-11 16-199,0 1-1,38-36 0,-60 65 342,0 0-1,0 0 1,0 0-1,1 1 1,-1-1-1,1 1 1,-1 0-1,5-2 1,-6 3 39,-1 0 0,1 0 1,0-1-1,-1 1 1,1 1-1,0-1 0,-1 0 1,1 0-1,0 0 0,-1 0 1,1 0-1,0 0 0,-1 1 1,1-1-1,-1 0 0,1 1 1,0-1-1,-1 0 0,1 1 1,-1-1-1,1 1 1,-1-1-1,1 1 0,-1-1 1,1 1-1,-1-1 0,0 1 1,1-1-1,-1 1 0,0-1 1,1 1-1,-1 0 0,0-1 1,0 1-1,0 0 1,0-1-1,1 1 0,-1 0 1,0-1-1,0 1 0,0 0 1,0 0-1,1 14 80,-1 0 0,0-1 0,-1 1 0,-1 0 0,-3 15 0,-3 30 699,8-58-726,0-1 0,0 1 0,0 0 0,0-1 0,0 1 0,0-1 0,1 1 0,-1-1 0,0 1 0,1-1 1,0 4-1,0-5-29,0 0 0,-1 1 0,1-1 1,-1 0-1,1 0 0,-1 1 1,1-1-1,0 0 0,-1 0 1,1 0-1,0 0 0,-1 0 0,1 0 1,-1 0-1,1 0 0,0 0 1,-1 0-1,1 0 0,0 0 0,-1-1 1,1 1-1,-1 0 0,1 0 1,0-1-1,-1 1 0,1 0 1,-1-1-1,1 1 0,-1 0 0,1-1 1,-1 1-1,1-1 0,-1 1 1,1-2-1,13-10 57,0-1 0,-1 0 0,-1-1 1,20-29-1,-24 30-183,1 0-1,0 1 1,1 1 0,0 0-1,1 0 1,0 1 0,1 0-1,21-13 1,-32 22 90,1 0-1,-1 1 1,0-1-1,0 0 1,0 1-1,0 0 1,1-1-1,-1 1 1,0 0-1,0 0 1,1-1-1,-1 1 1,0 0-1,1 0 1,-1 0-1,0 1 1,0-1-1,1 0 1,-1 0 0,0 1-1,0-1 1,1 1-1,-1-1 1,1 2-1,0-1 12,0 1 0,-1-1 0,1 1 0,-1 0 0,1 0-1,-1 0 1,0 0 0,0 0 0,0 0 0,0 0 0,0 0 0,1 4 0,1 8 115,-1-1 0,0 1 0,-1 23 0,0-31-33,-1 5 55,-1-8-95,1 0 0,0 0 0,0-1 0,0 1 0,0 0 0,1 0 0,-1 0 0,1-1 0,0 1 0,0 0 0,1 2 0,-2-4-41,0-1 0,0 0 1,0 0-1,0 0 0,0 0 0,0 0 1,0 0-1,1 0 0,-1 1 0,0-1 1,0 0-1,0 0 0,0 0 0,0 0 0,0 0 1,0 0-1,1 0 0,-1 0 0,0 0 1,0 0-1,0 0 0,0 0 0,0 0 1,1 0-1,-1 0 0,0 0 0,0 0 1,0 0-1,0 0 0,0 0 0,0 0 1,1 0-1,-1 0 0,0 0 0,0 0 1,0 0-1,0 0 0,0 0 0,1 0 1,-1 0-1,0 0 0,0 0 0,0 0 1,0 0-1,0-1 0,0 1 0,0 0 1,0 0-1,1 0 0,-1 0 0,0 0 1,5-11-57,0-14-48,-6 8-68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17164,'-5'-18'1280,"-3"8"-1088,2 3-176,4 4 168,5 8-392,5 5 48,2 8-120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90 12731,'1'-1'105,"23"-31"1056,-24 32-1135,1-1 1,-1 0-1,1 1 1,-1-1-1,1 0 1,-1 0-1,1 0 1,-1 0-1,0 1 1,0-1-1,1 0 1,-1 0-1,0 0 1,0 0-1,0 0 1,0 0-1,0 0 1,0 0-1,0 1 1,0-1-1,0 0 1,-1 0-1,1 0 1,0 0-1,0 0 1,-1 1-1,1-1 0,-1 0 1,1 0-1,-1 0 1,1 1-1,-1-1 1,1 0-1,-1 1 1,0-1-1,1 0 1,-1 1-1,-1-2 1,-1 1 82,0 0 1,0 1-1,-1-1 1,1 1-1,0-1 1,0 1 0,0 0-1,-1 0 1,1 0-1,0 1 1,0-1-1,0 1 1,-1 0-1,-2 1 1,-45 18 702,33-11-574,0 1 0,1 1 0,0 0 0,1 1 0,-16 16 0,25-22-142,1 0-1,-1 1 1,1 0 0,1 0-1,0 1 1,0-1 0,0 1-1,1 0 1,0 0 0,0 1-1,1-1 1,0 1 0,-3 14-1,6-21-76,0 0 0,-1 0 0,1 0-1,0 0 1,0-1 0,0 1 0,0 0-1,1 0 1,-1 0 0,0 0 0,1-1-1,-1 1 1,1 0 0,0 0 0,-1-1-1,1 1 1,0 0 0,0-1-1,0 1 1,0-1 0,0 1 0,1-1-1,-1 0 1,0 1 0,1-1 0,-1 0-1,1 0 1,-1 0 0,1 0 0,-1 0-1,1 0 1,0-1 0,0 1 0,-1 0-1,1-1 1,0 0 0,0 1 0,0-1-1,-1 0 1,4 0 0,3 0 4,0 0 1,1 0-1,-1-1 0,0-1 1,0 1-1,0-1 0,0-1 1,9-3-1,1-2-35,0-1-1,-1-1 0,-1-1 1,0 0-1,0-1 1,16-16-1,-23 19-30,1 0-1,-2-1 1,1 0-1,-2 0 1,1-1 0,-1 0-1,-1-1 1,0 0 0,-1 0-1,6-15 1,-10 23 0,-1 1 1,1-1-1,0 0 1,-1 1-1,0-1 1,0 0-1,0 1 1,0-1-1,-1 0 1,-1-6-1,2 9 29,0 0-1,-1 0 1,1 0-1,-1 0 1,1 0-1,-1 1 1,0-1-1,0 0 1,1 0-1,-1 0 1,0 0-1,0 1 1,0-1-1,0 0 1,1 1-1,-1-1 1,0 1-1,0-1 1,0 1-1,0 0 1,-1-1-1,1 1 1,0 0-1,0 0 1,0-1-1,0 1 1,0 0-1,0 0 0,0 0 1,0 0-1,-1 1 1,1-1-1,0 0 1,0 0-1,0 1 1,0-1-1,-2 1 1,-4 2-66,0 0 1,1 1 0,-1-1-1,1 1 1,0 1-1,0-1 1,0 1 0,1 0-1,-1 0 1,1 1-1,-5 6 1,5-5-83,0 0 1,0 0-1,1 0 0,-1 1 0,2 0 1,-1 0-1,1 0 0,0 0 1,-2 12-1,5-19 138,0 0-1,0 1 1,0-1 0,0 0-1,0 0 1,0 0 0,0 0-1,0 1 1,0-1 0,1 0 0,-1 0-1,1 2 1,9 10-390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13315,'-7'71'1220,"-8"67"1567,4 209 1,12-340-2718,-2-5-53,1 0 0,0 0 0,1 0 0,-1 0 0,0 0 0,0 0 0,1 0 0,-1 0 0,1 0 0,0 0 0,1 2 0,3-41 57,-1-73-175,-3 37-158,3 1 0,3 0 0,17-72 0,-22 133 183,2 0 0,0 0 0,0 0 0,1 1 0,9-17 0,-12 24 51,0 1-1,0-1 1,-1 1 0,1 0 0,1 0-1,-1 0 1,0 0 0,0 0 0,1 1 0,-1-1-1,1 1 1,2-2 0,-3 3 9,0-1 1,0 1-1,0 0 1,0-1-1,0 1 1,-1 0-1,1 0 1,0 0-1,0 1 1,0-1-1,0 0 0,0 1 1,0-1-1,0 1 1,-1 0-1,1-1 1,0 1-1,0 0 1,-1 0-1,3 2 1,1 1-16,1 0 1,-1 1 0,0 0 0,0 0 0,0 0 0,0 1-1,-1-1 1,0 1 0,-1 0 0,1 0 0,3 10 0,-6-13 60,1 0 0,-1 0 1,0 0-1,-1 0 1,1 0-1,0 1 1,-1-1-1,0 0 1,0 0-1,0 1 0,0-1 1,0 0-1,-1 1 1,1-1-1,-1 0 1,0 0-1,0 0 1,0 1-1,-1-1 1,1 0-1,-1-1 0,1 1 1,-1 0-1,0 0 1,0-1-1,-3 4 1,-1-1 57,0-1 0,-1 1 0,0-1 1,1-1-1,-1 1 0,0-1 1,-1 0-1,1-1 0,-1 1 0,1-1 1,-15 1-1,17-2-14,0 0 0,0-1 0,0 0 0,0 0 0,0 0 0,0 0 0,0-1 0,1 0 1,-1 0-1,0 0 0,0-1 0,1 1 0,-1-1 0,1 0 0,-1-1 0,1 1 0,0-1 0,0 0 0,-7-5 0,10 7-56,0 0-1,0 0 0,0-1 1,0 1-1,1 0 0,-1 0 1,0 0-1,1-1 0,-1 1 1,0 0-1,1-1 0,0 1 1,-1 0-1,1-1 0,0 1 1,0 0-1,0-1 0,-1 1 1,2-1-1,-1 1 0,0-1 1,0 1-1,0 0 0,1-1 1,0-1-1,7-14 142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11899,'0'-1'75,"1"0"1,-1 0 0,0 0 0,0 0 0,0 0 0,0 0-1,0 0 1,0 0 0,0 0 0,-1 0 0,1 0 0,0-1-1,0 1 1,-1-1 0,0 2-26,1-1 0,0 1 0,-1 0 1,1-1-1,0 1 0,-1 0 0,1-1 0,0 1 0,-1 0 0,1 0 0,0-1 1,-1 1-1,1 0 0,-1 0 0,1 0 0,-1 0 0,1-1 0,-1 1 0,1 0 1,0 0-1,-1 0 0,1 0 0,-1 0 0,-1 1 59,0-1 0,1 0-1,-1 1 1,0-1 0,1 1 0,-1 0-1,1 0 1,-1-1 0,1 1 0,0 0-1,-1 0 1,1 0 0,0 1 0,0-1 0,-1 0-1,1 0 1,-1 3 0,-6 8 76,2 1 0,0-1 0,0 1 0,1 1 0,1-1 0,0 0 0,1 1 0,-3 21 0,4-16-20,1 0 1,1-1 0,0 1 0,1 0-1,8 35 1,-8-49-125,0 0-1,1 0 1,0 0 0,0 0 0,0-1-1,1 1 1,0-1 0,-1 1-1,2-1 1,6 7 0,-9-9-17,0-1-1,0 0 1,1 0 0,-1 0-1,1 0 1,-1-1 0,1 1-1,-1 0 1,1 0 0,-1-1-1,1 1 1,-1-1 0,1 0-1,0 1 1,-1-1 0,1 0 0,0 0-1,-1 0 1,1 0 0,0 0-1,-1 0 1,1-1 0,0 1-1,-1 0 1,1-1 0,0 1-1,-1-1 1,1 0 0,-1 0 0,1 1-1,-1-1 1,0 0 0,1 0-1,-1 0 1,0-1 0,3-1-1,-2 0 12,0 0-1,0 0 1,0 0 0,0 0-1,-1 0 1,1 0-1,-1-1 1,1 1 0,-1-1-1,0 1 1,-1 0-1,1-1 1,-1 0 0,1 1-1,-1-1 1,0 1-1,0-1 1,-1 0 0,1 1-1,-1-1 1,0 1-1,-1-6 1,1 6-37,0 0 0,0 0-1,0 0 1,0 1 0,0-1 0,-1 0-1,1 0 1,-1 1 0,0-1-1,0 1 1,0 0 0,0-1 0,0 1-1,0 0 1,-1 0 0,1 0 0,-1 1-1,1-1 1,-1 1 0,0-1 0,1 1-1,-1 0 1,0 0 0,0 0 0,0 0-1,-4 0 1,5 1-3,1 0 1,-1 0-1,1 0 0,0 0 0,-1 1 0,1-1 1,-1 0-1,1 1 0,-1-1 0,1 1 0,0 0 1,0-1-1,-1 1 0,1 0 0,0 0 1,0 0-1,0 0 0,0 0 0,0 0 0,0 0 1,0 0-1,0 0 0,0 1 0,0-1 1,1 0-1,-1 0 0,0 1 0,1-1 0,-1 1 1,1-1-1,0 0 0,-1 3 0,1-2 3,-1-1-1,1 1 1,0 0-1,0 0 1,0 0 0,0 0-1,0-1 1,1 1-1,-1 0 1,1 0-1,-1-1 1,1 1-1,-1 0 1,1 0-1,0-1 1,0 1 0,0-1-1,0 1 1,0-1-1,0 1 1,0-1-1,0 0 1,1 1-1,-1-1 1,1 0 0,2 2-1,2-1 1,-1 0 1,1 0-1,0 0 1,0-1-1,0 0 0,1 0 1,-1 0-1,0-1 0,0 0 1,0 0-1,1 0 1,-1-1-1,9-2 0,3-2-65,1 0 0,-1-1 0,20-10 0,-16 5-161,0-1 0,-1-1 0,0-1-1,-1-1 1,30-28 0,-50 43 218,0 0 0,0-1 1,1 1-1,-1 0 0,0 0 1,0 0-1,0-1 0,0 1 1,1 0-1,-1 0 0,0 0 1,0 0-1,0 0 0,1-1 1,-1 1-1,0 0 0,0 0 1,0 0-1,1 0 0,-1 0 0,0 0 1,0 0-1,1 0 0,-1 0 1,0 0-1,0 0 0,1 0 1,-1 0-1,0 0 0,0 0 1,1 0-1,-1 0 0,0 0 1,0 0-1,1 0 0,-1 0 1,0 1-1,2 10-30,-10 29 434,5-25-208,2-9-136,0 0 61,0 0-1,0 1 0,1-1 1,0 0-1,1 9 0,-1-14-92,0 0 0,0 0 0,0 0 0,1 0 0,-1 0 0,0 0 0,1-1 0,-1 1 0,1 0 0,-1 0-1,1 0 1,-1 0 0,1 0 0,0-1 0,-1 1 0,1 0 0,0 0 0,0-1 0,-1 1 0,1-1 0,0 1 0,0 0 0,0-1 0,0 0-1,0 1 1,0-1 0,0 0 0,0 1 0,0-1 0,0 0 0,0 0 0,0 0 0,0 0 0,0 0 0,0 0 0,0 0 0,0 0 0,0 0-1,2-1 1,9-3-101,0 0-1,0-1 1,-1 0-1,0-1 0,0 0 1,0-1-1,16-14 1,-1 3-315,1-1-96,-11 8-62,-1 0 1,2 1-1,-1 1 1,33-13-1,-48 21 538,0 1 0,-1-1 0,1 1 0,0 0 1,0-1-1,0 1 0,0 0 0,0 0 0,0 0 0,0 0 0,0-1 0,-1 1 0,1 1 0,0-1 0,0 0 1,0 0-1,0 0 0,0 0 0,0 1 0,0-1 0,0 0 0,0 1 0,-1-1 0,1 1 0,0-1 0,0 1 0,0-1 1,-1 1-1,1-1 0,0 1 0,-1 0 0,1-1 0,-1 1 0,1 0 0,-1 0 0,1-1 0,-1 1 0,1 0 1,-1 0-1,1 0 0,-1 0 0,0 0 0,0 0 0,0 0 0,1-1 0,-1 1 0,0 0 0,0 0 0,0 0 0,0 0 1,-1 2-1,0 7 339,0 1 0,0-1 1,-7 20-1,3-10 532,5-19-798,0-1 0,-1 1 0,1 0 0,0 0 0,0 0 0,0 0 0,0-1 0,0 1 0,0 0-1,0 0 1,0 0 0,0 0 0,0-1 0,0 1 0,1 0 0,-1 0 0,0 0 0,0-1 0,1 1 0,-1 0 0,1 0 0,-1-1 0,1 1 0,-1 0 0,1-1-1,0 2 1,0-2-14,0 0 0,0 0 0,0 1 1,0-1-1,1 0 0,-1 0 0,0 0 0,0 0 0,0 0 0,0 0 0,0-1 0,0 1 0,0 0 0,0 0 0,0-1 0,2 0 0,5-3 38,1-1 0,-2 1 1,12-10-1,46-40-530,-34 28-417,0 1 1,41-24-1,-71 48 826,1 0 0,0 0 0,-1 0 0,1 0 1,0 0-1,-1 1 0,1-1 0,0 1 0,0-1 0,-1 1 0,1 0 0,0 0 0,0 0 1,0 0-1,0 0 0,-1 0 0,1 0 0,2 1 0,-3 0 41,1-1-1,-1 1 1,0 0 0,1 0-1,-1 0 1,0 0 0,0 0-1,0 0 1,0 1 0,0-1-1,0 0 1,-1 0 0,1 1-1,0-1 1,0 1 0,-1-1-1,1 0 1,-1 1 0,0-1-1,1 1 1,-1 2-1,2 10 413,-1-1 0,-1 27 0,1 8 890,-1-47-1289,0-1 0,0 1-1,0-1 1,0 1-1,0 0 1,0-1 0,0 1-1,0-1 1,0 1-1,1-1 1,-1 0 0,0 1-1,0-1 1,0 1-1,1-1 1,-1 1 0,0-1-1,1 1 1,-1-1-1,0 0 1,1 1 0,-1-1-1,0 0 1,1 1-1,-1-1 1,1 0 0,-1 0-1,1 1 1,-1-1-1,1 0 1,-1 0 0,1 0-1,-1 1 1,1-1-1,-1 0 1,1 0 0,-1 0-1,1 0 1,-1 0-1,1 0 1,-1 0 0,1 0-1,-1 0 1,1 0-1,-1-1 1,1 1 0,-1 0-1,1 0 1,-1 0-1,0-1 1,1 1 0,-1 0-1,1 0 1,-1-1-1,1 1 1,-1 0 0,1-1-1,30-25-1444,-21 18 304,-8 7-234,-3 6 834,-6 4 607,4-6 242,-1-1 0,0 0 0,1 1 0,-1-1 0,0-1 0,-6 3 0,0-1 222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14579,'-3'7'1120,"5"3"-1112,0 1-176,3 2-144,-1 0 392,6 0-288,6-2-88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12419,'1'5'442,"0"0"0,-1-1 0,0 1 0,0 0 1,0-1-1,-1 1 0,0-1 0,1 1 0,-2 0 0,-2 7 1,0 5 195,-3 21-343,1 0 1,-1 43-1,7-81-431,0 0 1,0 1 0,0-1 0,0 1 0,0-1-1,0 0 1,0 1 0,1-1 0,-1 1 0,0-1-1,0 0 1,0 1 0,0-1 0,1 1 0,-1-1-1,0 0 1,0 1 0,1-1 0,-1 0 0,0 0-1,0 1 1,1-1 0,-1 0 0,0 0 0,1 1-1,-1-1 1,1 0 0,-1 0 0,0 0 0,1 1-1,-1-1 1,1 0 0,-1 0 0,0 0 0,1 0-1,-1 0 1,1 0 0,-1 0 0,0 0 0,1 0-1,0 0 1,4-5-742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 14723,'0'0'37,"0"0"1,0 0-1,0-1 0,-1 1 0,1 0 0,0 0 0,0 0 1,0 0-1,-1-1 0,1 1 0,0 0 0,0 0 0,-1 0 1,1 0-1,0 0 0,0 0 0,-1 0 0,1-1 1,0 1-1,0 0 0,-1 0 0,1 0 0,0 0 0,0 0 1,-1 0-1,1 0 0,0 1 0,0-1 0,-1 0 1,1 0-1,0 0 0,0 0 0,-1 0 0,1 0 0,0 0 1,-1 1-1,-8 10 532,-4 19 527,8-17-894,2 1 1,-1-1 0,2 1-1,0-1 1,1 1-1,0 0 1,1 0-1,0-1 1,5 28 0,-5-39-183,1 0 0,-1 0 0,1 0 0,0 0 0,-1 0 0,1 0 0,0 0 0,0-1 0,1 1 0,-1 0 0,0 0 0,0-1 0,1 1 0,-1-1 0,1 0 0,0 1 0,-1-1 0,1 0 0,0 0 0,-1 0 0,5 2 1,-3-3-27,-1 1 0,1-1 0,0 0 0,0 0 0,0 0 0,0 0 0,0 0 0,-1-1 0,1 1 1,0-1-1,0 0 0,0 0 0,4-2 0,3-2-111,-1 0 0,1-1 0,-1 0-1,-1-1 1,1 0 0,-1 0 0,8-9 0,-4 1-232,-1-1-1,12-22 1,0 1-408,-26 44 856,1 0-1,0 1 0,0-1 1,0 0-1,1 1 0,0 0 1,0 8-1,0-6 44,0-5-83,0 3 75,0-1-1,1 0 1,0 0-1,2 14 1,-2-20-116,0 0 1,0 0-1,0 0 1,1 1-1,-1-1 1,0 0-1,1 0 1,-1 0-1,1 0 1,-1 0-1,1 0 1,0 0-1,-1 0 1,1 0-1,0 0 1,0-1-1,0 1 1,-1 0-1,1 0 0,0-1 1,0 1-1,0 0 1,0-1-1,0 1 1,1-1-1,-1 1 1,0-1-1,0 0 1,0 0-1,0 1 1,0-1-1,1 0 1,-1 0-1,0 0 1,0 0-1,0 0 1,3-1-1,1 0-30,0-1 0,0 1 1,0-1-1,0 0 0,0-1 0,0 1 0,-1-1 0,9-7 0,35-32-468,-38 33 352,27-30-430,-27 27 232,1 1 0,0 0 0,18-14-1,-28 25 315,-1 0-1,1-1 0,-1 1 1,1-1-1,-1 1 0,1 0 1,-1-1-1,1 1 1,0 0-1,-1 0 0,1-1 1,-1 1-1,1 0 0,0 0 1,-1 0-1,1 0 0,0 0 1,-1 0-1,1 0 0,-1 0 1,1 0-1,0 0 1,-1 0-1,1 0 0,0 1 1,0-1-1,0 1 18,0 0 1,-1 0-1,1-1 0,-1 1 0,1 0 1,-1 0-1,1 0 0,-1 0 0,0-1 1,1 1-1,-1 0 0,0 0 1,0 0-1,0 0 0,0 2 0,-3 42 672,2-39-550,-1 6 117,-2 29 446,4-39-603,0 1 0,0 0 0,0-1 0,0 1 0,0 0 0,1-1 1,0 1-1,-1-1 0,1 1 0,0-1 0,3 5 0,-4-6-66,1 0 0,-1-1-1,1 1 1,0-1 0,0 1 0,-1-1-1,1 1 1,0-1 0,0 1 0,0-1-1,0 0 1,-1 1 0,1-1-1,0 0 1,0 0 0,0 0 0,0 1-1,0-1 1,0 0 0,0 0 0,0-1-1,0 1 1,0 0 0,-1 0 0,1 0-1,0-1 1,0 1 0,0 0-1,0-1 1,0 1 0,1-1 0,29-20-32,-25 17-16,28-25-251,-26 21 116,0 1 1,0 1-1,0-1 1,1 1-1,0 1 1,14-7-1,-22 12 150,0-1-1,0 1 0,0-1 0,0 1 0,0 0 1,1 0-1,-1 0 0,0 0 0,0 0 1,0 0-1,1 0 0,-1 0 0,0 0 0,0 0 1,0 1-1,0-1 0,1 0 0,-1 1 1,0-1-1,0 1 0,1 0 0,16 19 283,-17-17-210,1-1 0,0 1-1,0-1 1,0 0 0,0 1 0,1-1 0,-1 0-1,4 2 1,-3-2-19,1-1 1,0 1-1,-1-1 0,1 0 1,0-1-1,0 1 0,0 0 0,0-1 1,-1 0-1,1 0 0,0 0 1,0-1-1,0 1 0,0-1 1,0 0-1,-1 0 0,1 0 0,0 0 1,-1-1-1,7-3 0,5-4-146,0 0 0,-1-1 0,17-16-1,-20 16-58,0-1-52,-9 9 102,0 0-1,0-1 1,0 1 0,0 0 0,1 0-1,-1 1 1,6-4 0,-8 5 105,0 0-1,0 0 1,0 0-1,0 0 1,1 0 0,-1 0-1,0 0 1,0 0-1,0 0 1,0 0 0,1 0-1,-1 1 1,0-1-1,0 0 1,0 0 0,0 0-1,0 0 1,1 0 0,-1 0-1,0 0 1,0 1-1,0-1 1,0 0 0,0 0-1,0 0 1,0 0-1,0 0 1,0 1 0,0-1-1,0 0 1,1 0-1,-1 0 1,0 0 0,0 0-1,0 1 1,0-1-1,0 0 1,0 0 0,0 0-1,0 0 1,-1 1 0,2 14-151,-5 14 109,4-28 48,-3 16 102,2-12-112,0 0 1,0 0-1,1 0 0,-1 0 1,1 0-1,1 9 1,1-12 6,2-5-35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13451,'2'-5'1071,"-1"7"-322,1 16 71,-2 28 87,-7 66 246,-4 133-89,11-243-1048,0 0 0,0 0 1,0 0-1,0 0 0,1 0 1,-1 0-1,1 0 0,-1-1 1,1 1-1,-1 0 0,1 0 1,0 0-1,2 2 0,-2-4-4,-1 1 1,1-1-1,0 1 0,0-1 0,0 1 0,0-1 1,0 0-1,0 0 0,0 1 0,0-1 0,0 0 1,0 0-1,0 0 0,0 0 0,0 0 0,0 0 1,0-1-1,0 1 0,0 0 0,0 0 0,0-1 1,0 1-1,0 0 0,0-1 0,-1 1 0,1-1 1,0 0-1,0 1 0,0-1 0,-1 1 0,2-2 1,9-6 59,0-1 0,-1-1 0,1 1 0,-2-1 0,0-1 0,9-12 0,46-79 248,-44 69-226,44-73-440,68-153-1,-165 353-1831,11-53 1677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11018,'4'20'1145,"-1"1"-729,0 2-184,2 0 1232,5-3-1080,5-1-272,2-5-104,9-5-792,1-8 736,7-5-112,2-5-80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88 11682,'-14'21'1230,"-19"31"1137,31-47-2163,0 0 0,-1 0 0,2 1 0,-1-1-1,1 0 1,-1 1 0,1-1 0,0 9 0,1-14-190,0 1-1,0-1 1,0 0 0,0 0-1,0 1 1,0-1-1,0 0 1,0 1-1,0-1 1,0 0-1,0 0 1,0 1 0,0-1-1,0 0 1,0 0-1,0 1 1,0-1-1,1 0 1,-1 0 0,0 1-1,0-1 1,0 0-1,0 0 1,1 0-1,-1 1 1,0-1-1,0 0 1,0 0 0,1 0-1,-1 0 1,0 1-1,0-1 1,1 0-1,-1 0 1,0 0-1,0 0 1,1 0 0,-1 0-1,0 0 1,1 0-1,13-6 294,11-16-56,9-15-136,-17 18-204,0 1-1,1 1 1,28-21-1,-44 36 62,-1 1 0,1 0 0,0 0 0,0 0 0,0 0 0,0 0 0,1 0-1,-1 0 1,0 1 0,0-1 0,0 1 0,1-1 0,-1 1 0,0 0 0,3 0 0,-3 1 13,-1-1 1,0 1-1,1-1 1,-1 1-1,0 0 1,1-1-1,-1 1 1,0 0 0,0 0-1,0 0 1,0 0-1,0 0 1,0 0-1,0 0 1,0 0-1,0 1 1,-1-1-1,1 0 1,0 1 0,-1-1-1,1 0 1,-1 1-1,1-1 1,-1 3-1,3 9 60,-1 0-1,0 1 1,-1-1-1,-1 18 1,0 5 442,0-36-477,0 1 1,0-1 0,0 0-1,0 0 1,0 1 0,0-1-1,0 0 1,0 0-1,0 1 1,0-1 0,0 0-1,0 1 1,0-1 0,0 0-1,0 0 1,1 1-1,-1-1 1,0 0 0,0 0-1,0 1 1,0-1-1,0 0 1,1 0 0,-1 0-1,0 1 1,0-1 0,0 0-1,1 0 1,-1 0-1,0 0 1,0 1 0,1-1-1,-1 0 1,0 0 0,0 0-1,1 0 1,-1 0-1,0 0 1,0 0 0,1 0-1,-1 0 1,0 0 0,1 0-1,13-9 95,10-18-400,-6-2 119,-1 0-1,15-34 1,-6 8-84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9874,'-6'26'1203,"-2"15"152,6-14 2883,18-3-2044,-12-12-2160,0 0 0,0 0 0,-1 1 0,-1 0 0,0 0 0,-1-1 0,0 14 0,-2 13 177,-6 39 1,4-41-18,1 1 0,5 51 1,-1-204 63,-2 105-310,0 8 9,1 1 1,-1-1-1,0 1 1,0-1-1,0 1 1,0-1-1,0 1 1,0-1-1,-1 1 1,1-1 0,-1 0-1,1 1 1,-1 0-1,1-1 1,-1 1-1,0-1 1,1 1-1,-1 0 1,0-1-1,0 1 1,0 0-1,-2-2 1,2 2-8,0-1 0,-1 1 0,1-1 0,0 1 0,0-1 0,0 1 0,0-1 0,0 0 0,0 0 0,1 1 0,-1-1 0,0-3 0,0-2-203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 8418,'-1'33'443,"-2"1"1,-1-1-1,-2 0 1,-18 61 0,20-80-1017,-1 7 8613,11-39-6041,13-44-964,54-112 1,-70 167-1034,26-44-42,-27 48 19,0 0 0,0 0 1,1 0-1,-1 0 1,1 0-1,0 1 1,0-1-1,0 1 1,0-1-1,0 1 0,0 0 1,5-1-1,-6 2 5,0 1 0,0 0-1,0 0 1,0 0-1,0 1 1,0-1-1,0 0 1,-1 1 0,1-1-1,0 1 1,0 0-1,0-1 1,-1 1 0,1 0-1,0 0 1,-1 0-1,1 0 1,-1 1 0,1-1-1,-1 0 1,0 1-1,1-1 1,-1 1 0,0-1-1,2 3 1,2 4-42,1 0 0,-1 1 1,6 13-1,-9-18 70,-1 1 0,0 0 1,0-1-1,0 1 0,0 0 0,-1 0 0,0 0 1,0 0-1,0-1 0,0 1 0,-1 0 1,0 0-1,0-1 0,0 1 0,-1 0 0,1-1 1,-1 1-1,0-1 0,-1 0 0,1 1 1,-1-1-1,-4 5 0,3-3 24,-1 0 1,-1 0-1,1 0 0,-1-1 0,0 0 0,0 0 1,-1 0-1,0-1 0,1 0 0,-1 0 0,-1-1 1,1 0-1,-9 3 0,15-6-65,0 1-1,0-1 1,0 0-1,0 1 1,0-1 0,-1 0-1,1 0 1,0 0 0,0 0-1,0 0 1,0 0-1,0 0 1,0 0 0,0 0-1,0 0 1,0 0 0,0-1-1,0 1 1,0 0-1,0-1 1,0 1 0,0-1-1,0 1 1,0-1-1,0 0 1,0 1 0,1-1-1,-1 0 1,0 0 0,0 1-1,0-2 1,1 0-8,-1 0 0,1 0 1,-1 0-1,1 0 0,0 0 1,0 0-1,0 0 0,0 0 0,0 0 1,1 0-1,-1 0 0,1 0 1,-1 0-1,1 0 0,0 0 0,1-2 1,9-21-338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107 466 12427,'1'-1'129,"1"0"0,-1 0 0,0-1 0,0 1 1,0-1-1,0 1 0,0-1 0,0 1 0,0-1 0,0 0 1,0 1-1,-1-1 0,1 0 0,-1 0 0,1 1 0,-1-1 1,0 0-1,1 0 0,-1 0 0,0 1 0,0-1 0,-1 0 1,1 0-1,0 0 0,-1-1 0,1 2-73,0 0 0,-1 0-1,1 0 1,0 0 0,-1 0-1,1 0 1,0 0 0,-1 0 0,1 0-1,-1 1 1,1-1 0,-1 0 0,0 0-1,1 1 1,-1-1 0,0 0-1,0 1 1,1-1 0,-1 1 0,0-1-1,0 1 1,0-1 0,0 1 0,0-1-1,1 1 1,-1 0 0,0-1-1,0 1 1,0 0 0,0 0 0,0 0-1,0 0 1,0 0 0,0 0 0,0 0-1,0 0 1,0 0 0,0 1-1,0-1 1,0 0 0,0 1 0,0-1-1,0 0 1,0 1 0,1-1-1,-1 1 1,-1 0 0,-2 2 39,0 1 0,-1-1 0,2 1 0,-1-1 0,0 1 0,1 0 0,0 1 0,0-1 0,-4 8 0,-1 2 90,-11 29 0,16-35-156,0-1 0,1 1-1,0 0 1,0 0 0,0 0-1,1 0 1,0 1 0,1-1-1,1 15 1,-1-22-24,0 0-1,0 0 1,0 0 0,1 0 0,-1 0-1,0 0 1,1 0 0,-1 0 0,0 0-1,1 0 1,-1 0 0,1-1 0,0 1-1,-1 0 1,1 0 0,0-1 0,-1 1-1,1 0 1,0-1 0,0 1 0,-1-1-1,1 1 1,0-1 0,0 1 0,0-1-1,2 1 1,-1-1 2,0 0 0,0 0-1,1 0 1,-1 0 0,0 0 0,0-1 0,0 1 0,1-1-1,-1 1 1,0-1 0,3-1 0,5-3-2,-1 0 0,0-1 0,0 0 0,9-8 0,21-22-310,-3-1 0,0-2 0,-3-2 1,-1-1-1,48-84 0,-73 113-25,0 0-1,-1 0 0,5-15 0,-18 50 614,2-1-1,0 1 0,1 1 0,2-1 1,-1 34-1,3-55-266,0-1 1,0 1-1,0 0 0,0-1 1,0 1-1,0 0 0,0-1 0,0 1 1,0-1-1,0 1 0,1 0 1,-1-1-1,0 1 0,0-1 1,1 1-1,-1 0 0,0-1 1,1 1-1,-1-1 0,1 1 0,-1-1 1,1 1-1,-1-1 0,1 0 1,-1 1-1,1-1 0,-1 0 1,1 1-1,-1-1 0,1 1 1,1-2 0,-1 1 1,0 0-1,0 0 1,0-1 0,0 1-1,0 0 1,0-1-1,0 1 1,0-1 0,0 0-1,0 1 1,0-1 0,0 0-1,0 1 1,1-2-1,29-37 130,-30 39-147,93-151-251,-79 123-52,-1-1 0,-1-1 0,12-45 0,-23 60 92,-2 14 209,0 1 0,0 0-1,0 0 1,-1 0 0,1 0-1,0 0 1,0-1 0,0 1 0,0 0-1,0 0 1,0 0 0,0 0-1,0 0 1,0 0 0,0-1 0,0 1-1,-1 0 1,1 0 0,0 0-1,0 0 1,0 0 0,0 0 0,0 0-1,0 0 1,-1 0 0,1 0-1,0 0 1,0 0 0,0-1 0,0 1-1,0 0 1,-1 0 0,1 0-1,0 0 1,0 0 0,0 0 0,0 0-1,0 0 1,-1 1 0,1-1-1,0 0 1,0 0 0,0 0 0,-2 1 9,1 0 0,-1 0 0,1 0 0,-1 1 0,1-1 0,0 0 0,0 1 0,0-1 0,0 1 1,0-1-1,0 1 0,-1 1 0,-6 15 192,2-1-1,0 1 1,0 0 0,2 0-1,-3 21 1,3-2 328,0 61 1,4-83-400,1-1 0,4 23 0,-5-35-113,0 1-1,1-1 1,0 1-1,-1-1 1,1 1-1,0-1 1,0 1-1,0-1 1,0 0-1,1 0 1,-1 1-1,1-1 1,-1 0-1,1 0 1,0 0-1,0-1 1,-1 1-1,1 0 1,1-1-1,-1 1 1,0-1-1,3 2 1,-4-3-18,0 0 1,1 1-1,-1-1 1,1 0-1,-1 0 1,0 0 0,1 0-1,-1 0 1,1 0-1,-1-1 1,0 1 0,1 0-1,-1-1 1,0 1-1,1-1 1,-1 1-1,0-1 1,1 0 0,1-1-1,0 0-12,-1-1-1,1 1 1,-1-1-1,1 0 1,-1 0-1,0 0 1,3-5-1,0-2-49,0-1-1,-1 0 0,6-21 1,-8 23 12,-1 0 0,1-1 0,-1-10 0,0 18 37,-1-1 1,0 0-1,-1 0 0,1 1 1,0-1-1,-1 0 0,0 0 0,1 1 1,-1-1-1,0 0 0,-1 1 1,1-1-1,0 1 0,-1 0 1,-1-3-1,3 4 15,-1 1-1,1-1 1,0 1 0,-1 0 0,1-1-1,-1 1 1,1-1 0,0 1-1,-1 0 1,1-1 0,-1 1 0,0 0-1,1 0 1,-1-1 0,1 1-1,-1 0 1,1 0 0,-1 0-1,1-1 1,-1 1 0,0 0 0,1 0-1,-1 0 1,1 0 0,-1 0-1,0 0 1,1 1 0,-1-1 0,1 0-1,-1 0 1,0 1 0,-1-1 3,1 1 1,0 1-1,0-1 1,0 0-1,0 0 1,0 0-1,0 0 1,1 1-1,-1-1 1,0 0-1,1 1 1,-2 1-1,1 2 16,-1 0 0,1 0 0,-1 1 0,1-1-1,1 0 1,-1 10 0,1-14-12,0 0 0,0 1 0,1-1 0,-1 0 0,0 1 0,1-1 0,-1 0 0,1 0 0,-1 1 0,1-1 0,0 0 0,-1 0 1,1 0-1,0 0 0,0 0 0,0 0 0,0 0 0,0 0 0,0 0 0,0 0 0,0-1 0,0 1 0,2 1 0,0-1 2,0-1 1,-1 1-1,1-1 1,0 1-1,0-1 0,0 0 1,-1 0-1,1 0 1,0-1-1,5 0 0,6-3-37,-1 0-1,0-1 1,19-9-1,-29 13 7,158-92-1523,-153 91 999,-10 10 365,-17 24 376,8-15-81,0 6 143,1-1 1,-10 31-1,17-42-147,0 0-1,1 0 0,0 0 1,1 0-1,0 0 0,0 0 1,2 14-1,-1-23-90,0 0-1,0 0 1,1 0 0,-1 0-1,1 0 1,-1-1 0,1 1 0,-1 0-1,1 0 1,0-1 0,0 1-1,0 0 1,0-1 0,0 1-1,0-1 1,0 0 0,0 1-1,2 1 1,-2-3-33,1 1 0,-1-1-1,0 1 1,0-1 0,0 0 0,1 0 0,-1 1-1,0-1 1,0 0 0,1 0 0,-1 0-1,0 0 1,1 0 0,-1-1 0,0 1-1,0 0 1,0 0 0,1-1 0,1 0 0,3-2-66,0-1 0,0 0 0,-1 1 0,1-2 1,-1 1-1,0 0 0,9-11 0,14-22-112,1-3-54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15323,'0'-1'55,"-5"-8"841,1 18-357,2-3-470,-26 76 1405,-30 108 585,58-189-2041,-1 1 0,1 0 0,-1 0-1,1 0 1,0 0 0,0 0 0,0 0 0,0 0 0,0 0-1,0 0 1,1 0 0,-1 0 0,1 0 0,-1 0 0,2 3-1,-1-4-39,0 0 0,0-1 0,0 1-1,-1 0 1,1-1 0,0 1 0,0-1-1,0 1 1,0-1 0,0 1 0,0-1-1,0 0 1,0 1 0,0-1 0,0 0-1,0 0 1,1 0 0,-1 0 0,0 0-1,0 0 1,0 0 0,0 0-1,0-1 1,0 1 0,0 0 0,0 0-1,0-1 1,2 0 0,45-23-1347,4-2-104,-49 25 1351,0 0 0,1 0-1,-1 0 1,1 0 0,-1 1 0,1-1 0,0 1 0,-1 0-1,1 0 1,-1 0 0,1 0 0,5 2 0,-6-1 101,-1 1 0,1-1 1,-1 0-1,0 1 0,0-1 0,0 1 1,0 0-1,0 0 0,0 0 1,0 0-1,0 0 0,-1 0 0,1 0 1,-1 0-1,0 1 0,1-1 1,-1 1-1,0-1 0,0 1 0,-1-1 1,1 1-1,-1 0 0,1 3 1,1 7 194,-1 1 0,0-1 0,-1 18 1,-1-12 245,-1 1 1,-4 20-1,5-34-279,-1-1 0,1 1 0,-1-1 0,0 0-1,0 0 1,0 0 0,-1 0 0,0 0 0,0 0 0,0-1 0,-1 1 0,-4 4-1,7-8-88,-1 0-1,1 0 0,0 1 0,-1-1 0,0-1 0,1 1 1,-1 0-1,0 0 0,1 0 0,-1-1 0,0 1 0,0-1 0,0 0 1,1 1-1,-1-1 0,0 0 0,0 0 0,0 0 0,0 0 1,0 0-1,1-1 0,-4 0 0,1 0-57,1-1-1,0 1 1,0-1-1,0 0 1,0 0 0,0 0-1,1 0 1,-1-1-1,0 1 1,1-1-1,-4-4 1,3 3-67,-1-1-1,1 0 1,0 0-1,1 0 1,-1-1 0,1 1-1,0 0 1,0-1-1,0 0 1,1 1 0,0-1-1,0 0 1,0 0-1,1-9 1,8-10-271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29 352 11610,'-2'3'525,"-2"2"113,1 1-1,-1-1 1,1 1-1,0 0 0,1 0 1,-1 0-1,-1 7 0,4-13-581,0 0 0,0 1-1,0-1 1,0 1 0,0-1-1,0 1 1,0-1 0,0 0-1,0 1 1,0-1 0,0 1-1,0-1 1,0 0 0,0 1-1,0-1 1,0 1 0,0-1-1,1 0 1,-1 1 0,0-1-1,0 1 1,0-1-1,1 0 1,-1 1 0,0-1-1,1 0 1,-1 0 0,0 1-1,0-1 1,1 1 0,13-1 724,16-11-386,5-8-607,0-1 1,-2-1 0,0-2-1,54-50 1,-77 62-70,-10 11 275,0 0 0,0-1 0,0 1 0,0 0 0,0 0 0,0 0 0,0 0 0,0 0 0,0 0 0,0-1 0,0 1 0,0 0 0,0 0 0,0 0 0,0 0-1,0 0 1,0 0 0,0-1 0,0 1 0,0 0 0,0 0 0,0 0 0,0 0 0,0 0 0,0 0 0,0 0 0,0-1 0,0 1 0,0 0 0,0 0 0,-1 0 0,1 0 0,0 0 0,0 0 0,0 0 0,0 0 0,0 0 0,0 0 0,0-1 0,0 1 0,-1 0 0,1 0 0,0 0 0,0 0 0,0 0 0,-2 0-14,0 0 1,0 1-1,1-1 1,-1 0-1,0 1 1,1 0-1,-1-1 1,0 1 0,1 0-1,-1-1 1,-2 3-1,-7 4 129,0 1 0,1 1-1,0 0 1,1 0 0,0 0 0,0 1-1,-14 23 1,17-25-8,1 1-1,0-1 1,1 2-1,0-1 1,0 0-1,1 1 1,0-1-1,1 1 1,0 0 0,0 0-1,1 12 1,0-20-83,1 0 0,0 0 1,0 0-1,0 0 1,1 0-1,-1 0 0,0 0 1,1 0-1,-1 0 0,1 0 1,0 0-1,-1 0 0,1 0 1,0 0-1,0-1 1,0 1-1,0 0 0,1-1 1,-1 1-1,0-1 0,1 1 1,-1-1-1,1 0 1,0 0-1,-1 1 0,1-1 1,0 0-1,-1-1 0,1 1 1,0 0-1,0 0 1,0-1-1,0 1 0,0-1 1,0 1-1,0-1 0,0 0 1,4 0-1,2-1-12,1 0 0,-1-1-1,1 0 1,-1-1 0,0 1-1,0-1 1,0-1 0,-1 0-1,1 0 1,7-5 0,9-8-140,36-32-1,-35 26-23,-1-1-1,-1-1 0,-2 0 0,0-2 0,-2-1 0,-1 0 0,-1-1 0,17-42 0,-29 58 68,0-1 0,3-18 0,-7 27 78,0 1 0,-1 0 0,1 0 0,-1 0 0,0-1 0,0 1 0,-1 0 0,1 0 0,-1 0 0,0-1 0,0 1 0,-2-4 0,2 7 13,1 0-1,-1 0 1,1 0 0,-1 0 0,0 0 0,1 0 0,-1 0-1,0 0 1,0 0 0,0 1 0,0-1 0,0 0 0,0 0-1,0 1 1,0-1 0,0 1 0,0-1 0,0 1 0,0-1-1,0 1 1,-3-1 0,2 1 4,-1 0 1,1 0-1,-1 0 0,0 1 0,1-1 0,-1 1 1,1-1-1,0 1 0,-5 2 0,-3 1 28,2 1 0,-1 1-1,1-1 1,-10 9 0,3-1 33,1 0 0,1 1 1,1 0-1,0 1 1,-11 17-1,17-23-18,1 0-1,0 0 1,0 1-1,1 0 1,1 0-1,-1 0 1,1 0-1,1 1 1,0-1-1,-1 18 1,3-25-52,0 1 0,0 0 0,1 0 0,-1-1 0,1 1 0,0 0 1,0-1-1,0 1 0,1-1 0,-1 1 0,1-1 0,0 1 0,0-1 0,0 0 1,0 0-1,0 0 0,1 0 0,-1-1 0,1 1 0,0-1 0,0 1 1,0-1-1,0 0 0,0 0 0,0 0 0,1-1 0,-1 1 0,8 1 0,-2 0-67,1-1 0,-1 0 0,1-1 0,0 0 0,-1-1 0,1 1-1,0-2 1,0 0 0,18-4 0,6-3-155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4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16476,'4'-8'1328,"2"8"-1424,-10 1 752,-5 3-360,-2 1-448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8 164 9490,'-2'5'1168,"1"0"0,-1 0 0,2 1 1,-1-1-1,0 6 0,1-10-1053,0-1 0,0 0 1,0 1-1,0-1 0,0 1 0,0-1 1,0 0-1,0 1 0,0-1 0,0 1 1,0-1-1,1 0 0,-1 1 0,0-1 1,0 0-1,0 1 0,1-1 0,-1 1 1,0-1-1,0 0 0,1 0 1,-1 1-1,0-1 0,1 0 0,-1 1 1,0-1-1,1 0 0,0 0 0,0 0-79,0 0 1,0 0-1,0 0 0,0-1 0,0 1 0,0-1 1,0 1-1,0-1 0,0 1 0,0-1 0,0 1 0,0-1 1,0 0-1,0 0 0,0 1 0,0-3 0,14-13-80,0 0-1,-2-1 0,0-1 0,-1 0 0,0-1 0,-2 0 0,16-40 1,-26 58 22,0 0 1,1 1-1,-1-1 1,1 0 0,-1 0-1,0 0 1,0 1-1,1-1 1,-1 0-1,0 0 1,0 0 0,0 0-1,0 0 1,0 1-1,0-1 1,0 0-1,0 0 1,-1 0 0,1 0-1,0 0 1,-1 1 12,1 0 0,-1 0 0,0 0 0,1 0 0,-1 0 0,1 0 0,-1 0 0,0 1 0,1-1 0,-1 0 0,1 0 0,-1 1 0,1-1 0,-1 0 1,1 1-1,-1-1 0,1 1 0,-1-1 0,0 1 0,-25 30 22,10-5 143,2 1 0,-19 46 0,28-59-69,0 1 0,1-1 0,1 1 1,0 0-1,1 0 0,1 0 0,0 18 0,1-31-85,0-1 0,0 0 0,0 0 0,0 0 0,0 0 1,0 0-1,0 1 0,1-1 0,-1 0 0,0 0 0,1 0 0,-1 0 0,1 0 0,-1 0 0,1 0 0,-1 0 0,1 0 1,0 0-1,-1 0 0,1 0 0,0 0 0,0-1 0,0 1 0,1 1 0,-1-2-18,1 0 0,-1 0 1,0 0-1,0 0 0,1 0 0,-1 0 0,0 0 0,0-1 1,0 1-1,1 0 0,-1-1 0,0 1 0,0-1 0,0 1 1,0-1-1,0 1 0,0-1 0,2-1 0,4-3 161,0-1 0,-1-1-1,1 1 1,9-13 0,35-59 175,-27 35-221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4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14475,'-17'4'278,"-1"1"0,1 1 1,1 1-1,-1 0 0,1 1 0,-30 20 0,15-9 0,13-7-274,60-8-797,-30-2 681,0-1-1,0 2 0,-1 0 1,1 0-1,-1 1 0,0 0 0,0 1 1,0 1-1,0-1 0,16 13 1,-23-15 144,-1 0 0,1 0 0,-1 0 1,0 0-1,0 1 0,0-1 0,0 1 1,-1 0-1,1 0 0,-1 0 0,0 0 1,0 0-1,-1 0 0,1 1 0,-1-1 1,0 1-1,0-1 0,0 1 0,-1-1 1,1 1-1,-1-1 0,0 1 0,-1-1 1,1 1-1,-1-1 0,0 1 0,0-1 1,0 1-1,-1-1 0,-3 8 0,-2 1 278,0 0 1,-1-1-1,0 0 0,-1 0 0,-1-1 0,0 0 0,0 0 0,-1-1 0,-1-1 1,1 0-1,-1-1 0,-22 12 0,33-20-317,0 1-1,1-1 1,-1 1-1,0-1 1,0 0 0,0 1-1,0-1 1,0 0 0,0 0-1,0 0 1,0 0 0,0 0-1,0 0 1,0 0 0,-1 0-1,1 0-15,1 0 0,0 0 0,0-1 0,-1 1 0,1 0 0,0 0 0,0-1-1,-1 1 1,1 0 0,0 0 0,0-1 0,0 1 0,0 0 0,-1-1 0,1 1 0,0 0 0,0-1 0,0 1-1,0 0 1,0 0 0,0-1 0,0 1 0,0-1 0,0 1 0,0 0 0,0-1 0,0 1 0,0-1-1,1-2-62,0-1 0,0 1 0,0-1 0,0 1 0,1-1 0,0 1 0,2-3 0,16-26-239,6-5-109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4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12499,'3'7'310,"-1"0"1,0 0-1,-1 0 1,0 1-1,0-1 1,0 1-1,-1-1 1,-1 14-1,2 27 927,0-42-1118,0-1 0,0 0-1,1 1 1,-1-1 0,1 0-1,0 0 1,1 0 0,2 5 0,-3-8-72,-1 0 1,1 0 0,-1 0 0,1-1-1,-1 1 1,1-1 0,0 1 0,0-1-1,0 0 1,0 0 0,0 0 0,0 0 0,0 0-1,0 0 1,0 0 0,0-1 0,1 1-1,-1-1 1,0 0 0,0 1 0,1-1 0,3 0-1,1-2 21,1 1 0,0-1-1,-1 0 1,0 0 0,1-1-1,-1 0 1,0-1 0,0 1-1,0-1 1,8-7 0,12-10-20,25-24 0,-37 31-44,6-6-33,19-17-130,-37 35 128,1-1-1,-1 1 0,1 0 0,-1 0 0,1 0 0,0 0 1,0 1-1,0-1 0,7-1 0,-10 3 28,1 0 1,-1 0-1,0 0 1,0 0-1,0 1 0,0-1 1,1 0-1,-1 1 0,0-1 1,0 0-1,0 1 0,0-1 1,0 1-1,0 0 1,0-1-1,0 1 0,0 0 1,0-1-1,0 1 0,0 0 1,0 0-1,-1 0 1,1 0-1,0 0 0,-1 0 1,1 0-1,-1 0 0,1 0 1,-1 0-1,1 2 1,2 4 56,-1 1 0,0-1 1,1 13-1,-1-8 49,-1-4-27,6 19 304,-7-26-366,0-1 0,1 1-1,-1-1 1,1 1-1,-1-1 1,0 0 0,1 1-1,-1-1 1,1 1-1,-1-1 1,1 0 0,-1 1-1,1-1 1,-1 0-1,1 1 1,0-1 0,-1 0-1,1 0 1,-1 0 0,1 1-1,0-1 1,-1 0-1,1 0 1,-1 0 0,1 0-1,0 0 1,-1 0-1,1 0 1,0-1 0,-1 1-1,1 0 1,-1 0-1,1 0 1,0-1 0,-1 1-1,1 0 1,-1 0-1,1-1 1,0 0 0,12-7 4,0-1 0,0-1 1,19-18-1,16-13-321,-47 40 290,26-19-532,41-23 0,-60 39 416,0 0 0,0 1 0,0-1 0,1 1 0,-1 1 0,1 0 0,0 0 0,0 1 0,0 0-1,14 0 1,-20 1 142,-1 0-1,1 1 0,-1 0 0,1-1 0,-1 1 0,1 0 1,-1 0-1,0 0 0,1 1 0,-1-1 0,0 0 0,0 1 1,0 0-1,0-1 0,0 1 0,0 0 0,0 0 0,-1 0 1,1 0-1,-1 0 0,0 0 0,1 1 0,-1-1 0,0 0 0,0 1 1,0-1-1,-1 1 0,1-1 0,-1 1 0,1 2 0,0 2 194,0 1 0,-1-1 0,0 0-1,0 0 1,0 0 0,-1 0-1,0 0 1,-1 1 0,0-2 0,-3 9-1,5-14-212,0-1-1,0 0 0,0 1 1,0-1-1,0 0 0,-1 1 1,1-1-1,0 0 0,0 1 0,0-1 1,-1 0-1,1 0 0,0 1 1,-1-1-1,1 0 0,0 0 1,0 0-1,-1 1 0,1-1 1,0 0-1,-1 0 0,1 0 1,0 0-1,-1 0 0,1 1 1,-1-1-1,1 0 0,0 0 0,-1 0 1,1 0-1,0 0 0,-1 0 1,1 0-1,0 0 0,-1-1 1,1 1-1,-1 0 0,1 0 1,0 0-1,-1 0 0,1 0 1,0-1-1,-1 1 0,1 0 1,0 0-1,0 0 0,-1-1 0,1 1 1,0 0-1,0 0 0,-1-1 1,1 1-1,0 0 0,0-1 1,0 1-1,-1-1 0,-18-26-452,11 15 380,-13-15-238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4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14091,'7'26'968,"0"-3"-1024,6-3-192,6 1-88,14-1 208,4 0-80,18-4-104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6:4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205 352 15227,'-5'-1'115,"0"-1"-1,0 1 0,0 1 1,0-1-1,0 1 0,0 0 0,0 0 1,0 0-1,0 1 0,1 0 1,-1 0-1,0 0 0,0 0 1,0 1-1,1 0 0,-1 0 1,0 0-1,1 0 0,0 1 1,0 0-1,0 0 0,0 0 0,-7 7 1,2-1 110,0 0 0,1 1 0,0 0 0,0 0 0,1 1 0,0 0 0,1 0 0,-6 15 0,10-20-89,0 0 0,0 1 1,0 0-1,1-1 0,0 1 0,0 0 0,1 9 0,0-14-103,0 0-1,0 0 1,0 0 0,0 0 0,1-1-1,-1 1 1,1 0 0,-1 0 0,1 0-1,0 0 1,0 0 0,0-1 0,0 1-1,0 0 1,0-1 0,0 1 0,1-1-1,-1 1 1,0-1 0,1 1 0,-1-1-1,1 0 1,0 0 0,-1 0 0,1 0-1,0 0 1,0 0 0,0 0 0,1 0-1,4 0-9,0 0-1,-1-1 0,1 0 0,0 0 0,-1 0 0,1-1 1,-1 0-1,1 0 0,-1-1 0,1 0 0,-1 0 1,0 0-1,0-1 0,7-4 0,5-3-11,0 0 0,-1-2 0,23-20-1,-6 1-156,-1-1-1,-2-2 1,-2-1-1,-1-2 1,-1-1-1,-2 0 1,-2-2-1,-2-1 0,20-55 1,-36 82-33,0-1 0,-2 1 1,4-27-1,-7 41 173,1 0 0,-1-1 0,0 1 0,0 0 1,0 0-1,0-1 0,0 1 0,0 0 0,0 0 0,0-1 0,1 1 0,-1 0 0,0 0 1,0-1-1,0 1 0,0 0 0,0 0 0,0-1 0,0 1 0,-1 0 0,1 0 1,0-1-1,0 1 0,0 0 0,0 0 0,0-1 0,0 1 0,0 0 0,0 0 0,-1 0 1,1-1-1,0 1 0,0 0 0,0 0 0,0 0 0,-1 0 0,1-1 0,0 1 0,0 0 1,-1 0-1,1 0 0,0 0 0,0 0 0,0 0 0,-1 0 0,1-1 0,0 1 1,0 0-1,-1 0 0,-8 10-79,4 1 117,0 0 0,0 0 0,2 1 0,-1-1 0,1 1 0,-1 15 0,-5 78 280,8-80-274,2 1-1,0-1 1,2 0-1,9 41 1,-9-56-79,0 1 1,1-1-1,0 0 1,1-1-1,11 18 1,-13-22 19,1 0 1,0 0-1,0-1 0,1 1 0,-1-1 1,1 0-1,0-1 0,0 1 0,0-1 1,0 0-1,8 3 0,24 2-139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0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26 4273,'0'-1'64,"0"0"0,0 0-1,0 0 1,0 0 0,0 0 0,-1 0 0,1 0-1,0 0 1,-1 0 0,1 0 0,0 0 0,-1 0-1,1 0 1,-1 0 0,0 0 0,1 0 0,-1 1 0,0-1-1,1 0 1,-1 0 0,0 1 0,0-1 0,0 1-1,1-1 1,-1 0 0,0 1 0,0 0 0,0-1-1,0 1 1,0-1 0,0 1 0,0 0 0,0 0-1,0 0 1,0 0 0,0 0 0,0 0 0,0 0 0,0 0-1,0 0 1,-1 0 0,1 0 0,0 1 0,0-1-1,0 0 1,-1 2 0,-4 0 83,1 1-1,-1-1 1,1 2-1,0-1 1,0 0-1,-7 7 1,-18 16 74,19-17-205,-1 1 1,2-1-1,-1 2 0,1 0 1,1 0-1,0 0 0,1 1 1,-14 25-1,4 16-103,1 0 0,-16 99 1,20-87 86,7-38 14,2-1 1,0 1-1,2-1 1,1 1-1,1 0 1,1 0-1,1-1 1,7 29-1,109 412 59,-111-445-80,1 0 0,1-1 1,0 0-1,2 0 0,13 19 1,-15-28-6,1 1-1,0-1 1,1-1 0,0 0 0,1-1 0,0 0-1,1 0 1,17 9 0,-4-5-2,1 0 0,1-2 0,0-2 0,1 0 0,-1-2-1,2-1 1,-1-1 0,1-2 0,0 0 0,0-2 0,54-4 0,-54-3 6,0-1 0,-1-2 0,0 0-1,37-17 1,105-62-6,-147 73 24,-1-1 0,0-1 0,39-36 1,-50 40 51,0-1 1,-1 0 0,-1-1 0,0 0 0,-1-1-1,0 0 1,10-24 0,-4-2 295,-2-1-1,-2 0 1,9-68 0,1-134 921,-20 28-684,-4 169-514,-1 1 0,-19-76-1,20 109-61,-1 0-1,-1 1 1,0-1-1,0 1 1,-1 0-1,-1 0 1,-14-19-1,15 24-9,0 0 0,-1 1 1,1 0-1,-1 0 0,-1 0 0,1 1 0,-1 0 0,1 1 0,-1 0 1,-1 0-1,1 1 0,-14-5 0,-12 2-75,-1 0-1,0 3 1,0 0 0,-64 5-1,51 0 11,36-2 36,1 0-1,-1-1 1,-20-3 0,20 1-10,1-1 0,0-1 0,-16-8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8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643 150 8690,'0'-2'68,"0"0"0,0 0 1,0 0-1,-1 1 0,1-1 0,0 0 1,-1 0-1,1 1 0,-1-1 0,0 0 1,1 0-1,-1 1 0,0-1 1,0 1-1,0-1 0,0 1 0,-1-1 1,1 1-1,0 0 0,0 0 0,-1-1 1,1 1-1,-1 0 0,1 0 0,-1 0 1,0 1-1,1-1 0,-1 0 0,0 1 1,-2-2-1,-7-1 237,0 1 1,-1-1-1,-20 0 1,20 2-93,-15-2 56,-1 0-46,-1 0 0,-36 3 0,58 0-203,-1 1 0,1 0 0,0 0-1,0 1 1,0 0 0,0 0 0,0 0 0,0 1-1,0 0 1,1 1 0,0-1 0,-1 1 0,1 0-1,-6 6 1,2 2-9,0 0-1,0 0 1,1 1-1,1 0 1,-12 26-1,-28 78 6,35-82-15,-85 264 21,83-240-24,3 0 0,2 1 1,-2 74-1,12-92-1,2-1 0,2 1 0,18 78 0,52 115-22,-60-198 2,2 0 1,1-1-1,2-1 1,2-1 0,1 0-1,2-2 1,1 0-1,1-2 1,1-1 0,2-1-1,1-2 1,1-1 0,36 22-1,-51-37-14,1-1 0,1-1 0,0 0 0,0-1 0,0-2 1,1 1-1,0-2 0,-1-1 0,2 0 0,-1-1 0,0-1 0,0-1 0,1-1 0,-1-1 0,0 0 0,0-1 0,0-1 0,0-1 0,-1-1 0,0 0 1,0-2-1,26-14 0,-10 2 0,-2-2 1,0-1-1,-2-2 1,0 0 0,40-48-1,-22 17 42,-3-2-1,39-67 0,-46 60 18,-3-3-1,30-79 0,32-154-13,-78 223 0,-2-1-1,7-103 0,-22 143 31,-1 0 0,-1 0 0,-3 0 0,-1 0 0,-2 0 0,-19-68 0,21 93-18,-1 1 0,0-1 0,-1 1 0,-1 0 0,0 1 0,0-1 0,-1 1 0,-1 1 0,0 0 0,-1 0 0,0 0 0,0 1-1,-1 1 1,0 0 0,-1 1 0,0 0 0,-22-11 0,13 11-19,-1 0 1,-1 2-1,1 0 0,-1 2 1,0 0-1,0 2 0,0 0 1,-1 2-1,1 1 0,0 0 1,-27 6-1,-6 4-193,0 2-1,0 3 1,-70 30 0,49-12-28,-112 67-1,81-32-43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13131,'0'0'32,"0"-1"0,1 1 0,-1-1-1,0 1 1,0 0 0,1-1 0,-1 1 0,0-1 0,1 1 0,-1 0 0,1-1 0,-1 1 0,0 0 0,1 0 0,-1-1 0,1 1-1,-1 0 1,1 0 0,-1-1 0,1 1 0,-1 0 0,1 0 0,-1 0 0,1 0 0,-1 0 0,1 0 0,0 1-21,-1 0 0,1 0 1,-1 0-1,0 0 0,0 0 1,0 1-1,0-1 1,0 0-1,0 0 0,0 0 1,0 0-1,0 0 0,0 0 1,-1 0-1,1 0 0,-1 2 1,-15 74 255,-26 133-178,35-164-91,2 1 0,2 71 0,3-113 21,0 0 0,1 0 0,0 0-1,0 0 1,0 0 0,0 0-1,1 0 1,0 0 0,0-1 0,3 7-1,-4-10 6,0 0-1,0 0 0,0 0 1,0 0-1,1 1 0,-1-1 1,0-1-1,0 1 0,1 0 1,-1 0-1,1 0 0,-1-1 1,0 1-1,1-1 0,-1 1 1,1-1-1,-1 0 0,1 1 0,0-1 1,-1 0-1,1 0 0,-1 0 1,1 0-1,-1 0 0,1 0 1,0-1-1,-1 1 0,1-1 1,-1 1-1,0-1 0,1 1 1,-1-1-1,1 0 0,-1 0 1,2-1-1,7-4 109,-1-1-1,0 0 1,0 0-1,0-1 1,-1 0-1,-1-1 1,13-17 0,43-76 566,-53 84-575,76-154 667,-74 142-1061,-1 0 1,-2-1 0,11-58 0,-20 89 263,0 0 0,0 0 0,0 0 0,0 0 0,0 0 0,0 0 0,0 0 0,-1 0 0,1 0 0,0 0 1,0 0-1,0 0 0,0 0 0,0 0 0,0 0 0,0 0 0,0 0 0,0 0 0,0 0 0,0-1 0,-1 1 0,1 0 0,0 0 0,0 0 0,0 0 0,0 0 0,0 0 0,0 0 0,0 0 0,0 0 0,0 0 1,0 0-1,0 0 0,0-1 0,0 1 0,0 0 0,0 0 0,0 0 0,0 0 0,0 0 0,0 0 0,0 0 0,0 0 0,0 0 0,0 0 0,0-1 0,-5 9-131,-4 14-158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4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9922,'6'-12'1296,"0"1"-735,-2 1-233,-1 3 1304,0 1-1056,-2 6-368,4-1-112,-3 2-208,0 0-112,1 4-216,-2-5-112,3 1-736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14875,'-3'0'1104,"3"9"-920,3 2-48,0 5 377,2 1-193,4 5-160,3 2-40,3 3-16,2-1-40,1-3-64,-1-4-72,-1-4-192,-1-2-64,-5-4-305,0-6-711,-8-3 1048,1-2-216,-3-3-80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14355,'15'0'944,"-8"12"-728,2 8 8,-2 8 192,1 8-95,0 12-41,-1 3 0,1 8 0,1-2-80,-2-1-256,0-3-176,2-10-264,-3-6-177,-1-9 497,4-7-144,-5-8-120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15219,'-1'11'1136,"-11"14"-855,-3 2-113,-1 7 464,-3 4-232,2 3-248,1 1-56,6-8-128,2-7-144,8-11-256,3-9 552,4-10-192,1-5-64,2-5-80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81 11306,'-9'8'372,"0"-1"-1,1 1 1,0 1-1,1-1 1,0 1-1,0 1 0,0-1 1,2 1-1,-9 18 1,5-6 162,0 0 0,2 1 1,-7 37-1,12-51-321,-5 40 595,6-47-766,1 0 0,0-1-1,0 1 1,0 0-1,0 0 1,0-1 0,0 1-1,1 0 1,-1-1-1,1 1 1,-1 0 0,1-1-1,-1 1 1,1 0-1,0-1 1,0 1 0,0-1-1,0 0 1,0 1 0,0-1-1,2 3 1,-1-4-24,-1 1 1,1-1 0,-1 1 0,1-1-1,-1 0 1,1 1 0,-1-1 0,1 0-1,-1 0 1,1 0 0,-1 0-1,1 0 1,0-1 0,-1 1 0,1 0-1,-1-1 1,1 1 0,-1-1 0,2 0-1,28-18 54,-26 16-53,42-30-18,-1-2-1,-1-3 1,-3-1-1,-1-2 1,-2-1-1,-1-3 1,43-68-1,-126 184 340,23-29 19,1 1 0,3 1 0,-25 89 1,42-126-344,0-4-38,0 1 0,0 0 0,0 0 0,1 0 0,-1 0-1,1 0 1,0 0 0,2 7 0,-2-11 8,0 0 1,0 0 0,0 1-1,0-1 1,0 0-1,0 0 1,0 1-1,0-1 1,0 0 0,0 0-1,0 0 1,0 1-1,1-1 1,-1 0-1,0 0 1,0 0 0,0 1-1,0-1 1,1 0-1,-1 0 1,0 0 0,0 0-1,0 0 1,1 0-1,-1 1 1,0-1-1,0 0 1,0 0 0,1 0-1,-1 0 1,0 0-1,0 0 1,1 0-1,-1 0 1,0 0 0,10-5-162,10-16 65,-18 18 55,22-25-196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39 12547,'0'-5'585,"-2"-21"1053,2 25-1589,0 1 0,0-1 1,-1 1-1,1 0 1,0-1-1,0 1 0,-1-1 1,1 1-1,0 0 0,0-1 1,-1 1-1,1 0 1,0 0-1,-1-1 0,1 1 1,-1 0-1,1 0 0,0-1 1,-1 1-1,1 0 1,-1 0-1,1 0 0,0 0 1,-1 0-1,1-1 0,-1 1 1,1 0-1,-1 0 0,1 0 1,-1 0-1,1 0 1,0 0-1,-1 1 0,1-1 1,-1 0-1,1 0 0,-1 0 1,1 0-1,0 0 1,-1 1-1,1-1 0,-1 0 1,1 0-1,0 1 0,-1-1 1,1 0-1,0 1 1,-1-1-1,1 0 0,0 1 1,0-1-1,-1 1 0,-5 4 109,1 0 0,0 1-1,0 0 1,0 0 0,0 0-1,1 0 1,0 1 0,1 0-1,-4 8 1,-1 5-119,1 0-1,-6 24 1,13-44-39,-3 13-18,1 0 1,0 0 0,0 19-1,2-29 14,0-1-1,0 0 1,0 1-1,0-1 1,1 1-1,-1-1 1,1 0 0,0 1-1,0-1 1,0 0-1,2 4 1,-2-5 2,0 0 1,0 0-1,-1 0 0,1-1 1,0 1-1,0 0 0,0-1 1,0 1-1,0-1 1,0 1-1,0-1 0,1 1 1,-1-1-1,0 0 0,0 0 1,0 1-1,0-1 1,0 0-1,1 0 0,-1 0 1,0 0-1,0 0 1,0-1-1,0 1 0,0 0 1,2-1-1,1 0 2,0-1 1,1 0-1,-1 0 0,0 0 1,-1-1-1,1 1 0,0-1 1,-1 0-1,1 0 0,-1 0 1,0-1-1,4-5 0,31-48 45,-37 55-43,32-68 144,-14 26-160,-14 73-212,-7 9 50,1-24-132,1 0 0,0 1 1,0-1-1,2 1 0,3 16 0,-5-30 298,0-1-1,0 0 0,0 1 0,0-1 0,0 1 1,0-1-1,0 0 0,1 1 0,-1-1 1,0 0-1,0 1 0,0-1 0,0 1 1,1-1-1,-1 0 0,0 0 0,0 1 1,1-1-1,-1 0 0,0 1 0,0-1 0,1 0 1,-1 0-1,0 1 0,1-1 0,-1 0 1,0 0-1,1 0 0,-1 0 0,0 0 1,1 1-1,-1-1 0,1 0 0,-1 0 1,0 0-1,1 0 0,-1 0 0,1 0 1,-1 0-1,0 0 0,1 0 0,-1 0 0,0-1 1,1 1-1,-1 0 0,1 0 0,-1 0 1,0 0-1,1 0 0,-1-1 0,0 1 1,1 0-1,-1 0 0,0-1 0,0 1 1,1-1-1,11-19-403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14243,'-7'5'399,"0"0"0,0-1 0,-1 1 1,1-1-1,-1-1 0,0 0 0,0 0 0,-1 0 0,1-1 0,-14 2 0,-5 2 88,26-5-511,0-1 1,0 1-1,0-1 0,0 1 0,0-1 1,0 1-1,0 0 0,0-1 0,0 1 1,0 0-1,1 0 0,-1 0 0,0-1 1,1 1-1,-1 0 0,0 0 0,1 0 1,-1 0-1,1 0 0,0 0 0,-1 0 1,1 0-1,0 0 0,-1 1 0,1-1 1,0 0-1,0 0 0,0 0 0,0 0 1,0 0-1,0 0 0,1 0 0,-1 0 1,0 1-1,0-1 0,1 0 1,-1 0-1,1 0 0,0 2 0,1 1-126,0 1 0,0-1 0,0 0-1,1 0 1,-1 0 0,1 0 0,0 0-1,4 4 1,-3-5 4,2 0 0,-1 0 1,0 0-1,1-1 0,-1 0 0,1 0 0,0 0 0,-1 0 0,1-1 0,0 0 0,0-1 0,0 1 0,8-1 1,-7 0 56,1 0 0,-1 1 0,-1 0 0,1 0 0,0 0 0,0 1 1,0 0-1,-1 1 0,10 4 0,-14-6 136,0 1 0,-1 0 1,1-1-1,0 1 0,0 0 0,-1 0 0,1 0 1,-1 0-1,0 0 0,1 1 0,-1-1 0,0 0 1,0 0-1,-1 1 0,1-1 0,0 1 0,-1-1 1,0 1-1,1-1 0,-1 1 0,0-1 0,0 1 1,0-1-1,-1 1 0,1-1 0,-1 1 0,1-1 1,-1 1-1,0-1 0,-1 3 0,-1 4 263,-1 0-1,0-1 1,-1 0-1,1 0 1,-1 0 0,-12 14-1,9-15-197,1 0 0,-1-1 0,0 1 0,0-2 1,-1 1-1,0-1 0,0 0 0,0-1 0,-1 0 0,1 0 0,-1-1 0,0-1 0,0 1 0,0-2 0,0 1 1,0-1-1,0-1 0,0 0 0,-12-1 0,20 1-235,1 0 1,0-1 0,0 1-1,-1 0 1,1 0-1,0-1 1,0 1-1,0-1 1,0 1-1,-1-1 1,1 0-1,0 1 1,0-1-1,0 0 1,0 0 0,0 1-1,1-1 1,-1 0-1,-1-2 1,2 2 38,-1 0 1,1 0-1,0 0 1,0 0-1,0 0 1,0 0-1,0 0 1,0 0-1,0 0 1,0 0-1,0-1 1,0 1-1,1 0 1,-1 0-1,0 0 1,1 0-1,-1 0 1,1 0-1,-1 0 1,1 1-1,-1-1 1,1 0-1,1-1 1,15-19-892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15619,'-2'1'186,"0"1"0,1 0 0,-1-1 0,0 1 0,0 0 0,1 0 0,-1 1 0,1-1 0,-2 3 0,-1 1 77,-52 79 1449,50-75-1798,1 0 0,1 0 0,-1 0 0,2 0 0,-1 1 0,1-1-1,-1 15 1,4-24 50,0 0-1,0 0 0,0 0 1,0 0-1,0 0 1,0 0-1,0 0 0,0 0 1,1-1-1,-1 1 1,0 0-1,1 0 0,-1 0 1,1 0-1,-1-1 0,1 1 1,-1 0-1,1 0 1,0-1-1,-1 1 0,1-1 1,0 1-1,-1 0 0,1-1 1,0 1-1,0-1 1,0 0-1,-1 1 0,1-1 1,0 1-1,0-1 1,0 0-1,0 0 0,0 0 1,0 0-1,0 1 0,0-1 1,0 0-1,-1 0 1,1-1-1,2 1 0,6 0-236,1-1 0,0-1 0,12-2-1,-4 0-70,-14 3 309,0 1 0,-1 0 0,1 0 0,0 0 0,0 0 0,-1 1-1,1-1 1,0 1 0,0 0 0,-1 0 0,1 0 0,-1 1 0,1-1 0,-1 1 0,4 2 0,-4-1 53,1 0 1,-1 0-1,0 1 0,0-1 1,-1 0-1,1 1 1,-1 0-1,1 0 1,-1 0-1,0 0 1,-1 0-1,3 7 1,-1-1 232,-1 0 1,0-1 0,-1 1-1,0 0 1,0 0-1,-1 1 1,0-1 0,-3 16-1,2-21-117,0-1-1,0 0 1,-1 1-1,1-1 0,-1 0 1,0 0-1,0 0 1,-1 0-1,-3 6 1,4-8-115,0 0 0,0 0 0,0 0 0,0 0 0,-1-1 1,1 1-1,0-1 0,-1 1 0,1-1 0,-1 0 0,0 0 1,1 0-1,-1 0 0,0-1 0,1 1 0,-5 0 0,6-1-21,1 0-1,-1 0 1,0 1-1,1-1 1,-1 0-1,1 0 1,-1 0-1,0 0 1,1 0-1,-1 0 1,1 0-1,-1-1 0,0 1 1,1 0-1,-1 0 1,1 0-1,-1-1 1,1 1-1,-1 0 1,1 0-1,-1-1 1,1 1-1,-1 0 1,1-1-1,-1 1 1,1-1-1,-1 1 0,1-1 1,0 1-1,-1-1 1,1 1-1,0-1 1,-1 1-1,1-1 1,0 1-1,0-1 1,0 1-1,-1-1 1,1 0-1,0 0 0,-3-17-234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14347,'3'9'968,"-3"-1"-1128,-5-6 144,-8-2 448,-4-15-432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 14459,'0'1'71,"0"1"0,0-1 0,0 0 0,0 1 0,0-1 0,0 0-1,0 1 1,0-1 0,-1 0 0,1 1 0,0-1 0,-1 0 0,1 0 0,-2 3 0,1-1 29,-61 151 922,30-78-853,-71 185 177,119-323-1461,29-52-1433,104-195 0,-145 303 2588,0-1 0,0 1 1,1 0-1,7-8 0,-12 14-20,0 0 1,1-1-1,-1 1 1,0 0-1,0 0 0,1-1 1,-1 1-1,0 0 1,1 0-1,-1 0 1,0 0-1,0-1 0,1 1 1,-1 0-1,0 0 1,1 0-1,-1 0 1,0 0-1,1 0 0,-1 0 1,1 0-1,-1 0 1,0 0-1,1 0 1,-1 0-1,0 0 0,1 0 1,-1 0-1,0 0 1,1 0-1,-1 0 0,0 1 1,0-1-1,1 0 1,-1 0-1,1 1 1,-1 0 74,1 1 0,0-1 0,0 1 0,-1 0 0,1 0 1,-1-1-1,0 1 0,0 0 0,1 0 0,-1-1 0,0 1 1,-1 2-1,-2 64 1214,-12 66-1,-1 12-347,16-140-935,-4 113 389,4-101-527,2 0 0,0 1 0,0-1 0,8 24 0,-3-29-333,-5-15 187,-3-8 40,-4-11-108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13955,'3'-2'848,"11"2"-808,4 0-8,7 0 48,8 0-304,8-4-1408,3-6 1424,3-5-120,2 0-144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12963,'-49'201'1593,"43"-166"-1430,1 1 1,1 0-1,3 59 1,2-84-157,0-1 1,4 21 0,-4-29-18,-1 1 0,1-1 0,0 0 0,0 0 0,0 0 1,0 1-1,0-1 0,0 0 0,1 0 0,-1 0 0,1-1 1,-1 1-1,1 0 0,0-1 0,0 1 0,0-1 1,0 1-1,2 0 0,-3-1-10,1-1 1,-1 1-1,1-1 0,-1 0 0,0 0 1,1 1-1,-1-1 0,1 0 1,-1 0-1,1-1 0,-1 1 1,0 0-1,1 0 0,-1-1 1,1 1-1,-1-1 0,0 1 1,1-1-1,-1 0 0,0 1 1,0-1-1,1 0 0,-1 0 0,0 0 1,0 0-1,1-1 0,3-3-96,-1 0-1,1-1 0,-1 1 1,5-10-1,5-12-157,-1 0 0,-2-1 0,10-35 0,18-92 516,-31 119-25,7-28 1051,-12 54-117,-8 42-563,-24 175-234,26-171-391,2-1-1,2 0 0,10 69 1,-10-99-2,-1-1-11,1 0-1,-1 0 1,1 0 0,0-1-1,0 1 1,0 0 0,1-1-1,-1 1 1,1-1 0,0 1-1,4 5 1,-8-26-1026,-1 11 995,-1 1 1,1-1 0,-1 1-1,0 0 1,0 0-1,-6-6 1,-18-13-196</inkml:trace>
  <inkml:trace contextRef="#ctx0" brushRef="#br0" timeOffset="1">17 372 11546,'-14'-4'1161,"11"4"-745,5 1-112,11-1 952,8 0-464,9-6-264,3-1-119,7-4-425,0-2-961,-1 1 1033,-3 2-128,-7-1-224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14219,'3'-2'1488,"-1"1"-1104,2 1-216,5 1 1385,6-1-1265,5 0-96,5-4-240,3-3-168,8-2-624,0-1-1177,1 3 1729,-5 0-248,-5 3-304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13195,'3'40'1040,"-3"3"-928,-1 3-56,-2 3 384,4 2-392,2 1 0,3-11-40,4 0-40,-1-11-128,-4-6-72,0-8-120,-4-13 1288,-8 1-968,-9-14 24,-8-7 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7 237 14843,'-6'-10'1248,"6"4"-895,4 2-161,9-2 592,4-3-192,12-5-264,4-3-96,10-6-136,7-4-88,5-4-368,1 3-176,-3 1 440,-5 7-96,-9 5-112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1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10690,'-1'1'111,"1"0"0,0 0 0,-1-1 0,1 1 0,0 0 0,-1 0 0,1 0 0,0-1 0,0 1 0,0 0 0,0 0 0,0 0 0,0-1 0,0 1 0,0 0 0,0 0 0,0 0 0,0 0 0,1-1 0,-1 1 0,0 0 0,0 0 0,1-1 0,-1 1 0,1 0 0,-1 0 0,1-1 0,-1 1 0,1 0 0,-1-1 0,1 1 0,-1-1 0,1 1 0,0-1 0,-1 1 0,1-1 0,0 1 0,-1-1 0,1 0 0,0 1 0,0-1 0,0 0 0,-1 0 0,1 1 0,0-1 0,0 0 0,0 0 0,-1 0 0,1 0 0,1 0 0,2 0 112,-1-1-1,1 1 1,0-1-1,-1 1 1,1-1-1,-1 0 1,0 0-1,1 0 1,-1-1-1,6-3 1,-5 2-118,0 0 1,0-1 0,0 0 0,-1 0-1,1 0 1,3-6 0,-6 9-98,0 0 0,0 0 1,0 0-1,-1 0 0,1 0 0,0 0 0,-1-1 1,1 1-1,-1 0 0,0-1 0,1 1 1,-1 0-1,0-1 0,0 1 0,1 0 0,-1-1 1,0 1-1,-1 0 0,1-1 0,0 1 0,0 0 1,0-1-1,-1 1 0,1 0 0,-1-1 0,1 1 1,-1 0-1,0 0 0,1 0 0,-2-2 1,2 3-9,-1-1 1,1 1 0,-1 0 0,1-1-1,-1 1 1,1 0 0,0 0-1,-1 0 1,1-1 0,-1 1 0,1 0-1,-1 0 1,1 0 0,-1 0 0,1 0-1,-1 0 1,0 0 0,1 0 0,-1 0-1,1 0 1,-1 0 0,1 0 0,-1 0-1,1 0 1,-1 1 0,0-1 0,-15 12 36,-8 17 115,16-15 3,0 0 0,-12 30 0,17-37-91,0 1 0,1-1 1,0 1-1,1-1 1,-1 1-1,2 0 0,-1 0 1,1 8-1,0-16-51,0 1-1,0 0 0,0-1 1,0 1-1,0 0 0,0 0 1,1-1-1,-1 1 1,0 0-1,0-1 0,1 1 1,-1 0-1,0-1 1,1 1-1,-1-1 0,1 1 1,-1 0-1,1-1 1,-1 1-1,1-1 0,-1 1 1,1-1-1,-1 0 0,1 1 1,0-1-1,0 1 1,0-1-8,1 0 0,-1 0 1,0 0-1,1 0 0,-1 0 1,0 0-1,0 0 0,1 0 1,-1 0-1,0-1 0,0 1 1,0-1-1,3 0 0,3-3-96,0 0-1,-1 0 0,11-9 1,110-97-2935,-123 107 2863,0 0 1,0 0-1,1 0 1,-1 0-1,1 1 0,5-2 1,-9 3 150,0 1 1,0 0 0,0-1-1,0 1 1,0 0 0,0 0-1,0 0 1,0 0-1,0 0 1,0 0 0,0 0-1,0 0 1,0 0 0,0 0-1,-1 0 1,1 1-1,0-1 1,0 0 0,0 1-1,0-1 1,0 1 0,0-1-1,-1 1 1,1-1-1,0 1 1,0-1 0,-1 1-1,1 0 1,0 0 0,-1-1-1,1 1 1,-1 0-1,1 0 1,-1 0 0,1-1-1,-1 1 1,0 0 0,1 2-1,1 4 249,-1 0 0,0 0 0,-1 0-1,1 0 1,-1 1 0,-1-1 0,1 0-1,-1 0 1,-4 13 0,-2 33 1264,-2-45-4160,7-10 2107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14579,'-10'243'2065,"4"-172"-1948,2-25 101,1 65 0,3-110-217,0 0 0,1-1 0,-1 1 0,0-1 0,0 1 0,0 0 0,0-1 0,1 1 0,-1-1-1,0 1 1,1-1 0,-1 1 0,0-1 0,1 1 0,-1-1 0,1 1 0,-1-1 0,1 1 0,-1-1 0,1 0 0,-1 1 0,1-1 0,-1 0 0,1 0 0,-1 1 0,1-1 0,0 0-1,-1 0 1,1 0 0,-1 1 0,1-1 0,0 0 0,-1 0 0,1 0 0,0 0 0,-1 0 0,1 0 0,-1-1 0,1 1 0,0 0 0,-1 0 0,2-1 0,32-11-10,-24 8 6,-9 4-22,0-1-1,0 1 0,0 0 1,0-1-1,0 1 0,0 0 1,0 0-1,0-1 0,0 1 1,0 0-1,0 0 0,0 0 1,0 0-1,0 1 0,0-1 1,0 0-1,0 0 0,0 0 1,0 1-1,-1-1 0,1 1 1,0-1-1,0 1 1,0-1-1,0 1 0,0-1 1,-1 1-1,1 0 0,1 0 1,-1 2-64,0-1 0,0 0 0,-1 0 0,1 1 1,-1-1-1,1 0 0,-1 1 0,0-1 1,0 0-1,0 1 0,0 3 0,-2 6-227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187 192 13739,'6'-5'244,"-1"0"-1,1-1 1,-1 1 0,0-1-1,-1-1 1,1 1 0,-1 0-1,0-1 1,-1 0 0,0 0-1,0 0 1,0 0 0,-1-1-1,0 1 1,-1-1 0,1 1-1,-2-1 1,1 0 0,-1 1-1,-1-16 1,1 21-231,0 1-1,0-1 1,0 1-1,-1-1 1,1 1-1,0 0 1,-1-1-1,1 1 1,-1-1-1,0 1 1,1 0-1,-1-1 1,0 1-1,0 0 1,0 0-1,0 0 1,0 0-1,0 0 1,0 0 0,0 0-1,0 0 1,-1 0-1,1 0 1,0 0-1,-1 1 1,1-1-1,0 1 1,-1-1-1,1 1 1,-1-1-1,1 1 1,-1 0-1,1 0 1,-1 0-1,1 0 1,-1 0-1,1 0 1,-1 0 0,1 0-1,-3 1 1,-2 1 1,0 0 0,0 0 1,0 0-1,0 1 0,1 0 1,-1 0-1,1 0 0,-9 7 1,-2 4-18,1 1 0,0 0 0,1 1 1,-17 25-1,23-30 4,1 1 0,1-1 0,0 1 0,0 0 0,1 1 1,1-1-1,0 1 0,-3 16 0,7-27-1,0 0 0,-1 1 0,1-1 0,0 0 0,0 1 0,0-1 0,0 0 0,0 1 0,1-1 0,-1 0 0,1 0 0,0 0 0,-1 1 0,1-1 0,0 0 0,0 0 0,0 0 0,3 3 0,-2-3-15,0-1-1,0 1 1,0-1 0,0 0 0,0 0 0,0 0-1,0 0 1,0 0 0,0 0 0,0-1 0,1 1-1,-1-1 1,0 1 0,0-1 0,4 0-1,5 0-376,0-1-1,0-1 0,-1 0 0,1 0 0,-1-1 0,17-7 0,1-1-266,29-19 0,-16 6-129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108 216 10322,'17'-27'4474,"-22"25"-2008,5 1-2440,0 1-1,-1 0 0,1 0 1,0 0-1,-1-1 0,1 1 0,0 0 1,-1 0-1,1 0 0,0 0 1,-1 0-1,1 0 0,-1 0 1,1 0-1,0 0 0,-1 0 0,1 0 1,0 0-1,-1 0 0,1 0 1,-1 0-1,1 0 0,0 0 0,-1 0 1,1 1-1,0-1 0,-1 0 1,1 0-1,0 0 0,-1 1 1,-5 3 81,1 1 1,0 0 0,0-1 0,0 2 0,1-1 0,-1 0 0,1 1-1,0 0 1,-3 9 0,-5 9-118,-9 26 0,19-45 4,-3 6-13,1 0 1,1 0-1,-1 0 0,2 0 0,-3 18 1,5-29 15,0 1 0,0 0 1,0-1-1,0 1 1,-1 0-1,1-1 0,0 1 1,0 0-1,0-1 0,0 1 1,0-1-1,1 1 0,-1 0 1,0-1-1,0 1 0,0 0 1,0-1-1,1 1 1,-1-1-1,0 1 0,1-1 1,-1 1-1,0 0 0,1-1 1,-1 1-1,1-1 0,-1 0 1,0 1-1,1-1 0,-1 1 1,1-1-1,0 0 1,-1 1-1,1-1 0,-1 0 1,1 1-1,-1-1 0,1 0 1,0 0-1,-1 0 0,1 0 1,0 0-1,-1 0 0,1 0 1,0 0-1,-1 0 1,1 0-1,-1 0 0,1 0 1,0 0-1,-1 0 0,1 0 1,0-1-1,-1 1 0,1 0 1,-1 0-1,1-1 0,-1 1 1,2-1-1,4-3-45,0 0 1,0 0-1,0 0 0,6-6 0,47-46-409,36-31-205,-81 76 521,-1 1 0,1 1 0,0 0 0,1 1 0,21-8 0,-33 14 116,0 1 1,1 0-1,-1 0 1,0 1-1,1-1 1,-1 1 0,0-1-1,1 1 1,-1 0-1,1 1 1,3 0 0,-5-1 29,0 1 1,0-1 0,0 1 0,0 0-1,-1 0 1,1 0 0,0 0 0,-1 0-1,1 1 1,-1-1 0,1 0-1,-1 1 1,1-1 0,-1 1 0,0-1-1,0 1 1,0 0 0,0-1 0,0 1-1,0 0 1,0 2 0,2 4 79,-1 1 1,0-1-1,0 1 0,-1-1 1,0 1-1,0 0 0,-2 13 1,-9 62 1087,5-54-426,5-30-733,0 0 0,0 0 0,0 0 0,0 0-1,0 0 1,0 0 0,0 0 0,1 0 0,-1 0 0,0 0 0,0 0-1,0 0 1,0 0 0,0 0 0,0 0 0,0 0 0,0 0 0,0 0 0,0 0-1,1 0 1,-1 0 0,0 0 0,0 0 0,0 0 0,0 0 0,0 0 0,0 1-1,0-1 1,0 0 0,0 0 0,0 0 0,0 0 0,0 0 0,0 0-1,0 0 1,0 0 0,0 0 0,0 0 0,0 0 0,0 1 0,0-1 0,0 0-1,0 0 1,0 0 0,0 0 0,0 0 0,0 0 0,0 0 0,0 0 0,0 0-1,0 0 1,0 1 0,0-1 0,0 0 0,0 0 0,0 0 0,0 0-1,0 0 1,0 0 0,0 0 0,0 0 0,0 0 0,0 0 0,-1 0-1,8-8 260,6-18-143,35-135-537,-39 124-125,-5 87-859,-4-46 1394,0 1 0,1-1 0,0 0 0,0 1 0,0-1 0,0 0 0,1 0 0,0 0 0,0 0 0,0 0 0,0 0 0,0 0 0,5 5 0,-6-9 11,0 1-1,1-1 1,-1 1 0,0-1 0,0 1-1,0-1 1,1 0 0,-1 1 0,0-1-1,0 0 1,0 0 0,1 0 0,-1 0-1,0 0 1,0 0 0,1-1-1,-1 1 1,0 0 0,0 0 0,0-1-1,1 1 1,-1-1 0,0 1 0,0-1-1,0 0 1,1 0 0,27-23 222,-27 21-218,28-31-163,-2 0 0,-1-2 0,-2-1 0,23-47 0,-37 70-268,-11 14 402,0 0 0,1 0 1,-1 0-1,0 0 0,0 0 0,0 0 0,1 0 0,-1 0 0,0 1 0,0-1 0,0 0 0,0 0 0,1 0 0,-1 0 1,0 0-1,0 0 0,0 1 0,0-1 0,0 0 0,1 0 0,-1 0 0,0 0 0,0 0 0,0 1 0,0-1 1,0 0-1,0 0 0,0 0 0,0 1 0,0-1 0,0 0 0,0 0 0,0 0 0,0 1 0,0-1 0,0 0 0,0 0 1,0 0-1,0 1 0,0-1 0,-2 34-237,-6 16 370,4-28 75,0 0 0,2 0 0,0 0 1,2 23-1,0-44-171,0 1 0,0-1 0,1 1 0,-1-1 1,0 1-1,1-1 0,-1 1 0,1-1 0,-1 1 0,1-1 0,0 0 1,-1 1-1,1-1 0,0 0 0,2 2 0,-3-3-15,1 1 1,0-1-1,-1 1 0,1-1 0,0 0 1,0 1-1,-1-1 0,1 0 0,0 0 1,0 0-1,0 0 0,-1 0 0,1 0 1,0 0-1,0 0 0,0 0 0,-1 0 1,1 0-1,0 0 0,0 0 0,0-1 1,5-1-14,-1-1 0,0 0 0,0 0 1,0 0-1,0-1 0,6-6 0,114-118-2405,-53 50-303,-66 73 2486,-3 1 74,0 1 0,0-1 0,0 1 0,1 0 0,-1 0 0,1 1 0,0-1 0,0 1 0,0-1 0,0 1 0,7-2 0,-11 4 138,1 0 0,0 0 0,0 0 0,0 0 0,-1 1 0,1-1 0,0 0 0,0 0 0,0 0 0,-1 1 0,1-1 0,0 0 0,0 1 0,-1-1 0,1 1 0,0-1 0,-1 1 0,1-1 0,-1 1 0,1 0 0,-1-1 1,1 1-1,-1-1 0,1 1 0,-1 0 0,1 0 0,-1-1 0,0 1 0,1 0 0,-1 0 0,0-1 0,0 1 0,0 0 0,0 0 0,0 0 0,0-1 0,0 1 0,0 0 0,0 1 0,0 38 397,-1-38-337,-13 86 2284,9-64-1424,1 0 0,1 0 0,0 36 0,3-59-870,-1 0-1,1 0 1,0 1-1,1-1 1,-1 0-1,0 0 1,0 0-1,0 0 1,1 0 0,-1 0-1,0 0 1,1 0-1,-1 0 1,1 0-1,0 0 1,-1 0-1,1 0 1,0 0-1,-1 0 1,1 0-1,1 1 1,-1-2-11,0 0 0,0 0 1,0 1-1,0-1 0,0 0 1,0 0-1,0 0 1,0 0-1,0 0 0,-1 0 1,1-1-1,0 1 0,0 0 1,0 0-1,0-1 1,0 1-1,0 0 0,0-1 1,1 0-1,5-4 9,0 1 0,-1-1 0,1-1 0,7-8 0,22-25-655,40-53 0,-59 68-30,-1 0 0,-1-1 0,21-49 0,-40 84 600,-11 29 559,-15 57 0,27-84-325,1 0 0,0 1 0,0-1 0,2 1 1,-1-1-1,2 0 0,-1 1 0,2-1 1,4 22-1,-5-32-152,-1 0 1,1 0 0,-1-1-1,1 1 1,0 0 0,0-1-1,0 1 1,0 0-1,0-1 1,0 1 0,0-1-1,0 1 1,1-1-1,-1 0 1,0 1 0,1-1-1,0 0 1,-1 0-1,1 0 1,2 1 0,-3-2 13,0 0 1,1 0 0,-1 0 0,0 0-1,1 0 1,-1 0 0,1-1 0,-1 1 0,0 0-1,1-1 1,-1 1 0,0-1 0,0 1-1,1-1 1,-1 0 0,0 1 0,0-1-1,0 0 1,0 0 0,0 0 0,0 0 0,0 0-1,0 0 1,0 0 0,0 0 0,-1 0-1,1 0 1,0-2 0,13-28 139,-3-9 39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5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19556,'6'0'1480,"-3"2"-1431,-3 1-282,-6 1 329,-1-1 73,-2-5-418,-1-2-143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3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1168 10746,'1'1'40,"0"0"-1,0 0 1,0-1 0,-1 1-1,1 0 1,0-1-1,0 1 1,0 0 0,0-1-1,0 1 1,0-1-1,0 0 1,0 1 0,0-1-1,0 0 1,0 0-1,0 1 1,1-1-1,-1 0 1,0 0 0,1 0-1,31-2-410,-22 1 99,147-5-3933,44-4 1541,-68-4 4982,-33 2-1120,0 5 0,142 8 0,202 38-1347,-18-1-378,127-22 1132,-149-5 225,917 7 230,-418-82-997,-422 19-171,-4 31 35,0 24 11,-415-8 50,200 3-764,265-31 0,-391 11 205,-1-7 1,-1-5-1,227-78 1,-318 89 428,-1-3 0,-1-1 0,-1-2 0,-1-2 0,-1-1 1,-1-2-1,67-64 0,-84 70 25,-2-1 0,0 0 0,-1-2 0,-1 0-1,-2-1 1,0-1 0,-2 0 0,-1-1 0,-1 0 0,-1-1 0,-1 0 0,-2-1 0,7-48 0,-12 54-18,-1-1 0,0 1 0,-2 0 0,-1-1 1,0 1-1,-2 0 0,-1 0 0,-11-32 0,-9-2-134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4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3088 263 3697,'-248'-20'643,"-505"-51"-257,8-17-1756,-3 27 1092,302 42 213,299 16 45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2433 1 5505,'-927'81'-1030,"10"73"3239,417-32-262,412-102-1872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4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1764 6865,'-1'1'-23,"0"0"0,0 1 0,0-1 0,-1 0-1,1 0 1,0 0 0,-1 0 0,1 0-1,-1 0 1,0 0 0,1 0 0,-1 0 0,0-1-1,1 1 1,-1-1 0,0 1 0,0-1-1,1 0 1,-1 0 0,0 0 0,0 0-1,0 0 1,1 0 0,-1 0 0,0 0 0,0-1-1,0 1 1,1-1 0,-1 1 0,0-1-1,1 0 1,-1 0 0,1 0 0,-3-1 0,-6-5-75,1 1 0,0-2 0,0 1 0,-10-12 0,12 11 151,-51-50-861,-71-94 1,107 121 448,1 0 0,2-1 0,1-1 0,2-1 0,-19-53 0,22 47 607,2 0 0,1-1 0,2 0 0,2-1-1,2 1 1,2-1 0,3-54 0,2 79 19,0 0 1,0-1-1,2 2 0,0-1 0,1 0 1,15-28-1,-8 22-73,1 1 1,1 0-1,33-37 0,2 10-274,1 3 0,88-61-1,-35 35-199,3 5-1,4 4 0,229-93 0,-273 133 249,-2 4-25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11426,'-11'-7'2443,"9"4"-779,9 3-719,14 4-800,0-1 0,0 0 0,1-2 1,33-2-1,-11 0-71,72-4-33,1-5-1,124-27 1,-186 31-1567,-72 15-1140,5 0 2109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5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10 11482,'1'-1'76,"1"0"0,-1 0-1,0 0 1,0 0-1,1 0 1,-1 1-1,0-1 1,1 1-1,-1-1 1,1 1-1,-1-1 1,1 1 0,-1 0-1,1 0 1,-1-1-1,1 1 1,-1 0-1,1 0 1,1 1-1,-2-1-36,0 1-1,0-1 1,-1 1-1,1 0 1,0-1-1,-1 1 0,1 0 1,-1 0-1,1-1 1,0 1-1,-1 0 1,0 0-1,1 0 1,-1-1-1,1 1 1,-1 0-1,0 0 0,0 0 1,0 0-1,1 0 1,-1 0-1,0 1 1,0 6 71,0 0 0,-1 0 0,0 0 1,0 0-1,-5 15 0,-6 11 89,-1-1-1,-2 0 1,-1-1-1,-2-1 1,-41 56-1,18-35 96,-2-2-1,-64 56 0,-7-16 156,85-68-328,26-20-104,-27 24 97,29-26-115,0 1 0,0 0 0,1 0 0,-1-1 1,0 1-1,1 0 0,-1 0 0,0 0 0,1 0 0,-1 0 0,1 0 0,0 0 0,-1 0 0,1 0 0,0 0 0,-1 0 0,1 0 0,0 0 0,0 0 0,0 0 0,0 0 0,0 0 1,0 0-1,0 0 0,0 1 0,1-1 0,-1 0 0,0 0 0,1 0 0,-1 0 0,1 1 0,2 0-16,-1 0 0,0 0-1,1 0 1,-1-1 0,1 1 0,-1 0-1,1-1 1,0 0 0,0 0 0,-1 0-1,1 0 1,0 0 0,5 0 0,44 3-196,-50-4 202,39 1-197,0-2 1,0-1-1,0-3 1,0-1 0,53-16-1,-50 6 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2677 1 13891,'2'2'91,"-1"0"-1,1-1 1,-1 1-1,0 0 1,0 0 0,0 1-1,0-1 1,0 0-1,0 0 1,0 0 0,-1 1-1,1-1 1,-1 0 0,0 1-1,0-1 1,1 0-1,-2 3 1,-2 44 295,3-44-299,-3 15 49,0 0 0,-1 0-1,-2 0 1,0-1 0,0 0-1,-2 0 1,-12 21 0,15-30-89,-1-1 0,0 0 1,0 0-1,-1-1 1,0 1-1,-1-2 1,0 1-1,0-1 1,0 0-1,-1-1 1,0 0-1,-1 0 0,1-1 1,-1 0-1,-11 3 1,-19 2 27,0-2 1,0-1 0,-59 1-1,-10 2-46,-29 11-37,39-5 9,-135 4 0,-161-27 40,118-1-214,68 1 20,-34 0 208,184 10 91,2 3 0,-1 3 1,-102 28-1,121-28 334,14-3-298,0 0 0,-31 14 0,48-17-364,1 0 0,0 1 0,0 0 0,1 1 0,-1-1 0,1 1 0,0 1 0,0-1 0,1 1 0,-1 0 0,-7 12 0,12-17 136,0 0 0,0 1 0,0 0 0,0-1 0,1 1 0,-1 0 0,0-1 0,1 1 0,-1 0 0,1 0-1,0 0 1,0-1 0,-1 1 0,1 0 0,0 0 0,1 0 0,-1 2 0,7 8-396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1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5089,'8'1'422,"1"0"0,-1 1-1,0-1 1,10 5 0,13 2-573,184 26-351,-164-29 467,0-2 0,65-5 0,13-9-49,64-4 11,19-3-3,-39 3-96,-80 14 6,-1 4 0,123 20 0,12 1-687,300-8-672,-448-16 1431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1:1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1 968,'105'3'-16,"-8"-1"16,-1 1 0,2 0 32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1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3121,'58'1'232,"-6"0"-232,-9 1-48,-4-1-8,-6 1-64,-5-2-24,-8 1-40,-1-1-120,-8 0 192,-2 2-49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9618,'-39'48'624,"-5"3"-528,-1 5-64,8-1 32,1-4 80,8-5-144,0-1-128,4-10-248,1-2-176,3-7-440,3-2-184,1-2 791,-1-1-239,2 5-128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4353,'6'23'32,"0"0"1,2 0-1,0-1 0,1 0 1,2-1-1,0 0 1,1-1-1,1 0 0,1-1 1,1 0-1,0-1 0,1-1 1,1 0-1,1-1 1,0-1-1,1-1 0,33 18 1,8 1-110,2-2 0,1-3 0,124 36 0,210 17-269,269 66 597,-597-129-196,86 17 31,242 22 0,162-24-106,-433-29-6,703 18-712,-1-48 11,-192-34-119,-480 42 659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1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1931 240 6057,'-122'0'328,"-12"-1"-400,-5-4-24,1-5 96,2-4-48,0-6-152,-5-3-48,-2-4-72,2 0-24,5-4-168,-3 3-168,-5 5 472,0 3-96,7 10-80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1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3059 1 4649,'-113'21'344,"-5"1"-400,-6-4-48,-1 1 32,5-5-24,4-2-24,-6-4 0,-6-2-32,-7-3 32,4-2 56,9 1 56</inkml:trace>
  <inkml:trace contextRef="#ctx0" brushRef="#br0" timeOffset="1">580 248 2136,'-115'33'-24,"3"5"-264,-7 8 304,-1-1 128,7 3-240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3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1356 10 2136,'-10'-3'172,"-1"1"-1,0 0 0,0 1 0,0 0 1,0 1-1,0 0 0,-1 1 1,1 0-1,-11 3 0,-17 5 203,-44 16-1,26-6-163,1-3 768,1 2-1,1 3 1,1 3 0,-51 30-1,-79 39-995,114-61-185,-83 53-1,132-72 339,1 0 0,0 2 1,2 0-1,-1 2 0,2-1 0,0 2 1,1 0-1,-18 29 0,3 5-97,2 1 1,3 1-1,2 1 0,-20 74 0,40-116-146,1-1 1,1 1-1,0 0 1,1-1-1,0 1 0,1 0 1,0-1-1,1 1 1,1-1-1,6 22 0,7 9-262,33 66 0,-41-93 358,8 13-88,0 0 1,3-1 0,0-1 0,1-1 0,2 0 0,1-2-1,0 0 1,2-2 0,1-1 0,0-1 0,2-1 0,53 28 0,-36-26-278,0-2 0,1-2 1,1-2-1,1-2 1,0-2-1,0-2 0,1-2 1,52 0-1,-60-6 84,124 7-865,-127-4 964,-1 2-1,52 14 0,72 31 180,86 22 90,120 8-6,-275-67-49,0-4 0,98-2-1,6-13-15,195 4 33,-54 15 13,-241-16-47,144-22 0,-79-4 81,131-18 265,-240 41-184,1 3 0,-1 2 0,88 11 0,104 39 244,-49-7-150,-143-34-234,95 3 1,-67-15-275,-1-3 0,0-3 0,143-37 1,-149 29 46,2 4 0,0 3 0,0 3 1,0 4-1,1 2 0,97 13 0,-140-8 197,104 13-39,176-1-1,-222-20 31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3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6999 1591 3569,'7'-9'59,"0"0"-1,-1-1 1,0 0 0,-1 0 0,0 0-1,-1-1 1,0 0 0,0 0 0,-2 0-1,1 0 1,-1 0 0,-1-1 0,0 1-1,0-1 1,-1 1 0,-1-1 0,-1-10-1,-3-8-27,-2 1 0,0 1 0,-2 0 0,-1 0 0,-17-33 0,7 24-47,-1 0 0,-1 2 1,-31-37-1,38 55 9,0 1-1,-1 1 1,-1 0 0,0 1-1,-1 1 1,-1 1 0,0 0-1,0 2 1,-24-10 0,-23-5 145,-105-26 0,26 10 59,-358-158 74,205 75-114,206 88-188,-211-79-1325,206 84 523,-120-24-1,-184-32 470,83 15 320,254 62 153,-1 3-1,0 2 0,-67 5 1,-197 37 1031,79-5-349,-5-11-491,-458 55-1176,253-12 423,-183 30 112,371-47 651,-423 17 0,575-61-343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12531,'-1'22'831,"-3"5"-732,1-1 1,1 1-1,2 0 1,0 0-1,2 0 1,1-1-1,2 1 1,0-1-1,2 0 1,10 28-1,-13-43-33,0-1 0,1 0 0,0 0 0,0-1 0,1 0 0,7 9-1,-11-16-41,0 0-1,0 0 0,0 0 0,0 0 0,0 0 0,0-1 0,1 1 0,-1-1 0,1 0 1,-1 1-1,1-1 0,4 1 0,-5-2-8,0 0 0,0 0 0,0 0 0,0 0 0,0 0 0,0 0 0,0 0 0,0-1 0,-1 1 0,1-1 0,0 0 0,0 0 0,0 1 0,0-1 0,-1 0 0,1 0 0,0-1 0,-1 1 0,1 0 0,1-2 0,4-5 26,0 0 0,0-1 0,0 0 0,-1 0 0,-1 0 0,0-1 0,5-10 0,26-78 163,-21 53-50,-2-2 0,-2 1 1,-3-2-1,-1 1 0,1-71 0,-12 104 72,4 14-219,0 0 0,0 0-1,-1 0 1,1 0 0,0 0-1,-1 0 1,1 0 0,0 0-1,-1 1 1,1-1 0,0 0 0,-1 0-1,1 0 1,0 0 0,0 0-1,-1 1 1,1-1 0,0 0-1,0 0 1,-1 0 0,1 1-1,0-1 1,0 0 0,0 0 0,-1 1-1,1-1 1,0 0 0,0 1-1,0-1 1,0 0 0,0 0-1,-1 1 1,1-1 0,0 0-1,0 1 1,-5 11 81,1 0 1,0 1-1,1-1 0,0 1 1,-2 25-1,0 70 144,4-90-234,1 0 0,0 1 0,1-1 0,2 0 0,-1 0 1,2 0-1,10 31 0,-13-46-6,0-1 0,0 0-1,1 1 1,-1-1 0,1 0 0,-1 0 0,1 0 0,-1 0-1,1 0 1,0 0 0,0 0 0,0-1 0,0 1-1,1-1 1,2 3 0,-3-4-4,0 1 1,0-1-1,0 0 0,0 0 1,-1 1-1,1-1 0,0 0 0,0-1 1,0 1-1,0 0 0,0 0 0,-1-1 1,1 1-1,0-1 0,0 0 1,-1 1-1,1-1 0,0 0 0,-1 0 1,1 0-1,0 0 0,-1 0 1,2-2-1,4-3-47,0-1 1,0-1 0,0 1 0,-1-1-1,0 0 1,8-14 0,24-58-284,-28 56 205,24-42 0,-25 58 233,-4 12 77,-2 17 117,-3-21-284,1 41 393,0-19 7,5 42 0,-6-62-383,0-1 0,1 1 0,-1 0 0,0-1 0,1 1 0,0 0 1,-1-1-1,1 1 0,0-1 0,0 1 0,0-1 0,0 0 0,0 1 0,1 0 0,-1-1-13,0-1-1,0 0 1,0 1-1,0-1 1,-1 0-1,1 0 1,0 1 0,0-1-1,0 0 1,0 0-1,0 0 1,0 0-1,0 0 1,0 0-1,0-1 1,0 1-1,0 0 1,0 0-1,0-1 1,-1 1-1,1 0 1,0-1 0,0 1-1,0-1 1,-1 1-1,1-1 1,0 1-1,1-2 1,11-9 15,-1-1 1,0 0-1,-1 0 1,17-26-1,-19 26-65,0-1-1,0 2 1,1-1-1,1 1 1,0 1-1,18-14 1,-28 24 31,0-1 0,0 0 1,0 0-1,0 1 0,0-1 0,0 1 1,1-1-1,-1 1 0,0 0 1,0-1-1,0 1 0,1 0 0,-1 0 1,0-1-1,0 1 0,1 0 1,-1 1-1,0-1 0,1 0 1,-1 0-1,0 0 0,0 1 0,0-1 1,1 0-1,-1 1 0,0 0 1,0-1-1,0 1 0,0-1 0,0 1 1,0 0-1,0 0 0,0 0 1,0 0-1,0-1 0,0 1 0,-1 0 1,1 0-1,0 1 0,-1-1 1,1 0-1,-1 0 0,1 0 0,-1 0 1,1 0-1,-1 3 0,4 7-15,-1 0-1,-1 0 1,0 0-1,0 14 0,-1-13 18,2 20-26,-2-20-75,-1-1-1,2 0 1,0 0-1,5 17 1,-7-28 105,0 0 1,0 1-1,0-1 0,0 0 1,0 0-1,0 1 0,0-1 1,1 0-1,-1 0 0,0 1 1,0-1-1,0 0 1,0 0-1,1 0 0,-1 1 1,0-1-1,0 0 0,0 0 1,1 0-1,-1 1 0,0-1 1,0 0-1,1 0 1,-1 0-1,0 0 0,0 0 1,1 0-1,-1 0 0,0 0 1,1 0-1,-1 0 1,0 0-1,0 0 0,1 0 1,-1 0-1,0 0 0,0 0 1,1 0-1,-1 0 0,0 0 1,1 0-1,-1 0 1,0 0-1,0 0 0,1-1 1,-1 1-1,11-11-71,8-17-44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12667,'22'-1'1440,"37"-6"0,3-2-924,248 2 234,-36 3-698,-244 3-72,-1 0 0,1 3 0,52 8 0,-63-6 59,-1 1 0,1 0 0,-1 2 0,0 0 0,0 1 0,30 19 0,-45-25 4,-1 0-1,1 0 1,0 0-1,-1 0 0,1 0 1,-1 1-1,0-1 1,0 1-1,0-1 1,0 1-1,0 0 0,0 0 1,-1 0-1,0 0 1,1 0-1,-1 0 1,0 0-1,0 1 0,-1-1 1,1 0-1,-1 1 1,0 3-1,0 3-14,-2 1-1,0-1 1,0 0 0,0 0-1,-7 15 1,4-10-424,5-15 386,0 0-1,0 0 1,-1 0 0,1 0 0,0 0 0,0 0 0,0 0-1,0 0 1,0 0 0,0 0 0,0 0 0,0 0-1,0 0 1,0 0 0,0 0 0,0 0 0,0 0 0,0 0-1,-1 0 1,1 0 0,0 0 0,0 0 0,0 0-1,0 0 1,0 0 0,0 0 0,0 0 0,0 0-1,0 0 1,0 0 0,0 0 0,0 1 0,5-10-230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12099,'-2'94'2353,"6"112"468,-2-181-2714,2 1-1,1-1 1,1 0 0,1 0-1,1 0 1,12 23 0,-6-20-17,0 0 0,24 31 1,-34-54 133,-2-6-58,-6-14 36,-13-24-16,4 13-105,6 10-118,-2 0-1,0 0 1,-18-25-1,24 39-264,5 7 194,10 10 38,-6-10 49,1 0 1,1-1-1,-1 0 1,1 0-1,-1-1 1,1 1-1,0-2 1,0 1-1,0-1 1,1-1-1,-1 1 1,0-2-1,1 1 1,-1-1-1,0 0 1,1-1-1,-1 0 1,15-3-1,-15 2 21,0 0-1,0 0 1,0-1-1,0 0 1,-1-1-1,1 0 1,-1 0-1,0 0 1,0-1-1,0 0 1,-1-1-1,0 1 1,0-1 0,0 0-1,-1-1 1,1 1-1,-2-1 1,8-12-1,-11 17 3,-1 1-1,1-1 0,-1 1 1,1-1-1,-1 0 1,1 1-1,-1-1 0,0 1 1,1-1-1,-1 0 0,0 1 1,0-1-1,0 0 1,-1 1-1,0-4 0,1 4 0,0 1-1,0 0 1,0-1-1,-1 1 0,1 0 1,0 0-1,0-1 1,0 1-1,-1 0 0,1-1 1,0 1-1,-1 0 1,1 0-1,0 0 1,-1-1-1,1 1 0,0 0 1,-1 0-1,1 0 1,0 0-1,-1 0 0,1 0 1,-1 0-1,1 0 1,-1 0-1,-15 6 10,10-1-10,0 0-1,1 1 1,-1 0-1,1 0 1,1 0 0,-1 0-1,1 1 1,0 0 0,1-1-1,-1 2 1,1-1-1,1 0 1,-1 0 0,1 1-1,1 0 1,-1-1 0,1 12-1,0-18 1,1 1-1,0 0 0,0 0 1,0-1-1,1 1 0,-1 0 1,0-1-1,1 1 0,-1 0 1,1-1-1,0 1 0,-1-1 1,1 1-1,0 0 0,0-1 1,0 0-1,0 1 0,0-1 1,0 0-1,0 1 0,1-1 1,-1 0-1,3 1 0,-2 0-6,1-1 0,0 0 0,0 0 0,0-1 0,0 1 0,0-1 0,0 1 0,0-1 0,0 0-1,0 0 1,0 0 0,4-1 0,8-2-67,0-1 0,1-1 0,27-11 0,-9 0-47,-6 3-29,31-9 0,-51 19 157,0 1 0,1 0-1,-1 0 1,0 1-1,1 0 1,0 1 0,-1 0-1,14 2 1,-19-2 54,1 1 0,-1 0 1,0 0-1,0 1 0,0-1 0,0 0 1,-1 1-1,1 0 0,0 0 1,0 0-1,-1 0 0,0 0 0,1 0 1,2 5-1,3 0 437,-8-8-410,1-1 0,0 1 0,0-1 0,-1 1 0,1-1 0,-1 0 0,1 1 1,-1-1-1,0 0 0,0 1 0,0-3 0,1-28 164,-1 17-239,0-1 0,1 1-1,1 0 1,0-1 0,5-14 0,-7 29-23,0-1 1,1 1-1,0 0 0,-1 0 0,1-1 1,0 1-1,-1 0 0,1 0 1,0 0-1,0 0 0,0 0 1,0 0-1,0 0 0,0 0 0,0 0 1,1 1-1,-1-1 0,0 0 1,0 1-1,1-1 0,-1 1 1,0-1-1,1 1 0,-1-1 0,0 1 1,1 0-1,1 0 0,4 0-1,-1 0 0,1 1 0,-1 0 1,12 4-1,3 0-12,9-1 15,-11-2 0,-1 1 0,32 9 1,-46-11 5,0 0-1,0 1 1,0 0 0,0 0 0,-1 0 0,1 0-1,-1 0 1,1 1 0,-1-1 0,0 1-1,0 0 1,0 0 0,0 0 0,0 1 0,-1-1-1,1 1 1,2 5 0,5 31 17,-9-34-7,0 0 0,0 0 1,1 0-1,0 1 0,0-1 0,4 6 0,-6-12-7,1 1 1,-1-1-1,1 1 1,-1-1-1,1 0 1,-1 0-1,1 1 0,-1-1 1,1 0-1,-1 0 1,1 1-1,-1-1 1,1 0-1,-1 0 0,1 0 1,0 0-1,-1 0 1,1 0-1,-1 0 1,1 0-1,-1 0 0,1 0 1,0 0-1,-1-1 1,1 1-1,-1 0 1,1 0-1,-1 0 1,1-1-1,-1 1 0,1 0 1,-1-1-1,1 1 1,-1 0-1,1-2 1,19-14-61,-3-4-374,21-32 1,-24 32-411,31-34 1,-45 54 828,0-1 0,0 1-1,0 0 1,0 0 0,0 0-1,0-1 1,1 1 0,-1 0-1,0 0 1,0 0 0,0-1-1,0 1 1,0 0 0,1 0-1,-1 0 1,0 0 0,0-1-1,0 1 1,1 0 0,-1 0-1,0 0 1,0 0 0,0 0-1,1 0 1,-1 0 0,0 0-1,0 0 1,1 0 0,-1-1-1,0 1 1,0 0 0,0 0-1,1 0 1,-1 0 0,0 1-1,0-1 1,1 0 0,-1 0-1,0 0 1,0 0 0,0 0-1,1 0 1,-1 0 0,0 0-1,0 0 1,0 1 0,1-1-1,-1 0 1,0 0-1,0 0 1,0 0 0,0 1-1,1-1 1,-1 0 0,0 0-1,0 0 1,0 1 0,0-1-1,0 0 1,0 0 0,0 0-1,0 1 1,1-1 0,-1 15-228,0-15 238,-4 30-125,2-23 383,1-1 0,0 1 0,1-1 0,-1 1 0,1 0-1,0-1 1,1 1 0,0 0 0,1 7 0,5-5 237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0 756 10946,'14'-5'303,"-1"-1"-1,0 0 1,-1-1-1,0-1 1,0 0-1,0 0 1,-1-1-1,0 0 0,-1-1 1,0-1-1,-1 0 1,16-22-1,-15 17-242,0-1-1,-1 0 1,0-1-1,-2 0 1,0 0-1,-1-1 1,-1 0-1,6-35 1,-11 48-31,0 0 0,0 0 0,0 0 0,-1 0 0,1 1 0,-1-1 0,-1 0 0,-2-8 0,4 12-19,-1 1 0,1 0-1,-1 0 1,1-1 0,-1 1 0,0 0-1,1 0 1,-1 0 0,0 0 0,0 0-1,0 0 1,0 0 0,0 0 0,0 0-1,0 0 1,0 0 0,0 1 0,0-1-1,0 0 1,-1 1 0,1-1 0,0 1-1,0-1 1,-1 1 0,1 0 0,0 0-1,-1-1 1,1 1 0,0 0 0,-1 0-1,1 0 1,0 0 0,-1 1 0,1-1-1,0 0 1,-1 0 0,1 1 0,0-1 0,0 1-1,-1-1 1,0 2 0,-4 1 28,1 1 1,0-1 0,1 1-1,-1 0 1,1 1 0,0-1-1,0 1 1,0 0 0,0 0-1,1 0 1,-5 10 0,0 0 51,2 1 1,0-1-1,-5 21 0,8-22-42,0-1 1,1 0-1,0 1 0,2-1 0,-1 1 0,2 0 1,0-1-1,3 16 0,-4-25-39,1 0 0,0 0 0,0 0 0,0 0 0,1 0 0,-1 0 0,1-1 0,0 1 0,0-1 0,0 1 0,1-1 0,-1 0 0,1 0 0,0 0 0,0 0 0,0 0 0,0 0 0,0-1 0,1 0 0,-1 0 0,1 0 0,-1 0 0,1 0 0,0-1 0,0 1 0,0-1 0,0 0 0,0 0 0,0-1 0,0 1 0,4-1 0,-1 0-19,1-1 0,-1 0 0,0 0 0,1-1-1,-1 0 1,0 0 0,0 0 0,-1-1 0,1-1 0,0 1 0,-1-1 0,0 0 0,0 0 0,0-1 0,8-7 0,2-4-88,0-1 0,-1-1 0,23-34 1,-18 20 27,-2 0 0,-1-2 1,-2 0-1,-1 0 0,-2-1 1,-1-1-1,-2 0 0,-1-1 1,-2 1-1,-2-1 0,-1 0 1,-2-39-1,-1 72 102,0 0 0,-1 0 0,1 0 0,-1 0 0,0 0 0,0 0 0,-1 0 0,1 0 0,-1 1 0,0-1 0,0 0-1,-3-5 1,4 9-14,0-1-1,1 0 0,-1 1 0,0-1 0,1 1 0,-1-1 0,0 1 0,0 0 1,1-1-1,-1 1 0,0 0 0,0-1 0,0 1 0,1 0 0,-1 0 1,0 0-1,0-1 0,0 1 0,0 0 0,1 0 0,-1 0 0,-2 1 0,1 0 13,0-1 0,0 1 0,0 0 0,0 1 0,1-1 0,-1 0 0,0 0 0,1 1 0,-1-1 0,1 1 0,-1-1 0,1 1-1,-2 2 1,-7 10 132,2 1-1,-1-1 1,2 2-1,0-1 1,1 1-1,-8 30 0,7-18 9,2 1 0,0 1-1,1 34 1,3-50-103,2 0 0,0-1-1,0 1 1,1-1 0,1 1 0,0-1 0,6 14 0,-8-24-68,0 0 0,1-1 0,-1 1 0,0 0 0,1-1 0,0 0 0,0 1 0,0-1 0,0 0 0,0 0 0,0 0 0,0 0-1,1 0 1,-1-1 0,6 4 0,-5-5-31,0 1 0,-1-1 0,1 1 0,0-1 0,0 0 0,0 0-1,0 0 1,0 0 0,0-1 0,0 1 0,0-1 0,-1 0 0,1 0 0,0 0-1,0 0 1,-1 0 0,1 0 0,-1-1 0,4-2 0,4-3-166,-2 0 1,1-1-1,-1 1 1,0-2-1,-1 1 1,0-1-1,8-13 1,-6 9-154,1 1 1,14-16 0,-24 28 346,1-1 1,-1 0-1,1 1 1,-1-1-1,1 1 1,-1-1-1,1 1 1,-1-1 0,1 1-1,0 0 1,-1-1-1,1 1 1,0 0-1,-1-1 1,1 1 0,0 0-1,0 0 1,-1-1-1,1 1 1,0 0-1,-1 0 1,1 0 0,0 0-1,0 0 1,-1 0-1,1 0 1,0 1-1,0-1 1,-1 0 0,1 0-1,0 0 1,-1 1-1,1-1 1,0 0-1,-1 1 1,1-1-1,0 1 1,-1-1 0,1 1-1,-1-1 1,1 1-1,-1-1 1,1 1-1,-1-1 1,1 1 0,-1 0-1,1 0 1,2 5 132,0 0-1,-1-1 1,0 2 0,3 9 0,-2-5 40,-1-4-58,0 0 21,0 0 0,1-1 0,0 1-1,0-1 1,6 10 0,-9-15-116,1 0 1,0 0-1,0 0 0,0 0 1,0-1-1,0 1 0,0 0 1,0 0-1,0 0 0,0-1 1,0 1-1,0-1 0,0 1 1,0-1-1,1 1 0,-1-1 1,0 0-1,0 1 0,1-1 1,-1 0-1,0 0 0,1 0 1,-1 0-1,0 0 0,0 0 1,1 0-1,-1-1 0,0 1 1,0 0-1,1-1 0,-1 1 1,0-1-1,0 1 0,0-1 1,0 0-1,0 1 0,2-3 1,9-6-107,1-2 1,-2 1 0,0-2 0,0 1-1,14-22 1,-15 19-135,1 1 0,0 0 0,0 1 1,22-18-1,-32 29 214,0 1-1,0-1 1,0 0 0,0 0 0,0 1 0,0-1 0,0 0 0,0 1 0,0-1-1,0 1 1,0 0 0,0-1 0,1 1 0,-1 0 0,0 0 0,0-1 0,0 1 0,1 0-1,-1 0 1,0 0 0,0 1 0,1-1 0,-1 0 0,0 0 0,0 1 0,0-1 0,0 1-1,0-1 1,1 1 0,-1-1 0,0 1 0,0-1 0,0 1 0,0 0 0,0 0 0,-1 0-1,1 0 1,0-1 0,0 1 0,-1 0 0,1 0 0,0 0 0,-1 1 0,2 0 0,1 7 84,1-1 0,-2 1 0,1 0 0,2 16 0,-3-12 63,1 0 38,10 38 412,-13-49-548,1 0 1,-1 0-1,1 0 1,0-1-1,0 1 1,0 0 0,0-1-1,0 1 1,0-1-1,0 1 1,0-1-1,1 1 1,-1-1 0,0 0-1,1 0 1,-1 1-1,1-1 1,0 0-1,-1-1 1,1 1-1,2 1 1,-2-2-16,0 0 1,0 0-1,-1 0 0,1 0 1,0-1-1,0 1 0,-1 0 1,1-1-1,0 0 1,-1 1-1,1-1 0,-1 0 1,1 0-1,0 0 0,-1 0 1,0 0-1,1 0 0,2-2 1,22-29 83,-20 24-87,30-46-157,-25 36-76,0 1 1,1 1 0,28-30 0,-40 46 198,1-1 0,-1 1 1,1-1-1,-1 1 1,1-1-1,0 1 0,-1-1 1,1 1-1,0 0 1,-1-1-1,1 1 0,0 0 1,-1 0-1,1-1 0,0 1 1,0 0-1,-1 0 1,1 0-1,0 0 0,0 0 1,-1 0-1,1 0 1,0 0-1,0 0 0,-1 1 1,1-1-1,0 0 1,0 0-1,-1 1 0,1-1 1,0 0-1,-1 1 1,1-1-1,-1 1 0,1-1 1,0 1-1,-1-1 1,1 1-1,-1-1 0,1 1 1,-1-1-1,0 1 1,1 1-1,4 4 50,-2 1 0,1 0 0,5 14 0,-8-16 36,1 0 1,1 0-1,-1 0 0,6 8 1,-7-12-59,0 0 1,0 0-1,0-1 1,0 1-1,0 0 1,0 0-1,0-1 0,0 1 1,0-1-1,1 1 1,-1-1-1,0 1 1,0-1-1,1 0 1,-1 0-1,0 0 1,1 1-1,-1-1 1,0 0-1,0-1 1,1 1-1,-1 0 1,0 0-1,1 0 1,-1-1-1,0 1 1,0-1-1,1 1 1,-1-1-1,0 0 1,0 1-1,0-1 1,0 0-1,0 0 1,1-1-1,6-4-21,-1 0-1,-1-1 1,12-15 0,-6 8-94,-12 13 89,1 0 0,0 1 1,0-1-1,-1 0 1,1 1-1,0-1 0,0 0 1,0 1-1,-1-1 1,1 1-1,0-1 0,0 1 1,0 0-1,0-1 1,0 1-1,0 0 1,0 0-1,0 0 0,0-1 1,0 1-1,0 0 1,0 0-1,0 1 0,0-1 1,0 0-1,0 0 1,0 0-1,0 1 0,0-1 1,0 0-1,0 1 1,0-1-1,0 1 0,0-1 1,-1 1-1,1-1 1,0 1-1,0 0 0,-1-1 1,1 1-1,0 0 1,-1 0-1,1 0 0,0 1 1,4 5-35,0 0-1,-1 1 1,1 0 0,2 10 0,-3-10 40,1 4-17,15 29-5,-19-39 1,0 0 1,0 0-1,0 0 1,0-1 0,0 1-1,1 0 1,-1-1-1,0 1 1,1-1-1,0 0 1,-1 1-1,1-1 1,0 0-1,0 0 1,3 2-1,-4-3 20,1-1 0,-1 1 0,0 0-1,0 0 1,0-1 0,0 1-1,1-1 1,-1 1 0,0-1 0,0 1-1,0-1 1,0 0 0,0 0-1,0 1 1,0-1 0,-1 0 0,1 0-1,0 0 1,0 0 0,-1 0-1,1 0 1,0 0 0,-1 0 0,1 0-1,0-2 1,0 0-13,14-23-97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104 111 12707,'0'1'33,"0"-1"0,-1 1 0,1 0 1,0-1-1,0 1 0,0 0 0,0-1 0,0 1 1,0-1-1,0 1 0,0 0 0,1-1 1,-1 1-1,0-1 0,0 1 0,0 0 0,1-1 1,-1 1-1,0-1 0,1 1 0,-1-1 1,0 1-1,1-1 0,-1 1 0,1-1 1,-1 1-1,0-1 0,1 0 0,-1 1 0,1-1 1,0 0-1,-1 1 0,1-1 0,-1 0 1,1 0-1,-1 1 0,1-1 0,0 0 0,-1 0 1,1 0-1,0 0 0,-1 0 0,1 0 1,-1 0-1,1 0 0,0 0 0,-1 0 0,1 0 1,-1 0-1,1-1 0,0 1 0,-1 0 1,1 0-1,-1-1 0,2 0 0,1 0-6,-1 0-1,1-1 0,-1 0 1,1 1-1,-1-1 0,0 0 1,0 0-1,0 0 0,0-1 1,0 1-1,2-4 0,-2 3-84,-1 0 0,1-1 0,-1 1 0,1-1 1,-1 0-1,-1 1 0,1-1 0,0 0 0,-1 1 0,0-1 0,0 0 0,0 0 0,0 0 0,0 1 0,-1-1 0,0 0 0,-1-5 0,1 7 13,-1 0 0,1 0 0,0 0 0,0 0 0,-1 1 0,1-1 0,-1 0 0,1 1 0,-1-1 0,0 1-1,0-1 1,0 1 0,1 0 0,-1 0 0,0 0 0,-1 0 0,1 0 0,0 0 0,0 1 0,0-1 0,0 1-1,-1-1 1,1 1 0,0 0 0,0 0 0,-1 0 0,1 0 0,0 0 0,0 1 0,-5 0 0,2 1 94,0-1 1,0 1 0,0 0-1,0 0 1,1 1-1,-1-1 1,1 1 0,-1 0-1,1 0 1,0 1 0,0-1-1,0 1 1,1 0 0,-1 0-1,1 0 1,0 0-1,0 1 1,0-1 0,1 1-1,-1 0 1,1 0 0,1-1-1,-3 10 1,2-8 71,0 0 1,1 0-1,0 0 1,0 0 0,0 0-1,1 0 1,0 0-1,0 0 1,1 0-1,-1 0 1,1 0-1,1 0 1,-1 0-1,1 0 1,0-1-1,0 1 1,1 0 0,0-1-1,0 0 1,5 7-1,-7-10-96,1 0 1,0 0-1,1 0 0,-1 0 1,0-1-1,0 1 0,1-1 0,-1 1 1,1-1-1,-1 0 0,1 0 0,-1 0 1,1 0-1,0-1 0,-1 1 1,1-1-1,0 1 0,3-1 0,-1 0-41,1-1 0,-1 0-1,0 0 1,1 0 0,-1 0-1,0-1 1,1 0-1,7-4 1,3-3-215,-1-1 0,0 0 0,0-1-1,19-20 1,57-69-1402,-91 100 1642,0 0 0,0 0 0,0-1 0,0 1 0,0 0 0,0 0 0,0 0 0,1 0 0,-1 0 0,0 0 0,0 0 0,0-1 0,0 1 0,0 0 0,0 0 0,0 0 0,0 0 0,1 0 0,-1 0 0,0 0 0,0 0 1,0 0-1,0 0 0,0 0 0,0 0 0,0 0 0,1 0 0,-1 0 0,0 0 0,0 0 0,0 0 0,0 0 0,0 0 0,0 0 0,1 0 0,-1 0 0,0 0 0,0 0 0,0 0 0,0 0 0,0 0 0,0 0 0,1 0 0,-1 0 1,0 0-1,0 0 0,0 1 0,0-1 0,0 0 0,0 0 0,0 0 0,0 0 0,0 0 0,1 0 0,-1 11 438,-3 11 360,2-15-530,0 0 1,0 0-1,0 0 1,1 1 0,0-1-1,0 0 1,3 10-1,-3-16-238,0 1-1,1 0 1,-1 0-1,1-1 1,0 1-1,-1 0 1,1-1-1,0 1 1,0-1-1,0 1 1,0-1-1,0 0 1,1 1-1,-1-1 1,0 0-1,1 0 0,-1 0 1,1 0-1,-1 0 1,1 0-1,-1 0 1,1 0-1,-1-1 1,1 1-1,0-1 1,0 1-1,-1-1 1,1 1-1,0-1 1,0 0-1,-1 0 1,1 0-1,0 0 1,3-1-1,4-1-104,-1 0 0,1 0-1,-1-1 1,1 0 0,-1-1 0,0 0 0,-1 0-1,1-1 1,0 0 0,11-10 0,-7 5-319,1 2 1,17-10-1,-29 17 351,0 0-1,0 1 1,0-1 0,1 1-1,-1 0 1,0-1-1,0 1 1,0 0-1,0-1 1,0 1-1,0 0 1,1 0-1,-1 0 1,0 0-1,0 0 1,0 0 0,0 0-1,0 1 1,0-1-1,1 0 1,-1 1-1,0-1 1,0 1-1,0-1 1,0 1-1,0-1 1,0 1 0,0 0-1,0-1 1,-1 1-1,1 0 1,1 1-1,1 2-32,0 1-1,-1-1 1,0 1 0,1 0-1,-2 0 1,3 6 0,8 19-29,3-14 81,8-7 51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223 117 13691,'-10'10'227,"-1"0"-1,0 0 1,-1-1 0,0 0 0,0-1-1,-1-1 1,0 0 0,-14 5 0,-34 21 275,48-25-372,-14 11-5,76-14-1393,-29-3 1165,0 1 0,-1 1 0,1 0 0,-1 1 0,29 13 0,-43-16 129,1 1-1,-1 0 0,1 1 0,-1-1 0,0 1 1,0 0-1,-1 1 0,1-1 0,5 8 0,-8-8 22,1-1-1,-1 1 0,0 0 1,-1 0-1,1 0 1,-1 0-1,0 0 1,0 0-1,0 0 0,0 0 1,-1 1-1,1-1 1,-1 0-1,0 0 1,-1 7-1,-1-3 196,0 0 0,0 0 0,0 0-1,-1 0 1,-1-1 0,1 1 0,-1-1 0,0 0 0,-1 0 0,-10 13 0,23-27-127,1 0 1,18-10 0,-3 2-187,5-6-58,-1-1 0,0 0 0,42-48 0,-60 59 144,-1 0 0,-1 0 1,0-1-1,-1 0 0,0 0 1,-1 0-1,0-1 1,-1 0-1,0-1 0,-1 1 1,0-1-1,2-21 1,-8 21 139,-3 21 16,-6 22 27,7-13-126,2-1 0,0 1 0,0 26 0,2-35-58,0-1 0,1 0 0,0 0 0,0 0 0,4 9 0,-4-13-7,-1 1 0,1-1 0,1 0 0,-1 0 0,0 0 0,0 0 0,1 0 0,-1 0-1,1 0 1,0-1 0,0 1 0,-1-1 0,1 1 0,4 2 0,-3-3-5,0 0 1,0-1-1,-1 1 1,1 0-1,0-1 0,0 0 1,0 1-1,0-1 1,0-1-1,0 1 1,0 0-1,0-1 1,0 1-1,0-1 1,-1 0-1,1 0 0,0 0 1,0 0-1,-1 0 1,1-1-1,-1 1 1,4-3-1,5-4-31,0-1-1,0 0 1,12-14-1,-4 2-32,-1-1 0,-1 0 0,-1-1 0,-1-1 0,-2 0 0,0-1 0,-1-1 0,15-49 0,-23 61 130,-7 24 168,-6 26 140,7-11-153,0 1-1,2-1 1,5 51 0,-5-72-235,1-1 0,-1 0 0,1 0 0,0 0 0,0 0 0,0 0 0,1-1 0,-1 1 0,1 0 0,0 0 0,-1-1 0,1 1 0,3 2 0,-4-5-12,-1 1 0,1 0-1,0-1 1,0 1 0,0-1-1,0 1 1,0-1 0,1 1-1,-1-1 1,0 0-1,0 1 1,0-1 0,0 0-1,0 0 1,0 0 0,1 0-1,-1 0 1,0 0 0,0 0-1,0 0 1,0-1 0,0 1-1,0 0 1,0-1 0,1 1-1,-1-1 1,0 1 0,0-1-1,0 1 1,-1-1 0,1 0-1,0 1 1,0-1-1,0 0 1,0 0 0,1-1-1,3-5-40,0 1 0,-1-1 0,1 1 0,-1-1 0,-1 0 0,1-1 0,3-10 0,9-28-320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13027,'0'11'920,"0"3"-920,6-4-32,2 0 656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118 488 13683,'-12'53'1220,"8"-39"-915,0 0-1,1 0 1,1 0 0,0 1 0,1 22 0,1-36-274,0 0-1,0 0 1,0 0 0,0-1 0,0 1 0,0 0 0,1 0 0,-1 0 0,0 0 0,1 0 0,-1-1 0,0 1 0,1 0 0,-1 0 0,1 0 0,-1-1 0,1 1 0,0 0 0,-1-1 0,1 1 0,0-1-1,-1 1 1,1 0 0,0-1 0,0 0 0,-1 1 0,3 0 0,-1-1 10,0 0 0,0 1-1,0-1 1,0 0 0,0-1 0,0 1 0,0 0-1,0 0 1,0-1 0,0 1 0,0-1-1,1-1 1,7-2 61,-2 0 0,1-1 0,0 0 1,11-10-1,9-11-60,0-1 0,-2-1 0,-2-2 0,0 0 0,-2-2 1,-1-1-1,-2 0 0,-1-2 0,18-46 0,-30 62-50,-1 1 0,-1-1-1,0 0 1,-2 0 0,0-1 0,1-26-1,-4 40 9,-1 0 0,1 0-1,-1 0 1,0 0-1,-1 0 1,1 0-1,-1 0 1,0 1 0,-1-1-1,-5-9 1,6 12 3,-1-1 1,0 1 0,0 0-1,0 0 1,0 0-1,0 0 1,-1 1-1,1-1 1,-1 1 0,0 0-1,0 0 1,0 0-1,0 0 1,0 1 0,0 0-1,-8-2 1,3 2 5,-1 1 0,1 0 0,0 0-1,-1 1 1,1 0 0,0 1 0,-1 0 0,1 0 0,0 1 0,1 0 0,-1 1 0,0 0 0,-14 9 0,-7 5 15,2 2 1,-37 32-1,-6 13 33,65-58-74,0 0-1,0 0 1,0 1 0,1-1 0,0 1 0,1 0 0,0 1 0,-4 9 0,8-17-2,0 0 1,-1-1-1,1 1 1,0 0-1,0 0 0,0 0 1,0 0-1,0 0 1,0 0-1,0 0 0,0 0 1,0 0-1,0-1 1,1 1-1,-1 0 0,0 0 1,0 0-1,1 0 1,-1 0-1,1-1 0,-1 1 1,1 0-1,-1 0 1,1-1-1,-1 1 0,1 0 1,0-1-1,0 1 1,-1-1-1,1 1 0,0-1 1,0 1-1,-1-1 1,1 1-1,0-1 0,0 0 1,0 1-1,0-1 1,-1 0-1,3 0 0,5 2-117,-1-1-1,1 0 0,-1-1 1,9 0-1,-7-1 28,58 0-447,-23 0 325,-1 1 0,0 2 0,45 9 0,-74-9 421,-1 2 1,0 0 0,1 0-1,-1 1 1,-1 1-1,1 0 1,-1 0 0,0 2-1,-1-1 1,0 1-1,0 1 1,0 0 0,16 19-1,-24-23-30,1-1-1,1 1 0,-1-1 0,0 0 0,9 5 0,-2-3 281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54 138 13019,'-8'5'3077,"16"-15"-2212,-3 1-789,-1 1 0,-1-1-1,1 1 1,-1-1 0,-1 0 0,0-1-1,0 1 1,-1 0 0,0-1 0,0-13-1,-1 22-75,0 0 0,0 0-1,0 0 1,0 0-1,0 0 1,-1 0-1,1 1 1,0-1 0,0 0-1,-1 0 1,1 0-1,0 0 1,-1 1-1,1-1 1,-1 0 0,1 0-1,-1 1 1,1-1-1,-1 0 1,-1 0-1,1 0 0,1 1 0,-1 0 0,0 0 0,1 0 0,-1 0 0,0 0 0,1 0 0,-1 0 1,0 0-1,1 0 0,-1 0 0,0 0 0,1 1 0,-1-1 0,0 0 0,1 0 0,-1 1 0,1-1 0,-1 0 0,0 1 0,-3 2-1,1-1 1,0 1 0,0 0 0,0 0-1,0 0 1,1 0 0,-4 5-1,0 2 9,1 0 0,1 1-1,0-1 1,-4 14 0,7-19-2,-1 1 0,1 0-1,1 0 1,-1-1 0,1 1 0,0 0 0,0 0 0,0-1 0,3 12 0,-3-16-7,1 0-1,-1-1 1,0 1-1,0-1 1,0 1-1,1 0 1,-1-1 0,0 1-1,1-1 1,-1 1-1,0-1 1,1 1-1,-1-1 1,1 1 0,-1-1-1,1 0 1,-1 1-1,1-1 1,-1 1-1,1-1 1,0 0-1,-1 0 1,1 1 0,-1-1-1,1 0 1,0 0-1,0 0 1,1 0-10,0 0 0,-1 0 0,1 0-1,0 0 1,-1-1 0,1 1 0,0-1 0,-1 1 0,1-1 0,2-1 0,34-24-294,-36 24 277,47-39-76,-47 40 138,0 1 0,-1 0 1,1 0-1,-1 0 0,1 0 0,0 0 1,-1 0-1,1 0 0,0 0 0,-1 0 1,1 1-1,-1-1 0,1 1 1,-1-1-1,1 1 0,-1 0 0,1 0 1,-1 0-1,0-1 0,3 3 1,11 5 51,-6-7-69,1 0 0,-1-1 0,0 0 0,0 0 0,0-1 0,0-1 0,0 1 0,0-1 0,0-1 0,0 0 0,9-4 0,33-8 35,-42 13-37,-1 0 0,1 1 1,0 1-1,0-1 1,-1 1-1,14 2 1,-16-1 13,-1 0 1,0 1-1,1-1 1,-1 1-1,0 0 1,0 1-1,0-1 0,-1 1 1,1 0-1,0 0 1,5 6-1,-9-8-2,0 1-1,1-1 0,-1 1 0,1-1 1,-1 0-1,1 0 0,0 0 0,-1 1 1,1-2-1,0 1 0,0 0 1,0 0-1,-1 0 0,1-1 0,0 1 1,0-1-1,0 0 0,0 1 0,0-1 1,0 0-1,0 0 0,0 0 1,0-1-1,0 1 0,0 0 0,0-1 1,0 1-1,0-1 0,0 0 0,0 0 1,0 1-1,-1-1 0,1 0 1,0-1-1,-1 1 0,1 0 0,0 0 1,1-3-1,18-16-60,-17 16-193,0 0 0,0 0 0,0 0 0,10-6 0,-14 10 218,0 0 0,0 0 0,0 0-1,0 0 1,0 0 0,0 0 0,1-1 0,-1 1 0,0 0 0,0 0 0,0 0-1,0 0 1,0 0 0,0 0 0,1 0 0,-1 0 0,0 0 0,0 0 0,0 0-1,0 0 1,0 0 0,0 0 0,1 0 0,-1 0 0,0 0 0,0 0-1,0 0 1,0 0 0,0 0 0,0 1 0,1-1 0,-1 0 0,0 0 0,0 0-1,0 0 1,0 0 0,0 0 0,0 0 0,0 0 0,0 0 0,1 1 0,-1-1-1,0 0 1,0 0 0,0 0 0,0 0 0,0 0 0,0 0 0,0 1 0,0-1-1,0 0 1,0 0 0,0 0 0,0 0 0,0 0 0,0 0 0,0 1-1,0-1 1,0 0 0,0 0 0,0 0 0,0 0 0,-2 11-470,-2 0-26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12643,'-1'23'2550,"0"-7"-2188,0 1 0,4 26 0,-2-32-243,1 0 0,1-1-1,0 0 1,0 1-1,1-1 1,9 17 0,-12-25-103,0 0 0,0 0 0,1 0 1,-1 0-1,1-1 0,0 1 0,-1 0 1,1-1-1,0 1 0,0-1 1,0 1-1,0-1 0,0 0 0,1 0 1,-1 0-1,0 0 0,0 0 0,1-1 1,-1 1-1,0-1 0,1 1 1,-1-1-1,1 0 0,-1 0 0,0 0 1,1 0-1,-1 0 0,1-1 1,-1 1-1,0-1 0,1 1 0,-1-1 1,0 0-1,0 0 0,0 0 0,3-2 1,2-1-8,0 0 0,0 0 0,-1-1-1,1 0 1,-1-1 0,0 1 0,-1-1 0,7-8 0,4-9 40,15-26 0,-19 29 75,28-35-1,-40 55-120,0-1 0,0 1 0,0 0 0,0 0 0,0-1 0,0 1 1,0 0-1,0 0 0,0 0 0,1 0 0,-1-1 0,0 1 0,0 0 0,0 0 0,0 0 0,1 0 0,-1-1 0,0 1 0,0 0 0,0 0 0,1 0 0,-1 0 0,0 0 0,0 0 0,1 0 0,-1 0 0,0 0 1,0 0-1,0 0 0,1 0 0,-1 0 0,0 0 0,0 0 0,1 0 0,-1 0 0,0 0 0,0 0 0,0 0 0,1 0 0,-1 0 0,0 0 0,0 0 0,1 0 0,-1 1 0,0-1 0,0 0 0,0 0 0,0 0 1,1 0-1,-1 0 0,0 1 0,0-1 0,0 0 0,0 0 0,0 0 0,0 1 0,1-1 0,-1 0 0,0 0 0,0 0 0,0 1 0,0-1 0,0 0 0,0 0 0,0 1 0,2 17 130,-2-16-121,0 32 175,-1-21-124,1 1-1,0 0 1,1-1-1,1 0 1,0 1 0,8 25-1,-10-38-78,1-1-1,-1 1 1,0 0 0,0-1-1,1 1 1,-1-1 0,0 1-1,1 0 1,-1-1 0,0 1-1,1-1 1,-1 1 0,1-1-1,-1 0 1,1 1 0,-1-1-1,1 1 1,-1-1-1,1 0 1,0 1 0,-1-1-1,1 0 1,-1 0 0,1 0-1,0 1 1,-1-1 0,1 0-1,0 0 1,-1 0 0,1 0-1,0 0 1,19-10-677,-12 5 691,8-4-228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 14803,'-2'-15'1114,"2"14"-1086,0 1 1,0 0-1,0 0 0,0 0 0,-1-1 0,1 1 1,0 0-1,0 0 0,0 0 0,0 0 0,0-1 0,-1 1 1,1 0-1,0 0 0,0 0 0,0 0 0,0 0 1,-1 0-1,1-1 0,0 1 0,0 0 0,-1 0 1,1 0-1,0 0 0,0 0 0,0 0 0,-1 0 0,1 0 1,0 0-1,0 0 0,0 0 0,-1 0 0,1 0 1,-2 1 74,0 1 1,1-1 0,-1 0 0,0 1 0,1-1-1,-1 0 1,1 1 0,-1 0 0,1-1 0,0 1-1,-1 2 1,-7 10 215,0 1 0,1 1 0,1-1 0,-7 20 0,11-26-283,1-1 0,0 1 0,0 0 0,1 0 0,0 1-1,0-1 1,1 0 0,0 0 0,3 14 0,-3-22-32,0 0 1,0 0-1,0 0 0,0 0 0,0 0 1,1 0-1,-1 0 0,0 0 1,1 0-1,-1 0 0,1 0 0,-1 0 1,1 0-1,-1 0 0,1 0 1,0 0-1,-1-1 0,1 1 0,0 0 1,0 0-1,0-1 0,0 1 1,0-1-1,-1 1 0,1 0 1,0-1-1,0 0 0,0 1 0,0-1 1,0 0-1,1 1 0,-1-1 1,0 0-1,0 0 0,0 0 0,0 0 1,0 0-1,0 0 0,0 0 1,0 0-1,0-1 0,0 1 0,0 0 1,2-1-1,2-1-3,1-1 0,-1 0 0,0 0 0,1 0 0,-1-1 0,7-7 0,12-13-174,-1-2 0,-1-1 0,-1 0-1,-2-2 1,27-53 0,-52 98-17,0 1 0,1-1 0,-3 23-1,6-30 153,0 0 0,1 0-1,0 0 1,0 0-1,1 0 1,0 0 0,1 0-1,0 0 1,0 0-1,1 0 1,3 9 0,-4-16-7,0-1 0,0 1 0,0-1 1,0 1-1,0-1 0,0 1 0,0-1 1,1 0-1,-1 0 0,0 1 0,1-1 1,-1 0-1,1 0 0,0 0 0,-1-1 1,1 1-1,0 0 0,-1-1 1,1 1-1,0-1 0,0 1 0,-1-1 1,1 0-1,0 0 0,0 0 0,0 0 1,-1 0-1,1 0 0,0 0 0,0 0 1,0-1-1,-1 1 0,1-1 0,2-1 1,4-1-112,-1 0-1,1-1 1,-1 0 0,0 0 0,-1-1-1,12-9 1,25-29-348,0-15-168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38 265 13891,'-9'26'589,"1"0"0,2 1 0,1 0 0,0 0 0,3 0 0,0 39 1,1-64-548,1 0 0,0 0 1,1 0-1,-1 0 1,0 0-1,0 0 1,1 0-1,0 0 1,-1 0-1,1 0 1,0 0-1,0-1 1,0 1-1,0 0 0,0 0 1,0-1-1,0 1 1,1 0-1,-1-1 1,1 0-1,-1 1 1,1-1-1,2 2 1,-2-3-17,0 1 0,0-1 0,0 0 0,0 0 0,0 0 0,0 0 0,0 0 0,0-1 0,0 1 0,0-1 0,0 1 0,0-1 0,-1 0 0,1 1 0,0-1 0,0 0 0,-1 0 0,1 0 0,0-1 0,-1 1 0,1 0 0,-1-1 0,0 1 0,1-1 0,0-1 0,19-21-84,-1-1 1,-2 0 0,0-1 0,21-44 0,-15 19-302,30-90-1,-48 122 290,-2 8 38,0 1-1,-1-1 1,0 1 0,-1-1-1,0 0 1,-1 0 0,0 0-1,-1-18 1,0 28 38,0 1 1,0-1-1,0 0 0,0 0 1,0 1-1,0-1 1,0 0-1,-1 0 0,1 1 1,0-1-1,-1 0 1,1 0-1,0 1 0,-1-1 1,1 0-1,-1 1 0,1-1 1,-1 0-1,1 1 1,-1-1-1,1 1 0,-1-1 1,1 1-1,-1-1 1,0 1-1,1 0 0,-1-1 1,0 1-1,0 0 1,1-1-1,-1 1 0,0 0 1,0 0-1,1 0 0,-1 0 1,0 0-1,0 0 1,0 0-1,1 0 0,-1 0 1,0 0-1,0 0 1,1 0-1,-1 0 0,0 1 1,0-1-1,0 1 0,-3 0 41,1 1-1,-1 0 0,1 0 0,-1 0 0,1 1 0,0-1 0,0 1 0,-3 3 0,-2 4 52,0-1 0,0 1 0,1 1 0,1-1-1,0 1 1,0 0 0,1 1 0,-7 22 0,12-33-103,-1 0 0,1-1 0,0 1 0,0 0 1,0-1-1,0 1 0,-1 0 0,1-1 1,0 1-1,0 0 0,0-1 0,0 1 0,1 0 1,-1-1-1,0 1 0,0 0 0,0-1 0,0 1 1,1-1-1,-1 1 0,0 0 0,1-1 0,-1 1 1,0-1-1,1 1 0,-1-1 0,1 1 1,-1-1-1,1 1 0,-1-1 0,1 1 0,-1-1 1,1 0-1,-1 1 0,1-1 0,0 0 0,-1 0 1,1 1-1,0-1 0,-1 0 0,1 0 1,-1 0-1,2 0 0,3 0-126,-1 0-1,1 0 1,0-1 0,-1 1 0,7-3-1,-2 1-82,-1 1 64,1 0 0,-1 0 1,0 0-1,0 1 0,1 1 0,-1-1 0,0 1 0,0 1 0,1-1 0,-1 1 0,0 1 0,12 5 0,-14-5 122,0 1 0,0 0 0,0 0 0,-1 1 0,1-1 0,-1 1 0,0 1 1,0-1-1,-1 1 0,0-1 0,0 1 0,0 0 0,-1 1 0,6 11 0,-7-12 61,1 0 0,-1 0-1,0 1 1,0-1 0,0 0 0,-1 1 0,0-1 0,-1 1 0,1 0-1,-1-1 1,0 1 0,-1-1 0,-2 12 0,3-18-26,0 1-1,0 0 1,0-1 0,-1 1 0,1 0-1,0-1 1,-1 1 0,1-1-1,-1 1 1,1 0 0,-1-1 0,1 1-1,-1-1 1,1 1 0,-1-1 0,1 1-1,-1-1 1,1 0 0,-1 1-1,0-1 1,0 1 0,-13-6 120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1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164 128 12611,'1'0'92,"-1"-1"1,0 1-1,0 0 0,0 0 1,0 0-1,1-1 1,-1 1-1,0 0 0,0 0 1,0-1-1,0 1 1,0 0-1,0 0 1,0-1-1,0 1 0,1 0 1,-1 0-1,0-1 1,0 1-1,0 0 0,0 0 1,0-1-1,-1 1 1,1 0-1,0 0 1,0-1-1,0 1 0,0 0 1,0 0-1,0-1 1,0 1-1,0 0 0,0 0 1,-1 0-1,1-1 1,0 1-1,-12-8 1507,-13-1-513,23 9-1059,-1-1 1,1 1 0,-1 0-1,1 0 1,-1 0-1,1 0 1,-1 0 0,1 1-1,-1-1 1,1 1-1,-1 0 1,1 0 0,0 0-1,-1 0 1,1 0 0,-3 2-1,1 0-14,1 0 0,-1 0 0,1 0 0,0 1-1,0-1 1,0 1 0,0 0 0,-2 5 0,-3 7-11,2 0 0,0 0 1,-7 28-1,13-44-2,-7 27 8,-3 31-1,8-51-14,2 1 0,-1 0 0,1 1 0,1-1-1,-1 0 1,1 0 0,1-1 0,2 12 0,-4-18 3,1 0 0,-1 0-1,0 0 1,0-1 0,1 1-1,-1 0 1,0 0 0,1-1 0,-1 1-1,1 0 1,-1-1 0,1 1-1,-1-1 1,1 1 0,0-1-1,-1 1 1,1-1 0,0 1 0,-1-1-1,1 1 1,0-1 0,0 0-1,-1 1 1,1-1 0,0 0 0,0 0-1,0 1 1,-1-1 0,1 0-1,0 0 1,0 0 0,0 0 0,-1 0-1,1 0 1,0-1 0,0 1-1,0 0 1,-1 0 0,1 0 0,0-1-1,0 1 1,-1 0 0,1-1-1,0 1 1,0-1 0,-1 1 0,1-1-1,-1 1 1,2-2 0,3-2-33,0-1 1,0 1 0,0-1-1,7-10 1,6-12-62,-1-1 0,-2 0 0,-1-1 0,-1-1 0,17-60 0,-27 72 158,-9 38 55,-3 17-63,3 1 0,0 0 0,3 0 0,1 52 0,2-88-50,0 0 1,0-1 0,0 1 0,0 0 0,1-1-1,-1 1 1,0-1 0,1 1 0,-1 0 0,1-1-1,0 1 1,-1-1 0,1 1 0,0-1-1,0 0 1,0 1 0,0-1 0,2 2 0,-2-3 0,-1 0 1,1 1 0,0-1-1,0 0 1,0 0 0,0 0-1,-1 0 1,1 0 0,0 0-1,0 0 1,0 0 0,0-1 0,-1 1-1,1 0 1,0 0 0,0-1-1,-1 1 1,1-1 0,0 1-1,0 0 1,-1-1 0,1 1-1,0-1 1,0-1 0,6-4 26,0-1 0,-1 0 0,0 0 1,8-15-1,75-138 236,-89 160-268,0 0 0,0 1 0,0-1-1,0 0 1,0 0 0,0 0-1,0 1 1,0-1 0,0 0-1,0 0 1,0 0 0,0 0-1,0 1 1,0-1 0,0 0-1,0 0 1,0 0 0,0 0 0,0 1-1,1-1 1,-1 0 0,0 0-1,0 0 1,0 0 0,0 0-1,0 0 1,1 1 0,-1-1-1,0 0 1,0 0 0,0 0-1,0 0 1,1 0 0,-1 0 0,0 0-1,0 0 1,0 0 0,0 0-1,1 0 1,-1 0 0,0 0-1,0 0 1,0 0 0,1 0-1,-1 0 1,0 0 0,0 0-1,0 0 1,0 0 0,1 0 0,-1 0-1,0-1 1,0 1 0,0 0-1,0 0 1,1 0 0,-1 0-1,0 0 1,0 0 0,0 0-1,0-1 1,0 1 0,0 0-1,1 17-35,-1 0-1,0 0 0,-5 22 1,1 1-9,1-15 18,2-17 44,0 1-1,0-1 0,1 1 1,0-1-1,3 15 0,-3-22-11,0-1 0,0 1 0,0-1 0,0 0 1,0 1-1,0-1 0,0 0 0,0 1 0,0-1 0,1 0 0,-1 1 0,0-1 0,0 0 0,0 1 0,1-1 0,-1 0 0,0 1 0,0-1 0,1 0 0,-1 0 0,0 0 0,1 1 0,-1-1 0,0 0 0,1 0 0,-1 0 0,0 0 0,1 1 0,-1-1 0,0 0 0,1 0 0,-1 0 0,1 0 0,-1 0 0,0 0 0,1 0 0,-1 0 0,0 0 0,1 0 0,-1 0 1,1 0-1,-1 0 0,0-1 0,1 1 0,-1 0 0,0 0 0,1 0 0,-1 0 0,0-1 0,1 1 0,-1 0 0,0 0 0,0-1 0,1 1 0,-1 0 0,0-1 0,0 1 0,1 0 0,-1 0 0,0-1 0,0 0 0,19-21 82,-19 21-84,51-87-3,-10 16-200,-40 71 191,-1 0 1,0 1-1,1-1 1,0 0-1,-1 0 1,1 0-1,0 0 1,-1 1 0,1-1-1,0 0 1,0 1-1,-1-1 1,1 0-1,2 0 1,-3 1 4,0 0 1,1 0 0,-1 1 0,0-1-1,0 0 1,1 0 0,-1 0 0,0 0-1,0 1 1,1-1 0,-1 0 0,0 0-1,0 0 1,0 1 0,0-1 0,1 0-1,-1 0 1,0 1 0,0-1 0,0 0-1,0 1 1,0-1 0,0 0 0,0 0-1,1 1 1,-1-1 0,0 0 0,0 1-1,0-1 1,0 0 0,-1 1-1,0 38-152,1-32 190,-12 161 198,12-165-216,1 30 138,-1-32-144,0-1 1,0 1 0,0 0-1,0-1 1,0 1-1,1 0 1,-1-1-1,0 1 1,0-1 0,0 1-1,1 0 1,-1-1-1,0 1 1,1-1 0,-1 1-1,0-1 1,1 1-1,-1-1 1,1 1-1,-1-1 1,1 1 0,-1-1-1,1 0 1,-1 1-1,1-1 1,-1 0-1,1 1 1,0-1 0,-1 0-1,1 0 1,-1 1-1,1-1 1,0 0 0,-1 0-1,1 0 1,0 0-1,-1 0 1,1 0-1,0 0 1,-1 0 0,1 0-1,-1 0 1,1-1-1,0 1 1,0 0-1,3-2 20,-1 0-1,1 0 1,-1 0-1,1-1 1,-1 1-1,0-1 1,0 0-1,0 0 0,4-6 1,23-37 84,-18 28-93,205-375-1002,-209 370 1109,-8 23-123,0 0 0,0 0 0,0 0 0,0 0-1,0 0 1,0 0 0,0 0 0,0 0 0,0 0 0,0 0 0,0 0 0,0 0-1,0 0 1,0 0 0,0 0 0,0 0 0,-1 0 0,1 0 0,0 0-1,0 0 1,0 0 0,0 0 0,0 0 0,0 0 0,0 0 0,0 0 0,0 0-1,0 0 1,0 0 0,0 0 0,0 0 0,0 0 0,-1 0 0,1 0 0,0 0-1,0 0 1,0 0 0,0 0 0,0 0 0,0 0 0,0 0 0,0 0 0,0 0-1,0 0 1,0 0 0,0 0 0,0 0 0,0 0 0,0 0 0,0-1-1,0 1 1,0 0 0,0 0 0,0 0 0,0 0 0,0 0 0,0 0 0,0 0-1,0 0 1,0 0 0,0 0 0,0 0 0,0 0 0,0 0 0,0 0 0,0-1-1,-10 14 125,4-3-105,0 2-1,1-1 0,0 1 0,1 0 1,0 0-1,1 0 0,-2 17 0,-7 88 34,12-113-52,-2 64 47,11 108-1,25 66-13,-30-222-33,-2-14 12,0 1 0,-1-1 0,0 0 0,0 1 1,-1-1-1,0 1 0,0-1 0,-1 9 0,1-14-12,0-1 1,-1 0-1,1 0 1,0 0-1,0 0 1,0 0-1,0 1 1,0-1-1,0 0 1,0 0-1,0 0 1,0 0 0,0 0-1,-1 1 1,1-1-1,0 0 1,0 0-1,0 0 1,0 0-1,0 0 1,-1 0-1,1 0 1,0 0-1,0 0 1,0 0-1,0 1 1,-1-1-1,1 0 1,0 0-1,0 0 1,0 0-1,0 0 1,-1 0-1,1 0 1,0 0-1,0 0 1,0 0-1,0-1 1,-1 1-1,1 0 1,-8-6 80,-3-10 17,-3-8-27,2 0 1,-15-46-1,23 59-56,0-1 1,1-1 0,1 1 0,0 0-1,1-1 1,0 1 0,1-1-1,2-15 1,-1 22-60,1 1 0,0 0 0,0 0 0,1 0 1,-1 0-1,1 0 0,0 0 0,0 1 0,1-1 0,-1 1 0,1 0 0,0 0 0,8-6 0,16-18-185,-3-6 70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15699,'1'3'85,"1"-1"0,-1 0 0,0 1 0,0-1 0,0 1 0,0-1 0,0 1 0,-1-1 0,1 1 0,-1-1 0,0 1-1,0 0 1,0-1 0,0 1 0,0 0 0,-1 4 0,0 3 82,0 26 183,-1 15-216,2 0-1,3 0 0,13 78 0,-16-126-116,1 0 1,0 0-1,0 0 0,0 0 0,0 0 0,1-1 0,-1 1 1,1 0-1,2 3 0,-3-5-10,-1-1 1,0 0-1,1 1 0,-1-1 1,1 0-1,-1 1 1,1-1-1,-1 0 0,1 0 1,-1 0-1,1 1 1,-1-1-1,1 0 0,-1 0 1,1 0-1,-1 0 1,1 0-1,-1 0 0,1 0 1,-1 0-1,1 0 1,-1 0-1,1 0 0,0 0 1,1-1 6,-1 0-1,0 0 1,0 1 0,1-1 0,-1 0-1,0 0 1,0 0 0,0-1 0,0 1 0,0 0-1,0 0 1,0 0 0,1-2 0,4-9 32,-1 1 1,1-1 0,-2 0 0,0 0-1,0-1 1,-1 0 0,-1 1-1,0-1 1,0-15 0,0-5 28,-3 0 1,-5-49-1,3 61-88,-1 1 0,-10-33 0,12 46 8,-1 0 1,0 0-1,0 1 1,0-1-1,-1 1 1,0-1-1,0 1 0,-1 0 1,1 1-1,-10-9 1,13 13 5,-1 0-1,1 0 1,0 0 0,0 0 0,-1 0 0,1 1-1,0-1 1,-1 1 0,1-1 0,-1 1 0,-1-1-1,3 1 2,-1 0-1,1 0 1,-1 0-1,1 0 0,0 0 1,-1 0-1,1 0 1,-1 0-1,1 0 1,0 0-1,-1 1 0,1-1 1,0 0-1,-1 0 1,1 0-1,0 1 1,-1-1-1,1 0 0,0 0 1,-1 1-1,1-1 1,0 0-1,0 1 1,-1-1-1,1 0 0,0 1 1,-1 1 5,1 0 0,-1-1 0,1 1 0,0 0 0,0 0 0,0-1 0,0 1 0,0 0 0,0 0 0,0 0 0,0-1 0,1 1 0,-1 0 0,1 0 0,0-1 0,0 3-1,1 1 0,0-1 0,0 0 0,1 0 0,-1 0 0,1 0 0,0 0 0,0 0 0,0-1 0,1 0-1,-1 1 1,1-1 0,0 0 0,0-1 0,0 1 0,0-1 0,0 0 0,1 0 0,-1 0-1,1 0 1,-1-1 0,1 0 0,-1 0 0,1 0 0,0 0 0,0-1 0,4 0 0,1 0-14,-1-1 0,1 0 0,-1-1 1,1 0-1,-1 0 0,0-1 1,0 0-1,0-1 0,-1 0 0,1-1 1,-1 1-1,9-8 0,0-1-123,-1-1-1,0 0 1,-1-1-1,-1-1 1,-1-1 0,0 0-1,-1 0 1,14-29-1,-21 40-376,-3 10 304,-3 12 35,-7 121-182,8-118 216,1-1 1,1 1-1,0-1 1,2 1 0,6 22-1,-9-37 0,1-1-1,0 1 1,-1 0-1,1-1 1,0 1-1,1-1 1,2 4-1,-4-5 107,0-1 0,0 0 0,0 0-1,1 0 1,-1 0 0,0 0-1,1-1 1,-1 1 0,1 0-1,-1-1 1,1 1 0,-1 0 0,1-1-1,-1 0 1,1 1 0,-1-1-1,1 0 1,-1 0 0,4 0-1,16-3-415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2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29 14675,'-21'40'1124,"14"-29"-960,1 0-1,0 1 1,1 0 0,1 0 0,-1 0 0,2 1 0,-5 24 0,8-36-140,0 0 0,0 1-1,-1-1 1,1 0-1,0 0 1,0 0 0,0 0-1,0 0 1,1 1-1,-1-1 1,0 0 0,0 0-1,1 0 1,-1 0 0,1 0-1,-1 0 1,1 0-1,-1 0 1,1 0 0,-1 0-1,1 0 1,0 0-1,0 0 1,1 1 0,-1-2-2,1 1 0,-1-1 0,0 0 0,0 0 0,1 0 0,-1 0 0,0 0 0,1 0 0,-1 0 0,0-1 0,0 1 0,0 0 0,1-1 0,-1 1 0,0-1 0,0 1 0,0-1 0,2 0 0,4-4 51,1 0 0,-1-1 0,0 0 0,12-12 0,-8 5 0,0 0-1,-1-1 1,-1 0-1,0 0 1,-1-1 0,0 0-1,-1-1 1,7-25-1,-15 27-27,1 13-42,0 1 0,0 0-1,-1 0 1,1-1-1,0 1 1,0 0-1,-1 0 1,1 0-1,0-1 1,0 1-1,-1 0 1,1 0-1,0 0 1,0 0-1,-1 0 1,1 0-1,0 0 1,-1 0-1,1-1 1,0 1-1,-1 0 1,1 0-1,0 0 1,0 1-1,-1-1 1,1 0-1,-1 0 1,0 0 6,-1 1 0,1-1 0,-1 1-1,1 0 1,0 0 0,-1 0 0,1-1 0,0 1 0,0 0 0,0 1 0,0-1 0,0 0 0,0 0 0,-1 2 0,-3 4 12,1 1 0,1-1 0,-1 1 1,-1 9-1,4-15-35,0 0 0,0 1-1,0-1 1,1 1 0,0-1 0,-1 1 0,1-1 0,0 1 0,0-1 0,0 1 0,1-1-1,-1 1 1,0-1 0,1 1 0,0-1 0,-1 0 0,3 5 0,-2-6 72,0 0 0,0-1-1,0 1 1,0 0 0,0 0 0,0-1 0,0 1 0,0-1 0,0 1 0,0-1 0,0 1-1,0-1 1,0 0 0,0 0 0,0 1 0,0-1 0,1 0 0,-1 0 0,0 0 0,0 0 0,0 0-1,0 0 1,2-1 0,26-9 104,-4-4 60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169 295 10290,'2'-3'494,"0"1"0,0-1 0,0 0 0,0 1 0,0-1-1,-1 0 1,1 0 0,-1-1 0,2-3 0,-3 7-361,0-1 1,0 1 0,0-1-1,0 1 1,1-1-1,-1 1 1,0-1-1,0 1 1,0-1 0,-1 1-1,1-1 1,0 1-1,0 0 1,0-1-1,0 1 1,0-1 0,0 1-1,-1-1 1,1 1-1,0-1 1,0 1-1,-1 0 1,1-1-1,0 1 1,-1 0 0,0-1-1,0 0-28,0 1 0,0 0-1,0-1 1,0 1 0,-1 0-1,1 0 1,0 0 0,0 0-1,-1 0 1,1 0 0,0 0 0,0 0-1,0 0 1,-1 1 0,1-1-1,-1 1 1,-9 3-59,0 1-1,0 0 1,0 1 0,1 0-1,0 0 1,1 1 0,-1 1-1,1 0 1,0 0 0,1 0 0,0 1-1,1 1 1,0-1 0,0 1-1,-8 16 1,13-23-78,1 1 0,-1-1 0,1 1 0,0 0 1,0-1-1,1 1 0,-1 0 0,1 0 0,-1 0 0,1 0 0,0-1 0,1 1 1,-1 0-1,1 4 0,0-7 11,-1 1-1,1-1 1,-1 0-1,1 0 1,0 0 0,0 1-1,-1-1 1,1 0 0,0 0-1,0 0 1,0 0 0,0-1-1,0 1 1,0 0 0,0 0-1,0 0 1,2 0 0,-1 0-21,0-1 0,1 1 1,-1 0-1,1-1 1,-1 0-1,1 1 0,-1-1 1,0 0-1,1-1 1,-1 1-1,1 0 1,2-1-1,3-1-187,0-1 0,0 0 1,-1 0-1,1-1 0,10-6 1,-11 5-1,1 1 1,-1 0 0,1 1 0,0-1 0,9-1 0,-15 4 193,0 1-1,0 0 0,0 0 1,0 0-1,0 0 0,0 0 0,0 1 1,0-1-1,0 0 0,-1 1 1,1 0-1,0-1 0,0 1 1,0 0-1,-1 0 0,1 0 1,0 0-1,-1 0 0,1 0 0,-1 1 1,1-1-1,-1 0 0,0 1 1,0-1-1,3 4 0,1 4 20,0-1 0,-1 1 0,7 17 0,-11-26 16,18 50 302,-2 0 1,-2 0-1,-3 1 0,9 89 0,-20-136-263,1 0-1,-1-1 0,0 1 1,0 0-1,-1 0 1,1-1-1,-1 1 0,0 0 1,0-1-1,0 1 1,0-1-1,-1 1 1,1-1-1,-1 0 0,0 1 1,0-1-1,0 0 1,-1 0-1,1 0 0,-1-1 1,1 1-1,-1-1 1,0 1-1,0-1 1,0 0-1,0 0 0,-1 0 1,1 0-1,0-1 1,-7 3-1,2-1-10,0 0-1,0-1 1,0 0 0,0 0 0,0-1-1,-1 0 1,1 0 0,-1-1 0,1 0-1,-1-1 1,1 1 0,0-2-1,-11-2 1,17 3-33,0 0 1,0-1-1,0 1 0,0-1 0,0 0 1,1 1-1,-1-1 0,0 0 0,1 0 1,0 0-1,-1 0 0,1 0 0,0 0 1,0-1-1,0 1 0,0 0 0,1-1 1,-1 1-1,0 0 0,1-1 0,0 1 0,0-1 1,-1 1-1,2-5 0,-1-7-50,1-1 0,5-26 0,-6 39 48,8-36-183,2 1 0,21-54 0,40-72-418,-22 55 242,-17 35 130,-6 17 28,-3-1 0,18-68 0,-40 120 213,0 1 0,0 0 1,-1-1-1,0 1 0,0-1 0,0 1 0,-1-8 1,1 11-2,0 0 0,0 1 0,0-1-1,-1 1 1,1-1 0,0 0 0,0 1 0,-1-1 0,1 0 0,0 1 0,-1-1 0,1 1 0,0-1 0,-1 1 0,1-1 0,-1 1 0,1-1 0,-1 1 0,1-1-1,-1 1 1,0 0 0,1-1 0,-1 1 0,1 0 0,-1 0 0,0-1 0,1 1 0,-1 0 0,0 0 0,1 0 0,-1 0 0,0 0 0,1 0 0,-1 0 0,0 0-1,1 0 1,-1 0 0,0 0 0,1 0 0,-1 0 0,0 0 0,1 1 0,-1-1 0,1 0 0,-1 1 0,0-1 0,1 0 0,-1 1 0,0 0 0,-4 2 26,0 1-1,0 0 1,0 0 0,0 0 0,1 1 0,0 0 0,0 0 0,0 0 0,1 0 0,-1 0 0,-2 7 0,-5 11 124,-10 31 1,16-41-101,1-1 0,1 2 0,0-1 0,0 0 0,1 0 0,1 1 0,1 23 1,0-34-43,0 1 1,0 0-1,1-1 1,0 1-1,0-1 1,0 1-1,0-1 1,0 1-1,1-1 1,0 0-1,-1 0 1,1 0-1,0 0 1,1 0-1,-1 0 1,0 0 0,1-1-1,0 1 1,-1-1-1,1 0 1,0 0-1,0 0 1,0 0-1,1 0 1,-1-1-1,0 1 1,1-1-1,-1 0 1,1 0-1,-1 0 1,1 0 0,-1-1-1,7 1 1,5-1-8,-1 0-1,1-1 1,0-1 0,0 0 0,-1-1 0,0-1 0,28-10 0,-23 6 27,-1 0 1,-1-1-1,1-1 0,-1 0 1,22-19-1,-32 22-9,3-1 373,-10 9-387,0-1 1,0 0 0,1 0-1,-1 0 1,0 1 0,0-1-1,0 0 1,1 0 0,-1 1-1,0-1 1,0 0 0,0 0-1,0 1 1,0-1 0,1 0-1,-1 1 1,0-1 0,0 0-1,0 1 1,0-1 0,0 0-1,0 1 1,0-1 0,0 0-1,0 0 1,0 1 0,0-1-1,0 0 1,-1 1 0,1-1-1,0 0 1,0 1 0,0-1-1,0 0 1,-1 1 0,1-1-3,-2 46 299,2-44-309,0-1 0,0 1 0,0-1 0,0 1 0,0 0 0,0-1 0,0 1 0,1-1 0,-1 1 0,1-1 1,-1 1-1,1-1 0,-1 1 0,1-1 0,0 0 0,0 1 0,0-1 0,0 0 0,0 1 0,0-1 0,0 0 1,0 0-1,0 0 0,3 2 0,-2-3-38,0 0 0,-1-1 0,1 1 0,0 0 0,-1 0 0,1-1 1,0 1-1,-1-1 0,1 1 0,0-1 0,-1 0 0,1 1 0,-1-1 0,1 0 0,-1 0 1,0 0-1,1 0 0,-1-1 0,0 1 0,0 0 0,0-1 0,2-2 0,22-34-274,-9 3 83,-1-12-55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17156,'-4'7'1368,"2"0"-1192,1 2-272,1-2 432,6 0-768,-1 1-1929,7-6 2033,2 0-288,3-4-224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1280 274 12771,'-18'43'1414,"11"-29"-1050,1 0 1,0 0 0,1 1-1,1 0 1,-5 25 0,9-39-335,0 1 0,-1-1 0,1 0 0,0 0 0,0 0 0,0 1 0,0-1 0,0 0 0,1 0 0,-1 0 0,0 1 0,0-1 0,1 0 0,-1 0 0,1 0 0,-1 0 0,1 0 0,0 0 0,-1 0 0,1 0 0,0 0 0,-1 0 0,1 0 0,0 0 0,0-1 0,0 1 0,0 0 0,0 0 0,0-1 0,0 1 0,0-1 0,0 1 0,0-1 0,3 1 0,-1 0 8,0-1 0,0 0 0,0 0 0,0 0 0,0-1 0,0 1 1,0-1-1,0 0 0,0 1 0,0-1 0,0 0 0,-1-1 0,5-1 0,4-4 9,-1 0 1,1 0 0,-1-1-1,-1-1 1,0 0 0,14-17-1,-2-1 25,23-38-1,-29 39 6,0-1 1,15-39-1,-26 56-44,-1 0 0,0 0 1,0-1-1,-1 1 0,0-1 0,-1 0 1,0 1-1,-1-1 0,0 0 0,-2-13 0,2 22-22,0 0 0,-1 0 0,1 0-1,-1 0 1,0 1 0,1-1 0,-1 0-1,0 0 1,0 0 0,0 1 0,-1-1-1,1 0 1,0 1 0,-1-1 0,1 1-1,0 0 1,-1-1 0,0 1 0,-3-2-1,2 2 3,1 0 0,-1 0-1,0 0 1,0 0 0,0 1-1,-1-1 1,1 1 0,0 0 0,0 0-1,0 0 1,-6 1 0,-1 2-7,1-1 1,-1 1-1,1 0 1,-1 1 0,1 0-1,0 1 1,-9 6-1,6-3-52,0 1-1,1 0 1,-13 13-1,21-18-13,-1-1-1,1 1 1,0 1-1,0-1 0,0 0 1,0 1-1,1-1 1,0 1-1,0 0 1,0 0-1,0 0 1,-1 9-1,3-12 9,0 0 0,1 0-1,-1 0 1,0 1 0,1-1 0,-1 0 0,1 0-1,0 0 1,-1 0 0,1 0 0,0 0 0,0 0-1,1 0 1,-1-1 0,0 1 0,1 0 0,-1-1-1,1 1 1,-1-1 0,1 1 0,0-1 0,-1 0-1,1 1 1,0-1 0,0 0 0,0 0 0,0-1-1,2 2 1,10 3-194,0 0 0,1-1 0,16 3 0,-6-1-10,-21-5 250,19 5-197,-1 1 0,0 0-1,40 21 1,-57-26 286,-1 1 0,1 0 0,-1 0-1,0 0 1,0 0 0,0 1 0,0-1 0,0 1 0,-1 0 0,0 0-1,1 1 1,-2-1 0,1 1 0,0-1 0,-1 1 0,0 0 0,0 0-1,-1 0 1,1 0 0,-1 0 0,0 0 0,0 1 0,0 5 0,-1 1 202,0-3 78</inkml:trace>
  <inkml:trace contextRef="#ctx0" brushRef="#br0" timeOffset="1">0 261 13275,'30'-3'1072,"11"-10"-832,0-5-240,11-7 776,2 1-504,4 0-256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14419,'1'0'45,"0"-1"-1,-1 1 1,1-1 0,-1 1-1,1-1 1,0 1 0,0-1-1,-1 1 1,1 0 0,0 0-1,0-1 1,-1 1 0,1 0-1,0 0 1,0 0 0,-1 0-1,1 0 1,0 0 0,0 0-1,0 0 1,-1 0 0,1 0-1,0 0 1,0 0 0,0 1-1,-1-1 1,1 0 0,0 1-1,0-1 1,-1 0 0,1 1-1,0-1 1,-1 1 0,1-1-1,-1 1 1,1-1 0,-1 1-1,1 0 1,-1-1 0,1 1-1,-1 0 1,1-1 0,-1 1-1,0 0 1,1 0 0,-1-1-1,0 2 1,4 6 142,-1-1 0,0 1 0,2 14 0,-3-16-70,61 282 1676,-59-274-1718,-1 1 5,1 0 0,6 15-1,-9-27-61,0 0-1,1 1 0,0-1 0,-1 0 0,1 0 0,0-1 0,0 1 0,1 0 1,-1-1-1,1 1 0,-1-1 0,1 0 0,0 1 0,4 1 0,-5-3-10,0 0 1,0-1-1,0 0 0,0 1 0,0-1 1,0 0-1,0 0 0,0 0 0,0 0 0,0 0 1,0 0-1,-1 0 0,1-1 0,0 1 0,0-1 1,0 0-1,0 1 0,0-1 0,-1 0 1,1 0-1,0 0 0,-1 0 0,1 0 0,-1-1 1,1 1-1,-1 0 0,2-3 0,6-5 23,-1-1-1,0 1 1,7-15 0,-10 17-8,33-54 91,39-85 1,19-73-378,-89 203 205,2-4-186,-16 89-2549,5-52 2414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11883,'3'32'1136,"6"5"-640,-2-1-208,3-2 432,3-4-264,0-8-712,-1-6 440,6-22-144,0-10-88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13731,'1'1'80,"0"0"1,0 0-1,0 0 0,0 0 1,0-1-1,1 1 0,-1 0 1,0-1-1,0 1 0,1-1 1,-1 1-1,0-1 0,1 0 0,-1 0 1,1 1-1,-1-1 0,0 0 1,1 0-1,-1-1 0,1 1 1,-1 0-1,0 0 0,2-1 1,33-11 585,-35 11-603,21-8 152,-1-1 1,-1-2-1,1 0 1,-2-1-1,0-1 1,0 0-1,20-23 1,-36 34-227,-1 0-1,1 0 1,-1-1 0,0 1 0,0-1 0,0 1-1,0-1 1,-1 0 0,0 1 0,2-6-1,-3 8 4,0 0-1,0 0 0,0 0 0,0 0 0,0 0 0,0 1 1,0-1-1,0 0 0,0 0 0,0 0 0,-1 0 0,1 0 1,0 0-1,-1 1 0,1-1 0,-1 0 0,1 0 0,-1 0 1,0 0-1,0 0-3,0 0 0,0 0 1,0 1-1,-1-1 0,1 1 0,0-1 1,0 1-1,0-1 0,-1 1 1,1 0-1,0-1 0,-1 1 1,1 0-1,0 0 0,-1 0 0,1 0 1,-2 0-1,-5 2-23,-1-1 0,1 1-1,0 0 1,0 1 0,0 0-1,0 0 1,0 1 0,1 0 0,-1 0-1,1 1 1,0 0 0,1 0-1,-1 1 1,-9 10 0,6-5 43,0 0 1,1 1-1,0 0 0,1 1 0,1 0 1,0 0-1,-9 22 0,14-28 12,0 0 0,0 0-1,0 1 1,1-1 0,1 0-1,-1 0 1,1 1 0,0-1 0,1 0-1,0 1 1,2 8 0,-3-13-15,1-1 0,0 0 0,0 0 1,0 0-1,0 1 0,0-1 1,0 0-1,0 0 0,1-1 1,-1 1-1,1 0 0,-1 0 0,1-1 1,0 1-1,0-1 0,-1 1 1,1-1-1,0 0 0,1 0 0,-1 0 1,0 0-1,0 0 0,0 0 1,0 0-1,1-1 0,-1 1 1,0-1-1,1 0 0,-1 0 0,0 0 1,1 0-1,-1 0 0,0 0 1,1-1-1,-1 1 0,0-1 0,4-1 1,7-1-54,-1-2 1,0 0 0,0 0-1,0-1 1,0-1-1,-1 0 1,17-14-1,3-5-358,32-37 0,-20 16-1213,66-99 1,-114 158 1908,0 1 0,0-1-1,1 1 1,1 0 0,-3 24 0,4-24 2,-2 9 523,-2 33 0,6-47-647,0-1 0,1 0 1,-1 1-1,1-1 0,0 0 1,1 0-1,0 0 0,4 10 1,-6-16-147,1 0-1,-1 1 1,1-1 0,0 0 0,-1 0 0,1 0 0,0 0 0,0 0 0,-1 0 0,1 0 0,0 0 0,0-1 0,0 1 0,0 0 0,0 0 0,0-1 0,1 1 0,-1-1 0,0 1 0,0-1 0,0 1 0,0-1-1,1 0 1,-1 1 0,0-1 0,0 0 0,1 0 0,-1 0 0,0 0 0,1 0 0,-1 0 0,0-1 0,0 1 0,0 0 0,1-1 0,-1 1 0,0-1 0,0 1 0,2-2 0,3-1-64,-1 0 1,1-1 0,-1 0 0,0 0-1,-1 0 1,9-9 0,-1-2-82,0 0 0,0-1-1,-2-1 1,0 0 0,-1 0-1,10-26 1,1-25-178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11434,'-2'49'1308,"1"-1"-1,13 94 1,-5-101-1061,2-1-1,1 0 1,2-1 0,2 0 0,1-1 0,35 61 0,-45-89-215,-3-7-18,-1 0 0,1 0 0,0 0 0,0 0 0,0 0 0,0-1 0,0 1 0,1-1 0,-1 1-1,4 2 1,-5-5-11,-1 0 0,0 0 1,0 0-1,0 1 0,0-1 0,1 0 0,-1 0 0,0 0 0,0 0 0,0 0 0,1 0 0,-1 0 0,0 0 0,0 0 0,0 0 0,1 0 0,-1 1 0,0-1 0,0 0 0,1 0 0,-1-1 0,0 1 1,0 0-1,0 0 0,1 0 0,-1 0 0,0 0 0,0 0 0,0 0 0,1 0 0,-1 0 0,0 0 0,0 0 0,0-1 0,1 1 0,-1 0 0,0 0 0,0 0 0,0 0 0,1-1 0,0-11 69,-7-17-11,6 29-60,-11-46-20,-1 1 1,-34-76-1,47 123 31,0 0-1,0-1 1,1 1-1,-1 0 1,1-1-1,-1 1 1,1 0-1,0-1 1,-1 0-1,1 1 1,0-1 0,0 0-1,0 0 1,0 0-1,0 0 1,2 0-1,2 1-9,0-1-1,0 0 1,0 0-1,0 0 1,12-1 0,-2-1-66,0-1 1,0 0 0,0-2 0,21-6-1,-7-2-214,0-1-1,48-30 0,-78 43 278,1 0 1,-1 0-1,0-1 0,0 1 0,0 0 1,1 0-1,-1 0 0,0 0 0,0 0 0,1-1 1,-1 1-1,0 0 0,0 0 0,1 0 1,-1 0-1,0 0 0,0 0 0,1 0 0,-1 0 1,0 0-1,0 0 0,1 0 0,-1 0 1,0 0-1,1 0 0,-1 0 0,0 0 0,0 0 1,1 0-1,-1 1 0,0-1 0,0 0 1,1 0-1,-2 11 171,-13 27 484,4-13-129,8-18-361,1-1-1,0 1 0,0-1 1,0 1-1,1-1 0,0 13 1,0-17-134,1-1 1,-1 1-1,0-1 1,1 0-1,-1 1 0,1-1 1,-1 1-1,1-1 1,0 0-1,-1 0 1,1 1-1,0-1 0,0 0 1,0 0-1,0 0 1,0 0-1,0 0 1,0 0-1,1 0 1,-1 0-1,0-1 0,0 1 1,1 0-1,-1-1 1,0 1-1,1-1 1,-1 1-1,1-1 0,-1 0 1,0 0-1,1 1 1,-1-1-1,1 0 1,-1 0-1,1 0 1,2-1-1,3 0 0,0 0 1,0 0 0,0-1-1,0 0 1,0-1-1,-1 1 1,9-5-1,46-30-379,-22 12-50,-30 20 251,0 0 1,0 1-1,0 0 1,1 0-1,19-4 1,-26 7 134,0 1 0,0 0 0,1-1 0,-1 2 0,0-1 0,0 0-1,0 1 1,1-1 0,-1 1 0,0 0 0,0 0 0,0 0 0,0 1 0,0-1 0,0 1 0,0-1 0,-1 1 0,1 0 0,-1 0-1,1 0 1,-1 1 0,3 2 0,9 12 177,-10-13-50,-1 1 0,1-1 0,0 0 0,0 0 1,10 6-1,-12-9-93,0 0-1,1 0 1,-1 0 0,0 0 0,1 0 0,-1-1-1,1 1 1,-1-1 0,1 0 0,-1 0 0,1 0-1,0 0 1,-1 0 0,1 0 0,-1-1 0,1 1-1,2-2 1,5-1-145,-1 0 1,0-1-1,0 0 0,0-1 1,-1 0-1,0 0 0,12-10 1,-13 6-64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263 188 15283,'-2'-2'154,"0"-1"0,-1 1 0,1 0 0,-1 0 0,1 0 0,-1 0 0,0 1 0,0-1 0,0 1 0,0 0 0,0-1 0,0 1 0,0 1-1,0-1 1,-6 0 0,3 0-30,1 1 0,-1 1-1,1-1 1,-1 1 0,1 0 0,0 0-1,-1 1 1,-8 3 0,2 1-115,0 0 1,1 1-1,0 0 1,0 0-1,0 1 1,1 1 0,-11 11-1,14-11-69,1-1 0,-1 1 0,2 0 0,-1 0 0,1 1 0,1-1 0,-7 21 0,9-26 41,1 1-1,1-1 0,-1 0 0,0 1 1,1-1-1,0 0 0,0 1 1,0-1-1,2 9 0,-1-11 16,0 0 0,0 1 0,0-1 0,0 0 0,0 0 0,0 0 0,1 0-1,-1 0 1,1 0 0,-1 0 0,1 0 0,0-1 0,-1 1 0,1-1 0,0 1 0,0-1 0,0 0-1,0 1 1,3 0 0,-2-1 3,0 0 0,1 0 0,-1-1 0,0 1 0,1-1 0,-1 1 0,0-1-1,1 0 1,-1 0 0,1-1 0,-1 1 0,0-1 0,1 0 0,-1 0 0,0 0 0,0 0 0,1 0 0,-1-1-1,0 1 1,0-1 0,-1 0 0,4-2 0,5-5-19,0 1-1,-1-2 0,0 0 1,10-12-1,14-22-281,-1-2-1,-3-1 1,-2-2-1,38-88 1,-58 122 32,-8 16 267,0-1 0,0 0 0,0 0 0,0 0 1,-1 0-1,1 0 0,0 0 0,0 0 0,0 0 0,0 0 0,0 0 0,0 0 0,0 0 1,0 0-1,0 1 0,0-1 0,0 0 0,0 0 0,0 0 0,0 0 0,0 0 0,0 0 1,0 0-1,0 0 0,0 0 0,0 0 0,0 0 0,0 0 0,1 1 0,-1-1 0,0 0 1,0 0-1,0 0 0,0 0 0,0 0 0,0 0 0,0 0 0,0 0 0,0 0 0,0 0 1,0 0-1,0 0 0,0 0 0,0 0 0,0 0 0,0 0 0,1 0 0,-1 0 0,0 0 1,0 0-1,0 0 0,0 0 0,0 0 0,0 0 0,0 0 0,0 0 0,0 0 0,0 0 1,0 0-1,0 0 0,1 0 0,-1 0 0,0 0 0,0 0 0,0 0 0,0 0 0,-4 29-142,2-15 198,-2 24 185,1 1 0,2-1 0,7 65 0,-5-96-173,0 0-1,0 0 1,1 0 0,0 0 0,0-1-1,1 1 1,0 0 0,4 6 0,-6-11-44,0 0 0,1 0 0,-1 0 0,0-1 1,1 1-1,0-1 0,-1 1 0,1-1 0,0 0 1,0 1-1,0-1 0,0 0 0,0 0 1,0 0-1,0 0 0,0-1 0,0 1 0,0-1 1,0 1-1,0-1 0,1 0 0,-1 0 0,0 0 1,0 0-1,1 0 0,-1 0 0,0 0 0,0-1 1,3 0-1,2-2-20,0 0 1,0-1-1,0 1 0,0-1 1,-1-1-1,0 1 0,0-1 1,0 0-1,-1 0 1,1-1-1,-1 0 0,-1 0 1,8-11-1,2-5-211,-1 0 0,16-40 0,-24 49 67,11-26-203,-15 37 290,-1-1 1,1 1-1,0-1 0,-1 1 0,0-1 1,1 0-1,-1 1 0,0-1 1,0 1-1,-1-1 0,0-4 1,1 6 48,0 1 0,0-1 0,-1 1 0,1-1 0,0 1 0,0 0 0,0-1 0,-1 1 0,1 0 0,0-1 0,0 1 0,-1 0 0,1-1 0,0 1 0,-1 0 0,1-1 0,0 1 0,-1 0 0,1 0 0,-1 0 0,1-1 0,0 1 0,-1 0 0,1 0 0,-1 0 0,1 0 0,0 0 0,-1 0 0,1 0 0,-1 0 0,1 0 0,-1 0 0,1 0 0,0 0 0,-1 0 0,1 0 0,-1 0 0,1 0 0,-1 0 0,1 0 0,0 1 0,-1-1 0,1 0 0,-1 0 0,1 1 0,0-1 0,-1 0 0,1 1 0,-18 17 76,10-4 88,1 0 1,0 0-1,1 0 0,0 1 0,1 0 1,1 0-1,1 0 0,0 1 0,1-1 1,-1 21-1,3-33-112,0 0 0,1 0 0,-1 0 0,0 0 0,1 0-1,0-1 1,0 1 0,0 0 0,0 0 0,2 4 0,-2-6-23,0 1 1,0-1-1,1 0 0,-1 0 1,0 0-1,0 0 0,0 0 0,1 0 1,-1 0-1,1-1 0,-1 1 1,0 0-1,1-1 0,-1 1 0,1-1 1,-1 0-1,1 1 0,0-1 1,-1 0-1,1 0 0,-1 0 0,4 0 1,4-1 29,0-1 0,0 1 0,0-2 0,0 1 0,0-1 0,9-5 0,55-29-22,-34 16-62,-30 16 18,27-13-114,49-18 0,-74 32 71,0 1 1,0 0-1,0 1 0,1 0 0,-1 0 1,0 1-1,1 1 0,-1 0 1,17 2-1,-15 3-70,3-1 813,-16-4-667,1 0 0,-1-1 0,0 1-1,0 0 1,1 0 0,-1 0 0,0 0 0,0-1 0,0 1 0,1 0 0,-1 0 0,0-1 0,0 1 0,0 0 0,1 0 0,-1-1 0,0 1-1,0 0 1,0 0 0,0-1 0,0 1 0,0 0 0,0-1 0,0 1 0,0 0 0,0 0 0,0-1 0,0 1 0,0 0 0,0-1-1,0 1 1,0 0 0,0-1 0,0 1 0,0 0 0,0 0 0,-1-1 0,1 1 0,0 0 0,0 0 0,0-1 0,0 1 0,-1 0-1,1 0 1,0-1 0,-1 1 0,-12-29 290,-2 1 1,-1 1-1,-1 0 0,-22-26 0,36 49-327,1 1-1,-1 0 1,0 0-1,0 0 1,0 0 0,0 1-1,-1-1 1,-3-2 0,7 6 17,0-1 0,0 0 0,1 0 0,-1 0 0,0 0 0,0 0 0,0 0 0,0 0 0,0 1 0,0-1 0,0 0 0,0 0 0,0 0 0,0 0 0,0 0 0,0 0 0,0 0 0,0 1 0,0-1 0,0 0 0,0 0 0,-1 0 0,1 0 0,0 0 0,0 0 0,0 0 0,0 0 0,0 1 0,0-1 0,0 0 0,0 0 0,0 0 0,0 0 0,0 0 0,-1 0 0,1 0 0,0 0 0,0 0 0,0 0 0,0 0 0,0 0 0,0 0 0,0 0 0,0 0 0,-1 0 0,1 1 0,0-1 0,0 0 0,0 0 0,0 0 0,0-1 0,0 1 0,-1 0 0,1 0 0,0 0 0,0 0 0,0 0 0,0 0 0,0 0 0,0 0 0,0 0 0,0 0 0,-1 0 0,7 10-112,7 9-67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16371,'0'1'134,"-1"-1"0,1 1 0,-1 0 0,0 0 0,1 0 0,0 0 0,-1 0 0,1 0 0,-1-1 0,1 1 0,0 0 0,0 0 0,0 0 0,-1 0 0,1 0 0,0 0 0,0 2 0,-4 29 563,3-30-559,-1 13 52,-3 33-305,4-45 41,1 1 0,0-1 0,0 0 1,0 1-1,1-1 0,-1 0 0,1 0 1,0 1-1,0-1 0,2 5 0,-3-8 52,1 1-1,-1-1 0,0 0 0,1 1 0,-1-1 0,0 0 0,1 0 1,-1 1-1,0-1 0,1 0 0,-1 0 0,1 0 0,-1 1 1,1-1-1,-1 0 0,1 0 0,-1 0 0,0 0 0,1 0 1,-1 0-1,1 0 0,-1 0 0,1 0 0,-1 0 0,1 0 0,-1 0 1,1 0-1,-1 0 0,0-1 0,1 1 0,-1 0 0,1 0 1,-1 0-1,0-1 0,1 1 0,-1 0 0,1 0 0,-1-1 0,0 1 1,1 0-1,-1-1 0,0 1 0,1-1 0,14-17-745,-2-4-150,17-34 0,-19 32 380,17-25 0,-28 49 543,0 1-1,0-1 0,0 0 0,0 0 1,0 0-1,0 0 0,0 0 0,0 1 1,0-1-1,0 0 0,1 0 0,-1 0 1,0 0-1,0 0 0,0 0 1,0 1-1,0-1 0,0 0 0,1 0 1,-1 0-1,0 0 0,0 0 0,0 0 1,0 0-1,1 0 0,-1 0 0,0 0 1,0 0-1,0 0 0,0 0 0,1 0 1,-1 0-1,0 0 0,0 0 0,0 0 1,0 0-1,0 0 0,1 0 1,-1 0-1,0 0 0,0 0 0,0 0 1,0 0-1,1 0 0,-1-1 0,0 1 1,0 0-1,0 0 0,0 0 0,0 0 1,0 0-1,0 0 0,1 0 0,-1-1 1,0 1-1,0 0 0,0 0 0,0 0 1,0 0-1,0-1 0,0 1 0,0 0 1,1 16 339,-1-14-299,-7 147 1388,7-147-1427,0 0 0,0 0 0,0 0 0,0 0 0,0-1 0,0 1 0,1 0-1,-1 0 1,1 0 0,-1 0 0,1 0 0,0-1 0,0 1 0,1 2-1,5-1-65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25 18484,'-1'-1'72,"0"-1"-1,0 0 1,0 1 0,-1-1 0,1 1 0,0-1-1,-1 1 1,1-1 0,-1 1 0,1 0-1,-1 0 1,0 0 0,1 0 0,-1 0 0,0 0-1,0 0 1,0 1 0,0-1 0,0 1-1,0-1 1,1 1 0,-1 0 0,0 0-1,0 0 1,0 0 0,0 0 0,0 0 0,0 0-1,0 1 1,0-1 0,0 1 0,0-1-1,0 1 1,0 0 0,1 0 0,-5 2-1,-3 2 83,1 0-1,-1 1 0,1 0 0,0 1 0,-14 14 0,4 0-219,0 1 1,1 0-1,2 1 0,0 1 0,1 0 1,-17 46-1,30-68-32,0 0 0,0 1 0,0-1 0,0 0 0,1 1 0,-1-1 0,1 0 0,0 1 0,0-1 0,0 1 0,0 3 0,1-5 29,-1 0-1,1-1 0,-1 1 0,1 0 0,-1-1 1,1 1-1,0-1 0,0 1 0,-1 0 0,1-1 1,0 0-1,0 1 0,-1-1 0,1 1 0,0-1 1,0 0-1,0 0 0,0 1 0,0-1 0,-1 0 1,1 0-1,0 0 0,0 0 0,0 0 0,0 0 1,0 0-1,0 0 0,0 0 0,-1-1 0,2 1 1,92-15-3258,24-1 1324,-104 15 1890,1 0 1,0 2-1,-1 0 1,1 0-1,27 8 0,-39-9 139,-1 1 1,0-1-1,0 1 0,0 0 0,0 0 1,0 0-1,0 0 0,0 0 0,0 0 0,-1 1 1,1-1-1,0 1 0,-1-1 0,3 4 0,-3-4 10,-1 0-1,0 0 1,1 0 0,-1 0-1,0 0 1,0 1-1,0-1 1,1 0-1,-1 0 1,-1 0-1,1 0 1,0 1-1,0-1 1,0 0 0,-1 0-1,1 0 1,0 0-1,-1 0 1,1 0-1,-1 0 1,1 1-1,-1-2 1,0 1-1,1 0 1,-1 0-1,0 0 1,-1 1 0,-24 24 667,0-2 1,-1-1 0,-2-1 0,-55 32 0,83-53-709,-27 13-30,27-13 35,1-1-1,-1 0 0,1 1 1,-1-1-1,0 0 0,1 0 1,-1 1-1,0-1 0,1 0 1,-1 0-1,0 0 0,1 0 1,-1 0-1,0 0 0,1 0 1,-1 0-1,0 0 0,1 0 1,-1 0-1,1 0 0,-1-1 1,0 1-1,1 0 0,-1 0 1,0-1-1,1 1 0,-1 0 1,1-1-1,-1 1 0,1 0 1,-1-1-1,1 1 1,-1-1-1,1 1 0,-1-1 1,1 1-1,0-1 0,-1 1 1,1-1-1,0 0 0,0 1 1,-1-2-1,3-19-136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14739,'-27'138'1707,"-14"188"0,41-314-1630,-1 38 213,1-47-265,1 0-1,-1 0 1,1 0 0,-1 0 0,1-1-1,0 1 1,0 0 0,0-1 0,0 1 0,1 0-1,-1-1 1,1 0 0,2 4 0,-3-5-23,1 0 1,-1 0-1,0-1 1,0 1-1,0 0 1,0-1-1,1 1 1,-1-1-1,0 0 1,0 1 0,1-1-1,-1 0 1,0 0-1,1 0 1,-1 0-1,0 0 1,1 0-1,-1 0 1,0 0-1,1 0 1,-1-1-1,0 1 1,1-1-1,-1 1 1,0-1 0,0 1-1,0-1 1,1 0-1,-1 1 1,0-1-1,2-2 1,3-2 1,0 0 1,0-1 0,10-11 0,2-6 44,-1 0 0,-1-1 0,15-33 0,32-82 127,-46 100-216,-8 17-157,22-54 1246,-27 66-911,-1 0-1,0-1 1,-1 1 0,-1-1 0,1-14 0,-2 6 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11346,'2'35'1177,"4"-2"-833,2-6-240,4-1 1040,5-9-976,4 0-72,5-13-72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202 391 12731,'-8'2'236,"-1"2"0,1-1 0,0 1 0,-1 0 0,2 1 0,-1-1 1,0 2-1,1-1 0,0 1 0,0 0 0,-8 11 0,-3 4 89,0 1 0,-20 33 1,34-48-256,1 1 1,-1-1 0,1 0 0,0 1 0,1 0-1,0 0 1,-2 12 0,4-18-56,-1-1-1,1 1 0,0-1 1,0 1-1,0-1 0,0 1 1,0-1-1,0 1 1,0-1-1,0 1 0,1-1 1,-1 1-1,1-1 1,-1 1-1,1-1 0,-1 1 1,1-1-1,0 0 1,0 1-1,0-1 0,0 0 1,0 0-1,0 0 1,0 0-1,0 0 0,0 0 1,0 0-1,1 0 1,-1 0-1,0 0 0,1 0 1,-1-1-1,1 1 1,-1-1-1,0 1 0,1-1 1,-1 0-1,1 1 1,-1-1-1,1 0 0,0 0 1,-1 0-1,1 0 1,-1 0-1,1 0 0,-1-1 1,2 0-1,5 0-6,-1-1 0,0 0 0,-1-1 0,1 1 0,0-1 0,-1-1 0,1 1 0,-1-1 0,0 0 0,0-1 0,-1 1 0,11-12 0,4-5-129,30-45 1,-31 41-53,-2-2 0,-1 0 0,-1-1 0,-1-1 0,-2 0 1,0-1-1,11-52 0,-21 67 27,-4 19 94,-7 26 123,2-4 151,2 1 0,1 0 0,1 0 0,2 1 0,1-1-1,0 0 1,6 33 0,-5-54-142,1 0 0,-1-1 0,1 1 0,0 0 0,0 0 0,5 7-1,-6-12-49,0 1 0,0 0 0,0-1-1,1 1 1,-1-1 0,0 1-1,1-1 1,-1 0 0,1 1 0,0-1-1,-1 0 1,1 0 0,0 0-1,0-1 1,0 1 0,0 0-1,-1 0 1,1-1 0,0 0 0,0 1-1,0-1 1,0 0 0,4 0-1,-1 0 8,0-1-1,0 0 0,0-1 1,-1 1-1,1-1 0,0 0 0,-1 0 1,1 0-1,-1-1 0,1 1 1,-1-1-1,7-7 0,4-4 8,24-29 1,-32 36-41,22-29-121,0-2-1,-3-1 1,25-47 0,-37 57-129,0 0-1,-2-1 1,-1 0-1,-2-1 1,9-47-1,-18 76 231,1-5-81,0-1-1,0 1 1,-1-15 0,0 21 84,0 0 1,0 0 0,0 0 0,0 0-1,-1 0 1,1 0 0,0 0-1,0 0 1,-1 1 0,1-1 0,0 0-1,-1 0 1,1 0 0,-1 0 0,1 0-1,-1 0 1,1 1 0,-1-1 0,0 0-1,1 0 1,-1 1 0,0-1 0,0 0-1,0 1 1,1-1 0,-1 1-1,0-1 1,0 1 0,0 0 0,0-1-1,0 1 1,0 0 0,0-1 0,0 1-1,0 0 1,0 0 0,0 0 0,-2 0-1,1 1 10,0-1 0,-1 1-1,1 0 1,0 0-1,-1 0 1,1 0 0,0 0-1,0 1 1,0-1-1,0 0 1,0 1 0,0 0-1,1-1 1,-1 1 0,0 0-1,1 0 1,-3 4-1,-19 39 254,22-42-225,-10 23 249,2 1 0,0 0 1,-8 55-1,14-62-123,1 0-1,1 0 1,1 0 0,1 0 0,0 0-1,7 29 1,-7-43-122,1-1 0,0 1 0,0-1-1,0 1 1,0-1 0,1 0 0,0 0 0,0 0 0,0-1 0,1 1-1,4 4 1,-6-7-40,1 0 0,-1 0 0,1 0-1,0 0 1,0 0 0,-1-1 0,1 0 0,0 1 0,0-1-1,0 0 1,1-1 0,-1 1 0,0 0 0,0-1-1,0 0 1,1 0 0,-1 0 0,0 0 0,0 0 0,0 0-1,4-2 1,6-1-132,-1-1 0,0-1 1,0 0-1,0-1 0,-1 0 0,0 0 0,0-2 0,-1 1 1,15-14-1,-14 12 63,-1-2 0,0 1 0,-1-1 0,0-1 0,0 0 1,-1 0-1,-1-1 0,8-15 0,-23 50 1323,-7 44 0,12-54-1221,1-1 0,1 1 0,0 0-1,1 0 1,0-1 0,1 1 0,4 23 0,-5-34-21,1 1 1,-1-1-1,1 0 1,-1 0-1,1 0 0,-1 1 1,1-1-1,0 0 1,0 0-1,-1 0 1,1 0-1,0 0 1,0 0-1,0 0 1,0 0-1,0-1 1,0 1-1,1 0 1,-1-1-1,0 1 1,0-1-1,0 1 1,1-1-1,-1 1 1,0-1-1,1 0 1,-1 0-1,0 1 1,1-1-1,-1 0 1,0 0-1,1 0 1,-1-1-1,0 1 1,1 0-1,0-1 1,3 0-26,0-1 0,0 0 0,0 0 0,0 0 0,0-1 0,-1 1 0,1-1 0,4-4 1,5-6-150,0 0 1,-1-1 0,0 0 0,-1-1 0,17-27-1,-22 31 54,0-1 0,-1 0-1,-1-1 1,0 1 0,0-1-1,-1 0 1,-1 0 0,3-25-1,-6 36 118,0 1-1,1-1 1,-1 0-1,0 0 1,0 1-1,-1-1 1,1 0-1,0 0 1,-1 1-1,1-1 1,-1 0-1,0-1 1,1 2 7,-1 1 1,1 0-1,0 0 0,0 0 1,-1 0-1,1-1 1,0 1-1,0 0 0,-1 0 1,1 0-1,0 0 0,-1 0 1,1 0-1,0 0 1,-1 0-1,1 0 0,0 0 1,0 0-1,-1 0 1,1 0-1,0 0 0,-1 0 1,1 0-1,0 0 0,-1 0 1,1 0-1,0 0 1,0 0-1,-1 1 0,1-1 1,0 0-1,0 0 1,-1 0-1,1 1 0,0-1 1,0 0-1,-1 1 0,-2 2 76,0 0 0,-1 1 0,2 0 0,-1 0 0,0 0 0,-3 7 0,-18 46 580,23-52-611,-1 0 1,1 0-1,-1 0 1,1 0-1,1 0 1,-1 1-1,1-1 1,0 0-1,1 7 1,-1-12-50,0 1 0,0 0 0,1-1 1,-1 1-1,0-1 0,1 1 0,-1-1 1,0 1-1,1-1 0,-1 0 0,1 1 0,-1-1 1,0 1-1,1-1 0,-1 0 0,1 1 0,0-1 1,-1 0-1,1 0 0,-1 1 0,1-1 1,-1 0-1,1 0 0,-1 0 0,1 0 0,0 0 1,-1 1-1,1-1 0,0 0 0,-1-1 1,1 1-1,-1 0 0,2 0 0,22-6-195,-19 5 127,29-8-366,0 2 0,1 1 1,42-2-1,-65 7 376,1 1 0,-1 1 0,0-1 0,0 2 0,0 0 0,0 0-1,-1 1 1,1 1 0,0-1 0,-1 2 0,0 0 0,19 11 0,-20-7 141,4 2 484,-13-11-548,-1 0 1,1 0-1,-1 0 1,0 0-1,1 0 1,-1 0-1,1 0 1,-1 0-1,1 0 0,-1-1 1,0 1-1,1 0 1,-1 0-1,0 0 1,1-1-1,-1 1 0,0 0 1,1 0-1,-1-1 1,0 1-1,1 0 1,-1-1-1,0 1 1,0 0-1,0-1 0,1 1 1,-1-1-1,0 1 1,0 0-1,0-1 1,0 1-1,0-1 0,0 1 1,1 0-1,-1-1 1,0 1-1,0-1 1,0 1-1,-1 0 0,1-1 1,3-20 78,-2 0 0,-1 1 0,0-1 0,-1 0 0,-1 1 0,-2-1 1,0 1-1,0 0 0,-10-22 0,12 36-224,0 0 0,0 0 1,-1 1-1,0-1 0,0 1 0,-1 0 1,1 0-1,-1 0 0,-8-7 1,11 10 43,-1 0 0,0 1 0,-1-1 0,1 1 0,0-1 0,0 1 0,-1 0 0,1 0 0,-1 0 0,1 0 0,-1 0 0,1 1 0,-1-1 0,1 1 0,-1 0 0,1 0 0,-1 0 0,0 0 0,1 0 0,-1 0 0,1 1 0,-1-1 0,1 1 0,-1 0 0,-2 1 0,-1 2-274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15963,'-6'-5'673,"3"5"-657,0 3-8,0 4 200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13035,'-3'22'1382,"1"0"0,1 0 0,2 29 1,-1-37-1346,1 0 1,1-1-1,1 1 1,-1-1-1,2 0 1,0 0-1,9 20 1,-12-31-31,0 0 1,0 0-1,1 0 1,-1 0-1,0-1 0,1 1 1,-1 0-1,1-1 1,0 1-1,-1-1 0,1 1 1,0-1-1,0 0 1,0 0-1,0 0 0,0 0 1,0 0-1,0 0 1,0 0-1,1-1 0,-1 1 1,0-1-1,0 0 1,1 1-1,-1-1 0,0 0 1,0 0-1,1-1 1,-1 1-1,0 0 0,0-1 1,3 0-1,3-2-38,0 0 0,-1-1 0,0 0 0,1 0 0,-1-1 0,-1 1 0,12-11 0,11-15-350,-1-1 0,-1-1-1,-2-1 1,30-52 0,-9 14-502,-35 59 646,-11 12 237,1 0 0,-1 0 0,0 0 0,0 0 0,0 0 1,1 0-1,-1 0 0,0 0 0,0 0 0,0 0 0,0 0 0,1 0 0,-1 0 0,0 0 0,0 0 1,0 0-1,0 0 0,1 0 0,-1 0 0,0 0 0,0 1 0,0-1 0,0 0 0,1 0 0,-1 0 0,0 0 1,0 0-1,0 0 0,0 0 0,0 1 0,0-1 0,1 0 0,-1 0 0,0 0 0,0 0 0,0 1 1,0-1-1,0 0 0,0 0 0,2 28 370,-2-26-337,0 10 165,0 0 0,0-1 0,1 1 1,1 0-1,-1-1 0,2 1 0,7 20 0,-10-31-177,1 0 0,-1 1 0,1-1 0,0 0 0,0 0 0,0 0 0,-1 0 0,1 0 0,0 0 0,0 0 0,0 0 0,1 0 0,-1 0 0,0 0-1,0 0 1,0-1 0,1 1 0,-1-1 0,0 1 0,1-1 0,-1 1 0,0-1 0,1 0 0,-1 1 0,1-1 0,-1 0 0,0 0 0,1 0 0,-1 0-1,1-1 1,-1 1 0,0 0 0,1 0 0,-1-1 0,1 1 0,-1-1 0,0 1 0,0-1 0,1 0 0,-1 1 0,0-1 0,1-1 0,8-4-30,-1-1 0,0 0 0,-1 0 1,10-10-1,-16 14-17,43-46-420,-34 34 161,2 1 0,0 1 0,0 0 0,1 0 0,1 2 1,19-13-1,-33 23 274,0 0-1,1 0 1,-1 0 0,1 0 0,-1 1 0,1-1-1,-1 1 1,1-1 0,-1 1 0,1-1 0,-1 1 0,1 0-1,-1 0 1,1 0 0,0 0 0,-1 0 0,1 0-1,-1 0 1,1 0 0,0 0 0,-1 1 0,1-1-1,-1 1 1,1 0 0,-1-1 0,1 1 0,-1 0-1,0 0 1,1-1 0,-1 1 0,0 0 0,0 1 0,1-1-1,-1 0 1,0 0 0,0 0 0,0 1 0,0-1-1,-1 0 1,1 1 0,0-1 0,-1 1 0,1-1-1,0 1 1,0 2 0,4 13 231,-4-12-90,1 1 0,0 0 0,0-1-1,0 1 1,4 4 0,-5-9-90,0 1 0,0-1 0,0 0 0,0 1 0,0-1-1,1 0 1,-1 0 0,0 0 0,1 0 0,-1 0 0,0-1 0,1 1 0,-1 0 0,1-1-1,0 1 1,-1-1 0,1 1 0,-1-1 0,1 0 0,0 1 0,-1-1 0,4 0-1,0-1-2,-1 1 0,1-1 0,0 0 0,-1 0 0,1-1 0,-1 1 0,1-1 0,-1 0 0,8-4 0,34-30-107,-38 30-37,-1-1 0,1 1 0,0 1 0,0-1 0,1 1 0,16-7 0,-24 12 83,0 0 0,0 0 0,0 0 0,0 0 0,1 0 0,-1 0 0,0 0 0,0 0 0,0 1 0,0-1 0,0 0 0,0 1 0,0-1 0,0 1 0,0-1 0,0 1 0,0-1 0,0 1 0,0 0 0,0-1 0,-1 1 0,1 0 0,0 0 0,0 0 0,-1-1 0,1 1 0,-1 0 0,1 0 0,0 0 0,-1 0 0,0 0 0,1 0 0,-1 0 0,1 3 0,2 6-4,0 1 1,3 18-1,-3-15 56,104 406 1715,-102-404-1819,-1-1 0,0 1-1,-1-1 1,-1 1 0,-1 0 0,0 0 0,-2 27-1,1-37 114,-1 0 1,0-1-1,-1 1 0,1 0 0,-1-1 0,0 0 0,0 1 0,-1-1 1,1 0-1,-1 0 0,0 0 0,-1 0 0,1-1 0,-1 1 0,0-1 1,0 0-1,0 0 0,-1 0 0,1-1 0,-1 0 0,0 0 0,0 0 1,0 0-1,-8 2 0,9-3 15,-1-1 0,1 1 1,-1-1-1,1 0 0,-1 0 1,0-1-1,1 0 0,-1 1 0,0-2 1,0 1-1,1 0 0,-1-1 0,0 0 1,1 0-1,-1 0 0,1-1 1,-1 0-1,1 0 0,0 0 0,0 0 1,0 0-1,0-1 0,0 0 1,0 0-1,1 0 0,-4-4 0,0 0-48,1-1-1,1 1 0,0-1 1,0 0-1,0 0 0,1-1 1,0 0-1,1 1 1,0-1-1,0-1 0,1 1 1,-2-13-1,2 2-86,2 0 0,0 0 1,1 0-1,1 0 0,1 0 1,0 1-1,2-1 0,13-37 1,-7 31 205,1-1 1,1 2-1,1-1 1,2 2 0,29-37-1,-5 18 85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95 424 15747,'6'-31'834,"-3"19"-673,-1 0 0,0 0 0,-1-1 1,0 1-1,0 0 0,-2 0 0,-1-15 0,2 27-147,0-1 0,0 1 0,0-1-1,0 1 1,0-1 0,0 1-1,0 0 1,-1-1 0,1 1 0,0-1-1,0 1 1,0 0 0,-1-1-1,1 1 1,0-1 0,-1 1-1,1 0 1,0-1 0,0 1 0,-1 0-1,1 0 1,-1-1 0,1 1-1,0 0 1,-1 0 0,1 0 0,-1-1-1,1 1 1,-1 0 0,-10 7 251,-8 22 8,7-5-216,1 1-1,1 0 1,1 1 0,2 0-1,0 0 1,2 1 0,-3 29-1,8-52-55,0 1-1,0-1 0,0 0 0,1 0 1,0 1-1,2 7 0,-3-11-1,0-1 1,1 1-1,-1 0 1,0 0-1,1-1 1,-1 1-1,1 0 1,-1 0-1,1-1 1,0 1-1,-1 0 1,1-1-1,0 1 1,-1-1-1,1 1 1,0-1-1,0 1 1,-1-1-1,1 0 1,0 1-1,0-1 1,0 0-1,0 0 1,0 0-1,-1 1 1,1-1-1,0 0 1,0 0-1,0 0 1,0 0-1,0 0 1,0-1-1,-1 1 1,1 0-1,0 0 1,0-1-1,0 1 1,0 0-1,-1-1 1,1 1-1,0 0 1,0-2-1,6-1-17,0-1 0,-1-1 0,0 1 0,0-1 0,0 0 0,-1 0 0,0-1 0,5-6 0,36-53-131,-44 60 139,33-52-172,-2-1 1,-4-2-1,27-75 0,-49 110 85,-13 46 97,-3 19 171,-5 72-1,13-94-95,1 0-1,0 0 0,2-1 1,0 1-1,1 0 0,7 27 0,-9-42-53,0 0-1,1 0 0,-1 0 0,1 0 1,-1-1-1,1 1 0,0 0 0,0-1 1,0 1-1,0-1 0,0 0 0,1 1 1,2 1-1,-3-3-7,0 0-1,0 0 1,0 0 0,0-1 0,0 1-1,0 0 1,0-1 0,1 1 0,-1-1 0,0 0-1,0 0 1,1 0 0,-1 0 0,0 0-1,0 0 1,1-1 0,-1 1 0,0-1-1,4-1 1,2-1-18,-1-1 0,0 0 0,0-1 0,0 1 0,-1-2 0,1 1 0,-1 0-1,0-1 1,-1 0 0,10-13 0,4-9-165,20-37 1,-36 61 151,9-16-140,-1 0 0,-1-1 0,-1 0 0,0-1 0,-2 0 0,6-26 0,-13 41 50,-2 7 61,-3 9 29,-4 17 160,2 0 1,0 0-1,2 0 1,0 1-1,0 49 1,4-69-109,2-1 0,-1 0 0,0 0 1,1 0-1,1 0 0,-1 0 0,1-1 0,2 8 1,-3-12-28,-1 1 1,1-1-1,0 1 1,0-1 0,0 0-1,0 1 1,0-1-1,0 0 1,1 0 0,-1 1-1,0-1 1,0 0-1,1 0 1,-1 0 0,1-1-1,-1 1 1,1 0-1,-1-1 1,1 1 0,0 0-1,-1-1 1,1 0-1,0 1 1,-1-1 0,1 0-1,0 0 1,0 0-1,-1 0 1,1 0 0,0-1-1,-1 1 1,4-1-1,14-6-113,1-1-1,-1-1 0,0 0 0,-1-1 0,0-1 0,19-17 0,11-4-266,-31 21 266,30-18-377,-43 27 529,0 0 0,1 0 0,-1 0 0,1 1 0,0 0 0,-1-1 0,1 2 0,7-2 1,-12 2-9,1 0 0,-1 0 1,0 0-1,0 0 0,0 0 1,0 0-1,1 0 0,-1-1 1,0 1-1,0 0 0,0 0 1,0 0-1,1 0 0,-1 0 1,0-1-1,0 1 1,0 0-1,0 0 0,0 0 1,0-1-1,0 1 0,0 0 1,1 0-1,-1 0 0,0-1 1,0 1-1,0 0 0,0 0 1,0 0-1,0-1 0,0 1 1,0 0-1,0 0 1,0 0-1,0-1 0,-1 1 1,1 0-1,0 0 0,0 0 1,0-1-1,-3-10 469,2 9-324,-20-55 1460,13 40-1472,1-1 1,1 0-1,1-1 0,-5-31 1,9 47-187,1 0 0,1 1 0,-1-1 0,0 1 0,1-1 0,-1 1 0,1-1 0,-1 1 0,1 0 0,0-1 1,0 1-1,1 0 0,-1-1 0,0 1 0,1 0 0,-1 0 0,1 0 0,0 0 0,-1 0 0,1 1 1,0-1-1,0 1 0,0-1 0,0 1 0,1-1 0,-1 1 0,0 0 0,0 0 0,6-1 0,6-2 144,0 0 0,1 1 0,0 0 0,15 0 0,-6 1-371,41-7 237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63 15419,'0'-4'133,"0"1"-1,0 0 1,0 0-1,-1-1 0,1 1 1,-1 0-1,0 0 1,0 0-1,0 0 1,0 0-1,-4-6 0,4 7-105,0 1 0,-1-1-1,1 1 1,-1 0 0,1-1-1,-1 1 1,0 0-1,1 0 1,-1 0 0,0 0-1,0 0 1,0 0 0,0 1-1,0-1 1,0 1 0,0-1-1,0 1 1,0 0-1,0-1 1,-3 1 0,-1 1 60,0 0-1,0-1 1,0 2 0,0-1 0,1 1 0,-1 0 0,0 0 0,1 1-1,-1-1 1,1 1 0,0 0 0,0 1 0,0-1 0,0 1 0,1 0-1,-5 5 1,-4 5 45,1 1 0,0-1 0,-19 34 0,18-24-91,1 1 0,0 1 1,2 0-1,1 0 0,-8 40 0,13-45-24,1-1 0,1 1 0,0 0 0,2 0 0,1 0 0,0 0 0,8 38 0,-9-56-33,1 0 1,0 0-1,-1 0 1,1 0-1,1 0 1,-1 0-1,0 0 0,1 0 1,-1 0-1,1-1 1,0 1-1,0-1 1,0 1-1,0-1 0,0 0 1,0 0-1,1 0 1,-1 0-1,1 0 1,0 0-1,-1-1 0,1 1 1,0-1-1,0 0 1,0 1-1,0-2 1,0 1-1,0 0 0,4 0 1,1-1-59,-1-1-1,1 1 1,-1-1 0,0-1 0,1 1 0,-1-1-1,0-1 1,0 1 0,0-1 0,-1-1 0,9-4-1,34-28-481,-38 27 399,0 0 0,20-12 0,-30 21 154,0-1 0,-1 1-1,1-1 1,0 1 0,0-1-1,0 1 1,-1 0-1,1-1 1,0 1 0,0 0-1,0 0 1,0-1 0,0 1-1,0 0 1,-1 0-1,1 0 1,0 0 0,0 0-1,0 0 1,0 0 0,0 0-1,0 1 1,0-1-1,-1 0 1,1 1 0,0-1-1,0 0 1,1 2 0,-1-1 17,0 1 0,0 0 0,0-1 0,0 1 0,-1 0 0,1 0 1,-1-1-1,1 1 0,-1 0 0,1 3 0,-1-4 4,0 0-1,0 1 1,0-1-1,0 0 1,0 0-1,0 1 1,1-1 0,-1 0-1,1 0 1,-1 0-1,1 1 1,-1-1-1,1 0 1,0 0 0,-1 0-1,1 0 1,0 0-1,0 0 1,0 0-1,0 0 1,1 1 0,-1-2-12,0 0 1,-1 0-1,1 0 1,0 0 0,-1 0-1,1-1 1,0 1-1,-1 0 1,1 0 0,0 0-1,-1-1 1,1 1-1,0 0 1,-1-1 0,1 1-1,0 0 1,-1-1-1,1 1 1,-1-1 0,1 1-1,-1-1 1,1 1 0,-1-1-1,1 1 1,-1-1-1,1 0 1,10-19 12,-10 19-18,17-41-39,-10 23 17,16-28 0,-24 46 22,0 1 0,1-1 0,-1 0 0,0 0 0,1 1-1,-1-1 1,1 0 0,0 0 0,-1 1 0,1-1 0,-1 1 0,1-1 0,0 0 0,0 1-1,-1 0 1,1-1 0,0 1 0,0-1 0,-1 1 0,1 0 0,0-1 0,0 1-1,1 0 1,-1 0 3,-1 1 0,1-1 0,0 0-1,-1 1 1,1-1 0,0 1 0,-1-1-1,1 1 1,-1-1 0,1 1 0,0-1-1,-1 1 1,0 0 0,1-1 0,-1 1-1,1 0 1,-1-1 0,0 1 0,1 0-1,-1 1 1,3 7 41,0 0 1,-1 1-1,1 10 1,-2-14-25,4 26 119,1 0 0,20 56 0,-25-85-145,0 0 0,0-1 0,0 1 1,1-1-1,-1 1 0,1-1 0,0 1 0,0-1 0,3 4 0,-4-6-3,-1 1-1,1-1 0,0 0 1,0 1-1,-1-1 0,1 0 0,0 0 1,0 1-1,0-1 0,0 0 1,-1 0-1,1 0 0,0 0 1,0 0-1,0 0 0,0 0 0,-1 0 1,1-1-1,0 1 0,0 0 1,0 0-1,-1-1 0,1 1 0,0 0 1,0-1-1,-1 1 0,1-1 1,0 1-1,-1-1 0,1 1 1,0-1-1,-1 0 0,1 1 0,-1-1 1,1 0-1,0 0 0,11-17-61,1-5-29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13275,'1'-3'180,"-1"1"0,0-1 1,1 1-1,-1-1 0,1 1 0,0 0 1,0-1-1,0 1 0,0 0 1,0 0-1,1-1 0,-1 1 0,0 0 1,1 0-1,0 1 0,-1-1 0,4-2 1,5-4 412,-1 1 1,18-10 0,4-3-496,7-11 33,52-53 0,-74 66-88,-1 0-1,0-2 1,-1 1 0,-1-2 0,12-23-1,-23 40-20,-1 0-1,1 0 1,-1 0-1,0 0 0,1 0 1,-2 0-1,1-1 0,-1 1 1,1 0-1,-1-1 1,-1-7-1,1 11-12,0-1 0,-1 1 0,1 0-1,-1 0 1,1 0 0,-1 0 0,1-1 0,-1 1 0,0 0 0,1 0-1,-1 0 1,0 0 0,0 0 0,0 1 0,0-1 0,0 0 0,-1-1 0,0 1 0,0 1 1,0-1 0,0 0 0,0 1 0,0-1 0,0 1 0,0 0-1,0 0 1,0 0 0,0 0 0,0 0 0,0 0 0,0 0 0,-2 1-1,-2 1 13,0-1-1,0 2 0,0-1 1,0 1-1,0 0 0,0 0 1,1 1-1,-1-1 0,1 1 1,0 0-1,0 1 0,-4 5 0,-2 2 20,0 0 0,1 1 0,-14 26 0,16-26-31,1 1 1,1 0 0,0 1 0,2 0 0,-1 0 0,1 0-1,1 0 1,1 0 0,0 1 0,1-1 0,1 1 0,0-1-1,2 1 1,-1-1 0,6 22 0,-6-34-35,0 1 1,0 0-1,1 0 1,-1-1-1,1 1 1,0-1 0,0 0-1,0 0 1,1 1-1,-1-1 1,1-1-1,-1 1 1,1 0-1,0-1 1,5 4-1,-5-4 13,0-1 1,0 0-1,0 0 1,0 0-1,0 0 0,0 0 1,0-1-1,1 1 1,-1-1-1,0 0 0,0 0 1,0 0-1,1 0 1,-1-1-1,0 1 0,0-1 1,0 0-1,0 0 0,4-2 1,34-17-149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13331,'-15'12'420,"0"-1"1,1 2-1,0 0 1,1 1-1,1 0 1,0 0-1,1 2 0,1-1 1,0 1-1,-8 20 1,17-35-434,0 1-1,0-1 1,0 1 0,1 0-1,-1 0 1,0-1 0,1 1-1,0 0 1,-1 0 0,1 0-1,0-1 1,0 1 0,0 0-1,0 0 1,0 0 0,1 0-1,-1-1 1,1 3 0,-1-3-6,1-1 0,-1 0 0,0 1 0,1-1 1,-1 0-1,1 1 0,-1-1 0,1 0 0,-1 1 1,0-1-1,1 0 0,-1 0 0,1 0 0,-1 1 0,1-1 1,-1 0-1,1 0 0,0 0 0,-1 0 0,1 0 1,-1 0-1,1 0 0,21-6-450,45-33-914,-42 23 763,28-12 0,-45 24 540,0 1 0,0 0-1,1 0 1,-1 1 0,1 0 0,-1 1-1,18-1 1,-23 1 102,0 2-1,0-1 1,1 0-1,-1 0 1,0 1-1,0 0 1,0 0-1,0 0 1,0 0-1,0 0 1,0 0-1,0 1 0,0-1 1,0 1-1,-1 0 1,1 0-1,-1 0 1,4 4-1,-3-3 63,-1 1-1,0-1 1,1 1-1,-1 0 1,-1 0-1,1 0 1,-1 1-1,1-1 1,-1 0-1,0 0 1,-1 1 0,1 4-1,0 3 194,-1 0-1,-1 0 1,0 0-1,-1-1 1,0 1-1,0 0 1,-1-1 0,-1 1-1,-5 10 1,5-13-81,-1-1 1,0 1-1,0-1 0,-1 0 1,-8 9-1,11-14-76,0-1-1,1 1 0,-1 0 0,0-1 1,0 0-1,0 0 0,-1 0 0,1 0 1,0 0-1,-1-1 0,0 1 0,1-1 1,-1 0-1,1 0 0,-1 0 1,-5 0-1,8-1-103,0 0 0,1 0 0,-1 0 0,0-1 0,1 1 0,-1 0 0,0 0 0,1 0 0,-1-1 0,0 1 0,1 0-1,-1 0 1,0-1 0,1 1 0,-1-1 0,1 1 0,-1-1 0,1 1 0,-1-1 0,1 1 0,-1-1 0,1 1 0,-1-1 0,1 1 0,0-1 0,-1 0 0,1 1 0,0-1 0,0 0 0,-1 1 0,1-1 0,0 0 0,0 1 0,0-1 0,0 0 0,0 0 0,0 1 0,0-1 0,0 0 0,0 1 0,1-2 0,-2-25 220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14995,'0'0'41,"0"-1"1,0 1-1,1 0 0,-1-1 0,0 1 0,0 0 0,0-1 1,1 1-1,-1 0 0,0 0 0,0 0 0,1-1 0,-1 1 1,0 0-1,1 0 0,-1 0 0,0-1 0,1 1 1,-1 0-1,0 0 0,1 0 0,-1 0 0,0 0 0,1 0 1,-1 0-1,0 0 0,1 0 0,-1 0 0,0 0 0,1 0 1,-1 0-1,0 0 0,1 0 0,-1 0 0,0 0 1,1 0-1,-1 1 0,7 14 872,-3 28-201,-4-39-653,3 123 416,2 40-778,-11-199-476,-2 9 522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84 245 10706,'1'2'92,"-1"-1"0,1 1 0,0-1 0,-1 1 0,1 0 0,-1-1 0,0 1 0,0 0 0,1 0 0,-1-1 0,0 1 0,0 0 0,-1-1 0,1 1 0,0 0 0,0 0 0,-2 1 0,-13 31 400,7-18-74,6-11-227,-44 108 2438,43-102-2456,-1 0-1,2 1 1,0 0-1,0-1 1,1 1-1,0 0 1,1 0 0,2 13-1,-2-22-130,0-1 0,1 1 0,0-1 0,-1 1 0,1-1 0,0 1 0,0-1 0,0 0 0,1 1 1,-1-1-1,0 0 0,1 0 0,0 0 0,-1 0 0,5 3 0,-5-4-19,1 0 1,0 0 0,0 0-1,0 0 1,0 0-1,0-1 1,-1 1-1,1-1 1,0 0 0,0 1-1,0-1 1,0 0-1,0 0 1,0 0-1,1 0 1,-1-1 0,-1 1-1,1 0 1,0-1-1,0 0 1,0 1-1,3-2 1,5-4 13,0 1 1,-1-2-1,1 1 0,-1-1 0,-1-1 1,1 1-1,-1-1 0,0-1 1,8-12-1,6-9-37,29-54-1,-35 53-25,-1-1-1,-1-1 1,10-39 0,-19 55-9,-1 0 0,0-1 0,-2 0 1,0 0-1,-1 1 0,0-1 0,-2 0 0,-3-20 0,4 35 27,-1 0 0,1-1 0,-1 1 0,0 0 0,0 0 0,-1 0 0,1 0 0,-1 1 0,1-1 0,-1 0 0,0 0 0,0 1 0,0-1 0,0 1 0,-1 0 0,1 0 0,-5-4 0,4 5 7,1 0 0,-1 0 0,0 0 0,1 0-1,-1 0 1,0 1 0,0-1 0,1 1 0,-1 0-1,0 0 1,0 0 0,0 0 0,1 0-1,-1 0 1,0 1 0,0-1 0,0 1 0,1 0-1,-1 0 1,-3 2 0,-3 2 14,1 0 0,-1 0 0,1 1 0,1 0 0,-1 1 0,1-1 0,0 2 0,0-1 0,1 1-1,0 0 1,-6 12 0,5-8 41,0 0 0,1 0 0,1 1-1,0 0 1,1 0 0,0 0 0,-3 24-1,6-35-47,1 0-1,0 1 1,0-1-1,0 0 1,0 0-1,0 0 1,0 0-1,0 0 1,1 0-1,-1 0 1,1 0-1,-1 0 1,1 0-1,0 0 1,0 0-1,0-1 1,0 1-1,0 0 1,0 0-1,1-1 1,1 3-1,-1-3-25,-1 0 0,1 0 0,0-1-1,0 1 1,0 0 0,0-1 0,0 1 0,0-1 0,0 1 0,0-1-1,0 0 1,0 0 0,0 0 0,0 0 0,0 0 0,0-1-1,0 1 1,0-1 0,0 1 0,0-1 0,3-1 0,15-7-451,0 0 0,25-18 0,26-12-707,-63 36 1028,-1 0-1,1 0 1,-1 1-1,1 0 1,0 0-1,0 1 1,13-1 0,-17 2 126,-1 0 1,0 0 0,1 0-1,-1 1 1,0 0 0,0-1-1,0 1 1,1 0 0,-1 1 0,0-1-1,0 0 1,-1 1 0,1 0-1,0 0 1,0 0 0,3 3-1,-3-1 5,0 0-1,0 0 0,0 0 1,0 0-1,0 1 0,-1-1 1,0 1-1,0 0 0,2 8 1,0 7 456,-1 0 1,0 0 0,-2 0-1,0 25 1,-1-36 36,-1-4 193,1-10-289,2-10 119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146 461 14083,'-9'17'507,"0"0"0,-2-1 0,-17 21 0,-14 22 314,32-43-618,5-10-124,1 1-1,-1 0 1,2 0-1,-1 0 1,1 1-1,0-1 0,0 1 1,1 0-1,-2 11 1,4-18-72,0 0 0,0 0 0,0-1 0,0 1 0,-1 0 0,1 0 0,1 0 0,-1-1 0,0 1-1,0 0 1,0 0 0,0-1 0,0 1 0,1 0 0,-1 0 0,0-1 0,1 1 0,-1 0 0,0-1 0,1 1 0,-1-1 0,1 1 0,-1 0 0,1-1 0,-1 1 0,2 0 0,-1-1-7,0 0 1,0 1-1,0-1 1,1 0-1,-1 0 0,0 0 1,0-1-1,0 1 1,0 0-1,0 0 1,0 0-1,0-1 0,0 1 1,0-1-1,0 1 1,1-1-1,6-4-87,-1 0 0,0 0 1,12-11-1,1-3-247,-1-1 1,-2-1 0,0-1-1,-1 0 1,-1-1-1,-1-1 1,-1 0 0,11-28-1,-19 32 81,-5 20 253,1 0 1,-1 0 0,0 0 0,0 0-1,0-1 1,0 1 0,0 0 0,0 0-1,0 0 1,0 0 0,0 0-1,0-1 1,0 1 0,0 0 0,0 0-1,0 0 1,0 0 0,0 0-1,0-1 1,0 1 0,0 0 0,0 0-1,0 0 1,0 0 0,0 0 0,0-1-1,0 1 1,0 0 0,0 0-1,0 0 1,0 0 0,-1 0 0,1 0-1,0-1 1,0 1 0,0 0-1,0 0 1,0 0 0,0 0 0,0 0-1,-1 0 1,1 0 0,0 0-1,0 0 1,0 0 0,0 0 0,-1 0-1,-6 5 129,-7 11 185,7-4-85,0 1 0,1 0 0,0 0 0,1 0 0,1 1 0,-4 14 0,6-20-98,1 1 0,-1 0 0,1 0-1,1 0 1,0 0 0,0 0 0,1 0 0,0-1 0,0 1-1,5 15 1,-6-23-113,0 0 0,1 1 0,-1-1 0,1 0 0,-1 0 0,1 0 0,0 0 0,-1 0 0,1 0 0,0 1 0,0-2 0,0 1 0,0 0 0,0 0 0,0 0 0,0 0 0,0-1 0,0 1 0,0 0 0,0-1 1,1 1-1,-1-1 0,0 1 0,0-1 0,1 0 0,-1 1 0,0-1 0,1 0 0,-1 0 0,0 0 0,1 0 0,-1 0 0,0 0 0,0-1 0,1 1 0,-1 0 0,0-1 0,0 1 0,1 0 0,-1-1 0,0 0 0,0 1 0,0-1 0,0 0 0,2-1 0,5-3-5,0-1 0,0 0 0,-1 0 0,12-14 0,4-8-217,-2 0 0,-1-2 0,-1 0 1,-2-1-1,-1 0 0,-1-2 0,-2 0 0,-1 0 1,-2-1-1,9-50 0,-18 78 169,0 0 1,0 0-1,0-1 0,-1 1 1,-1-10-1,1 16 37,0 0 0,0 0 0,0 0 0,0 0 0,0 0 1,0-1-1,0 1 0,0 0 0,0 0 0,0 0 0,-1 0 0,1 0 0,0 0 0,0 0 1,0 0-1,0 0 0,0 0 0,0 0 0,0 0 0,-1 0 0,1 0 0,0 0 1,0 0-1,0 0 0,0 0 0,0 0 0,0 0 0,-1 0 0,1 0 0,0 0 0,0 0 1,0 0-1,0 0 0,0 0 0,0 0 0,0 0 0,-1 0 0,1 0 0,0 0 0,0 0 1,0 0-1,0 0 0,0 0 0,0 1 0,0-1 0,0 0 0,0 0 0,-1 0 0,1 0 1,0 0-1,0 0 0,0 0 0,0 1 0,0-1 0,0 0 0,0 0 0,0 0 1,0 0-1,0 0 0,0 0 0,0 1 0,0-1 0,0 0 0,0 0 0,-6 11 120,-1 18 210,1 1 0,1-1 0,1 1 0,2 0 0,1 0 0,1 0 0,5 35 0,-3-47-174,1 0-1,0 0 1,2-1-1,8 23 1,-11-34-163,0-1-1,0 0 1,1 0 0,0 0-1,0 0 1,0 0 0,0-1-1,1 1 1,0-1 0,0 0-1,0 0 1,0 0 0,0-1 0,1 1-1,0-1 1,0 0 0,8 3-1,-10-5-6,0 0-1,0-1 1,0 0-1,0 1 1,0-1-1,0 0 1,0-1 0,0 1-1,0 0 1,-1-1-1,1 0 1,0 1-1,0-1 1,0 0-1,-1-1 1,1 1-1,0 0 1,-1-1-1,1 0 1,-1 1-1,0-1 1,1 0-1,-1 0 1,0 0 0,0-1-1,2-3 1,4-4-20,0-1 0,-1 0 1,0-1-1,7-18 1,9-33-91,-1-2 0,15-83 0,-15 53-31,22-118-227,-49 259 460,1 1 0,3 0 0,2 0 1,2 0-1,10 55 0,-7-75 11,1-1 1,1 1-1,1-2 0,20 41 0,-32-70-80,0 2 1,-1-1-1,1 0 0,-1 1 1,-7-4-1,1 0-52,-40-24-255,0 3 0,-2 3 0,-57-20 0,107 42 531,7 1-146,59-4 424,36-4-894,-86 6 259,0 0 0,-1 0 0,1-1 0,-1-1 0,15-7 0,-24 10 91,0 0 0,-1 0 1,1-1-1,-1 1 0,7-6 1,-9 5-4,1 1 0,0 0 0,-1-1 0,0 1 0,1-1 0,-1 1 1,1-5-1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13819,'-3'5'1104,"23"-4"-856,12-1-96,9-3 584,4-1-303,6-3-377,0-5-40,-3 1 32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15 15051,'12'-14'1451,"-24"17"-229,-30 19 645,-85 64-509,104-69-1454,0 2 0,2 0-1,-24 29 1,28-23-676,16-24 735,1-1 0,0 0 0,0 1 0,0-1 0,0 1 0,0-1 0,-1 1 0,1-1 0,0 0 0,0 1 0,0-1 0,0 1 0,0-1 0,0 1 0,0-1 0,1 1 0,-1-1 0,0 0 0,0 1 0,0-1 0,0 1 0,0-1 0,1 1 0,-1-1 0,0 0 0,0 1 0,1-1 0,-1 0 0,0 1 0,1-1 0,-1 0 0,0 1 0,1-1 0,-1 0 0,0 0 0,1 0-1,-1 1 1,1-1 0,-1 0 0,1 0 0,-1 0 0,0 0 0,1 0 0,-1 1 0,1-1 0,-1 0 0,1 0 0,-1 0 0,1 0 0,-1 0 0,0-1 0,1 1 0,-1 0 0,1 0 0,-1 0 0,1 0 0,0-1 0,15 0-964,1-2-1,-1 0 0,22-8 1,19-3-406,-56 14 1376,11-3-63,0 1 1,0 0-1,0 1 0,0 0 1,0 1-1,0 0 0,18 4 1,-29-4 133,0 0 0,-1 0-1,1 0 1,0 0 0,0 1 0,-1-1 0,1 0 0,0 0 0,0 1 0,-1-1-1,1 1 1,0-1 0,-1 0 0,1 1 0,-1-1 0,1 1 0,-1 0-1,1-1 1,-1 1 0,1-1 0,-1 1 0,1 0 0,-1-1 0,0 1 0,1 0-1,-1 0 1,0 0 18,0 1-1,0-2 1,-1 1-1,1 0 0,0 0 1,-1 0-1,1 0 1,-1 0-1,1 0 1,-1 0-1,1 0 0,-1 0 1,0-1-1,1 1 1,-1 0-1,-1 1 0,-4 3 245,0-1 0,-1 1-1,-11 5 1,-3-1 3,0 0-1,0-2 0,-25 6 1,11-5-15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13003,'-1'56'5253,"1"-51"-5157,1 0 1,0-1 0,0 1-1,0 0 1,1 0-1,-1-1 1,4 7 0,-4-10-80,0 0 1,-1 0 0,1 0 0,0 0 0,0 0 0,0 0-1,0 0 1,0 0 0,0 0 0,0 0 0,0 0 0,1-1-1,-1 1 1,0-1 0,0 1 0,1 0 0,-1-1 0,0 0-1,1 1 1,-1-1 0,0 0 0,1 0 0,-1 0 0,1 0-1,-1 0 1,0 0 0,1 0 0,-1 0 0,0-1 0,3 0 0,3-1-15,0 0 0,-1-1 0,1 0 0,-1-1 0,1 1 0,-1-1 0,0-1 0,-1 1 0,11-10 1,2-6-158,22-31 1,8-7-230,-34 48 216,-14 10 163,1 0 0,-1 0 0,0 0-1,1-1 1,-1 1 0,0 0 0,1 0 0,-1 0 0,0 0-1,1 0 1,-1 1 0,1-1 0,-1 0 0,0 0 0,1 0-1,-1 0 1,0 0 0,1 0 0,-1 0 0,0 1 0,0-1-1,1 0 1,-1 0 0,0 1 0,1-1 0,0 2 11,0 0 1,0 0 0,0 0 0,0 0 0,-1 0-1,1 0 1,-1 0 0,1 1 0,-1-1 0,0 0 0,0 4-1,0 19 161,1-3 206,4 39 1,-5-61-361,0 1 1,0 0 0,0 0-1,1 0 1,-1 0 0,0-1-1,0 1 1,1 0 0,-1 0-1,0 0 1,1-1 0,-1 1-1,1 0 1,-1-1 0,1 1-1,-1 0 1,1-1 0,0 1-1,-1-1 1,1 1 0,0-1-1,-1 1 1,1-1 0,0 1 0,0-1-1,-1 0 1,1 1 0,0-1-1,0 0 1,0 0 0,-1 1-1,1-1 1,0 0 0,0 0-1,0 0 1,0 0 0,0 0-1,-1 0 1,1-1 0,0 1-1,0 0 1,0 0 0,0-1-1,-1 1 1,2-1 0,4-1 34,0-1 0,0 0 1,0-1-1,8-6 0,62-57-52,-60 51-207,1 0 0,1 1 0,0 1 0,34-21 0,-51 34 188,0 1 0,0-1 0,0 1 0,0-1 0,1 1 0,-1-1 0,0 1 0,0-1 0,0 1 0,1 0 0,-1 0 0,0 0 0,0 0 0,1 0 0,-1 0 0,0 0 0,0 0 0,1 0 0,-1 0 0,0 1 0,0-1 0,0 0 0,0 1 0,1-1 0,-1 1 0,0 0 0,1 0 0,0 2-4,0-1-1,0 1 1,0 0-1,0-1 1,-1 1-1,0 0 1,1 0-1,-1 0 1,1 6-1,10 40 157,-9-31 85,11 30 0,-14-47-231,0 0-1,0-1 1,0 1-1,1-1 1,-1 1-1,0-1 0,0 1 1,1 0-1,-1-1 1,0 1-1,1-1 1,-1 0-1,1 1 0,-1-1 1,1 1-1,-1-1 1,1 0-1,-1 1 0,1-1 1,-1 0-1,1 1 1,-1-1-1,1 0 1,0 0-1,-1 0 0,1 1 1,-1-1-1,1 0 1,0 0-1,-1 0 1,1 0-1,0 0 0,-1 0 1,1 0-1,-1 0 1,1-1-1,0 1 0,22-14-207,0-6 29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47 13139,'-53'52'2074,"40"-42"-1654,1 1 0,1 1 0,0 0 0,0 0 0,1 1 0,-10 18 0,19-29-395,0 0 0,0-1 0,0 1 0,0-1 0,1 1 0,-1 0 0,1-1 0,-1 1 0,1 0 0,0 0 1,0-1-1,0 1 0,0 0 0,0 0 0,0 0 0,0-1 0,1 4 0,-1-5-15,1 1 1,-1 0 0,1 0-1,0 0 1,-1-1 0,1 1-1,0 0 1,-1-1 0,1 1-1,0-1 1,0 1 0,0-1-1,-1 1 1,1-1 0,0 1-1,0-1 1,0 0 0,0 1-1,0-1 1,0 0 0,0 0-1,1 0 1,3 0-7,0 0 1,-1 0-1,1-1 0,0 1 1,-1-1-1,1 0 1,-1-1-1,1 1 0,-1-1 1,0 0-1,7-3 0,0-3-9,-1 0 0,1 0 0,-2-1 0,1 0 0,-1-1 0,0 0 0,8-14 0,-11 17 28,-2-1 0,1 0 0,-1 0 0,0-1 0,-1 1 1,0-1-1,0 1 0,-1-1 0,0 0 0,0 0 1,0-13-1,-2 21-13,0 0 0,0-1 0,0 1 0,0 0 0,0 0 0,0-1 0,-1 1 0,1 0 0,0-1 0,-1 1 1,1 0-1,-1 0 0,1 0 0,-1 0 0,0-1 0,1 1 0,-1 0 0,0 0 0,0 0 0,0 0 0,0 0 0,0 1 0,0-1 0,-1-1 1,1 2-4,-1 0 1,1-1-1,0 1 1,0 0 0,0 0-1,0 0 1,-1 1-1,1-1 1,0 0 0,0 0-1,0 1 1,0-1-1,0 0 1,0 1-1,0-1 1,0 1 0,0-1-1,0 1 1,0 0-1,0 0 1,0-1 0,0 1-1,0 0 1,0 0-1,1 0 1,-1 0 0,0 0-1,0 1 1,-2 3-44,0 0 0,0 0 0,0 0 0,1 0-1,0 1 1,0-1 0,0 1 0,1-1 0,0 1 0,0-1 0,-1 9 0,2-12-32,0-1 0,0 1 1,0 0-1,0 0 0,0-1 0,1 1 1,-1 0-1,0-1 0,1 1 0,-1 0 0,1-1 1,0 1-1,-1 0 0,1-1 0,0 1 1,0-1-1,0 0 0,0 1 0,0-1 1,1 0-1,-1 1 0,0-1 0,0 0 1,1 0-1,-1 0 0,1 0 0,-1 0 0,1-1 1,0 1-1,-1 0 0,1-1 0,-1 1 1,1-1-1,0 1 0,0-1 0,-1 0 1,1 0-1,0 0 0,0 0 0,2 0 1,29-6-450,14-13-163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284 261 15195,'-23'9'517,"-1"1"0,2 0 0,0 2 0,0 1 0,-27 21 0,37-24-355,0-1 1,1 2 0,1 0 0,0 0-1,0 1 1,1 0 0,0 0 0,1 1-1,1 0 1,-7 15 0,12-22-96,0-1 1,1 1-1,-1-1 1,1 1-1,0 0 0,0 9 1,1-13-50,0 0 0,0-1-1,0 1 1,1 0 0,-1 0 0,0 0 0,1 0 0,-1 0 0,1 0 0,0-1 0,0 1 0,0 0 0,0 0-1,0-1 1,0 1 0,0-1 0,0 1 0,1-1 0,-1 1 0,0-1 0,1 0 0,0 0 0,1 2-1,1-2-8,0 1 0,1-1 0,-1 0 0,0 0 0,1 0 0,-1 0 0,0-1 0,1 0 0,-1 0 0,1 0 0,-1 0 0,1-1-1,-1 1 1,0-1 0,1 0 0,-1-1 0,0 1 0,0-1 0,0 0 0,4-2 0,7-5-26,0 1 0,-1-2 0,-1 0 0,15-13 0,-1-3-39,-1-1 0,-1-1-1,-2-1 1,-1-1 0,-1-2 0,-2 0 0,-1 0-1,-1-2 1,-2 0 0,-2-1 0,18-69-1,-30 96 59,1 3 9,-1-1 0,0 1 0,0-1 1,-1 0-1,0 1 0,0-1 0,-1-7 0,1 12-7,0 1-1,0-1 0,0 1 1,0 0-1,0-1 1,0 1-1,0-1 1,0 1-1,-1-1 1,1 1-1,0-1 1,0 1-1,0-1 1,-1 1-1,1 0 1,0-1-1,-1 1 1,1 0-1,0-1 1,-1 1-1,1 0 1,-1-1-1,1 1 1,0 0-1,-1 0 1,1-1-1,-1 1 1,1 0-1,-1 0 1,1 0-1,-1 0 1,0 0 3,-1 0 1,1 0-1,0 1 1,0-1-1,0 0 1,0 1-1,0-1 1,0 1 0,0 0-1,0-1 1,0 1-1,1 0 1,-2 0-1,-3 4 23,1-1 0,0 0 0,1 1 0,-6 7 0,3 2-18,1-1 0,0 0 0,1 1 0,1 0 0,0 0 0,0 0 0,2 0 0,0 1 0,0-1 1,1 0-1,1 1 0,1-1 0,0 0 0,0 0 0,2 0 0,-1 0 0,2 0 0,8 18 0,-9-25-94,1 0-1,0 0 0,0-1 1,1 0-1,0 1 1,0-2-1,0 1 0,7 4 1,-10-8 29,-1 0 0,1-1 0,0 0-1,-1 1 1,1-1 0,0 0 0,0 0 0,0-1 0,-1 1 0,1 0 0,5-1 0,-6 0 33,0 0 0,0 0 0,-1-1 1,1 1-1,0-1 0,0 1 0,-1-1 0,1 0 0,0 1 0,-1-1 0,1 0 0,-1 0 1,1 0-1,-1 0 0,1-1 0,-1 1 0,0 0 0,1-1 0,-1 1 0,1-3 0,8-15-329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12739,'14'2'333,"0"0"0,-1-1 0,1-1 1,0 0-1,0-1 0,0 0 0,24-6 1,-14 1-9,-1-1 0,0-1 0,34-17 0,-52 22-258,0 0 1,0 0-1,0-1 1,0 1-1,-1-1 1,1 0-1,-1 0 1,0 0-1,-1-1 1,5-6-1,-7 10-37,0-1 0,0 1 0,-1 0 0,1-1-1,-1 1 1,1-1 0,-1 1 0,0-1 0,1 1 0,-1-1-1,0 1 1,0-1 0,0 1 0,0-1 0,0 1-1,-1-1 1,0-2 0,1 3 3,-1-1-1,0 0 1,-1 0-1,1 1 1,0-1-1,0 1 1,-1-1-1,1 1 1,-1 0-1,1-1 1,-1 1-1,0 0 1,1 0-1,-1 0 1,0 0-1,0 0 1,-2 0-1,-2-1 5,0 0-1,-1 0 0,1 0 0,-1 1 0,0 0 1,1 1-1,-1-1 0,0 1 0,0 1 0,1-1 1,-1 1-1,0 0 0,1 1 0,-1-1 0,1 1 1,0 1-1,-1-1 0,1 1 0,0 0 0,0 0 1,1 1-1,-1 0 0,1 0 0,0 0 1,0 1-1,0-1 0,0 1 0,1 1 0,0-1 1,0 0-1,0 1 0,1 0 0,0 0 0,0 0 1,0 0-1,1 0 0,0 1 0,0-1 0,-1 10 1,2-7-21,0 0-1,0 0 1,1 1 0,0-1 0,0 0 0,1 0 0,1 0 0,-1 0 0,2 0 0,-1 0 0,1-1 0,0 1 0,5 8 0,-5-12-11,0 0 0,0 0 0,0-1 0,0 1 1,1-1-1,0 0 0,0 0 0,0 0 0,0-1 1,0 1-1,1-1 0,0 0 0,-1 0 0,1-1 1,0 0-1,1 1 0,-1-2 0,0 1 1,0-1-1,1 1 0,-1-1 0,11 0 0,-5-2-25,0 0 1,-1 0-1,1-1 0,-1-1 0,0 1 0,0-2 0,0 0 0,0 0 0,0 0 0,-1-1 0,0-1 1,0 0-1,0 0 0,-1-1 0,0 0 0,8-8 0,2-3-53,-1-1 0,-1-1-1,0-1 1,-1 0 0,17-36 0,-21 36 39,-1-1 0,-2 0 0,0 0 0,-1-1 0,-1 0 0,-2 0 0,4-36 0,-8 55 48,0-1 0,-1 1 1,1 0-1,-1-1 0,1 1 0,-2-1 0,-1-5 1,3 9-11,0 0 0,-1 0 1,1 1-1,0-1 1,-1 0-1,1 1 0,-1-1 1,1 1-1,-1-1 0,1 0 1,-1 1-1,1-1 0,-1 1 1,1-1-1,-1 1 1,0 0-1,1-1 0,-1 1 1,0-1-1,1 1 0,-1 0 1,0 0-1,1-1 0,-1 1 1,0 0-1,0 0 1,1 0-1,-1 0 0,0 0 1,0 0-1,1 0 0,-1 0 1,0 0-1,0 0 0,1 1 1,-1-1-1,0 0 1,0 0-1,1 1 0,-1-1 1,0 0-1,1 1 0,-1-1 1,1 1-1,-1-1 0,0 1 1,1-1-1,-1 1 1,0 1-1,-4 2 14,1 1 0,-1 0 0,1 0 0,0 1 0,1-1 0,-1 1 0,1 0 0,0 0 0,1 0 0,-1 1 0,-1 8 0,0 3 4,0-1 1,1 1-1,0 20 0,2-28-12,1-1 0,1 0 0,-1 1-1,1-1 1,1 0 0,0 0 0,0 0 0,1 0-1,0 0 1,5 9 0,-6-15-7,0 1 0,0-1 0,0 0 0,0 0 0,1 0 0,-1 0 1,1 0-1,0-1 0,0 1 0,0-1 0,0 0 0,0 0 0,1 0 0,-1 0 0,1 0 0,-1-1 0,1 0 0,0 1 0,-1-1 0,1-1 1,0 1-1,0 0 0,0-1 0,0 0 0,0 0 0,6-1 0,2-1 4,-1-1 0,1 0 0,-1 0 0,0-1 1,0-1-1,0 0 0,-1 0 0,0-1 0,0-1 0,0 1 0,-1-2 0,0 1 1,15-17-1,-8 7 9,0-2 1,-1 0-1,-1 0 1,-1-1-1,19-42 1,-25 45-10,0 0 1,-1 0-1,-1-1 0,-1 0 1,-1 0-1,0 0 1,-1 0-1,-2-31 0,0 45-8,0 1-1,-1-1 0,1 0 0,-1 1 1,0-1-1,0 1 0,0-1 1,-1 1-1,1 0 0,-1-1 0,0 1 1,-3-4-1,4 6 1,0 0 0,0 0 0,0 0 0,0 1 0,0-1 0,0 0 0,0 0 0,-1 0 0,1 1 1,0-1-1,-1 1 0,1-1 0,0 1 0,-1 0 0,1-1 0,0 1 0,-1 0 0,1 0 0,-1 0 0,1 0 0,-1 0 0,1 0 0,0 0 0,-1 1 0,1-1 0,0 0 0,-1 1 0,1-1 0,0 1 0,-1 0 1,1-1-1,0 1 0,-2 1 0,-3 3-5,0-1 1,1 1-1,-1 0 0,1 1 1,0-1-1,1 1 1,0 0-1,-1 1 1,2-1-1,-1 1 0,-4 12 1,1-2 3,2 0-1,0 1 1,-6 33 0,9-34 28,1 0 0,0 0 0,1 1 0,1-1 0,4 25 1,-3-36-5,-1 0 0,1 0 1,0 0-1,0 0 0,1 0 1,0 0-1,7 10 1,-8-13-5,1 0 1,-1 0-1,1-1 1,0 1-1,0-1 1,0 1-1,0-1 1,0 0-1,0 0 1,1-1-1,-1 1 1,1-1-1,-1 1 1,7 0-1,-5-1-3,1 0 0,-1-1 1,1 0-1,0 0 0,-1-1 0,1 1 0,0-1 0,-1-1 1,1 1-1,-1-1 0,0 0 0,1 0 0,-1 0 0,0-1 0,0 0 1,-1 0-1,10-7 0,4-5 11,-1-1 0,29-33-1,-40 42-16,-6 7 8,1-1-1,0 1 1,-1-1 0,1 1-1,-1-1 1,1 1 0,-1-1-1,0 0 1,1 1 0,-1-1-1,0 0 1,1 1 0,-1-1-1,0 0 1,0 0-1,0 1 1,1-1 0,-1-1 0,0 2-43,-1 0 1,1 0 0,0-1 0,0 1 0,-1 0 0,1 0 0,0 0 0,-1 0 0,1 0 0,0-1 0,0 1 0,-1 0 0,1 0 0,0 0 0,-1 0 0,1 0 0,0 0-1,0 0 1,-1 0 0,1 0 0,0 0 0,-1 0 0,1 0 0,0 1 0,-1-1 0,1 0 0,-1 0 0,0 0-64,0 1 1,0-1-1,0 0 0,0 1 1,0-1-1,0 0 0,0 1 1,0-1-1,1 1 0,-1 0 0,0-1 1,0 1-1,0 0 0,0-1 1,1 1-1,-1 0 0,0 0 1,1 0-1,-1 0 0,0 2 1,2 2-227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4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311 117 12747,'28'-31'1793,"-10"12"-92,20-27 0,-37 46-1616,0-1-1,-1 0 1,1 1-1,-1-1 1,1 0-1,-1 0 1,1 0-1,-1 0 1,0 1-1,1-1 1,-1 0-1,0 0 1,0 0-1,0 0 1,1 0-1,-1 0 0,0-1 1,-1 2-38,1-1 0,0 1 0,0 0 0,-1-1 0,1 1 0,0 0 0,0 0 0,-1-1 0,1 1 0,0 0 0,-1 0 0,1-1 0,0 1 0,-1 0 0,1 0 0,0 0 0,-1 0 0,1 0 0,-1-1 0,1 1 0,0 0 0,-1 0 0,1 0 0,0 0 0,-1 0 0,1 0 0,-1 0 0,-3 1 97,0-1-1,0 1 1,1 0 0,-1 0 0,0 0-1,1 1 1,-4 1 0,-30 16 6,2 2 0,0 1 1,-46 40-1,79-61-102,-17 18-634,17-10-172,2-9 714,1 0 0,-1 1 0,1-1-1,-1 0 1,1 0 0,-1 1 0,1-1-1,-1 0 1,1 0 0,-1 0 0,1 0 0,-1 0-1,1 0 1,-1 0 0,1 0 0,-1 0 0,1 0-1,0 0 1,-1 0 0,2 0 0,45-5-1425,97-6-894,-127 11 2224,0 0 1,0 2-1,-1 0 1,1 1-1,-1 0 1,24 9 0,-38-11 152,0 0 0,0-1 0,0 1-1,0 0 1,0 0 0,0 0 0,0 1 0,-1-1 0,1 0 0,0 0 0,-1 1 0,1-1 0,-1 1 0,0 0 0,1-1 0,-1 1 0,0 0 0,0 0 0,0 0 0,1 2 0,-2-2 29,0-1 0,0 1 0,0 0 0,0 0 1,-1 0-1,1 0 0,0-1 0,-1 1 0,1 0 1,-1 0-1,0-1 0,0 1 0,1 0 0,-1-1 1,0 1-1,0-1 0,-1 1 0,1-1 0,0 0 0,0 1 1,-1-1-1,1 0 0,-3 2 0,-28 20 526,-1-1 1,-1-2-1,-1-1 0,-1-2 0,-49 16 1,-40 4 73,92-29-546,-58 17 46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1097 11338,'1'-2'107,"0"0"0,0 0 0,0 0 0,0 0 0,1 0 0,-1 0 0,1 1 0,-1-1 0,1 1 0,-1-1 0,1 1 0,0-1 0,0 1 0,-1 0 0,1 0-1,0 0 1,4-2 0,-1 1 122,47-27 399,-4 3-240,69-50 1,-22-5-150,146-161 0,15-74-170,-21 21-822,-264 326 21,-16 14 496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16363,'11'-4'1569,"3"3"-1137,11-2-144,5-1 784,10-2-480,3-3-176,9-1-144,1 0-167,-5-1-498,-2-1-351,-8 2 640,-5 0-152,-12 3-120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47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 13099,'-1'-1'29,"1"1"-1,0 0 1,-1-1 0,1 1-1,-1 0 1,1 0 0,-1 0 0,1-1-1,-1 1 1,1 0 0,-1 0 0,1 0-1,-1 0 1,1 0 0,-1 0 0,1 0-1,-1 0 1,1 0 0,-1 0 0,1 0-1,-1 0 1,1 0 0,-1 0-1,1 0 1,-1 1 0,1-1 0,-1 0-1,1 0 1,0 1 0,-1-1 0,1 0-1,-1 1 1,1-1 0,0 0 0,-1 1-1,1-1 1,0 0 0,-1 1-1,1-1 1,0 1 0,0-1 0,-1 1-1,1-1 1,0 1 0,0-1 0,0 1-1,0-1 1,-1 1 0,-13 36-109,9-22 176,-325 737 343,323-737-404,5-12-25,-1 0 1,2 1-1,-1-1 0,0 1 0,0-1 0,1 1 1,0 0-1,0 0 0,0 0 0,0 0 0,1 0 1,-1 6-1,2-10-9,-1 0 0,0 1 0,0-1 0,1 0 0,-1 0 0,0 0 0,1 0 0,-1 1 0,0-1 0,0 0 0,1 0 0,-1 0 0,0 0 0,1 0 0,-1 0 0,1 0 0,-1 0 0,0 0 0,1 0 1,-1 0-1,0 0 0,1 0 0,-1 0 0,0 0 0,1 0 0,-1 0 0,0 0 0,0-1 0,1 1 0,-1 0 0,1 0 0,15-8-35,-10 5-4,159-60-821,-98 41 694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1619 7354,'2'1'19,"-1"0"0,0 0 1,1-1-1,-1 1 0,0 0 1,1-1-1,-1 1 1,1-1-1,0 1 0,-1-1 1,1 1-1,-1-1 1,1 0-1,-1 0 0,1 0 1,0 0-1,-1 0 0,1 0 1,-1-1-1,1 1 1,0 0-1,1-2 0,37-14-285,-33 12 235,57-31-321,-44 23 264,1 0 0,0 2 1,33-12-1,86-10 221,-15 4 71,-91 18-168,37-11 167,143-21 0,283-29-621,-203 25 794,52-12 312,-104-5-78,-89 22-938,202-29 0,-23 24-326,222-21 202,-73 10 325,-13-11-678,-118 20 200,-5-23 563,210-91-262,-227 63 189,-272 83 131,564-181-296,-485 145 307,244-81 193,-327 119-188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9498,'-39'26'264,"0"-6"-816,3-5-512,4-1 872,3-3-184,3-2-136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4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1309 5769,'26'-7'128,"0"1"0,0 2 0,45-3 0,14-1-360,281-70-1810,-71 12 714,16 10 1326,539-106 3797,-9-47-2224,-651 152-1568,456-126 363,-487 148-8,215-17-1,165 16 200,-427 31-504,169-17 187,-1-12 0,388-99 0,-243 5-3123,-392 116 2428,-16 3-39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8202,'11'-3'117,"0"0"0,0-1-1,0-1 1,-1 0 0,12-7 0,6-2 22,400-165 265,62 52-1083,-251 71 311,5-3 857,373-41 0,-25 60-78,-284 22-398,-105-6-151,-173 20-34,-15 5-722,-14-1 667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2:5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0 621 8218,'25'-4'-100,"0"2"1,44 2 0,-10 1-170,102-5 195,562 5 628,-493 11-522,1-11 0,334-41 0,-105-30 90,219-27 33,262 41-52,58-7-101,-95-85-86,-510 76 17,203-3 13,-499 71-55,0 4-1,1 4 1,-2 4 0,109 24 0,-183-27 71,30 11 1,-44-12 14,-1 0-1,1 1 1,9 6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3:0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11707,'15'-2'93,"-1"1"0,1 1 0,0 0 0,-1 1 0,1 0 0,0 1 0,28 8 1,-2-1-83,443 46-219,4-39-121,-69-3 148,461 44 136,-148-7 61,2-25-140,5-38-1070,3-21-541,-475 20 1234,1213 11 2145,-358 26 385,-1113-23-2108,-1-1 34,1 1-1,-1 0 0,0 0 1,1 1-1,-1 0 0,0 1 0,0 0 1,10 3-1,-6 3-81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9:0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4505,'-32'10'344,"-2"3"-432,1 3 56,-1 1 472,-2 3-368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9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6025,'-34'41'377,"1"1"-1,-47 82 1,69-103-287,1 0 0,0 1-1,2 0 1,1 0 0,1 1 0,0 0 0,2 0 0,-2 41 0,6-23-128,2-1 0,1 0 0,3 0 1,1 0-1,2-1 0,1 0 0,3 0 0,0-1 0,3-1 0,1 0 0,2-2 0,25 37 0,-31-55 83,0-1 1,2 0-1,0-1 1,1 0-1,0-1 1,1-1-1,0-1 1,1 0-1,24 11 0,23 7 41,95 32-1,-104-42-107,-45-16 22,96 35-65,114 25 1,-185-56-236,0-2 1,1-1-1,0-2 0,0-2 1,0-1-1,-1-2 0,48-8 1,-53 4-16,-1-1-1,-1-2 1,0-1 0,0-1 0,-1-2 0,0 0 0,-1-2-1,-1-1 1,0-2 0,-2 0 0,25-23 0,13-19-155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9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1031 745 3761,'6'-38'309,"-1"1"0,-2-1 0,-2 0 0,-6-60 1,2 77-215,0 0 0,-2 0 0,0 1 0,-2-1 1,0 1-1,-1 1 0,-1-1 0,-1 2 0,-21-31 1,14 26 101,-1 1 0,0 1 0,-2 1 0,-1 1 0,0 0 1,-1 2-1,-1 0 0,-1 2 0,0 0 0,-46-19 0,46 25 18,0 1-1,0 1 1,-1 1-1,1 1 1,-1 1-1,-1 1 1,1 2-1,0 0 1,0 2-1,-1 1 1,1 1-1,-31 7 1,18 0-268,-1 2 1,2 2-1,0 1 1,-54 32-1,12 2-154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14819,'0'0'63,"0"0"0,0 0-1,0 0 1,0-1 0,0 1-1,1 0 1,-1 0 0,0 0-1,0 0 1,0-1 0,0 1-1,1 0 1,-1 0 0,0 0-1,0 0 1,1 0 0,-1 0-1,0 0 1,0 0 0,0 0 0,1 0-1,-1 0 1,0 0 0,0 0-1,0 0 1,1 0 0,-1 0-1,0 0 1,0 0 0,1 0-1,-1 0 1,0 0 0,0 0-1,1 0 1,2 9 1044,-1 19-517,-1-21-405,4 192 1080,-5-252-837,2 1 0,9-55 1,-11 107-428,0 1 0,0-1 0,0 0 0,1 0 0,-1 0 0,0 0 0,0 0 0,0 1 0,0-1 0,0 0 0,1 0 0,-1 0 0,0 0 0,0 0 0,0 0 0,0 0 0,1 0 0,-1 1 1,0-1-1,0 0 0,0 0 0,1 0 0,-1 0 0,0 0 0,0 0 0,0 0 0,1 0 0,-1 0 0,0 0 0,0 0 0,0-1 0,1 1 0,-1 0 0,0 0 0,0 0 0,0 0 0,1 0 0,-1 0 0,0 0 1,0 0-1,0-1 0,0 1 0,0 0 0,1 0 0,-1 0 0,0 0 0,0 0 0,0-1 0,0 1 0,0 0 0,0 0 0,0 0 0,0-1 0,1 1 0,-1 0 0,0 0 0,0 0 0,0-1 0,0 1 1,0 0-1,0 0 0,0-1 0,8 18 20,-8-15-11,2 1-13,-1 0 0,0 1 0,1-1 0,0 0 0,-1 0 0,1 0 0,0-1 1,1 1-1,-1 0 0,0-1 0,1 1 0,5 3 0,-6-5-1,0-1 0,0 1-1,0 0 1,0-1 0,0 0 0,0 1 0,0-1-1,0 0 1,0 0 0,0 0 0,0 0 0,0 0-1,0-1 1,0 1 0,0-1 0,0 1 0,0-1-1,-1 0 1,1 0 0,0 1 0,0-1 0,0-1-1,1 0 1,11-8-310,-1 0 1,0-1-1,-1-1 0,-1 0 0,15-18 1,-9 10-627,-7 10-601,-4 11 894,-5 0 726,-1 0 0,0 0-1,0 0 1,1 0 0,-1 0 0,0 0 0,0 0 0,0 0 0,0 0 0,0 1 0,0-1 0,0 0 0,-1 0 0,1 0 0,0 0 0,-1 1-1,-6 26 224,2 0 0,-3 39-1,7-52-266,0 1-1,2 0 1,0 0-1,0-1 1,7 28 0,-8-42-30,1 0-1,-1 0 1,0 0 0,0 0 0,1 0 0,-1 0-1,0 0 1,1 0 0,-1 0 0,1 0 0,0 0 0,-1 0-1,1 0 1,0 0 0,-1 0 0,1 0 0,0-1 0,0 1-1,0 0 1,0-1 0,0 1 0,0-1 0,0 1 0,0-1-1,0 1 1,1 0 0,-1-2 0,1 1 1,0 0-1,-1 0 0,1-1 0,-1 1 1,0-1-1,1 1 0,-1-1 1,1 0-1,-1 1 0,0-1 0,1 0 1,-1 0-1,0 0 0,0 0 1,1-2-1,6-5-1,-1 0-1,0-1 1,11-18-1,11-24-360,-2-2-1,-2-1 0,34-108 0,-55 145 472,-5 14 119,-3 11-101,-3 9-92,1 1 1,0 0-1,2 0 0,0 1 0,1 0 0,1-1 0,1 34 1,1-47-41,0-1-1,0 1 1,0 0 0,1-1 0,0 1 0,0-1 0,2 7 0,-2-10 2,-1 0-1,0-1 1,1 1 0,-1 0-1,1-1 1,-1 1 0,1 0-1,-1-1 1,1 1 0,-1-1 0,1 1-1,0-1 1,-1 1 0,1-1-1,0 0 1,0 1 0,-1-1-1,1 0 1,1 1 0,-1-1 2,1 0 1,-1 0-1,1 0 0,-1 0 1,1 0-1,-1-1 1,0 1-1,1 0 1,-1-1-1,0 1 0,1-1 1,-1 0-1,0 1 1,1-1-1,0-1 1,7-4 21,-1-1 1,0 0-1,0 0 1,-1-1-1,0 0 1,10-15-1,34-61 119,-45 74-131,111-225 1129,-140 288-987,-19 65 1,35-93-137,1 1 1,1-1 0,1 1-1,-1 53 1,11-42-23,3-22-150,-8-14 137,-1-1 0,0 0 0,1 0 0,-1 0 0,1 0 0,-1 0 0,1 1 0,-1-1 0,1 0 0,-1 0 0,0 0-1,1 0 1,-1 0 0,1 0 0,-1-1 0,1 1 0,-1 0 0,1 0 0,-1 0 0,0 0 0,1 0 0,-1-1 0,1 1 0,-1 0 0,0 0-1,1-1 1,-1 1 0,0 0 0,1 0 0,-1-1 0,0 1 0,1-1 0,0-1-58,0 0 0,0 0 0,0 0-1,0 0 1,0 0 0,-1-1 0,1 1 0,-1 0 0,1 0 0,-1 0 0,0-1-1,0 1 1,0 0 0,0 0 0,0-1 0,-1 1 0,1 0 0,-1 0 0,1 0-1,-1 0 1,0 0 0,0-1 0,-2-2 0,-6-11-335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3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82 6641,'-37'4'861,"-1"1"0,1 1 0,1 2 0,-48 17 0,68-19-836,1 1 0,0 0-1,0 1 1,1 1 0,0 0 0,0 1-1,1 0 1,1 1 0,-1 1 0,2 0-1,0 1 1,-11 15 0,11-11-204,0 1-1,2 0 1,0 1 0,0 0 0,2 1-1,1 0 1,0 0 0,1 0 0,2 1 0,0-1-1,1 1 1,1 26 0,2-16 146,2 1-1,2-1 1,0 0 0,2 0-1,2-1 1,1 0 0,19 41-1,-15-40 45,1 0-1,1-1 1,2-1-1,1 0 1,2-2-1,31 34 1,-42-51-94,0-1 0,1-1 0,0 1 0,0-2 1,1 1-1,0-2 0,25 11 0,-26-14-6,-1 0 0,1-1 1,0 0-1,0 0 0,0-1 0,0-1 0,0 0 0,0 0 1,0-1-1,0 0 0,12-4 0,6-3 43,0-1 1,-1-1-1,0-2 0,-1 0 1,26-18-1,-15 6 177,-1-1 0,56-51 0,-74 58-51,-2 0 0,0-1 1,-1 0-1,0-2 0,-2 0 1,-1 0-1,0-1 0,-2-1 0,0 0 1,-2-1-1,0 0 0,-2 0 1,-1-1-1,-1 0 0,0 0 0,-2 0 1,-1 0-1,-2-1 0,-2-27 1,0 23 191,-2 0 1,-1 0 0,-1 1 0,-1-1 0,-2 2 0,-1-1 0,-2 1-1,-22-41 1,27 57-191,-1 0-1,0 0 0,-1 1 1,0 0-1,-1 1 1,0 0-1,-1 1 0,0 0 1,0 0-1,-1 1 1,0 0-1,0 1 0,-1 1 1,1 0-1,-2 1 0,1 0 1,-1 1-1,1 0 1,-1 1-1,-17-1 0,19 3-194,0 0 0,0 1-1,1 1 1,-1 0 0,0 1-1,1 0 1,-1 0 0,1 1-1,-1 1 1,1 0-1,0 0 1,-14 9 0,-33 23-309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3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1637 4057,'12'-3'31,"0"-1"1,-1-1-1,1 0 0,-1 0 1,0-1-1,-1-1 0,13-9 1,-13 8 5,1 1 1,1 0-1,-1 0 1,1 1 0,0 0-1,0 1 1,1 1-1,0 0 1,0 1-1,21-3 1,10 1-30,0-1-1,0-2 1,-1-3-1,0-1 1,0-2-1,-2-2 1,0-1-1,66-40 1,-77 39 44,50-33 547,138-64 0,23 5 120,-165 71-568,77-54 0,140-91 638,-237 154-219,2 3-1,0 2 1,89-25 0,-127 45-558,215-63-474,-175 47-4,105-53 1,9-33-202,-30 16 697,-112 74 170,1 0 1,58-19-1,49-7 344,91-31-217,-182 55-325,-6 2 49,85-21 0,-92 31 743,-28 7-928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3:3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10154,'-19'6'616,"13"-4"-1140,20 0-56,372 65-2026,-321-54 1477,-35-9 531,-23-3 598,0-1-1,0 1 1,-1 0-1,13 4 0,-18-4 67,-1-1-1,1 0 0,-1 1 0,1-1 1,-1 1-1,1-1 0,-1 1 0,1-1 1,-1 1-1,1-1 0,-1 1 0,0-1 1,1 1-1,-1 0 0,0-1 0,1 1 1,-1 0-1,0-1 0,0 1 0,0 0 1,1-1-1,-1 1 0,0 0 0,0-1 1,0 1-1,0 0 0,0-1 0,0 1 0,-1 0 1,1-1-1,0 1 0,0 0 0,0-1 1,-1 2-1,-13 26 1403,11-21-1207,-121 213 1463,-4 6-3450,63-104 1034,33-68 245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3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198 100 10386,'-21'1'401,"-9"0"-140,-1 2 1,-47 9 0,76-11-291,0-1 0,0 1 0,0 0 0,1 0 0,-1-1 0,0 1 0,0 0 0,1 0 0,-1 1 0,1-1 0,-1 0 0,1 0 0,-1 1 0,1-1-1,0 1 1,0 0 0,0-1 0,-2 4 0,1-2-20,1 1 0,0-1 0,0 1-1,1 0 1,-1-1 0,1 1 0,-1-1-1,1 1 1,1 6 0,2 7-133,0-1 1,1 1-1,10 25 0,-10-28 90,21 55-170,2-1 1,4-1 0,2-1-1,83 119 1,-102-166 194,0 0 1,1-2-1,1 0 0,1-1 1,1 0-1,20 13 0,-31-24 29,0 0 0,0-1 0,1 0 0,-1-1 0,1 0-1,0 0 1,0-1 0,0 0 0,1 0 0,-1-1 0,0 0-1,1 0 1,-1-1 0,1 0 0,-1 0 0,0-1 0,1 0 0,-1-1-1,16-5 1,-11 2 107,1-1-1,-1-1 1,0 0-1,-1-1 0,0 0 1,0-1-1,-1 0 1,0-1-1,0 0 1,-1-1-1,0 0 1,-1 0-1,11-20 1,-10 14 122,-1 0 1,-1-1-1,0 0 1,-2 0-1,0 0 1,-1-1-1,0 0 1,-2 0 0,2-36-1,-4-4-20,-11-110 0,7 147-306,-1 0 0,-1 0 0,-1 0 0,0 1 0,-2 0 0,-1 0 0,0 0 0,-14-20 0,17 32-48,0 1 0,-1 0 0,0 0 0,0 0 0,0 1 0,-1 0 0,0 1 0,-15-10 0,17 13 98,-1-1-1,0 1 1,-1 0 0,1 1 0,0 0 0,-1 0 0,1 0 0,-1 1 0,1 0 0,-1 1 0,0-1 0,-9 2 0,-40 8-526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3:5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1783 6425,'18'-22'-23,"1"0"-1,1 2 0,39-33 0,-23 21-169,210-170-999,-203 172 1226,2 2 0,1 1 0,1 3 0,55-21-1,599-269 1814,-701 314-1847,118-57-48,2 6 0,2 5 0,2 5 0,171-32 0,-92 39 78,156-32 100,-281 47-100,-2-3 0,115-49 0,-130 41 38,79-51 1,50-50 178,-97 65-75,133-105 8,-219 167-337,-9 11 9,-6 4 132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0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5049,'13'-12'480,"2"-1"-464,8-5-552,5-2 1184,9-6-800,6-4-48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1735 4017,'36'-2'278,"-8"0"-113,1 0 1,0-2 0,44-12-1,-25-1 94,91-45 0,40-40 143,-40 22-128,297-126 856,-150 78 454,-94 33-672,321-143-1063,36 21-1594,-452 180 1636,599-272 329,-510 227-115,76-40-720,-248 114 584,-3 3 959,-16 23-146,-3 3-309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1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7546,'57'-12'485,"66"-4"0,-41 7-462,85-11-16,192 1-1,-217 17-26,221-32 0,-3-10 3,-248 38 56,138 9-1,-102 7 287,183-12 0,-245-4-214,338-12 43,-279 22-308,-1-7 0,219-32 0,-38 4 579,2 27 359,-252 4-812,67 6-519,-140-6 489,-2 0 53,0 0 1,0 0 0,0-1-1,0 1 1,1 0 0,-1 0-1,0 0 1,0 0 0,1 0-1,-1 0 1,0 0 0,0 0-1,0 0 1,1 0 0,-1 0-1,0 0 1,0 0 0,0 0-1,1 0 1,-1 0-1,0 0 1,0 0 0,0 1-1,1-1 1,-1 0 0,0 0-1,0 0 1,0 0 0,1 0-1,-1 0 1,0 1 0,0-1-1,0 0 1,0 0 0,0 0-1,1 0 1,-1 1 0,0-1-1,0 0 1,0 0-1,0 0 1,0 1 0,0-1-1,0 0 1,0 0 0,0 0-1,0 1 1,0-1 0,0 0-1,-3 6-160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3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1853 5297,'48'-3'667,"1"-2"-1,80-18 1,45-6-674,-109 25-18,-1-4 0,0-2 1,105-30-1,-101 17 257,2 4 1,99-16-1,336-56-171,-343 59-183,161-55-51,-221 56 381,182-35 975,-68 20-1029,-100 18-184,130-37 1,-197 48 36,0-1 1,88-48 0,-41 7 156,50-28 370,397-201-709,-453 237-121,85-53-72,-134 77 433,-1-2 0,39-38 0,-56 46 44,157-141 310,-135 125-450,2 3 0,59-34-1,5-2-172,-109 69 148,-1 0-18,-10 2 7,-20 5-61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6281,'-5'-1'64,"1"1"-584,0-2-144,-1 4 456,0-1-152,-1 3-112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42 318 14643,'1'1'1056,"13"-1"-632,5 0-63,10-4 407,2-2-96,9-3-168,3-1-96,-1 0-344,-5-1-208,-8 1-248,-6 1 336,-16 6-208,-6 2-120</inkml:trace>
  <inkml:trace contextRef="#ctx0" brushRef="#br0" timeOffset="1">4 34 15931,'-4'0'1329,"7"-5"-1185,1-2-288,0 0-865,9 0 1258,5 1-482,0 5-287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3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4881,'-23'6'360,"-3"4"-480,-3 2-80,1 2 96,-1 5-112,0 4-144,1-2-32,-1 5 16,3-2 56,2-1 256,1-1 96,4-2 72,1 1-24,2 4-16,0 0 56,3 8-8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1 680 3945,'0'4'43,"-1"1"1,1 0-1,0 0 1,0-1-1,1 1 0,0 0 1,-1-1-1,1 1 1,1-1-1,-1 1 0,1-1 1,0 0-1,0 1 1,0-1-1,0 0 1,1 0-1,0 0 0,0-1 1,0 1-1,0-1 1,0 1-1,1-1 1,-1 0-1,8 4 0,4 3 10,0 0-1,1-2 1,0 1-1,0-2 0,1 0 1,-1-1-1,2-1 1,-1-1-1,0 0 0,1-1 1,33 1-1,13-4 496,123-14 0,-162 11-443,183-3 801,-19 1-491,-162 2-397,1-1-1,-1-1 1,0-1 0,44-17 0,-63 21-43,0-2 1,-1 1 0,0-1 0,0 0-1,0-1 1,-1 1 0,1-1 0,-1-1-1,0 1 1,0-1 0,-1 0 0,0-1-1,0 1 1,0-1 0,-1 0-1,0 0 1,0 0 0,-1 0 0,0-1-1,0 0 1,-1 1 0,0-1 0,0 0-1,0-13 1,1-10 90,-1 0 0,-1 0 0,-2 0-1,-1 0 1,-2 0 0,-1 1 0,-1-1 0,-2 1 0,-1 0 0,-1 1-1,-1 0 1,-17-28 0,19 42-3,-1 0 1,-1 1-1,-1 0 0,1 1 0,-2 1 0,0 0 0,0 0 1,-2 1-1,1 1 0,-1 0 0,0 2 0,-1-1 1,0 2-1,0 0 0,-25-7 0,13 7-251,0 0 1,0 2-1,-1 1 0,0 1 0,1 2 1,-1 1-1,0 1 0,-51 8 0,-1 8-226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1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4361,'-37'13'232,"-8"2"-232,4 1-24,-2 7 24,3 0 0,4 0 176,3-3 104,7-4 56,6-3 16,4-6-112,3-1-328,6-6 264,4-5 96,3-8-248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1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1899 5001,'159'-129'576,"33"-28"-273,73-79-111,231-196-568,-320 281 181,-67 54 56,177-120-1,-246 192 109,2 3-1,1 1 0,78-27 1,-46 26-39,116-19 0,-61 16 166,0-6 1,128-49-1,-131 31 16,130-40-26,-228 81-103,1 2-1,0 1 1,0 1-1,0 2 1,1 1 0,54 5-1,-53 1-65,-21-3 69,0 0 0,0-1 0,0 0 0,0-1 0,0 0 0,13-1 0,12-11-29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5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6529,'3'-23'-30,"0"-1"-1,1 1 0,2-1 0,0 1 1,18-41-1,-12 32-70,0-2 153,1 1 1,21-36-1,-26 56 9,1-1 0,0 1 0,1 0 0,1 1 0,0 0 0,1 1 0,15-12 0,66-37-417,-54 36 248,12-8-100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3913,'39'-23'-304,"1"5"320,0 0 24,9 4-176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4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7122,'222'-66'1169,"10"-3"-1868,348-125-1290,-490 158 1998,124-69 0,-67 30 790,-134 68-555,0 1 0,1 1 1,25-7-1,-35 11-233,0 0 1,0 1-1,0-1 1,1 1-1,-1 0 1,0 1-1,0-1 0,0 0 1,0 1-1,0 0 1,0 0-1,0 1 1,0-1-1,0 1 1,0-1-1,0 1 1,6 5-1,4 5-65,17 10 16,-17-19-79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0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1696,'32'-8'684,"0"-2"0,38-16-1,34-10 1733,-90 32-2140,0 1 1,0 1 0,0 0 0,0 1-1,25 0 1,-5 4-177,37 3 2,121-7 0,166-48-203,-140 15 3,200-16-62,-337 38-427,148-39-1,-145 25 364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1347 6977,'173'-51'1698,"34"-12"197,-160 47-1746,-1-3 0,59-34 0,-26 1-778,-2-3 0,98-91 1,-55 43-1742,-89 77 1707,152-130-2176,-134 110 2524,68-81 0,-26 7 709,101-114 831,-126 157 2525,-66 77-3749,0 0 1,0 0-1,0 0 1,0 0 0,-1 0-1,1 0 1,0 0-1,0 0 1,0 0 0,0 0-1,0 0 1,0 0-1,0 0 1,0 0-1,0 0 1,0 0 0,-1 0-1,1 0 1,0 0-1,0 0 1,0-1 0,0 1-1,0 0 1,0 0-1,0 0 1,0 0-1,0 0 1,0 0 0,0 0-1,0 0 1,0 0-1,0-1 1,0 1 0,0 0-1,0 0 1,0 0-1,0 0 1,0 0-1,0 0 1,0 0 0,0 0-1,0-1 1,-9 7-114,-3 5-64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1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1062 8418,'48'-18'-206,"74"-37"0,-72 31 81,63-22 0,186-43 1204,-46 16 331,391-94 245,-447 126-1575,211-73 0,-135 19 67,238-71 343,80 52-64,-566 111-441,43-5-28,0-3 0,90-27 0,-166 42-115,-4 2 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13123,'3'2'195,"1"0"1,0-1-1,0 1 1,0-1-1,0 0 1,0 0-1,1-1 1,-1 1-1,0-1 1,0 0-1,0 0 1,1 0-1,-1-1 1,0 1-1,0-1 1,0 0-1,0 0 1,0-1-1,0 1 1,0-1-1,4-2 1,5-4-173,-1 0 0,0 0 0,-1-1 0,0-1 0,0 0 0,-1 0 0,0-1 0,-1-1 0,0 1 0,-1-1 0,12-23 0,-19 32-88,0 0 0,0 0 0,0 0 0,0 0 1,-1 0-1,1 0 0,0-6 0,-1 9 50,0-1-1,0 1 0,0-1 1,0 1-1,-1 0 0,1-1 1,0 1-1,0-1 1,0 1-1,0 0 0,0-1 1,-1 1-1,1-1 0,0 1 1,0 0-1,0-1 1,-1 1-1,1 0 0,0 0 1,-1-1-1,1 1 1,0 0-1,-1-1 0,1 1 1,-1 0-7,0 0 0,0 0 0,0 0 0,0 0 1,0 0-1,0 0 0,1 0 0,-1 0 0,0 0 1,0 0-1,0 1 0,0-1 0,1 0 0,-1 1 1,0-1-1,0 1 0,0 0 0,-10 7-47,0 1 0,1 0 1,0 1-1,1 0 0,0 1 0,1 0 0,-10 15 0,9-13 52,-5 7 64,-22 41 0,33-55-19,0 0-1,1 0 0,-1 0 0,1 1 1,1-1-1,-1 1 0,1-1 0,0 1 0,1-1 1,-1 1-1,1 0 0,1 7 0,0-12-14,-1 0 1,1-1-1,-1 1 1,1-1-1,0 1 0,-1-1 1,1 1-1,0-1 0,0 1 1,0-1-1,0 0 0,1 1 1,-1-1-1,0 0 0,0 0 1,1 0-1,-1 0 0,1 0 1,-1 0-1,1-1 0,-1 1 1,1 0-1,-1-1 0,1 1 1,0-1-1,-1 1 0,1-1 1,0 0-1,0 0 0,2 0 1,3 0 19,0 0 0,-1 0 0,1-1 0,0 0 0,0-1 0,10-3 1,-1-1-21,0-1 0,-1-1 0,0 0 1,0-1-1,-1-1 0,0-1 1,-1 1-1,15-17 0,9-12-61,41-56 1,-38 42 50,-2-2 0,58-115 0,-91 162 56,-1-1 0,-1 0 0,1 0 1,-1-1-1,-1 1 0,0 0 0,2-16 0,-4 24-48,-1 0 0,1 0 0,0 0 0,0 0 0,0 0 0,-1 1 0,1-1 0,0 0 0,-1 0 0,1 0 0,-1 0 0,1 1 0,-1-1 0,1 0 0,-1 0 0,0 1 0,1-1 0,-1 0 0,0 1 0,1-1 0,-1 1 0,0-1 0,0 1 0,0-1 0,0 1 0,1 0 0,-1-1 0,0 1 0,0 0 0,0 0 0,0 0 0,0-1 0,0 1 0,0 0 0,0 0 0,0 0 0,0 1 0,0-1 0,0 0 0,1 0 0,-1 0 0,0 1 0,0-1 0,0 0-1,0 1 1,-1 0 1,-8 4 48,0 0 0,0 0 1,0 1-1,1 1 0,0-1 1,0 2-1,0-1 0,-10 13 1,-5 7 26,-28 42 0,32-40-78,2 1 0,-25 53 0,37-71-9,1 1 0,1 0 1,0 1-1,0-1 0,2 1 0,0-1 1,0 1-1,1 0 0,2 24 0,-1-35-13,0 1-1,1-1 0,0 1 0,0-1 1,0 0-1,0 1 0,0-1 0,1 0 1,-1 0-1,1 0 0,0 0 0,0 0 1,0 0-1,0 0 0,1-1 0,-1 1 1,1-1-1,0 0 0,-1 0 0,1 0 1,0 0-1,0 0 0,0 0 0,1-1 1,-1 1-1,0-1 0,5 1 0,0 0 15,1-1-1,-1 0 0,0-1 0,1 0 0,-1 0 1,0 0-1,1-1 0,-1-1 0,0 1 0,13-5 1,7-7-56,-9-10-13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16636,'2'5'139,"-1"0"1,0 0-1,0 0 1,-1 1 0,1-1-1,-1 0 1,0 0-1,0 1 1,-2 4 0,-11 51 151,5-27 93,4-16-238,-42 222 1271,45-238-1403,1 0 0,0 0 0,-1 0 1,1 0-1,0 1 0,0-1 1,0 0-1,0 0 0,1 0 0,-1 0 1,1 3-1,-1-5-19,1 1 0,-1-1 0,0 0 0,0 0 0,1 0 0,-1 1 0,0-1 0,1 0 0,-1 0 0,0 0 1,1 0-1,-1 0 0,0 1 0,0-1 0,1 0 0,-1 0 0,0 0 0,1 0 0,-1 0 0,0 0 0,1 0 0,-1 0 0,0 0 0,1-1 0,-1 1 0,0 0 0,1 0 0,-1 0 1,0 0-1,1 0 0,-1 0 0,0-1 0,0 1 0,1 0 0,-1 0 0,0 0 0,0-1 0,1 1 0,-1-1 0,7-5-209,0-1 0,0 0 0,7-12 0,-6 9-22,-4 5 45,1-1 1,0 0-1,1 1 1,-1 0-1,1 0 1,12-7-1,-16 11 159,-1 0 0,1 1 0,-1-1 1,1 1-1,0-1 0,-1 1 0,1 0 0,0-1 0,-1 1 0,1 0 1,0 0-1,-1 0 0,1 0 0,0 1 0,-1-1 0,1 0 0,0 1 1,-1-1-1,1 1 0,0-1 0,-1 1 0,1 0 0,-1 0 0,0 0 1,1-1-1,-1 1 0,1 1 0,-1-1 0,0 0 0,0 0 0,0 0 1,0 1-1,0-1 0,0 1 0,0-1 0,1 2 0,1 3 151,0 1-1,0 0 1,-1-1-1,1 1 1,-1 0-1,-1 0 1,1 0-1,-1 0 1,-1 1-1,1-1 1,-1 0-1,0 0 1,-1 0-1,-1 9 1,1-14-47,1 0 0,-1 0-1,1 0 1,-1 0 0,0 0 0,0 0 0,0 0-1,0-1 1,0 1 0,0 0 0,0-1 0,-1 1-1,1-1 1,0 1 0,-1-1 0,1 0 0,-1 0-1,0 1 1,-2 0 0,0 0 11,0-1 1,0 1-1,0-1 0,0 0 1,-1 0-1,1 0 0,0-1 0,-7 1 1,-7-2-130,1 0 1,-1-1-1,-22-6 0,39 8 35,-8-1-375,0-1-1,0 0 1,0-1-1,0 0 0,0 0 1,1-1-1,0 0 0,-1 0 1,-9-8-1,17 11 318,1 0 0,-1 1 0,1-1 0,-1 0 0,1 1 0,-1-1 0,1 0 1,0 0-1,-1 1 0,1-1 0,0 0 0,0 0 0,-1 0 0,1 0 0,0 1 0,0-1 0,0 0 0,0 0 0,0 0 0,0 0 0,0 0 0,0 1 0,1-2 0,4-7-751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1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79 185 12355,'0'0'20,"0"0"0,0 0 0,0 0 1,0 0-1,0 0 0,0 0 0,0 0 1,0 0-1,0 0 0,0 0 1,0 0-1,0 0 0,0 0 0,0 0 1,0 0-1,0-1 0,0 1 0,-1 0 1,1 0-1,0 0 0,0 0 0,0 0 1,0 0-1,0 0 0,0 0 0,0 0 1,0 0-1,0 0 0,0 0 0,0 0 1,0 0-1,0 0 0,0 0 0,8-8 4,13-9-351,33-18-105,1 2-1,108-46 0,-157 77 550,-1 0-1,2 0 0,-1 0 1,0 1-1,0 0 0,0 0 0,0 1 1,1-1-1,-1 1 0,8 2 0,-14-2-98,1 0 0,-1 0 0,0 1-1,1-1 1,-1 0 0,0 1 0,1-1 0,-1 0-1,0 1 1,1-1 0,-1 0 0,0 1-1,0-1 1,0 1 0,1-1 0,-1 1 0,0-1-1,0 0 1,0 1 0,0-1 0,0 1-1,0-1 1,0 1 0,0-1 0,0 1-1,0-1 1,0 1 0,0 0 0,-2 15 95,2-15-95,-7 26 18,-1 0-1,-1-1 1,-15 31-1,-43 70-318,36-74 39,-2-1-1,-3-3 1,-1 0 0,-3-3-1,-62 58 1,68-78 133,5-9-33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1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8930,'-7'124'1430,"0"-7"-685,47 1091 978,4-247-1663,-21 0 209,-22-886-223,5 89 141,0 67-504,-6-226-64,-1 1 0,0-1 0,0 1-1,-3 9 1,1-2 123,-2 6-217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10962,'7'-1'113,"1"0"-1,0-1 0,0 1 0,-1-1 1,13-5-1,19-5-122,218-23-162,3 23 174,72-7 207,-26-18-31,254-19-45,339 53-76,-172 6-15,602-18-5,-1275 16-36,563-13 119,-601 11-98,1-1 1,0-1-1,-1 0 0,17-6 0,-33 9-67,1 0-1,-1 0 1,0 0 0,1 0-1,-1 0 1,0 0 0,1 0-1,-1 0 1,0 0 0,1 0 0,-1 1-1,0-1 1,1 0 0,-1 0-1,0 0 1,1 0 0,-1 1-1,0-1 1,0 0 0,1 0-1,-1 1 1,0-1 0,0 0-1,0 0 1,1 1 0,-1-1-1,0 0 1,0 1 0,0-1 0,0 0-1,0 1 1,0-1 0,0 0-1,1 1 1,-1-1 0,0 0-1,0 1 1,0-1 0,0 0-1,0 1 1,-1-1 0,1 0-1,0 1 1,0-1 0,0 1 0,0 5-397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44 11554,'-10'-27'920,"10"27"-913,0-1 0,-1 1 1,1 0-1,0-1 0,0 1 1,0-1-1,0 1 0,0-1 1,0 1-1,0-1 0,0 1 0,0-1 1,0 1-1,0-1 0,0 1 1,0-1-1,0 1 0,0 0 1,0-1-1,0 1 0,1-1 0,-1 1 1,0-1-1,0 1 0,1-1 1,-1 1-1,0 0 0,0-1 1,1 1-1,-1 0 0,1-1 0,-1 1 1,0 0-1,1 0 0,-1-1 1,1 1-1,-1 0 0,0 0 1,1-1-1,-1 1 0,1 0 0,-1 0 1,1 0-1,-1 0 0,1 0 1,-1 0-1,1 0 0,-1 0 1,1 0-1,-1 0 0,1 0 0,-1 0 1,1 0-1,31 8 15,0 1 0,50 23 0,4 0-116,54 5-264,-28-8-176,-105-27 475,0 0-1,0 1 1,0-1 0,-1 2 0,1-1-1,-1 0 1,8 6 0,-13-7 61,0-1 1,0 0 0,1 0 0,-1 1-1,0-1 1,0 0 0,0 1 0,0-1-1,-1 1 1,1 0 0,0-1-1,0 1 1,-1-1 0,0 1 0,1 0-1,-1 0 1,0-1 0,1 1 0,-1 0-1,0 0 1,0-1 0,-1 1-1,1 0 1,0-1 0,-1 1 0,1 0-1,0 0 1,-1-1 0,0 1 0,1-1-1,-1 1 1,0-1 0,0 1-1,-2 2 1,-6 9 95,0-1 0,-1 1 0,-1-1 0,-16 13-1,-54 42 359,42-37-210,-347 274 237,368-290-900,-27 15-1,39-26 375,1 0-1,-1 0 1,0-1-1,0 1 1,-1-2-1,1 1 1,0 0-1,-1-1 1,-8 0-1,8-1-32,0-1 0,0 0 0,0-1 0,-11-3 0,17 5 69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13 929 7570,'-1'0'36,"1"0"1,-1 0 0,1 0 0,-1 0 0,1 0 0,-1 0 0,1 0-1,-1 1 1,1-1 0,-1 0 0,1 0 0,-1 1 0,1-1-1,-1 0 1,1 0 0,-1 1 0,1-1 0,0 0 0,-1 1 0,1-1-1,0 1 1,-1-1 0,1 0 0,0 1 0,0-1 0,-1 1-1,1-1 1,0 1 0,0-1 0,0 1 0,0-1 0,-1 1 0,1-1-1,0 1 1,0-1 0,0 1 0,0-1 0,0 1 0,0-1 0,1 1-1,-1-1 1,0 2 0,0-1 8,1-1 1,-1 1-1,1 0 0,-1-1 0,1 1 1,-1 0-1,1-1 0,0 1 0,-1 0 1,1-1-1,0 1 0,-1-1 0,1 0 0,0 1 1,0-1-1,0 1 0,-1-1 0,1 0 1,0 0-1,0 1 0,0-1 0,0 0 1,-1 0-1,1 0 0,0 0 0,0 0 1,1 0-1,3-2 69,0 1 1,-1-1-1,1 0 1,0-1-1,-1 1 1,0-1-1,0 0 1,0 0-1,0 0 1,0 0-1,0-1 1,-1 1-1,6-9 1,-3 6-10,64-74 353,-4-2 1,82-134-1,74-203-566,-210 391 78,-8 17 7,1 0 0,0 1 0,0 0 0,1 0 0,8-10 0,-14 20 22,0 0-1,0-1 1,0 1-1,0 0 1,0-1-1,0 1 1,1 0-1,-1-1 0,0 1 1,0 0-1,1-1 1,-1 1-1,0 0 1,0-1-1,1 1 1,-1 0-1,0 0 1,1 0-1,-1-1 1,0 1-1,1 0 1,-1 0-1,0 0 1,1 0-1,-1 0 1,1 0-1,-1-1 1,0 1-1,1 0 1,-1 0-1,0 0 1,1 0-1,-1 0 0,1 0 1,-1 1-1,0-1 1,1 0-1,-1 0 1,0 0-1,1 0 1,-1 0-1,0 1 1,1-1-1,-1 0 1,0 0-1,1 0 1,-1 1-1,0-1 1,1 0-1,-1 0 1,0 1-1,0-1 1,0 0-1,1 1 1,-1-1-1,0 0 0,0 1 1,6 27-24,-5-25 21,15 193-39,3 23-33,-13-182-243,1-1 1,2 0-1,25 66 0,-28-86 238,2 0 0,0-1 0,13 19 0,-17-29 56,0 1-1,1 0 1,0-1-1,1 0 1,-1 0-1,1-1 1,0 1-1,0-1 1,0-1-1,10 5 1,-3-3-64,0-1-1,0 0 1,16 1 0,-29-4 87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1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11490,'-5'-16'772,"1"21"-341,0 31-60,4 264 267,11-203-770,-33-105-1543,10 2 1366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41 355 9738,'-5'-9'155,"-1"1"1,1-1-1,1 0 0,0 0 1,0-1-1,1 1 0,0-1 1,-2-10-1,4 15-98,1-1-1,0 1 1,0-1 0,0 0-1,1 1 1,0 0-1,0-1 1,0 1 0,1-1-1,0 1 1,0 0-1,0 0 1,0 0 0,1 0-1,0 0 1,4-5 0,5-5-4,1 1 1,0 0 0,1 1-1,0 0 1,1 2 0,1-1 0,-1 2-1,26-13 1,-27 16-71,0 1 0,0 0 0,0 1 0,1 0 0,0 1 0,0 1 0,0 0 0,0 1 0,0 1 0,31 1 0,-41 1-6,-1 0 0,1 0 0,0 0 0,-1 0 0,1 1 0,-1-1 0,1 1 0,-1 1 0,0-1 1,0 0-1,0 1 0,0 0 0,0 0 0,-1 0 0,5 5 0,-3-2-3,0 1 0,-1 0-1,0-1 1,0 1 0,-1 1 0,1-1-1,-2 0 1,4 13 0,-1 6 69,-1 0 0,-1 1 0,-1 0 0,-3 40 0,-1-33 272,-1 0 1,-2-1 0,-2 1 0,0-1 0,-3 0 0,0-1 0,-19 38 0,20-50-206,-1-1 0,-1-1 0,0 0-1,-2-1 1,0 0 0,0-1 0,-2 0 0,0-1 0,-1-1 0,0 0-1,-1-1 1,-33 18 0,45-28-106,0-1-1,0 0 1,0 0-1,-1 0 1,1 0-1,-1-1 1,1 0-1,-1-1 1,1 1 0,-1-1-1,0 0 1,1 0-1,-1-1 1,-10-2-1,13 3-67,0-1-1,0-1 1,0 1-1,0 0 1,1-1-1,-1 1 1,1-1-1,-1 0 1,1 0-1,-1 0 1,1 0-1,0 0 1,0-1-1,0 1 1,0 0-1,1-1 1,-1 0-1,1 1 1,-1-1-1,1 0 0,0 0 1,0 0-1,0 0 1,1 0-1,-1 0 1,1 0-1,-1 0 1,1-4-1,0 3 1,0 0-1,0 0 1,0 0-1,1 0 1,-1 0-1,1 1 1,0-1-1,0 0 1,1 0-1,-1 1 1,1-1-1,2-4 1,11-16-479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24 11538,'6'-6'293,"12"-11"243,-14 16-303,-6 12-4,-13 28-34,2 1-1,-15 81 0,2 86 96,22-164-201,2 1 0,7 81 1,-5-124-81,0 0 0,0 0 0,0 0 0,1 0 0,-1 1 0,0-1 0,1 0 0,-1 0 0,0 0 0,1 0 0,-1 0 0,1 0 0,0 0 0,-1 0 0,1 0 1,0 0-1,-1 0 0,1 0 0,0-1 0,1 2 0,-1-2 2,0 0 1,0 1-1,0-1 1,-1 0 0,1 0-1,0 0 1,0 0-1,0 0 1,0 0-1,0 0 1,0-1-1,-1 1 1,1 0 0,0 0-1,0-1 1,0 1-1,-1 0 1,1-1-1,0 1 1,1-1-1,5-5 64,-1 1 0,1-1 0,-1 0 0,7-9-1,-9 10-55,53-65 404,61-98-1,-80 111-336,58-95-495,-80 130-92,-16 22 485,0 0 0,0 0 0,0-1 0,1 1 0,-1 0 0,0 0 0,0 0 0,0 0 0,0 0 0,0-1 0,0 1 0,1 0 0,-1 0 0,0 0 0,0 0 0,0 0 0,0 0 0,0 0 0,1 0 0,-1 0 0,0-1 0,0 1 0,0 0 0,1 0 0,-1 0 0,0 0 0,0 0 0,0 0 0,0 0 0,1 0 0,-1 0 0,0 0 0,0 1 0,0-1 0,0 0 0,1 0 0,-1 0 0,0 0 0,0 0 0,0 0 0,0 0 0,1 0 0,-1 0 0,0 0 0,0 1 0,0-1 0,0 0 0,0 0 0,0 0 0,1 0 0,-1 0 0,0 1 0,0-1 0,0 0 0,0 0 0,0 0 0,0 0 0,0 1 0,0-1 0,0 0 0,0 0 0,0 0 0,0 1 0,0-1 0,0 0 0,0 0 0,-1 14-234,-11 9-121,-8 4-125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14579,'16'23'880,"-11"1"-904,5 3-56,9 8-16,4-1-192,0-2-872,1-1 992,4-8-144,-6-3-136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45 9802,'0'-3'92,"0"1"-1,-1-1 0,1 1 1,-1-1-1,0 1 1,0-1-1,0 1 1,0 0-1,0-1 0,-1 1 1,1 0-1,-1 0 1,1 0-1,-4-3 1,3 4-48,0 0 1,1 0-1,-1 0 1,0 1 0,0-1-1,1 1 1,-1-1-1,0 1 1,0-1 0,0 1-1,0 0 1,1 0-1,-1 0 1,0 0-1,0 0 1,0 1 0,0-1-1,1 1 1,-1-1-1,0 1 1,-3 1 0,-11 5 109,1 0 1,0 2-1,0 0 1,0 0 0,1 1-1,-23 23 1,6-3-43,-40 54 1,39-43 77,3 1 0,-38 70 0,57-92-112,1-1 0,1 1 1,1 0-1,1 1 0,0-1 1,2 1-1,0 1 0,-1 38 0,5-54-60,0 0-1,1 0 0,-1 0 1,2 0-1,-1 0 0,0 0 1,1 0-1,0 0 0,1-1 1,-1 1-1,1-1 0,6 9 0,-6-10-11,0 0 0,1-1-1,-1 0 1,1 1-1,0-1 1,0-1 0,0 1-1,0-1 1,0 1-1,1-1 1,-1 0 0,1-1-1,-1 1 1,1-1-1,-1 0 1,8 1 0,-1-1-2,-1-1 1,1 0 0,-1-1 0,0 0 0,1-1 0,-1 0 0,0 0 0,0-1 0,0-1 0,0 0 0,0 0 0,11-7 0,0-2 7,0 0-1,-1-2 1,0 0 0,19-21-1,-28 26-3,-1-1 1,0 0-1,-1-1 0,12-20 1,-18 26-6,1-1 1,-1 0-1,0 0 1,-1 0 0,1 0-1,-2 0 1,1-1 0,-1 1-1,0-1 1,0-13 0,-1 19-3,0 0 0,0-1 0,0 1 0,-1 0 1,1-1-1,-1 1 0,0 0 0,1 0 1,-1 0-1,0 0 0,0-1 0,-2-2 0,1 4 1,1 0-1,0 0 0,0 0 1,0 1-1,0-1 0,-1 0 0,1 0 1,0 1-1,-1-1 0,1 1 1,-1-1-1,1 1 0,0-1 0,-1 1 1,1 0-1,-1 0 0,1 0 0,-1 0 1,1 0-1,-1 0 0,-2 0 1,-6 2 16,1 0 1,-1 1 0,1 0 0,0 0 0,-1 1 0,2 1 0,-1-1 0,-12 9-1,9-4 34,0 0-1,0 1 1,1 0-1,-18 20 0,19-13 50,10-17-99,0 0 0,1 0-1,-1 0 1,0 1 0,0-1 0,0 0-1,1 0 1,-1 0 0,0 0-1,0 0 1,1 0 0,-1 0 0,0 0-1,0 0 1,0 0 0,1 1 0,-1-1-1,0 0 1,0 0 0,1 0 0,-1-1-1,0 1 1,0 0 0,1 0 0,-1 0-1,0 0 1,0 0 0,1 0 0,-1 0-1,0 0 1,0 0 0,0-1 0,1 1-1,-1 0 1,0 0 0,0 0 0,33-22 27,24-33-414,54-68 0,-82 90 134,-28 31 235,0 1 0,0 0 0,0 0 1,0 0-1,0 0 0,0 0 1,1 0-1,-1 0 0,0 0 0,1 0 1,2-1-1,-4 2 14,0 0-1,1 0 0,-1 0 1,0 0-1,0 0 1,1 0-1,-1 1 1,0-1-1,0 0 1,1 0-1,-1 0 1,0 0-1,0 0 1,1 1-1,-1-1 1,0 0-1,0 0 0,0 0 1,0 1-1,1-1 1,-1 0-1,0 0 1,0 1-1,0-1 1,0 0-1,0 0 1,0 1-1,0-1 1,1 0-1,-1 0 1,0 1-1,0-1 0,0 0 1,0 1-1,0-1 1,0 0-1,-1 1 1,-4 40 37,-18 51 292,9-39-21,2 1 0,-7 75 1,19-128-314,0 0 1,0 0 0,-1 0-1,1 0 1,0 0 0,0 1-1,0-1 1,1 0-1,-1 0 1,0 0 0,0 0-1,0 0 1,1 0 0,-1 0-1,1 0 1,-1 0 0,1 0-1,0 2 1,0-3-10,-1 0 0,1 0-1,-1 0 1,1 0 0,-1 0 0,1-1 0,-1 1-1,1 0 1,-1 0 0,1 0 0,-1 0 0,1-1-1,-1 1 1,1 0 0,-1 0 0,1-1 0,-1 1-1,0 0 1,1-1 0,-1 1 0,1 0 0,-1-1-1,0 1 1,0-1 0,1 0 0,25-38-392,-11 8 180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11995,'0'2'128,"0"-1"0,1 0 1,-1 1-1,0-1 0,0 0 1,1 1-1,-1-1 0,1 0 1,-1 1-1,1-1 1,0 0-1,0 0 0,-1 0 1,1 1-1,0-1 0,0 0 1,0 0-1,0 0 1,0-1-1,0 1 0,0 0 1,1 0-1,-1-1 0,0 1 1,0 0-1,1-1 0,-1 1 1,0-1-1,1 0 1,-1 1-1,0-1 0,1 0 1,-1 0-1,0 0 0,1 0 1,-1 0-1,2 0 0,4 0 45,0 0 0,-1-1 0,1 0 0,0 0 0,-1-1 0,11-3 0,-4 0-22,0-1 0,-1 0 0,21-14 0,-29 17-149,-1 1 0,0 0-1,0-1 1,0 0 0,0 1 0,0-1 0,0 0 0,-1-1 0,0 1-1,1 0 1,-1-1 0,0 1 0,-1-1 0,1 0 0,-1 0-1,1 1 1,0-8 0,-2 11-4,1-1 0,-1 0 0,0 0 0,0 1 0,0-1 0,0 0 0,0 0 0,-1 1 0,1-1 0,0 0 1,0 0-1,0 1 0,0-1 0,-1 0 0,1 1 0,0-1 0,-1 0 0,1 1 0,-1-1 0,1 0 0,-1 1 0,1-1 0,-1 1 0,1-1 0,-1 1 0,1-1 0,-2 0 0,1 1 0,-1 0 1,1-1-1,-1 1 0,1 0 0,-1 0 0,1 0 0,-1 0 0,1 0 1,0 0-1,-1 0 0,1 0 0,-1 1 0,-1 0 0,-2 1 5,-1 0-1,1 0 0,0 0 1,0 1-1,0 0 1,-6 5-1,4-1 437,-4 0-2459,11-7 1890,-1-1 1,1 0-1,-1 1 1,0-1-1,1 1 1,-1-1-1,1 0 1,0 0 0,-1 1-1,1-1 1,0 0-1,-1 0 1,1 0-1,0 1 1,0-1-1,-1 0 1,1 0 0,0-1-1,0 2 167,0 0-1,0 0 1,0-1-1,0 1 1,0 0-1,0-1 1,0 1-1,0 0 1,0 0-1,0-1 1,0 1-1,0 0 1,0 0-1,0-1 1,0 1-1,0 0 1,-1 0-1,1-1 1,0 1-1,0 0 1,0 0-1,0-1 1,-1 1-1,1 0 1,0 0-1,0 0 1,0 0-1,-1-1 1,1 1-1,0 0 1,0 0-1,-1 0 1,1 0-1,0 0 1,-1 0-1,1 0 1,0 0-1,0 0 1,-1-1-1,-6 12 960,-4 23 44,10-32-950,-9 32 289,1 0 0,2 1 0,1-1 0,-2 42 0,19-108-300,-4 15-96,2-10-74,1-7-233,20-41 1,-30 75 319,1 0-1,-1 0 1,0 0-1,0-1 1,0 1-1,0 0 1,0 0-1,0 0 1,0 0-1,1-1 1,-1 1-1,0 0 1,0 0-1,0 0 1,0 0-1,0 0 1,1 0-1,-1 0 1,0-1-1,0 1 1,0 0-1,1 0 1,-1 0-1,0 0 1,0 0-1,0 0 1,1 0-1,-1 0 1,0 0-1,0 0 1,0 0-1,1 0 1,-1 0-1,0 0 1,0 0-1,0 0 1,1 0-1,-1 1 1,0-1-1,0 0 1,0 0-1,0 0 1,1 0-1,-1 0 1,10 10-65,-8-8 62,-1 0 0,1-1 0,-1 1 0,1-1 0,-1 0 0,1 1 1,0-1-1,3 2 0,0-2-4,0-1 1,0 1-1,1-1 0,-1 0 1,0 0-1,0-1 1,1 0-1,-1 0 0,0 0 1,0 0-1,8-4 1,9-4-163,24-13 0,-39 18 127,11-5-94,-12 7 112,-1 0 0,1-1-1,-1 1 1,1-1 0,-1-1 0,0 1-1,0-1 1,-1 0 0,1 0-1,5-7 1,-10 11 29,1-1 0,-1 1 0,0 0 0,0-1 0,0 1-1,1 0 1,-1 0 0,0-1 0,0 1 0,0 0 0,0-1 0,0 1-1,0 0 1,0-1 0,0 1 0,0 0 0,0-1 0,0 1 0,0 0-1,0-1 1,0 1 0,0 0 0,0-1 0,0 1 0,0 0 0,0-1-1,0 1 1,0 0 0,-1-1 0,1 1 0,0 0 0,0-1 0,-1 1-1,-12-3-40,-15 8-94,22-1 158,0-1 0,0 1 0,1 0 0,0 0 1,-1 1-1,2-1 0,-1 1 0,0 0 0,1 0 0,0 1 1,0-1-1,1 1 0,0 0 0,0 0 0,0 0 0,0 1 1,1-1-1,0 1 0,1-1 0,-1 1 0,1-1 0,1 1 1,-1 0-1,1 10 0,0-15-13,1 0-1,-1 0 1,0 0 0,1-1-1,-1 1 1,1 0 0,-1 0 0,1-1-1,0 1 1,0 0 0,0-1-1,0 1 1,0-1 0,0 1-1,0-1 1,1 0 0,-1 1-1,0-1 1,1 0 0,-1 0 0,1 0-1,-1 0 1,1 0 0,0 0-1,-1 0 1,1-1 0,0 1-1,-1 0 1,1-1 0,0 0-1,0 1 1,0-1 0,0 0 0,-1 0-1,1 0 1,0 0 0,2-1-1,4 1-1,0-2-1,0 1 0,-1-1 0,1 0 0,-1-1 1,1 0-1,10-5 0,0-4-90,0 0 0,-1 0 0,0-2 0,-1 0 0,-1-1 0,0-1 0,-1 0 0,-1-1 0,0 0 0,14-27 0,7-20-595,43-114 0,-72 164 615,9-17-97,-7 15-1,9-30-1,-59 192 682,9-37 13,31-100-484,-6 20 187,2 0-1,0 1 0,2 0 1,-1 45-1,6-73-219,0-1-1,0 1 1,0 0 0,0-1-1,0 1 1,0 0-1,0-1 1,1 1 0,-1-1-1,1 1 1,-1 0-1,1-1 1,0 1 0,0-1-1,0 0 1,-1 1-1,1-1 1,1 0-1,-1 1 1,2 1 0,-2-3-11,0 0 1,1 1 0,-1-1-1,1 0 1,-1 0 0,1 0-1,-1 1 1,1-2 0,-1 1-1,0 0 1,1 0 0,-1 0-1,1-1 1,-1 1-1,1-1 1,-1 1 0,0-1-1,0 1 1,1-1 0,-1 0-1,0 0 1,0 0 0,2-1-1,19-16-10,-2 0 0,0-1-1,-2-1 1,31-41-1,-19 22-15,128-176 389,-168 233-235,2 1 0,-8 20-1,4-7-118,7-22-15,-33 92 18,33-88-17,2 0 1,0 1-1,0-1 0,2 0 0,-1 21 1,2-32-14,0-1 1,0 1 0,1-1 0,-1 0 0,1 1 0,-1-1 0,1 1 0,0-1-1,0 0 1,0 0 0,0 0 0,1 1 0,-1-1 0,0 0 0,1 0-1,0-1 1,-1 1 0,5 3 0,-5-4-37,0 0 0,1-1 0,0 1 0,-1 0-1,1-1 1,-1 1 0,1-1 0,0 1 0,-1-1 0,1 0 0,0 1 0,-1-1-1,1 0 1,0 0 0,0-1 0,-1 1 0,1 0 0,0 0 0,-1-1 0,1 1 0,0-1-1,-1 0 1,1 1 0,-1-1 0,1 0 0,-1 0 0,1 0 0,0-1 0,0 1-14,0 0 1,-1 0 0,1 0 0,-1-1 0,0 1 0,1 0-1,-1-1 1,0 1 0,0-1 0,0 1 0,0-1 0,0 0-1,0 1 1,0-1 0,-1 0 0,1 0 0,-1 0 0,1 1-1,-1-1 1,0 0 0,1-4 0,-8-4-388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10802,'5'-20'503,"1"5"488,-1 36-351,20 261 905,-22 1-272,-3-247-1096,0-36-173,0 0-1,0 0 0,0 0 0,0 0 1,0 0-1,0 0 0,0 0 0,0 0 0,0 0 1,0 0-1,0 1 0,0-1 0,0 0 1,0 0-1,0 0 0,0 0 0,0 0 0,0 0 1,0 0-1,0 0 0,0 0 0,0 0 1,0 0-1,0 1 0,0-1 0,0 0 0,0 0 1,0 0-1,1 0 0,-1 0 0,0 0 0,0 0 1,0 0-1,0 0 0,0 0 0,0 0 1,0 0-1,0 0 0,0 0 0,0 0 0,0 0 1,0 0-1,1 0 0,-1 0 0,0 0 1,0 0-1,0 0 0,0 0 0,0 0 0,0 0 1,0 0-1,0 0 0,0 0 0,0 0 1,0 0-1,1 0 0,-1 0 0,0 0 0,0 0 1,0 0-1,0 0 0,0 0 0,0 0 1,0 0-1,0 0 0,0 0 0,0 0 0,0 0 1,6-6 68,75-117 326,-23 34-366,-25 40-107,9-14-917,63-71 1,-102 131 651,-7 7-91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13915,'10'26'904,"-1"16"-800,-2 2-56,6 11 128,0 4-264,5 2 88,2-1-24,2-18-40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10682,'17'4'712,"6"2"-632,-2 0-32,5 2 120,4-1-87,0 2-1,3 0-16,-4-1-8,-2 2-64,-7-1-273,-1-2-263,-9-3 464,-7-4-64,7-4-72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9970,'-6'7'808,"-5"12"-552,-6 7-104,-3 12 745,0 7-657,1 12-104,0 2 8,4 8-16,0 2-56,2 1-920,3-1 816,5-6-112,-1-7-81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19 576 9778,'0'0'24,"0"-1"1,-1 1-1,1 0 0,0 0 1,0 0-1,-1 0 0,1-1 1,0 1-1,0 0 0,0 0 1,-1 0-1,1 0 0,0 0 1,-1 0-1,1 0 0,0 0 0,0 0 1,-1 0-1,1 0 0,0 0 1,0 0-1,-1 0 0,1 0 1,0 0-1,0 0 0,-1 0 1,1 0-1,0 0 0,0 0 1,-1 1-1,1-1 0,0 0 1,0 0-1,-1 1 0,-4 10 342,1 18-20,4 18-322,1 0 1,13 72-1,-4-46-20,-8-56-11,29 216 58,-18-160 76,26 85 0,-10-68-86,4-2-1,4-1 1,3-1 0,71 110 0,-53-97 322,65 154 0,-24-44 357,-85-185-697,0-1 1,1-1 0,2 0-1,0-1 1,1 0 0,2-2-1,24 20 1,-42-36-24,131 102 69,-117-95-59,1 0 1,0-1-1,0-1 1,1 0-1,0-1 1,31 7 0,-7-6-11,-28-7 6,-1 2 0,1 0 0,-1 0 0,1 1 1,-1 1-1,-1 0 0,16 9 0,-24-12-6,0 0 0,0 0 0,0 0 1,0-1-1,0 0 0,1 1 0,-1-1 0,0-1 0,1 1 0,7 0 0,46-7 4,-49 4-4,0 1 0,0 0 1,-1 0-1,1 1 1,0 0-1,0 1 1,18 2-1,-13 1 4,1-1 0,0-1 0,-1 0 0,1-1-1,0 0 1,0-1 0,22-4 0,105-26 50,-56 10-36,-62 13-13,0-1 0,-1-1 1,0-1-1,0-1 0,-1-1 0,30-21 1,43-23 5,32 0-6,10-4 3,-116 49-7,0-1 0,0-1-1,-1-1 1,20-18 0,86-96 3,36-30 5,38 15-6,-124 93-19,68-59 0,265-300-31,-367 365 46,234-296 0,-93 115-6,39-53-96,-206 254 98,-1 0-1,-1-1 0,11-30 0,24-82 65,-35 92-24,1 1 0,3 1-1,35-63 1,-51 103-35,8-14-6,1 0-1,0 0 1,1 1-1,1 1 1,1 0-1,18-16 1,-20 25-120,-8 8-6,-4-1 124,0 0 1,0 0 0,-1 0 0,1 0-1,0 0 1,-1 0 0,1 0 0,0 0-1,-1 0 1,1 0 0,-1-1 0,1 1-1,-1 0 1,0 0 0,1 0-1,-2 0 1,-9 10-70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11050,'7'-21'793,"-4"16"-673,-3 11-48,-6 23 264,-1 8-112,1 15-168,-1 5-32,2 15 8,1 2 0,4-1-144,0-1-352,-1-8 424,1-3-72,-2-13-32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194 126 8970,'9'-15'230,"1"0"0,0 0 0,18-18 0,-24 28-178,1 1-1,0-1 0,0 1 1,0 0-1,1 0 1,0 1-1,-1-1 0,1 1 1,0 1-1,1-1 0,-1 1 1,9-2-1,-12 4-33,0-1 0,0 1 0,0 0-1,0 0 1,-1 1 0,1-1 0,0 1-1,0-1 1,0 1 0,-1 0 0,1 0-1,0 0 1,-1 0 0,1 1 0,-1-1-1,1 1 1,-1 0 0,0-1 0,0 1-1,0 0 1,0 0 0,0 0 0,0 1-1,0-1 1,-1 0 0,1 1 0,-1-1-1,1 1 1,0 3 0,5 9 55,-1 1 1,-1 0-1,7 30 0,-9-32-23,77 316 375,-78-322-383,0-1 0,-1 1 0,0-1 1,0 1-1,0 0 0,-1 0 1,-1 0-1,1-1 0,-1 1 0,0 0 1,-1-1-1,0 1 0,0 0 1,0-1-1,-1 0 0,0 0 0,-1 0 1,0 0-1,0 0 0,0-1 1,-1 0-1,0 1 0,-8 7 0,-9 4 112,0 0 0,-2-1 0,0-1 0,-1-1-1,0-1 1,-1-2 0,-1 0 0,-35 10 0,43-16-149,-1-1 1,0 0 0,-27 2-1,40-6-26,1-1 0,-1 0 0,1-1 0,-1 1 0,0-1 0,-8-3 0,12 3 12,0 0 0,0 0 1,0 0-1,0-1 0,0 1 1,0-1-1,1 0 0,-1 0 0,1 0 1,-1 0-1,1-1 0,0 1 1,-4-5-1,5 4-7,-1 0 0,1 1 0,0-1 0,0 0 0,0 0 0,-1-6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12355,'2'17'122,"0"0"1,-1 1 0,0-1 0,-1 0 0,-5 31-1,2-22-33,-31 275-89,4-49 5,28-227-1,0-1 0,4 50-1,-3-73-1,1 1 0,0-1-1,1 1 1,-1-1 0,0 1-1,0-1 1,1 1 0,-1-1 0,1 0-1,-1 1 1,1-1 0,-1 1-1,1-1 1,0 0 0,0 0 0,0 1-1,-1-1 1,1 0 0,1 0-1,-1 0 1,0 0 0,0 0 0,2 1-1,-1-2 3,0 0-1,0 0 1,-1-1-1,1 1 1,0-1-1,-1 1 1,1-1-1,-1 0 1,1 0-1,0 1 1,-1-1-1,0 0 1,1 0-1,-1-1 1,0 1-1,1 0 1,-1 0-1,0-1 1,0 1-1,0 0 1,0-1-1,0 1 1,0-3 0,24-35 116,29-62 1,-25 42 8,74-152 331,-21 43-100,-70 144-359,1 1-115,-13 22 79,-1 2-1,-7 11-30,-4 8-25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10418,'-7'39'1088,"0"1"-775,7 6-265,2 2 1296,5 5-1328,3 2-24,1-9-40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4001 8842,'1'0'80,"-1"1"0,0-1 0,1 1 0,-1-1 0,1 1 0,-1-1 1,1 1-1,-1-1 0,1 1 0,-1-1 0,1 1 0,-1-1 0,1 0 0,0 1 0,-1-1 0,1 0 1,-1 0-1,1 1 0,0-1 0,-1 0 0,1 0 0,0 0 0,-1 0 0,1 0 0,1 0 0,25 3 616,-19-3-432,64 9 590,-26-2-616,69 0 0,-101-7-150,1-1 0,0 0 0,0-1 1,-1-1-1,1-1 0,-1 0 1,0 0-1,25-13 0,-16 5 145,-13 6-206,0 0 1,0 0-1,1 1 1,0 1-1,0 0 1,0 1-1,0 0 1,1 0-1,-1 1 1,1 0 0,12 1-1,-6 1 15,0-1-1,0-1 1,0-1 0,-1 0-1,1-1 1,-1-1 0,0-1 0,0 0-1,0-1 1,-1-1 0,26-16-1,-19 10 53,-5 2-14,1 1-1,0 1 0,0 1 1,1 0-1,0 2 0,27-7 1,-28 8-69,1 0 1,-1-1 0,-1-1 0,0-1 0,0 0-1,20-15 1,48-25 4,38-2-17,-71 31 12,-1-2-1,-1-3 0,55-35 0,246-202 65,-253 176-66,157-177 1,-196 198-10,90-78-30,-94 92-29,72-81 1,-16-16 29,103-182-1,12 0 16,29-48-8,-113 106-18,34-54 27,-58 147 6,-47 75 7,100-194 0,-168 291-115,0-2-88,1 0-1,-1-1 1,-1 1 0,0-1-1,0 0 1,-1 1-1,0-1 1,1-13 0,-3 22 155,0 1 0,0-1 0,0 0 0,0 1 0,0-1 0,0 0 0,1 1 0,-1-1 0,0 0 0,0 1 0,1-1 0,-1 1 0,0-1 0,1 0 1,-1 1-1,1-1 0,0 0 0,5-5-456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15235,'-2'-1'2345,"8"-2"-1953,4 0 984,4-1-656,5-1-104,4-2-264,3 1-271,4-2-770,1-1 673,1 1-136,-4-4-80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503 120 11402,'3'-19'386,"-1"11"-298,0 0 1,-1 0 0,0 0-1,0 0 1,-1 0-1,0 0 1,-1 0 0,-2-16-1,2 23-72,1 1 0,0-1 0,-1 0 0,1 0 0,0 1 1,-1-1-1,1 1 0,-1-1 0,1 0 0,-1 1 0,0-1 0,1 1 0,-1-1 0,0 1 0,1-1 0,-1 1 0,0 0 0,1-1 0,-1 1 0,0 0 0,0-1 0,1 1 0,-1 0 0,0 0 0,0 0 0,0 0 0,1 0 0,-1 0 0,0 0 0,0 0 0,0 0 0,1 0 0,-1 0 0,-1 1 0,-26 11 128,-12 15-103,0 2 0,2 2 1,2 1-1,-55 62 0,54-52 28,-52 76 0,76-98-53,1 1 1,0 0-1,2 1 0,0 0 1,2 1-1,-9 33 0,16-50-9,0 1 1,0 0-1,1 0 0,-1 0 0,1 0 0,1 0 0,-1 0 1,3 6-1,-3-9-1,1-1 1,0 0-1,1 0 1,-1 0 0,0 0-1,1 0 1,0 0-1,0 0 1,0 0-1,0-1 1,0 1 0,0-1-1,0 0 1,1 1-1,0-1 1,-1 0-1,1 0 1,4 2 0,0-2 14,0 1 1,0-1 0,0 0 0,0-1-1,1 0 1,-1 0 0,0 0-1,1-1 1,-1 0 0,1-1-1,-1 0 1,0 0 0,13-4 0,6-2 87,-1-1 0,36-17 1,-51 20-62,0 1 0,0-2 0,-1 1 0,0-1 0,13-11 1,-20 15-28,1 0-1,-1-1 1,0 1 0,0-1 0,0 0 0,0 0 0,-1 1 0,1-1 0,-1 0 0,0 0 0,1 0-1,-1-1 1,-1 1 0,1 0 0,0 0 0,-1 0 0,0-1 0,1 1 0,-1 0 0,-1-1-1,1 1 1,-1-5 0,0 6-16,1 0 0,0 0 0,-1-1 0,1 1 0,0 0 0,0 0 0,0 0 0,1 0 0,-1 0 0,0 0 0,1 0-1,-1 0 1,1 0 0,0 0 0,0 0 0,0 0 0,0 0 0,0 1 0,0-1 0,0 0 0,0 0 0,3-1 0,-1 1-20,0-1-1,0 1 1,0 0 0,0 0 0,1 1 0,-1-1 0,1 1 0,-1-1 0,1 1-1,0 0 1,6 0 0,-9 0 11,1 1-1,-1 0 1,0-1 0,1 1-1,-1 0 1,1 0 0,-1 0-1,1 0 1,-1 0-1,0 0 1,1 1 0,-1-1-1,1 0 1,-1 1 0,0-1-1,1 1 1,-1 0-1,0-1 1,0 1 0,1 0-1,-1 0 1,0-1 0,0 1-1,1 1 1,-1 0 2,0 1 0,0-1 0,0 0 1,-1 0-1,1 0 0,-1 0 0,1 1 1,-1-1-1,0 0 0,0 1 0,0-1 1,0 0-1,0 1 0,-1 2 0,-6 42 117,-18 62 1,14-64 51,-9 66 1,19-106-175,1 0 1,0 0 0,0-1-1,1 1 1,-1 0-1,1-1 1,2 7 0,-3-11-3,0 1 1,0-1 0,0 1-1,1 0 1,-1-1 0,0 1 0,0-1-1,1 1 1,-1-1 0,1 1-1,-1-1 1,0 0 0,1 1 0,-1-1-1,1 1 1,-1-1 0,1 0-1,-1 1 1,1-1 0,-1 0-1,1 0 1,-1 1 0,1-1 0,0 0-1,0 0-12,1 0-1,-1-1 0,0 1 0,0 0 1,0-1-1,0 1 0,0-1 0,0 1 1,0-1-1,0 0 0,0 1 1,0-1-1,0 0 0,0 0 0,0 1 1,0-1-1,0-2 0,7-8-37,-1 1 0,0-2 0,-1 1 0,10-24 0,6-26-158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10986,'1'0'16,"-1"0"-1,0 0 0,0-1 0,0 1 0,0 0 1,0 0-1,0 0 0,0 0 0,0 0 1,0 0-1,0 0 0,0 0 0,0-1 0,0 1 1,1 0-1,-1 0 0,0 0 0,0 0 0,0 0 1,0 0-1,0 0 0,0 0 0,0 0 1,1 0-1,-1 0 0,0 0 0,0 0 0,0 0 1,0 0-1,0 0 0,0 0 0,0 0 1,1 0-1,-1 0 0,0 0 0,0 0 0,0 0 1,0 0-1,0 0 0,0 0 0,1 0 0,-1 0 1,0 0-1,0 0 0,0 0 0,0 0 1,0 0-1,0 0 0,0 1 0,0-1 0,1 0 1,-1 0-1,0 0 0,0 0 0,0 0 1,0 0-1,0 0 0,0 1 0,0 10 253,-4 16-31,-20 79 86,-14 162 0,37-261-301,1 0 1,0 0 0,0 0-1,1 0 1,0 1-1,3 12 1,-4-19-17,1 0 1,-1 0-1,1 0 0,-1 0 0,0-1 0,1 1 1,0 0-1,-1 0 0,1 0 0,0-1 0,-1 1 1,1 0-1,0 0 0,0-1 0,-1 1 0,1-1 1,0 1-1,0-1 0,0 1 0,0-1 0,2 1 1,-1-1 1,0 0 1,0 0-1,0 0 1,0-1-1,0 1 1,0-1 0,0 1-1,0-1 1,0 0-1,0 1 1,0-1 0,-1 0-1,1 0 1,0 0-1,2-2 1,26-21 97,-1-2 1,41-44 0,-46 45-51,155-177 349,-73 79-315,-94 113-494,-12 16-427,-14 23 168,-1-4 274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14027,'5'11'888,"-2"8"-872,1 4-128,1 11-104,0 8 224,4 11-104,-2 3-72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6849,'-15'65'1206,"-14"118"-1,12 69 482,14-210-1398,-6 217 909,-17 216-1073,26-474-154,-5 24-500,5-24 515,0 0 0,0 0 0,-1 0 0,1 0 0,0-1 0,-1 1 0,1 0 0,0 0 0,-1-1 0,1 1 0,-1 0 0,1-1 0,-1 1 0,0 0 0,1-1 0,-1 1 0,1-1 0,-1 1 0,0-1 0,0 1 0,1-1 0,-1 1 0,0-1 0,0 0 0,0 0 0,-1 1-1,-14-6-245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11747,'2'3'66,"-1"0"1,1 0 0,-1 0-1,0 0 1,1 0 0,-2 0-1,1 0 1,0 0 0,-1 0 0,1 7-1,2 7-25,15 61 86,4-1 0,3-1 0,49 102 0,-69-168-57,1 0-1,0 0 1,0-1-1,0 0 0,13 14 1,-17-22-35,-1 1 1,1-1-1,0 1 1,-1-1-1,1 0 1,0 0-1,0 1 1,-1-1-1,1 0 0,0-1 1,0 1-1,0 0 1,0-1-1,1 1 1,-1-1-1,0 1 1,0-1-1,0 0 1,0 0-1,0 0 0,1 0 1,-1 0-1,0-1 1,0 1-1,0-1 1,0 1-1,0-1 1,0 0-1,0 0 1,0 0-1,0 0 1,0 0-1,-1 0 0,1 0 1,0-1-1,1-1 1,5-4 109,0-2 1,0 1 0,-1-1-1,0 0 1,7-13 0,25-55 268,-26 51-331,158-335-111,-116 240-30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11707,'0'1'952,"-7"1"-800,-1 24-96,-3 25 416,2 27-352,2 10-120,3 11-168,2-3-216,2-8-680,3-8 911,3-14-143,1-13-104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11314,'22'-34'268,"1"0"-1,2 2 1,51-52-1,-59 68-253,0 0 0,2 1 0,0 1-1,1 1 1,0 0 0,1 2 0,39-16 0,-53 24-14,0 1 1,1 0 0,-1 0 0,1 1 0,-1 0-1,1 0 1,0 1 0,0 0 0,-1 0 0,1 1-1,13 2 1,-15-1 0,-1 0 0,1 0 0,0 0 0,-1 1 0,0 0 0,0 0 0,1 1-1,-2 0 1,1-1 0,0 1 0,-1 1 0,0-1 0,0 1 0,0 0 0,3 5 0,0 1 20,-1 1 0,0 0 1,-1-1-1,0 2 0,-1-1 0,0 1 1,-1-1-1,-1 1 0,0 0 1,-1 0-1,0 0 0,0 0 0,-4 21 1,0-8 73,-1-1 0,-2 1 0,0-1 1,-2 0-1,-21 45 0,27-66-242,0-1 0,1 1 0,-1 0 0,1 0 0,0 0 0,0 0 0,0 0 0,1 0 0,-1 7-1,1-9 6,1 0 0,-1 0 0,1 0 0,0 0-1,0 0 1,0 0 0,0 0 0,0 0 0,0 0-1,0 0 1,0-1 0,1 1 0,-1-1 0,1 1-1,-1-1 1,1 1 0,0-1 0,-1 0 0,1 0-1,3 2 1,1 0 112,-1 1 0,0 0-1,0 0 1,0 0 0,0 1-1,-1 0 1,1 0 0,-1 0-1,-1 0 1,1 1 0,-1-1-1,5 11 1,-4-6 156,-1-1 1,-1 1-1,1 0 1,-1 0-1,-1 0 1,0 0-1,-1 16 1,-1-3 242,-2-1 1,0 0-1,-1 0 0,-2-1 1,0 1-1,-17 37 1,14-40-61,-1-1 1,0 0 0,-22 29 0,25-39-188,1 0 0,-1 0 0,-1-1 0,1-1 1,-1 1-1,-1-1 0,1 0 0,-1-1 0,-15 7 0,21-11-97,1 1-1,-1-1 1,0 0 0,0-1-1,0 1 1,1 0 0,-1-1-1,0 1 1,0-1 0,0 0-1,0 0 1,0 0 0,0-1-1,0 1 1,0-1 0,0 1-1,0-1 1,0 0 0,1 0-1,-1 0 1,0-1-1,1 1 1,-1-1 0,-2-1-1,2 0-111,1 0 0,-1 0-1,1 0 1,0 0-1,0 0 1,1 0-1,-1-1 1,0 1 0,1-1-1,0 1 1,0-1-1,0 1 1,0-1-1,1 1 1,-1-1 0,1 0-1,0 0 1,0 1-1,1-5 1,0 1-41,0-1 1,0 1 0,1-1-1,0 1 1,1 0-1,5-13 1,9-14-441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3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65 8530,'56'-27'3661,"-56"26"-3631,1 1 0,-1 0 0,0-1 0,1 1 0,-1 0 0,0-1 0,1 1 0,-1 0 0,0-1 0,1 1 1,-1-1-1,0 1 0,0 0 0,0-1 0,1 1 0,-1-1 0,0 1 0,0-1 0,0 1 0,0-1 0,0 1 0,0-1 1,0 1-1,0-1 0,0 1 0,0-1 0,0 1 0,0-1 0,0 1 0,0-1 0,0 1 0,-1 0 0,1-1 0,0 1 1,0-1-1,-1 1 0,1-1 0,0 1 0,0 0 0,-1-1 0,0 0 0,-11-16 459,10 17-477,1-1-1,0 1 1,-1 0 0,1 0 0,-1 0-1,1-1 1,0 1 0,-1 1-1,1-1 1,-1 0 0,1 0-1,0 0 1,-1 1 0,1-1 0,0 1-1,-1-1 1,1 1 0,0-1-1,0 1 1,-1 0 0,1 0 0,0 0-1,0 0 1,0-1 0,0 1-1,0 1 1,0-1 0,-1 1 0,-25 34-15,19-20-8,0-1-1,1 1 1,1 0-1,0 1 0,1-1 1,1 1-1,0 0 1,1 0-1,1 1 0,1-1 1,0 1-1,4 31 1,-2-43-5,0 0 0,0-1 0,1 1 0,0-1 0,0 0 0,0 1 0,5 7 0,-6-11-7,0-1 1,0 0-1,0 0 1,0 1 0,0-1-1,0 0 1,0 0 0,0 0-1,0 0 1,0 0-1,1-1 1,-1 1 0,0 0-1,1 0 1,-1-1 0,1 1-1,-1-1 1,1 1-1,-1-1 1,1 0 0,-1 0-1,1 1 1,-1-1 0,1 0-1,-1 0 1,1-1-1,-1 1 1,1 0 0,-1 0-1,1-1 1,1 0 0,4-3-11,-1 1 0,0-1 1,-1 0-1,1-1 1,-1 0-1,0 0 0,0 0 1,0 0-1,-1-1 1,0 1-1,5-9 0,-9 14 32,34-52-241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12627,'0'-2'88,"3"-23"1087,1-27 1,4 154-59,0-23-1189,15 334 204,-23-410-131,0 0-1,0-1 1,1 1-1,-1 0 1,1 0-1,0 0 1,0 0-1,1 2 1,-2-5-2,0 1 1,1-1-1,-1 0 0,0 1 1,0-1-1,1 0 0,-1 0 1,0 1-1,0-1 0,1 0 1,-1 0-1,0 0 0,1 1 1,-1-1-1,0 0 0,1 0 1,-1 0-1,0 0 0,1 0 1,-1 0-1,1 0 1,-1 0-1,0 0 0,1 0 1,0 0-1,13-8-37,-6-2 2,0 1 1,0-1 0,7-15-1,-10 18 21,-1-1 0,1 1 0,0 0 0,0 0 0,1 0 0,0 1 0,0 0 0,0 0 0,10-6 0,-16 12 14,1 0 1,-1 0-1,0 0 1,0-1-1,1 1 1,-1 0-1,0 0 1,0 0-1,1 0 1,-1 0-1,0 0 1,1 0-1,-1 0 1,0-1-1,1 1 1,-1 0-1,0 0 1,1 1-1,-1-1 1,0 0-1,1 0 1,-1 0-1,0 0 1,0 0-1,1 0 1,-1 0-1,0 0 1,1 1-1,-1-1 1,0 0-1,0 0 1,1 0-1,-1 0 1,0 1 0,0-1-1,0 0 1,1 0-1,-1 1 1,0-1-1,0 0 1,0 1-1,0-1 1,1 0-1,-1 0 1,0 1-1,0-1 1,0 0-1,0 1 1,0-1-1,0 0 1,0 1-1,0-1 1,0 0-1,0 1 1,-1 24 22,0-21-20,-12 87 32,-5 65 43,17-155-78,1 0 1,0-1 0,0 1 0,0 0-1,0 0 1,0 0 0,0 0 0,0 0-1,0-1 1,0 1 0,1 0 0,-1 0-1,0 0 1,1 0 0,-1-1 0,0 1-1,1 0 1,-1 0 0,1-1 0,-1 1-1,2 1 1,-2-2-1,1 0 1,0 0-1,-1 0 0,1 0 1,-1 0-1,1 0 0,0 0 0,-1 0 1,1 0-1,0 0 0,-1-1 1,1 1-1,-1 0 0,1 0 1,-1-1-1,1 1 0,0 0 0,-1-1 1,1 1-1,-1 0 0,0-1 1,1 0-1,5-4-9,-1 0-1,0 0 1,-1-1 0,5-6-1,15-30-85,33-77 0,-23 45 42,-30 66 47,-1 2 2,0 0 0,-1 0 0,0 0 0,0 0-1,2-9 1,-4 15 6,0 0 1,0 0-1,0 0 0,0 0 0,0 0 0,0 0 0,0 0 0,-1 0 1,1 0-1,0 0 0,0 0 0,0 0 0,0 0 0,0 0 0,0 0 1,0 0-1,0 0 0,0 0 0,0 0 0,0 0 0,0 0 0,0 0 1,0 0-1,0 0 0,0 0 0,0 0 0,0 0 0,0 0 0,0-1 1,-1 1-1,-5 14 39,-6 19 30,5-8-21,-7 28-9,13-48-36,0-1 0,0 1 1,1-1-1,0 1 0,0-1 1,0 1-1,0-1 0,2 9 1,-1-12-2,-1-1 0,0 0 0,0 1 0,0-1 0,0 1 0,0-1 0,1 0 0,-1 1 0,0-1 0,0 0 0,1 1 0,-1-1 1,0 0-1,1 1 0,-1-1 0,0 0 0,1 1 0,-1-1 0,0 0 0,1 0 0,-1 0 0,1 1 0,-1-1 0,0 0 0,1 0 0,-1 0 0,1 0 0,-1 0 1,1 0-1,14-5 52,10-16-2,44-71-87,-54 70-15,-14 21 43,-1 0-1,1 0 1,-1 0-1,1 0 1,0 1-1,-1-1 1,1 0-1,0 0 1,0 1-1,0-1 1,0 0-1,0 1 1,0-1-1,0 1 1,1-1-1,-1 1 6,-1 0 0,0 0 0,1 0 0,-1 0 0,1 0-1,-1 0 1,0 0 0,1 0 0,-1 0 0,1 1 0,-1-1 0,0 0-1,1 0 1,-1 1 0,0-1 0,1 0 0,-1 0 0,0 1 0,0-1-1,1 0 1,-1 1 0,0-1 0,0 0 0,1 1 0,-1-1 0,0 0-1,0 1 1,2 5 10,0 0 0,0 0 0,-1-1 0,1 10 0,1-1 13,-2-9-12,0 0 0,0 0 0,1 0 0,0 0 1,0-1-1,0 1 0,1-1 0,4 7 0,-7-10-5,1 0-1,0-1 0,0 1 0,-1 0 0,1-1 1,0 1-1,0 0 0,0-1 0,0 1 0,0-1 1,0 1-1,0-1 0,0 0 0,0 1 0,0-1 1,0 0-1,0 0 0,1 0 0,0 0 1,0 0-1,-1-1 0,1 1 0,-1-1 1,1 1-1,-1-1 0,1 0 1,-1 1-1,1-1 0,-1 0 0,0 0 1,1 0-1,-1 0 0,0 0 1,2-3-1,2-2-16,0-1 0,0 0 0,0-1 0,-1 1 0,0-1 0,-1 0 0,0 0 0,0 0 0,0 0 0,-1 0 0,0-1 0,-1 1 0,0-1 0,0 1 0,-2-13 0,2 20 7,-1 1-1,0-1 1,0 1 0,-1 0 0,1-1-1,0 1 1,0-1 0,0 1 0,0 0-1,0-1 1,0 1 0,-1-1 0,1 1-1,0 0 1,0-1 0,0 1 0,-1 0-1,1-1 1,0 1 0,-1 0 0,1-1-1,0 1 1,-1 0 0,1 0 0,-1-1-1,-6 7-104,-4 16 31,9-12 82,0 0 0,1-1 0,0 1-1,1 0 1,0 0 0,0 0 0,1 0-1,0 0 1,1 0 0,0-1 0,1 1-1,0-1 1,0 1 0,8 13 0,1-10-110,-11-13 105,-1 0 1,0 0-1,1 1 0,-1-1 0,1 0 1,-1 0-1,1 0 0,-1 0 0,1 0 1,-1 0-1,1 1 0,-1-1 0,1 0 1,-1 0-1,1 0 0,-1-1 0,0 1 1,1 0-1,-1 0 0,1 0 0,-1 0 1,1 0-1,-1-1 0,1 1 0,-1 0 1,0 0-1,1 0 0,-1-1 1,1 1-1,-1 0 0,0-1 0,1 1 1,-1 0-1,0-1 0,1 0 0,4-11-50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12307,'-9'7'1336,"4"2"-1064,5-4-440,2 0 1344,9-4-1248,0-1-144,2-4-112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54 14115,'4'-44'2084,"-4"43"-2053,0 1 0,0 0 0,0-1 0,0 1-1,0 0 1,0-1 0,0 1 0,0 0 0,0 0 0,0-1 0,0 1 0,0 0 0,0-1 0,0 1 0,0 0-1,0-1 1,-1 1 0,1 0 0,0-1 0,0 1 0,0 0 0,0 0 0,-1-1 0,1 1 0,0 0 0,0 0-1,-1 0 1,1-1 0,0 1 0,-1 0 0,1 0 0,0 0 0,0 0 0,-1-1 0,0 1 0,0 1 54,0 0 1,-1 0 0,1 0 0,0 1-1,0-1 1,0 0 0,-1 1 0,1-1 0,0 0-1,1 1 1,-1-1 0,-1 3 0,-8 17 93,0 0 0,2 0 0,0 1 0,2 0 0,-7 35 0,5-1-120,-2 62 1,8-6 242,15 147-1,-9-243-284,-4-16-18,0 0 1,0 1 0,0-1-1,0 0 1,0 0 0,0 0-1,0 0 1,0 0-1,0 0 1,0 0 0,0 0-1,0 0 1,0 1-1,0-1 1,0 0 0,0 0-1,0 0 1,0 0 0,1 0-1,-1 0 1,0 0-1,0 0 1,0 0 0,0 0-1,0 0 1,0 0-1,0 0 1,0 0 0,0 0-1,0 1 1,1-1 0,-1 0-1,0 0 1,0 0-1,0 0 1,0 0 0,0 0-1,0 0 1,0 0-1,0 0 1,1 0 0,-1-1-1,0 1 1,0 0-1,0 0 1,0 0 0,0 0-1,0 0 1,0 0 0,0 0-1,0 0 1,1 0-1,-1 0 1,0 0 0,0 0-1,0 0 1,1-3-10,0 1 0,0 0 0,0-1 1,-1 1-1,1-1 0,-1 1 0,1 0 0,-1-5 1,5-134-248,-5 113 356,-2-1-1,-10-52 0,9 75 112,0 9-100,-1 11-54,4-12-97,0 1 0,0-1 1,0 1-1,0-1 0,1 1 0,-1 0 0,1-1 0,-1 1 0,1-1 0,0 0 0,0 1 0,0-1 0,0 0 0,1 1 0,-1-1 0,1 0 0,-1 0 0,4 3 0,-3-4-78,0 1-1,0-1 1,0 0 0,0 0-1,1 0 1,-1 0-1,0 0 1,1-1 0,-1 1-1,1-1 1,-1 0-1,1 1 1,-1-1-1,1 0 1,3-1 0,5 0-393,0-2 0,-1 1 1,1-1-1,-1-1 1,0 0-1,0-1 1,12-7-1,0 0 144,-2-2 1,0-1-1,0 0 1,22-25-1,-41 40 462,0-1 0,-1 0 0,1 0 0,0 1 0,0-1 0,-1 0 0,1 0 0,-1 0 0,1 0 0,-1 0 0,1 0 0,-1 0 0,1 0 0,-1-1 0,0 1-46,0 1-1,0 0 1,0 0 0,0-1 0,-1 1-1,1 0 1,0 0 0,0 0 0,0-1-1,-1 1 1,1 0 0,0 0 0,0 0-1,0 0 1,-1 0 0,1-1 0,0 1-1,0 0 1,-1 0 0,1 0-1,0 0 1,0 0 0,-1 0 0,1 0-1,0 0 1,0 0 0,-1 0 0,1 0-1,0 0 1,0 0 0,-1 0 0,1 0-1,0 0 1,-1 0 0,-2 1 110,0 0-1,0-1 1,0 1 0,1 0-1,-1 0 1,0 1 0,0-1-1,-4 4 1,0 1-49,0 1-1,0-1 1,1 2 0,-10 14 0,14-20-99,0 1 1,0-1-1,1 1 1,-1 0 0,1-1-1,0 1 1,0 0 0,0 0-1,0 0 1,1 0-1,-1 0 1,1 0 0,-1 0-1,1 0 1,0 0-1,0 0 1,1 0 0,0 6-1,0-8-2,0 0-1,-1 1 1,1-1 0,0 0-1,0 0 1,0 0-1,0-1 1,0 1-1,0 0 1,0 0-1,0 0 1,0-1 0,1 1-1,-1-1 1,0 1-1,0-1 1,1 1-1,-1-1 1,0 0-1,1 1 1,-1-1 0,0 0-1,1 0 1,-1 0-1,0 0 1,1 0-1,-1 0 1,0-1-1,1 1 1,-1 0 0,3-2-1,4 0 1,0 0-1,-1-1 1,15-7-1,9-8-199,49-38 0,-21 12-109,-57 43 282,0-1 1,0 1-1,0 0 0,0-1 1,1 1-1,-1 0 1,0 1-1,0-1 0,1 0 1,3 0-1,-6 1 20,0 0-1,1 0 0,-1 0 1,0 0-1,1 0 1,-1 0-1,0 1 1,1-1-1,-1 0 1,0 0-1,1 0 0,-1 0 1,0 0-1,0 1 1,1-1-1,-1 0 1,0 0-1,1 1 1,-1-1-1,0 0 1,0 0-1,0 1 0,1-1 1,-1 0-1,0 1 1,0-1-1,0 17 145,-11 35 377,-4 19 324,15-71-838,0 1 0,0-1-1,0 0 1,0 1 0,0-1-1,0 0 1,0 1 0,0-1 0,0 0-1,0 1 1,0-1 0,0 1-1,0-1 1,0 0 0,0 1-1,0-1 1,0 0 0,0 1 0,0-1-1,0 0 1,1 1 0,-1-1-1,0 0 1,0 1 0,0-1-1,1 0 1,-1 1 0,0-1 0,0 0-1,1 0 1,-1 1 0,0-1-1,1 0 1,-1 0 0,13-6 219,11-20 1025,-13 9-1019,-2-1 1,16-36 0,0-15 131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13139,'-11'39'740,"-2"5"63,-14 79 0,25-111-794,1 1 0,0 0-1,1-1 1,1 1-1,0 0 1,0-1 0,1 1-1,1 0 1,0-1-1,1 0 1,5 13 0,-7-21-36,0 0 1,0 0 0,0-1 0,1 1 0,0 0-1,-1-1 1,1 0 0,0 0 0,1 0 0,-1 0-1,0 0 1,1-1 0,0 1 0,4 1 0,2 0-79,0 0 1,0-1-1,0-1 1,14 2-1,18 5-77,-39-8 192,0 0 0,0 0 0,0 0 0,-1 1 1,1-1-1,0 1 0,-1 0 0,1 0 0,-1-1 0,0 2 0,0-1 0,0 0 0,0 0 0,0 1 0,0-1 0,0 1 0,-1-1 1,1 1-1,-1 0 0,0 0 0,0-1 0,0 1 0,0 0 0,0 0 0,-1 0 0,1 6 0,-1-4 17,1-1-1,-1 1 1,-1-1-1,1 0 1,-1 1-1,1-1 0,-1 1 1,0-1-1,-1 0 1,1 0-1,-1 0 1,0 0-1,0 0 0,0 0 1,-1 0-1,1-1 1,-6 7-1,0-4 16,0 0 0,-1 0 0,0 0 0,0-1 1,-1-1-1,1 0 0,-1 0 0,0 0 0,0-2 0,0 1 0,-1-1 0,1 0 0,-1-1 0,-20-1 0,3-8-1276,28 8 1198,-1 0 0,1 0 0,-1 0 0,1 0 0,-1 0 1,1-1-1,-1 1 0,1 0 0,-1 0 0,1-1 0,-1 1 0,1 0 0,-1-1 0,1 1 1,0 0-1,-1-1 0,1 1 0,0-1 0,-1 1 0,1-1 0,0 1 0,0 0 0,-1-1 1,1 1-1,0-1 0,0 1 0,0-1 0,0 0 0,-1 1 0,1-1 0,0 1 1,0-1-1,0 1 0,0-1 0,0 1 0,1-1 0,-1 1 0,0-1 0,0 1 0,0-1 1,0 1-1,0-1 0,1 1 0,-1-1 0,0 1 0,1-1 0,-1 1 0,1-1 0,8-8-598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78 13955,'-12'8'186,"1"1"1,0 1-1,1-1 1,0 2-1,0-1 1,1 2-1,1-1 1,0 1-1,0 0 1,1 1-1,1 0 1,-9 23-1,15-35-206,0 0 0,-1 0 0,1 0-1,0-1 1,0 1 0,0 0 0,0 0-1,0 0 1,0 0 0,0 0 0,0 0-1,0 0 1,0 0 0,1-1 0,-1 1-1,0 0 1,0 0 0,1 0-1,-1 0 1,1-1 0,-1 1 0,1 0-1,-1 0 1,1-1 0,-1 1 0,1 0-1,0-1 1,-1 1 0,1 0 0,0-1-1,0 1 1,-1-1 0,1 0-1,0 1 1,0-1 0,0 1 0,0-1-1,-1 0 1,1 0 0,0 0 0,0 1-1,0-1 1,0 0 0,0 0 0,0 0-1,0 0 1,1-1 0,7 1-323,1-1 1,-1 0 0,18-4 0,-11 2-113,-12 2 355,1 0 0,0 1 0,-1 0 0,1 0 0,0 0 0,-1 0 0,1 1 0,-1 0 0,1 0 0,-1 0 0,8 3 0,-10-3 102,-1 0-1,1 1 0,0-1 1,0 1-1,0-1 0,-1 1 1,1 0-1,-1 0 0,1-1 0,-1 1 1,0 0-1,0 0 0,0 1 1,0-1-1,0 0 0,0 0 1,0 0-1,-1 1 0,1-1 0,-1 0 1,0 0-1,1 1 0,-1-1 1,-1 5-1,1-2 80,-1 0 0,0 0-1,0 0 1,-1 1 0,1-1 0,-1 0 0,0-1 0,0 1-1,-1 0 1,0-1 0,1 1 0,-2-1 0,1 0 0,0 0 0,-1 0-1,0 0 1,-7 5 0,6-5 1,0 0 0,0 0 0,0-1 1,-1 0-1,0 0 0,1 0 0,-1-1 0,0 1 0,0-2 0,0 1 1,0-1-1,-1 1 0,1-2 0,-10 1 0,0-5 72,6-5-24</inkml:trace>
  <inkml:trace contextRef="#ctx0" brushRef="#br0" timeOffset="1">319 51 11034,'-8'-9'583,"5"6"-438,0-1 0,0 1-1,0 0 1,-1 0 0,-6-4 0,9 6-118,0 1-1,0 0 0,0-1 1,0 1-1,0 0 0,0-1 1,0 1-1,0 0 0,0 0 1,0 0-1,0 0 0,0 0 1,0 0-1,0 0 0,0 0 1,0 0-1,0 1 0,0-1 1,0 0-1,0 1 0,0-1 1,0 1-1,0-1 0,0 1 1,0-1-1,0 1 0,1 0 1,-1-1-1,0 1 1,0 1-1,-4 4 77,0-1 1,1 2 0,0-1-1,0 0 1,1 1 0,0 0-1,0 0 1,0 0 0,1 0-1,-3 15 1,2-3 27,0 0 1,2 1-1,0 19 1,1-34-112,0-1 0,1 0 0,0 1 1,-1-1-1,1 0 0,1 1 1,-1-1-1,1 0 0,-1 0 1,1 0-1,3 4 0,-4-8-15,-1 1 0,1 0 0,0 0 0,-1 0-1,1-1 1,0 1 0,0 0 0,0-1 0,0 1-1,0-1 1,-1 1 0,1-1 0,0 1 0,0-1-1,0 0 1,0 1 0,0-1 0,1 0 0,-1 0-1,1 0 1,0 0-2,0 0 0,-1-1 0,1 1 0,0-1 0,0 0 0,0 1-1,-1-1 1,1 0 0,0 0 0,-1 0 0,1 0 0,-1-1 0,1 1 0,-1 0-1,2-2 1,5-7-6,0 0 0,-1 0 0,0-1-1,0 0 1,-1 0 0,-1 0 0,0-1 0,-1 0-1,0 0 1,0 0 0,-2 0 0,1-1-1,-1 1 1,-1-1 0,-1 0 0,-1-20 0,1 31-9,0 0 1,0-1 0,-1 1 0,1 0 0,-1 0-1,0 0 1,0 0 0,0 0 0,0 0 0,0 0-1,0 0 1,0 0 0,-1 0 0,1 0 0,0 0-1,-4-2 1,4 4-11,0-1 0,0 1 0,0-1-1,1 1 1,-1 0 0,0 0 0,0-1-1,0 1 1,0 0 0,0 0 0,0 0-1,0 0 1,0 0 0,0 0 0,0 0-1,0 0 1,0 1 0,0-1 0,0 0-1,0 1 1,0-1 0,0 0 0,0 1-1,1-1 1,-1 1 0,0-1 0,0 1-1,1 0 1,-1-1 0,0 1 0,0 0-1,1-1 1,-1 1 0,1 0 0,-1 0-1,1 0 1,-1 0 0,1 0 0,-1 0-1,-7 21-369,8-17 211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12107,'-7'41'432,"1"0"-1,2 0 1,2 0 0,2 1 0,1-1 0,2 0 0,2 0 0,21 79 0,-9-57-387,25 115 63,-51-256 267,2-88 0,5 107-354,1 23-37,1-105-211,1 126 128,1 0 1,0-1 0,1 2-1,1-1 1,0 0-1,13-27 1,-14 37 27,0 1 1,0-1-1,1 1 0,-1-1 0,1 1 0,0 0 1,0 1-1,1-1 0,-1 1 0,1 0 0,0 0 1,0 0-1,0 1 0,0-1 0,0 1 1,0 0-1,1 1 0,-1 0 0,1-1 0,-1 2 1,1-1-1,-1 1 0,1-1 0,0 1 0,10 2 1,-15-2 59,0 0 1,1 0 0,-1 0 0,0 0 0,1 0-1,-1 1 1,0-1 0,1 0 0,-1 1-1,0-1 1,0 1 0,1-1 0,-1 1 0,0 0-1,0-1 1,0 1 0,0 0 0,0 0-1,0 0 1,0 0 0,0 0 0,0 0 0,0 0-1,-1 0 1,1 0 0,0 0 0,-1 0-1,1 1 1,-1-1 0,1 0 0,-1 0-1,0 1 1,1-1 0,-1 0 0,0 1 0,0-1-1,0 0 1,0 1 0,0-1 0,0 0-1,-1 3 1,0 2 45,-1 1 1,-1-1-1,1 0 0,-1 0 0,0 0 0,-1 0 0,-5 7 1,-69 88 1092,-101 99 0,169-190-1169,10-10 22,0 1 0,0-1 1,0 0-1,0 0 0,0 0 1,0 0-1,-1 0 0,1 0 1,0 0-1,0 0 0,0 0 1,0 1-1,-1-1 0,1 0 1,0 0-1,0 0 0,0 0 1,0 0-1,0 0 0,-1 0 1,1 0-1,0 0 0,0 0 1,0 0-1,0 0 0,-1 0 1,1 0-1,0 0 0,0-1 1,0 1-1,0 0 0,-1 0 1,1 0-1,0 0 0,0 0 0,0 0 1,0 0-1,0 0 0,0 0 1,-1-1-1,1 1 0,0 0 1,0 0-1,0 0 0,0 0 1,0 0-1,0-1 0,0 1 1,0 0-1,0 0 0,0 0 1,0 0-1,0 0 0,0-1 1,0 1-1,0 0 0,0 0 1,0 0-1,0 0 0,0-1 1,0 1-1,0 0 0,-1-12-39,9-23-254,8-7-103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12203,'-5'23'1088,"3"8"-880,-2 5-104,1 4 456,3 0-472,3-4-64,3-6-232,-1-4-440,-2-17 536,0-8-96,0-11-96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12395,'-2'18'214,"0"1"0,1-1 0,1 0 1,2 22-1,0-9-32,30 324 1,-7-100 162,-61-535 273,34 270-601,1 7 36,2 5 23,9 31 207,-8-28-277,1 0-1,0 0 1,-1-1 0,2 1-1,-1-1 1,0 0-1,1 1 1,0-2-1,0 1 1,0 0 0,0-1-1,1 0 1,-1 0-1,1 0 1,5 2-1,-5-3-13,0-1 0,-1 0 0,1 0 0,0 0 0,0 0 0,0-1 0,0 0 0,0 0 0,0 0 0,0-1 0,0 0 0,-1 0 0,1 0-1,0 0 1,0-1 0,-1 1 0,6-4 0,2-1-103,1 0 1,-2-1-1,1-1 0,-1 0 0,0 0 0,0-1 0,-1-1 1,-1 0-1,16-19 0,-26 31 154,0 1 0,0 0-1,0-1 1,0 1 0,0 0 0,1-1 0,-1 1-1,1 0 1,0 0 0,0 0 0,0-1 0,0 1-1,1 3 1,-1-4-30,0-1 0,1 1 0,-1-1 0,0 1 1,1-1-1,0 0 0,-1 1 0,1-1 0,0 0 0,-1 1 0,1-1 0,0 0 0,0 0 0,0 0 0,0 0 0,0 1 0,0-2 0,1 1 0,-1 0 1,0 0-1,0 0 0,1 0 0,-1-1 0,0 1 0,1-1 0,-1 1 0,1-1 0,-1 0 0,1 1 0,1-1 0,5 0 5,0 0 0,0-1 0,0 0 1,0 0-1,0-1 0,0 0 0,0 0 0,0-1 0,12-7 0,8-4-7,29-21-1,-49 30-10,29-22-16,15-8-32,-52 34 49,1 1 0,0-1 1,-1 1-1,1 0 0,0-1 1,-1 1-1,1 0 0,0 0 1,0-1-1,-1 1 1,1 0-1,0 0 0,0 0 1,0 0-1,-1 0 0,1 0 1,0 0-1,0 0 0,0 0 1,-1 0-1,1 1 0,0-1 1,0 0-1,-1 0 0,1 1 1,0-1-1,-1 0 1,1 1-1,0-1 0,-1 1 1,1-1-1,0 1 0,-1-1 1,1 1-1,-1 0 0,1-1 1,-1 1-1,1 0 0,0 1 1,1 3 25,0 1 0,1 0 0,-2-1 0,3 12 1,4 10 96,-7-25-112,0 1-1,0-1 0,0 0 1,0 0-1,0 0 0,1 0 1,-1 0-1,1-1 1,0 1-1,-1 0 0,1-1 1,0 1-1,0-1 0,0 0 1,0 1-1,0-1 0,0 0 1,1 0-1,3 1 0,-3-2-2,1 0 0,-1 0 0,0 0 0,0 0 0,1 0 0,-1-1 0,0 1 0,1-1 0,-1 0 0,0 0 1,0 0-1,5-3 0,7-4-15,-1-1 0,-1-1 0,1 0 0,17-17 0,-28 24-5,11-11-25,-9 8-4,1 1 1,0-1-1,1 1 0,8-6 1,-13 10 28,0 0 0,-1 0 0,1 0 0,0 1-1,0-1 1,0 1 0,-1-1 0,1 1 0,0-1 0,0 1 0,0 0 0,0 0 0,0 0 0,0 0 0,0 0 0,-1 1 0,1-1 0,0 1 0,0-1 0,0 1-1,0-1 1,-1 1 0,4 2 0,2 1 13,0 0-1,1 0 0,-1-1 0,1 0 1,0 0-1,0-1 0,0 0 0,0 0 1,1-1-1,-1 0 0,0-1 1,1 0-1,-1 0 0,0 0 0,0-1 1,1 0-1,-1-1 0,0 0 0,0 0 1,0-1-1,10-5 0,0-1 25,31-20 1,-13 7 7,-36 22-41,1 0-1,-1 0 1,0-1-1,0 1 1,1 0-1,-1 0 1,0 0 0,0 0-1,1 0 1,-1 0-1,0 0 1,0 0 0,1 0-1,-1 0 1,0 0-1,1 0 1,-1 0 0,0 0-1,0 0 1,1 0-1,-1 0 1,0 0 0,0 0-1,1 1 1,-1-1-1,0 0 1,0 0-1,0 0 1,1 0 0,-1 0-1,0 1 1,0-1-1,0 0 1,1 0 0,-1 1-1,0-1 1,0 0-1,0 0 1,0 0 0,0 1-1,0-1 1,1 0-1,-1 0 1,0 1-1,0-1 1,0 0 0,0 1-1,0-1 1,0 0-1,0 0 1,0 1 0,0-1-1,0 1 1,2 3-551,5-12 288,2-10 83,0-4-45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398 112 11450,'4'-17'619,"-2"11"-475,0-1 1,0 1-1,-1 0 1,0 0-1,-1-1 1,1 1-1,-1-1 1,-1 1-1,-1-13 1,2 18-107,0 0 0,-1 0 0,1 0 0,-1 0 0,1 0 0,0 0 0,-1 0 0,0 0 0,1 1 0,-1-1 0,0 0 0,1 0 0,-1 1 1,0-1-1,0 0 0,1 1 0,-1-1 0,0 1 0,0-1 0,0 1 0,0-1 0,0 1 0,-1-1 0,0 1 7,0 0 0,-1 0-1,1-1 1,0 2 0,0-1-1,-1 0 1,1 0 0,0 1-1,0-1 1,-3 2 0,-4 1 45,0 1-1,0 1 1,-15 10 0,-7 7-82,1 1-1,2 1 1,0 2 0,2 1 0,1 1-1,1 1 1,1 1 0,2 1 0,-26 50-1,42-72-9,1 2-1,0-1 1,0 1-1,1-1 0,0 1 1,1 0-1,0 0 1,1 0-1,0 16 0,1-22 3,1 0-1,-1 0 0,1 0 0,1 0 0,-1-1 0,1 1 0,-1 0 1,1-1-1,1 1 0,-1-1 0,1 1 0,-1-1 0,1 0 0,0 0 0,1-1 1,-1 1-1,1-1 0,-1 1 0,1-1 0,0 0 0,0 0 0,1-1 0,5 3 1,4 1-2,0 0 0,0-1 0,0-1 0,1-1 0,0 0 0,0-1 0,25 1 0,-16-2 22,0-2 1,0-1 0,-1-1 0,27-6 0,-21 0 193,-28 8-186,0 1 1,0-1-1,1 1 1,-1-1 0,0 0-1,0 1 1,0-1-1,0 0 1,0 0-1,0 0 1,0 0-1,0 0 1,0 0 0,0 0-1,-1 0 1,1 0-1,1-3 1,-2 3-5,0 0 0,0 1 0,0-1 0,-1 0 0,1 0 0,0 0 0,0 1 0,0-1 0,-1 0 0,1 0 0,0 1 0,-1-1 0,1 0 0,-1 1 0,1-1 0,-1 0 0,1 1 0,-1-1 0,0 1 0,1-1 0,-1 1 0,1-1 0,-1 1 0,0-1 0,0 1 0,0-1 0,-24-11 333,21 11-290,-4-3-92,-1 1-1,1 0 1,-1 1 0,0 0-1,1 1 1,-1-1 0,0 2-1,-13-1 1,20 3-461,9 0 271,15 1-44,0-6 152,0-2-1,1 0 1,-1-1 0,-1-1 0,32-15 0,-61 43 434,2-10-318,1 0 1,0 0-1,0 1 1,2-1 0,-1 1-1,1 0 1,1 0 0,0 0-1,0 15 1,2-26-24,0-1 1,0 1-1,0 0 1,0 0 0,0-1-1,0 1 1,0 0-1,0 0 1,0-1 0,1 1-1,-1 0 1,0 0-1,0-1 1,1 1-1,-1 0 1,0-1 0,1 1-1,-1-1 1,1 1-1,-1-1 1,1 1-1,-1 0 1,1-1 0,0 0-1,-1 1 1,1-1-1,-1 1 1,2 0 0,0-1-44,-1 0 0,1 0 0,-1 0 0,0-1 1,1 1-1,-1 0 0,0-1 0,1 1 0,-1 0 1,0-1-1,0 1 0,1-1 0,-1 0 0,2-1 1,4-3-127,-1 0-1,0 0 1,1-1 0,7-10 0,-6 6 56,0-1-1,8-15 0,15-42-350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12203,'-5'13'237,"-46"151"1279,47-146-1455,1-1-1,0 1 1,2 1 0,0-1 0,1 0-1,1 0 1,3 24 0,-2-34-53,1 1-1,-1-1 1,1 0 0,1 0 0,-1-1 0,1 1 0,1-1-1,-1 1 1,1-1 0,8 7 0,-10-10-30,1 1 1,0-2-1,0 1 1,1 0-1,-1-1 0,1 0 1,-1 0-1,1 0 0,0-1 1,0 0-1,0 0 1,1 0-1,-1 0 0,0-1 1,1 0-1,-1 0 1,7 0-1,-8-1 12,0-1 1,0 0-1,0 0 0,0 0 1,0 0-1,0 0 0,0-1 0,-1 0 1,1 0-1,0 0 0,3-3 1,36-30-268,-38 31 225,26-25-847,-1-2 0,-2-1 1,-1-1-1,39-64 1,-64 94 817,-1 1-32,1 0-1,0-1 1,-1 1-1,1-1 0,-1 0 1,0 1-1,0-1 1,0 0-1,0 0 1,-1 0-1,1 1 1,0-6-1,-6 9-745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11202,'10'2'705,"4"4"-561,2-3-80,5 4 192,4 2-144,3 2-176,5 1-536,-4 1 584,-3 0-48,-2-5-137</inkml:trace>
  <inkml:trace contextRef="#ctx0" brushRef="#br0" timeOffset="1">414 0 12747,'10'12'1128,"0"-2"-928,0-7-112,1 1 944,3 2-1032,2-1-56,4 2-80,2-1-112,-4 0-1064,-3-5 1168,-11-1-168,-4-1-104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12627,'10'-2'1024,"5"2"-880,11-5-48,2-1 200,14-4-368,1 0-160,4-8 248,3-5-8,-2-4-96</inkml:trace>
  <inkml:trace contextRef="#ctx0" brushRef="#br0" timeOffset="1">572 1 14123,'-1'1'936,"-3"22"-824,-4 9-72,1 15 272,1 9-328,2 7-280,1 4-96,2-2 296,2 1-56,6-11-80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7 225 10818,'8'-15'247,"1"1"-1,0 1 0,1 0 1,1 0-1,0 1 0,24-21 1,-13 15-44,1 0 0,1 2 1,27-14-1,-42 25-166,0 1 0,1 0 0,-1 0 0,1 1 0,0 0 1,0 0-1,10 0 0,-17 3-30,1-1 1,-1 1-1,1 0 1,-1 1-1,0-1 1,1 0-1,-1 1 1,0 0-1,1 0 1,-1 0-1,0 0 1,0 1-1,0-1 1,0 1-1,0-1 1,0 1-1,0 0 1,-1 0-1,1 1 1,-1-1-1,1 1 1,-1-1-1,0 1 1,4 5-1,-1 2-4,0 0 0,-1 0 0,0 1 1,-1 0-1,0-1 0,0 1 0,-1 1 0,-1-1 0,0 0 0,0 14 0,-2 7 33,-1 1 1,-8 40-1,3-38 14,0 0-1,-3-1 1,0-1-1,-2 0 1,-2 0 0,-31 54-1,36-73-63,-1 0 0,0-1 0,-1-1 0,0 0 0,-1 0 0,0-1 0,-16 11 0,18-15-23,0-1 0,0-1 0,-1 0 0,0 0 0,0-1 1,0 0-1,0-1 0,0 0 0,-1-1 0,0 0 0,-12 0 0,-28-3-95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15051,'-22'103'2302,"-24"140"1415,45-242-3732,1 0-1,0 1 1,0-1 0,0 1-1,-1-1 1,1 0 0,1 1 0,-1-1-1,0 1 1,0-1 0,0 0 0,1 1-1,-1-1 1,1 0 0,-1 1-1,1-1 1,-1 0 0,2 2 0,-1-2-37,0-1 1,0 1 0,0-1-1,0 0 1,1 0 0,-1 0-1,0 1 1,0-1 0,0 0 0,0 0-1,0-1 1,0 1 0,0 0-1,0 0 1,0 0 0,0-1-1,0 1 1,0-1 0,0 1-1,0 0 1,0-1 0,0 0-1,2 0 1,21-16-1011,-21 14 959,0 1 0,0-1-1,1 1 1,-1 0 0,1 0 0,-1 0-1,1 0 1,0 1 0,0-1 0,7-1-1,-11 3 110,1 1 0,0-1 0,-1 0 0,1 0 1,0 0-1,-1 1 0,1-1 0,0 0 0,-1 1 0,1-1 0,0 1 0,-1-1 0,1 0 0,-1 1 0,1-1 0,-1 1 0,1 0 0,-1-1 0,1 1 0,-1-1 0,0 1 0,1 0 0,-1-1 0,0 1 0,0 0 0,1-1 0,-1 1 0,0 0 0,0-1 0,0 2 0,4 25 246,-3-24-213,-1 14 101,0-13-194,-1-1 0,1 1 1,1 0-1,-1 0 0,1 0 1,-1 0-1,3 6 0,22-29-2634,-8 11 2310,-13 7 405,-1 0 0,0-1 0,1 1 0,-1-1 0,0 0 0,4-3-1,0-1 21,5-5 143,0 1 0,1 0-1,16-8 1,-25 15-92,0 1 1,0 1 0,0-1 0,-1 1-1,2-1 1,-1 1 0,0 0-1,0 1 1,0-1 0,0 1-1,1-1 1,-1 1 0,0 1 0,0-1-1,1 0 1,-1 1 0,5 1-1,-5 0-30,0-1 0,0 0 0,0 0 0,0-1 0,0 1 0,0-1 0,0 0-1,0 0 1,0 0 0,0-1 0,0 1 0,5-2 0,-7 1-45,1 0 0,-1 0 0,1 0 0,-1-1 1,0 1-1,1-1 0,-1 1 0,0-1 0,0 0 0,0 1 1,0-1-1,0 0 0,-1 0 0,1-1 0,0 1 0,-1 0 1,0-1-1,1 1 0,0-3 0,-2 4-18,0 1 0,1 0 0,-1-1 0,0 1 0,0-1 0,1 1 0,-1-1 0,0 1 0,0-1 0,0 1 0,0-1 0,0 1 0,0-1 0,0 1 0,0-1 0,0 1 0,0-1 0,0 1 0,0-1 0,0 0 0,0 1 0,0-1 0,0 1 0,-1 0 0,1-1 0,0 1 0,0-1 0,-1 1 0,1-1 0,0 1 0,-1-1 0,1 1 0,0 0 0,-1-1 0,1 1 0,0 0 0,-1-1 0,1 1 0,-1 0 0,1 0 0,-1-1 0,1 1 0,-1 0 0,1 0 0,-1 0 1,1 0-1,-1-1 0,1 1 0,-1 0 0,1 0 0,-1 0 0,1 0 0,-1 0 0,1 0 0,-1 1 0,1-1 0,-1 0 0,1 0 0,-1 0 0,1 0 0,-1 1 0,0-1 0,-3 1 17,-1 0-1,1 0 1,-1 1 0,1 0 0,-8 4 0,5-2-5,0 1 1,1 0-1,-1 1 1,1-1 0,0 1-1,1 0 1,-1 1-1,1 0 1,0-1-1,1 1 1,-6 12-1,10-18-14,0-1-1,-1 1 1,1-1-1,0 1 0,0-1 1,0 1-1,0-1 1,0 1-1,-1-1 1,1 1-1,0-1 0,0 1 1,0 0-1,0-1 1,1 1-1,-1-1 0,0 1 1,0-1-1,0 1 1,0-1-1,0 1 0,1-1 1,-1 1-1,0-1 1,0 1-1,1-1 1,-1 1-1,0-1 0,1 0 1,-1 1-1,1 0 1,1-1-5,-1 1 0,0-1-1,0 0 1,1 1 0,-1-1 0,1 0 0,-1 0 0,0 0 0,1 0 0,-1 0 0,0 0 0,3-1 0,43-12-287,-43 11 235,19-6-301,1 0-1,0 1 0,0 2 1,1 0-1,38-1 1,-61 5 395,1 1-1,0 0 1,0 0 0,0 1 0,0-1 0,-1 0 0,1 1 0,0 0 0,0 0 0,-1 0 0,1 0 0,0 0 0,-1 0 0,1 1 0,-1-1 0,0 1 0,1-1 0,-1 1-1,0 0 1,0 0 0,0 0 0,0 0 0,0 1 0,-1-1 0,1 0 0,-1 1 0,1-1 0,-1 1 0,0 0 0,0-1 0,0 1 0,0 0 0,-1 0 0,1-1 0,-1 1 0,0 0-1,0 0 1,1 0 0,-2 3 0,2-37 1739,-1 10-1690,0 0 0,-1 0-1,-4-22 1,5 42-101,0 0-1,1 0 1,-1 0-1,0 0 1,1 0 0,-1 0-1,1 0 1,0 0-1,-1 0 1,1 0 0,0 1-1,-1-1 1,1 0-1,0 0 1,0 0 0,0 1-1,0-1 1,0 1-1,0-1 1,0 0 0,0 1-1,1-1 1,4-3-67,12-11-96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5:4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 10322,'34'-42'1340,"-34"41"-1329,0 1 0,0 0 0,0 0 0,0 0 0,0 0 0,0 0-1,0 0 1,0 0 0,0 0 0,0 0 0,1 0 0,-1 0 0,0 0-1,0 0 1,0 0 0,0 0 0,0 0 0,0 0 0,0 0 0,0 0-1,1 0 1,-1 0 0,0 0 0,0 0 0,0 0 0,0 0 0,0 0-1,0 0 1,0 0 0,0 0 0,0 0 0,1 0 0,-1 0 0,0 0-1,0 0 1,0 0 0,0 0 0,0 0 0,0 0 0,0 1-1,0-1 1,0 0 0,0 0 0,0 0 0,0 0 0,0 0 0,0 0-1,0 0 1,0 0 0,0 0 0,1 1 0,-1-1 0,0 0 0,0 0-1,0 0 1,0 0 0,0 0 0,0 0 0,0 0 0,0 0 0,-1 0-1,1 1 1,0-1 0,0 0 0,0 0 0,0 0 0,0 0 0,0 0-1,0 9 459,0-8-438,-6 42 451,-1-1 0,-20 63 1,4-21-122,18-64-292,-15 62 55,-17 150-1,37-227-153,0 24-279,0-29 303,0 1-1,0-1 1,0 0 0,0 0-1,0 1 1,0-1 0,1 0-1,-1 0 1,0 1 0,0-1-1,0 0 1,0 0 0,0 0-1,1 1 1,-1-1 0,0 0-1,0 0 1,0 0-1,1 0 1,-1 1 0,0-1-1,0 0 1,0 0 0,1 0-1,-1 0 1,0 0 0,0 0-1,1 0 1,-1 0 0,0 0-1,12-7-198,13-20-230,43-60 1,-27 32 260,75-100-30,117-140-934,-208 271-43,-25 24 1171,0 0-1,0 0 1,0 0-1,1 0 1,-1-1-1,0 1 1,0 0-1,0 0 0,0 0 1,1 0-1,-1 0 1,0 0-1,0 0 1,0 0-1,1 0 1,-1 0-1,0 0 1,0 0-1,0 0 1,0 0-1,1 0 0,-1 0 1,0 0-1,0 0 1,0 0-1,1 0 1,-1 0-1,0 0 1,0 0-1,0 0 1,0 0-1,1 0 1,-1 0-1,0 1 0,0-1 1,0 0-1,0 0 1,0 0-1,1 1 1,-2 15-290,-8 13-257</inkml:trace>
  <inkml:trace contextRef="#ctx0" brushRef="#br0" timeOffset="1">300 327 10114,'1'6'1200,"8"6"-767,0 10-105,1 7 1128,1 14-1112,0 2-16,0 10-96,0 5-152,2 3 16,0-3-16,0-11-120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6:0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7586,'-1'-1'43,"1"1"0,-1 0 0,1 0 0,-1-1 0,1 1 1,0 0-1,-1-1 0,1 1 0,-1-1 0,1 1 0,0 0 0,0-1 1,-1 1-1,1-1 0,0 1 0,-1-1 0,1 1 0,0-1 0,0 1 1,0-1-1,0 1 0,0-1 0,-1 1 0,1-1 0,0 0 0,0 1 1,0-1-1,1 1 0,-1-1 0,0 1 0,0-1 0,0 1 0,0-1 1,0 1-1,1-1 0,-1 1 0,0-1 0,0 1 0,1-1 0,-1 1 1,0-1-1,1 1 0,-1 0 0,0-1 0,1 0 0,0 0-60,0 1 0,0-1 0,0 0 0,1 0 0,-1 1-1,0-1 1,0 0 0,0 1 0,1-1 0,-1 1 0,0 0 0,0-1-1,1 1 1,-1 0 0,0 0 0,1 0 0,-1 0 0,0 0-1,2 0 1,35 14 697,-32-11-562,0 0-1,0 0 0,0-1 0,0 0 0,1-1 0,7 2 1,88 5 364,79 8-312,-149-11-153,266 46-10,-209-34-10,93 6 1,92-6-73,-194-14 16,670-5-1160,220-60 1218,-896 58 35,499 0 364,-287 8 330,216 29-620,-105-11-1773,2-30 1127,-180 2 1722,426-46-970,-537 40-648,-96 11 378,51-6 155,79 2 1,-124 5 90,0 1 1,1 1-1,-1 1 0,0 0 1,-1 1-1,1 1 0,-1 1 0,0 1 1,18 9-1,-6 2-302,-40-24 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6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9650,'22'-2'137,"-1"-1"1,0 0-1,0-2 0,0-1 1,38-15-1,16-4-51,-14 10 156,-1 2 0,72-4 0,126 3 254,-75 6-422,-55-1-156,123-7-217,0 22 310,4 24 330,120 9 124,316-52-2398,-226-4-396,257 34 3113,16-1-93,-177-12-725,-111 1-11,-404-6 82,0-1 0,67-13 0,-88 10 44,0-2 1,0 0-1,0-2 0,-1-1 1,42-23-1,-59 29-166,-1 0 0,0-1 0,0 1 0,0-1-1,-1-1 1,1 1 0,-1-1 0,0 0 0,-1 0 0,0 0 0,0-1 0,0 1 0,-1-1 0,0 0 0,0 0 0,0 0 0,-1-1 0,2-11-1,0-17-232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6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2213 199 10746,'-28'-18'879,"18"12"-1298,0 0-1,1 0 0,-1-1 1,1-1-1,1 0 1,-1 0-1,-13-17 0,10 7-596,5 7 124,-1 0 0,0 1 1,-15-15-1,19 21 829,0 1 1,0 0-1,0 0 0,0 1 0,-1-1 0,1 1 0,-1 0 1,0 0-1,0 1 0,1-1 0,-1 1 0,-10-1 1,1 1 357,1 1 0,-1 0 0,0 1 0,1 1 0,-19 4 0,-67 22 480,35-8-955,-251 51-1632,-7-30 3766,30-23-317,-146-26-4477,164-22 1680,206 20 1108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6:0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2714 138 3945,'-353'-56'-24,"-4"0"557,-3 30 1688,-51 45-676,1 22-2051,295-29 431,-11 1 590,-181 43 0,293-52-476,0 0 1,1 1-1,-1 1 1,1 0-1,-20 13 1,25-14-105,0 1 0,1 1 0,-1-1 0,1 1 0,1 0 0,-1 1 0,1 0 0,1 0 0,-6 10 0,-3 10-292,2-1-1,1 1 0,-12 45 0,-9 91-830,28-138 1123,2 1 0,0 0-1,2 0 1,1-1-1,0 1 1,11 48 0,4-25 182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6:1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7986,'5'0'592,"-2"-1"-528,4-3-40,2-2 216,1 2-240,1-3-8,7 1 56,0 1-16,8 0-80,7 0-88,9 3-360,-1 0-344,5 2 680,1 2-145,2-4-87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6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1650 3801,'85'-18'92,"-1"-3"-1,90-36 1,102-27 1581,80-4-894,-275 62-717,0-2 0,96-51-1,-62 19-73,192-91-224,-86 52 128,147-59 347,54-25 198,-18-35-291,-205 92-125,-90 53-179,-47 31-482,68-61 1,-89 67 373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6:3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1511 8802,'140'11'-2154,"-95"-11"1733,1-3 0,-1-2-1,56-13 1,134-44 1792,-142 36-1334,-66 18-18,323-84 79,7 26-59,-104 26-23,-188 25 166,116-42 0,441-203 1245,-277 81-1127,-12-26-1150,-289 177 726,13-9 517,-2-2-1,-1-3 1,92-93-1,-111 96 150,-8 9 168,51-46 0,-70 69-711,1 1 1,-1-1-1,1 2 1,1-1-1,-1 1 0,1 1 1,0 0-1,0 0 1,0 1-1,0 0 1,15-2-1,-8 5-63,-12 1-15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2322 7026,'-8'-3'-611,"5"2"722,1-1 1,-1 1 0,1-1-1,0 0 1,-1 0 0,1 0-1,0 0 1,1 0-1,-1 0 1,0 0 0,0-1-1,1 1 1,0-1 0,-1 1-1,1-1 1,0 0 0,0 1-1,0-1 1,1 0 0,-1 0-1,1 0 1,0 0-1,-1 1 1,1-1 0,0 0-1,1 0 1,-1 0 0,0 0-1,1 0 1,0 1 0,1-5-1,3-8-333,1 0 1,1 1-1,0-1 0,15-19 1,-10 13 113,-4 6 116,-1 0-1,0-1 1,4-18 0,-7 22-2,0-1 0,0 1 1,1 0-1,1 1 0,0-1 1,10-14-1,8-1-1633,54-47 0,-52 52 1964,-2-1 0,37-44 0,-20 16 199,-24 31-300,-1-1 1,0-1-1,23-45 0,-28 44-213,1 0-1,0 0 0,2 1 0,0 1 1,2 1-1,0 0 0,1 1 0,33-29 0,130-85-3621,-97 74 6661,-65 47-2442,26-13-1,8-4-1869,-39 19 1833,0 0 0,13-15-1,-14 13-461,0 1 0,17-11-1,-11 8-123,0-1 0,-2 0 0,18-19 1,-19 17-16,1 1 1,0 1 0,29-20 0,70-50-98,-55 39 79,-47 37 62,0 1 0,1 1 0,0 1-1,19-7 1,29-14 72,-8 0-200,2 2 1,116-35-1,93 0-195,-183 43 267,35-17 425,-87 23-258,1 2-1,0 1 1,34-5 0,-17 9-164,0-3 1,-1-1 0,0-3 0,-1-1-1,49-21 1,-71 23 16,1 1 0,0 1 0,43-8-1,81 1-25,-98 10 76,-1-2 1,1-2 0,-1-2-1,-1-3 1,0-2-1,66-30 1,3-16-769,-106 55 240,-7 4 413,-1 0 1,1 0 0,-1 0-1,0 0 1,0-1 0,6-6-1,2-9-243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4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4 628 9618,'0'1'186,"-1"0"0,1 0 0,-1 0 0,1 0 0,0 0 0,-1 0 0,1 0 0,0-1 0,0 1 0,-1 0 0,1 0 0,0 0 0,0 0 0,0 0 0,0 0 0,0 0 0,1 0 0,-1 2 0,1-2-170,0 1-1,0-1 1,1 1-1,-1-1 1,0 0-1,1 1 1,-1-1-1,0 0 1,1 0-1,1 1 1,2 1-33,1 0 0,-1 0 0,0-1 0,1 0 0,-1 0 0,1 0 0,0-1 1,0 1-1,11 0 0,1-2 8,35-3 1,-42 2 18,1-1 0,0 2 1,0 0-1,0 0 0,-1 1 0,1 1 1,16 3-1,8 4-66,-35-9 57,1 0-1,0 0 1,0 1 0,-1-1-1,1 0 1,0-1-1,0 1 1,0 0-1,-1 0 1,1-1 0,0 1-1,-1-1 1,1 1-1,0-1 1,-1 0-1,1 0 1,1-1-1,27-2-17,-25-1-2,0-1 1,0 0-1,0 0 0,0-1 1,-1 1-1,-1-1 0,1 0 1,-1 0-1,3-9 0,-3 10 6,9-23 0,0 0-1,-3 0 1,0-1 0,-2 0-1,4-35 1,-4 21-27,2 1-1,1 0 1,3 0 0,23-54-1,-16 45 19,-14 23 191,-10 31 109,4-2-287,0 0 0,0 0 0,0 0 0,0-1 0,0 1-1,0 0 1,0 0 0,0 0 0,0 0 0,0 0 0,0 0 0,0 0 0,0 0 0,-1 0 0,1 0 0,0 0 0,0 0 0,0 0 0,0 0 0,0 0 0,0 0-1,0 0 1,0 0 0,0 0 0,-1 0 0,1 0 0,0 0 0,0 0 0,0 0 0,0 0 0,0 0 0,0 0 0,0 0 0,0 0 0,0 0 0,-1 0 0,1 0-1,0 0 1,2-13-81,0-17-26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14955,'4'46'722,"-3"1"0,-5 67 0,-1-32-378,1 181 964,5-247-1047,-1-16-255,0 0 0,0 0 0,0 0 0,0 0 0,0 0 0,0 0 0,0 1 0,0-1 0,1 0 0,-1 0 0,0 0-1,0 0 1,0 0 0,0 0 0,0 0 0,0 0 0,0 0 0,0 0 0,0 0 0,0 0 0,0 1 0,0-1 0,0 0 0,0 0 0,1 0 0,-1 0 0,0 0 0,0 0-1,0 0 1,0 0 0,0 0 0,0 0 0,0 0 0,0 0 0,0 0 0,1 0 0,-1 0 0,0 0 0,0 0 0,0 0 0,0 0 0,0 0 0,0 0 0,0 0 0,0 0 0,0 0-1,0 0 1,1 0 0,-1-1 0,0 1 0,0 0 0,0 0 0,0 0 0,0 0 0,0 0 0,0 0 0,0 0 0,9-23 314,3-32-49,7-70-1,-19 136-319,-2 62-71,2-66 118,1 0 0,-1 0 0,1 0 1,1 0-1,0 0 0,0 0 0,0-1 1,6 12-1,-7-16 4,1 0 1,-1-1-1,1 1 1,0 0-1,-1-1 1,1 1-1,0-1 1,0 1-1,0-1 1,0 0-1,0 0 1,0 0-1,0 0 1,1 0-1,-1-1 1,0 1-1,1-1 0,-1 1 1,0-1-1,1 0 1,-1 0-1,0 0 1,1 0-1,-1 0 1,0 0-1,1-1 1,-1 1-1,0-1 1,0 0-1,4-1 1,4-2-5,0 0 0,-1 0 1,0-1-1,0 0 0,14-11 1,-5 2-130,-2-1-1,1-1 1,-2 0 0,0-1 0,-1-1 0,-1 0 0,-1 0 0,0-2 0,9-21 0,-28 58-85,-4 9 390,0 0-1,2 1 1,1 0-1,-6 39 1,13-64-154,1 0 0,0 0 0,-1-1 0,1 1 0,0 0 0,0 0 1,1 0-1,-1-1 0,0 1 0,0 0 0,1 0 0,-1-1 0,1 1 0,0 0 0,-1-1 0,1 1 1,1 2-1,-1-4-15,0 1 1,0-1-1,-1 0 1,1 1-1,0-1 1,0 1-1,0-1 0,-1 0 1,1 0-1,0 0 1,0 1-1,0-1 1,0 0-1,-1 0 1,1 0-1,0 0 1,0-1-1,0 1 1,0 0-1,0 0 1,-1 0-1,1-1 1,0 1-1,1-1 1,5-2-61,-1-1 0,1 0 1,-1 0-1,0-1 0,0 0 1,7-7-1,53-64-1126,-44 48 234,31-29 0,-52 57 920,0-1 1,-1 0 0,1 0 0,0 1 0,0-1 0,0 0 0,-1 1-1,1-1 1,0 1 0,0-1 0,0 1 0,0-1 0,0 1 0,0 0-1,0 0 1,0-1 0,0 1 0,0 0 0,0 0 0,0 0 0,0 0-1,1 0 1,-1 1 26,0-1-1,0 1 0,0-1 1,-1 1-1,1-1 1,0 1-1,-1 0 0,1-1 1,-1 1-1,1 0 1,-1 0-1,1-1 0,-1 1 1,1 0-1,-1 0 1,0 0-1,1 0 0,-1 0 1,0 1-1,2 7 193,-1 1-1,0 0 1,-1 16-1,0-17-13,0 25 505,-1-24-299,0 1 0,1 0 0,1 0 0,3 17 0,-4-27-366,0-1 0,0 1 0,0-1-1,1 0 1,-1 1 0,0-1 0,0 1-1,1-1 1,-1 1 0,0-1-1,1 1 1,-1-1 0,0 0 0,1 1-1,-1-1 1,1 0 0,-1 1-1,1-1 1,-1 0 0,0 0 0,1 0-1,-1 1 1,1-1 0,-1 0 0,1 0-1,-1 0 1,1 0 0,0 0-1,-1 0 1,1 0 0,-1 0 0,1 0-1,-1 0 1,1 0 0,-1 0-1,1 0 1,-1 0 0,1 0 0,-1-1-1,1 1 1,-1 0 0,1 0 0,-1-1-1,0 1 1,1 0 0,-1 0-1,1-1 1,-1 1 0,1-1 0,28-23 110,-22 17-149,5-3-173,1 0-1,0 0 1,0 1-1,1 1 1,0 0 0,22-8-1,-33 14 163,1 1 1,0 0-1,0 0 1,0 0-1,-1 0 0,1 1 1,0 0-1,0 0 0,0 0 1,0 0-1,0 0 0,0 1 1,0-1-1,0 1 0,-1 0 1,1 1-1,0-1 0,-1 1 1,1-1-1,-1 1 0,1 0 1,-1 0-1,0 1 0,0-1 1,0 1-1,0-1 0,0 1 1,0 0-1,-1 0 0,0 0 1,4 7-1,-2-4 132,-1 0-1,-1 1 0,1 0 1,2 10-1,-3-10 100,-1-1 0,2 1 0,-1-1 0,1 0 0,4 8 0,-7-14-173,1 1 0,-1-1-1,1 1 1,-1 0 0,1-1-1,0 1 1,-1-1 0,1 0-1,0 1 1,-1-1 0,1 1-1,0-1 1,-1 0 0,1 0-1,0 1 1,0-1 0,0 0-1,-1 0 1,1 0 0,0 0-1,0 0 1,0 0 0,-1 0 0,1 0-1,0 0 1,0 0 0,0 0-1,-1-1 1,1 1 0,0 0-1,0-1 1,-1 1 0,1 0-1,0-1 1,-1 1 0,1-1-1,0 0 1,27-23 132,-25 21-160,24-26-141,-20 20-12,0 1-1,1-1 1,1 1 0,-1 1 0,1-1-1,0 2 1,16-10 0,-24 15 136,0 1 1,0 0 0,-1-1-1,1 1 1,0 0 0,0-1-1,0 1 1,0 0 0,0 0-1,0 0 1,-1 0 0,1 0-1,0 0 1,0 0 0,0 0-1,0 0 1,0 0 0,0 1-1,-1-1 1,1 0 0,0 0-1,0 1 1,0-1 0,-1 1-1,1-1 1,0 1 0,0-1-1,-1 1 1,1-1 0,0 1-1,-1 0 1,1-1 0,-1 1-1,1 0 1,-1 0 0,1-1-1,-1 1 1,1 0 0,-1 0-1,1 1 1,1 4 62,-1 0 0,0 1-1,0-1 1,1 13 0,0 2 301,-2-21-335,0 1 1,0-1-1,0 0 1,0 0-1,0 1 1,0-1-1,0 0 0,1 0 1,-1 1-1,0-1 1,0 0-1,0 0 1,0 1-1,0-1 1,1 0-1,-1 0 1,0 0-1,0 0 0,0 1 1,1-1-1,-1 0 1,0 0-1,0 0 1,1 0-1,-1 0 1,0 1-1,0-1 1,1 0-1,-1 0 0,0 0 1,0 0-1,1 0 1,-1 0-1,0 0 1,1 0-1,9-7 165,10-16-111,-18 20-52,14-16-108,19-19 0,-30 32 39,0 2 1,1-1-1,-1 1 0,1-1 1,0 2-1,0-1 0,1 1 1,9-5-1,-15 8 57,1 0 0,-1-1 0,0 1 1,0 0-1,0 0 0,0 0 0,0 0 0,0 0 0,0 0 0,0 0 0,1 0 0,-1 0 0,0 1 1,0-1-1,0 0 0,0 1 0,0-1 0,0 1 0,0-1 0,0 1 0,0-1 0,0 1 0,1 1 1,-1-1 17,1 1 1,-1 0-1,0 0 1,1 0-1,-1 0 1,0 1-1,0-1 1,0 0-1,0 0 1,0 4-1,1 3 125,0 1 0,-1 0 0,-1 0 0,1 10-1,-7 47 833,3-53-1007,0-47-389,2-2 119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11154,'0'0'43,"0"-1"-1,0 1 1,0 0-1,0 0 1,0 0-1,0 0 0,0 0 1,0 0-1,0-1 1,0 1-1,0 0 0,1 0 1,-1 0-1,0 0 1,0 0-1,0 0 1,0 0-1,0 0 0,0 0 1,0-1-1,0 1 1,0 0-1,1 0 1,-1 0-1,0 0 0,0 0 1,0 0-1,0 0 1,0 0-1,0 0 1,1 0-1,-1 0 0,0 0 1,0 0-1,0 0 1,0 0-1,0 0 0,0 0 1,0 0-1,1 0 1,-1 0-1,0 0 1,0 0-1,0 0 0,0 0 1,0 0-1,0 0 1,1 0-1,-1 1 1,4 7 299,2 13-546,7 95 240,-4-18-682,-9-97 608,6 21-608,-6-22 637,0-1 1,0 1-1,0 0 1,0 0-1,0-1 1,0 1-1,0 0 1,1-1-1,-1 1 0,0 0 1,0 0-1,0-1 1,0 1-1,0 0 1,1 0-1,-1 0 1,0-1-1,0 1 0,1 0 1,-1 0-1,0 0 1,0-1-1,1 1 1,-1 0-1,0 0 1,0 0-1,1 0 0,-1 0 1,0 0-1,1 0 1,-1 0-1,0 0 1,0 0-1,1 0 1,-1 0-1,0 0 0,1 0 1,-1 0-1,0 0 1,0 0-1,1 0 1,-1 0-1,0 0 1,1 0-1,-1 0 0,0 0 1,0 1-1,1-1 1,-1 0-1,0 0 1,0 0-1,0 0 1,1 1-1,-1-1 0,0 0 1,0 0-1,0 1 1,1-1-1,-1 0 1,0 0-1,0 1 1,0-1-1,0 0 0,0 1 1,0-1-1,0 0 1,0 0-1,0 1 1,0 0-1,10-23-342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8258,'0'0'47,"0"0"1,0 0-1,0 1 0,0-1 1,-1 0-1,1 1 1,0-1-1,0 1 1,0-1-1,0 0 0,0 1 1,0-1-1,0 0 1,0 1-1,0-1 1,0 0-1,0 1 0,0-1 1,0 1-1,1-1 1,-1 0-1,0 1 1,0-1-1,0 0 0,0 1 1,1-1-1,-1 0 1,0 0-1,0 1 0,0-1 1,1 0-1,-1 0 1,0 1-1,1-1 1,-1 0-1,0 0 0,0 0 1,1 1-1,-1-1 1,0 0-1,1 0 1,0 0-1,18-6 641,18-21-351,-14 5-125,-2 0-1,0-2 1,18-26-1,-39 50-207,0 0-1,1 0 1,-1 0 0,0 0-1,0 0 1,1 0-1,-1 0 1,0 0 0,0 0-1,1 0 1,-1 0 0,0 1-1,0-1 1,0 0 0,1 0-1,-1 0 1,0 0 0,0 0-1,0 1 1,1-1 0,-1 0-1,0 0 1,0 0 0,0 1-1,0-1 1,0 0 0,0 0-1,0 1 1,1-1 0,-1 0-1,0 0 1,0 1-1,0-1 1,0 0 0,0 0-1,0 1 1,0-1 0,0 0-1,0 0 1,0 1 0,-1-1-1,4 13 79,5 52 223,-7-45-471,1-1 0,1 1 0,1-1 1,8 28-1,-12-47 157,0 1 0,1-1 1,-1 0-1,0 1 1,0-1-1,0 0 0,0 1 1,0-1-1,0 1 1,1-1-1,-1 0 0,0 1 1,0-1-1,1 0 1,-1 1-1,0-1 1,0 0-1,1 0 0,-1 1 1,0-1-1,1 0 1,-1 0-1,0 1 0,1-1 1,-1 0-1,1 0 1,-1 0-1,0 0 1,1 0-1,-1 1 0,1-1 1,-1 0-1,0 0 1,1 0-1,-1 0 0,1 0 1,-1 0-1,0 0 1,1 0-1,-1-1 0,1 1 1,-1 0-1,0 0 1,1 0-1,-1 0 1,0-1-1,1 1 0,-1 0 1,1 0-1,-1 0 1,0-1-1,0 1 0,1 0 1,-1-1-1,0 1 1,1-1-1,11-17-306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10114,'4'-5'816,"-3"2"-544,-2 16 88,-1 5-63,-2 18-9,4 7-64,-1 12-128,-1 5 8,2 4 0,3 4-104,1-8-264,-1-6-449,3-16 601,-6-10-96,-7-32-80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11899,'0'2'818,"0"-2"-804,0 0-1,0 0 1,0 0-1,0 0 1,0 0-1,0 0 1,0 0-1,0 0 1,0 0-1,0 0 1,0 0-1,0 0 1,1 0-1,-1 0 1,0 0-1,0 0 1,0 0-1,0 0 1,0-1-1,0 1 1,0 0-1,0 0 1,0 0-1,0 0 1,0 0-1,0 0 1,0 0-1,0 0 1,1 0-1,-1 0 1,0 0-1,0 0 1,0 1-1,0-1 0,0 0 1,0 0-1,0 0 1,0 0-1,0 0 1,0 0-1,0 0 1,0 0-1,0 0 1,0 0-1,0 0 1,1 0-1,-1 0 1,0 0-1,0 0 1,0 0-1,0 0 1,0 0-1,0 0 1,0 0-1,0 1 1,0-1-1,0 0 1,0 0-1,0 0 1,0 0-1,0 0 1,0 0-1,0 0 1,7-2 83,12-4 25,-1-1-126,1 1 0,-1 1 0,2 1 1,32-3-1,-48 7-5,0 0 0,1 0 0,-1 0 0,0 1 0,0-1-1,0 1 1,0 0 0,0 0 0,0 0 0,-1 1 0,1-1 0,0 1 0,-1 0 0,1 0 0,-1 0 0,1 1 0,-1-1-1,0 1 1,0 0 0,0-1 0,0 2 0,-1-1 0,1 0 0,-1 0 0,0 1 0,0-1 0,0 1 0,2 7 0,0 1 43,-1 0 1,-1 1 0,0 0-1,0-1 1,-1 1 0,-1 0-1,0 0 1,-1-1 0,0 1-1,-1 0 1,-1-1 0,-5 17-1,4-14 93,-1 0-1,-1-1 0,0 0 0,-1 0 1,-1 0-1,0-1 0,-1 0 1,0-1-1,-20 21 0,27-32-15,4-4-54,11-12-60,22-22-148,56-38-1213,-46 40 882,-20 14 182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 11394,'1'-19'2209,"1"43"-1274,-1-13-1130,4 81 154,-9 123-1,-25 90-73,20-228 186,-11 489 206,20-532-263,-21 442-150,19-448 71,-10 103-209,-2 58 344,14-179-21,-1 20-364,0-24-60,-2-16-134,-2-9 296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8562,'21'230'2346,"-21"228"-84,-7-230-1957,11 83-96,-7 180 79,7-228-1424,2-84-2101,-6-145 2536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11875,'-3'9'212,"0"0"0,1-1 1,0 1-1,1 0 0,0 0 1,0 0-1,1 0 1,0 1-1,0-1 0,1 0 1,3 13-1,-4-21-225,1 0 0,-1 0 0,0-1 0,0 1 0,1-1-1,-1 1 1,1 0 0,-1-1 0,0 1 0,1-1 0,-1 1 0,1-1 0,-1 1 0,1-1 0,0 1 0,-1-1-1,1 1 1,-1-1 0,1 0 0,0 0 0,-1 1 0,1-1 0,0 0 0,0 0 0,-1 0 0,2 1-1,0-1-34,0-1 0,0 1 0,0 0 0,0-1 0,0 1 0,0-1 0,0 1 0,0-1 0,3-2 0,5-3-280,-1 0-1,16-14 0,-19 16 171,-3 1 75,1 0 1,-1 1-1,1-1 0,0 1 0,0 0 0,0 0 0,0 0 0,0 0 0,6-1 0,-9 3 87,1 0-1,-1 0 1,1 0-1,-1 0 0,1 0 1,-1 0-1,0 1 1,1-1-1,-1 0 0,1 1 1,-1-1-1,0 1 1,1 0-1,-1-1 1,0 1-1,0 0 0,0 0 1,1-1-1,-1 1 1,0 0-1,0 0 1,0 0-1,0 0 0,-1 1 1,1-1-1,0 0 1,0 0-1,-1 1 0,1-1 1,0 0-1,-1 1 1,1 1-1,3 8 167,-1 0 0,-1 1 0,1 0 0,-2-1 0,1 20 0,-5 60 1175,2-83-1169,1 1 1,-2-1-1,1 0 0,-1 1 1,0-1-1,-5 10 1,6-16-138,0 0 1,0 0-1,0 0 1,-1 0 0,1 0-1,-1-1 1,1 1-1,-1 0 1,1-1-1,-1 1 1,0-1-1,0 0 1,0 0-1,0 0 1,0 0-1,0 0 1,0 0 0,0 0-1,0 0 1,0-1-1,0 1 1,0-1-1,-1 0 1,1 1-1,0-1 1,0 0-1,-1-1 1,-1 1 0,-9-2 31,1-1 0,0 0 0,-1-1 0,2 0 1,-22-11-1,-21-8-238,53 23 137,0-1 1,0 1 0,0-1 0,0 1-1,0 0 1,0-1 0,0 1 0,0 0-1,0 0 1,0 0 0,0 0 0,0 0-1,-1 0 1,1 0 0,0 0 0,0 0 0,0 1-1,0-1 1,0 0 0,0 1 0,0-1-1,0 1 1,0-1 0,0 1 0,0-1-1,0 1 1,0 0 0,1-1 0,-1 1-1,0 0 1,0 0 0,1 0 0,-1 0 0,0-1-1,1 1 1,-1 0 0,1 0 0,-1 0-1,0 2 1,-7 10-167,0-7-75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13555,'10'3'984,"-3"9"-920,5-1-56,1 2 136,5-6-152,4-1-32,1-9-128,4-7-112,0-7-1296,-3-3 1376,1 0-168,-2 3-129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 12347,'0'-1'40,"-1"1"0,1-1 0,-1 1-1,0 0 1,1-1 0,-1 1 0,0-1 0,0 1 0,1 0 0,-1 0 0,0-1 0,0 1 0,0 0 0,1 0 0,-1 0 0,0 0 0,0 0 0,1 0 0,-1 0 0,0 0 0,0 0 0,0 0 0,1 1 0,-2-1 0,0 1 3,0 0 1,0 0 0,0 0-1,0 1 1,0-1 0,1 1-1,-1-1 1,-2 4 0,-4 4 137,2 0 0,-11 18 1,15-23-39,-18 33 36,1 0-1,-23 66 1,35-79-143,1-1-1,0 1 1,2 1-1,1-1 1,-1 47-1,5-62-34,0-1 0,0 1 0,0-1-1,1 0 1,0 0 0,1 0 0,0 0-1,0 0 1,1-1 0,0 1 0,0-1-1,0 0 1,7 7 0,-9-12-8,0 1 0,0-1 0,1 1 0,-1-1 0,1 0 0,0 0 0,0-1 0,0 1 0,0 0 0,0-1 0,0 0 0,0 1 0,0-1 0,0-1 0,0 1 0,1 0 0,-1-1 0,0 0 0,1 1 0,-1-1 0,0 0 0,1-1 0,-1 1 1,0-1-1,1 1 0,-1-1 0,0 0 0,0 0 0,0-1 0,0 1 0,0-1 0,0 1 0,0-1 0,4-3 0,-2 1 6,0-1 1,-1 0-1,1 0 1,-1 0 0,0 0-1,0-1 1,0 1-1,-1-1 1,0 0-1,0 0 1,0 0-1,-1-1 1,0 1-1,2-9 1,-3 10 14,0 1 0,-1-1 0,0 1 1,0-1-1,0 1 0,0 0 0,0-1 0,-1 1 0,0-1 0,-1-4 1,1 6-2,0 1 1,0-1 0,-1 1 0,1 0 0,-1-1-1,1 1 1,-1 0 0,0 0 0,1 0 0,-1 0 0,0 0-1,0 1 1,-1-1 0,1 1 0,0-1 0,0 1-1,-5-2 1,2 1-57,1 1-1,-1 0 0,0 1 0,1-1 1,-1 1-1,0 0 0,1 0 0,-1 0 1,0 1-1,1 0 0,-1 0 0,0 0 1,1 0-1,-1 1 0,-5 2 0,6-2-90,-1 0 0,0 0-1,0-1 1,0 1-1,-1-1 1,1 0 0,0-1-1,0 1 1,-1-1-1,1 0 1,0-1-1,-8-1 1,-10-8-371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7394,'0'-4'480,"0"-4"-376,3 3-16,-2-3 160,1 1-32,-1 3 32,-1 3 24,2-1 64,-2 1 8,1-1 40,-1 1-16,2-5 248,-2 2-496,-2-2 16,2 3-32,-1 0 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12371,'15'-5'1479,"-14"5"-1415,-1 0 0,0 0 0,1 0-1,-1 0 1,0 0 0,1 0-1,-1 0 1,0 1 0,0-1 0,1 0-1,-1 0 1,0 0 0,0 0 0,1 0-1,-1 1 1,0-1 0,0 0-1,0 0 1,1 0 0,-1 1 0,0-1-1,0 0 1,0 0 0,0 1 0,1-1-1,-1 0 1,0 1 0,0 2 255,1 0 1,-1 0 0,0 0 0,-1 0-1,1 0 1,-1 0 0,0 4 0,-1 2-236,-6 33 807,2-10-335,1 0 1,-2 39 0,7-69-532,0-1 1,0 1-1,0 0 1,0-1-1,0 1 1,0-1-1,0 1 0,1 0 1,-1-1-1,0 1 1,1-1-1,0 1 1,-1-1-1,1 1 1,0-1-1,-1 0 1,3 3-1,-2-4-24,-1 0 0,1 0 0,0 1 0,-1-1 0,1 0 0,0 0 0,-1 0-1,1 0 1,0 0 0,0 0 0,-1 0 0,1 0 0,0-1 0,-1 1 0,1 0 0,0 0 0,-1 0 0,1-1 0,-1 1 0,1 0 0,0-1 0,-1 1 0,1-1 0,-1 1-1,1-1 1,0 0 0,7-7-133,0 0 0,-1 0 0,11-15 0,-15 18 57,85-125-2027,-45 62 463,-63 153 3458,14-62-1387,2-8-207,0 0 0,0 0 0,-1 27 0,5-42-225,0 0 0,0 0 1,1 0-1,-1-1 0,0 1 0,0 0 0,0 0 0,0 0 0,1-1 0,-1 1 0,0 0 0,0 0 1,0 0-1,1 0 0,-1 0 0,0-1 0,0 1 0,1 0 0,-1 0 0,0 0 0,0 0 0,1 0 1,-1 0-1,0 0 0,0 0 0,1 0 0,-1 0 0,0 0 0,0 0 0,1 0 0,-1 0 0,0 0 0,1 0 1,-1 0-1,0 1 0,0-1 0,0 0 0,1 0 0,-1 0 0,0 0 0,0 0 0,0 1 0,1-1 1,-1 0-1,0 0 0,0 0 0,0 1 0,0-1 0,1 0 0,-1 0 0,0 1 0,0-1 0,0 0 0,0 0 1,0 1-1,0-1 0,0 0 0,0 0 0,0 1 0,0-1 0,0 0 0,0 0 0,0 1 0,0-1 1,0 0-1,0 0 0,0 1 0,0-1 0,11-10-131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10250,'0'4'1547,"2"4"2926,7-5-4674,-3-2 235,-1 0 0,0 0-1,1-1 1,-1 0 0,1 0 0,-1 0 0,0-1 0,1 0 0,-1 0 0,9-3 0,5-3 60,29-15 0,-33 14-65,0 1 0,28-8 0,-22 11-19,1 1 0,-1 1 0,0 2 0,27 1 0,-2 0-53,-40-1 17,-1 0 0,1 1 0,-1 0 0,1-1 0,-1 2 0,1-1 0,-1 1 0,0 0 0,0 0 0,0 0 0,0 1 0,8 5 0,-12-8 17,25 10-717,-26-8 622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26 11682,'4'-23'1660,"-4"20"-633,-1 13-439,0-5-559,-41 286 806,41-286-840,-1 0 0,1 0 0,-1 0 0,0 0 0,-1 0 0,1 0 0,-1 0 1,-3 5-1,9-54-307,3 3 100,-5 26 93,1 0-1,8-24 1,-15 65 107,-1 52-1,4-46 29,-3 25 18,-3 69-802,8-125 728,0 0 30,0 0 1,0-1 0,-1 1-1,1-1 1,0 1-1,0-1 1,0 1-1,0 0 1,0-1-1,0 1 1,0-1-1,0 1 1,0 0-1,1-1 1,-1 1-1,0-1 1,0 1-1,0-1 1,1 1 0,-1-1-1,0 1 1,1-1-1,-1 1 1,0-1-1,1 1 1,-1-1-1,1 1 1,-1-1-1,0 0 1,1 1-1,-1-1 1,1 0-1,-1 1 1,1-1-1,1 1 1,6-6-215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 8274,'47'-78'7804,"-63"114"-7567,2 2 0,1-1 0,2 2 1,-6 41-1,8-27-672,12-109-2034,1 32 2032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10450,'10'21'2600,"-7"-15"-2474,3 10-185,33 89 216,-36-94-352,-1-1-1,0 1 1,0 0 0,-1 0-1,0-1 1,-1 1 0,0 0-1,-3 13 1,0-12-85,-2-7-82</inkml:trace>
  <inkml:trace contextRef="#ctx0" brushRef="#br0" timeOffset="1">6 234 8370,'-2'15'936,"0"1"-512,1-2-168,1-1 840,0 0-560,4-6-247,3-4-41,6-7-40,0-5-96,3-6-536,-1 0-769,0-5 1057,-1-3-136,-4 0-144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10946,'5'-1'2017,"-1"10"-1310,0 15-822,-4-17 323,10 103 70,2 16-68,-12-125-210,0-1 1,0 0-1,0 0 0,0 0 1,0 1-1,0-1 1,0 0-1,0 0 0,0 0 1,0 0-1,0 1 0,0-1 1,0 0-1,0 0 0,0 0 1,0 0-1,1 0 0,-1 1 1,0-1-1,0 0 0,0 0 1,0 0-1,0 0 1,0 0-1,0 0 0,1 0 1,-1 1-1,0-1 0,0 0 1,0 0-1,0 0 0,1 0 1,-1 0-1,0 0 0,0 0 1,0 0-1,0 0 1,1 0-1,-1 0 0,0 0 1,0 0-1,0 0 0,0 0 1,1 0-1,-1 0 0,0 0 1,0 0-1,0 0 0,0 0 1,1 0-1,-1-1 0,0 1 1,0 0-1,0 0 1,0 0-1,0 0 0,0 0 1,1 0-1,7-9 7,-8 9-4,17-23-96,-1-1 0,-1 0 0,-1-2 0,17-40 1,-27 49-442,-4 17 527,0 0 1,0-1-1,0 1 1,0 0-1,0 0 1,0-1 0,0 1-1,0 0 1,0 0-1,0-1 1,0 1-1,0 0 1,-1 0 0,1 0-1,0-1 1,0 1-1,0 0 1,0 0-1,0 0 1,-1-1 0,1 1-1,0 0 1,0 0-1,0 0 1,-1 0 0,1 0-1,0-1 1,0 1-1,-1 0 1,1 0-1,0 0 1,0 0 0,-1 0-1,1 0 1,0 0-1,0 0 1,-1 0-1,1 0 1,0 0 0,0 0-1,-1 0 1,1 0-1,0 0 1,0 0-1,0 0 1,-1 1 0,1-1-1,0 0 1,0 0-1,-1 0 1,1 0 0,0 0-1,0 0 1,0 1-1,-1-1 1,1 0-1,-13 7-251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7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11682,'7'4'769,"0"2"-673,0 1-24,3 2 80,3 4-56,0-1-80,-4 4-416,2 1 392,-7-4-56,-4-7-56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11618,'2'0'184,"-1"-1"-1,1 1 0,0 0 0,-1-1 0,1 0 1,-1 1-1,1-1 0,-1 0 0,1 1 0,-1-1 1,1 0-1,-1 0 0,0 0 0,1 0 0,-1-1 0,0 1 1,0 0-1,0-1 0,0 1 0,2-3 0,16-36 508,-14 29-419,18-54-271,-23 65-8,0 0 0,0 0 0,0 0 0,1 0 0,-1 0 0,0 0 0,0 0 0,0 0 0,0 0-1,0 0 1,0 1 0,0-1 0,0 0 0,0 0 0,0 0 0,0 0 0,1 0 0,-1 0 0,0 0 0,0 0 0,0 0 0,0 0 0,0 0 0,0 0 0,0 0 0,0 0 0,1 0 0,-1 0 0,0 0 0,0 0 0,0 0 0,0 0 0,0 0 0,0 0 0,0 0 0,0 0 0,1 0 0,-1 0-1,0-1 1,0 1 0,0 0 0,0 0 0,0 0 0,0 0 0,0 0 0,0 0 0,0 0 0,0 0 0,0 0 0,0 0 0,0 0 0,0-1 0,1 1 0,-1 0 0,0 0 0,0 0 0,0 0 0,0 0 0,0 0 0,0 0 0,0 0 0,0-1 0,0 1 0,0 0 0,0 0 0,0 0 0,0 0-1,0 0 1,-1 0 0,4 12-252,1 25-21,-4-31 173,2 27-289,-2-17 5,1 1 1,0-1-1,2 0 1,0 0-1,6 18 1,-2-24-62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11715,'0'0'45,"0"0"0,0 0 0,0 0 1,0 0-1,0 0 0,0 0 1,0 1-1,0-1 0,0 0 0,0 0 1,0 0-1,0 0 0,0 0 1,0 0-1,0 0 0,0 0 0,0 0 1,0 1-1,0-1 0,0 0 1,0 0-1,0 0 0,0 0 0,0 0 1,0 0-1,0 0 0,0 0 1,0 0-1,0 1 0,0-1 1,0 0-1,0 0 0,0 0 0,0 0 1,0 0-1,0 0 0,0 0 1,0 0-1,0 0 0,1 0 0,-1 0 1,0 0-1,0 1 0,0-1 1,0 0-1,0 0 0,0 0 0,0 0 1,0 0-1,0 0 0,1 0 1,-1 0-1,0 0 0,0 0 0,0 0 1,0 0-1,0 0 0,0 0 1,0 0-1,0 0 0,0 0 1,1 0-1,-1 0 0,-6 16 895,-15 30-1228,15-35 564,-12 26-231,-40 97-96,57-160-1692,2 15 1394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9322,'3'1'204,"-1"0"-1,1 1 1,-1-1-1,1 0 1,-1 1-1,0-1 1,1 1-1,-1 0 1,0 0-1,0 0 1,0 0-1,-1 0 1,1 0-1,3 5 1,4 4-120,-5-7-67,13 13 22,0 1-1,-2 0 0,0 2 1,0 0-1,12 24 1,-27-44-73,1 1 0,-1-1 0,0 1 0,0-1 0,1 0 0,-1 1 0,0-1 0,0 1 0,1-1 0,-1 1 0,0-1 0,0 1 0,0-1 0,0 1 0,0-1 0,0 1 0,0-1 0,0 1 0,0-1 0,0 0 0,0 1 0,0-1 0,0 1 0,0-1 0,0 1 0,-1-1 0,1 1 0,0-1-1,0 1 1,0-1 0,-1 0 0,1 1 0,0-1 0,-1 1 0,1-1 0,0 0 0,-1 1 0,1-1 0,0 0 0,-1 0 0,1 1 0,-1-1 0,1 0 0,-1 0 0,1 1 0,0-1 0,-1 0 0,1 0 0,-2 0 0,-7 4-346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9938,'3'2'1080,"4"-2"-712,1 0-96,7-2 945,2-3-841,6-1-24,3-3-56,1-1-48,0 0-216,-4 0-536,-6 7 496,-8 1-96,-12 2-112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 14739,'-1'-1'76,"1"0"-1,0 0 0,-1-1 1,1 1-1,0 0 1,0 0-1,0 0 0,0 0 1,0 0-1,0 0 0,0-1 1,0 1-1,0 0 1,1 0-1,-1 0 0,0 0 1,1 0-1,-1 0 1,1 0-1,-1 0 0,1 0 1,-1 0-1,1 0 1,0 0-1,-1 0 0,2-1 1,22-21 646,-21 20-696,1 1 0,-1 0 1,0-1-1,0 1 0,1 0 0,0 1 0,-1-1 1,1 1-1,0 0 0,0-1 0,-1 2 0,1-1 1,0 0-1,4 1 0,-6 0-24,-1 0 0,1 0 0,-1 0 0,1 1-1,-1-1 1,0 1 0,1-1 0,-1 1 0,0 0 0,1-1 0,-1 1 0,0 0 0,0 0 0,0 0 0,1 0 0,0 1-1,0 0 6,-1 1 0,1-1 0,-1 1 0,0-1 0,0 1 0,0-1 0,0 1 0,0-1-1,0 1 1,-1 0 0,1 3 0,1 28 69,-2-1 1,-1 0-1,-2 1 0,-10 52 0,-4 32 185,17-115-250,0 1 1,0 0-1,0 0 0,0 0 1,0 0-1,1 0 1,1 7-1,-1-11-9,-1 0-1,0 0 1,0 1-1,0-1 1,0 0 0,0 1-1,1-1 1,-1 0-1,0 0 1,0 1-1,1-1 1,-1 0 0,0 0-1,0 1 1,1-1-1,-1 0 1,0 0-1,0 0 1,1 0 0,-1 1-1,0-1 1,1 0-1,-1 0 1,0 0 0,1 0-1,-1 0 1,0 0-1,1 0 1,-1 0-1,0 0 1,1 0 0,0 0-1,0-1 0,0 1 0,1-1 0,-1 0 0,0 0 0,1 0 0,-1 0 0,0 0 1,0 0-1,0 0 0,0 0 0,2-3 0,32-46-506,-2-2 0,43-92 0,-67 126 342,-5 13-56,-2 9 182,-2 10 112,-1-12-61,-2 22 130,0 0 1,1 0 0,2 0 0,0 0 0,4 24-1,-4-46-122,1 0-1,-1 0 1,0 0-1,1 0 1,-1 0-1,1-1 1,0 1-1,-1 0 1,1 0-1,0-1 1,0 1-1,0-1 1,1 1-1,-1-1 1,0 1-1,0-1 1,1 0-1,-1 1 1,1-1-1,-1 0 1,1 0-1,0 0 1,-1 0-1,1 0 1,0-1-1,0 1 1,-1 0-1,1-1 1,0 1-1,0-1 1,0 0-1,0 0 1,0 0-1,0 1 1,0-2-1,-1 1 1,1 0-1,0 0 1,0-1-1,0 1 1,0-1-1,2 0 1,6-4 61,0 1 0,-1-2 0,1 1 1,-1-1-1,-1 0 0,1-1 0,10-11 1,52-60 391,-68 75-453,1-2 5,14-15 69,-1-1 0,-1-1 0,0 0-1,16-34 1,-29 44-65,-8 17 6,-9 19 13,7-7-3,1 1 0,0 0 0,2 1 1,-3 20-1,5-30-39,1-1 0,1 0 0,-1 0 1,2 0-1,-1 1 0,1-1 0,0 0 1,1 0-1,0 0 0,0 0 0,6 14 0,-7-20-31,0-1 0,-1 1-1,1-1 1,0 1-1,0-1 1,0 1-1,1-1 1,-1 0-1,0 0 1,0 0-1,1 1 1,-1-1 0,0 0-1,1 0 1,-1-1-1,1 1 1,0 0-1,-1-1 1,1 1-1,-1 0 1,1-1-1,0 0 1,0 1-1,-1-1 1,1 0 0,0 0-1,0 0 1,-1 0-1,1 0 1,0-1-1,-1 1 1,1 0-1,1-1 1,4-2-23,-1 0 0,0 0 0,-1 0 0,1 0 0,-1-1 0,1 0 0,7-8 0,21-22-209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10626,'-12'145'4550,"-3"62"-4537,15-207-13,0 0 0,0 0 1,0-1-1,0 1 1,1 0-1,-1 0 1,0 0-1,0 0 1,1 0-1,-1-1 0,0 1 1,0 0-1,0 0 1,1 0-1,-1 0 1,0 0-1,0 0 1,1 0-1,-1 0 0,0 0 1,0 0-1,1 0 1,-1 0-1,0 0 1,0 0-1,1 0 1,-1 0-1,0 0 0,0 0 1,1 0-1,-1 1 1,0-1-1,0 0 1,0 0-1,1 0 1,-1 0-1,0 0 0,0 1 1,0-1-1,1 0 1,-1 0-1,0 0 1,0 1-1,0-1 0,0 0 1,0 0-1,0 1 1,1-1-1,-1 0 1,0 0-1,0 0 1,0 1-1,0-1 0,0 0 1,0 0-1,0 1 1,0-1-1,0 0 1,0 0-1,0 1 1,0-1-1,0 0 0,0 0 1,0 1-1,-1-1 1,1 0-1,0 0 1,0 1-1,13-16 28,20-41 63,28-62 0,14-24-15,-66 126-27,-7 10-250,-6 10-766,-26 42-1343,19-31 1676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12043,'-2'8'856,"3"-4"-648,2 0-72,0 5 320,2-1-232,1 5-88,3 4 8,-1 5-128,4-3-96,-2-1 80,0-1-32,-2-2-24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13963,'3'-5'194,"1"-1"0,-1 1 0,1 0 0,0 0 0,0 1 0,9-8 0,-12 11-183,0 0 0,0 0 0,0 0 0,0 0-1,0 0 1,1 0 0,-1 0 0,0 1 0,0-1 0,1 0 0,-1 1 0,0-1 0,1 1-1,-1 0 1,1-1 0,-1 1 0,0 0 0,1 0 0,-1 0 0,1 0 0,-1 0 0,1 0-1,-1 0 1,0 0 0,1 1 0,-1-1 0,1 1 0,-1-1 0,0 1 0,1-1-1,-1 1 1,0 0 0,0-1 0,2 3 0,-1-1 0,-1 0 1,1 1-1,-1-1 0,0 1 1,0-1-1,0 1 0,0-1 1,0 1-1,-1 0 0,1-1 1,-1 1-1,0 0 0,1 0 1,-1-1-1,-1 6 0,-7 41 87,1-27 45,-1 0 1,0 0-1,-2-1 1,0 0-1,-2-1 1,-15 22-1,27-42-137,0 0 0,0 1 0,-1-1 0,1 0 0,0 0 0,0 0 0,0 1 0,0-1 0,0 0 0,0 0 0,0 0 0,0 0 0,0 1 0,0-1 0,0 0 0,0 0 0,0 0 0,0 1 0,0-1-1,0 0 1,0 0 0,0 0 0,0 1 0,0-1 0,1 0 0,-1 0 0,0 0 0,0 0 0,0 0 0,0 1 0,0-1 0,0 0 0,1 0 0,-1 0 0,0 0 0,0 0 0,0 0 0,0 1 0,1-1 0,-1 0 0,0 0 0,0 0 0,0 0 0,0 0 0,1 0 0,-1 0 0,0 0 0,0 0 0,1 0 0,17 2 14,29-3-345,-43 0 286,125-10-542,-76 4 417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2678 7522,'-5'-1'98,"1"0"1,-1-1 0,1 1 0,0-1 0,-1 0 0,1-1 0,0 1-1,0-1 1,0 0 0,-5-5 0,7 6-36,1 0 0,0 0 0,-1 0-1,1 0 1,0 0 0,0 0 0,0 0 0,1 0 0,-1-1 0,0 1 0,1 0-1,0 0 1,-1-1 0,1 1 0,0 0 0,0-1 0,0 1 0,1 0 0,-1-1-1,0 1 1,1 0 0,0 0 0,-1 0 0,2-3 0,30-73-172,69-124 0,-82 170 40,1 2-1,1 0 0,2 2 0,37-38 0,118-88-59,-119 101 133,-3-2 1,75-93-1,19-21 68,-90 111 121,124-92 1,-145 122-69,-1-2 0,-1-2 0,55-60 0,-92 92-125,171-189 104,-144 163-94,1 1-1,1 2 0,1 1 0,60-32 1,135-42 22,6-4-20,20-54 14,-68 36-153,-136 92-156,1 1-1,53-18 1,-26 17-528,116-22-1,83 1 140,154-36 1037,-384 70-306,84-20 180,-112 30-197,1 1-1,-1 1 1,1 0 0,0 1-1,32 5 1,92 27-346,-75-15 53,-38-11 129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1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8186,'0'0'11,"0"0"0,0 0 0,0 0 0,0 1 0,0-1 0,0 0 0,0 0 0,0 0-1,0 0 1,0 0 0,0 1 0,0-1 0,0 0 0,0 0 0,0 0 0,0 0 0,0 1 0,0-1 0,0 0 0,0 0 0,0 0 0,0 0 0,0 0 0,0 1 0,0-1 0,1 0 0,-1 0 0,0 0 0,0 0 0,0 0 0,0 0 0,0 0 0,0 0 0,1 1 0,-1-1 0,0 0 0,0 0 0,0 0 0,1 0 0,9 1 171,22-7-167,-15 3 73,92 0 191,-83 4-248,1-1 0,-1-1 0,49-9 0,-60 6 67,0 2 0,-1 0 0,1 0 0,0 2 0,1 0 0,-1 0 1,0 2-1,-1 0 0,1 0 0,0 1 0,28 11 0,29 8 87,91 16 0,77 1 198,-208-35-376,503 43 9,-472-41 141,0 3-1,89 24 0,12 2-112,189-2-42,-204-23 17,-83-4 179,0 4 0,0 2 0,91 30 0,-112-29-118,90 14-1,48-9 147,-102-12-109,148 31 0,-63-1-191,320 28 1,-467-62 52,-7-2 1,0 1 1,0 0-1,0 1 0,0 0 1,0 1-1,-1 0 0,18 8 0,-29-11 28,0 0-1,1 0 0,-1 0 0,0 0 0,0 0 0,1 0 0,-1 0 0,0 0 0,1 0 1,-1 0-1,0 0 0,0 1 0,1-1 0,-1 0 0,0 0 0,0 0 0,1 1 0,-1-1 1,0 0-1,0 0 0,0 0 0,1 1 0,-1-1 0,0 0 0,0 0 0,0 1 0,0-1 1,0 0-1,1 0 0,-1 1 0,0-1 0,0 0 0,0 1 0,0-1 0,0 0 0,0 1 1,0-1-1,0 0 0,0 0 0,0 1 0,0-1 0,0 0 0,0 1 0,-1-1 0,1 0 1,0 0-1,0 1 0,0-1 0,0 0 0,0 0 0,-1 1 0,1-1 0,0 0 0,0 0 1,0 1-1,-1-1 0,1 0 0,0 0 0,0 0 0,-1 0 0,1 1 0,0-1 0,0 0 1,-1 0-1,1 0 0,-1 0 0,1 1 5,-1-1-1,0 0 1,0 0-1,1 0 1,-1 0-1,0 0 1,0 0 0,1 0-1,-1 0 1,0 0-1,0 0 1,1 0-1,-1 0 1,0 0 0,0 0-1,1-1 1,-1 1-1,0 0 1,1-1-1,-1 1 1,0 0 0,1-1-1,-1 1 1,1-1-1,-1 1 1,1-1-1,-1 1 1,0-2 0,-6-15 29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1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529 123 10578,'-47'-17'712,"-5"1"-640,-1 1-40,6 1 136,2 1-208,-2 2-368,-3-1-192,-9 2 488,-1 2-120,-9 2-72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1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2913 445 2016,'-531'70'1428,"360"-35"-593,-176 61-1,180-37-362,-176 89 0,269-112-391,-161 81 248,170-80-88,-94 69-1,-94 102 625,207-165-669,2 2 1,2 2 0,-43 64-1,23-19 40,-77 158 0,112-192-167,3 1 1,2 1-1,3 1 1,-13 78-1,21-70-141,3 1 0,3 0 0,3 0-1,10 95 1,-1-112-11,1 0 0,4 0 0,1-2 0,3 1 0,2-2 0,31 63 0,1-25-1033,117 158-1,-111-176 124,104 103 0,81 47-634,-181-167 1276,34 28 9,169 113 0,70 2 301,-233-145 160,152 54 0,-145-72 376,2-4-1,0-5 0,197 17 1,341-19 1793,-393-20-1659,-216-1-545,500-1 1227,-390-7-964,239-43 1,-249 18-522,-1-6 0,-2-6 0,-2-5 1,-2-7-1,-3-5 0,135-88 0,-177 93 68,135-117 1,56-93 392,-197 179 86,80-115 1,48-111 761,-158 224-823,-3-2 1,-5-2-1,-3-2 0,-5-1 0,-4-2 1,30-171-1,-59 265-307,87-545 280,-45-4-693,-42 475 52,-5 1 0,-2 0 0,-4 0 0,-21-80 0,19 115 7,-1 1 0,-2 0 0,-1 1-1,-3 0 1,-1 2 0,-1 0-1,-3 2 1,-49-61 0,39 62 212,-2 1-1,-1 1 1,-1 2 0,-2 2 0,-1 2 0,-1 1-1,-2 2 1,0 2 0,-53-17 0,17 11 155,-2 4 0,-1 4 0,-1 3 0,-122-8 0,13 19 125,-14 18-114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0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6761 684 7266,'-8'-21'170,"0"1"0,-2-1 1,0 1-1,-1 1 1,-2 0-1,1 1 1,-2 0-1,-1 1 0,-16-16 1,8 13-230,0 1-1,-2 1 1,0 1 0,0 1 0,-55-24-1,25 17-369,-2 3 0,-68-14-1,-116-15-664,200 42 1006,-615-101 839,-8 38 1023,-638 33-1230,1103 44-569,0 8 1,1 10 0,1 7 0,-325 99-1,403-91 70,2 5 0,2 5 0,-143 85 0,186-91 30,2 4 0,2 2 0,2 4 0,3 2 0,-102 117 0,76-57-12,6 3 0,-133 256 0,143-221-57,-90 277 1,6 180-143,128-456 19,-17 298-1,44-329 41,5 0 0,38 235 0,1-162 43,71 200 0,-72-285 34,4-2 0,5-3 0,5-2 1,4-2-1,78 102 0,-90-141 10,3-2 1,3-3-1,2-2 0,2-2 1,3-3-1,2-2 1,2-3-1,96 52 0,-18-24 11,3-7 0,4-6 0,235 65 0,558 53-75,-755-159 12,0-9 1,1-7 0,237-25 0,-267 1-25,0-7 0,-2-7 0,-2-6 0,179-72 0,-158 38 6,-4-8 0,-3-7 0,-4-7 1,180-139-1,-174 101 13,-7-7 1,-6-7-1,201-243 0,-246 247 137,-7-5-1,-7-4 1,-6-4-1,112-263 0,-149 282 118,-6-3-1,-6-1 0,-6-2 0,27-227 1,-51 236-42,-5-1 0,-7 1 0,-5-1 0,-6 1 0,-32-154 0,20 191-70,-4 1 0,-4 1 1,-5 1-1,-3 2 0,-4 2 0,-79-123 1,61 123-174,-3 4 0,-5 2 0,-3 3 1,-3 4-1,-158-128 0,16 55-51,-9 8-61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3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6529,'125'8'1050,"-66"-9"-1044,-28 0-13,-1 0 0,0 2-1,0 2 1,0 0 0,37 10 0,2 6 93,1-3 1,80 7 0,414 31-988,-137-42 1910,2-26-2680,-162 5-519,69-2 530,666-6 7285,-403 41-4562,-352-12-1355,576 42-138,-221-15-906,14 1-2252,249 36 8914,56-39-5044,-731-33-348,1337-49 99,-855-32-1618,4-1 65,-557 69 1831,253-18 1435,-24 5-344,330-10-612,55 54-607,-316-6-112,709-8-122,72 4-343,-629 0 467,0-22 112,-362 5-188,214-14-686,-274 11 214,-14 1 627,216 15 0,-338-6-68,1 0 0,-1 0 0,0 1 0,12 5 0,-16-1-125,-9 5-26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3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1531 109 8378,'-45'2'563,"29"-1"-735,-1 0 0,0-2 0,1 1 1,-28-6-1,41 5-76,0-1 1,0 1 0,0-1 0,0 0-1,1 0 1,-1 0 0,0 0-1,1-1 1,0 1 0,-1-1 0,1 1-1,0-1 1,0 0 0,0 0-1,1 0 1,-3-4 0,2 3 81,0 0-1,-1-1 1,0 1-1,0 1 1,0-1 0,0 0-1,-1 1 1,-5-5 0,3 4 191,-1 1 0,0 0 1,0 0-1,0 0 1,-1 1-1,1 0 1,0 1-1,-1 0 1,1 0-1,-15 0 1,-5 2 303,-44 7 0,53-5-286,-104 15 555,42-4-217,0-4 1,-108 0-1,-137-28-1241,125 6 354,103 5 329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40 15771,'-28'68'3801,"6"26"-3513,20-81-264,0-1 0,1 1-1,1 0 1,0 0 0,3 19 0,-3-31-22,0 0 1,0 1 0,0-1-1,0 0 1,0 0-1,1 0 1,-1 1-1,0-1 1,1 0-1,-1 0 1,1 0-1,-1 0 1,1 1-1,0-1 1,-1 0-1,1 0 1,0 0-1,0 0 1,0-1-1,0 1 1,-1 0 0,1 0-1,0 0 1,1-1-1,-1 1 1,0-1-1,0 1 1,0-1-1,0 1 1,0-1-1,1 1 1,-1-1-1,0 0 1,0 0-1,1 0 1,0 0-1,2 0 6,-1-1-1,0 0 1,0 0-1,0-1 1,0 1 0,0 0-1,0-1 1,0 0-1,-1 0 1,1 0-1,0 0 1,-1 0-1,3-4 1,18-22-25,-1-1 1,-1-1-1,-2-1 1,30-65-1,-11 20-196,-28 63-49,-10 13 258,0 0 1,1 1-1,-1-1 1,0 0 0,0 0-1,0 0 1,1 0-1,-1 0 1,0 1-1,0-1 1,0 0-1,1 0 1,-1 0-1,0 1 1,0-1-1,0 0 1,0 0 0,0 0-1,0 1 1,1-1-1,-1 0 1,0 0-1,0 1 1,0-1-1,0 0 1,0 0-1,0 1 1,0-1 0,0 0-1,0 0 1,0 1-1,0-1 1,-2 34-25,2-30 22,-5 49 16,0-9 82,2 86 1,3-127-86,1 0 0,-1 0 1,1 1-1,0-1 0,0 0 0,0 0 1,0 0-1,2 4 0,-2-6-10,-1-1-1,0 1 1,1-1 0,0 1-1,-1 0 1,1-1 0,-1 1-1,1-1 1,0 1 0,-1-1-1,1 0 1,0 1 0,-1-1-1,1 0 1,0 1 0,0-1-1,-1 0 1,1 0 0,0 0-1,0 0 1,-1 0 0,1 0-1,0 0 1,0 0 0,-1 0-1,1 0 1,0 0 0,0 0-1,0 0 1,-1-1 0,1 1-1,0 0 1,-1-1 0,1 1-1,0 0 1,-1-1 0,1 1-1,0-1 1,-1 1 0,1-1-1,-1 1 1,1-1 0,0-1 0,10-9-14,-1 0 0,0-1 0,-1 0 0,0-1 0,-1 0 0,8-17 0,-3 7-18,23-40-57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78 3417,'-103'-12'-120,"-2"-6"128,12-5 16,4-2-64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3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6999 167 3913,'-939'-14'3403,"724"4"-2885,-721-56 527,86-8-1307,361 72 106,0 32 114,-323 45-1209,274-18 338,5 32 1777,241-22-283,232-49-429,2 3-1,-101 52 1,103-41-183,2 1 1,1 4-1,2 1 0,-88 87 1,119-105-6,-23 23-33,3 1 1,-62 85-1,91-111 62,1-1 0,1 1 0,0 1 1,-11 36-1,17-42 6,0 1 0,1 0 1,0-1-1,1 1 1,0 0-1,2 0 0,-1 0 1,4 15-1,0-12-5,0-1 0,1 1 0,2-1 0,-1 0 0,2-1 0,0 0-1,0 0 1,13 15 0,11 12-70,49 50 1,-38-50 5,1-1 0,2-2 0,2-2 1,1-3-1,72 38 0,-43-32-51,2-5 0,1-3 0,90 23-1,267 36-270,-2-38 249,649 24-7,-1-57 120,565 17-2136,-768 22 1753,-49-3 311,419 0 67,92-56 343,-1211-6-294,753-40-97,-4-46-686,-748 73 602,418-71-469,-395 57 470,225-79 1,-319 89 192,-1-2-1,-2-3 1,60-38 0,-92 49 12,-1-2 1,0-1-1,-2-1 1,0 0 0,-2-2-1,0-1 1,-1-1-1,21-34 1,-21 25-27,-1-2-1,-2 0 1,-2 0 0,-1-2 0,-2 0 0,9-40 0,-18 54 10,0 1 0,-1-1 0,-2-1 0,0 1 1,-2 0-1,0 0 0,-2 0 0,-1 0 0,0 1 0,-2-1 1,-11-29-1,5 26 91,-1 1 0,-1 1 0,-1 0 0,-1 0-1,-1 2 1,-1 0 0,-2 1 0,0 1 0,-1 0 0,-40-29 0,-7 3 250,-1 3 0,-118-54-1,72 46 14,-2 4 0,-2 6-1,-136-29 1,76 34-110,-278-22 0,-478 2 282,351 25-225,-71 8-306,-692 64 0,1249-33-27,-1296 73-809,787-55-500,403-12 920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12747,'13'25'185,"0"0"-1,-2 1 1,0 0 0,-2 1 0,-1 0 0,5 28-1,54 289-11,-45-259-142,4-1 0,38 82 0,-16-70-85,75 112 1,-21-38-606,-93-156 517,-1 1 0,-1 0 1,0 1-1,8 29 0,-14-42 119,0-1-1,-1 1 1,0 0 0,1 0 0,-1 0 0,0-1 0,-1 1-1,1 0 1,0 0 0,-2 3 0,1-3-9,0-1 1,0 0-1,0 0 0,-1 0 0,1 0 1,-1-1-1,0 1 0,1 0 0,-4 2 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1133 11634,'-5'-15'93,"0"0"0,1 0-1,0 0 1,1 0-1,1-1 1,1 1 0,0-1-1,1 0 1,0 1-1,2-1 1,-1 1 0,2-1-1,5-15 1,47-122 308,-9 33-203,18-78-31,40-112-104,-102 302-66,3-7-41,1 0 0,0 1 0,1 0-1,12-20 1,-19 33 37,1-1 1,0 1-1,0 0 0,0-1 0,0 1 0,0 0 0,0 0 0,0 0 0,0 0 1,0 0-1,1 0 0,-1 0 0,0 0 0,1 1 0,-1-1 0,1 0 1,-1 1-1,0-1 0,1 1 0,-1 0 0,1-1 0,0 1 0,-1 0 1,1 0-1,-1 0 0,1 0 0,-1 0 0,1 0 0,-1 1 0,1-1 1,-1 0-1,1 1 0,-1-1 0,1 1 0,-1 0 0,0-1 0,1 1 0,-1 0 1,0 0-1,1 0 0,1 2 0,4 4-14,0 0 1,-1 1-1,1 0 1,-2 0-1,7 12 0,-11-18 17,97 174-575,-36-62 518,-22-44 48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 12571,'-2'-10'1297,"-4"12"-749,-5 17 393,6-3-851,1 0-1,1 0 1,0 0 0,0 31 0,5 67-143,-2-109 54,0 10-35,1-1 0,0 1 1,1 0-1,1-1 0,0 1 0,1-1 0,11 26 0,-14-39 32,-1 1 0,1-1-1,-1 0 1,1 0 0,0 0-1,0 1 1,0-1 0,0 0-1,0 0 1,0-1 0,0 1-1,0 0 1,0 0 0,0 0-1,0-1 1,0 1 0,1 0-1,-1-1 1,0 1 0,0-1-1,1 0 1,-1 1 0,0-1-1,2 0 1,-1 0-1,0-1 0,0 1 0,0-1 0,0 1 0,0-1 0,0 0 0,-1 0 0,1 0 0,0 0 0,0 0 1,-1 0-1,1-1 0,-1 1 0,3-3 0,4-6-13,0-1-1,0 0 1,11-22 0,-17 30 13,13-27 55,0-1 0,-2 0 0,-1-1 0,-2 0 1,-1-1-1,8-52 0,-19 66 4,2 19-54,0 0 0,0 0-1,0 0 1,0 0 0,-1 0-1,1 0 1,0-1 0,0 1-1,0 0 1,-1 0 0,1 0-1,0 0 1,0 0 0,0 0-1,-1 0 1,1 0 0,0 0-1,0 0 1,0 0 0,-1 0-1,1 0 1,0 0-1,0 0 1,-1 0 0,1 0-1,0 0 1,0 0 0,0 1-1,0-1 1,-1 0 0,1 0-1,0 0 1,0 0 0,0 0-1,0 0 1,-1 1 0,1-1-1,0 0 1,0 0 0,0 0-1,-3 4 17,0-1-1,0 1 1,0 0-1,1 0 1,-4 8-1,-2 8 2,0 1 0,2 1-1,0-1 1,1 1 0,2 0-1,0 0 1,1 0 0,1 0-1,1 1 1,4 25 0,-3-42-24,0-1 0,0 1 0,1 0 1,-1 0-1,1-1 0,1 1 0,4 8 0,-6-12 3,1 0 0,-1 0 0,1 0 0,0 0 0,-1 0 0,1-1-1,0 1 1,0-1 0,0 1 0,0-1 0,0 0 0,0 1 0,0-1 0,1 0-1,-1-1 1,0 1 0,1 0 0,-1-1 0,1 1 0,-1-1 0,4 0-1,0 0 1,1-1-1,-1 0 0,0 0 0,0-1 0,0 0 0,0 0 0,0-1 0,0 1 0,-1-1 0,1-1 0,-1 1 1,1-1-1,8-8 0,4-5-2,0 0 0,18-24 1,30-49 197,-59 80-100,-1 0-1,0-1 0,-1 0 0,-1 0 0,1 0 0,-2 0 0,4-16 1,-7 26-59,0 0 0,0-1 0,1 1 0,-1-1 0,0 1 0,0 0 0,-1-1 0,1 1 0,0 0 0,0-1 0,-1 1 0,1 0 0,-1-1 0,1 1 0,-1 0 0,1 0 0,-1-1-1,0 1 1,0 0 0,1 0 0,-1 0 0,0 0 0,0 0 0,0 0 0,0 0 0,0 0 0,-1 1 0,0-2 0,-8-6-107,10 7 46,0 1 1,1-1 0,-1 1-1,0 0 1,0-1-1,1 1 1,-1 0 0,0-1-1,1 1 1,-1 0 0,0 0-1,1-1 1,-1 1-1,0 0 1,1 0 0,-1 0-1,1 0 1,-1-1-1,1 1 1,-1 0 0,0 0-1,1 0 1,-1 0 0,1 0-1,-1 0 1,1 0-1,-1 0 1,1 0 0,15-2-392,12 8 149,-22-4 190,-1-1 0,1 0 0,-1 0 0,1 0 0,0-1 0,9 0 0,-13-1 67,0 1 0,0 0 0,0 0 1,0 0-1,0 0 0,0 0 0,0 1 0,0-1 0,0 0 0,0 1 0,0 0 0,0-1 0,0 1 0,0 0 0,0 0 0,-1 0 0,1 0 0,0 0 0,-1 1 0,1-1 0,2 3 0,0 1-30,-1 1 1,0-1-1,0 1 0,0 0 1,3 9-1,0-1 49,-5-11-12,0-1 0,0 1 0,0-1 0,0 1 0,1-1 1,-1 0-1,1 0 0,-1 1 0,1-1 0,0 0 0,0-1 1,0 1-1,0 0 0,0-1 0,4 3 0,-4-4 4,0 1-1,0-1 0,0 1 1,0-1-1,0 0 1,0 0-1,1 0 0,-1 0 1,0 0-1,0 0 1,0-1-1,0 1 0,0-1 1,0 1-1,0-1 1,0 0-1,0 0 0,0 0 1,3-2-1,34-27 127,-32 25-108,0-1 0,0 1 1,0 0-1,0 0 0,10-4 0,-15 8-23,-1 1 0,0 0 0,1-1 0,-1 1 1,0 0-1,1 0 0,-1 0 0,1 0 0,-1 0 0,0 0 0,1 1 0,-1-1 0,0 0 0,1 1 0,-1-1 0,0 1 0,1-1 0,-1 1 0,0 0 0,0-1 0,0 1 0,0 0 0,0 0 0,0 0 0,0 0 1,0 0-1,0 0 0,1 2 0,0-1-10,0 0 1,-1-1-1,1 1 1,0-1 0,0 1-1,0-1 1,0 0-1,0 0 1,0 1 0,0-1-1,3 0 1,4 0-55,0 0 0,0 0-1,-1-1 1,18-3 0,26 2-457,-49 1 470,0 0 1,1 1-1,-1 0 1,1 0-1,-1 0 1,0 0-1,0 0 1,0 1-1,0-1 1,0 1-1,0 0 1,4 3 0,-2-1-233,-4-3 264,-1 0-1,1 0 1,0 0 0,0 0 0,0-1 0,0 1 0,-1 0 0,1-1 0,0 1-1,0 0 1,1-1 0,-1 1 0,0-1 0,0 0 0,0 1 0,0-1 0,0 0 0,0 0-1,1 1 1,-1-1 0,2 0 0,11-5-112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99 10818,'0'0'21,"1"0"0,-1-1 0,0 1 0,0 0-1,0 0 1,0 0 0,0 0 0,0 0 0,0 0-1,0 0 1,0 0 0,0 0 0,1 0 0,-1 0 0,0 0-1,0-1 1,0 1 0,0 0 0,0 0 0,0 0-1,0 0 1,0 0 0,0 0 0,0 0 0,0 0-1,0 0 1,0-1 0,0 1 0,0 0 0,0 0 0,0 0-1,0 0 1,0 0 0,0 0 0,0 0 0,0-1-1,0 1 1,0 0 0,0 0 0,0 0 0,0 0 0,0 0-1,-1 0 1,1 0 0,0 0 0,0 0 0,0 0-1,0-1 1,0 1 0,0 0 0,0 0 0,0 0-1,0 0 1,0 0 0,-1 0 0,1 0 0,0 0 0,0 0-1,0 0 1,0 0 0,0 0 0,0 0 0,-11 2 586,-14 7 640,14-5-1206,1 2 0,0 0 1,0 0-1,0 0 0,1 1 0,0 1 0,-8 8 0,13-12-48,0 0 0,1 0 0,-1 1 0,1-1 0,0 1 0,0-1 0,1 1-1,0 0 1,-1 0 0,2 0 0,-1 1 0,0-1 0,1 0 0,0 0 0,1 1 0,-1-1 0,1 7 0,0-11 12,0 0 0,0-1 0,-1 1-1,1-1 1,0 1 0,0 0 0,0-1 0,0 1 0,1 0 0,-1-1 0,0 1 0,0-1 0,0 1 0,0-1 0,1 1 0,-1 0 0,0-1 0,0 1 0,1-1-1,-1 1 1,1-1 0,-1 1 0,0-1 0,1 1 0,-1-1 0,1 0 0,-1 1 0,1-1 0,-1 0 0,1 1 0,-1-1 0,1 0 0,-1 0 0,1 1 0,0-1-1,-1 0 1,1 0 0,-1 0 0,1 0 0,0 0 0,-1 0 0,1 0 0,0 0 0,-1 0 0,1 0 0,-1 0 0,1 0 0,0 0 0,-1 0 0,1-1 0,-1 1-1,1 0 1,0-1 0,4-2 29,0 1-1,-1-1 0,0-1 0,0 1 0,5-5 0,26-30 173,-2-2-1,52-81 1,-51 70-7,-40 63-72,0 0 0,1 0-1,0 1 1,-5 23-1,4-13-69,1 0 0,-1 34 0,5-53-49,1 0-1,0 0 0,0 0 0,1 0 0,-1 0 0,1 0 0,0 0 1,0 0-1,0 0 0,1 0 0,2 5 0,-3-7-5,1-1 0,-1 1 0,0 0-1,1-1 1,0 1 0,-1-1 0,1 1 0,0-1-1,0 0 1,0 0 0,0 0 0,0 0 0,0 0-1,0 0 1,0 0 0,0-1 0,0 1 0,1-1-1,-1 0 1,0 1 0,5-1 0,2-1-22,1 1 0,-1-2 0,0 1-1,1-1 1,-1-1 0,0 1 0,0-1 0,16-9 0,7-5-93,29-23 1,-12 9 103,-53 30 952,3 0-927,0 1 0,0-1-1,0 1 1,0-1 0,0 1-1,0 0 1,0 0 0,0-1 0,-1 1-1,1 0 1,0 0 0,0 0-1,0 0 1,0 0 0,0 0-1,0 0 1,-1 1 0,1-1-1,0 0 1,0 1 0,0-1-1,0 0 1,0 1 0,0 0 0,0-1-1,0 1 1,0-1 0,0 1-1,0 0 1,1 0 0,-1 0-1,0-1 1,0 1 0,0 1-1,0 3-33,0 1-1,0-1 1,0 0-1,1 0 1,0 1-1,0-1 1,0 0-1,1 1 1,0-1-1,0 0 0,0 0 1,0 0-1,1 0 1,0 0-1,0 0 1,0 0-1,1 0 1,0-1-1,3 5 1,-4-6-11,0 0 1,0 0-1,0 0 1,0 0-1,1-1 1,-1 1-1,1-1 1,-1 0-1,1 0 0,0 0 1,0 0-1,0 0 1,0 0-1,1-1 1,-1 0-1,0 1 1,1-1-1,-1 0 1,0-1-1,1 1 1,-1-1-1,1 1 1,0-1-1,-1 0 1,1 0-1,-1-1 1,1 1-1,5-2 1,18-12-110,-5-4-38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12251,'-4'15'338,"0"-1"1,2 2 0,-3 25 0,5-34-339,0 1 0,0-1 0,1 1 1,0-1-1,0 0 0,0 1 0,1-1 1,0 0-1,5 11 0,-6-17 5,0 0 1,-1 0-1,1 0 0,0 1 0,-1-1 1,1 0-1,0 0 0,0 0 0,0 0 0,0 0 1,0-1-1,0 1 0,0 0 0,0 0 1,0-1-1,1 1 0,-1 0 0,0-1 1,0 1-1,1-1 0,-1 0 0,0 1 0,1-1 1,-1 0-1,0 0 0,1 0 0,-1 0 1,0 0-1,1 0 0,-1 0 0,0 0 0,1-1 1,-1 1-1,0-1 0,0 1 0,1 0 1,-1-1-1,0 0 0,0 1 0,0-1 0,0 0 1,0 0-1,2-1 0,6-5 96,-1 0-1,0-1 1,0 0-1,8-10 1,-14 15-60,1-1-5,2-2 100,1-1 0,-1 1 1,1 0-1,13-9 0,-18 14-117,0 0 0,0 1 1,0-1-1,0 0 0,0 1 0,0-1 0,0 1 0,0 0 1,0-1-1,1 1 0,-1 0 0,0 0 0,0-1 0,0 1 0,0 0 1,0 0-1,1 0 0,-1 1 0,0-1 0,0 0 0,0 0 1,0 1-1,0-1 0,1 0 0,-1 1 0,0-1 0,0 1 1,0-1-1,0 1 0,0 0 0,0-1 0,-1 1 0,1 0 1,0 0-1,0 0 0,0 0 0,-1 0 0,1 0 0,0 0 0,-1 0 1,1 0-1,-1 0 0,1 2 0,7 16 163,-5-12-125,-1 0-1,2 0 0,-1 0 1,6 7-1,-9-13-49,1 0 0,0 0 0,-1 0 0,1 0 0,0 0 0,0 0 0,0-1 1,0 1-1,0 0 0,0 0 0,0-1 0,0 1 0,0-1 0,0 1 0,0-1 0,1 1 0,-1-1 0,0 0 0,0 1 0,0-1 0,1 0 0,-1 0 0,0 0 0,0 0 0,0 0 0,1 0 0,-1-1 0,0 1 0,0 0 0,0 0 1,2-1-1,8-5 0,-1 0 0,1 0 0,-1-1 0,0-1 0,11-10 0,-14 11-4,1 0 0,1 0 0,-1 1 1,1 0-1,0 1 0,0-1 0,19-6 1,-27 12-1,0-1 0,1 1 0,-1 0 0,0-1 1,1 1-1,-1 0 0,1 0 0,-1 0 0,0 0 0,1 0 1,-1 0-1,1 0 0,-1 1 0,0-1 0,1 0 1,-1 1-1,0-1 0,1 1 0,-1 0 0,0-1 1,1 1-1,-1 0 0,0 0 0,0 0 0,0 0 0,0 0 1,0 0-1,0 0 0,0 0 0,0 0 0,-1 0 1,1 0-1,0 1 0,-1-1 0,1 0 0,-1 1 1,1-1-1,-1 0 0,1 3 0,1 5 32,0 1 0,-1-1-1,0 1 1,-1 16 0,-1-17-23,1-3-32,1 10-163,-2 0 0,-4 28 0,5-44 147,0 0 1,0 0-1,0 1 1,0-1-1,0 0 1,0 0-1,-1 0 1,1 0-1,0 0 1,0 1-1,0-1 1,0 0-1,-1 0 1,1 0-1,0 0 1,0 0-1,0 0 1,0 0-1,-1 0 1,1 0 0,0 0-1,0 1 1,-1-1-1,1 0 1,0 0-1,0 0 1,0 0-1,-1-1 1,1 1-1,0 0 1,0 0-1,0 0 1,-1 0-1,1 0 1,0 0-1,0 0 1,0 0-1,-1 0 1,1 0-1,0-1 1,0 1-1,0 0 1,0 0 0,0 0-1,-1 0 1,1 0-1,0-1 1,-8-6-67,-5-15-339,-4-12-186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16748,'3'7'880,"-3"-1"-1320,-6-3 464,-4 1 216,0 2-432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114 279 15451,'-2'-1'47,"1"0"-1,-1 0 1,1 0 0,-1 1-1,1-1 1,-1 0-1,1 1 1,-1-1 0,0 1-1,1-1 1,-1 1-1,0 0 1,1 0 0,-1 0-1,0 0 1,1 0-1,-1 0 1,0 0 0,1 0-1,-1 1 1,-2 0-1,0 0-26,1 1 1,0 0-1,1 0 0,-1 0 0,0 0 0,1 0 0,-1 0 1,1 1-1,-1-1 0,-2 5 0,-1 1-56,1 1 1,0-1-1,0 2 1,1-1-1,0 0 0,-4 15 1,6-15 10,1 0 0,-1 0 0,2 0 0,-1 15 0,1-22 22,0-1 0,1 0 1,-1 0-1,0 1 0,0-1 0,1 0 0,-1 0 0,0 0 0,1 1 1,-1-1-1,1 0 0,-1 0 0,1 0 0,0 0 0,0 0 0,-1 0 0,1 0 1,2 1-1,-2-2 2,0 1 0,0-1 0,0 0 1,1 0-1,-1 0 0,0 0 0,0 0 0,0 0 1,1 0-1,-1 0 0,0 0 0,0-1 1,0 1-1,0 0 0,1-1 0,-1 1 0,0-1 1,0 0-1,0 1 0,0-1 0,0 0 0,0 1 1,0-1-1,0-1 0,10-7-7,-2 1-1,0-2 1,0 1 0,0-1-1,-1-1 1,7-12 0,40-76-72,-47 84 67,106-242-200,-128 302 319,-9 57 0,19-82-67,1-6-16,-20 108 256,20-101-281,2 0 0,0 1 0,3 37 1,-2-59-9,0 1 0,0 0 1,0 0-1,0 0 0,0 0 1,0-1-1,0 1 1,1 0-1,-1 0 0,0 0 1,1-1-1,-1 1 1,0 0-1,1 0 0,-1-1 1,1 1-1,-1 0 1,1-1-1,0 1 0,-1 0 1,1-1-1,1 1 1,-2-1 3,1 0-1,0 0 1,0 0 0,0 0 0,-1 0 0,1-1 0,0 1 0,-1 0 0,1-1 0,0 1 0,-1 0 0,1-1 0,0 1 0,-1-1 0,1 1-1,0-1 1,-1 1 0,1-1 0,-1 0 0,1 1 0,-1-1 0,0 0 0,1 1 0,-1-1 0,1-1 0,9-19-172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96 9514,'8'0'458,"0"-1"0,0 0-1,0 0 1,-1 0 0,1-1 0,-1 0-1,12-5 1,-16 6-341,1-1 0,-1 0 0,0 0 0,1 0 0,-1 0-1,0-1 1,0 1 0,0-1 0,-1 0 0,1 1 0,-1-1 0,1-1 0,-1 1 0,0 0-1,0 0 1,3-8 0,-5 10-116,1 1-1,-1-1 1,1 0-1,-1 0 1,0 1 0,0-1-1,1 0 1,-1 0-1,0 1 1,0-1-1,0 0 1,0 0 0,0 0-1,0 1 1,0-1-1,0 0 1,0 0-1,0 0 1,0 1 0,0-1-1,0 0 1,-1 0-1,1 1 1,0-1-1,-1 0 1,1 0-1,-1 1 1,1-1 0,-1 0-1,1 1 1,-1-1-1,1 1 1,-1-1-1,1 0 1,-1 1 0,0 0-1,1-1 1,-1 1-1,0-1 1,1 1-1,-1 0 1,0-1-1,0 1 1,0 0 0,1 0-1,-1 0 1,0-1-1,0 1 1,0 0-1,1 0 1,-1 0 0,0 0-1,0 0 1,-1 1-1,-3-1-23,0 1 0,0 0 1,0 0-1,0 1 0,0-1 0,0 1 0,-7 4 0,-1 2 43,1 0-1,0 1 0,1 0 1,0 1-1,0 1 0,1-1 1,1 2-1,-1-1 0,2 1 1,0 1-1,0-1 0,1 1 1,-7 21-1,12-29 2,0-1 0,1 1 0,0 0 0,0 0 1,1 0-1,-1 0 0,1 9 0,0-12-16,1-1 1,-1 1-1,0 0 1,0-1-1,1 1 1,-1 0-1,1-1 1,0 1-1,-1-1 1,1 1-1,0-1 1,0 1-1,0-1 1,0 1-1,0-1 1,0 0-1,1 0 1,-1 0-1,0 1 1,1-1-1,-1 0 1,0-1-1,1 1 1,-1 0-1,1 0 1,2 0-1,0 0-6,1 0 0,-1 0 1,1-1-1,-1 0 0,1 0 0,-1 0 0,1-1 0,0 1 0,-1-1 0,0 0 0,1 0 0,-1-1 0,5-1 0,9-5-95,28-16 1,-40 21 65,40-26-329,55-44 1,13-10-406,-112 82 758,0-1 0,1 0-1,0 1 1,-1 0 0,1-1-1,0 1 1,-1 0 0,1 0-1,0 1 1,0-1 0,0 1-1,0-1 1,3 1 0,-5 0 24,0 1 1,0-1 0,0 1-1,0 0 1,1-1 0,-1 1-1,0 0 1,-1 0 0,1-1-1,0 1 1,0 0 0,0 0 0,0 0-1,-1 0 1,1 0 0,0 0-1,-1 1 1,1-1 0,-1 0-1,1 0 1,-1 0 0,0 0 0,1 1-1,-1-1 1,0 0 0,0 0-1,0 1 1,0-1 0,0 3-1,-2 59 916,-1-10-41,3-52-870,0 0-1,0 0 1,0 0-1,0 0 0,0 0 1,0 0-1,1 0 0,-1 0 1,0 0-1,0-1 1,1 1-1,-1 0 0,1 0 1,-1 0-1,1 0 0,-1 0 1,1 0-1,-1-1 1,1 1-1,0 0 0,-1-1 1,1 1-1,0 0 0,0-1 1,1 2-1,-1-2-6,1 0-1,-1 1 0,1-1 1,0 0-1,-1 0 1,1 0-1,-1 0 1,1 0-1,0 0 0,-1-1 1,1 1-1,-1-1 1,1 1-1,2-2 0,7-3-39,1-1 0,-1-1 0,14-9 0,-14 8-32,29-19-211,46-28-434,-76 49 551,1 0 0,0 1 0,1 0 0,-1 1-1,23-5 1,-33 9 147,1 0-1,0 0 1,-1-1-1,1 1 1,0 0-1,-1 0 1,1 0-1,0 1 1,-1-1-1,1 0 1,-1 1-1,1-1 1,0 1-1,-1-1 1,1 1-1,-1 0 1,1-1-1,-1 1 1,0 0 0,1 0-1,-1 0 1,0 0-1,0 0 1,1 1-1,-1-1 1,0 0-1,0 1 1,0-1-1,-1 0 1,1 1-1,0-1 1,0 1-1,-1-1 1,1 1-1,-1 0 1,1-1-1,-1 1 1,0-1-1,0 3 1,1 7 202,0 0 0,-1-1 1,0 1-1,-3 19 0,2-21-38,-1 3 69,1-9-187,1 1 0,-1-1 0,1 0 1,-1 1-1,1-1 0,0 0 0,1 0 1,-1 1-1,0-1 0,2 5 0,-2-8-48,1 0 1,-1 0-1,0 1 0,0-1 0,0 0 0,1 0 1,-1 0-1,0 1 0,1-1 0,-1 0 0,0 0 1,0 0-1,1 0 0,-1 0 0,0 0 0,1 0 1,-1 0-1,0 0 0,1 0 0,-1 0 0,0 0 1,1 0-1,-1 0 0,0 0 0,1 0 0,-1 0 1,0 0-1,0 0 0,1 0 0,-1-1 0,0 1 0,1 0 1,-1 0-1,0 0 0,0-1 0,1 1 0,-1 0 1,0 0-1,0 0 0,0-1 0,1 1 0,-1-1 1,12-11-82,-2-2-69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15691,'-40'130'2602,"-13"47"-293,51-172-2267,1 0 0,0 1 1,0-1-1,1 1 0,-1 10 0,1-16-46,0 1-1,0-1 1,1 1-1,-1 0 1,0-1-1,0 1 1,0-1-1,0 1 1,1-1-1,-1 1 1,0-1-1,1 1 1,-1-1-1,0 1 0,1-1 1,-1 1-1,1-1 1,-1 0-1,0 1 1,1-1-1,-1 0 1,1 1-1,0-1 1,1 1-24,-1-1 0,0 0 0,1 0 0,-1 0 0,1 0 0,-1 0 0,0 0 0,1-1 0,-1 1 0,0 0 0,1-1 0,-1 1 0,0-1 0,3-1 0,11-6-556,0-1 0,25-20 0,-30 21 254,0 0 0,0 1 0,0 0 0,1 1 0,0 0 0,1 0 0,22-6 0,-32 11 294,0 1 0,0-1 0,1 1 0,-1 0 0,0-1 1,1 1-1,-1 0 0,0 1 0,1-1 0,-1 0 0,0 1 0,0-1 0,1 1 0,-1 0 0,0 0 0,0-1 0,0 1 0,0 1 0,4 1 0,-4-1 77,0 0 1,0 1-1,-1-1 1,1 0 0,0 1-1,-1-1 1,0 1-1,1 0 1,-1-1-1,0 1 1,0 0-1,-1 0 1,2 5 0,-1 1 252,-1 0 1,1 1 0,-2-1 0,1 0 0,-1 1 0,-1-1 0,0 0 0,-5 16 0,3-15 19,0 0 0,-1 0 0,0 0-1,0-1 1,-1 0 0,-1 0 0,-12 15 0,15-21-288,1 0 1,-1 0-1,1 0 1,-1 0-1,0 0 0,0-1 1,0 0-1,-1 0 1,1 0-1,0 0 1,-1-1-1,1 1 0,-1-1 1,0 0-1,1-1 1,-1 1-1,0-1 1,0 0-1,1 0 1,-8-1-1,9 0-58,0 0-1,0 0 1,0 0 0,0 0-1,1-1 1,-1 1 0,0-1-1,1 1 1,-1-1 0,1 0-1,-1 0 1,1 0 0,0-1-1,0 1 1,0 0 0,0-1-1,1 1 1,-1-1 0,1 0-1,-1 1 1,1-1 0,0 0-1,0 0 1,0 0 0,0 0-1,1 0 1,-1 0 0,1-5-1,-1-15-351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2 558 11242,'-1'1'74,"1"0"0,0 0 0,0 0 0,0 1 0,0-1 0,0 0 0,0 0 0,0 0 0,0 1 0,1-1 0,-1 0 0,0 0-1,1 0 1,-1 0 0,1 0 0,-1 0 0,2 2 0,-2-3-22,1 1-1,-1-1 1,1 1-1,0-1 1,-1 1-1,1-1 1,0 0 0,0 1-1,-1-1 1,1 0-1,0 0 1,0 1-1,0-1 1,-1 0 0,1 0-1,0 0 1,0 0-1,0 0 1,1 0-1,4-2 115,-1 1-1,1-1 1,0 0 0,0 0-1,-1 0 1,7-5-1,18-11 24,-1-1 0,0-1 0,-2-1 0,-1-2 0,38-41 0,103-142-201,-160 196-6,6-7-43,0 2-40,-1-1-1,-1 0 0,0 0 0,-1-1 1,-1-1-1,-1 0 0,7-20 1,-12 23-202,-9 25 108,-10 31 55,-6 26 268,3 1-1,2 1 1,-14 138 0,30-201-118,1 1 0,0-1 0,0 0 0,0 0 0,0 0 0,1 0 0,0 1 0,1-1 0,-1 0 0,4 8 1,11 1-25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46 15155,'1'-2'70,"-1"0"-1,0 1 0,0-1 1,-1 0-1,1 0 0,0 1 1,-1-1-1,1 0 0,-1 1 1,1-1-1,-1 0 0,0 1 1,0-1-1,0 1 0,0-1 1,0 1-1,0-1 0,0 1 1,0 0-1,0-1 0,-1 1 1,1 0-1,-3-1 0,1 0 4,0 1 0,0 0 0,0 0 0,0 0 0,0 0-1,-1 1 1,1-1 0,0 1 0,0 0 0,-1 0 0,-5 1 0,-2 1 32,-1 0 0,1 1 0,0 0 1,1 0-1,-1 1 0,-15 8 1,7 0-79,0 1 0,1 0 0,0 1 0,-19 20 1,27-24-82,1 1 1,0 0 0,0 0 0,1 1 0,1 0 0,0 0-1,-10 24 1,16-33 19,0 0 1,0 0-1,0 0 0,0 1 0,0-1 0,1 0 0,0 0 1,0 0-1,0 1 0,0-1 0,0 0 0,1 0 0,-1 1 1,1-1-1,0 0 0,1 3 0,-2-5 13,1 0 0,0 0 0,-1 0-1,1 0 1,0 0 0,0 0 0,-1 0 0,1-1 0,0 1-1,0 0 1,0-1 0,0 1 0,0-1 0,0 1 0,0-1-1,0 1 1,0-1 0,2 1 0,0-1-15,-1 0 0,1 0 0,-1 0 0,1 0 0,0 0 0,-1-1 0,1 1 1,-1-1-1,1 1 0,-1-1 0,3-1 0,10-5-197,-1-1 1,-1 0-1,1 0 1,-1-1 0,15-15-1,56-59-1133,-63 62 785,-21 20 565,0 1 0,0 0 0,1 0 0,-1-1 0,0 1 0,0 0 0,1 0 0,-1-1 0,0 1 0,0 0 0,1 0 1,-1 0-1,0 0 0,1 0 0,-1-1 0,0 1 0,1 0 0,-1 0 0,0 0 0,1 0 0,-1 0 0,0 0 0,1 0 0,-1 0 0,0 0 0,1 0 0,-1 0 0,0 1 0,1-1 1,-1 0-1,0 0 0,1 0 0,-1 0 0,0 0 0,1 1 0,4 13-222,-6 18 142,1-32 89,-9 90 93,-6 66 830,14-124-494,1 0 0,9 58 0,-7-79-314,-1 4 830,-2-14-902,1-1 0,-1 1 0,0-1-1,0 1 1,1-1 0,-1 1 0,0-1-1,0 0 1,1 0 0,-1 1 0,0-1-1,0 0 1,0 0 0,0 0 0,1 0-1,-1 0 1,0 0 0,0 0 0,0 0-1,0 0 1,-1-1 0,-111-15 2324,85 11-3595,-47-3-1,131 0 72,-14 3 513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12539,'-32'23'519,"1"1"1,2 1-1,1 1 0,0 2 1,2 1-1,2 1 1,-35 53-1,48-64-453,1-1 0,-11 27-1,19-40-47,0 1 0,0 0 0,0 0 0,1 1 0,0-1 0,0 0 0,0 0 0,1 1 0,0-1 0,0 0 0,0 0 0,3 9 0,-3-13-14,1 0 1,0 0-1,0 0 1,0 0-1,0 0 0,0 0 1,1 0-1,-1 0 1,0 0-1,1 0 0,0-1 1,-1 1-1,1-1 1,0 1-1,0-1 0,0 0 1,3 2-1,-1-1-9,1 0 0,-1-1 0,1 1 0,-1-1 0,1 0 1,0 0-1,0-1 0,5 1 0,1-2-10,0 1 0,0-1-1,0-1 1,0 0 0,-1 0 0,20-8 0,-19 5 67,1 0 0,-1-1 0,10-7 0,-19 11-18,1 1 1,-1-1-1,0 0 1,0 0-1,1 0 1,-1 0-1,-1 0 0,1 0 1,0 0-1,0-1 1,-1 1-1,0-1 1,1 1-1,-1-1 0,0 1 1,0-1-1,0 0 1,-1 0-1,2-3 1,-2 5-13,-1-1 1,1 1-1,0 0 1,0-1-1,0 1 1,-1-1 0,1 1-1,-1 0 1,1 0-1,-1-1 1,1 1 0,-1 0-1,0 0 1,0 0-1,1 0 1,-1 0 0,0 0-1,0 0 1,0 0-1,0 0 1,-2-1 0,-1 0 15,1 0 0,0 1 0,0-1 0,-1 1 0,1 0 0,-1 0 0,1 0 0,-5 0 0,-3 0 25,0 1-1,0 0 1,0 0-1,-18 4 1,18-2-135,1 1 0,0 0 0,0 0 0,-10 7-1,16-9-18,0 1-1,1 0 1,-1 0-1,1 1 0,0-1 1,0 1-1,0 0 0,0 0 1,0 0-1,1 0 1,-1 0-1,1 0 0,-3 5 1,4-7 71,1 0-1,0 0 1,-1 0 0,1 0 0,0 0 0,-1 0-1,1 0 1,0 0 0,0 0 0,0 0 0,0 0-1,0 1 1,0-1 0,0 0 0,0 0 0,1 0 0,-1 0-1,0 0 1,1 0 0,-1 0 0,0 0 0,1 0-1,-1 0 1,1 0 0,0-1 0,-1 1 0,1 0-1,1 1 1,18 8-354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15203,'-47'90'1526,"33"-67"-1443,2 1 0,-18 45 0,26-56-111,0 0 1,1 1-1,0-1 0,1 1 0,0 23 0,1-34 22,1 0-1,0 0 1,1 0-1,-1 0 1,0 0-1,1-1 1,0 1-1,-1 0 1,1 0 0,0-1-1,1 1 1,-1-1-1,0 1 1,1-1-1,-1 1 1,1-1-1,0 0 1,0 0-1,0 0 1,0 0-1,0 0 1,0 0-1,0 0 1,1-1 0,-1 1-1,1-1 1,-1 0-1,1 0 1,0 0-1,-1 0 1,1 0-1,0 0 1,0-1-1,3 1 1,0-1 37,0 0 0,0 0 0,0-1 0,0 1 0,0-2 0,0 1 0,0-1 0,0 1-1,0-2 1,0 1 0,-1-1 0,1 1 0,-1-2 0,0 1 0,0 0 0,0-1 0,5-6 0,-1 2 105,-1 0 0,-1 0 1,0-1-1,0 0 0,0 0 0,-1-1 1,-1 0-1,7-15 0,-10 20-110,-1 0 1,1 0 0,-1 0-1,0 0 1,-1 0-1,1 0 1,-1 0-1,0-1 1,0 1 0,-1 0-1,0 0 1,1 0-1,-2 0 1,1 0-1,0 0 1,-1 0-1,-5-8 1,6 10-78,-1 0 0,0 1-1,0-1 1,0 1 0,0 0 0,0-1 0,0 1 0,-1 0-1,1 0 1,-1 1 0,0-1 0,1 1 0,-1-1 0,0 1-1,0 0 1,0 0 0,0 0 0,0 0 0,0 0 0,0 1-1,0-1 1,-1 1 0,1 0 0,0 0 0,0 0 0,0 1-1,0-1 1,0 1 0,0-1 0,-5 3 0,-15 9-323,2 5-108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15691,'-3'-7'1017,"1"13"-889,-3 8-48,-2 15 352,-2 7-176,1 18-104,-2 6-32,1 13-24,1 3-56,0 4-256,3-1-272,-2-3 424,2-4-96,1-20-88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15451,'6'-1'284,"0"0"-1,0 1 1,0-1-1,0 1 0,0 1 1,1-1-1,-1 1 1,0 0-1,0 1 0,10 3 1,14 2-284,-3-3-96,1-2 0,-1 0 0,1-2-1,-1-1 1,54-10 0,-81 11 86,1 0 1,-1 0 0,0 0-1,1 0 1,-1 0-1,0-1 1,0 1 0,1 0-1,-1 0 1,0 0-1,1 0 1,-1 0 0,0 0-1,1 0 1,-1 1-1,0-1 1,0 0 0,1 0-1,-1 0 1,0 0-1,0 0 1,1 0 0,-1 0-1,0 1 1,0-1-1,1 0 1,-1 0 0,0 0-1,0 1 1,1-1 0,-1 0-1,0 0 1,0 0-1,0 1 1,0-1 0,0 0-1,1 1 1,-1-1-1,0 0 1,0 0 0,0 1-1,0-1 1,0 0-1,0 1 1,0-1 0,0 0-1,0 0 1,0 1-1,0-1 1,-6 19-265,5-15 236,-163 414-919,160-407 802,0-1 0,-11 18-1,15-28 152,0 1-1,-1-1 0,1 0 0,0 1 0,0-1 0,0 0 0,0 0 0,0 1 1,-1-1-1,1 0 0,0 0 0,0 1 0,-1-1 0,1 0 0,0 0 0,0 0 1,-1 1-1,1-1 0,0 0 0,0 0 0,-1 0 0,1 0 0,0 0 0,-1 0 1,1 0-1,0 1 0,-1-1 0,1 0 0,0 0 0,-1 0 0,1 0 0,0 0 1,0 0-1,-1-1 0,1 1 0,0 0 0,-1 0 0,1 0 0,0 0 0,-1 0 1,1 0-1,0 0 0,0-1 0,-1 1 0,1 0 0,0 0 0,0 0 1,-1-1-1,-5-12-165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14675,'15'8'888,"11"-5"-808,7-3-40,9-3 40,4-5-248,7-4-936,3-5 992,1-9-88,-4-4-96</inkml:trace>
  <inkml:trace contextRef="#ctx0" brushRef="#br0" timeOffset="1">750 14 14035,'-17'10'134,"0"1"0,1 1 1,0 0-1,1 1 0,0 1 0,1 0 1,0 1-1,1 1 0,1 0 0,1 0 0,0 1 1,1 1-1,1-1 0,1 2 0,0-1 1,-7 29-1,13-39-117,1 1 1,-1 0-1,2-1 1,-1 1-1,1 0 1,0 0-1,1-1 1,0 1-1,3 11 0,-3-17-16,0 0 0,0 0 0,0-1 0,0 1 0,0 0 0,1 0 0,-1-1 0,1 1-1,0-1 1,0 0 0,0 1 0,0-1 0,0 0 0,1 0 0,-1 0 0,0 0 0,1-1 0,0 1-1,-1-1 1,1 1 0,0-1 0,0 0 0,0 0 0,-1 0 0,1 0 0,0-1 0,0 1-1,0-1 1,5 0 0,0 0-1,-1-1 1,0 0-1,0-1 0,0 0 0,0 0 0,0 0 0,0-1 1,0 0-1,-1 0 0,1-1 0,-1 0 0,0 0 0,0-1 0,0 1 1,-1-1-1,8-9 0,-1 1 5,0-1 0,-1 0 0,-1-1 0,0-1 0,12-26 1,-16 29-13,-1-1 0,0 1 0,-2-1 0,1 0 0,-2 0 0,0 0 1,1-21-1,-3 27-21,0 1 0,-1 0 0,1-1 0,-2 1 1,1 0-1,-1 0 0,0 0 0,0 0 0,-1 0 0,0 0 0,0 1 1,-1-1-1,0 1 0,0 0 0,0 0 0,-6-6 0,7 9-59,0 1-1,0 0 0,0 0 0,0 0 0,0 0 0,-1 0 0,1 0 0,0 1 0,-1-1 1,1 1-1,-1 0 0,0 0 0,1 1 0,-1-1 0,0 1 0,1 0 0,-1 0 0,0 0 1,0 0-1,1 0 0,-1 1 0,0 0 0,1 0 0,-1 0 0,1 0 0,-1 0 0,1 1 1,-1 0-1,1-1 0,-5 5 0,-13 13-440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4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123 163 15499,'0'0'37,"0"0"-1,1 1 0,-1-1 1,0 0-1,1 0 1,-1 0-1,1 0 0,-1 0 1,0 0-1,1 0 0,-1 0 1,1 0-1,-1 0 0,0 0 1,1 0-1,-1 0 1,0 0-1,1 0 0,-1 0 1,1 0-1,-1-1 0,0 1 1,1 0-1,-1 0 1,0 0-1,0-1 0,1 1 1,-1 0-1,0 0 0,1-1 1,-1 1-1,0 0 1,0-1-1,1 1 0,-1 0 1,0-1-1,0 1 0,0-1 1,11-16 125,-10 15 23,11-17 28,12-23 146,-23 39-326,1 0 1,-1 0-1,0 0 1,0 0 0,-1 0-1,1 0 1,-1 0-1,1 0 1,-1 0 0,0 0-1,0-6 1,-1 7-24,1 1 0,0 0 1,0 0-1,-1 0 0,1 0 1,0 0-1,-1 0 0,1 0 0,-1 0 1,0 0-1,1 0 0,-1 0 0,0 0 1,1 0-1,-1 1 0,0-1 1,0 0-1,0 0 0,0 1 0,0-1 1,0 0-1,0 1 0,0-1 1,0 1-1,-1-1 0,0 1-2,-1-1 0,1 1 0,-1 0 0,0 0 0,1 0 0,-1 0-1,1 1 1,0-1 0,-1 1 0,1-1 0,-3 2 0,-4 1-16,1 1-1,0 0 1,0 0 0,0 1-1,-10 8 1,10-5-2,0 0 0,0 0-1,1 1 1,0 0 0,0 0 0,1 0 0,-7 16-1,11-20-5,-1 0-1,1 1 1,0-1-1,0 1 0,1-1 1,-1 1-1,1 0 0,1-1 1,-1 1-1,1 0 1,0 0-1,0 0 0,1-1 1,-1 1-1,1 0 0,2 6 1,-2-10-10,0 0 0,0 0 1,0 0-1,0-1 0,0 1 0,1-1 1,-1 1-1,0-1 0,1 1 0,-1-1 1,1 0-1,0 0 0,-1 0 0,1 0 1,0 0-1,0 0 0,-1 0 0,1 0 1,0-1-1,0 1 0,0-1 0,0 1 1,0-1-1,0 0 0,0 0 0,0 0 1,0 0-1,2 0 0,5-1-121,0 0 0,0-1-1,0 0 1,16-6 0,34-15-431,-37 13 388,1 2 1,0 0-1,0 1 1,1 1-1,43-5 1,-63 11 230,0 0 1,0 0-1,0 1 0,0-1 1,0 1-1,0-1 1,0 1-1,0 0 1,0 1-1,0-1 0,-1 1 1,1 0-1,-1 0 1,1 0-1,-1 0 0,0 0 1,1 1-1,-1-1 1,-1 1-1,1 0 0,0 0 1,-1 0-1,1 1 1,-1-1-1,0 0 0,0 1 1,0 0-1,-1-1 1,1 1-1,-1 0 0,0 0 1,0 0-1,0-1 1,0 1-1,-1 0 0,0 0 1,0 0-1,0 1 1,0-1-1,0 0 0,-1-1 1,-1 7-1,-3-1 418,2-15-142,-1-17-205,4-35-321,3-105-514,-3 159 701,1 1 0,-1-1 0,1 1 0,0-1 0,0 1-1,0-1 1,0 1 0,0 0 0,1 0 0,1-4 0,-2 6 2,0 0 1,0 0-1,0 0 0,1 0 1,-1 0-1,0 0 1,0 0-1,0 1 0,1-1 1,-1 0-1,0 1 1,1-1-1,-1 1 1,0-1-1,1 1 0,-1 0 1,1-1-1,-1 1 1,1 0-1,-1 0 1,0 0-1,1 0 0,-1 1 1,1-1-1,-1 0 1,2 1-1,98 20-1057,-60-14 755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13923,'13'13'984,"8"-9"-1136,2-8 104,6-9 648,2-3-432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13187,'7'-1'128,"1"0"0,-1-1 1,0 0-1,0 0 0,0 0 0,0-1 1,0 0-1,0 0 0,-1-1 0,8-5 1,8-3 95,260-161 75,-245 149-371,-37 24 69,1 0 0,-1 0 0,0 0 1,0 0-1,1-1 0,-1 1 1,0 0-1,0 0 0,1 0 1,-1 0-1,0 0 0,0 0 1,1 0-1,-1 0 0,0-1 1,0 1-1,1 0 0,-1 0 0,0 0 1,1 0-1,-1 0 0,0 0 1,0 1-1,1-1 0,-1 0 1,0 0-1,0 0 0,1 0 1,-1 0-1,0 0 0,0 0 1,1 1-1,-1-1 0,0 0 0,0 0 1,0 0-1,1 0 0,-1 1 1,0-1-1,0 0 0,0 0 1,0 1-1,1-1 0,-1 0 1,0 0-1,0 1 0,0-1 1,0 0-1,0 0 0,0 1 0,0-1 1,0 0-1,0 0 0,0 1 1,0-1-1,0 0 0,0 1 1,0-1-1,0 0 0,0 0 1,0 1-1,0-1 0,0 0 1,0 0-1,0 1 0,-1-1 1,0 7 0,-1 0 1,-1 0 0,1 0 0,-6 9 0,-3 9 32,-11 37 99,3 1 0,-23 129 1,36-144-26,2 1 0,2-1 0,2 0 0,11 88 0,-10-130-57,0 0 0,0 0-1,-1 0 1,0 0 0,0 0 0,0 0-1,-1 0 1,-2 9 0,3-14-6,-1 1 0,0 0 0,0 0 0,0-1 0,0 1-1,0-1 1,0 1 0,-1-1 0,1 0 0,0 1 0,-1-1 0,1 0 0,-1 0 0,1 0 0,-1 0 0,0 0-1,1 0 1,-1 0 0,0 0 0,0-1 0,1 1 0,-1-1 0,0 0 0,0 1 0,0-1 0,0 0 0,0 0-1,0 0 1,1 0 0,-1 0 0,-2-1 0,-3 0-51,0 0 0,1 0 0,-1-1 0,1 0 0,0 0 0,0-1 0,0 0 0,0 0-1,0 0 1,0 0 0,1-1 0,-1 0 0,1 0 0,0-1 0,0 0 0,1 0 0,0 0 0,-1 0 0,2 0 0,-1-1 0,1 0 0,-1 0 0,2 0-1,-1 0 1,1 0 0,0 0 0,0-1 0,0 1 0,0-11 0,2 14-123,0 0 0,0 0 0,0 0 0,1 0 0,0 0 0,-1 0 0,1 0 1,0 0-1,0 0 0,1 1 0,-1-1 0,1 0 0,-1 1 0,1-1 0,0 1 0,0-1 0,0 1 0,0 0 0,0 0 0,1 0 0,3-3 0,2 0-206,1 0 0,-1 1 0,1-1 0,1 2-1,12-4 1,10-4-405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16620,'-23'-11'1296,"13"5"-1176,10 2-288,4 4 600,5 3 8,-5 1-384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9986,'8'-3'652,"0"1"0,-1-1 0,1 0 0,-1-1 1,0 0-1,0 0 0,8-7 0,46-40 3041,-38 30-2678,-19 18-761,0-1 0,0 0-1,0 0 1,0 0 0,3-7 0,-7 11-246,1 0 0,-1 0 0,0 0 0,0-1 0,0 1 0,0 0 0,0 0 0,0 0 0,0-1 0,0 1 0,0 0 0,0 0 0,0 0 0,0 0 0,0-1 0,0 1 0,0 0 0,0 0 0,0 0 0,0-1 0,0 1 0,0 0 0,-1 0 0,1 0 0,0 0 0,0-1 0,0 1 0,0 0 0,0 0 0,0 0 0,-1 0 0,1 0 0,0 0 0,0-1-1,0 1 1,0 0 0,0 0 0,-1 0 0,1 0 0,0 0 0,0 0 0,0 0 0,-1 0 0,1 0 0,0 0 0,0 0 0,0 0 0,0 0 0,-1 0 0,-9-1 22,4 3-35,0 1 0,0 0 0,0-1 0,0 2 0,0-1 0,1 1 0,-1 0 0,1 0-1,0 0 1,1 1 0,-1-1 0,-5 8 0,0 2-11,0-1 1,1 1-1,-12 26 0,3 9 16,17-46 0,0 0 1,0 1 0,0-1 0,1 0-1,0 1 1,0-1 0,0 1 0,0-1-1,0 0 1,1 1 0,-1-1 0,3 6-1,-3-8 0,1 0 0,0 0 0,0-1 0,-1 1 0,1 0 0,0 0 0,0-1 0,0 1 0,0-1 0,0 1 0,0-1 0,0 1 0,0-1-1,1 1 1,-1-1 0,0 0 0,0 0 0,0 0 0,0 0 0,0 1 0,0-1 0,1-1 0,-1 1 0,0 0 0,0 0 0,0 0 0,0-1 0,0 1 0,0 0 0,0-1 0,2 0-1,38-17-94,-37 16 75,43-25-190,20-9-178,-59 32 297,0 1 1,1 0 0,-1 0 0,0 1 0,1 0 0,12-1-1,-4 5-86,-10-2 453,-5-12 244,-9-14 379,1 7-238,7 18-662,-1 0 0,0 1-1,0-1 1,1 0-1,-1 1 1,0-1-1,1 1 1,-1-1-1,1 1 1,-1-1-1,1 1 1,-1-1-1,1 1 1,-1 0 0,1-1-1,-1 1 1,1 0-1,0-1 1,-1 1-1,1 0 1,0 0-1,-1-1 1,2 1-1,20-6-128,-18 5 83,27-7-331,35-5 0,-56 12 238,0 0 0,0 0 0,0 1 1,1 1-1,-1-1 0,0 2 0,17 3 0,-25-4 108,1 0-1,-1 0 1,0 0-1,1 0 1,-1 0-1,0 0 0,0 0 1,0 1-1,0 0 1,0-1-1,0 1 1,0 0-1,0 0 1,-1-1-1,1 2 0,-1-1 1,1 0-1,-1 0 1,0 0-1,0 0 1,1 4-1,0 2 31,-1-1 0,0 1-1,0 0 1,-1-1 0,0 13 0,-1-14 17,1 0 1,-1 0-1,2 0 1,-1 0-1,1 0 1,0 0-1,0 0 1,0 0-1,4 9 1,-4-15-16,-1 1 0,0-1 1,1 1-1,-1-1 1,1 1-1,-1-1 0,1 1 1,-1-1-1,1 1 1,0-1-1,-1 0 0,1 1 1,-1-1-1,1 0 1,0 0-1,-1 1 0,1-1 1,0 0-1,-1 0 1,1 0-1,0 0 1,-1 0-1,1 0 0,0 0 1,-1 0-1,1 0 1,0 0-1,0 0 0,-1 0 1,1-1-1,-1 1 1,1 0-1,0 0 0,-1-1 1,1 1-1,0-1 1,-1 1-1,1 0 0,-1-1 1,1 1-1,-1-1 1,1 1-1,0-1 0,26-27-172,-23 24 120,83-109-1022,0 0-273,-87 113 1345,0-1 0,1 1 0,-1 0 0,0-1 0,0 1 0,1 0-1,-1-1 1,0 1 0,1 0 0,-1-1 0,1 1 0,-1 0 0,0-1-1,1 1 1,-1 0 0,1 0 0,-1 0 0,0-1 0,1 1 0,-1 0-1,1 0 1,-1 0 0,2 0 0,-2 10 184,-9 25 392,6-27-453,-1 6 100,-13 57 673,15-63-776,1 0 1,0 0-1,1-1 0,0 1 0,0 0 1,2 14-1,-1-20-107,-1 0 0,0 0 0,1-1 0,-1 1 1,1 0-1,0-1 0,-1 1 0,1-1 0,0 1 0,0-1 0,0 1 1,0-1-1,0 0 0,0 1 0,1-1 0,-1 0 0,0 0 0,1 0 1,-1 0-1,0 0 0,1 0 0,-1 0 0,1-1 0,0 1 0,-1 0 0,1-1 1,0 1-1,-1-1 0,1 0 0,0 1 0,0-1 0,-1 0 0,1 0 1,0 0-1,-1-1 0,1 1 0,0 0 0,0 0 0,-1-1 0,1 1 1,2-2-1,6-2-2,-1 1 1,0-2 0,0 1-1,0-1 1,15-11-1,-9 4-5,1-1-1,-2 0 0,23-27 0,-31 32 21,0 0 0,0 0 1,0-1-1,-2 0 0,1 0 0,-1 0 0,0 0 1,-1-1-1,3-12 0,-5 21-10,-1 0 0,0 1-1,1-1 1,-1 0 0,0 0 0,0 0-1,0 0 1,0 0 0,0 0 0,0 0-1,0 0 1,0 0 0,-1 0 0,1 0-1,0 0 1,-1 0 0,1 0 0,0 0-1,-1 1 1,1-1 0,-2-1 0,2 1 0,-1 1 0,0 0 1,1 0-1,-1 0 1,0-1-1,1 1 1,-1 0-1,0 0 1,1 0-1,-1 0 0,0 0 1,1 0-1,-1 0 1,0 0-1,0 0 1,1 0-1,-1 1 1,0-1-1,1 0 0,-1 0 1,-1 1-1,-2 1 21,1 1-1,-1-1 0,1 0 0,-1 1 0,1 0 1,0 0-1,0 0 0,-4 4 0,6-5-35,0-1-1,-1 0 1,1 1 0,0-1-1,1 1 1,-1 0-1,0-1 1,0 1 0,1 0-1,-1 0 1,1-1-1,-1 1 1,1 0-1,0 0 1,0 0 0,0-1-1,0 1 1,0 0-1,0 0 1,0 0-1,1 2 1,0-3-7,0 0 0,0 0 1,0 0-1,0 0 0,0 0 0,0 0 0,0 0 0,1 0 1,-1-1-1,0 1 0,1 0 0,-1-1 0,0 1 0,1-1 1,-1 1-1,1-1 0,-1 0 0,0 0 0,1 0 0,-1 0 1,1 0-1,-1 0 0,1 0 0,-1 0 0,1 0 0,1-1 1,8-1-153,0-1 1,0 0 0,0-1-1,-1 0 1,0-1 0,0 0-1,0 0 1,0-1 0,-1 0-1,0-1 1,0 0 0,-1 0-1,0-1 1,0 0 0,-1-1-1,12-16 1,-18 24 13,0 5 113,-1 12 207,-2 26 477,1-37-582,1 3 34,-1-3 9,0 0 0,1 0 0,0-1-1,0 1 1,1 6 0,0-10-100,-1 0 1,0-1-1,0 1 0,0 0 0,1-1 1,-1 1-1,0 0 0,0-1 1,1 1-1,-1-1 0,1 1 0,-1-1 1,1 1-1,-1-1 0,1 1 1,-1-1-1,1 1 0,-1-1 0,1 0 1,-1 1-1,1-1 0,0 0 1,-1 1-1,1-1 0,0 0 0,-1 0 1,1 0-1,0 1 0,-1-1 1,1 0-1,0 0 0,-1 0 0,1 0 1,0 0-1,-1 0 0,1-1 1,0 1-1,-1 0 0,1 0 0,0 0 1,-1-1-1,1 1 0,0 0 0,0-1 1,12-5-263,-1 0 1,19-14-1,17-8-730,-39 24 779,1 0-1,-1 0 1,1 1-1,-1 1 0,1-1 1,0 1-1,13 0 1,-18 2 193,0 0 1,0 0 0,0 1 0,0-1-1,0 1 1,0 1 0,0-1 0,-1 0-1,1 1 1,-1 0 0,1 0-1,-1 1 1,1-1 0,-1 1 0,0 0-1,6 6 1,11 15 627,-17-18-361,1-1 1,-1 1-1,2-1 1,5 5-1,-10-9-201,1 1 0,0-1 0,0 0 0,0 0 0,0 0 0,0-1 0,0 1 0,0 0 0,0-1 0,1 1 0,-1-1 0,0 0 0,0 1 0,0-1 0,1 0 0,-1-1 0,4 1 0,3-3-59,1 0 0,-1 0 0,0-1 0,9-5 0,-12 5-78,0 1-1,0 0 1,0 1-1,0-1 1,0 1 0,1 0-1,-1 1 1,1-1-1,-1 1 1,1 1 0,10-1-1,-15 2 52,0-1 0,0 1 0,0 0-1,0 0 1,0 0 0,0 0 0,-1 0 0,1 0-1,0 0 1,0 1 0,-1-1 0,1 1 0,-1-1-1,0 1 1,1 0 0,-1-1 0,0 1 0,0 0-1,0 0 1,0 0 0,0 0 0,0 0 0,-1 0-1,1 0 1,-1 0 0,1 0 0,-1 3 0,-2-18-628,0-5 465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40 14811,'-9'1'224,"-1"0"0,0 0 1,0 1-1,1 0 0,-1 1 0,1 0 0,0 1 0,0-1 0,0 2 1,-10 5-1,12-5-236,0-1 0,1 1-1,-1 0 1,1 0 0,0 1 0,0 0 0,1 0 0,0 0 0,0 1 0,0 0 0,1 0 0,-6 11 0,9-15 0,0-1 1,1 1 0,-1-1-1,0 1 1,1-1 0,-1 1-1,1-1 1,0 1 0,0 0-1,0-1 1,0 1 0,0-1-1,1 1 1,-1-1 0,1 1-1,1 3 1,-1-5 3,0 0 1,0 1-1,0-1 0,0 0 1,0 0-1,0 0 0,0 0 0,0 0 1,1 0-1,-1 0 0,0 0 1,1 0-1,-1-1 0,0 1 0,1 0 1,-1-1-1,1 1 0,0-1 1,-1 0-1,1 1 0,-1-1 1,1 0-1,-1 0 0,1 0 0,0 0 1,-1 0-1,1-1 0,2 0 1,5-1-39,0 0 0,-1-1 1,1-1-1,-1 1 1,1-2-1,-1 1 0,0-1 1,-1 0-1,1 0 1,11-13-1,7-6-154,31-40 0,-33 30 88,-19 25 43,1 1 0,0 0 0,11-11 0,-16 41-6,-11 28 84,7-36-5,0 1 0,0 0 0,1 0 1,1 0-1,1 0 0,1 16 0,-1-31-6,0 1 1,0 0-1,0-1 1,0 1-1,0 0 1,0-1-1,1 1 1,-1 0-1,0-1 1,0 1-1,1 0 1,-1-1-1,0 1 1,1-1-1,-1 1 1,1-1-1,-1 1 1,0-1-1,1 1 1,-1-1-1,2 1 1,-2-1-5,1 0 0,-1 0 0,1 0 0,-1 0 0,1 0 0,-1 0 0,1 0 0,-1 0 0,1 0 0,-1 0 0,1-1 0,-1 1 0,0 0 0,1 0 0,-1 0 0,1-1 0,-1 1 0,1 0 0,-1-1 1,0 1-1,1-1 0,22-29-286,32-77 65,-28 40 72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11570,'-1'2'66,"-8"38"672,2 0-1,2 0 0,2 1 1,2 63-1,1-98-678,1-1-1,0 1 1,0-1-1,0 0 1,1 1-1,3 7 1,-4-11-46,-1-1 0,1 0 0,0 1-1,0-1 1,0 0 0,0 1 0,0-1 0,1 0 0,-1 0 0,0 0 0,0 0 0,1 0 0,-1 0 0,1 0 0,-1-1 0,1 1 0,-1 0 0,1-1 0,-1 1 0,1-1 0,0 0 0,-1 1 0,1-1 0,0 0 0,-1 0 0,1 0-1,2-1 1,5 0-17,-1-1 0,0 0 0,0 0 0,0-1 0,0 0 0,13-8 0,47-32-188,-25 15 36,-31 20 103,40-21-152,-47 27 184,0 0 0,-1 1 1,1-1-1,0 1 1,-1 0-1,1 0 1,0 1-1,0 0 1,8 0-1,-11 0 21,-1 0-1,1 1 0,0-1 1,-1 1-1,1 0 1,-1-1-1,0 1 1,1 0-1,-1 0 0,1 0 1,-1 0-1,0 0 1,0 0-1,0 0 0,0 0 1,0 0-1,0 1 1,0-1-1,0 0 1,0 1-1,0-1 0,-1 1 1,1-1-1,0 1 1,-1-1-1,1 1 0,-1-1 1,0 1-1,0-1 1,1 3-1,0 7 65,-1 0 1,0-1-1,-2 17 0,1-16-4,-12 67 565,7-47-70,29-86 433,-12 18-821,-8 25-158,1 0 0,0 0-1,1 0 1,0 0 0,13-20-1,-18 32-11,0-1 0,0 1-1,0 0 1,1-1 0,-1 1 0,0 0-1,1-1 1,-1 1 0,0 0 0,0 0-1,1-1 1,-1 1 0,0 0 0,1 0-1,-1-1 1,1 1 0,-1 0 0,0 0-1,1 0 1,-1 0 0,0 0-1,1 0 1,-1-1 0,1 1 0,-1 0-1,0 0 1,1 0 0,-1 0 0,1 1-1,-1-1 1,1 0 0,-1 0 0,0 0-1,1 0 1,-1 0 0,0 0 0,1 1-1,-1-1 1,1 0 0,-1 0 0,0 0-1,0 1 1,1-1 0,-1 1 0,11 17-52,-7-11 44,-2-4 10,0 0-1,-1-1 1,1 1-1,0-1 1,1 0 0,-1 0-1,0 0 1,1 0-1,-1 0 1,1 0 0,-1 0-1,1-1 1,0 1-1,0-1 1,0 0-1,0 0 1,5 1 0,-4-1-3,1-1 1,-1 0-1,1 0 1,-1 0 0,1-1-1,-1 1 1,1-1 0,-1 0-1,0-1 1,1 1-1,4-3 1,2-1-3,0-2 0,-1 1 0,1-1 0,-1-1 0,0 1 0,-1-2 0,0 1 0,8-11 0,-9 9 33,0-1-1,12-21 1,-19 30-21,1-1 0,-1 0-1,1 0 1,-1 1 0,0-1 0,0 0 0,-1 0 0,1 0 0,-1 0-1,1 0 1,-1 0 0,0 0 0,0-1 0,0 1 0,-1 0 0,1 0 0,-2-5-1,2 7-3,-1 0 1,1 1-1,0-1 0,-1 0 0,1 1 0,0-1 0,-1 1 0,1-1 0,-1 1 0,1-1 0,-1 0 0,0 1 0,1 0 0,-1-1 0,1 1 0,-1-1 0,0 1 0,1 0 0,-1-1 0,0 1 0,1 0 0,-1 0 0,0 0 0,0 0 0,0-1 0,-1 1 0,0 1 0,1-1 0,-1 0 0,0 1 0,1-1 0,-1 1 0,0-1 0,1 1-1,-1 0 1,-2 1 0,-1 2 7,0-1-1,0 1 0,0 0 1,1 0-1,-6 7 0,2 0 1,1 1-1,0-1 0,1 1 0,0 0 1,0 0-1,-3 16 0,7-21-18,-1 0-1,2 1 1,-1-1-1,1 1 1,0 0-1,1-1 1,0 1-1,0 0 1,1-1-1,-1 1 1,2 0-1,1 7 1,-2-14-3,-1 1 0,1-1 0,0 0 1,-1 0-1,1 1 0,0-1 0,0 0 0,0 0 0,0 0 1,0 0-1,0 0 0,0 0 0,0 0 0,0 0 0,1 0 1,-1-1-1,0 1 0,1 0 0,-1-1 0,0 1 0,1-1 1,-1 0-1,1 1 0,-1-1 0,1 0 0,-1 0 0,0 0 1,1 0-1,-1 0 0,1 0 0,-1 0 0,1 0 0,1-1 1,5-1-105,0 0 0,0-1 0,0 0 0,10-5 1,32-21-649,9-4-46,-53 30 726,0 0 0,1 1 1,-1 0-1,1 0 1,-1 0-1,1 1 1,8-1-1,-13 2 77,1 0 0,-1 0 0,0 0 0,0 1 0,0-1 0,0 0 1,0 1-1,0 0 0,1-1 0,-1 1 0,0 0 0,-1 0 0,1 0 0,0 0 0,0 0 0,0 1 0,-1-1 0,4 3 0,-2 1 62,1 0 0,-1 0 0,0 0 0,0 1 0,2 6 0,-3-7 40,1 1 1,-1-1 0,1 0-1,0 0 1,1 0-1,4 4 1,-7-7-73,0-1-1,1 0 1,-1 0 0,1 0 0,0-1-1,-1 1 1,1 0 0,0-1-1,-1 1 1,1-1 0,0 1 0,0-1-1,-1 0 1,1 0 0,0 0-1,0 0 1,0 0 0,-1 0 0,1 0-1,0-1 1,0 1 0,-1-1 0,1 1-1,0-1 1,0 1 0,-1-1-1,1 0 1,-1 0 0,1 0 0,2-2-1,7-5-59,-1 0-1,0-1 0,11-11 0,-10 9-71,9-10-136,21-20-317,-37 38 477,-1 1 0,0-1 0,1 1-1,0-1 1,-1 1 0,1 0 0,0 1 0,0-1-1,8-2 1,-12 4 66,1 0-1,0 0 1,0 0-1,-1 0 1,1 0-1,0 0 1,0 0-1,-1 0 1,1 1-1,0-1 1,0 0-1,-1 0 1,1 1-1,0-1 1,-1 0-1,1 1 1,0-1 0,-1 1-1,1-1 1,-1 1-1,1-1 1,0 1-1,0 0 1,8 20-185,-3 28-50,-6-45 182,-1 20-566,0-20 592,1 1 0,0-1 0,-1 1 0,2-1-1,-1 1 1,0-1 0,1 1 0,2 7 0,1-10-74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32 518 13579,'-7'10'1529,"13"-18"-845,16-19-373,-12 11-327,0 0 0,-2 0 0,1 0 0,-2-1 0,0-1 0,-1 1-1,-1-1 1,5-34 0,-9 50 5,-1 0-1,0 0 1,0 0 0,0 0-1,-1 0 1,1 0 0,0 0-1,-1 1 1,1-1 0,-1 0-1,1 0 1,-3-3 0,3 4 2,-1 1 0,1-1 0,-1 1 0,1-1 0,-1 1 0,1 0 0,-1-1 0,1 1 0,-1-1 0,0 1 0,1 0 0,-1-1 0,1 1 0,-1 0 1,0 0-1,1 0 0,-1 0 0,0-1 0,0 1 0,1 0 0,-1 0 0,0 0 0,-1 1 0,0-1-8,-1 1-1,1 0 1,-1 0-1,1 0 1,-1 0 0,1 1-1,-1-1 1,1 1 0,0 0-1,0-1 1,0 1-1,0 0 1,0 0 0,0 0-1,-1 3 1,-5 7 39,1 0 0,0 1 0,1 0 0,0 0 0,1 1 1,-4 18-1,3-7 43,1 0-1,-2 44 1,6-60-50,1-1-1,1 1 0,0-1 1,0 0-1,0 0 1,5 16-1,-5-22-16,0 0 0,-1 0 0,1 0 0,0 0 0,0 0 0,0 0 0,1 0 0,-1-1 0,0 1 0,1 0 0,-1-1 0,1 1 0,-1-1 1,1 0-1,0 1 0,-1-1 0,1 0 0,0 0 0,0 0 0,0 0 0,0-1 0,0 1 0,0 0 0,0-1 0,0 1 0,0-1 0,0 0 0,0 0 0,0 0 0,1 0 0,-1 0 0,3 0 0,3-2-64,0-1 0,0 1-1,0-1 1,-1-1-1,1 1 1,-1-1 0,1 0-1,11-10 1,53-49-531,-57 49 471,17-18-121,-23 21 144,2 1 0,0 0 0,0 0-1,16-10 1,-26 20 105,-1-1-1,1 1 1,0 0-1,-1-1 1,1 1 0,0-1-1,-1 1 1,1 0-1,0-1 1,0 1-1,-1 0 1,1 0-1,0 0 1,0 0-1,0 0 1,-1 0 0,1 0-1,0 0 1,0 0-1,0 0 1,-1 0-1,1 0 1,1 1-1,-1-1 15,-1 1 0,1 0 0,-1-1 0,1 1 0,-1 0 0,1-1 0,-1 1 0,0 0 0,1 0 0,-1-1 0,0 1 0,1 0 0,-1 0 0,0 0 0,0-1 0,0 1-1,0 0 1,0 1 0,0 6 149,0-1 0,-1 1 0,-3 12 0,4-19-154,-16 52 742,11-35-252,-7 33 0,11-51-487,1 1 0,0-1-1,0 1 1,0-1 0,0 1-1,0-1 1,0 1 0,0-1-1,0 1 1,0 0 0,0-1-1,0 1 1,0-1 0,0 1 0,0-1-1,0 1 1,0-1 0,1 1-1,-1-1 1,0 1 0,0-1-1,1 1 1,-1 0 0,10-7 154,14-24-114,-19 23-66,22-29-109,46-56-573,-71 89 651,1 0-1,-1 1 1,1-1-1,-1 1 1,1 0 0,0 0-1,0 0 1,0 0-1,4-2 1,-6 4 31,0 0 0,-1 0 0,1 0 0,0 0 0,-1 0 0,1-1 0,-1 1-1,1 0 1,0 0 0,-1 1 0,1-1 0,0 0 0,-1 0 0,1 0 0,-1 0 0,1 0 0,0 1 0,-1-1 0,1 0 0,-1 1 0,2-1-1,-2 1 3,1 0 0,0 1 0,0-1 0,0 0 0,-1 0 0,1 0 0,0 0-1,-1 1 1,1-1 0,-1 0 0,1 1 0,-1-1 0,1 3 0,2 47-27,-4-43 68,1 0 0,0 0-1,1-1 1,0 1 0,0 0-1,1 0 1,0-1 0,5 13 0,-7-19-32,0-1 1,1 1-1,-1-1 1,0 1 0,1-1-1,-1 1 1,1-1 0,-1 0-1,1 1 1,-1-1-1,1 0 1,-1 1 0,1-1-1,0 0 1,-1 0-1,1 1 1,-1-1 0,1 0-1,0 0 1,-1 0-1,1 0 1,0 0 0,-1 0-1,1 0 1,-1 0 0,1 0-1,0 0 1,-1 0-1,1 0 1,-1-1 0,1 1-1,0 0 1,-1 0-1,1-1 1,-1 1 0,1 0-1,-1-1 1,1 1 0,-1-1-1,1 1 1,-1 0-1,1-1 1,-1 1 0,1-2-1,20-22-216,-20 23 192,68-101-1823,56-112 0,-67 111 190,-35 61 1506,26-40 2373,-40 73-1433,-8 14-300,-10 22 162,8-25-617,-31 76 1709,-35 127-1,61-179-1845,1 0 0,1 0 0,1 0 0,1 1 1,2-1-1,0 1 0,2-1 0,1 0 0,8 35 0,-7-52-306,-4-23 342,-5-22 200,-2-5 34,-17-132 536,24 169-675,-1 0 1,1 1-1,0-1 1,1 0-1,-1 1 0,1-1 1,-1 0-1,2-4 0,-1 7-14,0-1-1,0 1 0,-1-1 1,1 1-1,0 0 0,0 0 1,0 0-1,1-1 0,-1 1 1,0 0-1,0 0 0,0 0 1,1 1-1,-1-1 0,1 0 0,-1 0 1,0 1-1,1-1 0,-1 1 1,1-1-1,2 0 0,35-4-99,-1 1-1,1 2 1,0 2-1,44 5 1,-80-5 70,9 1-62,1 0-1,-1 0 1,23 7 0,-33-7 72,0-1 0,0 1-1,1 0 1,-1 0 0,0 0 0,-1 0-1,1 0 1,0 0 0,0 0 0,0 0-1,-1 1 1,1-1 0,0 1-1,-1-1 1,0 1 0,1 0 0,-1 0-1,0-1 1,0 1 0,0 0 0,0 0-1,0 0 1,0 0 0,-1 0 0,1 0-1,-1 1 1,1-1 0,-1 0 0,0 0-1,0 3 1,-1 5 19,-2 0-1,1 0 1,-1 0-1,-1-1 1,0 1-1,0-1 1,-11 18-1,-12 26 159,27-52-170,0-1 0,-1 1 1,1-1-1,0 1 0,0 0 1,-1-1-1,1 1 0,0-1 1,0 1-1,0 0 0,0-1 1,0 1-1,0 0 0,0-1 1,0 1-1,0 0 1,0-1-1,0 1 0,1 0 1,-1-1-1,0 2 0,1-2 0,-1 0-1,0 0 0,1 0 0,-1 0 1,1 0-1,-1 0 0,1 1 1,-1-1-1,0 0 0,1 0 0,-1 0 1,1-1-1,-1 1 0,1 0 1,-1 0-1,0 0 0,1 0 0,-1 0 1,1 0-1,-1-1 0,0 1 1,1 0-1,26-19-97,8-14-217,-2-2 1,34-44-1,-37 43-1,-24 32 152,-6 12 141,-6 16 101,6-22-81,-8 25 115,2 0-1,-3 29 1,8-44-57,0 0 0,1 0 0,0-1 0,1 1 0,0 0 0,1 0 0,4 16-1,-5-26-48,-1 0-1,1 0 1,0 0-1,-1 0 1,1 0-1,0 0 0,0-1 1,0 1-1,0 0 1,1-1-1,-1 1 1,0-1-1,1 0 1,-1 1-1,1-1 0,-1 0 1,1 0-1,0 0 1,0 0-1,-1 0 1,1 0-1,0 0 0,3 1 1,-2-2-9,0 0 0,0 0 0,-1-1 0,1 1-1,0 0 1,0-1 0,-1 0 0,1 1 0,0-1 0,-1 0 0,1 0 0,-1-1 0,1 1 0,-1 0-1,0-1 1,0 0 0,3-1 0,6-7-69,0-1-1,-1 0 1,0 0 0,-1-1-1,0 0 1,-1 0 0,10-21-1,-10 16-19,-1 0-1,0-1 0,-1 0 1,0 0-1,3-28 0,-8 40 77,0-1 0,-1 1-1,0-1 1,-1-11 0,1 17 23,0 0-1,0 0 1,-1 1 0,1-1 0,0 0 0,0 0 0,0 0 0,-1 0 0,1 1 0,0-1-1,-1 0 1,1 0 0,-1 0 0,1 1 0,-1-1 0,1 0 0,-1 1 0,0-1-1,1 0 1,-1 1 0,0-1 0,1 1 0,-1-1 0,0 1 0,0 0 0,1-1-1,-1 1 1,0 0 0,0-1 0,0 1 0,0 0 0,0 0 0,1 0 0,-1-1-1,0 1 1,0 0 0,0 1 0,0-1 0,0 0 0,0 0 0,1 0 0,-1 0-1,0 1 1,-1-1 0,-1 2 45,0 0 0,0-1-1,0 1 1,0 1 0,0-1-1,1 0 1,-1 1 0,1-1-1,-1 1 1,1 0 0,0 0-1,0 0 1,0 0 0,1 0-1,-1 0 1,1 0 0,0 1-1,-1 3 1,0-2 14,0 0-1,1 0 1,0 0 0,0 0-1,0 1 1,0-1 0,1 0-1,0 1 1,0-1 0,1 0-1,1 9 1,-1-13-50,-1 0 0,0 1 0,1-1 1,0 0-1,-1 0 0,1 0 0,0 1 0,0-1 0,-1 0 0,1 0 1,0 0-1,0 0 0,0 0 0,0 0 0,0-1 0,1 1 0,-1 0 1,0 0-1,0-1 0,0 1 0,2 0 0,0-1-3,-1 1 1,1-1-1,0 0 0,0 1 1,-1-1-1,1 0 0,0-1 1,-1 1-1,1-1 0,3 0 0,3-2-31,0 0 0,0-1-1,-1 0 1,1 0-1,9-7 1,-6 2-118,0 0 0,0 0 0,-1-1 0,0 0 0,-1-1 0,0-1 1,-1 1-1,15-25 0,-23 35 129,-1 1 0,0-1-1,1 1 1,-1 0 0,0-1 0,1 1 0,-1-1 0,0 1 0,0 0 0,1-1-1,-1 1 1,0-1 0,0 1 0,0-1 0,0 1 0,0-1 0,0 1 0,0-1-1,1 1 1,-2-1 0,1 1 0,0-1 0,0 1 0,0-1 0,0 1 0,0-1-1,0 1 1,0-1 0,-1 1 0,1-1 0,0 1 0,0-1 0,-1 1 0,1-1-1,0 1 1,-1 0 0,0-1 0,1 1 13,-1 0 1,0 0-1,0 0 1,1 1-1,-1-1 0,0 0 1,1 1-1,-1-1 0,0 0 1,1 1-1,-1-1 0,0 1 1,1-1-1,-1 1 0,1-1 1,-1 1-1,1 0 1,-1-1-1,1 1 0,0-1 1,-1 1-1,1 0 0,0 0 1,-1-1-1,1 2 0,-1 1 15,0-1 0,0 0 0,0 1 0,0-1 0,1 1 0,-1-1 1,1 1-1,-1-1 0,1 1 0,0-1 0,0 1 0,1-1 0,-1 1 0,0-1 0,1 1 0,-1-1 0,1 1 0,0-1 0,2 4 0,-2-4-23,0-1 1,0 1-1,0-1 1,1 1-1,-1-1 0,1 0 1,-1 0-1,1 1 1,0-1-1,-1 0 1,1-1-1,0 1 1,0 0-1,-1 0 1,1-1-1,0 1 1,0-1-1,0 1 0,0-1 1,0 0-1,0 0 1,0 0-1,0 0 1,0 0-1,0-1 1,2 1-1,10-4-175,1 0 0,0-1-1,-1 0 1,0-1 0,0-1 0,-1 0 0,15-11-1,-10 7-255,0 1 0,34-14 1,-52 24 436,1 0 0,-1 0 1,1-1-1,-1 1 1,1 0-1,-1 0 1,1 0-1,-1 0 1,1 0-1,-1 0 0,1-1 1,-1 1-1,1 0 1,-1 1-1,1-1 1,-1 0-1,1 0 0,-1 0 1,1 0-1,-1 0 1,1 0-1,-1 1 1,1-1-1,-1 0 0,0 0 1,1 1-1,-1-1 1,1 0-1,-1 1 1,1-1-1,-1 1 21,1 0 0,-1 0 0,0 1 0,1-1-1,-1 0 1,0 0 0,0 0 0,0 0 0,0 0 0,0 0-1,0 0 1,0 0 0,-1 2 0,-13 43 822,10-38-668,2-2-85,-5 11 142,1 1 0,1-1 0,0 1 0,2 0 0,0 0-1,-1 21 1,7-29-950,4-12-331,5-13 268,1-6 309,-1-9-139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13907,'-1'6'840,"1"-2"-1728,3 8 888,4-2 888,-2 1-904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200 431 15123,'0'0'48,"-1"-1"-1,1 1 0,-1-1 1,1 1-1,-1-1 1,0 1-1,1 0 1,-1-1-1,1 1 0,-1 0 1,0 0-1,1-1 1,-1 1-1,0 0 0,0 0 1,1 0-1,-1 0 1,0 0-1,1 0 0,-1 0 1,0 0-1,0 0 1,1 0-1,-1 1 1,0-1-1,1 0 0,-1 0 1,0 1-1,-25 6 64,15-2-10,0-1 1,0 2-1,0-1 1,1 1-1,0 1 1,0 0-1,1 1 1,-15 14-1,20-17-101,-1 0 1,1 0-1,-1 1 0,1 0 0,1-1 0,-1 2 0,1-1 1,0 0-1,1 1 0,0-1 0,0 1 0,0-1 0,0 1 1,1 0-1,0 0 0,1 10 0,0-15 0,0 0-1,0 0 1,0 0-1,0 0 1,1 0-1,-1 0 1,1 0-1,0 0 1,-1 0-1,1 0 1,0 0 0,0 0-1,0 0 1,0-1-1,1 1 1,1 2-1,-2-3-9,0 0-1,1 0 0,-1-1 1,1 1-1,-1 0 0,0 0 0,1-1 1,0 1-1,-1-1 0,1 0 1,-1 1-1,1-1 0,-1 0 1,1 0-1,0 0 0,2 0 1,3-1-49,-1-1 1,0 0-1,1 0 0,-1 0 1,0-1-1,0 1 1,-1-1-1,1-1 1,7-4-1,10-12-167,0 0-1,-1-1 0,-1-2 0,-1 0 1,-1-1-1,27-45 0,-8-1-157</inkml:trace>
  <inkml:trace contextRef="#ctx0" brushRef="#br0" timeOffset="0.16">388 16 14099,'0'-1'44,"-1"0"0,0 0 0,1 0 0,-1 0 1,0 0-1,1 0 0,-1 0 0,0 0 0,0 1 0,0-1 0,0 0 0,0 1 1,0-1-1,0 1 0,0-1 0,0 1 0,0-1 0,0 1 0,0 0 0,0-1 0,-1 1 1,1 0-1,0 0 0,0 0 0,-2 0 0,1 1-20,0 0-1,-1 0 1,1 0-1,0 0 1,0 0-1,0 1 1,0-1-1,0 1 1,0-1-1,1 1 1,-1 0-1,0-1 1,-1 4-1,-9 11 178,1 0 0,0 1-1,1 1 1,-10 26-1,-25 79-102,37-98-58,1 1 1,2-1 0,0 1 0,2 0-1,1 1 1,1-1 0,1 0 0,5 33-1,1-39 132,-6-20-155,1 1 1,-1-1-1,0 1 0,1-1 1,-1 0-1,1 1 1,-1-1-1,0 0 0,1 1 1,-1-1-1,1 0 0,-1 1 1,1-1-1,-1 0 0,1 0 1,-1 0-1,1 1 1,0-1-1,-1 0 0,1 0 1,2 0 36,-1-1-1,1 0 1,-1 1 0,0-1 0,1 0 0,-1 0 0,0 0 0,0-1 0,0 1-1,0 0 1,3-4 0,51-39 128,-2-3 0,-3-3-1,87-106 1,-111 119-1405,-27 37 1198,0 0-1,0 0 0,0 0 1,0 0-1,0 0 1,0 0-1,0 1 1,0-1-1,0 0 1,0 0-1,0 0 0,0 0 1,1 0-1,-1 0 1,0 0-1,0 0 1,0 0-1,0 0 0,0 0 1,0 0-1,0 0 1,0 0-1,0 0 1,0 0-1,0 0 1,0 0-1,0 0 0,0 0 1,0 0-1,0 0 1,1 0-1,-1 0 1,0 0-1,0 0 0,0 0 1,0 0-1,0 0 1,0 0-1,0 0 1,0 0-1,0 0 1,-3 11-139,3-9 29,-6 16-307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13579,'0'20'984,"4"4"-808,1 2-144,-1 1 120,0 0-168,3-2-696,2-7 624,1-9-160,3-6-80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14251,'49'3'1449,"-33"-2"-1296,0 0-1,27-2 1,-25-2-33,0 0-1,33-10 1,-44 10-96,0 1 0,-1-1 0,1 0 0,-1 0 1,0-1-1,0 0 0,0 0 0,0 0 0,-1-1 0,6-6 0,-10 10-24,0 0 0,0 0 0,0-1 0,0 1-1,0 0 1,-1 0 0,1 0 0,0-1 0,-1 1 0,1 0 0,-1-1-1,0 1 1,1 0 0,-1-1 0,0 1 0,0 0 0,0-1-1,0 1 1,0-2 0,0 2-3,-1 0-1,1-1 1,-1 1-1,1 0 1,-1 0-1,1 0 1,-1 1-1,0-1 1,0 0 0,1 0-1,-1 0 1,0 0-1,0 1 1,0-1-1,0 0 1,0 1-1,0-1 1,-1 0-1,-3-1-10,1 1-1,-1-1 1,1 1-1,-1 0 0,0 0 1,1 1-1,-1-1 1,0 1-1,-7 1 1,5 0 18,-1 0 0,1 1 0,-1 1 0,1-1 0,0 1 0,0 0 1,1 1-1,-1-1 0,0 1 0,1 1 0,0-1 0,0 1 1,1 0-1,-1 1 0,1-1 0,0 1 0,0 0 0,1 0 1,-7 12-1,7-10 22,0 0 0,1 0 1,-1 0-1,1 1 1,1-1-1,0 1 1,0-1-1,0 1 0,1 0 1,1 0-1,0 0 1,0 0-1,0-1 0,1 1 1,0 0-1,5 15 1,-5-21-31,0 1 1,0-1 0,1 0 0,-1 1-1,1-1 1,0 0 0,0 0 0,0 0-1,0 0 1,1 0 0,-1-1 0,1 1-1,-1-1 1,1 0 0,0 1 0,0-1-1,0 0 1,0-1 0,1 1 0,-1-1-1,0 1 1,1-1 0,-1 0 0,1 0-1,-1 0 1,1-1 0,-1 1 0,1-1-1,0 0 1,-1 0 0,1 0 0,-1-1-1,6 0 1,2-1-82,1-1 1,-1-1-1,1 0 0,-1 0 1,-1-1-1,1 0 0,-1-1 1,1 0-1,9-9 0,-5 3-44,-1 0 0,0-2 1,-1 0-1,0 0 0,-1-1 0,-1-1 0,0 0 1,-1 0-1,-1-1 0,-1 0 0,0-1 0,-1 0 1,-1 0-1,-1-1 0,0 1 0,2-29 0,-6 44 153,-1-1 0,0 0 0,0 1-1,0-1 1,0 1 0,-1-1 0,0 0-1,1 1 1,-1-1 0,-1 1 0,1 0-1,-3-6 1,3 8 0,1 0-1,-1 1 1,0-1-1,1 0 1,-1 0-1,0 1 1,0-1-1,1 0 1,-1 1-1,0-1 1,0 1-1,0-1 1,0 1-1,0-1 1,0 1-1,0 0 1,0-1-1,-1 1 1,0 0 16,0 0 0,0 0 1,0 0-1,0 1 0,1-1 1,-1 0-1,0 1 0,0 0 1,0-1-1,1 1 1,-1 0-1,0 0 0,-2 1 1,-3 4 65,0 0 1,-1 0 0,2 1 0,-1 0 0,1 0 0,0 1-1,1-1 1,-1 1 0,-3 9 0,1-3-57,1 1 0,1 0 0,0 0 0,-5 24 1,10-35-56,0 1 1,0-1-1,1 1 1,-1-1-1,1 1 1,0-1 0,1 1-1,-1-1 1,1 0-1,-1 1 1,1-1 0,1 1-1,-1-1 1,1 0-1,-1 0 1,1 0 0,0 0-1,1 0 1,2 4-1,-2-5-12,0 0-1,1 0 0,-1 0 1,0-1-1,1 1 0,0-1 0,0 0 1,0 0-1,-1-1 0,2 1 1,-1-1-1,0 0 0,0 0 0,0 0 1,1 0-1,-1-1 0,0 0 1,0 0-1,1 0 0,4-1 0,4 0 20,1-2 0,0 0 0,-1-1 0,1 0 0,-1-1 0,0-1 0,-1 0 0,1 0 0,-1-1 0,0-1 0,-1 0 0,15-13 0,6-9 110,-2-1-1,45-57 1,-25 19 522,55-97 1,-114 187-489,1 0-1,1 0 1,1 1 0,-3 22-1,4-14-185,0 0 0,2 0 0,2 45 0,5-37-154,2 1 0,1-1 0,2 0 0,2-1 1,1 0-1,19 37 0,-27-67-167,-6-17 235,-10-21 30,-10-5 52,-1 1 0,-42-51 1,-65-53 1091,129 138-999,0 0-1,0 0 0,0 0 0,0 0 1,0 0-1,1 0 0,-1 0 0,0 0 1,1 0-1,-1 0 0,1 0 0,-2-3 1,2 4-38,1 0 0,-1-1 0,0 1 1,0 0-1,0 0 0,0-1 0,0 1 0,0 0 1,1 0-1,-1 0 0,0-1 0,0 1 1,0 0-1,0 0 0,1 0 0,-1 0 1,0-1-1,0 1 0,1 0 0,-1 0 1,0 0-1,0 0 0,1 0 0,-1 0 1,0 0-1,0 0 0,1 0 0,-1 0 1,0 0-1,0 0 0,1 0 0,-1 0 1,0 0-1,0 0 0,1 0 0,37 8 293,-24-4-318,19 2-132,0-1 1,1-2-1,63-2 0,-40-7 17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2 14267,'-2'-1'956,"-4"6"-639,-14 14-324,15-14 131,-19 19 83,-34 33 2,3 2 1,-75 103-1,114-138-236,2 0-1,0 1 0,2 1 1,-13 39-1,20-46 32,0 0 0,1 0 0,1 0 0,1 0 0,0 0 0,2 1 0,2 28 0,-1-39-17,1 1-1,0-1 1,0 0 0,1 0-1,0 0 1,0 0 0,1 0-1,0-1 1,1 1 0,-1-1-1,8 8 1,-7-11-41,-1 0 0,1 0 0,0-1 0,0 1 0,0-1 0,0-1 0,1 1 0,0-1 0,-1 0 0,1 0 0,0-1-1,1 1 1,-1-1 0,0-1 0,1 1 0,11 0 0,-5-1 7,1-1 0,-1-1 0,1-1-1,-1 0 1,0 0 0,0-1 0,0-1 0,0 0-1,13-6 1,49-23-249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15595,'5'-4'1249,"-5"1"-697,0 6 48,0 5-168,0 11-136,0 4-48,0 10-240,3 3-208,-5 11-368,1 3-160,1 0-873,0-5-359,-5-11 1376,-2-8-408,-4-12-201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4 274 12579,'-1'-8'133,"0"0"1,0 0 0,1-1-1,0 1 1,1 0 0,-1 0 0,2 0-1,-1 0 1,1 0 0,1 0-1,-1 0 1,1 1 0,0-1-1,1 1 1,0 0 0,0 0 0,1 0-1,0 0 1,0 1 0,0 0-1,1 0 1,0 0 0,10-7-1,-1 2-4,0 0-1,0 1 0,1 1 0,1 0 0,0 2 0,33-12 0,-38 16-100,1-1-1,-1 2 1,1 0 0,0 0-1,0 2 1,0-1-1,-1 1 1,1 1-1,0 1 1,23 5 0,-31-6-20,0 1 1,0-1-1,0 2 1,-1-1-1,1 0 1,-1 1-1,0 0 1,0 0-1,0 0 1,0 0-1,0 1 1,0-1-1,-1 1 1,0 0-1,0 0 1,0 1-1,0-1 1,-1 0-1,0 1 1,0 0-1,0-1 1,0 1-1,-1 0 1,2 6-1,-2-5 55,-1 0 0,1 0 0,-1 0 0,-1 0 1,1 0-1,-1 0 0,0 0 0,0 0 0,-1 0 0,1 0 0,-1-1 0,-1 1 0,1-1 1,-1 1-1,0-1 0,0 0 0,0 0 0,-1 0 0,0-1 0,-7 7 0,0-1 130,0-1 0,-1 0 0,0-1 0,-1-1 0,-14 7 0,-68 25 123,60-26-292,32-10-108,9 0-83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14347,'-3'12'1648,"3"-5"-1071,1-3-449,2-1 1480,2 1 480,3 2-1840,4-2-56,6 6-80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117 425 11787,'-35'17'3623,"27"-11"-3319,0 0 0,1 1 0,-1 0 0,1 1 0,-7 10 0,10-13-240,1 0 0,-1 0 0,1 1 1,1-1-1,-1 1 0,1 0 0,0-1 0,0 1 1,-2 11-1,4-17-67,0 1 1,0-1-1,0 0 1,0 1-1,0-1 1,0 1-1,0-1 1,0 0-1,0 1 1,0-1-1,0 0 1,0 1-1,0-1 1,0 0-1,0 1 1,0-1-1,0 0 1,0 1-1,0-1 1,1 0-1,-1 1 1,0-1-1,0 0 1,0 1-1,1-1 1,-1 0-1,0 0 0,0 1 1,1-1-1,-1 0 1,0 0-1,0 1 1,1-1-1,0 0 1,12-5-140,14-18-125,-26 22 253,14-14-73,-1 0 0,-1-2-1,0 1 1,-1-1 0,0-1 0,10-24-1,-18 28 202,-4 14-110,0 0 1,0-1 0,0 1 0,0 0 0,0 0 0,0 0 0,0 0 0,0 0 0,-1 0 0,1-1 0,0 1 0,0 0 0,0 0 0,0 0 0,0 0 0,0 0 0,0 0 0,0 0-1,0-1 1,-1 1 0,1 0 0,0 0 0,0 0 0,0 0 0,0 0 0,0 0 0,0 0 0,-1 0 0,1 0 0,0 0 0,0 0 0,0 0 0,0 0 0,0 0 0,0 0-1,-1 0 1,1 0 0,0 0 0,0 0 0,0 0 0,0 0 0,0 0 0,-1 0 0,-1 1 23,1 0 0,-1 0 0,1 0 1,-1 0-1,0 0 0,1 0 0,0 0 0,-1 1 0,1-1 0,-3 4 0,0 2 20,-1 0 0,1 1 0,0 0 0,1 0 0,-1 0 0,2 0 0,-1 0 0,-2 16 0,5-21-41,0 1 1,-1-1 0,1 1 0,1-1 0,-1 1 0,0-1 0,1 1 0,0-1-1,-1 1 1,4 5 0,-3-7-4,0 0 1,0-1-1,0 1 0,0 0 1,0-1-1,1 1 0,-1-1 1,1 1-1,-1-1 0,1 0 1,0 1-1,-1-1 0,1 0 1,0 0-1,0 0 0,0-1 1,0 1-1,0 0 0,3 0 1,3 0-4,1 0 1,0 0-1,-1-1 1,1 0-1,0-1 1,-1 0 0,1 0-1,-1-1 1,1 0-1,-1 0 1,0-1 0,10-4-1,6-4-113,-1-2 1,38-26-1,-48 31 53,-9 7 38,-1-1-1,1-1 1,0 1-1,-1 0 1,1-1-1,-1 0 1,0 0 0,0 0-1,0 0 1,0 0-1,2-5 1,-5 8 20,-1-1 0,0 1 0,0 0 1,1 0-1,-1 0 0,0 0 1,0 0-1,0 1 0,1-1 0,-1 0 1,0 0-1,0 0 0,1 1 0,-1-1 1,0 0-1,1 1 0,-2 0 0,-5 4 62,1 1 0,0 0 0,1 0 0,0 1 0,-1 0 0,2 0 0,-1 0 0,1 0 1,0 1-1,1-1 0,-5 15 0,8-22-50,0 1 0,0 0 0,-1 0 0,1-1 0,0 1 1,0 0-1,0 0 0,0-1 0,0 1 0,0 0 0,0 0 1,0 0-1,0-1 0,0 1 0,1 0 0,-1 0 1,0-1-1,0 1 0,1 0 0,-1-1 0,0 1 0,1 0 1,-1-1-1,1 1 0,-1-1 0,1 1 0,-1 0 0,1-1 1,0 1-1,-1-1 0,1 0 0,-1 1 0,1-1 1,0 1-1,0-1 0,-1 0 0,1 0 0,0 1 0,-1-1 1,1 0-1,0 0 0,0 0 0,0 0 0,-1 0 1,1 0-1,0 0 0,0 0 0,1 0 0,3-1 49,0 0 0,0 0 0,0 0 1,-1 0-1,1-1 0,6-3 0,20-12 90,0-2 0,-1-2 1,37-32-1,-41 32-271,-12 13-103,-14 8 215,0 0 1,1 0 0,-1 0 0,0 0 0,0 0 0,0 0-1,0 0 1,1 0 0,-1 0 0,0 0 0,0 0 0,0 0-1,0 0 1,1 0 0,-1 0 0,0 0 0,0 0 0,0 0-1,0 0 1,0 0 0,0 0 0,1 1 0,-1-1-1,0 0 1,0 0 0,0 0 0,0 0 0,0 0 0,0 0-1,0 1 1,0-1 0,1 0 0,-1 0 0,0 0 0,0 0-1,0 0 1,0 1 0,0-1 0,0 0 0,0 0 0,0 0-1,-6 27-420,4-21 479,1 0-59,-12 49 112,12-52-69,0 0 1,1 0-1,0 1 1,0-1-1,0 0 1,0 0-1,0 1 1,1-1-1,-1 0 0,1 0 1,0 0-1,0 0 1,0 0-1,2 4 1,-2-6-17,1 0 1,-1 0 0,0 0-1,0 0 1,0 0 0,1-1-1,-1 1 1,0 0 0,0-1-1,1 1 1,-1-1 0,1 0-1,-1 1 1,0-1 0,1 0-1,-1 0 1,1 0 0,-1 0-1,1 0 1,-1 0 0,1 0-1,-1 0 1,0-1 0,1 1-1,-1-1 1,1 1 0,1-2-1,43-20 134,-40 18-149,214-124-382,-205 120 385,-1-1-1,0 0 1,-1-1-1,0-1 1,-1 0-1,0 0 1,0-1-1,-2-1 0,1 0 1,-2 0-1,1-1 1,-2 0-1,7-16 1,-3 6 62,-2-1 1,0 0 0,-2-1 0,-1 0 0,6-37 0,-13 60-65,1 0 0,-1 0-1,0 0 1,-1 0 0,1 1 0,0-1 0,-1 0-1,-1-3 1,2 5-3,0 1-1,0-1 0,0 1 0,-1-1 0,1 1 1,0 0-1,0-1 0,-1 1 0,1-1 1,0 1-1,-1 0 0,1-1 0,-1 1 1,1 0-1,0-1 0,-1 1 0,1 0 1,-1 0-1,1-1 0,-1 1 0,1 0 0,-1 0 1,0 0-2,0 0 1,0 0 0,0 0-1,0 0 1,0 1 0,0-1-1,0 0 1,0 1 0,0-1 0,0 0-1,0 1 1,0-1 0,0 1-1,1-1 1,-3 2 0,-9 9-2,1 0 1,0 0-1,1 1 1,0 0-1,-16 26 1,-36 76 0,51-93 10,2 0 1,0 1-1,-11 45 0,18-61-39,1 1 0,0 0 0,0-1 0,0 1 0,1-1 1,0 1-1,0 0 0,1-1 0,0 1 0,0-1 0,0 1 0,1-1 1,0 1-1,0-1 0,1 0 0,0 0 0,0 0 0,6 9 0,-5-11-27,-1-1 0,1 0 0,-1 0 0,1 0 0,0 0 0,0 0 0,0-1 0,0 0 0,1 0-1,-1 0 1,9 2 0,-1-1-6,0-1 1,0 0-1,18 0 0,23-3-206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 14275,'4'-16'1151,"-3"11"-763,0 11-107,-23 164 1381,0-10-1266,21-145-337,0-3-10,0-1-1,1 1 0,1 18 0,-1-28-37,0 0-1,1 0 0,-1 0 1,0 0-1,1 0 0,-1-1 1,1 1-1,0 0 0,0 0 1,-1-1-1,1 1 0,0 0 1,0-1-1,1 1 1,-1-1-1,0 0 0,0 1 1,1-1-1,-1 0 0,1 1 1,-1-1-1,1 0 0,-1 0 1,1-1-1,0 1 0,-1 0 1,1 0-1,3 0 0,2-1 10,-1 0 0,0 0 0,1-1 0,-1 0 1,0 0-1,0 0 0,0-1 0,0 0 0,0 0 0,0-1 0,0 1 0,-1-1 0,1 0 0,9-8 0,8-7 29,-2 0-1,21-22 1,2-4-43,-2-2-1,-3-1 1,-1-3-1,43-76 1,-62 89-277,-16 22-150,-9 17 418,-10 16 822,-32 47-548,21-25-242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13379,'41'-6'2930,"-40"6"-2855,1 0 0,-1 0 0,1-1 0,-1 1 0,1-1 0,-1 0 0,1 1 0,-1-1 0,0 0 0,1 0 0,-1 0 0,0 0 0,0 0 0,0 0 0,1 0 0,-1 0-1,0 0 1,-1-1 0,1 1 0,0 0 0,0-1 0,1-1 0,-2 2-71,-1 0 1,1 1-1,0-1 0,0 0 0,0 1 1,0-1-1,-1 0 0,1 1 0,0-1 0,-1 1 1,1-1-1,0 0 0,-1 1 0,1-1 1,-1 1-1,1-1 0,-1 1 0,1-1 1,-1 1-1,1 0 0,-1-1 0,1 1 0,-1 0 1,0-1-1,1 1 0,-1 0 0,0 0 1,1-1-1,-1 1 0,0 0 0,1 0 1,-2 0-1,-21-3 43,16 6-1146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8:5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9090,'-1'0'256,"1"0"0,-1 0 0,1-1 0,0 1-1,-1 0 1,1 0 0,0-1 0,0 1 0,-1 0 0,1-1 0,0 1 0,0-1 0,-1 1 0,1 0-1,0-1 1,0 1 0,0-1 0,0 1 0,0 0 0,0-1 0,0 1 0,-1-1 0,1 1 0,0-1 0,1 0-1,-1 2-107,1-1-1,-1 1 0,0-1 0,1 1 0,-1-1 1,0 1-1,1-1 0,-1 1 0,0 0 0,1-1 1,-1 1-1,0 0 0,0-1 0,0 1 0,0 0 1,0-1-1,0 1 0,0-1 0,0 1 0,0 1 1,1 4-51,0-1 1,0 1 0,0 0-1,1-1 1,0 1-1,0-1 1,0 1 0,0-1-1,1 0 1,0 0 0,0 0-1,1-1 1,-1 1-1,6 4 1,3 2-113,1 0 0,0-1 1,22 13-1,12 8-776,-47-31 772,0 0-1,0 0 1,0 0-1,1 1 0,-1-1 1,0 0-1,0 0 0,0 0 1,1 0-1,-1 0 1,0 0-1,0 0 0,1 0 1,-1 0-1,0 0 0,0 0 1,0 0-1,1 0 1,-1 0-1,0 0 0,0 0 1,1 0-1,-1 0 0,0 0 1,0 0-1,0 0 1,1 0-1,-1 0 0,0-1 1,0 1-1,0 0 0,1 0 1,-1 0-1,0 0 1,0-1-1,0 1 0,0 0 1,0 0-1,1 0 0,-1 0 1,0-1-1,0 1 1,0 0-1,0-1 0,1 0-18,5-7-326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13723,'19'-7'1450,"-19"7"-1400,1 0 1,-1 0-1,1 0 1,-1 0 0,1 0-1,-1 0 1,1 0 0,-1 0-1,0 0 1,1 0-1,-1 0 1,1 0 0,-1 0-1,1 1 1,-1-1 0,0 0-1,1 0 1,-1 1 0,0-1-1,1 0 1,-1 0-1,0 1 1,1-1 0,0 3 54,0-1 1,0 0-1,-1 1 0,1-1 1,-1 1-1,1-1 1,-1 1-1,0-1 1,0 1-1,0-1 1,-1 4-1,1-3-81,-1 27 198,3 34-1,-1-54-190,0 0 0,1-1 0,1 1 1,0 0-1,0-1 0,0 1 0,7 11 0,-10-21-21,0 0-1,0 1 0,1-1 1,-1 0-1,0 1 0,0-1 1,0 0-1,0 1 0,1-1 0,-1 0 1,0 1-1,0-1 0,1 0 1,-1 1-1,0-1 0,1 0 1,-1 0-1,0 0 0,1 1 1,-1-1-1,0 0 0,1 0 1,-1 0-1,0 0 0,1 1 1,-1-1-1,0 0 0,1 0 1,-1 0-1,1 0 0,-1 0 1,0 0-1,1 0 0,0 0 1,8-12 257,0-21 157,-8 24-363,-1 0 0,0 0 0,0 0 0,-1 0 1,0 0-1,-1 0 0,0 0 0,-5-12 0,-3-7-17,-18-30 0,28 57-45,-1-1-67,2 4 20,4 10-8,11 16 6,-12-23 48,1-1 0,0 1 0,1-1 0,-1-1 0,1 1 0,-1-1 0,1 0 0,0 0 0,1 0 1,-1-1-1,0 0 0,0-1 0,1 1 0,-1-1 0,1 0 0,0-1 0,-1 0 0,1 0 0,-1 0 1,1-1-1,10-2 0,-4 1 8,0-1 0,0 0 0,0-2 0,0 1 0,-1-1 0,0-1 0,0 0 0,0-1 0,18-14 0,-26 18-6,-1 0 0,1 0-1,-1 0 1,0-1 0,0 1 0,0-1-1,0 0 1,-1 0 0,0 0 0,0 0-1,0 0 1,0 0 0,0-1-1,-1 1 1,0-1 0,0 1 0,0-1-1,0 1 1,-1-6 0,0 10-1,1-1 0,-1 1 1,0-1-1,0 1 0,0-1 1,0 1-1,0-1 0,0 1 1,-1-1-1,1 1 0,0 0 0,0-1 1,0 1-1,0-1 0,0 1 1,-1-1-1,1 1 0,0 0 0,0-1 1,-1 1-1,1 0 0,0-1 1,-1 1-1,1 0 0,0-1 1,-1 1-1,1 0 0,0 0 0,-1-1 1,1 1-1,-1 0 0,1 0 1,0 0-1,-1-1 0,1 1 0,-1 0 1,1 0-1,-1 0 0,1 0 1,-1 0-1,1 0 0,-1 0 1,1 0-1,0 0 0,-1 0 0,1 0 1,-1 0-1,1 1 0,-1-1 1,1 0-1,0 0 0,-1 0 0,1 1 1,-1-1-1,0 0 0,-1 2-3,-1 0 0,1 0 0,0-1 0,-1 1 0,1 1 0,0-1 0,-2 4 0,0-1 3,1 1 0,0 0-1,0 0 1,0 0 0,1 1 0,0-1 0,1 1 0,-1-1 0,1 1 0,0-1-1,1 1 1,0 0 0,0-1 0,0 1 0,2 9 0,-2-13-1,1-1 1,0 1-1,0 0 1,0 0-1,0-1 1,0 1-1,0 0 1,1-1-1,-1 1 1,1-1-1,-1 0 1,1 0-1,0 1 1,0-1-1,0 0 1,0 0-1,1-1 1,-1 1-1,0 0 1,1-1-1,-1 0 1,1 1 0,0-1-1,-1 0 1,1 0-1,0-1 1,0 1-1,0 0 1,-1-1-1,1 0 1,0 0-1,0 1 1,0-2-1,0 1 1,0 0-1,0-1 1,3 0-1,3-1-25,-1-1 0,1 1 0,-1-1 0,0-1 0,0 1 0,0-1 1,-1-1-1,0 0 0,1 0 0,-2 0 0,1-1 0,0 1 0,7-11 0,-4 5 0,-2-1 0,1 0 0,-1-1 0,-1 1 0,0-1 0,-1-1 0,5-14 0,-15 42 143,0 1 1,1-1 0,-2 18-1,4-27-95,1 1 0,0-1-1,0 1 1,0-1 0,0 1 0,1-1-1,0 1 1,0-1 0,1 0 0,-1 1-1,1-1 1,3 6 0,-3-9-41,0 0 1,-1 0-1,1 0 0,0 0 0,0 0 1,0 0-1,1-1 0,-1 1 1,0-1-1,1 1 0,-1-1 1,1 0-1,-1 0 0,1 0 1,-1 0-1,1 0 0,0-1 1,0 1-1,-1-1 0,1 0 1,0 0-1,0 0 0,-1 0 1,1 0-1,0-1 0,-1 1 0,1-1 1,0 0-1,-1 0 0,1 0 1,2-1-1,2 0-141,-1-1 1,1 0-1,-1-1 0,0 0 0,0 0 1,0 0-1,0 0 0,-1-1 0,1 0 1,7-9-1,-4 0-336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69 10290,'7'-8'803,"-2"4"-426,-1 0-1,-1 0 1,1-1-1,0 1 1,-1-1-1,0 0 1,0 0 0,0 0-1,-1 0 1,3-9-1,-22 29 1317,12-8-1622,0 1 0,1 0 1,1 0-1,-1 1 1,1-1-1,1 0 0,-1 1 1,1 0-1,1 0 0,0-1 1,0 1-1,1 0 1,0 0-1,1 12 0,4 7-30,1 0 0,1 0 0,12 31-1,-14-46-56,42 143-262,-42-134 248,-1 1-1,0-1 0,-2 1 0,-1 0 0,-1 25 0,-1-44 52,1 1 1,-1-1-1,1 0 0,-1 0 0,-1 1 0,1-1 0,0 0 0,-1 0 0,0 0 0,0 0 0,0 0 0,-1-1 0,1 1 0,-1-1 0,0 1 0,0-1 0,0 0 0,0 0 0,-1-1 0,1 1 0,-1 0 0,1-1 0,-1 0 1,0 0-1,0 0 0,0-1 0,0 1 0,0-1 0,-1 0 0,1 0 0,0 0 0,-6 0 0,3-1 20,1 1 0,-1-2 0,1 1-1,0-1 1,-1 0 0,1 0 0,0 0 0,0-1 0,-1 0 0,1 0 0,1-1-1,-1 0 1,0 0 0,1 0 0,-1-1 0,1 1 0,0-1 0,0 0-1,1-1 1,-1 1 0,-5-9 0,5 6-35,0 0-1,1 0 1,1-1 0,-1 1-1,1-1 1,0 0-1,1 0 1,0 0 0,0 0-1,1 0 1,0-1-1,0-13 1,2 12-36,0-1 1,1 1-1,0 0 1,0 0-1,1 0 1,0 0-1,1 1 1,0-1-1,8-11 1,-3 6-70,1 0 1,1 1-1,1 0 1,0 1-1,0 1 1,1-1-1,1 2 1,0 0-1,1 1 1,0 0-1,26-12 1,9 1-88,-2 4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0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13227,'1'3'148,"0"-1"0,0 1 0,-1 0 0,0 0 0,1 0 0,-1 0 0,0 0 1,-1 0-1,1 3 0,-1 8 85,1-1 63,6 143 1645,-6-152-1892,1 0-1,-1-1 1,1 1 0,0 0-1,1-1 1,-1 1-1,0-1 1,1 1-1,0-1 1,2 4-1,-3-6-33,0 0-1,0 0 1,0 0-1,0 0 0,0-1 1,0 1-1,0 0 1,0-1-1,0 1 1,0-1-1,0 1 0,0-1 1,0 1-1,1-1 1,-1 0-1,0 0 1,0 1-1,0-1 0,1 0 1,-1 0-1,0 0 1,0 0-1,1-1 1,-1 1-1,0 0 0,0 0 1,0-1-1,1 1 1,-1-1-1,0 1 1,0-1-1,0 1 0,0-1 1,2-1-1,5-4 27,-1 0-1,1 0 1,-1-1-1,0 0 1,-1 0-1,11-15 0,-6 6 95,-1-1 0,12-25 0,-29 57 118,2-6-216,1 1 1,0-1 0,1 1 0,-1-1-1,-1 17 1,5-26-38,-1 1 1,1-1-1,0 1 1,0-1-1,0 1 0,0 0 1,0-1-1,0 1 0,1-1 1,-1 1-1,0-1 0,0 1 1,0-1-1,0 1 0,1-1 1,-1 1-1,0-1 0,1 1 1,-1-1-1,0 1 0,1-1 1,-1 0-1,0 1 0,1-1 1,-1 1-1,1-1 0,-1 0 1,1 1-1,-1-1 1,1 0-1,-1 0 0,1 1 1,-1-1-1,1 0 0,-1 0 1,1 0-1,-1 0 0,1 0 1,-1 0-1,1 0 0,0 0 1,-1 0-1,1 0 0,-1 0 1,1 0-1,-1 0 0,1 0 1,-1 0-1,1-1 0,-1 1 1,1 0-1,-1 0 0,1-1 1,4-1-35,0 1 1,0-1 0,-1-1-1,9-4 1,11-12-194,-2 0-1,30-32 1,-3 2-396,-42 45 469,-7 9 132,-5 8 68,-17 26 139,11-20 30,1 0 0,-14 39 0,23-51-505,6-6-14,10-11-96,-11 8 392,11-8-265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0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75 12835,'0'0'93,"0"-1"0,0 0 0,0 0 0,0 1 1,0-1-1,0 0 0,0 0 0,0 1 0,0-1 0,0 0 1,0 0-1,-1 1 0,1-1 0,0 0 0,-1 0 0,1 1 1,0-1-1,-1 0 0,1 1 0,-1-1 0,1 1 0,-1-1 1,1 1-1,-1-1 0,0 1 0,1-1 0,-1 1 0,1-1 1,-1 1-1,-1-1 0,1 1 24,-1 0 0,0 0-1,0 0 1,1 0 0,-1 0 0,0 1 0,1-1-1,-1 0 1,0 1 0,1-1 0,-1 1 0,-2 1-1,-4 3 91,0-1 1,1 1-1,-1 0 0,-7 8 0,-2 4 43,-19 23 1,31-34-218,1 0 1,0 1 0,0-1 0,0 1-1,1-1 1,0 1 0,0 0 0,-2 10-1,4-17-34,1 1-1,0 0 0,-1 0 0,1 0 0,0 0 0,0 0 1,0 0-1,0 0 0,0 0 0,0 0 0,0 0 0,0 0 1,0 0-1,0 0 0,0 0 0,1 0 0,-1 0 1,0 0-1,1 0 0,-1 0 0,1 0 0,-1 0 0,1 0 1,-1-1-1,1 1 0,0 0 0,-1 0 0,1-1 0,0 1 1,-1 0-1,1-1 0,0 1 0,0-1 0,0 1 0,0-1 1,0 1-1,0-1 0,0 0 0,0 1 0,0-1 0,-1 0 1,1 0-1,0 1 0,0-1 0,1 0 0,-1 0 0,0 0 1,0-1-1,0 1 0,0 0 0,0 0 0,1-1 1,4 0-88,1 0-1,0-1 1,0 0 0,-1-1 0,1 1 0,6-5 0,-2 1-46,-1-1-1,0-1 1,0 0-1,-1 0 1,0-1-1,0 0 1,-1-1-1,0 1 1,-1-2-1,0 1 1,0-1-1,-1 0 1,-1 0-1,0-1 1,0 0-1,-1 1 1,3-20-1,-6 29 112,-1-1 0,0 0 0,1 0 0,-1 0 0,-1 1 0,1-1 0,0 0 0,-1 0 0,0-4 0,0 7 22,1 0-1,0 0 0,0-1 0,0 1 0,0 0 1,0-1-1,0 1 0,-1 0 0,1 0 0,0 0 1,0-1-1,0 1 0,-1 0 0,1 0 1,0 0-1,0-1 0,-1 1 0,1 0 0,0 0 1,0 0-1,-1 0 0,1 0 0,0-1 0,0 1 1,-1 0-1,1 0 0,0 0 0,-1 0 1,1 0-1,0 0 0,-1 0 0,0 1 6,0-1 1,0 1-1,0-1 0,0 1 1,0 0-1,0-1 0,1 1 1,-1 0-1,0 0 0,0 0 0,1-1 1,-1 1-1,-1 2 0,-4 7 110,1 1-1,-1-1 0,1 1 1,1 0-1,0 0 0,1 1 1,0-1-1,1 1 1,0 0-1,1 0 0,0 17 1,0-28-99,1 1 0,0 0 1,0-1-1,1 1 1,-1 0-1,0-1 0,0 1 1,1-1-1,-1 1 0,1 0 1,-1-1-1,1 1 1,0-1-1,0 1 0,0-1 1,0 0-1,0 1 0,0-1 1,0 0-1,0 0 0,0 0 1,0 0-1,1 0 1,-1 0-1,0 0 0,1 0 1,-1 0-1,1 0 0,-1-1 1,1 1-1,-1-1 1,1 1-1,-1-1 0,1 1 1,0-1-1,-1 0 0,1 0 1,0 0-1,-1 0 1,1 0-1,2-1 0,4 0-89,0-1 0,-1 0 0,1 0 0,-1-1 0,0 0 0,0-1-1,10-5 1,8-8-369,-2-1 0,0-1 0,21-23 0,-37 39 571,-8 12 95,-11 20 289,9-23-384,-4 11 104,-2 4-115,1 0 1,-10 40-1,18-58-231,1 3-51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0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10266,'0'0'79,"0"0"0,0 0-1,0 0 1,0 0-1,0 0 1,-1 0 0,1 0-1,0 0 1,0-1 0,0 1-1,0 0 1,0 0 0,0 0-1,0 0 1,0 0 0,0-1-1,0 1 1,0 0 0,0 0-1,0 0 1,0 0 0,0 0-1,0-1 1,0 1 0,0 0-1,0 0 1,0 0 0,0 0-1,0 0 1,0-1 0,0 1-1,0 0 1,0 0 0,0 0-1,0 0 1,0 0 0,0 0-1,0-1 1,0 1 0,0 0-1,0 0 1,1 0 0,-1 0-1,0 0 1,0 0 0,0 0-1,0 0 1,0-1 0,0 1-1,0 0 1,1 0 0,-1 0-1,0 0 1,0 0 0,0 0-1,0 0 1,0 0 0,1 0-1,-1 0 1,18-11 1643,35-14-1867,-37 17 735,18-9-323,-20 9-188,1 1 0,21-8 0,-36 15-79,0 0 1,1-1-1,-1 1 1,0 0-1,1 0 0,-1 0 1,0 0-1,1 0 0,-1 0 1,0 0-1,1 0 0,-1 0 1,0 0-1,1 0 0,-1 0 1,0 0-1,1 0 0,-1 0 1,0 0-1,1 0 0,-1 0 1,0 0-1,1 1 1,-1-1-1,0 0 0,1 0 1,-1 0-1,0 1 0,0-1 1,1 0-1,-1 0 0,0 1 1,0-1-1,1 0 0,-1 1 1,0-1-1,0 0 0,0 0 1,0 1-1,1-1 1,-1 0-1,0 1 0,0-1 1,0 0-1,0 1 0,0-1 1,0 1-1,0-1 0,0 0 1,0 1-1,0-1 0,0 0 1,0 1-1,0-1 0,0 0 1,-1 1-1,1-1 1,0 0-1,0 1 0,0-1 1,0 0-1,-1 1 0,1-1 1,-12 28 3,10-24 1,-4 8-15,-3 5-10,0 0 0,2 1 0,0 1 0,1-1 0,-6 32-1,15-33-183,-2-17 201,-1 0 0,0 1 0,0-1 0,0 0 0,0 0 1,1 1-1,-1-1 0,0 0 0,0 0 0,0 1 1,1-1-1,-1 0 0,0 0 0,0 0 0,1 0 0,-1 1 1,0-1-1,1 0 0,-1 0 0,0 0 0,1 0 0,-1 0 1,0 0-1,0 0 0,1 0 0,-1 0 0,0 0 0,1 0 1,-1 0-1,0 0 0,1 0 0,-1 0 0,0 0 1,1 0-1,-1 0 0,0-1 0,0 1 0,1 0 0,-1 0 1,0 0-1,0 0 0,1-1 0,-1 1 0,0 0 0,0 0 1,1 0-1,-1-1 0,0 1 0,0 0 0,0 0 0,0-1 1,1 1-1,-1-1 0,6-11-114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0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12475,'18'16'848,"6"14"-712,3 7-80,8 15 160,2 5-80,-4 13 0,-3 3-64,-19 9 8,-12 5 8,-29 19 0,-13 8 8,-29 3-160,-12 1-560,-22-4 592,-3-2-32,8-4-120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82 295 14795,'8'-11'1814,"-8"11"-1772,0-1-1,0 1 1,0 0 0,0 0 0,0 0-1,0 0 1,-1 0 0,1-1 0,0 1 0,0 0-1,0 0 1,0 0 0,0 0 0,0 0 0,0 0-1,0 0 1,0-1 0,0 1 0,0 0-1,-1 0 1,1 0 0,0 0 0,0 0 0,0 0-1,0 0 1,0 0 0,0 0 0,-1 0-1,1 0 1,0 0 0,0 0 0,0 0 0,0 0-1,0 0 1,0 0 0,-1 0 0,1 0-1,0 0 1,0 0 0,0 0 0,0 0 0,0 0-1,-1 0 1,-1 0 94,1 1 0,-1-1 0,0 1 0,0 0 0,1-1 0,-1 1 0,0 0 0,1 0 0,-1 0 0,1 0 0,-3 3 0,-4 4 37,0 1 0,1 0 1,-12 21-1,16-25-154,0 0-1,1 0 1,-1 0 0,1 1 0,1-1-1,-1 1 1,1-1 0,0 1-1,-1 11 1,2-16-15,0-1 0,0 1-1,0 0 1,0-1 0,0 1-1,0-1 1,0 1 0,0-1-1,0 1 1,0 0 0,1-1-1,-1 1 1,0-1 0,0 1-1,1-1 1,-1 1 0,0-1 0,1 1-1,-1-1 1,1 1 0,-1-1-1,0 0 1,1 1 0,-1-1-1,1 1 1,-1-1 0,1 0-1,-1 0 1,1 1 0,-1-1 0,1 0-1,0 0 1,1 1 1,0-1 1,0-1-1,-1 1 0,1 0 0,0 0 1,0-1-1,-1 1 0,1-1 1,0 1-1,-1-1 0,3-1 1,4-2-12,0-1 0,0 0 1,9-8-1,4-7-94,-1 0 0,-2 0 1,33-47-1,36-77-300,-27 19 217,-78 223 1136,0-22-551,3-14 39,-10 82 1,25-139-426,-1 0-1,1 1 1,0-1-1,0 0 1,1 1-1,1 7 1,-2-12 11,1 0 1,-1 0 0,1 0 0,-1 0 0,1 0 0,-1 0 0,1-1 0,-1 1 0,1 0-1,0 0 1,0-1 0,-1 1 0,1 0 0,0-1 0,0 1 0,0 0 0,0-1 0,0 1-1,0-1 1,-1 0 0,1 1 0,0-1 0,0 0 0,1 1 0,-1-1 0,0 0 0,0 0-1,0 0 1,0 0 0,0 0 0,0 0 0,0 0 0,0-1 0,0 1 0,0 0 0,0 0 0,1-1-1,23-9 97,6-9 19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5009,'5'-1'183,"0"1"1,-1 0-1,1 1 0,0-1 0,-1 1 1,1 0-1,0 0 0,8 3 0,39 20 1239,-17-7-784,6-2-451,1-2-1,1-1 1,-1-2 0,50 4-1,177 3-228,-102-9 80,-95-3 102,774 46-4641,4-50 2664,-66-36 4448,280-37-2167,-510 27 240,-379 39-100,207 21-1,115 45-16,163 13-423,-136-53-185,227 18-30,-476-8 29,118 9-95,-2-32 33,-283-17 5,-6-4-39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1332 9946,'1'0'53,"-1"1"0,0-1 0,0 1-1,0 0 1,0-1 0,0 1 0,0-1 0,0 1 0,1-1-1,-1 1 1,0-1 0,1 1 0,-1-1 0,0 1-1,1-1 1,-1 1 0,0-1 0,1 0 0,-1 1 0,1-1-1,-1 0 1,1 1 0,-1-1 0,1 0 0,-1 1 0,1-1-1,0 0 1,21 3 837,22-10-956,-1-7-1379,75-36-1,-112 48 1473,-1 0-1,1 0 1,0 1 0,0-1-1,0 1 1,0 1 0,1-1-1,-1 1 1,0 0 0,11 2-1,5 2 515,35 10-1,-16-3-338,85 13-51,0-6 0,2-5 0,131-4 0,544-23 204,-263-39-52,-99 6 532,-297 35-673,353-22-178,1 28-70,1485 118-226,-851-83 350,-451-2-75,97 7 44,576 18-315,-1040-28 28,335 71 0,-331-41 12,-221-43 347,128-2 0,102-38 92,-2-28-122,-126 20-65,-97 23 15,115-2-1,104 14 3,-312 2-1,346-16 2,-220 5-1,217 12 1,229 32-38,-237-13 10,-200-8 18,216-9 1,15-41-61,42-3-175,-346 37 196,403-42-50,-430 39 75,-22 5 10,1-2 0,-1-1 0,0 0 0,0-2-1,0 0 1,32-17 0,-38 16-31,-1-2 0,-1 0 0,0 0 0,0-2-1,-1 1 1,0-2 0,-1 0 0,-1 0 0,0-1 0,-1-1 0,0 1 0,-1-2 0,-1 1-1,7-20 1,42-127-61,-51 138 80,-1 0 0,-1 0 1,-1 0-1,-1 0 0,-1-26 1,-1 42 23,-1 0-1,0 0 1,0-1 0,-1 1 0,0 0 0,-1 0 0,0 1 0,0-1 0,-1 0 0,1 1 0,-8-10 0,3 6 71,-1 2 1,0-1-1,-1 1 1,1 0 0,-2 1-1,-16-11 1,-89-58-3099,-97-63-145,64 59 4754,72 49-1217,-2 3 0,-90-20 1,129 38-78,-79-19 795,-148-15 0,-125 5-728,369 38-375,-259-14-157,-356 25 0,-164 23-1386,321-15 382,-55 12 645,-1 1 1176,-1-23-14,12-23-547,-185-2-334,-223 9 523,1-29 541,705 23-936,-1061-54-5612,1035 61 5087,-445-9 391,0 27-77,-691 27 3436,1089-40-2769,-1609-9 5192,1663 9-5508,-302 9 46,277 24-10,209-18-149,2 1 1,-78 30-1,113-33 9,1 2-1,1 1 0,1 1 1,0 1-1,0 1 0,2 1 1,-26 25-1,-3 10-126,-68 89 0,67-72 389,4 2 1,-49 96-1,89-154-55,1 1 0,0 0 0,1 0 0,1 1 0,-5 23 0,8-32-86,1 0 0,-1-1 0,1 1 0,0 0 0,1 0 0,0-1-1,0 1 1,0 0 0,0-1 0,1 1 0,0-1 0,0 0 0,0 1 0,1-1-1,0 0 1,0 0 0,6 7 0,12 10-176,1-1-1,1 0 1,47 30 0,-57-42 106,47 32-142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1673 177 10434,'-149'-108'-229,"134"99"80,0 0 0,0 1 0,-1 0 0,0 2 0,0-1 1,-1 2-1,0 1 0,-29-5 0,21 7-52,0 0 0,0 2 0,0 1 0,0 1 1,-34 7-1,10 2-166,-86 32 0,-41 30 442,118-47 214,-132 47 1295,24-11 312,150-55-1900,0 0-1,0 1 0,1 1 1,0 0-1,1 1 0,0 0 1,0 2-1,1-1 0,1 2 1,0-1-1,-17 24 0,-2 12-342,1 0-1,3 2 0,2 0 1,2 2-1,2 1 0,-14 59 0,30-89 396,1 0-1,1 0 1,1 0-1,2 1 1,0-1-1,1 0 1,1 1-1,1-1 1,2 0-1,0 0 0,1-1 1,18 43-1,-14-43-44,1-1-1,0 0 0,1-1 1,2-1-1,0 0 0,0 0 0,2-2 1,0 0-1,2 0 0,-1-2 1,2 0-1,37 22 0,-12-14-102,2-3 0,0-1-1,1-3 1,0-1 0,63 9-1,-19-9-195,176 4-1,-149-19 125,0-5 0,0-5-1,0-6 1,168-44 0,-213 40-181,-2-4 0,0-3 0,-2-3 0,-1-3 1,-1-2-1,116-86 0,-86 37-95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5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 257 10986,'-81'-66'881,"-13"15"-657,-9 7-104,-21 8 408,-3 6-264,4 11-208,4 8-112,2 12 56,-6 14-16,-7 18-40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88 11618,'-15'2'617,"-7"-6"-713,2-2-8,-2-4-104,0 0-137,-4-1-359,-7-3-376,-13 1 840,-10 0-176,-14 4-56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59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5409 31 7682,'-416'2'1265,"-838"27"344,-67 13-6740,1088-38 6026,1 10 0,1 10 0,-296 70 0,452-76-577,-603 156 1188,640-162-1674,0 1-1,0 2 1,2 1 0,0 2 0,-40 27-1,62-35 95,0 0-1,0 1 1,1 1-1,1 0 1,0 1-1,0 1 1,2-1-1,0 2 1,0-1-1,1 1 1,1 1-1,0 0 1,2 0-1,-8 22 1,10-21 77,1 0-1,0 0 1,1 0 0,1 0 0,0 0-1,1 0 1,1 0 0,1 1 0,0-1-1,8 26 1,-3-21-2,1 0 0,1-1 0,2 0 0,-1 0 0,2-1 0,1 0 0,15 18 0,0-6-8,0-1 1,2-1 0,41 31-1,-15-19-28,63 36 1,-60-46 38,1-2 0,1-3 0,1-3 1,95 25-1,-19-18 76,149 15 0,308 0 248,3-33-20,-549-12-291,708 1 195,487 12-44,-885 1-131,785 9-114,-908-32 11,0-10 1,422-89-1,-543 78-141,173-68-1,-224 69-77,0-2 0,-3-3-1,114-81 1,-140 86 98,-1-1-1,-2-2 1,-1-1 0,52-72 0,-64 76 193,-1 0 0,-2-2 0,0 0 0,-2 0 0,-2-1 1,0-1-1,7-38 0,-15 52 144,-2 0 1,0 0 0,-1 0-1,0 0 1,-2 0-1,0 0 1,-1 0-1,-1 1 1,-1-1 0,0 0-1,-1 1 1,-1 0-1,-15-31 1,9 27 86,-1 0 0,-1 1 0,-1 0 0,-1 1 0,0 1 0,-2 0 0,0 2 0,-1 0 0,-34-23 0,11 14 4,0 1 0,-1 3 0,-57-20 0,-143-34 41,-149-7-1034,-5 25-150,218 34 607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5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5089,'394'-16'3499,"-171"11"-2950,256-17-408,645-18 75,41 20 979,-903 14-1046,151 6-15,493 64 0,-824-55-128,590 62-16,3-58-187,-575-20 139,153-4-276,-235 11 290,-3-3-23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5641,'7'-1'58,"0"0"0,0 1-1,0 0 1,-1 0 0,1 0-1,10 3 1,13 0 14,560-29 1226,-341 7-859,796-19 1861,450 58-1747,-460-3-800,-657-14 139,844 23-639,-670 14 51,394 14 231,-596-55 1133,258 7 361,-471 8-1104,-92-7-5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12739,'-6'-10'984,"9"-7"-808,3 0-80,11 2 312,5 4-112,14-2-176,8 1-48,15-1-72,8 3-32,5 2-104,-1 4-80,-2 4-296,-1 2-176,-11 6-288,-8 2-345,-18 3 889,-8-5-264,-13-1-80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 13827,'-3'0'968,"6"-5"-936,21-2-32,15 0 312,23-2-312,8 1-64,13-4-32,7 1 56,6-1-128,3 2-88,-3 2-1136,-12-2 1240,-23 1-152,-12 1-144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64 125 15643,'1'17'1089,"-1"-17"-1062,1 0 0,-1 0 0,0 1-1,0-1 1,0 0 0,0 0 0,0 0 0,1 0 0,-1 0 0,0 1-1,0-1 1,0 0 0,1 0 0,-1 0 0,0 0 0,0 0 0,0 0-1,1 0 1,-1 0 0,0 0 0,0 0 0,0 0 0,1 0-1,-1 0 1,0 0 0,0 0 0,0 0 0,1 0 0,-1 0 0,0 0-1,0 0 1,0 0 0,1 0 0,-1-1 0,0 1 0,0 0 0,1 0-1,1-2 97,1 0 0,-1-1 0,0 1 0,0-1-1,1 1 1,-2-1 0,4-4 0,0-2 42,0-1 1,0 0-1,4-12 0,-8 18-131,0 0-1,0 1 0,0-1 0,0 0 0,-1 0 0,1 0 0,-1 0 0,0 1 0,-1-1 1,1 0-1,0 0 0,-2-5 0,1 9-31,1-1 0,0 0 0,0 1 0,-1-1-1,1 0 1,0 1 0,-1-1 0,1 0 0,-1 1 0,1-1 0,0 1 0,-1-1 0,0 1 0,1-1-1,-1 1 1,1 0 0,-1-1 0,1 1 0,-1-1 0,0 1 0,1 0 0,-1 0 0,0-1 0,1 1 0,-1 0-1,0 0 1,0 0 0,1 0 0,-1 0 0,0 0 0,1 0 0,-1 0 0,0 0 0,0 0 0,1 0 0,-1 1-1,0-1 1,1 0 0,-1 0 0,0 1 0,1-1 0,-1 0 0,0 1 0,0 0 0,-3 1 13,1 0 1,-1 1 0,1-1 0,0 1-1,0 0 1,-5 5 0,0 3 91,0 1-1,1 0 1,0 0 0,1 0-1,0 1 1,1 0 0,0 0-1,1 1 1,-4 19 0,8-31-89,0-1 1,-1 1-1,1-1 1,0 1-1,0 0 0,0-1 1,0 1-1,0-1 1,1 1-1,-1 0 0,0-1 1,1 1-1,-1-1 1,1 1-1,-1-1 1,1 1-1,0-1 0,0 0 1,1 3-1,-1-3-26,0-1-1,0 1 1,0-1-1,0 1 0,1-1 1,-1 0-1,0 1 1,0-1-1,0 0 0,1 0 1,-1 0-1,0 0 1,0 0-1,1 0 1,-1 0-1,0 0 0,0-1 1,0 1-1,1 0 1,-1-1-1,0 1 1,0-1-1,0 1 0,0-1 1,2-1-1,14-8-644,0 0-1,24-22 0,-32 24 352,1 0-1,0 0 0,0 1 0,1 1 0,0-1 0,0 2 1,0 0-1,1 0 0,16-4 0,-26 8 322,0 1 0,0 0 0,1-1-1,-1 1 1,0 0 0,1 0 0,-1 1-1,0-1 1,0 0 0,1 1 0,-1-1 0,0 1-1,0 0 1,0 0 0,0 0 0,1 0 0,-1 0-1,-1 0 1,1 0 0,0 1 0,0-1 0,0 1-1,-1-1 1,1 1 0,-1 0 0,1 0 0,-1 0-1,0-1 1,0 1 0,0 0 0,0 1-1,0-1 1,1 2 0,2 9 510,-1 0 0,-1 0-1,1 0 1,-1 24 0,3 8 1071,-5-44-1564,1 0 1,-1 0-1,0 0 1,0 0-1,1 0 1,-1 0 0,0 0-1,1 0 1,-1 0-1,1 0 1,-1 0 0,1 0-1,0-1 1,-1 1-1,1 0 1,0 0 0,0-1-1,-1 1 1,1 0-1,0-1 1,0 1 0,0-1-1,0 1 1,0-1-1,0 1 1,0-1 0,0 0-1,0 1 1,0-1-1,0 0 1,0 0 0,0 0-1,0 0 1,0 0-1,0 0 1,0 0 0,0 0-1,0 0 1,0-1-1,0 1 1,0 0-1,1-1 1,4-1-36,-1-1-1,0 0 1,1 0-1,-1 0 1,0 0 0,5-5-1,60-57-914,-48 42 304,1 2 1,35-25-1,-56 44 561,1 0 0,-1 1 0,1-1 0,-1 1 1,1 0-1,0 0 0,0 0 0,-1 0 0,1 0 0,0 1 0,0-1 1,0 1-1,4 0 0,-5 0 59,-1 0 0,1 1 0,-1-1 0,1 1 0,-1-1 0,1 1 0,-1 0 0,0-1 0,1 1 0,-1 0 0,0 0 0,0 0 1,1 0-1,-1 0 0,0 1 0,0-1 0,0 0 0,0 0 0,0 1 0,-1-1 0,1 0 0,0 1 0,-1-1 0,1 1 0,0 1 0,3 12 353,-1 0-1,0-1 1,-1 1-1,0 17 1,2 9 962,-3-39-1057,0-7-185,1-6 29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12195,'8'-6'240,"1"1"0,0 0 0,0 1 0,0 0 0,1 0 0,-1 1 0,1 1 0,16-4 0,84-4 348,-78 9-791,107-2-82,-121 4 260,-1 1-1,1 0 0,-1 2 1,1 0-1,30 11 1,-43-13 21,0 1 0,0-1 0,0 1 1,-1 0-1,1 0 0,-1 1 0,1-1 1,-1 1-1,0 0 0,-1 0 0,1 0 1,-1 1-1,1-1 0,-1 1 0,-1 0 1,1 0-1,-1 0 0,1 0 0,-2 0 1,1 1-1,0-1 0,-1 1 0,0-1 1,0 1-1,-1-1 0,0 8 0,0 5 1,-1 0-1,-1-1 0,0 1 1,-2-1-1,0 0 0,0 1 0,-2-2 1,0 1-1,-1-1 0,-1 0 1,-11 17-1,3-7-5,-1-1-1,-1-1 1,-1-1 0,-2 0 0,-39 34-1,-5-9 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12763,'4'-22'765,"0"7"-19,-3 37-392,0 48-293,3 0-1,3 0 0,3 0 1,31 108-1,-20-109-1,4-1 1,37 74 0,-59-138-45,-2-7-65,-3-9-67,-2 2 99,-2 1 0,1-1 0,-9-10 0,11 16 11,-19-29-44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84 321 11915,'-32'-3'1152,"8"-1"-840,7 0-72,7-2 416,14-3-224,7-2-96,21-10-72,8-7-72,13-5-56,7-4-32,13-3-168,3 3-64,5 4-272,-3 7-184,-3 12-808,-8 4 1144,1 7-232,-7 1-192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198 145 8162,'9'-6'301,"-2"0"0,1 0 1,-1-1-1,0 0 0,0-1 0,-1 1 1,0-1-1,0-1 0,-1 1 1,8-18-1,-13 25-254,1 0 0,-1 0 0,0 0 0,0 0 0,1 0 0,-1 0 0,0 0 0,0 0 0,0 0 0,0 0-1,0 0 1,0 0 0,-1-1 0,1 1 0,0 0 0,0 0 0,-1 0 0,1 0 0,-1 0 0,1 0 0,-1 0 0,1 0 0,-1 1 0,0-2 0,-1 0 10,0 1-1,1 0 1,-1 0 0,1 0-1,-1 0 1,0 1 0,0-1-1,0 0 1,1 1-1,-1-1 1,0 1 0,-4-1-1,-1 1 36,0 0 0,-1 0 0,1 0 0,-1 1 0,1 0 0,-11 3 0,7 0-76,1 0 0,0 1 1,0 0-1,0 1 0,0 0 1,1 0-1,0 1 0,0 0 1,1 1-1,0 0 0,0 0 1,1 1-1,-11 16 1,11-14-5,1 1 0,0-1 0,0 1 0,1 0 0,1 1 0,0-1 0,1 1 0,0-1 0,1 1 0,1 0 0,-1 22 0,2-29-1,1-1 1,-1 1-1,1-1 1,0 0-1,0 1 1,1-1-1,0 0 0,0 0 1,4 8-1,-5-11-6,1 1 0,0-1 0,0 0 0,0 1 0,0-1 0,0 0-1,0 0 1,1 0 0,-1-1 0,1 1 0,-1 0 0,1-1 0,-1 0 0,1 0 0,0 1 0,0-2-1,0 1 1,0 0 0,4 0 0,0-1-12,1 0 0,0 0-1,0-1 1,0 0 0,0 0-1,-1-1 1,1 0 0,0-1-1,-1 0 1,0 0 0,0 0 0,0-1-1,12-8 1,4-4-91,0-2 0,30-29 0,-32 26-34,0-1 0,19-29 1,-32 42 78,-2-1 0,1-1 0,-1 1 0,-1-1 0,0 0 1,-1-1-1,0 1 0,3-13 0,-7 22 46,0 1-1,1-1 1,-1 0-1,0 1 0,0-1 1,0 0-1,0 1 1,-1-1-1,1 0 1,0 1-1,-1-1 1,0-3-1,0 5 7,1-1 0,-1 0 0,1 1 0,-1-1 0,1 0 0,-1 1 0,1-1 1,-1 1-1,1-1 0,-1 1 0,0-1 0,1 1 0,-1-1 0,0 1 0,0 0 0,1-1 0,-1 1 0,0 0 0,-1 0 0,0-1 11,0 2-1,0-1 1,-1 0-1,1 0 1,0 1-1,0-1 1,0 1-1,0-1 1,0 1-1,0 0 1,0 0-1,0 0 1,1 0 0,-1 0-1,0 0 1,1 1-1,-1-1 1,-2 3-1,-2 4 40,0-1 1,1 1-1,0 0 0,0 1 1,1-1-1,0 1 0,1 0 0,0 0 1,0 0-1,1 1 0,0-1 0,0 1 1,1-1-1,1 1 0,0-1 1,1 15-1,0-17-17,0 0 1,0 0-1,0 0 1,1 0-1,1 0 1,-1 0-1,1-1 1,0 1 0,0-1-1,6 8 1,-6-10-13,0 0 1,0 0 0,1-1 0,0 1 0,0-1 0,0 0 0,0 0 0,0 0 0,1-1 0,-1 1-1,1-1 1,-1 0 0,1 0 0,0-1 0,8 2 0,-5-2-6,-1 0-1,1-1 1,0-1 0,0 1 0,0-1 0,0 0-1,0-1 1,0 0 0,-1 0 0,1-1 0,-1 1-1,0-2 1,1 1 0,-2-1 0,1 0 0,11-9-1,-2 1-11,-1-2-1,0 1 0,0-2 1,-2 0-1,17-24 0,-19 24 3,-1 0-1,0-1 0,-1-1 1,-1 0-1,-1 0 1,9-32-1,-15 47 2,0-1-1,-1 1 1,0-1-1,0 1 1,0 0 0,0-1-1,0 1 1,0 0-1,-1-1 1,1 1 0,-1-1-1,1 1 1,-1 0-1,0 0 1,0-1 0,-1-1-1,1 3-1,1 1 0,0 0 0,-1-1 0,1 1 0,-1-1 0,1 1-1,0 0 1,-1-1 0,1 1 0,-1 0 0,1-1 0,-1 1 0,1 0 0,-1 0 0,0-1-1,1 1 1,-1 0 0,1 0 0,-1 0 0,1 0 0,-1 0 0,0 0 0,0 0-1,-1 0 5,1 1 0,0-1-1,0 1 1,-1 0 0,1-1-1,0 1 1,0 0-1,0-1 1,0 1 0,0 0-1,0 0 1,0 0-1,0 0 1,-1 2 0,-2 2 7,1 0 0,-1 0 0,1 1 0,1-1 0,-1 1 0,1 0-1,0 0 1,0 0 0,1 0 0,-1 0 0,1 0 0,1 0 0,-1 0 0,1 0 0,0 1 0,1-1 0,-1 0 0,1 0 0,3 8 0,-3-7-3,2 0 0,-1-1 0,0 1 0,1-1 0,1 0-1,-1 0 1,1 0 0,0-1 0,0 1 0,0-1 0,1 0 0,0 0 0,0 0 0,0-1-1,1 1 1,-1-1 0,8 3 0,-5-2-27,1-2 1,0 1-1,-1-1 0,1-1 0,0 0 0,0 0 1,0 0-1,1-1 0,-1-1 0,0 1 0,0-2 1,1 1-1,-1-1 0,0-1 0,0 1 0,0-2 1,0 1-1,0-1 0,-1 0 0,15-8 0,-23 10 7,0 1 0,1 0-1,-1 0 1,0 0 0,0 0-1,0 0 1,1 0-1,-1 0 1,0 0 0,0 0-1,0 0 1,1 0 0,-1 0-1,0 0 1,0 0 0,0 0-1,1 0 1,-1 0-1,0 0 1,0 0 0,0 1-1,1-1 1,-1 0 0,0 0-1,0 0 1,0 0 0,0 0-1,1 0 1,-1 1-1,0-1 1,0 0 0,0 0-1,0 0 1,0 0 0,0 1-1,1-1 1,-1 0 0,0 0-1,0 0 1,0 1-1,0-1 1,0 0 0,0 0-1,0 0 1,0 1 0,0-1-1,0 0 1,0 0 0,0 0-1,0 1 1,0-1-1,0 0 1,0 0 0,0 0-1,0 1 1,0-1 0,-1 0-1,1 0 1,0 0 0,0 0-1,0 1 1,0-1-1,0 0 1,0 0 0,-1 0-1,1 0 1,0 1 0,0-1-1,0 0 1,-10 18-193,-3 4-41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11522,'7'-8'881,"-6"9"-697,-1 5-64,-4 7 536,1 6-320,3 5-232,0 3-16,3 8 40,3 0 0,6 1-32,3-3-64,2-6-200,2-5-128,-2-19 264,0-8-64,-3-12-56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18 8906,'-4'-2'141,"0"0"1,0-1 0,0 2-1,-1-1 1,1 0-1,0 1 1,-1 0-1,1 0 1,-1 0-1,1 0 1,-1 1-1,1 0 1,-1 0-1,1 0 1,-1 0 0,1 1-1,-8 2 1,-2 0 127,0 1 0,0 0 0,0 1 0,-15 9 0,19-10-163,0 2 0,0-1 0,0 1 0,1 1 0,0-1 1,1 2-1,-1-1 0,1 1 0,1 0 0,-1 1 0,-6 11 0,13-20-104,1 1-1,-1-1 0,1 1 0,-1-1 0,1 1 1,-1 0-1,1-1 0,0 1 0,-1 0 1,1 0-1,0-1 0,0 1 0,-1 0 0,1 0 1,0-1-1,0 1 0,0 0 0,0 0 1,0-1-1,0 1 0,0 0 0,0 0 0,0-1 1,1 1-1,-1 0 0,0 0 0,0-1 1,1 1-1,-1 0 0,0-1 0,1 1 0,-1 0 1,1-1-1,-1 1 0,1-1 0,-1 1 1,1 0-1,-1-1 0,1 1 0,0-1 1,-1 0-1,1 1 0,0-1 0,-1 1 0,1-1 1,0 0-1,-1 0 0,1 1 0,1-1 1,5 1-39,0 0 0,0-1 0,-1 0 0,13-1 0,-10 0 10,64-6-242,-46 3 139,0 2 1,0 0-1,0 2 1,40 4-1,-66-3 128,1-1-1,0 0 0,0 0 0,-1 1 0,1-1 1,0 1-1,-1-1 0,1 1 0,0 0 0,-1 0 1,1-1-1,-1 1 0,1 0 0,-1 1 0,0-1 1,1 0-1,-1 0 0,0 0 0,0 1 0,2 2 1,-3-2 16,1-1 1,-1 1 0,0-1 0,0 1 0,1 0-1,-1-1 1,-1 1 0,1-1 0,0 1 0,0 0-1,0-1 1,-1 1 0,1-1 0,-1 1-1,0-1 1,1 1 0,-3 2 0,-3 5 151,0 1-1,-1-1 1,-1-1 0,-15 15 0,-2 0 152,-1-1 0,-2-1 1,0-1-1,-1-1 0,0-2 1,-45 19-1,71-35-310,1 0 0,-1 0 0,1 0 0,-1-1 0,0 1-1,1-1 1,-1 1 0,0-1 0,1 0 0,-1 0 0,-4-1 0,6 1-7,0-1 0,0 1 0,0-1 0,0 1-1,0-1 1,1 1 0,-1-1 0,0 1 0,0-1 0,1 0 0,-1 0 0,0 1 0,1-1 0,-1 0 0,1 0 0,-1 0 0,1 0 0,-1 0 0,1 1-1,-1-1 1,1 0 0,0 0 0,0 0 0,0 0 0,-1 0 0,1 0 0,0 0 0,0 0 0,1-2 0,-1-24-55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126 383 14075,'-23'21'971,"18"-18"-957,1 1 0,0-1 0,0 1 0,0 0 0,0 0 1,1 0-1,-1 1 0,1 0 0,0-1 0,0 1 0,-3 10 0,6-14-12,-1-1 0,1 1 0,0 0 0,0-1-1,0 1 1,0 0 0,1-1 0,-1 1 0,0-1-1,0 1 1,0 0 0,0-1 0,1 1 0,-1 0 0,0-1-1,1 1 1,-1-1 0,0 1 0,1-1 0,-1 1-1,1-1 1,-1 1 0,0-1 0,1 1 0,-1-1 0,1 0-1,0 1 1,-1-1 0,1 0 0,-1 1 0,1-1 0,0 0-1,-1 0 1,1 0 0,-1 1 0,1-1 0,0 0-1,-1 0 1,1 0 0,0 0 0,-1 0 0,1 0 0,0 0-1,-1 0 1,1-1 0,0 1 0,0 0 0,34-7 89,-20 1-81,-1 1 0,-1-2 1,1 0-1,-1-1 0,0 0 1,-1-1-1,0 0 0,0-1 0,-1-1 1,-1 1-1,0-2 0,0 1 0,-1-2 1,13-21-1,-17 25-46,0 0 0,0 0 0,-1-1 0,0 1 0,-1-1-1,0 0 1,-1 0 0,0 0 0,-1 0 0,1 0 0,-2 0 0,0-1 0,0 1 0,-1 0 0,0 0-1,-1-1 1,0 1 0,0 0 0,-1 1 0,0-1 0,-1 0 0,-7-13 0,8 18 18,-1 0 0,0 0 0,1 0 0,-2 0 0,1 0 1,0 1-1,-1-1 0,0 1 0,0 1 0,0-1 0,0 1 0,-1 0 0,1 0 1,-1 0-1,0 1 0,0 0 0,0 0 0,0 0 0,0 1 0,0 0 1,-1 0-1,1 0 0,0 1 0,-1 0 0,1 1 0,0-1 0,0 1 0,-1 0 1,1 1-1,0-1 0,0 1 0,0 0 0,0 1 0,1 0 0,-1-1 0,1 2 1,-1-1-1,1 1 0,-7 6 0,4-2 61,0-1 0,1 1 0,0 0 0,0 1 0,1 0 0,0 0 0,0 0 0,1 1 0,1-1 0,-1 1 0,-2 11 0,6-16-30,-1-1 0,1 1 0,0-1 0,1 1 0,-1-1 0,1 1 0,0-1-1,0 1 1,0 0 0,1-1 0,0 1 0,0-1 0,0 1 0,0-1 0,0 1 0,1-1 0,0 0-1,0 0 1,0 0 0,1 0 0,-1 0 0,1 0 0,0-1 0,0 1 0,0-1 0,1 0 0,6 5 0,1-1-12,0 0 0,0-1 1,1 0-1,0-1 1,0-1-1,18 5 1,78 10-29,-83-16 23,0 1 0,0 0 0,0 2 0,40 16 1,-61-20-8,-1-1 0,0 1 0,0-1 0,0 1 1,0 0-1,0 0 0,0 1 0,-1-1 1,1 1-1,-1-1 0,0 1 0,1 0 0,-1 0 1,0 0-1,-1 0 0,1 0 0,-1 0 1,1 0-1,-1 1 0,0-1 0,1 5 1,-1 2-284,0 0 0,-1 1 1,-1-1-1,1 0 1,-5 18-1,1-2-123,4-12-25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97 13123,'-3'0'44,"0"0"0,0 0 0,0 0 1,0 0-1,0 1 0,0 0 0,0-1 0,0 1 1,0 0-1,0 0 0,1 0 0,-1 1 1,0-1-1,1 1 0,-1 0 0,1-1 0,-1 1 1,1 0-1,-2 3 0,1-2-4,1 0 0,1 0 0,-1 1 0,0-1 1,1 1-1,0-1 0,0 1 0,0 0 0,0-1 0,0 1 0,1 0 0,-1 0 0,1 5 1,1 4 61,1 0 0,0-1 1,0 1-1,1 0 0,1-1 1,0 1-1,10 20 0,-11-26-65,1-1 0,-1 0 0,1 0-1,0-1 1,1 1 0,-1-1-1,1 1 1,0-2 0,1 1 0,-1 0-1,1-1 1,0 0 0,0-1 0,9 6-1,-9-7-25,-1-1 0,1 1 0,0-1-1,-1 0 1,1 0 0,0-1-1,-1 1 1,1-1 0,0-1 0,0 1-1,-1-1 1,1 0 0,0 0 0,-1-1-1,1 1 1,-1-1 0,0-1-1,7-3 1,-3 1-1,-1 0-1,0-1 1,0 0 0,0 0-1,-1-1 1,0 0 0,0 0-1,-1-1 1,0 0 0,0 0-1,-1 0 1,0-1 0,0 0-1,-1 0 1,-1 0 0,1 0-1,-1-1 1,-1 1 0,2-11 0,-3 12-17,0 0 1,0 0 0,0 1 0,-1-1 0,-1 0 0,1 0 0,-1 1-1,-1-1 1,1 0 0,-1 1 0,-1 0 0,1-1 0,-1 1 0,-1 0-1,1 0 1,-1 0 0,0 1 0,-1 0 0,1-1 0,-1 1 0,-1 1 0,1-1-1,-1 1 1,-10-8 0,12 10-1,-1 1 0,0-1 0,0 1 0,0-1 0,0 1 1,0 1-1,0-1 0,0 1 0,0 0 0,-1 0 0,1 0 0,0 1 0,-1 0 0,1 0 0,-1 1 0,1-1 0,0 1 0,-9 2 0,10-2 6,1 1-1,0-1 1,-1 1-1,1 0 1,0 0-1,0 0 1,0 0 0,1 0-1,-1 1 1,0-1-1,1 1 1,-1 0-1,1 0 1,0 0-1,0 0 1,0 0-1,1 0 1,-1 0-1,1 0 1,-1 1-1,1-1 1,0 1-1,1-1 1,-1 1-1,0-1 1,1 1-1,0 0 1,0 3-1,0-3-16,0-1-1,1 1 1,-1-1-1,1 1 1,-1-1-1,1 0 0,0 1 1,0-1-1,1 0 1,-1 0-1,1 0 1,-1 0-1,1 0 1,0 0-1,0 0 0,1-1 1,4 6-1,-3-5 3,1 1-1,0-1 0,0 0 1,0 0-1,0-1 1,1 1-1,-1-1 1,1 0-1,10 2 0,27 0-95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13803,'-1'7'242,"-2"1"0,1-1 1,-1 1-1,0-1 0,0 0 0,-8 12 1,-7 14 121,10-16-312,1 2 0,1-1 0,0 1 0,1 0 0,1 1 0,-1 23 0,4-41-39,1 0-1,0 0 0,0 0 0,0 0 0,0 0 1,1 0-1,-1 0 0,0-1 0,1 1 0,-1 0 0,1 0 1,0 0-1,0 0 0,0-1 0,-1 1 0,2 0 1,-1-1-1,0 1 0,2 1 0,-1-2-5,-1 0 1,1 0-1,-1 0 0,1-1 0,0 1 0,-1 0 1,1-1-1,0 0 0,-1 1 0,1-1 1,0 0-1,0 0 0,-1 0 0,1 0 0,0 0 1,0 0-1,2-1 0,3-1-9,1-1 1,0 0-1,0 0 0,-1 0 1,0-1-1,0 0 0,13-9 1,40-43-104,-33 29 60,-26 26 44,-1 0 0,1 0 0,0 0 0,1 0 1,-1 0-1,0 0 0,0 1 0,0-1 0,0 0 0,1 0 0,-1 1 0,0-1 0,1 1 0,-1-1 0,0 1 0,1 0 0,-1-1 1,1 1-1,-1 0 0,1 0 0,-1 0 0,0 0 0,1 0 0,-1 0 0,1 1 0,1 0 0,0 0 1,1 2-1,-1-1 1,0 0 0,0 1-1,0-1 1,-1 1-1,1 0 1,2 3-1,-2-2 2,1 0-1,-1 0 1,1-1-1,0 1 1,0-1-1,6 4 1,-2-4 6,-1 0 0,1 0 0,0-1 0,0 0 0,0-1 0,0 0-1,1 0 1,-1 0 0,0-1 0,0-1 0,10 0 0,8-3 11,0-1 0,27-9 0,0-5 9,-38 13-15,1 1 0,-1 0 0,1 1 0,31-5 0,-45 9-7,-1 0 0,0 0 1,0 0-1,0 0 0,0 0 0,0 1 0,0-1 1,0 0-1,0 0 0,0 1 0,0-1 1,0 1-1,-1-1 0,1 1 0,0-1 0,0 1 1,0-1-1,0 1 0,-1 0 0,1 0 1,0-1-1,-1 1 0,1 0 0,0 0 0,0 1 1,8 28 189,-9-28-193,0 0 0,1 0 0,-1 0 0,0 1 0,1-1 0,0 0-1,0 0 1,-1 0 0,1 0 0,0 0 0,0 0 0,1 0 0,-1-1 0,0 1 0,1 0 0,-1 0-1,3 1 1,-4-3-3,0 0 0,1 0 0,-1 0 0,0 0 0,1 1-1,-1-1 1,0 0 0,1 0 0,-1 0 0,0 0 0,1 0-1,-1 0 1,0 0 0,1 0 0,-1 0 0,0-1 0,1 1 0,-1 0-1,0 0 1,1 0 0,-1 0 0,0 0 0,1-1 0,-1 1-1,0 0 1,1 0 0,-1 0 0,0-1 0,0 1 0,1 0 0,-1 0-1,0-1 1,0 1 0,0 0 0,0-1 0,1 1 0,3-15-35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98 13859,'1'-2'45,"-1"0"-1,1-1 1,-1 1-1,0 0 1,0 0-1,0 0 1,0 0 0,0 0-1,0-1 1,0 1-1,-1 0 1,1 0-1,-1 0 1,0 0 0,1 0-1,-1 0 1,0 0-1,0 0 1,0 0-1,-2-1 1,0-1-12,0 1 0,-1 0 0,1 0-1,-1 0 1,1 0 0,-1 1 0,0-1 0,0 1 0,-5-2 0,-3-1-6,0 1 0,0 0 1,-1 1-1,1 1 1,-1 0-1,-17-1 0,23 3-13,-1 1-1,1 0 1,0 0-1,0 0 1,0 1-1,0 0 1,0 1-1,0-1 1,0 1-1,1 0 1,-1 1-1,1 0 0,0 0 1,0 0-1,1 1 1,-1 0-1,1 0 1,0 0-1,0 1 1,1-1-1,-1 1 1,-5 11-1,6-10 15,1 0 0,0 0 1,-1 0-1,2 1 0,-1-1 0,1 1 0,1 0 0,-1-1 0,1 1 0,1 0 0,-1 0 1,1 0-1,1 0 0,-1 0 0,2 0 0,-1-1 0,1 1 0,0 0 0,0-1 0,6 13 0,-4-15-18,-1 0 0,1 0 1,0 0-1,0 0 0,1-1 0,-1 0 0,1 0 0,0 0 0,0 0 0,1-1 0,-1 0 0,1 0 0,-1 0 0,1-1 0,0 0 0,0 0 0,0 0 0,0-1 0,0 0 0,7 0 0,3 1-28,0-1 0,0-1 0,0 0 0,0-1 0,0-1 0,27-7-1,-27 4-45,0 0 0,0-1 0,-1-1-1,0 0 1,18-13 0,-24 15 5,-1-1 1,0-1-1,0 1 1,0-1-1,-1-1 1,0 1-1,-1-1 1,0 0-1,9-15 1,-14 20 32,1 1 0,-1-1 0,0 1 0,0-1 0,0 0 0,0 1 0,0-1 0,-1 0 0,1 0 0,-1 0 0,0 0 0,0 0 0,0 1 0,0-1 0,0 0 0,-1 0 0,1 0 0,-1 0 0,0 1 0,0-1 0,0 0 0,0 0 0,0 1 1,-1-1-1,1 1 0,-1 0 0,0-1 0,-3-3 0,3 4 18,0 1 1,0 0-1,0 0 0,-1 0 1,1 0-1,0 0 1,0 0-1,-1 0 0,1 1 1,-1-1-1,1 1 1,0 0-1,-1 0 0,1 0 1,-1 0-1,1 0 1,0 0-1,-1 1 1,1-1-1,-1 1 0,1-1 1,0 1-1,0 0 1,-1 0-1,1 0 0,0 0 1,0 1-1,0-1 1,0 0-1,0 1 0,0 0 1,1-1-1,-4 4 1,2-1 18,-1 0 0,0 1 0,1-1 0,0 0 0,0 1 0,1 0 0,-1 0 0,1 0 0,0 0 0,0 0 0,1 0 0,-1 0 0,1 1 0,0-1 0,1 1 0,-1-1 0,1 1 0,0-1 0,1 0 1,-1 1-1,3 6 0,-3-8-19,2 0 0,-1 0 0,0 0 0,1 0 0,0 0 0,0 0 0,0 0 0,0-1 0,1 1 0,0-1 0,-1 0 0,1 0 0,0 0 0,0 0 0,1 0 0,-1-1 0,1 1 0,-1-1 0,1 0 0,0 0 0,0 0 0,-1-1 1,1 1-1,1-1 0,-1 0 0,0 0 0,8 0 0,-7 0-2,1-1-1,-1 0 1,0 0 0,1-1 0,8-1-1,26-15-86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16003,'3'10'338,"1"-1"0,-2 1-1,0 0 1,0 0-1,1 16 1,-3-17-270,1-1 0,0 0 0,0 0 0,1 1 0,0-1 0,1 0 0,-1 0 0,6 9 0,-8-16-66,1-1-1,-1 0 0,0 1 1,0-1-1,0 0 0,1 1 1,-1-1-1,0 0 0,0 0 1,1 1-1,-1-1 0,0 0 1,1 0-1,-1 0 0,0 1 1,0-1-1,1 0 1,-1 0-1,0 0 0,1 0 1,-1 0-1,1 0 0,-1 0 1,0 0-1,1 0 0,-1 1 1,0-2-1,1 1 0,-1 0 1,0 0-1,1 0 0,-1 0 1,0 0-1,1 0 0,12-11 15,7-23-26,-18 31 8,18-41-13,8-14 43,-28 58-27,0-1-1,1 1 1,-1-1-1,0 1 1,0 0-1,0-1 1,1 1-1,-1 0 1,0-1-1,0 1 1,1 0-1,-1-1 1,0 1-1,0 0 1,1 0-1,-1-1 1,1 1-1,-1 0 1,0 0-1,1 0 1,-1-1-1,0 1 1,1 0-1,-1 0 1,1 0-1,-1 0 1,0 0 0,1 0-1,-1 0 1,1 0-1,0 0 1,6 12 34,3 32-28,-8-30-79,-1-10 61,0 4 3,1-1 0,0 1 0,0-1-1,5 10 1,-7-17 8,0 1 0,1-1 0,-1 0 0,0 0-1,0 0 1,0 0 0,1 1 0,-1-1 0,0 0 0,0 0 0,0 0 0,1 0 0,-1 0-1,0 0 1,0 0 0,1 0 0,-1 0 0,0 0 0,0 0 0,1 0 0,-1 0 0,0 0 0,0 0-1,0 0 1,1 0 0,-1 0 0,0 0 0,0 0 0,1 0 0,-1 0 0,0 0 0,0 0-1,1 0 1,-1-1 0,0 1 0,0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14291,'-2'6'92,"0"-1"0,0 1 0,1 0 0,0-1 0,1 1 0,-1 0 0,1 0 0,0 0-1,1 8 1,13 56-138,-5-28 164,58 404 607,-66-442-718,0 2 20,0 0 0,0 0 0,1 0 0,-1 0 0,4 5 0,-5-10-22,0-1 1,0 1-1,0-1 0,1 1 1,-1-1-1,0 1 1,1-1-1,-1 0 1,1 1-1,-1-1 1,0 1-1,1-1 0,-1 0 1,1 1-1,-1-1 1,1 0-1,-1 0 1,1 1-1,-1-1 1,1 0-1,-1 0 0,1 0 1,-1 0-1,2 0 1,-1 0 3,0 0 0,0-1 1,0 1-1,0-1 0,0 1 1,0-1-1,0 1 0,0-1 1,0 0-1,0 1 0,0-1 1,0 0-1,0 0 0,0 0 1,-1 0-1,2-1 0,8-12 18,-1 0 0,-1 0 1,13-31-1,-5 10-48,20-41-42,29-56-219,-46 103 187,-19 29 96,0 0-1,0-1 1,1 1-1,-1 0 1,0-1-1,0 1 1,1 0-1,-1 0 1,0-1-1,0 1 1,1 0-1,-1 0 1,0-1-1,1 1 1,-1 0-1,0 0 1,1 0-1,-1 0 1,0 0-1,1 0 1,-1-1-1,0 1 0,1 0 1,-1 0-1,0 0 1,1 0-1,-1 0 1,0 0-1,1 0 1,-1 0-1,0 0 1,1 1-1,-1-1 1,0 0-1,1 0 1,6 14 54,-4 19 67,-3-32-117,1 77 263,2 36 40,-3-107-281,1 0 0,0-1-1,0 1 1,1 0-1,3 8 1,-4-13-23,0 0 0,-1 0 0,1-1 0,0 1 0,0 0 0,1-1 0,-1 1 0,0-1 0,0 0 0,1 1 0,-1-1 0,1 0 0,-1 0 0,1 0 0,-1 0 0,1 0 0,0 0 0,0 0 0,-1 0 0,1-1 0,0 1 0,0-1 0,3 1 0,-2-1-12,1 0-1,0 0 0,0-1 0,0 1 1,-1-1-1,1 0 0,0 0 0,-1 0 1,1-1-1,-1 1 0,1-1 0,-1 0 1,5-3-1,38-33-253,-42 35 241,34-34-449,58-74 1,-79 91 286,-17 20 183,0-1 0,1 1 0,-1 0 0,0 0 0,0 0 0,0 0 0,0-1 0,0 1 0,1 0 0,-1 0 0,0 0 0,0 0-1,0 0 1,1-1 0,-1 1 0,0 0 0,0 0 0,0 0 0,1 0 0,-1 0 0,0 0 0,0 0 0,1 0 0,-1 0 0,0 0 0,0 0 0,0 0-1,1 0 1,-1 0 0,0 0 0,0 0 0,1 0 0,-1 0 0,0 0 0,0 0 0,0 0 0,1 1 0,-1-1 0,0 0 0,0 0 0,1 0-1,2 12 80,-2 13 112,-1-24-188,-2 34 239,0-18-104,1 0 1,0 0-1,1 0 0,1 0 0,1-1 0,5 25 0,-6-40-129,-1 0 0,0 0 0,1 0 0,-1 1 0,1-1 0,-1 0 0,1 0 0,-1 0 0,1 0 0,0 0 0,-1 0 0,1 0 0,0 0 0,0 0 0,0-1 0,0 1 0,0 0 0,0 0 0,0-1 0,0 1 0,0-1 0,0 1 0,0-1 0,0 1 0,1-1 0,1 1 0,-1-1-9,0-1 0,0 1-1,0 0 1,0-1 0,0 0 0,1 1 0,-1-1 0,0 0 0,0 0-1,-1 0 1,1 0 0,0 0 0,2-3 0,5-3-117,-1 0 0,0-1 0,0 0 0,8-13 0,5-16-1075,-22 34 23,-5 6 797,-6 8 70,-1 8-242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14355,'-2'-9'1064,"16"4"-856,3-2-112,16 1 264,13-1-224,20-2-64,8-1-48,8-6-80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13035,'-11'37'264,"2"1"1,1 0 0,2 1-1,-1 68 1,8-75-161,2 0 0,14 58 0,-13-72-71,2 0 0,0 0 0,1-1 0,1 0 0,0 0 0,15 19 0,-19-29-23,1-1 1,0 0-1,0 0 1,1-1 0,0 1-1,0-1 1,0-1 0,8 6-1,-10-8-7,1 0 0,-1 0-1,0 0 1,0-1 0,1 1-1,-1-1 1,1 0 0,-1-1-1,1 1 1,-1-1 0,1 0-1,-1 0 1,1 0 0,0-1 0,7-1-1,-4-1-12,0 0 0,1-1 0,-1 0 0,0 0 0,-1-1 0,1 0 0,-1 0 0,0-1 0,0 0 0,0 0 0,-1 0 0,7-11 0,4-4-34,-2 0-1,23-47 0,-30 53 58,0 0 0,-1-1 0,-1 0 0,-1 0 0,0-1 0,-2 1 0,4-29 0,-7 44 0,1 0-1,-1 0 1,0 0 0,0-1-1,0 1 1,0 0 0,0 0-1,0-1 1,0 1 0,0 0-1,-1 0 1,1-1-1,0 1 1,-1 0 0,1 0-1,-1 0 1,1 0 0,-1 0-1,0-1 1,0 0 0,-6 7 245,-1 14-30,1 1-99,2 1 0,1 0 0,1 0-1,0 0 1,2 1 0,0-1 0,1 0-1,2 1 1,0-1 0,6 25 0,-7-41-112,1 0 0,-1 0 0,1 0 0,1 0 0,-1-1 1,1 1-1,-1-1 0,1 1 0,1-1 0,-1 0 0,1 0 1,5 4-1,-7-6-24,0-1 0,0 1 1,1-1-1,-1 1 0,1-1 1,-1 0-1,1 0 0,0-1 1,-1 1-1,1 0 0,0-1 1,0 1-1,0-1 0,-1 0 0,1 0 1,0 0-1,0-1 0,-1 1 1,1-1-1,0 1 0,0-1 1,-1 0-1,1 0 0,4-2 1,-2 0-19,0 0 0,0 0 1,-1 0-1,1-1 0,-1 1 1,0-1-1,0 0 0,0-1 1,-1 1-1,1 0 0,-1-1 1,3-5-1,0-1-1,-1-1 0,0 0 1,-1 0-1,4-18 0,2-33-136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13139,'-2'-19'760,"4"6"-1304,3 2-888,7 6 1440,4 5-200,2 10-313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291 532 13547,'-48'39'1257,"34"-29"-1127,1 1 0,0 1 0,0 0-1,1 0 1,-15 22 0,20-24-21,-1 1 1,2 0-1,0 1 0,0 0 0,1 0 0,1 0 0,0 0 0,0 1 0,-2 20 0,5-32-95,1 0-1,0 0 1,0 0-1,0 1 0,0-1 1,0 0-1,0 0 1,0 0-1,1 0 1,-1 1-1,0-1 0,0 0 1,1 0-1,-1 0 1,1 0-1,-1 0 1,1 0-1,0 0 0,-1 0 1,1 0-1,0 0 1,0 0-1,-1 0 1,1-1-1,0 1 0,0 0 1,0 0-1,0-1 1,0 1-1,0-1 1,0 1-1,0-1 0,3 1 1,-2-1-22,0 0 1,0 0 0,0 0-1,0-1 1,0 1-1,0-1 1,0 1-1,0-1 1,0 0 0,0 0-1,0 0 1,0 0-1,-1 0 1,1 0-1,0 0 1,-1-1 0,1 1-1,-1-1 1,3-2-1,7-11-196,0 0 0,-1 0-1,-1-1 1,0 0-1,9-23 1,-5 3-283,16-63 0,-12-2 73,-6-4-103</inkml:trace>
  <inkml:trace contextRef="#ctx0" brushRef="#br0" timeOffset="1">202 0 9866,'-19'14'390,"1"1"1,0 1-1,1 0 0,1 1 0,1 1 1,0 1-1,1 0 0,1 0 0,1 1 1,-17 39-1,26-53-330,1 0-1,0 0 1,0 0-1,0 0 1,0 0-1,1 0 1,0 0 0,1 0-1,-1 1 1,1-1-1,0 0 1,2 9-1,-1-10-36,1 0-1,-1 0 1,1 0-1,1 0 1,-1 0-1,1 0 0,0-1 1,0 1-1,0-1 1,0 0-1,1 0 1,0 0-1,0-1 1,6 5-1,5 4-3,1-2 1,0 0 0,1 0-1,0-2 1,21 8-1,93 23 15,-126-38-33,0 0 1,0 1-1,-1-1 1,1 1-1,0 0 1,-1 0-1,1 1 1,-1-1-1,0 1 1,0 0-1,0 0 1,0 1-1,3 3 1,-4-2 5,0-1 0,0 1 0,-1 0 0,0-1 1,0 1-1,0 1 0,0-1 0,-1 0 0,0 0 1,0 0-1,0 1 0,0 6 0,0 32 50,-1-1-1,-3 1 0,-9 54 1,8-130-675,4-15 486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143 141 14027,'9'11'535,"-6"-7"-425,0-1-1,0 0 0,0 1 0,0-1 1,7 4-1,-8-6-90,0 0 0,-1 0 0,1-1 0,-1 1 1,1-1-1,0 1 0,-1-1 0,1 0 0,0 1 0,-1-1 0,1 0 1,0 0-1,0 0 0,-1-1 0,1 1 0,0 0 0,-1-1 0,1 1 1,3-2-1,-1 0-55,0-1 0,0 1 1,0-1-1,0 0 0,0 0 0,0 0 1,-1-1-1,1 1 0,-1-1 0,0 0 1,0 0-1,0 0 0,-1 0 1,0 0-1,0-1 0,0 1 0,0-1 1,0 1-1,-1-1 0,0 0 1,0 0-1,0 1 0,-1-1 0,1-9 1,-1 11-2,0 0 0,0 0 1,-1 0-1,1 0 1,0 0-1,-1 1 0,0-1 1,0 0-1,0 0 0,0 0 1,0 1-1,0-1 1,-1 1-1,1-1 0,-1 1 1,0-1-1,0 1 0,0 0 1,0 0-1,0 0 1,0 0-1,0 0 0,-1 1 1,1-1-1,-1 1 0,1-1 1,-1 1-1,0 0 1,1 0-1,-1 0 0,0 0 1,0 1-1,0-1 0,0 1 1,0-1-1,1 1 1,-1 0-1,0 0 0,0 1 1,0-1-1,-5 2 0,-1 0 80,0 0 0,1 1-1,-1 0 1,1 1 0,0 0-1,0 0 1,0 1 0,1 0-1,-1 0 1,1 0-1,1 1 1,-13 14 0,10-10 142,0 0 1,1 1-1,0 0 0,1 1 1,0 0-1,1 0 1,-9 25-1,12-29-71,1 1 0,0-1 0,1 1 0,0-1 0,0 1-1,1 0 1,0-1 0,1 1 0,0 0 0,0-1 0,0 1 0,6 14-1,-5-18-94,0-1 0,0 1 0,0-1 0,1 0 0,-1 1 0,1-1 0,0-1 0,0 1 0,1 0 0,-1-1 0,1 1 0,0-1 0,0 0 0,0 0 0,0-1 0,0 1 0,1-1 0,-1 0 0,1 0-1,0-1 1,-1 1 0,1-1 0,7 1 0,-1-1-78,1-1 0,-1 0-1,1 0 1,-1-2 0,1 1 0,-1-1-1,0-1 1,1 0 0,-1-1 0,-1 0-1,1 0 1,-1-1 0,13-8-1,4-4-291,-1-1 0,-1-1 0,37-35-1,-42 33 35,-1 0 1,0-1-1,-1-1 0,-2 0 1,18-33-1,-29 43 381,-12 18 232,-10 17 456,16-18-624,0-1 1,-1 1-1,1-1 0,0 1 1,1 0-1,-1-1 0,1 1 1,0 7-1,0-10-97,0 1 0,0-1 0,0 0 0,0 1 0,1-1 0,-1 0 0,1 1 0,-1-1 0,1 0 0,-1 0 0,1 0 0,0 1 0,0-1-1,-1 0 1,1 0 0,0 0 0,0 0 0,0 0 0,0 0 0,0-1 0,1 1 0,-1 0 0,0 0 0,0-1 0,0 1 0,1-1 0,1 2 0,3-1-13,1 0 1,-1 0 0,0-1 0,0 0-1,1 0 1,-1 0 0,0-1-1,1 0 1,-1 0 0,8-3 0,11-3-258,28-14 1,-35 13 85,32-14-287,-35 13 284,1 2 0,-1 0-1,1 1 1,1 1 0,-1 0 0,1 1-1,17-2 1,-32 6 157,-1 0 0,1 0 1,0 0-1,-1 1 0,1-1 0,0 0 0,-1 1 1,1-1-1,-1 1 0,1-1 0,-1 1 0,1-1 1,-1 1-1,1 0 0,-1 0 0,0 0 0,1 0 0,-1 0 1,0 0-1,0 0 0,0 1 0,0-1 0,0 0 1,0 1-1,0-1 0,0 0 0,-1 1 0,1-1 1,0 1-1,-1-1 0,1 1 0,-1 0 0,0-1 1,1 1-1,-1-1 0,0 3 0,0 7 118,0-1 0,0 1 0,-1-1 1,-3 17-1,2-18-18,-9 49 432,5-30-209,1 2 0,-3 50 0,8-79-322,0-1 0,0 0 1,0 0-1,0 0 0,0 0 1,0 1-1,0-1 0,0 0 1,0 0-1,0 0 0,0 1 1,0-1-1,-1 0 0,1 0 1,0 0-1,0 0 0,1 1 1,-1-1-1,0 0 0,0 0 0,0 0 1,0 1-1,0-1 0,0 0 1,0 0-1,0 0 0,0 1 1,0-1-1,0 0 0,1 0 1,-1 0-1,0 0 0,0 0 1,0 1-1,0-1 0,0 0 1,1 0-1,-1 0 0,0 0 1,0 0-1,0 0 0,0 0 0,1 0 1,-1 0-1,0 1 0,0-1 1,0 0-1,1 0 0,-1 0 1,0 0-1,0 0 0,0 0 1,1 0-1,-1 0 0,0 0 1,0 0-1,0-1 0,0 1 1,1 0-1,-1 0 0,0 0 1,0 0-1,0 0 0,1 0 0,-1 0 1,0 0-1,0 0 0,0-1 1,1 1-1,8-12 40,6-18-27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39 13579,'-1'-2'39,"0"-1"1,0 1-1,-1-1 1,1 1-1,-1 0 0,0 0 1,0 0-1,0 0 1,0 0-1,0 0 1,0 0-1,0 1 0,-1-1 1,1 1-1,0 0 1,-1-1-1,0 1 1,1 0-1,-1 1 0,1-1 1,-1 0-1,0 1 1,0-1-1,1 1 1,-1 0-1,0 0 0,0 0 1,1 0-1,-1 1 1,0-1-1,-4 2 1,0 1 10,0 1 1,0-1-1,0 1 1,1 1-1,0-1 1,0 1-1,0 0 1,1 1-1,-1-1 1,1 1 0,0 0-1,1 1 1,0-1-1,-7 12 1,-1 8 124,0 0 0,-14 45 1,19-50-77,1 0 0,2 0 0,0 1 0,1-1 0,1 1-1,1-1 1,3 32 0,-1-40-75,1-1-1,1 1 0,0-1 0,1 0 1,0 0-1,0 0 0,2 0 1,-1-1-1,1 1 0,1-2 0,0 1 1,1-1-1,16 18 0,-11-15-73,1-1 0,23 16 0,-31-24 33,0 0 1,0-1-1,0 0 1,0 0-1,0 0 1,1-1-1,-1 0 1,1 0-1,-1-1 1,9 1-1,-13-2 18,-1 1-1,1-1 0,0 0 1,-1 0-1,1 0 1,0 0-1,0 0 0,-1-1 1,1 1-1,0 0 1,-1-1-1,1 1 0,0-1 1,-1 0-1,1 1 1,-1-1-1,1 0 0,-1 0 1,1 0-1,-1 0 1,0 0-1,0 0 0,1-1 1,-1 1-1,0 0 0,0-1 1,0 1-1,0-1 1,0 1-1,-1-1 0,1 1 1,0-1-1,-1 1 1,1-1-1,-1 0 0,0 1 1,1-1-1,-1 0 1,0 0-1,0 1 0,0-4 1,-1-1-6,1 1 0,-1-1 0,-1 1 0,1-1 0,-1 1 0,0-1-1,0 1 1,-1 0 0,1 0 0,-1 0 0,-5-6 0,1 2-84,-2 0-1,1 0 1,-1 1-1,0 0 1,-1 1 0,0 0-1,0 0 1,0 1-1,-1 0 1,0 1-1,0 0 1,-24-6-1,34 11 82,1 0-1,-1-1 0,0 1 0,0 0 0,0 0 0,0 0 1,0 0-1,0 0 0,0 0 0,0 0 0,0 0 1,0 1-1,1-1 0,-1 0 0,0 1 0,0-1 0,-1 1 1,2-1 6,-1 1 1,1-1 0,0 0 0,0 1 0,0-1 0,0 0-1,-1 1 1,1-1 0,0 0 0,0 1 0,0-1-1,0 1 1,0-1 0,0 0 0,0 1 0,0-1-1,0 1 1,0-1 0,0 0 0,0 1 0,0-1 0,0 0-1,0 1 1,1-1 0,-1 1 0,0-1 0,0 1-1,2 1 8,-1 0-1,0 0 0,1 0 0,-1-1 1,1 1-1,-1 0 0,1 0 0,0-1 0,0 1 1,0-1-1,0 0 0,3 2 0,3 0-18,1 0-1,-1-1 1,1-1 0,0 1-1,-1-1 1,1 0-1,0-1 1,0 0-1,0-1 1,16-3 0,-4 0-141,0-1 1,0-1-1,26-12 1,-43 16 122,5-1-72,0-1 1,0-1-1,0 0 0,0 0 1,11-9-1,-19 11 62,-6 4 106,-9 6 156,6-1-55,1 1 0,0-1 1,0 1-1,1 1 0,0-1 0,0 1 0,0 0 0,1 1 0,1-1 0,-1 1 0,2 0 0,-1 0 0,1 0 0,0 1 0,-2 17 0,5-25-164,-1-1 0,1 1 0,0-1-1,0 1 1,0-1 0,1 0 0,-1 1 0,0-1 0,1 0 0,-1 1-1,0-1 1,1 0 0,-1 1 0,2 1 0,-2-3-8,1 1 0,-1-1 0,1 1 0,0-1 1,-1 1-1,1-1 0,-1 0 0,1 1 0,0-1 0,-1 0 0,1 1 1,0-1-1,-1 0 0,1 0 0,0 0 0,-1 1 0,1-1 0,0 0 1,0 0-1,0 0 0,3-1-23,0 0 1,0 0-1,0 0 0,0 0 0,0-1 1,0 1-1,0-1 0,4-3 1,19-10-176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95 111 12899,'-7'4'180,"0"-1"1,1 1 0,-1 1-1,1-1 1,0 1-1,1 0 1,-1 0 0,1 1-1,0 0 1,0 0-1,1 0 1,0 0 0,-6 12-1,8-14-135,0 0 1,0 0-1,1 0 0,0 0 1,0 0-1,0 1 0,0-1 1,1 0-1,-1 0 0,1 0 0,1 8 1,-1-10-42,1 1 0,-1-1 0,1 1 0,0-1 0,0 0 0,0 1 0,0-1 0,1 0 1,-1 0-1,1 0 0,-1 0 0,1 0 0,0 0 0,0 0 0,-1 0 0,1-1 0,1 1 0,-1-1 1,0 1-1,4 1 0,-2-1-14,1 0-1,-1-1 1,1 1 0,0-1 0,-1 0 0,1-1-1,0 1 1,0-1 0,0 1 0,0-2 0,0 1 0,0 0-1,-1-1 1,1 0 0,0 0 0,0 0 0,-1-1-1,1 0 1,-1 0 0,1 0 0,-1 0 0,0-1 0,0 1-1,0-1 1,6-5 0,-1 0-54,0 0 0,-1-1-1,0 0 1,0 0 0,-1-1 0,0 0 0,-1 0-1,0-1 1,6-13 0,-11 20 48,9-22-68,-10 25 85,1 0 0,-1-1-1,0 1 1,1 0 0,-1-1 0,0 1 0,0 0 0,0-1 0,0 1 0,0 0 0,0 0 0,0-1 0,0 1 0,-1 0 0,1-1 0,-1 0 0,1 2 11,-1 0 0,1 0 0,-1 0 0,0 1-1,1-1 1,-1 0 0,1 0 0,-1 1 0,1-1 0,-1 0 0,1 1 0,-1-1 0,1 0 0,0 1 0,-1-1 0,1 1 0,0-1-1,-1 1 1,1-1 0,0 1 0,-1-1 0,1 1 0,0-1 0,0 1 0,-1-1 0,1 1 0,0-1 0,0 1 0,0 1 0,-9 19 239,6-9-138,1 0 0,0-1 0,1 1-1,0 0 1,0 0 0,3 20 0,-2-28-92,1-1 0,0 1 0,0-1 1,0 1-1,0-1 0,0 0 0,1 1 1,-1-1-1,1 0 0,0 0 0,4 5 1,-5-7-20,1 1 1,0-1 0,-1 0 0,1 1-1,0-1 1,0 0 0,0 0-1,0 0 1,0-1 0,0 1 0,0 0-1,0-1 1,0 0 0,0 1 0,0-1-1,0 0 1,0 0 0,0 0-1,1 0 1,-1 0 0,3-1 0,2-1-90,0 0 0,1 0 0,-1-1 1,0 1-1,-1-2 0,1 1 0,0-1 1,-1 0-1,0 0 0,0-1 0,0 0 1,-1 0-1,1 0 0,-1-1 0,0 1 0,-1-1 1,7-10-1,-2 0-71,0-1-1,-1 0 1,-1 0 0,-1 0 0,9-37-1,-1-33-346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11883,'-4'18'306,"1"0"0,1 0 1,1 1-1,1-1 0,0 0 1,1 1-1,1-1 0,1 0 1,0 0-1,12 34 1,24 47-80,88 157 0,-127-256-219,0 0-1,0-1 1,0 1-1,0 0 1,0 0-1,0 0 1,0 0-1,0 0 1,0-1-1,0 1 1,0 0-1,0 0 1,0 0-1,0 0 1,0 0-1,0 0 1,0-1-1,0 1 1,0 0-1,0 0 1,0 0-1,0 0 1,0 0-1,1 0 1,-1-1-1,0 1 1,0 0-1,0 0 1,0 0-1,0 0 1,0 0-1,1 0 1,-1 0-1,0 0 1,0 0-1,0 0 1,0 0-1,0 0 1,0 0-1,1 0 1,-1 0-1,0 0 1,0 0-1,0 0 1,0 0-1,0 0 1,1 0-1,-1 0 1,0 0-1,0 0 0,0 0 1,0 0-1,0 0 1,1 0-1,-1 0 1,0 0-1,0 0 1,0 0-1,0 0 1,0 1-1,0-1 1,0 0-1,1 0 1,-1 0-1,2-13 148,-2-18-69,-1-1-1,-1 1 1,-10-47 0,14 83-82,0 0 0,1 1 1,-1-1-1,2 0 1,-1 0-1,0-1 1,1 1-1,0-1 1,0 0-1,0 0 1,0 0-1,1 0 1,0-1-1,0 0 0,0 1 1,0-2-1,0 1 1,0-1-1,11 3 1,-9-2 3,-1-1-1,1 0 1,0-1 0,0 0 0,0 0-1,0-1 1,0 0 0,1 0 0,-1 0 0,0-1-1,0 0 1,0 0 0,0-1 0,-1 0 0,1 0-1,0-1 1,10-5 0,-10 3-17,1-1 1,-1-1-1,0 1 0,0-1 1,0 0-1,-1-1 1,-1 1-1,1-1 0,-1 0 1,0-1-1,-1 1 1,5-15-1,-5 13-28,-1 1 0,0-1 0,0 1-1,-1-1 1,-1 0 0,0 0 0,0 0 0,-1 0 0,0 0 0,-1 0 0,-3-19-1,4 28 33,0-1 0,-1 1 0,1-1 0,0 1 0,-1 0-1,1-1 1,-1 1 0,1 0 0,-1 0 0,0-1-1,1 1 1,-1 0 0,0 0 0,0 0 0,0 0-1,0 0 1,0 0 0,0 0 0,0 0 0,0 0-1,0 0 1,-1 1 0,1-1 0,0 0 0,0 1-1,-1-1 1,1 1 0,0 0 0,-1-1 0,1 1-1,-1 0 1,1 0 0,0 0 0,-1 0 0,1 0-1,-1 0 1,1 0 0,0 0 0,-1 1 0,-1-1-1,-2 2 10,1 0-1,-1 1 0,1-1 0,-1 1 0,1-1 0,0 1 0,0 1 0,1-1 1,-1 0-1,-3 5 0,-4 6 65,1 0 0,0 0 0,2 0 0,-1 1 0,-8 23 0,13-27-11,0 0-1,1 0 0,0 1 0,0-1 1,2 1-1,-1-1 0,1 1 0,2 21 1,-1-31-59,0 1 1,1 0 0,0 0 0,-1 0-1,1-1 1,0 1 0,1-1 0,-1 1 0,0 0-1,1-1 1,-1 0 0,1 1 0,0-1-1,0 0 1,0 0 0,0 0 0,0 0-1,0 0 1,0-1 0,1 1 0,-1-1-1,1 1 1,-1-1 0,1 0 0,0 0 0,-1 0-1,1 0 1,0-1 0,0 1 0,-1-1-1,1 1 1,5-1 0,6 0-113,0 0 1,1-1 0,-1-1-1,0 0 1,17-5-1,7-4-440,44-20 1,-21 7-68,-29 17 543,-32 6 87,1 1 1,-1 0-1,1 0 0,-1 1 1,1-1-1,-1 0 0,0 0 1,1 0-1,-1 0 0,1 0 1,-1 0-1,0 0 0,1 1 1,-1-1-1,0 0 0,1 0 1,-1 1-1,0-1 1,1 0-1,-1 0 0,0 1 1,1-1-1,-1 1 0,1 0 22,-1 0 0,0 0 1,0 0-1,0-1 0,0 1 0,0 0 0,0 0 0,0 0 0,0 0 0,0 0 0,0 0 1,0 0-1,-1-1 0,1 1 0,-1 2 0,-5 11 347,4-10-181,0 1 0,0 0 1,0-1-1,1 1 0,0 0 0,-2 10 0,3-14-169,0 0 0,0-1 0,0 1 0,1 0 0,-1 0 0,0-1-1,0 1 1,0 0 0,1 0 0,-1-1 0,0 1 0,1 0 0,-1-1 0,1 1-1,-1 0 1,1-1 0,-1 1 0,1-1 0,-1 1 0,2 0 0,-1 0-7,1 0 1,0-1 0,-1 1-1,1-1 1,0 1 0,-1-1-1,1 1 1,0-1 0,0 0-1,-1 0 1,1 0 0,0 0-1,2-1 1,8 0-32,1-1 0,-1-1-1,0 0 1,1-1 0,18-8 0,58-35-450,-1 1-234,-86 45 675,0 0 0,0 0 0,0 0 0,0 0 0,0 1 0,0-1 0,0 1-1,0-1 1,0 1 0,1 0 0,-1 0 0,4 0 0,-6 1 27,1-1 0,0 1 1,-1-1-1,1 1 0,0 0 1,-1-1-1,1 1 0,-1 0 1,0-1-1,1 1 0,-1 0 0,1 0 1,-1-1-1,0 1 0,0 0 1,1 0-1,-1 0 0,0 0 0,0-1 1,0 1-1,0 0 0,0 0 1,0 0-1,0 0 0,0 0 1,0-1-1,0 1 0,-1 0 0,1 0 1,0 0-1,-1-1 0,0 2 1,-3 17 238,2-16-188,1 1 0,0 0 0,0 0 0,0-1 0,0 1 0,1 0 0,-1 0 0,1 0 0,0 0 0,0-1 0,1 1 0,-1 0 0,1 0 0,1 4 0,-1-7-45,-1 0-1,1 0 1,0-1 0,0 1 0,-1 0 0,1 0 0,0 0-1,0-1 1,0 1 0,0-1 0,0 1 0,0-1 0,0 1-1,0-1 1,1 1 0,-1-1 0,0 0 0,0 0 0,0 1-1,0-1 1,0 0 0,1 0 0,-1 0 0,0 0 0,0 0-1,0-1 1,0 1 0,0 0 0,1-1 0,-1 1 0,0 0-1,0-1 1,1 0 0,5-2-57,1 0 0,-1 0 0,10-8 1,-6 5-131,0-1 0,-1 0 0,0-1 0,0 0 0,-1-1 0,0 0 0,0 0 0,8-14 0,-10 9-160,-10 8-117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15387,'15'-3'944,"4"1"-1152,14 2 184,9 3 593,5 0-609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6:3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12531,'5'-2'448,"-1"1"0,1-1 1,0 1-1,0 1 0,0-1 0,7 0 1,-1 0-248,144-25 793,52-6-230,474-23-1049,-494 42 304,393 2 446,-110 5-203,-275-1 22,269 24 0,356 36 423,-605-46-646,225-22-1,-321 4-71,1 6-1,134 12 1,-188-4-154,0-2 0,0-4 0,107-17 0,-168 20 100,-1-1 1,1 0 0,-1 0 0,1 0-1,-1-1 1,1 1 0,-1-1 0,0 0-1,0 0 1,4-4 0,-1-2-136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1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3797 566 7298,'-223'-98'-908,"10"-19"1373,172 94-164,-37-18 426,-1 3 0,-1 4 0,-2 4 0,-2 3 0,0 3 0,-120-16 0,-427-33-1386,547 65 609,-18-1 35,-135 6 0,184 6 111,1 3 1,0 1-1,0 3 0,-71 24 1,43-4 27,2 3-1,-86 51 1,-137 103-236,239-145 46,2 3 1,2 3 0,2 2 0,2 3 0,3 1 0,2 3-1,-72 111 1,105-140 73,0 0-1,3 1 0,0 1 1,2 0-1,1 1 1,1 0-1,-6 46 1,12-53 28,1 0 0,1 0 1,1 0-1,2 0 1,0-1-1,1 1 1,2 0-1,0-1 0,1 0 1,17 38-1,-9-32-19,1-1 0,2 0 0,1-1-1,1-1 1,1-1 0,1 0 0,1-2 0,2 0 0,27 20-1,5-2 86,2-2 0,2-3-1,75 34 1,-39-24 109,169 79 110,8-20-689,-134-66-232,2-7 0,1-6 0,189 11 0,437-19-701,-569-18 1385,-41 1-90,320-2 240,-2-25 258,-415 20-366,0-4-1,-1-1 1,-1-4-1,0-2 0,-1-3 1,59-28-1,-75 27 69,-2-2-1,0-1 1,-2-2 0,0-1-1,-2-3 1,-2-1 0,0-1-1,47-60 1,-46 46 74,-3-2 0,-2-1 1,-1-1-1,-3-1 0,-3-1 0,-1-2 1,17-68-1,-34 100-195,0 0 0,-2 0 0,0 0 0,-2-1 0,-2-43 0,0 54-71,-1 1 0,0 0 0,0 0 0,-1 1 0,-1-1 0,0 1 0,0-1 0,-1 1 0,0 0 0,-1 1 0,0 0 0,-1-1 1,-14-14-1,6 10-20,-2 1 0,1 0 1,-1 2-1,-1 0 0,-35-16 0,-105-34-99,143 56 106,-241-76-350,-461-84 0,465 126 252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8778,'-41'4'600,"-3"2"-800,-2 1-240,-1 2-392,0 1 792,1 0-272,-2-2-152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6997 246 6281,'-93'-17'886,"-411"-57"3152,-78-2-5297,405 50-224,-346-18-1137,-5 37 4659,346 6-1266,-881 25-4263,582-8 6616,-123-8-171,183-4-3825,104-5-647,-302 17 2513,279 26 899,5 26-1581,224-32-451,98-30 82,0-1-1,0 2 1,1 0-1,0 0 1,1 1-1,-15 12 0,24-18 15,1 0 0,-1 0-1,1 0 1,-1 0 0,1 0-1,0 0 1,0 0 0,0 0-1,0 0 1,0 0 0,0 1-1,1-1 1,-1 0 0,1 1-1,-1-1 1,1 1 0,0-1-1,0 0 1,0 1 0,0-1-1,1 1 1,0 2 0,1 5-115,1-1-1,1 1 1,0-1 0,4 10 0,-2-7 66,13 24-259,1-1 0,48 65 1,62 55-56,-106-127 341,51 55-130,4-2 0,89 71 0,-120-115 49,1-2 1,2-1-1,1-4 1,2-1 0,83 31-1,-40-28-349,169 33-1,-143-42 214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2937,'136'0'280,"5"0"-200,-4 0-56,0-1 96,-4-4-216,2 1-168,7-3 232,-2-2-56,-10-2-40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0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1221 1362 1504,'209'-36'1043,"364"-109"-1,-412 91-792,169-81 1,-264 103-226,-1-3-1,-2-3 1,-1-3-1,-2-2 0,57-55 1,-96 78 97,0-1 1,-2-2-1,31-45 1,-43 57 55,0-1-1,-1 1 1,-1-1 0,0 0-1,0-1 1,-1 1-1,-1-1 1,0 0 0,-1 1-1,0-1 1,0-14 0,-2 20-35,-1 1 1,0-1-1,0 1 1,0-1-1,-1 1 1,0 0-1,0-1 1,-1 1-1,0 0 0,-6-10 1,3 7-39,-1 1 0,0 0 0,0 0 0,-1 0 1,0 1-1,-9-6 0,-10-5-148,-1 1 0,-1 1 1,-41-16-1,-7 2-440,-1 3 1,-111-22 0,-166-8 433,157 40 740,0 9 1,-385 34-1,-385 140-642,765-118-140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5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10986,'2'1'15,"0"1"-1,-1-1 0,1 1 1,0-1-1,0 0 1,0 1-1,0-1 0,0 0 1,0 0-1,0-1 1,0 1-1,0 0 0,1-1 1,-1 1-1,0-1 0,0 0 1,1 0-1,-1 1 1,0-2-1,3 1 0,27 5-180,-18 0 110,-9-3 30,1 1 1,-1-1 0,1-1-1,0 1 1,0-1-1,0 0 1,0 0 0,0-1-1,-1 0 1,1 0-1,12-1 1,2-3-65,-2 0-64,1 0 1,0 2 0,29-1 0,274 30-3291,83 0 966,-188-30 3712,139-1 640,269-17-1428,-79 0-162,75 10 496,-2-32-355,-146-15-549,-115 12-145,-176 29 159,1 8 0,0 7 0,213 27 0,-384-24 109,1019 86 42,99-18-224,-1008-58 199,235-12 1,-291-5-159,0-3 1,0-2-1,-2-4 1,0-2-1,75-31 1,-108 37-135,-23 9 160,-1 0 1,0-1-1,0 0 1,0 0-1,9-6 0,-16 7-84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6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1352 9770,'14'3'206,"1"0"0,-1-1 1,0 0-1,16-1 0,3 1-254,1064 146-1572,-655-62 1941,27 4-198,-349-73-118,236 2-1,1-35-29,48 0 162,444 46-63,-194 0-412,448-27-308,-745-17 423,381-67 0,507-171 1336,-793 129-1696,-309 76 7,151-71 0,-138 43 317,219-140 0,-367 209 391,-1 0 1,1-1 0,-1 0-1,0 0 1,0-1 0,10-13-1,-16 18-56,0 0-1,0 0 0,-1 0 0,1 0 1,-1 0-1,0-1 0,0 1 0,0 0 1,0-1-1,0 1 0,-1-1 1,1 1-1,-1-1 0,0 1 0,0-1 1,-1 1-1,1-1 0,-1 1 0,1-1 1,-1 1-1,0 0 0,0-1 1,-3-4-1,-5-7-22,0 0 0,-1 0 0,0 1 0,-1 1 0,-1 0 0,0 0 0,-1 2 0,0-1 0,-15-9 0,-22-13-544,-65-32 0,54 35 372,-2 3 1,-1 2-1,-107-26 1,-206-26 1260,348 73-1122,-311-68-648,165 32 545,-183-18-1,-310 17-6373,222 35 9165,-202 42 1179,117-2-1995,-844 42-2307,1260-67 144,-417-3-4010,82-4 4184,-145-17-1907,-139-31 5232,-19 39-1967,712 9-1037,-1 2 0,1 2 0,-71 17 0,99-18-208,-1 0 0,1 1 0,0 1 0,1 0 0,-1 0 0,1 2-1,1-1 1,-1 2 0,1-1 0,1 1 0,0 1 0,0 0 0,0 1 0,-14 22-1,8-5-90,2 0 0,1 0 0,1 2 0,2-1 1,0 1-1,-8 57 0,-10 195-1106,23-204 741,-2 14 188,0-2-96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6:3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2953,'572'-26'1965,"-98"7"-1795,383-21-256,71 19 68,-316-13 278,9 1 773,437 45-638,-379 10-368,218 10 11,-850-30-37,1204 46 46,-883-37-65,684 10-12,-972-21 67,845-5 1464,0-28-569,144-6-1021,-951 36 60,194-6-28,503-2-90,-198 9-1981,-547 0 1812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6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8858,'26'-7'-86,"0"1"1,1 1-1,0 1 0,0 2 1,45 1-1,153 19-1293,-132-8 1334,656 11 2359,-274-16-1934,435 65-2159,-123-4-1040,191-22-114,-427-20 4720,-211-15 240,375-40-1,131-71-1530,-264 26-411,537-16 14,3 53-95,-471 39-52,-3 47-1112,-495-29 721,-87-15 184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1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5633,'6'2'8,"0"-1"-256,1 1 88,1-2-136,0 0-112,3 4 48,2-3 104,0 1 120,-4-1-224,3 2 312,0 0-40,-1 3-16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7:3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43 369 9514,'-43'14'221,"54"-18"-105,0 1 0,0 0-1,0 1 1,1 0 0,-1 0-1,1 1 1,-1 0 0,14 2 0,21-2 372,167-22 247,-69 6-935,-69 7-404,85-22-1,68-31-280,-104 28 853,-26 11 472,193-22 1,103 21 380,-14 2-856,-327 17 0,638-35 1272,-386 53-986,-104-3-541,213-16-1,-287-7 264,99-5 1243,-141 25-935,-94-2-397,2 0 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5649,'106'10'830,"87"12"-2048,-62-7 1332,-63-6 762,99 1 0,98-21-766,64-1-113,221 3-304,96 0-457,-176 21 784,-5-1 22,-159-7-3,660 1 333,-466 10-237,-132-1-11,254 11-86,-193-5-3,201 23-160,-473-30 128,271-12 0,536-95 4,92-1 571,-966 91-568,0 4 0,129 16 0,-153-10-328,1-3 0,0-4 0,0-2 1,77-14-1,-112 13 20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2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5841,'23'0'1042,"26"-7"258,74-8-1005,161-1 0,149 25-489,271 12 610,0 27 508,-392-25-776,661 62-130,403 46-13,-563-113-16,-346-14 38,763-46 375,-300-19-266,4 59-184,409 53 54,-371-48 78,-711-5-112,194-12-230,49 1 46,365 40 457,-220-17-302,-258-10-122,-92 11 121,143-1-15,525-70 128,-807 46-43,164-15 44,256-19 142,0 26-79,-528 21-99,77 4 63,-109 6-444,-19-9 354,-1 0 1,0 0-1,1 0 1,-1 0-1,0 0 1,1 0-1,-1 1 1,0-1-1,1 0 1,-1 0-1,0 0 1,0 0-1,1 1 1,-1-1-1,0 0 1,0 0-1,1 1 0,-1-1 1,0 0-1,0 0 1,0 1-1,0-1 1,1 0-1,-1 1 1,0-1-1,0 0 1,0 1-1,0-1 1,0 0-1,0 1 1,0-1-1,0 0 1,0 1-1,0-1 1,0 0-1,0 1 1,0-1-1,0 0 0,0 0 1,0 1-1,0-1 1,0 0-1,-1 1 1,1-1-1,0 0 1,0 1-1,0-1 1,0 0-1,-1 0 1,1 1-1,0-1 1,0 0-1,-1 0 1,1 0-1,0 1 1,0-1-1,-1 0 1,1 0-1,0 0 1,-1 0-1,1 1 0,-25 5-138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3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 11362,'-29'58'-340,"-28"83"-1,-8 66-1005,16-51 761,-52 158 664,-61 179 1346,159-481-1667,2-9 174,0 0 1,1-1-1,-1 1 0,0 0 1,0 0-1,-1-1 0,1 1 1,0-1-1,-1 1 0,0-1 0,0 1 1,1-1-1,-1 0 0,-5 4 1,7-6 60,0 0 1,0 0 0,-1 0-1,1 0 1,0 0 0,0 1 0,-1-1-1,1 0 1,0 0 0,0 0-1,0 0 1,-1 0 0,1 0 0,0 0-1,0-1 1,-1 1 0,1 0-1,0 0 1,0 0 0,-1 0-1,1 0 1,0 0 0,0 0 0,0 0-1,-1 0 1,1-1 0,0 1-1,0 0 1,0 0 0,0 0 0,-1 0-1,1-1 1,0 1 0,0 0-1,0 0 1,0 0 0,0-1 0,0 1-1,0 0 1,0 0 0,-1-1-1,1 1 1,0 0 0,0 0 0,0-1-1,-6-24-402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3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16 201 9978,'-6'30'182,"2"1"1,1 0-1,1-1 0,2 1 0,5 47 0,-3-59-100,11 133 122,-8-120-186,1 1 0,16 49-1,-20-76-21,1 1 0,-1-1 0,1 1 0,1-1 0,-1 0 0,1 0 0,0-1 0,0 1 0,0-1 0,1 1 0,6 4 0,-9-8 5,0-1 0,1 0 0,-1 1 0,0-1 0,1 0 0,-1 0 0,0-1 0,1 1 0,-1 0 0,1-1 0,-1 1 1,1-1-1,4 0 0,-3 0 4,0-1 0,0 0-1,0 0 1,0 0 0,-1 0 0,1-1 0,0 1 0,-1-1 0,1 0 0,-1 0 0,4-3 0,25-22 42,-1 0 0,-2-3 0,40-49 0,-24 26 16,283-343-968,-229 273 719,-29 39-80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3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9562,'1'-6'566,"-1"8"-195,0 20-36,0 39-64,-25 276 715,5-114-650,-43 766 8,58-922-320,-12 421 196,29-366-146,-9-106-65,0 0 1,1-1-1,1 1 1,0-1-1,12 23 0,-15-35-4,0 1 0,1-1-1,-1 0 1,0 0 0,1 1-1,0-2 1,0 1 0,0 0-1,0-1 1,0 1 0,1-1-1,-1 0 1,1 0 0,0 0-1,-1 0 1,1-1-1,0 0 1,0 0 0,4 1-1,-2-1-111,-1-1-1,1 1 0,0-1 0,0-1 0,-1 1 0,1-1 0,0 0 0,0 0 0,-1-1 1,1 0-1,-1 0 0,10-4 0,33-18-510,-24 13 258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11290,'33'-4'752,"0"1"-1,64 2 1,-1 0-855,20-9-202,138-29 1,114-45-788,56-10 380,72 40 1601,3 42 122,-493 12-1008,100-3 201,157-22 0,-217 17-204,-1-1 0,-1-3 0,0-2 0,0-1-1,-2-2 1,41-23 0,-82 39-3,0 0-1,0 0 1,0 1 0,0-1 0,0 0 0,0 1-1,0-1 1,1 1 0,-1 0 0,0-1-1,0 1 1,0 0 0,0 0 0,1 0 0,-1 0-1,0 0 1,0 0 0,0 0 0,1 0 0,0 0-1,-1 1-6,-1 0 1,1-1-1,-1 1 0,1-1 0,-1 1 0,0 0 0,0-1 1,1 1-1,-1 0 0,0-1 0,0 1 0,0 0 0,0 0 1,1-1-1,-1 1 0,0 0 0,0-1 0,-1 1 0,1 0 1,0 0-1,0-1 0,0 1 0,-1 1 0,-1 7-58,-1-1 0,-1 1 0,-6 13 0,-2-2-12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15211,'0'-7'-1272,"0"-14"1243,0 21 51,0-1 0,0 1 0,0-1-1,0 1 1,0 0 0,0-1 0,0 1-1,0 0 1,0-1 0,1 1 0,-1 0-1,0-1 1,0 1 0,0 0-1,1-1 1,-1 1 0,0 0 0,0-1-1,1 1 1,-1 0 0,0-1 0,1 1-1,-1 0 1,0 0 0,1 0 0,-1-1-1,0 1 1,1 0 0,-1 0 0,0 0-1,1 0 1,-1 0 0,0 0 0,1 0-1,-1 0 1,1 0 0,-1 0 0,0 0-1,1 0 1,0 0 0,11 2-46,-1-1 1,1 0-1,0-1 0,0 0 1,14-2-1,61-12-586,-50 6 307,17-3-147,48-7-339,-92 17 728,1 0 0,-1 1 0,0 0-1,1 0 1,-1 1 0,0 1 0,14 3 0,-22-4 75,0-1 0,0 1 1,0 0-1,0 0 0,0 0 1,0 0-1,-1 1 0,1-1 1,0 0-1,-1 1 0,1-1 1,-1 1-1,1 0 0,-1-1 0,0 1 1,0 0-1,1 0 0,-1 0 1,-1 0-1,1 0 0,0 0 1,0 0-1,-1 0 0,1 0 1,-1 0-1,0 0 0,1 0 1,-1 1-1,0 1 0,-1 6 112,0 0 0,0 0 0,-1 0 0,0-1 0,-5 12 0,-10 26 328,-1 0 1,-39 67-1,-65 81-87,45-92-556,66-90 163,0-1 1,-1 0-1,-1-1 0,0 0 1,-20 12-1,1-9-82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0 808 10346,'27'-49'3315,"19"-34"-3169,93-159-99,50-82-411,-180 309 325,1 0 1,1 0 0,0 1 0,1 0-1,18-16 1,-29 29 38,-1 1 0,1-1-1,0 1 1,-1-1 0,1 1-1,0-1 1,0 1 0,0 0-1,0-1 1,-1 1 0,1 0-1,0-1 1,0 1 0,0 0 0,0 0-1,0 0 1,0 0 0,0 0-1,-1 0 1,1 0 0,0 0-1,0 0 1,0 1 0,0-1-1,0 0 1,0 1 0,-1-1-1,1 0 1,0 1 0,0-1 0,0 1-1,-1-1 1,2 2 0,0 0 3,-1 0 1,1 0-1,0 1 1,-1-1 0,1 1-1,-1 0 1,0-1-1,0 1 1,1 3 0,7 30 100,7 72 1,-6-39-13,-2-14-11,2 0 1,28 84-1,-35-132-80,-1 0 0,1-1 1,1 1-1,-1-1 0,1 0 0,0 0 1,0 0-1,1-1 0,0 0 0,0 1 1,0-2-1,7 6 0,17 2-13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17 11618,'-4'-2'61,"0"-1"0,-1 1 0,1 1 0,0-1 0,-1 0 0,1 1 0,-1 0 0,1 0 0,-1 1-1,1-1 1,-1 1 0,1 0 0,-1 0 0,0 0 0,1 1 0,-1 0 0,1 0 0,-1 0 0,1 0-1,-1 1 1,1-1 0,0 1 0,0 0 0,0 1 0,0-1 0,-6 5 0,-1 1-55,1 1 0,-1 0 0,2 0 0,-1 1 1,1 1-1,1-1 0,-13 22 0,9-10 10,1 1-1,1 0 1,1 0-1,1 1 1,1 0-1,1 1 1,1-1-1,2 1 1,0 0-1,2 0 1,0 0 0,2 0-1,4 32 1,-3-50-17,-1 1 1,1-1 0,0 0-1,1 0 1,0 0 0,0-1 0,0 1-1,1-1 1,0 0 0,0 1-1,0-2 1,1 1 0,7 6 0,-10-9-1,1-1 0,0 0 0,0 0 0,0 0 0,0-1 0,1 1 0,-1-1 0,0 0 0,1 0 0,-1 0 0,1 0 0,-1 0 0,1-1 0,-1 1 0,1-1 0,0 0 0,-1 0 0,1-1 0,-1 1 0,1-1 0,-1 0 0,1 0 0,-1 0 0,1 0 0,-1 0 0,0-1 0,0 1 1,5-4-1,0 0-6,0 0 1,-1-1 0,1 0 0,-1 0 0,0-1 0,-1 1 0,0-2 0,0 1 0,0-1-1,-1 1 1,0-2 0,0 1 0,-1 0 0,0-1 0,-1 0 0,0 0 0,0 0 0,2-15 0,-5 23 7,0-1 0,0 1 1,1 0-1,-1-1 1,0 1-1,-1-1 0,1 1 1,0 0-1,0-1 1,0 1-1,-1 0 0,1 0 1,-1-1-1,1 1 1,-1 0-1,1 0 0,-1-1 1,0 1-1,0 0 0,1 0 1,-1 0-1,0 0 1,0 0-1,0 0 0,0 0 1,0 1-1,0-1 1,-1 0-1,1 0 0,0 1 1,0-1-1,0 1 1,-1-1-1,1 1 0,0 0 1,-1-1-1,1 1 1,0 0-1,-1 0 0,1 0 1,0 0-1,-2 0 1,-1 0 7,0 1 1,1-1 0,-1 1 0,1 0 0,-1 0-1,1 0 1,-1 0 0,1 1 0,0-1-1,0 1 1,0 0 0,0 0 0,0 0-1,-5 5 1,6-4-6,0 0 1,0-1-1,0 1 0,0 0 0,1 0 0,-1 0 0,1 1 1,0-1-1,-1 4 0,2-6-5,0-1-1,-1 1 1,1 0 0,0 0-1,0-1 1,0 1 0,0 0-1,0 0 1,0 0 0,0-1-1,0 1 1,1 0 0,-1 0 0,0-1-1,0 1 1,1 0 0,-1 0-1,0-1 1,1 1 0,-1 0-1,1-1 1,-1 1 0,1-1-1,-1 1 1,1 0 0,-1-1-1,1 1 1,-1-1 0,1 1 0,0-1-1,-1 0 1,1 1 0,0-1-1,0 0 1,-1 1 0,1-1-1,0 0 1,0 0 0,-1 0-1,1 0 1,0 0 0,0 1 0,-1-1-1,1-1 1,0 1 0,1 0-1,3 0-11,-1-1 1,1 0-1,0 0 0,-1 0 0,1-1 0,-1 0 0,1 0 0,-1 0 0,0 0 1,0 0-1,7-7 0,43-38-117,-42 36 85,-4 2 8,-5 6 19,0 0 0,1-1-1,-1 1 1,1 0 0,-1 0-1,1 1 1,0-1 0,0 1 0,0 0-1,0 0 1,5-2 0,-8 5 19,-1-1 0,1 0 0,0 0 0,-1 0 0,1 0 0,0 1 0,-1-1 0,1 0 0,-1 0 0,1 1 0,-1-1 0,1 1 0,-1-1 0,1 0 0,-1 1 0,1-1 0,-1 1 0,1-1 0,-1 1 0,0-1-1,1 1 1,-1 0 0,0-1 0,1 1 0,-1-1 0,0 1 0,0 0 0,0-1 0,0 1 0,1-1 0,-1 1 0,0 0 0,0-1 0,0 2 0,0 26 67,0-25-58,-3 68 186,1 61 120,2-131-368,0 1 0,0-1 0,0 1-1,1-1 1,-1 1 0,0-1 0,1 1 0,-1-1 0,1 1 0,-1-1 0,1 0 0,1 2 0,-2-2 27,0-1 0,0 0 0,1 0 0,-1 0 0,0 0 0,0 1 0,1-1 0,-1 0 0,0 0 0,0 0 0,1 0 0,-1 0 0,0 0 0,1 0 0,-1 0 0,0 0 0,1 0 0,-1 0 0,0 0 0,1 0 0,-1 0 0,0 0 0,0 0 0,1 0 0,-1 0 0,0 0 0,1 0 0,-1 0 0,0 0 0,0-1 0,1 1 0,-1 0 0,0 0 1,1-1-1,2-2-50,-1 1 1,1-1-1,-1 0 1,0 0 0,0-1-1,0 1 1,0 0 0,-1-1-1,3-5 1,13-49-420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4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88 140 12995,'-9'48'439,"-25"74"-1,21-79-268,2-1 0,-8 56 0,18-94-186,1 1 0,-1 0 0,2 0 0,-1 0 0,0 0-1,1 0 1,2 9 0,-3-13 13,1 0-1,-1 0 1,1 0-1,-1 0 1,1 0-1,0 0 1,-1 0-1,1 0 1,0 0-1,-1 0 0,1 0 1,0-1-1,0 1 1,0 0-1,0 0 1,0-1-1,0 1 1,0-1-1,0 1 1,0-1-1,0 1 1,0-1-1,0 0 1,1 1-1,-1-1 0,0 0 1,0 0-1,0 0 1,0 0-1,1 0 1,-1 0-1,0 0 1,0 0-1,0 0 1,0-1-1,0 1 1,2-1-1,4-2 8,0 1 0,0-2 1,0 1-1,0-1 0,-1 0 0,0 0 1,12-11-1,0-2 22,19-24-1,18-27-40,-4-3-1,73-136 1,-123 205 10,7-12-61,-1 0 1,0-1 0,-1 0 0,6-21 0,-11 35 61,-1 1 1,0-1-1,0 0 1,1 1-1,-1-1 1,0 0-1,0 1 1,0-1-1,0 0 0,0 1 1,0-1-1,0 0 1,0 1-1,0-1 1,0 0-1,0 1 1,0-1-1,0 0 0,0 1 1,-1-1-1,1 0 1,0 1-1,-1-1 1,1 0-1,0 1 0,-1-2 1,-1 3-9,0-1-1,0 0 1,0 1-1,0-1 1,0 1 0,0-1-1,0 1 1,1 0 0,-1 0-1,-2 1 1</inkml:trace>
  <inkml:trace contextRef="#ctx0" brushRef="#br0" timeOffset="1">252 443 14131,'32'3'808,"-14"12"-920,-5 0-96,-2 8 184,-7 2-80,-14-2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7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11298,'27'1'786,"161"-3"-1282,-124-2 179,112 9 0,-117 0-598,0-3 1,1-2-1,-1-3 0,60-11 0,39-10-1835,159-20 6311,-265 41-3367,0 2 0,75 9 0,-72-3 788,110-5 1,-70-9 526,176 6 0,-146 12-1637,146-8 0,126-18-39,-317 13 5,138-26 0,72-38-819,-159 35 3641,-131 33-2672,0-1 0,0 1-1,0 0 1,0 0 0,0 0-1,1 0 1,-1 0 0,0 0 0,0 0-1,0-1 1,0 1 0,0 0-1,0 0 1,0 0 0,0 0-1,1 0 1,-1-1 0,0 1-1,0 0 1,0 0 0,0 0 0,0-1-1,0 1 1,0 0 0,0 0-1,0 0 1,0 0 0,0-1-1,0 1 1,0 0 0,0 0-1,0 0 1,-1 0 0,1-1 0,0 1-1,0 0 1,0 0 0,0 0-1,0 0 1,0 0 0,0-1-1,0 1 1,0 0 0,-1 0-1,1 0 1,0 0 0,0 0 0,0 0-1,0 0 1,0 0 0,-1-1-1,1 1 1,0 0 0,-14-11-139,-11-5-71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13539,'0'0'31,"1"-1"0,0 1-1,-1 0 1,1-1 0,0 1 0,-1 0 0,1 0-1,0 0 1,0-1 0,-1 1 0,1 0 0,0 0-1,-1 0 1,1 0 0,0 0 0,0 1 0,-1-1 0,1 0-1,0 0 1,-1 0 0,1 1 0,0-1 0,-1 0-1,1 0 1,0 1 0,21 13-179,-12-8 190,173 83-255,-88-45 204,305 162 192,201 91 77,-138-106-199,-380-157-23,-2 4-1,-2 4 0,110 75 1,-140-78 15,-44-35-42,-1 1 1,1-1-1,-1 1 1,0 0 0,0 0-1,-1 1 1,5 7-1,-8-13-15,-1 0-1,1 0 0,0 0 1,0 0-1,0 0 0,0 0 1,0-1-1,0 1 1,0 0-1,0 0 0,0 0 1,-1 0-1,1 0 0,0 0 1,0 0-1,0 0 1,0 0-1,0 0 0,0 0 1,0 0-1,-1 0 1,1 0-1,0 0 0,0 0 1,0 0-1,0 0 0,0 0 1,0 0-1,0 0 1,0 0-1,-1 1 0,1-1 1,0 0-1,0 0 0,0 0 1,0 0-1,0 0 1,0 0-1,0 0 0,0 0 1,0 0-1,0 0 0,0 0 1,0 1-1,0-1 1,-1 0-1,1 0 0,0 0 1,0 0-1,0 0 1,0 0-1,0 0 0,0 0 1,0 1-1,0-1 0,0 0 1,0 0-1,0 0 1,0 0-1,0 0 0,0 0 1,0 0-1,0 1 0,1-1 1,-1 0-1,0 0 1,0 0-1,-14-6-8,5 2-29,-21-9-29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11138,'-5'-7'761,"5"4"-633,2 6-40,7 7 288,1 4-112,2 3-136,0 1-32,3 2 0,-1 0 24,2-2-8,0 0-40,1-8-112,2-5-120,-2-5-760,0-5 832,-4-7-104,0-2-97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12283,'-5'20'728,"-5"13"-696,-2 10-8,1 17 72,-2 6-64,-2 6 8,2 2-24,5-1 0,4-1 8,4-15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33 198 12027,'-6'12'161,"1"0"0,0 1 0,-4 17 0,22-53-261,12-57 129,-23 70 63,1-1 1,-2 0-1,1 0 1,-2 0-1,0-17 1,0 27-85,1 1 0,-1 0-1,0 0 1,0-1 0,0 1 0,0 0 0,0-1 0,0 1-1,0 0 1,-1-1 0,1 1 0,0 0 0,0 0 0,0-1 0,0 1-1,0 0 1,0-1 0,0 1 0,-1 0 0,1 0 0,0-1 0,0 1-1,0 0 1,-1 0 0,1 0 0,0-1 0,0 1 0,-1 0 0,1 0-1,0 0 1,0 0 0,-1-1 0,0 1 0,-7 7 207,-7 17 64,10-15-224,1 1 0,0-1-1,1 1 1,-1 0 0,-1 15-1,5-25-52,0 0-1,0 0 0,0 0 0,0 0 0,0 0 0,0 0 0,1 0 1,-1 0-1,0 0 0,0 0 0,0 0 0,0 0 0,0 0 1,0 0-1,0 0 0,0 0 0,0 0 0,0 0 0,0 0 1,1 0-1,-1 1 0,0-1 0,0 0 0,0 0 0,0 0 0,0 0 1,0 0-1,0 0 0,0 0 0,0 0 0,0 0 0,0 0 1,0 0-1,0 0 0,0 1 0,0-1 0,0 0 0,0 0 0,0 0 1,0 0-1,0 0 0,0 0 0,0 0 0,0 0 0,0 0 1,0 0-1,0 1 0,0-1 0,0 0 0,0 0 0,0 0 1,0 0-1,0 0 0,0 0 0,0 0 0,0 0 0,6-10 34,7-17 4,-5 9-19,-1 2 42,-1 1 0,0-1 0,-1-1 0,4-24 0,-24 66 261,9-8-239,1-7-40,1 0 1,0 1-1,1-1 1,0 1-1,1 0 1,0 0-1,0 18 1,2-29-44,0 1 0,0-1 0,0 0 0,0 0 0,0 0-1,0 0 1,0 0 0,0 0 0,0 0 0,0 1 0,0-1 0,0 0 0,0 0 0,0 0 0,0 0 0,0 0 0,0 0 0,0 0 0,0 0 0,0 1 0,1-1 0,-1 0 0,0 0 0,0 0 0,0 0 0,0 0 0,0 0 0,0 0 0,0 0 0,0 0 0,0 0 0,0 0 0,1 0 0,-1 0 0,0 0 0,0 0 0,0 1 0,0-1 0,0 0 0,0 0 0,0 0 0,1 0 0,-1 0 0,0 0-1,0 0 1,0 0 0,0 0 0,0-1 0,0 1 0,0 0 0,0 0 0,1 0 0,-1 0 0,0 0 0,0 0 0,0 0 0,0 0 0,7-8 20,4-9-4,-2 0 14,-1-1-1,0 0 1,-2 0-1,0 0 1,4-25-1,-11 34 49,-3 11-3,-7 11 14,0 6-68,2 1-1,0 1 0,-10 33 1,18-48-52,4-10 2,2-11-36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7:4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13 124 6289,'0'-12'638,"1"0"-1,-1 1 0,2-1 0,0 1 1,3-17 1783,-5 28-2370,-7 10 805,-7 17-282,14-27-565,0 1 1,0-1 0,-1 1 0,1-1 0,0 1 0,0-1-1,0 1 1,0-1 0,0 1 0,0 0 0,0-1 0,0 1 0,0-1-1,0 1 1,0-1 0,0 1 0,0-1 0,0 1 0,0 0-1,1-1 1,-1 1 0,0-1 0,0 1 0,1-1 0,-1 1-1,0-1 1,1 0 0,-1 1 0,0-1 0,1 1 0,-1-1 0,1 0-1,0 1 1,0-1-1,0 0 0,0 0-1,1 0 1,-1 0 0,0 0 0,0-1-1,0 1 1,1 0 0,-1-1 0,0 1-1,0-1 1,0 0 0,0 1-1,1-2 1,6-3 24,-1 0 0,0-1 0,9-9 0,-7 7-18,-4 9 2,-3 16 15,-2-15-30,-1 0-1,1-1 1,0 1-1,0 0 1,0-1-1,1 1 1,-1 0-1,0-1 1,1 1-1,-1 0 1,1-1-1,0 2 1,2-5 17,-1-1 1,0 0-1,-1 0 0,1 0 0,0 0 1,-1-1-1,1 1 0,0-5 0,3-6 246,-7 26 13,-4 12-190,4-14-74,1-5-12,0 0 0,0 0-1,1 0 1,-1 0 0,1 0 0,0 0-1,1 7 1,13-39-2,-8 13 27,-1-1 1,-1-1-1,-1 1 0,4-32 0,-7 48-25,0-1 0,0 0 0,0 0 0,0 0-1,0 0 1,0 0 0,0 0 0,0 0 0,0 0 0,0 0 0,0 0-1,0 0 1,-1 0 0,1 0 0,0 0 0,0 0 0,0 0-1,0 0 1,0 0 0,0 0 0,0 0 0,0 0 0,0 0-1,0 0 1,0 0 0,0 0 0,0 0 0,-1 0 0,1 0 0,0 0-1,0 0 1,0 0 0,0 0 0,0 0 0,0 0 0,0 0-1,0 0 1,0 0 0,0-1 0,0 1 0,0 0 0,0 0 0,0 0-1,0 0 1,0 0 0,0 0 0,0 0 0,0 0 0,0 0-1,0 0 1,-7 12 53,-5 18 18,7-9-79,0 0 1,2 1 0,-2 30-1,5-52 7,0 1 0,-1-1 0,1 1 0,0-1 0,0 0 0,0 1 0,0-1 0,0 1 0,0-1 0,0 1 0,0-1 0,0 0 0,0 1-1,0-1 1,0 1 0,1-1 0,-1 0 0,0 1 0,0-1 0,0 1 0,0-1 0,1 0 0,-1 1 0,0-1 0,0 0 0,1 1 0,-1-1 0,0 0 0,1 1 0,-1-1-1,0 0 1,1 0 0,-1 0 0,1 1 0,-1-1 0,0 0 0,1 0 0,0 0 0,0 0-2,0 0 1,0-1-1,0 1 1,-1-1-1,1 1 0,0-1 1,0 1-1,0-1 0,0 0 1,-1 1-1,1-1 0,0 0 1,-1 0-1,1 1 0,0-1 1,-1 0-1,1-1 1,11-20-42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8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13947,'11'-9'1602,"5"0"-1472,0 2 1,0 0 0,31-9 0,59-10-185,-72 19 23,50-10-1005,1 3 0,144-3 0,-218 17 337,-5 0 463,-1 0 0,0 0 0,0 0 0,1-1 0,-1 1 0,0-1 0,0 0 0,6-3-1,-6-5-536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8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56 11682,'3'-12'461,"-2"7"-347,0 0 1,1 0 0,0 0-1,0 0 1,0 0 0,4-6-1,-6 11-105,0 0 0,0 0 0,0 0 0,0-1 0,0 1 0,0 0 0,0 0 0,1 0 0,-1 0 0,0 0 0,0 0-1,0-1 1,0 1 0,0 0 0,0 0 0,0 0 0,1 0 0,-1 0 0,0 0 0,0 0 0,0 0 0,0 0 0,0 0 0,1 0-1,-1 0 1,0 0 0,0 0 0,0-1 0,0 1 0,1 0 0,-1 1 0,0-1 0,0 0 0,0 0 0,0 0 0,0 0 0,1 0-1,-1 0 1,0 0 0,0 0 0,0 0 0,0 0 0,0 0 0,1 0 0,-1 0 0,3 9 178,-2 12-71,-2-6-120,0 0 0,-1 0 0,-1 0 0,-1-1 0,0 1 0,-1-1 0,0 0 0,-1 0 0,-1 0 0,0-1 0,-13 17 0,1-4-14,-1 0 1,-2-1-1,0-1 0,-30 24 0,2-9 183,-103 60 1,121-79-65,28-19-93,1 2-1,0-1 1,0 0 0,0 1 0,0-1 0,-4 6 0,7-8-8,-1 0 0,1 0 0,0 1 0,0-1 0,0 0 0,0 0 0,-1 1 0,1-1 0,0 0 0,0 0 0,0 1 0,0-1 0,0 0 0,0 0 0,0 1 0,0-1 0,0 0 0,0 1 0,0-1 0,0 0 0,0 0 0,0 1 0,0-1 0,0 0 0,0 0 0,0 1 0,1-1 0,-1 0 0,0 0 0,0 1 0,0-1 1,0 0-1,1 1 0,0-1-3,0 1 0,0 0 1,1-1-1,-1 1 0,0-1 1,1 0-1,-1 1 0,0-1 1,1 0-1,-1 0 0,0 0 1,2 0-1,151-8-306,-77 2 245,5 0 40,3-1 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8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14923,'-2'2'802,"-5"3"-771,1 1-1,1 0 1,-1 1 0,1 0 0,0-1 0,1 2 0,0-1 0,0 0 0,0 1 0,1 0-1,-4 15 1,-2 7-78,-8 59 0,12-30 12,3 1 1,2 0 0,3 0-1,11 66 1,-11-131 559,1-11-422,-1-66 135,-3 0 1,-3-1-1,-18-96 0,6 96-366,10 71-9,3 11 68,2 16-13,2-9 53,0 1 0,0 0-1,1 0 1,0-1-1,0 0 1,0 0 0,1 0-1,0 0 1,0 0-1,0 0 1,1-1 0,0 0-1,0 0 1,0-1 0,10 8-1,-10-9 23,0 0-1,1-1 0,-1 1 1,1-1-1,-1 0 0,1-1 1,-1 1-1,1-1 0,0 0 1,0-1-1,-1 1 1,1-1-1,0 0 0,0-1 1,0 1-1,0-1 0,-1 0 1,1-1-1,8-2 0,-2-2-2,-1 0 0,1 0-1,-1-1 1,0 0 0,-1-1-1,0 0 1,0-1-1,-1 0 1,0 0 0,0-1-1,-1 0 1,-1-1 0,11-18-1,-18 28 12,9-12-85,-9 29-54,-8 33 19,3 0 1,1 0-1,3 1 1,8 82 0,-6-121 95,1 0 1,1-1 0,-1 1-1,2-1 1,-1 0 0,10 17 0,-12-25 10,1 0 0,-1 0 1,1 0-1,0 0 0,0-1 1,0 1-1,4 2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8:5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446 299 11122,'0'1'53,"1"-1"1,-1 0-1,1 0 0,-1 1 0,0-1 0,1 0 0,-1 1 0,0-1 0,1 0 0,-1 1 1,0-1-1,0 1 0,0-1 0,1 0 0,-1 1 0,0-1 0,0 1 0,0-1 0,0 1 1,0-1-1,1 1 0,-1-1 0,0 1 0,0-1 0,0 0 0,-1 2 0,2 17 321,-1-13-276,1 19 83,-2 0-1,0 1 1,-2-1-1,0 0 1,-2 0-1,-13 40 1,14-52-50,-1 1-1,-1-1 1,0 0-1,-1-1 1,0 0 0,-1 0-1,-1 0 1,1-1 0,-2 0-1,0-1 1,0 0 0,-1-1-1,-14 11 1,21-17-92,-1-1 0,1 0 0,-1 0 1,0 0-1,1 0 0,-1-1 0,0 0 0,0 0 1,0 0-1,0 0 0,-9-1 0,12 0-48,1 0-1,-1 0 1,1-1-1,-1 1 0,1 0 1,-1-1-1,1 1 1,-1-1-1,1 0 0,-1 1 1,1-1-1,0 0 1,-1 0-1,1 0 0,0 0 1,0 0-1,0 0 1,-1 0-1,1 0 0,0 0 1,1-1-1,-1 1 1,0 0-1,0-1 0,0 1 1,1-1-1,-1 1 1,1-1-1,-1 1 0,1-1 1,0 1-1,0-1 1,-1 1-1,1-1 0,0 0 1,0 1-1,1-1 1,-1 1-1,1-4 0,3-21-171,2 1-1,1 0 0,1 0 0,20-42 0,3-10-81,-27 63 262,-1 0 1,0 0-1,0-1 0,0-21 1,-4-61-8,0 66 6,1 23 19,-1 0 0,0 1 0,0-1 0,0 0 0,-1 0 0,0 1 0,-1-1 0,1 1-1,-2 0 1,1 0 0,-1 0 0,0 0 0,0 1 0,-1-1 0,0 1 0,0 0 0,0 1 0,-1-1 0,0 1 0,-9-7 0,-3-3 13,2 1-16,-27-17 1,39 28-34,0 1 0,0-1 0,0 1 0,-1 0 0,1 1 0,0-1 0,-1 1 0,0 0 0,1 0 0,-1 0 0,1 1 0,-10-1 0,11 2 3,-1 0 1,1 0-1,0 0 1,0 0-1,0 0 1,-1 1-1,1-1 1,1 1-1,-1 0 0,0 0 1,0 0-1,1 0 1,-1 1-1,1-1 1,0 0-1,-1 1 1,1 0-1,0 0 1,1 0-1,-1-1 0,0 2 1,1-1-1,0 0 1,-2 5-1,1-1 0,0 0 0,1 0-1,-1 0 1,1 0 0,1 0-1,-1 0 1,1 0 0,0 0-1,1 0 1,2 13 0,4 1-11,0 1 0,2-2 1,0 1-1,2-1 0,18 28 1,73 87-30,-96-126 54,15 14-2,44 39-1,0 0 6,-58-54 48,-1 1-1,0 0 1,0 0-1,-1 1 1,0 0-1,-1 0 1,0 0-1,-1 0 1,0 1-1,-1 0 0,0-1 1,0 1-1,-1 0 1,0 0-1,-1 0 1,-1 0-1,-2 15 1,0-13 1272,4-17-1059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8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13227,'0'2'80,"-1"1"0,1-1 0,-1 1 1,0-1-1,0 0 0,0 1 0,0-1 0,0 0 1,-1 0-1,-2 3 0,-1 4 15,-39 85 257,-35 110-1,44-109-211,-51 110-739,101-234-550,2-8 813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3 150 11666,'0'0'25,"0"0"0,0 0 0,-1 0-1,1 0 1,0 1 0,0-1 0,0 0-1,0 0 1,-1 0 0,1 0 0,0 0-1,0 1 1,0-1 0,0 0 0,0 0-1,0 0 1,0 0 0,0 1 0,0-1-1,0 0 1,0 0 0,0 0 0,0 1-1,0-1 1,0 0 0,0 0 0,0 0-1,0 1 1,0-1 0,0 0-1,0 0 1,0 0 0,0 1 0,0-1-1,0 0 1,0 0 0,0 0 0,0 0-1,0 1 1,1-1 0,-1 0 0,0 0-1,0 0 1,0 0 0,0 0 0,0 1-1,1-1 1,-1 0 0,0 0 0,0 0-1,0 0 1,0 0 0,1 0 0,-1 0-1,0 0 1,0 0 0,0 0-1,1 0 1,-1 0 0,0 0 0,0 0-1,20 3 592,178-13 2208,-114 3-2166,871-42 809,-911 48-1573,501-17-1861,-7-28 541,-292 16 1886,-229 31-109,-25 4-18,-22 7-113,30-12-223,-5 1-4,1 0-1,0 0 1,-1 0 0,1 0 0,0-1 0,-1 0 0,1 0-1,-9 0 1,3-6-87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08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11058,'-3'15'263,"-1"-1"-1,0 1 0,-1 0 0,-1-1 0,-13 25 0,-4 7 171,-33 98 279,49-121-637,1 1 1,1 0-1,0 0 0,0 31 0,4-49-64,1 1 0,1-1 0,-1 0 0,1 0 0,0 0 0,0 0 0,1 0 0,0 0 0,0 0 0,0-1 0,1 1 0,3 6 0,-1-6-239,0 1 0,1-1 0,-1 0 0,1 0 0,0-1 1,1 0-1,-1 0 0,11 5 0,-11-3-1475,-14-3 800,-3-3 107</inkml:trace>
  <inkml:trace contextRef="#ctx0" brushRef="#br0" timeOffset="1">1 486 13467,'2'-1'976,"11"0"-664,5-2-88,9-2 272,6 1-120,4-2-216,5 1-144,-4 0 128,-6-3-16,-19-11-144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11530,'1'1'5,"0"0"-1,1-1 0,-1 1 1,0-1-1,1 1 0,-1-1 0,0 1 1,1-1-1,-1 0 0,0 1 0,1-1 1,-1 0-1,1 0 0,-1 0 1,0 0-1,1-1 0,-1 1 0,1 0 1,-1-1-1,0 1 0,2-1 1,31-16-668,-26 13 578,71-41-670,91-46-931,-161 87 1790,1 0 0,-1 1-1,1 0 1,0 1-1,0 0 1,0 0-1,0 1 1,0 0-1,0 1 1,0 0 0,0 1-1,0 0 1,0 0-1,0 1 1,0 1-1,0 0 1,-1 0 0,1 0-1,-1 1 1,0 1-1,0 0 1,9 6-1,19 12-6,1-2 0,1-2 0,1-1 0,0-3 0,71 19 0,300 34-158,-131-27 23,13 20 162,20 4 52,-224-51-149,139 4 1,-108-19-44,162-23-1,119-44-644,-333 58 820,0 3 1,102 3-1,4 0-763,-159 3 377,1 0-494,1 0-1,16-4 0,-32 4 791,-1 1 0,0 0-1,0-1 1,0 1-1,0-1 1,1 1-1,-1 0 1,0-1-1,0 1 1,0-1-1,0 1 1,0 0-1,0-1 1,0 1-1,0-1 1,0 1-1,0-1 1,0 1-1,0 0 1,-1-1-1,1 1 1,0 0-1,0-1 1,0 1-1,0-1 1,-1 1-1,1 0 1,0-1-1,0 1 1,-1 0-1,1-1 1,0 1 0,-1 0-1,-1-3 110,-1-5-232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1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4187 997 10938,'4'-2'-46,"-1"0"-1,0-1 0,0 0 1,-1 1-1,1-1 1,0 0-1,-1 0 0,0-1 1,0 1-1,0 0 0,0-1 1,0 1-1,-1-1 0,1 0 1,1-6-1,-1 3-83,-1 0-1,1-1 1,-1 1-1,0 0 1,-1-1 0,0 1-1,-1-11 1,1 14 182,-1 1 0,0 0 1,-1-1-1,1 1 1,0 0-1,-1 0 0,0 0 1,0 0-1,0 0 0,0 0 1,0 0-1,-4-3 1,-37-28 1417,34 28-1288,0-1 0,1 0 0,-10-9 0,-30-45-867,33 41 427,-1 0 0,-1 1 1,-35-32-1,5 18 570,-1 3 0,-75-37 0,-17-9 32,60 26-405,24 13-97,-1 3 1,-74-31-1,-149-29 283,90 43-3616,120 35 2031,0 3-1,-131-8 0,-145 30 3758,309-7-2142,-640 71 2385,-217 136-3267,852-194-227,1 1 1,-72 40-1,-67 60 3051,166-106-1958,2 0 1,-1 1 0,1 0-1,1 1 1,0 1 0,0-1-1,2 2 1,-11 17 0,14-20-155,1 0 1,0 0 0,0 1-1,2 0 1,-1 0-1,1 0 1,1 0 0,0 0-1,1 0 1,0 1-1,2 19 1,4 0-84,1-1 0,1 0-1,2 0 1,1-1 0,2 0 0,1-1-1,1 0 1,24 36 0,-32-55 105,0 1 0,1-2-1,0 1 1,1-1 0,0 0 0,1-1 0,0 0 0,0 0 0,0-1 0,1 0 0,0 0-1,1-2 1,0 1 0,-1-1 0,2 0 0,-1-1 0,0-1 0,1 0 0,0 0-1,-1-1 1,1-1 0,0 0 0,0 0 0,13-2 0,12-4-62,-1-1 1,0-1-1,0-3 0,-1-1 0,0-1 1,54-28-1,0-2-8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1706 9810,'0'-3'77,"1"0"-1,-1 0 1,1 0-1,0 0 1,0 0-1,0 1 1,0-1-1,0 0 1,1 1-1,-1-1 1,1 1-1,0-1 1,0 1-1,2-3 1,38-34 433,-18 19-401,110-106 264,150-136 461,-153 148-524,191-164 270,17 21-42,252-103 269,-293 179-2208,-294 178 1312,10-7-71,-14 10 154,0 0 0,0 0 0,0 0 0,0-1 0,1 1 0,-1 0 0,0 0 0,0 0 0,0-1 0,0 1 0,0 0 1,0 0-1,0 0 0,1-1 0,-1 1 0,0 0 0,0 0 0,0 0 0,0-1 0,0 1 0,0 0 0,0 0 0,0-1 0,0 1 0,0 0 0,0 0 0,0-1 0,-1 1 0,1 0 0,0 0 0,0 0 0,0-1 0,0 1 0,0 0 0,0 0 0,0 0 0,-1-1 0,1 1 0,0 0 0,0 0 0,0 0 0,0 0 0,-1 0 0,1-1 0,0 1 0,0 0 1,0 0-1,-1 0 0,1 0 0,0 0 0,0 0 0,-1 0 0,1 0 0,0 0 0,-1 0 0,-16-4-354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17 11514,'1'-1'63,"-1"1"0,1-1 0,-1 1 0,1-1 0,-1 1 0,0-1 0,1 0 0,-1 1 0,0-1 0,1 1 0,-1-1 0,0 0 0,0 1 0,0-1 0,0 1 0,0-1 0,1 0 0,-1 1 0,0-1 0,0 0 0,-1 1 0,1-1 0,0 0 0,0 0 0,-1 2 1,-1-1 0,1 1 0,0 0 0,0 0-1,0 0 1,0 0 0,0 0 0,0 1 0,0-1 0,1 0-1,-1 0 1,0 1 0,0 1 0,-19 36 88,2 1 0,-17 56-1,3-8-155,-3-1-16,-78 212-163,112-297 178,0-1 0,1 0-1,-1 1 1,1-1 0,-1 1 0,1-1 0,-1 0-1,1 1 1,0-1 0,0 1 0,0-1 0,0 1 0,0-1-1,0 1 1,0-1 0,1 1 0,-1-1 0,0 1-1,1-1 1,-1 1 0,1-1 0,1 2 0,-1-2 1,1 0 1,-1-1 0,1 1 0,0 0-1,-1-1 1,1 0 0,0 1 0,-1-1 0,1 0-1,0 0 1,0 0 0,-1 0 0,1 0-1,0 0 1,-1-1 0,1 1 0,0 0-1,-1-1 1,4-1 0,129-41 42,-42 13-43,160-51-71,-171 53 63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4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29 124 6945,'-29'-20'2192,"51"19"902,180 24-1955,-69-5-1042,39-5-31,0-7 0,1-8 0,-1-7 0,256-48 1,-345 42-22,202-33 68,-215 40-95,0 3 1,73 4-1,-87 7-10,0 2 0,0 3 0,68 22 1,-68-17-22,-48-14-18,1 0-1,-1 0 1,0 0 0,1-1 0,-1-1-1,1 1 1,-1-2 0,1 1 0,11-2-1,-17 0 14,1 1 0,0 0 0,0-1 0,-1 0 0,1 1-1,-1-1 1,1-1 0,-1 1 0,0 0 0,0-1 0,0 0-1,0 0 1,-1 0 0,1 0 0,-1 0 0,0 0 0,0-1-1,0 1 1,0-1 0,0 1 0,1-7 0,6-25-114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18 328 14019,'20'-7'2061,"-11"5"-2048,0 0 0,-1-1 0,11-4-1,-5-2 45,-1 0 0,-1-1 0,1 0 1,-1-1-1,-1-1 0,0 0 0,-1 0 0,0-1 0,-1 0 0,0-1 0,-1 1 0,-1-2 0,0 1 0,-1-1 0,6-21 0,-11 32-35,0-1 0,0 1 0,-1-1 0,0 1 0,0-1 0,0 1 0,0-1 0,-1 1 0,1-1 0,-1 1 0,0 0 0,-3-7 0,3 10-15,1-1 0,-1 1 0,0-1 0,0 1 0,-1-1 0,1 1 0,0-1 0,0 1 0,-1 0 0,1 0 0,-1 0 0,1-1 0,-1 2 0,1-1 0,-1 0 1,0 0-1,1 0 0,-1 1 0,0-1 0,0 1 0,1-1 0,-1 1 0,0 0 0,0 0 0,0 0 0,0 0 0,1 0 0,-1 0 0,0 0 0,0 0 0,0 1 0,-1 0 0,-5 1 2,1 1 0,-1 0-1,1 1 1,0 0 0,0 0-1,0 0 1,1 1 0,-1 0-1,1 0 1,0 0 0,1 1-1,-1 0 1,-6 11 0,0 0-12,0 0-1,2 1 1,0 0 0,-8 22 0,11-22-7,1 1 0,-6 30 1,10-42-3,1 1 0,0-1 0,1 0 1,0 0-1,0 1 0,0-1 0,1 0 1,0 0-1,4 14 0,-5-20 8,1 0 0,-1 0 0,1 0 0,-1 0 1,1 1-1,0-1 0,0 0 0,-1 0 0,1 0 0,0-1 0,0 1 0,0 0 0,0 0 0,0 0 1,0-1-1,0 1 0,0 0 0,0-1 0,0 1 0,1-1 0,-1 1 0,0-1 0,0 0 0,0 1 1,1-1-1,-1 0 0,0 0 0,1 0 0,-1 0 0,0 0 0,0 0 0,1 0 0,-1-1 0,0 1 1,0 0-1,0-1 0,1 1 0,-1-1 0,0 1 0,1-2 0,4-1-13,1 0 0,-2-1 0,1 1-1,0-2 1,-1 1 0,6-6 0,17-21-46,-1-1 0,24-38 0,-22 29 36,-27 38 24,17-19-25,-18 21 27,0 1 0,0-1 0,0 1 0,0-1 0,-1 1 0,1-1 0,0 1 0,0-1 0,0 1 0,0 0 0,0-1 0,0 1 0,0 0 0,0 0 0,0 0 0,0 0 0,0 0 0,0 0 0,0 0 0,0 0 0,0 0 0,0 1 1,0-1-1,0 0 0,0 1 0,1 0 0,5 3-1,0 1 0,-1 0 1,0 1-1,9 10 1,-8-9-9,-1 0 0,1-1 0,0 0 0,12 8 0,-17-13 12,0 1 0,1-1 0,-1 0-1,1 0 1,-1 0 0,0-1 0,1 1-1,-1-1 1,1 1 0,-1-1 0,1 0 0,0 0-1,-1 0 1,1 0 0,-1 0 0,1-1-1,-1 1 1,1-1 0,-1 0 0,5-1 0,1-3 16,-1 1 0,-1-1 0,1 0 1,-1-1-1,0 0 0,0 0 0,0 0 1,-1-1-1,0 1 0,0-1 0,5-12 1,25-30 154,-35 48-172,0 1 0,1-1 0,-1 1 0,1-1 1,-1 1-1,0-1 0,1 1 0,-1-1 0,1 1 0,-1 0 1,1-1-1,-1 1 0,1 0 0,-1-1 0,1 1 0,-1 0 0,1 0 1,0 0-1,-1-1 0,1 1 0,-1 0 0,1 0 0,0 0 1,-1 0-1,1 0 0,-1 0 0,1 0 0,0 0 0,-1 0 1,1 0-1,-1 1 0,1-1 0,0 0 0,-1 0 0,1 0 1,-1 1-1,1-1 0,-1 0 0,1 1 0,-1-1 0,1 0 1,-1 1-1,1-1 0,-1 1 0,0-1 0,1 1 0,-1-1 1,1 1-1,-1-1 0,0 1 0,1 0 0,2 5 1,0 0 0,-1 1 0,1-1 0,0 8 0,2 0-3,0 1-6,-3-9 3,0 0 0,0 0 1,0-1-1,1 1 0,0-1 1,0 1-1,0-1 0,1 0 1,4 5-1,-8-10 1,1 1 0,-1-1 0,1 0 0,-1 1 0,1-1 0,-1 0 0,1 0-1,-1 1 1,1-1 0,-1 0 0,1 0 0,-1 0 0,1 0 0,0 0 0,-1 0 0,1 0 0,-1 0 0,1 0 0,-1 0 0,1 0 0,0 0-1,-1 0 1,1 0 0,-1-1 0,1 1 0,-1 0 0,1 0 0,-1-1 0,1 1 0,-1 0 0,1-1 0,-1 1 0,0 0 0,1-1 0,-1 1 0,1-1-1,-1 1 1,0-1 0,1 1 0,-1-1 0,0 1 0,0-1 0,1 1 0,-1-1 0,1-1-42,0 0 1,-1 1-1,1-1 1,0 0-1,-1 1 0,1-1 1,-1 0-1,1 0 1,-1 0-1,0 1 1,0-1-1,0-3 1,-2 6-48,0 5-36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12771,'1'4'182,"1"0"0,-1 0 1,0 0-1,0 0 0,0 0 1,0 0-1,-1 0 0,1 0 1,-1 5-1,1 6 231,30 241 2116,-18-190-2464,37 119 0,32 15-109,-46-116 55,-54-118 471,-2 1 1,-29-37-1,-69-86 149,112 147-353,13 9-304,6 1-42,6-3-177,-1 0 0,0-2 0,0 0 0,-1-1 0,30-12 0,-15 5 153,12-5-136,-3-1-25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16 15139,'-3'-2'80,"0"0"1,0 0-1,0 1 0,0-1 0,0 1 0,0 0 0,0-1 1,0 2-1,-1-1 0,1 0 0,0 1 0,-1-1 0,1 1 1,-1 0-1,1 0 0,0 0 0,-1 1 0,-5 1 0,-4 0 42,0 1 0,1 1-1,-21 8 1,21-6-102,0 0 0,1 1 0,-1 0 0,2 1 0,-1 0 0,1 1 0,0 0 1,1 1-1,-13 16 0,17-19-41,0 0 0,1 0 0,0 0 0,0 0 1,0 0-1,1 1 0,0 0 0,1 0 0,0-1 0,0 1 1,1 1-1,-1-1 0,2 0 0,-1 0 0,1 0 0,2 14 1,-2-20 5,1 0 0,-1-1 0,0 1 1,1-1-1,-1 1 0,1-1 0,0 1 1,-1-1-1,1 1 0,0-1 1,0 0-1,0 1 0,0-1 0,0 0 1,0 0-1,0 0 0,1 0 0,-1 0 1,0 0-1,1 0 0,-1 0 0,0 0 1,1-1-1,-1 1 0,1 0 0,-1-1 1,1 0-1,-1 1 0,1-1 1,0 0-1,-1 0 0,1 1 0,-1-1 1,1-1-1,0 1 0,-1 0 0,1 0 1,-1 0-1,3-1 0,7-2-95,0 0-1,-1-1 0,1 0 1,13-8-1,-14 7-7,6-3-41,-12 5 110,1 1 0,-1 0 0,1 0 0,-1 0-1,1 0 1,0 1 0,9-2 0,-13 3 49,-1 0-1,0 0 1,1 0 0,-1 0-1,0 0 1,1 0 0,-1 0-1,0 0 1,1 0-1,-1 1 1,0-1 0,1 0-1,-1 0 1,0 0 0,0 0-1,1 0 1,-1 1-1,0-1 1,1 0 0,-1 0-1,0 1 1,0-1 0,1 0-1,-1 0 1,0 1-1,0-1 1,0 0 0,0 1-1,1-1 1,-1 0 0,0 1-1,0-1 1,0 0-1,0 1 1,0-1 0,0 0-1,0 1 1,0-1 0,0 0-1,0 1 1,0-1-1,0 0 1,0 1 0,0-1-1,0 0 1,0 1-1,0-1 1,-1 0 0,1 1-1,0-1 1,0 0 0,0 1-1,0-1 1,-1 0-1,1 1 1,-12 21 134,10-20-117,-75 103 1125,0 0 83,75-102-1210,0-1 0,1 1 0,-1 0 0,1 0 0,0 0 0,-1 0 1,1 0-1,1 0 0,-1 0 0,0 0 0,1 0 0,0 0 0,-1 0 0,2 6 0,-1-7-41,1 0-1,0 0 0,0 0 1,-1 0-1,1 0 0,1 0 1,-1-1-1,0 1 0,0 0 1,1-1-1,-1 1 0,0-1 1,1 1-1,0-1 0,-1 0 1,1 1-1,0-1 0,0 0 1,0 0-1,-1 0 0,1-1 1,4 2-1,65 32 171,-48-23-225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14115,'3'-13'398,"0"1"-1,0 0 1,8-18-1,-9 27-345,-1 0 0,0 0 0,0 0 0,1 0-1,0 1 1,-1-1 0,1 0 0,0 1 0,1-1 0,-1 1 0,0-1-1,1 1 1,-1 0 0,1 0 0,0 0 0,-1 1 0,1-1-1,4-1 1,-6 3-43,-1 0 0,1 0 0,0 0 0,-1 0 0,1 1 0,-1-1 0,1 0-1,0 0 1,-1 0 0,1 1 0,-1-1 0,1 0 0,-1 1 0,1-1 0,-1 1 0,1-1 0,-1 0-1,0 1 1,1-1 0,-1 1 0,1-1 0,-1 1 0,0-1 0,0 1 0,1-1 0,-1 1 0,0 0-1,0-1 1,0 1 0,1-1 0,-1 1 0,0 0 0,0-1 0,0 2 0,3 25 110,-3-23-100,-3 150 325,0-106-331,5 75-1,-2-121-18,0-1-1,0 1 1,0-1-1,0 1 1,1-1 0,-1 0-1,1 1 1,-1-1-1,1 1 1,-1-1-1,1 0 1,0 1 0,-1-1-1,1 0 1,1 2-1,-1-3 5,-1 0 0,0 0-1,0 0 1,1 0-1,-1 1 1,0-1-1,1 0 1,-1 0 0,0 0-1,1 0 1,-1 0-1,0 0 1,1 0 0,-1 0-1,0 0 1,1 0-1,-1 0 1,0-1 0,1 1-1,-1 0 1,0 0-1,1 0 1,-1 0-1,0 0 1,1-1 0,11-12-50,11-29 44,-1 0 0,-3-1 0,17-53 0,-1 5 100,-28 76-110,-7 15 18,0 0-1,0 0 1,0 0-1,1 0 1,-1 0-1,0 0 1,0 0-1,0-1 1,0 1-1,0 0 0,0 0 1,0 0-1,0 0 1,0 0-1,0 0 1,0 0-1,1 0 1,-1 0-1,0 0 1,0 0-1,0 0 1,0 0-1,0 0 1,0 0-1,0 0 1,0 0-1,0 0 1,1 0-1,-1 1 1,0-1-1,0 0 1,0 0-1,0 0 1,0 0-1,0 0 1,0 0-1,0 0 1,0 0-1,0 0 0,0 0 1,0 0-1,0 0 1,0 0-1,0 0 1,0 1-1,1-1 1,-1 0-1,0 0 1,0 0-1,0 0 1,0 0-1,0 0 1,0 0-1,0 0 1,0 0-1,0 0 1,0 1-1,0-1 1,0 0-1,0 0 1,0 0-1,0 0 1,-1 0-1,1 0 1,0 0-1,-1 30-56,1-19 58,-2 19-20,-2 62-80,4-80 100,0-1 0,2 1 0,-1 0 1,1-1-1,6 17 0,-8-27 10,0 1-1,1-1 1,-1 0-1,1 1 1,-1-1 0,1 0-1,0 1 1,-1-1-1,1 0 1,0 0 0,0 0-1,0 0 1,0 0 0,0 0-1,0 0 1,0 0-1,0 0 1,0 0 0,1 0-1,-1-1 1,0 1-1,0 0 1,1-1 0,-1 1-1,3 0 1,-2-2 8,0 1-1,0 0 1,0-1 0,0 1-1,0-1 1,0 0 0,0 1 0,-1-1-1,1 0 1,0 0 0,0 0-1,0-1 1,-1 1 0,1 0 0,1-3-1,6-5 86,-1 0 0,0 0-1,-1-1 1,10-16 0,-7 7 100,0-1 1,11-36 0,-17 44-145,-1 0 1,0 0 0,-1 0-1,0 0 1,-1 0 0,-1-15-1,1 26-59,-1 0 0,0 1 0,0-1 0,0 1 0,0-1 0,0 1 0,0-1 0,0 0 0,0 1 0,0-1 0,0 1 0,-1-1 0,1 0 0,0 1 0,0-1 0,0 1 0,-1-1 0,1 1 0,0-1 0,-1 1 0,1-1 0,0 1 0,-1 0 0,1-1 0,-1 1 0,1-1 0,0 1 0,-1 0 0,1-1 0,-1 1 0,1 0 0,-1 0 0,1-1 0,-1 1 0,0 0 0,1 0 0,-1 0 0,1 0 0,-2-1 0,1 2-2,0-1 0,1 0 0,-1 1 1,0-1-1,0 1 0,0 0 1,0-1-1,1 1 0,-1-1 0,0 1 1,1 0-1,-1 0 0,1-1 1,-1 1-1,0 0 0,1 0 0,0 0 1,-1 0-1,1-1 0,-1 1 1,1 0-1,0 1 0,-2 4-10,1 0 0,0 0 0,1 0 0,0 1-1,-1-1 1,2 0 0,-1 0 0,1 0 0,0 0 0,2 7 0,-2-12 10,-1 1 1,0-1 0,1 0 0,0 0-1,-1 1 1,1-1 0,0 0 0,0 0 0,-1 0-1,1 0 1,0 0 0,0 0 0,0 0-1,1 0 1,-1 0 0,0 0 0,0-1 0,0 1-1,2 1 1,-1-2 5,0 0 0,0 0 1,0 0-1,0 0 0,0 0 0,0 0 1,-1-1-1,1 1 0,0 0 0,0-1 0,0 0 1,0 1-1,-1-1 0,1 0 0,0 0 0,-1 0 1,1 0-1,2-2 0,7-6 27,0 0 0,-1-1 0,0 0 0,0-1 0,7-11 0,38-60 110,-29 37-209,-26 45 64,0 0-1,0-1 1,0 1 0,0 0 0,1 0 0,-1-1 0,0 1-1,0 0 1,0 0 0,0 0 0,1-1 0,-1 1 0,0 0-1,0 0 1,1 0 0,-1 0 0,0-1 0,0 1 0,1 0-1,-1 0 1,0 0 0,0 0 0,1 0 0,-1 0-1,0 0 1,0 0 0,1 0 0,-1 0 0,0 0 0,1 0-1,-1 0 1,0 0 0,0 0 0,1 0 0,-1 0 0,0 0-1,0 0 1,1 0 0,-1 1 0,0-1 0,0 0-1,1 0 1,-1 0 0,0 0 0,0 1 0,0-1 0,1 0-1,-1 0 1,0 0 0,0 1 0,0-1 0,0 0 0,1 0-1,-1 1 1,0-1 0,0 0 0,0 0 0,0 1-1,0-1 1,0 1 0,5 16-79,-1 8 27,10 48-52,-12-67 113,0 0 0,0 0-1,0 0 1,1 0 0,0 0-1,0-1 1,1 1-1,7 9 1,-10-14-4,-1 0 1,1 0-1,0 0 0,0-1 0,0 1 0,0 0 1,0 0-1,0-1 0,0 1 0,0 0 1,0-1-1,0 1 0,0-1 0,0 1 0,0-1 1,0 0-1,1 1 0,-1-1 0,0 0 1,0 0-1,0 0 0,1 0 0,-1 0 0,0 0 1,0 0-1,0 0 0,1-1 0,-1 1 1,0 0-1,0-1 0,0 1 0,0-1 0,0 1 1,0-1-1,0 1 0,0-1 0,0 0 1,0 0-1,0 1 0,0-1 0,0 0 0,0 0 1,0-2-1,2 0-65,0-1 1,-1 0-1,1 0 1,-1 0-1,0-1 0,-1 1 1,1 0-1,-1-1 1,0 1-1,1-7 0,-1 4 14,-1-1 0,0 0 0,-1 0 0,1 1 0,-2-1 0,1 0 0,-1 1 0,-3-11 0,-3-3-231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13587,'-2'5'1312,"2"1"-888,5-4-152,6 1 953,5-1-465,13-2-288,5-3-72,11-3-104,2-1-112,2-3-256,-2 0-184,-6-2-288,-5 2 440,-20 5-128,-15 5-144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15283,'-10'-5'1313,"2"5"-1105,0 12-208,1 5 616,3 4-856,2 5-200,2 3 288,8 1-65,6 0-95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68 539 12147,'2'-1'963,"-3"2"-352,-2 0-491,1 1 0,-1 0-1,1 0 1,0 0 0,0 1-1,-4 4 1,-2 7-26,1 1-1,1 0 1,0 0 0,1 1 0,0 0-1,1 0 1,1 0 0,1 0-1,0 0 1,1 1 0,1 18-1,0-32-77,0-1-1,0 0 1,1 0-1,-1 1 0,1-1 1,-1 0-1,1 1 1,-1-1-1,1 0 1,0 0-1,0 0 0,0 0 1,1 0-1,-1 0 1,0 0-1,1 0 1,-1-1-1,1 1 0,2 2 1,-3-3 6,1-1-1,0 1 1,0 0 0,0-1 0,-1 1 0,1-1-1,0 0 1,0 1 0,0-1 0,0 0 0,0 0-1,0 0 1,0-1 0,0 1 0,0 0 0,-1-1-1,1 1 1,2-2 0,5-2 45,0 0-1,-1 0 1,0-1 0,0 0-1,0-1 1,-1 1 0,0-2 0,8-7-1,4-8 62,0-2-1,-2 0 0,0-1 0,18-37 1,-13 15 87,28-84 0,-40 100-203,-2-2 0,-1 1-1,3-45 1,-8 55-29,-2 1 0,0 0 0,-1-1 0,-2 1 0,0 0 0,-7-26 0,9 43 16,-1 0 0,1-1 0,-1 1-1,0 0 1,0 0 0,0 0 0,-1 0 0,1 1-1,-1-1 1,0 1 0,0-1 0,0 1 0,-1 0-1,1 0 1,-1 0 0,-4-2 0,5 3 2,-1 1 0,1 0-1,0-1 1,-1 2 0,1-1 0,-1 0 0,1 1 0,-1-1-1,0 1 1,1 0 0,-1 0 0,1 1 0,-1-1 0,1 1-1,-1 0 1,1 0 0,-1 0 0,1 0 0,0 0 0,-6 4 0,0 0 24,1 1 0,0 0 0,0 0 0,1 0 0,0 1 0,0 0 0,1 1 0,0-1 0,-7 11 0,-2 7 82,-22 47 0,34-65-102,0-1 1,1 0-1,0 1 1,-2 11-1,3-16-9,1-1-1,0 0 1,0 0-1,0 1 1,0-1 0,0 0-1,0 1 1,0-1-1,0 0 1,1 0-1,-1 1 1,0-1-1,1 0 1,-1 0-1,1 0 1,-1 1 0,1-1-1,0 0 1,-1 0-1,1 0 1,0 0-1,0 0 1,0 0-1,0 0 1,0 0 0,0-1-1,0 1 1,0 0-1,0-1 1,0 1-1,2 1 1,8 1-130,-1-1 0,22 3 1,-21-4 14,-1 1 0,1 0-1,18 6 1,-19-3 94,-1-1-1,1 1 0,-1 1 0,0 0 0,-1 0 0,1 1 1,-1 0-1,0 0 0,-1 1 0,0 0 0,0 0 0,-1 1 1,0 0-1,0 0 0,-1 0 0,0 1 0,4 11 0,3 14 97,-2 1 0,-1 1-1,7 56 1,-14-76-105,-2-15 32,0 0-1,1-1 1,-1 1 0,0 0-1,1 0 1,-1-1-1,1 1 1,0 0-1,-1-1 1,1 1-1,0-1 1,0 1 0,0-1-1,0 1 1,0-1-1,0 1 1,3 1-1,10-2-99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13939,'0'-1'46,"0"0"1,0 1-1,0-1 0,0 0 1,0 1-1,-1-1 0,1 0 0,0 1 1,0-1-1,-1 0 0,1 1 1,0-1-1,-1 1 0,1-1 1,-1 1-1,1-1 0,-1 1 1,1-1-1,-2 0 0,2 1-24,-1 0 0,1 0 0,0 0 0,-1 1 0,1-1-1,0 0 1,-1 0 0,1 0 0,0 1 0,-1-1 0,1 0 0,0 1 0,-1-1-1,1 0 1,0 1 0,0-1 0,0 0 0,-1 1 0,1-1 0,0 0 0,0 1-1,0-1 1,-1 1 0,-8 33 610,2 20-362,2 0-1,3 0 1,2 0 0,2 0-1,15 87 1,-17-140-268,3 16 49,1-1-1,9 27 1,-12-40-52,0 1-1,0-1 1,1 0-1,-1-1 1,1 1-1,0 0 1,0 0-1,0-1 1,0 1-1,0-1 1,0 1-1,1-1 1,-1 0-1,1 0 1,0 0-1,0 0 0,-1-1 1,1 1-1,0-1 1,5 2-1,-5-3-4,0 0 0,0 0-1,0 0 1,0 0 0,0-1-1,-1 1 1,1-1 0,0 0-1,0 1 1,-1-2-1,1 1 1,0 0 0,-1 0-1,1-1 1,-1 1 0,1-1-1,-1 0 1,0 0 0,0 0-1,0 0 1,2-3 0,6-7-36,0 0 0,13-21 1,-20 27 28,11-18 51,-2 0-1,-1-1 1,0 0 0,9-35-1,-22 75 45,2 0-1,0 0 1,3 28 0,-2-40-79,-1 0 0,1 0 0,-1 0-1,1 0 1,0-1 0,0 1 0,0 0 0,1-1 0,-1 1 0,0 0 0,1-1 0,0 0 0,0 1 0,-1-1-1,4 2 1,-4-3 0,1 0 0,0 0 0,-1 0 0,1 0 0,-1 0 0,1-1-1,0 1 1,-1-1 0,1 1 0,0-1 0,0 0 0,0 0 0,-1 0 0,1 0-1,0 0 1,0 0 0,-1 0 0,1 0 0,0-1 0,0 1 0,-1-1 0,1 1-1,0-1 1,-1 0 0,1 0 0,2-1 0,8-6-58,0-1-1,-1 1 1,0-2 0,-1 1-1,0-1 1,9-12 0,50-72-1008,-60 80 859,-4 6-2,0 0 0,1 0 0,7-7 0,-13 15 191,1 0 0,-1-1 1,0 1-1,0 0 0,1-1 0,-1 1 1,0 0-1,1 0 0,-1-1 0,0 1 1,1 0-1,-1 0 0,1 0 0,-1 0 1,0-1-1,1 1 0,-1 0 0,1 0 1,-1 0-1,0 0 0,1 0 0,-1 0 0,1 0 1,-1 0-1,1 0 0,-1 0 0,0 0 1,1 0-1,-1 0 0,1 1 0,-1-1 1,0 0-1,1 0 0,-1 0 0,1 1 1,-1-1-1,0 0 0,1 0 0,-1 1 0,0-1 1,0 0-1,1 1 0,-1-1 0,0 0 1,0 1-1,1-1 0,-1 0 0,0 1 1,0-1-1,1 1 0,6 23-148,-7-22 153,6 33 167,-5-26-27,0 1 1,1-1-1,0 0 0,0 1 0,1-1 0,0 0 0,0-1 0,1 1 0,7 10 0,-11-18-110,1 0 0,0-1 0,0 1 0,-1 0 0,1-1 0,0 1 0,0-1 0,0 1 0,0-1 0,-1 0 0,1 1 0,0-1 0,0 0 0,0 0 0,0 1 0,0-1 0,0 0 0,0 0 0,0 0 0,0 0 0,0 0-1,0 0 1,0-1 0,0 1 0,-1 0 0,1 0 0,0-1 0,0 1 0,0 0 0,0-1 0,0 1 0,1-2 0,28-23-60,-21 18-83,-4 1-2,1 1 0,0 1 1,0-1-1,1 1 0,-1 0 0,1 1 0,10-5 0,-14 8 79,0-1 0,-1 0 0,1 1 0,0 0 1,0-1-1,0 1 0,0 0 0,0 1 0,-1-1 0,1 0 0,0 1 0,0 0 1,0 0-1,-1-1 0,1 1 0,0 1 0,-1-1 0,1 0 0,-1 1 0,1-1 0,-1 1 1,0 0-1,3 2 0,2 4-35,0-1 0,0 1 0,0 1 0,-1-1 0,8 17 0,23 53 235,-26-52 7,-8-20-114,22 50 786,23 78 0,-43-118-701,-1 1-1,-1 0 0,0 0 0,-1 0 1,-1 0-1,0 0 0,-1 1 1,-1-1-1,-6 29 0,6-42-124,1-1-1,-1 1 1,-1 0-1,1-1 1,0 1-1,-1-1 1,0 1-1,0-1 1,0 0-1,0 0 1,-1 0-1,1 0 1,-1 0-1,0 0 1,1-1-1,-5 4 1,4-5-9,1 0 1,-1 0-1,1-1 1,-1 1-1,1 0 1,-1-1-1,0 0 1,1 1-1,-1-1 1,0 0-1,1 0 1,-1-1-1,0 1 1,1-1-1,-1 1 1,1-1-1,-1 0 1,0 0-1,1 0 1,0 0-1,-1 0 1,1 0-1,0-1 1,-3-1-1,-9-9-72,0 1 1,0-2-1,2 0 0,-1 0 0,2-1 0,0 0 0,0-1 0,2-1 0,0 0 0,0 0 0,2 0 0,0-1 0,-8-30 1,14 41-43,-1 0 0,2 0 1,-1 0-1,1-1 1,0 1-1,0 0 1,0 0-1,1-1 1,0 1-1,0 0 1,1 0-1,0 0 1,0 0-1,0 1 1,5-9-1,5-4-124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13315,'3'-5'247,"0"1"0,1-1 0,-1 1 0,1 0-1,0 1 1,0-1 0,0 1 0,6-4 0,-9 6-209,0 1 0,0-1 0,0 0 0,0 1 0,0-1 0,1 1 0,-1-1 0,0 1 0,0-1 0,1 1 0,-1 0 0,0 0 0,1 0 0,-1 0 0,0 0 0,0 0 0,1 0 0,-1 0 0,0 0 0,1 0 0,-1 1 0,0-1 0,0 1 0,0-1 0,1 1 0,-1-1 0,0 1 0,0 0 0,0-1 1,0 1-1,0 0 0,0 0 0,0 0 0,0 0 0,0 0 0,-1 0 0,1 0 0,1 2 0,4 11 7,0 1 0,-1 0 1,-1 0-1,0 0 1,-1 0-1,-1 1 1,1 17-1,5 26-43,-6-49 1,0 2-16,0 0 1,1 0-1,8 19 0,-11-29 18,1 0-1,0 0 0,0 0 0,0 0 0,0 0 1,0-1-1,0 1 0,1 0 0,-1 0 1,1-1-1,-1 1 0,1-1 0,0 0 1,-1 1-1,1-1 0,0 0 0,0 0 0,0 0 1,0 0-1,0 0 0,0-1 0,0 1 1,0 0-1,0-1 0,0 0 0,0 1 0,4-1 1,0-1 18,0-1 0,-1 1 0,0-1 0,1 0 1,-1 0-1,0-1 0,0 1 0,0-1 0,0 0 0,0-1 1,-1 1-1,0-1 0,5-5 0,6-6 96,-1-1-1,15-21 1,19-35 364,-42 62-391,0-1 0,-1 1-1,-1-1 1,0 0 0,4-15-1,-8 24-71,0 0-1,1 0 1,-1 0-1,0 0 0,0 1 1,0-1-1,0 0 0,0 0 1,0 0-1,-1 0 1,1 0-1,-2-2 0,2 3-13,0 0-1,-1 0 0,1 1 1,-1-1-1,0 0 0,1 1 1,-1-1-1,1 0 1,-1 1-1,0-1 0,0 1 1,1-1-1,-1 1 0,0-1 1,0 1-1,0-1 0,1 1 1,-1 0-1,-1-1 1,-1 1-34,0 0 0,0 0 1,0 0-1,0 0 1,0 0-1,1 1 1,-1-1-1,0 1 1,0 0-1,0 0 1,1 0-1,-1 0 0,0 0 1,-3 3-1,4-3-70,0 0 0,-1 1 0,1-1-1,0 1 1,0 0 0,0-1-1,0 1 1,1 0 0,-1 0 0,0 0-1,1 0 1,0 0 0,-1 1-1,1-1 1,-2 5 0,3-6 34,0 0 0,0-1 0,0 1 0,0 0 0,0 0 0,0 0 0,0 0 0,0 0 1,0-1-1,0 1 0,1 0 0,-1 0 0,0 0 0,1-1 0,-1 1 0,0 0 0,1 0 0,-1-1 0,1 1 0,0 0 1,1 1-99,-1 0 0,1-1 1,0 0-1,0 1 1,0-1-1,0 0 0,0 0 1,0 0-1,1 0 1,3 0-1,17 2-581,9-6-158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13563,'-8'90'2480,"8"-89"-2454,0-1-1,0 1 0,0 0 0,0-1 0,0 1 1,0 0-1,0 0 0,0-1 0,0 1 1,0 0-1,1 0 0,-1-1 0,0 1 0,0 0 1,1-1-1,-1 1 0,0 0 0,1-1 0,-1 1 1,1-1-1,-1 1 0,1-1 0,-1 1 0,1-1 1,0 1-1,-1-1 0,1 1 0,-1-1 0,1 0 1,0 1-1,-1-1 0,1 0 0,0 0 1,0 1-1,-1-1 0,1 0 0,0 0 0,-1 0 1,1 0-1,0 0 0,0 0 0,-1 0 0,1 0 1,0 0-1,0 0 0,-1 0 0,1-1 0,0 1 1,-1 0-1,2-1 0,5-2 67,-1 1 0,1-2-1,-1 1 1,7-6 0,-10 7-83,69-48 178,-42 27-319,1 2 0,49-26 0,-75 45 87,0 0 1,0 0-1,0 0 1,0 1-1,0-1 1,1 1-1,-1 1 1,8-1-1,-11 1 39,0 0 0,0 0 0,0 0 1,0 1-1,0-1 0,0 1 0,0-1 0,0 1 0,0 0 0,0 0 1,-1 0-1,1 0 0,0 0 0,0 0 0,-1 1 0,1-1 0,-1 0 1,1 1-1,-1-1 0,0 1 0,1 0 0,-1-1 0,1 4 0,12 29 199,-12-27-93,1 0 0,0 0 0,0 0 0,0-1 1,1 1-1,6 8 0,-9-14-79,0 0 0,1 0 1,-1 0-1,0 0 0,1 0 0,-1 0 1,1 0-1,-1 0 0,1-1 0,-1 1 1,1 0-1,-1-1 0,1 0 0,0 1 1,-1-1-1,1 0 0,0 0 0,-1 0 1,1 0-1,0 0 0,-1 0 0,1 0 1,0-1-1,-1 1 0,1 0 1,0-1-1,-1 0 0,1 1 0,-1-1 1,1 0-1,-1 0 0,0 0 0,3-1 1,4-4 7,1-1 0,-2 0 0,1 0 0,-1-1 0,0 1 0,8-12 0,18-19-234,-32 37 192,-1 0 1,0 1-1,1-1 0,-1 1 0,1-1 0,-1 1 0,1-1 0,-1 1 0,1-1 1,0 1-1,-1 0 0,1-1 0,-1 1 0,1 0 0,0-1 0,-1 1 0,1 0 1,0 0-1,-1 0 0,1 0 0,0-1 0,-1 1 0,1 0 0,0 0 0,0 0 1,-1 0-1,1 1 0,0-1 0,-1 0 0,1 0 0,0 0 0,-1 0 0,1 1 1,0-1-1,-1 0 0,1 1 0,-1-1 0,1 1 0,-1-1 0,1 0 0,0 1 1,-1-1-1,0 1 0,1-1 0,-1 1 0,1 0 0,-1-1 0,0 1 0,1-1 1,0 2-1,1 5 33,1 1 1,-1-1-1,0 0 0,1 10 1,2 3 87,1-4-7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15139,'10'94'1511,"-7"-81"-1450,-1 1 0,2-1-1,-1 0 1,10 21 0,-12-33-56,-1 0-1,0 1 0,1-1 0,-1 0 1,1 0-1,0 0 0,-1 0 0,1 0 1,0 0-1,-1 0 0,1 0 0,0 0 1,0 0-1,0 0 0,0-1 0,0 1 1,0 0-1,0-1 0,0 1 0,0-1 1,0 1-1,0-1 0,1 1 1,-1-1-1,0 0 0,0 1 0,0-1 1,1 0-1,-1 0 0,0 0 0,0 0 1,1 0-1,-1 0 0,0 0 0,0-1 1,1 1-1,-1 0 0,0-1 0,0 1 1,2-2-1,2-1 4,0-1 0,0 0 0,0 0 1,-1 0-1,1-1 0,-1 1 0,4-7 0,83-122-43,-15 21 1,-71 105 33,-4 4 3,1 1 0,-1-1 0,1 1 0,0 0 0,0-1 0,0 1 0,0 0-1,0 0 1,0 0 0,0 0 0,1 1 0,-1-1 0,1 1 0,-1-1 0,1 1 0,0 0-1,5-2 1,-8 3 3,1 0 0,0 0-1,0 0 1,0 0-1,-1 1 1,1-1 0,0 0-1,0 0 1,0 1-1,-1-1 1,1 0 0,0 1-1,0-1 1,-1 1-1,1-1 1,0 1 0,-1-1-1,1 1 1,-1-1-1,1 1 1,-1 0-1,1-1 1,-1 1 0,1 0-1,-1-1 1,1 2-1,6 23 128,-7-23-117,7 44 329,0 61 0,1 9 134,-1-94-633,-7-21 136,0-1 1,0 0-1,0 0 0,1 0 1,-1 1-1,0-1 1,0 0-1,0 0 0,0 0 1,1 1-1,-1-1 0,0 0 1,0 0-1,0 0 1,1 0-1,-1 0 0,0 0 1,0 0-1,1 1 1,-1-1-1,0 0 0,0 0 1,1 0-1,-1 0 0,0 0 1,0 0-1,1 0 1,-1 0-1,0 0 0,1 0 1,7-12-1073,-4-1 890,-1 1 1,-1-1 0,2-17-1,-3 21 98,6-44-449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13475,'0'1'45,"0"0"1,1 0-1,-1 0 1,0 0 0,1 0-1,-1 0 1,1-1-1,-1 1 1,1 0-1,0 0 1,-1 0-1,1-1 1,0 1-1,-1 0 1,1-1-1,0 1 1,0 0-1,0-1 1,0 1-1,-1-1 1,1 0-1,0 1 1,0-1 0,0 0-1,0 1 1,0-1-1,0 0 1,0 0-1,0 0 1,0 0-1,0 0 1,0 0-1,0 0 1,0 0-1,0 0 1,0 0-1,0-1 1,0 1-1,0 0 1,0-1-1,0 1 1,0-1-1,1 0 1,4-3 75,-1-1 0,1 1 0,-1-1 1,0 0-1,5-6 0,-7 7-37,11-12 211,0-2 1,17-28-1,-25 36-225,-1-1 0,0 1 0,0-1-1,-1 0 1,0-1 0,2-13 0,-6 23-70,1 0 1,-1 1-1,0-1 0,0 0 1,0 0-1,0 1 0,0-1 1,0 0-1,0 1 0,0-1 1,-1 0-1,1 1 1,-1-1-1,1 0 0,-1 1 1,0-1-1,0-1 0,0 2-1,0 1-1,0-1 0,1 0 0,-1 1 1,0-1-1,0 1 0,0 0 0,0-1 0,1 1 1,-1-1-1,0 1 0,0 0 0,0 0 1,0 0-1,0 0 0,0-1 0,0 1 0,0 0 1,0 1-1,0-1 0,0 0 0,-1 0 1,-2 1-5,0 1 1,-1-1 0,1 1 0,0 0 0,0 0 0,0 0 0,0 1-1,1-1 1,-1 1 0,-6 6 0,0 3 45,0 1 0,0 1 0,1-1 0,1 2-1,0-1 1,1 1 0,1 0 0,0 0 0,1 1 0,1 0 0,1 0-1,0 0 1,0 0 0,2 0 0,0 1 0,1-1 0,4 30 0,-4-41-26,1 1 1,0-1 0,1 0 0,-1 0-1,1 0 1,0 0 0,0 0 0,0 0-1,1-1 1,0 1 0,0-1 0,5 7-1,-6-9-15,0 0 0,1-1 0,-1 1 0,0 0 0,1-1 0,-1 0-1,0 1 1,1-1 0,0 0 0,-1 0 0,1-1 0,0 1 0,0 0 0,-1-1 0,1 0-1,0 1 1,0-1 0,-1 0 0,1-1 0,0 1 0,0 0 0,0-1 0,-1 0 0,1 1-1,3-3 1,4-1-62,0-1-1,-1 0 1,0-1 0,0 0-1,-1 0 1,1-1-1,-1 0 1,-1-1 0,1 0-1,-1 0 1,9-14-1,3-6-329,-2 0-1,20-44 1,-30 57 212,0 0 1,-1 0 0,-1-1 0,0 1 0,-1-1 0,3-19 0,-7 34 170,0 0-1,0 0 1,1 0-1,-1 0 0,0 0 1,0 0-1,0 0 1,0 0-1,-1 0 1,1 0-1,0 0 0,0 0 1,0 0-1,-1 0 1,1 1-1,-1-3 1,0 3 14,1 0 1,0 0 0,-1 1 0,1-1 0,-1 0-1,1 0 1,0 0 0,-1 0 0,1 0 0,-1 1-1,1-1 1,0 0 0,-1 0 0,1 1-1,0-1 1,0 0 0,-1 1 0,1-1 0,0 0-1,-1 1 1,1-1 0,0 0 0,0 1 0,0-1-1,-1 1 1,-16 33 521,9-10 119,-9 47-1,15-59-487,0-1 0,1 1-1,1-1 1,0 1 0,0-1-1,3 15 1,-3-25-141,0 1 0,0-1-1,0 0 1,1 0 0,-1 0 0,0 0 0,0 0 0,1 0-1,-1 0 1,1 0 0,-1 0 0,1 0 0,-1 0 0,1 0 0,0 0-1,-1-1 1,1 1 0,0 0 0,0 0 0,0-1 0,-1 1-1,1 0 1,0-1 0,0 1 0,0-1 0,0 1 0,0-1 0,0 0-1,0 1 1,0-1 0,0 0 0,0 0 0,1 1 0,-1-1 0,0 0-1,0 0 1,0 0 0,0 0 0,0-1 0,0 1 0,0 0-1,0 0 1,0-1 0,0 1 0,0 0 0,0-1 0,0 1 0,1-2-1,5-2 26,1 0 0,-2 0 0,1-1 0,0 0 0,6-7-1,18-22-256,-1-1 0,-1-2 0,36-61 0,-40 59-236,-13 26 95,-12 13 350,0 0 1,0 0-1,0 0 0,0 0 0,0 0 1,0-1-1,1 1 0,-1 0 1,0 0-1,0 0 0,0 0 1,0 0-1,0 0 0,1 0 1,-1 0-1,0 0 0,0 0 1,0 0-1,0 0 0,0 0 1,1 0-1,-1 0 0,0 0 1,0 0-1,0 0 0,0 0 1,0 0-1,1 1 0,-1-1 1,0 0-1,0 0 0,0 0 1,0 0-1,0 0 0,0 0 0,1 0 1,-1 0-1,0 1 0,0-1 1,0 0-1,0 0 0,0 0 1,0 0-1,0 0 0,2 27-200,-2-20 267,0 19 126,0 4 262,5 48-1,-4-70-345,0 0 0,1 0 1,0 0-1,1 0 0,-1 0 0,2 0 0,-1-1 0,1 1 0,0-1 0,9 11 0,-12-16-83,0 0 0,0-1 0,0 1 0,0-1 0,1 0 0,-1 1 0,1-1 0,-1 0 0,1 0 0,-1 0 0,1 0 0,0 0 0,0 0 0,-1 0 0,1 0 0,0-1 0,0 1 0,0-1 0,0 0-1,-1 1 1,1-1 0,0 0 0,0 0 0,0 0 0,0 0 0,0 0 0,0-1 0,0 1 0,0-1 0,0 1 0,-1-1 0,1 0 0,0 1 0,0-1 0,-1 0 0,1 0 0,0 0 0,-1 0 0,1-1 0,-1 1 0,3-3 0,2-2 148,-1-1 1,0 1-1,0-1 1,0 0-1,-1-1 1,0 1-1,6-17 1,-1-7 42,-4 1 60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51 12547,'2'3'217,"1"1"1,-1-1 0,1 0 0,0 0-1,0 1 1,0-2 0,0 1 0,1 0 0,-1-1-1,1 1 1,-1-1 0,1 0 0,0-1-1,0 1 1,0 0 0,0-1 0,0 0-1,0 0 1,8 1 0,-9-2-188,-1 0 0,0 0 0,1 1-1,-1-1 1,0-1 0,1 1 0,-1 0 0,0 0 0,0-1 0,1 0 0,-1 1 0,0-1-1,0 0 1,0 0 0,0 0 0,0 0 0,0 0 0,0-1 0,0 1 0,0-1 0,0 1-1,-1-1 1,1 1 0,-1-1 0,1 0 0,-1 0 0,0 0 0,1 0 0,-1 0 0,0 0-1,0 0 1,-1-1 0,1 1 0,0 0 0,-1 0 0,1-5 0,-1 6-35,0-1-1,1 0 1,-1 1 0,0-1 0,0 0 0,-1 1-1,1-1 1,0 0 0,-1 1 0,1-1-1,-1 1 1,1-1 0,-1 0 0,0 1 0,1 0-1,-1-1 1,0 1 0,0-1 0,0 1-1,-2-2 1,1 1-23,-1 1 0,1-1 0,0 1 0,-1-1 0,1 1 0,0 0 0,-1 0 0,0 0 0,1 1 0,-1-1-1,-4 0 1,1 0-24,1 1 1,-1 0-1,0 0 0,1 1 0,-1-1 0,1 1 0,0 0 0,-1 1 0,1-1 0,0 1 0,0 0 0,-6 3 0,5 0 68,0 0 0,0 0-1,1 1 1,-1 0 0,1 0-1,1 0 1,-1 0 0,1 1-1,0-1 1,1 1 0,0 0-1,0 1 1,0-1 0,1 0-1,0 1 1,0-1 0,1 1-1,0 0 1,0-1 0,1 1-1,0 0 1,0 0 0,1-1-1,0 1 1,0 0 0,1-1-1,4 11 1,-5-15 3,0 0 0,1 0 0,0 0 0,0-1 0,0 1 0,0-1 0,0 1 1,1-1-1,-1 0 0,0 0 0,1 0 0,0 0 0,0 0 0,-1-1 0,1 1 0,0-1 0,0 1 0,0-1 0,1 0 0,-1-1 0,0 1 0,0 0 0,0-1 0,1 0 1,-1 0-1,0 0 0,0 0 0,1 0 0,-1-1 0,4 0 0,8-2-21,0-1 1,0 0-1,0-1 0,26-13 1,3-5-327,62-43 1,-14 7-393,-90 57 695,1 0 1,-1 0-1,1 1 0,0 0 1,0 0-1,0-1 1,0 2-1,0-1 0,0 0 1,0 0-1,0 1 0,4 0 1,-6 0 55,1 1 0,-1-1 0,1 1 0,-1 0 1,1-1-1,-1 1 0,0 0 0,0 0 0,1 0 0,-1 0 1,0 0-1,0 0 0,0 1 0,0-1 0,0 0 0,0 0 0,0 1 1,-1-1-1,1 1 0,0-1 0,-1 1 0,1-1 0,-1 1 0,1 1 1,1 3 176,0-1 0,0 1 0,1-1 0,6 10 0,-8-14-171,0 0 0,-1 0 1,1 0-1,0 0 0,0 0 0,0 0 0,0 0 0,0 0 1,0 0-1,0-1 0,0 1 0,0 0 0,0-1 0,0 1 1,0-1-1,1 1 0,-1-1 0,0 0 0,0 1 0,1-1 1,-1 0-1,0 0 0,0 0 0,1 0 0,-1 0 0,0 0 0,0 0 1,1 0-1,-1-1 0,2 0 0,5-4 0,0 0 0,0 0-1,-1-1 1,1 0 0,-2-1 0,1 1-1,-1-1 1,8-11 0,23-23-864,-24 34 12,-13 7 764,1 0 0,-1 0-1,0 0 1,0 0 0,1 0-1,-1 0 1,0 0 0,1 0 0,-1 0-1,0 0 1,0 0 0,1 1 0,-1-1-1,0 0 1,0 0 0,1 0 0,-1 1-1,0-1 1,0 0 0,0 0 0,1 1-1,-1-1 1,0 0 0,0 0 0,0 1-1,0-1 1,1 0 0,1 26-2321,-2-18 2374,0 7-747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1:5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59 213 13483,'-2'21'335,"1"0"-1,1 0 1,1 0-1,6 34 1,-3-24-65,1 15-65,-2-9 5,1 0 0,2 0-1,21 68 1,-26-103-176,0 0-1,0 0 1,0-1-1,0 1 1,0 0-1,0 0 1,0-1-1,0 1 1,1 0-1,-1-1 1,3 2-1,-3-2-18,0-1-1,-1 0 1,1 0-1,0 1 0,-1-1 1,1 0-1,0 0 0,-1 0 1,1 0-1,0 0 0,-1 0 1,1 0-1,0 0 0,-1 0 1,1-1-1,0 1 1,-1 0-1,1 0 0,0-1 1,-1 1-1,1 0 0,0-1 1,-1 1-1,1 0 0,-1-1 1,1 1-1,-1-1 0,1 1 1,-1-1-1,1 1 0,-1-1 1,0 1-1,1-1 1,-1 0-1,0 1 0,1-1 1,-1 1-1,0-1 0,0 0 1,1 0-1,3-9 60,0 1-1,-1-1 1,0 0 0,-1 0-1,0 0 1,-1-1 0,1 1-1,-2-19 1,-1-7 35,-7-44 1,1 33-234,-25-86 1,22 105-12,0 1 0,-1 0 0,-2 0 0,-20-31 0,30 53 100,-13-16-94,15 20 122,1 1 1,-1-1-1,1 1 1,-1-1-1,0 0 1,1 1-1,-1-1 1,0 1-1,1 0 1,-1-1-1,0 1 1,0 0-1,0-1 1,1 1-1,-1 0 1,0 0-1,0 0 1,0 0-1,1 0 1,-1 0-1,0 0 1,0 0-1,0 0 1,-1 0-1,1 0 7,1 1-1,-1-1 1,1 0-1,-1 1 1,1-1-1,-1 0 1,1 1 0,-1-1-1,1 1 1,0-1-1,-1 1 1,1-1-1,0 1 1,-1-1-1,1 1 1,0-1-1,0 1 1,-1-1-1,1 1 1,0 0-1,0-1 1,0 1-1,0-1 1,0 1-1,0 0 1,0-1-1,0 1 1,3 19 62,-3-17-53,2 5 14,0 1 0,1-1 0,0 0 1,0 0-1,1 0 0,0 0 0,0-1 1,1 1-1,0-1 0,0 0 0,1-1 1,10 11-1,-11-13-4,0 0 1,0 0 0,1-1-1,-1 1 1,1-1-1,0-1 1,0 1-1,0-1 1,0 0-1,0 0 1,0-1-1,1 1 1,-1-1-1,1-1 1,-1 1-1,1-1 1,10-2-1,-3 0-12,1-1-1,-1-1 1,0 0-1,0-1 0,-1-1 1,1 0-1,-1-1 1,-1 0-1,18-13 1,-12 6-103,-1 0-1,-1 0 1,-1-2 0,0 0 0,21-30 0,-31 40 42,-3 3 17,0 0 0,0 1 0,-1-1 0,1 0 0,0 0 0,-1 0 1,0 0-1,0 0 0,0 0 0,1-5 0,-2 8 32,0 0 0,0 0 0,0-1 0,0 1 1,1 0-1,-1 0 0,0 0 0,0 0 0,0 0 0,0-1 0,0 1 1,0 0-1,0 0 0,0 0 0,0 0 0,0-1 0,0 1 0,0 0 0,0 0 1,-1 0-1,1 0 0,0 0 0,0-1 0,0 1 0,0 0 0,0 0 1,0 0-1,0 0 0,0 0 0,0 0 0,0-1 0,-1 1 0,1 0 1,0 0-1,0 0 0,0 0 0,0 0 0,0 0 0,-1 0 0,1 0 0,0 0 1,0 0-1,-7 5-67,-5 13 100,6 0 83,0 1 1,2-1 0,0 0 0,2 1-1,0 0 1,0 0 0,2 0 0,1 0 0,0 0-1,1-1 1,1 1 0,1 0 0,0-1-1,2 0 1,8 22 0,-11-34-164,0 0-1,1 0 1,-1-1 0,1 1 0,0-1-1,1 1 1,-1-1 0,1-1 0,0 1-1,0-1 1,11 8 0,-12-10-41,-1 0-1,1-1 1,0 1-1,0-1 1,0 0-1,0 0 1,0 0 0,0 0-1,0-1 1,0 1-1,0-1 1,1 0 0,-1-1-1,0 1 1,0-1-1,0 0 1,0 0 0,0 0-1,0 0 1,7-4-1,12-8-474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51 16476,'3'1'154,"0"-1"1,0-1 0,0 1-1,0 0 1,0-1 0,0 1-1,0-1 1,0 0 0,0 0 0,0-1-1,0 1 1,5-4 0,-7 5-154,-1-1 1,1 0 0,-1 1-1,1-1 1,-1 0 0,1 1-1,-1-1 1,0 0-1,0 0 1,1 0 0,-1 0-1,0 1 1,0-1 0,0 0-1,0 0 1,0 0 0,0 0-1,0 1 1,0-1 0,0 0-1,0 0 1,0 0 0,-1 0-1,1 1 1,0-1 0,-1 0-1,1 0 1,0 0 0,-1 1-1,1-1 1,-1 0-1,1 1 1,-1-1 0,1 0-1,-1 1 1,0-1 0,1 1-1,-1-1 1,0 1 0,0-1-1,1 1 1,-1-1 0,0 1-1,0 0 1,-1-1 0,-1 0-6,0 0 0,0 0 0,0 0 0,-1 0 0,1 1 0,0-1 0,-1 1 0,1 0 0,0 0 0,-6 0 0,5 2-3,0-1 0,0 1-1,0-1 1,0 1 0,1 1 0,-1-1 0,0 0 0,1 1 0,-1 0 0,1 0 0,0 0 0,0 0 0,0 0 0,1 0 0,-1 1 0,1 0 0,-4 6 0,1 0 1,1 0 1,-1 0-1,2 1 1,0-1-1,-4 22 1,5-20 1,1 0 0,0 1 0,1-1 0,3 22 0,-2-28-30,0 1 1,0-1 0,1 0 0,0 0 0,0 0 0,1-1 0,-1 1 0,1 0 0,1-1-1,-1 0 1,5 6 0,-6-9-44,-1 0 0,1-1 0,0 1 0,0-1 0,0 1 0,0-1 0,0 0 0,0 0 0,0 0 0,0 0 0,0 0 0,0 0 0,1 0 0,-1-1 0,0 1 0,1-1 0,-1 0 0,1 1 0,-1-1 0,0 0 0,1-1 0,-1 1 0,0 0 0,1-1 0,-1 1 0,0-1 0,5-1 0,0-2-72,1 0-1,-1 0 1,0 0-1,0-1 1,-1 0 0,12-10-1,19-20-522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 13811,'-53'533'2246,"53"-460"-1081,7-142-473,-1-81 1,-7 136-649,0 20 3,-2 21 2,3-18-58,1 1 1,0-1 0,0 0 0,0 0 0,2 0-1,4 15 1,-7-22 6,1 0-1,0 0 1,0 0-1,0-1 1,-1 1-1,2 0 1,-1-1-1,0 1 1,0-1 0,0 1-1,1-1 1,-1 0-1,1 1 1,-1-1-1,1 0 1,-1 0-1,1 0 1,0 0-1,-1 0 1,1 0-1,0-1 1,0 1 0,0-1-1,0 1 1,0-1-1,-1 0 1,1 1-1,0-1 1,0 0-1,0 0 1,0 0-1,0-1 1,0 1-1,0 0 1,0-1-1,0 1 1,-1-1 0,1 0-1,2-1 1,6-2-16,-1-2 0,0 1 0,0-1 0,0-1 0,0 0 0,-1 0 0,0 0 1,8-11-1,7-9-71,22-37 1,-23 29-32,35-73 0,-48 86 63,0-1 0,-2 0 0,0 0 0,6-41 0,-13 59 59,1 0 0,-1 0 1,0 0-1,0 0 1,-1 0-1,1 0 0,-1 0 1,0 0-1,-1 0 0,-2-7 1,3 11-1,1 0 0,-1 0 1,1 0-1,-1 0 0,0 0 1,0 0-1,1 0 0,-1 1 1,0-1-1,0 0 0,0 0 0,0 1 1,0-1-1,0 0 0,0 1 1,0-1-1,-1 1 0,-1-1 1,1 1 0,0 0 1,0 0-1,0 0 1,0 0-1,-1 0 1,1 1-1,0-1 1,0 1-1,0-1 1,0 1-1,0 0 1,1 0-1,-1 0 1,-3 2-1,-5 4 6,0 0-1,1 1 1,0 1-1,0-1 0,1 1 1,1 1-1,-1-1 0,1 1 1,1 1-1,0-1 0,-6 16 1,1-2-2,2 1 1,1 0 0,1 0-1,-5 32 1,9-36 4,0 1 0,1 22 1,2-37-17,0-1 0,1 1 1,0 0-1,0 0 0,0 0 1,1-1-1,0 1 0,1 0 1,-1-1-1,6 9 0,-6-12-16,0-1 0,0 1 0,1-1 0,-1 1 0,1-1 0,-1 0 0,1 0 0,0 0 0,0-1 0,0 1 1,0-1-1,0 1 0,1-1 0,-1 0 0,0 0 0,0 0 0,1-1 0,-1 1 0,1-1 0,3 0 0,11 0-218,-1-1-1,33-5 1,-12 1-119,-32 4 321,-1 1-1,1-1 0,-1 1 1,1 1-1,0-1 0,-1 1 1,1 0-1,-1 1 0,1-1 1,5 3-1,-9-2 59,1-1 0,-1 1-1,1 0 1,-1-1 0,0 1 0,0 0 0,0 1-1,0-1 1,0 0 0,0 0 0,0 1 0,-1-1-1,0 1 1,1 0 0,-1-1 0,0 1 0,0 0-1,0 0 1,-1 0 0,2 5 0,-1 0 89,0 0-1,0 0 1,-1 0 0,0 0-1,-1 0 1,0 0 0,0 0-1,0 0 1,-1-1 0,0 1-1,-6 12 1,7-18-136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12787,'1'12'1048,"11"-8"-632,5-3-96,11-1 416,10 0-192,8-1-104,2-2-95,2 0-345,2-3-104,-2-4 128,-4-2-104,-9-9-105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139 204 15291,'-8'3'125,"-1"0"-1,1 1 1,0 1-1,0-1 1,0 1-1,0 0 1,1 1-1,0 0 0,0 0 1,0 0-1,1 1 1,-6 8-1,8-10-95,0 1 0,0 0-1,1 0 1,-1 0 0,1 0-1,1 1 1,-1-1 0,1 1 0,0 0-1,1 0 1,-1 0 0,1 0-1,1 0 1,0 0 0,-1 0-1,3 8 1,-2-12-20,0 0 0,1-1 0,-1 1 0,1 0 0,0-1 0,0 1 0,0-1 0,0 1 0,0-1 0,0 1 0,1-1 0,-1 0 0,1 0 0,0 0 0,0 0 0,0 0 0,0 0 0,0 0 0,4 2 0,-3-2 1,0-1 0,0 0 0,0 0 0,1 0 0,-1-1-1,0 1 1,1-1 0,-1 0 0,0 1 0,1-2 0,-1 1 0,0 0 0,7-2-1,1-1 8,1-1 0,-1 0 1,0-1-1,-1 0 0,1 0 0,-1-2 0,19-13 0,-13 5-22,-1 0 0,0-1 1,-1-1-1,0-1 0,-2 1 1,0-2-1,-1 0 0,-1 0 0,-1-1 1,0 0-1,-2-1 0,0 0 1,-1 0-1,5-42 0,-11 57 7,0-1 1,0 1-1,0-1 0,-1 1 0,1 0 1,-2-1-1,-2-10 0,3 16 3,1 0-1,0 0 0,0 1 0,-1-1 1,1 0-1,-1 0 0,1 0 1,-1 0-1,1 1 0,-1-1 1,1 0-1,-1 1 0,0-1 1,1 0-1,-1 1 0,0-1 0,0 1 1,0-1-1,1 1 0,-1-1 1,0 1-1,0 0 0,-1-1 1,0 1 5,1 1-1,-1-1 1,1 1 0,-1-1 0,1 1 0,0 0 0,-1-1 0,1 1 0,0 0 0,-1 0 0,1 0 0,0 0 0,0 0 0,0 0 0,0 0-1,0 1 1,0-1 0,0 0 0,-1 3 0,-5 7 69,1-1-1,0 2 1,1-1 0,0 0-1,1 1 1,0 0-1,-3 18 1,5-21-37,1 0 0,0 0 0,0 1-1,1-1 1,0 0 0,0 1 0,1-1 0,1 0 0,-1 1 0,6 13 0,-6-20-36,0 0 0,0 0 1,1 0-1,-1-1 0,1 1 1,0 0-1,0-1 0,0 1 1,0-1-1,0 0 0,1 0 1,-1 0-1,1 0 1,-1 0-1,1 0 0,0 0 1,0-1-1,3 2 0,-2-2-26,0 0-1,1 0 0,-1-1 0,1 1 1,-1-1-1,1 0 0,-1 0 1,1 0-1,-1-1 0,1 0 1,6-1-1,0-2-96,1 0-1,-1-1 0,0 0 1,0-1-1,-1 0 1,0-1-1,0 0 1,13-12-1,24-29-560,-43 42 616,0 1 0,1-1 0,-2 0 0,1 0 0,-1-1 0,0 1 1,3-9-1,-11 32 434,2-1 1,-1 1-1,0 33 1,3-46-331,1 1 0,0 0 0,0 0 0,1-1 0,-1 1 0,1 0 0,0-1 0,1 1 0,-1-1 0,1 1 0,0-1 0,0 0 0,0 1 0,0-1 0,1 0 0,-1 0 1,1-1-1,0 1 0,5 4 0,-5-6-46,-1-1 0,0 1 0,0-1 0,1 0 0,-1 1 0,0-1 0,1 0 0,0-1 0,-1 1 0,1 0-1,-1-1 1,1 1 0,0-1 0,-1 0 0,1 0 0,0 0 0,-1 0 0,4-1 0,-3 0-24,1 0 0,0-1 0,-1 1 0,1-1 1,-1 0-1,1 1 0,-1-2 0,0 1 0,0 0 0,0-1 0,4-3 0,-2 0-7,0 1 1,0-1-1,-1 0 1,0-1-1,0 1 1,-1-1-1,0 1 1,0-1 0,0 0-1,-1 0 1,0-1-1,2-11 1,-4-20-209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15731,'-4'-1'1529,"3"1"-1241,-1 1-384,1 3 960,-1-1-672,0-3-168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11306,'5'47'968,"-1"0"0,-3 56 0,-2-64-383,1 1 0,2-1 0,14 70 0,-16-106-519,1 0 1,0 0-1,0 0 0,0 0 0,0 0 0,1-1 0,-1 1 0,1 0 1,0-1-1,-1 1 0,1-1 0,0 0 0,0 1 0,5 2 1,-5-4-27,-1 0 0,1 0 0,-1-1 0,1 1 0,0-1 0,0 1 0,-1-1 0,1 0 0,0 0 0,0 1 0,0-1 0,-1 0 0,1-1 0,0 1 0,0 0 0,0 0 0,-1-1 0,1 1 0,0-1 0,-1 0 0,1 1 0,0-1 0,-1 0 0,1 0 0,-1 0 0,2-2 0,7-4 79,-1 0 0,-1-1 0,0 0 1,0-1-1,0 0 0,-1 0 1,0 0-1,-1-1 0,8-16 0,3-11 150,16-50-1,-28 71-224,1 0-24,28-88 47,-30 89-95,-1-1-1,0 1 1,-2-1-1,1-27 0,-2 43 25,0 0-1,0 0 0,0 0 0,0 0 0,0 0 1,0 0-1,0 0 0,0 0 0,-1 0 0,1 0 1,0 0-1,0 0 0,0 0 0,0 0 0,0 0 1,0 0-1,0 0 0,0 0 0,0 0 0,0 0 1,-1 0-1,1 0 0,0 0 0,0 0 0,0 0 1,0 0-1,0 0 0,0 0 0,0 0 0,0 0 1,0 0-1,0 0 0,0 0 0,0-1 0,-1 1 1,1 0-1,0 0 0,0 0 0,0 0 0,0 0 1,0 0-1,0 0 0,0 0 0,0 0 0,0 0 1,0 0-1,0 0 0,0-1 0,0 1 0,0 0 1,0 0-1,0 0 0,0 0 0,-7 14-324,-7 25-106,13-36 435,-9 27-190,2 1-37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14075,'1'1'37,"-1"0"0,1 0 0,0 1 1,0-1-1,0 0 0,-1 0 0,1 0 0,0 0 0,0 0 0,1-1 1,-1 1-1,0 0 0,0 0 0,0-1 0,0 1 0,1 0 1,-1-1-1,0 0 0,1 1 0,-1-1 0,0 0 0,1 1 0,-1-1 1,0 0-1,1 0 0,-1 0 0,0 0 0,1 0 0,-1-1 0,0 1 1,1 0-1,1-1 0,5-1-184,0 0 0,0 0 0,14-7-1,-7 2-402,-1 0 0,0 0-1,-1-1 1,0-1 0,0 0-1,-1-1 1,0-1-1,-1 1 1,19-25 0,-28 33 555,-1 0 1,0 1-1,0-1 1,0-1-1,0 1 1,0 0 0,0 0-1,-1 0 1,1 0-1,-1-1 1,1 1-1,-1 0 1,0 0-1,0-1 1,0 1-1,0 0 1,0-1 0,-1-3-1,0 5 90,0-1-1,1 1 0,-1 0 1,0 0-1,0 0 0,0 0 1,0 0-1,0 1 1,0-1-1,0 0 0,0 0 1,0 1-1,0-1 0,0 0 1,0 1-1,-1-1 1,1 1-1,0 0 0,0-1 1,-1 1-1,1 0 0,0 0 1,0 0-1,-1 0 1,1 0-1,0 0 0,-1 0 1,1 0-1,0 0 0,0 1 1,-1-1-1,1 0 1,0 1-1,-2 0 0,-3 1 85,0 0 0,1 1 0,-1-1 0,1 1 0,0 0 0,0 1 0,0-1 0,0 1 0,0 0 0,1 0 0,-1 1 0,1-1 0,0 1-1,1 0 1,-1 0 0,1 0 0,0 1 0,0-1 0,1 1 0,0 0 0,-1-1 0,0 10 0,2-14-164,1 1 0,0-1 0,0 0 0,0 0 0,0 0 0,0 1 1,0-1-1,0 0 0,1 0 0,-1 0 0,0 1 0,1-1 0,-1 0 0,1 0 0,-1 0 0,1 0 0,-1 0 0,1 0 1,0 0-1,0 0 0,-1 0 0,2 1 0,0-1-2,0 0-1,0 0 1,-1 0 0,1 0-1,0-1 1,0 1 0,0-1-1,-1 1 1,1-1 0,0 0 0,0 0-1,4 0 1,3 0-9,0-1 1,-1-1-1,1 0 1,0 0-1,10-4 1,9-7-138,0-1 0,-1-1 0,45-34 0,17-10-348,-85 57 453,-1 0 0,1 0-1,0 0 1,0 0 0,0 1-1,7-2 1,-10 3 36,0 0-1,-1 0 1,1 0 0,0 0 0,0 0 0,0 0-1,0 0 1,-1 0 0,1 1 0,0-1 0,0 0-1,0 0 1,-1 1 0,1-1 0,0 1 0,0-1-1,-1 1 1,1-1 0,0 1 0,-1-1-1,1 1 1,-1-1 0,1 1 0,0 0 0,-1-1-1,1 1 1,-1 0 0,0-1 0,1 1 0,-1 0-1,0 0 1,1 0 0,-1-1 0,0 1-1,0 0 1,0 0 0,0 1 0,4 28 476,-4-24-375,0-1 0,1 0 0,0 1 0,0-1-1,0 1 1,0-1 0,1 0 0,0 0 0,0 0 0,0 0 0,6 8 0,-7-12-82,0 0-1,0 0 1,0 0 0,0 0 0,1 0-1,-1 0 1,0-1 0,1 1 0,-1 0-1,0-1 1,1 1 0,-1-1 0,1 0-1,-1 1 1,1-1 0,-1 0 0,1 0-1,-1 0 1,1 0 0,-1 0 0,1 0 0,-1-1-1,1 1 1,-1 0 0,1-1 0,-1 1-1,1-1 1,-1 1 0,0-1 0,1 0-1,-1 0 1,2-1 0,4-2-13,0-1 1,-1 0 0,1 0-1,9-11 1,58-77-976,-73 93 927,-1-1 1,1 0-1,0 0 1,-1 1 0,1-1-1,0 0 1,0 1 0,0-1-1,-1 0 1,1 1 0,0-1-1,0 1 1,0 0 0,0-1-1,1 1 1,-2 0 22,1 0 0,-1 0-1,0 0 1,1 0 0,-1 0 0,0 0 0,1 0-1,-1 1 1,0-1 0,1 0 0,-1 0 0,0 0-1,0 1 1,1-1 0,-1 0 0,0 0 0,0 1 0,1-1-1,-1 0 1,0 0 0,0 1 0,0-1 0,0 0-1,1 1 1,-1-1 0,0 0 0,0 1 0,0-1-1,2 32-109,-2-25 184,0-2-36,0 4 78,0 0-1,0-1 1,1 1 0,3 15 0,-3-23-79,-1 0 0,0 0-1,1 1 1,-1-1 0,1 0 0,-1 0 0,1 0 0,-1 0-1,1 0 1,0 1 0,0-1 0,-1 0 0,1-1-1,0 1 1,0 0 0,0 0 0,0 0 0,0 0-1,0-1 1,0 1 0,1-1 0,-1 1 0,0-1-1,0 1 1,0-1 0,1 1 0,-1-1 0,0 0-1,0 0 1,1 0 0,-1 0 0,0 0 0,1 0 0,-1 0-1,0 0 1,0 0 0,1-1 0,-1 1 0,2-1-1,5-2 18,0-1-1,0 0 0,0 0 1,-1 0-1,0-1 1,0 0-1,0 0 0,9-10 1,47-57-435,-42 46 109,-14 17 171,-3 3-31,1 0-1,0 0 1,0 1 0,8-7 0,-12 11 128,-1 1 1,1-1-1,0 1 0,-1-1 1,1 1-1,0-1 1,0 1-1,-1 0 1,1-1-1,0 1 1,0 0-1,-1-1 0,1 1 1,0 0-1,0 0 1,0 0-1,0 0 1,-1 0-1,1 0 1,0 0-1,0 0 0,0 0 1,0 0-1,-1 0 1,1 1-1,0-1 1,0 0-1,0 1 1,-1-1-1,1 0 0,0 1 1,0-1-1,-1 1 1,1-1-1,0 1 1,-1 0-1,1-1 1,-1 1-1,1-1 0,-1 1 1,1 0-1,-1 0 1,1-1-1,-1 1 1,0 0-1,1 1 1,15 41 147,-14-36-81,-1 0-1,2 0 1,-1 0 0,1 0 0,0 0 0,0-1-1,1 0 1,0 1 0,0-2 0,1 1 0,8 9-1,-11-13-59,0-1-1,0-1 0,-1 1 0,1 0 0,0 0 0,0-1 1,0 1-1,0-1 0,0 1 0,0-1 0,0 0 0,0 0 1,0 0-1,0 0 0,0 0 0,0 0 0,0-1 0,0 1 1,2-1-1,2-1-16,0-1 1,0 1 0,0-1-1,10-6 1,12-11-80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136 421 13387,'-4'14'1503,"4"-26"-212,-1-8-1163,1 9-95,-1 0 0,0 0 0,-1 0 1,0 0-1,0 0 0,-2 1 0,1-1 0,-1 1 1,-8-15-1,11 25-33,1-1 1,-1 0-1,1 0 0,-1 0 1,0 0-1,1 1 0,-1-1 1,0 0-1,0 0 0,0 1 1,1-1-1,-1 1 0,0-1 1,0 1-1,0-1 1,0 1-1,0 0 0,0-1 1,0 1-1,0 0 0,0 0 1,0 0-1,0 0 0,0 0 1,0 0-1,-2 0 0,2 0 2,-1 1 0,0 0 0,0 0 0,1 0 0,-1 0 0,0 0 0,1 0 0,-1 0 0,1 1 0,-1-1 0,1 0-1,0 1 1,-2 1 0,-2 4 9,0 1-1,1 0 1,-1 0 0,-5 15-1,5-9 16,1 0 0,0-1 0,1 1-1,1 1 1,0-1 0,0 0 0,2 0 0,0 22-1,1-35-16,-1 1 0,0-1 0,0 1 0,0 0 0,1-1 0,-1 1 0,1-1 0,-1 1 0,1-1 0,-1 1 0,1-1 0,0 1 0,0-1 0,0 0 0,0 0 0,0 1 0,0-1 0,0 0 1,0 0-1,1 0 0,-1 0 0,0 0 0,3 1 0,-2-1-8,0-1 1,0 0-1,0 0 0,0 0 1,0 0-1,0 0 1,0 0-1,0-1 1,0 1-1,0-1 1,0 1-1,-1-1 1,1 0-1,0 1 1,0-1-1,2-1 1,6-5-67,0 0 0,-1 0 0,0-1 0,16-17 1,40-58-450,-47 57 215,-18 26 294,0-1-1,0 1 1,1 0-1,-1-1 0,0 1 1,0-1-1,0 1 1,1 0-1,-1-1 0,0 1 1,1 0-1,-1-1 1,0 1-1,0 0 0,1 0 1,-1-1-1,0 1 1,1 0-1,-1 0 0,1 0 1,-1-1-1,0 1 1,1 0-1,-1 0 0,1 0 1,-1 0-1,0 0 1,1 0-1,-1 0 0,1 0 1,-1 0-1,1 0 1,-1 0-1,1 0 1,4 15 87,-6 35 373,0-42-378,1 4 89,0 1-1,0 0 1,2 0 0,3 22-1,-4-32-122,0-1-1,0 1 1,0 0-1,0-1 1,0 1 0,1 0-1,-1-1 1,1 0-1,-1 1 1,1-1-1,0 0 1,3 3-1,-4-4-14,1 0-1,-1-1 1,1 1-1,0 0 0,-1 0 1,1-1-1,0 1 0,-1-1 1,1 0-1,0 1 1,0-1-1,-1 0 0,1 0 1,0 0-1,0 0 1,-1 0-1,1-1 0,0 1 1,-1 0-1,1-1 1,0 0-1,1 0 0,5-3-69,0 1-1,-1-2 0,0 1 1,0-1-1,0 0 0,-1-1 1,1 0-1,-1 0 0,0 0 1,-1 0-1,0-1 0,9-14 1,3-9-946,23-58 1,-37 82 893,14-42-544,-14 35-485,2 1 0,-1-1 0,14-22 0,-17 33 1044,0 1 0,1-1 0,-1 1 0,1 0 0,-1 0 0,1 0 0,0 0 0,0 0 0,-1 0 0,1 0 0,0 0 0,0 1 0,0-1 0,0 1 0,0-1 0,0 1 0,0 0 0,0 0 0,3 0 0,-3 0 196,1 0 0,0-1 0,0 1 0,-1-1 0,1 1 0,0-1 0,-1 0-1,1 0 1,0 0 0,4-3 0,-1-1 91,0-1 0,-1 0 0,1 0 0,-1 0 0,0-1 0,-1 0 0,0 1 0,0-2 0,0 1 0,-1 0 0,0-1 0,-1 1 0,1-1 0,-1 0 0,-1 0 0,0 0 0,0 0 0,0 0 0,-2-16 0,1 23-175,0-1 1,0 1 0,0-1-1,-1 1 1,1 0 0,-1-1-1,1 1 1,-1 0 0,1-1-1,-1 1 1,0 0 0,0 0-1,1-1 1,-1 1 0,0 0-1,0 0 1,0 0-1,0 0 1,0 0 0,-1 0-1,-1-1 1,2 2-18,0 0 1,0 0-1,0 0 0,0 0 0,0 0 0,0 0 1,0 0-1,0 0 0,0 0 0,0 0 1,0 0-1,0 1 0,0-1 0,0 0 1,1 1-1,-1-1 0,0 1 0,0-1 1,0 1-1,0-1 0,0 1 0,1 0 1,-1-1-1,0 1 0,1 0 0,-1 0 1,0 0-1,1-1 0,-1 1 0,1 0 1,-1 0-1,0 2 0,-4 7 59,0 1 1,1 0-1,0 0 0,1 1 1,0-1-1,-2 16 0,-3 73 209,7-92-253,1 5 5,-3 94 48,3-90-152,1-1 0,1 1 1,1-1-1,5 21 0,-8-36 58,0 0-1,1 0 1,-1 1 0,0-1 0,1 0 0,-1 0 0,1 0-1,0 0 1,-1 0 0,1 0 0,0 0 0,-1 0 0,1 0-1,1 0 1,-2-1 6,1 0-1,-1 0 1,0 0-1,0 0 1,1 0-1,-1 0 1,0 0-1,1 0 1,-1 0-1,0 0 1,0 0-1,1 0 0,-1 0 1,0 0-1,0 0 1,1 0-1,-1-1 1,0 1-1,0 0 1,1 0-1,-1 0 1,0 0-1,0-1 1,0 1-1,1 0 1,-1 0-1,0-1 1,0 1-1,0 0 1,0 0-1,1-1 1,-1 1-1,0-1 1,2-3-20,-1 0-1,1 0 1,-1 0 0,0 0 0,1-8 0,1-16 143,-1 1-1,-1-1 1,-2 1-1,-1-1 0,-8-44 1,13 81-52,0-1-1,1 1 1,0-1 0,0-1 0,0 1 0,1 0-1,0-1 1,1 0 0,0 0 0,7 6-1,-10-9-63,1-1-1,-1 0 0,1-1 1,-1 1-1,1-1 0,0 1 0,0-1 1,0 0-1,0 0 0,0-1 1,1 1-1,-1-1 0,0 0 0,1 0 1,-1-1-1,1 1 0,-1-1 1,1 0-1,-1 0 0,1 0 1,-1-1-1,1 0 0,8-2 0,-7 0-5,0 1 0,0-1-1,0-1 1,-1 1 0,1-1-1,-1 0 1,0-1-1,0 1 1,0-1 0,-1 0-1,1 0 1,-1 0 0,0-1-1,-1 1 1,1-1 0,-1 0-1,0 0 1,3-12-1,-5 17 2,-1 0 0,0 0-1,0 0 1,0 1-1,0-1 1,1 0-1,-1 0 1,0 0 0,-1 0-1,1 0 1,0 0-1,0 0 1,0 1-1,0-1 1,-1-1-1,0 1 2,1 1 0,0 0 0,0 0 0,0-1-1,-1 1 1,1 0 0,0 0 0,-1 0 0,1 0-1,0 0 1,0 0 0,-1-1 0,1 1 0,0 0-1,-1 0 1,1 0 0,0 0 0,-1 0-1,1 0 1,0 0 0,-1 0 0,1 0 0,0 0-1,-1 0 1,1 1 0,0-1 0,0 0 0,-1 0-1,-1 1 6,-1 1-1,1-1 0,0 0 0,0 1 1,0-1-1,0 1 0,0 0 1,0 0-1,-2 3 0,-1 1 29,0 0-1,1 1 1,0 0-1,1 0 1,-1 0-1,1 0 1,0 0 0,1 1-1,0 0 1,0-1-1,1 1 1,0 0-1,0 0 1,0 0-1,1-1 1,1 1 0,1 10-1,-2-16-27,0-1 0,1 1 0,0 0 0,-1-1 0,1 1 0,0-1 0,0 1 0,0-1 0,0 1 0,0-1 0,0 1 0,0-1 0,0 0 0,1 0-1,-1 1 1,0-1 0,1 0 0,-1 0 0,1-1 0,-1 1 0,1 0 0,-1 0 0,1-1 0,0 1 0,0-1 0,-1 1 0,1-1 0,0 0 0,-1 0 0,1 0 0,0 0 0,0 0 0,-1 0 0,1 0-1,0 0 1,0-1 0,1 0 0,6-1-87,-1 0-1,0-1 0,0 0 0,0-1 1,-1 0-1,11-6 0,4-7-454,29-24 0,2-4-602,-52 44 1100,0 0 0,1 0 0,-1-1 0,1 1 0,0 0 0,-1 1 0,1-1 0,0 0 0,0 0 0,0 1 0,-1-1 0,1 1 1,0 0-1,0-1 0,0 1 0,0 0 0,0 0 0,3 0 0,-4 1 42,1 0 0,-1 0-1,0-1 1,0 1 0,1 0 0,-1 0 0,0 0 0,0 0-1,0 0 1,0 1 0,0-1 0,0 0 0,-1 0 0,1 1-1,0-1 1,-1 0 0,1 1 0,-1-1 0,1 1 0,-1-1-1,1 0 1,-1 1 0,0 2 0,7 44 441,-5-30-199,1 0 1,0-1-1,11 34 0,-7-43-67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55 13707,'-1'-4'224,"0"1"0,0-1 0,-1 1 1,1-1-1,-1 1 0,1 0 0,-1 0 0,0-1 0,-1 1 1,1 0-1,0 1 0,-4-5 0,4 6-175,0 0 1,0 0-1,0 0 0,1 0 0,-1 0 1,-1 1-1,1-1 0,0 1 1,0-1-1,0 1 0,0 0 0,0-1 1,0 1-1,0 0 0,-1 1 0,1-1 1,0 0-1,0 0 0,0 1 1,0-1-1,0 1 0,-4 2 0,-6 3-102,0 0 0,1 1-1,0 0 1,0 1-1,0 1 1,1-1-1,1 2 1,-1-1 0,2 1-1,-1 1 1,1 0-1,1 0 1,0 0-1,0 1 1,-5 15 0,10-22-55,0 0-1,1 1 1,-1-1 0,1 0 0,1 1 0,-1-1 0,1 1 0,0 5 0,0-9 53,0 0 0,1 0 0,-1 0-1,0 0 1,1-1 0,0 1 0,-1 0 0,1 0 0,0-1 0,0 1 0,0 0 0,0-1 0,0 1 0,0-1-1,0 0 1,1 1 0,-1-1 0,1 0 0,-1 0 0,1 1 0,-1-1 0,1-1 0,-1 1 0,1 0 0,0 0 0,0 0-1,1 0 1,10 1-130,0-1 0,0 0 0,0 0 0,0-2 0,0 1 0,0-2 0,0 0-1,17-4 1,38-5-53,-58 10 276,0 1-1,1 0 1,-1 0 0,19 4-1,-27-4-9,0 1 0,0-1-1,0 1 1,0 0 0,0 0-1,0-1 1,0 1-1,0 1 1,0-1 0,0 0-1,0 0 1,-1 1 0,1-1-1,0 1 1,-1-1-1,1 1 1,-1 0 0,0 0-1,0 0 1,1 0 0,-1-1-1,0 1 1,-1 1-1,1-1 1,0 0 0,-1 0-1,1 0 1,0 4 0,-1 1 88,0-1 1,-1 1 0,0-1 0,0 1-1,0-1 1,-1 1 0,0-1 0,0 0-1,-1 0 1,1 0 0,-1 0 0,-1-1-1,1 1 1,-1-1 0,-5 7 0,-9 9 397,-1-2-1,-27 23 1,41-37-439,-23 17-73,27-22-4,1 0 0,0 0 0,0 0 1,-1 0-1,1 0 0,0 0 0,0 0 1,0 0-1,-1 0 0,1 0 0,0-1 1,0 1-1,0 0 0,-1 0 0,1 0 1,0 0-1,0 0 0,0 0 0,0 0 1,-1-1-1,1 1 0,0 0 0,0 0 1,0 0-1,0 0 0,0-1 0,-1 1 1,1 0-1,0 0 0,0 0 0,0-1 1,0 1-1,0 0 0,0 0 0,0 0 1,0-1-1,0 1 0,0 0 0,0 0 1,0 0-1,0-1 0,0 1 0,0 0 1,0 0-1,0 0 0,0-1 0,0 1 1,0 0-1,0 0 0,1 0 0,-1-1 1,0 1-1,0 0 0,0 0 0,0 0 1,0 0-1,1-1 0,10-16-71,8-6-40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12963,'2'10'258,"0"1"1,0 0 0,-1 0-1,-1 1 1,-1 20 0,-12 56 299,4-41 135,1 6-351,2-1 1,0 66-1,6-112-323,1 0 1,-1 0 0,1 0-1,0 0 1,1-1-1,-1 1 1,1 0-1,3 6 1,-4-10-23,0 0 0,0-1 0,0 0 0,0 1 0,1-1 0,-1 0 0,0 1 0,1-1 0,-1 0 0,0 0 0,1 0 0,0 0 1,-1 0-1,1-1 0,-1 1 0,1 0 0,0-1 0,0 1 0,-1-1 0,1 1 0,0-1 0,0 0 0,-1 0 0,1 0 0,0 0 0,0 0 0,3-1 0,1 0-47,1-1-1,-1 0 1,0 0-1,0 0 1,0-1-1,0 0 1,0 0-1,0 0 1,-1-1 0,8-6-1,4-5-237,24-28 0,-37 39 242,81-102-853,-4 6-8,-79 97 884,0 1 0,1-1 0,-1 1 0,1 0 0,-1 0 0,1 0 0,0 0 0,4-1 0,-7 2 30,1 1 0,-1 0-1,1 0 1,0 0 0,-1 0-1,1 0 1,0 0-1,-1 0 1,1 0 0,-1 0-1,1 0 1,0 0 0,-1 1-1,1-1 1,0 0 0,-1 0-1,1 1 1,-1-1-1,1 0 1,-1 1 0,1-1-1,-1 0 1,1 1 0,-1-1-1,1 1 1,-1-1-1,0 1 1,1-1 0,-1 1-1,1-1 1,-1 1 0,0-1-1,0 1 1,1 0 0,-1-1-1,0 1 1,0-1-1,0 1 1,0 0 0,0-1-1,0 1 1,0 1 0,4 19 355,-1 0 0,-1 35-1,-1-31 160,4 30 0,-5-54-491,0 0 0,0-1-1,0 1 1,1 0 0,-1 0 0,0 0 0,0 0 0,1 0 0,-1 0 0,0 0 0,1 0-1,-1 0 1,1 0 0,-1-1 0,1 1 0,0 0 0,-1 0 0,1-1 0,0 1 0,-1 0 0,2 0-1,-1-1-12,0 0-1,-1 0 1,1 0-1,0 0 0,0 0 1,-1 0-1,1 0 0,0-1 1,-1 1-1,1 0 1,0 0-1,0-1 0,-1 1 1,1 0-1,-1-1 1,1 1-1,0 0 0,-1-1 1,1 1-1,-1-1 0,2 0 1,4-6 46,-1 0 0,1 0 0,7-12 0,-10 14-37,26-40 33,-6 6-218,2 2 1,1 0-1,62-63 0,-83 95 97,0 0 0,1 1 1,-1 0-1,1 0 0,0 1 0,7-3 0,-12 5 45,1 0-1,0 0 0,0 1 0,0-1 0,0 1 1,0 0-1,-1-1 0,1 1 0,0 0 0,0 0 0,0 0 1,0 0-1,0 1 0,0-1 0,0 0 0,0 1 1,-1 0-1,1-1 0,0 1 0,0 0 0,-1 0 0,1 0 1,0 0-1,-1 0 0,1 0 0,2 2 0,0 3 8,0-1-1,0 1 1,-1-1-1,1 1 0,-1 0 1,0 1-1,-1-1 0,0 0 1,3 12-1,10 65 294,-13-66-176,2 19 153,5 27 451,-5-53-519,0-10-14,-3-1-205,0 0-1,0-1 0,0 1 0,-1-1 1,1 1-1,-1-1 0,1 1 1,-1-1-1,1 1 0,-1-1 0,0-1 1,2-10-246,-2 1 0,1-1 1,-1 1-1,-1-1 0,0 1 0,-1-1 1,-5-16-1,-9-21-238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15483,'-9'-8'1137,"13"13"-1169,5 8 232,-2 0-40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155 326 14299,'0'-2'90,"0"1"0,0-1 0,0 0 0,0 0 0,-1 0 0,1 0 0,-1 0 0,1 1 0,-1-1 0,0 0 0,0 0 0,0 1 0,0-1 0,0 1 0,0-1 0,0 1 0,-3-3 0,3 3-44,0 1 1,0-1 0,-1 0-1,1 1 1,0-1 0,-1 1-1,1 0 1,0-1 0,-1 1-1,1 0 1,0 0-1,-1 0 1,1 0 0,0 0-1,-1 0 1,1 0 0,-1 1-1,-1 0 1,-2 0 6,0 1 1,1 1-1,-1-1 0,1 0 1,-1 1-1,1 0 0,0 0 1,0 0-1,1 1 0,-1-1 1,1 1-1,-4 5 0,-1 2-52,2 0-1,-1 0 0,1 1 0,1 0 0,0 0 0,1 0 1,0 0-1,1 1 0,0 0 0,1 0 0,0 0 1,1 0-1,1 0 0,2 25 0,-2-37-2,0 1-1,0-1 0,0 0 1,0 0-1,1 0 1,-1 0-1,0 0 1,1 0-1,-1 0 1,1 0-1,-1 1 1,1-2-1,-1 1 0,1 0 1,0 0-1,-1 0 1,1 0-1,0 0 1,0 0-1,-1-1 1,1 1-1,0 0 0,0-1 1,0 1-1,0 0 1,0-1-1,0 1 1,0-1-1,0 0 1,0 1-1,1-1 1,-1 0-1,0 0 0,2 0 1,0 0 1,0-1-1,1 0 1,-1 0 0,0-1-1,0 1 1,1-1-1,-1 0 1,-1 1 0,1-1-1,0-1 1,0 1 0,2-3-1,21-21 5,-2 0-1,-1-1 1,37-58-1,45-102 118,-82 141 8,32-86 1,-52 118-59,-3 13-69,0 1 1,-1 0-1,1 0 1,0 0-1,0 0 1,0 0-1,0 0 1,0 0-1,0 0 1,0 0-1,0 0 0,0-1 1,-1 1-1,1 0 1,0 0-1,0 0 1,0 0-1,0 0 1,0 0-1,0 0 1,-1 0-1,1 0 1,0 0-1,0 0 1,0 0-1,0 0 0,0 0 1,0 0-1,-1 0 1,1 0-1,0 0 1,0 0-1,0 0 1,0 1-1,0-1 1,0 0-1,0 0 1,-1 0-1,1 0 0,0 0 1,0 0-1,0 0 1,0 0-1,0 0 1,0 0-1,0 1 1,-14 16 69,9-5-60,0 0 0,2 1 0,-1-1 1,2 1-1,-3 23 0,2 68 36,3-95-47,0 11-62,0 1 1,2-1-1,5 23 0,-6-38 48,0 0-1,0 0 0,0-1 1,1 1-1,0-1 1,0 1-1,0-1 0,0 0 1,1 1-1,0-1 1,0 0-1,0-1 1,0 1-1,0 0 0,1-1 1,0 0-1,-1 0 1,9 5-1,-9-7 9,-1 0-1,1 0 0,0 0 1,-1 0-1,1-1 1,0 1-1,0-1 1,0 0-1,3 0 1,27-8-90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54 14371,'-2'-2'173,"-1"-3"8,-1-1 0,0 1 0,-1 0 0,1 0 0,-1 1-1,0-1 1,0 1 0,0 0 0,-8-4 0,13 8-162,-1 0 1,1 0-1,-1 0 1,1 0-1,0 0 1,-1 0-1,1 0 1,-1 0-1,1 0 1,-1 0-1,1 1 1,-1-1-1,1 0 1,-1 0-1,1 0 1,0 1-1,-1-1 0,1 0 1,0 1-1,-1-1 1,1 0-1,0 1 1,-1-1-1,1 0 1,0 1-1,-1-1 1,1 1-1,0-1 1,0 1-1,0-1 1,0 0-1,-1 1 1,1-1-1,0 1 1,0-1-1,0 2 1,-4 22 281,3-20-230,-4 46 145,3 0 0,1 0 0,7 57-1,-6-103-211,0-1 0,1 0-1,-1 1 1,1-1-1,0 0 1,0 0 0,0 0-1,0 0 1,0 0 0,1 0-1,0 0 1,-1 0 0,5 5-1,-4-7 3,0 0-1,0 0 1,0 0-1,-1 0 1,1 0-1,0-1 1,0 1-1,0 0 1,1-1-1,-1 0 1,0 1-1,0-1 1,0 0-1,0 0 1,0 0-1,0 0 1,0-1-1,0 1 1,0 0-1,0-1 1,1 0-1,2-1 1,7-3 20,1-1 1,-1 0 0,0-1 0,-1 0-1,18-14 1,-19 13-11,0 0-1,1 1 1,0 0 0,0 1 0,1 0 0,18-6-1,-29 12-16,0-1 0,0 1 0,0 0 0,0-1 0,0 1-1,0 0 1,1 0 0,-1 0 0,0 0 0,0 0 0,0 0 0,0 0-1,0 1 1,0-1 0,1 0 0,-1 1 0,0-1 0,0 1-1,0-1 1,0 1 0,0-1 0,0 1 0,0 0 0,-1-1 0,1 1-1,0 0 1,0 0 0,1 1 0,0 2-6,0 0-1,0 0 1,0 1 0,-1-1 0,1 0 0,0 5-1,8 22-46,-9-30 50,-1 0 1,1 0 0,0 0-1,-1 0 1,1 0 0,0 0-1,0 0 1,0 0 0,0 0-1,0 0 1,0 0 0,0-1-1,0 1 1,0 0 0,0-1-1,0 1 1,1-1 0,-1 1-1,1 0 1,0-1 1,0 0-1,0 0 1,0 0 0,-1-1-1,1 1 1,0 0-1,0-1 1,-1 1 0,1-1-1,0 1 1,-1-1 0,1 0-1,0 0 1,-1 0 0,1 0-1,-1 0 1,0 0-1,1 0 1,-1 0 0,0-1-1,2-1 1,25-36-75,-22 30 50,58-98-170,-59 101 108,-3 8 34,0 14 16,-5 24 40,1-30-6,-1 33-38,2-41 39,1 1 1,0-1 0,1 1-1,-1-1 1,0 1 0,1-1 0,-1 1-1,1-1 1,0 0 0,0 1-1,0-1 1,0 0 0,1 2-1,-1-3 6,-1-1-1,1 1 0,0-1 0,-1 0 0,1 1 1,-1-1-1,1 0 0,0 1 0,-1-1 0,1 0 0,0 0 1,0 0-1,-1 0 0,1 0 0,0 0 0,-1 0 0,1 0 1,0 0-1,0 0 0,-1 0 0,1 0 0,0 0 0,-1 0 1,1-1-1,0 1 0,-1 0 0,1-1 0,0 1 0,-1 0 1,1-1-1,-1 1 0,1-1 0,-1 1 0,1-1 0,20-19 4,-11 6-25,-1-1 0,0 1 0,-1-2 0,-1 1 0,0-1 0,-1 0 0,-1 0 0,-1-1 0,0 1 0,2-22 0,-7 28-55,-4 12 40,-4 13 19,4 0 56,1 1-1,1-1 0,0 1 1,1 0-1,1 1 0,0-1 1,2 20-1,-1-34-21,1-1 0,-1 1-1,0 0 1,0-1 0,1 1-1,-1-1 1,0 1 0,1 0-1,0-1 1,-1 1 0,1-1 0,0 1-1,0-1 1,0 0 0,0 1-1,0-1 1,0 0 0,2 2-1,-1-2 12,-1-1-1,0 1 1,0-1-1,0 0 1,1 1-1,-1-1 1,0 0-1,0 0 1,1 0-1,-1 0 0,0 0 1,0 0-1,1 0 1,-1 0-1,0-1 1,0 1-1,0 0 1,3-2-1,2-1 79,1 0 0,-1-1-1,0 0 1,0 0 0,-1-1 0,1 1-1,5-7 1,5-8 20,-1-1 0,0-1-1,21-42 1,-32 56-204,-4 6 68,1 1 0,-1 0 1,0 0-1,0-1 1,0 1-1,0 0 1,0 0-1,0 0 0,1-1 1,-1 1-1,0 0 1,0 0-1,0 0 0,1 0 1,-1-1-1,0 1 1,0 0-1,0 0 1,1 0-1,-1 0 0,0 0 1,0 0-1,1 0 1,-1-1-1,0 1 0,0 0 1,1 0-1,-1 0 1,0 0-1,0 0 1,1 0-1,-1 0 0,0 0 1,1 1-1,-1-1 1,0 0-1,0 0 0,0 0 1,1 0-1,-1 0 1,0 0-1,0 0 1,1 1-1,-1-1 0,0 0 1,0 0-1,1 0 1,10 17-94,4 23-278,-18-60-171,-4-3 382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14811,'2'0'158,"1"0"-1,-1 0 1,0 0-1,1 1 1,-1-1-1,0 1 1,0 0-1,5 2 1,-3-2 33,8 3 69,17 5 73,33 15 1,-55-21-330,0 1 1,-1 0 0,1 0-1,-1 0 1,0 0-1,0 1 1,0 0-1,-1 0 1,0 1-1,6 7 1,-9-9-7,0 0 1,0 0-1,-1 0 0,0 0 1,0 0-1,0 0 0,0 1 0,0-1 1,-1 0-1,0 0 0,0 1 1,0-1-1,-1 0 0,1 0 1,-1 1-1,0-1 0,-2 7 0,-3 6-41,-1 0 0,-15 28 0,-63 103-265,62-103 223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12227,'1'-9'608,"0"6"-385,-1-1-1,1 1 0,-1-1 0,0 0 1,0 1-1,0-1 0,0 0 0,0 1 1,-2-7-1,1 10-189,1-1 0,0 1 0,0 0 0,0 0-1,0 0 1,0 0 0,0 0 0,0 0 0,-1 0 0,1-1 0,0 1 0,0 0 0,0 0 0,0 0-1,0 0 1,0 0 0,-1 0 0,1 0 0,0 0 0,0 0 0,0 0 0,0 0 0,-1 0 0,1 0 0,0 0-1,0 0 1,0 0 0,0 0 0,0 0 0,-1 0 0,1 0 0,0 0 0,0 0 0,0 0 0,0 0 0,0 0-1,-1 0 1,1 1 0,0-1 0,0 0 0,0 0 0,0 0 0,0 0 0,0 0 0,0 0 0,-1 0 0,1 1-1,0-1 1,0 0 0,0 0 0,0 0 0,0 1 0,-5 8 550,0 10-458,1 1 0,1-1-1,1 0 1,1 1 0,1 20 0,0-7-84,-1 73-33,4 0 0,22 132 1,-21-226 2,-4-12-11,0 1 1,0-1-1,0 0 1,0 0-1,0 0 1,0 0-1,0 0 1,0 0-1,0 0 1,0 0-1,1 0 1,-1 0-1,0 0 1,0 0-1,0 0 1,0 0-1,0 0 1,0 0-1,0 0 1,0 0-1,0 0 1,0 1 0,0-1-1,1 0 1,-1 0-1,0 0 1,0 0-1,0 0 1,0 0-1,0 0 1,0-1-1,0 1 1,0 0-1,0 0 1,0 0-1,0 0 1,1 0-1,-1 0 1,0 0-1,0 0 1,0 0-1,0 0 1,0 0-1,0 0 1,0 0-1,0 0 1,0 0 0,0 0-1,0 0 1,0 0-1,0 0 1,0-1-1,0 1 1,0 0-1,0 0 1,0 0-1,1 0 1,4-23 18,-1-242-71,-5 162 51,3 116 24,0 1 0,1-1 0,1 0 0,0 0 0,0 0 0,9 15 0,-11-24-18,-1-1 0,1 0-1,0 1 1,0-1 0,1 0 0,-1 0 0,0-1-1,1 1 1,0 0 0,0-1 0,-1 0 0,1 0-1,1 1 1,-1-2 0,4 3 0,-4-3 2,0 0 0,0-1 0,0 1 0,0-1 0,0 1 0,0-1 0,0 0 0,0 0 0,0 0 0,0-1 0,0 1 0,0-1 0,0 0 0,0 0 0,0 0 1,0 0-1,0 0 0,5-4 0,4-3 6,0 0 1,0-1 0,-1-1-1,0 0 1,0 0 0,14-20-1,-7 5-54,0-1-1,14-29 0,-27 47-3,-2 0-1,1-1 1,-1 1-1,0-1 0,1-9 1,-4 8-152,-6 14 78,-6 13 29,5 2 101,1 0 0,1 0 0,1 0 0,-3 29 0,6-39 22,0 0 0,1 0-1,0 0 1,1 0 0,0 0 0,0 0 0,1 0-1,0 0 1,0 0 0,1-1 0,7 15 0,-9-22-28,-1 1 1,1-1 0,-1 0-1,1 0 1,0 0 0,-1 0 0,1 0-1,0 0 1,0 0 0,0 0-1,0-1 1,0 1 0,0 0-1,0 0 1,0-1 0,0 1 0,0-1-1,0 1 1,0-1 0,1 1-1,-1-1 1,0 0 0,0 1-1,1-1 1,0 0 0,0-1-23,-1 1 0,1-1 1,-1 1-1,1-1 0,-1 0 1,1 0-1,-1 1 0,0-1 1,1 0-1,-1-1 0,0 1 0,0 0 1,0 0-1,1 0 0,-1-1 1,0-1-1,4-4-54,0-1 0,-1 0 1,0 0-1,-1 0 0,4-13 0,1-24-50,-8-7-64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14683,'3'12'1336,"-3"-1"-1064,0 2-167,4-1 863,9-2-1080,6 0-224,8-5 264,8 2-32,6-2-80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0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12251,'-6'13'167,"0"1"1,1 0 0,1 0 0,0 0-1,1 1 1,0 0 0,2-1 0,-1 1-1,2 0 1,0 0 0,0 0 0,2-1-1,0 1 1,0 0 0,2-1 0,-1 1-1,2-1 1,9 22 0,50 75-251,-44-81 81,-1 2-1,-2 0 0,-1 1 1,15 49-1,-30-78 40,0 0 0,0-1 0,0 1 0,0 0-1,-1 0 1,0 0 0,0 0 0,0 0 0,0 0 0,-1 0 0,1 0 0,-1-1 0,0 1 0,0 0-1,0 0 1,-3 4 0,3-6-10,-1-1 0,1 1 0,-1 0 0,0-1 1,1 1-1,-1-1 0,0 0 0,0 1 0,0-1 0,0 0 0,0 0 0,0 0 0,-1-1 0,1 1 0,0 0 0,0-1 0,-1 1 0,1-1 1,0 0-1,0 0 0,-1 0 0,1 0 0,0 0 0,-1-1 0,1 1 0,0-1 0,0 1 0,-4-2 0,-9-3-6,0-1 0,1 0-1,0-1 1,0 0 0,0-1 0,1-1-1,1 0 1,-1-1 0,1 0-1,1-1 1,0 0 0,1-1 0,0 0-1,-9-15 1,17 24-2,0-1-1,0 0 1,0 1-1,0-1 1,1 0-1,0 0 1,0 0 0,0 0-1,0 0 1,1 0-1,0 0 1,-1 0-1,2-1 1,-1 1 0,0 0-1,1 0 1,0 0-1,-1 0 1,2 0-1,-1 0 1,0 0 0,4-5-1,3-4 69,0 0 1,1 1-1,0 0 0,20-19 0,-4 4-125,51-66 44,-42 46-42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12451,'5'-14'1518,"-2"20"-729,-2 28 472,-1-28-1155,-1 79 311,4 1 0,15 88 0,-7-134-377,-2-23 89,-8-17-121,-1 0-1,0 1 1,0-1 0,1 0-1,-1 0 1,0 0-1,1 0 1,-1 1-1,0-1 1,1 0 0,-1 0-1,0 0 1,1 0-1,-1 0 1,0 0 0,1 0-1,-1 0 1,0 0-1,1 0 1,-1 0-1,0 0 1,1 0 0,-1 0-1,0-1 1,0 1-1,1 0 1,-1 0-1,0 0 1,1 0 0,-1 0-1,0-1 1,0 1-1,1 0 1,-1 0-1,0-1 1,0 1 0,1 0-1,-1 0 1,0-1-1,0 0 1,3-3 37,-1-1-1,-1 1 1,1-1 0,-1 0 0,0 0 0,0 0-1,0 0 1,0 0 0,-1 0 0,0 0 0,0 0-1,-1 0 1,0-5 0,0-1 21,-3-42 77,-3 1-1,-2 0 1,-2 0-1,-29-80 0,40 133-143,0-1 0,0 0-1,0 0 1,0 0 0,0 0-1,0 0 1,0 0 0,0 0-1,0 0 1,0 1 0,0-1-1,-1 0 1,1 0-1,0 0 1,0 0 0,0 0-1,0 0 1,0 0 0,0 0-1,0 0 1,0 0 0,0 0-1,0 0 1,-1 0 0,1 0-1,0 0 1,0 1 0,0-1-1,0 0 1,0 0-1,0 0 1,0 0 0,-1 0-1,1 0 1,0 0 0,0 0-1,0-1 1,0 1 0,0 0-1,0 0 1,0 0 0,0 0-1,-1 0 1,1 0-1,0 0 1,0 0 0,0 0-1,0 0 1,0 0 0,0 0-1,0 0 1,0 0 0,0 0-1,0-1 1,0 1 0,-1 0-1,1 0 1,0 0-1,0 0 1,0 0 0,0 3-17,0 0 1,-1 1-1,1-1 1,1 1-1,-1-1 1,0 0-1,1 1 0,0-1 1,-1 0-1,1 0 1,1 0-1,-1 1 1,0-1-1,1 0 1,0-1-1,2 5 1,-2-4-2,-1-1 1,1 1-1,0-1 1,0 0-1,0 1 1,1-1 0,-1 0-1,0 0 1,1 0-1,-1-1 1,1 1 0,0-1-1,0 1 1,-1-1-1,1 0 1,0 0-1,0 0 1,5 1 0,-2-3 5,0 1 1,-1-1 0,1 0 0,0-1 0,0 1-1,-1-1 1,1 0 0,-1 0 0,1-1 0,-1 0-1,0 0 1,0 0 0,0-1 0,-1 1 0,8-8-1,0-1 3,0 0 0,0-2 0,-1 1 0,10-18 0,-13 18 9,0 0 0,-1-1-1,0 1 1,-1-1 0,7-23-1,-12 26-67,-5 14-10,-4 16-9,1 13 46,2 1-1,2-1 1,1 1-1,1 0 1,2 0-1,1 0 1,13 61-1,-12-81 49,0 1-1,1-2 0,10 23 1,-12-32-23,-1 1 0,1 0 0,1-1-1,-1 0 1,0 1 0,1-1 0,-1 0 0,1 0 0,0 0 0,0-1-1,0 1 1,1-1 0,-1 1 0,1-1 0,-1 0 0,6 2 0,-7-4 10,0 1 1,0-1 0,0 0 0,0 0-1,-1 0 1,1 0 0,0 0 0,0-1-1,0 1 1,0 0 0,0-1-1,0 0 1,0 1 0,-1-1 0,1 0-1,0 0 1,0 0 0,-1 0 0,1 0-1,-1 0 1,1-1 0,-1 1-1,2-2 1,5-5 51,-1-1 0,12-18 0,-8 12 9,-1 0-5,-8 10-28,1 1-1,0-1 1,1 0-1,-1 1 1,1 0-1,0 0 1,0 0 0,0 1-1,0-1 1,8-4-1,-10 8-15,-1-1-1,1 1 1,-1 0 0,1 0-1,0 0 1,-1 0 0,1 1-1,-1-1 1,1 0-1,-1 1 1,1-1 0,-1 1-1,1-1 1,-1 1 0,1 0-1,-1-1 1,0 1-1,1 0 1,-1 0 0,0 0-1,0 0 1,0 0 0,0 1-1,0-1 1,0 0-1,0 0 1,0 1 0,1 2-1,4 6 7,0 0-1,7 20 1,-8-20 19,3 5 305,-6-23 277,-8-26 151,0 0-260,-17-68 185,25 108-909,0-1 1,0 0 0,1 1-1,-1-1 1,1 0-1,1 0 1,-1 0 0,5 4-1,-6-6 146,0-1 0,1 0 0,-1 0 1,1 0-1,-1 0 0,1 0 0,0 0 0,0-1 0,0 0 0,-1 1 1,1-1-1,1 0 0,-1 0 0,0-1 0,0 1 0,0 0 0,4-1 0,21-5-391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186 152 14147,'-25'26'660,"0"2"0,-36 56 0,49-65-480,0 0 0,2 1 0,0 0 0,2 1-1,-11 38 1,18-57-156,0 1 0,1 0 0,-1-1 0,1 1 0,-1 0 0,1-1 0,0 1 0,0 0 0,1 0 0,-1-1 0,0 1 0,1 0 0,0-1 0,-1 1 0,1-1 0,0 1 0,0-1 0,1 1 0,-1-1-1,2 3 1,-1-3-12,0-1 1,-1 0-1,1 0 0,0 0 0,0 0 0,0 0 0,0-1 0,0 1 0,1 0 0,-1-1 0,0 0 0,0 1 0,0-1 0,0 0 0,0 0 0,1 0 0,-1 0 0,0-1 0,0 1 0,0-1 0,0 1 0,0-1 0,0 0 0,0 1 0,4-3 1,5-3-6,0 1 0,0-2 0,-1 0 0,0 0 0,0-1 0,0 0 0,15-18 0,-1-1-52,30-47 0,-40 53 25,-1 0 0,-1 0 0,-2-1 0,0-1 0,-1 0 0,-1 0 0,-1 0 0,-1-1 0,-1 0 0,2-45 0,-10 40 67,3 28-44,0 1 0,0-1 0,0 1 0,-1-1 0,1 1 0,0-1 0,0 1 0,0 0 0,0-1 0,-1 1 0,1-1 0,0 1 0,0 0 0,-1-1 0,1 1 0,0 0 0,-1-1 0,1 1 0,0 0 0,-1-1 0,1 1 0,0 0 0,-1 0 0,1-1 0,-1 1 0,1 0 0,-1 0 0,1 0 0,0 0 0,-1 0 0,1 0 0,-1 0 0,1 0 0,-1 0 0,1 0 0,-1 0 0,1 0 0,0 0 0,-1 0 0,1 0 0,-1 0 0,1 0 0,-1 0 0,1 0 0,-1 1 0,1-1 0,0 0 0,-1 0 0,1 1 0,0-1 0,-1 0 0,1 1 0,0-1 0,-1 0 0,1 1 0,0-1 0,0 0 0,-1 1 0,1-1 0,0 1 0,-1-1 1,-2 6 30,-1-1 0,0 0 0,1 1 0,0-1 0,1 1 0,-1 0 0,1 0 0,0 0 0,-2 11 0,-7 61 158,10-70-179,-5 90 107,6-87-149,1 1 0,0-1 0,0 1 0,1-1 0,1 0 0,5 16 0,-7-25-20,0 0-1,0 0 1,0 0 0,0 0-1,0 0 1,0-1 0,0 1-1,0 0 1,1 0-1,-1-1 1,1 1 0,-1-1-1,1 1 1,0-1-1,-1 0 1,1 0 0,0 0-1,0 0 1,0 0-1,0 0 1,0 0 0,0 0-1,0-1 1,4 1-1,-3-1 8,0 0-1,1 0 1,-1-1-1,0 0 0,0 1 1,0-1-1,0 0 1,0-1-1,0 1 0,0 0 1,0-1-1,0 0 1,0 0-1,-1 0 0,5-4 1,22-23-360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14315,'3'3'1688,"5"-9"-1047,4-7-289,6-4 1720,5-3-1416,9-5-928,2 1-344,8-2 488,-5 5-152,2 4-80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13763,'5'3'1184,"3"10"-944,1 8-80,-1 4 768,2 6-663,3 5-57,0 4-24,0 0 24,0 2-24,3-2-72,-3-6-360,0-1 80,-5-7 128,-2-7-64,-6-11-16</inkml:trace>
  <inkml:trace contextRef="#ctx0" brushRef="#br0" timeOffset="1">1 526 13835,'8'0'1256,"11"-12"-744,4-5-144,9-6 673,3-4-297,14-5-208,1-2-48,3-1-312,-2 5-232,-8 7-536,-3 0 744,-19 8-240,-12 2-136,-19 6-72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14875,'0'-9'1192,"10"2"-847,0-3-129,13-3 336,4 0-88,8-2-224,-1 0-224,6 1-432,0 1-753,-7-1 985,0 2-192,-10 1-144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12355,'7'20'766,"-4"-10"-450,0 1-1,1-1 0,1 0 1,6 11-1,-9-19-252,-1 0-1,0 0 1,0 0 0,1-1-1,-1 1 1,1-1-1,0 1 1,-1-1 0,1 1-1,0-1 1,0 0 0,0 0-1,0 0 1,0 0-1,0 0 1,0 0 0,0-1-1,0 1 1,0-1 0,0 1-1,1-1 1,-1 0-1,0 0 1,0 0 0,0 0-1,4-1 1,2 0 16,-1-1 1,1-1-1,-1 1 1,0-1-1,0 0 1,0-1-1,10-7 1,41-36 333,-42 32-390,29-19 0,-44 33-24,-1 1 0,0 0-1,0 0 1,1 0 0,-1 0 0,0 0 0,1 0 0,-1-1 0,0 1 0,0 0-1,1 0 1,-1 0 0,0 0 0,1 0 0,-1 0 0,0 0 0,1 0 0,-1 1-1,0-1 1,0 0 0,1 0 0,-1 0 0,0 0 0,0 0 0,1 0 0,-1 0-1,0 1 1,0-1 0,1 0 0,-1 0 0,0 0 0,0 1 0,1-1 0,-1 0 0,0 0-1,0 1 1,0-1 0,0 0 0,0 0 0,1 1 0,-1-1 0,0 0 0,0 0-1,0 1 1,0-1 0,0 0 0,0 1 0,0-1 0,0 0 0,0 0 0,0 1-1,0-1 1,0 0 0,0 1 0,0 20-13,0-18 6,0 1-4,0 1 7,-1 0 0,1 1 0,1-1 0,-1 0 0,1 0 1,0 0-1,0 1 0,0-1 0,1 0 0,-1 0 0,6 8 0,-7-12-7,1-1 1,0 1-1,0-1 0,-1 1 0,1-1 1,0 1-1,0-1 0,0 0 0,0 1 1,0-1-1,0 0 0,0 0 0,0 1 1,0-1-1,0 0 0,0 0 0,0 0 1,0 0-1,0 0 0,0-1 0,-1 1 1,1 0-1,0 0 0,0-1 0,0 1 1,0 0-1,0-1 0,0 1 0,0-1 1,0 0-1,15-7-85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15 308 14939,'-3'10'170,"0"-1"-1,0 1 1,1 0-1,1 0 1,-1 0-1,2 0 1,-1 0 0,2 12-1,0-20-159,-1 1-1,1-1 1,-1 0 0,1 1-1,0-1 1,0 0 0,0 0-1,0 0 1,0 1 0,0-1-1,1 0 1,-1-1 0,1 1-1,-1 0 1,1 0 0,2 1-1,-2-1 6,1-1 1,-1 0-1,1 0 0,0 0 0,-1 0 0,1 0 0,0 0 0,0-1 0,0 0 0,0 1 1,0-1-1,-1 0 0,1 0 0,0-1 0,0 1 0,5-1 0,-4-1 10,1 1-1,0 0 1,-1-1-1,1 0 1,-1 0-1,0 0 1,0-1-1,0 1 1,0-1-1,0 0 1,0 0-1,-1-1 1,1 1-1,-1-1 0,0 0 1,0 1-1,0-1 1,-1 0-1,0-1 1,1 1-1,2-9 1,-2 6 16,-1-1 0,0 0 1,0 1-1,-1-1 0,0 0 0,0 0 1,-1 0-1,0 0 0,0 0 0,-1 0 1,0 1-1,-3-14 0,4 20-32,0 0 0,-1 0 0,1 0 0,0 0 0,-1 0 0,1 0 0,-1-1 0,0 1 0,1 0 0,-1 1 0,0-1 0,1 0 0,-1 0 0,0 0 0,0 0-1,0 1 1,0-1 0,1 0 0,-1 1 0,0-1 0,0 0 0,-1 1 0,1-1 0,0 1 0,-2-1 0,3 1-5,0 0 0,-1 0 0,1 0 0,-1 0 1,1 1-1,-1-1 0,1 0 0,0 0 0,-1 0 0,1 0 0,-1 1 0,1-1 0,0 0 0,-1 0 1,1 1-1,0-1 0,-1 0 0,1 1 0,0-1 0,-1 0 0,1 1 0,0-1 0,0 0 0,-1 1 1,1 0-3,-1 1 0,1-1 0,0 0 1,-1 1-1,1-1 0,0 0 1,0 1-1,0-1 0,0 0 0,0 1 1,0 1-1,1 2-6,0-1 0,0 1 1,1-1-1,-1 1 0,1-1 1,0 0-1,0 0 0,1 0 0,-1 0 1,1 0-1,0-1 0,0 1 0,0-1 1,0 0-1,1 0 0,-1 0 0,1 0 1,0 0-1,0-1 0,0 0 1,0 1-1,0-2 0,0 1 0,0 0 1,1-1-1,-1 0 0,6 1 0,0 0-19,0 0-1,0-1 1,1 0-1,-1-1 1,0 0-1,0-1 1,0 0-1,0 0 1,0-1-1,0-1 1,13-4-1,-13 2-5,0 0-1,0 0 0,-1-1 1,0-1-1,0 0 0,-1 0 1,1-1-1,-2 1 0,1-2 1,10-15-1,-14 19 32,0-1 1,0 0-1,-1 0 1,0 0-1,0 0 0,-1 0 1,1-1-1,-1 1 0,-1-1 1,1 0-1,-1 1 0,-1-1 1,1 0-1,-1 0 0,0 0 1,-1 1-1,1-1 0,-3-10 1,3 16 3,-1 0 0,1 0 0,0-1 0,-1 1 0,1 0 0,-1 0 1,1 0-1,-1 0 0,0 0 0,1 0 0,-1 0 0,0 0 0,0 0 0,1 0 0,-1 0 1,0 0-1,0 0 0,0 1 0,0-1 0,0 0 0,-1 1 0,1-1 0,0 1 0,0-1 1,0 1-1,-2-1 0,0 1 6,1 0 1,0 1-1,0-1 1,-1 0-1,1 1 1,0 0-1,0-1 1,-1 1-1,1 0 0,0 0 1,0 0-1,0 0 1,-2 2-1,-4 3 37,1 0 0,-1 1 0,1 0 0,1 0 0,-11 13 0,10-7-22,0-1 0,0 1 0,1 0 0,1 0 0,0 0 0,1 1 0,1 0 0,0 0-1,1 0 1,-1 18 0,2-29-37,1 0 0,0 0 0,1 0 0,-1 1 0,1-1 0,-1 0 0,1 0 0,0 0-1,0 0 1,0-1 0,0 1 0,1 0 0,-1 0 0,1-1 0,0 1 0,-1-1 0,1 1 0,0-1-1,1 0 1,-1 1 0,5 2 0,-4-3-59,1 0 0,-1-1 0,0 0-1,1 1 1,-1-1 0,1 0 0,0-1 0,-1 1 0,1-1-1,0 1 1,-1-1 0,1 0 0,0-1 0,0 1 0,-1-1-1,1 1 1,-1-1 0,7-2 0,-1-1-22,0 0 1,0-1-1,-1 1 0,0-2 1,0 1-1,14-14 0,16-19-320</inkml:trace>
  <inkml:trace contextRef="#ctx0" brushRef="#br0" timeOffset="1">650 43 11666,'-1'-3'156,"0"0"-1,1 0 0,-1 0 0,0 1 0,-1-1 1,1 0-1,-1 1 0,1-1 0,-1 1 0,0-1 0,-3-3 1,4 5-62,0 1 1,0-1 0,-1 0-1,1 0 1,0 1 0,-1-1-1,1 1 1,0-1 0,-1 1-1,1 0 1,-1-1 0,1 1-1,-1 0 1,1 0 0,-1 0-1,1 0 1,-1 0 0,1 0-1,0 1 1,-1-1 0,1 0-1,-1 1 1,1-1 0,0 1-1,-1 0 1,-1 0 0,-3 3 65,0-1-1,0 2 1,1-1 0,-1 0 0,1 1 0,0 0 0,0 0 0,1 1-1,-1-1 1,1 1 0,-4 8 0,7-12-164,-1 1-1,1 0 1,0 0 0,0-1 0,0 1-1,0 0 1,0 0 0,1 0 0,0 0-1,-1 0 1,1 0 0,1 5-1,-1-6-17,1 0-1,-1 0 0,1 0 0,0 0 0,-1-1 1,1 1-1,0 0 0,0 0 0,0-1 1,1 1-1,-1-1 0,0 1 0,1-1 0,-1 1 1,1-1-1,-1 0 0,1 0 0,-1 0 1,1 0-1,3 2 0,22 8-680,1 0-1,44 10 1,-44-14 267,0 2 0,47 21 0,-72-29 468,0 0 0,0 1 0,-1-1 1,1 1-1,-1 0 0,1 0 0,-1 0 0,0 0 0,1 0 1,-1 1-1,0-1 0,-1 1 0,1-1 0,0 1 0,1 4 1,-2-5 31,-1 0 0,0 0 0,1 1 0,-1-1 0,0 0 0,0 0 0,0 0 0,-1 0 0,1 1 0,-1-1 0,1 0 1,-1 0-1,1 0 0,-1 0 0,0 0 0,0 0 0,0 0 0,0 0 0,-1 0 0,1-1 0,0 1 0,-3 2 0,-3 4 238,-1-1-1,1 0 0,-2 0 0,1-1 0,-18 11 0,23-15-287,0 0 1,-1 0-1,0 0 0,1-1 1,-1 0-1,0 1 0,0-1 1,0 0-1,0-1 0,0 1 1,0-1-1,0 0 0,0 0 1,0 0-1,0 0 1,0-1-1,0 1 0,-4-2 1,6 1-46,0 0 1,1 0-1,-1 0 1,0-1-1,1 1 1,-1 0-1,1-1 1,0 1 0,-1-1-1,1 1 1,0-1-1,0 1 1,0-1-1,0 0 1,0 0 0,0 1-1,1-1 1,-1 0-1,0-4 1,-4-41-190,5 43 175,1-51-276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 14083,'11'-27'2013,"-11"27"-1994,0 0 0,0 0 0,0 0 1,0 0-1,0 0 0,0-1 1,0 1-1,1 0 0,-1 0 0,0 0 1,0 0-1,0 0 0,0 0 1,0 0-1,0-1 0,0 1 0,0 0 1,0 0-1,1 0 0,-1 0 0,0 0 1,0 0-1,0 0 0,0 0 1,0 0-1,0 0 0,1 0 0,-1 0 1,0 0-1,0 0 0,0 0 0,0 0 1,0 0-1,0 0 0,1 0 1,-1 0-1,0 0 0,0 0 0,0 0 1,0 0-1,0 0 0,0 0 0,1 0 1,-1 0-1,0 0 0,0 0 1,0 0-1,0 1 0,3 15 711,-7 45-440,-2 1 0,-23 98 0,-8 61-242,36-209-57,-1 30 32,2-40-36,0 1 0,1-1 0,-1 0 0,0 0 0,1 1 0,0-1 0,-1 0 0,1 0 0,0 0 1,0 0-1,0 0 0,0 0 0,0 0 0,4 3 0,-4-4-1,0 0-1,0-1 1,0 1 0,0-1-1,0 1 1,0-1 0,0 1-1,1-1 1,-1 1 0,0-1-1,0 0 1,0 0 0,1 0-1,-1 0 1,0 0 0,0 0-1,1 0 1,-1 0 0,0 0-1,0 0 1,1-1 0,-1 1-1,0-1 1,0 1 0,0-1-1,0 1 1,2-2 0,31-23-90,-2-7-15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12835,'-1'3'1123,"-6"37"-306,1 1 1,3-1-1,1 54 1,3-67-785,2 0 1,0-1 0,2 1-1,1-1 1,1-1 0,1 1-1,2-1 1,23 46-1,-32-69-35,0-1-1,0 1 1,0-1-1,0 0 1,0 1-1,0-1 1,0 0-1,0 0 1,0 1-1,1-1 1,-1 0-1,0 0 0,1-1 1,-1 1-1,1 0 1,-1 0-1,1-1 1,0 1-1,-1-1 1,3 1-1,-3-1 3,1 0 0,-1-1-1,0 1 1,0-1 0,1 1 0,-1-1 0,0 1-1,0-1 1,0 0 0,0 1 0,0-1-1,0 0 1,0 0 0,0 0 0,0 0-1,0 0 1,0 0 0,-1 0 0,1 0-1,0 0 1,-1 0 0,1 0 0,-1-1-1,1 1 1,-1 0 0,0 0 0,1-2-1,5-25 1,-1 0-1,-1 1 0,-1-2 0,-2 1 0,-3-50 0,2 74 6,-4-39 12,4 41-18,-1 0 0,1 0 0,0 0 1,-1 0-1,1 0 0,-1 1 0,1-1 1,-1 0-1,0 0 0,0 1 0,0-1 1,0 0-1,0 1 0,0-1 0,-1 1 1,1-1-1,-2-1 0,2 3 2,1 0-1,-1 0 1,1 0-1,-1 0 1,1 0-1,-1 0 1,1 0-1,0 0 1,-1 1-1,1-1 1,-1 0-1,1 0 1,0 0-1,-1 0 1,1 1-1,-1-1 1,1 0-1,0 0 1,-1 1-1,1-1 1,0 0-1,0 1 1,-1-1-1,1 0 1,0 1-1,0-1 1,-1 1-1,1-1 1,0 0-1,0 1 1,-7 15 27,5-6-14,0-1-1,1 0 0,0 1 1,1-1-1,0 1 1,0-1-1,1 0 0,1 1 1,-1-1-1,1 0 1,1 0-1,0 0 1,0 0-1,5 10 0,-6-15-9,1 0-1,-1 0 0,0-1 0,1 1 0,0-1 0,0 1 1,0-1-1,0 0 0,0 0 0,1 0 0,-1-1 0,1 1 0,0-1 1,0 0-1,0 0 0,0 0 0,0 0 0,0-1 0,1 0 1,-1 0-1,0 0 0,1 0 0,-1 0 0,1-1 0,-1 0 0,0 0 1,1 0-1,-1-1 0,1 0 0,-1 1 0,0-2 0,5 0 0,2-2-33,-1 0 0,0-1 0,0 0-1,0-1 1,-1 0 0,0 0-1,0-1 1,0 0 0,-1 0-1,0-1 1,12-16 0,-11 12-62,0-1 1,-1 1 0,0-2 0,-1 1 0,-1-1 0,0 0 0,-1 0-1,4-17 1,-4-6-227,-5 36 304,0-1 0,0 1-1,0 0 1,0-1 0,0 1 0,0 0-1,0-1 1,0 1 0,-1 0 0,1 0-1,0-1 1,-1 1 0,1 0 0,-1 0-1,0-1 1,1 1 0,-1 0 0,0 0-1,0 0 1,0 0 0,1 0 0,-1 0-1,-2-1 1,2 2 17,0 0 0,0 0 0,0 0 0,0 0 0,0 0 0,0 0 0,0 0 0,0 1 0,0-1 0,0 0 0,0 1 0,0-1 0,0 1 0,0-1 0,0 1 0,0-1 0,1 1 0,-1 0 0,0-1 0,0 1 0,1 0 0,-1 0 0,0-1 0,1 1 0,-1 0 0,1 0 0,-1 0 0,1 0 0,-1 1 0,-14 30 248,8-11-66,2 0-1,0 1 1,1-1-1,2 1 1,0 0-1,1 0 1,1 0-1,4 31 1,-3-49-147,0 0 1,0 0-1,0 0 1,0 0-1,1 0 1,-1 0-1,4 5 1,-5-8-35,1 0 0,-1 0 0,1-1 1,0 1-1,0 0 0,-1 0 0,1 0 1,0-1-1,0 1 0,0 0 0,0-1 1,0 1-1,0-1 0,0 1 0,0-1 1,0 1-1,0-1 0,0 0 0,0 1 1,0-1-1,0 0 0,1 0 0,-1 0 1,0 0-1,0 0 0,0 0 0,0 0 1,0 0-1,0-1 0,1 1 0,-1 0 1,1-1-1,2-1-45,0 0 0,1-1 1,-1 1-1,0-1 0,0 0 0,-1 0 0,1 0 1,-1 0-1,1-1 0,3-5 0,28-45-439,-29 44 423,12-22 53,-2-1 0,-1 0 0,-2-1-1,13-51 1,-7 2-253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14379,'-8'10'232,"1"0"0,0 0 0,1 0 0,0 1 0,0 0 0,1 0 0,1 0 0,-4 13 0,1 4 51,1 0 0,-4 36 0,9-51-261,1 0-1,0 0 1,0 0 0,1 0 0,1 0 0,0 0 0,5 14 0,-4-19-133,-1-1 1,1 0-1,0 0 1,0 0-1,1-1 1,0 1-1,0-1 1,1 0-1,0 0 1,0 0-1,0-1 0,1 1 1,9 6-1,-15-12 78,1 1-1,0 0 0,0-1 0,0 1 0,0-1 0,0 1 0,0-1 0,0 1 0,0-1 0,0 0 1,0 1-1,0-1 0,0 0 0,0 0 0,0 0 0,0 0 0,0 0 0,1 0 0,-2 0 16,1-1 0,-1 1 0,1 0 0,-1-1 0,0 1 0,1 0 0,-1-1 0,0 1 0,1 0 0,-1-1 0,0 1 0,0-1 0,1 1 0,-1-1 0,0 1 0,0-1 0,0 1 0,1-1 0,-1 1 0,0-1 0,0 1 0,0-1 0,0 1 0,0-2 0,0-2 3,-1 0 0,1 0-1,-1 0 1,0 0 0,0 0-1,-3-8 1,-2-3 310,-1 0 0,-1 0 0,0 1 1,-1 0-1,-15-17 0,13 22 238,9 16-95,3-5-395,-1 1 1,1-1-1,0 1 1,0-1-1,0 0 1,0 1-1,3 3 1,-1-2-61,1-1-1,-1 0 1,1 1 0,0-1 0,0 0-1,0-1 1,0 1 0,0-1 0,1 0-1,-1 0 1,1 0 0,-1 0 0,6 0 0,-2 0-108,0-1 0,-1-1 1,1 1-1,0-1 1,0 0-1,0-1 1,12-2-1,-7 0-273,0-1-1,0 0 0,0-1 1,-1 0-1,0-1 1,0 0-1,0-1 0,-1 0 1,12-10-1,-23 17 380,4-3-57,-1 0 0,1 0 0,-1 0 0,0 0 0,0 0 0,0-1 0,0 1 0,0-1 0,-1 0 0,0 0 0,0 0 0,2-4 0,-4 7 86,0 1-1,0 0 0,0 0 1,0-1-1,0 1 0,0 0 1,0 0-1,0-1 0,0 1 1,0 0-1,0 0 1,0-1-1,0 1 0,0 0 1,0 0-1,0-1 0,0 1 1,0 0-1,0 0 0,0 0 1,-1-1-1,1 1 0,0 0 1,0 0-1,0 0 1,0-1-1,-1 1 0,1 0 1,0 0-1,0 0 0,0 0 1,-1-1-1,1 1 0,0 0 1,0 0-1,-1 0 1,1 0-1,0 0 0,0 0 1,-1 0-1,1 0 0,0 0 1,0 0-1,-1 0 0,1 0 1,0 0-1,0 0 1,-1 0-1,1 0 0,0 0 1,0 0-1,-1 0 0,1 0 1,0 0-1,0 0 0,0 1 1,-1-1-1,1 0 1,0 0-1,0 0 0,-1 1 1,-16 8 879,12-3-612,0 0-1,0 0 1,0 0 0,1 0-1,-1 1 1,2 0 0,-1-1 0,1 2-1,0-1 1,0 0 0,-1 8 0,2-10-208,1-1 0,0 1 0,0 0 0,1 0 0,-1-1 0,1 1 0,0 0 0,0 0 0,0 0 0,1 0 0,0-1 0,0 1-1,0 0 1,1-1 0,-1 1 0,1-1 0,0 1 0,4 6 0,-4-9-50,0 0 0,0 0 0,0 0 0,0 0 0,0 0 0,1-1 0,-1 1 0,1-1 0,-1 1 0,1-1 0,-1 0 0,1 0 0,0 0 0,-1 0 0,7 0 0,-4 0-26,1-1-1,-1 0 1,1 0 0,-1-1-1,1 1 1,-1-1-1,10-3 1,-1-1-106,0-1 0,0 0-1,0-1 1,-1 0 0,14-11 0,-16 11-90,0-1 0,-1-1 0,0 0-1,0 0 1,-1-1 0,10-13 0,-17 20 142,0 0 0,0 0 0,0 0 0,-1 0 0,1 0 0,-1 0-1,0 0 1,0-1 0,0 1 0,0-1 0,-1 1 0,1 0 0,-1-1-1,0 1 1,0-1 0,0 1 0,-1-1 0,1 1 0,-1 0 0,0-1 0,0 1-1,0 0 1,0-1 0,0 1 0,-1 0 0,0 0 0,1 0 0,-1 0-1,-3-3 1,-14-16 83,-1 2-1,-30-25 1,-25-24 1184,61 56-433,14 14-776,-1 0 0,1 0 1,0 0-1,0 0 0,0 0 0,1 0 0,-1 0 0,0 0 0,0 0 1,0 0-1,1 0 0,-1 0 0,1 0 0,-1 0 0,0 0 0,2 1 0,-30-30-2757,10 14 2516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1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90 14235,'-2'-1'80,"-1"0"-1,1 0 1,-1 0 0,0 0 0,1 1-1,-1-1 1,0 1 0,1 0-1,-1 0 1,0 0 0,1 0-1,-1 0 1,0 1 0,1-1-1,-1 1 1,0 0 0,1 0 0,-1 0-1,1 0 1,-1 0 0,1 0-1,0 1 1,-1-1 0,-2 4-1,-4 1 32,1 0-1,0 1 0,0 1 0,1-1 1,-7 10-1,12-14-83,0 0-1,0 0 1,0 0 0,1 0 0,-1 0 0,1 0-1,-1 0 1,1 0 0,-1 6 0,2-8-20,0-1 0,0 1 1,0 0-1,0-1 1,0 1-1,0-1 1,0 1-1,0 0 0,0-1 1,1 1-1,-1-1 1,0 1-1,0 0 0,1-1 1,-1 1-1,0-1 1,1 1-1,-1-1 1,0 1-1,1-1 0,-1 1 1,1 0-1,1-1 2,-1 1-1,0-1 0,0 1 1,1-1-1,-1 0 1,0 1-1,1-1 0,-1 0 1,0 0-1,1 0 0,-1 0 1,0 0-1,1 0 1,1-1-1,15-3-49,0 0 0,0-2 0,-1 0 0,0-1 0,0-1 0,17-11-1,-10 6-89,45-18-1,-67 31 124,0-1 0,1 0 0,-1 0-1,1 1 1,-1 0 0,1-1 0,-1 1-1,1 0 1,-1 0 0,6 1 0,-7-1 19,0 1 0,0-1 0,0 1 1,0-1-1,0 1 0,0-1 1,0 1-1,0 0 0,0-1 0,0 1 1,-1 0-1,1 0 0,0-1 0,0 1 1,-1 0-1,1 0 0,0 2 1,1 2 73,0 0 0,0 0 0,-1 1 0,0-1 0,-1 1 1,1-1-1,-1 11 0,0-15-77,0 1 19,0 3 38,0-1 1,1 0-1,-1 0 0,1 0 0,2 7 1,-3-10-52,1-1 1,-1 1 0,0 0 0,1 0 0,-1 0-1,1-1 1,-1 1 0,1 0 0,0 0 0,-1-1-1,1 1 1,0-1 0,0 1 0,-1 0-1,1-1 1,0 0 0,0 1 0,0-1 0,-1 1-1,1-1 1,0 0 0,0 0 0,0 1 0,0-1-1,0 0 1,0 0 0,0 0 0,0 0 0,0 0-1,-1 0 1,1 0 0,2-1 0,4-1-50,0 0 0,1 0 0,-1-1 0,0 0 0,0 0 0,-1-1 0,1 0 0,-1 0 0,9-8 0,51-49-1048,-64 59 1046,5-5-124,4-3-207,0-1 1,-2 0 0,1 0 0,-1-1 0,-1 0 0,11-21 0,-18 25 82,-9 20 530,-11 22 675,16-27-688,0 0 0,0 1 0,1 0 0,0-1 0,-2 14 0,4-19-206,0-1-1,0 0 0,0 0 0,0 1 0,0-1 1,0 0-1,0 1 0,0-1 0,1 0 0,-1 0 1,0 1-1,1-1 0,-1 0 0,1 0 1,-1 0-1,1 1 0,0-1 0,-1 0 0,1 0 1,0 0-1,0 0 0,0 0 0,0-1 1,0 1-1,0 0 0,0 0 0,0 0 0,0-1 1,0 1-1,0-1 0,1 1 0,-1-1 0,0 1 1,0-1-1,1 0 0,-1 1 0,0-1 1,0 0-1,1 0 0,-1 0 0,0 0 0,1 0 1,-1 0-1,2-1 0,6 0-45,1-1-1,-1 0 0,0 0 1,0-1-1,0 0 0,10-5 1,51-30-640,-40 20 293,-27 17 320,1-1-1,-1 0 1,0 1-1,1-1 1,-1 1 0,1 0-1,0 0 1,-1 1-1,6-1 1,-8 1 63,1 0 1,-1 0 0,0 0 0,1 0 0,-1 1-1,0-1 1,1 0 0,-1 1 0,0-1 0,1 1-1,-1 0 1,0-1 0,0 1 0,0 0-1,0 0 1,0 0 0,0 0 0,0 0 0,0 0-1,0 0 1,0 0 0,0 0 0,0 0 0,-1 0-1,1 0 1,0 3 0,2 3 191,0 0 1,0-1-1,1 0 0,-1 1 1,1-1-1,8 8 0,-10-11-161,1-1 0,-1-1-1,1 1 1,-1 0 0,1-1 0,-1 1-1,1-1 1,0 0 0,0 0-1,0 0 1,0 0 0,0 0-1,0-1 1,0 1 0,0-1 0,0 0-1,0 0 1,4 0 0,3-1-41,1-1 0,-1 0 0,1 0 0,-1-1 0,0 0 0,17-8 0,56-36-775,-41 22-17,-41 24 715,0 1 1,0-1-1,-1 1 0,1-1 0,0 1 0,0 0 0,0-1 0,0 1 0,0 0 0,0 0 0,0 0 0,1-1 0,1 1 0,-3 1 61,0-1-1,1 0 1,-1 0-1,1 0 0,-1 0 1,0 1-1,1-1 1,-1 0-1,0 0 1,1 1-1,-1-1 1,0 0-1,0 1 1,1-1-1,-1 0 1,0 1-1,0-1 0,1 0 1,-1 1-1,0-1 1,0 0-1,0 1 1,0-1-1,0 1 1,1 4 161,-1-1 0,1 1 0,-1-1 0,-1 1 1,0 6-1,0 15 1116,5-8-875,4-6 140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2:2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7290,'16'-3'361,"0"1"1,0 0 0,0 1 0,29 3 0,2-1-430,-8-2 90,-1-2-1,1-2 0,-1-2 1,0-1-1,-1-2 0,0-1 1,45-21-1,528-206 1169,37 36-2172,-240 63 642,256-69 1494,-189 75-593,-224 44 1013,-241 86-462,-15 9-1232,-3 0 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3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10634,'4'-1'-283,"-1"0"0,1 0 0,0 1-1,-1-1 1,1 1 0,0 0 0,0 0-1,4 1 1,-1-1 134,302 20 2052,-130-4-1312,173 4-733,533 49-1592,151 55 3181,-807-101-2685,435-14 1,865-92 3820,-1172 55-3903,133-6 2893,-438 31 132,-96-5 398,10 2-2142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4281,'11'-7'247,"1"0"0,0 0-1,0 1 1,0 1 0,0 0 0,1 1 0,0 0 0,0 1-1,24-2 1,11 1-404,66 3 0,-88 2 259,242 14 125,-19-1 948,966 10 67,-587 14-776,-184-5-303,3-35-708,4-45-473,209-8-49,-570 54 1049,535-17 139,-43 6 161,-241 11-111,460-60-146,-268 12 127,3 39 1166,-16 49-842,-257-15-1417,-201-21 768,-2-2-50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0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95 8282,'-3'2'66,"1"0"-1,-1-1 1,1 1 0,0 0 0,-1 0-1,1 0 1,0 1 0,-2 2 0,4-5-76,0 0 0,0 1 0,0-1 1,-1 0-1,1 0 0,0 1 0,0-1 1,0 0-1,0 1 0,0-1 1,0 0-1,0 0 0,0 1 0,0-1 1,0 0-1,0 1 0,0-1 0,1 0 1,-1 1-1,0-1 0,0 0 0,0 0 1,0 1-1,0-1 0,0 0 1,1 0-1,-1 1 0,0-1 0,0 0 1,1 1-1,17 5-316,132 10-431,-41-6 999,-12-1-9,1-4 1,-1-5-1,109-12 1,286-60-203,-366 50-212,36 1-388,0 7-1,317 13 1,-59 14 1452,93 5 2275,358-2-1827,-744-20-1293,1024-22 36,-236 48-52,418-1-79,156-85-849,-1127 40 701,-276 23 147,1 4 0,99 16-1,-157-13 59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6281,'0'0'622,"19"-2"661,85-7-1172,263-14 96,291-9 572,-455 19-732,363 8 361,-71 3 263,-473 1-686,356-1 939,-374 2-1605,14 1 3090,-15 1-884,-8 3-1181,-3-2-392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168 141 8298,'-14'-10'256,"-2"-5"-696,-1-1 96,0-2-88,-3-4-41,-5 1 217,1-1-136,-10 5-24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1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0 5001,'-213'25'988,"-32"5"-114,189-20-365,0 2 0,-67 25 0,114-34-403,1 0-1,0 0 1,0 1 0,0 1 0,0-1-1,1 1 1,-1 1 0,-12 11 0,16-11-140,0-1 1,0 1 0,0-1 0,1 1 0,-1 0-1,1 0 1,1 1 0,-1-1 0,1 1 0,0-1-1,1 1 1,-2 9 0,0 24-700,1 0 0,2 0 0,1 0-1,3-1 1,1 1 0,17 64 0,-16-86 714,0 0 0,2 0 0,0-1 0,1 0-1,0-1 1,2 1 0,0-2 0,1 0 0,0 0 0,1-1-1,1-1 1,0 0 0,30 21 0,-13-14 66,1 0 0,1-2 0,1-2 0,0-1 0,1-1 0,44 10 0,-33-14-23,1-2-1,0-2 1,0-2-1,1-2 0,86-8 1,235-52-1010,-334 52 821,170-37-334,-108 19 233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 12275,'-9'5'229,"1"0"1,-1 0-1,1 0 1,0 1 0,0 0-1,0 1 1,1 0 0,0 0-1,0 1 1,1-1-1,0 1 1,1 1 0,-1-1-1,2 1 1,-1 0-1,1 0 1,0 0 0,1 1-1,0-1 1,1 1 0,0 0-1,-1 14 1,3-22-220,0 0 0,-1 0 1,1 0-1,1 0 0,-1 0 1,0 0-1,0 0 0,1 0 1,-1 0-1,1 0 0,0-1 1,0 1-1,-1 0 0,1 0 1,0 0-1,0-1 0,1 1 1,-1 0-1,0-1 0,1 1 1,-1-1-1,0 0 0,1 1 1,0-1-1,2 2 0,-1-2-4,0 0 0,-1 0 0,1-1 0,0 1-1,0-1 1,0 1 0,0-1 0,0 0-1,0 0 1,0 0 0,0 0 0,0-1-1,0 1 1,0-1 0,0 0 0,5-2-1,4-2 1,0-1 0,0 0 0,-1-1 0,0-1 0,0 0 0,0 0 0,-1-1-1,15-17 1,-2-1 19,-2 0 0,19-34 1,-40 61-26,0 0 1,0 0 0,0 0 0,0-1 0,0 1 0,0 0 0,0 0-1,0 0 1,0 0 0,0 0 0,0 0 0,0 0 0,0-1 0,0 1-1,0 0 1,0 0 0,0 0 0,0 0 0,0 0 0,0 0 0,0 0-1,0 0 1,1-1 0,-1 1 0,0 0 0,0 0 0,0 0 0,0 0-1,0 0 1,0 0 0,0 0 0,0 0 0,0 0 0,0 0 0,1 0-1,-1 0 1,0 0 0,0-1 0,0 1 0,0 0 0,0 0 0,0 0-1,0 0 1,1 0 0,-1 0 0,0 0 0,0 0 0,0 0 0,0 0-1,0 0 1,0 0 0,0 0 0,1 1 0,-1-1 0,0 0 0,0 0-1,0 0 1,0 0 0,0 0 0,0 0 0,0 0 0,0 0 0,0 0-1,1 0 1,-1 0 0,0 0 0,0 0 0,0 1 0,0-1 0,0 14 57,-8 36 59,3-21-31,4-25-78,-1 33 174,2-37-174,0 1-1,0 0 0,0-1 1,0 1-1,0-1 1,0 1-1,0 0 1,0-1-1,1 1 1,-1-1-1,0 1 0,0-1 1,0 1-1,1-1 1,-1 1-1,0-1 1,1 1-1,-1-1 1,0 1-1,1-1 1,-1 1-1,1-1 0,-1 0 1,0 1-1,1-1 1,-1 0-1,1 1 1,-1-1-1,1 0 1,-1 0-1,1 1 0,0-1 1,-1 0-1,1 0 1,-1 0-1,1 0 1,-1 0-1,1 0 1,0 0-1,-1 0 0,1 0 1,-1 0-1,1 0 1,-1 0-1,1 0 1,0 0-1,-1-1 1,1 1-1,-1 0 0,1 0 1,0-1-1,18-10 70,0-1-1,-1 0 0,30-27 1,-10 7-119,-21 19 7,52-38-177,-61 46 145,0 0 0,0 1 0,1 0-1,-1 0 1,1 1 0,16-4 0,-24 7 64,0 0-1,1-1 1,-1 1 0,0 0 0,1 0-1,-1 0 1,0 0 0,1 0-1,-1 0 1,0 1 0,1-1-1,-1 0 1,0 0 0,1 1 0,-1-1-1,0 1 1,0 0 0,1-1-1,-1 1 1,0 0 0,0 0 0,0-1-1,0 1 1,0 0 0,0 0-1,0 0 1,0 0 0,-1 0 0,1 1-1,0-1 1,0 0 0,-1 0-1,1 0 1,-1 1 0,1-1 0,-1 0-1,0 0 1,1 1 0,-1-1-1,0 0 1,0 1 0,0-1 0,0 2-1,0 8 96,0 1 0,-1-1 1,-1 0-1,-3 14 0,3-10 49,1-13-108,1 1 1,-1-1-1,1 0 0,0 0 0,0 0 0,0 0 0,0 0 0,0 0 0,0 0 1,1 1-1,-1-1 0,1 0 0,-1 0 0,3 3 0,-3-4-21,1-1 0,0 1 0,0 0 0,0-1 0,0 1 0,0-1 0,0 0 0,0 1 0,0-1 0,0 0 0,1 1 0,-1-1 1,0 0-1,0 0 0,0 0 0,0 0 0,0 0 0,0 0 0,0 0 0,1 0 0,-1-1 0,0 1 0,0 0 0,0-1 0,0 1 0,0-1 0,0 1 0,0-1 0,1 0 0,16-9-49,0 0 1,-1-1-1,-1-1 0,21-17 0,-20 14-165,1 1-1,0 1 0,22-11 0,-20 18-67,-19 6 253,-1 0 1,1 0-1,-1 0 0,1 0 1,-1 0-1,1 0 0,-1 1 1,1-1-1,-1 0 0,1 0 1,-1 0-1,1 1 1,-1-1-1,1 0 0,-1 1 1,0-1-1,1 0 0,-1 1 1,0-1-1,1 0 0,0 2 1,0 0-17,-1 1 0,1-1 0,0 1 0,-1-1 0,0 1 0,0-1 1,1 1-1,-1 0 0,-1-1 0,1 1 0,-1 4 0,-18 81-36,4-18 243,16-60 1131,6-11-873,7-12-233,3-7 123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1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1954 653 4369,'64'-25'354,"-1"2"298,-2-4-1,75-42 0,-133 67-604,0 0-1,0 0 1,0-1-1,-1 1 1,1 0-1,-1-1 1,1 0-1,-1 0 0,0 0 1,0 0-1,0 0 1,0 0-1,-1 0 1,1 0-1,-1-1 1,1-4-1,-1 2 14,0 0 1,0 0-1,-1 0 1,0 1-1,0-1 1,-1 0-1,0 0 0,0 0 1,-2-7-1,-2-2-2,-1 0 1,0 1-1,-1 0 0,0 1 1,-2-1-1,-17-22 0,11 20-142,1 1 0,-2 1 0,0 1 0,0 0 0,-1 1 0,-1 1 0,0 0 0,-1 2 0,-26-11 1,-19-3 8,-101-21 1,54 21 861,-1 5 0,-120-3 0,-227 14 478,77 29-2557,289-9 883,1 3 0,-99 32 0,39 3 29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2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7402,'0'0'29,"0"-1"0,0 1 1,0 0-1,-1 0 1,1 0-1,0 0 0,0 0 1,0 0-1,0 0 1,0 0-1,-1 0 0,1 0 1,0 0-1,0 0 1,0 1-1,0-1 0,0 0 1,-1 0-1,1 0 1,0 0-1,0 0 0,0 0 1,0 0-1,0 0 1,0 0-1,0 0 0,-1 0 1,1 1-1,0-1 1,0 0-1,0 0 0,0 0 1,0 0-1,0 0 1,0 0-1,0 1 0,0-1 1,0 0-1,0 0 1,0 0-1,0 0 0,0 0 1,0 1-1,0-1 1,0 0-1,0 0 0,0 0 1,0 0-1,0 0 1,0 1-1,0-1 0,0 0 1,0 0-1,0 0 0,8 11 196,13 8-422,1-5 200,1 0 0,0-2 0,0-1 1,1-1-1,35 10 0,132 25 470,-146-36-356,138 22 11,1-7-1,0-9 0,259-11 0,553-93-134,132 15 4,-618 49-14,109-1 45,-145 34 85,167-5-85,-574-8-33,65-2 429,-117 3-381,-7 0-17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5:5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6945,'34'-4'1368,"35"1"-1,13-2-1505,64-3 341,262 19-1,24 6-1248,1-24-45,-95 1 1372,400-28-198,-329 10-1626,-322 20 1147,409-16-146,1 28 1871,-54 16-1109,252 18-150,-321-33 278,0-22 286,-149 4 567,70 7 565,31-2-2662,-294 2 670,-1-1-79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6041,'7'1'-42,"0"0"0,1 1 0,-1 0-1,0 0 1,0 1 0,0 0 0,8 4 0,12 5 341,19 3-99,0-2 0,0-2 1,1-2-1,58 3 0,195-5-310,-96-5 315,180 8 98,1-26-177,40-32-100,198-15 530,-138 41 520,136-11-615,-486 21-472,642-35 21,-692 47 132,500-17 1387,-549 15-1465,235-15 205,0 25-160,-241-5-379,-1 1 0,1 2 0,-1 1 0,37 14 0,-46-14 50,-3-5-71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4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1062 4577,'21'9'229,"0"-1"-1,0 0 1,1-2-1,0 0 1,29 3-1,3-3 85,57-1-1,259-19 475,-78 1-463,155 1 253,85-2-335,0 27-349,-401-4 82,306 8 3,-370-19 31,0-3 0,-1-2 0,1-4 1,97-29-1,-112 23 11,-2-1-1,0-3 1,-2-2-1,0-3 1,-2-1-1,0-2 1,-3-2 0,49-45-1,-86 71 116,-1 0 0,0 0 0,0 0 0,7-13 0,-11 16-78,0 1-1,0-1 0,0 0 1,-1 1-1,1-1 0,0 0 1,-1 0-1,0 0 0,1 0 1,-1 0-1,0 1 0,0-1 1,0 0-1,0 0 0,0 0 1,0 0-1,-1 0 0,1 0 1,-1 0-1,1 1 0,-1-1 1,0 0-1,-1-3 0,-120-179-224,102 151-173,-1 0 0,-47-52 0,51 67 413,0 1 1,-2 1-1,0 0 0,-1 1 0,-34-19 1,-147-63 365,82 42-1568,90 42 312,-1 2 0,0 0 0,0 2 1,-42-7-1,11 7-352,-78-1-1,76 9 999,-4-2 162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4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2478 1 4729,'-679'5'6525,"389"6"-6141,82 3-1178,-205 42 0,343-43 1094,1 4-1,1 2 1,1 4-1,-101 48 1,148-60-430,1 0 1,0 2-1,1 0 1,0 1-1,1 1 1,1 1-1,0 0 0,-23 32 1,2 7-1100,-49 97-1,67-116 822,-86 139-250,102-168 643,0 0-1,1 0 0,0 1 0,0-1 0,0 1 0,1 0 0,0-1 1,0 1-1,1 0 0,0 0 0,1-1 0,-1 1 0,2 0 1,2 10-1,2 6-217,2-1 0,1 0 0,13 25 0,0-8 14,6-4-33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5:5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3462 17 8642,'-172'9'1090,"106"-3"-3929,-117-5-1,97-8 2198,-521-19 6201,-73 66-7034,5 50 760,600-75 906,1 4 0,1 3 0,-105 47 1,121-42-533,1 3 1,2 3 0,1 1 0,-77 67 0,97-73 2,2 1 1,1 2-1,1 1 0,-25 37 0,45-57 335,1 1-1,1 0 0,0 0 0,1 1 0,0 0 0,1 0 0,1 0 0,0 1 0,1-1 0,0 1 0,1 0 1,1 0-1,1 0 0,0 0 0,2 17 0,1-15 130,1 0 0,0 0 0,1 0-1,1 0 1,1-1 0,0 0 0,15 24 0,-8-19-6,0-2-1,1 0 0,1-1 1,37 32-1,-18-22-96,1-2 0,1-2-1,2-2 1,0-1 0,72 27-1,-33-21-169,2-3-1,1-4 1,131 15-1,254-9-510,227-46 509,0-36 1102,-311 16-283,4-28-245,-297 45-501,-1-4 0,102-45 0,-133 45-181,-1-2 0,-1-3 0,-2-2 0,54-44-1,-81 57 85,-1-2 0,-1 0-1,-1-2 1,-1 0-1,-1-2 1,-2 0 0,29-53-1,-40 64 324,-1 0-1,0-1 1,-2 0-1,0 0 1,0 0-1,-2 0 1,0-1 0,-1 0-1,-1 1 1,-1-1-1,0 0 1,-1 0-1,-1 1 1,-1-1-1,0 1 1,-8-23-1,6 27 89,0 0 0,-1 0 0,0 1 0,-1 0 0,-1 0 0,0 0-1,-1 1 1,0 0 0,-13-11 0,6 7-22,0 2-1,-2 0 1,1 2 0,-1 0 0,-29-13-1,-11 1-78,-2 2-1,-1 3 0,-69-11 1,-337-48-1472,339 65 1056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5:5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1 10314,'-98'31'720,"0"1"-608,6-1-88,11 1 176,8 4-128,8-3-104,5 0-40,8 4-64,8 1-200,14 8-496,5 6-352,11 7 920,4 2-176,7 7-80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5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5361,'41'57'824,"14"-3"-352,2-1-176,9-2 697,4-1-281,15 3-208,7-3-192,7-4-264,1-3-192,6-6-328,4-1-168,17-7-376,3-2-177,2-10 697,0-3-184,8-5-24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3083 1662 3953,'629'-60'1232,"-5"-32"-1653,-207 29-273,-303 52 894,193 8 0,-246 6-54,227 7 797,-231-12-648,0-2 0,0-2 0,57-15 0,233-90 985,-2 1-993,-318 104-273,0 2 1,0 0-1,0 2 1,0 0-1,47 5 1,-39 2-30,0 1 1,-1 2 0,65 22-1,-46-10-39,0 3 1,-1 2-1,52 33 0,-58-29-243,2-3-1,1-2 1,86 30-1,-95-41 57,1-2 0,1-1 1,0-3-1,0-1 0,55 0 0,-64-7-61,-1-1 1,1-2-1,-1-1 0,0-2 1,47-15-1,-55 13 825,0-1 1,-1-1-1,0-1 1,27-19-1,-45 28-247,0 0 0,0 0 0,1 1 0,-1-1 0,1 1 0,-1 0 0,1 1 0,0-1-1,-1 1 1,9 0 0,-13 0-251,0 1-1,0 0 0,0-1 1,0 1-1,0-1 0,0 1 0,0-1 1,0 0-1,0 1 0,0-1 1,0 0-1,0 1 0,-1-1 0,1 0 1,0 0-1,0 0 0,-1 0 1,1 0-1,-1 0 0,1 0 1,-1 0-1,1 0 0,-1 0 0,0 0 1,1-3-1,4-32 311,-5 30-276,3-24-197,-3 0 0,0 1 0,-2-1 0,-1 0 1,-1 1-1,-13-44 0,12 56-113,-1-1 0,-1 1 0,-1 0-1,0 1 1,-1 0 0,-1 0 0,-1 1 0,0 0 0,-1 1 0,0 0 0,-23-19 0,-6 3-648,-1 1 1,-45-22-1,45 28 1272,1-2 0,-57-46 0,92 67-265,-18-16 552,1-1 0,1-1 0,0-1 0,-25-35 0,43 50-620,-1 0-1,2 0 1,-1-1 0,1 0 0,0 1-1,1-1 1,0 0 0,-1-13 0,0-78-1309,3 46 177,-1 44 908,1 1 0,-1-1 0,0 0 0,-1 1 0,0-1 0,-5-10 0,6 17 237,0 0 1,-1 1-1,1-1 1,-1 0-1,0 1 1,0-1-1,0 1 0,0 0 1,0 0-1,0 0 1,-1 0-1,1 0 1,-1 0-1,1 0 0,-1 1 1,0-1-1,1 1 1,-1 0-1,0 0 1,0 0-1,0 0 0,0 1 1,-4-1-1,-90-7 3263,70 8-2848,0-2 1,0-1-1,-39-9 0,-34-20-417,51 15-431,0 3-1,-55-10 1,-3 12-889,-187 2 0,-110 31 1876,361-18-636,-525 51 2114,103-7-2033,-34 3-6218,167-10 5490,299-36 922,-448 30 3146,-3-29-4291,279-4-490,-597 25-569,569-16 1748,-639 14 4275,497-26-4698,-252 0-3412,520 4 3597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91 125 13635,'-12'13'707,"-4"4"99,-22 30-1,35-43-723,0 0 0,1 0-1,-1 1 1,1-1 0,0 1-1,0-1 1,0 1 0,1 0 0,0 0-1,0 0 1,0-1 0,0 1-1,1 8 1,0-13-77,0 1 1,0 0-1,0-1 0,0 1 0,1-1 1,-1 1-1,0 0 0,1-1 1,-1 1-1,0-1 0,1 1 0,-1 0 1,0-1-1,1 1 0,-1-1 0,1 1 1,-1-1-1,1 0 0,-1 1 1,1-1-1,0 0 0,-1 1 0,1-1 1,-1 0-1,1 1 0,0-1 1,-1 0-1,1 0 0,0 0 0,-1 0 1,1 0-1,0 0 0,-1 0 1,1 0-1,0 0 0,-1 0 0,1 0 1,1 0-1,26-8 1,-25 7-5,18-7-76,0-1 0,0-2 0,-1 0 0,37-27 0,66-67-405,-103 87 403,-1 1 23,-2 0 1,22-27-1,-53 50 322,-5 13 18,0 2-1,2 0 1,-27 39 0,32-42-122,6-9-77,-43 67 544,45-69-553,1 0-1,0-1 1,0 1-1,0 0 0,1 1 1,0-1-1,1 0 0,-1 1 1,1 10-1,0-17-62,1 0 0,0 0 0,0 0-1,1 0 1,-1 0 0,0 0 0,0 0 0,0 0 0,1 0 0,-1 0-1,1 0 1,-1 0 0,1 0 0,-1 0 0,1 0 0,-1 0-1,1-1 1,0 1 0,-1 0 0,1 0 0,0-1 0,0 1-1,0 0 1,1 0 0,0 0-17,0 0 0,0-1 1,0 0-1,-1 1 0,1-1 0,0 0 0,0 0 0,0 0 0,0 0 0,0 0 0,0 0 1,3-2-1,6-1-136,0 0-1,-1-1 1,17-9 0,-25 12 113,40-24-822,0-1 0,-3-2 0,0-2 0,56-56 0,-84 74 595,-11 12 254,0 0-1,0 0 1,0 0-1,0 0 0,0 0 1,0 0-1,0 0 1,0 0-1,0 0 1,0 0-1,0 0 0,-1 0 1,1 0-1,0 0 1,0 0-1,0 0 1,0 0-1,0 0 0,0 0 1,0 0-1,0 0 1,0 0-1,0 0 1,0-1-1,0 1 0,0 0 1,0 0-1,0 0 1,0 0-1,0 0 0,-1 0 1,1 0-1,0 0 1,0 0-1,0 0 1,0 0-1,0 0 0,0 0 1,0 0-1,0 0 1,0 0-1,0 0 1,0 0-1,0-1 0,0 1 1,0 0-1,0 0 1,0 0-1,0 0 1,0 0-1,0 0 0,0 0 1,0 0-1,0 0 1,0 0-1,0 0 1,0 0-1,0 0 0,-22 15 522,2 3 218,-20 24 1,35-36-597,0 0 1,0 1-1,0 0 0,1 0 1,0 0-1,0 0 0,1 1 1,-4 11-1,7-18-125,-1 0 1,1 1-1,0-1 1,0 0-1,-1 1 1,1-1-1,0 0 1,0 1-1,0-1 1,0 0-1,0 1 1,0-1-1,1 0 1,-1 1-1,0-1 1,1 0-1,-1 0 1,1 1-1,-1-1 1,1 0-1,0 0 1,0 0-1,-1 0 1,1 0-1,0 0 1,0 0-1,0 0 0,0 0 1,0 0-1,0 0 1,0 0-1,0-1 1,0 1-1,1-1 1,-1 1-1,0-1 1,0 1-1,1-1 1,-1 1-1,3-1 1,5 1-29,0 0 1,-1-1 0,1 0-1,0 0 1,9-3-1,-9 2-58,9 0 7,9-3-156,1 2 1,0 1 0,29 3 0,-51-2 202,0 1 1,0 0-1,0 0 1,0 0 0,-1 0-1,1 1 1,0 0 0,-1 1-1,1-1 1,-1 1 0,0 0-1,0 0 1,0 1 0,0-1-1,-1 1 1,1 0 0,-1 0-1,0 1 1,0-1 0,4 8-1,-7-11 45,0 1 0,-1-1-1,1 0 1,0 0 0,-1 1-1,0-1 1,1 0-1,-1 1 1,0-1 0,0 0-1,1 1 1,-1 1 0,0-3-9,0 1 0,-1-1 0,1 0 0,0 1 1,0-1-1,0 0 0,0 1 0,0-1 1,-1 0-1,1 1 0,0-1 0,0 0 0,0 1 1,-1-1-1,1 0 0,0 0 0,-1 1 0,1-1 1,0 0-1,0 0 0,-1 0 0,1 1 0,0-1 1,-1 0-1,1 0 0,-1 0 0,1 0 1,-1 0-1,-1 0 39,1 0 0,-1 0 1,0 0-1,0-1 0,1 1 0,-1 0 1,0-1-1,1 0 0,-1 1 0,0-1 1,1 0-1,-1 0 0,1 0 0,-1 0 1,1 0-1,-3-2 0,-14-14 110,0-1 0,1-1 0,1 0 0,1-2 0,1 1 0,-14-27 0,27 45-199,-1-1-1,1 0 1,0-1 0,0 1-1,0 0 1,0 0 0,1 0-1,-1 0 1,1-1 0,0 1-1,0-7 1,0 9 1,1-1 1,-1 0-1,1 1 0,0-1 0,-1 1 1,1-1-1,0 1 0,0-1 0,0 1 1,0 0-1,0-1 0,0 1 0,0 0 1,0 0-1,1 0 0,-1 0 0,1 0 1,-1 0-1,0 0 0,1 0 0,-1 0 1,1 1-1,0-1 0,1 0 0,24-5-421,1 1 0,-1 1 1,0 1-1,35 1 0,-7 0 116,-9-1-51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6753,'29'-13'1140,"-25"10"-1137,0 1-1,0 0 1,0 0 0,1 0 0,-1 1-1,1 0 1,-1-1 0,1 2 0,0-1-1,5 0 1,227 15 750,-74-2-1214,-64-11-399,-62-2 603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3969,'135'-8'1594,"1"6"1,181 21 0,180 16-543,-19-3-1226,185 4-1043,36-29 2740,-125 0-982,-3 14-596,-314-8-55,289-5-365,-256-7 296,182 32 393,-94-3-96,104-5-344,-366-24-134,186-22 0,-125 5 605,-131 11-230,0-2 0,0-1 1,-1-3-1,0-1 0,-1-3 0,-1-1 0,0-2 1,-1-3-1,56-35 0,-81 44 26,0-1 0,-2 0 0,1-1 0,-2 0 1,19-25-1,-12 10 12,-2 0 1,21-42 0,-2 3-323,55-75-1,-86 134 116,0-1-1,-1-1 0,0 1 0,-1-1 0,0 0 0,4-13 1,-8 19 276,0 0 0,0 1 0,-1-1 1,1 0-1,-1 0 0,0 0 0,0 0 0,-1 0 1,0 0-1,1 1 0,-2-1 0,1 0 0,0 1 1,-1-1-1,0 0 0,0 1 0,-5-8 1,-4-5 203,0 1 1,-1 0-1,-19-18 1,24 27-491,0 1 0,0 0-1,-1 0 1,0 1 0,0 0 0,0 0 0,-1 1 0,0 0 0,-9-2 0,-2 0 125,0 2 1,1 0 0,-1 1-1,-22 0 1,-81 6-311,71-1 192,3-2 12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5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3224 1 3433,'-648'14'1755,"261"-3"-1742,35 0-151,-137 2 607,-104 2 349,23 1-1811,449-15 1137,58-1-108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5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1765 104 4993,'-164'14'1324,"-174"-10"1,203-13-2398,-171-36 1,206 25 187,46 7 2891,0 3-1,-72-4 1,37 9-349,54 2-1643,0 1-1,-1 2 1,-51 6-1,70-4 7,6 0-28,-1 0 1,0 0-1,-18 7 1,27-7-11,-1-1 1,1 1-1,-1 0 0,1 0 0,0 0 1,0 1-1,0-1 0,0 1 1,0 0-1,1-1 0,-1 1 0,1 1 1,0-1-1,0 0 0,-3 5 1,-2 9-77,1-1 0,0 1 0,2 0 0,0 1 0,-3 21 0,-2 94-255,5-47 165,-4 15 75,-11 190-228,17-251 259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7026,'28'-1'-697,"2"3"1205,0 1-1,50 13 1,-27-5-193,43 5-306,0-3 0,179 0 0,3-26-85,240 2 520,-37 49 394,-46-3-460,803-16-429,-546-19 764,-107 16-173,136 0-368,1044-37-317,-966 6 74,209-27-151,-948 36 267,247-18-288,1 21 1263,-233 7 152,-63-4-1333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50 12763,'-41'21'2019,"41"-20"-2007,0-1 1,0 0-1,0 0 1,0 0-1,-1 0 1,1 0-1,0 0 1,0 0-1,0 1 1,0-1-1,0 0 1,0 0-1,0 0 1,0 0-1,0 0 1,0 0-1,0 1 0,0-1 1,0 0-1,0 0 1,0 0-1,0 0 1,0 0-1,0 1 1,0-1-1,0 0 1,0 0-1,0 0 1,0 0-1,0 0 1,0 1-1,0-1 1,0 0-1,0 0 1,0 0-1,0 0 1,0 0-1,0 0 1,1 1-1,-1-1 1,0 0-1,0 0 0,0 0 1,0 0-1,0 0 1,0 0-1,1 0 1,-1 0-1,0 0 1,12 8 238,14 1-130,-14-7-104,1-1 0,0 0 0,0-1-1,0 0 1,0-1 0,0-1 0,0 0 0,-1-1 0,25-8 0,-14 3-378,-1-1 0,0-2 0,-1 0 0,28-19 0,-36 20-339,-8 10 261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10970,'-6'12'785,"9"-8"-633,3-1-32,8 0 376,2 2-192,8 0-120,3-1-40,2 0 8,2-2 16,1-1-120,1-1-144,-6-7 104,0-4-16,-8-8-48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10834,'2'-13'468,"-1"6"-292,0 1-1,0-1 1,0 1 0,1 0-1,0-1 1,0 1 0,0 0-1,1 0 1,5-7 0,-8 13-155,1 0 1,-1 1 0,1-1-1,-1 1 1,1-1 0,-1 0-1,1 1 1,-1-1-1,0 1 1,1-1 0,-1 1-1,0-1 1,1 1 0,-1-1-1,0 1 1,0 0-1,1-1 1,-1 1 0,0-1-1,0 1 1,0 0 0,0-1-1,0 1 1,0-1-1,0 1 1,0 0 0,0-1-1,0 2 1,3 24 119,-2 241 17,-3-125-97,2-137-57,0 0 6,0 0 1,0 1-1,1-1 0,-1 0 0,1 0 0,2 6 0,-3-10-3,1 0 0,-1-1 0,0 1 0,1 0-1,0 0 1,-1-1 0,1 1 0,-1 0 0,1-1 0,0 1-1,-1 0 1,1-1 0,0 1 0,0-1 0,0 1 0,-1-1-1,1 0 1,0 1 0,0-1 0,0 0 0,0 0 0,0 1-1,0-1 1,0 0 0,-1 0 0,1 0 0,0 0 0,0 0 0,0 0-1,0 0 1,0-1 0,0 1 0,0 0 0,0 0 0,-1-1-1,1 1 1,0 0 0,0-1 0,0 1 0,0-1 0,0 0-1,16-8 111,-2 0-1,1-1 1,26-22-1,42-44 176,-83 74-287,283-302 65,-282 301-157,1 1 1,-1-1 0,1 0 0,-1 1 0,1-1-1,5-3 1,-7 6 79,-1 0-1,0 0 0,0 0 0,0 0 1,0 0-1,0 0 0,0 0 0,1 0 1,-1 0-1,0 0 0,0 0 0,0 0 1,0 0-1,0 0 0,0 0 0,1 0 0,-1 0 1,0 0-1,0 0 0,0 0 0,0 0 1,0 0-1,0 1 0,0-1 0,1 0 1,-1 0-1,0 0 0,0 0 0,0 0 1,0 0-1,0 0 0,0 0 0,0 1 1,0-1-1,0 0 0,0 0 0,0 0 1,0 0-1,0 0 0,0 0 0,0 1 1,0-1-1,0 0 0,0 0 0,0 0 1,0 0-1,0 0 0,0 1 0,0-1 1,-3 18-200,-6 5-105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11466,'8'7'849,"4"5"-641,-1-1-80,8 0 344,-1 2-280,8 0-24,3 0-24,0-3-520,-2-1 392,0-3-64,-1-4-32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12099,'-9'34'484,"-2"0"1,-23 48 0,-2 7-195,-9 60-231,42-134-53,0 0 0,1 0-1,1 1 1,0-1 0,1 0 0,1 1-1,0-1 1,4 16 0,-4-26-12,0-1 0,0 1 0,1-1 0,-1 1 0,1-1 0,1 0 0,-1 0 0,0 0 0,1 0 0,0 0 0,0-1 0,0 1 0,0-1 0,1 1 0,-1-1 1,8 4-1,-8-5-54,1 0 1,0-1 0,-1 0 0,1 1-1,0-1 1,0-1 0,0 1 0,0 0 0,0-1-1,0 0 1,0 0 0,0 0 0,0-1-1,0 1 1,0-1 0,0 0 0,0 0-1,0 0 1,6-4 0,0 1-28,-1-1-1,0-1 1,0 0 0,0 0-1,10-10 1,14-14-214</inkml:trace>
  <inkml:trace contextRef="#ctx0" brushRef="#br0" timeOffset="1">479 114 12091,'0'10'1056,"-6"10"-744,2 0-160,-2 9 952,-2 5-824,-2 8-136,-3 5-24,1 3-40,1 0-24,1-7 0,0-1-8,0-10 0,0-7-48,0-10-208,-2-8 72,-2-14 88,-2-9 0,-6-10-56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16524,'15'-13'1056,"7"-4"-1064,10-2-216,11-2 408,6-2-128,11-1-88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11682,'13'22'897,"1"-4"-673,6 0-88,6-4 208,0-1-64,7-4-112,-2-2-152,1-3-424,-1-3-288,-4 2 560,-5 0-112,-6 3-144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12891,'5'11'776,"6"2"-704,3 4-48,2 4 72,3 1-48,2 9 16,2 2-8,-4 5-8,-3 4-8,-11 4-40,-3 1-32,-9 6-88,-10 0-40,-12 3-248,-6-3-880,-2-10 1072,-3-6-153,-4-12-127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10290,'37'-12'1582,"-16"7"-1243,203-65 1765,192-52-974,154 14-1381,-526 103 181,183-29-374,-217 30 407,-12-1-12,-14-2 7,-40-11 48,26 6 15</inkml:trace>
  <inkml:trace contextRef="#ctx0" brushRef="#br0" timeOffset="1">508 404 9634,'1'-1'79,"0"0"-1,0 0 1,0 0 0,0 0-1,1 0 1,-1 1 0,0-1-1,1 0 1,-1 0 0,1 1-1,-1-1 1,1 1 0,-1-1-1,1 1 1,-1 0 0,1 0-1,0-1 1,-1 1 0,1 0-1,-1 1 1,4-1-1,-2 1 64,0 0-1,0 0 0,0 1 0,0-1 1,0 1-1,0-1 0,0 1 0,0 0 0,4 5 1,2 2 63,0 1 1,0 1-1,-1 0 1,8 13-1,23 49-79,-2 3-1,34 100 0,13 32-1376,-79-199 1102,9 25-358,-14-33 488,1 0 0,-1 0 0,0 0 1,0 0-1,0 0 0,0 0 1,1 0-1,-1 0 0,0 0 1,-1 0-1,1 0 0,0 0 1,0 0-1,0 0 0,-1 0 1,1 0-1,0-1 0,-1 1 0,1 0 1,-1 0-1,1 0 0,-1 0 1,1 0-1,-1-1 0,0 1 1,1 0-1,-1-1 0,0 1 1,-1 1-1,-11 3-147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15 592 12603,'-9'-3'1000,"5"-11"-736,2-3-128,8-13 456,4-8-128,9-17-136,5-10-80,11-11-224,10-1-136,0-1 152,-1 4 24,-4 9-112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46 5721,'-2'-2'55,"-6"-5"35,0 1 1,0 0-1,0 0 0,-14-6 0,20 11-81,-1 0-1,0 0 0,1 0 1,-1 0-1,0 1 0,0-1 1,0 1-1,1 0 1,-1 0-1,0 0 0,0 0 1,0 0-1,0 0 0,1 1 1,-1 0-1,0-1 0,0 1 1,1 0-1,-1 0 0,-4 3 1,-24 16 263,-49 42 0,49-35 266,-38 22 0,-17 1 632,-25 15-279,98-56-908,0 2 1,0-1-1,2 1 0,-1 1 1,1 0-1,-9 15 0,1 1-109,2 1-1,2 1 0,0 1 0,-18 58 1,19-40-20,2 1 1,-9 77 0,15-67 74,3-1 0,3 1 0,3 0 0,2-1 0,2 0 0,3 0 0,24 77 0,-27-113 31,2 0 1,0-1 0,1 0-1,2-1 1,21 32 0,-26-43 12,1 0 1,1-1-1,-1 0 1,2-1-1,-1 0 1,1 0-1,0-1 1,1 0 0,-1-1-1,1 0 1,1-1-1,17 7 1,-4-6-84,1 0 1,0-2 0,0-1-1,0-1 1,0-1 0,0-1-1,0-1 1,0-2-1,0-1 1,-1 0 0,35-12-1,-48 11-11,0 0 0,0-1 0,0-1 0,0 0 0,-1 0 0,-1-1 0,1-1 0,-1 0 0,0 0 0,-1-1 1,0 0-1,11-17 0,5-13 63,-2 0 1,24-55-1,-16 28 259,196-355 883,-214 399-1029,-1-2 0,-1 0 0,-2 0 0,0-1 0,-2 0 0,0 0 0,-2-1 0,3-43 0,-7 51 18,-2-1 1,0 0-1,-1 1 1,0-1-1,-2 1 1,-1-1-1,0 1 1,-1 1-1,-1-1 1,-1 1-1,0 0 0,-17-25 1,11 24 90,0 0-1,-1 1 1,-1 0 0,-1 1 0,0 1 0,-25-18-1,31 26-104,-1 0 0,0 1 0,0 0-1,0 1 1,-1 1 0,0 0-1,0 0 1,0 1 0,-1 1 0,1 0-1,-1 1 1,-15 0 0,23 2-43,0 0 0,0 0 1,0 1-1,1 0 1,-1 1-1,0-1 0,1 1 1,-1 0-1,1 0 1,0 0-1,0 1 0,-1 0 1,-4 4-1,-24 20 100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4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 43 5129,'-11'-6'-276,"0"0"0,0 1 0,-1 0 0,0 1 0,0 1-1,0-1 1,0 2 0,-22-3 0,5 3 1495,-1 1 0,-46 5 0,41 1-755,0 1 0,0 2 0,-45 17-1,67-20-437,0 1 0,0 1-1,1-1 1,0 2-1,0 0 1,0 0 0,1 1-1,0 1 1,1-1-1,0 2 1,1-1 0,0 2-1,-11 16 1,9-9 67,1 1-1,0 0 1,2 1 0,0 0-1,1 0 1,2 1 0,-7 40 0,11-48-70,-1-1 0,-1 0 0,0 0 1,0 0-1,-1 0 0,-1-1 1,0 0-1,-1 0 0,-1 0 0,-14 21 1,3-11 137,13-18-183,2 0 0,-1 0 0,0 1 0,1-1 0,0 1 0,0 0 0,0-1 0,1 1 0,-1 1 0,1-1 0,0 0 0,1 0 0,-1 1 0,1-1 0,0 9 0,4 62-243,14 77 1,-3-40 265,-12-90 19,0-1 1,2 0-1,0 0 0,2 0 1,0-1-1,2 1 0,0-2 1,1 1-1,1-1 1,22 32-1,-16-31-3,0 0 1,1-1-1,2-1 1,0-1-1,1 0 0,0-2 1,31 20-1,-40-29-65,1-1 0,0-1 0,0 1-1,0-2 1,0 0 0,1 0 0,-1-1 0,1-1-1,0 0 1,0-1 0,0 0 0,0-1 0,0 0-1,0-1 1,0-1 0,24-5 0,2-6-499,57-28-1,-63 25 525,0 2-1,60-16 0,-3 13 433,-54 11-257,0-1 0,41-14 1,-65 17-138,0-1 1,0-1-1,-1 0 1,1-1 0,-2 0-1,1 0 1,-1-1 0,0 0-1,18-20 1,-11 6 4,-1-1 0,-1 0 0,-1-1-1,0-1 1,-2 0 0,-1-1 0,10-35 0,37-196 163,-53 230-157,7-32 26,12-76-18,-23 121 9,0 0-1,-1 1 1,0-1-1,-1 1 1,-1-1 0,0 0-1,-6-20 1,3 22 70,-1 0 0,0 0 0,-1 1 0,0 0 0,0 1 0,-1 0 0,-1 0 0,0 0 0,-15-12 0,-5-2 113,0 2 0,-37-20 0,37 25-115,0 3 0,-1 0 0,-39-11 0,-96-20 67,136 37-153,-33-7 29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8066,'-1'-1'125,"-9"-22"1532,8 17-467,9 15 116,144 181 253,-23-32-1446,-8 16-74,-24-33-10,-5-27-109,-86-101-572,-5-13 641,-1 0 1,1 0 0,0 1 0,0-1 0,0 0 0,0 0 0,0 1 0,0-1-1,-1 0 1,1 0 0,0 0 0,0 1 0,0-1 0,-1 0 0,1 0 0,0 0-1,0 1 1,0-1 0,-1 0 0,1 0 0,0 0 0,0 0 0,-1 0 0,1 0-1,0 0 1,-1 0 0,1 0 0,0 1 0,0-1 0,-1 0 0,1 0 0,0 0-1,0 0 1,-1-1 0,1 1 0,0 0 0,-1 0 0,1 0 0,0 0-1,0 0 1,-1 0 0,1-1 0,-10-2-199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40 810 8090,'2'1'2125,"3"-7"-1229,1-5-454,-2-7-195,-1-1 0,-1 1 0,-1 0 0,0-1 0,-3-20-1,2 7-53,-6-135 435,-49-297 0,58 478-632,1-1 1,0 0-1,1 0 0,1 0 1,0-1-1,0 0 0,2 0 1,-1 0-1,1-1 0,1 0 1,0-1-1,1 1 0,0-2 1,0 0-1,1 0 0,0-1 1,1 0-1,-1-1 0,2 0 0,-1-1 1,1 0-1,0-1 0,0-1 1,15 4-1,71 5-1062,-62-9 581,46 10 0,-33 0 69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5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1035 10018,'-1'1'211,"-15"11"478,14-8-374,11-7 128,-3 0-353,1 0-1,-1-1 1,0 0 0,0 0 0,0 0 0,-1-1 0,0 0-1,7-6 1,35-49 372,-43 55-417,138-204 812,44-56-587,210-193-452,-386 450 111,-5 9 135,-5 1-44,1-1 0,-1 1 0,0 0 0,0-1 0,1 1 0,-1-1-1,0 1 1,-1 0 0,1-1 0,-1 4 0,-10 44-1448,7-47 808,3-4 210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6:5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 7754,'0'0'32,"0"0"0,0 0 0,0 0 0,0-1 0,0 1 0,0 0 0,1 0 0,-1 0 0,0 0 0,0 0 0,0 0 0,0 0 0,0 0 0,0-1 0,0 1 1,0 0-1,0 0 0,0 0 0,1 0 0,-1 0 0,0 0 0,0 0 0,0 0 0,0 0 0,0 0 0,0 0 0,0 0 0,1 0 0,-1 0 0,0 0 0,0 0 0,0 0 0,0 0 1,0 0-1,0 0 0,1 0 0,-1 0 0,0 0 0,0 0 0,0 0 0,0 0 0,0 0 0,0 0 0,0 0 0,0 0 0,1 0 0,-1 1 0,0-1 0,0 0 0,0 0 0,0 0 1,0 0-1,0 10 589,-5 18-61,5-25-342,-26 104 317,-4-1 0,-5-2 0,-66 138 0,91-224-538,-12 29-16,21-45 12,0 1 0,0-1 0,0 1 0,1-1 1,-1 1-1,1 0 0,-1-1 0,1 1 0,0 0 0,0-1 0,1 1 0,-1 0 1,0-1-1,2 5 0,-2-6 2,1 0-1,0 0 1,0 0 0,0 0 0,-1 0 0,1 0-1,0 0 1,0-1 0,0 1 0,0 0 0,1 0 0,-1-1-1,0 1 1,0-1 0,0 1 0,0-1 0,1 0-1,-1 1 1,0-1 0,0 0 0,1 0 0,-1 0 0,0 0-1,1 0 1,1 0 0,37-6-81,-34 4 77,45-10-45,-21 5-32,0 0 0,0 2 1,36-2-1,8 5-61,-42-6 57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14835,'2'4'131,"0"0"1,0-1-1,0 1 0,0 1 1,-1-1-1,0 0 0,0 0 1,0 0-1,1 8 0,-1 42 16,-2-28 116,-7 300 1254,2-180-729,6-145-776,-1-1 0,1 0 0,0 1 0,0-1 0,0 1 0,0-1 0,0 1 0,0-1 0,0 1 0,0-1 0,0 1 0,0-1 0,0 1 0,0-1 0,0 1 0,0-1 0,0 1-1,0-1 1,0 1 0,1-1 0,-1 0 0,0 1 0,0-1 0,1 1 0,-1-1 0,0 0 0,0 1 0,1-1 0,-1 0 0,1 1 0,0 0 0,12-18 318,76-167-168,-31 59-553,-26 59 53,-6 13-339,47-74-1,-72 124 647,0 1 0,1 0-1,-1 0 1,1-1-1,0 1 1,0 1-1,0-1 1,0 0 0,0 0-1,0 1 1,0-1-1,1 1 1,-1-1-1,0 1 1,4-1-1,-4 2 18,0 0 0,-1 0 0,1 0 0,0 1-1,0-1 1,-1 0 0,1 1 0,0 0 0,0-1-1,-1 1 1,1 0 0,-1 0 0,1 0 0,-1 0 0,1 0-1,-1 0 1,1 0 0,-1 0 0,0 1 0,0-1-1,0 0 1,2 4 0,0-3 56,-1 1 1,1 0-1,-1 1 1,0-1-1,0 0 1,0 1-1,-1-1 1,1 1-1,-1-1 1,0 1-1,0 0 1,0 0-1,-1-1 1,1 1-1,-1 0 1,0 0-1,0 0 1,0 0-1,0-1 1,-1 1-1,1 0 1,-1 0-1,0 0 0,0-1 1,-1 1-1,1-1 1,-1 1-1,0-1 1,0 1-1,0-1 1,0 0-1,0 0 1,-1 0-1,1 0 1,-1 0-1,0-1 1,0 1-1,0-1 1,0 0-1,-6 3 1,0 1-44,0 0 1,-1-1 0,0-1 0,0 1 0,0-2-1,0 1 1,-1-1 0,1-1 0,-1 0 0,0 0 0,0-1-1,1-1 1,-18 0 0,26 0-22,0 0 1,0-1-1,0 1 1,0-1-1,0 1 1,0-1-1,0 1 1,0-1-1,1 0 1,-1 0-1,0 0 1,0 0-1,1 0 1,-1-1-1,0 1 1,1 0-1,-1-1 0,1 1 1,0-1-1,-2-1 1,-4-16-303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0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10746,'7'4'120,"0"-1"-1,0 0 0,0-1 0,1 0 1,-1 0-1,1-1 0,9 1 1,-2 1-8,42 5 209,-1-1 0,69-2 0,114-14 150,91 3-1281,-312 7 437,-1 0 0,0 2 0,0 0 0,32 10 0,-28-5-93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9266,'2'6'293,"0"0"-1,1 0 1,0 0-1,0-1 1,0 1-1,6 6 1,4 8 549,19 31-521,1-3-1,64 72 1,-73-95-324,0-1 0,2 0 0,1-2 0,1-2 0,56 33 0,-76-49-53,-4-1-22,1 0 1,0 0-1,0-1 0,0 0 0,0 0 1,1 0-1,-1-1 0,0 1 1,1-1-1,9 0 0,-14-1 73,-1 0-1,0 0 1,0 0 0,0 0-1,0 0 1,0 0-1,0 0 1,0 0-1,1-1 1,-1 1 0,0 0-1,0 0 1,0 0-1,0 0 1,0 0 0,0 0-1,0 0 1,0-1-1,0 1 1,0 0-1,0 0 1,0 0 0,0 0-1,0 0 1,0 0-1,0-1 1,0 1 0,0 0-1,0 0 1,0 0-1,0 0 1,0 0-1,0 0 1,0-1 0,0 1-1,0 0 1,0 0-1,0 0 1,0 0-1,0 0 1,0 0 0,0-1-1,0 1 1,0 0-1,-1 0 1,1 0 0,0 0-1,0 0 1,0 0-1,0 0 1,0 0-1,0 0 1,-1 0 0,-5-7-140,-12-3-93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3 507 10674,'-2'-12'984,"2"-4"-775,13-11-33,7-4 552,15-14-384,7-6-104,12-12-128,5-3-208,6-3 152,-2 3 32,-6 6-88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11 216 10082,'-9'-2'676,"8"0"-364,2 1-291,0 1-1,0-1 1,0 0 0,0 1 0,0 0 0,0-1-1,0 1 1,1 0 0,-1 0 0,0-1 0,0 1-1,1 0 1,0 0 0,61 1 276,67 10-1,-5 0-127,6-9 74,140-14 1,131-34-109,-17 2-93,-327 39-42,250-26 44,-3-22 65,-279 45-531,0 0 0,29-15 0,-51 22 200,2 2-76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11194,'7'6'176,"-1"1"0,0 0 0,0 0 0,0 0 0,-1 1 0,7 12 0,7 9-45,1-2-88,1 0 0,1-2 0,2 0 0,0-2 0,2 0 0,0-2 0,2-1 0,0-1 0,1-2 0,1-1 0,0-1 0,1-1 0,57 17 0,-71-28-64,12 6-444,-63-5-970,5-3 1087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1 568 11682,'1'-8'745,"9"-11"-569,6-5-48,13-12 240,5-7-88,15-12-24,5-4 0,8-2-216,1-7-360,0 0 352,-4 0-40,-12 10-136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11843,'-1'-4'800,"0"4"-704,9 8 176,4 5-144,11 5-96,2 3-32,13 3-8,2 2-8,8 1-248,-2 2-568,3-5 728,-4-1-80,-5-3-105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12075,'17'19'856,"9"2"-816,13 13-32,8 2 88,13 9-120,5 5-40,5 4-792,0 2 800,-2-8-112,-7-8-49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1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9130,'0'0'26,"0"0"0,0 0-1,0 0 1,0 1 0,0-1 0,0 0 0,0 0-1,0 0 1,0 0 0,0 1 0,0-1 0,0 0-1,0 0 1,0 0 0,0 0 0,0 1 0,1-1-1,-1 0 1,0 0 0,0 0 0,0 0 0,0 0-1,0 0 1,0 1 0,1-1 0,-1 0 0,0 0-1,0 0 1,0 0 0,0 0 0,1 0 0,-1 0-1,0 0 1,0 0 0,0 0 0,0 0 0,1 0-1,-1 0 1,0 0 0,0 0 0,0 0 0,1 0-1,-1 0 1,0 0 0,0 0 0,0 0 0,0 0-1,1 0 1,-1 0 0,0 0 0,0 0 0,0 0-1,0-1 1,0 1 0,1 0 0,-1 0-1,0 0 1,0 0 0,0 0 0,0-1 0,2 23 31,-1-17 99,5 513 1959,-8-310-2036,1-81-74,10 291-173,-9-412 161,1 1-1,0 0 0,0-1 1,1 1-1,0 0 1,0-1-1,0 0 1,1 1-1,4 7 0,-5-11 6,0 0 1,1 0-1,0 0 0,-1-1 0,1 1 0,0-1 0,0 1 0,0-1 0,1 0 0,-1 0 0,1 0 0,-1-1 0,1 1 0,-1-1 0,1 0 0,0 0 0,6 1 0,26 1 66,1-1 0,-1-1-1,1-3 1,42-6 0,-17 2 29,554-29-134,-4-24-455,-542 51 565,0 2 0,0 4-1,0 3 1,95 12 0,109 41 32,-256-50-99,-1 0 3,0-1 0,0-1 1,0 0-1,0-2 0,0 0 1,0-1-1,18-2 0,-25 1 2,-1 0 0,0-1-1,0 0 1,0 0 0,0-1-1,-1 0 1,0 0 0,1-1-1,-2 0 1,1-1 0,0 1-1,-1-1 1,0-1 0,6-7 0,2-6 45,-1 0 1,-1 0 0,-1-1 0,-1-1-1,-1 1 1,-1-2 0,10-35 0,28-168-13,-24 64-392,4-270 0,-27 423 352,1-4 16,-1 0 0,-1 1 0,0-1 0,0 0 0,-1 1 0,-1-1 0,-6-17 0,9 29-8,0 0 0,-1 0-1,1 0 1,-1 0 0,1 0 0,-1 1-1,1-1 1,-1 0 0,1 0 0,-1 1-1,0-1 1,1 0 0,-1 1 0,0-1-1,1 0 1,-1 1 0,0-1 0,0 1-1,0 0 1,0-1 0,1 1-1,-1 0 1,0-1 0,0 1 0,0 0-1,0 0 1,0 0 0,0 0 0,0 0-1,0 0 1,0 0 0,0 0 0,0 0-1,0 0 1,0 0 0,-1 1 0,-4 2 21,0-1 1,0 1-1,0 1 1,-9 6-1,11-7-35,0 0 0,-1-1-1,1 1 1,0-1 0,-9 4-1,7-6-45,1 0 0,-1-1 1,0 1-1,1-1 0,-1 0 0,1 0 0,-1-1 0,1 0 0,0 0 1,0 0-1,-1 0 0,-6-5 0,-15-6-91,-20-4 176,-2 2 0,1 2 0,-2 2 0,1 3 0,-85-4 0,-78 1 429,-482-17-1,0 46-417,154 43 524,508-55-583,22-3-66,0-1 1,-1 0-1,1-1 1,0 0-1,-1 0 1,1-1-1,-1-1 1,1 1-1,-1-2 0,-13-3 1,22 5 60,0-1 0,0 0 0,0 0 1,0 0-1,1 0 0,-1 0 0,0 0 0,0-1 0,1 1 1,-1 0-1,1-1 0,-1 1 0,1-1 0,-1 0 0,1 0 1,0 1-1,0-1 0,0 0 0,0 0 0,0 0 0,0 0 0,1 0 1,-1-4-1,-3-20-276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13963,'23'87'2391,"4"14"-1894,5-1 0,65 140 0,-92-229-482,-2-4 14,1 0 0,-1 0 0,1-1 0,0 1 0,1-1 0,5 7 0,-10-13-18,1 1 1,-1-1 0,0 0-1,1 1 1,-1-1 0,1 1-1,-1-1 1,0 0-1,1 1 1,-1-1 0,1 0-1,-1 1 1,1-1 0,0 0-1,-1 0 1,1 0 0,-1 0-1,1 1 1,-1-1 0,1 0-1,0 0 1,-1 0 0,1 0-1,-1 0 1,1 0 0,-1 0-1,1-1 1,0 1 0,-1 0-1,1 0 1,-1 0 0,1 0-1,-1-1 1,1 1 0,-1 0-1,1-1 1,-1 1 0,1 0-1,-1-1 1,1 1 0,-1-1-1,0 1 1,1 0 0,-1-1-1,0 1 1,1-1 0,-1 1-1,0-1 1,0 1 0,1-1-1,-1 0 1,0 0 0,12-40 476,-10 34-413,85-521 2215,-70 405-2171,-15 105-122,2-5-129,-1 0 1,-1-30-1,-2 51 92,0 0-1,0 1 1,0-1-1,0 0 1,0 1-1,-1-1 1,1 0-1,-1 1 1,1-1-1,-1 0 1,-1-2 0,2 4 26,-1 0 0,1 1 0,-1-1 0,0 0 0,1 1 0,-1-1 0,1 1 0,-1-1 1,1 1-1,0-1 0,-1 1 0,1-1 0,-1 1 0,1-1 0,0 1 0,-1 0 0,1-1 0,0 1 1,0 0-1,0-1 0,-1 1 0,1-1 0,0 1 0,0 0 0,0 1 0,-4 12-206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15355,'2'16'547,"0"1"-1,-1-1 1,0 1 0,-5 32-1,2 4-203,2-41-288,-1 1 6,1 1 0,1 0 0,0 0 0,1 0 0,5 16 0,-7-29-57,0 0-1,0 0 1,0 0 0,1 0-1,-1 0 1,0 0-1,1 0 1,-1 0 0,1 0-1,0 0 1,-1 0 0,1 0-1,-1 0 1,1 0 0,0-1-1,0 1 1,0 0-1,-1-1 1,1 1 0,0 0-1,0-1 1,0 1 0,0-1-1,0 1 1,0-1 0,2 1-1,-2-2 1,1 1 0,-1 0-1,1-1 1,-1 1 0,0-1-1,1 1 1,-1-1 0,0 0-1,1 1 1,-1-1-1,0 0 1,0 0 0,0 0-1,1 0 1,-1 0 0,1-2-1,4-5 17,0 0 0,-1 0-1,1 0 1,5-14 0,-3 3 40,-1 0 1,-1 0 0,-1-1-1,-1 0 1,0 0 0,-1-1 0,-1-26-1,-6 20 6,4 27-67,0-1-1,0 1 0,0 0 1,0-1-1,0 1 0,0-1 1,0 1-1,0 0 0,0-1 1,0 1-1,0 0 0,-1-1 0,1 1 1,0-1-1,0 1 0,0 0 1,-1 0-1,1-1 0,0 1 1,0 0-1,-1-1 0,1 1 0,0 0 1,-1 0-1,1-1 0,0 1 1,-1 0-1,1 0 0,0 0 1,-1 0-1,1-1 0,0 1 1,-1 0-1,1 0 0,-1 0 0,1 0 1,0 0-1,-1 0 0,1 0 1,-1 0-1,1 0 0,0 0 1,-1 0-1,1 0 0,0 1 1,-1-1-1,1 0 0,-1 0 0,1 0 1,0 0-1,-1 1 0,1-1 1,0 0-1,0 0 0,-1 1 1,1-1-1,-1 1 0,0 0-64,1 0 1,-1 1-1,0-1 0,0 1 0,1-1 0,-1 1 1,1-1-1,-1 1 0,1-1 0,0 1 0,-1 0 1,1-1-1,0 1 0,0-1 0,0 1 0,0 0 1,1-1-1,-1 1 0,0-1 0,1 1 0,-1 0 1,1-1-1,-1 1 0,1-1 0,0 1 0,-1-1 1,1 0-1,0 1 0,0-1 0,0 0 0,0 0 0,1 1 1,-1-1-1,0 0 0,0 0 0,1 0 0,-1-1 1,0 1-1,1 0 0,2 1 0,4 0-197,0 0 0,1-1 0,-1 1 0,1-1 0,-1-1 0,1 0 0,-1 0 0,1-1 0,13-2 0,-17 2 143,44-6-601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1 589 13323,'24'-19'896,"9"-13"-768,1-9-40,12-10 128,4-7-32,11-5-24,2 0-40,-2 3-64,-2 1-56,-9 15-96,-3 7-88,-14 11 8,-10 4 104,-23 14-48,-14 2-24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 13099,'0'0'32,"0"0"0,0-1 0,0 1-1,-1 0 1,1-1 0,0 1 0,0 0 0,0 0 0,0-1 0,-1 1 0,1 0 0,0 0 0,0-1-1,0 1 1,-1 0 0,1 0 0,0 0 0,0-1 0,-1 1 0,1 0 0,0 0 0,-1 0 0,1 0 0,0 0-1,-1 0 1,1-1 0,0 1 0,-1 0 0,1 0 0,0 0 0,-1 0 0,1 0 0,0 0 0,0 0-1,-1 1 1,1-1 0,0 0 0,-1 0 0,1 0 0,0 0 0,-1 0 0,1 0 0,0 1 0,0-1-1,-1 0 1,1 0 0,0 0 0,0 1 0,-1-1 0,1 0 0,0 1 0,-7 21 311,3-6-135,-54 145 55,-6-3 1,-90 157-1,141-285-281,12-29 17,1-1 0,0 1 0,0-1-1,0 1 1,0-1 0,0 0 0,0 1 0,0-1 0,0 1 0,0-1 0,0 1 0,0-1 0,0 1 0,0-1-1,0 0 1,1 1 0,-1-1 0,0 1 0,0-1 0,0 1 0,1-1 0,-1 0 0,0 1 0,1-1 0,-1 0-1,0 1 1,1-1 0,-1 0 0,0 1 0,1-1 0,-1 0 0,0 0 0,1 0 0,-1 1 0,1-1 0,-1 0 0,0 0-1,1 0 1,-1 0 0,1 0 0,-1 0 0,1 1 0,-1-1 0,1 0 0,-1-1 0,1 1 0,-1 0 0,0 0-1,1 0 1,-1 0 0,1 0 0,-1 0 0,1 0 0,0-1 0,27-7-30,-27 7 28,16-5-20,121-41-116,-113 40 61,0 2 0,1 1 0,44-3 0,-60 7 33,0-1-1,1 0 1,-1 0 0,0-1 0,0-1 0,15-5 0,2-8-29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52 15003,'0'-3'70,"-1"0"0,1 0 0,-1 0-1,0 0 1,0 1 0,-1-1 0,1 0-1,-1 1 1,1-1 0,-1 1 0,0-1 0,1 1-1,-1 0 1,-1 0 0,-1-2 0,2 2-60,-1 1 0,1 0 0,0 0 0,0 1 0,-1-1-1,1 0 1,0 1 0,-1-1 0,1 1 0,0 0 0,-1 0 0,1 0 0,0 0 0,-1 0 0,1 1 0,-1-1 0,1 1 0,0-1 0,0 1 0,-3 1 0,-6 2 2,1 2 0,0-1 1,0 1-1,0 0 0,1 1 1,0 0-1,0 1 0,1 0 1,0 0-1,-11 16 0,4-4-30,1 1 1,0 0-1,-18 43 0,21-37 21,1 0 1,2 0 0,0 1-1,2 0 1,-5 56-1,11-78 5,0 0 0,0 0-1,0 0 1,1-1 0,0 1 0,0 0-1,3 6 1,-4-10-3,1-1 0,-1 1 0,1-1 0,0 1 1,-1-1-1,1 0 0,0 0 0,0 1 0,0-1 0,0 0 0,0 0 0,0 0 0,0 0 0,1 0 0,-1 0 0,0-1 0,0 1 0,1 0 0,-1 0 0,1-1 1,-1 1-1,0-1 0,1 1 0,-1-1 0,1 0 0,-1 0 0,1 0 0,-1 0 0,1 0 0,-1 0 0,3 0 0,4-2 13,-1 0 1,1 0-1,-1-1 0,1 0 0,-1 0 1,0 0-1,-1-1 0,1 0 0,6-6 1,10-7 35,21-23 1,-44 40-55,6-5 11,0 0-1,-1-1 1,1 0-1,-1-1 1,0 1-1,0-1 1,3-7-1,-8 14-9,0-1-1,1 1 0,-1-1 1,0 1-1,0 0 1,0-1-1,1 1 0,-1-1 1,0 1-1,0-1 1,0 1-1,0-1 0,0 1 1,0 0-1,0-1 1,0 1-1,0-1 0,0 1 1,0-1-1,0 1 0,-1-1 1,1 1-1,0-1 1,0 1-1,0 0 0,-1-1 1,1 1-1,0-1 1,0 1-1,-1 0 0,1-1 1,-16-1 1,12 3-1,1 0-1,-1 0 1,0 0 0,1 0 0,-1 0 0,-5 4-1,6-2-2,-1 0 0,1 0 0,1 1 0,-1-1 0,0 1 0,1-1 0,0 1-1,-1 0 1,1 0 0,1 0 0,-1 0 0,-1 8 0,2-11 1,1 1-1,0-1 1,0 1 0,-1-1 0,1 1 0,0-1 0,0 1-1,1 0 1,-1-1 0,0 1 0,0-1 0,1 0 0,-1 1-1,1-1 1,-1 1 0,1-1 0,0 1 0,-1-1-1,1 0 1,0 0 0,0 1 0,0-1 0,0 0 0,0 0-1,0 0 1,0 0 0,1 0 0,-1 0 0,0 0-1,0-1 1,1 1 0,-1 0 0,1-1 0,-1 1 0,0-1-1,1 1 1,-1-1 0,1 0 0,2 1 0,3-1-53,-1 1 0,0-1 0,1 0 1,-1-1-1,0 0 0,0 0 1,0 0-1,8-3 0,52-21-1305,-19 6 694,-20 10 192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13971,'-6'35'586,"-27"164"1347,27-142-1536,0 84 1,6-136-392,0 0-1,1 0 1,-1 0-1,1 0 1,0-1-1,1 1 1,1 5-1,-3-9-7,1 0 0,-1 0 0,1-1 0,-1 1 0,1 0-1,-1 0 1,1-1 0,-1 1 0,1-1 0,0 1 0,-1 0 0,1-1-1,0 1 1,0-1 0,-1 1 0,1-1 0,0 0 0,0 1-1,0-1 1,-1 0 0,1 0 0,0 1 0,0-1 0,0 0 0,0 0-1,0 0 1,0 0 0,-1 0 0,1 0 0,0 0 0,0-1-1,0 1 1,0 0 0,0 0 0,-1-1 0,1 1 0,0 0 0,0-1-1,0 1 1,-1-1 0,1 1 0,0-1 0,-1 1 0,1-1 0,1-1-1,9-8-6,0-1-1,-1 1 1,0-2-1,-1 0 1,-1 0-1,10-16 0,3-5 37,16-17 16,-7 8-421,36-64 1,-65 104 357,0 0 2,0 1 1,0-1 0,0 1-1,0-1 1,0 1 0,-1-1 0,1 0-1,-1 1 1,1-1 0,-1 0-1,0 0 1,0 0 0,1 1-1,-1-1 1,0 0 0,-1-3-1,-6-2-190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13003,'9'24'1160,"2"-1"-920,5-2-120,3 0 424,6-1-360,6-2-112,0-1 0,1-1-48,1-9-24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52 14099,'0'-2'136,"0"-1"-1,0 0 1,-1 1 0,1-1 0,0 0-1,-1 1 1,1-1 0,-1 0 0,0 1-1,0-1 1,0 1 0,0-1 0,-1 1-1,1 0 1,-2-3 0,1 4-83,1 0 0,-1 0 1,1 0-1,-1 0 1,1 1-1,-1-1 0,1 0 1,-1 1-1,1-1 0,-1 1 1,0 0-1,1-1 1,-1 1-1,0 0 0,0 0 1,1 0-1,-1 0 0,0 0 1,1 1-1,-1-1 1,0 0-1,1 1 0,-1-1 1,1 1-1,-1 0 0,-2 1 1,-1 1-55,1 0 0,-1 0 0,1 0 0,0 0-1,0 1 1,0 0 0,0 0 0,1 0 0,0 0 0,-1 1 0,2-1 0,-1 1 0,0 0 0,1-1 0,0 1 0,0 0 0,0 1 0,1-1 0,-2 10-1,3-14-25,0 0-1,0-1 0,0 1 0,0-1 1,0 1-1,0-1 0,0 1 0,0-1 0,0 1 1,0 0-1,0-1 0,0 1 0,0-1 1,1 1-1,-1-1 0,0 1 0,0-1 1,1 1-1,-1-1 0,0 1 0,0-1 0,1 1 1,-1-1-1,1 0 0,-1 1 0,0-1 1,1 1-1,-1-1 0,1 0 0,-1 0 0,1 1 1,-1-1-1,1 0 0,-1 0 0,1 1 1,0-1-1,-1 0 0,1 0 0,-1 0 1,1 0-1,-1 0 0,1 0 0,-1 0 0,1 0 1,0 0-1,-1 0 0,1 0 0,-1 0 1,1-1-1,-1 1 0,1 0 0,-1 0 0,1-1 1,38-15-1499,-27 10 953,-8 4 437,0 1-1,0 0 1,0-1-1,0 1 1,0 1-1,0-1 1,1 1-1,-1-1 1,0 1-1,1 1 1,-1-1-1,0 0 1,0 1-1,0 0 1,1 0-1,3 2 1,-5-2 140,-1 1 1,1-1-1,-1 1 1,1 0-1,-1 0 1,0 0-1,0 0 1,0 0-1,0 1 1,0-1-1,0 1 1,0-1-1,-1 1 1,0 0-1,1 0 1,-1-1-1,0 1 1,0 0-1,0 0 1,-1 0-1,1 0 1,-1 0-1,0 4 1,1-1 195,-1 0 0,0-1 0,0 1 0,-1 0 0,1 0 0,-2-1 0,1 1 0,0 0 0,-1-1 0,0 1 0,0-1 0,-1 0 0,0 0 0,1 0 0,-2 0 0,1 0 0,0 0 0,-9 7 1,0-1 236,-1-1 0,0 0 1,-1-1-1,0 0 1,-21 9-1,19-11-520,16-7 71,0 0 0,0 0 0,0 0 1,0 0-1,0 0 0,0 0 0,0 0 0,0 0 1,0 0-1,0 0 0,0-1 0,0 1 0,0 0 1,0 0-1,1 0 0,-1 0 0,0 0 0,0 0 0,0 0 1,0 0-1,0 0 0,0 0 0,0 0 0,0 0 1,0 0-1,0 0 0,0-1 0,0 1 0,0 0 1,0 0-1,0 0 0,0 0 0,0 0 0,0 0 0,0 0 1,0 0-1,0 0 0,0 0 0,0 0 0,0 0 1,0-1-1,0 1 0,0 0 0,0 0 0,0 0 1,0 0-1,0 0 0,0 0 0,-1 0 0,1 0 0,0 0 1,0 0-1,0 0 0,0 0 0,0 0 0,0 0 1,0 0-1,0 0 0,0 0 0,0 0 0,0 0 1,23-20-889,-22 19 943,19-16-337,2 1-114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14475,'7'56'2303,"-6"-41"-1932,1-1 0,4 21-1,-5-32-307,0 1 0,0-1 0,0 1 1,1-1-1,-1 0 0,1 0 0,0 0 0,0 0 0,0 0 0,0 0 0,0 0 0,1 0 0,0-1 0,4 4 0,-5-5-61,1 1 1,-1-1-1,1 0 0,0 0 1,0-1-1,-1 1 0,1 0 1,0-1-1,0 0 0,0 1 1,0-1-1,0 0 0,0-1 1,-1 1-1,1 0 0,0-1 1,0 0-1,0 1 0,-1-1 1,1 0-1,0-1 0,-1 1 1,1 0-1,3-4 0,7-3-121,-1-1-1,0 0 1,14-15-1,-23 21 92,26-27-243,-19 18 118,1 1 0,0 1 1,1 0-1,13-9 0,-24 18 155,-1 1 0,1-1 0,-1 1-1,1 0 1,0-1 0,0 1 0,-1-1 0,1 1 0,0 0-1,0 0 1,-1-1 0,1 1 0,0 0 0,0 0 0,0 0-1,-1 0 1,1 0 0,0 0 0,0 0 0,-1 0 0,1 0-1,0 1 1,0-1 0,0 0 0,-1 0 0,1 1 0,0-1 0,-1 0-1,1 1 1,0-1 0,-1 1 0,1-1 0,0 1 0,-1-1-1,1 1 1,0 0 0,1 3 59,0-1 0,0 1 1,-1 0-1,1 0 0,-1 0 0,1 5 0,-1-7 9,0 1 1,-1 0-1,1 0 0,0-1 0,0 1 0,1 0 0,-1-1 0,0 1 0,4 3 1,-4-6-56,-1 1 1,1-1 0,0 0 0,0 1-1,0-1 1,0 0 0,0 0 0,0 0-1,-1 1 1,1-1 0,0 0-1,0 0 1,0 0 0,0-1 0,0 1-1,0 0 1,0 0 0,0 0 0,-1-1-1,1 1 1,0 0 0,0-1 0,0 1-1,-1-1 1,1 1 0,0-1 0,0 1-1,0-2 1,23-19-23,-20 17 0,5-5-83,0 0 0,1 0-1,0 2 1,21-14-1,-28 19 70,-1 1 0,1 0 0,0-1 0,0 1 0,0 0 0,0 0 0,0 1 0,0-1-1,0 0 1,0 1 0,0 0 0,0 0 0,0 0 0,0 0 0,0 0 0,0 1 0,0-1 0,0 1 0,0 0-1,0 0 1,0 0 0,-1 0 0,1 1 0,0-1 0,-1 1 0,5 2 0,-2 0 26,-1 0 0,1 0 1,-1 0-1,0 1 0,0 0 0,0 0 0,-1 0 1,0 0-1,0 0 0,0 0 0,3 9 1,-6-14 32,0 1 0,0-1 0,0 1 1,0-1-1,0 0 0,0 1 1,0-1-1,0 0 0,0 1 0,0-1 1,0 1-1,0-1 0,0 0 1,0 1-1,0-1 0,0 0 0,-1 1 1,1-1-1,0 0 0,0 1 1,0-1-1,-1 0 0,1 0 0,0 1 1,0-1-1,-1 0 0,1 1 1,0-1-1,-1 0 0,1 0 0,0 0 1,-1 0-1,1 1 0,0-1 1,-1 0-1,1 0 0,0 0 0,-1 0 1,1 0-1,-1 0 0,1 0 1,0 0-1,-1 0 0,1 0 0,-1 0 1,-17-4 183,0-10 124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13619,'4'21'1200,"5"3"-984,3-5-176,9-5 880,9-2-1344,9-6 312,4-6-96,8-9-72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90 296 12227,'-19'38'918,"6"-15"-129,0 2 0,2 0-1,1 0 1,-12 48 0,21-70-740,1 0 0,0-1 0,0 1 0,0 0 0,0-1-1,0 1 1,1 4 0,-1-6-39,0-1-1,0 0 0,1 1 1,-1-1-1,0 0 0,0 1 1,0-1-1,0 0 0,1 1 1,-1-1-1,0 0 0,0 0 1,1 1-1,-1-1 0,0 0 1,0 0-1,1 1 0,-1-1 1,0 0-1,1 0 0,-1 0 1,0 0-1,1 1 1,-1-1-1,1 0 0,0 0 3,0 0 0,0 0 1,0-1-1,-1 1 0,1 0 0,0 0 0,0-1 0,0 1 0,0-1 0,0 1 1,-1 0-1,1-1 0,0 0 0,0 1 0,0-1 0,7-7-23,-1 1 0,0-1 0,0 0-1,-1 0 1,0 0 0,0-1 0,4-10 0,33-74-463,-33 69 345,10-25-132,-1-1-1,-3-1 1,-2 0-1,9-62 1,-21 88 296,-2 25-29,0 0 1,0 0 0,0 0 0,0 0 0,0 0-1,0 1 1,0-1 0,0 0 0,0 0-1,-1 0 1,1 0 0,0 0 0,0 0-1,0 0 1,0 0 0,0 0 0,0 0-1,0 0 1,0 0 0,0 0 0,0 0-1,0 0 1,-1 0 0,1 0 0,0 0-1,0 0 1,0 1 0,0-1 0,0 0-1,0 0 1,0-1 0,0 1 0,0 0-1,-1 0 1,1 0 0,0 0 0,0 0-1,0 0 1,0 0 0,0 0 0,0 0-1,0 0 1,0 0 0,0 0 0,0 0-1,-1 0 1,1 0 0,0 0 0,0 0-1,0 0 1,0 0 0,0-1 0,0 1-1,0 0 1,0 0 0,0 0 0,0 0 0,0 0-1,0 0 1,0 0 0,-6 10 254,-1 15-4,2 1 0,0 0 0,1 0 0,2 0-1,1 1 1,0-1 0,2 0 0,2 0 0,8 45 0,-8-61-273,0 1-1,0-1 1,1 0 0,0 0 0,9 14 0,-12-22 8,0 0 1,0 0-1,1 0 0,-1 0 1,1 0-1,-1 0 1,1-1-1,0 1 1,-1-1-1,1 1 1,0-1-1,0 0 0,0 1 1,0-1-1,0 0 1,1 0-1,-1-1 1,0 1-1,0 0 1,1-1-1,-1 1 1,0-1-1,1 0 0,-1 0 1,0 0-1,1 0 1,-1 0-1,0 0 1,1-1-1,-1 1 1,3-2-1,30-17-164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13427,'-1'2'73,"0"-1"0,0 1 0,0-1 0,0 1 0,0 0 0,0-1-1,0 1 1,1 0 0,-1 0 0,1 0 0,-1-1 0,1 4 0,-2 0 34,-4 18 55,1 1 0,1 0 0,0 1 0,1 43 0,5-28 24,1 1-1,9 43 1,-10-74-129,0 0 0,1 1 0,0-1 0,6 10 0,-8-18-37,-1-1 1,1 1 0,1 0-1,-1 0 1,0-1 0,0 1-1,0-1 1,1 1 0,-1-1-1,1 0 1,-1 0 0,3 2 0,-3-2-7,0-1 0,0 0 0,0 0 1,0 0-1,0 1 0,0-1 1,0 0-1,0 0 0,0 0 1,0 0-1,0 0 0,0-1 1,0 1-1,0 0 0,0 0 0,0-1 1,0 1-1,0-1 0,0 1 1,0-1-1,0 1 0,-1-1 1,1 1-1,0-1 0,0 0 1,0 0-1,7-7 61,-1 0 1,-1-1 0,1 0-1,-1 0 1,-1 0-1,0-1 1,0 1-1,5-15 1,2-4 69,92-226 653,-97 231-1179,-7 23 363,0 1 1,-1-1 0,1 0-1,0 0 1,0 0 0,0 0-1,0 0 1,0 1 0,-1-1-1,1 0 1,0 0 0,0 0 0,0 0-1,-1 0 1,1 0 0,0 0-1,0 0 1,0 0 0,-1 0-1,1 0 1,0 0 0,0 0-1,0 0 1,-1 0 0,1 0 0,0 0-1,0 0 1,0 0 0,-1 0-1,1 0 1,0 0 0,0 0-1,0 0 1,0 0 0,-1 0 0,1 0-1,0-1 1,0 1 0,0 0-1,0 0 1,0 0 0,-1 0-1,1 0 1,0-1 0,0 1-1,0 0 1,0 0 0,0 0 0,0-1-1,0 1 1,0 0 0,-1 0-1,1 0 1,0 0 0,0-1-1,0 1 1,0 0 0,0 0-1,0 0 1,0-1 0,-11 13-170,1 5-157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 13755,'-2'-1'111,"0"0"0,0 0 0,0 1 0,0-1 0,0 1 0,0-1-1,-1 1 1,1 0 0,0 0 0,0 0 0,0 0 0,0 1 0,0-1 0,0 0 0,0 1 0,0-1 0,-3 2 0,-36 16 492,37-16-377,-14 7 95,0 1 1,1 1-1,0 1 1,-26 23-1,37-30-277,1 0 0,0 0 0,0 1 0,0 0 0,1 0 0,0 0 0,0 0-1,0 1 1,1 0 0,0-1 0,1 1 0,-1 1 0,1-1 0,0 0 0,-1 15 0,3-20-34,0 0 0,0 0 0,0 0 1,0 0-1,1 0 0,-1 0 0,1-1 1,-1 1-1,1 0 0,0 0 0,-1 0 0,1-1 1,0 1-1,0 0 0,0-1 0,0 1 1,1 0-1,-1-1 0,0 0 0,1 1 1,-1-1-1,1 0 0,-1 0 0,1 0 0,0 0 1,-1 0-1,1 0 0,0 0 0,0 0 1,0-1-1,0 1 0,-1-1 0,1 0 0,2 1 1,4 0 1,0-1 0,-1 1 0,1-2 0,0 1 0,-1-1 0,1 0 0,12-3 0,-1-3-15,-1 0-1,1-1 0,-1 0 1,-1-2-1,0 0 0,0-1 1,-1 0-1,0-1 0,-1-1 1,-1-1-1,0 0 0,14-18 0,-24 26-5,-1 1 0,1-1 0,-1 0 0,0 0 0,0 0 0,-1 0 0,4-13 0,-6 18 5,0-1 0,1 1 1,-1-1-1,0 1 0,0-1 0,0 1 0,0-1 1,0 1-1,0-1 0,0 1 0,0-1 0,-1 1 1,1-1-1,-1 1 0,1 0 0,-1-1 0,1 1 1,-1-1-1,0 1 0,0 0 0,0 0 1,0 0-1,0-1 0,0 1 0,0 0 0,0 0 1,0 0-1,0 0 0,0 1 0,-1-1 0,1 0 1,0 0-1,-1 1 0,1-1 0,0 1 1,-1-1-1,1 1 0,-1 0 0,-2-1 0,-2 0-22,0 1 0,-1 0-1,1 0 1,0 1-1,-1-1 1,1 1 0,0 0-1,-12 5 1,14-5-53,1 0 0,-1 0 1,1 1-1,0-1 0,-1 1 0,1 0 1,0 0-1,0 0 0,0 1 0,1-1 1,-1 1-1,0-1 0,1 1 0,0 0 1,0 0-1,-3 5 0,4-7 67,1-1 1,0 1-1,-1-1 0,1 1 0,0-1 0,0 1 1,-1-1-1,1 1 0,0-1 0,0 1 0,0-1 1,0 1-1,0-1 0,0 1 0,-1-1 1,1 1-1,1-1 0,-1 1 0,0-1 0,0 1 1,0-1-1,0 1 0,0-1 0,0 1 0,1 0 1,-1-1-1,0 0 0,0 1 0,1-1 1,-1 1-1,0-1 0,1 1 0,-1-1 0,0 0 1,1 1-1,-1-1 0,1 0 0,-1 1 0,0-1 1,1 0-1,-1 1 0,2-1 0,14 5-302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12291,'6'19'888,"4"-5"-744,3-2-112,0-4 224,4 1-456,0-8-1256,-1-2 1320,0-12-225,1-4-143</inkml:trace>
  <inkml:trace contextRef="#ctx0" brushRef="#br0" timeOffset="1">251 0 12587,'0'10'325,"0"1"0,-1-1 0,0 0 0,0 0-1,-6 17 1,4-18-171,1 0-1,0 1 0,1-1 0,0 1 0,0 17 0,1-27-147,0 0 0,0 1 0,0-1 0,0 0-1,0 1 1,0-1 0,0 0 0,0 1 0,1-1 0,-1 0-1,0 1 1,0-1 0,0 0 0,0 1 0,0-1-1,1 0 1,-1 0 0,0 1 0,0-1 0,0 0 0,1 1-1,-1-1 1,0 0 0,1 0 0,-1 0 0,0 1-1,0-1 1,1 0 0,-1 0 0,0 0 0,1 0 0,-1 0-1,1 1 1,11-7 68,10-15-63,-22 21-10,33-42-101,-23 27-52,1 1-1,21-21 1,-31 34 139,0 1 1,0-1-1,0 0 0,0 0 1,0 1-1,0-1 0,0 0 0,0 1 1,0-1-1,0 1 0,0-1 1,0 1-1,0 0 0,2-1 1,-2 1-11,-1 0-1,0 0 1,1 0 0,-1 1 0,1-1 0,-1 0 0,0 0 0,1 0 0,-1 0 0,1 1 0,-1-1 0,0 0-1,1 0 1,-1 1 0,0-1 0,0 0 0,1 1 0,-1-1 0,0 0 0,1 1 0,-1-1 0,0 0-1,0 1 1,0-1 0,0 1 0,1-1 0,0 5-194,0-1-1,-1 0 0,1 1 1,-1-1-1,0 8 1,0-7 138,0-4-174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 10178,'1'-1'116,"-1"1"0,0-1-1,0 0 1,0 1 0,-1-1 0,1 1-1,0-1 1,0 1 0,0-1 0,0 1-1,0-1 1,-1 1 0,1-1 0,0 1-1,0 0 1,-1-1 0,1 1 0,0-1 0,-1 1-1,1 0 1,0-1 0,-1 1 0,1-1-1,-1 1 1,1 0 0,0 0 0,-1-1-1,1 1 1,-1 0 0,1 0 0,-1 0-1,0-1 1,-1 1 43,0 0 0,0 0 0,0 0 0,0 0 0,0 0 0,0 0-1,0 1 1,0-1 0,-2 2 0,-39 18 605,36-17-745,0 1 0,0 1 0,1-1 0,0 1 0,0 0 0,0 1 0,1-1 0,-1 1 0,1 0 0,1 1 0,-1-1 0,-3 8 0,8-14-25,0 0 0,0 0-1,0 0 1,0 1 0,0-1-1,-1 0 1,1 0 0,0 0-1,0 0 1,0 1 0,0-1-1,0 0 1,0 0 0,0 0-1,0 1 1,0-1 0,0 0-1,0 0 1,0 0 0,0 0-1,0 1 1,0-1 0,1 0-1,-1 0 1,0 0 0,0 0-1,0 1 1,0-1 0,0 0-1,0 0 1,0 0 0,0 0-1,1 0 1,-1 1 0,0-1-1,0 0 1,0 0 0,9 0-172,11-8-94,-19 7 233,13-4-175,41-18-509,-51 22 674,-1 0-1,1 0 0,0 0 1,0 1-1,1-1 0,-1 1 1,0 0-1,0 0 0,0 0 1,0 0-1,6 2 0,-8-1 44,0 0-1,-1 0 0,1 1 0,-1-1 1,1 0-1,-1 0 0,1 1 0,-1-1 0,0 1 1,1-1-1,-1 1 0,0 0 0,0-1 1,0 1-1,0 0 0,-1 0 0,1 0 0,0 0 1,-1-1-1,1 1 0,-1 0 0,0 0 1,0 0-1,0 3 0,1 5 75,-1 0-1,0 1 1,-2 11 0,-1-8 128,1 0 0,-7 19 1,8-29-124,-1 0 1,1 0 0,-1 0-1,1-1 1,-1 1-1,0-1 1,-1 1-1,1-1 1,0 0 0,-1 0-1,0 0 1,-6 5-1,9-8-65,-1 1 0,1-1 1,-1 0-1,1 1 0,-1-1 0,1 0 0,-1 0 0,1 0 0,-1 0 0,0 1 0,1-1 0,-1 0 0,1 0 0,-1 0 0,1 0 0,-1 0 0,0 0 0,1 0 0,-1 0 0,1-1 0,-1 1 0,1 0 0,-1 0 0,1 0 0,-1-1 0,1 1 0,-2-1 0,-7-14-84,3-24-294,5 16 223,3-31 1,4 11-104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8778,'-6'-13'816,"2"0"-680,0-1-328,-1 7 360,5 2-864,2 2-1297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3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11162,'0'-6'63,"-1"-21"2091,1 28-2133,0-1-1,0 0 1,0 0 0,0 0-1,0 0 1,0 0 0,0 0-1,0 0 1,0 0 0,0 0-1,0 0 1,0 0 0,0 0-1,0 0 1,0 0 0,0 1-1,0-1 1,0 0 0,0 0-1,0 0 1,0 0 0,0 0-1,0 0 1,0 0 0,0 0-1,0 0 1,0 0 0,0 0-1,0 0 1,0 0 0,1 0-1,-1 0 1,0 0 0,0 0-1,0 0 1,0 0 0,0 0-1,0 0 1,0 0 0,0 0-1,0 0 1,0 0 0,0 0-1,0 0 1,0 0 0,0 0-1,1 0 1,-1 0 0,0 0-1,0 0 1,0 0 0,0 0-1,0 0 1,0 0 0,0 0-1,0 0 1,6 18 391,47 239 244,-35-156-483,-11-63-116,-3-12 5,1 0 1,14 39-1,-19-64-56,0 0 1,1 0-1,-1-1 0,0 1 1,0 0-1,1-1 0,-1 1 1,1 0-1,-1-1 1,0 1-1,1 0 0,-1-1 1,1 1-1,-1-1 0,1 1 1,0-1-1,-1 1 0,2 0 1,-2-1-3,1 0 1,-1-1 0,0 1 0,1 0 0,-1 0 0,0 0-1,0-1 1,1 1 0,-1 0 0,0 0 0,1-1 0,-1 1-1,0 0 1,0-1 0,0 1 0,1 0 0,-1-1-1,0 1 1,0 0 0,0-1 0,0 1 0,0 0 0,0-1-1,0 0 1,5-30 148,-5-17 48,-9-76 0,8 119-197,1 3-5,0 0 0,0 1 0,0-1 0,0 1 0,-1-1 0,1 1 0,0-1 0,-1 1 0,1 0 0,-1-1 0,0 1 0,0-1 0,1 1 0,-1 0 0,-1-2 0,1 6-6,0-1-1,0 1 0,0 0 1,1-1-1,-1 1 1,1 0-1,0 0 0,0 0 1,0 3-1,0 6-4,1-1 1,3 21-1,-3-28-1,-1-1 0,1 0 0,0 1 0,0-1 0,1 0 0,-1 0 0,1 0 0,-1 0 0,1 0 0,0 0 0,0 0 0,0-1 0,0 1 0,3 2 0,-3-4-14,0-1 0,-1 1 1,1 0-1,0-1 0,-1 1 1,1-1-1,0 0 0,0 1 1,-1-1-1,1 0 0,0 0 1,0 0-1,-1 0 0,1-1 1,0 1-1,0 0 0,-1-1 1,1 1-1,0-1 0,-1 1 1,1-1-1,0 0 0,-1 0 1,1 0-1,-1 0 0,1 0 1,-1 0-1,2-2 0,4-3-201,0-1-1,0 0 0,10-13 0,33-56-1123,-50 76 1356,0-1 1,0 1-1,0 0 1,0 0-1,0 0 0,0 0 1,0 0-1,0 0 1,0-1-1,0 1 1,0 0-1,0 0 0,0 0 1,0 0-1,0 0 1,1 0-1,-1 0 1,0 0-1,0-1 0,0 1 1,0 0-1,0 0 1,0 0-1,0 0 1,0 0-1,1 0 0,-1 0 1,0 0-1,0 0 1,0 0-1,0 0 1,0 0-1,0 0 0,0 0 1,1 0-1,-1 0 1,0 0-1,0 0 1,0 0-1,0 0 0,0 0 1,0 0-1,1 0 1,-1 0-1,0 0 1,0 0-1,0 0 0,0 0 1,0 0-1,0 0 1,0 1-1,0-1 1,1 0-1,-1 0 0,0 0 1,0 0-1,0 0 1,0 0-1,0 0 1,0 1-1,3 11 331,-1 14 295,-2-22-548,3 27 711,-3-30-779,0-1 1,0 1-1,1 0 1,-1-1-1,0 1 1,1-1 0,-1 1-1,0-1 1,1 1-1,-1-1 1,1 1 0,-1-1-1,1 1 1,-1-1-1,1 1 1,-1-1-1,1 0 1,-1 1 0,1-1-1,-1 0 1,1 0-1,0 1 1,-1-1-1,1 0 1,0 0 0,-1 0-1,1 0 1,-1 0-1,1 0 1,0 0 0,-1 0-1,1 0 1,0 0-1,-1 0 1,1 0-1,0 0 1,-1-1 0,1 1-1,-1 0 1,1 0-1,0-1 1,0 0-1,9-4 31,0-1-1,0 0 0,0-1 1,10-10-1,-9 9-58,0-1 0,0 1 0,13-7 0,-20 13 12,-1 0 0,0 1 0,1-1 0,0 1 0,-1-1 1,1 1-1,0 0 0,-1 0 0,1 1 0,0-1 0,0 1 0,0 0 0,0 0 1,0 0-1,-1 0 0,1 1 0,0 0 0,0-1 0,0 1 0,-1 1 0,1-1 1,-1 0-1,1 1 0,-1 0 0,1 0 0,-1 0 0,0 0 0,0 1 0,0-1 1,0 1-1,0 0 0,-1-1 0,1 1 0,-1 0 0,0 1 0,3 4 0,0 0 29,-2-2 22,0-1 1,1-1-1,-1 1 1,1 0-1,5 4 1,-8-8-40,0 0 1,-1-1 0,1 1 0,0 0 0,0-1-1,0 1 1,0-1 0,0 1 0,0-1-1,1 0 1,-1 1 0,0-1 0,0 0 0,0 0-1,0 0 1,0 0 0,0 0 0,1 0-1,-1 0 1,0 0 0,0 0 0,0 0-1,0 0 1,0-1 0,0 1 0,0-1 0,0 1-1,0-1 1,0 1 0,0-1 0,0 1-1,0-1 1,1-1 0,6-6 3,0-1 0,-1 0 0,0-1-1,0 0 1,-1 0 0,-1 0 0,8-19 0,0 1-58,1-2-39,-11 21 27,1 0 0,0 0 0,1 1 1,0 0-1,0 0 0,0 0 0,13-13 0,-18 21 54,0 0-1,1-1 1,-1 1 0,1 0-1,-1-1 1,0 1 0,1 0-1,-1 0 1,1 0-1,-1-1 1,1 1 0,-1 0-1,1 0 1,-1 0-1,1 0 1,-1 0 0,1 0-1,-1 0 1,1 0 0,-1 0-1,1 0 1,-1 0-1,1 0 1,-1 1 0,0-1-1,1 0 1,-1 0-1,1 0 1,-1 1 0,1-1-1,-1 0 1,0 0 0,1 1-1,-1-1 1,1 0-1,-1 1 1,0-1 0,0 0-1,1 1 1,-1-1-1,0 1 1,0-1 0,1 1-1,-1-1 1,0 0 0,0 1-1,1 0 1,6 27 93,-6-23-61,2 6 48,-2-4-3,0 0 0,1 0 0,4 11 0,-5-17-70,-1 0-1,0-1 0,0 1 0,1 0 0,-1-1 1,0 1-1,1-1 0,-1 1 0,0 0 0,1-1 1,-1 1-1,1-1 0,-1 1 0,1-1 1,-1 1-1,1-1 0,0 0 0,-1 1 0,1-1 1,-1 0-1,1 1 0,0-1 0,-1 0 0,1 0 1,0 1-1,-1-1 0,1 0 0,0 0 1,0 0-1,-1 0 0,1 0 0,0 0 0,-1 0 1,1 0-1,0-1 0,-1 1 0,1 0 0,0 0 1,-1 0-1,1-1 0,0 1 0,-1 0 1,1-1-1,1 0 0,-2 1 9,0 0-13,0-1 1,0 1-1,1 0 0,-1 0 1,0 0-1,0 0 0,0-1 1,0 1-1,0 0 0,1 0 1,-1 0-1,0 0 0,0 0 1,0 0-1,0 0 0,1-1 0,-1 1 1,0 0-1,0 0 0,0 0 1,1 0-1,-1 0 0,0 0 1,0 0-1,0 0 0,1 0 1,-1 0-1,0 0 0,0 0 1,0 0-1,1 0 0,-1 0 1,0 1-1,0-1 0,0 0 1,1 0-1,-1 0 0,0 0 1,0 0-1,0 0 0,0 0 1,1 0-1,-1 1 0,0-1 1,0 0-1,0 0 0,0 0 1,0 0-1,0 1 0,0-1 1,1 0-1,-1 0 0,0 0 1,0 1-1,0-1 0,0 0 1,0 0-1,0 11-13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3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1400 137 5457,'-4'-10'333,"-1"-1"1,0 1-1,0 0 0,-1 0 0,0 1 0,-1-1 0,-9-8 1,11 13-119,0 0 1,0 1 0,-1 0-1,1 0 1,-1 0 0,0 1 0,0 0-1,-1 0 1,1 1 0,0 0-1,-1 0 1,0 0 0,-9-1-1,-5 1 129,0 1 1,0 1-1,0 1 0,0 1 0,-25 5 0,-102 29-21,145-36-314,-62 20 10,1 3-1,0 2 1,2 4 0,-90 55-1,104-53-16,1 2 0,2 2 0,1 2 0,2 2 0,-66 80 0,82-84 4,2 2 1,1 0-1,3 2 0,0 0 0,3 1 1,1 1-1,2 1 0,2 0 0,-10 64 1,15-58-3,2 0 0,3 0 1,1 1-1,2-1 0,3 1 1,2-1-1,1-1 0,20 64 1,-17-78-16,3 0-1,0-1 1,2-1 0,2 0 0,0-1 0,2-1 0,2 0 0,33 36 0,-36-46-7,1-1 0,1 0 1,1-2-1,0 0 0,1-1 0,1-2 0,0 0 0,0-1 1,2-2-1,-1 0 0,46 11 0,-31-14 7,0-1 0,1-2-1,-1-1 1,1-3 0,-1-1-1,1-2 1,-1-1 0,70-18-1,-64 9 23,-1-2 1,0-2-1,-2-1 0,0-3 0,-1-1 1,-1-2-1,44-35 0,-40 24 36,-2-3 0,-1-2 0,-1-1 0,-3-2-1,-2-2 1,-1-1 0,-3-1 0,-2-2 0,-1-1 0,-4-1 0,-1-1-1,-2-1 1,-3-1 0,15-76 0,-28 98-7,0 0-1,-2 0 1,-1 0-1,-2 0 1,-1-1-1,-1 1 1,-14-60-1,12 76-23,-1 1-1,0 0 0,-1 0 1,-1 0-1,-1 1 0,0 0 1,-15-19-1,15 23-7,-1 0 0,0 1 0,0 1 0,-1-1 0,0 1 1,-1 1-1,0 0 0,0 1 0,0 0 0,-17-6 0,5 3 4,-1 2-1,-1 1 0,1 0 1,-1 2-1,-36-2 1,44 6-43,-1 0 1,1 1-1,0 0 0,0 2 1,0 0-1,0 1 1,0 0-1,-27 12 0,19 0-23,15-2-29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3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13179,'2'-1'64,"0"0"1,0 0 0,0 0-1,-1 0 1,1 0-1,0 1 1,0-1 0,0 1-1,0-1 1,0 1-1,0 0 1,0 0-1,0 0 1,0 0 0,0 0-1,0 0 1,0 0-1,0 1 1,3 0 0,42 16 261,-28-9 52,385 135-659,12-31 198,-311-94 184,0-5 0,1-4 0,211-11 0,319-70 544,-324 30-331,2 9-65,101-13-160,-354 37-118,95-25 0,-139 29-12,0-1 0,0 0 0,0-1 0,-1-1 0,0-1 0,0 0 0,-1-1 0,0 0 0,-1-2 0,13-12 0,-21 18 27,-1-1 0,0 0-1,-1 0 1,0 0-1,0 0 1,0-1-1,-1 1 1,0-1-1,0 0 1,-1 0-1,2-10 1,-2-30-77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3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9106,'10'29'1833,"-7"-21"-761,-1 0 0,2-1 0,6 15 0,-9-52 645,-29-512-213,28 509-1527,0 33 22,0 0 1,0-1-1,0 1 0,0 0 0,0 0 1,0-1-1,0 1 0,0 0 0,0 0 0,0-1 1,0 1-1,0 0 0,0 0 0,0-1 0,0 1 1,0 0-1,0 0 0,0 0 0,0-1 0,0 1 1,0 0-1,1 0 0,-1-1 0,0 1 0,0 0 1,0 0-1,0 0 0,1-1 0,-1 1 1,0 0-1,0 0 0,0 0 0,1 0 0,-1 0 1,0 0-1,0-1 0,0 1 0,1 0 0,-1 0 1,0 0-1,0 0 0,1 0 0,-1 0 0,0 0 1,0 0-1,1 0 0,-1 0 0,0 0 1,0 0-1,1 0 0,-1 0 0,0 0 0,0 0 1,1 0-1,-1 1 0,0-1 0,12 12-28,-12-11 29,26 32-146,2 0 0,1-1 0,1-2 0,35 27 0,-44-41 37,0-1 0,1-2 1,1 0-1,0-1 0,1-1 0,0-1 0,1-1 0,0-2 1,0 0-1,0-2 0,1 0 0,26 0 0,44-9-213,-93 4 313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11002,'0'-1'50,"0"0"0,0 1-1,1-1 1,-1 0 0,0 0-1,1 0 1,-1 0 0,1 0-1,-1 1 1,1-1 0,-1 0 0,1 1-1,-1-1 1,1 0 0,0 1-1,0-1 1,-1 0 0,1 1-1,0-1 1,0 1 0,-1 0-1,1-1 1,0 1 0,0 0-1,0-1 1,0 1 0,0 0-1,0 0 1,0 0 0,0 0-1,-1 0 1,1 0 0,0 0-1,0 0 1,0 0 0,0 0-1,0 0 1,0 0 0,0 1 0,0-1-1,-1 0 1,1 1 0,0-1-1,0 1 1,0-1 0,-1 1-1,1-1 1,0 1 0,0 0-1,-1-1 1,1 1 0,-1 0-1,1 0 1,0 1 0,4 4 151,0 0 0,-1 1 0,0 0 0,0 0 1,3 8-1,14 42 448,-4 1 1,16 85-1,-23-95-477,11 56 106,42 174-77,-59-262-238,-3-10-2,1 0 0,-1 0 0,1 0 1,0 0-1,0 0 0,1-1 0,0 1 0,0-1 1,0 0-1,5 7 0,-7-12 30,-1 0 1,0 1-1,0-1 1,0 0-1,0 0 1,1 1-1,-1-1 1,0 0-1,0 0 0,0 0 1,1 1-1,-1-1 1,0 0-1,1 0 1,-1 0-1,0 0 1,0 1-1,1-1 1,-1 0-1,0 0 0,1 0 1,-1 0-1,0 0 1,1 0-1,-1 0 1,0 0-1,0 0 1,1 0-1,-1 0 0,0 0 1,1 0-1,-1 0 1,0 0-1,1-1 1,-1 1-1,0 0 1,0 0-1,1 0 1,-1 0-1,0 0 0,0-1 1,1 1-1,-1 0 1,0 0-1,0-1 1,1 1-1,-1 0 1,0 0-1,0-1 0,0 1 1,0 0-1,1 0 1,-1-1-1,0 1 1,0 0-1,0-1 1,0 1-1,0 0 1,0-1-1,0 1 0,0 0 1,0 0-1,0-1 1,0 1-1,0 0 1,0-1-1,0-25-473,0 25 481,-3-22-335,-2 0 0,0-1 0,-1 2 0,-1-1 1,-19-38-1,-4-8-235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46 390 12035,'-23'-7'984,"10"-6"-608,3-1-128,11-6 432,10-2-24,10-9 0,6-5 0,11-6-79,6-2-65,6 2-88,3 4-72,2 6-296,-1 5-176,-8 14-408,-7 4 128,-24 15 216,-9 7-80,-12 4-161</inkml:trace>
  <inkml:trace contextRef="#ctx0" brushRef="#br0" timeOffset="1">149 711 16043,'9'2'1217,"11"-7"-913,6-5-160,9-4 256,10-3-144,6-3-256,4-3-288,-1-4 264,-1 2-88,-7-2-120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14051,'3'34'1000,"4"5"-744,1 1-120,3 7 208,2 2-80,1-7-144,1-6-128,0-15-160,0-7-144,-5-18-1264,-2-12 1352,-5-18-224,-3-9-192</inkml:trace>
  <inkml:trace contextRef="#ctx0" brushRef="#br0" timeOffset="1">42 0 15435,'-6'0'1153,"3"17"-921,0 9-120,3 6 416,0-1-176,5 2-480,1-3-192,4-14 280,4-12-56,3-14-56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98 13747,'-26'10'486,"0"2"0,1 1 0,-32 20-1,44-23-278,-1 0 0,1 0 0,1 1 0,0 1 0,1 0-1,-20 27 1,28-34-116,0 0-1,0 1 1,0-1-1,-2 9 0,4-13-76,1 0-1,-1 0 1,1 0-1,0 0 1,0-1-1,-1 1 1,1 0-1,0 0 1,0 0-1,0 0 1,0 0-1,0 0 1,0 0-1,0 0 0,0-1 1,0 1-1,1 0 1,-1 0-1,0 0 1,1 0-1,-1 0 1,0-1-1,1 1 1,-1 0-1,1 0 1,-1 0-1,1-1 0,0 1 1,-1 0-1,1-1 1,0 1-1,-1-1 1,1 1-1,0-1 1,0 1-1,-1-1 1,1 1-1,0-1 1,0 0-1,1 1 1,3 0-6,-1-1 1,0 0 0,0 0 0,1 0 0,-1 0 0,0-1 0,0 0 0,0 0 0,1 0 0,-1 0 0,6-3-1,44-24-184,-49 26 156,27-19-249,-1 0-1,0-2 1,-2-1-1,0-2 0,-2-1 1,-1 0-1,36-52 1,-58 75 226,-2 1 19,0 0 0,0 0 0,0 1 0,0-1 0,0-1 0,-1 1 0,1 0 0,-1 0 0,0-1 0,1-4 0,-2 7 26,0 1 0,0 0 0,1 0 0,-1 0 0,0 0 0,0-1 1,0 1-1,0 0 0,0 0 0,0 0 0,0 0 0,0-1 0,0 1 0,0 0 0,0 0 0,0 0 0,0 0 0,-1-1 0,1 1 1,0 0-1,0 0 0,0 0 0,0 0 0,0 0 0,0-1 0,0 1 0,0 0 0,0 0 0,-1 0 0,1 0 0,0 0 0,0 0 1,0 0-1,0-1 0,0 1 0,-1 0 0,1 0 0,0 0 0,0 0 0,0 0 0,0 0 0,0 0 0,-1 0 0,1 0 0,0 0 1,-9 5 144,-9 13 167,0 5 48,0 1-1,1 0 0,2 1 0,0 1 1,2 0-1,-16 44 0,28-66-312,0 0 0,0 0 1,0 0-1,0 0 0,1 1 0,0-1 1,0 0-1,0 1 0,1 4 0,-1-7-44,1-1 0,-1 1 0,1-1 0,-1 0 0,1 1 0,0-1 0,0 0 0,-1 0 0,1 0 0,0 1 0,0-1 0,0 0 0,0 0-1,0 0 1,0 0 0,0-1 0,1 1 0,-1 0 0,0 0 0,0-1 0,1 1 0,-1-1 0,0 1 0,1-1 0,-1 1 0,1-1 0,-1 0 0,1 0 0,-1 0 0,2 0-1,7 0-106,0-1 0,-1 0-1,1 0 1,-1-1-1,1-1 1,-1 0-1,0 0 1,0-1-1,0 0 1,16-9-1,3-5-726,47-38 0,-56 37 408,-17 16 355,-10 13 262,-7 7 269,-17 24 1,29-37-407,0 1-1,0-1 0,1 0 1,0 1-1,0-1 1,0 1-1,0 0 1,1-1-1,0 1 0,0 0 1,0 0-1,0 8 1,1-12-51,0-1 0,0 1 0,0 0 0,0-1 0,0 1 0,1 0-1,-1-1 1,0 1 0,1-1 0,-1 1 0,0 0 0,1-1 0,-1 1 0,0-1 0,1 1 0,-1-1 0,1 1 0,-1-1 0,1 1 0,0-1 0,-1 0 0,1 1 0,-1-1 0,1 0 0,0 1-1,-1-1 1,1 0 0,-1 0 0,1 0 0,0 0 0,-1 1 0,1-1 0,0 0 0,0 0 0,-1 0 0,2-1 0,23-4-34,-9-1-114,-1-1-1,0 0 1,0-1 0,26-20-1,49-46-655,-88 72 783,18-19-131,-10 11 310,-14 15 624,-2 3-636,0 1 0,1-1 0,0 1-1,0 0 1,1 0 0,0 1 0,1-1 0,0 1-1,0 0 1,1 0 0,0 0 0,1 0 0,0 0-1,2 20 1,-1-28-167,0 0 0,0 0 0,1 0 1,-1-1-1,1 1 0,0 0 0,-1 0 0,1 0 0,0-1 0,0 1 0,0 0 0,0-1 0,1 1 0,-1-1 0,0 1 0,1-1 0,-1 1 1,1-1-1,-1 0 0,1 0 0,0 0 0,-1 0 0,1 0 0,0 0 0,0 0 0,-1-1 0,3 1 0,2 0-13,0-1 1,-1 1-1,1-1 0,-1-1 0,1 1 0,-1-1 1,1 0-1,-1 0 0,6-2 0,37-14-178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14291,'21'30'1184,"-12"12"-776,-9 4-160,-3 8 417,-3 3-185,-3 2-72,-1-2-56,-1-6-144,-1-7-72,1-11-216,0-4-112,-2-12-256,0-3-152,-4-11 456,-1-3-128,-5-9-105</inkml:trace>
  <inkml:trace contextRef="#ctx0" brushRef="#br0" timeOffset="1">0 231 14187,'15'-9'1176,"6"12"-824,4 8-176,9 10 449,9 3-169,6 6-168,2 2-104,1 1-304,-1-3-216,0-3 280,-4 0-24,-8-7-88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14803,'26'65'866,"24"95"0,-30-92-272,31 75-1,-50-140-566,2 3 70,0 0-1,0 0 1,0 0 0,8 11 0,-10-17-85,0 1 1,-1 0 0,1 0 0,0-1-1,-1 1 1,1-1 0,0 1 0,0-1-1,-1 1 1,1-1 0,0 1 0,0-1 0,0 1-1,0-1 1,0 0 0,0 0 0,0 1-1,-1-1 1,1 0 0,0 0 0,0 0-1,0 0 1,0 0 0,0 0 0,0-1-1,0 1 1,0 0 0,0 0 0,0-1 0,0 1-1,-1 0 1,1-1 0,0 1 0,0-1-1,0 1 1,-1-1 0,1 1 0,0-1-1,0 0 1,0-1 0,5-4 31,0-1 1,-1-1-1,0 1 0,0-1 1,-1 0-1,0 0 0,5-15 1,-4 9-7,36-88 182,-6-3-1,29-139 0,-61 232-252,-2 9 0,0 0-1,0 0 0,0 0 0,-1 0 0,0 0 0,1-1 0,-1 1 0,0 0 1,0 0-1,-1-1 0,1 1 0,-1 0 0,0-4 0,0 7 16,1 0 1,-1-1-1,1 1 0,-1-1 0,1 1 1,-1 0-1,1-1 0,-1 1 0,0 0 0,1-1 1,-1 1-1,1 0 0,-1 0 0,0 0 1,1 0-1,-1-1 0,0 1 0,1 0 1,-1 0-1,0 0 0,1 0 0,-1 1 1,0-1-1,1 0 0,-1 0 0,0 0 0,1 0 1,-1 1-1,1-1 0,-1 0 0,1 1 1,-1-1-1,0 0 0,1 1 0,-1-1 1,1 1-1,-1-1 0,1 1 0,-1 0 0,-23 20-156,23-20 138,-23 25-267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13723,'24'30'1256,"3"-1"-1040,-5-7-136,4 1 584,2-5-720,1-4-160,2-10-928,-3-5 1000,-3-18-216,-2-8-88</inkml:trace>
  <inkml:trace contextRef="#ctx0" brushRef="#br0" timeOffset="1">254 77 14043,'-4'4'108,"0"0"0,0 0 0,0 0 0,0 0 0,0 1 0,1-1 0,0 1 0,0 0 0,0 0 0,1 1 0,0-1 0,0 0 0,0 1 0,1-1 0,-2 10 0,0 2 56,1-1-1,1 1 1,0 0-1,3 19 1,-2-32-127,1 1 0,0 0 1,0 0-1,0-1 0,0 1 1,1 0-1,0-1 0,0 1 1,3 5-1,-4-9-27,0 0 1,0 0-1,0 0 1,0 0-1,0 0 1,0 0-1,0 0 1,0 0-1,0 0 1,0 0-1,1 0 1,-1-1-1,0 1 1,1 0-1,-1-1 1,0 1-1,1-1 1,-1 0-1,1 1 1,-1-1-1,0 0 1,1 0-1,-1 0 1,1 0-1,-1 0 1,1 0-1,-1 0 1,1-1-1,-1 1 1,0 0-1,1-1 1,-1 1-1,0-1 1,3-1-1,3-3 21,1 0 0,-1 0 1,0-1-1,-1 0 0,1 0 0,-1-1 0,0 0 1,-1 0-1,0 0 0,7-13 0,3-8 168,19-49-1,-33 74-176,22-64 455,-22 62-398,1 0-1,-1 0 1,0 0 0,-1 0 0,1 0 0,-1-1 0,0 1-1,-1 0 1,1 0 0,-3-9 0,3 14-65,0-1 0,0 1 0,0-1 0,-1 1 0,1 0 1,0-1-1,0 1 0,-1-1 0,1 1 0,0 0 0,-1 0 0,1-1 0,0 1 0,-1 0 1,1-1-1,-1 1 0,1 0 0,0 0 0,-1 0 0,1-1 0,-1 1 0,1 0 0,-1 0 1,1 0-1,-1 0 0,1 0 0,0 0 0,-1 0 0,1 0 0,-1 0 0,1 0 0,-1 0 1,1 0-1,-1 0 0,1 1 0,0-1 0,-1 0 0,1 0 0,-1 0 0,1 1 0,-1-1 1,1 0-1,-1 1 0,-15 11 234,6-2-450,2 0 0,-1 1 0,1 0 0,1 0 0,0 0 0,-9 23-1,15-33 128,1 0 66,0-1-1,0 0 0,-1 0 1,1 0-1,0 0 1,0 0-1,0 0 0,0 1 1,-1-1-1,1 0 1,0 0-1,0 0 1,0 0-1,0 1 0,0-1 1,0 0-1,0 0 1,0 0-1,0 1 1,0-1-1,-1 0 0,1 0 1,0 0-1,0 1 1,0-1-1,0 0 0,0 0 1,0 0-1,0 1 1,1-1-1,-1 0 1,0 0-1,0 0 0,0 1 1,0-1-1,0 0 1,0 0-1,0 0 1,0 0-1,0 1 0,1-1 1,-1 0-1,0 0 1,0 0-1,0 0 1,0 0-1,0 1 0,1-1 1,-1 0-1,0 0 1,0 0-1,0 0 0,1 0 1,-1 0-1,0 0 1,0 0-1,1 0 1,10-4-430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14803,'-30'49'1248,"21"-36"-1072,0 0 0,1 1 0,-7 17-1,17-27-407,6-5 61,11-6-98,-18 7 212,19-8-127,-1 2-1,1 0 1,0 2 0,0 0 0,1 1 0,-1 1 0,1 0 0,-1 2-1,1 1 1,0 0 0,29 7 0,-48-8 210,0 0 1,0 1-1,0 0 1,0-1 0,0 1-1,0 0 1,-1 0-1,1 0 1,0 0-1,0 0 1,-1 0-1,1 0 1,-1 1-1,1-1 1,-1 1-1,0-1 1,0 1-1,1-1 1,-1 1-1,1 2 1,-2-2 39,1 0 1,-1 1-1,0-1 1,0 0-1,0 0 1,0 0-1,0 0 1,0 0-1,0 0 1,-1 0-1,1 1 1,-1-1-1,0 0 1,1 0-1,-1-1 1,0 1-1,0 0 1,-3 3-1,-6 12 590,-2-1 0,0 0 0,-25 25-1,31-36-531,0 1-1,0-1 0,0 0 0,-1-1 1,0 1-1,0-1 0,0-1 0,0 1 0,0-1 1,-1 0-1,0-1 0,-8 2 0,14-4-129,0 1-1,0-1 0,0 0 1,0-1-1,0 1 0,0 0 0,0 0 1,0-1-1,0 1 0,0-1 1,0 0-1,0 0 0,0 1 1,1-1-1,-1 0 0,0-1 1,1 1-1,-1 0 0,1 0 1,-1-1-1,1 1 0,-1-1 1,1 1-1,0-1 0,0 1 1,0-1-1,0 0 0,0 0 1,0 0-1,-1-3 0,-1-6-34,0 0 1,0 0-1,1 0 0,-1-16 1,3 27 39,-5-67-228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14363,'6'31'666,"-1"0"-1,-2 0 1,-1 50-1,2 13 211,-3-84-794,2 29 291,11 50 1,-12-79-330,1 0 1,0 0 0,0 0 0,1-1 0,0 1 0,1-1-1,0 0 1,0 0 0,1-1 0,8 10 0,-12-16-39,0 0 1,-1 0 0,1-1 0,0 1-1,0-1 1,0 1 0,0-1 0,0 0-1,0 0 1,0 0 0,0 0-1,1 0 1,-1-1 0,0 1 0,4 0-1,-5-1-4,1 0 1,0 0-1,-1-1 0,1 1 0,0 0 1,-1-1-1,1 1 0,-1-1 0,1 1 0,-1-1 1,1 0-1,-1 0 0,1 0 0,-1 0 1,0 0-1,1 0 0,0-1 0,1-2-12,0 1 1,0-1-1,0 0 0,-1 0 0,0 0 1,0-1-1,0 1 0,0 0 0,-1-1 1,0 1-1,0-1 0,0 0 0,1-8 0,-2-1-51,-1 1 0,0 0-1,-1 0 1,0 0 0,-1 0-1,0 1 1,-1-1 0,-10-22-1,13 34 41,0-1-1,0 0 1,0 1 0,0-1-1,0 1 1,-1-1-1,1 1 1,0 0-1,-1-1 1,-1-1 0,2 3 15,1 0 0,0 0 0,-1 0 0,1-1 0,-1 1 1,1 0-1,0 0 0,-1 0 0,1 0 0,-1 0 1,1 0-1,0 0 0,-1 0 0,1 0 0,-1 0 0,1 0 1,-1 0-1,1 0 0,0 0 0,-1 0 0,1 1 1,-1-1-1,1 0 0,0 0 0,-1 0 0,1 1 0,0-1 1,-1 0-1,0 2 0,0-1 1,0 1 0,0-1 0,0 1-1,1 0 1,-1-1 0,1 1-1,-1 0 1,1-1 0,-1 1-1,1 0 1,0 0 0,0-1-1,0 1 1,0 0 0,0 0 0,0-1-1,1 4 1,0 1 10,1 0 1,-1 0-1,1 0 1,0 0 0,1-1-1,-1 1 1,1-1-1,4 6 1,-6-9 0,0 0 0,1-1 1,-1 1-1,0-1 0,1 0 0,-1 1 1,1-1-1,-1 0 0,1 0 1,0 0-1,-1 0 0,1 0 1,0 0-1,0 0 0,0-1 0,0 1 1,0-1-1,0 1 0,0-1 1,0 0-1,-1 1 0,1-1 1,0 0-1,0-1 0,0 1 0,0 0 1,0 0-1,0-1 0,2 0 1,3-2-40,-1 0 1,0-1 0,0 1 0,0-1-1,-1-1 1,1 1 0,-1-1 0,0 0 0,-1 0-1,1 0 1,-1-1 0,0 1 0,7-13-1,3-8-389,19-51-1,-32 74 394,6-12-148,-1 9-107,-6 26 706,-4 32 0,2-40-217,0 0-1,1 0 1,1 1 0,0-1 0,1 1 0,0-1-1,1 0 1,4 18 0,-5-28-186,-1-1 0,0 0 1,1 0-1,0 1 0,-1-1 1,1 0-1,0 0 0,-1 1 0,1-1 1,0 0-1,0 0 0,0 0 1,0 0-1,0 0 0,0 0 0,0-1 1,0 1-1,0 0 0,0-1 1,1 1-1,-1 0 0,0-1 0,1 1 1,-1-1-1,0 0 0,1 1 1,-1-1-1,0 0 0,1 0 1,-1 0-1,0 0 0,1 0 0,-1 0 1,1 0-1,-1-1 0,0 1 1,1 0-1,-1-1 0,0 1 0,0-1 1,2 0-1,5-4-12,0 1 0,-1-1 0,1 0 0,-1-1 0,7-7 0,104-111-1019,-26 23-499,-88 97 1408,1 0 1,-1 0 0,1 0 0,-1 0-1,1 1 1,0 0 0,1 0-1,5-2 1,-10 4 84,0 1 0,0 0 0,0-1 1,0 1-1,1 0 0,-1 0 0,0 0 0,0 0 0,0 0 1,1 0-1,-1 0 0,0 1 0,0-1 0,0 0 1,0 1-1,0-1 0,2 1 0,-2 0 18,1 1 1,0-1-1,-1 0 0,0 1 0,1-1 1,-1 1-1,0-1 0,0 1 1,0 0-1,0-1 0,0 1 1,0 0-1,1 3 0,3 10 286,-1 1-1,3 21 0,-5-25 33,0 0-1,0 0 0,2-1 0,-1 1 0,11 20 0,-14-31-288,1 0-1,-1 0 0,1 0 0,-1-1 0,1 1 0,-1 0 0,1 0 0,-1-1 0,1 1 0,0 0 0,0-1 0,-1 1 0,1-1 1,0 1-1,0-1 0,0 1 0,-1-1 0,1 0 0,0 1 0,0-1 0,0 0 0,0 0 0,0 1 0,1-1 0,0-1-25,-1 1 0,1 0-1,-1-1 1,0 1 0,1-1 0,-1 0-1,0 1 1,1-1 0,-1 0-1,0 0 1,0 0 0,0 0-1,0 0 1,1-1 0,4-5 256,0-1 0,-1 0 1,8-14-1,-13 21-240,7-13 151,0-1-1,6-20 1,-6 5 34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118 488 11562,'-3'-3'262,"-1"0"0,0 0 0,-1 0 0,1 0 0,0 1 0,-1 0 0,-4-2-1,7 3-171,0 1-1,1-1 0,-1 1 0,0 0 0,0 0 1,1 0-1,-1 0 0,0 0 0,1 0 0,-1 0 1,0 0-1,0 1 0,1-1 0,-1 1 0,0-1 1,1 1-1,-1-1 0,1 1 0,-1 0 0,1 0 1,-1 0-1,1 0 0,0 0 0,-3 2 0,0 2 20,0 0 1,1 1-1,-1-1 0,1 1 0,0 0 0,0 0 0,1 0 0,0 0 0,0 0 0,0 1 0,1-1 0,0 1 0,0 8 0,0 2-29,0 1 0,2-1-1,4 32 1,-4-40-47,1 0 0,0 0 0,1-1 0,5 13 0,-7-19-24,0 0 0,-1 0 0,1-1 0,1 1 0,-1 0 0,0 0-1,0-1 1,1 1 0,-1 0 0,1-1 0,-1 1 0,1-1 0,0 0-1,-1 0 1,1 1 0,0-1 0,0 0 0,0-1 0,0 1 0,0 0-1,0 0 1,0-1 0,0 1 0,4-1 0,-3 0 5,1-1 1,-1 1 0,1-1-1,-1 0 1,1 0-1,-1 0 1,1-1-1,-1 1 1,0-1-1,5-3 1,34-29 110,-15 6-82,-2 0 0,-1-2 0,-1 0 0,-2-1 0,18-37 0,76-179 86,-95 198-165,-1-1 0,16-75 0,-34 107-17,-2 15 28,-1 10-12,-11 60 211,4 1 0,2 0 0,4 72 0,5-40 157,-1-86-284,1 0 1,1 0-1,0 0 0,8 24 0,-10-36-45,-1 0 0,1 0 0,0 0 0,0-1 0,0 1 0,0 0 0,0 0 0,1 0 0,-1-1 0,0 1 0,1-1 0,0 1 0,-1-1 0,1 0 0,0 1 0,-1-1 0,5 2 0,-5-3 39,1 1-1,0-1 1,-1 0 0,1 0 0,0 0-1,-1 0 1,1 0 0,0 0 0,-1-1-1,1 1 1,-1 0 0,1-1 0,0 1-1,-1-1 1,1 0 0,-1 1 0,3-3-1,2-1 29,0-1 1,0 1-1,-1-1 0,0-1 0,0 1 0,0-1 0,-1 0 0,5-7 0,13-25 65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99 14803,'0'2'80,"1"-1"-1,-1 0 0,1 0 1,0 0-1,-1 0 0,1 0 1,0 0-1,0 0 1,-1 0-1,1 0 0,0 0 1,0 0-1,0 0 1,0 0-1,0-1 0,0 1 1,0 0-1,1-1 1,-1 1-1,0-1 0,0 0 1,0 1-1,2-1 0,-1 0-15,-1-1 0,1 1-1,-1-1 1,1 0 0,-1 0-1,0 1 1,1-1-1,-1 0 1,0 0 0,0-1-1,1 1 1,-1 0-1,0 0 1,0-1 0,0 1-1,0 0 1,-1-1 0,2-2-1,1 0 32,-1-1 0,0 0 0,0 0 0,0-1 0,-1 1 0,0 0-1,0 0 1,0-1 0,0 1 0,-1-10 0,0 14-68,0-1-1,0 1 1,-1-1 0,1 1-1,0-1 1,-1 1 0,1 0-1,-1-1 1,1 1-1,-1-1 1,0 1 0,0 0-1,1 0 1,-1-1 0,0 1-1,0 0 1,-2-2 0,1 3-12,1-1 0,-1 0 0,0 1 0,1-1 0,-1 1 0,1-1 0,-1 1 0,0 0 0,1 0 0,-1 0 0,0 0 0,1 0 0,-1 0 0,0 0 0,1 0 0,-1 1 0,0-1 0,1 1 1,-4 1-1,0 0 4,-1 1 0,1 0 0,-1 0 1,1 1-1,0 0 0,0 0 1,1 0-1,-1 0 0,1 1 1,0-1-1,0 1 0,1 0 0,-4 6 1,1 0 27,0 0-1,0 0 1,1 1 0,1 0 0,-5 17-1,6-18-7,2 0 0,-1 0 0,1-1 0,1 1 0,0 0 0,0 0 0,1 0 0,4 15 0,-5-23-38,1 0-1,0 0 1,0 0-1,0 0 1,0 0-1,0 0 1,1 0-1,-1 0 1,1 0-1,0-1 1,0 1-1,0-1 1,0 1-1,1-1 1,-1 0-1,0 0 1,1 0-1,0 0 1,-1 0-1,1-1 1,0 1-1,0-1 1,0 1-1,0-1 1,0 0-1,0-1 1,0 1-1,0 0 1,1-1-1,-1 0 1,5 1-1,-2-2 77,0 0 1,0 0-1,0 0 0,0 0 0,0-1 1,0 0-1,-1 0 0,1-1 1,-1 0-1,0 0 0,1 0 0,-1 0 1,-1-1-1,1 0 0,0 0 0,-1 0 1,5-6-1,23-33 110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102 309 15803,'-2'0'52,"1"-1"-1,0 1 0,0-1 0,0 1 0,0-1 0,0 1 0,-1 0 0,1 0 1,0-1-1,0 1 0,-1 0 0,1 0 0,0 0 0,0 0 0,-1 0 1,1 1-1,0-1 0,0 0 0,0 1 0,-1-1 0,-1 1 0,1 1-10,0-1 0,0 1 1,-1 0-1,1 0 0,1 0 0,-1 0 0,0 0 0,0 0 0,-2 4 0,-2 5 53,0 1 1,1 0-1,-5 16 1,9-25-34,-17 68 79,16-64-132,1 1 0,0 0-1,1 0 1,-1 0 0,2 0-1,1 14 1,-2-21-10,0 0 0,0 0 0,0 0 0,1-1 0,-1 1 0,0 0 0,0 0 1,1-1-1,-1 1 0,0 0 0,1 0 0,-1-1 0,1 1 0,-1-1 0,1 1 0,-1 0 0,1-1 1,-1 1-1,1-1 0,0 1 0,-1-1 0,1 1 0,0-1 0,0 0 0,-1 1 0,1-1 0,0 0 0,0 1 1,-1-1-1,1 0 0,0 0 0,0 0 0,0 0 0,-1 0 0,1 0 0,0 0 0,0 0 0,0 0 0,-1 0 1,1 0-1,0-1 0,0 1 0,0 0 0,-1-1 0,1 1 0,0 0 0,-1-1 0,1 1 0,0-1 0,-1 1 1,2-2-1,5-2-58,-1-1 0,0 0 1,10-11-1,-16 16 52,5-6-98,4-4-93,0 1 0,0 1 1,0 0-1,15-10 1,-23 17 169,0 0 0,1 0 0,-1 0 1,1 0-1,-1 0 0,1 1 0,-1-1 1,1 0-1,-1 1 0,1-1 0,-1 1 1,1 0-1,0-1 0,-1 1 0,1 0 0,0 0 1,-1 0-1,1 0 0,0 1 0,-1-1 1,1 0-1,0 1 0,-1-1 0,1 1 1,-1-1-1,1 1 0,-1 0 0,1 0 1,-1-1-1,0 1 0,1 0 0,-1 0 1,0 1-1,0-1 0,1 0 0,-1 0 0,0 1 1,0-1-1,0 0 0,-1 1 0,1-1 1,1 3-1,3 8-4,0 0 0,-1 1 0,0 0 0,3 21 1,3 58 425,-8-72-255,4 65 1228,-5 88 0,-4-146-932,3-27-428,0 0 0,0 1 0,0-1 0,0 0 0,0 0 0,0 1 0,0-1 0,0 0 0,0 0 1,0 1-1,0-1 0,0 0 0,0 0 0,-1 1 0,1-1 0,0 0 0,0 0 0,0 1 0,0-1 0,0 0 1,-1 0-1,1 0 0,0 1 0,0-1 0,-1 0 0,1 0 0,0 0 0,0 0 0,-1 0 0,1 0 0,0 1 1,0-1-1,-1 0 0,1 0 0,0 0 0,0 0 0,-1 0 0,1 0 0,-8-8-26,5-2-108,-1 0 0,1 0 0,1 0 0,-1 0-1,0-14 1,-2-59-809,5 67 741,-1-23-422,2 1 0,13-77 0,-9 89 512,1 1 1,1-1-1,2 1 0,0 0 0,17-30 1,-7 30 308,-19 25-192,0 1-1,0-1 1,0 0-1,0 1 1,-1-1-1,1 0 1,0 1 0,0-1-1,0 1 1,0-1-1,1 0 1,-1 1-1,0-1 1,0 1 0,0-1-1,0 0 1,0 1-1,0-1 1,1 0-1,-1 1 1,0-1 0,0 0-1,0 1 1,1-1-1,-1 0 1,0 1-1,0-1 1,1 0-1,-1 0 1,0 1 0,1-1-1,-1 0 1,0 0-1,1 0 1,-1 1-1,1-1 1,-1 0 0,0 0-1,1 0 1,-1 0-1,0 0 1,1 0-1,-1 0 1,1 0 0,-1 0-1,0 0 1,1 0-1,-1 0 1,1 0-1,-1 0 1,0 0-1,1 0 1,-1-1 0,0 1-1,1 0 1,-1 0-1,0 0 1,1-1-1,-1 1 1,0 0 0,1 0-1,-1-1 1,0 1-1,1 0 1,-1-1-1,0 1 1,0 0 0,0-1-1,1 1 1,-1 101 1344,0-101-1340,0 0 1,0 1-1,0-1 1,0 1 0,0-1-1,0 0 1,0 1 0,0-1-1,0 1 1,0-1-1,0 0 1,0 1 0,0-1-1,1 0 1,-1 1-1,0-1 1,0 1 0,0-1-1,0 0 1,1 1 0,-1-1-1,0 0 1,0 0-1,1 1 1,-1-1 0,1 1-1,5-9 164,3-18-29,7-27-39,-4-1-1,-1 0 1,4-79-1,-15 142-90,1 1 0,0-1 0,0 0 0,1 0 0,0-1 0,1 1 0,3 10 0,-5-17-11,0 0-1,-1 0 1,1-1-1,0 1 0,0 0 1,0-1-1,0 1 1,1 0-1,-1-1 0,0 1 1,1-1-1,-1 0 1,1 0-1,-1 1 1,1-1-1,-1 0 0,1 0 1,0 0-1,0-1 1,-1 1-1,1 0 0,0-1 1,0 1-1,0-1 1,0 1-1,0-1 0,0 0 1,0 0-1,0 0 1,0 0-1,0 0 1,0 0-1,0-1 0,-1 1 1,1-1-1,0 1 1,0-1-1,0 0 0,0 0 1,2-1-1,6-4 33,0-1-1,0 0 1,-1 0-1,0-1 1,0 0-1,-1-1 1,14-18-1,43-73 219,-61 93-237,2-2-6,-1 1 0,-1-1-1,0 0 1,0 0 0,0 0 0,-1 0-1,2-12 1,-6 11 7,-4 10 4,-9 15 34,5-1-11,2 0-1,0 1 1,0 0 0,2 0 0,-1 1-1,-4 27 1,4-6 82,-3 68 0,9-99-150,-1-1 1,1 1 0,0 0-1,1-1 1,-1 1-1,1-1 1,0 1-1,1-1 1,3 10-1,-5-14 5,0-1 0,1 1-1,-1-1 1,0 0 0,1 1 0,-1-1-1,1 0 1,-1 1 0,0-1-1,1 0 1,-1 1 0,1-1-1,-1 0 1,1 0 0,-1 0 0,1 1-1,-1-1 1,1 0 0,-1 0-1,1 0 1,-1 0 0,1 0 0,-1 0-1,1 0 1,-1 0 0,1 0-1,-1 0 1,1 0 0,-1 0-1,1-1 1,-1 1 0,1 0 0,14-13-410,12-37 83,-14 24 166,13-24-203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14499,'-3'2'233,"0"0"-1,0 0 1,1 0 0,-1 1-1,0-1 1,1 1-1,-1-1 1,1 1 0,0 0-1,0 0 1,-2 4 0,-7 7 556,-19 13-488,30-27-320,0 0-1,-1 1 0,1-1 0,0 0 1,0 0-1,0 0 0,0 0 1,0 0-1,0 0 0,-1 1 0,1-1 1,0 0-1,0 0 0,0 0 1,0 0-1,0 1 0,0-1 0,0 0 1,0 0-1,0 0 0,0 0 1,0 1-1,0-1 0,0 0 0,0 0 1,0 0-1,0 0 0,0 1 1,0-1-1,0 0 0,0 0 0,0 0 1,0 1-1,0-1 0,0 0 1,0 0-1,0 0 0,0 0 0,0 0 1,1 1-1,-1-1 0,0 0 1,0 0-1,0 0 0,0 0 0,0 0 1,1 0-1,-1 1 0,0-1 1,0 0-1,0 0 0,0 0 1,1 0-1,-1 0 0,0 0 0,0 0 1,0 0-1,0 0 0,1 0 1,-1 0-1,0 0 0,0 0 0,0 0 1,0 0-1,1 0 0,-1 0 1,0 0-1,14 2-524,2-4 193,0 1 0,0-2-1,25-7 1,-29 6 333,0 1-1,0 1 0,0-1 1,1 2-1,-1 0 0,1 0 1,15 2-1,-26-1 42,0 1-1,0-1 0,0 1 1,0-1-1,0 1 0,0-1 1,0 1-1,0 0 1,-1 0-1,1 0 0,0 0 1,-1 0-1,1 1 1,-1-1-1,1 0 0,-1 1 1,0-1-1,1 1 0,-1-1 1,1 3-1,-1-1 34,0 0-1,0 0 0,0-1 1,0 1-1,-1 0 1,1 0-1,-1 0 0,0 0 1,0 0-1,0 0 1,0 0-1,-1 4 0,-1 3 188,-1 1 0,0-1 0,0 0 0,-1 0 0,0 0-1,-9 14 1,3-8 183,-1-1 0,0 0 0,-20 20 0,27-30-350,-1-1 0,1 1 0,-1-1 0,0 0 0,0-1 0,-1 0 0,1 1 0,-1-2 0,0 1 0,0-1 0,1 1-1,-1-2 1,-1 1 0,-6 0 0,11-1-126,1-1-1,-1 0 0,0 1 0,0-1 0,1 0 0,-1 0 0,0-1 0,0 1 0,0 0 0,1-1 0,-1 1 0,0-1 1,1 1-1,-1-1 0,0 0 0,1 1 0,-1-1 0,1 0 0,-1 0 0,1 0 0,-1-1 0,1 1 0,0 0 1,0 0-1,-1-1 0,1 1 0,0-1 0,0 1 0,0-1 0,1 1 0,-1-1 0,0 0 0,1 1 0,-1-1 1,1 0-1,-1 1 0,1-1 0,0 0 0,0 0 0,0-3 0,0-1-173,0 1 0,1-1 0,0 0 0,0 1 0,1-1 0,0 1 0,0-1 0,0 1 0,0 0 0,1 0 0,5-8 0,12-13-602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 13995,'6'-5'480,"-5"4"-354,1-1 0,0 1 0,-1 0 0,1-1 0,-1 1-1,1-1 1,-1 0 0,0 1 0,0-1 0,1 0-1,-1 0 1,-1 0 0,2-3 0,-2 5-105,1 0 1,-1 0 0,0 0-1,0-1 1,0 1-1,0 0 1,0 0-1,0 0 1,0-1 0,0 1-1,0 0 1,-1 0-1,1 0 1,0 0-1,0-1 1,0 1 0,0 0-1,0 0 1,0 0-1,0 0 1,0-1 0,0 1-1,0 0 1,-1 0-1,1 0 1,0 0-1,0 0 1,0 0 0,0-1-1,-1 1 1,1 0-1,0 0 1,0 0-1,0 0 1,0 0 0,-1 0-1,1 0 1,0 0-1,0 0 1,0 0-1,0 0 1,-1 0 0,-11 2 807,-12 9 222,-63 52 15,84-61-1125,0 0-1,0 1 1,1-1 0,-1 1 0,1 0-1,-4 5 1,6-8 41,0 0 0,0 1 0,0-1 1,0 0-1,0 0 0,0 0 0,0 1 0,0-1 0,0 0 0,0 0 0,0 1 0,0-1 0,0 0 0,0 0 0,0 0 1,0 1-1,1-1 0,-1 0 0,0 0 0,0 0 0,0 1 0,0-1 0,0 0 0,0 0 0,1 0 0,-1 0 0,0 0 0,0 1 1,0-1-1,1 0 0,-1 0 0,0 0 0,0 0 0,0 0 0,1 0 0,-1 0 0,0 0 0,0 0 0,0 0 0,1 0 1,-1 0-1,0 0 0,0 0 0,0 0 0,1 0 0,-1 0 0,0 0 0,0 0 0,1 0 0,-1 0 0,0 0 0,0 0 0,0 0 1,1 0-1,12-2-466,16-7-587,0 2 0,34-4 0,-51 10 852,-1 0 0,1 0 0,-1 2 0,1-1 0,-1 1 0,1 1 0,-1 0 0,20 6 0,-29-7 238,0-1 0,0 1-1,0 0 1,0 0 0,0 0 0,0 0 0,0 0 0,-1 0 0,1 0-1,0 1 1,-1-1 0,1 1 0,-1-1 0,1 1 0,-1 0 0,0 0 0,1 0-1,-1-1 1,0 1 0,0 0 0,0 0 0,-1 0 0,1 0 0,0 1-1,-1-1 1,1 4 0,-1-2 146,-1 0 1,0 1-1,1-1 0,-2 0 1,1 1-1,0-1 0,-1 0 0,0 0 1,0 0-1,0 0 0,0-1 0,-4 6 1,-3 4 233,-1-1 1,0 1-1,-1-2 1,0 1-1,-1-1 1,-22 15-1,27-24 901,15-10-1030,5-4-165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5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16 130 11931,'0'1'61,"0"0"0,0 0 0,1 0 0,-1 0 0,0 1 0,1-1 0,-1 0 0,1 0 0,-1 0 0,1-1 0,0 1 0,-1 0 0,1 0 0,0 0 0,-1 0 0,1 0 0,0-1 0,0 1 0,0 0 0,0-1 0,0 1 0,0-1 0,0 1 0,0-1 0,0 1 0,0-1 0,0 0 0,0 0 0,0 1 0,1-1 0,-1 0 0,0 0 0,0 0 0,0 0 0,2-1 0,7 1 213,0 0 1,0-1-1,9-2 1,-15 2-177,14-2 87,-2 0 0,1-2 0,0 0-1,-1 0 1,0-2 0,0 0 0,-1 0 0,18-13-1,-32 20-180,0-1 0,0 0 0,0 0 0,0 0 0,0 0 0,0 0-1,0 0 1,0 0 0,0 0 0,0 0 0,0-1 0,-1 1 0,1 0-1,0 0 1,-1-1 0,1 1 0,-1 0 0,0-1 0,1 1 0,-1-1 0,0 1-1,0-1 1,0 1 0,0 0 0,0-1 0,0 1 0,0-1 0,-1 1 0,1 0-1,0-1 1,-1 1 0,1-1 0,-1 1 0,1 0 0,-1 0 0,0-1-1,0 1 1,1 0 0,-1 0 0,0 0 0,0 0 0,0 0 0,-2-1 0,0-1 11,-1-1 0,1 2 0,-1-1 0,0 0 0,0 1 0,-1-1 0,1 1 0,0 1 1,-1-1-1,1 0 0,-1 1 0,-5-1 0,5 2-6,0-1 1,0 1-1,0 1 1,0-1-1,0 1 0,0 0 1,1 0-1,-1 0 0,0 1 1,0 0-1,1-1 1,-7 5-1,4-2 9,-1 1 0,1 1 1,0-1-1,0 1 0,1 1 0,-9 9 0,4-2 32,0 2 1,1-1-1,1 2 0,0-1 0,1 1 0,-5 18 0,11-30-25,0 0 1,1 0-1,0 1 0,-1-1 1,2 1-1,-1-1 0,1 0 0,0 1 1,1 8-1,-1-12-27,1 0 1,-1 0-1,1-1 1,0 1-1,-1 0 0,1-1 1,0 1-1,0 0 0,0-1 1,1 1-1,-1-1 1,0 0-1,0 1 0,1-1 1,-1 0-1,1 0 1,-1 0-1,1 0 0,0 0 1,-1 0-1,1 0 0,0 0 1,0-1-1,-1 1 1,1-1-1,0 1 0,0-1 1,0 0-1,0 0 0,2 0 1,11 1 38,0 0 0,0-2 0,1 0 0,-1 0 1,0-2-1,16-4 0,26-10-17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13611,'7'-3'233,"0"1"-1,-1 0 1,1 1 0,0-1-1,0 1 1,0 0 0,0 1-1,0 0 1,0 0 0,9 2-1,-8-2-51,0 1-90,1-1-1,0 1 0,-1 1 0,1-1 0,15 7 0,-23-8-77,1 1 1,0 0-1,-1-1 0,1 1 1,0 0-1,-1 0 1,1 0-1,-1 1 0,0-1 1,1 0-1,-1 0 1,0 1-1,0-1 0,0 1 1,0-1-1,0 1 1,0-1-1,0 1 0,0 0 1,0-1-1,-1 1 1,1 0-1,-1 0 1,0 0-1,1-1 0,-1 1 1,0 0-1,0 0 1,0 0-1,0 0 0,0-1 1,-1 1-1,1 0 1,-1 2-1,-1 3 2,-1 0 0,0 0-1,0-1 1,0 1 0,-1-1 0,0 0-1,-9 11 1,-42 41 60,23-26-20,28-29-45,-15 20 39,19-22-43,0-1-1,-1 0 1,1 1 0,0-1 0,0 0-1,0 1 1,-1-1 0,1 1 0,0-1-1,0 1 1,0-1 0,0 1 0,0-1-1,0 0 1,0 1 0,0-1-1,0 1 1,0-1 0,0 1 0,0-1-1,0 1 1,0-1 0,0 1 0,0-1-1,0 0 1,1 1 0,-1-1 0,0 1-1,0-1 1,0 0 0,1 1-1,-1-1 1,0 1 0,1-1 0,-1 0-1,0 1 1,1-1 0,-1 0 0,0 0-1,1 1 1,-1-1 0,1 0 0,-1 0-1,0 0 1,1 1 0,-1-1-1,1 0 1,-1 0 0,1 0 0,-1 0-1,1 0 1,0 0 0,12 2 85,-1-1 0,1-1 0,0 0-1,-1-1 1,1 0 0,15-3 0,75-23 89,-93 24-174,57-20-554,-61 21 460,1-1 0,-1-1 1,0 1-1,-1-1 1,1 0-1,-1 0 0,1 0 1,4-6-1,-1-5-163,-10 1-71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58 224 14451,'0'25'1256,"-6"18"-832,-1 3-151,0 5 959,0 1-744,2-8-200,3-2-72,2-15-208,2-8-120,7-17-360,-2-9 640,2-14-264,-2-12-72,-1-20-88</inkml:trace>
  <inkml:trace contextRef="#ctx0" brushRef="#br0" timeOffset="1">16 1 16860,'-4'0'1544,"-2"3"-1264,5-1-160,-3 1 912,4 2-1128,0-4-288,2 5 888,4-3-552,9 2-48,0 1-16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7:4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76 13931,'0'0'57,"0"1"0,0 0 0,-1-1 0,1 1-1,0 0 1,-1-1 0,1 1 0,-1-1 0,1 1 0,-1 0 0,1-1 0,-1 1 0,1-1-1,-1 1 1,1-1 0,-1 0 0,0 1 0,1-1 0,-1 1 0,0-1 0,1 0 0,-1 0-1,-1 1 1,-26 7 456,3 0 65,18-5-471,1 1-1,0 1 0,1-1 0,-1 1 0,1 0 0,0 0 0,0 1 0,0-1 0,1 1 0,0 0 0,-6 11 0,7-12-51,1 1 1,-1 0-1,1-1 1,0 1-1,1 0 1,-1 0-1,1 0 1,0 0-1,1 0 1,-1 0-1,1 0 1,0 0-1,1 0 0,1 9 1,-2-14-48,0 0 0,0 0-1,1 0 1,-1 0 0,0 0 0,1 0 0,-1-1 0,1 1-1,-1 0 1,1 0 0,-1 0 0,1-1 0,-1 1-1,1 0 1,0 0 0,-1-1 0,1 1 0,0-1 0,0 1-1,-1-1 1,1 1 0,0-1 0,0 1 0,2 0 0,-2-1-1,1 0 1,0 0 0,-1 0 0,1 0 0,0-1 0,-1 1 0,1 0 0,0-1 0,-1 1 0,1-1 0,-1 1 0,1-1 0,1-1 0,5-2-2,-1-1-1,0 0 1,0-1 0,8-7 0,76-83-168,14-12-167,-103 105 315,1 0 1,0 1-1,0-1 0,0 1 0,0 0 0,1 0 0,-1 0 1,0 0-1,1 0 0,0 1 0,-1 0 0,6-2 0,-8 3 16,0 0-1,0 0 0,0 0 0,0 0 1,0 1-1,0-1 0,0 0 0,0 0 1,0 1-1,0-1 0,0 1 0,0-1 1,0 0-1,-1 1 0,1 0 0,0-1 1,0 1-1,1 1 0,-1 0 16,1 0-1,0 1 0,-1-1 0,0 1 1,0-1-1,1 1 0,-2-1 0,1 1 1,1 3-1,6 56 440,-8-53-363,0 0 0,1 1-1,0-1 1,1 0 0,0 0 0,1 0 0,-1 0 0,2 0 0,-1-1 0,8 14 0,-10-21-79,-1 0 0,1-1 1,0 1-1,0 0 1,-1-1-1,1 1 0,0 0 1,0-1-1,0 1 1,0-1-1,0 1 0,-1-1 1,1 1-1,0-1 0,0 0 1,0 1-1,0-1 1,0 0-1,0 0 0,0 0 1,0 0-1,1 0 1,0 0-1,0 0 3,0-1 0,1 0 0,-1 1 0,0-1 1,1 0-1,-1 0 0,0-1 0,0 1 0,3-3 0,4-3-13,0-1 0,-1-1 0,9-10 0,-15 17-11,63-90-692,-26 33-117,-36 55 700,0 0 0,1-1 0,-1 1-1,1 1 1,5-5 0,-9 7 106,1 1 0,-1 0 0,1-1 0,-1 1 0,1 0-1,0-1 1,-1 1 0,1 0 0,-1 0 0,1-1 0,0 1 0,-1 0 0,1 0 0,0 0 0,-1 0-1,1 0 1,0 0 0,-1 0 0,1 0 0,0 0 0,-1 1 0,1-1 0,0 0 0,-1 0-1,1 0 1,-1 1 0,1-1 0,0 0 0,-1 1 0,1-1 0,-1 1 0,1-1 0,-1 0 0,1 1-1,-1-1 1,0 1 0,1-1 0,-1 1 0,1-1 0,-1 1 0,0 0 0,1-1 0,-1 1-1,0 0 1,0-1 0,0 1 0,0-1 0,1 1 0,-1 0 0,0 1 0,5 16 289,6 35 1,-9-38-23,0 0-1,2 0 1,0-1 0,10 25 0,-13-38-208,-1 0 0,1 1 0,0-1 0,0 0 0,0 0 0,-1 0 0,1 0 0,0 0-1,1 0 1,-1 0 0,0-1 0,0 1 0,2 1 0,3-4 662,-6-10-412,-7-11-86,-5-4 69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8:2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1416 8258,'3'-2'10,"0"1"1,-1-1 0,1 1-1,0 0 1,1 0 0,-1 0-1,0 0 1,0 0-1,0 1 1,1-1 0,5 1-1,4-1-92,31-6-489,114-10-1145,-137 16 1514,1 1 0,-1 2 0,0 0 0,0 1 0,32 9 0,74 24 384,1-5 0,2-6 0,140 9 0,131-14-543,37 2 143,348-7 305,-515-17 251,304 20 269,-115-1-507,754 23 620,-672-30-560,-437-15-340,0-4 0,-1-4 0,118-32 0,-169 31-247,89-37-1,-124 43 473,-1-1 0,1-1-1,-1 0 1,-1-1-1,0-1 1,0 0 0,-1-1-1,16-19 1,-20 17 185,0 0 0,-1-1 1,-1 0-1,-1-1 0,0 0 0,8-27 1,23-111-15,-34 134-236,32-244-70,-22-2-384,3-32 1122,-15 277 711,-2 18-127,-4 11-1394,1 0-712,0-6 667,0 0-1,0-1 0,0 1 0,0-1 1,0 1-1,0-1 0,0 0 0,0 0 1,0 0-1,-1 0 0,1 0 0,0-1 1,-3 0-1,3 1 72,-109-9 269,-201 10 1,-15 0 574,-141-40 133,43 4 773,1-4-209,261 23-1077,-149 4 9,-1 23-906,-44 0-160,227-11 507,-683 16-3457,-695 20 5210,1491-36-1502,-312-8 311,263 3-261,0-3 1,-126-32-1,163 29-19,1 0-1,-45-25 1,42 19-3,-44-16 0,70 31-62,0 0 0,0 1 0,0 0 0,0 0 0,0 0 0,0 1 0,0-1 0,0 1 0,0 0 0,0 1 0,0-1 0,0 1 0,0 0 0,1 0 0,-1 1 0,0 0 0,0-1-1,1 2 1,-1-1 0,1 0 0,-6 5 0,2-1-29,0 1 0,1 1-1,0 0 1,0 0-1,0 0 1,1 1 0,0 0-1,1 0 1,-5 11-1,-167 415-189,80-110 686,91-294-737,1 1 0,1 0 0,2 0 0,3 52 0,22 125-1761,-22-203 2006,6 43-342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8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1355 12251,'4'-1'53,"1"-1"-1,0 1 1,0 0 0,0 0 0,0 0 0,0 0 0,0 1 0,0 0 0,0 0 0,0 1 0,7 1 0,8-1-20,46 2-32,1-4 1,0-2 0,0-3 0,-1-3-1,0-3 1,71-23 0,-90 19 29,-17 5 11,1 1 0,-1 1 1,50-6-1,-78 15-48,-1 0 1,0-1-1,1 1 0,-1 0 1,0 0-1,0-1 0,1 1 1,-1-1-1,0 1 1,0-1-1,0 0 0,1 1 1,-1-1-1,0 0 1,0 0-1,0 0 0,0 0 1,0 0-1,-1 0 0,1 0 1,0 0-1,0 0 1,-1 0-1,1 0 0,-1 0 1,1-1-1,-1 1 0,1 0 1,-1-1-1,0 1 1,1 0-1,-1 0 0,0-1 1,0 1-1,0-2 0,0-6-60,-1 1-1,0-1 1,-1 1-1,-3-13 1,2 7 3,-84-511-774,72 288 1101,-6-48 487,21 282-748,-1 0 1,1 0 0,-1 0 0,0 0 0,0 0-1,0 1 1,0-1 0,0 0 0,-1 0 0,1 1-1,-3-4 1,3 5-14,0 1-1,0-1 1,0 0-1,0 0 1,0 1 0,0-1-1,0 1 1,0-1-1,0 1 1,0-1 0,0 1-1,0 0 1,0 0-1,0-1 1,-1 1-1,1 0 1,0 0 0,0 0-1,0 0 1,0 0-1,-1 0 1,1 1 0,0-1-1,0 0 1,0 1-1,0-1 1,0 1 0,0-1-1,0 1 1,-2 0-1,-6 3-31,-1 0 0,0 0 0,0-1-1,0-1 1,-1 0 0,1 0 0,0-1-1,-1-1 1,-13 0 0,-11-2 135,-49-11 0,44 6-30,-23-3 65,-135-16 134,175 24-250,0 2-1,-1 1 0,1 1 0,0 0 1,0 2-1,-33 10 0,47-11-33,0 0-1,0 0 0,0 1 0,1 0 1,-1 0-1,1 1 0,1 0 1,-1 1-1,0 0 0,1 0 0,0 1 1,1-1-1,0 1 0,0 1 0,0-1 1,1 1-1,0 0 0,0 0 0,1 1 1,-6 17-1,0 7-79,2 0 1,-7 54-1,1 70 218,10 10 611,23 225 1,3-194-393,-13-147-382,26 89-1,-30-123-57,2 0 0,12 25 1,-17-38 89,0 0 0,1 0 1,0 0-1,-1-1 1,1 1-1,0-1 1,1 0-1,-1 0 1,1 0-1,-1 0 1,1 0-1,0-1 1,0 1-1,8 2 0,19 1-151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8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1528,'-1'20'202,"1"-15"-226,-1 0 0,1 1 0,0-1 0,1 0 0,-1 1 0,1-1 0,0 0 0,0 0 0,3 5 0,4 10 246,0-1-1,2-1 1,1 0 0,17 25 0,-16-27 42,-2 0 0,0 1-1,0 1 1,10 28 0,20 80-43,7 18-175,55 54 11,-4-10 495,-97-186-544,97 208 887,-75-167-747,3 0-1,50 64 1,-34-57-84,-3 1 1,-3 2-1,-1 2 0,35 76 0,37 98 304,-82-183-331,2-2 0,60 78 0,44 30-17,132 165 29,-192-219-50,63 80-8,-91-126 6,63 60 0,10-6 0,-21-21 162,103 119-1,-119-111-26,4-3-1,4-4 1,105 79 0,546 372-12,-492-387-114,10-22 4,-40-21-4,-58-26 27,4-7 0,332 102 0,-97-94 87,5-31-88,219 39-4,71 69-12,-66-25-124,-161-59-54,4-44-457,-376-36-56,-1-4 1,96-21-1,-129 19 166,-24 6 225,-7 4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8:4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9578,'35'0'616,"-5"6"-624,4 1-8,5 1-16,7 3-40,5 0-40,5 1-192,4 2-160,13 1-328,2-3-248,7 4 752,2 1-193,2-1-191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18:4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4161,'537'36'1524,"1"-35"-788,-128-25-784,76-4-374,2 27 94,-65 25 369,267 7 312,-21-49 392,-164 2 95,-210 12-357,615-18 123,85-62-554,-269 17-1,2 42-27,-286 47-32,-141-4 1,412-32-9,-421-2 59,-202 17 183,112 13 0,-80 0 74,-149-17-324,-5 1-20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8858,'21'-4'147,"22"-1"254,60-1 1,-67 5-333,51-2 44,222-5-451,-210 10 148,110 17-1,-34 9 677,-56-7-343,154 6 0,45-11-118,-92-4-172,298-24-1658,28 26 1274,-447-7 554,1-5 71,1-4 0,-1-6 0,110-21 0,-138 20-215,125 2 0,25 12 4854,-228-5-4663,2-2-282,3-2-6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1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9610,'4'-2'85,"1"1"1,-1-1-1,1 1 0,0 0 0,-1 1 1,1-1-1,0 1 0,0 0 0,-1 0 1,1 0-1,6 1 0,9 0-64,28-1 8,539-9-418,387-8 146,491-18 733,-1091 28-623,-284 10-30,0 5 0,101 21 0,-186-28-57,-4-1 24,0 0 0,0 0 0,1 0 0,-1 0 0,0 0 0,0 1 0,0-1-1,0 0 1,1 1 0,-1-1 0,0 1 0,0 0 0,0-1 0,0 1 0,0 0-1,1 1 1,1 3-192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4 354 12891,'-3'-5'952,"6"-5"-776,-1-5-80,14-3 392,6-4-248,11-6-120,5-3-40,14 0-64,4 2-16,4 5-24,2 2-32,-1 5-136,1 3-80,-9 1-144,-4-1-104,-12-2 360,-7-3-88,-8-7-56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14411,'17'5'1392,"11"-4"-888,3-1-183,11-4 567,2 1-280,5-4-584,0-3 464,-6 0-336,-5-2-112,-8 1-80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23 14539,'-7'-15'1155,"3"8"-789,-1 24-293,-3 26-121,-2 0 1,-2-1 0,-1-1-1,-3 0 1,-34 64 0,22-54 147,-3-2 0,-3-1 0,-69 78 0,101-124-96,-1 1 1,1-1-1,0 1 1,0 0-1,0 0 1,0 0-1,0 0 1,1 0-1,-1 1 1,1-1-1,-2 7 1,3-9-11,0 1 1,0-1 0,1 1 0,-1 0 0,0-1 0,1 1-1,-1-1 1,1 1 0,-1-1 0,1 0 0,-1 1 0,1-1-1,0 1 1,0-1 0,0 0 0,0 0 0,0 1 0,0-1-1,0 0 1,0 0 0,1 0 0,-1 0 0,0 0 0,1-1-1,-1 1 1,0 0 0,1-1 0,1 2 0,7 2-72,0 0 0,0-1 0,1 0 1,0 0-1,-1-1 0,16 1 0,68-1-710,-57-2 391,72-3-129,-58-1 229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11827,'0'-7'206,"0"4"-120,0 0-1,0 0 1,0 0 0,1-1-1,-1 1 1,1 0 0,-1 0-1,1 0 1,0 0 0,0 0-1,0 0 1,3-3 0,-4 6-80,0 0 0,0 0-1,0 0 1,0 0 0,0-1 0,1 1 0,-1 0 0,0 0-1,0 0 1,0 0 0,0 0 0,0 0 0,1 0 0,-1 0 0,0 0-1,0 0 1,0 0 0,0 0 0,1 0 0,-1 0 0,0 0 0,0 0-1,0 0 1,0 0 0,1 0 0,-1 0 0,0 0 0,0 0 0,0 0-1,0 0 1,0 0 0,1 0 0,-1 0 0,0 0 0,0 1 0,0-1-1,0 0 1,0 0 0,0 0 0,1 0 0,-1 0 0,0 0 0,0 1-1,0-1 1,0 0 0,0 0 0,0 0 0,0 0 0,0 0 0,0 1-1,0-1 1,0 0 0,0 0 0,0 0 0,0 0 0,0 1 0,0-1-1,0 0 1,4 12 240,0 1 0,-2-1-1,1 0 1,-2 1 0,1 23-1,1 0-40,8 88 322,28 212 415,-37-321-915,-2-10-17,1-1 0,-1 1 0,1-1 0,0 1 0,1-1 0,-1 1 0,1-1 0,-1 0 0,1 0 1,1 0-1,3 6 0,-6-10-10,0 1 0,1-1 0,-1 0 1,1 1-1,-1-1 0,1 1 0,-1-1 0,0 0 1,1 0-1,0 1 0,-1-1 0,1 0 1,-1 0-1,1 1 0,-1-1 0,1 0 1,-1 0-1,1 0 0,0 0 0,-1 0 1,1 0-1,-1 0 0,1 0 0,-1 0 0,1 0 1,0 0-1,0-1 0,14-11-20,8-28-34,-22 38 52,39-95-129,-31 70 78,2 1-1,0 0 1,1 1-1,26-38 0,-36 61 49,-1 0 0,1 0 0,0 0 0,-1 0 0,1 1 0,0-1 0,0 0 0,0 1 0,0-1 0,0 1 0,1 0 0,3-2 0,-5 3 8,0 0-1,0 0 0,0 0 0,0 0 0,0 0 1,0 1-1,1-1 0,-1 0 0,0 0 0,0 1 1,0-1-1,0 1 0,0-1 0,0 1 0,0-1 1,0 1-1,0 0 0,0-1 0,-1 1 0,1 0 1,0 0-1,0-1 0,-1 1 0,1 0 0,0 0 1,-1 0-1,1 0 0,-1 0 0,1 0 0,-1 0 1,1 2-1,7 18 76,-1 0 0,-1 0-1,-1 1 1,4 34 0,-6-29-21,2-1 0,12 38 0,-17-63-75,0 0 0,0 0 0,1 0-1,-1 0 1,0 0 0,1 0 0,-1 0 0,1 0 0,0 0 0,-1 0 0,1-1 0,-1 1-1,1 0 1,0 0 0,0-1 0,0 1 0,1 1 0,-2-3 9,0 1 0,1 0 1,-1 0-1,1 0 0,-1 0 0,0 0 1,1 0-1,-1 0 0,1-1 0,-1 1 1,0 0-1,1 0 0,-1 0 1,0-1-1,1 1 0,-1 0 0,0-1 1,1 1-1,-1 0 0,0-1 0,0 1 1,0 0-1,1-1 0,-1 1 0,0 0 1,0-1-1,0 1 0,1-1 1,1-4-44,0-1 1,-1 0 0,1 0 0,1-11 0,1-34-156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63 12595,'-1'2'135,"0"5"165,-1-1-1,0 1 1,0 0 0,0-1-1,-1 1 1,0-1 0,-1 0 0,-7 11-1,10-15-271,-1 0 0,1 0-1,0 0 1,0 1 0,0-1-1,0 0 1,0 1-1,0-1 1,1 1 0,-1-1-1,1 1 1,0-1 0,0 4-1,1 34-277,0-33 263,0 10-79,0-4 28,0 0 0,1 1 0,0-1 0,1 0 0,6 18 0,-9-31 40,0 0 0,0 1 0,0-1 0,0 1-1,0-1 1,1 1 0,-1-1 0,0 0 0,0 1 0,1-1 0,-1 1-1,0-1 1,0 0 0,1 1 0,-1-1 0,0 0 0,1 0-1,-1 1 1,0-1 0,1 0 0,-1 0 0,1 1 0,-1-1-1,0 0 1,1 0 0,-1 0 0,1 0 0,-1 0 0,1 0-1,-1 1 1,1-1 0,-1 0 0,0 0 0,1 0 0,-1-1 0,1 1-1,-1 0 1,1 0 0,-1 0 0,1 0 0,-1 0 0,0 0-1,1-1 1,-1 1 0,1 0 0,-1 0 0,0-1 0,1 1-1,-1 0 1,0 0 0,1-1 0,-1 1 0,0 0 0,1-1 0,-1 1-1,0-1 1,0 1 0,1-1 0,13-27 57,-3-15-21,-1-1-1,-2 0 0,-3 0 1,1-81-1,-7 121 117,-2 8-78,-2 13 18,-1 29 125,2 1 0,3 65 1,1-110-210,0-1 0,0 0 0,0 1 0,1-1 0,-1 0 0,0 1 0,0-1 0,1 1 0,-1-1 0,1 0 0,-1 0 0,1 1 0,0-1 1,-1 0-1,1 0 0,0 0 0,0 0 0,0 0 0,0 0 0,0 0 0,0 0 0,2 1 0,0-1-52,-1 0 0,1 0 0,0-1-1,-1 1 1,1-1 0,0 1 0,0-1 0,4-1 0,-3 1-67,-1 0 0,1 0 0,0 0 0,-1 1 0,1-1 0,-1 1 1,5 1-1,1 3-153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12675,'-2'-8'379,"1"2"236,1 8-186,8 44 354,28 304 806,-36-349-1585,1 8 36,0-1-1,0 0 1,1 0-1,0 1 0,0-1 1,7 14-1,-9-22-37,0 0 1,0 1-1,1-1 0,-1 1 0,0-1 0,1 0 0,-1 1 0,0-1 0,0 0 1,1 1-1,-1-1 0,1 0 0,-1 0 0,0 1 0,1-1 0,-1 0 1,1 0-1,-1 0 0,0 0 0,1 0 0,-1 1 0,1-1 0,-1 0 0,1 0 1,-1 0-1,1 0 0,-1 0 0,1 0 0,-1 0 0,0 0 0,1-1 0,-1 1 1,1 0-1,0 0 0,12-13 3,0-7-143,20-44-1,-24 44-37,1 1-1,1 0 1,20-27-1,-29 43 138,0 0-1,1 1 1,-1-1-1,1 1 0,0-1 1,0 1-1,0 0 1,6-3-1,-8 5 29,0-1 1,0 1-1,0 0 1,0-1-1,0 1 0,1 0 1,-1 0-1,0 0 0,0 0 1,0 0-1,0 0 1,1 0-1,-1 0 0,0 1 1,0-1-1,0 0 1,0 1-1,0-1 0,0 1 1,0-1-1,1 1 0,-2 0 1,1-1-1,0 1 1,0 0-1,0 0 0,0-1 1,0 1-1,0 0 0,-1 0 1,2 1-1,3 6 6,-1 0 1,1 0-1,-1 1 0,-1-1 0,1 1 0,-1 0 1,2 11-1,1 8 237,2 30 1,-3 20 579,-5-69-630,0 0 0,-1 0 0,0 0 0,-1 0 1,1 0-1,-5 12 0,5-20-164,0 1 0,0 0 0,1 0 1,-1 0-1,0-1 0,-1 1 0,1-1 0,0 1 0,0-1 0,-1 1 0,1-1 0,-1 0 1,1 1-1,-1-1 0,1 0 0,-1 0 0,0 0 0,0-1 0,1 1 0,-1 0 0,0 0 1,0-1-1,0 1 0,0-1 0,0 0 0,0 0 0,0 0 0,0 0 0,0 0 0,1 0 1,-1 0-1,0 0 0,0-1 0,0 1 0,0-1 0,0 1 0,-3-3 0,-5-1-150,0-1 0,1 0 0,0 0 0,0-1 0,-12-10 0,-4-3-149,1 2-139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147 126 13451,'-2'-1'137,"-4"-6"129,-1 1 1,1 0-1,-1 0 0,-14-8 0,19 13-260,1 0 0,0 0-1,-1 1 1,0-1 0,1 0-1,-1 1 1,1-1 0,-1 1-1,0 0 1,1-1 0,-1 1-1,0 0 1,0 0 0,1 0-1,-1 0 1,0 1-1,1-1 1,-1 0 0,0 1-1,1-1 1,-1 1 0,1-1-1,-1 1 1,0 0 0,1 0-1,0 0 1,-1 0 0,1 0-1,-1 0 1,1 0 0,0 0-1,-2 3 1,-3 5 18,0 0 1,1 1-1,0-1 1,1 1-1,0 0 1,1 1-1,0-1 0,0 1 1,1-1-1,1 1 1,-1 0-1,2 0 1,0 0-1,0 0 1,1-1-1,0 1 1,5 19-1,-5-26-32,0-1-1,0 0 1,0 0 0,1 0-1,-1 0 1,1 0 0,0 0-1,0 0 1,3 3 0,-4-5 0,0 0 0,1 0 0,-1 0-1,0 0 1,0-1 0,1 1 0,-1 0 0,0-1 0,1 1 0,-1-1 0,1 1 0,-1-1 0,1 0 0,-1 1 0,1-1-1,-1 0 1,1 0 0,-1 0 0,1 0 0,-1-1 0,1 1 0,-1 0 0,0-1 0,1 1 0,1-1 0,4-2-31,-1 0 0,1-1 0,-1 1 0,0-1 0,0-1 0,0 1 0,0-1 0,-1 0 0,9-11 0,4-6-91,18-32 0,-9 13 86,-26 39 51,0 0 0,0 1 1,0 0-1,1-1 0,-1 1 0,0 0 0,0 0 0,1-1 1,-1 1-1,1 0 0,-1 0 0,1 0 0,-1 1 0,1-1 1,2 0-1,-4 1 5,1-1 0,0 1 0,0 1 0,0-1 0,0 0 0,-1 0 0,1 0-1,0 0 1,0 0 0,0 1 0,0-1 0,-1 0 0,1 1 0,0-1 0,-1 1 0,1-1 0,0 1 0,0-1 0,-1 1 0,1-1 0,-1 1 0,2 1 0,2 4 93,-1 0 0,1 0 0,-1 1 0,0 0 1,4 12-1,-2-5 14,-2-5-33,-1-2 1,1-1 0,0 1-1,0-1 1,5 8-1,-7-13-69,-1 0-1,1 0 0,0 0 0,-1-1 1,1 1-1,0 0 0,0 0 1,-1 0-1,1-1 0,0 1 0,0 0 1,0-1-1,0 1 0,0-1 0,0 1 1,0-1-1,1 1 0,-1-1 1,0 0-1,0 0 0,0 1 0,0-1 1,0 0-1,0 0 0,1 0 0,-1 0 1,0-1-1,0 1 0,0 0 1,0 0-1,0-1 0,0 1 0,2-1 1,5-5 8,1 0 0,-1 0 0,0-1 1,0 0-1,-1-1 0,0 1 1,11-18-1,-2 5-77,16-19-117,-7 7-291,2 1 1,41-38-1,-64 66 399,-1 1 0,1-1-1,-1 0 1,1 1 0,0 0 0,0 0 0,5-2-1,-8 4 54,0-1-1,1 1 0,-1 0 0,0 0 0,0 0 0,0 0 0,1 0 0,-1 0 0,0 0 0,0 0 1,1 0-1,-1 0 0,0 1 0,0-1 0,0 0 0,0 1 0,0-1 0,1 1 0,-1 0 0,0-1 0,0 1 1,0 0-1,0-1 0,0 1 0,-1 0 0,1 0 0,0 0 0,0 0 0,-1 0 0,2 2 0,2 6 79,0 0 0,-1 1-1,0 0 1,0 0-1,-1 0 1,0 0-1,-1 0 1,0 19-1,2 9 327,-2-30-308,4 30 23,-4-37-110,-1 1 0,0-1 0,0 0 0,0 0 0,1 0 0,-1 0-1,1 0 1,-1 0 0,0 0 0,1 0 0,0 0 0,-1 0 0,1 0 0,0 0 0,-1 0 0,1 0 0,0-1-1,0 1 1,0 0 0,0-1 0,0 1 0,0 0 0,0-1 0,0 1 0,1 0 0,-1-1-3,-1-1 0,1 1 1,0 0-1,-1 0 0,1 0 0,0 0 1,-1 0-1,1-1 0,-1 1 1,1 0-1,0 0 0,-1-1 1,1 1-1,-1 0 0,1-1 0,-1 1 1,2-2-1,10-14-97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14131,'3'3'52,"0"0"-1,0 0 1,0 0-1,0 0 1,0-1 0,1 1-1,-1-1 1,1 0-1,0 0 1,-1 0 0,1 0-1,0-1 1,0 1-1,0-1 1,0 0 0,0 0-1,1-1 1,-1 1-1,0-1 1,0 0 0,0 0-1,1-1 1,-1 1 0,0-1-1,0 0 1,0 0-1,0 0 1,0 0 0,0-1-1,0 1 1,0-1-1,-1 0 1,1-1 0,0 1-1,2-3 1,1 0-18,-1 0 0,0-1 1,0 0-1,-1 0 0,0 0 1,0 0-1,0-1 0,-1 0 1,0 0-1,0 0 0,0 0 0,-1-1 1,-1 1-1,1-1 0,-1 0 1,0 0-1,-1 0 0,0 0 1,0 0-1,-1 0 0,0-10 1,0 17-38,0-1 1,-1 0-1,1 0 1,0 1-1,-1-1 1,1 0-1,-1 1 1,1-1-1,-1 1 1,0-1-1,0 1 1,0-1 0,0 1-1,0-1 1,0 1-1,0 0 1,0-1-1,0 1 1,-1 0-1,1 0 1,0 0-1,-1 0 1,1 0-1,-1 0 1,1 1 0,-1-1-1,0 0 1,1 1-1,-1-1 1,0 1-1,1 0 1,-1-1-1,0 1 1,1 0-1,-1 0 1,0 0-1,0 0 1,1 1 0,-1-1-1,0 0 1,1 1-1,-1-1 1,0 1-1,1-1 1,-1 1-1,1 0 1,-1 0-1,1 0 1,-1-1-1,1 2 1,-2 0 0,-2 3 6,-1 0 1,1 0 0,1 0-1,-1 1 1,1-1 0,0 1-1,0 1 1,0-1 0,1 0-1,0 1 1,0 0 0,1 0-1,0-1 1,0 1 0,0 1-1,1-1 1,0 0 0,1 0-1,0 0 1,0 1 0,0-1-1,1 0 1,0 0 0,0 0-1,4 11 1,-4-17-2,-1 1 0,1 0-1,0-1 1,0 1 0,0 0 0,0-1 0,0 1 0,0-1 0,1 0 0,-1 1-1,0-1 1,1 0 0,-1 0 0,1 0 0,-1 0 0,1 0 0,0 0-1,-1-1 1,1 1 0,3 1 0,-1-2-8,-1 1 0,1-1 0,0 0 1,-1 0-1,1-1 0,0 1 0,-1-1 0,1 1 1,6-3-1,5-3-240,-1-1 0,1 0 0,23-16 0,-24 13-218,-6 5 61,-1-1 0,2 1 0,16-8 0,-24 13 353,1-1 0,0 0 0,-1 1 0,1-1-1,0 1 1,-1-1 0,1 1 0,0 0-1,0 0 1,-1 0 0,1 0 0,0 0-1,0 0 1,-1 1 0,1-1 0,0 0 0,0 1-1,-1 0 1,1-1 0,-1 1 0,1 0-1,0 0 1,-1 0 0,0 0 0,1 0-1,-1 0 1,2 2 0,3 4 60,-1 1 0,1 0 0,-2 0 0,1 1 0,-1 0 0,3 9 0,-3-7 494,1 1 1,13 21 0,-17-32-466,-1 0 1,1 0-1,0 0 1,0 0 0,0 0-1,0 0 1,0 0-1,0-1 1,0 1 0,0 0-1,0 0 1,0-1-1,0 1 1,1-1 0,-1 1-1,0-1 1,0 1-1,1-1 1,-1 0 0,0 0-1,1 1 1,-1-1-1,0 0 1,1 0-1,-1 0 1,0-1 0,1 1-1,-1 0 1,0 0-1,0-1 1,1 1 0,-1-1-1,0 1 1,0-1-1,0 1 1,0-1 0,1 0-1,-1 0 1,2-1-1,4-5 46,1 1 0,-1-1-1,0-1 1,7-9 0,-7 8-30,19-24-61,-19 23-77,0 0 1,1 0-1,1 1 1,-1 0-1,2 0 1,17-13-1,-26 21 76,0 1 0,0-1 0,1 0 0,-1 0 0,1 1 0,-1-1 0,1 1 0,-1 0 0,1-1 0,-1 1 0,1 0 0,-1 0 0,1 0 1,-1 0-1,1 0 0,0 0 0,-1 0 0,1 0 0,-1 1 0,1-1 0,-1 1 0,1-1 0,-1 1 0,0 0 0,1-1 0,-1 1 0,0 0 0,1 0 0,-1 0 0,0 0 0,2 2 0,2 3 79,0 0 1,-1 1-1,0 0 0,0 0 0,4 9 0,6 10 386,-13-23-369,1 0 0,0 0-1,1 0 1,-1-1 0,0 1 0,1 0 0,0-1 0,-1 0 0,7 4 0,-7-5-58,0 0-1,0-1 1,0 1 0,0-1 0,-1 0 0,1 0 0,0 0 0,0 1 0,0-2-1,0 1 1,0 0 0,0 0 0,0-1 0,0 1 0,0-1 0,0 1 0,-1-1-1,1 0 1,0 0 0,1-1 0,10-6-70,-1 0 0,0-1 0,-1-1 0,0 0 0,-1 0 0,11-14 0,-9 10-313,0 1 0,1 1 0,19-15 0,-30 26 292,-1-1 0,0 1 0,1 0 0,-1 0-1,1 0 1,-1 1 0,1-1 0,-1 0-1,1 1 1,-1-1 0,1 0 0,0 1 0,-1 0-1,1-1 1,0 1 0,0 0 0,-1 0-1,1 0 1,0 0 0,0 0 0,-1 1-1,1-1 1,0 0 0,-1 1 0,1-1 0,0 1-1,-1 0 1,1 0 0,-1-1 0,1 1-1,-1 0 1,1 0 0,0 2 0,0-1-27,0 1 1,0-1-1,-1 1 1,1 0-1,-1 0 1,1 0-1,-1 0 1,0 0-1,0 0 1,-1 0-1,1 0 1,-1 0-1,1 0 1,-1 1-1,0-1 1,-1 5-1,0-1-79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17332,'10'7'320,"0"-3"-2625,4 1 2577,9-2-792,0-1-304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54 287 14179,'15'0'569,"-2"0"30,0 0 0,24-4 0,-32 3-487,0 0-1,1-1 1,-1 0 0,0 0 0,0 0 0,-1-1-1,1 0 1,0 0 0,-1 0 0,5-4-1,-1 0 9,-1-1-1,0 1 1,0-1-1,-1-1 1,0 1-1,-1-1 1,1 0-1,-2-1 1,5-12-1,-6 16-102,-1-1-1,0 1 0,0-1 1,-1 1-1,0-1 1,0 0-1,-1 0 1,0 1-1,0-1 1,0 0-1,-1 0 0,0 0 1,0 1-1,-1-1 1,-2-7-1,3 11-27,0 0 0,-1 1 0,1-1-1,0 1 1,-1 0 0,1-1 0,-1 1 0,0 0 0,0 0-1,0 0 1,0 0 0,0 0 0,0 0 0,0 1 0,-1-1-1,1 1 1,-1 0 0,1-1 0,-4 0 0,2 2 0,1-1 0,-1 1 0,1-1 0,-1 1 0,1 0 0,-1 1 0,1-1 1,-1 1-1,1-1 0,-1 1 0,1 0 0,-1 1 0,-3 1 0,-3 2 3,0 1-1,0 0 1,0 0-1,1 1 1,0 0-1,1 1 1,0 0-1,-10 12 1,9-8 46,1-1-1,1 1 1,-1 0-1,2 1 1,0 0-1,1 0 1,0 0-1,1 1 1,0 0-1,1-1 1,0 1 0,0 20-1,3-30-47,0-1-1,0 1 1,1-1 0,-1 1 0,1-1-1,-1 0 1,1 1 0,0-1-1,1 0 1,-1 1 0,1-1-1,-1 0 1,1 0 0,0 0-1,0 0 1,0-1 0,0 1 0,1 0-1,-1-1 1,1 0 0,-1 1-1,1-1 1,0 0 0,0-1-1,4 3 1,-2-2-11,1 0-1,-1 0 0,0-1 1,0 1-1,1-1 1,-1-1-1,1 1 0,-1-1 1,1 0-1,-1 0 1,1-1-1,-1 1 0,0-1 1,1 0-1,9-4 1,-4 0-31,0 0 1,16-11-1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138 254 16828,'-2'-1'93,"1"-1"1,-1 0 0,1 0 0,-1 1-1,0-1 1,1 1 0,-1 0 0,0-1 0,0 1-1,0 0 1,0 0 0,0 0 0,-1 1-1,1-1 1,0 0 0,0 1 0,0-1 0,-1 1-1,-3 0 1,3 0-50,0 1 0,0-1 0,0 1 0,0 0 0,0 0 0,0 0 0,1 0 0,-1 1 0,0-1 0,1 1 0,-1 0 0,1 0 0,-3 2 0,-1 2-103,1-1 1,0 1-1,0 0 1,1 0 0,0 0-1,0 1 1,0 0-1,1-1 1,0 1-1,0 1 1,-1 7-1,3-10-37,0-1-1,0 0 0,1 0 1,0 0-1,0 0 0,1 7 1,-1-11 72,0 1-1,0-1 1,0 1 0,0-1 0,0 1-1,1 0 1,-1-1 0,0 1 0,0-1-1,1 1 1,-1-1 0,1 1-1,-1-1 1,0 0 0,1 1 0,-1-1-1,1 1 1,-1-1 0,1 0 0,-1 1-1,1-1 1,0 0-9,0 0 0,0 1-1,0-1 1,0 0 0,0 0 0,0 0 0,0-1-1,0 1 1,0 0 0,0 0 0,0 0-1,0-1 1,0 1 0,0 0 0,0-1-1,1 0 1,6-3-176,-7 3 178,1 0-1,-1 0 0,1 0 0,-1 0 0,1 0 0,-1 0 0,1 0 1,0 1-1,-1-1 0,1 1 0,0-1 0,0 1 0,0 0 0,-1 0 1,1 0-1,0 0 0,0 0 0,0 0 0,-1 0 0,1 0 1,0 1-1,0-1 0,0 1 0,-1-1 0,1 1 0,0 0 0,-1 0 1,1 0-1,-1 0 0,4 2 0,0 3 16,1 0 0,-1 0 0,0 1 0,0-1 0,-1 1 0,0 0 0,4 9 0,21 59 43,-19-46 5,64 189 604,-57-158-9,16 106 1,-32-158-525,-1 1 1,1 0-1,-1-1 1,-1 1-1,0-1 1,-3 17-1,4-23-84,-1 0 1,1 0-1,-1 0 1,0 0-1,0 0 0,0-1 1,0 1-1,0 0 1,0 0-1,0-1 1,0 1-1,-1-1 0,1 1 1,0-1-1,-1 0 1,0 1-1,1-1 0,-1 0 1,0 0-1,1 0 1,-1 0-1,0 0 0,0 0 1,0-1-1,0 1 1,0-1-1,0 1 0,0-1 1,0 0-1,0 0 1,0 0-1,0 0 1,0 0-1,0 0 0,-2-1 1,-2 0-38,0-1 1,0 0 0,0 0-1,0-1 1,0 0 0,1 0 0,0 0-1,-1 0 1,1-1 0,0 0-1,1 0 1,-1 0 0,1-1-1,0 1 1,0-1 0,0 0-1,-6-11 1,5 6-86,-1 0-1,1-1 0,1 0 1,0 0-1,1 0 0,0 0 1,0 0-1,-1-23 0,4 13-22,1-1 0,1 1-1,1 0 1,0 0-1,2 0 1,1 1-1,12-32 1,73-135-268,-79 163 379,33-54-9,-23 42 134,-1-2-1,30-76 0,-48 101-34,-5 9 34,-12 22 90,3 0-125,2 1-1,0 0 1,1 0 0,0 0-1,2 1 1,1 0-1,0 1 1,-3 34 0,8-49-54,0 0 1,0-1-1,0 1 0,1 0 1,2 11-1,-3-16-12,1 0 0,-1 1 0,1-1 0,-1 1 0,1-1 0,-1 0 0,1 0 0,0 1 1,0-1-1,0 0 0,0 0 0,0 0 0,0 0 0,0 0 0,0 0 0,0 0 0,0 0 0,0 0 0,1 0 0,-1-1 0,0 1 0,1-1 0,-1 1 0,1-1 1,-1 1-1,0-1 0,1 0 0,-1 1 0,3-1 0,1-1 8,-1 1 0,1-1 0,-1 0 1,0-1-1,1 1 0,-1-1 0,0 1 0,0-1 1,0-1-1,0 1 0,0-1 0,3-2 0,43-40 61,-48 43-76,29-30-45,-1-1 0,-1-2 0,-2-1 0,37-67 0,-60 99-56,-2 5 58,-2 15 81,-7 30 213,6-39-222,-8 72 474,8-68-408,1-1 0,0 0-1,1 0 1,0 1 0,4 13-1,-5-22-75,1-1-1,-1 0 0,0 0 0,1 1 0,-1-1 0,1 0 0,-1 0 0,1 0 1,-1 0-1,1 0 0,0 0 0,0 0 0,-1 0 0,1 0 0,0 0 0,0 0 1,0 0-1,0-1 0,2 2 0,-2-2-7,0 0 1,0 1-1,0-1 1,0 0-1,0 0 1,-1 0 0,1-1-1,0 1 1,0 0-1,0 0 1,0 0-1,0-1 1,0 1-1,0 0 1,-1-1-1,1 1 1,0-1-1,0 1 1,0-1-1,0 0 1,5-4 30,-1 0 0,0-1 0,0 1 0,8-14 0,7-13-107,-1 0 1,-2-2-1,-1 0 1,-2-1-1,-2 0 1,10-43 0,-19 60-51,-5 13-54,1 6 155,0 0 0,0 1 0,0-1 0,0 1 0,0-1 0,0 1 0,0-1 1,1 1-1,-1-1 0,1 1 0,-1-1 0,1 1 0,-1 2 0,-3 14 55,0 1 0,1-1 0,0 1 0,2 0 1,0 0-1,2 0 0,3 31 0,-3-48-31,-1 0 1,0 1-1,1-1 0,0 0 0,-1 0 0,1 0 0,0 0 1,0 0-1,0 0 0,0 0 0,1-1 0,-1 1 0,0 0 1,1-1-1,-1 1 0,1-1 0,0 1 0,2 1 1,-2-2-3,0 0 0,0-1-1,0 0 1,-1 1 0,1-1 0,0 0 0,0 0 0,0 0 0,0 0 0,0 0 0,-1 0 0,1-1 0,0 1 0,0-1 0,0 1 0,-1-1 0,1 0 0,0 1 0,-1-1 0,1 0 0,0 0 0,1-2 0,7-4-35,0-1 0,-1 0 0,0 0 0,-1-1 0,0 0 0,12-18 0,34-65-776,-47 79 603,-7 20 113,-1 1 0,1-1 0,0 1 0,1 8-1,-1-14 117,0 0 0,1 0-1,-1-1 1,1 1-1,-1 0 1,1-1 0,-1 1-1,1-1 1,0 1-1,0-1 1,0 1-1,0-1 1,2 3 0,-2-3-13,-1-1 0,1 0 0,0 1 0,0-1 0,0 0 1,0 1-1,0-1 0,0 0 0,0 0 0,0 0 0,0 0 1,0 0-1,0 0 0,0 0 0,-1 0 0,1 0 0,0 0 1,0-1-1,0 1 0,0 0 0,0-1 0,0 1 0,0 0 1,0-1-1,-1 1 0,1-1 0,0 1 0,1-2 0,7-5 62,0-1 0,0 1 0,0-2 0,-1 1-1,0-1 1,8-14 0,39-64-60,-47 74-39,19-30-341,-27 42 356,0 1 0,0 0 0,0 0 0,0 0 0,1-1 0,-1 1 0,0 0 0,0 0 0,0 0 0,0-1 0,0 1 0,1 0 0,-1 0 0,0 0 0,0 0 0,0-1 0,1 1 0,-1 0 0,0 0 0,0 0 0,0 0 0,1 0 0,-1 0 0,0 0 0,0-1 0,1 1 0,-1 0 0,0 0 0,0 0 0,1 0 0,-1 0 0,0 0 0,0 0 0,1 0 0,-1 1 0,0-1 0,0 0 0,0 0 0,1 0 0,-1 0 0,0 0 0,0 0 0,1 0-1,-1 0 1,0 1 0,0-1 0,0 0 0,0 0 0,1 0 0,-1 0 0,0 1 0,0-1 0,0 0 0,0 0 0,0 0 0,1 1 0,-1-1 0,0 0 0,0 0 0,0 1 0,0-1 0,0 0 0,0 0 0,0 1 0,1 16-49,-1-15 55,1 158 789,-1-158-763,0 1 1,0-1-1,0 0 1,0 0 0,1 0-1,-1 1 1,1-1 0,-1 0-1,1 0 1,0 0-1,0 0 1,0 0 0,0 0-1,0 0 1,0 0 0,0 0-1,1 0 1,2 2-1,-2-3-37,-1-1 0,1 1 0,-1-1 0,1 0 0,0 1-1,-1-1 1,1 0 0,-1 0 0,1 0 0,0 0 0,-1-1 0,1 1-1,-1 0 1,1-1 0,-1 1 0,1-1 0,-1 1 0,1-1 0,-1 0-1,0 0 1,1 0 0,-1 1 0,0-1 0,0 0 0,1-1-1,0 0 1,7-5-364,-4 4-2,-1 0 1,0-1-1,1 1 1,-1-1-1,-1 0 1,1 0 0,0 0-1,-1-1 1,4-5-1,-5 2-312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13571,'3'25'864,"2"3"-776,2 0-56,3-1-48,2-4-152,2-12 168,5-4-64,1-8-56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4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12979,'-4'19'1456,"-8"2"-1008,-5 8-168,3 5 696,1 3-423,-1 1-105,5-7-384,3-4-112,9-12-280,4-10-8,2-13 207,-2-8-103,3-10-72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 16452,'0'0'29,"0"-1"1,0 1-1,0 0 1,0-1-1,0 1 1,0-1-1,0 1 1,0 0-1,0-1 1,-1 1 0,1 0-1,0-1 1,0 1-1,0 0 1,-1-1-1,1 1 1,0 0-1,0-1 1,-1 1 0,1 0-1,0 0 1,-1-1-1,1 1 1,0 0-1,-1 0 1,1-1-1,0 1 1,-1 0-1,1 0 1,0 0 0,-1 0-1,1 0 1,0 0-1,-1 0 1,1 0-1,-1 0 1,1 0-1,0 0 1,-1 0 0,1 0-1,-1 0 1,1 0-1,0 0 1,-1 0-1,1 0 1,0 0-1,-1 0 1,1 1-1,0-1 1,-1 0 0,-26 10 134,-2 5-40,0 1 1,2 2 0,0 1-1,0 1 1,-38 38 0,62-54-206,-17 19-216,19-22 245,0 0 1,0 1-1,0-1 1,0 0-1,1 0 1,-1 1-1,0-1 1,1 0-1,-1 1 1,1-1 0,0 0-1,-1 1 1,1-1-1,0 1 1,0 1-1,0-2 20,1-1 0,-1 0 1,0 1-1,1-1 0,-1 0 0,1 1 0,-1-1 1,1 0-1,-1 0 0,0 1 0,1-1 0,-1 0 0,1 0 1,-1 0-1,1 0 0,-1 0 0,1 0 0,-1 0 1,1 0-1,-1 0 0,1 0 0,-1 0 0,1 0 0,-1 0 1,1 0-1,-1 0 0,1 0 0,-1 0 0,1-1 0,-1 1 1,1 0-1,-1 0 0,1-1 0,21-9-537,-21 10 497,2-2 5,93-42-1456,-84 40 1390,0 0 0,0 0 0,0 2 0,0-1 0,0 1 0,20 0 1,-29 2 127,1 1 0,-1-1 0,0 0 0,1 1 0,-1 0 0,0 0 0,0 0 0,1 0 0,-1 1 0,0-1 0,0 1 0,-1 0 0,1 0 1,0 0-1,0 0 0,-1 0 0,0 0 0,1 1 0,-1-1 0,0 1 0,0 0 0,0 0 0,0 0 0,-1 0 0,1 0 0,-1 0 0,0 0 0,2 5 1,-2-4 138,-1 0 0,1 0 0,0 0 0,-1 0 0,0 0 0,0 0 0,0 1 0,0-1 0,-1 0 0,0 0 0,0 0 0,0 0 0,0 0 1,0 0-1,-1 0 0,0-1 0,0 1 0,0 0 0,0-1 0,0 1 0,-1-1 0,-5 6 0,0-3 186,0 0-1,0 0 1,0-1-1,-1 0 1,1-1-1,-1 0 1,-1 0 0,1-1-1,-10 3 1,10-4-345,-1 0 0,1-1-1,0 0 1,0 0 0,-1-1 0,1 0 0,0 0 0,-1-1 0,-14-4 0,11 1-186,5 0-85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11891,'0'-1'48,"0"1"0,0 0 1,0 0-1,0 0 1,0 0-1,0 0 0,0 0 1,0 0-1,0 0 1,0 0-1,0 0 0,0-1 1,0 1-1,0 0 1,0 0-1,0 0 1,0 0-1,0 0 0,0 0 1,0 0-1,-1 0 1,1 0-1,0 0 0,0 0 1,0 0-1,0 0 1,0 0-1,0 0 0,0 0 1,0-1-1,0 1 1,0 0-1,0 0 0,-1 0 1,1 0-1,0 0 1,0 0-1,0 0 1,0 0-1,0 0 0,0 0 1,0 0-1,0 0 1,0 0-1,0 1 0,-1-1 1,1 0-1,0 0 1,0 0-1,0 0 0,0 0 1,0 0-1,0 0 1,0 0-1,0 0 0,-8 5 1151,-6 8 314,-4 6-1260,0 1 1,2 1-1,0 0 1,1 1-1,2 1 0,0 0 1,-15 39-1,27-59-325,0-1 0,0 0 0,0 1-1,1-1 1,-1 1 0,1 0 0,0-1 0,0 1 0,0-1-1,0 4 1,0-5 45,0-1 0,0 0-1,0 1 1,1-1 0,-1 0-1,0 1 1,0-1 0,0 0-1,1 1 1,-1-1 0,0 0-1,0 1 1,1-1 0,-1 0-1,0 0 1,1 1 0,-1-1-1,0 0 1,1 0 0,-1 0-1,0 0 1,1 1 0,-1-1-1,1 0 1,-1 0 0,19-3-799,-3-4 87,0-2 0,25-15 0,-24 13 246,0 2-1,26-12 0,-37 18 369,1 1-1,-1 0 1,1 0 0,0 0-1,0 1 1,0 0-1,13 1 1,-18 0 139,0 0 0,0 0 0,0 1 0,0-1 0,0 1 0,1-1 0,-1 1-1,0 0 1,0 0 0,0 0 0,-1 0 0,1 1 0,0-1 0,0 0 0,-1 1 0,1-1 0,-1 1 0,1-1 0,-1 1 0,1 0 0,-1 0 0,0 0 0,0-1 0,0 1 0,0 0 0,0 0-1,-1 1 1,2 3 0,-1 2 212,0 1-1,0-1 0,0 1 1,-2-1-1,1 1 0,-1-1 1,0 1-1,0-1 0,-1 1 1,-1-1-1,-5 14 0,-2 2 765,-1-1 0,-22 36 0,28-52-785,-27 39 952,30-44-1133,1 0 0,-1 0 0,0 0 0,0 0 0,0 0 0,0-1 0,0 1 0,0-1 0,-1 1 0,1-1 0,-1 0 0,1 0-1,0 0 1,-1 0 0,0-1 0,-4 2 0,6-2-79,0 0-1,0 0 0,0-1 0,0 1 1,1 0-1,-1-1 0,0 1 1,0 0-1,0-1 0,0 1 0,1-1 1,-1 1-1,0-1 0,0 1 1,1-1-1,-1 0 0,0 1 1,1-1-1,-1 0 0,1 1 0,-1-1 1,1 0-1,-1 0 0,1 0 1,0 0-1,-1 1 0,1-1 0,0 0 1,0 0-1,-1-2 0,-1-27-649,2 28 717,3-34-548,5-8-188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12131,'15'-1'261,"0"-2"1,0 1 0,0-2-1,-1 0 1,1-1-1,-1 0 1,0-1 0,0-1-1,23-15 1,-17 8-61,1-1-1,-2-1 1,0-1 0,-1 0 0,19-24-1,-33 36-145,0 0 1,0-1-1,0 0 0,-1 0 0,0 0 0,4-11 0,-6 16-44,-1 0 0,0 0 0,0 0 0,0 0 1,1 0-1,-1 1 0,0-1 0,0 0 0,0 0 0,0 0 0,-1 0 0,1 0 1,0 0-1,0 1 0,0-1 0,-1 0 0,1 0 0,0 0 0,-1 0 1,1 1-1,-1-1 0,1 0 0,-2-1 0,1 2 5,-1-1 0,1 0 0,-1 0 0,0 1 0,0-1 0,1 1 0,-1-1 0,0 1 0,0 0 0,1 0 0,-1-1 0,0 1 0,0 1 0,0-1 0,1 0 0,-5 1 0,-4 2 49,-1 0 1,0 0 0,1 1-1,-1 0 1,1 1 0,0 0 0,1 1-1,-1 0 1,1 0 0,0 1-1,1 0 1,-10 10 0,11-10-23,1 0 0,0 0-1,0 0 1,0 1 0,1 0 0,0 0 0,1 0 0,0 1 0,0-1 0,1 1 0,0 0 0,0 0-1,1 0 1,-2 18 0,4-22-51,0-1 0,0 1 0,1 0 0,0 0 0,-1-1 0,2 1-1,-1-1 1,0 1 0,1-1 0,0 0 0,0 1 0,0-1 0,1 0 0,0 0 0,-1 0-1,1-1 1,0 1 0,1-1 0,-1 0 0,5 4 0,-3-4-13,-1 0-1,1 0 1,0-1 0,0 0 0,0 0 0,0 0-1,0 0 1,1-1 0,-1 0 0,0 0 0,1-1-1,-1 1 1,1-1 0,-1 0 0,0 0 0,1-1-1,8-2 1,35-14-132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13347,'2'27'1200,"4"6"-848,0 6-128,1 10 464,2 2-200,2 7-119,-1 0-89,0-4-440,0-4-160,-1-7-185,-2-5-247,-6-12-608,-2-7 984,-10-19-248,-5-6-200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10 408 12835,'-2'-9'119,"0"0"-1,0 0 1,0-1 0,1 1 0,1 0 0,-1-1 0,2 1 0,-1-1-1,1 1 1,1 0 0,0-1 0,0 1 0,0 0 0,2 0-1,-1 1 1,1-1 0,7-13 0,2 1 21,1 1 1,0 0-1,1 1 1,1 1-1,31-28 1,-35 36-104,0 0 0,0 0 0,1 2 0,0-1 0,1 2 0,0 0 0,0 0 0,15-4 0,-24 10-27,0-1-1,0 1 1,-1 0 0,1 0 0,0 1-1,0 0 1,0 0 0,0 0-1,0 0 1,0 0 0,0 1 0,0 0-1,-1 0 1,1 1 0,0-1-1,-1 1 1,1 0 0,-1 0-1,1 1 1,-1-1 0,0 1 0,0 0-1,0 0 1,0 0 0,-1 1-1,1-1 1,-1 1 0,5 7 0,-3-2 37,-1-1 0,1 0 0,-2 1 0,1 0 0,-1 0 0,-1 0 1,0 0-1,0 0 0,0 0 0,-2 1 0,1-1 0,-1 0 1,0 1-1,-1-1 0,0 1 0,0-1 0,-1 0 0,-1 0 1,1 0-1,-6 12 0,0-3 90,0 0 1,-1-1-1,-1 0 1,0 0-1,-1-1 0,-1-1 1,-1 0-1,-27 26 1,1-12-546,34-25 177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13 460 13899,'-6'50'1448,"4"-43"-1357,0-1 0,1 1 0,0 0 1,1 0-1,0 0 0,0 0 0,0 0 0,2 9 0,-2-16-73,0 1-1,0 0 1,0-1-1,0 1 1,1-1-1,-1 1 1,0 0-1,0-1 1,0 1-1,1-1 0,-1 1 1,0-1-1,1 1 1,-1-1-1,0 1 1,1-1-1,-1 1 1,1-1-1,-1 0 0,1 1 1,-1-1-1,1 0 1,-1 1-1,1-1 1,-1 0-1,1 0 1,-1 1-1,1-1 1,-1 0-1,1 0 0,0 0 1,-1 0-1,2 0 1,-1 0 7,1 0 0,0-1 0,-1 0 0,1 1 0,-1-1 0,1 0 0,-1 0 0,0 0 0,1 0 0,-1 0 0,0 0-1,2-1 1,2-4 31,0 1-1,-1-1 0,1 0 0,-1 0 0,4-8 0,-3 1-5,0-1 0,-1 0 0,-1 0 0,0 0 0,-1 0 0,-1 0 0,0-19 0,-1 31-55,-1-1 1,1 1 0,-1 0-1,0-1 1,1 1-1,-1 0 1,0-1 0,0 1-1,-3-4 1,4 6 3,0 0 0,-1-1 1,1 1-1,0-1 0,0 1 0,-1 0 1,1-1-1,0 1 0,-1 0 1,1 0-1,0-1 0,-1 1 0,1 0 1,0 0-1,-1-1 0,1 1 0,0 0 1,-1 0-1,1 0 0,-1-1 0,1 1 1,0 0-1,-1 0 0,1 0 0,-1 0 1,1 0-1,-1 0 0,1 0 1,0 0-1,-1 0 0,1 0 0,-1 0 1,1 1-1,-1-1 0,1 0 0,0 0 1,-1 0-1,1 0 0,-1 1 0,1-1 1,0 0-1,-1 0 0,1 1 1,0-1-1,-1 0 0,1 1 0,0-1 1,0 0-1,-1 1 0,1-1 0,0 0 1,0 1-1,0-1 0,-1 1 0,1-1 1,0 0-1,0 1 0,0-1 1,0 1-1,-2 3 6,1 0-1,0 0 1,0 0 0,0 0 0,1 0 0,-1-1 0,1 1-1,0 0 1,0 0 0,0 0 0,1 0 0,-1 0-1,1 0 1,0 0 0,3 6 0,-4-8 6,1 1 1,0-1-1,0 0 0,0-1 1,0 1-1,0 0 1,1 0-1,-1 0 0,0-1 1,1 1-1,-1 0 1,1-1-1,0 0 0,0 1 1,-1-1-1,1 0 0,0 0 1,0 0-1,0 0 1,0 0-1,0 0 0,0-1 1,1 1-1,-1-1 1,0 1-1,0-1 0,0 0 1,1 0-1,3 0 1,1-2 23,1 0 0,-1 0 0,0 0 0,0-1 0,0 0 1,0 0-1,-1-1 0,1 0 0,-1 0 0,0 0 1,0-1-1,0 0 0,7-9 0,-1 1-18,-1-1 0,0 0 0,-1-1 0,13-27 0,-21 56-154,0 5 181,1 0 1,5 23-1,-7-39-31,0 0-1,1 0 1,-1 0-1,1 0 1,-1 0 0,1-1-1,0 1 1,0-1-1,0 1 1,0-1-1,1 0 1,-1 1 0,1-1-1,-1 0 1,1-1-1,0 1 1,0 0 0,-1-1-1,1 1 1,0-1-1,5 1 1,-3-1 1,0 0 0,0-1 0,0 0 0,0 0 0,0 0 0,1 0 1,-1-1-1,0 0 0,0 0 0,0 0 0,0-1 0,9-4 0,-6 3-54,0-1-1,0 0 1,-1-1-1,0 0 1,0 0-1,0 0 1,0-1-1,-1 0 1,0 0-1,0-1 1,-1 0-1,0 0 1,0 0-1,0-1 1,-1 1-1,0-1 1,-1 0-1,6-16 1,-9 11-118,-5 9 17,4 5 140,0-1-1,0 1 0,0-1 0,0 1 1,0 0-1,0 0 0,1-1 0,-1 1 0,0 0 1,0 0-1,1 0 0,-1 0 0,1 0 0,-1 0 1,1 0-1,-1 0 0,1 0 0,-1 2 1,-1 4 57,0 1 0,0 0 0,1 0 0,0 0 0,1 0 0,0 0 0,0 1 0,2 9 0,-1-13-13,-1 0 0,1 0 0,1 1-1,-1-1 1,1 0 0,0 0 0,0 0 0,0 0 0,0-1-1,1 1 1,0-1 0,0 1 0,6 6 0,-7-10-44,0 1 1,0-1-1,1 1 1,-1-1-1,0 0 1,1 0 0,-1 0-1,0 0 1,1 0-1,-1-1 1,1 1-1,0-1 1,-1 1-1,1-1 1,-1 0-1,1 0 1,0 0-1,-1 0 1,1-1 0,-1 1-1,1-1 1,-1 0-1,1 1 1,-1-1-1,1 0 1,-1 0-1,0-1 1,1 1-1,2-2 1,-2 0-4,0 1 0,1-1 0,-1 0 0,0 0-1,0 0 1,0 0 0,-1 0 0,1-1 0,-1 1 0,0-1 0,0 0 0,0 0-1,0 0 1,-1 1 0,0-1 0,0-1 0,0 1 0,1-5 0,-2 0-15,0 0 0,-1 0 0,-3-14 0,-10-36-88</inkml:trace>
  <inkml:trace contextRef="#ctx0" brushRef="#br0" timeOffset="1">495 0 12155,'7'13'1216,"-1"1"-808,4 1-224,1-2 1264,8-1-1296,6 0-112,7-5-8,11-5-88,3-4-24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4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13475,'-36'48'2023,"-3"-2"0,-71 68 0,123-125-3133,1 1 0,0 0 0,29-15-1,-35 21 652,1 0 0,-1 0-1,1 0 1,0 1 0,1 1 0,-1 0-1,0 0 1,1 0 0,11 1-1,-18 1 430,-1 0-1,1 0 1,-1 1-1,0-1 1,1 1-1,-1 0 1,0-1-1,1 1 0,-1 0 1,0 0-1,0 0 1,0 1-1,0-1 1,0 0-1,0 1 1,0 0-1,0-1 1,0 1-1,2 3 1,-2-1 171,0-1 1,-1 1-1,1-1 1,-1 1-1,0 0 0,1 0 1,-2 0-1,1-1 1,0 1-1,-1 0 1,0 5-1,0 1 395,-1 0 0,0 0-1,0 0 1,-1-1 0,-1 1-1,1-1 1,-2 1 0,-8 17-1,11-24-482,-1 0 0,0 0 1,0 1-1,-1-1 0,1-1 0,-1 1 0,1 0 0,-1 0 0,0-1 0,0 0 0,0 0 1,0 0-1,-1 0 0,1 0 0,0 0 0,-1-1 0,0 1 0,1-1 0,-1 0 0,1-1 1,-1 1-1,-7 0 0,-1-3-105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8 16051,'-4'-2'139,"0"1"-1,-1 0 0,1 0 0,-1 0 0,1 0 0,-1 1 0,1-1 0,-1 1 1,1 1-1,-1-1 0,1 0 0,-1 1 0,1 0 0,-1 0 0,1 1 0,-1-1 1,1 1-1,0 0 0,-5 3 0,-10 5 50,0 2-1,-28 23 1,33-25-102,-20 17-212,0 1 1,2 1 0,-28 35-1,43-36-497,16-28 604,1 0 0,0 1 0,0-1 0,0 0 0,0 1 0,-1-1 0,1 0 0,0 1 0,0-1 0,0 1 0,0-1 0,0 0 0,0 1 0,0-1 0,0 1 0,0-1 0,0 0 0,0 1 0,0-1 0,1 0 0,-1 1 0,0-1 0,0 1 0,0-1 0,0 0 0,1 1 0,-1-1 1,0 0-1,0 1 0,0-1 0,1 0 0,-1 0 0,0 1 0,1-1 0,-1 0 0,0 0 0,1 1 0,-1-1 0,0 0 0,1 0 0,-1 0 0,0 0 0,1 0 0,-1 1 0,1-1 0,-1 0 0,0 0 0,1 0 0,-1 0 0,1 0 0,-1 0 0,0 0 0,1 0 0,-1-1 0,0 1 0,1 0 0,-1 0 0,1 0 0,-1 0 1,0 0-1,1-1 0,-1 1 0,1 0 0,87-27-1898,13-2 755,-91 27 1108,1 0 0,0 1-1,0 0 1,-1 1 0,1 0 0,0 1-1,15 2 1,-22-2 122,-1 0 1,1 0-1,0 0 1,-1 0-1,1 0 1,-1 1-1,0 0 1,0-1-1,1 1 1,-1 0-1,0 1 1,0-1-1,-1 0 0,1 1 1,0 0-1,-1 0 1,0-1-1,1 1 1,-1 1-1,-1-1 1,1 0-1,0 0 1,-1 1-1,1-1 1,-1 1-1,0-1 1,0 1-1,-1 0 0,1-1 1,-1 1-1,1 0 1,-1-1-1,-1 1 1,1 0-1,0-1 1,-1 1-1,0 0 1,1-1-1,-1 1 1,-1-1-1,1 1 1,-1-1-1,1 1 0,-1-1 1,0 0-1,0 0 1,0 0-1,-1 0 1,1 0-1,-1-1 1,1 1-1,-6 3 1,-1 1 41,0-1 1,-1 1-1,0-2 0,0 1 1,-1-2-1,0 1 1,0-1-1,0-1 1,0 0-1,0-1 1,0 0-1,-1 0 0,1-1 1,-1-1-1,-22-1 1,31 0-147,0 0-1,0 0 1,0 1 0,0-2 0,0 1 0,0 0-1,0-1 1,0 1 0,0-1 0,1 0 0,-1 0-1,1 0 1,-4-3 0,3-6-300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78 13507,'3'-1'126,"-1"-1"-1,0 1 1,0 0-1,0-1 1,0 1 0,0-1-1,0 0 1,0 0-1,0 0 1,0 0 0,-1 0-1,1 0 1,-1 0 0,0-1-1,2-1 1,-3 2-63,0 1 1,1-1 0,-1 1-1,0-1 1,0 1-1,0 0 1,0-1-1,0 1 1,0-1-1,0 1 1,-1-1 0,1 1-1,0-1 1,-1 1-1,1 0 1,-1-1-1,0 1 1,1 0 0,-1 0-1,0-1 1,0 1-1,0 0 1,1 0-1,-1 0 1,-1 0-1,1 0 1,0 0 0,0 0-1,-2 0 1,2 0-30,0 0-1,-1 0 1,1 0 0,-1 1 0,1-1 0,-1 1-1,1-1 1,-1 1 0,1-1 0,-1 1 0,0 0 0,1 0-1,-1 0 1,1 0 0,-1 0 0,0 0 0,1 1-1,-1-1 1,1 0 0,-1 1 0,0-1 0,1 1 0,-1 0-1,1-1 1,0 1 0,-1 0 0,1 0 0,0 0-1,-1 0 1,1 0 0,0 0 0,0 0 0,-2 3 0,-4 4 43,0 0 0,1 1 0,-10 17 1,8-12-27,0 1 1,2 0-1,-1 0 1,2 0-1,0 1 0,1 0 1,1 0-1,1 0 1,0 1-1,0-1 1,2 21-1,0-34-59,0 0 1,1-1-1,-1 1 0,0 0 1,1-1-1,-1 1 0,1 0 0,0-1 1,0 1-1,0-1 0,0 1 0,1-1 1,-1 0-1,0 1 0,1-1 0,0 0 1,0 0-1,-1 0 0,1 0 0,0 0 1,0-1-1,1 1 0,-1-1 1,0 1-1,1-1 0,-1 0 0,0 0 1,1 0-1,-1 0 0,1 0 0,0 0 1,-1-1-1,1 1 0,0-1 0,-1 0 1,1 0-1,0 0 0,-1 0 1,6-1-1,0-1-58,-1 0 0,0-1 1,0 0-1,1 0 0,-2-1 0,1 0 1,0 0-1,-1 0 0,0-1 0,0 0 1,0 0-1,0 0 0,9-13 1,15-25-218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29 124 10650,'-2'-6'202,"-2"-2"101,1-1 0,0 0 0,0-1 0,1 1 1,0-1-1,0 1 0,1-1 0,1 1 1,0-1-1,1-15 0,-4 47 1130,0 0 0,2 24 0,8 108 479,-6-144-1832,23 188 811,-19-173-864,1-1 0,1 1 1,1-1-1,1 0 0,22 40 1,-12-31 45,-19-33-65,0 0 0,0 1 0,0-1-1,0 0 1,1 0 0,-1 0 0,0 0 0,0 0 0,0 0 0,0 1-1,1-1 1,-1 0 0,0 0 0,0 0 0,1 0 0,-1 0 0,0 0-1,0 0 1,0 0 0,1 0 0,-1 0 0,0 0 0,0 0 0,1 0-1,-1 0 1,0 0 0,0 0 0,0 0 0,1 0 0,-1 0 0,0 0-1,0-1 1,0 1 0,1 0 0,-1 0 0,0 0 0,0 0 0,0 0-1,0-1 1,1 1 0,-1 0 0,0 0 0,0 0 0,0 0 0,0-1-1,0 1 1,0 0 0,1 0 0,-1 0 0,0-1 0,0 1 0,0 0-1,0 0 1,0-1 0,0 1 0,5-16 219,-4 14-177,10-34 276,0-2-214,2 1 0,32-64 1,-40 90-196,1 1 1,0 1 0,1-1-1,1 1 1,-1 1 0,1-1 0,1 1-1,-1 0 1,1 1 0,1 0-1,-1 1 1,1 0 0,0 0 0,12-4-1,-13 6-34,-1 1-1,1 0 1,0 0-1,0 1 1,0 1-1,12-2 0,-19 3 99,0 0 0,0 0 0,-1 1 0,1-1-1,0 0 1,0 1 0,0-1 0,0 1 0,0-1-1,-1 1 1,1 0 0,0 0 0,-1 0 0,1 0-1,0 0 1,-1 0 0,1 0 0,-1 1-1,0-1 1,1 0 0,-1 1 0,0-1 0,0 1-1,0 0 1,0-1 0,0 1 0,0 0 0,-1 0-1,1-1 1,0 1 0,-1 0 0,0 0-1,1 0 1,-1 0 0,0 0 0,0 3 0,0 9 14,-1 0 0,0 0 0,-1-1 0,0 1-1,-1 0 1,-1-1 0,-7 17 0,4-8-10,-6 30-1,13-52 13,-1 0 0,1 0 0,0 0 0,0 0 0,0 0 0,0 0 0,0 0 0,0 0 0,0 1 0,0-1 0,0 0 0,0 0 0,0 0 0,0 0 0,0 0 0,0 0 0,0 1 0,0-1 0,0 0 0,0 0 0,0 0 0,0 0 0,0 0 0,0 0 0,0 1 0,0-1 0,0 0 0,0 0 0,0 0 0,0 0 0,0 0 0,0 0 0,0 1 0,0-1 0,0 0 0,0 0 0,0 0 0,1 0 0,-1 0 0,0 0 0,0 0 0,0 0 0,0 0 0,0 0 0,0 1 0,0-1 0,1 0 0,-1 0 0,0 0 0,0 0 0,0 0 0,0 0 0,0 0 0,0 0 1,1 0-1,-1 0 0,0 0 0,0 0 0,0 0 0,0 0 0,0 0 0,0 0 0,1 0 0,-1 0 0,0-1 0,11-8-238,10-15-380,-4 2-321,-11 16 825,-1 0 0,0 0 1,-1-1-1,1 0 1,-1 0-1,-1 0 0,5-12 1,-6 8-212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9690,'5'3'417,"0"0"-1,1-1 1,-1 0-1,1 0 1,-1-1 0,1 0-1,0 0 1,-1 0-1,1 0 1,0-1-1,0 0 1,0 0 0,7-2-1,-5 1-180,0 0 1,-1-1-1,1 1 0,-1-2 1,1 1-1,-1-1 0,0 0 1,0-1-1,9-5 0,-15 8-226,0 1-1,0-1 1,0 1 0,0-1-1,0 0 1,0 1 0,0-1-1,-1 0 1,1 0 0,0 0-1,-1 1 1,1-1 0,0 0-1,-1 0 1,1 0 0,-1 0-1,0 0 1,1 0 0,-1 0-1,0 0 1,1 0 0,-1-1-1,0 1 1,0 0-1,0 0 1,0 0 0,0 0-1,0 0 1,-1-2 0,0 2-9,1 0 0,-1 0 0,0 0 0,0 1 0,0-1 0,0 0 0,0 1 0,0-1 0,-1 1 0,1-1 0,0 1 0,0-1 0,0 1 0,-1 0 0,1 0 0,0-1 0,0 1 0,0 0 1,-1 0-1,1 0 0,0 0 0,0 1 0,-1-1 0,1 0 0,0 0 0,0 1 0,-2 0 0,-3 1 15,0 0 1,0 0-1,0 1 1,0 0 0,0 0-1,1 0 1,-1 1-1,-8 7 1,12-8-5,-1-1 0,1 0 0,-1 1 0,1-1 1,0 1-1,0-1 0,0 1 0,0 0 0,0 0 0,1 0 1,0 0-1,-1 0 0,1 1 0,0-1 0,0 0 0,1 0 1,-1 1-1,0 5 0,2-8-26,-1 1 0,1 0 1,-1-1-1,1 1 0,-1-1 0,1 1 0,0-1 0,0 0 1,0 1-1,0-1 0,0 0 0,0 1 0,0-1 0,0 0 1,0 0-1,1 0 0,-1 0 0,0 0 0,1 0 1,-1-1-1,1 1 0,-1 0 0,1-1 0,-1 1 0,1-1 1,-1 1-1,1-1 0,0 0 0,-1 0 0,3 0 1,7 2-226,0-2 1,-1 0 0,15-1 0,-19 1 121,39-7-634,-36 5 555,1 0 0,-1 1 1,1 0-1,-1 0 0,1 1 0,18 2 1,-15 6 493,-12-8-276,-1 1 1,0-1-1,0 0 1,0 0-1,0 0 0,1 0 1,-1 1-1,0-1 1,0 0-1,0 0 0,0 0 1,0 1-1,1-1 1,-1 0-1,0 0 1,0 1-1,0-1 0,0 0 1,0 0-1,0 1 1,0-1-1,0 0 0,0 0 1,0 1-1,0-1 1,0 0-1,0 0 1,0 1-1,0-1 0,0 0 1,0 0-1,-1 0 1,1 1-1,0-1 0,0 0 1,0 0-1,0 1 1,0-1-1,0 0 1,-1 0-1,1 0 0,0 0 1,0 1-1,0-1 1,-1 0-1,1 0 1,0 0-1,0 0 0,0 0 1,-1 1-1,1-2 8,-1 1 0,1 0-1,0 0 1,-1 0 0,1 0-1,0 0 1,-1 0 0,1-1-1,0 1 1,-1 0 0,1 0 0,0-1-1,0 1 1,-1 0 0,1 0-1,0-1 1,0 1 0,-1 0-1,1-1 1,0 1 0,0 0-1,0-1 1,0 1 0,0 0 0,0-1-1,-1 1 1,1 0 0,0-1-1,0 1 1,0 0 0,0-1-1,0 1 1,0-1 0,0 1-1,0 0 1,1-1 0,-1 1 0,0 0-1,0-1 1,0 1 0,0 0-1,1-1 1,1-19 240,2 4-338,0-1-1,2 1 1,13-30 0,-19 45 62,0 0-1,0 1 1,1 0 0,-1-1-1,1 1 1,-1-1 0,0 1 0,1-1-1,-1 1 1,1 0 0,-1-1-1,1 1 1,-1 0 0,1-1 0,0 1-1,-1 0 1,1 0 0,-1 0 0,1-1-1,-1 1 1,1 0 0,0 0-1,-1 0 1,1 0 0,-1 0 0,1 0-1,0 0 1,-1 0 0,1 0 0,-1 1-1,1-1 1,0 0 0,-1 0-1,1 0 1,0 1 0,24 15 77,-3-3 20,-9-8-86,0-1 1,0-1-1,1 0 1,-1-1-1,1 0 1,0-1 0,-1-1-1,26-2 1,-21 0-168,1-1 0,-1-1 1,0 0-1,-1-2 0,35-14 1,-48 18 75,-1 0 0,0 0 1,1-1-1,-1 1 0,5-6 1,-8 7 72,1 1 0,-1 0 0,0 0 0,1-1 1,-1 1-1,0 0 0,0-1 0,0 1 0,1 0 0,-1-1 0,0 1 1,0 0-1,0-1 0,0 1 0,0-1 0,0 1 0,1 0 1,-1-1-1,0 1 0,0 0 0,0-1 0,0 1 0,0-1 1,-1 1-1,1-1 6,-1 1 1,1 0-1,-1-1 1,1 1-1,-1 0 1,0-1-1,1 1 1,-1 0-1,0 0 1,1 0-1,-1 0 1,1 0-1,-1 0 1,0 0 0,1 0-1,-1 0 1,0 0-1,1 0 1,-1 0-1,-1 1 1,-3 0 110,-1 0 0,0 1 0,0 0 0,1 0 0,-1 1 0,1-1 0,0 1 0,0 0 0,0 1 1,-6 5-1,7-7 32,1 2 1,-1-1-1,1 0 1,0 1-1,0-1 1,0 1-1,1 0 1,-1 0 0,1 0-1,0 0 1,0 0-1,0 1 1,-1 7-1,2-11-103,1 0 1,0 0-1,0 0 0,0 1 0,0-1 0,0 0 0,0 0 1,0 0-1,1 0 0,-1 0 0,0 0 0,1 0 0,-1 0 0,1 0 1,-1 0-1,1 0 0,-1 0 0,1 0 0,0 0 0,-1 0 0,1 0 1,0 0-1,0-1 0,-1 1 0,1 0 0,0-1 0,0 1 0,0 0 1,0-1-1,0 1 0,0-1 0,0 0 0,0 1 0,0-1 0,0 0 1,1 0-1,0 1 0,4 0 27,0-1 1,0 1 0,0-1-1,0 0 1,11-2-1,18-5-397,0-2 1,43-16-1,40-10-1251,-114 34 1532,1 0 0,0 0 0,-1 1 0,1 0-1,0-1 1,-1 1 0,1 1 0,0-1 0,6 2-1,-9-1 93,-1 0 0,1-1 0,-1 1 0,1 0 0,-1 0 0,0 0 0,1 0 0,-1 0 0,0 0 0,0 0 0,1 0 0,-1 1 0,0-1 0,0 0-1,0 1 1,-1-1 0,1 1 0,0-1 0,-1 1 0,1-1 0,0 1 0,-1 0 0,0-1 0,1 1 0,-1 0 0,0-1 0,0 1 0,0 2 0,0 14 509,0-13-316,-1 0 1,1 0-1,1-1 0,-1 1 1,1 0-1,0-1 1,2 9-1,-2-11-206,0-1 0,0 0 0,0 0-1,0 0 1,0 0 0,0 0 0,0 0 0,0 0 0,0 0-1,0 0 1,0-1 0,1 1 0,-1 0 0,0-1 0,1 1-1,-1-1 1,0 1 0,1-1 0,-1 0 0,1 0 0,-1 1 0,1-1-1,-1 0 1,0 0 0,1-1 0,-1 1 0,1 0 0,-1 0-1,0-1 1,1 1 0,1-1 0,30-8-1588,35-14 0,-60 20 1174,-4 1-261,-2-2-194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23 131 12779,'-10'-6'1808,"3"4"-1056,1-3 1617,12 0-1561,7-1-136,10-6-232,9-2-208,15-2-464,6-1-336,14-2 488,5 4-80,2 2-64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12563,'5'4'256,"0"1"0,-1 0 0,0 1 0,0-1 0,-1 1 0,1 0 0,-1-1 0,3 10 0,6 9 308,-7-14-429,1 0 0,1-1 0,0 1 0,0-1-1,1 0 1,15 13 0,-19-19-98,0 0-1,0 0 1,0-1-1,1 1 1,-1-1-1,1 0 1,-1-1-1,1 1 1,0-1-1,-1 0 1,1 0-1,0 0 1,0 0-1,0-1 1,0 0-1,0 0 1,0 0-1,9-3 1,-4 0-37,0 0 0,0-1-1,0 0 1,-1-1 0,1 0 0,-1-1 0,-1 0 0,1 0-1,-1-1 1,0 0 0,10-12 0,-7 7-32,0 0 1,-1-1-1,-1-1 1,0 1-1,-1-1 1,11-28-1,-16 36 136,-6 16 60,-14 46 414,16-50-519,0-1 1,0 0 0,1 1-1,0-1 1,0 0 0,0 1-1,1-1 1,1 6 0,-2-10-43,1 0 1,-1 0-1,0 0 1,1 0-1,-1 0 1,1 0-1,-1 0 1,1-1-1,-1 1 1,1 0-1,0 0 1,-1 0-1,1-1 1,0 1-1,0 0 1,0-1-1,-1 1 1,1-1-1,2 2 1,-2-2 4,1 0 1,-1 0 0,1 0 0,0 1 0,-1-2 0,1 1-1,-1 0 1,1 0 0,0 0 0,-1-1 0,1 1 0,-1-1-1,1 1 1,-1-1 0,1 0 0,2-1 0,12-9-46,1-1 1,-2 0 0,0-1-1,0-1 1,-2 0-1,20-26 1,21-21-777,-53 61 781,-1-1 1,0 1 0,0 0 0,0-1 0,1 1 0,-1 0-1,0 0 1,0-1 0,1 1 0,-1 0 0,0 0 0,1 0 0,-1-1-1,0 1 1,1 0 0,-1 0 0,0 0 0,1 0 0,-1 0 0,0 0-1,1-1 1,-1 1 0,0 0 0,1 0 0,-1 0 0,1 0-1,-1 0 1,0 0 0,1 1 0,-1-1 0,0 0 0,1 0 0,-1 0-1,1 0 1,4 14-76,-6 33 620,0-32-324,1-12-144,0 0 1,0 1 0,0-1 0,1 0 0,-1 0 0,1 1 0,0-1-1,0 0 1,0 0 0,0 0 0,1 0 0,1 4 0,0-3-26,0-1 0,1 0 0,-1 0 0,0 0 0,1 0 1,0-1-1,-1 0 0,9 4 0,15 9-226,-1 0 0,-1 2 0,0 0 1,-2 2-1,37 36 0,-50-44 157,0 0-1,-1 0 1,0 1 0,-1 0 0,0 0-1,-1 1 1,-1 0 0,0 0 0,0 1 0,-1 0-1,-1 0 1,-1 0 0,4 27 0,-7-36 78,0 0 0,0-1 1,0 1-1,-1 0 0,0 0 0,1-1 1,-2 1-1,1 0 0,-1-1 1,1 1-1,-1-1 0,-1 0 1,1 1-1,0-1 0,-1 0 0,0 0 1,0-1-1,-4 5 0,5-6-2,-1 0-1,0 0 0,0 0 1,0 0-1,0-1 0,0 1 1,0-1-1,-1 1 1,1-1-1,0 0 0,-1-1 1,1 1-1,-1 0 0,1-1 1,-1 0-1,1 0 0,-1 0 1,1 0-1,0-1 1,-1 1-1,1-1 0,-1 0 1,1 0-1,0 0 0,-1 0 1,-3-3-1,-1 0-52,1-1 0,-1 0 1,1 0-1,0 0 0,0-1 0,0-1 0,1 1 0,0-1 0,0 0 1,1 0-1,0 0 0,0-1 0,0 0 0,1 0 0,1 0 0,-6-17 1,6 16-92,1 0 0,0 0 0,0 0 0,1 0 0,0-1 0,0 1 0,1-1 0,1 1 0,0-1 0,0 1 1,1 0-1,0 0 0,0 0 0,1 0 0,0 0 0,5-10 0,5 0-531,0 0 0,0 1 0,18-17-1,-10 11 374,5-6-355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 14675,'0'-1'54,"-1"0"-1,0 1 0,1-1 1,-1 0-1,0 0 1,0 1-1,0-1 1,1 0-1,-1 1 1,0-1-1,0 0 0,0 1 1,0 0-1,0-1 1,0 1-1,0-1 1,0 1-1,0 0 1,0 0-1,0 0 0,0 0 1,0-1-1,0 1 1,0 1-1,0-1 1,0 0-1,-1 0 1,1 0-1,0 0 0,0 1 1,0-1-1,0 1 1,-1 0-1,-37 15 718,38-15-750,-13 5 136,1 2 0,-1 0 0,1 1 1,1 0-1,-1 1 0,2 0 0,-1 1 0,-15 20 1,27-31-168,-1 1 0,1-1 1,-1 0-1,1 1 1,0-1-1,-1 1 0,1-1 1,-1 1-1,1-1 1,0 1-1,0-1 1,-1 1-1,1-1 0,0 1 1,0 0-1,0-1 1,0 1-1,-1-1 0,1 1 1,0 0-1,0-1 1,0 1-1,0-1 0,0 1 1,1 0-1,-1-1 1,0 1-1,0-1 0,0 1 1,0-1-1,1 1 1,-1 0-1,0-1 0,1 1 1,-1-1-1,0 1 1,1-1-1,-1 0 0,0 1 1,1-1-1,-1 1 1,1-1-1,-1 0 0,1 1 1,-1-1-1,1 0 1,-1 1-1,1-1 0,-1 0 1,1 0-1,0 0 1,-1 1-1,1-1 1,-1 0-1,1 0 0,0 0 1,-1 0-1,2 0 1,5 0-231,1 0 1,-1 0 0,14-2 0,-14 1 91,61-11-1111,-52 8 993,0 1-1,1 0 1,-1 1 0,1 1-1,-1 1 1,22 2-1,-37-2 284,1 0 0,-1 0-1,0 0 1,1 0-1,-1 1 1,0-1 0,0 1-1,1-1 1,-1 0-1,0 1 1,0 0 0,0-1-1,0 1 1,0 0-1,0 0 1,0-1 0,0 1-1,0 0 1,0 0-1,0 0 1,0 0 0,-1 0-1,2 2 1,-2-1 25,0-1-1,1 1 1,-1-1 0,0 1 0,-1-1 0,1 0 0,0 1-1,0-1 1,-1 1 0,1-1 0,0 1 0,-1-1-1,0 0 1,1 1 0,-1-1 0,0 0 0,0 2 0,-5 4 177,1 0 0,-1 0 0,0 0 0,-1-1 0,-9 8 0,7-8-77,0 0 0,0 0-1,-1-1 1,0 0 0,0 0-1,0-1 1,-12 3 0,-3-4 78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14019,'2'26'1466,"-2"-9"-1105,3 85 711,-2-91-991,1-1-1,0 1 1,0-1-1,1 1 1,0-1-1,1 0 1,6 13-1,-9-21-61,1-1-1,-1 1 1,0 0-1,0 0 1,1 0-1,-1-1 1,1 1-1,-1-1 1,1 1-1,0-1 1,0 0-1,-1 0 1,1 1-1,0-1 1,0 0-1,0-1 1,0 1 0,1 0-1,-1-1 1,4 1-1,-2 0 4,0-2-1,0 1 1,0 0-1,-1-1 1,1 0 0,0 0-1,0 0 1,0 0-1,-1 0 1,7-4 0,2-2 11,-1-1 0,1 1 1,-2-2-1,0 1 1,17-19-1,-12 9 51,0 0 1,-1-1-1,-2 0 0,0-1 0,0-1 1,13-37-1,-30 86 43,1 1 1,0 41-1,4-67-124,0-1 0,0 0 0,0 0-1,0 1 1,0-1 0,1 0-1,-1 0 1,1 1 0,-1-1 0,1 0-1,0 0 1,0 0 0,2 4-1,-2-6 3,0 1-1,-1-1 0,1 1 0,0-1 0,0 1 0,0-1 0,0 0 0,0 1 0,0-1 0,0 0 1,0 0-1,0 0 0,0 0 0,0 0 0,0 0 0,0 0 0,0 0 0,0 0 0,0 0 0,0 0 1,0-1-1,0 1 0,0 0 0,0-1 0,-1 1 0,1-1 0,0 1 0,0-1 0,0 1 0,0-1 1,-1 0-1,1 1 0,0-2 0,13-9 34,-1-1 1,-1 0 0,0-1-1,0-1 1,-2 1-1,1-2 1,15-29 0,16-23-24,-35 62-69,-4 9 4,-2 13-15,-1-15 62,-1 45-100,0-15 61,4 40 0,-3-70 46,0-1 0,0 1 0,0-1 0,1 1 0,-1-1 0,0 1 0,1-1 0,-1 1 0,1-1 0,-1 1 0,1-1 0,0 0 0,-1 1-1,1-1 1,0 0 0,0 0 0,0 0 0,0 0 0,0 1 0,2 0 0,-1-1 3,-1-1-1,0 0 0,0 0 1,1 0-1,-1 1 1,0-1-1,0 0 1,1 0-1,-1-1 0,0 1 1,1 0-1,-1 0 1,0-1-1,0 1 0,0 0 1,1-1-1,-1 0 1,0 1-1,1-2 1,8-4 17,-1-1 1,0 0 0,0-1 0,9-11 0,-11 12-58,5-6-22,-8 9-63,-1 0 0,1 0 0,0 0 0,1 0 0,5-3 0,-10 6 97,0 1-1,0 0 1,1 0 0,-1 0-1,0 0 1,0 0 0,0 0 0,0 0-1,0 0 1,0 0 0,1 0-1,-1 0 1,0 0 0,0 0-1,0 0 1,0 0 0,0 0-1,1 0 1,-1 0 0,0 0-1,0 0 1,0 0 0,0 0-1,0 0 1,0 0 0,1 0-1,-1 0 1,0 0 0,0 1 0,0-1-1,0 0 1,0 0 0,0 0-1,0 0 1,0 0 0,1 0-1,-1 0 1,0 0 0,0 1-1,0-1 1,0 0 0,0 0-1,0 0 1,0 0 0,0 0-1,0 0 1,0 1 0,1 10-964,-5 11-54,-1-2 507,2-1-130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56 13227,'-3'-4'246,"-1"1"1,1-1-1,-1 1 1,0-1-1,0 1 1,0 0-1,0 1 0,0-1 1,-1 1-1,1 0 1,-1 0-1,0 0 1,0 1-1,0-1 1,0 1-1,-7-1 0,7 2-199,0 0-1,0 1 0,0-1 0,0 1 0,0 0 0,0 0 0,0 1 0,1-1 0,-1 1 0,0 0 0,1 0 0,-1 1 1,1-1-1,0 1 0,0 0 0,-6 6 0,2-1-17,0 1 1,0-1-1,2 1 0,-1 0 1,1 1-1,-8 15 1,11-19-25,0 0 0,1 0 1,0 1-1,0-1 1,0 1-1,1-1 0,0 1 1,0-1-1,1 1 1,0-1-1,0 1 1,1 10-1,0-15-7,0 0 0,-1 1 0,1-1 0,0 1 0,0-1 0,0 0 0,1 0 0,-1 0 0,0 0 0,1 1 0,-1-2 0,1 1 0,0 0 0,0 0 0,0-1 0,0 1 0,0 0 0,0-1 0,0 0 0,0 0 0,0 0 0,1 0 0,-1 0 0,0 0 0,1 0 0,-1-1 0,1 1 0,-1-1 0,1 0 0,-1 1 0,1-1 0,3-1 0,2 1-1,0-1 0,0 0 0,0-1 0,-1 0 0,1 0 0,-1-1 0,0 1 0,1-2 0,10-5 0,-5 0 4,0-1 0,0 0 0,-1 0 0,0-2 0,-1 1 0,14-20-1,-19 23 7,-1 1-1,0-1 0,0-1 1,-1 1-1,0-1 0,0 1 0,-1-1 1,0 0-1,-1 0 0,0-1 0,0 1 1,0-13-1,-2 21-6,0 0 0,0 0 0,0 0 0,0 0 0,0 0 0,0 0 0,0 0 0,0 0 0,-1 0 0,1 0 0,0 0 0,-1 0 0,1 0 0,0 0 0,-1 0 0,0 0 0,0-1 0,1 2 0,-1 0 0,1 0-1,0 0 1,-1 0 0,1 0 0,-1 0 0,1 0 0,0 0-1,-1 0 1,1 0 0,0 0 0,-1 0 0,1 0 0,-1 0 0,1 0-1,0 0 1,-1 0 0,1 0 0,-1 1 0,1-1 0,0 0-1,-1 0 1,1 1 0,0-1 0,0 0 0,-1 0 0,1 1 0,-1-1-1,-2 4 0,0-1-1,1 0 0,-1 1 0,0 0 0,1 0 0,-3 5 1,-1 6-12,1-1 0,0 1 0,1 0 0,0 0 1,2 0-1,-1 1 0,2-1 0,0 1 0,3 26 1,-2-41-6,0 1 0,0-1 1,0 1-1,0-1 0,1 1 1,-1 0-1,0-1 1,1 0-1,0 1 0,-1-1 1,1 1-1,0-1 0,0 0 1,-1 1-1,1-1 1,0 0-1,0 0 0,1 0 1,-1 0-1,0 0 0,0 0 1,0 0-1,1 0 0,1 1 1,-1-2-18,0 0 0,-1 0 0,1 0 1,0 0-1,0 0 0,0 0 0,0-1 0,0 1 0,0-1 1,-1 1-1,1-1 0,0 1 0,0-1 0,-1 0 0,1 0 1,2-2-1,6-4-104,0-1-1,-1 0 1,0-1 0,13-16 0,8-14-220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166 254 13835,'-3'6'309,"0"1"1,0-1-1,-1 0 0,0 0 1,0-1-1,0 1 0,-10 8 0,-13 20 574,23-27-784,0 0 1,0 0-1,0 1 1,-3 12-1,7-19-95,0-1-1,-1 1 1,1 0-1,0 0 1,-1 0 0,1 0-1,0-1 1,0 1-1,0 0 1,0 0 0,0 0-1,0 0 1,0 0-1,0 0 1,0-1 0,1 1-1,-1 0 1,0 0-1,0 0 1,1 0-1,-1-1 1,0 1 0,1 0-1,-1 0 1,1-1-1,-1 1 1,1 0 0,0-1-1,-1 1 1,1 0-1,0-1 1,-1 1 0,1-1-1,0 1 1,0-1-1,-1 1 1,1-1-1,0 0 1,0 1 0,0-1-1,-1 0 1,1 0-1,0 0 1,0 0 0,0 1-1,0-1 1,0 0-1,0 0 1,0-1 0,-1 1-1,1 0 1,0 0-1,0 0 1,1-1-1,2 0 13,-1 0-1,1-1 0,0 1 1,-1-1-1,1 0 0,-1 1 1,1-2-1,-1 1 0,0 0 1,0-1-1,0 1 0,0-1 0,-1 0 1,5-6-1,4-6 79,16-26 1,-27 40-92,8-14 54,0 0 0,-1-1 1,-1 0-1,0 0 0,-1 0 1,-1-1-1,4-31 0,-7 41-43,-1 0 0,1 0 0,-1 0-1,-1 0 1,1 0 0,-1 1 0,0-1 0,-1 0 0,0 1-1,0-1 1,0 1 0,-1-1 0,0 1 0,0 0-1,0 0 1,-1 0 0,0 0 0,0 1 0,-1 0 0,1 0-1,-1 0 1,-6-5 0,6 7-8,0 1 0,1-1 0,-1 1 0,0 0-1,-1 0 1,1 1 0,0 0 0,0 0 0,-1 0 0,1 0 0,0 1-1,-1 0 1,1 0 0,-1 0 0,1 1 0,0-1 0,-1 2 0,-6 1-1,7-2-20,0 1-1,1-1 1,-1 1 0,1 0-1,0 0 1,-1 1-1,1-1 1,0 1-1,1 0 1,-1 0-1,0 0 1,1 1-1,0-1 1,0 1-1,0 0 1,0 0 0,0 0-1,1 0 1,0 0-1,-4 9 1,6-12-8,-1 0 1,1 1 0,0-1-1,-1 1 1,1-1 0,0 0-1,0 1 1,0-1 0,0 1-1,0-1 1,0 1 0,0-1-1,1 0 1,-1 1 0,0-1-1,1 0 1,-1 1 0,1-1-1,0 0 1,-1 1 0,1-1-1,1 1 1,0 0-21,-1-1 1,1 0-1,0 1 0,0-1 1,0 0-1,0 0 0,0 0 1,0 0-1,0 0 0,0-1 1,0 1-1,4 0 0,8 0-218,-1 0 1,0-1-1,26-3 0,-26 2 70,39-5-441,-32 3 408,0 1 1,0 0-1,0 2 1,1 0-1,-1 1 1,27 5-1,-44-5 238,0 0 1,0 1-1,0-1 1,0 0-1,0 1 0,0 0 1,0 0-1,-1 0 1,1 0-1,-1 0 0,1 0 1,-1 1-1,0-1 1,0 1-1,0-1 0,0 1 1,0 0-1,-1 0 1,1 0-1,-1 0 0,0 0 1,1 0-1,-2 0 1,1 1-1,1 4 0,-1 7 294,0 1 0,0 0 0,-1 0-1,-3 18 1,0-2 209,2-20-302,1-8-168,-1 0 0,1 0 0,-1 0 0,1 0 0,0 0 0,1 0 1,-1 0-1,1 0 0,0 0 0,-1 0 0,4 7 0,-3-11-63,-1 1 0,1-1 0,-1 0 0,1 0 0,-1 1 1,1-1-1,-1 0 0,1 0 0,-1 0 0,1 0 0,-1 0 0,1 1 0,-1-1 0,1 0 0,-1 0 0,1 0 0,-1-1 0,1 1 0,0 0 1,-1 0-1,1 0 0,-1 0 0,1 0 0,-1-1 0,1 1 0,-1 0 0,1 0 0,-1-1 0,0 1 0,1 0 0,-1-1 0,1 1 0,-1 0 0,0-1 1,1 1-1,-1-1 0,0 1 0,1-1 0,-1 1 0,0-1 0,1 0 0,14-21-836,-15 21 798,37-72-849,-15 30 339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0:5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15323,'-1'1'82,"0"-1"0,0 1 0,0-1-1,0 1 1,0-1 0,0 1 0,1 0 0,-1-1-1,0 1 1,0 0 0,0 0 0,1 0-1,-1 0 1,0 0 0,1 0 0,-1 0 0,1 0-1,-1 0 1,1 0 0,-1 1 0,-6 27 344,6-25-189,-3 23-184,1 0 1,1 0 0,1 0-1,2 1 1,5 37-1,2-18-102,1 1 0,20 54 0,-4-45-353,-19-45-34,-5-10 84,-2-4-111,-78-105-70,49 69 1332,-44-73-1,72 107-709,0 1-1,1-1 1,-1 0 0,1 1 0,-1-1-1,1 0 1,0 0 0,0 0-1,1 0 1,-1-7 0,1 9-53,1 0 0,-1 0-1,1 0 1,-1 0 0,1 0 0,0 1 0,0-1 0,0 0 0,0 0-1,0 1 1,0-1 0,0 1 0,0-1 0,1 1 0,-1-1 0,1 1 0,-1 0-1,1 0 1,-1 0 0,1 0 0,0 0 0,-1 0 0,1 0 0,2 0-1,25-9-147,0 1-1,1 2 0,-1 1 0,44-4 0,-43 7 84,50-7-199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1:4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15 142 8874,'-1'1'126,"1"0"1,-1 0-1,0 0 0,1 0 1,-1-1-1,0 1 0,0 0 0,1 0 1,-1 0-1,0-1 0,0 1 1,0 0-1,0-1 0,0 1 1,-1 0-1,1-2-66,1 0 0,0 0 0,0 1 0,0-1 0,0 0 0,0 0 0,0 0 0,0 1 0,0-1 0,1 0 0,-1 0 0,0 0 0,0 1 0,1-1 0,-1 0 0,0 0 0,1 1 0,-1-1 0,1 0 0,-1 1 0,2-2 0,-1 0 6,1 0 0,0 0 0,-1 1 0,1-1 0,0 0 0,0 1 0,0-1 0,0 1 0,0 0 0,1 0 0,-1 0 0,0 0 0,1 0 0,-1 0 0,0 0 0,1 1 0,-1-1 0,4 1 0,22-8-91,17-8-107,2 2 1,0 2-1,88-11 0,-92 16 84,58-3 84,1 4-1,103 7 0,-36 1-14,244-13 8,207 1-135,368 68 173,-893-51-66,98 8 4,425 29 17,-1-31-25,345 8-37,-605-1 41,54 4 649,-404-24-731,1 1-120,1-1-1,-1 2 0,0-1 0,8 3 0,-13-6 10,0-10-73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0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4633,'56'-10'215,"85"-27"1,-100 23-261,2 3 1,0 1 0,79-7-1,-48 19-187,-1 3-1,123 23 0,26 3-51,-54-25 372,217-20 0,20-1 316,85 45-268,-120-5 480,138-16 1959,130 7-169,-527-8-2282,725 31-1010,-496-40 182,132 2 395,-1 21 1229,467 22 1170,-830-46-2059,390 7 702,-474-3-923,0-2-1,1 0 1,-1-1-1,47-9 1,-33-1-16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2403 43 7001,'-60'-3'510,"-62"-10"-1,-25-2-1201,-130 22 1184,6 1 88,78-21-205,-123-1 129,21 29-669,142-4-1187,-209-13-1,261-7 944,-4-2 34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14787,'6'4'736,"1"-8"-528,-2-12-160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2655 1 6393,'-418'34'1695,"87"-3"-959,234-27-1381,-137-11 0,-2-19-485,-61-6 1259,220 28 802,-144 10 0,128 5-573,1 4 0,1 5 0,-145 49 0,62-4-1582,117-40 911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1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6401,'-53'30'929,"0"2"-537,1-2-160,1 0 1008,4 0-776,5 2-128,9 1-152,4 1-40,14 3-64,2 4-32,13 3-48,1 0-104,13 5-256,8 0-184,8 0-688,3-5 1000,6-4-184,2-3-112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1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1220 5985,'40'25'270,"2"-2"-1,0-2 1,73 26 0,142 29-76,-73-32-141,195 20 1,195-16 39,-339-36-44,291 12-1,0-28 24,543-58 755,-1005 58-763,623-42 427,-8-53-551,-246 0-460,-294 60 345,144-59 0,-213 66 505,103-63 0,-162 89-289,-1-1-1,0 0 1,0-1-1,-1 0 1,0 0-1,-1-1 0,1-1 1,12-19-1,-17 22-37,0 0 0,-1 0 0,0 0 0,0-1 0,-1 1-1,1-1 1,-2 1 0,1-1 0,-1 0 0,-1 0 0,1 0-1,-1 0 1,0 0 0,-1 1 0,-2-10 0,-1-2-115,-1 1 0,-2-1 0,1 1 0,-2 1 0,-1 0 0,0 0 0,-1 0 1,0 1-1,-26-29 0,16 23 118,-1 2 0,0 0 0,-2 1 1,0 1-1,-50-29 0,26 23 656,-2 2 0,-94-29 0,-110-13 1109,-280-53-774,258 62-1721,-451-32 0,468 66 83,125 7 279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3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1025 11843,'40'-30'774,"-18"19"-1041,1 2-1,0 0 1,1 1-1,0 2 1,0 0-1,1 2 1,-1 0-1,37 0 1,24 5-763,98 13 0,-11 1 1244,114-10 397,48 2 918,-140-4-581,238-26 1,46 5-858,1 29-122,-462-11 30,626 0-187,-223 1 369,-259 4-49,219-20-1,44-53-257,-95 13-162,4 25 153,-135 28 260,224-12 176,230 1-134,-635 14-166,69-2 2,-1-3 0,117-21-1,-198 24-45,1-1 0,-1 1 0,0-1 0,0 0 0,0 0 0,0 0 1,0-1-1,-1 1 0,1-1 0,-1 0 0,0 0 0,1 0 0,-1 0 0,-1-1 0,1 1 0,0-1 0,-1 0 0,0 1 0,0-1 0,0 0 0,0-1 0,2-7 0,0 0-156,-1-1 0,-1 1 0,0-1 0,0 0 1,-1 1-1,-2-24 0,1 29 221,-1 1 0,-1-1 0,1 1 0,-1-1 0,0 1 0,-1 0 0,1-1 0,-1 1 0,-1 0 0,1 1 0,-1-1 0,0 1 0,0 0 1,0 0-1,-1 0 0,-8-7 0,-7-3 287,0 0 0,-1 2 1,-28-13-1,24 13 16,-32-23 1,-8-2-135,22 10-410,29 18 189,-1 0-1,0 1 0,0 0 0,-1 2 1,0 0-1,-19-6 0,-17 3 122,0 2-1,-72-3 0,4 1-58,-78-18-153,-102-9 13,-22 18-14,-545 40 1,-208 26 348,-617-77-362,569-29-14,1016 49 12,-233-20 78,1 28 336,336 2-266,-18 0-274,0 2 0,0 0 0,1 1-1,-1 1 1,1 1 0,-39 15 0,56-18 296,0 0 0,0 0-1,0 1 1,0-1 0,1 1 0,-1 0 0,1 0-1,0 0 1,-1 0 0,1 0 0,1 0 0,-1 1-1,0-1 1,1 1 0,0-1 0,0 1 0,0-1-1,0 1 1,0 4 0,-2 11 105,2 1 0,0 27 0,2-30-109,22 254-866,-9-148-59,-11-89 802,-3 0 0,0 0-1,-9 52 1,-27 95 1022,35-179-927,-1 5 29,-1-16-5,2 8-25,-8-29 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0 930 6713,'7'1'54,"-1"-1"-1,0 0 1,1 0-1,-1-1 1,0 0-1,0 0 1,0 0-1,0-1 1,11-4-1,1 0-145,19-2 228,0 1-1,1 2 0,0 1 0,46 2 1,154 17 1378,-132-5-1410,761 5 301,-355-15-442,231 13-49,-695-12 75,239 5-174,-194 1 88,98 18-1,-70-6 100,196 5 1,125-27 19,-315 0-21,-54 2-4,273 1-63,40 22 23,-83-15 30,-255-9-10,1-2 0,-1-2 0,0-2 0,56-18 0,-94 23 37,0-1 0,0 0 0,-1 0 1,1-1-1,-1-1 0,0 1 0,-1-1 0,1-1 0,-1 0 0,-1 0 0,1 0 1,-1-1-1,0 0 0,6-11 0,-6 8 16,-1-1 1,-1 0-1,0 0 0,0 0 1,-1 0-1,-1-1 0,0 0 1,0 0-1,-2 1 0,1-1 1,-2-15-1,0-2 13,-1 12-83,1 0-1,0 0 1,2 0 0,0 0 0,1 0 0,10-32-1,-1 20-243,-5 12-422,0 0 0,7-33 0,-13 45 491,0 0 0,-1-1-1,0 1 1,0-1-1,0 1 1,-1-1 0,1 1-1,-2-1 1,1 1 0,-1-1-1,-4-11 1,-6-5 574,0 1 0,-1 0 0,-27-34 0,-55-53 1388,85 100-1622,0 0 0,-1 0-1,0 1 1,-1 1 0,0 0-1,0 0 1,0 1 0,-1 1 0,1 0-1,-1 1 1,-19-4 0,-11 0-1455,0 1 0,-53 0 1,38 5 250,-68 6 0,77 1 826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4967 106 6425,'-205'9'884,"-334"19"-3985,-41 2 5531,-1-39-2603,308-10-470,-242-14-3555,95 40 5094,133 2 1555,196-10-2843,-107-15 1,5-12 1537,-106-14 2544,100 22-5020,112 12 94,5 0 650,0 3 1,-96 8-1,160-2 675,0 1 0,-27 8 0,40-9-106,0 1-1,0-1 1,0 1 0,1 1 0,-1-1 0,1 1 0,0-1 0,-1 1-1,1 0 1,0 1 0,1-1 0,-1 1 0,-5 7 0,-2 6-166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2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7330,'0'28'680,"1"1"-536,8-5-104,-1 1 384,9 3-368,4 2-88,3 0-160,-3 1-48,7 0-280,-1-1-249,-3 2 569,-2-4-104,-2 1-32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2:3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1045 4713,'5'-3'2104,"11"-1"-964,19-2-551,30-3-1211,1 4 0,79 2 0,134 21 1921,-44-2-592,174-7-1055,209 11 482,153 15 2172,33-34-2083,312 3-332,-636-5-295,11 0-1087,-396 0 2272,121-18 1,-204 17-769,0 0 0,-1 0 0,1-1 0,-1-1 1,0 0-1,0 0 0,20-12 0,-24 11-22,0 0 0,-1 0 0,1 0 0,-1-1 0,0 0 0,-1 0 0,0-1 0,0 1 0,0-1 0,-1-1 0,7-13 0,-3 0 123,-1 1 1,0-1-1,-2 1 1,-1-2-1,0 1 1,-2 0 0,0-1-1,-2 1 1,0-1-1,-1 0 1,-2 1-1,0 0 1,-1 0-1,-12-37 1,12 43-58,1 0 1,1 0 0,0-1 0,1 1-1,1-25 1,1 26-216,-1 1 1,0-1 0,-1 1-1,-1 0 1,0-1-1,-1 1 1,-5-16-1,7 26 125,-1 0 0,1 0 1,-1 1-1,1-1 0,-1 0 0,0 1 0,0 0 1,0-1-1,-1 1 0,1 0 0,0 0 0,-1 0 1,0 0-1,1 1 0,-1-1 0,0 1 0,0 0 1,1-1-1,-1 1 0,0 0 0,0 1 0,0-1 1,-1 1-1,1-1 0,0 1 0,-3 0 0,-10 0 120,0 2-1,0 0 0,1 0 0,-19 6 0,-25 4 145,-234-17-648,289 5 385,-217-30-514,25 2 375,46 18-298,-199-24-296,92-17 1064,-164-27 1217,-241-19-1383,528 83-779,-1 5 1,0 6 0,0 6-1,-241 36 1,203-10-1525,-308 47 821,-3-36 3695,-226-53-1879,560-6-626,94 10 103,-85-2 0,134 11 168,0 0 0,0 1 0,0 0 0,-1 0 0,1 0 0,0 1 0,0 0 0,0 0 0,1 1 0,-1 0 0,1 0 0,-10 7 0,12-7-71,-1 1 1,1 0-1,0 1 0,0-1 0,0 1 0,0 0 0,1-1 0,0 2 0,0-1 0,0 0 1,1 1-1,-1-1 0,1 1 0,1 0 0,-3 7 0,1 8-28,1-1 0,0 0 0,2 1 0,0-1 0,6 40-1,29 102-1,-9-53-675,37 355-1726,-63-427 2448,-5-15 112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93 4201,'-2'1'507,"1"-1"0,0 1 0,0-1 0,0 1 0,0-1 0,1 1 0,-1 0 0,0 0 1,0-1-1,0 1 0,0 0 0,1 0 0,-1 0 0,0 0 0,1 0 0,-1 0 0,0 2 0,3-2-454,1 0 0,-1-1 0,1 1 0,-1 0 0,1-1 0,-1 0 0,1 1 0,2-1 0,-4 0-31,18 2-24,-1-1-1,1-1 1,0 0-1,0-2 1,0 0 0,-1-1-1,1-1 1,-1 0-1,20-8 1,-36 11 76,3-1 270,-7 2 4,-19 3 25,-181-32 334,196 28-721,0 0 1,1 0-1,-1-1 0,1 0 1,-9-4-1,41 4-727,22-2 447,-1-1 1,58-14 0,-106 19 293,6-2-6,0 0 1,0 1 0,0 0-1,-1 0 1,1 1 0,0-1-1,0 1 1,8 1 0,-42 7 577,15-6-445,1 0 0,-24 0 0,31-2-159,0 0-1,0-1 1,0 1 0,-1-1 0,1 0-1,0-1 1,1 1 0,-1-1 0,-8-4-1,-4-3-43,4 7-29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9682,'1'-3'2423,"5"4"-1059,19 9-778,-17-7-651,0 1 1,-1-1-1,1-1 1,16 4-1,-19-6 72,0 0-1,0 0 1,-1 0-1,1-1 1,0 0-1,0 0 1,-1 0-1,1 0 1,-1-1-1,1 0 1,-1 0-1,0 0 1,0 0-1,7-5 1,-11 6 23,-32 27 1011,27-24-936,0-1 0,-1 1 1,1-1-1,0 0 0,-1 0 1,1-1-1,0 1 0,-1-1 1,1-1-1,-1 1 0,1-1 1,0 0-1,-1 0 1,1 0-1,0-1 0,0 0 1,-8-3-1,45-6-1009,-14 7 652,-12 3 157,0 0 0,0 0 0,0-1 0,0 0 0,0 0 1,0-1-1,-1 1 0,10-7 0,-15 9 78,-16-10 373,5 9-229,4 0-90,1 0 0,-1 0 0,1 1 0,0 0 0,-1 1 0,1-1 0,-9 3 0,35 7-1535,-13-12 1210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 12683,'-3'2'186,"1"1"-1,0 0 1,0-1 0,1 1 0,-1 0 0,1 0 0,-1 0 0,1 0-1,0 0 1,0 0 0,0 0 0,0 0 0,1 0 0,-1 6-1,-1-1 440,-3 15-256,-3 46 0,7-60-349,1 1 0,0-1-1,1 0 1,0 1-1,1-1 1,0 0 0,5 17-1,-6-25-13,-1 1-1,1-1 0,0 1 0,0-1 0,-1 1 1,1-1-1,0 1 0,0-1 0,0 0 1,1 1-1,-1-1 0,0 0 0,0 0 1,1 0-1,-1 0 0,1 0 0,-1 0 1,1-1-1,-1 1 0,1 0 0,-1-1 1,1 1-1,2 0 0,0-1 3,-1 0 0,0 0 0,1-1 0,-1 1 0,0-1 0,1 0 0,-1 0 0,0 0 0,0 0 0,0 0 0,4-3 0,7-4 22,0-1-1,0-1 1,21-20-1,5-10 25,-2-1 0,-2-2 0,38-59 0,-78 108 125,-1 0-114,0 0-1,1 0 1,-7 12 0,5-6 26,1 1 0,0 0-1,0 0 1,2 0 0,-1 1 0,2-1 0,0 1 0,-1 22-1,3-34-70,1 0 0,-1 0 0,0-1 0,0 1 0,1 0 0,-1 0 0,1-1 0,0 1 0,-1-1 0,1 1 0,0 0 0,0-1 0,0 1 0,0-1 0,0 0 0,0 1 0,0-1 0,1 0 0,-1 0 0,0 1 0,1-1 0,2 1 0,-1-1 6,0 0-1,0 0 0,0 0 0,0-1 0,0 1 0,0-1 0,0 0 0,0 0 1,0 0-1,0 0 0,1-1 0,2 0 0,7-3 12,1 0 0,-1-1 0,0 0-1,19-11 1,97-70-616,-20 12-724,-107 72 1238,1 1 0,-1-1 0,1 1 0,0 0 0,-1-1 0,1 1 0,0 1 0,-1-1 0,1 0 0,0 1-1,4-1 1,-6 1 56,-1 0 0,1 0 0,-1 0 0,1 1 0,-1-1 0,1 0-1,-1 0 1,1 0 0,-1 1 0,0-1 0,1 0 0,-1 1 0,1-1-1,-1 0 1,0 1 0,1-1 0,-1 1 0,0-1 0,1 1 0,-1-1 0,0 1-1,1 0 1,1 19 144,-4 10 541,-8 38 1,0-9 572,10-58-1211,0 0 1,-1 0-1,1 0 0,0 0 1,0 0-1,0 0 0,0 0 1,0 0-1,0 0 0,0 0 1,0 0-1,1 0 0,-1 0 0,0 0 1,1 0-1,-1 0 0,1 0 1,-1 0-1,1 1 0,0-2-18,-1 1 0,1-1 0,0 0 0,-1 0 0,1 0 0,-1 0 0,1 0 0,0 0 0,-1 0-1,1 0 1,-1 0 0,1 0 0,-1 0 0,1 0 0,0 0 0,-1 0 0,1-1 0,-1 1 0,1 0 0,-1 0 0,1-1-1,-1 1 1,1 0 0,0-1 0,7-5 71,-1 0-1,0 0 1,8-10-1,-9 11-98,10-12-69,43-39-510,-51 49 341,0 1 0,0 0 1,1 0-1,0 1 1,16-7-1,-24 11 171,0 1-1,1-1 1,-1 1-1,0-1 1,1 1-1,-1 0 1,1-1-1,-1 1 1,1 0 0,-1 0-1,0 0 1,1 0-1,-1 0 1,1 1-1,-1-1 1,3 1-1,-4-1-10,1 1 0,0 0 1,0-1-1,-1 1 0,1 0 0,0 0 0,-1-1 0,1 1 0,-1 0 0,1 0 0,-1 0 0,0 0 0,1 0 0,-1 0 0,0 0 0,1 0 0,-1 0 0,0-1 0,0 1 0,0 0 0,0 0 0,0 0 0,0 2 0,0-2-12,0-1 89,0 0 1,0 0-1,0 0 1,0 0-1,0 0 1,0 0-1,0 0 1,0 0-1,0-1 1,0 1-1,0 0 1,0 0-1,0 0 1,1 0-1,-1 0 1,0 0-1,0 0 1,0 0 0,0 0-1,0 0 1,0 0-1,0 0 1,0 0-1,0 0 1,0 0-1,0 0 1,0 0-1,1 0 1,-1 1-1,0-1 1,0 0-1,0 0 1,0 0-1,0 0 1,0 0-1,0 0 1,0 0-1,0 0 1,0 0-1,0 0 1,0 0-1,0 0 1,0 0 0,0 0-1,0 0 1,0 0-1,1 1 1,7-12-230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2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30 6913,'0'-1'208,"0"0"0,0 0-1,-1 0 1,1 0 0,0-1-1,0 1 1,-1 0 0,1 0-1,0 0 1,-1 0-1,1 0 1,-1 0 0,1 0-1,-1 0 1,0 0 0,1 1-1,-1-1 1,0 0-1,0 0 1,1 0 0,-1 1-1,0-1 1,0 1 0,-1-2-1,-1 1-58,0 0 0,1 0-1,-1 0 1,0 1-1,0-1 1,0 1 0,1-1-1,-1 1 1,-5 0-1,3 0-146,-1 1-1,1 0 0,-1 0 0,1 0 1,-1 0-1,1 1 0,0 0 0,-1 0 1,-7 4-1,6 0-18,0 1 1,1-1-1,0 1 0,0 0 1,0 0-1,1 1 0,-8 15 1,3-3 7,1 1 1,-7 25-1,13-31 1,0 0 0,1 0 0,-1 24 0,-3 20-9,1-35 9,2 0 1,0 1 0,1-1-1,1 1 1,2 0-1,3 28 1,7 8-104,30 152-469,-26-144 572,-2-10-9,24 71 1,-34-124-16,0 0 0,1 0 0,-1-1 0,1 1 0,1-1 0,-1 0 0,1-1 0,0 1 0,0-1 0,0 0 0,0 0 0,1 0 0,0-1 0,0 0 0,0 0 0,0 0 0,0-1 0,10 3 0,-11-4-6,0 0 0,1 0 0,-1 0 1,1 0-1,0-1 0,-1 0 0,1 0 0,-1-1 0,1 0 1,6-1-1,-9 1 27,1 0 0,-1 0 0,0-1 0,0 1 0,0-1 0,0 0 0,0 0 0,0 0 0,0 0 1,-1-1-1,1 1 0,-1-1 0,1 1 0,-1-1 0,0 0 0,3-6 0,2-5 16,0-1 1,-1 1-1,-1-1 0,-1-1 1,0 1-1,-1-1 0,0 0 1,-1 1-1,-1-19 0,19-132-762,-13 125 737,-1-1 1,-2 1-1,-3-74 0,-38-182 522,36 281-309,-10-56 356,9 63-472,0 1 0,0 0 0,-1-1 0,0 1 0,0 0 0,-6-7 0,8 13-92,0 1 0,0-1 0,0 1 0,-1 0 0,1 0 0,-1 0 0,1 0 0,-1 0 0,1 0 0,-1 0 0,1 0 0,-1 0 0,0 1 0,1-1 0,-1 1 0,0-1 0,0 1 0,0 0 0,-3 0 0,-19-7-452,15 0 267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3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8 190 7650,'0'-1'177,"0"0"1,-1 0 0,1 0 0,0 0-1,0 0 1,-1 0 0,1 0-1,0 0 1,-1 1 0,1-1 0,-1 0-1,0 0 1,1 0 0,-1 1 0,1-1-1,-2-4 3961,2 5-4066,134-3-276,-119 4 184,1 1 0,-1 0 0,0 1 0,21 7 0,-17-4-8,0-2 1,23 3-1,-5-4-4,0-3-1,0-1 1,1-2 0,-2-1-1,42-11 1,178-60-3,-170 47 37,148-30 0,-150 47-4,104 0-1,85 15-5,-53 1 5,-47-6-1,310 6-37,-2 40 9,-203-5 1,-188-31-19,100-3 0,-18-13-44,-55 0 9,120 10 0,331 72-18,-503-66 53,1-2-1,100-2 1,133-32-166,7 0 52,-224 22 94,22-7-81,177-44-1,-279 56 152,5-2-1,151-31-32,-122 27 18,1 2 0,50 0 0,-75 5 10,1 1 0,-1 0 0,0 1-1,0 0 1,0 1 0,18 8 0,20 6-3,-43-16 13,0-1-1,0 0 0,1 0 1,-1-1-1,0 0 0,12-2 1,7 1 64,-25 1-58,0 0 0,0-1-1,0 1 1,0 0 0,-1-1-1,1 1 1,0-1 0,0 1-1,0-1 1,-1 1 0,1-1-1,0 1 1,-1-1 0,1 0-1,0 0 1,-1 1 0,1-1-1,-1 0 1,1 0 0,-1 0-1,0 1 1,1-1 0,-1 0-1,0 0 1,0 0 0,1 0-1,-1 0 1,0 0 0,0 0-1,0 0 1,0 1 0,0-1-1,0-2 1,-5-13-8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3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8186,'5'-1'94,"0"0"0,-1 0 0,1 0 0,0 1 0,0-1 0,-1 1 1,1 0-1,0 1 0,0-1 0,-1 1 0,10 2 0,12 2 108,-3-4-94,-1-1 1,1 0 0,-1-2 0,1-1 0,-1 0-1,0-2 1,0 0 0,30-13 0,-41 14-110,0 1 1,0-1 0,0 2 0,0-1 0,0 2 0,1 0-1,-1 0 1,1 1 0,-1 0 0,1 1 0,-1 0-1,1 1 1,-1 0 0,12 4 0,419 94 420,-259-70-359,153 22-29,4-25-5,-58-17-23,68 1 1,0-23 1,289-26 8,-397 14-81,-1-21-6,31-5-27,-204 42 13,1 4 0,99 4-1,136 28-192,-61-4 257,240 21 30,-418-38-5,-9-2-6,0-3 0,65-5 1,-83-1-3,0-1 0,-1-2 1,0-1-1,42-16 0,-65 19 62,0-1 49,0 1 0,0 0 1,0 2-1,1-1 0,24-1 0,-38 5 162,-1 0-249,-1 1-1,1 0 1,0-1 0,-1 1 0,1-1 0,-1 1-1,1-1 1,0 1 0,-1-1 0,1 1 0,-1-1-1,1 0 1,-1 1 0,0-1 0,1 0 0,-1 1-1,1-1 1,-1 0 0,0 0 0,1 1 0,-1-1-1,1 0 1,-1 0 0,0 0 0,1 0 0,-1 0-1,0 0 1,1 0 0,-1 0 0,0 0 0,1 0-1,-1 0 1,0-1 0,1 1 0,-1 0 0,-1-1 0,-8-6-30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4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 8466,'-2'-2'303,"-1"-1"1,1 1-1,-1 0 1,0 0-1,1 0 1,-1 0-1,0 0 1,0 1-1,0-1 1,0 1-1,-1 0 1,1 0 0,0 0-1,0 1 1,-1-1-1,-6 0 1,10 1-282,0-1-597,89 7-1649,-306 9 5369,298 1-5427,83 21-5101,-204-71 12072,36 31-4531,-1-1 1,0 1-1,0 1 0,0-1 1,0 1-1,-1 0 0,1 0 1,0 0-1,-1 1 1,1-1-1,-9 1 0,14 1-168,0 0-1,0-1 1,0 1 0,-1 0-1,1 0 1,0 0-1,0 0 1,0 0-1,0 0 1,-1 0 0,1 0-1,0 0 1,0 0-1,0 0 1,-1 0-1,1 0 1,0 0 0,0 0-1,0 0 1,0 0-1,-1 0 1,1 0-1,0 1 1,0-1-1,0 0 1,0 0 0,-1 0-1,1 0 1,0 0-1,0 0 1,0 0-1,0 1 1,0-1 0,-1 0-1,1 0 1,0 0-1,0 0 1,0 1-1,0-1 1,0 0 0,0 0-1,0 0 1,0 0-1,0 1 1,0-1-1,0 0 1,0 0-1,0 0 1,0 1 0,0-1-1,0 0 1,0 0-1,0 0 1,0 1-1,0-1 1,0 0 0,0 0-1,0 0 1,0 0-1,0 1 1,1-1-1,-1 1-31,0-1 0,1 1 0,-1-1 0,1 1 0,0-1 0,-1 1 0,1-1-1,-1 1 1,1-1 0,0 0 0,-1 1 0,1-1 0,0 0 0,-1 0 0,1 1-1,1-1 1,62 0-1120,-30 0 1382,-108-6 4366,34 2-4338,37 4-333,1-1 0,-1 1 0,1 0 0,-1-1 0,1 1 0,-1-1 0,1 0 0,-1 0-1,1 0 1,0 0 0,-1 0 0,-3-4 0,6 3-97,4 2-70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13507,'41'44'1231,"-3"8"-1262,123 155-1,-134-177-71,1-2-1,1 0 1,1-2-1,50 33 1,-39-35-407,-41-24 507,0 0-1,0 0 1,1 0 0,-1 0-1,0 0 1,0 0-1,0 0 1,0 1-1,0-1 1,0 0 0,0 0-1,0 0 1,0 0-1,0 0 1,0 0-1,0 0 1,0 0 0,0 1-1,0-1 1,0 0-1,0 0 1,0 0 0,0 0-1,0 0 1,0 0-1,0 0 1,0 0-1,0 1 1,0-1 0,0 0-1,0 0 1,-1 0-1,1 0 1,0 0-1,0 0 1,0 0 0,0 0-1,0 0 1,0 0-1,0 0 1,0 1-1,0-1 1,0 0 0,0 0-1,-1 0 1,1 0-1,0 0 1,0 0 0,0 0-1,0 0 1,0 0-1,0 0 1,0 0-1,-1 0 1,1 0 0,0 0-1,0 0 1,0 0-1,0 0 1,0 0-1,0 0 1,0 0 0,0 0-1,-1 0 1,-8 2-73,-19 0-103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14019,'6'-23'872,"14"-10"-792,5-4-40,14-10 136,10-2-72,10-4-88,4 1-80,1 5-616,-5 4 640,-3 14-88,-9 8-56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13483,'-10'30'800,"-17"9"-744,-6 4-48,-2 7 112,4 5-104,5 5-8,5 0-8,9 3 16,4 0-8,9-4-40,6 0-40,7-9-80,5-4-88,4-13-488,6-10-408,5-22 880,3-11-185,4-19-103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50 13979,'-17'52'188,"2"0"1,2 2-1,2 0 0,-4 73 1,13-68-345,5 70 1,1-16-189,-4-112 347,0 0-1,0-1 1,0 1 0,0-1 0,0 1 0,0-1 0,0 1-1,0 0 1,-1-1 0,1 1 0,0-1 0,0 1 0,0-1 0,-1 1-1,1-1 1,0 1 0,0-1 0,-1 1 0,1-1 0,-1 1-1,-7-3 152,6 1-130,0 0-1,1-1 1,-1 0-1,1 1 1,0-1-1,-1 0 1,1 1-1,0-1 1,0 0-1,-1-2 1,-2-12 45,0 1 1,1-1-1,1 0 0,1 0 1,0-23-1,0 19-30,2-29-50,2 1 1,2 0 0,2 1-1,2-1 1,3 2 0,19-56 0,-26 87 0,1 1 1,0 0 0,1 0 0,1 0 0,17-24-1,-22 34 8,0 1 0,0-1 0,0 1-1,1 0 1,0 0 0,-1 0 0,1 0-1,0 0 1,0 1 0,1 0 0,-1 0-1,0 0 1,1 1 0,-1-1 0,1 1-1,-1 0 1,1 0 0,0 1-1,0-1 1,-1 1 0,1 0 0,0 0-1,9 2 1,-8-1-5,0 1 1,1 0-1,-1 0 0,0 1 0,0 0 0,0 0 1,0 0-1,-1 1 0,10 7 0,-13-10 12,-1 1-1,1-1 1,-1 0-1,0 1 1,1-1-1,-1 1 1,0 0-1,0-1 1,0 1-1,0 0 1,0-1-1,0 1 1,-1 0-1,1 0 1,-1 0 0,1 0-1,-1 0 1,0 0-1,1 0 1,-1 0-1,0 0 1,0 0-1,-1 0 1,1 0-1,0 0 1,-1 0-1,1-1 1,-1 1-1,0 0 1,1 0 0,-1 0-1,0 0 1,0-1-1,0 1 1,0 0-1,0-1 1,-2 2-1,-6 7 88,0-1-1,-1 0 0,0-1 0,-1 0 1,1 0-1,-24 11 0,16-10 35,0-1 0,0-1-1,-39 10 1,31-16-865,19-5-42,15-6 442,6 0-48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9634,'11'23'378,"2"1"-1,0-2 1,1 0-1,28 34 1,-23-32 64,-1 0 0,27 50 0,-41-65-365,0 0-1,0 1 0,-1-1 1,0 1-1,-1 0 1,0 0-1,-1 0 1,0 0-1,0 0 0,-1 0 1,0 0-1,-3 16 1,-1-7-8,-1-1 0,-1 0 0,0 0 0,-1 0 1,-1-1-1,-1 0 0,-13 19 0,0-4 88,-2-1 1,-41 42-1,65-72-155,-41 37 121,37-36-114,1 1-1,-1-1 1,0 0 0,0 0-1,0-1 1,1 1 0,-1-1-1,-1 1 1,1-1 0,-8 0-1,-28-4 76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21 13115,'0'-1'16,"0"0"1,-1 0-1,1 0 0,0 0 1,0 0-1,-1 0 0,1 0 1,0 1-1,-1-1 0,1 0 1,-1 0-1,1 0 0,-1 1 1,1-1-1,-1 0 0,0 0 1,1 1-1,-1-1 0,0 1 1,0-1-1,1 1 0,-1-1 1,0 1-1,0-1 1,0 1-1,0 0 0,1-1 1,-1 1-1,0 0 0,0 0 1,0-1-1,0 1 0,0 0 1,0 0-1,0 0 0,0 0 1,0 1-1,0-1 0,0 0 1,0 0-1,1 0 0,-1 1 1,0-1-1,0 0 1,0 1-1,0-1 0,0 1 1,1-1-1,-1 1 0,0 0 1,1-1-1,-1 1 0,-1 1 1,-5 5 3,1 0 0,-1 0 0,2 1 0,-1 0 0,1 0 0,0 0 0,0 1 0,1 0 0,0 0 0,-3 12 0,-3 15 33,-9 52 0,10-21 22,2 1-1,4 0 0,11 131 0,48 202 299,-50-362-321,4 18 387,-33-134 1082,-103-324-1127,99 338-580,24 58 65,4 9 9,10 12-164,-6-12 131,1 0 1,0-1-1,1 0 1,-1 0-1,0 0 1,1-1-1,-1 0 1,1 0-1,0-1 1,0 0-1,0 0 1,0 0-1,10-1 1,2-1-203,0-1-1,-1 0 1,34-10-1,-3-2-141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11130,'9'-12'924,"-2"11"-141,-6 3-691,0 0 0,0 0 1,0 0-1,-1 0 0,1 1 1,-1-1-1,1 0 0,-1 0 0,1 0 1,-1 0-1,0 4 0,-1 32 1065,-1 0 0,-10 56 0,4-33-639,-9 58 309,-5 48 164,23-137-912,-1-30-85,1 1 1,-1-1-1,0 1 1,0-1-1,0 0 1,0 1-1,0-1 1,0 0-1,1 1 1,-1-1-1,0 0 1,0 1-1,1-1 1,-1 0-1,0 0 1,0 1-1,1-1 1,-1 0-1,0 0 1,1 1-1,-1-1 1,0 0-1,1 0 1,0 1-1,-1-2-8,1 1 0,0 0 0,-1 0 0,1-1-1,0 1 1,-1 0 0,1 0 0,0-1 0,-1 1-1,1-1 1,-1 1 0,1-1 0,-1 1 0,1-1 0,-1 1-1,1-1 1,-1 1 0,1-2 0,8-13-212,0 0-1,-2 0 1,0-1 0,0 1-1,7-31 1,-14 46 223,0-1-1,0 1 1,0 0-1,0 0 1,0-1-1,0 1 1,0 0-1,0-1 1,0 1 0,0 0-1,0 0 1,0-1-1,0 1 1,0 0-1,0 0 1,1-1-1,-1 1 1,0 0-1,0 0 1,0-1-1,0 1 1,1 0 0,-1 0-1,0 0 1,0-1-1,1 1 1,-1 0-1,0 0 1,0 0-1,1 0 1,-1 0-1,0-1 1,0 1-1,1 0 1,-1 0-1,0 0 1,1 0 0,-1 0-1,0 0 1,0 0-1,1 0 1,-1 0-1,0 0 1,1 0-1,-1 0 1,12 12 55,3 3 30,-8-11-48,-1-2 1,0 1-1,1-1 1,-1 0-1,1 0 1,0-1-1,-1 1 1,1-1-1,0-1 1,0 0-1,0 0 1,0 0 0,13-3-1,-12 2 1,-1-1 1,1 0-1,0 0 0,-1-1 1,1 0-1,-1-1 0,0 1 1,0-1-1,-1 0 0,1-1 0,10-9 1,-16 13-33,-1 1 0,1-1 1,0 0-1,-1 1 0,1-1 1,0 0-1,-1 0 0,1 0 0,-1 0 1,1 1-1,-1-1 0,0 0 1,1 0-1,-1-2 0,0 3-1,0 0 0,0-1 0,0 1 0,0 0 0,0-1 0,0 1 0,0 0 0,0 0 0,-1-1-1,1 1 1,0 0 0,0 0 0,0-1 0,0 1 0,-1 0 0,1 0 0,0-1 0,0 1 0,-1 0 0,1 0 0,0 0-1,0 0 1,-1 0 0,1-1 0,0 1 0,0 0 0,-1 0 0,1 0 0,0 0 0,-1 0 0,-1 0 2,0 0 1,0 0-1,0 0 1,0 0-1,0 0 1,0 0 0,0 1-1,0-1 1,1 1-1,-1-1 1,0 1-1,0 0 1,0 0 0,-1 1-1,-2 2 8,0-1 0,0 1 0,1 1 0,0-1 0,0 1 0,0-1 0,0 1 0,1 0 0,0 1 0,0-1 0,0 0 0,-2 7 0,4-10-10,1 0 0,-1 0-1,1 0 1,-1-1-1,1 1 1,0 0 0,-1 0-1,1 0 1,0 0-1,0 0 1,1 0 0,-1 0-1,0 0 1,1 0 0,-1 0-1,1 0 1,0-1-1,-1 1 1,1 0 0,0 0-1,0-1 1,0 1-1,0 0 1,0-1 0,1 1-1,-1-1 1,0 0 0,1 1-1,-1-1 1,1 0-1,0 0 1,-1 0 0,1 0-1,0 0 1,-1 0-1,1 0 1,0-1 0,0 1-1,0-1 1,0 1 0,3-1-1,19 4-62,-1-2-1,0-1 1,1-1-1,-1-1 0,35-5 1,-19 2-31,-12 2 46,92-12 266,-118 14-180,0 0 0,0 0 0,0 0 0,0 0 0,0 0 0,0 0 0,0 0 0,0-1 0,0 1 0,0 0 0,0-1 0,0 1 0,0-1 0,0 1 0,0-1 0,0 0 0,-1 1 0,1-1 0,0 0 0,0 1 0,-1-1 0,1 0 0,-1 0 0,1 0 0,0-1 0,-1 0 43,0 0 0,0 0 0,0 1 0,-1-1 0,1 0 1,-1 1-1,1-1 0,-1 0 0,0 1 0,0-1 0,0 1 0,0-1 0,0 1 0,0 0 0,-2-3 0,-4-6 9,-2 0-1,1 0 1,-1 1 0,0 0 0,-1 1-1,0-1 1,0 2 0,-23-13-1,43 24-2002,0-1 898,21 3-1,-12-5 337,36-3 1,-9-4-53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77 11851,'-11'6'729,"-1"-1"0,2 2 0,-20 13 1,25-16-647,0 0 0,0 0 1,1 1-1,-1-1 0,1 1 1,0 0-1,1 0 0,-1 1 0,-3 7 1,6-12-79,1 0 0,-1 0 0,1 0-1,0 0 1,-1 0 0,1 1 0,0-1 0,-1 0 0,1 0 0,0 0 0,0 0 0,0 0 0,0 0 0,0 0 0,0 1 0,0-1 0,1 0 0,-1 0 0,0 0 0,1 0 0,-1 0 0,1 0 0,-1 0 0,1 0-1,0 1 1,0-1 0,1 0-1,-1 0 0,0 0 0,1 0 0,-1-1 0,1 1 0,-1 0 0,1-1 1,0 1-1,-1-1 0,1 0 0,-1 1 0,1-1 0,0 0 0,1 0 0,5 0 3,1-1 1,-1 0-1,0 0 0,0-1 0,-1 0 0,9-3 0,-1-2 35,-1 0-1,-1-2 1,1 1 0,-1-2 0,-1 0 0,0 0 0,0-1 0,-1 0 0,0-1-1,-1-1 1,-1 0 0,0 0 0,-1 0 0,10-21 0,-14 20 160,-9 15 44,3 2-207,0-1 1,0 1-1,0 0 0,0 0 0,0 0 0,-2 5 1,-6 17 103,-9 40 1,17-56-155,0 0 1,1 1 0,0-1-1,0 1 1,1 0-1,0-1 1,3 19 0,-3-26-4,1-1 0,-1 1 0,0-1 0,1 1 0,0 0 0,-1-1-1,1 1 1,0-1 0,0 0 0,-1 1 0,1-1 0,0 0 0,0 1 0,1-1 0,-1 0 0,0 0 0,0 0 0,1 0 0,-1 0 0,0 0 0,1 0 0,2 1 0,-2-2-65,1 1 1,-1-1-1,1 0 1,-1 0-1,1 0 1,-1 0-1,1 0 1,-1 0-1,1-1 1,-1 1-1,1-1 1,-1 0-1,4-1 1,2-2-99,-1 0 0,1 0 0,-1-1 1,0 0-1,0 0 0,-1 0 1,0-1-1,9-9 0,-7 3 57,0 0-1,-1 0 1,6-14 0,19-50-527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45 13259,'-13'43'599,"-39"153"754,48-175-1272,1-1-1,1 1 1,1 0-1,0 0 1,2 0-1,1 0 1,6 30-1,-7-46-75,0 0-1,1 0 0,0 0 1,0-1-1,0 1 0,1 0 1,-1-1-1,1 0 0,0 0 0,0 0 1,1 0-1,-1 0 0,7 4 1,-7-6-5,-1 0 0,1 0-1,0 0 1,0-1 0,0 1 0,1-1 0,-1 0 0,0 0 0,0 0 0,1-1 0,-1 1 0,0-1 0,1 1 0,-1-1 0,1 0 0,-1-1-1,0 1 1,1-1 0,-1 1 0,0-1 0,6-2 0,-1 0-5,-1-1 1,1 0-1,-1-1 0,1 0 1,-1 0-1,-1 0 0,1-1 1,-1 0-1,0 0 0,0-1 0,-1 0 1,5-7-1,8-15-27,24-51 0,-41 79 32,28-59 239,-3-1 1,34-113 0,-52 132 13,-7 39-215,-1 0 0,0 0 1,1 1-1,-1-1 0,0 0 0,-1 0 1,1 0-1,0 0 0,-2-4 1,1 7-25,1 0 0,-1 0 0,1 0 0,-1 0 0,0 0 0,1 0 0,-1 1 0,1-1 0,-1 0 0,1 0 0,-1 1 1,1-1-1,-1 0 0,1 1 0,-1-1 0,1 0 0,-1 1 0,1-1 0,0 1 0,-1-1 0,1 1 0,0-1 0,-1 1 0,1-1 0,0 1 0,-1-1 1,1 1-1,0-1 0,0 2 0,-15 23 218,-3 16-70,1 2-1,-11 45 0,21-62-233,1 1 0,2-1 0,0 1-1,1 49 1,3-70-66,0 0 0,1 0 0,0 0 0,0 0 0,0-1 0,1 1 0,0 0 0,0-1 0,1 1 0,2 5 0,-3-8 60,1 0 0,-1-1 0,0 1 0,1 0 0,0-1-1,-1 1 1,1-1 0,0 0 0,0 0 0,0 0 0,1 0 0,-1-1 0,0 1 0,1-1-1,-1 0 1,7 2 0,21 0-482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4 448 14027,'0'0'22,"0"0"1,-1 1-1,1-1 1,0 1-1,-1-1 1,1 1-1,0 0 1,0-1-1,0 1 1,-1-1-1,1 1 1,0-1-1,0 1 1,0-1-1,0 1 1,0 0-1,0-1 1,0 1-1,0-1 1,0 1-1,0-1 1,0 1-1,1 0 1,-1-1-1,0 1 1,0-1-1,1 1 1,-1-1-1,0 1 1,0-1-1,1 1 0,-1-1 1,1 1-1,-1-1 1,0 0-1,1 1 1,-1-1-1,1 0 1,-1 1-1,1-1 1,-1 0-1,1 1 1,-1-1-1,1 0 1,-1 0-1,1 0 1,1 1-1,29 10 218,-23-10-169,0 0-1,0 0 1,0-1-1,0 0 1,0-1-1,0 0 1,0 0 0,0-1-1,0 1 1,0-2-1,-1 1 1,1-1 0,-1-1-1,0 1 1,0-1-1,9-6 1,-12 8-34,0-1 0,0 0 0,-1 0 0,1-1 0,-1 1-1,1-1 1,-1 1 0,0-1 0,0 0 0,-1 0 0,1 0 0,-1-1 0,0 1 0,0 0 0,0-1 0,-1 0 0,0 1 0,1-1-1,-2 0 1,1 0 0,0 0 0,-1 1 0,0-1 0,0 0 0,-1 0 0,1 0 0,-3-8 0,3 11-26,-1 0 0,0 0 0,1 0 0,-1 0 0,0 0 0,0 0 0,0 1 0,0-1 0,0 0 0,-1 1 0,1-1 0,0 0 0,-1 1 0,1-1 0,-1 1 0,0 0 0,1 0 0,-1 0 0,0 0 0,0 0 0,0 0 0,0 0 0,0 0 0,0 1 0,0-1 0,0 1 0,0-1 0,0 1 0,0 0 0,0 0 0,0 0 0,0 0 0,0 0 0,-3 1 0,0 0 6,-1 0 0,0 1 0,1 0 0,-1 0 0,1 0 0,0 1 0,0 0 0,0 0 0,0 0 0,0 0 0,-4 5 0,0 1-11,0 1 0,1-1 0,0 2 0,0-1 0,-9 19 0,14-23-6,0 1 0,0-1 0,0 1 0,1-1 0,0 1 0,0 0 0,1 0 0,0 0 0,0 0 0,1 0 0,0 12 0,0-17-4,0-1 0,1 1 1,-1 0-1,1 0 0,-1-1 0,1 1 0,0 0 0,-1-1 0,1 1 0,0 0 0,0-1 0,0 1 0,1-1 1,-1 0-1,0 1 0,0-1 0,1 0 0,2 2 0,-1-1-3,0-1 0,0 1 1,0-1-1,0 0 0,0 0 0,0 0 1,1-1-1,-1 1 0,6-1 0,3 0-26,1 0 0,0-2 0,-1 1 0,17-6 0,9-4-202,66-29-1,-58 20 50,-45 19 177,1 1 1,-1-1-1,0 1 1,1-1-1,-1 1 0,0-1 1,1 1-1,-1 0 1,0-1-1,1 1 1,-1 0-1,1 0 0,-1 0 1,1 0-1,-1 0 1,0 1-1,1-1 0,-1 0 1,1 1-1,-1-1 1,2 1-1,-1 1 16,0 0-1,0 0 1,-1 1-1,1-1 1,-1 0-1,1 1 1,-1-1-1,0 0 1,0 1-1,1 3 1,-1-4 2,0 1 0,1 0 0,-1 0 0,1-1 0,-1 1 0,1-1 0,0 0 0,0 1 0,0-1 0,0 0 0,0 0 0,1 0 0,-1 0 0,1-1 0,-1 1 0,1-1 0,3 2 0,-1-1-9,0-1 0,0 0 1,0 0-1,0 0 0,1 0 0,-1-1 0,0 0 0,0 0 0,7-2 0,7-1-250,0-1-1,-1-2 0,1 0 1,22-11-1,3-4-1177,-30 13 804,0 1 0,1 1 0,-1 0 0,1 1 0,16-4 0,-29 9 283,-1 0 0,1 0 0,0 0 0,-1 0-1,1 1 1,0-1 0,-1 0 0,1 1 0,-1-1 0,1 1-1,-1 0 1,1-1 0,-1 1 0,1 0 0,2 2 0,-4-3 317,1 1 0,0 0 1,0-1-1,0 1 0,0-1 1,0 1-1,0-1 0,0 1 1,0-1-1,0 1 1,0-1-1,0 0 0,0 0 1,0 0-1,0 1 0,0-1 1,0 0-1,1 0 0,-1-1 1,0 1-1,0 0 1,0 0-1,0 0 0,0-1 1,0 1-1,0 0 0,0-1 1,0 1-1,0-1 0,0 0 1,0 1-1,0-1 1,-1 1-1,1-1 0,0 0 1,1-1-1,2-2 181,1-1-1,-2 1 1,1-1-1,0 1 1,-1-1-1,0 0 1,0 0 0,0-1-1,-1 1 1,0-1-1,0 1 1,0-1-1,0 0 1,0-7-1,-2 12-91,0 1-1,0-1 0,0 1 0,1 0 0,-1-1 0,0 1 0,0-1 1,0 1-1,0 0 0,0-1 0,-1 1 0,1-1 0,0 1 0,0 0 1,0-1-1,0 1 0,0-1 0,0 1 0,-1 0 0,1-1 0,0 1 0,0 0 1,-1-1-1,1 1 0,0 0 0,0-1 0,-1 1 0,1 0 0,0 0 1,-1 0-1,1-1 0,0 1 0,-1 0 0,1 0 0,-1 0 0,1-1 1,0 1-1,-1 0 0,0 0 0,0 0 20,-1 1 0,0-1 0,1 1 0,-1 0 0,1-1 0,-1 1 0,1 0 0,0 0 0,-1 0 0,-1 1 0,-29 30 1592,25-24-1434,0 1 0,1-1 0,0 1 0,0 0 0,1 0 0,0 0 0,1 1 0,0 0-1,1 0 1,-4 15 0,7-25-229,0 1 0,0-1-1,0 1 1,0 0 0,0-1-1,0 1 1,0-1-1,0 1 1,0-1 0,0 1-1,0 0 1,0-1-1,0 1 1,1-1 0,-1 1-1,0-1 1,0 1 0,1-1-1,-1 1 1,0-1-1,1 0 1,-1 1 0,1-1-1,-1 1 1,0-1-1,1 0 1,-1 1 0,1-1-1,-1 0 1,1 1 0,1-1 5,0 1 0,-1-1 0,1 0 0,0 0 1,-1 0-1,1 0 0,-1 0 0,1 0 0,0 0 1,2-1-1,37-14 133,-13 1-119,-1-2-1,-1 0 1,0-2-1,-2-1 1,24-22-1,0-6 0,53-67 0,-86 96 44,-1 0 1,0-1-1,-1-1 0,-2 0 1,19-40-1,-29 57-46,0 1 0,-1 0 1,1 0-1,-1-1 0,1 1 0,-1-1 0,0 1 1,0 0-1,0-1 0,0 1 0,0 0 0,0-1 0,-1 1 1,1-1-1,-1 1 0,-1-3 0,2 4-12,-1 1-1,1-1 1,0 1-1,-1-1 0,1 1 1,-1-1-1,1 1 1,-1-1-1,0 1 1,1-1-1,-1 1 1,1 0-1,-1-1 1,0 1-1,1 0 0,-1 0 1,0 0-1,1-1 1,-1 1-1,-1 0 1,0 0 9,1 0 0,-1 0 0,0 1-1,0-1 1,0 0 0,1 1 0,-1-1 0,0 1 0,0 0 0,-2 1 0,-4 3 16,0 0-1,1 1 1,0 0 0,0 0-1,0 1 1,1-1 0,0 2 0,0-1-1,1 0 1,0 1 0,0 0-1,-4 11 1,2-5-39,1 1 1,1 0-1,0 0 0,1 0 1,1 1-1,-2 23 0,4-31-23,1 1 0,0-1-1,1 1 1,0-1 0,0 1-1,1-1 1,0 0-1,0 0 1,1 0 0,0 0-1,0 0 1,1 0-1,0-1 1,1 1 0,0-1-1,0 0 1,0-1-1,1 1 1,0-1 0,0 0-1,0-1 1,1 0-1,0 0 1,0 0 0,0 0-1,1-1 1,-1-1 0,1 1-1,0-1 1,9 2-1,26 2-81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13859,'-8'41'377,"2"1"1,1 0-1,3 69 1,2-107-362,1 1 0,0 0-1,0-1 1,0 1 0,0-1 0,4 8 0,-5-10-2,1-1-1,0 1 1,0-1 0,0 1-1,0-1 1,0 0-1,0 0 1,0 1-1,0-1 1,1 0 0,-1 0-1,0 0 1,1-1-1,-1 1 1,1 0-1,-1 0 1,1-1 0,-1 1-1,1-1 1,0 1-1,-1-1 1,1 0-1,2 1 1,3-1 25,0-1-1,0 0 1,0 0 0,0 0-1,0-1 1,-1 0 0,1-1-1,0 1 1,-1-1 0,12-7-1,7-6 84,28-24-1,-37 28-59,44-38 153,-34 27-155,55-37-1,-80 59-57,-1 1-1,1-1 1,-1 1-1,1 0 1,-1-1-1,1 1 1,-1-1-1,1 1 1,-1 0-1,1 0 0,-1-1 1,1 1-1,0 0 1,-1 0-1,1 0 1,-1 0-1,1-1 1,0 1-1,-1 0 1,1 0-1,0 0 1,-1 0-1,1 1 1,-1-1-1,1 0 1,0 0-1,-1 0 1,1 0-1,-1 1 1,1-1-1,0 0 0,-1 0 1,1 1-1,-1-1 1,1 1-1,-1-1 1,1 0-1,-1 1 1,1-1-1,-1 1 1,0-1-1,1 1 1,-1-1-1,0 1 1,1-1-1,-1 1 1,0 0-1,0-1 1,1 1-1,-1-1 0,0 1 1,0 0-1,0-1 1,0 1-1,0-1 1,0 1-1,0 0 1,0-1-1,0 1 1,0 0-1,0 8 30,-1-1 0,0 0 0,-3 13 0,3-14-18,-7 34 68,2-12 69,-3 47 0,9-75-142,-1 0-1,1-1 1,0 1-1,0 0 0,0 0 1,0-1-1,0 1 1,0 0-1,0 0 0,0 0 1,1-1-1,-1 1 1,0 0-1,0 0 0,1-1 1,-1 1-1,0 0 1,1-1-1,-1 1 0,1 0 1,-1-1-1,1 1 1,-1-1-1,1 1 0,-1 0 1,1-1-1,0 1 1,1-1-2,-1 0 1,0 0 0,0 0 0,0 0-1,0 0 1,0 0 0,0 0 0,0-1-1,0 1 1,0 0 0,0-1 0,0 1-1,0-1 1,0 1 0,0-1 0,2 0-1,5-5 16,0-1 0,-1 1 0,9-10 0,71-91-220,-10 11-375,-57 77 282,-19 18 284,-1 1 0,0 0 0,1 0 0,-1 0-1,0-1 1,0 1 0,1 0 0,-1 0 0,0 0 0,1 0-1,-1 0 1,0 0 0,1 0 0,-1-1 0,1 1 0,-1 0-1,0 0 1,1 0 0,-1 1 0,0-1 0,1 0 0,-1 0-1,0 0 1,1 0 0,-1 0 0,0 0 0,1 0 0,-1 1-1,0-1 1,0 0 0,1 0 0,-1 0 0,0 1 0,1-1-1,-1 0 1,0 0 0,0 1 0,0-1 0,1 0 0,-1 1-1,4 14-119,-4 11 165,0-1-1,-6 36 1,-1 17 256,7-76-281,0-1 0,0 1 1,0-1-1,0 1 1,0-1-1,0 1 0,0-1 1,0 1-1,1-1 1,-1 1-1,1-1 0,-1 1 1,1-1-1,0 0 1,-1 1-1,1-1 0,1 1 1,-1-1-8,0-1 1,0 1 0,0-1-1,0 0 1,1 1 0,-1-1-1,0 0 1,0 0-1,0 0 1,0 0 0,0 0-1,0 0 1,1 0 0,-1-1-1,0 1 1,0 0-1,0 0 1,0-1 0,0 1-1,0-1 1,0 1 0,0-1-1,0 1 1,0-1-1,0 0 1,1 0 0,20-15-112,-1-1 0,0-1 0,-2-1 0,20-22 0,11-12-485,-27 30 238,-11 10 88,0 1-1,1 1 1,0 0 0,1 0 0,0 1-1,18-9 1,-31 18 231,1 0 0,-1 1 1,1-1-1,-1 0 0,1 1 0,-1-1 1,1 1-1,0 0 0,-1-1 0,1 1 0,-1 0 1,1 0-1,0 0 0,-1 0 0,1 0 1,0 0-1,-1 1 0,1-1 0,-1 0 1,3 2-1,-3-1 17,0 0 1,0 0 0,1 1 0,-1-1-1,0 0 1,0 1 0,0-1-1,0 1 1,-1-1 0,1 1-1,0 0 1,-1-1 0,1 1 0,-1 0-1,1-1 1,-1 1 0,0 0-1,0 3 1,1 19 329,-1 0 0,-1-1 0,-7 37 0,4-28 598,-1 38-1,6-73 794,0-2-1595,0 1 0,0 0 0,-1 0 0,1 0 0,-1 0 1,0-5-1,-8-35 307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17228,'6'-1'624,"1"-1"-1040,-4 2 480,0 0-128,0 0-144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56 15035,'1'2'67,"0"0"-1,0 0 1,-1 0-1,1 0 1,0 1-1,-1-1 1,1 0-1,-1 0 1,0 1-1,0-1 1,0 0-1,0 0 1,0 1-1,-1 3 1,1 8 22,2 49 70,21 366 100,-22-419-268,-1-4-11,1 0-1,-1 0 1,0 0 0,0 0 0,0 0-1,-3 9 1,3-14 10,0 0-1,-1-1 1,1 1-1,0 0 1,-1 0-1,1-1 1,-1 1-1,1 0 1,-1-1-1,1 1 1,-1-1-1,1 1 1,-1 0-1,0-1 1,1 1-1,-1-1 1,0 0-1,1 1 1,-1-1-1,0 1 0,-1-1 1,0 0-20,0 1 0,0-1 1,1 0-1,-1-1 0,0 1 0,0 0 0,0 0 1,0-1-1,1 1 0,-1-1 0,0 0 0,0 0 1,-2-1-1,-8-5-188,0-1 1,1 0-1,0 0 0,0-1 1,1 0-1,0-1 1,1-1-1,-10-13 1,-59-98-1910,74 116 2067,-16-29-344,-23-57 1,36 72 385,0 0 1,1 0-1,1-1 1,-3-36-1,7 51 115,1 1 1,-1-1-1,1 1 0,1-1 1,-1 1-1,1-1 0,0 1 0,0 0 1,1-1-1,0 1 0,0 0 1,0 0-1,0 0 0,1 0 1,0 0-1,0 1 0,0-1 1,0 1-1,1 0 0,0 0 0,0 0 1,0 1-1,0-1 0,0 1 1,1 0-1,0 0 0,0 0 1,-1 1-1,1-1 0,8-1 1,19-6 93,0 1 1,1 2-1,-1 1 1,1 2 0,1 1-1,-1 1 1,0 2-1,67 8 1,-91-6-170,-1-1 0,1 1 0,-1 1 0,1-1 0,-1 2 0,0-1 0,0 1 0,0 0 1,8 6-1,-13-8-5,0 1 0,0 0 0,0-1 0,0 1 0,-1 0 0,0 0 0,1 0 0,-1 0 0,0 1 1,-1-1-1,1 1 0,-1-1 0,1 1 0,-1-1 0,0 1 0,0 0 0,-1 0 0,1 0 0,-1-1 0,0 1 1,0 0-1,0 0 0,-1 6 0,-2 2 74,0 0-1,0 1 1,-1-2 0,-1 1 0,0 0-1,-1-1 1,0 0 0,-8 11 0,-10 12 335,-30 32 0,44-55-325,0 2-88,-1-1 1,0-1-1,-1 1 1,-15 10 0,14-17-59,12-5 43,1 0 1,0 0 0,-1 0 0,1 0 0,0-1 0,-1 1-1,1 0 1,0 0 0,-1 0 0,1 0 0,0 0 0,-1-1 0,1 1-1,0 0 1,0 0 0,-1 0 0,1-1 0,0 1 0,0 0-1,-1-1 1,1 1 0,0 0 0,0 0 0,0-1 0,-1 1-1,1 0 1,0-1 0,0 1 0,0 0 0,0-1 0,0 1-1,0 0 1,0-1 0,0 1 0,0-1 0,2-20-123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64 13947,'-9'44'760,"3"-14"-623,0 0 1,2 0-1,1 0 1,2 33-1,1-60-134,0 0-1,1 0 1,-1 0 0,1-1 0,0 1-1,0 0 1,0 0 0,0 0 0,0-1-1,1 1 1,-1 0 0,1-1-1,2 3 1,-3-4-1,-1 0-1,1-1 0,0 1 1,-1-1-1,1 0 0,0 1 1,-1-1-1,1 1 0,0-1 1,0 0-1,-1 1 0,1-1 1,0 0-1,0 0 0,0 0 1,-1 0-1,1 0 0,0 0 1,0 0-1,1 0 1,-1 0 0,1-1 1,-1 1 0,1-1 0,-1 0 0,0 0 0,1 1 0,-1-1 0,0 0 0,1 0 0,-1 0 0,0 0 0,0-1 0,0 1 0,1-2 0,5-8 79,0-1 0,-2 0 0,1 0 0,-2 0 1,1-1-1,-2 1 0,1-1 0,-2 0 0,0 0 0,0 0 1,-2 0-1,0-19 0,0 29-38,0 1 1,-1-1-1,1 1 1,-1-1-1,1 1 1,-1-1-1,0 1 1,-1-3-1,-4 2 232,-1 14-43,6-9-231,0 0-1,1 1 1,-1-1-1,0 0 1,1 0-1,0 1 1,-1-1-1,1 1 1,0-1-1,0 0 1,0 1-1,1-1 0,-1 0 1,1 1-1,-1-1 1,1 0-1,0 0 1,-1 1-1,1-1 1,0 0-1,1 0 1,-1 0-1,0 0 1,1 0-1,-1 0 1,1-1-1,2 3 1,-2-2-20,1 0 1,0-1 0,0 0-1,0 1 1,0-1 0,0 0-1,0 0 1,0-1 0,0 1-1,0-1 1,0 1 0,0-1-1,0 0 1,0 0 0,0 0-1,1-1 1,-1 1 0,0-1-1,0 0 1,4-1 0,5-3-31,0 0 0,0-1 1,-1-1-1,1 0 1,-1 0-1,-1-1 0,0 0 1,0-1-1,0 0 0,-1-1 1,-1 0-1,1 0 1,-2-1-1,1 0 0,-2-1 1,7-12-1,-7 0 75,-6 24-24,1-1 0,-1 1 0,0 0 0,0-1 0,0 1-1,0 0 1,0-1 0,0 1 0,1 0 0,-1-1 0,0 1 0,0 0 0,0-1 0,0 1 0,0 0 0,0-1 0,-1 1 0,1 0 0,0-1 0,0 1-1,0 0 1,0-1 0,0 1 0,0 0 0,0 0 0,-1-1 0,1 1 0,0 0 0,0-1 0,0 1 0,-1 0 0,1 0 0,0-1 0,0 1 0,-1 0-1,1 0 1,0 0 0,-1-1 0,1 1 0,0 0 0,-1 0 0,1 0 0,0 0 0,-1 0 0,1 0 0,0 0 0,-1 0 0,1 0 0,0 0 0,-1 0-1,1 0 1,0 0 0,-1 0 0,1 0 0,0 0 0,-1 0 0,1 0 0,0 0 0,-1 0 0,1 0 0,0 1 0,0-1 0,-1 0 0,1 0 0,0 0-1,0 1 1,-1-1 0,1 0 0,-1 1 0,-4 3 46,0 0 0,1 0-1,-1 1 1,1 0 0,0 0 0,0 0-1,0 0 1,1 1 0,-4 6 0,-24 57 409,26-60-406,2 0 0,-1 1 1,1 0-1,1-1 0,-1 1 0,2 0 1,-1 0-1,2 1 0,-1-1 0,3 20 1,-2-28-41,0 0 1,1 0-1,-1 0 1,1 0-1,-1 0 1,1 0-1,0-1 1,0 1-1,0 0 1,0 0 0,0-1-1,0 1 1,1-1-1,-1 1 1,0-1-1,1 0 1,0 1-1,-1-1 1,1 0 0,3 2-1,-2-2-2,0 0 1,1 0-1,-1 0 1,0 0-1,1-1 0,-1 0 1,1 1-1,-1-1 1,1 0-1,-1-1 0,5 0 1,4-1-19,-1-1 0,1-1 0,-1 0 0,0-1 0,0 0 0,13-7 0,-6 0-118,-1-1 1,0-1 0,-1 0-1,0-1 1,-1-1-1,-1 0 1,0-1 0,-1 0-1,-1-1 1,-1-1 0,-1 0-1,10-23 1,-16 25-70,-4 17 194,0 0 0,0 0 0,0 0 0,0 0 0,0 0 0,0-1 0,0 1 0,0 0 0,0 0 0,0 0 0,0 0 1,0 0-1,0 0 0,0 0 0,0 0 0,0 0 0,0 0 0,0-1 0,-1 1 0,1 0 0,0 0 0,0 0 0,0 0 1,0 0-1,0 0 0,0 0 0,0 0 0,0 0 0,0 0 0,0 0 0,-1 0 0,1 0 0,0 0 0,0 0 0,0 0 1,0 0-1,0 0 0,0 0 0,0 0 0,0 0 0,0 0 0,-1 0 0,1 0 0,0 0 0,0 0 0,0 0 0,0 0 1,0 0-1,0 0 0,0 0 0,0 0 0,0 0 0,0 1 0,-1-1 0,1 0 0,0 0 0,0 0 0,0 0 0,0 0 1,0 0-1,0 0 0,0 0 0,-17 24 193,10-10-42,0 0 0,1 0 1,1 1-1,1-1 0,0 1 1,1 0-1,-2 25 1,4-39-151,1 1 0,0 0 0,0-1 0,0 1 0,0-1 0,0 1 0,1-1 0,-1 1 0,0-1 0,1 1 0,-1-1 0,1 1 0,0-1 0,-1 1 0,1-1 0,0 1 0,0-1 0,0 0 0,0 0 0,0 1 0,0-1 0,0 0 0,0 0 0,0 0 0,1 0 0,-1 0 0,0-1 0,1 1 0,-1 0 0,0 0 0,1-1 0,-1 1 0,1-1 0,-1 0 0,1 1 0,0-1 0,-1 0 0,1 0 0,-1 0 0,1 0 0,-1 0 0,1 0 0,-1 0 0,4-1 0,-2 0 66,1 0-1,0 0 1,0 0-1,-1 0 0,1 0 1,0-1-1,-1 0 1,1 0-1,-1 0 1,0 0-1,0 0 1,0-1-1,0 1 1,0-1-1,0 0 1,-1 0-1,4-5 0,2-12 65,-7-9 27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3:5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14963,'-3'-10'1248,"3"9"-983,6 2-153,2 5 864,4 0-824,5 2-632,3 1-184,5 4 488,2 3-129,1 0-55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17684,'-24'6'726,"-39"3"1,12-1-424,32-6-293,13-1-63,1 0 0,-1 0 0,0 0 0,1 1 0,-1-1 0,-6 4 0,12-5 40,0 0 0,1 0 0,-1 0 0,0 0 1,0 0-1,0 0 0,1 0 0,-1 0 0,0 0 1,0 0-1,0 0 0,1 0 0,-1 0 0,0 1 1,0-1-1,0 0 0,0 0 0,1 0 0,-1 0 1,0 0-1,0 0 0,0 1 0,0-1 0,1 0 0,-1 0 1,0 0-1,0 0 0,0 0 0,0 1 0,0-1 1,0 0-1,0 0 0,0 0 0,0 1 0,0-1 1,0 0-1,0 0 0,0 0 0,0 1 0,0-1 0,0 0 1,0 0-1,0 0 0,0 1 0,0-1 0,0 0 1,0 0-1,0 0 0,0 1 0,0-1 0,0 0 1,0 0-1,0 0 0,0 0 0,-1 1 0,1-1 0,0 0 1,0 0-1,0 0 0,0 0 0,0 0 0,-1 0 1,1 1-1,0-1 0,0 0 0,0 0 0,-1 0 1,1 0-1,0 0 0,16 4-596,66 5-1391,-59-8 1814,0 1 0,1 1 0,-1 1 0,0 1 0,29 11-1,-47-14 213,0 0 0,0 1 0,-1-1 0,0 1 0,1 0 0,-1 0 0,0 1 0,0-1 0,-1 1 0,1 0 0,-1 0 0,0 0 0,4 6 0,-6-7 27,0 0-1,0 0 0,0-1 0,0 1 0,0 0 0,0 0 1,-1 0-1,1 0 0,-1 0 0,0 0 0,0 0 1,0 0-1,0 0 0,-1 0 0,1 0 0,-1 0 0,0 0 1,1-1-1,-1 1 0,-1 0 0,1 0 0,0-1 0,-1 1 1,-2 4-1,-3 1 114,0 0 1,-1-1 0,0 1-1,0-1 1,-1-1-1,1 0 1,-1 0 0,-1 0-1,1-1 1,-1-1 0,0 0-1,-19 5 1,21-6-127,0-2 1,0 1-1,0-1 0,0-1 1,0 1-1,0-1 1,-16-3-1,19 2-45,0 0 0,0 0 0,1-1 0,-1 1 0,0-1 0,0-1-1,1 1 1,0 0 0,-1-1 0,1 0 0,0 0 0,0-1 0,-4-4 0,-14-23-102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198 166 10810,'1'-3'161,"2"-2"388,-1 0 0,0 0 0,0-1 0,2-10 0,-4 16-503,1-1 0,-1 1 0,0-1 1,0 1-1,0 0 0,0-1 0,0 1 1,0 0-1,-1-1 0,1 1 0,0-1 1,0 1-1,0 0 0,0-1 1,0 1-1,0 0 0,-1-1 0,1 1 1,0 0-1,0-1 0,0 1 0,-1 0 1,1 0-1,0-1 0,-1 1 0,1 0 1,0 0-1,0-1 0,-1 1 0,1 0 1,-1 0-1,0-1 23,-1 1-1,1 1 1,-1-1 0,1 0 0,-1 0-1,1 0 1,-1 1 0,1-1-1,-1 1 1,1-1 0,0 1 0,-1-1-1,-1 2 1,-9 5-4,0 1 0,0 0-1,1 1 1,0 0 0,1 0-1,0 1 1,-13 17 0,8-8-80,1 0 0,2 2 1,-18 34-1,19-21-23,10-33 35,1 0 0,0 0 0,0 1 0,0-1 0,0 0 0,0 0 0,0 1 1,0-1-1,0 0 0,0 0 0,1 0 0,0 2 0,-1-2 1,0-1 0,1 0 0,-1 1 0,0-1 0,1 1-1,-1-1 1,1 0 0,-1 1 0,1-1 0,-1 0 0,1 0 0,-1 1 0,1-1 0,-1 0 0,1 0 0,-1 0-1,1 0 1,-1 0 0,1 1 0,-1-1 0,1 0 0,-1 0 0,1 0 0,-1 0 0,1-1 0,0 1-1,-1 0 1,1 0 0,0 0 0,4-2-11,1 0 0,-1 0 0,1-1 0,-1 1 0,0-1 0,0 0 0,-1 0 0,9-7 0,35-38-59,-31 31 48,26-28 34,-1-2 1,-3-2 0,45-73-1,-74 103 147,-19 25-4,-16 26 46,-31 57 92,49-76-265,0 0 0,2 0 0,0 1 0,0-1-1,-3 20 1,7-31-23,1-1 0,0 1-1,-1 0 1,1 0 0,0-1 0,0 1-1,0 0 1,0 0 0,0 0-1,1-1 1,-1 1 0,0 0 0,1 0-1,-1-1 1,1 1 0,0 0-1,0-1 1,0 1 0,-1-1-1,1 1 1,1-1 0,1 3 0,-1-3 0,0 1 0,0-1 1,0 0-1,1 0 1,-1-1-1,1 1 0,-1 0 1,0-1-1,1 1 1,-1-1-1,1 0 0,-1 0 1,1 0-1,-1 0 1,1 0-1,2-1 0,19-4-46,1-1 0,-1-1 0,0-1-1,0-1 1,-1-1 0,37-21 0,-59 30 47,0 0 0,1 1 0,-1-1 0,0 0 0,0 0 0,0 0 0,0 0 0,0 0 0,0 0 1,0 0-1,0 0 0,0 0 0,0 0 0,1-3 0,-2 4 1,0-1 0,0 1 0,-1-1 0,1 0 1,0 1-1,0-1 0,0 1 0,-1-1 0,1 1 0,0-1 0,0 1 0,-1-1 0,1 1 0,-1-1 0,1 1 1,0-1-1,-1 1 0,1-1 0,-1 1 0,1 0 0,-1-1 0,1 1 0,-1 0 0,1 0 0,-1-1 1,0 1-1,1 0 0,-1 0 0,1 0 0,-1 0 0,1 0 0,-1-1 0,-1 1 0,0 0 25,-9-4 76,0 1 0,0 1 0,0 0 0,0 0 0,-15 1 0,23 1-99,1 0 0,0 0 0,0 0 0,0 1 0,0-1 0,-1 1 0,1-1 0,0 1 0,0 0 0,0 0 0,0 0 0,0 0 0,1 0 0,-1 0 1,0 1-1,0-1 0,1 0 0,-1 1 0,1 0 0,-1-1 0,1 1 0,0 0 0,-1 0 0,1-1 0,0 1 0,0 0 0,0 0 0,1 0 0,-1 1 0,0-1 0,1 0 0,0 0 0,-1 0 0,1 5 1,0-3-15,0 0 0,0 0 0,1 0 0,-1 1 0,1-1 0,0 0 0,0 0 0,0 0 0,1 0 0,0 0 0,-1-1 0,1 1 0,1 0 0,-1-1 0,0 1 0,1-1 0,0 0 0,4 4 0,0 0-77,2 0 0,-1 0 1,1-1-1,0 0 0,0-1 0,12 6 1,-19-10 47,0 0 0,1-1 1,-1 1-1,0-1 0,1 1 1,-1-1-1,0 0 0,1 0 1,-1 0-1,0 0 0,1 0 1,-1-1-1,0 1 0,1-1 1,-1 1-1,0-1 0,0 0 1,0 0-1,1 0 0,-1 0 1,0 0-1,0 0 0,-1-1 1,1 1-1,0-1 0,0 1 1,2-4-1,9-9-206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13443,'-2'0'235,"1"-1"0,-1 1 0,0 0 0,0 0 0,0 1 0,1-1 0,-1 0 0,0 1 0,0-1 0,1 1 0,-3 0 0,-11 5 206,1 0-1,0 1 0,0 1 1,1 0-1,0 0 0,1 1 0,-17 16 1,29-24-443,-1-1-1,0 1 1,0 0 0,1-1 0,-1 1 0,0 0 0,1 0 0,-1 0 0,1 0 0,-1-1 0,1 1 0,0 0 0,-1 0 0,1 0 0,0 0 0,0 0 0,-1 0 0,1 0 0,0 0 0,0 1 0,0-1-18,1 0 1,-1-1 0,1 1 0,-1 0-1,0-1 1,1 1 0,-1-1 0,1 1-1,-1-1 1,1 1 0,0-1 0,-1 1-1,1-1 1,-1 1 0,1-1-1,0 0 1,-1 1 0,1-1 0,0 0-1,1 1 1,5 0-177,1 0 0,0 0 0,-1 0 1,10-1-1,-11 0 97,44 0-649,34 1-120,-75 0 815,1 0 1,-1 0-1,1 1 0,-1 1 1,0 0-1,12 5 0,-20-8 74,1 0 0,-1 1 0,0 0-1,1-1 1,-1 1 0,0 0-1,1 0 1,-1 0 0,0 0 0,0 0-1,0 0 1,0 0 0,0 0-1,0 0 1,0 1 0,0-1 0,0 0-1,-1 0 1,1 1 0,0-1-1,-1 1 1,1-1 0,0 3-1,-2-2 44,1 0-1,0 0 1,-1 0-1,1 0 1,-1-1-1,0 1 0,1 0 1,-1-1-1,0 1 1,0 0-1,0-1 0,0 1 1,-1-1-1,1 1 1,0-1-1,-3 2 1,-2 2 172,-1 0 1,1 0 0,-1 0-1,-1-1 1,1 0 0,-1 0 0,-11 3-1,15-6-291,0 0 0,0 0-1,0-1 1,1 0 0,-1 1 0,-5-2-1,9 1 34,0 0-1,-1 0 0,1 0 0,-1 0 1,1 0-1,0 0 0,-1 0 1,1 0-1,0 0 0,-1-1 1,1 1-1,0 0 0,-1 0 0,1 0 1,0-1-1,-1 1 0,1 0 1,0 0-1,-1-1 0,1 1 0,0 0 1,0-1-1,-1 1 0,1 0 1,0-1-1,0 1 0,0-1 2,0 0-1,0 0 1,0 0-1,1 0 1,-1 0-1,0 1 1,1-1-1,-1 0 1,0 0-1,1 1 1,-1-1-1,1 0 1,-1 0-1,1 1 1,0-1-1,-1 1 1,2-2-1,14-11-411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 15691,'0'0'58,"0"0"0,0-1 0,0 1-1,0 0 1,0-1 0,-1 1 0,1-1-1,0 1 1,0 0 0,0-1 0,0 1-1,0 0 1,-1-1 0,1 1 0,0 0-1,0-1 1,-1 1 0,1 0 0,0 0-1,-1-1 1,1 1 0,0 0 0,0 0-1,-1 0 1,1-1 0,0 1 0,-1 0-1,1 0 1,-1 0 0,1 0 0,-1 0-1,-13 4 881,-19 21-447,25-17-331,5-6-143,-16 12-156,0 1 1,1 1-1,-25 30 1,43-46 116,-1 0 1,1 0-1,0 0 1,0 0-1,0 0 1,-1 1-1,1-1 1,0 0-1,0 0 1,0 0-1,0 1 1,0-1-1,0 0 1,0 0-1,-1 0 1,1 1-1,0-1 1,0 0-1,0 0 1,0 1-1,0-1 1,0 0-1,0 0 1,0 1-1,0-1 1,0 0-1,0 0 1,0 0-1,0 1 1,0-1-1,0 0 1,1 0-1,-1 1 1,0-1-1,0 0 1,0 0-1,0 0 1,0 1-1,0-1 1,1 0-1,-1 0 1,0 0-1,0 0 1,0 1-1,1-1 1,-1 0-1,0 0 1,0 0-1,0 0 1,1 0-1,-1 0 1,19 2-745,25-9-283,-14 0 484,-18 3 440,0 1 1,1 1-1,-1 0 1,0 0 0,1 2-1,15 0 1,-27 0 142,0 0 0,1 0 0,-1 0 0,0 0 0,0 0 0,1 1 0,-1-1 0,0 0 0,0 1 0,0-1 1,0 1-1,1-1 0,-1 1 0,0 0 0,0-1 0,0 1 0,0 0 0,0 0 0,-1 0 0,1-1 0,0 1 0,0 0 0,0 0 1,-1 0-1,1 1 0,-1-1 0,1 0 0,-1 0 0,1 0 0,-1 0 0,1 1 0,-1-1 0,0 0 0,0 0 0,0 0 0,0 1 1,0-1-1,0 0 0,0 0 0,0 2 0,-1 2 112,0-1 1,-1 0-1,1 1 1,-1-1-1,0 0 1,0 0-1,0 0 1,-1-1-1,1 1 1,-4 3-1,0 0 199,0-1 0,-1 1 0,1-2-1,-1 1 1,0-1 0,0 0 0,-1 0 0,0-1-1,1 0 1,-15 5 0,20-9-14,3-4 95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 14107,'0'-1'73,"-1"1"1,1 0-1,0-1 1,-1 1-1,1 0 0,0-1 1,-1 1-1,1 0 1,0 0-1,-1-1 1,1 1-1,-1 0 0,1 0 1,-1 0-1,1 0 1,0 0-1,-1-1 0,1 1 1,-1 0-1,1 0 1,-1 0-1,1 0 1,-1 0-1,1 0 0,-1 0 1,1 1-1,0-1 1,-2 0-1,-14 3 547,5-1-569,0 1 1,0 1 0,0 0-1,0 0 1,1 1-1,0 0 1,0 1 0,0 0-1,1 1 1,-9 7 0,18-13-69,0-1 0,0 0 0,0 0 0,0 0 0,0 1 0,0-1 0,0 0 0,0 0 0,0 0 0,0 1 0,0-1 0,0 0 0,0 0 0,0 0 0,0 0 0,0 1 0,1-1 0,-1 0 0,0 0 0,0 0 0,0 0 0,0 1 0,0-1 0,0 0-1,1 0 1,-1 0 0,0 0 0,0 0 0,0 0 0,0 0 0,1 1 0,-1-1 0,0 0 0,0 0 0,0 0 0,1 0 0,-1 0 0,0 0 0,0 0 0,0 0 0,1 0 0,-1 0 0,0 0 0,0 0 0,0 0 0,1 0 0,-1 0 0,0 0 0,0 0 0,1-1 0,10 2-304,0-1 105,-5-1 138,0 0 0,0 1 1,0 0-1,1 0 0,-1 1 0,10 1 1,-15-1 78,0-1 0,0 1 0,0-1 1,0 0-1,0 1 0,0 0 1,0-1-1,0 1 0,0-1 0,-1 1 1,1 0-1,0 0 0,-1-1 0,1 1 1,0 0-1,-1 0 0,1 0 0,0 1 1,-1 0 13,1 0 1,-1 0 0,0 0 0,0 0 0,0 0 0,0 0 0,0 0 0,0 0-1,0 0 1,-1 0 0,1 0 0,-1 0 0,0 2 0,-2 5 91,-1-1-1,0-1 1,0 1 0,-1 0 0,0-1 0,0 0 0,-1 0-1,0 0 1,0-1 0,-1 0 0,1 0 0,-1-1 0,-1 0 0,1 0-1,-1 0 1,-9 3 0,11-7-39,9-6-71,10 0-67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15547,'-3'11'231,"-1"-1"0,0 1 0,-1-1 0,0 1 0,-8 10 0,-9 22 54,11-19-235,2 1-1,1 1 0,2 0 1,0 0-1,1 0 0,-1 45 1,5-23-259,3 0 0,14 85 0,-15-122 258,-5-21 194,0-8-171,1-1-1,1 1 1,1-1-1,1-30 1,13-75-253,-7 86-65,16-58 0,-18 86 171,-1-1 0,1 0 0,1 1 0,0 0 0,0 0 1,1 0-1,0 1 0,1 0 0,14-15 0,-19 22 65,0 0 0,1 0 0,-1 1 0,1-1 0,-1 1 0,1-1 0,0 1 1,-1 0-1,1 0 0,0 0 0,0 1 0,0-1 0,0 1 0,0-1 0,0 1 0,0 0 0,0 0 0,0 0 1,0 1-1,0-1 0,0 1 0,0-1 0,0 1 0,-1 0 0,1 0 0,0 0 0,0 1 0,-1-1 0,1 1 1,-1-1-1,1 1 0,-1 0 0,0 0 0,0 0 0,3 3 0,-3-3 33,1 1-1,-1 0 0,0-1 1,1 1-1,-1 0 1,-1 0-1,1 0 1,0 0-1,-1 1 0,1-1 1,-1 0-1,0 1 1,0-1-1,-1 1 0,1-1 1,-1 1-1,1-1 1,-1 1-1,0-1 1,-1 1-1,1 0 0,0-1 1,-1 1-1,0-1 1,0 0-1,0 1 1,0-1-1,-1 0 0,-2 5 1,-4 4 106,-1-1 0,-1 0 1,0-1-1,0 1 0,-21 14 0,26-21-1,0 0-1,-1-1 1,1 0 0,-1 0-1,0 0 1,0 0-1,0-1 1,0 0-1,0 0 1,0-1 0,0 0-1,-1 0 1,1 0-1,-1-1 1,-7 0-1,12 0-94,1 0 0,-1-1-1,1 1 1,0 0-1,-1-1 1,1 1-1,-1-1 1,1 1-1,0-1 1,0 0-1,-1 0 1,1 1-1,0-1 1,0 0-1,0 0 1,0 0-1,0 0 1,0 0-1,0-1 1,0 1 0,0 0-1,0-3 1,-6-12 349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90 114 14515,'41'-9'1325,"-33"8"-1271,0 0 0,1-1 0,-1 0 0,13-5 0,-15 4-32,0-1 1,-1 1-1,1-1 1,-1 0-1,0-1 0,7-6 1,-11 10-18,0 0-1,1 0 1,-1 0 0,0-1 0,0 1 0,0 0 0,0-1 0,0 1 0,0-1 0,0 0 0,-1 1 0,1-1 0,0 0 0,-1 1 0,0-1 0,1 0 0,-1 1 0,0-1 0,0 0 0,0 0 0,0 0 0,0 1-1,0-1 1,0 0 0,-1 0 0,1 1 0,-1-1 0,0-3 0,-1 4-1,1 0 0,0 0 1,0 1-1,0-1 0,-1 0 0,1 1 0,0-1 0,-1 0 1,1 1-1,0 0 0,-1-1 0,1 1 0,-1 0 0,1-1 0,0 1 1,-1 0-1,1 0 0,-1 0 0,1 1 0,-1-1 0,1 0 0,-1 0 1,1 1-1,0-1 0,-1 1 0,1-1 0,0 1 0,-2 1 1,-39 20 116,23-9-16,0 0 0,1 2 0,-20 21 0,30-28-59,2 0 0,-1 0 1,1 0-1,0 1 1,1 0-1,0 0 1,0 0-1,1 0 0,-5 18 1,8-26-62,0 1 1,1 0-1,0-1 0,-1 1 1,1-1-1,0 1 1,0 0-1,0-1 0,0 1 1,0 0-1,0-1 1,0 1-1,0-1 1,1 1-1,-1 0 0,1-1 1,-1 1-1,1-1 1,0 1-1,-1-1 0,1 0 1,0 1-1,0-1 1,0 0-1,0 1 1,0-1-1,0 0 0,1 0 1,-1 0-1,0 0 1,0 0-1,1 0 0,-1 0 1,1 0-1,-1-1 1,1 1-1,-1-1 1,1 1-1,-1-1 0,1 1 1,0-1-1,-1 0 1,1 0-1,0 0 0,2 0 1,6 0-108,0 0 0,1-1 0,-1 0 0,0-1 0,19-6 0,5-4-200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14619,'0'-4'86,"0"0"0,0 1 0,1-1 0,-1 0 0,1 0 1,0 1-1,0-1 0,0 0 0,1 1 0,-1-1 0,1 1 0,0-1 0,0 1 0,0 0 0,0 0 0,1 0 0,-1 0 0,1 0 0,0 1 1,0-1-1,5-3 0,-4 4-54,0 0 1,0 0 0,0 0 0,0 0-1,1 1 1,-1 0 0,1 0 0,-1 0-1,1 1 1,0-1 0,-1 1 0,1 0 0,0 0-1,-1 1 1,1-1 0,-1 1 0,8 2-1,-8-2-26,-1 0 0,1 0 0,-1 0-1,0 0 1,1 1 0,-1 0 0,0-1-1,0 1 1,0 0 0,-1 0 0,1 0 0,0 1-1,-1-1 1,1 1 0,-1-1 0,0 1-1,0 0 1,0 0 0,0 0 0,0 0-1,-1 0 1,1 1 0,-1-1 0,0 0 0,0 1-1,0-1 1,-1 1 0,1-1 0,-1 0-1,0 1 1,0 0 0,0-1 0,0 1-1,0-1 1,-1 1 0,0-1 0,0 0 0,0 1-1,0-1 1,0 0 0,-1 1 0,-2 4-1,-7 10 28,0-1 0,-1-1 0,-1 0-1,-16 15 1,-12 15 105,40-45-132,0 0 0,0 0 0,0 0 0,0 1 0,0-1 0,1 0 0,-1 0 0,0 0 0,1 1 0,-1-1 0,0 0 0,1 0 0,0 1 0,-1-1 0,1 1 0,0-1 0,0 0 0,0 1 0,0 1 0,0-2-33,0-1 0,1 1-1,-1-1 1,1 1 0,-1-1 0,1 1 0,-1-1 0,1 1 0,0-1 0,-1 0 0,1 1 0,-1-1 0,1 0 0,0 1 0,-1-1 0,1 0 0,0 0 0,-1 0 0,1 0 0,0 1 0,-1-1 0,1 0 0,0 0 0,0 0 0,-1 0 0,2-1 0,2 1-229,0-1 0,0 1 0,0-1 0,0 0 0,0 0-1,0-1 1,0 1 0,-1-1 0,1 0 0,0 0-1,6-4 1,0-7-320,-2 0-149</inkml:trace>
  <inkml:trace contextRef="#ctx0" brushRef="#br0" timeOffset="1">17 198 12691,'-11'-1'1176,"7"1"-816,2 1-168,6 1 792,6-1-440,12-1-248,4 0-79,12 0-209,7-1-217,7-4 225,-2 2-8,-7-1-8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25 174 9098,'1'-12'1320,"2"2"-536,-2 2-279,5 8 855,-2 3-224,-1 11-176,0 3-184,-3 7-223,0 2-121,0 4-112,3 2-40,-2-3-136,2-2-128,2-10-416,-3-6-80,8-11 344,-1-2-56,1-13-153</inkml:trace>
  <inkml:trace contextRef="#ctx0" brushRef="#br0" timeOffset="1">3 0 14563,'-1'5'1064,"1"0"-864,-2-2-104,5 0 497,0 0-449,6 1-24,3-2-80,9-5-40,-1-3 16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82 13875,'-13'-27'1353,"11"22"-1269,0 0 0,0 0 0,0 0 0,-1 1 0,0-1 0,0 1 0,0-1 1,0 1-1,-1 0 0,-4-4 0,8 8-84,0 0 0,-1 0 0,1 0 0,0 0 0,0 0 0,-1 0-1,1 0 1,0 0 0,-1 0 0,1 0 0,0 0 0,0 0 0,-1 0 0,1 0 0,0 0 0,0 0 0,-1 0 0,1 0 0,0 0 0,0 0 0,-1 1 0,1-1 0,0 0 0,0 0 0,-1 0 0,1 0 0,0 1-1,0-1 1,0 0 0,0 0 0,-1 0 0,1 1 0,0-1 0,0 0 0,0 0 0,0 1 0,0-1 0,0 0 0,-1 0 0,1 1 0,0-1 0,0 0 0,0 1 0,0-1 0,0 0 0,0 1 0,-4 20-6,4-16 6,-14 116 291,6 1 1,4-1-1,7 1 1,25 180-1,-41-470 80,9 105-376,2 29-19,-4-111-128,6 145 152,0 0-1,0 0 1,0 0 0,0 0 0,0 0 0,0 0-1,0 0 1,0 0 0,0-1 0,0 1-1,0 0 1,0 0 0,0 0 0,0 0 0,0 0-1,0 0 1,0 0 0,0 0 0,1 0-1,-1 0 1,0 0 0,0 0 0,0 0 0,0 0-1,0-1 1,0 1 0,0 0 0,0 0 0,0 0-1,1 0 1,-1 0 0,0 0 0,0 0-1,0 0 1,0 0 0,0 0 0,0 0 0,0 0-1,0 0 1,0 0 0,1 1 0,-1-1-1,0 0 1,0 0 0,0 0 0,0 0 0,0 0-1,0 0 1,0 0 0,0 0 0,0 0 0,0 0-1,0 0 1,0 0 0,1 0 0,-1 0-1,0 0 1,0 1 0,0-1 0,0 0 0,0 0-1,0 0 1,0 0 0,0 0 0,10 10-27,-8-8 22,0 0 0,0 0 0,0 0 0,1 0 0,-1 0 0,1 0 1,4 2-1,-4-4 13,-1 0 1,1 0-1,0 0 1,-1 0-1,1-1 1,0 1-1,-1-1 1,1 0-1,-1 1 1,1-1-1,-1 0 1,1-1-1,3-2 1,19-6 176,-24 10-180,0 0 0,0 1 0,-1-1 0,1 0-1,0 0 1,0 1 0,-1-1 0,1 0 0,0 1 0,-1-1 0,1 1 0,0-1 0,-1 1 0,1-1 0,-1 1 0,1-1-1,-1 1 1,1 0 0,-1-1 0,1 1 0,-1 0 0,0-1 0,1 1 0,-1 0 0,0-1 0,1 1 0,-1 0 0,0 0 0,9 29 62,-7-21-44,-2-8-18,1 1 0,-1-1-1,0 1 1,1-1 0,-1 0-1,1 1 1,0-1 0,-1 0-1,1 0 1,0 1 0,0-1-1,0 0 1,0 0 0,0 0 0,0 0-1,0 0 1,0 0 0,0 0-1,1-1 1,-1 1 0,0 0-1,0-1 1,1 1 0,-1 0-1,0-1 1,1 0 0,-1 1-1,4-1 1,-3 0 1,1 0-1,-1-1 0,1 0 1,0 1-1,-1-1 1,1 0-1,-1 0 1,0-1-1,1 1 0,-1 0 1,0-1-1,0 0 1,0 1-1,0-1 1,3-3-1,0-1-56,0-1-1,0 0 1,0 0 0,-1 0-1,0 0 1,0-1-1,-1 0 1,0 0 0,-1 0-1,2-8 1,-2 11-21,-1 0-1,0 0 1,0-1 0,-1 1 0,1 0-1,-1 0 1,0-1 0,-1 1-1,1 0 1,-1 0 0,0 0 0,-1 0-1,1 0 1,-1 0 0,0 0-1,-5-9 1,6 12 37,0 1 1,0-1-1,0 1 0,-1-1 0,1 1 0,-1 0 0,1 0 0,-1-1 0,1 1 1,-1 0-1,0 0 0,0 0 0,1 1 0,-1-1 0,0 0 0,0 1 1,0-1-1,0 1 0,0 0 0,0-1 0,0 1 0,0 0 0,0 0 1,0 0-1,1 1 0,-1-1 0,0 0 0,0 1 0,0-1 0,0 1 1,0 0-1,0-1 0,1 1 0,-1 0 0,-2 1 0,4-1-5,0-1 0,0 0 1,0 0-1,0 0 0,-1 0 0,1 0 0,0 0 0,0 0 0,0 1 0,0-1 0,-1 0 0,1 0 0,0 0 0,0 0 0,-1 0 1,1 0-1,0 0 0,0 0 0,0 0 0,-1 0 0,1 0 0,0 0 0,0 0 0,0 0 0,-1 0 0,1 0 0,0 0 0,0-1 1,0 1-1,-1 0 0,1 0 0,0 0 0,0 0 0,0 0 0,0 0 0,-1-1 0,1 1 0,0 0 0,0 0 0,0 0 0,0 0 1,0-1-1,-1 1 0,1 0 0,0 0 0,0 0 0,0-1 0,-1-15-1664,7-18-241,3-4 2880,-7 29 2021,-6 26-1200,2-5-1689,0-1 1,1 1-1,0-1 1,1 1-1,2 20 1,4-5-71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 12619,'-4'-1'223,"0"0"0,1 0 0,-1 0 0,0 0 0,0 1 0,0-1 0,0 1 0,0 0 0,0 0 0,0 1 0,-7 1 0,-1 0 367,1 1 0,-19 7 0,24-7-589,-1 0 0,1 0-1,1 1 1,-1 0 0,0 0 0,1 0 0,0 1-1,-7 7 1,11-11-24,0 0-1,0 0 0,1 0 1,-1 0-1,0 0 1,1 1-1,-1-1 0,1 0 1,-1 0-1,1 0 1,0 1-1,-1-1 0,1 0 1,0 0-1,0 1 0,0-1 1,0 0-1,0 0 1,0 1-1,0 1 0,1-2-17,0 1 0,0-1-1,0 0 1,0 1-1,1-1 1,-1 0 0,0 1-1,0-1 1,1 0 0,-1 0-1,1 0 1,-1 0-1,1 0 1,-1-1 0,1 1-1,-1 0 1,1-1-1,0 1 1,2 0 0,11 2-241,-1-1-1,1 0 1,24 0 0,-26-1 224,-1-1-1,1 1 1,0 1 0,25 7-1,-37-9 83,0 0-1,0 1 0,0-1 0,0 0 0,0 1 1,0-1-1,0 1 0,0-1 0,0 1 0,0 0 0,0-1 1,0 1-1,0 0 0,0-1 0,-1 1 0,1 0 1,0 0-1,-1 0 0,1 0 0,-1 0 0,1 0 1,-1 0-1,1 0 0,-1 0 0,1 2 0,-1-1 27,0-1 1,-1 1-1,1-1 0,-1 1 0,1-1 0,-1 0 0,1 1 0,-1-1 0,0 1 0,0-1 0,0 0 1,1 0-1,-1 1 0,0-1 0,-1 0 0,0 1 0,-5 4 233,0 0 0,-1-1-1,0 1 1,-16 7 0,17-9-184,-1-1 0,-1 1 1,1-1-1,0 0 0,-1-1 0,0 0 1,1 0-1,-1-1 0,-12 0 0,20-1-97,1 0-1,0 0 0,-1 1 0,1-1 1,0 0-1,-1 0 0,1 0 1,0 0-1,-1 0 0,1 0 1,0 0-1,0 0 0,-1 0 1,1 0-1,0 0 0,-1-1 0,1 1 1,0 0-1,-1 0 0,1 0 1,0 0-1,-1 0 0,1 0 1,0-1-1,0 1 0,-1 0 1,1 0-1,0-1 0,0 1 0,0 0 1,-1 0-1,1-1 0,0 1 1,0 0-1,0 0 0,0-1 1,-1 1-1,1 0 0,0-1 1,0 1-1,0 0 0,0-1 0,0 1 1,0 0-1,0-1 0,0 1 1,0 0-1,0-1 0,0 1 1,0 0-1,0-1 0,12-10-118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129 362 12579,'-10'4'279,"-1"1"1,1 1 0,0 0 0,0 0-1,1 1 1,0 0 0,0 1 0,0 0-1,1 0 1,1 1 0,-13 17-1,19-25-256,1 0-1,-1 0 0,0 0 0,1 0 0,-1 0 1,0 0-1,1 0 0,0 0 0,-1 0 0,1 0 0,0 0 1,-1 1-1,1-1 0,0 0 0,0 0 0,0 0 1,0 0-1,0 1 0,0-1 0,0 0 0,1 0 0,-1 0 1,1 3-1,0-4-7,0 1 1,0 0 0,0-1-1,0 1 1,0 0 0,0-1 0,0 1-1,0-1 1,0 0 0,0 1-1,0-1 1,1 0 0,-1 0-1,0 1 1,0-1 0,0 0-1,0 0 1,1 0 0,0-1-1,8 0 2,-1 0 0,0-1 0,1 0 0,13-6 0,-4-1-127,0 0 0,-1-1 0,0-1 0,-1 0 0,0-2 0,-1 0-1,0 0 1,-1-2 0,14-17 0,-17 17-49,0 0 1,0-1-1,-2-1 0,0 0 0,-1 0 1,-1 0-1,-1-1 0,0-1 0,7-33 1,-12 42 131,-1 1 0,0-1 1,0 1-1,-1-1 0,-1 1 1,0-1-1,-2-14 1,2 22 45,0-1 1,1 0-1,-1 1 1,0-1 0,0 0-1,0 1 1,-1 0 0,1-1-1,-1 1 1,1 0 0,-1-1-1,0 1 1,0 0 0,1 0-1,-2 1 1,1-1-1,0 0 1,0 1 0,0-1-1,-1 1 1,1 0 0,-1-1-1,1 1 1,-1 0 0,0 1-1,1-1 1,-1 0-1,0 1 1,-5-1 0,1 2 71,0-1 0,0 1 1,0 1-1,0-1 0,0 1 0,0 0 1,1 1-1,-1 0 0,1 0 1,-1 0-1,1 1 0,-10 7 0,0 2 232,0 0-1,1 1 0,-17 20 0,-25 39 510,52-66-762,0 0 1,1 1-1,0-1 0,0 1 0,1 0 1,0 0-1,0 0 0,-2 13 0,5-20-71,0 1 0,0-1-1,0 1 1,1-1 0,-1 1 0,0 0-1,1-1 1,-1 1 0,0-1 0,1 1-1,0-1 1,-1 0 0,1 1-1,0-1 1,0 0 0,0 1 0,0-1-1,0 0 1,0 0 0,0 0 0,0 0-1,0 0 1,1 0 0,-1 0-1,0 0 1,1 0 0,-1-1 0,0 1-1,1 0 1,-1-1 0,1 1 0,1-1-1,7 3-126,0-1-1,0 0 0,20 0 1,-13-1-33,14 2-138,36 5-273,-60-6 506,-1-1 0,0 1 0,0 0-1,0 0 1,0 1 0,-1-1 0,12 8-1,-16-9 58,1 1-1,0-1 0,-1 0 1,0 1-1,1 0 0,-1-1 0,0 1 1,0 0-1,0-1 0,0 1 0,0 0 1,0 0-1,0 0 0,-1 0 0,1 0 1,-1 0-1,1 0 0,-1 0 1,0 0-1,0 3 0,0-1 291,0 0 1,-1 0-1,0 1 0,0-1 1,0 0-1,0 0 0,-1 0 0,-2 5 1,4-7 110,2 1 45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15587,'2'-1'150,"1"0"0,-1 1-1,1-1 1,-1 0 0,0 1 0,1 0-1,-1-1 1,1 1 0,-1 0-1,1 0 1,3 1 0,11-2-114,-10-1-39,1 0-1,-1-1 1,0 0 0,0 0 0,0-1 0,7-5 0,-12 8-5,1-1-1,0 1 1,-1-1-1,0 0 1,1 0 0,-1 0-1,0-1 1,0 1 0,0 0-1,0-1 1,-1 1 0,1-1-1,-1 0 1,1 1 0,-1-1-1,0 0 1,1-5 0,-2 7 5,0 0-1,0 0 1,0 1 0,0-1 0,0 0 0,0 0 0,0 0-1,-1 1 1,1-1 0,0 0 0,-1 0 0,1 1 0,0-1 0,-1 0-1,1 0 1,-1 1 0,1-1 0,-1 1 0,1-1 0,-1 0-1,0 1 1,1-1 0,-1 1 0,0-1 0,1 1 0,-1 0-1,0-1 1,0 1 0,1 0 0,-1-1 0,0 1 0,0 0 0,0 0-1,1 0 1,-1 0 0,0 0 0,0 0 0,0 0 0,0 0-1,1 0 1,-1 0 0,-1 0 0,-4 1 4,1 0 1,-1 0-1,1 0 1,0 1-1,-7 2 1,3 1 25,-1-1 0,1 2 0,0-1 0,-14 13 0,20-16-15,0 0 0,1 1-1,-1-1 1,1 0 0,0 1-1,0 0 1,0 0 0,0-1-1,0 1 1,1 0 0,-1 1 0,1-1-1,0 0 1,0 0 0,0 0-1,0 1 1,0-1 0,1 4-1,0-5-6,0-1-1,1 1 0,-1-1 0,1 1 0,-1-1 0,1 1 1,0-1-1,-1 0 0,1 1 0,0-1 0,0 0 1,0 0-1,0 0 0,0 1 0,0-1 0,1 0 0,-1 0 1,0-1-1,1 1 0,-1 0 0,0 0 0,1-1 1,-1 1-1,1 0 0,-1-1 0,1 0 0,-1 1 0,1-1 1,-1 0-1,1 0 0,2 0 0,7 1-20,-1 0 1,1-1-1,13-2 0,72-13-465,-69 9 198,0 1 0,0 2-1,32 0 1,-58 3 278,1 0 0,-1 0 0,0 0 0,0 0 0,1 0 0,-1 0 0,0 0 0,0 1 1,1-1-1,-1 0 0,0 1 0,0-1 0,0 1 0,0 0 0,0-1 0,0 1 0,0 0 0,0 0 0,0-1 0,0 1 0,0 0 0,0 0 0,0 0 0,0 2 0,0 0 60,0-1-1,0 1 1,-1 0 0,1 0 0,-1 0 0,0 0 0,1 0 0,-2 3-1,1-3 44,0 0 1,0 0-1,0 0 0,0 0 0,1 0 0,-1 0 0,1 0 0,0 0 0,1 3 0,-1-5-86,-1 0 0,1-1 1,0 1-1,-1-1 0,1 1 0,0-1 0,-1 1 0,1-1 1,0 1-1,0-1 0,-1 1 0,1-1 0,0 0 1,0 0-1,0 1 0,0-1 0,0 0 0,-1 0 0,1 0 1,0 0-1,0 0 0,0 0 0,0 0 0,0 0 1,0 0-1,-1-1 0,1 1 0,0 0 0,0-1 0,0 1 1,-1 0-1,1-1 0,0 1 0,0-1 0,-1 1 1,1-1-1,1 0 0,27-22-642,-5-6 302,-19 21 126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123 256 14587,'-11'8'380,"0"-1"0,1 2-1,0 0 1,0 0 0,1 1 0,1 0 0,-1 0-1,2 1 1,-1 0 0,1 0 0,1 1-1,-7 18 1,12-28-330,0 0 1,1 0-1,-1 0 0,1 0 1,0 0-1,-1 0 0,1 0 0,0 0 1,0 0-1,0 0 0,1 0 1,-1 0-1,0 0 0,1 0 1,-1 0-1,3 4 0,-2-5-13,0 0-1,0 0 1,0 1 0,0-1-1,0 0 1,0 0 0,0 0-1,1 0 1,-1 0-1,0 0 1,1-1 0,-1 1-1,1 0 1,-1-1 0,1 1-1,3 0 1,1 0 15,1-1 1,0 1 0,-1-1-1,1-1 1,0 1-1,0-1 1,-1 0-1,1-1 1,6-2-1,5-2-54,0-2 0,0 0 0,0-1 0,-1 0 0,-1-2 0,0 0 0,0-1 0,-1 0 0,-1-1-1,24-27 1,-23 21-58,0 0 0,-2-1 0,0-1 0,-1 0 0,-1 0 0,-1-1-1,-1-1 1,8-32 0,-16 52 50,8-44-109,-9 45 117,0 1-1,0-1 1,1 0 0,-1 1 0,0-1 0,0 1 0,-1-1 0,1 0 0,0 1 0,0-1 0,-1 1 0,1-1 0,-1 1 0,0-1 0,1 1-1,-1-1 1,0 1 0,0-1 0,0 1 0,0 0 0,0 0 0,0-1 0,0 1 0,-2-1 0,2 2 6,0-1 1,0 1-1,0 0 1,0 0-1,0 0 0,-1 0 1,1 0-1,0 0 1,0 0-1,0 0 1,0 0-1,0 1 1,-1-1-1,1 0 0,0 1 1,0-1-1,0 1 1,0-1-1,0 1 1,0 0-1,0-1 1,1 1-1,-1 0 0,0 0 1,0 0-1,0-1 1,-1 3-1,-21 30 125,20-28-108,-9 15 55,1 0 0,0 0 0,2 1 0,1 1 0,0 0 0,1 0-1,-5 35 1,12-55-89,-1 0 1,1 0-1,-1 0 0,1 1 0,0-1 0,0 0 0,0 0 1,1 0-1,-1 0 0,0 0 0,1 0 0,-1 0 0,1 1 0,0-1 1,-1 0-1,1-1 0,0 1 0,0 0 0,0 0 0,1 0 1,-1-1-1,2 3 0,0-2-12,0 0 0,1-1 0,-1 1 0,1-1 0,-1 0 0,1 0 0,-1 0 0,1 0 0,0 0 0,-1-1 0,6 1 1,-6-1 24,0 0 0,0 0 0,0 1 0,0 0 0,0-1 0,-1 1 0,1 0 0,0 1 0,-1-1 0,1 0 0,-1 1 0,1-1 0,-1 1 0,0 0 0,1 0 0,-1 0 0,0 0 0,0 0 0,0 0 0,-1 1 0,1-1 0,0 1 0,-1-1 0,0 1 1,0-1-1,0 1 0,0 0 0,0 0 0,0-1 0,0 1 0,-1 4 0,5 33 39,-5-40-49,1 0 0,-1 0 0,0 0 0,1 0 0,-1 0 1,0 0-1,1 0 0,-1 0 0,0-1 0,1 1 1,-1 0-1,0 0 0,1 0 0,-1-1 0,0 1 0,0 0 1,1 0-1,-1-1 0,0 1 0,0 0 0,1 0 1,-1-1-1,0 1 0,0 0 0,0-1 0,0 1 0,1 0 1,-1-1-1,0 1 0,0 0 0,0-1 0,0 1 1,0-1-1,8-14 22,-3-5 135,-4 13-221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33 11370,'0'-1'62,"0"-1"-1,0 1 0,0-1 0,-1 1 0,1 0 0,0-1 0,-1 1 1,1 0-1,-1 0 0,1-1 0,-1 1 0,1 0 0,-1 0 0,0 0 0,0 0 1,0 0-1,1 0 0,-1 0 0,0 0 0,0 0 0,0 0 0,-1 0 1,1 0-1,0 1 0,0-1 0,0 0 0,-1 1 0,1-1 0,0 1 1,0 0-1,-1-1 0,1 1 0,0 0 0,-1 0 0,1 0 0,0 0 0,-1 0 1,1 0-1,-1 0 0,1 0 0,0 0 0,-3 2 0,-2-1 82,1 1 0,-1 1 0,1-1 0,-1 1 0,1 0 0,0 0 0,0 1 0,0 0 0,-5 4 0,-6 10-62,1-1 1,0 2-1,1 0 1,1 0-1,-15 31 1,10-12-13,2 0 0,-15 52 0,21-55 9,-8 54 1,16-77-61,1 0 1,0 1-1,1-1 1,1 0 0,0 1-1,0-1 1,1 0-1,4 15 1,-4-23-15,-1-1 0,0 1 0,1-1 0,0 1 1,0-1-1,0 0 0,0 0 0,0 0 0,1 0 0,-1 0 1,1 0-1,0-1 0,-1 0 0,1 1 0,1-1 0,-1 0 0,5 2 1,-3-2-4,1 0 0,-1 0 0,1-1 1,-1 0-1,1 0 0,0-1 0,-1 1 1,1-1-1,0 0 0,8-2 0,1 0 1,0-2-1,0 0 0,0 0 0,-1-2 1,0 0-1,0 0 0,22-15 1,-25 14 25,0-1 1,19-18 0,-28 24-12,0 0-1,0 0 0,0 0 0,0 0 1,0-1-1,-1 1 0,1-1 1,-1 1-1,1-1 0,-1 0 0,0 1 1,0-1-1,0 0 0,0 0 1,-1 1-1,1-1 0,-1 0 0,1 0 1,-1-4-1,-1 5-5,0 1 0,1 0 0,-1-1 0,0 1 0,0 0 0,0 0 0,1-1 0,-1 1 0,0 0 0,-1 0 0,1 0 0,0 0 0,0 1 0,0-1 0,-1 0 0,1 0 0,0 1 0,-1-1 1,1 1-1,0-1 0,-1 1 0,1-1 0,-1 1 0,1 0 0,-1 0 0,1 0 0,-1 0 0,1 0 0,-1 0 0,-1 0 0,-4 1 36,-1-1 0,1 1 0,-1 1 0,-11 3 0,11-3-27,0 0-1,0 2 0,0-1 0,1 1 1,-1 0-1,1 0 0,0 1 0,0 0 0,1 0 1,-1 0-1,-6 9 0,9-4-32,10-6-19,14-8-17,7-7-26,-2-2 1,1 0-1,28-22 1,-11 7-79,-18 13 51,-5 2-12,0 1-1,1 0 1,26-9 0,-45 20 104,0 0 0,0 1 0,0-1 1,0 1-1,0-1 0,0 1 0,1 0 1,-1 0-1,0 0 0,0 0 1,0 0-1,0 0 0,1 1 0,-1-1 1,0 1-1,3 0 0,-4 0 14,1 0 0,-1 0 0,1 0-1,-1 0 1,0 1 0,0-1 0,0 0 0,0 0-1,0 1 1,0-1 0,0 1 0,0-1 0,-1 1-1,1-1 1,0 1 0,0 2 0,1 7 94,-1-1 0,0 0 0,-1 0-1,0 1 1,-2 15 0,0-11 85,2-12-139,0 12 321,-2-1 0,-5 26 0,7-38-358,4-5-31,7-13-79,16-24-60,-3-2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28 365 14379,'-6'22'679,"0"-1"-194,0-1-1,-2 26 0,7-42-451,1 1 0,0 0 0,-1-1 0,2 1 0,-1-1 0,0 1 0,1 0 0,0-1 0,0 1 0,0-1 0,1 1 0,0-1 1,-1 0-1,2 0 0,3 7 0,-4-9-38,-1 0 0,1 0 0,0-1 0,0 1 0,-1-1 0,1 0 0,0 1 0,1-1 0,-1 0 0,0 0 0,0 0 0,0 0 0,1-1 0,-1 1 0,0-1 0,1 1 0,-1-1 0,0 0 0,1 0 0,-1 0 0,1 0 0,-1 0 0,0 0 0,1-1 0,-1 1 0,0-1 0,1 0 0,-1 0 0,0 1 0,0-2 0,0 1 0,4-2 0,2-2-75,-1 0-1,1 0 1,-1-1-1,0 0 1,-1 0-1,1 0 1,8-12-1,-7 6-34,0 1 0,-1-1 0,0 0 0,-1 0 0,0-1 0,-1 0 0,0 0-1,4-22 1,-9 34 108,0-1 0,0 1 0,1 0-1,-1 0 1,0-1 0,0 1 0,0 0-1,-1-1 1,1 1 0,0 0 0,0 0-1,-1-2 1,1 3 8,0-1 0,-1 1 0,1 0 0,0 0 0,0 0 1,0-1-1,-1 1 0,1 0 0,0 0 0,0 0 0,0 0 0,-1 0 0,1 0 0,0 0 0,0 0 0,-1-1 0,1 1 0,0 0 0,0 0 1,-1 0-1,1 0 0,0 0 0,0 0 0,-1 0 0,1 0 0,0 0 0,0 1 0,-1-1 0,1 0 0,0 0 0,0 0 0,-1 0 0,1 0 1,0 0-1,-1 1 0,-1 0 25,0 1 0,0 0 0,-1 0 0,1 0-1,0 1 1,1-1 0,-1 0 0,0 1 0,-1 3 0,-9 16 331,-14 40 0,23-52-240,0 0-1,0 0 1,1 0-1,0 0 1,1 1-1,0 16 1,1-25-98,0-1-1,0 0 1,0 0-1,0 0 1,0 0 0,0 0-1,1 0 1,-1 0 0,0 0-1,1 0 1,-1 0-1,0 0 1,1 0 0,0 0-1,-1 0 1,1 0 0,0 0-1,-1 0 1,1 0-1,0 0 1,0-1 0,0 1-1,-1 0 1,3 0-1,-2-1 0,1 1-1,-1-1 0,1 0 0,0 1 0,-1-1 0,1 0 0,-1 0 0,1 0 0,0-1 0,-1 1 0,1 0 0,-1-1 0,1 1 1,2-2-1,6-2 21,-1 0 1,0-1 0,0-1-1,9-7 1,17-15-101,0-2 0,-2-2 0,45-54 0,-32 27-382,53-89 0,-93 138 388,3-3-22,0-1 0,-2 0 0,0 0-1,0-1 1,-1 0 0,-1 0-1,4-17 1,-10 18 24,1 14 56,-1 0-1,1 0 0,0 0 0,0-1 1,0 1-1,0 0 0,-1 0 0,1 0 0,0 0 1,0 0-1,0 0 0,-1 0 0,1 0 1,0 0-1,0 0 0,0 0 0,-1 0 0,1 0 1,0 0-1,0 0 0,0 0 0,-1 0 0,1 0 1,0 0-1,0 0 0,0 0 0,-1 0 1,1 0-1,0 0 0,0 1 0,0-1 0,0 0 1,-1 0-1,1 0 0,-3 3 40,1-1 0,-1 0 0,1 1-1,0-1 1,0 1 0,-3 4 0,-19 37 578,3 0 0,-23 64 1,35-83-355,2 0 1,-9 50-1,14-62-201,1 2 0,0-1 1,1 0-1,1 0 0,0 0 0,0 0 0,5 15 0,-3-22-115,0 1 0,0-1 0,1 0 0,0 1 0,1-2 0,-1 1 1,1 0-1,0-1 0,1 0 0,0 0 0,0-1 0,0 0 0,0 0 0,11 6 0,-28-21-70,1 0 0,0 0-1,1-1 1,0-1 0,-10-15 0,-48-81-370,57 90 402,-15-24-50,27 41 280,5 5-73,8 8 29,-6-4-89,0-2-1,1 1 1,0-1 0,0 0 0,0-1-1,1 0 1,-1-1 0,1 0 0,0-1 0,0 0-1,1-1 1,-1 0 0,0-1 0,1 0-1,-1 0 1,1-2 0,-1 1 0,1-1 0,-1-1-1,0 0 1,1-1 0,-1 0 0,12-5-1,-7 1-19,0 0 0,0-1 0,-1 0 0,-1-2 0,1 1 0,-1-2 0,-1 0 0,14-15 0,-26 26 13,0-1 0,0 0 0,0 0 0,0 0 0,-1 0 0,1-1 0,0 1 0,-1 0 0,1 0 0,-1 0 0,1 0 0,-1-1 0,1 1 0,-1 0 0,0-1 0,0 1 0,0 0 0,1 0 0,-1-1 0,0 1 0,-1 0 0,1-1 0,0 1 0,0 0 0,-1-1 0,1 1 0,0 0 0,-1 0 0,1 0 0,-1-1 0,0 1 0,-1-2 0,1 2 2,0 0 1,0 0 0,0 1-1,0-1 1,-1 0 0,1 0-1,0 1 1,0-1-1,-1 1 1,1-1 0,-1 1-1,1 0 1,0-1 0,-1 1-1,1 0 1,-1 0 0,1 0-1,0 0 1,-1 0 0,1 0-1,-1 1 1,1-1 0,-1 0-1,1 1 1,0-1 0,-1 1-1,1-1 1,0 1 0,0 0-1,-2 1 1,-6 4 14,0 1-1,0 0 1,1 1 0,0-1 0,1 2-1,0-1 1,0 1 0,0 0 0,1 0-1,-6 14 1,5-7 25,-1 0-1,2 0 1,0 1-1,1 0 1,-4 30 0,8-44-39,1-1 0,0 0 0,-1 0 0,1 0 0,0 0 0,0 1 0,1-1 0,-1 0 0,0 0 0,1 0 0,-1 0 0,1 1 0,0-1 0,0 0 0,-1 0 0,1 0 0,1 0 0,-1-1 1,2 4-1,-1-4-23,-1 0 1,1 0-1,0 0 1,0 0 0,-1-1-1,1 1 1,0 0 0,0-1-1,0 1 1,0-1 0,0 0-1,0 0 1,0 1-1,0-1 1,0-1 0,0 1-1,0 0 1,0 0 0,0-1-1,0 1 1,0-1 0,2-1-1,9-3-18,-1 0 0,-1-1 0,1 0 0,-1-1 0,13-11-1,26-22-112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12947,'-38'39'2981,"26"-29"-2440,2 1-1,-16 19 1,24-27-589,-1 0 0,1 1-1,0-1 1,1 1 0,-1-1 0,1 1-1,-1 0 1,1 0 0,0-1 0,0 1-1,1 0 1,-1 0 0,1 0 0,0 6-1,0-8 4,1-1-1,-1 1 1,0 0-1,1-1 0,0 1 1,-1-1-1,1 1 1,0-1-1,0 1 1,0-1-1,0 0 0,0 1 1,0-1-1,0 0 1,0 0-1,1 0 0,-1 0 1,0 0-1,1 0 1,-1 0-1,1 0 1,-1 0-1,1-1 0,-1 1 1,1 0-1,-1-1 1,1 0-1,0 1 1,-1-1-1,1 0 0,0 0 1,-1 0-1,1 0 1,2 0-1,8 0-314,0-1 0,0-1-1,18-4 1,-24 5 233,4-1-37,-1 0 9,-1 0 0,1 1 1,-1 0-1,1 0 0,13 1 0,-21 0 164,1 0 0,0 1 0,0-1-1,0 1 1,0-1 0,-1 1 0,1 0 0,0-1-1,-1 1 1,1 0 0,0 0 0,-1 0-1,1 1 1,-1-1 0,0 0 0,1 0 0,-1 1-1,0-1 1,0 1 0,0-1 0,0 1 0,0 0-1,0-1 1,0 1 0,0 0 0,-1 0 0,1-1-1,-1 1 1,1 0 0,-1 3 0,1 2 157,0 0-1,-1-1 1,0 1 0,0 0 0,-1 0 0,0-1 0,0 1-1,-1-1 1,1 1 0,-2-1 0,1 1 0,-1-1-1,1 0 1,-2 0 0,1 0 0,-1-1 0,0 1 0,0-1-1,-5 6 1,5-7-99,0-1-1,0 1 0,0-1 0,0 0 1,0 0-1,-1-1 0,1 1 0,-1-1 1,0 0-1,0 0 0,1 0 1,-1-1-1,0 0 0,-1 0 0,1 0 1,0-1-1,0 1 0,0-1 1,0 0-1,-1-1 0,1 1 0,0-1 1,0 0-1,0 0 0,-6-3 0,9 3-86,0 0 0,-1 1 0,1-1 0,0-1 0,0 1 0,0 0 0,0-1 0,0 1-1,0-1 1,1 1 0,-1-1 0,0 0 0,1 0 0,-1 1 0,1-1 0,0 0 0,-1-1-1,1 1 1,0 0 0,0 0 0,1 0 0,-1-1 0,0-3 0,3-10-280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234 185 8218,'-1'2'122,"0"0"1,0-1 0,0 1-1,0 0 1,0-1 0,0 1-1,0 0 1,-1-1 0,1 1-1,0-1 1,-1 0 0,0 0-1,1 1 1,-1-1 0,0 0-1,-3 1 1,-3 4 310,-19 14 463,1 2 1,1 0 0,1 2-1,2 1 1,-34 46-1,53-66-801,0 0-1,0 0 0,1 0 0,-1 1 0,2-1 0,-3 8 0,4-12-80,0-1-1,0 1 1,-1 0-1,1-1 1,0 1-1,0-1 1,0 1 0,0-1-1,0 1 1,0 0-1,0-1 1,1 1-1,-1-1 1,0 1-1,0-1 1,0 1 0,0-1-1,1 1 1,-1-1-1,0 1 1,1-1-1,-1 1 1,0-1-1,1 1 1,-1-1 0,0 0-1,2 1 1,-1 0 3,0-1 0,1 0 0,-1 0 1,1 0-1,-1-1 0,1 1 0,-1 0 1,0 0-1,1-1 0,-1 1 0,0-1 0,1 1 1,-1-1-1,0 0 0,0 1 0,1-1 1,0-1-1,18-11 43,-1 0 1,0-2 0,20-20 0,51-58-81,-74 76 5,30-34-375,-2-1 1,46-74 0,-75 97 28,-14 21 160,-10 15 49,-3 8 282,0 1 0,1 0 0,1 1 0,-16 34 0,-23 78 1075,42-110-966,1 1 1,1 0-1,1 1 1,1-1-1,-1 35 0,4-53-214,0 0 0,0 0 0,0 0 0,0 0 0,1 0 0,-1 0-1,0 1 1,1-1 0,0 0 0,0 0 0,-1-1 0,1 1 0,0 0-1,2 3 1,-2-5-22,0 1-1,0 0 0,0-1 1,0 1-1,1-1 0,-1 0 1,0 1-1,0-1 1,0 0-1,0 1 0,1-1 1,-1 0-1,0 0 0,0 0 1,0 0-1,0 0 0,1-1 1,-1 1-1,0 0 1,0 0-1,0-1 0,0 1 1,1-1-1,-1 1 0,0-1 1,0 1-1,0-1 0,1-1 1,7-3-111,0-1 1,0 0-1,-1-1 0,0 0 1,0 0-1,8-11 0,39-53-901,-54 69 977,-1 2 28,15-20-594,-1 0-1,21-43 1,-32 47 167,-6 16 278,-5 8 161,-2 6 210,1 1 0,0 0 0,1 0 0,1 0 0,0 1 0,1 0 0,-5 25 0,11-40-202,-1 1 0,1 0 0,0 0 0,0-1-1,0 1 1,0 0 0,0 0 0,0 0 0,0-1 0,1 1 0,-1 0 0,1 0 0,-1-1-1,1 1 1,0 0 0,0-1 0,0 1 0,-1-1 0,1 1 0,1-1 0,-1 1 0,0-1 0,0 0-1,1 0 1,-1 1 0,0-1 0,1 0 0,-1 0 0,1 0 0,-1 0 0,4 0 0,3 2-25,1 0 0,0-1 1,0 0-1,0-1 0,11 1 1,8 1-132,27 5-60,74 15-784,-113-19 989,0 1-1,0 1 1,0 0 0,-1 1-1,26 16 1,-44-26 303,0 0 0,1 0 0,0 0 0,-1 0 0,1-1 0,0 1 0,0 0 1,-1-6-1,-3-3 88,-20-34 590,-23-47 102,42 79-1133,1 0 0,1-1 0,1 1 0,-5-24 1,8 36 23,1-1 0,0 1 1,0 0-1,0 0 1,0 0-1,0 0 0,0 0 1,0 0-1,1 0 1,-1 0-1,1-1 0,-1 1 1,1 0-1,0 1 1,0-1-1,0 0 0,0 0 1,0 0-1,0 0 0,0 1 1,1-1-1,-1 1 1,1-1-1,-1 1 0,1-1 1,0 1-1,-1 0 1,5-2-1,2-1 103,1 1-1,-1 0 0,1 1 1,0 0-1,13-2 1,0 1-304,22-6 72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19 196 10978,'-2'5'286,"-1"0"0,1 0 0,0 0 0,0 0 0,0 0 0,0 0-1,1 0 1,-1 8 0,2-11-226,0-1 0,0 1 0,0-1 0,0 1 0,0 0 0,1-1 0,-1 1 0,0-1 0,1 1 0,0-1 0,-1 1 0,1-1 0,0 1 0,-1-1 0,1 0 0,0 1 0,0-1 0,0 0 0,0 0 0,1 1 0,-1-1 0,0 0 0,0 0 0,1 0 0,-1-1 0,0 1 0,1 0 0,-1 0 0,1-1 0,-1 1 0,1-1 0,-1 1 0,3-1 0,1 1 20,1 0-1,-1-1 1,1 0-1,-1 0 1,1 0-1,-1-1 1,1 0-1,-1 0 1,1 0-1,-1-1 1,0 0-1,1 0 0,-1 0 1,0 0-1,-1-1 1,9-5-1,3-3 54,0-2-1,-1 1 0,18-20 1,-21 19-52,0-1 0,-1 0 1,12-19-1,-20 28-81,0 0 0,0-1 0,-1 0 1,1 1-1,-1-1 0,0 0 0,-1 0 1,1 0-1,-1 0 0,-1 0 0,1 0 1,-1-12-1,0 16-10,0 1 0,0-1 0,-1 1 0,1-1 0,-1 0 0,1 1 0,-1-1 1,1 1-1,-1-1 0,0 1 0,0-1 0,0 1 0,0 0 0,0-1 0,0 1 0,0 0 0,0 0 0,0-1 0,0 1 1,-1 0-1,-1-1 0,0 1-8,1 0 1,0 1 0,-1-1 0,1 1-1,-1-1 1,1 1 0,-1 0 0,1 0-1,-1 0 1,1 0 0,-1 0 0,1 0-1,-3 1 1,-3 1-23,1 1-1,-1-1 1,1 1-1,0 1 1,0-1-1,0 1 1,0 0-1,-8 8 1,4-1 35,0 0 1,1 1-1,0 1 0,1-1 1,0 2-1,1-1 1,1 1-1,0 0 1,1 1-1,0 0 1,2 0-1,-1 0 0,2 0 1,0 1-1,1-1 1,0 19-1,1-27 15,2-1 0,-1 0 0,1 1 0,0-1 0,0 0 0,1 0 0,0 0 1,0 0-1,1 0 0,-1 0 0,1-1 0,4 7 0,-5-9-5,0 0 0,1-1 1,-1 1-1,1-1 1,0 1-1,-1-1 1,1 0-1,0 0 0,0 0 1,1 0-1,-1-1 1,0 1-1,0-1 0,1 0 1,-1 0-1,1 0 1,-1 0-1,1-1 0,-1 0 1,1 1-1,0-1 1,5-1-1,2-1-12,0 0 0,0-1 0,-1 0 0,1 0 0,-1-2 0,1 1 0,-1-1 0,0-1 0,-1 0 0,1 0 0,12-12-1,4-4-110,-2-2-1,33-40 1,-26 23-29,7-9-174,-38 50 318,1 0 1,-1-1 0,0 1-1,0 0 1,0 0 0,0 0-1,0-1 1,1 1 0,-1 0-1,0 0 1,0 0 0,0 0-1,1-1 1,-1 1 0,0 0-1,0 0 1,1 0-1,-1 0 1,0 0 0,0 0-1,1 0 1,-1 0 0,0 0-1,0 0 1,1 0 0,-1 0-1,0 0 1,0 0 0,1 0-1,-1 0 1,0 0 0,0 0-1,0 0 1,1 0-1,-1 0 1,4 10-1,-2 19 111,-2-26-91,-1 34 209,0-16-1,1 1-1,1-1 1,5 33-1,-5-52-196,-1 0 0,1 0 0,-1 0 0,1-1-1,-1 1 1,1 0 0,0 0 0,0-1 0,0 1-1,0 0 1,0-1 0,0 1 0,3 2-1,-3-4-10,0 1-1,0-1 1,-1 1-1,1-1 1,0 0-1,0 1 1,0-1-1,0 0 1,0 0-1,0 0 1,0 1-1,0-1 0,0 0 1,0 0-1,0 0 1,0-1-1,0 1 1,0 0-1,0 0 1,0-1-1,6-2 39,-1 0 0,0 0 1,1-1-1,-2 0 0,1-1 0,6-5 0,-7 6-49,94-86-60,-55 48-400,67-50 1,-104 88 378,1-1 0,-1 1 0,1 0 0,-1 0 0,1 1 0,9-2 0,-16 4 63,1 1 1,-1-1-1,1 1 0,-1-1 1,1 1-1,0 0 0,-1 0 1,1 0-1,-1 0 1,1 0-1,0 0 0,-1 0 1,1 1-1,-1-1 0,1 0 1,0 1-1,-1-1 1,1 1-1,-1 0 0,0 0 1,1-1-1,-1 1 0,0 0 1,1 0-1,-1 0 0,0 0 1,0 1-1,0-1 1,0 0-1,0 0 0,0 1 1,0-1-1,0 0 0,0 1 1,-1-1-1,1 1 0,0 1 1,1 5 67,-1 0 0,0 0-1,0 0 1,-1-1 0,0 14 0,-1-11 102,1-1 0,0 1 0,3 12 0,-3-22-144,0 1 0,0-1 0,0 1 0,0-1 0,0 1 0,0-1 0,0 1 0,0-1 0,1 1 1,-1-1-1,0 1 0,0-1 0,1 0 0,-1 1 0,0-1 0,0 1 0,1-1 0,-1 0 0,1 1 0,-1-1 0,0 0 0,1 1 1,-1-1-1,1 0 0,-1 0 0,0 1 0,1-1 0,-1 0 0,1 0 0,-1 0 0,1 0 0,-1 1 0,1-1 0,0 0 0,1-1 8,-1 1 0,1 0 0,-1-1 0,1 0 0,-1 1 0,1-1 0,-1 0 0,1 0 0,-1 1-1,0-1 1,2-2 0,32-32 166,-34 33-180,34-39-387,63-59 0,-94 97 313,0 0-1,0 0 1,0 1-1,0-1 1,0 1-1,0 0 1,0 0-1,6-2 0,-9 4 50,0 0-1,0 0 1,-1-1-1,1 1 1,0 0-1,0 0 1,0 0-1,0 0 0,0 0 1,0 1-1,0-1 1,0 0-1,0 0 1,0 1-1,0-1 1,0 0-1,0 1 0,0-1 1,-1 1-1,1-1 1,0 1-1,0 0 1,0-1-1,-1 1 1,1 0-1,0-1 0,-1 1 1,1 0-1,-1 0 1,1 0-1,-1 0 1,1-1-1,-1 1 1,0 0-1,1 0 0,-1 0 1,0 0-1,0 0 1,1 0-1,-1 0 1,0 0-1,0 2 1,1 5-2,-1 0 0,0 0 0,0 0 1,0 0-1,-1 1 0,0-1 1,-1 0-1,0 0 0,0 0 1,-1-1-1,1 1 0,-2-1 1,1 1-1,-8 10 0,11-18 20,0 1 0,-1-1-1,1 0 1,0 1 0,-1-1 0,1 0-1,0 1 1,-1-1 0,1 0-1,0 1 1,-1-1 0,1 0-1,-1 0 1,1 0 0,-1 1-1,1-1 1,-1 0 0,1 0-1,0 0 1,-1 0 0,1 0-1,-1 0 1,1 0 0,-1 0 0,1 0-1,-1 0 1,1 0 0,-1 0-1,1 0 1,-1 0 0,1 0-1,-1-1 1,1 1 0,-1 0-1,1 0 1,0 0 0,-1-1-1,1 1 1,-1 0 0,1-1-1,0 1 1,-1-1 0,-7-14-7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15531,'-4'12'1329,"2"-2"-1081,4-3-240,5 1 744,6 1-1128,3-2 0,2 0 248,5 2-56,-1 2-96</inkml:trace>
  <inkml:trace contextRef="#ctx0" brushRef="#br0" timeOffset="0.5">486 95 13379,'2'0'64,"1"0"0,-1 1-1,0-1 1,1 1 0,-1-1 0,0 1 0,0 0 0,1 0 0,-1 0 0,0 0 0,0 0-1,0 1 1,-1-1 0,1 1 0,0-1 0,0 1 0,-1-1 0,1 1 0,-1 0-1,1 0 1,-1 0 0,0 0 0,0 0 0,0 0 0,0 0 0,0 1 0,0-1-1,-1 0 1,1 0 0,-1 1 0,1-1 0,-1 0 0,0 1 0,0-1 0,0 0-1,0 1 1,0-1 0,-1 4 0,-3 11 233,-1 1-1,0-1 1,-2-1-1,0 1 1,0-1-1,-13 19 1,0 4 128,-8 14 74,12-22-162,0 1 0,-15 45-1,30-73-303,0 0 0,0 0 0,0 0-1,0 1 1,1-1 0,0 6 0,0-9-25,0 0 0,0 0 0,0 0 0,0-1 0,0 1 0,1 0 0,-1 0 0,0 0 0,1 0 0,-1 0 0,1-1 0,-1 1 0,1 0 0,-1 0 0,1 0 0,-1-1 0,1 1 0,0 0 0,-1-1 0,1 1 0,0-1 0,0 1 0,-1-1 0,1 1 0,0-1 0,0 0 0,0 1 0,0-1 0,-1 0 0,1 1 0,0-1 0,0 0 0,0 0 0,0 0 0,0 0 0,0 0 0,2 0 0,7-2 29,0 0 0,1 0 1,-1-1-1,0-1 0,-1 0 1,14-6-1,4-2 28,22-7-391,0-3 0,76-47 0,-121 67 289,0-1 1,0 0 0,0 0-1,0-1 1,-1 1 0,0-1 0,0 1-1,0-1 1,3-5 0,-1-7-263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12291,'3'0'1248,"21"-3"-680,5-2-216,10-4 1224,4-1-991,7-2-345,0 0-208,3-3 120,-1 2-32,-8 5-128,-7 1-64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113 155 11258,'2'1'259,"-1"0"-1,1 0 0,0 0 0,-1-1 0,1 1 0,0-1 1,-1 1-1,1-1 0,0 0 0,0 0 0,0 1 0,-1-1 1,1-1-1,3 1 0,26-5 1497,-24 4-1595,-1 0-1,1-1 1,-1 0-1,0-1 0,1 0 1,-1 0-1,-1 0 1,1 0-1,0-1 0,5-5 1,-9 7-168,0 0-1,0 0 1,0 0 0,0-1 0,-1 1 0,1 0-1,-1-1 1,1 0 0,-1 1 0,0-1 0,0 0-1,0 0 1,0 0 0,-1 1 0,1-1 0,-1 0-1,0 0 1,1 0 0,-1 0 0,-1 0 0,1 0-1,0 0 1,-1 0 0,1 0 0,-3-4 0,2 4 3,0 1 1,0-1-1,0 0 1,-1 0 0,1 1-1,-1-1 1,0 1 0,0 0-1,0-1 1,0 1-1,0 0 1,0 0 0,-1 0-1,1 1 1,-1-1-1,1 0 1,-1 1 0,0 0-1,1-1 1,-1 1-1,0 0 1,0 0 0,0 1-1,0-1 1,0 1 0,0-1-1,0 1 1,0 0-1,-4 1 1,0-1 24,1 1-1,-1 0 1,0 0 0,1 0-1,-1 1 1,1 0 0,0 0-1,-1 1 1,1 0 0,0 0-1,1 1 1,-10 6 0,11-5 710,15-9-554,6-1-118,-10 0-167,-7 3 246,-6 7-100,3-3-37,-3 4-1,0 0 0,0 1-1,1-1 1,-9 14 0,13-17 2,-1 0 0,1 0 0,0 0-1,0 1 1,0-1 0,1 0 0,-1 0 0,1 1 0,0-1-1,0 0 1,0 1 0,0-1 0,0 0 0,1 0 0,-1 1-1,2 3 1,3 5 118,-3-20 121,-5-21 79,3 27-312,0 1-1,-1-1 1,0 0 0,1 0 0,-1 0 0,0 1 0,0-1 0,0 0 0,0 1 0,0-1 0,-1 0-1,1 1 1,-3-3 0,3 4-8,1 0-1,-1-1 1,0 1-1,0 0 1,0 0 0,0 0-1,1 0 1,-1 0-1,0 0 1,0 0-1,0 0 1,0 0 0,1 0-1,-1 0 1,0 0-1,0 0 1,0 1-1,0-1 1,1 0 0,-1 1-1,0-1 1,0 1-1,1-1 1,-1 1-1,0-1 1,1 1-1,-1-1 1,0 1 0,1 0-1,-1-1 1,0 2-1,-13 16-22,10-14 23,1 0-1,0 0 1,1 1 0,-1-1-1,1 0 1,0 1-1,0 0 1,0 0-1,1-1 1,-1 1-1,1 0 1,0 0-1,1 0 1,-1 0 0,1 0-1,0 1 1,0-1-1,1 0 1,-1 0-1,1 0 1,0 0-1,2 5 1,-2-9-1,0 0 0,0 0 0,0 0 0,0 0 1,1 0-1,-1 0 0,0 0 0,0 0 0,1 0 0,-1 0 0,0-1 0,1 1 1,-1-1-1,1 1 0,-1-1 0,3 1 0,26 4-409,-30-5 435,0 0 1,0 0-1,0 0 0,0-1 0,1 1 0,-1 0 0,0 0 0,0 0 1,0 0-1,0 0 0,1 0 0,-1 0 0,0-1 0,0 1 0,0 0 1,0 0-1,0 0 0,1 0 0,-1 0 0,0-1 0,0 1 0,0 0 1,0 0-1,0 0 0,0 0 0,0-1 0,0 1 0,0 0 0,0 0 0,0 0 1,0-1-1,0 1 0,0 0 0,0 0 0,0 0 0,0-1 0,0 1 1,0 0-1,0 0 0,0 0 0,0-1 0,0 1 0,0 0 1,-5-13 488,3 8-511,-1-6 233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10458,'4'2'416,"-1"0"1,1 0-1,0-1 0,1 1 0,-1-1 0,0 0 0,0 0 1,1 0-1,-1-1 0,0 0 0,9 0 0,51-6 976,-56 5-1266,12-1 78,-1-2 1,31-10-1,-43 12-193,-1 0 0,1-1 1,-1 0-1,0 0 0,0-1 1,0 1-1,0-1 0,-1-1 1,0 1-1,1-1 0,3-5 0,-7 8-10,-1 1 0,0-1 0,0 1 0,0-1 0,0 1 0,0-1 0,0 0 0,0 0-1,0 0 1,-1 1 0,1-1 0,-1 0 0,1 0 0,-1 0 0,0 0 0,0 0 0,0 0-1,0 0 1,0 0 0,0 0 0,-1 0 0,1 0 0,-1 0 0,1 1 0,-1-1 0,1 0-1,-1 0 1,0 0 0,0 1 0,0-1 0,0 0 0,0 1 0,-1-1 0,1 1 0,0 0-1,-1-1 1,1 1 0,-1 0 0,1 0 0,-1-1 0,0 1 0,1 1 0,-3-2 0,-3-2 7,0 1 1,0 0 0,0 0-1,0 1 1,-1 0 0,1 0-1,0 1 1,-1 0 0,0 0-1,-8 1 1,9 0 16,0 1 0,0 0 0,0 0 0,0 1 0,0 0 0,0 1 0,0-1 0,1 1 0,-1 0 0,1 1 1,0 0-1,0 0 0,0 0 0,0 0 0,1 1 0,-1 0 0,1 0 0,1 1 0,-1 0 0,1-1 0,0 1 0,0 1 0,1-1 0,0 1 0,-4 9 0,4-8-8,1 0-1,-1 1 1,1 0 0,1 0 0,0-1-1,0 1 1,1 0 0,0 0-1,0 0 1,1 0 0,0 0-1,1 0 1,0-1 0,0 1 0,1-1-1,0 1 1,1-1 0,0 0-1,0 0 1,6 9 0,-8-14-13,1 0 1,-1-1-1,0 1 1,1 0-1,-1-1 1,1 1-1,0-1 1,0 0 0,0 0-1,0 0 1,0-1-1,1 1 1,-1-1-1,0 1 1,1-1-1,4 1 1,-3-2-24,0 1 0,0-1 0,1 0 0,-1-1-1,0 1 1,0-1 0,0 0 0,0 0 0,0-1 0,6-2 0,7-5-182,0 0-1,0-2 1,-1 0 0,24-21-1,-39 31 179,83-66-433,-46 31 160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14259,'-9'74'1198,"-23"202"1492,23 0-1662,9-274-1040,0-1 0,0 1 0,0 0 0,0-1 0,0 1 1,1 0-1,-1-1 0,1 1 0,-1-1 0,1 1 0,-1-1 0,1 1 1,1 1-1,-2-3 0,0 0 1,1 1-1,-1-1 1,0 0-1,1 0 1,-1 0-1,1 0 1,-1 0 0,0 0-1,1 1 1,-1-1-1,0 0 1,1 0-1,-1 0 1,1 0-1,-1 0 1,0 0-1,1-1 1,-1 1-1,0 0 1,1 0-1,-1 0 1,0 0 0,1 0-1,-1 0 1,0-1-1,1 1 1,-1 0-1,0 0 1,1-1-1,-1 1 1,0 0-1,1-1 1,4-4-173,0-1 0,-1 0 0,1 1 1,3-9-1,-4 7 40,-3 7 132,23-38-1115,48-55 0,-71 91 1123,1 1-1,-1-1 1,0 1 0,1-1-1,-1 1 1,1 0 0,0 0-1,-1 0 1,1 0 0,0 0 0,0 0-1,-1 0 1,1 0 0,3 0-1,-4 1 22,-1 0 0,1 0 0,-1 0-1,1 0 1,-1 0 0,1 0-1,-1 1 1,1-1 0,-1 0 0,1 0-1,-1 0 1,0 1 0,1-1 0,-1 0-1,1 1 1,-1-1 0,0 0-1,1 1 1,-1-1 0,0 0 0,1 1-1,-1 0 1,6 18 507,-6 1-1,0-10-277,0-1 1,1 0-1,3 17 1,-4-25-221,0 0 1,0 0 0,1 1 0,-1-1 0,0 0-1,1 0 1,-1 0 0,1 0 0,-1 0 0,1 0 0,0 0-1,-1 0 1,1 0 0,0 0 0,0 0 0,0 0-1,0 0 1,0 0 0,0-1 0,0 1 0,0 0 0,0-1-1,0 1 1,0-1 0,0 1 0,0-1 0,0 0-1,1 1 1,-1-1 0,0 0 0,0 0 0,0 0 0,1 0-1,-1 0 1,1 0 0,11-4 3,-1 0 0,0 0 0,0-1 0,0-1 0,-1 0 0,1-1 0,-2 0 0,12-9 0,8-5-124,3-1-89,-20 12 41,0 1-1,0 0 1,1 2-1,0-1 1,1 2-1,17-7 1,-31 13 140,-1 0 0,1 0 0,-1-1-1,1 1 1,0 0 0,-1 0 0,1 0 0,-1 0 0,1 0 0,0 0 0,-1 0 0,1 0 0,-1 0 0,1 0 0,0 0 0,-1 0 0,1 0-1,-1 0 1,1 1 0,-1-1 0,1 0 0,-1 0 0,1 1 0,-1-1 0,1 0 0,-1 1 0,1-1 0,-1 1 0,1-1 0,-1 1 0,0-1-1,1 0 1,-1 1 0,0-1 0,1 1 0,-1 0 0,0-1 0,0 1 0,1-1 0,-1 1 0,0-1 0,0 1 0,0 0 0,0-1 0,0 1-1,0-1 1,0 1 0,0 0 0,0-1 0,0 1 0,0-1 0,0 1 0,0-1 0,-1 2 0,-10 33 354,1-15 17,7-16-246,1 0-1,-1 0 1,1 0 0,0 0-1,1 0 1,-1 1 0,1-1-1,-1 0 1,2 1 0,-1-1-1,0 1 1,1 7 0,0-12-111,0 0 0,0 1 0,0-1 0,1 0 0,-1 0 0,0 0 0,0 0 0,1 1 0,-1-1 0,0 0 0,0 0 0,1 0 0,-1 0 0,0 0 0,1 0 0,-1 0 1,0 0-1,0 0 0,1 0 0,-1 0 0,0 0 0,1 0 0,-1 0 0,0 0 0,1 0 0,-1 0 0,0 0 0,0 0 0,1 0 0,-1 0 0,0 0 0,0-1 0,1 1 0,-1 0 1,13-7 89,8-8-300,0-2 1,-1 0 0,28-33-1,3-2-937,-45 46 969,-1 1-82,0 0-1,1-1 0,0 2 1,0-1-1,0 1 0,0 0 1,1 0-1,-1 1 0,11-5 1,-17 8 224,1 0 0,-1 0 0,1 0 1,-1 0-1,1 0 0,-1 0 1,1 0-1,-1 0 0,0 0 0,1 0 1,-1 0-1,1 0 0,-1 0 0,1 0 1,-1 1-1,1-1 0,-1 0 0,0 0 1,1 0-1,-1 1 0,1-1 0,-1 0 1,0 0-1,1 1 0,-1-1 0,0 0 1,0 1-1,1-1 0,-1 0 0,1 1 1,1 16-226,-7 15 398,-3-9 279,-2 13 677,10-35-1084,0-1 1,0 0-1,0 1 0,0-1 1,0 0-1,0 0 0,0 1 1,0-1-1,0 0 0,0 0 0,0 1 1,0-1-1,0 0 0,0 1 1,0-1-1,0 0 0,0 0 0,0 1 1,0-1-1,1 0 0,-1 0 1,0 1-1,0-1 0,0 0 0,0 0 1,1 0-1,-1 1 0,0-1 1,0 0-1,0 0 0,1 0 0,-1 0 1,0 1-1,0-1 0,1 0 1,-1 0-1,0 0 0,0 0 1,1 0-1,-1 0 0,0 0 0,1 0 1,-1 0-1,17-5 332,16-16-224,-19 11-135,60-47-452,-66 50 334,-1 0 0,0-1-1,0 0 1,0 0 0,-1 0 0,9-16 0,-15 23 110,1 0 1,-1 0 0,1 0 0,-1 0-1,1 0 1,-1 0 0,0 0 0,0 0-1,1 0 1,-1-1 0,0 1 0,0 0-1,0 0 1,0 0 0,-1-2 0,1 3 11,0-1 0,0 1 0,0 0 0,-1-1 1,1 1-1,0 0 0,-1-1 0,1 1 0,0 0 1,-1-1-1,1 1 0,0 0 0,-1 0 0,1-1 1,0 1-1,-1 0 0,1 0 0,-1 0 0,1 0 1,-1 0-1,1-1 0,0 1 0,-1 0 1,1 0-1,-2 0 0,-1 1 33,0-1 0,0 0 1,0 1-1,-1 0 0,1 0 0,0 0 1,0 0-1,-5 3 0,-6 4 242,1 0 1,1 1-1,0 0 0,0 1 0,-13 13 0,19-17-135,1 0-1,0 0 0,0 1 0,1-1 1,0 1-1,0 0 0,0 0 0,1 1 1,0-1-1,0 1 0,-2 13 0,5-19-116,-1-1 0,1 0 0,0 1 0,0-1 0,0 0 0,0 1 0,0-1 0,0 0 0,1 1 0,-1-1 0,0 0 0,1 1 0,-1-1 0,1 0 0,-1 1 0,1-1 0,0 0 0,-1 0 0,1 0 0,0 0 0,0 0 0,0 0 0,0 0 0,0 0 0,0 0 0,0 0 0,0 0 0,0-1-1,0 1 1,1 0 0,-1-1 0,0 1 0,0-1 0,1 1 0,-1-1 0,0 0 0,1 1 0,1-1 0,4 1 0,1-1-1,0 1 1,0-2 0,0 1-1,11-3 1,23-6-296,-1-2 0,79-32 0,3-1-683,-117 41 879,1 2 0,-1-1 0,1 1 0,0 0 0,-1 0 0,10 1 0,-15 0 88,1 0-1,-1 0 1,0 0-1,1 1 1,-1-1-1,1 0 1,-1 1 0,0 0-1,1-1 1,-1 1-1,0 0 1,1-1 0,-1 1-1,0 0 1,0 0-1,0 0 1,0 0 0,0 0-1,0 0 1,0 0-1,0 1 1,0-1-1,-1 0 1,1 1 0,0-1-1,-1 0 1,1 1-1,-1-1 1,1 0 0,-1 1-1,0-1 1,1 3-1,-1-1 61,0-1-1,0 1 0,1-1 1,-1 1-1,1-1 0,0 0 1,-1 1-1,1-1 0,0 0 1,1 0-1,-1 0 0,0 0 1,1 0-1,2 4 1,-2-5-40,0 0 1,0 0 0,-1 0 0,1-1 0,0 1 0,0 0 0,0-1-1,0 0 1,-1 1 0,1-1 0,0 0 0,0 0 0,0 0 0,0 0 0,0 0-1,0 0 1,0-1 0,0 1 0,0-1 0,2 0 0,18-7-146,-1-1 1,-1 0-1,27-17 1,-27 14-727,1 1 1,39-14 0,-60 25 750,0 0 1,1-1 0,-1 1-1,1 0 1,-1 0 0,1 0-1,-1-1 1,1 1 0,-1 0-1,1 0 1,-1 0 0,1 0-1,-1 0 1,1 0 0,-1 0-1,1 0 1,-1 0 0,1 0-1,-1 1 1,1-1-1,-1 0 1,1 0 0,-1 0-1,1 0 1,-1 1 0,1-1-1,0 1 1,-4 12-1106,-18 16 187,20-27 844,-21 26-757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6:34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10746,'2'-10'1593,"1"10"-705,1 2-304,-4 9 1736,-2 4-1023,-2 7-513,-3-1-136,1 4-232,1 0-56,0-3-256,2-5-216,3-5-376,3-8-216,4-7 536,6-1-128,4-8-144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15691,'1'-1'111,"0"-1"0,0 1 0,1 0 0,-1 0 0,0 0 0,0 0 0,1 1 0,-1-1 0,0 0-1,3 0 1,3 4 304,-3 11-153,-3 181 1757,-2-20-1495,1-165-519,0 2-65,1-1 0,-1 1 0,2 0 0,0-1 0,0 1 0,1-1 0,9 20 0,-11-36-1311,-6-9 202,-47-63-2343,25 40 2495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13779,'0'-24'1480,"7"3"-768,7 3-239,12 3 839,7-3-208,13 3-312,11 2-136,13 1-240,2-4-47,1 2-329,-1-3-185,-9 3-407,-7-1-232,-16 4 592,-13-4-136,-23 10-128</inkml:trace>
  <inkml:trace contextRef="#ctx0" brushRef="#br0" timeOffset="1">29 438 14611,'3'1'1448,"10"-6"-1063,4-5-113,6-2 760,6-1-592,2-1-64,8 0-544,1-4 144,-4 4 48,-2 1-32,-8 2-128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1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14715,'5'7'226,"-1"0"-1,1 0 1,1-1 0,-1 1-1,1-1 1,0 0 0,11 7-1,-14-11-187,-1 0 1,1-1-1,0 0 0,0 1 0,1-1 1,-1 0-1,0 0 0,0-1 0,1 1 1,-1-1-1,0 0 0,1 1 0,-1-2 1,0 1-1,0 0 0,1 0 0,-1-1 1,0 0-1,0 0 0,1 0 0,-1 0 0,3-2 1,16-9 1,0-1 0,0-1 1,-2-1-1,38-34 0,-33 26-16,-21 20-23,0-1-1,1 1 1,-1 0-1,0 0 1,11-4 0,-14 7 4,-1 0 0,1-1 0,0 1 0,0 0 0,0-1 0,0 1 0,0 0 0,-1 0 0,1 0 0,0 0 0,0 0 0,0 0 0,0 0 0,0 0 0,0 0 0,0 1 0,-1-1 0,1 0 0,0 1 0,0-1 0,0 0 0,-1 1 0,1-1 0,0 1 0,0-1 0,-1 1-1,1-1 1,0 1 0,-1 0 0,1-1 0,-1 1 0,1 0 0,0-1 0,-1 1 0,0 0 0,1 0 0,-1 0 0,0-1 0,1 1 0,-1 0 0,1 2 0,0 32 315,1 4 19,-2-38-316,0 1 1,0-1-1,0 1 1,1-1-1,-1 0 0,0 1 1,1-1-1,-1 0 0,1 0 1,0 1-1,-1-1 1,1 0-1,0 0 0,0 0 1,0 0-1,0 0 1,0 0-1,0 0 0,0 0 1,1 1-1,0-2-2,1 1 0,-1-1 0,0 0 0,0 0 0,0 0 0,0 0 0,1 0 0,-1 0 0,0-1 0,0 1 0,0-1-1,0 1 1,0-1 0,0 0 0,0 0 0,0 0 0,0 0 0,3-2 0,0 1 2,33-21-215,69-52 0,-68 46-450,50-29 0,-83 54 526,1 0 0,-1 1 0,1 0 0,0 1 0,12-4 0,-18 6 107,0 0 0,0 0 1,0 0-1,0 0 1,1 0-1,-1 0 0,0 0 1,0 0-1,0 0 0,0 0 1,0 1-1,0-1 0,0 0 1,-1 1-1,1-1 0,0 1 1,0-1-1,0 1 1,1 0-1,-1 1 23,0-1 0,-1 0 0,1 0 0,0 1-1,-1-1 1,1 0 0,-1 1 0,1-1 0,-1 1 0,0-1 0,1 1 0,-1-1 0,0 1 0,0-1 0,0 0 0,0 1-1,-1 2 1,-6 33 795,5-31-537,1 1-1,-1 0 1,1 0 0,0 13-1,1-20-255,0 1 0,0-1-1,0 0 1,0 1-1,0-1 1,0 0 0,0 1-1,0-1 1,0 1-1,0-1 1,0 0 0,0 1-1,1-1 1,-1 0-1,0 1 1,0-1-1,0 0 1,1 0 0,-1 1-1,0-1 1,0 0-1,1 0 1,-1 1 0,0-1-1,0 0 1,1 0-1,-1 1 1,0-1 0,1 0-1,-1 0 1,0 0-1,1 0 1,-1 0-1,0 0 1,1 0 0,-1 0-1,0 0 1,1 1-1,-1-1 1,1-1 0,-1 1-1,0 0 1,1 0-1,-1 0 1,0 0 0,1 0-1,-1 0 1,0 0-1,1-1 1,15-7 170,-16 8-185,23-18-58,36-35-1,-46 39-211,1 0-1,1 2 1,0-1 0,1 2 0,32-19-1,-46 30 247,-1-1 1,0 0-1,0 1 0,1-1 0,-1 1 0,0-1 0,1 1 0,-1 0 1,1-1-1,-1 1 0,0 0 0,1 0 0,-1 0 0,1 0 0,-1 0 0,1 1 1,-1-1-1,0 0 0,1 1 0,-1-1 0,2 1 0,-2 0 23,0 0-1,0 0 0,0 0 0,-1 0 0,1 0 0,0 0 1,0 0-1,-1 1 0,1-1 0,0 0 0,-1 0 0,1 0 1,-1 1-1,0-1 0,1 0 0,-1 1 0,0 1 1,0 7 169,0 0 1,0 0 0,-1 0 0,-4 15 0,4-21-71,1-2-50,-1 0 0,1 0 1,0 0-1,0 0 0,0 0 0,0 0 0,0 0 1,0 0-1,1 3 0,-1-5-52,0 1 1,1-1-1,-1 1 1,0-1-1,1 0 1,-1 1-1,1-1 0,-1 0 1,0 1-1,1-1 1,-1 0-1,1 0 1,-1 1-1,1-1 0,-1 0 1,1 0-1,-1 0 1,1 0-1,-1 1 1,1-1-1,-1 0 0,1 0 1,-1 0-1,1 0 1,-1 0-1,1 0 1,-1 0-1,1-1 0,-1 1 1,1 0-1,-1 0 1,1 0-1,-1 0 1,1-1-1,-1 1 0,1 0 1,-1-1-1,1 1 1,-1 0-1,0-1 1,1 1-1,-1-1 0,19-10-227,-1-1-1,19-16 0,-11 8 41,4-4-77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 13443,'-4'6'409,"0"-1"0,-1 1 0,0-1 0,0 0 0,0 0 0,0-1 0,-1 0 0,-11 7 1,11-7-59,0 0 1,-1 0 0,2 1 0,-1 0-1,0 0 1,-7 10 0,13-15-348,-1 0 0,1 0 1,0 0-1,0 0 0,0 1 0,0-1 1,0 0-1,0 0 0,0 0 0,0 0 0,0 0 1,0 0-1,0 0 0,0 1 0,0-1 1,0 0-1,0 0 0,0 0 0,0 0 1,0 0-1,0 0 0,0 0 0,0 1 1,0-1-1,0 0 0,0 0 0,0 0 0,0 0 1,0 0-1,0 0 0,0 0 0,0 0 1,1 0-1,-1 1 0,0-1 0,0 0 1,0 0-1,0 0 0,0 0 0,0 0 1,0 0-1,0 0 0,0 0 0,1 0 0,-1 0 1,0 0-1,0 0 0,0 0 0,0 0 1,0 0-1,11 2 39,9-4-82,-10 0-10,0-1 0,0 0 0,0-1 0,0 0 0,-1-1 0,1 1 0,-1-2 0,-1 1 0,1-2 0,-1 1 0,0-1 0,0 0 0,-1 0 0,0-1 0,0 0 0,-1-1 0,0 1 0,6-12 0,-8 10 25,-7 8 78,-10 16 168,8-5-96,0 0-1,1 0 1,0 0-1,1 0 1,0 1-1,0-1 1,1 1-1,-1 14 1,3-21-90,0 0 1,0 0-1,0 0 1,0 0 0,0 0-1,1 0 1,0 0-1,-1 0 1,1 0-1,0 0 1,1 0-1,-1 0 1,3 3 0,-3-4-24,1 0 0,0 0 0,0-1 0,-1 1 0,1-1 1,0 0-1,0 1 0,0-1 0,0 0 0,1 0 0,-1 0 0,0-1 1,0 1-1,1 0 0,-1-1 0,0 0 0,1 1 0,-1-1 1,0 0-1,3 0 0,3-1-170,0 0 0,-1-1 0,0 0 1,1 0-1,-1 0 0,0-1 0,0 0 1,0-1-1,0 0 0,-1 0 0,0 0 0,1 0 1,-2-1-1,1 0 0,0-1 0,-1 1 0,0-1 1,0 0-1,-1 0 0,0 0 0,0-1 1,4-7-1,-5-4-551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19164,'7'22'480,"-4"-6"-440,-7-15 8,3-8-112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82 4081,'-2'-6'754,"0"-1"0,0 1 0,-1 0 0,0 0 0,0 0 0,-1 0 0,-7-10 0,8 14-560,1 0 0,-1 0 0,0 0 0,1 0 0,-1 0 0,0 0 0,0 1 0,0 0 0,-1-1 0,1 1 0,0 0 0,0 0 0,-1 1-1,1-1 1,0 1 0,-1 0 0,-4 0 0,-12 1-166,1 1 0,-37 9 0,19-4-17,28-4-22,0-1 1,0 2-1,0-1 1,1 1-1,0 0 1,0 1-1,0 0 0,0 0 1,-12 12-1,-7 8-51,-26 33 0,46-50 60,-30 32-14,-33 40-15,62-69 21,-1 1-1,2 0 1,-1 1-1,2 0 1,-7 15 0,11-18-1,-1-1 1,2 0-1,-1 1 1,2-1 0,-1 0-1,1 1 1,0-1-1,3 17 1,20 77-42,-18-87 51,5 20-72,1 0 1,2-1 0,2 0-1,1-1 1,2-1 0,1-1-1,36 48 1,127 161-207,-178-237 274,0 1 0,1-1 0,-1 0 0,1 0 0,0-1-1,0 1 1,0-1 0,1 0 0,-1 0 0,1-1 0,-1 0 0,1 0-1,0 0 1,0-1 0,0 1 0,0-1 0,12 0 0,8-1-7,-1-1 1,1-1-1,24-6 1,-29 5 24,5-1-13,-1-1 0,0-1-1,0-1 1,29-13 0,-43 15-2,1-1 1,-1 0-1,0-1 1,-1 0 0,1-1-1,-2 0 1,1 0-1,-1-1 1,0-1-1,11-14 1,-1-6 16,-2 0 1,0-1-1,-2 0 1,19-60 0,-13 20 241,13-89 1,-27 119-28,-2 0 0,-1-74-1,-5 94-98,0 1-1,-2-1 0,0 1 0,-1 0 0,-1 0 1,-1 1-1,-14-32 0,16 44-80,-1-1-1,1 1 1,-1 0-1,-1 0 1,1 1 0,-1-1-1,-1 1 1,1 0-1,-1 1 1,0 0-1,0 0 1,0 0 0,-1 1-1,0 0 1,-14-5-1,-7 0-263,0 2 0,0 1 0,-38-3 0,-14-3-1137,33 1 983,4-1-102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4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6236 254 6201,'1'-1'64,"0"1"1,0-1-1,0 1 0,0-1 0,-1 0 0,1 1 0,0-1 0,0 0 0,-1 0 1,1 1-1,0-1 0,-1 0 0,1 0 0,-1 0 0,1 0 0,-1 0 1,1 0-1,-1 0 0,0 0 0,1 0 0,-1 0 0,0 0 0,0-2 0,0 3-21,0-1 0,-1 1-1,1-1 1,-1 0-1,1 1 1,-1-1-1,1 1 1,-1-1-1,1 1 1,-1 0 0,1-1-1,-1 1 1,1-1-1,-1 1 1,0 0-1,1 0 1,-1-1-1,0 1 1,1 0 0,-1 0-1,0 0 1,0 0-1,1 0 1,-1 0-1,0 0 1,1 0 0,-1 0-1,0 0 1,1 0-1,-1 0 1,0 0-1,1 0 1,-1 1-1,0-1 1,-22 5 299,19-4-367,-1 1 0,0-1 0,0 0 0,0-1 0,1 1 0,-1-1 0,0 0 0,0 0 0,0-1 0,0 1 0,0-1 0,0 0 0,1 0 1,-1-1-1,-5-1 0,-9-4-34,-1 1 0,-1 1 0,1 0 0,-1 2 0,-42-1 0,23 0-106,-399-31 2419,232-1-4691,152 24 2669,0 2 0,-104-5 0,-78 34 275,28 0-1723,-309-38 2439,232 2-1258,115 10-45,-472-9 1016,486 14-884,-281-43 0,360 36-449,-147 1 0,-81 25-107,-5-1 829,-23 3-189,91-11-261,65-5 981,138 0-761,1 2 0,-60 14 0,79-14-207,0 1 0,0 0-1,1 1 1,0 1 0,0 1 0,1 1 0,-34 24-1,8 6 45,1 2-1,2 2 0,-47 65 0,60-73 79,20-27-23,2 0 0,-1 1 0,1-1 0,1 1 0,-1 1 0,2-1 0,0 1 0,0 0 0,1 0 0,0 0 0,-1 13 1,3-16-28,1 0 0,0 0 0,0 0 0,1 0 0,0 0 0,1-1 0,0 1 0,0 0 1,0-1-1,1 1 0,0-1 0,1 0 0,0 0 0,0 0 0,0-1 0,1 1 0,5 5 1,5 4-34,0-1 0,1-1 1,0-1-1,1 0 0,24 13 1,96 45-61,-101-56 122,0-2-1,0-1 1,2-2-1,-1-1 1,45 3-1,195 5-11,-235-15 15,678-1 164,-56-39 256,13 0-263,145 57 415,-507-5-75,502-19 129,-1-45-820,-798 48 216,57-3-174,0-3 1,82-21-1,-134 23 270,0 0-1,-1-2 1,0-1 0,-1-1 0,0 0 0,0-2-1,-1 0 1,-1-2 0,0 0 0,-1-1 0,19-19-1,-6 1 126,-1-1 0,-2-1 0,-1-1 0,41-77 0,-65 108-246,-1-1-1,0 0 1,0 0-1,-1 0 0,1-1 1,-1 1-1,0 0 1,-1-1-1,0 1 0,0 0 1,0-1-1,-1 1 1,0 0-1,0 0 1,0-1-1,-1 1 0,0 0 1,0 0-1,-1 1 1,-3-8-1,-4-2 40,0-1 1,-1 1-1,-1 1 0,0 0 1,-24-22-1,18 21-3,0 0 1,0 0-1,-2 2 0,-36-20 0,43 27-43,-1 1-1,1 0 0,-1 0 1,0 1-1,0 1 1,0 0-1,0 1 0,-1 1 1,-17 0-1,-33 7-42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5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11226,'40'-14'891,"-31"11"-974,0 0 0,1 0 0,15-3 0,-22 6 65,1 0 0,0 0 1,0 0-1,0 0 0,0 1 0,0-1 1,0 1-1,0 0 0,0 0 1,-1 0-1,1 1 0,6 3 0,2 2 69,0-1 0,0 0-1,0-1 1,1-1-1,0 1 1,0-2-1,0 0 1,1-1 0,-1 0-1,1-1 1,25 0-1,112-16 11,-84 7-42,0 3-1,70 4 0,-80 4 35,388 16 218,-162-21-215,100 0 328,267-33 569,-469 20-1197,208-10 144,0 28 164,-279 5-39,410 24 0,-462-29-15,440 16-143,0-38-1021,-235-4 155,495 20 1,248 45 5,-959-41 1101,572-6 439,274-24-502,-559 24-582,288 7 488,-490 7 163,-45-1-33,1-5 1,123-10-1,286-43 384,-349 36-394,-33 3-544,123 3 0,-220 8 451,10 1 3013,-56 9-3099,-2-5-13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5:2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 8458,'-1'-6'5846,"10"6"-6043,9 1 194,1-1 1,-1-1-1,1-1 0,-1 0 1,0-2-1,0 0 0,0-1 1,25-10-1,1-3-73,1 3-1,1 1 1,1 2 0,0 2-1,0 3 1,1 1 0,79 1-1,-127 5 49,-2 0 4,-1 0 23,1 1 0,0-1 0,-1 1 0,1-1 0,0 1 0,0 0 0,-1 0 0,-1 1 0,-6 2 1,-107 30 1,-105 28 217,197-58-127,-1-1 1,0 0 0,0-2 0,0-1-1,0-2 1,0 0 0,0-1 0,0-2-1,-29-9 1,50 11-223,19 2-37,39 1-167,-26 1 209,75-6-584,138-24 0,-107 10-356,-83 12 676,-24 2 41,1 1-1,-1 2 0,1 0 1,-1 2-1,29 3 1,-53-3 338,1 0 0,-1 1 0,0-1 0,0 1 0,0-1 0,0 1 0,0 0 0,0 0 0,0-1 0,0 2 0,0-1 0,0 0 1,0 0-1,0 0 0,-1 1 0,1-1 0,0 1 0,0 1 0,-2-2 76,-1 0 0,0-1 0,1 1 0,-1-1 0,0 1 1,0-1-1,0 1 0,0-1 0,1 0 0,-1 1 0,0-1 0,0 0 0,0 0 0,0 0 0,0 0 1,0 1-1,0-1 0,-1-1 0,0 2 71,-102 16 1607,14-1-786,-178 9 0,247-25-1248,-1-2-1,-23-4 0,37 0-1916,7 6 2049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25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14 176 6529,'25'-1'639,"33"-5"-1,1-1-644,-21 3-327,0-1-1,-1-3 1,0 0-1,51-20 1,-24 3 536,92-52 1,-142 71 786,-14 6-974,0 0-1,0 0 1,0 0-1,0-1 1,0 1-1,0 0 1,0 0-1,0 0 1,0 0-1,0 0 1,1 0-1,-1 0 1,0 0 0,0 0-1,0 0 1,0 0-1,0 1 1,0-1-1,0 0 1,0 0-1,0 0 1,0 0-1,0 0 1,0 0-1,1 0 1,-1 0-1,0 0 1,0 0-1,0 0 1,0 0 0,0 0-1,0 0 1,0 0-1,0 0 1,0 0-1,0 0 1,0 0-1,0 1 1,0-1-1,0 0 1,0 0-1,0 0 1,0 0-1,0 0 1,0 0 0,0 0-1,0 0 1,0 0-1,0 0 1,0 0-1,0 1 1,0-1-1,0 0 1,0 0-1,0 0 1,0 0-1,0 0 1,0 0-1,0 0 1,0 0 0,0 0-1,0 0 1,0 0-1,0 0 1,-15 19 1593,7-9-1238,4-6-289,0 0 0,0 0 0,0 0 1,-1 0-1,0-1 0,1 0 0,-1 0 0,0 0 1,-1 0-1,1-1 0,-10 3 0,-7 1-38,-39 6-1,20-5 12,-111 34-119,94-24 137,0-2 0,-65 8 0,99-21 136,22-3-319,15-3-183,211-37-2145,-150 30 1778,0-3 1,94-30-1,-161 41 3272,-26 8-1498,-29 9-281,16-2-473,-1 2-95,-1-2 0,0-2 0,-60 11 0,68-21-478,25 0 172,1 0 1,-1 0-1,0-1 1,0 1 0,1 0-1,-1 0 1,0-1 0,1 1-1,-1 0 1,0-1-1,1 1 1,-1 0 0,1-1-1,-1 1 1,0-1 0,1 1-1,-1-1 1,1 0 0,0 1-1,-1-1 1,1 1-1,-1-1 1,1 0 0,0 1-1,-1-1 1,1 0 0,0 1-1,0-1 1,-1-1 0,1-4-297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285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90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90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6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2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3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35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411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27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23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47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75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037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720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606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600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32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9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79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65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35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45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36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1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04.04.2022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04.04.2022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.png"/><Relationship Id="rId671" Type="http://schemas.openxmlformats.org/officeDocument/2006/relationships/image" Target="../media/image332.png"/><Relationship Id="rId21" Type="http://schemas.openxmlformats.org/officeDocument/2006/relationships/customXml" Target="../ink/ink9.xml"/><Relationship Id="rId324" Type="http://schemas.openxmlformats.org/officeDocument/2006/relationships/customXml" Target="../ink/ink162.xml"/><Relationship Id="rId531" Type="http://schemas.openxmlformats.org/officeDocument/2006/relationships/image" Target="../media/image262.png"/><Relationship Id="rId629" Type="http://schemas.openxmlformats.org/officeDocument/2006/relationships/image" Target="../media/image311.png"/><Relationship Id="rId170" Type="http://schemas.openxmlformats.org/officeDocument/2006/relationships/customXml" Target="../ink/ink84.xml"/><Relationship Id="rId268" Type="http://schemas.openxmlformats.org/officeDocument/2006/relationships/image" Target="../media/image132.png"/><Relationship Id="rId475" Type="http://schemas.openxmlformats.org/officeDocument/2006/relationships/image" Target="../media/image234.png"/><Relationship Id="rId682" Type="http://schemas.openxmlformats.org/officeDocument/2006/relationships/customXml" Target="../ink/ink342.xml"/><Relationship Id="rId32" Type="http://schemas.openxmlformats.org/officeDocument/2006/relationships/image" Target="../media/image15.png"/><Relationship Id="rId128" Type="http://schemas.openxmlformats.org/officeDocument/2006/relationships/customXml" Target="../ink/ink63.xml"/><Relationship Id="rId335" Type="http://schemas.openxmlformats.org/officeDocument/2006/relationships/image" Target="../media/image165.png"/><Relationship Id="rId542" Type="http://schemas.openxmlformats.org/officeDocument/2006/relationships/customXml" Target="../ink/ink272.xml"/><Relationship Id="rId181" Type="http://schemas.openxmlformats.org/officeDocument/2006/relationships/image" Target="../media/image89.png"/><Relationship Id="rId402" Type="http://schemas.openxmlformats.org/officeDocument/2006/relationships/customXml" Target="../ink/ink202.xml"/><Relationship Id="rId279" Type="http://schemas.openxmlformats.org/officeDocument/2006/relationships/customXml" Target="../ink/ink139.xml"/><Relationship Id="rId486" Type="http://schemas.openxmlformats.org/officeDocument/2006/relationships/customXml" Target="../ink/ink244.xml"/><Relationship Id="rId693" Type="http://schemas.openxmlformats.org/officeDocument/2006/relationships/image" Target="../media/image343.png"/><Relationship Id="rId43" Type="http://schemas.openxmlformats.org/officeDocument/2006/relationships/customXml" Target="../ink/ink20.xml"/><Relationship Id="rId139" Type="http://schemas.openxmlformats.org/officeDocument/2006/relationships/image" Target="../media/image68.png"/><Relationship Id="rId346" Type="http://schemas.openxmlformats.org/officeDocument/2006/relationships/customXml" Target="../ink/ink173.xml"/><Relationship Id="rId553" Type="http://schemas.openxmlformats.org/officeDocument/2006/relationships/image" Target="../media/image273.png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413" Type="http://schemas.openxmlformats.org/officeDocument/2006/relationships/image" Target="../media/image203.png"/><Relationship Id="rId497" Type="http://schemas.openxmlformats.org/officeDocument/2006/relationships/image" Target="../media/image245.png"/><Relationship Id="rId620" Type="http://schemas.openxmlformats.org/officeDocument/2006/relationships/customXml" Target="../ink/ink311.xml"/><Relationship Id="rId357" Type="http://schemas.openxmlformats.org/officeDocument/2006/relationships/image" Target="../media/image176.png"/><Relationship Id="rId54" Type="http://schemas.openxmlformats.org/officeDocument/2006/relationships/image" Target="../media/image26.png"/><Relationship Id="rId217" Type="http://schemas.openxmlformats.org/officeDocument/2006/relationships/image" Target="../media/image107.png"/><Relationship Id="rId564" Type="http://schemas.openxmlformats.org/officeDocument/2006/relationships/customXml" Target="../ink/ink283.xml"/><Relationship Id="rId424" Type="http://schemas.openxmlformats.org/officeDocument/2006/relationships/customXml" Target="../ink/ink213.xml"/><Relationship Id="rId631" Type="http://schemas.openxmlformats.org/officeDocument/2006/relationships/image" Target="../media/image312.png"/><Relationship Id="rId270" Type="http://schemas.openxmlformats.org/officeDocument/2006/relationships/image" Target="../media/image133.png"/><Relationship Id="rId65" Type="http://schemas.openxmlformats.org/officeDocument/2006/relationships/customXml" Target="../ink/ink31.xml"/><Relationship Id="rId130" Type="http://schemas.openxmlformats.org/officeDocument/2006/relationships/customXml" Target="../ink/ink64.xml"/><Relationship Id="rId368" Type="http://schemas.openxmlformats.org/officeDocument/2006/relationships/image" Target="../media/image181.png"/><Relationship Id="rId575" Type="http://schemas.openxmlformats.org/officeDocument/2006/relationships/image" Target="../media/image284.png"/><Relationship Id="rId228" Type="http://schemas.openxmlformats.org/officeDocument/2006/relationships/customXml" Target="../ink/ink113.xml"/><Relationship Id="rId435" Type="http://schemas.openxmlformats.org/officeDocument/2006/relationships/image" Target="../media/image214.png"/><Relationship Id="rId642" Type="http://schemas.openxmlformats.org/officeDocument/2006/relationships/customXml" Target="../ink/ink322.xml"/><Relationship Id="rId281" Type="http://schemas.openxmlformats.org/officeDocument/2006/relationships/customXml" Target="../ink/ink140.xml"/><Relationship Id="rId502" Type="http://schemas.openxmlformats.org/officeDocument/2006/relationships/customXml" Target="../ink/ink252.xml"/><Relationship Id="rId76" Type="http://schemas.openxmlformats.org/officeDocument/2006/relationships/image" Target="../media/image37.png"/><Relationship Id="rId141" Type="http://schemas.openxmlformats.org/officeDocument/2006/relationships/image" Target="../media/image69.png"/><Relationship Id="rId379" Type="http://schemas.openxmlformats.org/officeDocument/2006/relationships/customXml" Target="../ink/ink190.xml"/><Relationship Id="rId586" Type="http://schemas.openxmlformats.org/officeDocument/2006/relationships/customXml" Target="../ink/ink294.xml"/><Relationship Id="rId7" Type="http://schemas.openxmlformats.org/officeDocument/2006/relationships/customXml" Target="../ink/ink2.xml"/><Relationship Id="rId239" Type="http://schemas.openxmlformats.org/officeDocument/2006/relationships/image" Target="../media/image118.png"/><Relationship Id="rId446" Type="http://schemas.openxmlformats.org/officeDocument/2006/relationships/customXml" Target="../ink/ink224.xml"/><Relationship Id="rId653" Type="http://schemas.openxmlformats.org/officeDocument/2006/relationships/image" Target="../media/image323.png"/><Relationship Id="rId292" Type="http://schemas.openxmlformats.org/officeDocument/2006/relationships/image" Target="../media/image144.png"/><Relationship Id="rId306" Type="http://schemas.openxmlformats.org/officeDocument/2006/relationships/image" Target="../media/image151.png"/><Relationship Id="rId87" Type="http://schemas.openxmlformats.org/officeDocument/2006/relationships/customXml" Target="../ink/ink42.xml"/><Relationship Id="rId513" Type="http://schemas.openxmlformats.org/officeDocument/2006/relationships/image" Target="../media/image253.png"/><Relationship Id="rId597" Type="http://schemas.openxmlformats.org/officeDocument/2006/relationships/image" Target="../media/image295.png"/><Relationship Id="rId152" Type="http://schemas.openxmlformats.org/officeDocument/2006/relationships/customXml" Target="../ink/ink75.xml"/><Relationship Id="rId457" Type="http://schemas.openxmlformats.org/officeDocument/2006/relationships/image" Target="../media/image225.png"/><Relationship Id="rId664" Type="http://schemas.openxmlformats.org/officeDocument/2006/relationships/customXml" Target="../ink/ink333.xml"/><Relationship Id="rId14" Type="http://schemas.openxmlformats.org/officeDocument/2006/relationships/image" Target="../media/image6.png"/><Relationship Id="rId317" Type="http://schemas.openxmlformats.org/officeDocument/2006/relationships/customXml" Target="../ink/ink158.xml"/><Relationship Id="rId524" Type="http://schemas.openxmlformats.org/officeDocument/2006/relationships/customXml" Target="../ink/ink263.xml"/><Relationship Id="rId98" Type="http://schemas.openxmlformats.org/officeDocument/2006/relationships/customXml" Target="../ink/ink48.xml"/><Relationship Id="rId163" Type="http://schemas.openxmlformats.org/officeDocument/2006/relationships/image" Target="../media/image80.png"/><Relationship Id="rId370" Type="http://schemas.openxmlformats.org/officeDocument/2006/relationships/image" Target="../media/image182.png"/><Relationship Id="rId230" Type="http://schemas.openxmlformats.org/officeDocument/2006/relationships/customXml" Target="../ink/ink114.xml"/><Relationship Id="rId468" Type="http://schemas.openxmlformats.org/officeDocument/2006/relationships/customXml" Target="../ink/ink235.xml"/><Relationship Id="rId675" Type="http://schemas.openxmlformats.org/officeDocument/2006/relationships/image" Target="../media/image334.png"/><Relationship Id="rId25" Type="http://schemas.openxmlformats.org/officeDocument/2006/relationships/customXml" Target="../ink/ink11.xml"/><Relationship Id="rId328" Type="http://schemas.openxmlformats.org/officeDocument/2006/relationships/customXml" Target="../ink/ink164.xml"/><Relationship Id="rId535" Type="http://schemas.openxmlformats.org/officeDocument/2006/relationships/image" Target="../media/image264.png"/><Relationship Id="rId174" Type="http://schemas.openxmlformats.org/officeDocument/2006/relationships/customXml" Target="../ink/ink86.xml"/><Relationship Id="rId381" Type="http://schemas.openxmlformats.org/officeDocument/2006/relationships/customXml" Target="../ink/ink191.xml"/><Relationship Id="rId602" Type="http://schemas.openxmlformats.org/officeDocument/2006/relationships/customXml" Target="../ink/ink302.xml"/><Relationship Id="rId241" Type="http://schemas.openxmlformats.org/officeDocument/2006/relationships/image" Target="../media/image119.png"/><Relationship Id="rId479" Type="http://schemas.openxmlformats.org/officeDocument/2006/relationships/image" Target="../media/image236.png"/><Relationship Id="rId686" Type="http://schemas.openxmlformats.org/officeDocument/2006/relationships/customXml" Target="../ink/ink344.xml"/><Relationship Id="rId36" Type="http://schemas.openxmlformats.org/officeDocument/2006/relationships/image" Target="../media/image17.png"/><Relationship Id="rId339" Type="http://schemas.openxmlformats.org/officeDocument/2006/relationships/image" Target="../media/image167.png"/><Relationship Id="rId546" Type="http://schemas.openxmlformats.org/officeDocument/2006/relationships/customXml" Target="../ink/ink274.xml"/><Relationship Id="rId101" Type="http://schemas.openxmlformats.org/officeDocument/2006/relationships/image" Target="../media/image49.png"/><Relationship Id="rId185" Type="http://schemas.openxmlformats.org/officeDocument/2006/relationships/image" Target="../media/image91.png"/><Relationship Id="rId406" Type="http://schemas.openxmlformats.org/officeDocument/2006/relationships/customXml" Target="../ink/ink204.xml"/><Relationship Id="rId392" Type="http://schemas.openxmlformats.org/officeDocument/2006/relationships/customXml" Target="../ink/ink197.xml"/><Relationship Id="rId613" Type="http://schemas.openxmlformats.org/officeDocument/2006/relationships/image" Target="../media/image303.png"/><Relationship Id="rId697" Type="http://schemas.openxmlformats.org/officeDocument/2006/relationships/image" Target="../media/image345.png"/><Relationship Id="rId252" Type="http://schemas.openxmlformats.org/officeDocument/2006/relationships/image" Target="../media/image124.png"/><Relationship Id="rId47" Type="http://schemas.openxmlformats.org/officeDocument/2006/relationships/customXml" Target="../ink/ink22.xml"/><Relationship Id="rId112" Type="http://schemas.openxmlformats.org/officeDocument/2006/relationships/customXml" Target="../ink/ink55.xml"/><Relationship Id="rId557" Type="http://schemas.openxmlformats.org/officeDocument/2006/relationships/image" Target="../media/image275.png"/><Relationship Id="rId196" Type="http://schemas.openxmlformats.org/officeDocument/2006/relationships/customXml" Target="../ink/ink97.xml"/><Relationship Id="rId417" Type="http://schemas.openxmlformats.org/officeDocument/2006/relationships/image" Target="../media/image205.png"/><Relationship Id="rId624" Type="http://schemas.openxmlformats.org/officeDocument/2006/relationships/customXml" Target="../ink/ink313.xml"/><Relationship Id="rId263" Type="http://schemas.openxmlformats.org/officeDocument/2006/relationships/customXml" Target="../ink/ink131.xml"/><Relationship Id="rId470" Type="http://schemas.openxmlformats.org/officeDocument/2006/relationships/customXml" Target="../ink/ink236.xml"/><Relationship Id="rId58" Type="http://schemas.openxmlformats.org/officeDocument/2006/relationships/image" Target="../media/image28.png"/><Relationship Id="rId123" Type="http://schemas.openxmlformats.org/officeDocument/2006/relationships/image" Target="../media/image60.png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428" Type="http://schemas.openxmlformats.org/officeDocument/2006/relationships/customXml" Target="../ink/ink215.xml"/><Relationship Id="rId635" Type="http://schemas.openxmlformats.org/officeDocument/2006/relationships/image" Target="../media/image314.png"/><Relationship Id="rId274" Type="http://schemas.openxmlformats.org/officeDocument/2006/relationships/image" Target="../media/image135.png"/><Relationship Id="rId481" Type="http://schemas.openxmlformats.org/officeDocument/2006/relationships/image" Target="../media/image237.png"/><Relationship Id="rId69" Type="http://schemas.openxmlformats.org/officeDocument/2006/relationships/customXml" Target="../ink/ink33.xml"/><Relationship Id="rId134" Type="http://schemas.openxmlformats.org/officeDocument/2006/relationships/customXml" Target="../ink/ink66.xml"/><Relationship Id="rId579" Type="http://schemas.openxmlformats.org/officeDocument/2006/relationships/image" Target="../media/image286.png"/><Relationship Id="rId341" Type="http://schemas.openxmlformats.org/officeDocument/2006/relationships/image" Target="../media/image168.png"/><Relationship Id="rId439" Type="http://schemas.openxmlformats.org/officeDocument/2006/relationships/image" Target="../media/image216.png"/><Relationship Id="rId646" Type="http://schemas.openxmlformats.org/officeDocument/2006/relationships/customXml" Target="../ink/ink324.xml"/><Relationship Id="rId201" Type="http://schemas.openxmlformats.org/officeDocument/2006/relationships/image" Target="../media/image99.png"/><Relationship Id="rId285" Type="http://schemas.openxmlformats.org/officeDocument/2006/relationships/customXml" Target="../ink/ink142.xml"/><Relationship Id="rId506" Type="http://schemas.openxmlformats.org/officeDocument/2006/relationships/customXml" Target="../ink/ink254.xml"/><Relationship Id="rId492" Type="http://schemas.openxmlformats.org/officeDocument/2006/relationships/customXml" Target="../ink/ink247.xml"/><Relationship Id="rId145" Type="http://schemas.openxmlformats.org/officeDocument/2006/relationships/image" Target="../media/image71.png"/><Relationship Id="rId352" Type="http://schemas.openxmlformats.org/officeDocument/2006/relationships/customXml" Target="../ink/ink176.xml"/><Relationship Id="rId212" Type="http://schemas.openxmlformats.org/officeDocument/2006/relationships/customXml" Target="../ink/ink105.xml"/><Relationship Id="rId657" Type="http://schemas.openxmlformats.org/officeDocument/2006/relationships/image" Target="../media/image325.png"/><Relationship Id="rId296" Type="http://schemas.openxmlformats.org/officeDocument/2006/relationships/image" Target="../media/image146.png"/><Relationship Id="rId517" Type="http://schemas.openxmlformats.org/officeDocument/2006/relationships/image" Target="../media/image255.png"/><Relationship Id="rId60" Type="http://schemas.openxmlformats.org/officeDocument/2006/relationships/image" Target="../media/image29.png"/><Relationship Id="rId156" Type="http://schemas.openxmlformats.org/officeDocument/2006/relationships/customXml" Target="../ink/ink77.xml"/><Relationship Id="rId363" Type="http://schemas.openxmlformats.org/officeDocument/2006/relationships/customXml" Target="../ink/ink182.xml"/><Relationship Id="rId570" Type="http://schemas.openxmlformats.org/officeDocument/2006/relationships/customXml" Target="../ink/ink286.xml"/><Relationship Id="rId223" Type="http://schemas.openxmlformats.org/officeDocument/2006/relationships/image" Target="../media/image110.png"/><Relationship Id="rId430" Type="http://schemas.openxmlformats.org/officeDocument/2006/relationships/customXml" Target="../ink/ink216.xml"/><Relationship Id="rId668" Type="http://schemas.openxmlformats.org/officeDocument/2006/relationships/customXml" Target="../ink/ink335.xml"/><Relationship Id="rId18" Type="http://schemas.openxmlformats.org/officeDocument/2006/relationships/image" Target="../media/image8.png"/><Relationship Id="rId265" Type="http://schemas.openxmlformats.org/officeDocument/2006/relationships/customXml" Target="../ink/ink132.xml"/><Relationship Id="rId472" Type="http://schemas.openxmlformats.org/officeDocument/2006/relationships/customXml" Target="../ink/ink237.xml"/><Relationship Id="rId528" Type="http://schemas.openxmlformats.org/officeDocument/2006/relationships/customXml" Target="../ink/ink265.xml"/><Relationship Id="rId125" Type="http://schemas.openxmlformats.org/officeDocument/2006/relationships/image" Target="../media/image61.png"/><Relationship Id="rId167" Type="http://schemas.openxmlformats.org/officeDocument/2006/relationships/image" Target="../media/image82.png"/><Relationship Id="rId332" Type="http://schemas.openxmlformats.org/officeDocument/2006/relationships/customXml" Target="../ink/ink166.xml"/><Relationship Id="rId374" Type="http://schemas.openxmlformats.org/officeDocument/2006/relationships/image" Target="../media/image184.png"/><Relationship Id="rId581" Type="http://schemas.openxmlformats.org/officeDocument/2006/relationships/image" Target="../media/image287.png"/><Relationship Id="rId71" Type="http://schemas.openxmlformats.org/officeDocument/2006/relationships/customXml" Target="../ink/ink34.xml"/><Relationship Id="rId234" Type="http://schemas.openxmlformats.org/officeDocument/2006/relationships/customXml" Target="../ink/ink116.xml"/><Relationship Id="rId637" Type="http://schemas.openxmlformats.org/officeDocument/2006/relationships/image" Target="../media/image315.png"/><Relationship Id="rId679" Type="http://schemas.openxmlformats.org/officeDocument/2006/relationships/image" Target="../media/image33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76" Type="http://schemas.openxmlformats.org/officeDocument/2006/relationships/image" Target="../media/image136.png"/><Relationship Id="rId441" Type="http://schemas.openxmlformats.org/officeDocument/2006/relationships/image" Target="../media/image217.png"/><Relationship Id="rId483" Type="http://schemas.openxmlformats.org/officeDocument/2006/relationships/image" Target="../media/image238.png"/><Relationship Id="rId539" Type="http://schemas.openxmlformats.org/officeDocument/2006/relationships/image" Target="../media/image266.png"/><Relationship Id="rId690" Type="http://schemas.openxmlformats.org/officeDocument/2006/relationships/customXml" Target="../ink/ink346.xml"/><Relationship Id="rId40" Type="http://schemas.openxmlformats.org/officeDocument/2006/relationships/image" Target="../media/image19.png"/><Relationship Id="rId136" Type="http://schemas.openxmlformats.org/officeDocument/2006/relationships/customXml" Target="../ink/ink67.xml"/><Relationship Id="rId178" Type="http://schemas.openxmlformats.org/officeDocument/2006/relationships/customXml" Target="../ink/ink88.xml"/><Relationship Id="rId301" Type="http://schemas.openxmlformats.org/officeDocument/2006/relationships/customXml" Target="../ink/ink150.xml"/><Relationship Id="rId343" Type="http://schemas.openxmlformats.org/officeDocument/2006/relationships/image" Target="../media/image169.png"/><Relationship Id="rId550" Type="http://schemas.openxmlformats.org/officeDocument/2006/relationships/customXml" Target="../ink/ink276.xml"/><Relationship Id="rId82" Type="http://schemas.openxmlformats.org/officeDocument/2006/relationships/image" Target="../media/image40.png"/><Relationship Id="rId203" Type="http://schemas.openxmlformats.org/officeDocument/2006/relationships/image" Target="../media/image100.png"/><Relationship Id="rId385" Type="http://schemas.openxmlformats.org/officeDocument/2006/relationships/image" Target="../media/image189.png"/><Relationship Id="rId592" Type="http://schemas.openxmlformats.org/officeDocument/2006/relationships/customXml" Target="../ink/ink297.xml"/><Relationship Id="rId606" Type="http://schemas.openxmlformats.org/officeDocument/2006/relationships/customXml" Target="../ink/ink304.xml"/><Relationship Id="rId648" Type="http://schemas.openxmlformats.org/officeDocument/2006/relationships/customXml" Target="../ink/ink325.xml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customXml" Target="../ink/ink206.xml"/><Relationship Id="rId452" Type="http://schemas.openxmlformats.org/officeDocument/2006/relationships/customXml" Target="../ink/ink227.xml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105" Type="http://schemas.openxmlformats.org/officeDocument/2006/relationships/image" Target="../media/image51.png"/><Relationship Id="rId147" Type="http://schemas.openxmlformats.org/officeDocument/2006/relationships/image" Target="../media/image72.png"/><Relationship Id="rId312" Type="http://schemas.openxmlformats.org/officeDocument/2006/relationships/image" Target="../media/image154.png"/><Relationship Id="rId354" Type="http://schemas.openxmlformats.org/officeDocument/2006/relationships/customXml" Target="../ink/ink177.xml"/><Relationship Id="rId51" Type="http://schemas.openxmlformats.org/officeDocument/2006/relationships/customXml" Target="../ink/ink24.xml"/><Relationship Id="rId93" Type="http://schemas.openxmlformats.org/officeDocument/2006/relationships/image" Target="../media/image45.png"/><Relationship Id="rId189" Type="http://schemas.openxmlformats.org/officeDocument/2006/relationships/image" Target="../media/image93.png"/><Relationship Id="rId396" Type="http://schemas.openxmlformats.org/officeDocument/2006/relationships/customXml" Target="../ink/ink199.xml"/><Relationship Id="rId561" Type="http://schemas.openxmlformats.org/officeDocument/2006/relationships/image" Target="../media/image277.png"/><Relationship Id="rId617" Type="http://schemas.openxmlformats.org/officeDocument/2006/relationships/image" Target="../media/image305.png"/><Relationship Id="rId659" Type="http://schemas.openxmlformats.org/officeDocument/2006/relationships/image" Target="../media/image326.png"/><Relationship Id="rId214" Type="http://schemas.openxmlformats.org/officeDocument/2006/relationships/customXml" Target="../ink/ink106.xml"/><Relationship Id="rId256" Type="http://schemas.openxmlformats.org/officeDocument/2006/relationships/image" Target="../media/image126.png"/><Relationship Id="rId298" Type="http://schemas.openxmlformats.org/officeDocument/2006/relationships/image" Target="../media/image147.png"/><Relationship Id="rId421" Type="http://schemas.openxmlformats.org/officeDocument/2006/relationships/image" Target="../media/image207.png"/><Relationship Id="rId463" Type="http://schemas.openxmlformats.org/officeDocument/2006/relationships/image" Target="../media/image228.png"/><Relationship Id="rId519" Type="http://schemas.openxmlformats.org/officeDocument/2006/relationships/image" Target="../media/image256.png"/><Relationship Id="rId670" Type="http://schemas.openxmlformats.org/officeDocument/2006/relationships/customXml" Target="../ink/ink336.xml"/><Relationship Id="rId116" Type="http://schemas.openxmlformats.org/officeDocument/2006/relationships/customXml" Target="../ink/ink57.xml"/><Relationship Id="rId158" Type="http://schemas.openxmlformats.org/officeDocument/2006/relationships/customXml" Target="../ink/ink78.xml"/><Relationship Id="rId323" Type="http://schemas.openxmlformats.org/officeDocument/2006/relationships/image" Target="../media/image159.png"/><Relationship Id="rId530" Type="http://schemas.openxmlformats.org/officeDocument/2006/relationships/customXml" Target="../ink/ink266.xml"/><Relationship Id="rId20" Type="http://schemas.openxmlformats.org/officeDocument/2006/relationships/image" Target="../media/image9.png"/><Relationship Id="rId62" Type="http://schemas.openxmlformats.org/officeDocument/2006/relationships/image" Target="../media/image30.png"/><Relationship Id="rId365" Type="http://schemas.openxmlformats.org/officeDocument/2006/relationships/customXml" Target="../ink/ink183.xml"/><Relationship Id="rId572" Type="http://schemas.openxmlformats.org/officeDocument/2006/relationships/customXml" Target="../ink/ink287.xml"/><Relationship Id="rId628" Type="http://schemas.openxmlformats.org/officeDocument/2006/relationships/customXml" Target="../ink/ink315.xml"/><Relationship Id="rId225" Type="http://schemas.openxmlformats.org/officeDocument/2006/relationships/image" Target="../media/image111.png"/><Relationship Id="rId267" Type="http://schemas.openxmlformats.org/officeDocument/2006/relationships/customXml" Target="../ink/ink133.xml"/><Relationship Id="rId432" Type="http://schemas.openxmlformats.org/officeDocument/2006/relationships/customXml" Target="../ink/ink217.xml"/><Relationship Id="rId474" Type="http://schemas.openxmlformats.org/officeDocument/2006/relationships/customXml" Target="../ink/ink238.xml"/><Relationship Id="rId127" Type="http://schemas.openxmlformats.org/officeDocument/2006/relationships/image" Target="../media/image62.png"/><Relationship Id="rId681" Type="http://schemas.openxmlformats.org/officeDocument/2006/relationships/image" Target="../media/image337.png"/><Relationship Id="rId31" Type="http://schemas.openxmlformats.org/officeDocument/2006/relationships/customXml" Target="../ink/ink14.xml"/><Relationship Id="rId73" Type="http://schemas.openxmlformats.org/officeDocument/2006/relationships/customXml" Target="../ink/ink35.xml"/><Relationship Id="rId169" Type="http://schemas.openxmlformats.org/officeDocument/2006/relationships/image" Target="../media/image83.png"/><Relationship Id="rId334" Type="http://schemas.openxmlformats.org/officeDocument/2006/relationships/customXml" Target="../ink/ink167.xml"/><Relationship Id="rId376" Type="http://schemas.openxmlformats.org/officeDocument/2006/relationships/image" Target="../media/image185.png"/><Relationship Id="rId541" Type="http://schemas.openxmlformats.org/officeDocument/2006/relationships/image" Target="../media/image267.png"/><Relationship Id="rId583" Type="http://schemas.openxmlformats.org/officeDocument/2006/relationships/image" Target="../media/image288.png"/><Relationship Id="rId639" Type="http://schemas.openxmlformats.org/officeDocument/2006/relationships/image" Target="../media/image316.png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customXml" Target="../ink/ink89.xml"/><Relationship Id="rId236" Type="http://schemas.openxmlformats.org/officeDocument/2006/relationships/customXml" Target="../ink/ink117.xml"/><Relationship Id="rId278" Type="http://schemas.openxmlformats.org/officeDocument/2006/relationships/image" Target="../media/image137.png"/><Relationship Id="rId401" Type="http://schemas.openxmlformats.org/officeDocument/2006/relationships/image" Target="../media/image197.png"/><Relationship Id="rId443" Type="http://schemas.openxmlformats.org/officeDocument/2006/relationships/image" Target="../media/image218.png"/><Relationship Id="rId650" Type="http://schemas.openxmlformats.org/officeDocument/2006/relationships/customXml" Target="../ink/ink326.xml"/><Relationship Id="rId303" Type="http://schemas.openxmlformats.org/officeDocument/2006/relationships/customXml" Target="../ink/ink151.xml"/><Relationship Id="rId485" Type="http://schemas.openxmlformats.org/officeDocument/2006/relationships/image" Target="../media/image239.png"/><Relationship Id="rId692" Type="http://schemas.openxmlformats.org/officeDocument/2006/relationships/customXml" Target="../ink/ink347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customXml" Target="../ink/ink68.xml"/><Relationship Id="rId345" Type="http://schemas.openxmlformats.org/officeDocument/2006/relationships/image" Target="../media/image170.png"/><Relationship Id="rId387" Type="http://schemas.openxmlformats.org/officeDocument/2006/relationships/image" Target="../media/image190.png"/><Relationship Id="rId510" Type="http://schemas.openxmlformats.org/officeDocument/2006/relationships/customXml" Target="../ink/ink256.xml"/><Relationship Id="rId552" Type="http://schemas.openxmlformats.org/officeDocument/2006/relationships/customXml" Target="../ink/ink277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customXml" Target="../ink/ink123.xml"/><Relationship Id="rId412" Type="http://schemas.openxmlformats.org/officeDocument/2006/relationships/customXml" Target="../ink/ink207.xml"/><Relationship Id="rId107" Type="http://schemas.openxmlformats.org/officeDocument/2006/relationships/image" Target="../media/image52.png"/><Relationship Id="rId289" Type="http://schemas.openxmlformats.org/officeDocument/2006/relationships/customXml" Target="../ink/ink144.xml"/><Relationship Id="rId454" Type="http://schemas.openxmlformats.org/officeDocument/2006/relationships/customXml" Target="../ink/ink228.xml"/><Relationship Id="rId496" Type="http://schemas.openxmlformats.org/officeDocument/2006/relationships/customXml" Target="../ink/ink249.xml"/><Relationship Id="rId661" Type="http://schemas.openxmlformats.org/officeDocument/2006/relationships/image" Target="../media/image327.png"/><Relationship Id="rId11" Type="http://schemas.openxmlformats.org/officeDocument/2006/relationships/customXml" Target="../ink/ink4.xml"/><Relationship Id="rId53" Type="http://schemas.openxmlformats.org/officeDocument/2006/relationships/customXml" Target="../ink/ink25.xml"/><Relationship Id="rId149" Type="http://schemas.openxmlformats.org/officeDocument/2006/relationships/image" Target="../media/image73.png"/><Relationship Id="rId314" Type="http://schemas.openxmlformats.org/officeDocument/2006/relationships/image" Target="../media/image155.png"/><Relationship Id="rId356" Type="http://schemas.openxmlformats.org/officeDocument/2006/relationships/customXml" Target="../ink/ink178.xml"/><Relationship Id="rId398" Type="http://schemas.openxmlformats.org/officeDocument/2006/relationships/customXml" Target="../ink/ink200.xml"/><Relationship Id="rId521" Type="http://schemas.openxmlformats.org/officeDocument/2006/relationships/image" Target="../media/image257.png"/><Relationship Id="rId563" Type="http://schemas.openxmlformats.org/officeDocument/2006/relationships/image" Target="../media/image278.png"/><Relationship Id="rId619" Type="http://schemas.openxmlformats.org/officeDocument/2006/relationships/image" Target="../media/image306.png"/><Relationship Id="rId95" Type="http://schemas.openxmlformats.org/officeDocument/2006/relationships/image" Target="../media/image46.png"/><Relationship Id="rId160" Type="http://schemas.openxmlformats.org/officeDocument/2006/relationships/customXml" Target="../ink/ink79.xml"/><Relationship Id="rId216" Type="http://schemas.openxmlformats.org/officeDocument/2006/relationships/customXml" Target="../ink/ink107.xml"/><Relationship Id="rId423" Type="http://schemas.openxmlformats.org/officeDocument/2006/relationships/image" Target="../media/image208.png"/><Relationship Id="rId258" Type="http://schemas.openxmlformats.org/officeDocument/2006/relationships/image" Target="../media/image127.png"/><Relationship Id="rId465" Type="http://schemas.openxmlformats.org/officeDocument/2006/relationships/image" Target="../media/image229.png"/><Relationship Id="rId630" Type="http://schemas.openxmlformats.org/officeDocument/2006/relationships/customXml" Target="../ink/ink316.xml"/><Relationship Id="rId672" Type="http://schemas.openxmlformats.org/officeDocument/2006/relationships/customXml" Target="../ink/ink337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customXml" Target="../ink/ink58.xml"/><Relationship Id="rId325" Type="http://schemas.openxmlformats.org/officeDocument/2006/relationships/image" Target="../media/image160.png"/><Relationship Id="rId367" Type="http://schemas.openxmlformats.org/officeDocument/2006/relationships/customXml" Target="../ink/ink184.xml"/><Relationship Id="rId532" Type="http://schemas.openxmlformats.org/officeDocument/2006/relationships/customXml" Target="../ink/ink267.xml"/><Relationship Id="rId574" Type="http://schemas.openxmlformats.org/officeDocument/2006/relationships/customXml" Target="../ink/ink288.xml"/><Relationship Id="rId171" Type="http://schemas.openxmlformats.org/officeDocument/2006/relationships/image" Target="../media/image84.png"/><Relationship Id="rId227" Type="http://schemas.openxmlformats.org/officeDocument/2006/relationships/image" Target="../media/image112.png"/><Relationship Id="rId269" Type="http://schemas.openxmlformats.org/officeDocument/2006/relationships/customXml" Target="../ink/ink134.xml"/><Relationship Id="rId434" Type="http://schemas.openxmlformats.org/officeDocument/2006/relationships/customXml" Target="../ink/ink218.xml"/><Relationship Id="rId476" Type="http://schemas.openxmlformats.org/officeDocument/2006/relationships/customXml" Target="../ink/ink239.xml"/><Relationship Id="rId641" Type="http://schemas.openxmlformats.org/officeDocument/2006/relationships/image" Target="../media/image317.png"/><Relationship Id="rId683" Type="http://schemas.openxmlformats.org/officeDocument/2006/relationships/image" Target="../media/image338.png"/><Relationship Id="rId33" Type="http://schemas.openxmlformats.org/officeDocument/2006/relationships/customXml" Target="../ink/ink15.xml"/><Relationship Id="rId129" Type="http://schemas.openxmlformats.org/officeDocument/2006/relationships/image" Target="../media/image63.png"/><Relationship Id="rId280" Type="http://schemas.openxmlformats.org/officeDocument/2006/relationships/image" Target="../media/image138.png"/><Relationship Id="rId336" Type="http://schemas.openxmlformats.org/officeDocument/2006/relationships/customXml" Target="../ink/ink168.xml"/><Relationship Id="rId501" Type="http://schemas.openxmlformats.org/officeDocument/2006/relationships/image" Target="../media/image247.png"/><Relationship Id="rId543" Type="http://schemas.openxmlformats.org/officeDocument/2006/relationships/image" Target="../media/image268.png"/><Relationship Id="rId75" Type="http://schemas.openxmlformats.org/officeDocument/2006/relationships/customXml" Target="../ink/ink36.xml"/><Relationship Id="rId140" Type="http://schemas.openxmlformats.org/officeDocument/2006/relationships/customXml" Target="../ink/ink69.xml"/><Relationship Id="rId182" Type="http://schemas.openxmlformats.org/officeDocument/2006/relationships/customXml" Target="../ink/ink90.xml"/><Relationship Id="rId378" Type="http://schemas.openxmlformats.org/officeDocument/2006/relationships/image" Target="../media/image186.png"/><Relationship Id="rId403" Type="http://schemas.openxmlformats.org/officeDocument/2006/relationships/image" Target="../media/image198.png"/><Relationship Id="rId585" Type="http://schemas.openxmlformats.org/officeDocument/2006/relationships/image" Target="../media/image289.png"/><Relationship Id="rId6" Type="http://schemas.openxmlformats.org/officeDocument/2006/relationships/image" Target="../media/image2.png"/><Relationship Id="rId238" Type="http://schemas.openxmlformats.org/officeDocument/2006/relationships/customXml" Target="../ink/ink118.xml"/><Relationship Id="rId445" Type="http://schemas.openxmlformats.org/officeDocument/2006/relationships/image" Target="../media/image219.png"/><Relationship Id="rId487" Type="http://schemas.openxmlformats.org/officeDocument/2006/relationships/image" Target="../media/image240.png"/><Relationship Id="rId610" Type="http://schemas.openxmlformats.org/officeDocument/2006/relationships/customXml" Target="../ink/ink306.xml"/><Relationship Id="rId652" Type="http://schemas.openxmlformats.org/officeDocument/2006/relationships/customXml" Target="../ink/ink327.xml"/><Relationship Id="rId694" Type="http://schemas.openxmlformats.org/officeDocument/2006/relationships/customXml" Target="../ink/ink348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image" Target="../media/image171.png"/><Relationship Id="rId512" Type="http://schemas.openxmlformats.org/officeDocument/2006/relationships/customXml" Target="../ink/ink257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image" Target="../media/image74.png"/><Relationship Id="rId389" Type="http://schemas.openxmlformats.org/officeDocument/2006/relationships/image" Target="../media/image191.png"/><Relationship Id="rId554" Type="http://schemas.openxmlformats.org/officeDocument/2006/relationships/customXml" Target="../ink/ink278.xml"/><Relationship Id="rId596" Type="http://schemas.openxmlformats.org/officeDocument/2006/relationships/customXml" Target="../ink/ink299.xml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49" Type="http://schemas.openxmlformats.org/officeDocument/2006/relationships/customXml" Target="../ink/ink124.xml"/><Relationship Id="rId414" Type="http://schemas.openxmlformats.org/officeDocument/2006/relationships/customXml" Target="../ink/ink208.xml"/><Relationship Id="rId456" Type="http://schemas.openxmlformats.org/officeDocument/2006/relationships/customXml" Target="../ink/ink229.xml"/><Relationship Id="rId498" Type="http://schemas.openxmlformats.org/officeDocument/2006/relationships/customXml" Target="../ink/ink250.xml"/><Relationship Id="rId621" Type="http://schemas.openxmlformats.org/officeDocument/2006/relationships/image" Target="../media/image307.png"/><Relationship Id="rId663" Type="http://schemas.openxmlformats.org/officeDocument/2006/relationships/image" Target="../media/image328.png"/><Relationship Id="rId13" Type="http://schemas.openxmlformats.org/officeDocument/2006/relationships/customXml" Target="../ink/ink5.xml"/><Relationship Id="rId109" Type="http://schemas.openxmlformats.org/officeDocument/2006/relationships/image" Target="../media/image53.png"/><Relationship Id="rId260" Type="http://schemas.openxmlformats.org/officeDocument/2006/relationships/image" Target="../media/image128.png"/><Relationship Id="rId316" Type="http://schemas.openxmlformats.org/officeDocument/2006/relationships/image" Target="../media/image156.png"/><Relationship Id="rId523" Type="http://schemas.openxmlformats.org/officeDocument/2006/relationships/image" Target="../media/image258.png"/><Relationship Id="rId55" Type="http://schemas.openxmlformats.org/officeDocument/2006/relationships/customXml" Target="../ink/ink26.xml"/><Relationship Id="rId97" Type="http://schemas.openxmlformats.org/officeDocument/2006/relationships/image" Target="../media/image47.png"/><Relationship Id="rId120" Type="http://schemas.openxmlformats.org/officeDocument/2006/relationships/customXml" Target="../ink/ink59.xml"/><Relationship Id="rId358" Type="http://schemas.openxmlformats.org/officeDocument/2006/relationships/customXml" Target="../ink/ink179.xml"/><Relationship Id="rId565" Type="http://schemas.openxmlformats.org/officeDocument/2006/relationships/image" Target="../media/image279.png"/><Relationship Id="rId162" Type="http://schemas.openxmlformats.org/officeDocument/2006/relationships/customXml" Target="../ink/ink80.xml"/><Relationship Id="rId218" Type="http://schemas.openxmlformats.org/officeDocument/2006/relationships/customXml" Target="../ink/ink108.xml"/><Relationship Id="rId425" Type="http://schemas.openxmlformats.org/officeDocument/2006/relationships/image" Target="../media/image209.png"/><Relationship Id="rId467" Type="http://schemas.openxmlformats.org/officeDocument/2006/relationships/image" Target="../media/image230.png"/><Relationship Id="rId632" Type="http://schemas.openxmlformats.org/officeDocument/2006/relationships/customXml" Target="../ink/ink317.xml"/><Relationship Id="rId271" Type="http://schemas.openxmlformats.org/officeDocument/2006/relationships/customXml" Target="../ink/ink135.xml"/><Relationship Id="rId674" Type="http://schemas.openxmlformats.org/officeDocument/2006/relationships/customXml" Target="../ink/ink338.xml"/><Relationship Id="rId24" Type="http://schemas.openxmlformats.org/officeDocument/2006/relationships/image" Target="../media/image11.png"/><Relationship Id="rId66" Type="http://schemas.openxmlformats.org/officeDocument/2006/relationships/image" Target="../media/image32.png"/><Relationship Id="rId131" Type="http://schemas.openxmlformats.org/officeDocument/2006/relationships/image" Target="../media/image64.png"/><Relationship Id="rId327" Type="http://schemas.openxmlformats.org/officeDocument/2006/relationships/image" Target="../media/image161.png"/><Relationship Id="rId369" Type="http://schemas.openxmlformats.org/officeDocument/2006/relationships/customXml" Target="../ink/ink185.xml"/><Relationship Id="rId534" Type="http://schemas.openxmlformats.org/officeDocument/2006/relationships/customXml" Target="../ink/ink268.xml"/><Relationship Id="rId576" Type="http://schemas.openxmlformats.org/officeDocument/2006/relationships/customXml" Target="../ink/ink289.xml"/><Relationship Id="rId173" Type="http://schemas.openxmlformats.org/officeDocument/2006/relationships/image" Target="../media/image85.png"/><Relationship Id="rId229" Type="http://schemas.openxmlformats.org/officeDocument/2006/relationships/image" Target="../media/image113.png"/><Relationship Id="rId380" Type="http://schemas.openxmlformats.org/officeDocument/2006/relationships/image" Target="../media/image187.png"/><Relationship Id="rId436" Type="http://schemas.openxmlformats.org/officeDocument/2006/relationships/customXml" Target="../ink/ink219.xml"/><Relationship Id="rId601" Type="http://schemas.openxmlformats.org/officeDocument/2006/relationships/image" Target="../media/image297.png"/><Relationship Id="rId643" Type="http://schemas.openxmlformats.org/officeDocument/2006/relationships/image" Target="../media/image318.png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685" Type="http://schemas.openxmlformats.org/officeDocument/2006/relationships/image" Target="../media/image339.png"/><Relationship Id="rId35" Type="http://schemas.openxmlformats.org/officeDocument/2006/relationships/customXml" Target="../ink/ink16.xml"/><Relationship Id="rId77" Type="http://schemas.openxmlformats.org/officeDocument/2006/relationships/customXml" Target="../ink/ink37.xml"/><Relationship Id="rId100" Type="http://schemas.openxmlformats.org/officeDocument/2006/relationships/customXml" Target="../ink/ink49.xml"/><Relationship Id="rId282" Type="http://schemas.openxmlformats.org/officeDocument/2006/relationships/image" Target="../media/image139.png"/><Relationship Id="rId338" Type="http://schemas.openxmlformats.org/officeDocument/2006/relationships/customXml" Target="../ink/ink169.xml"/><Relationship Id="rId503" Type="http://schemas.openxmlformats.org/officeDocument/2006/relationships/image" Target="../media/image248.png"/><Relationship Id="rId545" Type="http://schemas.openxmlformats.org/officeDocument/2006/relationships/image" Target="../media/image269.png"/><Relationship Id="rId587" Type="http://schemas.openxmlformats.org/officeDocument/2006/relationships/image" Target="../media/image290.png"/><Relationship Id="rId8" Type="http://schemas.openxmlformats.org/officeDocument/2006/relationships/image" Target="../media/image3.png"/><Relationship Id="rId142" Type="http://schemas.openxmlformats.org/officeDocument/2006/relationships/customXml" Target="../ink/ink70.xml"/><Relationship Id="rId184" Type="http://schemas.openxmlformats.org/officeDocument/2006/relationships/customXml" Target="../ink/ink91.xml"/><Relationship Id="rId391" Type="http://schemas.openxmlformats.org/officeDocument/2006/relationships/image" Target="../media/image192.png"/><Relationship Id="rId405" Type="http://schemas.openxmlformats.org/officeDocument/2006/relationships/image" Target="../media/image199.png"/><Relationship Id="rId447" Type="http://schemas.openxmlformats.org/officeDocument/2006/relationships/image" Target="../media/image220.png"/><Relationship Id="rId612" Type="http://schemas.openxmlformats.org/officeDocument/2006/relationships/customXml" Target="../ink/ink307.xml"/><Relationship Id="rId251" Type="http://schemas.openxmlformats.org/officeDocument/2006/relationships/customXml" Target="../ink/ink125.xml"/><Relationship Id="rId489" Type="http://schemas.openxmlformats.org/officeDocument/2006/relationships/image" Target="../media/image241.png"/><Relationship Id="rId654" Type="http://schemas.openxmlformats.org/officeDocument/2006/relationships/customXml" Target="../ink/ink328.xml"/><Relationship Id="rId696" Type="http://schemas.openxmlformats.org/officeDocument/2006/relationships/customXml" Target="../ink/ink349.xml"/><Relationship Id="rId46" Type="http://schemas.openxmlformats.org/officeDocument/2006/relationships/image" Target="../media/image22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image" Target="../media/image172.png"/><Relationship Id="rId514" Type="http://schemas.openxmlformats.org/officeDocument/2006/relationships/customXml" Target="../ink/ink258.xml"/><Relationship Id="rId556" Type="http://schemas.openxmlformats.org/officeDocument/2006/relationships/customXml" Target="../ink/ink279.xml"/><Relationship Id="rId88" Type="http://schemas.openxmlformats.org/officeDocument/2006/relationships/image" Target="../media/image43.png"/><Relationship Id="rId111" Type="http://schemas.openxmlformats.org/officeDocument/2006/relationships/image" Target="../media/image54.png"/><Relationship Id="rId153" Type="http://schemas.openxmlformats.org/officeDocument/2006/relationships/image" Target="../media/image75.png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360" Type="http://schemas.openxmlformats.org/officeDocument/2006/relationships/customXml" Target="../ink/ink180.xml"/><Relationship Id="rId416" Type="http://schemas.openxmlformats.org/officeDocument/2006/relationships/customXml" Target="../ink/ink209.xml"/><Relationship Id="rId598" Type="http://schemas.openxmlformats.org/officeDocument/2006/relationships/customXml" Target="../ink/ink300.xml"/><Relationship Id="rId220" Type="http://schemas.openxmlformats.org/officeDocument/2006/relationships/customXml" Target="../ink/ink109.xml"/><Relationship Id="rId458" Type="http://schemas.openxmlformats.org/officeDocument/2006/relationships/customXml" Target="../ink/ink230.xml"/><Relationship Id="rId623" Type="http://schemas.openxmlformats.org/officeDocument/2006/relationships/image" Target="../media/image308.png"/><Relationship Id="rId665" Type="http://schemas.openxmlformats.org/officeDocument/2006/relationships/image" Target="../media/image329.png"/><Relationship Id="rId15" Type="http://schemas.openxmlformats.org/officeDocument/2006/relationships/customXml" Target="../ink/ink6.xml"/><Relationship Id="rId57" Type="http://schemas.openxmlformats.org/officeDocument/2006/relationships/customXml" Target="../ink/ink27.xml"/><Relationship Id="rId262" Type="http://schemas.openxmlformats.org/officeDocument/2006/relationships/image" Target="../media/image129.png"/><Relationship Id="rId318" Type="http://schemas.openxmlformats.org/officeDocument/2006/relationships/customXml" Target="../ink/ink159.xml"/><Relationship Id="rId525" Type="http://schemas.openxmlformats.org/officeDocument/2006/relationships/image" Target="../media/image259.png"/><Relationship Id="rId567" Type="http://schemas.openxmlformats.org/officeDocument/2006/relationships/image" Target="../media/image280.png"/><Relationship Id="rId99" Type="http://schemas.openxmlformats.org/officeDocument/2006/relationships/image" Target="../media/image48.png"/><Relationship Id="rId122" Type="http://schemas.openxmlformats.org/officeDocument/2006/relationships/customXml" Target="../ink/ink60.xml"/><Relationship Id="rId164" Type="http://schemas.openxmlformats.org/officeDocument/2006/relationships/customXml" Target="../ink/ink81.xml"/><Relationship Id="rId371" Type="http://schemas.openxmlformats.org/officeDocument/2006/relationships/customXml" Target="../ink/ink186.xml"/><Relationship Id="rId427" Type="http://schemas.openxmlformats.org/officeDocument/2006/relationships/image" Target="../media/image210.png"/><Relationship Id="rId469" Type="http://schemas.openxmlformats.org/officeDocument/2006/relationships/image" Target="../media/image231.png"/><Relationship Id="rId634" Type="http://schemas.openxmlformats.org/officeDocument/2006/relationships/customXml" Target="../ink/ink318.xml"/><Relationship Id="rId676" Type="http://schemas.openxmlformats.org/officeDocument/2006/relationships/customXml" Target="../ink/ink339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273" Type="http://schemas.openxmlformats.org/officeDocument/2006/relationships/customXml" Target="../ink/ink136.xml"/><Relationship Id="rId329" Type="http://schemas.openxmlformats.org/officeDocument/2006/relationships/image" Target="../media/image162.png"/><Relationship Id="rId480" Type="http://schemas.openxmlformats.org/officeDocument/2006/relationships/customXml" Target="../ink/ink241.xml"/><Relationship Id="rId536" Type="http://schemas.openxmlformats.org/officeDocument/2006/relationships/customXml" Target="../ink/ink269.xml"/><Relationship Id="rId68" Type="http://schemas.openxmlformats.org/officeDocument/2006/relationships/image" Target="../media/image33.png"/><Relationship Id="rId133" Type="http://schemas.openxmlformats.org/officeDocument/2006/relationships/image" Target="../media/image65.png"/><Relationship Id="rId175" Type="http://schemas.openxmlformats.org/officeDocument/2006/relationships/image" Target="../media/image86.png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200" Type="http://schemas.openxmlformats.org/officeDocument/2006/relationships/customXml" Target="../ink/ink99.xml"/><Relationship Id="rId382" Type="http://schemas.openxmlformats.org/officeDocument/2006/relationships/image" Target="../media/image188.png"/><Relationship Id="rId438" Type="http://schemas.openxmlformats.org/officeDocument/2006/relationships/customXml" Target="../ink/ink220.xml"/><Relationship Id="rId603" Type="http://schemas.openxmlformats.org/officeDocument/2006/relationships/image" Target="../media/image298.png"/><Relationship Id="rId645" Type="http://schemas.openxmlformats.org/officeDocument/2006/relationships/image" Target="../media/image319.png"/><Relationship Id="rId687" Type="http://schemas.openxmlformats.org/officeDocument/2006/relationships/image" Target="../media/image340.png"/><Relationship Id="rId242" Type="http://schemas.openxmlformats.org/officeDocument/2006/relationships/customXml" Target="../ink/ink120.xml"/><Relationship Id="rId284" Type="http://schemas.openxmlformats.org/officeDocument/2006/relationships/image" Target="../media/image140.png"/><Relationship Id="rId491" Type="http://schemas.openxmlformats.org/officeDocument/2006/relationships/image" Target="../media/image242.png"/><Relationship Id="rId505" Type="http://schemas.openxmlformats.org/officeDocument/2006/relationships/image" Target="../media/image249.png"/><Relationship Id="rId37" Type="http://schemas.openxmlformats.org/officeDocument/2006/relationships/customXml" Target="../ink/ink17.xml"/><Relationship Id="rId79" Type="http://schemas.openxmlformats.org/officeDocument/2006/relationships/customXml" Target="../ink/ink38.xml"/><Relationship Id="rId102" Type="http://schemas.openxmlformats.org/officeDocument/2006/relationships/customXml" Target="../ink/ink50.xml"/><Relationship Id="rId144" Type="http://schemas.openxmlformats.org/officeDocument/2006/relationships/customXml" Target="../ink/ink71.xml"/><Relationship Id="rId547" Type="http://schemas.openxmlformats.org/officeDocument/2006/relationships/image" Target="../media/image270.png"/><Relationship Id="rId589" Type="http://schemas.openxmlformats.org/officeDocument/2006/relationships/image" Target="../media/image291.png"/><Relationship Id="rId90" Type="http://schemas.openxmlformats.org/officeDocument/2006/relationships/image" Target="../media/image44.png"/><Relationship Id="rId186" Type="http://schemas.openxmlformats.org/officeDocument/2006/relationships/customXml" Target="../ink/ink92.xml"/><Relationship Id="rId351" Type="http://schemas.openxmlformats.org/officeDocument/2006/relationships/image" Target="../media/image173.png"/><Relationship Id="rId393" Type="http://schemas.openxmlformats.org/officeDocument/2006/relationships/image" Target="../media/image193.png"/><Relationship Id="rId407" Type="http://schemas.openxmlformats.org/officeDocument/2006/relationships/image" Target="../media/image200.png"/><Relationship Id="rId449" Type="http://schemas.openxmlformats.org/officeDocument/2006/relationships/image" Target="../media/image221.png"/><Relationship Id="rId614" Type="http://schemas.openxmlformats.org/officeDocument/2006/relationships/customXml" Target="../ink/ink308.xml"/><Relationship Id="rId656" Type="http://schemas.openxmlformats.org/officeDocument/2006/relationships/customXml" Target="../ink/ink329.xml"/><Relationship Id="rId211" Type="http://schemas.openxmlformats.org/officeDocument/2006/relationships/image" Target="../media/image104.png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customXml" Target="../ink/ink231.xml"/><Relationship Id="rId516" Type="http://schemas.openxmlformats.org/officeDocument/2006/relationships/customXml" Target="../ink/ink259.xml"/><Relationship Id="rId48" Type="http://schemas.openxmlformats.org/officeDocument/2006/relationships/image" Target="../media/image23.png"/><Relationship Id="rId113" Type="http://schemas.openxmlformats.org/officeDocument/2006/relationships/image" Target="../media/image55.png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155" Type="http://schemas.openxmlformats.org/officeDocument/2006/relationships/image" Target="../media/image76.png"/><Relationship Id="rId197" Type="http://schemas.openxmlformats.org/officeDocument/2006/relationships/image" Target="../media/image97.png"/><Relationship Id="rId362" Type="http://schemas.openxmlformats.org/officeDocument/2006/relationships/image" Target="../media/image178.png"/><Relationship Id="rId418" Type="http://schemas.openxmlformats.org/officeDocument/2006/relationships/customXml" Target="../ink/ink210.xml"/><Relationship Id="rId625" Type="http://schemas.openxmlformats.org/officeDocument/2006/relationships/image" Target="../media/image309.png"/><Relationship Id="rId222" Type="http://schemas.openxmlformats.org/officeDocument/2006/relationships/customXml" Target="../ink/ink110.xml"/><Relationship Id="rId264" Type="http://schemas.openxmlformats.org/officeDocument/2006/relationships/image" Target="../media/image130.png"/><Relationship Id="rId471" Type="http://schemas.openxmlformats.org/officeDocument/2006/relationships/image" Target="../media/image232.png"/><Relationship Id="rId667" Type="http://schemas.openxmlformats.org/officeDocument/2006/relationships/image" Target="../media/image330.png"/><Relationship Id="rId17" Type="http://schemas.openxmlformats.org/officeDocument/2006/relationships/customXml" Target="../ink/ink7.xml"/><Relationship Id="rId59" Type="http://schemas.openxmlformats.org/officeDocument/2006/relationships/customXml" Target="../ink/ink28.xml"/><Relationship Id="rId124" Type="http://schemas.openxmlformats.org/officeDocument/2006/relationships/customXml" Target="../ink/ink61.xml"/><Relationship Id="rId527" Type="http://schemas.openxmlformats.org/officeDocument/2006/relationships/image" Target="../media/image260.png"/><Relationship Id="rId569" Type="http://schemas.openxmlformats.org/officeDocument/2006/relationships/image" Target="../media/image281.png"/><Relationship Id="rId70" Type="http://schemas.openxmlformats.org/officeDocument/2006/relationships/image" Target="../media/image34.png"/><Relationship Id="rId166" Type="http://schemas.openxmlformats.org/officeDocument/2006/relationships/customXml" Target="../ink/ink82.xml"/><Relationship Id="rId331" Type="http://schemas.openxmlformats.org/officeDocument/2006/relationships/image" Target="../media/image163.png"/><Relationship Id="rId373" Type="http://schemas.openxmlformats.org/officeDocument/2006/relationships/customXml" Target="../ink/ink187.xml"/><Relationship Id="rId429" Type="http://schemas.openxmlformats.org/officeDocument/2006/relationships/image" Target="../media/image211.png"/><Relationship Id="rId580" Type="http://schemas.openxmlformats.org/officeDocument/2006/relationships/customXml" Target="../ink/ink291.xml"/><Relationship Id="rId636" Type="http://schemas.openxmlformats.org/officeDocument/2006/relationships/customXml" Target="../ink/ink319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15.png"/><Relationship Id="rId440" Type="http://schemas.openxmlformats.org/officeDocument/2006/relationships/customXml" Target="../ink/ink221.xml"/><Relationship Id="rId678" Type="http://schemas.openxmlformats.org/officeDocument/2006/relationships/customXml" Target="../ink/ink340.xml"/><Relationship Id="rId28" Type="http://schemas.openxmlformats.org/officeDocument/2006/relationships/image" Target="../media/image13.png"/><Relationship Id="rId275" Type="http://schemas.openxmlformats.org/officeDocument/2006/relationships/customXml" Target="../ink/ink137.xml"/><Relationship Id="rId300" Type="http://schemas.openxmlformats.org/officeDocument/2006/relationships/image" Target="../media/image148.png"/><Relationship Id="rId482" Type="http://schemas.openxmlformats.org/officeDocument/2006/relationships/customXml" Target="../ink/ink242.xml"/><Relationship Id="rId538" Type="http://schemas.openxmlformats.org/officeDocument/2006/relationships/customXml" Target="../ink/ink270.xml"/><Relationship Id="rId81" Type="http://schemas.openxmlformats.org/officeDocument/2006/relationships/customXml" Target="../ink/ink39.xml"/><Relationship Id="rId135" Type="http://schemas.openxmlformats.org/officeDocument/2006/relationships/image" Target="../media/image66.png"/><Relationship Id="rId177" Type="http://schemas.openxmlformats.org/officeDocument/2006/relationships/image" Target="../media/image87.png"/><Relationship Id="rId342" Type="http://schemas.openxmlformats.org/officeDocument/2006/relationships/customXml" Target="../ink/ink171.xml"/><Relationship Id="rId384" Type="http://schemas.openxmlformats.org/officeDocument/2006/relationships/customXml" Target="../ink/ink193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202" Type="http://schemas.openxmlformats.org/officeDocument/2006/relationships/customXml" Target="../ink/ink100.xml"/><Relationship Id="rId244" Type="http://schemas.openxmlformats.org/officeDocument/2006/relationships/customXml" Target="../ink/ink121.xml"/><Relationship Id="rId647" Type="http://schemas.openxmlformats.org/officeDocument/2006/relationships/image" Target="../media/image320.png"/><Relationship Id="rId689" Type="http://schemas.openxmlformats.org/officeDocument/2006/relationships/image" Target="../media/image341.png"/><Relationship Id="rId39" Type="http://schemas.openxmlformats.org/officeDocument/2006/relationships/customXml" Target="../ink/ink18.xml"/><Relationship Id="rId286" Type="http://schemas.openxmlformats.org/officeDocument/2006/relationships/image" Target="../media/image141.png"/><Relationship Id="rId451" Type="http://schemas.openxmlformats.org/officeDocument/2006/relationships/image" Target="../media/image222.png"/><Relationship Id="rId493" Type="http://schemas.openxmlformats.org/officeDocument/2006/relationships/image" Target="../media/image243.png"/><Relationship Id="rId507" Type="http://schemas.openxmlformats.org/officeDocument/2006/relationships/image" Target="../media/image250.png"/><Relationship Id="rId549" Type="http://schemas.openxmlformats.org/officeDocument/2006/relationships/image" Target="../media/image271.png"/><Relationship Id="rId50" Type="http://schemas.openxmlformats.org/officeDocument/2006/relationships/image" Target="../media/image24.png"/><Relationship Id="rId104" Type="http://schemas.openxmlformats.org/officeDocument/2006/relationships/customXml" Target="../ink/ink51.xml"/><Relationship Id="rId146" Type="http://schemas.openxmlformats.org/officeDocument/2006/relationships/customXml" Target="../ink/ink72.xml"/><Relationship Id="rId188" Type="http://schemas.openxmlformats.org/officeDocument/2006/relationships/customXml" Target="../ink/ink93.xml"/><Relationship Id="rId311" Type="http://schemas.openxmlformats.org/officeDocument/2006/relationships/customXml" Target="../ink/ink155.xml"/><Relationship Id="rId353" Type="http://schemas.openxmlformats.org/officeDocument/2006/relationships/image" Target="../media/image174.png"/><Relationship Id="rId395" Type="http://schemas.openxmlformats.org/officeDocument/2006/relationships/image" Target="../media/image194.png"/><Relationship Id="rId409" Type="http://schemas.openxmlformats.org/officeDocument/2006/relationships/image" Target="../media/image201.png"/><Relationship Id="rId560" Type="http://schemas.openxmlformats.org/officeDocument/2006/relationships/customXml" Target="../ink/ink281.xml"/><Relationship Id="rId92" Type="http://schemas.openxmlformats.org/officeDocument/2006/relationships/customXml" Target="../ink/ink45.xml"/><Relationship Id="rId213" Type="http://schemas.openxmlformats.org/officeDocument/2006/relationships/image" Target="../media/image105.png"/><Relationship Id="rId420" Type="http://schemas.openxmlformats.org/officeDocument/2006/relationships/customXml" Target="../ink/ink211.xml"/><Relationship Id="rId616" Type="http://schemas.openxmlformats.org/officeDocument/2006/relationships/customXml" Target="../ink/ink309.xml"/><Relationship Id="rId658" Type="http://schemas.openxmlformats.org/officeDocument/2006/relationships/customXml" Target="../ink/ink330.xml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customXml" Target="../ink/ink232.xml"/><Relationship Id="rId518" Type="http://schemas.openxmlformats.org/officeDocument/2006/relationships/customXml" Target="../ink/ink260.xml"/><Relationship Id="rId115" Type="http://schemas.openxmlformats.org/officeDocument/2006/relationships/image" Target="../media/image56.png"/><Relationship Id="rId157" Type="http://schemas.openxmlformats.org/officeDocument/2006/relationships/image" Target="../media/image77.png"/><Relationship Id="rId322" Type="http://schemas.openxmlformats.org/officeDocument/2006/relationships/customXml" Target="../ink/ink161.xml"/><Relationship Id="rId364" Type="http://schemas.openxmlformats.org/officeDocument/2006/relationships/image" Target="../media/image179.png"/><Relationship Id="rId61" Type="http://schemas.openxmlformats.org/officeDocument/2006/relationships/customXml" Target="../ink/ink29.xml"/><Relationship Id="rId199" Type="http://schemas.openxmlformats.org/officeDocument/2006/relationships/image" Target="../media/image98.png"/><Relationship Id="rId571" Type="http://schemas.openxmlformats.org/officeDocument/2006/relationships/image" Target="../media/image282.png"/><Relationship Id="rId627" Type="http://schemas.openxmlformats.org/officeDocument/2006/relationships/image" Target="../media/image310.png"/><Relationship Id="rId669" Type="http://schemas.openxmlformats.org/officeDocument/2006/relationships/image" Target="../media/image331.png"/><Relationship Id="rId19" Type="http://schemas.openxmlformats.org/officeDocument/2006/relationships/customXml" Target="../ink/ink8.xml"/><Relationship Id="rId224" Type="http://schemas.openxmlformats.org/officeDocument/2006/relationships/customXml" Target="../ink/ink111.xml"/><Relationship Id="rId266" Type="http://schemas.openxmlformats.org/officeDocument/2006/relationships/image" Target="../media/image131.png"/><Relationship Id="rId431" Type="http://schemas.openxmlformats.org/officeDocument/2006/relationships/image" Target="../media/image212.png"/><Relationship Id="rId473" Type="http://schemas.openxmlformats.org/officeDocument/2006/relationships/image" Target="../media/image233.png"/><Relationship Id="rId529" Type="http://schemas.openxmlformats.org/officeDocument/2006/relationships/image" Target="../media/image261.png"/><Relationship Id="rId680" Type="http://schemas.openxmlformats.org/officeDocument/2006/relationships/customXml" Target="../ink/ink341.xml"/><Relationship Id="rId30" Type="http://schemas.openxmlformats.org/officeDocument/2006/relationships/image" Target="../media/image14.png"/><Relationship Id="rId126" Type="http://schemas.openxmlformats.org/officeDocument/2006/relationships/customXml" Target="../ink/ink62.xml"/><Relationship Id="rId168" Type="http://schemas.openxmlformats.org/officeDocument/2006/relationships/customXml" Target="../ink/ink83.xml"/><Relationship Id="rId333" Type="http://schemas.openxmlformats.org/officeDocument/2006/relationships/image" Target="../media/image164.png"/><Relationship Id="rId540" Type="http://schemas.openxmlformats.org/officeDocument/2006/relationships/customXml" Target="../ink/ink271.xml"/><Relationship Id="rId72" Type="http://schemas.openxmlformats.org/officeDocument/2006/relationships/image" Target="../media/image35.png"/><Relationship Id="rId375" Type="http://schemas.openxmlformats.org/officeDocument/2006/relationships/customXml" Target="../ink/ink188.xml"/><Relationship Id="rId582" Type="http://schemas.openxmlformats.org/officeDocument/2006/relationships/customXml" Target="../ink/ink292.xml"/><Relationship Id="rId638" Type="http://schemas.openxmlformats.org/officeDocument/2006/relationships/customXml" Target="../ink/ink320.xml"/><Relationship Id="rId3" Type="http://schemas.openxmlformats.org/officeDocument/2006/relationships/image" Target="../media/image1.jpeg"/><Relationship Id="rId235" Type="http://schemas.openxmlformats.org/officeDocument/2006/relationships/image" Target="../media/image116.png"/><Relationship Id="rId277" Type="http://schemas.openxmlformats.org/officeDocument/2006/relationships/customXml" Target="../ink/ink138.xml"/><Relationship Id="rId400" Type="http://schemas.openxmlformats.org/officeDocument/2006/relationships/customXml" Target="../ink/ink201.xml"/><Relationship Id="rId442" Type="http://schemas.openxmlformats.org/officeDocument/2006/relationships/customXml" Target="../ink/ink222.xml"/><Relationship Id="rId484" Type="http://schemas.openxmlformats.org/officeDocument/2006/relationships/customXml" Target="../ink/ink243.xml"/><Relationship Id="rId137" Type="http://schemas.openxmlformats.org/officeDocument/2006/relationships/image" Target="../media/image67.png"/><Relationship Id="rId302" Type="http://schemas.openxmlformats.org/officeDocument/2006/relationships/image" Target="../media/image149.png"/><Relationship Id="rId344" Type="http://schemas.openxmlformats.org/officeDocument/2006/relationships/customXml" Target="../ink/ink172.xml"/><Relationship Id="rId691" Type="http://schemas.openxmlformats.org/officeDocument/2006/relationships/image" Target="../media/image342.png"/><Relationship Id="rId41" Type="http://schemas.openxmlformats.org/officeDocument/2006/relationships/customXml" Target="../ink/ink19.xml"/><Relationship Id="rId83" Type="http://schemas.openxmlformats.org/officeDocument/2006/relationships/customXml" Target="../ink/ink40.xml"/><Relationship Id="rId179" Type="http://schemas.openxmlformats.org/officeDocument/2006/relationships/image" Target="../media/image88.png"/><Relationship Id="rId386" Type="http://schemas.openxmlformats.org/officeDocument/2006/relationships/customXml" Target="../ink/ink194.xml"/><Relationship Id="rId551" Type="http://schemas.openxmlformats.org/officeDocument/2006/relationships/image" Target="../media/image272.png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649" Type="http://schemas.openxmlformats.org/officeDocument/2006/relationships/image" Target="../media/image321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46" Type="http://schemas.openxmlformats.org/officeDocument/2006/relationships/image" Target="../media/image121.png"/><Relationship Id="rId288" Type="http://schemas.openxmlformats.org/officeDocument/2006/relationships/image" Target="../media/image142.png"/><Relationship Id="rId411" Type="http://schemas.openxmlformats.org/officeDocument/2006/relationships/image" Target="../media/image202.png"/><Relationship Id="rId453" Type="http://schemas.openxmlformats.org/officeDocument/2006/relationships/image" Target="../media/image223.png"/><Relationship Id="rId509" Type="http://schemas.openxmlformats.org/officeDocument/2006/relationships/image" Target="../media/image251.png"/><Relationship Id="rId660" Type="http://schemas.openxmlformats.org/officeDocument/2006/relationships/customXml" Target="../ink/ink331.xml"/><Relationship Id="rId106" Type="http://schemas.openxmlformats.org/officeDocument/2006/relationships/customXml" Target="../ink/ink52.xml"/><Relationship Id="rId313" Type="http://schemas.openxmlformats.org/officeDocument/2006/relationships/customXml" Target="../ink/ink156.xml"/><Relationship Id="rId495" Type="http://schemas.openxmlformats.org/officeDocument/2006/relationships/image" Target="../media/image244.png"/><Relationship Id="rId10" Type="http://schemas.openxmlformats.org/officeDocument/2006/relationships/image" Target="../media/image4.png"/><Relationship Id="rId52" Type="http://schemas.openxmlformats.org/officeDocument/2006/relationships/image" Target="../media/image25.png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355" Type="http://schemas.openxmlformats.org/officeDocument/2006/relationships/image" Target="../media/image175.png"/><Relationship Id="rId397" Type="http://schemas.openxmlformats.org/officeDocument/2006/relationships/image" Target="../media/image195.png"/><Relationship Id="rId520" Type="http://schemas.openxmlformats.org/officeDocument/2006/relationships/customXml" Target="../ink/ink261.xml"/><Relationship Id="rId562" Type="http://schemas.openxmlformats.org/officeDocument/2006/relationships/customXml" Target="../ink/ink282.xml"/><Relationship Id="rId618" Type="http://schemas.openxmlformats.org/officeDocument/2006/relationships/customXml" Target="../ink/ink310.xml"/><Relationship Id="rId215" Type="http://schemas.openxmlformats.org/officeDocument/2006/relationships/image" Target="../media/image106.png"/><Relationship Id="rId257" Type="http://schemas.openxmlformats.org/officeDocument/2006/relationships/customXml" Target="../ink/ink128.xml"/><Relationship Id="rId422" Type="http://schemas.openxmlformats.org/officeDocument/2006/relationships/customXml" Target="../ink/ink212.xml"/><Relationship Id="rId464" Type="http://schemas.openxmlformats.org/officeDocument/2006/relationships/customXml" Target="../ink/ink233.xml"/><Relationship Id="rId299" Type="http://schemas.openxmlformats.org/officeDocument/2006/relationships/customXml" Target="../ink/ink149.xml"/><Relationship Id="rId63" Type="http://schemas.openxmlformats.org/officeDocument/2006/relationships/customXml" Target="../ink/ink30.xml"/><Relationship Id="rId159" Type="http://schemas.openxmlformats.org/officeDocument/2006/relationships/image" Target="../media/image78.png"/><Relationship Id="rId366" Type="http://schemas.openxmlformats.org/officeDocument/2006/relationships/image" Target="../media/image180.png"/><Relationship Id="rId573" Type="http://schemas.openxmlformats.org/officeDocument/2006/relationships/image" Target="../media/image283.png"/><Relationship Id="rId226" Type="http://schemas.openxmlformats.org/officeDocument/2006/relationships/customXml" Target="../ink/ink112.xml"/><Relationship Id="rId433" Type="http://schemas.openxmlformats.org/officeDocument/2006/relationships/image" Target="../media/image213.png"/><Relationship Id="rId640" Type="http://schemas.openxmlformats.org/officeDocument/2006/relationships/customXml" Target="../ink/ink321.xml"/><Relationship Id="rId74" Type="http://schemas.openxmlformats.org/officeDocument/2006/relationships/image" Target="../media/image36.png"/><Relationship Id="rId377" Type="http://schemas.openxmlformats.org/officeDocument/2006/relationships/customXml" Target="../ink/ink189.xml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5" Type="http://schemas.openxmlformats.org/officeDocument/2006/relationships/customXml" Target="../ink/ink1.xml"/><Relationship Id="rId237" Type="http://schemas.openxmlformats.org/officeDocument/2006/relationships/image" Target="../media/image117.png"/><Relationship Id="rId444" Type="http://schemas.openxmlformats.org/officeDocument/2006/relationships/customXml" Target="../ink/ink223.xml"/><Relationship Id="rId651" Type="http://schemas.openxmlformats.org/officeDocument/2006/relationships/image" Target="../media/image322.png"/><Relationship Id="rId290" Type="http://schemas.openxmlformats.org/officeDocument/2006/relationships/image" Target="../media/image143.png"/><Relationship Id="rId304" Type="http://schemas.openxmlformats.org/officeDocument/2006/relationships/image" Target="../media/image150.png"/><Relationship Id="rId388" Type="http://schemas.openxmlformats.org/officeDocument/2006/relationships/customXml" Target="../ink/ink195.xml"/><Relationship Id="rId511" Type="http://schemas.openxmlformats.org/officeDocument/2006/relationships/image" Target="../media/image252.png"/><Relationship Id="rId609" Type="http://schemas.openxmlformats.org/officeDocument/2006/relationships/image" Target="../media/image301.png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595" Type="http://schemas.openxmlformats.org/officeDocument/2006/relationships/image" Target="../media/image294.png"/><Relationship Id="rId248" Type="http://schemas.openxmlformats.org/officeDocument/2006/relationships/image" Target="../media/image122.png"/><Relationship Id="rId455" Type="http://schemas.openxmlformats.org/officeDocument/2006/relationships/image" Target="../media/image224.png"/><Relationship Id="rId662" Type="http://schemas.openxmlformats.org/officeDocument/2006/relationships/customXml" Target="../ink/ink332.xml"/><Relationship Id="rId12" Type="http://schemas.openxmlformats.org/officeDocument/2006/relationships/image" Target="../media/image5.png"/><Relationship Id="rId108" Type="http://schemas.openxmlformats.org/officeDocument/2006/relationships/customXml" Target="../ink/ink53.xml"/><Relationship Id="rId315" Type="http://schemas.openxmlformats.org/officeDocument/2006/relationships/customXml" Target="../ink/ink157.xml"/><Relationship Id="rId522" Type="http://schemas.openxmlformats.org/officeDocument/2006/relationships/customXml" Target="../ink/ink262.xml"/><Relationship Id="rId96" Type="http://schemas.openxmlformats.org/officeDocument/2006/relationships/customXml" Target="../ink/ink47.xml"/><Relationship Id="rId161" Type="http://schemas.openxmlformats.org/officeDocument/2006/relationships/image" Target="../media/image79.png"/><Relationship Id="rId399" Type="http://schemas.openxmlformats.org/officeDocument/2006/relationships/image" Target="../media/image196.png"/><Relationship Id="rId259" Type="http://schemas.openxmlformats.org/officeDocument/2006/relationships/customXml" Target="../ink/ink129.xml"/><Relationship Id="rId466" Type="http://schemas.openxmlformats.org/officeDocument/2006/relationships/customXml" Target="../ink/ink234.xml"/><Relationship Id="rId673" Type="http://schemas.openxmlformats.org/officeDocument/2006/relationships/image" Target="../media/image333.png"/><Relationship Id="rId23" Type="http://schemas.openxmlformats.org/officeDocument/2006/relationships/customXml" Target="../ink/ink10.xml"/><Relationship Id="rId119" Type="http://schemas.openxmlformats.org/officeDocument/2006/relationships/image" Target="../media/image58.png"/><Relationship Id="rId326" Type="http://schemas.openxmlformats.org/officeDocument/2006/relationships/customXml" Target="../ink/ink163.xml"/><Relationship Id="rId533" Type="http://schemas.openxmlformats.org/officeDocument/2006/relationships/image" Target="../media/image263.png"/><Relationship Id="rId172" Type="http://schemas.openxmlformats.org/officeDocument/2006/relationships/customXml" Target="../ink/ink85.xml"/><Relationship Id="rId477" Type="http://schemas.openxmlformats.org/officeDocument/2006/relationships/image" Target="../media/image235.png"/><Relationship Id="rId600" Type="http://schemas.openxmlformats.org/officeDocument/2006/relationships/customXml" Target="../ink/ink301.xml"/><Relationship Id="rId684" Type="http://schemas.openxmlformats.org/officeDocument/2006/relationships/customXml" Target="../ink/ink343.xml"/><Relationship Id="rId337" Type="http://schemas.openxmlformats.org/officeDocument/2006/relationships/image" Target="../media/image166.png"/><Relationship Id="rId34" Type="http://schemas.openxmlformats.org/officeDocument/2006/relationships/image" Target="../media/image16.png"/><Relationship Id="rId544" Type="http://schemas.openxmlformats.org/officeDocument/2006/relationships/customXml" Target="../ink/ink273.xml"/><Relationship Id="rId183" Type="http://schemas.openxmlformats.org/officeDocument/2006/relationships/image" Target="../media/image90.png"/><Relationship Id="rId390" Type="http://schemas.openxmlformats.org/officeDocument/2006/relationships/customXml" Target="../ink/ink196.xml"/><Relationship Id="rId404" Type="http://schemas.openxmlformats.org/officeDocument/2006/relationships/customXml" Target="../ink/ink203.xml"/><Relationship Id="rId611" Type="http://schemas.openxmlformats.org/officeDocument/2006/relationships/image" Target="../media/image302.png"/><Relationship Id="rId250" Type="http://schemas.openxmlformats.org/officeDocument/2006/relationships/image" Target="../media/image123.png"/><Relationship Id="rId488" Type="http://schemas.openxmlformats.org/officeDocument/2006/relationships/customXml" Target="../ink/ink245.xml"/><Relationship Id="rId695" Type="http://schemas.openxmlformats.org/officeDocument/2006/relationships/image" Target="../media/image344.png"/><Relationship Id="rId45" Type="http://schemas.openxmlformats.org/officeDocument/2006/relationships/customXml" Target="../ink/ink21.xml"/><Relationship Id="rId110" Type="http://schemas.openxmlformats.org/officeDocument/2006/relationships/customXml" Target="../ink/ink54.xml"/><Relationship Id="rId348" Type="http://schemas.openxmlformats.org/officeDocument/2006/relationships/customXml" Target="../ink/ink174.xml"/><Relationship Id="rId555" Type="http://schemas.openxmlformats.org/officeDocument/2006/relationships/image" Target="../media/image274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4.png"/><Relationship Id="rId622" Type="http://schemas.openxmlformats.org/officeDocument/2006/relationships/customXml" Target="../ink/ink312.xml"/><Relationship Id="rId261" Type="http://schemas.openxmlformats.org/officeDocument/2006/relationships/customXml" Target="../ink/ink130.xml"/><Relationship Id="rId499" Type="http://schemas.openxmlformats.org/officeDocument/2006/relationships/image" Target="../media/image246.png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4.xml"/><Relationship Id="rId121" Type="http://schemas.openxmlformats.org/officeDocument/2006/relationships/image" Target="../media/image59.png"/><Relationship Id="rId219" Type="http://schemas.openxmlformats.org/officeDocument/2006/relationships/image" Target="../media/image108.png"/><Relationship Id="rId426" Type="http://schemas.openxmlformats.org/officeDocument/2006/relationships/customXml" Target="../ink/ink214.xml"/><Relationship Id="rId633" Type="http://schemas.openxmlformats.org/officeDocument/2006/relationships/image" Target="../media/image313.png"/><Relationship Id="rId67" Type="http://schemas.openxmlformats.org/officeDocument/2006/relationships/customXml" Target="../ink/ink32.xml"/><Relationship Id="rId272" Type="http://schemas.openxmlformats.org/officeDocument/2006/relationships/image" Target="../media/image134.png"/><Relationship Id="rId577" Type="http://schemas.openxmlformats.org/officeDocument/2006/relationships/image" Target="../media/image285.png"/><Relationship Id="rId132" Type="http://schemas.openxmlformats.org/officeDocument/2006/relationships/customXml" Target="../ink/ink65.xml"/><Relationship Id="rId437" Type="http://schemas.openxmlformats.org/officeDocument/2006/relationships/image" Target="../media/image215.png"/><Relationship Id="rId644" Type="http://schemas.openxmlformats.org/officeDocument/2006/relationships/customXml" Target="../ink/ink323.xml"/><Relationship Id="rId283" Type="http://schemas.openxmlformats.org/officeDocument/2006/relationships/customXml" Target="../ink/ink141.xml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8" Type="http://schemas.openxmlformats.org/officeDocument/2006/relationships/image" Target="../media/image38.png"/><Relationship Id="rId143" Type="http://schemas.openxmlformats.org/officeDocument/2006/relationships/image" Target="../media/image70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9" Type="http://schemas.openxmlformats.org/officeDocument/2006/relationships/customXml" Target="../ink/ink3.xml"/><Relationship Id="rId210" Type="http://schemas.openxmlformats.org/officeDocument/2006/relationships/customXml" Target="../ink/ink104.xml"/><Relationship Id="rId448" Type="http://schemas.openxmlformats.org/officeDocument/2006/relationships/customXml" Target="../ink/ink225.xml"/><Relationship Id="rId655" Type="http://schemas.openxmlformats.org/officeDocument/2006/relationships/image" Target="../media/image324.png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515" Type="http://schemas.openxmlformats.org/officeDocument/2006/relationships/image" Target="../media/image254.png"/><Relationship Id="rId89" Type="http://schemas.openxmlformats.org/officeDocument/2006/relationships/customXml" Target="../ink/ink43.xml"/><Relationship Id="rId154" Type="http://schemas.openxmlformats.org/officeDocument/2006/relationships/customXml" Target="../ink/ink76.xml"/><Relationship Id="rId361" Type="http://schemas.openxmlformats.org/officeDocument/2006/relationships/customXml" Target="../ink/ink181.xml"/><Relationship Id="rId599" Type="http://schemas.openxmlformats.org/officeDocument/2006/relationships/image" Target="../media/image296.png"/><Relationship Id="rId459" Type="http://schemas.openxmlformats.org/officeDocument/2006/relationships/image" Target="../media/image226.png"/><Relationship Id="rId666" Type="http://schemas.openxmlformats.org/officeDocument/2006/relationships/customXml" Target="../ink/ink334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319" Type="http://schemas.openxmlformats.org/officeDocument/2006/relationships/image" Target="../media/image157.png"/><Relationship Id="rId526" Type="http://schemas.openxmlformats.org/officeDocument/2006/relationships/customXml" Target="../ink/ink264.xml"/><Relationship Id="rId165" Type="http://schemas.openxmlformats.org/officeDocument/2006/relationships/image" Target="../media/image81.png"/><Relationship Id="rId372" Type="http://schemas.openxmlformats.org/officeDocument/2006/relationships/image" Target="../media/image183.png"/><Relationship Id="rId677" Type="http://schemas.openxmlformats.org/officeDocument/2006/relationships/image" Target="../media/image335.png"/><Relationship Id="rId232" Type="http://schemas.openxmlformats.org/officeDocument/2006/relationships/customXml" Target="../ink/ink115.xml"/><Relationship Id="rId27" Type="http://schemas.openxmlformats.org/officeDocument/2006/relationships/customXml" Target="../ink/ink12.xml"/><Relationship Id="rId537" Type="http://schemas.openxmlformats.org/officeDocument/2006/relationships/image" Target="../media/image265.png"/><Relationship Id="rId80" Type="http://schemas.openxmlformats.org/officeDocument/2006/relationships/image" Target="../media/image39.png"/><Relationship Id="rId176" Type="http://schemas.openxmlformats.org/officeDocument/2006/relationships/customXml" Target="../ink/ink87.xml"/><Relationship Id="rId383" Type="http://schemas.openxmlformats.org/officeDocument/2006/relationships/customXml" Target="../ink/ink192.xml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243" Type="http://schemas.openxmlformats.org/officeDocument/2006/relationships/image" Target="../media/image120.png"/><Relationship Id="rId450" Type="http://schemas.openxmlformats.org/officeDocument/2006/relationships/customXml" Target="../ink/ink226.xml"/><Relationship Id="rId688" Type="http://schemas.openxmlformats.org/officeDocument/2006/relationships/customXml" Target="../ink/ink345.xml"/><Relationship Id="rId38" Type="http://schemas.openxmlformats.org/officeDocument/2006/relationships/image" Target="../media/image18.png"/><Relationship Id="rId103" Type="http://schemas.openxmlformats.org/officeDocument/2006/relationships/image" Target="../media/image50.png"/><Relationship Id="rId310" Type="http://schemas.openxmlformats.org/officeDocument/2006/relationships/image" Target="../media/image153.png"/><Relationship Id="rId548" Type="http://schemas.openxmlformats.org/officeDocument/2006/relationships/customXml" Target="../ink/ink275.xml"/><Relationship Id="rId91" Type="http://schemas.openxmlformats.org/officeDocument/2006/relationships/customXml" Target="../ink/ink44.xml"/><Relationship Id="rId187" Type="http://schemas.openxmlformats.org/officeDocument/2006/relationships/image" Target="../media/image92.png"/><Relationship Id="rId394" Type="http://schemas.openxmlformats.org/officeDocument/2006/relationships/customXml" Target="../ink/ink198.xml"/><Relationship Id="rId408" Type="http://schemas.openxmlformats.org/officeDocument/2006/relationships/customXml" Target="../ink/ink205.xml"/><Relationship Id="rId615" Type="http://schemas.openxmlformats.org/officeDocument/2006/relationships/image" Target="../media/image304.png"/><Relationship Id="rId254" Type="http://schemas.openxmlformats.org/officeDocument/2006/relationships/image" Target="../media/image125.png"/><Relationship Id="rId49" Type="http://schemas.openxmlformats.org/officeDocument/2006/relationships/customXml" Target="../ink/ink23.xml"/><Relationship Id="rId114" Type="http://schemas.openxmlformats.org/officeDocument/2006/relationships/customXml" Target="../ink/ink56.xml"/><Relationship Id="rId461" Type="http://schemas.openxmlformats.org/officeDocument/2006/relationships/image" Target="../media/image227.png"/><Relationship Id="rId559" Type="http://schemas.openxmlformats.org/officeDocument/2006/relationships/image" Target="../media/image276.png"/><Relationship Id="rId198" Type="http://schemas.openxmlformats.org/officeDocument/2006/relationships/customXml" Target="../ink/ink98.xml"/><Relationship Id="rId321" Type="http://schemas.openxmlformats.org/officeDocument/2006/relationships/image" Target="../media/image158.png"/><Relationship Id="rId419" Type="http://schemas.openxmlformats.org/officeDocument/2006/relationships/image" Target="../media/image206.png"/><Relationship Id="rId626" Type="http://schemas.openxmlformats.org/officeDocument/2006/relationships/customXml" Target="../ink/ink31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5.xml"/><Relationship Id="rId21" Type="http://schemas.openxmlformats.org/officeDocument/2006/relationships/customXml" Target="../ink/ink957.xml"/><Relationship Id="rId42" Type="http://schemas.openxmlformats.org/officeDocument/2006/relationships/image" Target="../media/image956.png"/><Relationship Id="rId47" Type="http://schemas.openxmlformats.org/officeDocument/2006/relationships/customXml" Target="../ink/ink970.xml"/><Relationship Id="rId63" Type="http://schemas.openxmlformats.org/officeDocument/2006/relationships/customXml" Target="../ink/ink978.xml"/><Relationship Id="rId68" Type="http://schemas.openxmlformats.org/officeDocument/2006/relationships/image" Target="../media/image969.png"/><Relationship Id="rId84" Type="http://schemas.openxmlformats.org/officeDocument/2006/relationships/image" Target="../media/image977.png"/><Relationship Id="rId89" Type="http://schemas.openxmlformats.org/officeDocument/2006/relationships/customXml" Target="../ink/ink991.xml"/><Relationship Id="rId112" Type="http://schemas.openxmlformats.org/officeDocument/2006/relationships/image" Target="../media/image990.png"/><Relationship Id="rId16" Type="http://schemas.openxmlformats.org/officeDocument/2006/relationships/image" Target="../media/image944.png"/><Relationship Id="rId107" Type="http://schemas.openxmlformats.org/officeDocument/2006/relationships/customXml" Target="../ink/ink1000.xml"/><Relationship Id="rId11" Type="http://schemas.openxmlformats.org/officeDocument/2006/relationships/customXml" Target="../ink/ink952.xml"/><Relationship Id="rId32" Type="http://schemas.openxmlformats.org/officeDocument/2006/relationships/image" Target="../media/image952.png"/><Relationship Id="rId37" Type="http://schemas.openxmlformats.org/officeDocument/2006/relationships/customXml" Target="../ink/ink965.xml"/><Relationship Id="rId53" Type="http://schemas.openxmlformats.org/officeDocument/2006/relationships/customXml" Target="../ink/ink973.xml"/><Relationship Id="rId58" Type="http://schemas.openxmlformats.org/officeDocument/2006/relationships/image" Target="../media/image964.png"/><Relationship Id="rId74" Type="http://schemas.openxmlformats.org/officeDocument/2006/relationships/image" Target="../media/image972.png"/><Relationship Id="rId79" Type="http://schemas.openxmlformats.org/officeDocument/2006/relationships/customXml" Target="../ink/ink986.xml"/><Relationship Id="rId102" Type="http://schemas.openxmlformats.org/officeDocument/2006/relationships/image" Target="../media/image985.png"/><Relationship Id="rId123" Type="http://schemas.openxmlformats.org/officeDocument/2006/relationships/customXml" Target="../ink/ink1008.xml"/><Relationship Id="rId128" Type="http://schemas.openxmlformats.org/officeDocument/2006/relationships/image" Target="../media/image998.png"/><Relationship Id="rId5" Type="http://schemas.openxmlformats.org/officeDocument/2006/relationships/customXml" Target="../ink/ink949.xml"/><Relationship Id="rId90" Type="http://schemas.openxmlformats.org/officeDocument/2006/relationships/image" Target="../media/image980.png"/><Relationship Id="rId95" Type="http://schemas.openxmlformats.org/officeDocument/2006/relationships/customXml" Target="../ink/ink994.xml"/><Relationship Id="rId22" Type="http://schemas.openxmlformats.org/officeDocument/2006/relationships/image" Target="../media/image947.png"/><Relationship Id="rId27" Type="http://schemas.openxmlformats.org/officeDocument/2006/relationships/customXml" Target="../ink/ink960.xml"/><Relationship Id="rId43" Type="http://schemas.openxmlformats.org/officeDocument/2006/relationships/customXml" Target="../ink/ink968.xml"/><Relationship Id="rId48" Type="http://schemas.openxmlformats.org/officeDocument/2006/relationships/image" Target="../media/image959.png"/><Relationship Id="rId64" Type="http://schemas.openxmlformats.org/officeDocument/2006/relationships/image" Target="../media/image967.png"/><Relationship Id="rId69" Type="http://schemas.openxmlformats.org/officeDocument/2006/relationships/customXml" Target="../ink/ink981.xml"/><Relationship Id="rId113" Type="http://schemas.openxmlformats.org/officeDocument/2006/relationships/customXml" Target="../ink/ink1003.xml"/><Relationship Id="rId118" Type="http://schemas.openxmlformats.org/officeDocument/2006/relationships/image" Target="../media/image993.png"/><Relationship Id="rId80" Type="http://schemas.openxmlformats.org/officeDocument/2006/relationships/image" Target="../media/image975.png"/><Relationship Id="rId85" Type="http://schemas.openxmlformats.org/officeDocument/2006/relationships/customXml" Target="../ink/ink989.xml"/><Relationship Id="rId12" Type="http://schemas.openxmlformats.org/officeDocument/2006/relationships/image" Target="../media/image942.png"/><Relationship Id="rId17" Type="http://schemas.openxmlformats.org/officeDocument/2006/relationships/customXml" Target="../ink/ink955.xml"/><Relationship Id="rId33" Type="http://schemas.openxmlformats.org/officeDocument/2006/relationships/customXml" Target="../ink/ink963.xml"/><Relationship Id="rId38" Type="http://schemas.openxmlformats.org/officeDocument/2006/relationships/image" Target="../media/image954.png"/><Relationship Id="rId59" Type="http://schemas.openxmlformats.org/officeDocument/2006/relationships/customXml" Target="../ink/ink976.xml"/><Relationship Id="rId103" Type="http://schemas.openxmlformats.org/officeDocument/2006/relationships/customXml" Target="../ink/ink998.xml"/><Relationship Id="rId108" Type="http://schemas.openxmlformats.org/officeDocument/2006/relationships/image" Target="../media/image988.png"/><Relationship Id="rId124" Type="http://schemas.openxmlformats.org/officeDocument/2006/relationships/image" Target="../media/image996.png"/><Relationship Id="rId129" Type="http://schemas.openxmlformats.org/officeDocument/2006/relationships/customXml" Target="../ink/ink1011.xml"/><Relationship Id="rId54" Type="http://schemas.openxmlformats.org/officeDocument/2006/relationships/image" Target="../media/image962.png"/><Relationship Id="rId70" Type="http://schemas.openxmlformats.org/officeDocument/2006/relationships/image" Target="../media/image970.png"/><Relationship Id="rId75" Type="http://schemas.openxmlformats.org/officeDocument/2006/relationships/customXml" Target="../ink/ink984.xml"/><Relationship Id="rId91" Type="http://schemas.openxmlformats.org/officeDocument/2006/relationships/customXml" Target="../ink/ink992.xml"/><Relationship Id="rId9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9.png"/><Relationship Id="rId23" Type="http://schemas.openxmlformats.org/officeDocument/2006/relationships/customXml" Target="../ink/ink958.xml"/><Relationship Id="rId28" Type="http://schemas.openxmlformats.org/officeDocument/2006/relationships/image" Target="../media/image950.png"/><Relationship Id="rId49" Type="http://schemas.openxmlformats.org/officeDocument/2006/relationships/customXml" Target="../ink/ink971.xml"/><Relationship Id="rId114" Type="http://schemas.openxmlformats.org/officeDocument/2006/relationships/image" Target="../media/image991.png"/><Relationship Id="rId119" Type="http://schemas.openxmlformats.org/officeDocument/2006/relationships/customXml" Target="../ink/ink1006.xml"/><Relationship Id="rId44" Type="http://schemas.openxmlformats.org/officeDocument/2006/relationships/image" Target="../media/image957.png"/><Relationship Id="rId60" Type="http://schemas.openxmlformats.org/officeDocument/2006/relationships/image" Target="../media/image965.png"/><Relationship Id="rId65" Type="http://schemas.openxmlformats.org/officeDocument/2006/relationships/customXml" Target="../ink/ink979.xml"/><Relationship Id="rId81" Type="http://schemas.openxmlformats.org/officeDocument/2006/relationships/customXml" Target="../ink/ink987.xml"/><Relationship Id="rId86" Type="http://schemas.openxmlformats.org/officeDocument/2006/relationships/image" Target="../media/image978.png"/><Relationship Id="rId130" Type="http://schemas.openxmlformats.org/officeDocument/2006/relationships/image" Target="../media/image999.png"/><Relationship Id="rId13" Type="http://schemas.openxmlformats.org/officeDocument/2006/relationships/customXml" Target="../ink/ink953.xml"/><Relationship Id="rId18" Type="http://schemas.openxmlformats.org/officeDocument/2006/relationships/image" Target="../media/image945.png"/><Relationship Id="rId39" Type="http://schemas.openxmlformats.org/officeDocument/2006/relationships/customXml" Target="../ink/ink966.xml"/><Relationship Id="rId109" Type="http://schemas.openxmlformats.org/officeDocument/2006/relationships/customXml" Target="../ink/ink1001.xml"/><Relationship Id="rId34" Type="http://schemas.openxmlformats.org/officeDocument/2006/relationships/image" Target="../media/image953.png"/><Relationship Id="rId50" Type="http://schemas.openxmlformats.org/officeDocument/2006/relationships/image" Target="../media/image960.png"/><Relationship Id="rId55" Type="http://schemas.openxmlformats.org/officeDocument/2006/relationships/customXml" Target="../ink/ink974.xml"/><Relationship Id="rId76" Type="http://schemas.openxmlformats.org/officeDocument/2006/relationships/image" Target="../media/image973.png"/><Relationship Id="rId97" Type="http://schemas.openxmlformats.org/officeDocument/2006/relationships/customXml" Target="../ink/ink995.xml"/><Relationship Id="rId104" Type="http://schemas.openxmlformats.org/officeDocument/2006/relationships/image" Target="../media/image986.png"/><Relationship Id="rId120" Type="http://schemas.openxmlformats.org/officeDocument/2006/relationships/image" Target="../media/image994.png"/><Relationship Id="rId125" Type="http://schemas.openxmlformats.org/officeDocument/2006/relationships/customXml" Target="../ink/ink1009.xml"/><Relationship Id="rId7" Type="http://schemas.openxmlformats.org/officeDocument/2006/relationships/customXml" Target="../ink/ink950.xml"/><Relationship Id="rId71" Type="http://schemas.openxmlformats.org/officeDocument/2006/relationships/customXml" Target="../ink/ink982.xml"/><Relationship Id="rId92" Type="http://schemas.openxmlformats.org/officeDocument/2006/relationships/image" Target="../media/image981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961.xml"/><Relationship Id="rId24" Type="http://schemas.openxmlformats.org/officeDocument/2006/relationships/image" Target="../media/image948.png"/><Relationship Id="rId40" Type="http://schemas.openxmlformats.org/officeDocument/2006/relationships/image" Target="../media/image955.png"/><Relationship Id="rId45" Type="http://schemas.openxmlformats.org/officeDocument/2006/relationships/customXml" Target="../ink/ink969.xml"/><Relationship Id="rId66" Type="http://schemas.openxmlformats.org/officeDocument/2006/relationships/image" Target="../media/image968.png"/><Relationship Id="rId87" Type="http://schemas.openxmlformats.org/officeDocument/2006/relationships/customXml" Target="../ink/ink990.xml"/><Relationship Id="rId110" Type="http://schemas.openxmlformats.org/officeDocument/2006/relationships/image" Target="../media/image989.png"/><Relationship Id="rId115" Type="http://schemas.openxmlformats.org/officeDocument/2006/relationships/customXml" Target="../ink/ink1004.xml"/><Relationship Id="rId61" Type="http://schemas.openxmlformats.org/officeDocument/2006/relationships/customXml" Target="../ink/ink977.xml"/><Relationship Id="rId82" Type="http://schemas.openxmlformats.org/officeDocument/2006/relationships/image" Target="../media/image976.png"/><Relationship Id="rId19" Type="http://schemas.openxmlformats.org/officeDocument/2006/relationships/customXml" Target="../ink/ink956.xml"/><Relationship Id="rId14" Type="http://schemas.openxmlformats.org/officeDocument/2006/relationships/image" Target="../media/image943.png"/><Relationship Id="rId30" Type="http://schemas.openxmlformats.org/officeDocument/2006/relationships/image" Target="../media/image951.png"/><Relationship Id="rId35" Type="http://schemas.openxmlformats.org/officeDocument/2006/relationships/customXml" Target="../ink/ink964.xml"/><Relationship Id="rId56" Type="http://schemas.openxmlformats.org/officeDocument/2006/relationships/image" Target="../media/image963.png"/><Relationship Id="rId77" Type="http://schemas.openxmlformats.org/officeDocument/2006/relationships/customXml" Target="../ink/ink985.xml"/><Relationship Id="rId100" Type="http://schemas.openxmlformats.org/officeDocument/2006/relationships/image" Target="../media/image984.png"/><Relationship Id="rId105" Type="http://schemas.openxmlformats.org/officeDocument/2006/relationships/customXml" Target="../ink/ink999.xml"/><Relationship Id="rId126" Type="http://schemas.openxmlformats.org/officeDocument/2006/relationships/image" Target="../media/image997.png"/><Relationship Id="rId8" Type="http://schemas.openxmlformats.org/officeDocument/2006/relationships/image" Target="../media/image940.png"/><Relationship Id="rId51" Type="http://schemas.openxmlformats.org/officeDocument/2006/relationships/customXml" Target="../ink/ink972.xml"/><Relationship Id="rId72" Type="http://schemas.openxmlformats.org/officeDocument/2006/relationships/image" Target="../media/image971.png"/><Relationship Id="rId93" Type="http://schemas.openxmlformats.org/officeDocument/2006/relationships/customXml" Target="../ink/ink993.xml"/><Relationship Id="rId98" Type="http://schemas.openxmlformats.org/officeDocument/2006/relationships/image" Target="../media/image983.png"/><Relationship Id="rId121" Type="http://schemas.openxmlformats.org/officeDocument/2006/relationships/customXml" Target="../ink/ink1007.xml"/><Relationship Id="rId3" Type="http://schemas.openxmlformats.org/officeDocument/2006/relationships/customXml" Target="../ink/ink948.xml"/><Relationship Id="rId25" Type="http://schemas.openxmlformats.org/officeDocument/2006/relationships/customXml" Target="../ink/ink959.xml"/><Relationship Id="rId46" Type="http://schemas.openxmlformats.org/officeDocument/2006/relationships/image" Target="../media/image958.png"/><Relationship Id="rId67" Type="http://schemas.openxmlformats.org/officeDocument/2006/relationships/customXml" Target="../ink/ink980.xml"/><Relationship Id="rId116" Type="http://schemas.openxmlformats.org/officeDocument/2006/relationships/image" Target="../media/image992.png"/><Relationship Id="rId20" Type="http://schemas.openxmlformats.org/officeDocument/2006/relationships/image" Target="../media/image946.png"/><Relationship Id="rId41" Type="http://schemas.openxmlformats.org/officeDocument/2006/relationships/customXml" Target="../ink/ink967.xml"/><Relationship Id="rId62" Type="http://schemas.openxmlformats.org/officeDocument/2006/relationships/image" Target="../media/image966.png"/><Relationship Id="rId83" Type="http://schemas.openxmlformats.org/officeDocument/2006/relationships/customXml" Target="../ink/ink988.xml"/><Relationship Id="rId88" Type="http://schemas.openxmlformats.org/officeDocument/2006/relationships/image" Target="../media/image979.png"/><Relationship Id="rId111" Type="http://schemas.openxmlformats.org/officeDocument/2006/relationships/customXml" Target="../ink/ink1002.xml"/><Relationship Id="rId15" Type="http://schemas.openxmlformats.org/officeDocument/2006/relationships/customXml" Target="../ink/ink954.xml"/><Relationship Id="rId36" Type="http://schemas.openxmlformats.org/officeDocument/2006/relationships/image" Target="../media/image363.png"/><Relationship Id="rId57" Type="http://schemas.openxmlformats.org/officeDocument/2006/relationships/customXml" Target="../ink/ink975.xml"/><Relationship Id="rId106" Type="http://schemas.openxmlformats.org/officeDocument/2006/relationships/image" Target="../media/image987.png"/><Relationship Id="rId127" Type="http://schemas.openxmlformats.org/officeDocument/2006/relationships/customXml" Target="../ink/ink1010.xml"/><Relationship Id="rId10" Type="http://schemas.openxmlformats.org/officeDocument/2006/relationships/image" Target="../media/image941.png"/><Relationship Id="rId31" Type="http://schemas.openxmlformats.org/officeDocument/2006/relationships/customXml" Target="../ink/ink962.xml"/><Relationship Id="rId52" Type="http://schemas.openxmlformats.org/officeDocument/2006/relationships/image" Target="../media/image961.png"/><Relationship Id="rId73" Type="http://schemas.openxmlformats.org/officeDocument/2006/relationships/customXml" Target="../ink/ink983.xml"/><Relationship Id="rId78" Type="http://schemas.openxmlformats.org/officeDocument/2006/relationships/image" Target="../media/image974.png"/><Relationship Id="rId94" Type="http://schemas.openxmlformats.org/officeDocument/2006/relationships/image" Target="../media/image982.png"/><Relationship Id="rId99" Type="http://schemas.openxmlformats.org/officeDocument/2006/relationships/customXml" Target="../ink/ink996.xml"/><Relationship Id="rId101" Type="http://schemas.openxmlformats.org/officeDocument/2006/relationships/customXml" Target="../ink/ink997.xml"/><Relationship Id="rId122" Type="http://schemas.openxmlformats.org/officeDocument/2006/relationships/image" Target="../media/image995.png"/><Relationship Id="rId4" Type="http://schemas.openxmlformats.org/officeDocument/2006/relationships/image" Target="../media/image938.png"/><Relationship Id="rId9" Type="http://schemas.openxmlformats.org/officeDocument/2006/relationships/customXml" Target="../ink/ink951.xml"/><Relationship Id="rId26" Type="http://schemas.openxmlformats.org/officeDocument/2006/relationships/image" Target="../media/image94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1.png"/><Relationship Id="rId21" Type="http://schemas.openxmlformats.org/officeDocument/2006/relationships/customXml" Target="../ink/ink1021.xml"/><Relationship Id="rId42" Type="http://schemas.openxmlformats.org/officeDocument/2006/relationships/image" Target="../media/image1019.png"/><Relationship Id="rId47" Type="http://schemas.openxmlformats.org/officeDocument/2006/relationships/customXml" Target="../ink/ink1034.xml"/><Relationship Id="rId63" Type="http://schemas.openxmlformats.org/officeDocument/2006/relationships/customXml" Target="../ink/ink1042.xml"/><Relationship Id="rId68" Type="http://schemas.openxmlformats.org/officeDocument/2006/relationships/image" Target="../media/image1032.png"/><Relationship Id="rId84" Type="http://schemas.openxmlformats.org/officeDocument/2006/relationships/image" Target="../media/image1040.png"/><Relationship Id="rId89" Type="http://schemas.openxmlformats.org/officeDocument/2006/relationships/customXml" Target="../ink/ink1055.xml"/><Relationship Id="rId112" Type="http://schemas.openxmlformats.org/officeDocument/2006/relationships/image" Target="../media/image1054.png"/><Relationship Id="rId16" Type="http://schemas.openxmlformats.org/officeDocument/2006/relationships/image" Target="../media/image1006.png"/><Relationship Id="rId107" Type="http://schemas.openxmlformats.org/officeDocument/2006/relationships/customXml" Target="../ink/ink1064.xml"/><Relationship Id="rId11" Type="http://schemas.openxmlformats.org/officeDocument/2006/relationships/customXml" Target="../ink/ink1016.xml"/><Relationship Id="rId32" Type="http://schemas.openxmlformats.org/officeDocument/2006/relationships/image" Target="../media/image1014.png"/><Relationship Id="rId37" Type="http://schemas.openxmlformats.org/officeDocument/2006/relationships/customXml" Target="../ink/ink1029.xml"/><Relationship Id="rId53" Type="http://schemas.openxmlformats.org/officeDocument/2006/relationships/customXml" Target="../ink/ink1037.xml"/><Relationship Id="rId58" Type="http://schemas.openxmlformats.org/officeDocument/2006/relationships/image" Target="../media/image1027.png"/><Relationship Id="rId74" Type="http://schemas.openxmlformats.org/officeDocument/2006/relationships/image" Target="../media/image1035.png"/><Relationship Id="rId79" Type="http://schemas.openxmlformats.org/officeDocument/2006/relationships/customXml" Target="../ink/ink1050.xml"/><Relationship Id="rId102" Type="http://schemas.openxmlformats.org/officeDocument/2006/relationships/image" Target="../media/image1049.png"/><Relationship Id="rId5" Type="http://schemas.openxmlformats.org/officeDocument/2006/relationships/customXml" Target="../ink/ink1013.xml"/><Relationship Id="rId90" Type="http://schemas.openxmlformats.org/officeDocument/2006/relationships/image" Target="../media/image1043.png"/><Relationship Id="rId95" Type="http://schemas.openxmlformats.org/officeDocument/2006/relationships/customXml" Target="../ink/ink1058.xml"/><Relationship Id="rId22" Type="http://schemas.openxmlformats.org/officeDocument/2006/relationships/image" Target="../media/image1009.png"/><Relationship Id="rId27" Type="http://schemas.openxmlformats.org/officeDocument/2006/relationships/customXml" Target="../ink/ink1024.xml"/><Relationship Id="rId43" Type="http://schemas.openxmlformats.org/officeDocument/2006/relationships/customXml" Target="../ink/ink1032.xml"/><Relationship Id="rId48" Type="http://schemas.openxmlformats.org/officeDocument/2006/relationships/image" Target="../media/image1022.png"/><Relationship Id="rId64" Type="http://schemas.openxmlformats.org/officeDocument/2006/relationships/image" Target="../media/image1030.png"/><Relationship Id="rId69" Type="http://schemas.openxmlformats.org/officeDocument/2006/relationships/customXml" Target="../ink/ink1045.xml"/><Relationship Id="rId113" Type="http://schemas.openxmlformats.org/officeDocument/2006/relationships/customXml" Target="../ink/ink1067.xml"/><Relationship Id="rId80" Type="http://schemas.openxmlformats.org/officeDocument/2006/relationships/image" Target="../media/image1038.png"/><Relationship Id="rId85" Type="http://schemas.openxmlformats.org/officeDocument/2006/relationships/customXml" Target="../ink/ink1053.xml"/><Relationship Id="rId12" Type="http://schemas.openxmlformats.org/officeDocument/2006/relationships/image" Target="../media/image1004.png"/><Relationship Id="rId17" Type="http://schemas.openxmlformats.org/officeDocument/2006/relationships/customXml" Target="../ink/ink1019.xml"/><Relationship Id="rId33" Type="http://schemas.openxmlformats.org/officeDocument/2006/relationships/customXml" Target="../ink/ink1027.xml"/><Relationship Id="rId38" Type="http://schemas.openxmlformats.org/officeDocument/2006/relationships/image" Target="../media/image1017.png"/><Relationship Id="rId59" Type="http://schemas.openxmlformats.org/officeDocument/2006/relationships/customXml" Target="../ink/ink1040.xml"/><Relationship Id="rId103" Type="http://schemas.openxmlformats.org/officeDocument/2006/relationships/customXml" Target="../ink/ink1062.xml"/><Relationship Id="rId108" Type="http://schemas.openxmlformats.org/officeDocument/2006/relationships/image" Target="../media/image1052.png"/><Relationship Id="rId54" Type="http://schemas.openxmlformats.org/officeDocument/2006/relationships/image" Target="../media/image1025.png"/><Relationship Id="rId70" Type="http://schemas.openxmlformats.org/officeDocument/2006/relationships/image" Target="../media/image1033.png"/><Relationship Id="rId75" Type="http://schemas.openxmlformats.org/officeDocument/2006/relationships/customXml" Target="../ink/ink1048.xml"/><Relationship Id="rId91" Type="http://schemas.openxmlformats.org/officeDocument/2006/relationships/customXml" Target="../ink/ink1056.xml"/><Relationship Id="rId96" Type="http://schemas.openxmlformats.org/officeDocument/2006/relationships/image" Target="../media/image10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1.png"/><Relationship Id="rId15" Type="http://schemas.openxmlformats.org/officeDocument/2006/relationships/customXml" Target="../ink/ink1018.xml"/><Relationship Id="rId23" Type="http://schemas.openxmlformats.org/officeDocument/2006/relationships/customXml" Target="../ink/ink1022.xml"/><Relationship Id="rId28" Type="http://schemas.openxmlformats.org/officeDocument/2006/relationships/image" Target="../media/image1012.png"/><Relationship Id="rId36" Type="http://schemas.openxmlformats.org/officeDocument/2006/relationships/image" Target="../media/image1016.png"/><Relationship Id="rId49" Type="http://schemas.openxmlformats.org/officeDocument/2006/relationships/customXml" Target="../ink/ink1035.xml"/><Relationship Id="rId57" Type="http://schemas.openxmlformats.org/officeDocument/2006/relationships/customXml" Target="../ink/ink1039.xml"/><Relationship Id="rId106" Type="http://schemas.openxmlformats.org/officeDocument/2006/relationships/image" Target="../media/image1051.png"/><Relationship Id="rId114" Type="http://schemas.openxmlformats.org/officeDocument/2006/relationships/image" Target="../media/image1055.png"/><Relationship Id="rId10" Type="http://schemas.openxmlformats.org/officeDocument/2006/relationships/image" Target="../media/image1003.png"/><Relationship Id="rId31" Type="http://schemas.openxmlformats.org/officeDocument/2006/relationships/customXml" Target="../ink/ink1026.xml"/><Relationship Id="rId44" Type="http://schemas.openxmlformats.org/officeDocument/2006/relationships/image" Target="../media/image1020.png"/><Relationship Id="rId52" Type="http://schemas.openxmlformats.org/officeDocument/2006/relationships/image" Target="../media/image1024.png"/><Relationship Id="rId60" Type="http://schemas.openxmlformats.org/officeDocument/2006/relationships/image" Target="../media/image1028.png"/><Relationship Id="rId65" Type="http://schemas.openxmlformats.org/officeDocument/2006/relationships/customXml" Target="../ink/ink1043.xml"/><Relationship Id="rId73" Type="http://schemas.openxmlformats.org/officeDocument/2006/relationships/customXml" Target="../ink/ink1047.xml"/><Relationship Id="rId78" Type="http://schemas.openxmlformats.org/officeDocument/2006/relationships/image" Target="../media/image1037.png"/><Relationship Id="rId81" Type="http://schemas.openxmlformats.org/officeDocument/2006/relationships/customXml" Target="../ink/ink1051.xml"/><Relationship Id="rId86" Type="http://schemas.openxmlformats.org/officeDocument/2006/relationships/image" Target="../media/image1041.png"/><Relationship Id="rId94" Type="http://schemas.openxmlformats.org/officeDocument/2006/relationships/image" Target="../media/image1045.png"/><Relationship Id="rId99" Type="http://schemas.openxmlformats.org/officeDocument/2006/relationships/customXml" Target="../ink/ink1060.xml"/><Relationship Id="rId101" Type="http://schemas.openxmlformats.org/officeDocument/2006/relationships/customXml" Target="../ink/ink1061.xml"/><Relationship Id="rId4" Type="http://schemas.openxmlformats.org/officeDocument/2006/relationships/image" Target="../media/image1000.png"/><Relationship Id="rId9" Type="http://schemas.openxmlformats.org/officeDocument/2006/relationships/customXml" Target="../ink/ink1015.xml"/><Relationship Id="rId13" Type="http://schemas.openxmlformats.org/officeDocument/2006/relationships/customXml" Target="../ink/ink1017.xml"/><Relationship Id="rId18" Type="http://schemas.openxmlformats.org/officeDocument/2006/relationships/image" Target="../media/image1007.png"/><Relationship Id="rId39" Type="http://schemas.openxmlformats.org/officeDocument/2006/relationships/customXml" Target="../ink/ink1030.xml"/><Relationship Id="rId109" Type="http://schemas.openxmlformats.org/officeDocument/2006/relationships/customXml" Target="../ink/ink1065.xml"/><Relationship Id="rId34" Type="http://schemas.openxmlformats.org/officeDocument/2006/relationships/image" Target="../media/image1015.png"/><Relationship Id="rId50" Type="http://schemas.openxmlformats.org/officeDocument/2006/relationships/image" Target="../media/image1023.png"/><Relationship Id="rId55" Type="http://schemas.openxmlformats.org/officeDocument/2006/relationships/customXml" Target="../ink/ink1038.xml"/><Relationship Id="rId76" Type="http://schemas.openxmlformats.org/officeDocument/2006/relationships/image" Target="../media/image1036.png"/><Relationship Id="rId97" Type="http://schemas.openxmlformats.org/officeDocument/2006/relationships/customXml" Target="../ink/ink1059.xml"/><Relationship Id="rId104" Type="http://schemas.openxmlformats.org/officeDocument/2006/relationships/image" Target="../media/image1050.png"/><Relationship Id="rId7" Type="http://schemas.openxmlformats.org/officeDocument/2006/relationships/customXml" Target="../ink/ink1014.xml"/><Relationship Id="rId71" Type="http://schemas.openxmlformats.org/officeDocument/2006/relationships/customXml" Target="../ink/ink1046.xml"/><Relationship Id="rId92" Type="http://schemas.openxmlformats.org/officeDocument/2006/relationships/image" Target="../media/image1044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025.xml"/><Relationship Id="rId24" Type="http://schemas.openxmlformats.org/officeDocument/2006/relationships/image" Target="../media/image1010.png"/><Relationship Id="rId40" Type="http://schemas.openxmlformats.org/officeDocument/2006/relationships/image" Target="../media/image1018.png"/><Relationship Id="rId45" Type="http://schemas.openxmlformats.org/officeDocument/2006/relationships/customXml" Target="../ink/ink1033.xml"/><Relationship Id="rId66" Type="http://schemas.openxmlformats.org/officeDocument/2006/relationships/image" Target="../media/image1031.png"/><Relationship Id="rId87" Type="http://schemas.openxmlformats.org/officeDocument/2006/relationships/customXml" Target="../ink/ink1054.xml"/><Relationship Id="rId110" Type="http://schemas.openxmlformats.org/officeDocument/2006/relationships/image" Target="../media/image1053.png"/><Relationship Id="rId61" Type="http://schemas.openxmlformats.org/officeDocument/2006/relationships/customXml" Target="../ink/ink1041.xml"/><Relationship Id="rId82" Type="http://schemas.openxmlformats.org/officeDocument/2006/relationships/image" Target="../media/image1039.png"/><Relationship Id="rId19" Type="http://schemas.openxmlformats.org/officeDocument/2006/relationships/customXml" Target="../ink/ink1020.xml"/><Relationship Id="rId14" Type="http://schemas.openxmlformats.org/officeDocument/2006/relationships/image" Target="../media/image1005.png"/><Relationship Id="rId30" Type="http://schemas.openxmlformats.org/officeDocument/2006/relationships/image" Target="../media/image1013.png"/><Relationship Id="rId35" Type="http://schemas.openxmlformats.org/officeDocument/2006/relationships/customXml" Target="../ink/ink1028.xml"/><Relationship Id="rId56" Type="http://schemas.openxmlformats.org/officeDocument/2006/relationships/image" Target="../media/image1026.png"/><Relationship Id="rId77" Type="http://schemas.openxmlformats.org/officeDocument/2006/relationships/customXml" Target="../ink/ink1049.xml"/><Relationship Id="rId100" Type="http://schemas.openxmlformats.org/officeDocument/2006/relationships/image" Target="../media/image1048.png"/><Relationship Id="rId105" Type="http://schemas.openxmlformats.org/officeDocument/2006/relationships/customXml" Target="../ink/ink1063.xml"/><Relationship Id="rId8" Type="http://schemas.openxmlformats.org/officeDocument/2006/relationships/image" Target="../media/image1002.png"/><Relationship Id="rId51" Type="http://schemas.openxmlformats.org/officeDocument/2006/relationships/customXml" Target="../ink/ink1036.xml"/><Relationship Id="rId72" Type="http://schemas.openxmlformats.org/officeDocument/2006/relationships/image" Target="../media/image1034.png"/><Relationship Id="rId93" Type="http://schemas.openxmlformats.org/officeDocument/2006/relationships/customXml" Target="../ink/ink1057.xml"/><Relationship Id="rId98" Type="http://schemas.openxmlformats.org/officeDocument/2006/relationships/image" Target="../media/image1047.png"/><Relationship Id="rId3" Type="http://schemas.openxmlformats.org/officeDocument/2006/relationships/customXml" Target="../ink/ink1012.xml"/><Relationship Id="rId25" Type="http://schemas.openxmlformats.org/officeDocument/2006/relationships/customXml" Target="../ink/ink1023.xml"/><Relationship Id="rId46" Type="http://schemas.openxmlformats.org/officeDocument/2006/relationships/image" Target="../media/image1021.png"/><Relationship Id="rId67" Type="http://schemas.openxmlformats.org/officeDocument/2006/relationships/customXml" Target="../ink/ink1044.xml"/><Relationship Id="rId20" Type="http://schemas.openxmlformats.org/officeDocument/2006/relationships/image" Target="../media/image1008.png"/><Relationship Id="rId41" Type="http://schemas.openxmlformats.org/officeDocument/2006/relationships/customXml" Target="../ink/ink1031.xml"/><Relationship Id="rId62" Type="http://schemas.openxmlformats.org/officeDocument/2006/relationships/image" Target="../media/image1029.png"/><Relationship Id="rId83" Type="http://schemas.openxmlformats.org/officeDocument/2006/relationships/customXml" Target="../ink/ink1052.xml"/><Relationship Id="rId88" Type="http://schemas.openxmlformats.org/officeDocument/2006/relationships/image" Target="../media/image1042.png"/><Relationship Id="rId111" Type="http://schemas.openxmlformats.org/officeDocument/2006/relationships/customXml" Target="../ink/ink106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5.png"/><Relationship Id="rId21" Type="http://schemas.openxmlformats.org/officeDocument/2006/relationships/customXml" Target="../ink/ink1077.xml"/><Relationship Id="rId42" Type="http://schemas.openxmlformats.org/officeDocument/2006/relationships/image" Target="../media/image1073.png"/><Relationship Id="rId47" Type="http://schemas.openxmlformats.org/officeDocument/2006/relationships/customXml" Target="../ink/ink1090.xml"/><Relationship Id="rId63" Type="http://schemas.openxmlformats.org/officeDocument/2006/relationships/customXml" Target="../ink/ink1098.xml"/><Relationship Id="rId68" Type="http://schemas.openxmlformats.org/officeDocument/2006/relationships/image" Target="../media/image1086.png"/><Relationship Id="rId84" Type="http://schemas.openxmlformats.org/officeDocument/2006/relationships/image" Target="../media/image1094.png"/><Relationship Id="rId89" Type="http://schemas.openxmlformats.org/officeDocument/2006/relationships/customXml" Target="../ink/ink1111.xml"/><Relationship Id="rId16" Type="http://schemas.openxmlformats.org/officeDocument/2006/relationships/image" Target="../media/image1062.png"/><Relationship Id="rId11" Type="http://schemas.openxmlformats.org/officeDocument/2006/relationships/customXml" Target="../ink/ink1072.xml"/><Relationship Id="rId32" Type="http://schemas.openxmlformats.org/officeDocument/2006/relationships/image" Target="../media/image1068.png"/><Relationship Id="rId37" Type="http://schemas.openxmlformats.org/officeDocument/2006/relationships/customXml" Target="../ink/ink1085.xml"/><Relationship Id="rId53" Type="http://schemas.openxmlformats.org/officeDocument/2006/relationships/customXml" Target="../ink/ink1093.xml"/><Relationship Id="rId58" Type="http://schemas.openxmlformats.org/officeDocument/2006/relationships/image" Target="../media/image1081.png"/><Relationship Id="rId74" Type="http://schemas.openxmlformats.org/officeDocument/2006/relationships/image" Target="../media/image1089.png"/><Relationship Id="rId79" Type="http://schemas.openxmlformats.org/officeDocument/2006/relationships/customXml" Target="../ink/ink1106.xml"/><Relationship Id="rId5" Type="http://schemas.openxmlformats.org/officeDocument/2006/relationships/customXml" Target="../ink/ink1069.xml"/><Relationship Id="rId90" Type="http://schemas.openxmlformats.org/officeDocument/2006/relationships/image" Target="../media/image1097.png"/><Relationship Id="rId14" Type="http://schemas.openxmlformats.org/officeDocument/2006/relationships/image" Target="../media/image1061.png"/><Relationship Id="rId22" Type="http://schemas.openxmlformats.org/officeDocument/2006/relationships/image" Target="../media/image324.png"/><Relationship Id="rId27" Type="http://schemas.openxmlformats.org/officeDocument/2006/relationships/customXml" Target="../ink/ink1080.xml"/><Relationship Id="rId30" Type="http://schemas.openxmlformats.org/officeDocument/2006/relationships/image" Target="../media/image1067.png"/><Relationship Id="rId35" Type="http://schemas.openxmlformats.org/officeDocument/2006/relationships/customXml" Target="../ink/ink1084.xml"/><Relationship Id="rId43" Type="http://schemas.openxmlformats.org/officeDocument/2006/relationships/customXml" Target="../ink/ink1088.xml"/><Relationship Id="rId48" Type="http://schemas.openxmlformats.org/officeDocument/2006/relationships/image" Target="../media/image1076.png"/><Relationship Id="rId56" Type="http://schemas.openxmlformats.org/officeDocument/2006/relationships/image" Target="../media/image1080.png"/><Relationship Id="rId64" Type="http://schemas.openxmlformats.org/officeDocument/2006/relationships/image" Target="../media/image1084.png"/><Relationship Id="rId69" Type="http://schemas.openxmlformats.org/officeDocument/2006/relationships/customXml" Target="../ink/ink1101.xml"/><Relationship Id="rId77" Type="http://schemas.openxmlformats.org/officeDocument/2006/relationships/customXml" Target="../ink/ink1105.xml"/><Relationship Id="rId8" Type="http://schemas.openxmlformats.org/officeDocument/2006/relationships/image" Target="../media/image1058.png"/><Relationship Id="rId51" Type="http://schemas.openxmlformats.org/officeDocument/2006/relationships/customXml" Target="../ink/ink1092.xml"/><Relationship Id="rId72" Type="http://schemas.openxmlformats.org/officeDocument/2006/relationships/image" Target="../media/image1088.png"/><Relationship Id="rId80" Type="http://schemas.openxmlformats.org/officeDocument/2006/relationships/image" Target="../media/image1092.png"/><Relationship Id="rId85" Type="http://schemas.openxmlformats.org/officeDocument/2006/relationships/customXml" Target="../ink/ink1109.xml"/><Relationship Id="rId3" Type="http://schemas.openxmlformats.org/officeDocument/2006/relationships/customXml" Target="../ink/ink1068.xml"/><Relationship Id="rId12" Type="http://schemas.openxmlformats.org/officeDocument/2006/relationships/image" Target="../media/image1060.png"/><Relationship Id="rId17" Type="http://schemas.openxmlformats.org/officeDocument/2006/relationships/customXml" Target="../ink/ink1075.xml"/><Relationship Id="rId25" Type="http://schemas.openxmlformats.org/officeDocument/2006/relationships/customXml" Target="../ink/ink1079.xml"/><Relationship Id="rId33" Type="http://schemas.openxmlformats.org/officeDocument/2006/relationships/customXml" Target="../ink/ink1083.xml"/><Relationship Id="rId38" Type="http://schemas.openxmlformats.org/officeDocument/2006/relationships/image" Target="../media/image1071.png"/><Relationship Id="rId46" Type="http://schemas.openxmlformats.org/officeDocument/2006/relationships/image" Target="../media/image1075.png"/><Relationship Id="rId59" Type="http://schemas.openxmlformats.org/officeDocument/2006/relationships/customXml" Target="../ink/ink1096.xml"/><Relationship Id="rId67" Type="http://schemas.openxmlformats.org/officeDocument/2006/relationships/customXml" Target="../ink/ink1100.xml"/><Relationship Id="rId20" Type="http://schemas.openxmlformats.org/officeDocument/2006/relationships/image" Target="../media/image1063.png"/><Relationship Id="rId41" Type="http://schemas.openxmlformats.org/officeDocument/2006/relationships/customXml" Target="../ink/ink1087.xml"/><Relationship Id="rId54" Type="http://schemas.openxmlformats.org/officeDocument/2006/relationships/image" Target="../media/image1079.png"/><Relationship Id="rId62" Type="http://schemas.openxmlformats.org/officeDocument/2006/relationships/image" Target="../media/image1083.png"/><Relationship Id="rId70" Type="http://schemas.openxmlformats.org/officeDocument/2006/relationships/image" Target="../media/image1087.png"/><Relationship Id="rId75" Type="http://schemas.openxmlformats.org/officeDocument/2006/relationships/customXml" Target="../ink/ink1104.xml"/><Relationship Id="rId83" Type="http://schemas.openxmlformats.org/officeDocument/2006/relationships/customXml" Target="../ink/ink1108.xml"/><Relationship Id="rId88" Type="http://schemas.openxmlformats.org/officeDocument/2006/relationships/image" Target="../media/image10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7.png"/><Relationship Id="rId15" Type="http://schemas.openxmlformats.org/officeDocument/2006/relationships/customXml" Target="../ink/ink1074.xml"/><Relationship Id="rId23" Type="http://schemas.openxmlformats.org/officeDocument/2006/relationships/customXml" Target="../ink/ink1078.xml"/><Relationship Id="rId28" Type="http://schemas.openxmlformats.org/officeDocument/2006/relationships/image" Target="../media/image1066.png"/><Relationship Id="rId36" Type="http://schemas.openxmlformats.org/officeDocument/2006/relationships/image" Target="../media/image1070.png"/><Relationship Id="rId49" Type="http://schemas.openxmlformats.org/officeDocument/2006/relationships/customXml" Target="../ink/ink1091.xml"/><Relationship Id="rId57" Type="http://schemas.openxmlformats.org/officeDocument/2006/relationships/customXml" Target="../ink/ink1095.xml"/><Relationship Id="rId10" Type="http://schemas.openxmlformats.org/officeDocument/2006/relationships/image" Target="../media/image1059.png"/><Relationship Id="rId31" Type="http://schemas.openxmlformats.org/officeDocument/2006/relationships/customXml" Target="../ink/ink1082.xml"/><Relationship Id="rId44" Type="http://schemas.openxmlformats.org/officeDocument/2006/relationships/image" Target="../media/image1074.png"/><Relationship Id="rId52" Type="http://schemas.openxmlformats.org/officeDocument/2006/relationships/image" Target="../media/image1078.png"/><Relationship Id="rId60" Type="http://schemas.openxmlformats.org/officeDocument/2006/relationships/image" Target="../media/image1082.png"/><Relationship Id="rId65" Type="http://schemas.openxmlformats.org/officeDocument/2006/relationships/customXml" Target="../ink/ink1099.xml"/><Relationship Id="rId73" Type="http://schemas.openxmlformats.org/officeDocument/2006/relationships/customXml" Target="../ink/ink1103.xml"/><Relationship Id="rId78" Type="http://schemas.openxmlformats.org/officeDocument/2006/relationships/image" Target="../media/image1091.png"/><Relationship Id="rId81" Type="http://schemas.openxmlformats.org/officeDocument/2006/relationships/customXml" Target="../ink/ink1107.xml"/><Relationship Id="rId86" Type="http://schemas.openxmlformats.org/officeDocument/2006/relationships/image" Target="../media/image1095.png"/><Relationship Id="rId4" Type="http://schemas.openxmlformats.org/officeDocument/2006/relationships/image" Target="../media/image1056.png"/><Relationship Id="rId9" Type="http://schemas.openxmlformats.org/officeDocument/2006/relationships/customXml" Target="../ink/ink1071.xml"/><Relationship Id="rId13" Type="http://schemas.openxmlformats.org/officeDocument/2006/relationships/customXml" Target="../ink/ink1073.xml"/><Relationship Id="rId18" Type="http://schemas.openxmlformats.org/officeDocument/2006/relationships/image" Target="../media/image13.png"/><Relationship Id="rId39" Type="http://schemas.openxmlformats.org/officeDocument/2006/relationships/customXml" Target="../ink/ink1086.xml"/><Relationship Id="rId34" Type="http://schemas.openxmlformats.org/officeDocument/2006/relationships/image" Target="../media/image1069.png"/><Relationship Id="rId50" Type="http://schemas.openxmlformats.org/officeDocument/2006/relationships/image" Target="../media/image1077.png"/><Relationship Id="rId55" Type="http://schemas.openxmlformats.org/officeDocument/2006/relationships/customXml" Target="../ink/ink1094.xml"/><Relationship Id="rId76" Type="http://schemas.openxmlformats.org/officeDocument/2006/relationships/image" Target="../media/image1090.png"/><Relationship Id="rId7" Type="http://schemas.openxmlformats.org/officeDocument/2006/relationships/customXml" Target="../ink/ink1070.xml"/><Relationship Id="rId71" Type="http://schemas.openxmlformats.org/officeDocument/2006/relationships/customXml" Target="../ink/ink1102.xml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1081.xml"/><Relationship Id="rId24" Type="http://schemas.openxmlformats.org/officeDocument/2006/relationships/image" Target="../media/image1064.png"/><Relationship Id="rId40" Type="http://schemas.openxmlformats.org/officeDocument/2006/relationships/image" Target="../media/image1072.png"/><Relationship Id="rId45" Type="http://schemas.openxmlformats.org/officeDocument/2006/relationships/customXml" Target="../ink/ink1089.xml"/><Relationship Id="rId66" Type="http://schemas.openxmlformats.org/officeDocument/2006/relationships/image" Target="../media/image1085.png"/><Relationship Id="rId87" Type="http://schemas.openxmlformats.org/officeDocument/2006/relationships/customXml" Target="../ink/ink1110.xml"/><Relationship Id="rId61" Type="http://schemas.openxmlformats.org/officeDocument/2006/relationships/customXml" Target="../ink/ink1097.xml"/><Relationship Id="rId82" Type="http://schemas.openxmlformats.org/officeDocument/2006/relationships/image" Target="../media/image1093.png"/><Relationship Id="rId19" Type="http://schemas.openxmlformats.org/officeDocument/2006/relationships/customXml" Target="../ink/ink107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9.xml"/><Relationship Id="rId21" Type="http://schemas.openxmlformats.org/officeDocument/2006/relationships/customXml" Target="../ink/ink1121.xml"/><Relationship Id="rId324" Type="http://schemas.openxmlformats.org/officeDocument/2006/relationships/image" Target="../media/image1254.png"/><Relationship Id="rId531" Type="http://schemas.openxmlformats.org/officeDocument/2006/relationships/customXml" Target="../ink/ink1376.xml"/><Relationship Id="rId629" Type="http://schemas.openxmlformats.org/officeDocument/2006/relationships/customXml" Target="../ink/ink1425.xml"/><Relationship Id="rId170" Type="http://schemas.openxmlformats.org/officeDocument/2006/relationships/image" Target="../media/image1178.png"/><Relationship Id="rId268" Type="http://schemas.openxmlformats.org/officeDocument/2006/relationships/image" Target="../media/image1226.png"/><Relationship Id="rId475" Type="http://schemas.openxmlformats.org/officeDocument/2006/relationships/customXml" Target="../ink/ink1348.xml"/><Relationship Id="rId32" Type="http://schemas.openxmlformats.org/officeDocument/2006/relationships/image" Target="../media/image1112.png"/><Relationship Id="rId128" Type="http://schemas.openxmlformats.org/officeDocument/2006/relationships/image" Target="../media/image1157.png"/><Relationship Id="rId335" Type="http://schemas.openxmlformats.org/officeDocument/2006/relationships/customXml" Target="../ink/ink1278.xml"/><Relationship Id="rId542" Type="http://schemas.openxmlformats.org/officeDocument/2006/relationships/image" Target="../media/image1363.png"/><Relationship Id="rId181" Type="http://schemas.openxmlformats.org/officeDocument/2006/relationships/customXml" Target="../ink/ink1201.xml"/><Relationship Id="rId402" Type="http://schemas.openxmlformats.org/officeDocument/2006/relationships/image" Target="../media/image1293.png"/><Relationship Id="rId279" Type="http://schemas.openxmlformats.org/officeDocument/2006/relationships/customXml" Target="../ink/ink1250.xml"/><Relationship Id="rId486" Type="http://schemas.openxmlformats.org/officeDocument/2006/relationships/image" Target="../media/image1335.png"/><Relationship Id="rId43" Type="http://schemas.openxmlformats.org/officeDocument/2006/relationships/customXml" Target="../ink/ink1132.xml"/><Relationship Id="rId139" Type="http://schemas.openxmlformats.org/officeDocument/2006/relationships/customXml" Target="../ink/ink1180.xml"/><Relationship Id="rId346" Type="http://schemas.openxmlformats.org/officeDocument/2006/relationships/image" Target="../media/image1265.png"/><Relationship Id="rId553" Type="http://schemas.openxmlformats.org/officeDocument/2006/relationships/customXml" Target="../ink/ink1387.xml"/><Relationship Id="rId192" Type="http://schemas.openxmlformats.org/officeDocument/2006/relationships/image" Target="../media/image1189.png"/><Relationship Id="rId206" Type="http://schemas.openxmlformats.org/officeDocument/2006/relationships/image" Target="../media/image1196.png"/><Relationship Id="rId413" Type="http://schemas.openxmlformats.org/officeDocument/2006/relationships/customXml" Target="../ink/ink1317.xml"/><Relationship Id="rId497" Type="http://schemas.openxmlformats.org/officeDocument/2006/relationships/customXml" Target="../ink/ink1359.xml"/><Relationship Id="rId620" Type="http://schemas.openxmlformats.org/officeDocument/2006/relationships/image" Target="../media/image1402.png"/><Relationship Id="rId357" Type="http://schemas.openxmlformats.org/officeDocument/2006/relationships/customXml" Target="../ink/ink1289.xml"/><Relationship Id="rId54" Type="http://schemas.openxmlformats.org/officeDocument/2006/relationships/image" Target="../media/image1121.png"/><Relationship Id="rId217" Type="http://schemas.openxmlformats.org/officeDocument/2006/relationships/customXml" Target="../ink/ink1219.xml"/><Relationship Id="rId564" Type="http://schemas.openxmlformats.org/officeDocument/2006/relationships/image" Target="../media/image1374.png"/><Relationship Id="rId424" Type="http://schemas.openxmlformats.org/officeDocument/2006/relationships/image" Target="../media/image1304.png"/><Relationship Id="rId631" Type="http://schemas.openxmlformats.org/officeDocument/2006/relationships/customXml" Target="../ink/ink1426.xml"/><Relationship Id="rId270" Type="http://schemas.openxmlformats.org/officeDocument/2006/relationships/image" Target="../media/image1227.png"/><Relationship Id="rId65" Type="http://schemas.openxmlformats.org/officeDocument/2006/relationships/customXml" Target="../ink/ink1143.xml"/><Relationship Id="rId130" Type="http://schemas.openxmlformats.org/officeDocument/2006/relationships/image" Target="../media/image1158.png"/><Relationship Id="rId368" Type="http://schemas.openxmlformats.org/officeDocument/2006/relationships/image" Target="../media/image1276.png"/><Relationship Id="rId575" Type="http://schemas.openxmlformats.org/officeDocument/2006/relationships/customXml" Target="../ink/ink1398.xml"/><Relationship Id="rId228" Type="http://schemas.openxmlformats.org/officeDocument/2006/relationships/image" Target="../media/image1206.png"/><Relationship Id="rId435" Type="http://schemas.openxmlformats.org/officeDocument/2006/relationships/customXml" Target="../ink/ink1328.xml"/><Relationship Id="rId281" Type="http://schemas.openxmlformats.org/officeDocument/2006/relationships/customXml" Target="../ink/ink1251.xml"/><Relationship Id="rId502" Type="http://schemas.openxmlformats.org/officeDocument/2006/relationships/image" Target="../media/image1343.png"/><Relationship Id="rId76" Type="http://schemas.openxmlformats.org/officeDocument/2006/relationships/image" Target="../media/image1131.png"/><Relationship Id="rId141" Type="http://schemas.openxmlformats.org/officeDocument/2006/relationships/customXml" Target="../ink/ink1181.xml"/><Relationship Id="rId379" Type="http://schemas.openxmlformats.org/officeDocument/2006/relationships/customXml" Target="../ink/ink1300.xml"/><Relationship Id="rId586" Type="http://schemas.openxmlformats.org/officeDocument/2006/relationships/image" Target="../media/image1385.png"/><Relationship Id="rId7" Type="http://schemas.openxmlformats.org/officeDocument/2006/relationships/customXml" Target="../ink/ink1114.xml"/><Relationship Id="rId239" Type="http://schemas.openxmlformats.org/officeDocument/2006/relationships/customXml" Target="../ink/ink1230.xml"/><Relationship Id="rId446" Type="http://schemas.openxmlformats.org/officeDocument/2006/relationships/image" Target="../media/image1315.png"/><Relationship Id="rId292" Type="http://schemas.openxmlformats.org/officeDocument/2006/relationships/image" Target="../media/image1238.png"/><Relationship Id="rId306" Type="http://schemas.openxmlformats.org/officeDocument/2006/relationships/image" Target="../media/image1245.png"/><Relationship Id="rId87" Type="http://schemas.openxmlformats.org/officeDocument/2006/relationships/customXml" Target="../ink/ink1154.xml"/><Relationship Id="rId513" Type="http://schemas.openxmlformats.org/officeDocument/2006/relationships/customXml" Target="../ink/ink1367.xml"/><Relationship Id="rId597" Type="http://schemas.openxmlformats.org/officeDocument/2006/relationships/customXml" Target="../ink/ink1409.xml"/><Relationship Id="rId152" Type="http://schemas.openxmlformats.org/officeDocument/2006/relationships/image" Target="../media/image1169.png"/><Relationship Id="rId457" Type="http://schemas.openxmlformats.org/officeDocument/2006/relationships/customXml" Target="../ink/ink1339.xml"/><Relationship Id="rId14" Type="http://schemas.openxmlformats.org/officeDocument/2006/relationships/image" Target="../media/image1103.png"/><Relationship Id="rId317" Type="http://schemas.openxmlformats.org/officeDocument/2006/relationships/customXml" Target="../ink/ink1269.xml"/><Relationship Id="rId524" Type="http://schemas.openxmlformats.org/officeDocument/2006/relationships/image" Target="../media/image1354.png"/><Relationship Id="rId98" Type="http://schemas.openxmlformats.org/officeDocument/2006/relationships/image" Target="../media/image1142.png"/><Relationship Id="rId163" Type="http://schemas.openxmlformats.org/officeDocument/2006/relationships/customXml" Target="../ink/ink1192.xml"/><Relationship Id="rId370" Type="http://schemas.openxmlformats.org/officeDocument/2006/relationships/image" Target="../media/image1277.png"/><Relationship Id="rId230" Type="http://schemas.openxmlformats.org/officeDocument/2006/relationships/image" Target="../media/image1207.png"/><Relationship Id="rId468" Type="http://schemas.openxmlformats.org/officeDocument/2006/relationships/image" Target="../media/image1326.png"/><Relationship Id="rId25" Type="http://schemas.openxmlformats.org/officeDocument/2006/relationships/customXml" Target="../ink/ink1123.xml"/><Relationship Id="rId328" Type="http://schemas.openxmlformats.org/officeDocument/2006/relationships/image" Target="../media/image1256.png"/><Relationship Id="rId535" Type="http://schemas.openxmlformats.org/officeDocument/2006/relationships/customXml" Target="../ink/ink1378.xml"/><Relationship Id="rId174" Type="http://schemas.openxmlformats.org/officeDocument/2006/relationships/image" Target="../media/image1180.png"/><Relationship Id="rId381" Type="http://schemas.openxmlformats.org/officeDocument/2006/relationships/customXml" Target="../ink/ink1301.xml"/><Relationship Id="rId602" Type="http://schemas.openxmlformats.org/officeDocument/2006/relationships/image" Target="../media/image1393.png"/><Relationship Id="rId241" Type="http://schemas.openxmlformats.org/officeDocument/2006/relationships/customXml" Target="../ink/ink1231.xml"/><Relationship Id="rId479" Type="http://schemas.openxmlformats.org/officeDocument/2006/relationships/customXml" Target="../ink/ink1350.xml"/><Relationship Id="rId36" Type="http://schemas.openxmlformats.org/officeDocument/2006/relationships/image" Target="../media/image1114.png"/><Relationship Id="rId339" Type="http://schemas.openxmlformats.org/officeDocument/2006/relationships/customXml" Target="../ink/ink1280.xml"/><Relationship Id="rId546" Type="http://schemas.openxmlformats.org/officeDocument/2006/relationships/image" Target="../media/image1365.png"/><Relationship Id="rId101" Type="http://schemas.openxmlformats.org/officeDocument/2006/relationships/customXml" Target="../ink/ink1161.xml"/><Relationship Id="rId185" Type="http://schemas.openxmlformats.org/officeDocument/2006/relationships/customXml" Target="../ink/ink1203.xml"/><Relationship Id="rId406" Type="http://schemas.openxmlformats.org/officeDocument/2006/relationships/image" Target="../media/image1295.png"/><Relationship Id="rId9" Type="http://schemas.openxmlformats.org/officeDocument/2006/relationships/customXml" Target="../ink/ink1115.xml"/><Relationship Id="rId210" Type="http://schemas.openxmlformats.org/officeDocument/2006/relationships/image" Target="../media/image1198.png"/><Relationship Id="rId392" Type="http://schemas.openxmlformats.org/officeDocument/2006/relationships/image" Target="../media/image1288.png"/><Relationship Id="rId448" Type="http://schemas.openxmlformats.org/officeDocument/2006/relationships/image" Target="../media/image1316.png"/><Relationship Id="rId613" Type="http://schemas.openxmlformats.org/officeDocument/2006/relationships/customXml" Target="../ink/ink1417.xml"/><Relationship Id="rId252" Type="http://schemas.openxmlformats.org/officeDocument/2006/relationships/image" Target="../media/image1218.png"/><Relationship Id="rId294" Type="http://schemas.openxmlformats.org/officeDocument/2006/relationships/image" Target="../media/image1239.png"/><Relationship Id="rId308" Type="http://schemas.openxmlformats.org/officeDocument/2006/relationships/image" Target="../media/image1246.png"/><Relationship Id="rId515" Type="http://schemas.openxmlformats.org/officeDocument/2006/relationships/customXml" Target="../ink/ink1368.xml"/><Relationship Id="rId47" Type="http://schemas.openxmlformats.org/officeDocument/2006/relationships/customXml" Target="../ink/ink1134.xml"/><Relationship Id="rId89" Type="http://schemas.openxmlformats.org/officeDocument/2006/relationships/customXml" Target="../ink/ink1155.xml"/><Relationship Id="rId112" Type="http://schemas.openxmlformats.org/officeDocument/2006/relationships/image" Target="../media/image1149.png"/><Relationship Id="rId154" Type="http://schemas.openxmlformats.org/officeDocument/2006/relationships/image" Target="../media/image1170.png"/><Relationship Id="rId361" Type="http://schemas.openxmlformats.org/officeDocument/2006/relationships/customXml" Target="../ink/ink1291.xml"/><Relationship Id="rId557" Type="http://schemas.openxmlformats.org/officeDocument/2006/relationships/customXml" Target="../ink/ink1389.xml"/><Relationship Id="rId599" Type="http://schemas.openxmlformats.org/officeDocument/2006/relationships/customXml" Target="../ink/ink1410.xml"/><Relationship Id="rId196" Type="http://schemas.openxmlformats.org/officeDocument/2006/relationships/image" Target="../media/image1191.png"/><Relationship Id="rId417" Type="http://schemas.openxmlformats.org/officeDocument/2006/relationships/customXml" Target="../ink/ink1319.xml"/><Relationship Id="rId459" Type="http://schemas.openxmlformats.org/officeDocument/2006/relationships/customXml" Target="../ink/ink1340.xml"/><Relationship Id="rId624" Type="http://schemas.openxmlformats.org/officeDocument/2006/relationships/image" Target="../media/image1404.png"/><Relationship Id="rId16" Type="http://schemas.openxmlformats.org/officeDocument/2006/relationships/image" Target="../media/image1104.png"/><Relationship Id="rId221" Type="http://schemas.openxmlformats.org/officeDocument/2006/relationships/customXml" Target="../ink/ink1221.xml"/><Relationship Id="rId263" Type="http://schemas.openxmlformats.org/officeDocument/2006/relationships/customXml" Target="../ink/ink1242.xml"/><Relationship Id="rId319" Type="http://schemas.openxmlformats.org/officeDocument/2006/relationships/customXml" Target="../ink/ink1270.xml"/><Relationship Id="rId470" Type="http://schemas.openxmlformats.org/officeDocument/2006/relationships/image" Target="../media/image1327.png"/><Relationship Id="rId526" Type="http://schemas.openxmlformats.org/officeDocument/2006/relationships/image" Target="../media/image1355.png"/><Relationship Id="rId58" Type="http://schemas.openxmlformats.org/officeDocument/2006/relationships/image" Target="../media/image1123.png"/><Relationship Id="rId123" Type="http://schemas.openxmlformats.org/officeDocument/2006/relationships/customXml" Target="../ink/ink1172.xml"/><Relationship Id="rId330" Type="http://schemas.openxmlformats.org/officeDocument/2006/relationships/image" Target="../media/image1257.png"/><Relationship Id="rId568" Type="http://schemas.openxmlformats.org/officeDocument/2006/relationships/image" Target="../media/image1376.png"/><Relationship Id="rId165" Type="http://schemas.openxmlformats.org/officeDocument/2006/relationships/customXml" Target="../ink/ink1193.xml"/><Relationship Id="rId372" Type="http://schemas.openxmlformats.org/officeDocument/2006/relationships/image" Target="../media/image1278.png"/><Relationship Id="rId428" Type="http://schemas.openxmlformats.org/officeDocument/2006/relationships/image" Target="../media/image1306.png"/><Relationship Id="rId232" Type="http://schemas.openxmlformats.org/officeDocument/2006/relationships/image" Target="../media/image1208.png"/><Relationship Id="rId274" Type="http://schemas.openxmlformats.org/officeDocument/2006/relationships/image" Target="../media/image1229.png"/><Relationship Id="rId481" Type="http://schemas.openxmlformats.org/officeDocument/2006/relationships/customXml" Target="../ink/ink1351.xml"/><Relationship Id="rId27" Type="http://schemas.openxmlformats.org/officeDocument/2006/relationships/customXml" Target="../ink/ink1124.xml"/><Relationship Id="rId69" Type="http://schemas.openxmlformats.org/officeDocument/2006/relationships/customXml" Target="../ink/ink1145.xml"/><Relationship Id="rId134" Type="http://schemas.openxmlformats.org/officeDocument/2006/relationships/image" Target="../media/image1160.png"/><Relationship Id="rId537" Type="http://schemas.openxmlformats.org/officeDocument/2006/relationships/customXml" Target="../ink/ink1379.xml"/><Relationship Id="rId579" Type="http://schemas.openxmlformats.org/officeDocument/2006/relationships/customXml" Target="../ink/ink1400.xml"/><Relationship Id="rId80" Type="http://schemas.openxmlformats.org/officeDocument/2006/relationships/image" Target="../media/image1133.png"/><Relationship Id="rId176" Type="http://schemas.openxmlformats.org/officeDocument/2006/relationships/image" Target="../media/image1181.png"/><Relationship Id="rId341" Type="http://schemas.openxmlformats.org/officeDocument/2006/relationships/customXml" Target="../ink/ink1281.xml"/><Relationship Id="rId383" Type="http://schemas.openxmlformats.org/officeDocument/2006/relationships/customXml" Target="../ink/ink1302.xml"/><Relationship Id="rId439" Type="http://schemas.openxmlformats.org/officeDocument/2006/relationships/customXml" Target="../ink/ink1330.xml"/><Relationship Id="rId590" Type="http://schemas.openxmlformats.org/officeDocument/2006/relationships/image" Target="../media/image1387.png"/><Relationship Id="rId604" Type="http://schemas.openxmlformats.org/officeDocument/2006/relationships/image" Target="../media/image1394.png"/><Relationship Id="rId201" Type="http://schemas.openxmlformats.org/officeDocument/2006/relationships/customXml" Target="../ink/ink1211.xml"/><Relationship Id="rId243" Type="http://schemas.openxmlformats.org/officeDocument/2006/relationships/customXml" Target="../ink/ink1232.xml"/><Relationship Id="rId285" Type="http://schemas.openxmlformats.org/officeDocument/2006/relationships/customXml" Target="../ink/ink1253.xml"/><Relationship Id="rId450" Type="http://schemas.openxmlformats.org/officeDocument/2006/relationships/image" Target="../media/image1317.png"/><Relationship Id="rId506" Type="http://schemas.openxmlformats.org/officeDocument/2006/relationships/image" Target="../media/image1345.png"/><Relationship Id="rId38" Type="http://schemas.openxmlformats.org/officeDocument/2006/relationships/image" Target="../media/image43.png"/><Relationship Id="rId103" Type="http://schemas.openxmlformats.org/officeDocument/2006/relationships/customXml" Target="../ink/ink1162.xml"/><Relationship Id="rId310" Type="http://schemas.openxmlformats.org/officeDocument/2006/relationships/image" Target="../media/image1247.png"/><Relationship Id="rId492" Type="http://schemas.openxmlformats.org/officeDocument/2006/relationships/image" Target="../media/image1338.png"/><Relationship Id="rId548" Type="http://schemas.openxmlformats.org/officeDocument/2006/relationships/image" Target="../media/image1366.png"/><Relationship Id="rId91" Type="http://schemas.openxmlformats.org/officeDocument/2006/relationships/customXml" Target="../ink/ink1156.xml"/><Relationship Id="rId145" Type="http://schemas.openxmlformats.org/officeDocument/2006/relationships/customXml" Target="../ink/ink1183.xml"/><Relationship Id="rId187" Type="http://schemas.openxmlformats.org/officeDocument/2006/relationships/customXml" Target="../ink/ink1204.xml"/><Relationship Id="rId352" Type="http://schemas.openxmlformats.org/officeDocument/2006/relationships/image" Target="../media/image1268.png"/><Relationship Id="rId394" Type="http://schemas.openxmlformats.org/officeDocument/2006/relationships/image" Target="../media/image1289.png"/><Relationship Id="rId408" Type="http://schemas.openxmlformats.org/officeDocument/2006/relationships/image" Target="../media/image1296.png"/><Relationship Id="rId615" Type="http://schemas.openxmlformats.org/officeDocument/2006/relationships/customXml" Target="../ink/ink1418.xml"/><Relationship Id="rId212" Type="http://schemas.openxmlformats.org/officeDocument/2006/relationships/image" Target="../media/image1199.png"/><Relationship Id="rId254" Type="http://schemas.openxmlformats.org/officeDocument/2006/relationships/image" Target="../media/image1219.png"/><Relationship Id="rId49" Type="http://schemas.openxmlformats.org/officeDocument/2006/relationships/customXml" Target="../ink/ink1135.xml"/><Relationship Id="rId114" Type="http://schemas.openxmlformats.org/officeDocument/2006/relationships/image" Target="../media/image1150.png"/><Relationship Id="rId296" Type="http://schemas.openxmlformats.org/officeDocument/2006/relationships/image" Target="../media/image1240.png"/><Relationship Id="rId461" Type="http://schemas.openxmlformats.org/officeDocument/2006/relationships/customXml" Target="../ink/ink1341.xml"/><Relationship Id="rId517" Type="http://schemas.openxmlformats.org/officeDocument/2006/relationships/customXml" Target="../ink/ink1369.xml"/><Relationship Id="rId559" Type="http://schemas.openxmlformats.org/officeDocument/2006/relationships/customXml" Target="../ink/ink1390.xml"/><Relationship Id="rId60" Type="http://schemas.openxmlformats.org/officeDocument/2006/relationships/image" Target="../media/image1124.png"/><Relationship Id="rId156" Type="http://schemas.openxmlformats.org/officeDocument/2006/relationships/image" Target="../media/image1171.png"/><Relationship Id="rId198" Type="http://schemas.openxmlformats.org/officeDocument/2006/relationships/image" Target="../media/image1192.png"/><Relationship Id="rId321" Type="http://schemas.openxmlformats.org/officeDocument/2006/relationships/customXml" Target="../ink/ink1271.xml"/><Relationship Id="rId363" Type="http://schemas.openxmlformats.org/officeDocument/2006/relationships/customXml" Target="../ink/ink1292.xml"/><Relationship Id="rId419" Type="http://schemas.openxmlformats.org/officeDocument/2006/relationships/customXml" Target="../ink/ink1320.xml"/><Relationship Id="rId570" Type="http://schemas.openxmlformats.org/officeDocument/2006/relationships/image" Target="../media/image1377.png"/><Relationship Id="rId626" Type="http://schemas.openxmlformats.org/officeDocument/2006/relationships/image" Target="../media/image1405.png"/><Relationship Id="rId223" Type="http://schemas.openxmlformats.org/officeDocument/2006/relationships/customXml" Target="../ink/ink1222.xml"/><Relationship Id="rId430" Type="http://schemas.openxmlformats.org/officeDocument/2006/relationships/image" Target="../media/image1307.png"/><Relationship Id="rId18" Type="http://schemas.openxmlformats.org/officeDocument/2006/relationships/image" Target="../media/image1105.png"/><Relationship Id="rId265" Type="http://schemas.openxmlformats.org/officeDocument/2006/relationships/customXml" Target="../ink/ink1243.xml"/><Relationship Id="rId472" Type="http://schemas.openxmlformats.org/officeDocument/2006/relationships/image" Target="../media/image1328.png"/><Relationship Id="rId528" Type="http://schemas.openxmlformats.org/officeDocument/2006/relationships/image" Target="../media/image1356.png"/><Relationship Id="rId125" Type="http://schemas.openxmlformats.org/officeDocument/2006/relationships/customXml" Target="../ink/ink1173.xml"/><Relationship Id="rId167" Type="http://schemas.openxmlformats.org/officeDocument/2006/relationships/customXml" Target="../ink/ink1194.xml"/><Relationship Id="rId332" Type="http://schemas.openxmlformats.org/officeDocument/2006/relationships/image" Target="../media/image1258.png"/><Relationship Id="rId374" Type="http://schemas.openxmlformats.org/officeDocument/2006/relationships/image" Target="../media/image1279.png"/><Relationship Id="rId581" Type="http://schemas.openxmlformats.org/officeDocument/2006/relationships/customXml" Target="../ink/ink1401.xml"/><Relationship Id="rId71" Type="http://schemas.openxmlformats.org/officeDocument/2006/relationships/customXml" Target="../ink/ink1146.xml"/><Relationship Id="rId234" Type="http://schemas.openxmlformats.org/officeDocument/2006/relationships/image" Target="../media/image1209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125.xml"/><Relationship Id="rId276" Type="http://schemas.openxmlformats.org/officeDocument/2006/relationships/image" Target="../media/image1230.png"/><Relationship Id="rId441" Type="http://schemas.openxmlformats.org/officeDocument/2006/relationships/customXml" Target="../ink/ink1331.xml"/><Relationship Id="rId483" Type="http://schemas.openxmlformats.org/officeDocument/2006/relationships/customXml" Target="../ink/ink1352.xml"/><Relationship Id="rId539" Type="http://schemas.openxmlformats.org/officeDocument/2006/relationships/customXml" Target="../ink/ink1380.xml"/><Relationship Id="rId40" Type="http://schemas.openxmlformats.org/officeDocument/2006/relationships/image" Target="../media/image1115.png"/><Relationship Id="rId136" Type="http://schemas.openxmlformats.org/officeDocument/2006/relationships/image" Target="../media/image1161.png"/><Relationship Id="rId178" Type="http://schemas.openxmlformats.org/officeDocument/2006/relationships/image" Target="../media/image1182.png"/><Relationship Id="rId301" Type="http://schemas.openxmlformats.org/officeDocument/2006/relationships/customXml" Target="../ink/ink1261.xml"/><Relationship Id="rId343" Type="http://schemas.openxmlformats.org/officeDocument/2006/relationships/customXml" Target="../ink/ink1282.xml"/><Relationship Id="rId550" Type="http://schemas.openxmlformats.org/officeDocument/2006/relationships/image" Target="../media/image1367.png"/><Relationship Id="rId82" Type="http://schemas.openxmlformats.org/officeDocument/2006/relationships/image" Target="../media/image1134.png"/><Relationship Id="rId203" Type="http://schemas.openxmlformats.org/officeDocument/2006/relationships/customXml" Target="../ink/ink1212.xml"/><Relationship Id="rId385" Type="http://schemas.openxmlformats.org/officeDocument/2006/relationships/customXml" Target="../ink/ink1303.xml"/><Relationship Id="rId592" Type="http://schemas.openxmlformats.org/officeDocument/2006/relationships/image" Target="../media/image1388.png"/><Relationship Id="rId606" Type="http://schemas.openxmlformats.org/officeDocument/2006/relationships/image" Target="../media/image1395.png"/><Relationship Id="rId245" Type="http://schemas.openxmlformats.org/officeDocument/2006/relationships/customXml" Target="../ink/ink1233.xml"/><Relationship Id="rId287" Type="http://schemas.openxmlformats.org/officeDocument/2006/relationships/customXml" Target="../ink/ink1254.xml"/><Relationship Id="rId410" Type="http://schemas.openxmlformats.org/officeDocument/2006/relationships/image" Target="../media/image1297.png"/><Relationship Id="rId452" Type="http://schemas.openxmlformats.org/officeDocument/2006/relationships/image" Target="../media/image1318.png"/><Relationship Id="rId494" Type="http://schemas.openxmlformats.org/officeDocument/2006/relationships/image" Target="../media/image1339.png"/><Relationship Id="rId508" Type="http://schemas.openxmlformats.org/officeDocument/2006/relationships/image" Target="../media/image1346.png"/><Relationship Id="rId105" Type="http://schemas.openxmlformats.org/officeDocument/2006/relationships/customXml" Target="../ink/ink1163.xml"/><Relationship Id="rId147" Type="http://schemas.openxmlformats.org/officeDocument/2006/relationships/customXml" Target="../ink/ink1184.xml"/><Relationship Id="rId312" Type="http://schemas.openxmlformats.org/officeDocument/2006/relationships/image" Target="../media/image1248.png"/><Relationship Id="rId354" Type="http://schemas.openxmlformats.org/officeDocument/2006/relationships/image" Target="../media/image1269.png"/><Relationship Id="rId51" Type="http://schemas.openxmlformats.org/officeDocument/2006/relationships/customXml" Target="../ink/ink1136.xml"/><Relationship Id="rId93" Type="http://schemas.openxmlformats.org/officeDocument/2006/relationships/customXml" Target="../ink/ink1157.xml"/><Relationship Id="rId189" Type="http://schemas.openxmlformats.org/officeDocument/2006/relationships/customXml" Target="../ink/ink1205.xml"/><Relationship Id="rId396" Type="http://schemas.openxmlformats.org/officeDocument/2006/relationships/image" Target="../media/image1290.png"/><Relationship Id="rId561" Type="http://schemas.openxmlformats.org/officeDocument/2006/relationships/customXml" Target="../ink/ink1391.xml"/><Relationship Id="rId617" Type="http://schemas.openxmlformats.org/officeDocument/2006/relationships/customXml" Target="../ink/ink1419.xml"/><Relationship Id="rId214" Type="http://schemas.openxmlformats.org/officeDocument/2006/relationships/image" Target="../media/image204.png"/><Relationship Id="rId256" Type="http://schemas.openxmlformats.org/officeDocument/2006/relationships/image" Target="../media/image1220.png"/><Relationship Id="rId298" Type="http://schemas.openxmlformats.org/officeDocument/2006/relationships/image" Target="../media/image1241.png"/><Relationship Id="rId421" Type="http://schemas.openxmlformats.org/officeDocument/2006/relationships/customXml" Target="../ink/ink1321.xml"/><Relationship Id="rId463" Type="http://schemas.openxmlformats.org/officeDocument/2006/relationships/customXml" Target="../ink/ink1342.xml"/><Relationship Id="rId519" Type="http://schemas.openxmlformats.org/officeDocument/2006/relationships/customXml" Target="../ink/ink1370.xml"/><Relationship Id="rId116" Type="http://schemas.openxmlformats.org/officeDocument/2006/relationships/image" Target="../media/image1151.png"/><Relationship Id="rId158" Type="http://schemas.openxmlformats.org/officeDocument/2006/relationships/image" Target="../media/image1172.png"/><Relationship Id="rId323" Type="http://schemas.openxmlformats.org/officeDocument/2006/relationships/customXml" Target="../ink/ink1272.xml"/><Relationship Id="rId530" Type="http://schemas.openxmlformats.org/officeDocument/2006/relationships/image" Target="../media/image1357.png"/><Relationship Id="rId20" Type="http://schemas.openxmlformats.org/officeDocument/2006/relationships/image" Target="../media/image1106.png"/><Relationship Id="rId62" Type="http://schemas.openxmlformats.org/officeDocument/2006/relationships/image" Target="../media/image1125.png"/><Relationship Id="rId365" Type="http://schemas.openxmlformats.org/officeDocument/2006/relationships/customXml" Target="../ink/ink1293.xml"/><Relationship Id="rId572" Type="http://schemas.openxmlformats.org/officeDocument/2006/relationships/image" Target="../media/image1378.png"/><Relationship Id="rId628" Type="http://schemas.openxmlformats.org/officeDocument/2006/relationships/image" Target="../media/image1406.png"/><Relationship Id="rId225" Type="http://schemas.openxmlformats.org/officeDocument/2006/relationships/customXml" Target="../ink/ink1223.xml"/><Relationship Id="rId267" Type="http://schemas.openxmlformats.org/officeDocument/2006/relationships/customXml" Target="../ink/ink1244.xml"/><Relationship Id="rId432" Type="http://schemas.openxmlformats.org/officeDocument/2006/relationships/image" Target="../media/image1308.png"/><Relationship Id="rId474" Type="http://schemas.openxmlformats.org/officeDocument/2006/relationships/image" Target="../media/image1329.png"/><Relationship Id="rId127" Type="http://schemas.openxmlformats.org/officeDocument/2006/relationships/customXml" Target="../ink/ink1174.xml"/><Relationship Id="rId31" Type="http://schemas.openxmlformats.org/officeDocument/2006/relationships/customXml" Target="../ink/ink1126.xml"/><Relationship Id="rId73" Type="http://schemas.openxmlformats.org/officeDocument/2006/relationships/customXml" Target="../ink/ink1147.xml"/><Relationship Id="rId169" Type="http://schemas.openxmlformats.org/officeDocument/2006/relationships/customXml" Target="../ink/ink1195.xml"/><Relationship Id="rId334" Type="http://schemas.openxmlformats.org/officeDocument/2006/relationships/image" Target="../media/image1259.png"/><Relationship Id="rId376" Type="http://schemas.openxmlformats.org/officeDocument/2006/relationships/image" Target="../media/image1280.png"/><Relationship Id="rId541" Type="http://schemas.openxmlformats.org/officeDocument/2006/relationships/customXml" Target="../ink/ink1381.xml"/><Relationship Id="rId583" Type="http://schemas.openxmlformats.org/officeDocument/2006/relationships/customXml" Target="../ink/ink1402.xml"/><Relationship Id="rId4" Type="http://schemas.openxmlformats.org/officeDocument/2006/relationships/image" Target="../media/image1098.png"/><Relationship Id="rId180" Type="http://schemas.openxmlformats.org/officeDocument/2006/relationships/image" Target="../media/image1183.png"/><Relationship Id="rId236" Type="http://schemas.openxmlformats.org/officeDocument/2006/relationships/image" Target="../media/image1210.png"/><Relationship Id="rId278" Type="http://schemas.openxmlformats.org/officeDocument/2006/relationships/image" Target="../media/image1231.png"/><Relationship Id="rId401" Type="http://schemas.openxmlformats.org/officeDocument/2006/relationships/customXml" Target="../ink/ink1311.xml"/><Relationship Id="rId443" Type="http://schemas.openxmlformats.org/officeDocument/2006/relationships/customXml" Target="../ink/ink1332.xml"/><Relationship Id="rId303" Type="http://schemas.openxmlformats.org/officeDocument/2006/relationships/customXml" Target="../ink/ink1262.xml"/><Relationship Id="rId485" Type="http://schemas.openxmlformats.org/officeDocument/2006/relationships/customXml" Target="../ink/ink1353.xml"/><Relationship Id="rId42" Type="http://schemas.openxmlformats.org/officeDocument/2006/relationships/image" Target="../media/image1116.png"/><Relationship Id="rId84" Type="http://schemas.openxmlformats.org/officeDocument/2006/relationships/image" Target="../media/image1135.png"/><Relationship Id="rId138" Type="http://schemas.openxmlformats.org/officeDocument/2006/relationships/image" Target="../media/image1162.png"/><Relationship Id="rId345" Type="http://schemas.openxmlformats.org/officeDocument/2006/relationships/customXml" Target="../ink/ink1283.xml"/><Relationship Id="rId387" Type="http://schemas.openxmlformats.org/officeDocument/2006/relationships/customXml" Target="../ink/ink1304.xml"/><Relationship Id="rId510" Type="http://schemas.openxmlformats.org/officeDocument/2006/relationships/image" Target="../media/image1347.png"/><Relationship Id="rId552" Type="http://schemas.openxmlformats.org/officeDocument/2006/relationships/image" Target="../media/image1368.png"/><Relationship Id="rId594" Type="http://schemas.openxmlformats.org/officeDocument/2006/relationships/image" Target="../media/image1389.png"/><Relationship Id="rId608" Type="http://schemas.openxmlformats.org/officeDocument/2006/relationships/image" Target="../media/image1396.png"/><Relationship Id="rId191" Type="http://schemas.openxmlformats.org/officeDocument/2006/relationships/customXml" Target="../ink/ink1206.xml"/><Relationship Id="rId205" Type="http://schemas.openxmlformats.org/officeDocument/2006/relationships/customXml" Target="../ink/ink1213.xml"/><Relationship Id="rId247" Type="http://schemas.openxmlformats.org/officeDocument/2006/relationships/customXml" Target="../ink/ink1234.xml"/><Relationship Id="rId412" Type="http://schemas.openxmlformats.org/officeDocument/2006/relationships/image" Target="../media/image1298.png"/><Relationship Id="rId107" Type="http://schemas.openxmlformats.org/officeDocument/2006/relationships/customXml" Target="../ink/ink1164.xml"/><Relationship Id="rId289" Type="http://schemas.openxmlformats.org/officeDocument/2006/relationships/customXml" Target="../ink/ink1255.xml"/><Relationship Id="rId454" Type="http://schemas.openxmlformats.org/officeDocument/2006/relationships/image" Target="../media/image1319.png"/><Relationship Id="rId496" Type="http://schemas.openxmlformats.org/officeDocument/2006/relationships/image" Target="../media/image1340.png"/><Relationship Id="rId11" Type="http://schemas.openxmlformats.org/officeDocument/2006/relationships/customXml" Target="../ink/ink1116.xml"/><Relationship Id="rId53" Type="http://schemas.openxmlformats.org/officeDocument/2006/relationships/customXml" Target="../ink/ink1137.xml"/><Relationship Id="rId149" Type="http://schemas.openxmlformats.org/officeDocument/2006/relationships/customXml" Target="../ink/ink1185.xml"/><Relationship Id="rId314" Type="http://schemas.openxmlformats.org/officeDocument/2006/relationships/image" Target="../media/image1249.png"/><Relationship Id="rId356" Type="http://schemas.openxmlformats.org/officeDocument/2006/relationships/image" Target="../media/image1270.png"/><Relationship Id="rId398" Type="http://schemas.openxmlformats.org/officeDocument/2006/relationships/image" Target="../media/image1291.png"/><Relationship Id="rId521" Type="http://schemas.openxmlformats.org/officeDocument/2006/relationships/customXml" Target="../ink/ink1371.xml"/><Relationship Id="rId563" Type="http://schemas.openxmlformats.org/officeDocument/2006/relationships/customXml" Target="../ink/ink1392.xml"/><Relationship Id="rId619" Type="http://schemas.openxmlformats.org/officeDocument/2006/relationships/customXml" Target="../ink/ink1420.xml"/><Relationship Id="rId95" Type="http://schemas.openxmlformats.org/officeDocument/2006/relationships/customXml" Target="../ink/ink1158.xml"/><Relationship Id="rId160" Type="http://schemas.openxmlformats.org/officeDocument/2006/relationships/image" Target="../media/image1173.png"/><Relationship Id="rId216" Type="http://schemas.openxmlformats.org/officeDocument/2006/relationships/image" Target="../media/image1200.png"/><Relationship Id="rId423" Type="http://schemas.openxmlformats.org/officeDocument/2006/relationships/customXml" Target="../ink/ink1322.xml"/><Relationship Id="rId258" Type="http://schemas.openxmlformats.org/officeDocument/2006/relationships/image" Target="../media/image1221.png"/><Relationship Id="rId465" Type="http://schemas.openxmlformats.org/officeDocument/2006/relationships/customXml" Target="../ink/ink1343.xml"/><Relationship Id="rId630" Type="http://schemas.openxmlformats.org/officeDocument/2006/relationships/image" Target="../media/image1407.png"/><Relationship Id="rId22" Type="http://schemas.openxmlformats.org/officeDocument/2006/relationships/image" Target="../media/image1107.png"/><Relationship Id="rId64" Type="http://schemas.openxmlformats.org/officeDocument/2006/relationships/image" Target="../media/image1126.png"/><Relationship Id="rId118" Type="http://schemas.openxmlformats.org/officeDocument/2006/relationships/image" Target="../media/image1152.png"/><Relationship Id="rId325" Type="http://schemas.openxmlformats.org/officeDocument/2006/relationships/customXml" Target="../ink/ink1273.xml"/><Relationship Id="rId367" Type="http://schemas.openxmlformats.org/officeDocument/2006/relationships/customXml" Target="../ink/ink1294.xml"/><Relationship Id="rId532" Type="http://schemas.openxmlformats.org/officeDocument/2006/relationships/image" Target="../media/image1358.png"/><Relationship Id="rId574" Type="http://schemas.openxmlformats.org/officeDocument/2006/relationships/image" Target="../media/image1379.png"/><Relationship Id="rId171" Type="http://schemas.openxmlformats.org/officeDocument/2006/relationships/customXml" Target="../ink/ink1196.xml"/><Relationship Id="rId227" Type="http://schemas.openxmlformats.org/officeDocument/2006/relationships/customXml" Target="../ink/ink1224.xml"/><Relationship Id="rId269" Type="http://schemas.openxmlformats.org/officeDocument/2006/relationships/customXml" Target="../ink/ink1245.xml"/><Relationship Id="rId434" Type="http://schemas.openxmlformats.org/officeDocument/2006/relationships/image" Target="../media/image1309.png"/><Relationship Id="rId476" Type="http://schemas.openxmlformats.org/officeDocument/2006/relationships/image" Target="../media/image1330.png"/><Relationship Id="rId33" Type="http://schemas.openxmlformats.org/officeDocument/2006/relationships/customXml" Target="../ink/ink1127.xml"/><Relationship Id="rId129" Type="http://schemas.openxmlformats.org/officeDocument/2006/relationships/customXml" Target="../ink/ink1175.xml"/><Relationship Id="rId280" Type="http://schemas.openxmlformats.org/officeDocument/2006/relationships/image" Target="../media/image1232.png"/><Relationship Id="rId336" Type="http://schemas.openxmlformats.org/officeDocument/2006/relationships/image" Target="../media/image1260.png"/><Relationship Id="rId501" Type="http://schemas.openxmlformats.org/officeDocument/2006/relationships/customXml" Target="../ink/ink1361.xml"/><Relationship Id="rId543" Type="http://schemas.openxmlformats.org/officeDocument/2006/relationships/customXml" Target="../ink/ink1382.xml"/><Relationship Id="rId75" Type="http://schemas.openxmlformats.org/officeDocument/2006/relationships/customXml" Target="../ink/ink1148.xml"/><Relationship Id="rId140" Type="http://schemas.openxmlformats.org/officeDocument/2006/relationships/image" Target="../media/image1163.png"/><Relationship Id="rId182" Type="http://schemas.openxmlformats.org/officeDocument/2006/relationships/image" Target="../media/image1184.png"/><Relationship Id="rId378" Type="http://schemas.openxmlformats.org/officeDocument/2006/relationships/image" Target="../media/image1281.png"/><Relationship Id="rId403" Type="http://schemas.openxmlformats.org/officeDocument/2006/relationships/customXml" Target="../ink/ink1312.xml"/><Relationship Id="rId585" Type="http://schemas.openxmlformats.org/officeDocument/2006/relationships/customXml" Target="../ink/ink1403.xml"/><Relationship Id="rId6" Type="http://schemas.openxmlformats.org/officeDocument/2006/relationships/image" Target="../media/image1099.png"/><Relationship Id="rId238" Type="http://schemas.openxmlformats.org/officeDocument/2006/relationships/image" Target="../media/image1211.png"/><Relationship Id="rId445" Type="http://schemas.openxmlformats.org/officeDocument/2006/relationships/customXml" Target="../ink/ink1333.xml"/><Relationship Id="rId487" Type="http://schemas.openxmlformats.org/officeDocument/2006/relationships/customXml" Target="../ink/ink1354.xml"/><Relationship Id="rId610" Type="http://schemas.openxmlformats.org/officeDocument/2006/relationships/image" Target="../media/image1397.png"/><Relationship Id="rId291" Type="http://schemas.openxmlformats.org/officeDocument/2006/relationships/customXml" Target="../ink/ink1256.xml"/><Relationship Id="rId305" Type="http://schemas.openxmlformats.org/officeDocument/2006/relationships/customXml" Target="../ink/ink1263.xml"/><Relationship Id="rId347" Type="http://schemas.openxmlformats.org/officeDocument/2006/relationships/customXml" Target="../ink/ink1284.xml"/><Relationship Id="rId512" Type="http://schemas.openxmlformats.org/officeDocument/2006/relationships/image" Target="../media/image1348.png"/><Relationship Id="rId44" Type="http://schemas.openxmlformats.org/officeDocument/2006/relationships/image" Target="../media/image254.png"/><Relationship Id="rId86" Type="http://schemas.openxmlformats.org/officeDocument/2006/relationships/image" Target="../media/image1136.png"/><Relationship Id="rId151" Type="http://schemas.openxmlformats.org/officeDocument/2006/relationships/customXml" Target="../ink/ink1186.xml"/><Relationship Id="rId389" Type="http://schemas.openxmlformats.org/officeDocument/2006/relationships/customXml" Target="../ink/ink1305.xml"/><Relationship Id="rId554" Type="http://schemas.openxmlformats.org/officeDocument/2006/relationships/image" Target="../media/image1369.png"/><Relationship Id="rId596" Type="http://schemas.openxmlformats.org/officeDocument/2006/relationships/image" Target="../media/image1390.png"/><Relationship Id="rId193" Type="http://schemas.openxmlformats.org/officeDocument/2006/relationships/customXml" Target="../ink/ink1207.xml"/><Relationship Id="rId207" Type="http://schemas.openxmlformats.org/officeDocument/2006/relationships/customXml" Target="../ink/ink1214.xml"/><Relationship Id="rId249" Type="http://schemas.openxmlformats.org/officeDocument/2006/relationships/customXml" Target="../ink/ink1235.xml"/><Relationship Id="rId414" Type="http://schemas.openxmlformats.org/officeDocument/2006/relationships/image" Target="../media/image1299.png"/><Relationship Id="rId456" Type="http://schemas.openxmlformats.org/officeDocument/2006/relationships/image" Target="../media/image1320.png"/><Relationship Id="rId498" Type="http://schemas.openxmlformats.org/officeDocument/2006/relationships/image" Target="../media/image1341.png"/><Relationship Id="rId621" Type="http://schemas.openxmlformats.org/officeDocument/2006/relationships/customXml" Target="../ink/ink1421.xml"/><Relationship Id="rId13" Type="http://schemas.openxmlformats.org/officeDocument/2006/relationships/customXml" Target="../ink/ink1117.xml"/><Relationship Id="rId109" Type="http://schemas.openxmlformats.org/officeDocument/2006/relationships/customXml" Target="../ink/ink1165.xml"/><Relationship Id="rId260" Type="http://schemas.openxmlformats.org/officeDocument/2006/relationships/image" Target="../media/image1222.png"/><Relationship Id="rId316" Type="http://schemas.openxmlformats.org/officeDocument/2006/relationships/image" Target="../media/image1250.png"/><Relationship Id="rId523" Type="http://schemas.openxmlformats.org/officeDocument/2006/relationships/customXml" Target="../ink/ink1372.xml"/><Relationship Id="rId55" Type="http://schemas.openxmlformats.org/officeDocument/2006/relationships/customXml" Target="../ink/ink1138.xml"/><Relationship Id="rId97" Type="http://schemas.openxmlformats.org/officeDocument/2006/relationships/customXml" Target="../ink/ink1159.xml"/><Relationship Id="rId120" Type="http://schemas.openxmlformats.org/officeDocument/2006/relationships/image" Target="../media/image1153.png"/><Relationship Id="rId358" Type="http://schemas.openxmlformats.org/officeDocument/2006/relationships/image" Target="../media/image1271.png"/><Relationship Id="rId565" Type="http://schemas.openxmlformats.org/officeDocument/2006/relationships/customXml" Target="../ink/ink1393.xml"/><Relationship Id="rId162" Type="http://schemas.openxmlformats.org/officeDocument/2006/relationships/image" Target="../media/image1174.png"/><Relationship Id="rId218" Type="http://schemas.openxmlformats.org/officeDocument/2006/relationships/image" Target="../media/image1201.png"/><Relationship Id="rId425" Type="http://schemas.openxmlformats.org/officeDocument/2006/relationships/customXml" Target="../ink/ink1323.xml"/><Relationship Id="rId467" Type="http://schemas.openxmlformats.org/officeDocument/2006/relationships/customXml" Target="../ink/ink1344.xml"/><Relationship Id="rId632" Type="http://schemas.openxmlformats.org/officeDocument/2006/relationships/image" Target="../media/image1408.png"/><Relationship Id="rId271" Type="http://schemas.openxmlformats.org/officeDocument/2006/relationships/customXml" Target="../ink/ink1246.xml"/><Relationship Id="rId24" Type="http://schemas.openxmlformats.org/officeDocument/2006/relationships/image" Target="../media/image1108.png"/><Relationship Id="rId66" Type="http://schemas.openxmlformats.org/officeDocument/2006/relationships/image" Target="../media/image1127.png"/><Relationship Id="rId131" Type="http://schemas.openxmlformats.org/officeDocument/2006/relationships/customXml" Target="../ink/ink1176.xml"/><Relationship Id="rId327" Type="http://schemas.openxmlformats.org/officeDocument/2006/relationships/customXml" Target="../ink/ink1274.xml"/><Relationship Id="rId369" Type="http://schemas.openxmlformats.org/officeDocument/2006/relationships/customXml" Target="../ink/ink1295.xml"/><Relationship Id="rId534" Type="http://schemas.openxmlformats.org/officeDocument/2006/relationships/image" Target="../media/image1359.png"/><Relationship Id="rId576" Type="http://schemas.openxmlformats.org/officeDocument/2006/relationships/image" Target="../media/image1380.png"/><Relationship Id="rId173" Type="http://schemas.openxmlformats.org/officeDocument/2006/relationships/customXml" Target="../ink/ink1197.xml"/><Relationship Id="rId229" Type="http://schemas.openxmlformats.org/officeDocument/2006/relationships/customXml" Target="../ink/ink1225.xml"/><Relationship Id="rId380" Type="http://schemas.openxmlformats.org/officeDocument/2006/relationships/image" Target="../media/image1282.png"/><Relationship Id="rId436" Type="http://schemas.openxmlformats.org/officeDocument/2006/relationships/image" Target="../media/image1310.png"/><Relationship Id="rId601" Type="http://schemas.openxmlformats.org/officeDocument/2006/relationships/customXml" Target="../ink/ink1411.xml"/><Relationship Id="rId240" Type="http://schemas.openxmlformats.org/officeDocument/2006/relationships/image" Target="../media/image1212.png"/><Relationship Id="rId478" Type="http://schemas.openxmlformats.org/officeDocument/2006/relationships/image" Target="../media/image1331.png"/><Relationship Id="rId35" Type="http://schemas.openxmlformats.org/officeDocument/2006/relationships/customXml" Target="../ink/ink1128.xml"/><Relationship Id="rId77" Type="http://schemas.openxmlformats.org/officeDocument/2006/relationships/customXml" Target="../ink/ink1149.xml"/><Relationship Id="rId100" Type="http://schemas.openxmlformats.org/officeDocument/2006/relationships/image" Target="../media/image1143.png"/><Relationship Id="rId282" Type="http://schemas.openxmlformats.org/officeDocument/2006/relationships/image" Target="../media/image1233.png"/><Relationship Id="rId338" Type="http://schemas.openxmlformats.org/officeDocument/2006/relationships/image" Target="../media/image1261.png"/><Relationship Id="rId503" Type="http://schemas.openxmlformats.org/officeDocument/2006/relationships/customXml" Target="../ink/ink1362.xml"/><Relationship Id="rId545" Type="http://schemas.openxmlformats.org/officeDocument/2006/relationships/customXml" Target="../ink/ink1383.xml"/><Relationship Id="rId587" Type="http://schemas.openxmlformats.org/officeDocument/2006/relationships/customXml" Target="../ink/ink1404.xml"/><Relationship Id="rId8" Type="http://schemas.openxmlformats.org/officeDocument/2006/relationships/image" Target="../media/image1100.png"/><Relationship Id="rId142" Type="http://schemas.openxmlformats.org/officeDocument/2006/relationships/image" Target="../media/image1164.png"/><Relationship Id="rId184" Type="http://schemas.openxmlformats.org/officeDocument/2006/relationships/image" Target="../media/image1185.png"/><Relationship Id="rId391" Type="http://schemas.openxmlformats.org/officeDocument/2006/relationships/customXml" Target="../ink/ink1306.xml"/><Relationship Id="rId405" Type="http://schemas.openxmlformats.org/officeDocument/2006/relationships/customXml" Target="../ink/ink1313.xml"/><Relationship Id="rId447" Type="http://schemas.openxmlformats.org/officeDocument/2006/relationships/customXml" Target="../ink/ink1334.xml"/><Relationship Id="rId612" Type="http://schemas.openxmlformats.org/officeDocument/2006/relationships/image" Target="../media/image1398.png"/><Relationship Id="rId251" Type="http://schemas.openxmlformats.org/officeDocument/2006/relationships/customXml" Target="../ink/ink1236.xml"/><Relationship Id="rId489" Type="http://schemas.openxmlformats.org/officeDocument/2006/relationships/customXml" Target="../ink/ink1355.xml"/><Relationship Id="rId46" Type="http://schemas.openxmlformats.org/officeDocument/2006/relationships/image" Target="../media/image1117.png"/><Relationship Id="rId293" Type="http://schemas.openxmlformats.org/officeDocument/2006/relationships/customXml" Target="../ink/ink1257.xml"/><Relationship Id="rId307" Type="http://schemas.openxmlformats.org/officeDocument/2006/relationships/customXml" Target="../ink/ink1264.xml"/><Relationship Id="rId349" Type="http://schemas.openxmlformats.org/officeDocument/2006/relationships/customXml" Target="../ink/ink1285.xml"/><Relationship Id="rId514" Type="http://schemas.openxmlformats.org/officeDocument/2006/relationships/image" Target="../media/image1349.png"/><Relationship Id="rId556" Type="http://schemas.openxmlformats.org/officeDocument/2006/relationships/image" Target="../media/image1370.png"/><Relationship Id="rId88" Type="http://schemas.openxmlformats.org/officeDocument/2006/relationships/image" Target="../media/image1137.png"/><Relationship Id="rId111" Type="http://schemas.openxmlformats.org/officeDocument/2006/relationships/customXml" Target="../ink/ink1166.xml"/><Relationship Id="rId153" Type="http://schemas.openxmlformats.org/officeDocument/2006/relationships/customXml" Target="../ink/ink1187.xml"/><Relationship Id="rId195" Type="http://schemas.openxmlformats.org/officeDocument/2006/relationships/customXml" Target="../ink/ink1208.xml"/><Relationship Id="rId209" Type="http://schemas.openxmlformats.org/officeDocument/2006/relationships/customXml" Target="../ink/ink1215.xml"/><Relationship Id="rId360" Type="http://schemas.openxmlformats.org/officeDocument/2006/relationships/image" Target="../media/image1272.png"/><Relationship Id="rId416" Type="http://schemas.openxmlformats.org/officeDocument/2006/relationships/image" Target="../media/image1300.png"/><Relationship Id="rId598" Type="http://schemas.openxmlformats.org/officeDocument/2006/relationships/image" Target="../media/image1391.png"/><Relationship Id="rId220" Type="http://schemas.openxmlformats.org/officeDocument/2006/relationships/image" Target="../media/image1202.png"/><Relationship Id="rId458" Type="http://schemas.openxmlformats.org/officeDocument/2006/relationships/image" Target="../media/image1321.png"/><Relationship Id="rId623" Type="http://schemas.openxmlformats.org/officeDocument/2006/relationships/customXml" Target="../ink/ink1422.xml"/><Relationship Id="rId15" Type="http://schemas.openxmlformats.org/officeDocument/2006/relationships/customXml" Target="../ink/ink1118.xml"/><Relationship Id="rId57" Type="http://schemas.openxmlformats.org/officeDocument/2006/relationships/customXml" Target="../ink/ink1139.xml"/><Relationship Id="rId262" Type="http://schemas.openxmlformats.org/officeDocument/2006/relationships/image" Target="../media/image1223.png"/><Relationship Id="rId318" Type="http://schemas.openxmlformats.org/officeDocument/2006/relationships/image" Target="../media/image1251.png"/><Relationship Id="rId525" Type="http://schemas.openxmlformats.org/officeDocument/2006/relationships/customXml" Target="../ink/ink1373.xml"/><Relationship Id="rId567" Type="http://schemas.openxmlformats.org/officeDocument/2006/relationships/customXml" Target="../ink/ink1394.xml"/><Relationship Id="rId99" Type="http://schemas.openxmlformats.org/officeDocument/2006/relationships/customXml" Target="../ink/ink1160.xml"/><Relationship Id="rId122" Type="http://schemas.openxmlformats.org/officeDocument/2006/relationships/image" Target="../media/image1154.png"/><Relationship Id="rId164" Type="http://schemas.openxmlformats.org/officeDocument/2006/relationships/image" Target="../media/image1175.png"/><Relationship Id="rId371" Type="http://schemas.openxmlformats.org/officeDocument/2006/relationships/customXml" Target="../ink/ink1296.xml"/><Relationship Id="rId427" Type="http://schemas.openxmlformats.org/officeDocument/2006/relationships/customXml" Target="../ink/ink1324.xml"/><Relationship Id="rId469" Type="http://schemas.openxmlformats.org/officeDocument/2006/relationships/customXml" Target="../ink/ink1345.xml"/><Relationship Id="rId634" Type="http://schemas.openxmlformats.org/officeDocument/2006/relationships/image" Target="../media/image1409.png"/><Relationship Id="rId26" Type="http://schemas.openxmlformats.org/officeDocument/2006/relationships/image" Target="../media/image1109.png"/><Relationship Id="rId231" Type="http://schemas.openxmlformats.org/officeDocument/2006/relationships/customXml" Target="../ink/ink1226.xml"/><Relationship Id="rId273" Type="http://schemas.openxmlformats.org/officeDocument/2006/relationships/customXml" Target="../ink/ink1247.xml"/><Relationship Id="rId329" Type="http://schemas.openxmlformats.org/officeDocument/2006/relationships/customXml" Target="../ink/ink1275.xml"/><Relationship Id="rId480" Type="http://schemas.openxmlformats.org/officeDocument/2006/relationships/image" Target="../media/image1332.png"/><Relationship Id="rId536" Type="http://schemas.openxmlformats.org/officeDocument/2006/relationships/image" Target="../media/image1360.png"/><Relationship Id="rId68" Type="http://schemas.openxmlformats.org/officeDocument/2006/relationships/image" Target="../media/image1128.png"/><Relationship Id="rId133" Type="http://schemas.openxmlformats.org/officeDocument/2006/relationships/customXml" Target="../ink/ink1177.xml"/><Relationship Id="rId175" Type="http://schemas.openxmlformats.org/officeDocument/2006/relationships/customXml" Target="../ink/ink1198.xml"/><Relationship Id="rId340" Type="http://schemas.openxmlformats.org/officeDocument/2006/relationships/image" Target="../media/image1262.png"/><Relationship Id="rId578" Type="http://schemas.openxmlformats.org/officeDocument/2006/relationships/image" Target="../media/image1381.png"/><Relationship Id="rId200" Type="http://schemas.openxmlformats.org/officeDocument/2006/relationships/image" Target="../media/image1193.png"/><Relationship Id="rId382" Type="http://schemas.openxmlformats.org/officeDocument/2006/relationships/image" Target="../media/image1283.png"/><Relationship Id="rId438" Type="http://schemas.openxmlformats.org/officeDocument/2006/relationships/image" Target="../media/image1311.png"/><Relationship Id="rId603" Type="http://schemas.openxmlformats.org/officeDocument/2006/relationships/customXml" Target="../ink/ink1412.xml"/><Relationship Id="rId242" Type="http://schemas.openxmlformats.org/officeDocument/2006/relationships/image" Target="../media/image1213.png"/><Relationship Id="rId284" Type="http://schemas.openxmlformats.org/officeDocument/2006/relationships/image" Target="../media/image1234.png"/><Relationship Id="rId491" Type="http://schemas.openxmlformats.org/officeDocument/2006/relationships/customXml" Target="../ink/ink1356.xml"/><Relationship Id="rId505" Type="http://schemas.openxmlformats.org/officeDocument/2006/relationships/customXml" Target="../ink/ink1363.xml"/><Relationship Id="rId37" Type="http://schemas.openxmlformats.org/officeDocument/2006/relationships/customXml" Target="../ink/ink1129.xml"/><Relationship Id="rId79" Type="http://schemas.openxmlformats.org/officeDocument/2006/relationships/customXml" Target="../ink/ink1150.xml"/><Relationship Id="rId102" Type="http://schemas.openxmlformats.org/officeDocument/2006/relationships/image" Target="../media/image1144.png"/><Relationship Id="rId144" Type="http://schemas.openxmlformats.org/officeDocument/2006/relationships/image" Target="../media/image1165.png"/><Relationship Id="rId547" Type="http://schemas.openxmlformats.org/officeDocument/2006/relationships/customXml" Target="../ink/ink1384.xml"/><Relationship Id="rId589" Type="http://schemas.openxmlformats.org/officeDocument/2006/relationships/customXml" Target="../ink/ink1405.xml"/><Relationship Id="rId90" Type="http://schemas.openxmlformats.org/officeDocument/2006/relationships/image" Target="../media/image1138.png"/><Relationship Id="rId186" Type="http://schemas.openxmlformats.org/officeDocument/2006/relationships/image" Target="../media/image1186.png"/><Relationship Id="rId351" Type="http://schemas.openxmlformats.org/officeDocument/2006/relationships/customXml" Target="../ink/ink1286.xml"/><Relationship Id="rId393" Type="http://schemas.openxmlformats.org/officeDocument/2006/relationships/customXml" Target="../ink/ink1307.xml"/><Relationship Id="rId407" Type="http://schemas.openxmlformats.org/officeDocument/2006/relationships/customXml" Target="../ink/ink1314.xml"/><Relationship Id="rId449" Type="http://schemas.openxmlformats.org/officeDocument/2006/relationships/customXml" Target="../ink/ink1335.xml"/><Relationship Id="rId614" Type="http://schemas.openxmlformats.org/officeDocument/2006/relationships/image" Target="../media/image1399.png"/><Relationship Id="rId211" Type="http://schemas.openxmlformats.org/officeDocument/2006/relationships/customXml" Target="../ink/ink1216.xml"/><Relationship Id="rId253" Type="http://schemas.openxmlformats.org/officeDocument/2006/relationships/customXml" Target="../ink/ink1237.xml"/><Relationship Id="rId295" Type="http://schemas.openxmlformats.org/officeDocument/2006/relationships/customXml" Target="../ink/ink1258.xml"/><Relationship Id="rId309" Type="http://schemas.openxmlformats.org/officeDocument/2006/relationships/customXml" Target="../ink/ink1265.xml"/><Relationship Id="rId460" Type="http://schemas.openxmlformats.org/officeDocument/2006/relationships/image" Target="../media/image1322.png"/><Relationship Id="rId516" Type="http://schemas.openxmlformats.org/officeDocument/2006/relationships/image" Target="../media/image1350.png"/><Relationship Id="rId48" Type="http://schemas.openxmlformats.org/officeDocument/2006/relationships/image" Target="../media/image1118.png"/><Relationship Id="rId113" Type="http://schemas.openxmlformats.org/officeDocument/2006/relationships/customXml" Target="../ink/ink1167.xml"/><Relationship Id="rId320" Type="http://schemas.openxmlformats.org/officeDocument/2006/relationships/image" Target="../media/image1252.png"/><Relationship Id="rId558" Type="http://schemas.openxmlformats.org/officeDocument/2006/relationships/image" Target="../media/image1371.png"/><Relationship Id="rId155" Type="http://schemas.openxmlformats.org/officeDocument/2006/relationships/customXml" Target="../ink/ink1188.xml"/><Relationship Id="rId197" Type="http://schemas.openxmlformats.org/officeDocument/2006/relationships/customXml" Target="../ink/ink1209.xml"/><Relationship Id="rId362" Type="http://schemas.openxmlformats.org/officeDocument/2006/relationships/image" Target="../media/image1273.png"/><Relationship Id="rId418" Type="http://schemas.openxmlformats.org/officeDocument/2006/relationships/image" Target="../media/image1301.png"/><Relationship Id="rId625" Type="http://schemas.openxmlformats.org/officeDocument/2006/relationships/customXml" Target="../ink/ink1423.xml"/><Relationship Id="rId222" Type="http://schemas.openxmlformats.org/officeDocument/2006/relationships/image" Target="../media/image1203.png"/><Relationship Id="rId264" Type="http://schemas.openxmlformats.org/officeDocument/2006/relationships/image" Target="../media/image1224.png"/><Relationship Id="rId471" Type="http://schemas.openxmlformats.org/officeDocument/2006/relationships/customXml" Target="../ink/ink1346.xml"/><Relationship Id="rId17" Type="http://schemas.openxmlformats.org/officeDocument/2006/relationships/customXml" Target="../ink/ink1119.xml"/><Relationship Id="rId59" Type="http://schemas.openxmlformats.org/officeDocument/2006/relationships/customXml" Target="../ink/ink1140.xml"/><Relationship Id="rId124" Type="http://schemas.openxmlformats.org/officeDocument/2006/relationships/image" Target="../media/image1155.png"/><Relationship Id="rId527" Type="http://schemas.openxmlformats.org/officeDocument/2006/relationships/customXml" Target="../ink/ink1374.xml"/><Relationship Id="rId569" Type="http://schemas.openxmlformats.org/officeDocument/2006/relationships/customXml" Target="../ink/ink1395.xml"/><Relationship Id="rId70" Type="http://schemas.openxmlformats.org/officeDocument/2006/relationships/image" Target="../media/image1129.png"/><Relationship Id="rId166" Type="http://schemas.openxmlformats.org/officeDocument/2006/relationships/image" Target="../media/image1176.png"/><Relationship Id="rId331" Type="http://schemas.openxmlformats.org/officeDocument/2006/relationships/customXml" Target="../ink/ink1276.xml"/><Relationship Id="rId373" Type="http://schemas.openxmlformats.org/officeDocument/2006/relationships/customXml" Target="../ink/ink1297.xml"/><Relationship Id="rId429" Type="http://schemas.openxmlformats.org/officeDocument/2006/relationships/customXml" Target="../ink/ink1325.xml"/><Relationship Id="rId580" Type="http://schemas.openxmlformats.org/officeDocument/2006/relationships/image" Target="../media/image138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27.xml"/><Relationship Id="rId440" Type="http://schemas.openxmlformats.org/officeDocument/2006/relationships/image" Target="../media/image1312.png"/><Relationship Id="rId28" Type="http://schemas.openxmlformats.org/officeDocument/2006/relationships/image" Target="../media/image1110.png"/><Relationship Id="rId275" Type="http://schemas.openxmlformats.org/officeDocument/2006/relationships/customXml" Target="../ink/ink1248.xml"/><Relationship Id="rId300" Type="http://schemas.openxmlformats.org/officeDocument/2006/relationships/image" Target="../media/image1242.png"/><Relationship Id="rId482" Type="http://schemas.openxmlformats.org/officeDocument/2006/relationships/image" Target="../media/image1333.png"/><Relationship Id="rId538" Type="http://schemas.openxmlformats.org/officeDocument/2006/relationships/image" Target="../media/image1361.png"/><Relationship Id="rId81" Type="http://schemas.openxmlformats.org/officeDocument/2006/relationships/customXml" Target="../ink/ink1151.xml"/><Relationship Id="rId135" Type="http://schemas.openxmlformats.org/officeDocument/2006/relationships/customXml" Target="../ink/ink1178.xml"/><Relationship Id="rId177" Type="http://schemas.openxmlformats.org/officeDocument/2006/relationships/customXml" Target="../ink/ink1199.xml"/><Relationship Id="rId342" Type="http://schemas.openxmlformats.org/officeDocument/2006/relationships/image" Target="../media/image1263.png"/><Relationship Id="rId384" Type="http://schemas.openxmlformats.org/officeDocument/2006/relationships/image" Target="../media/image1284.png"/><Relationship Id="rId591" Type="http://schemas.openxmlformats.org/officeDocument/2006/relationships/customXml" Target="../ink/ink1406.xml"/><Relationship Id="rId605" Type="http://schemas.openxmlformats.org/officeDocument/2006/relationships/customXml" Target="../ink/ink1413.xml"/><Relationship Id="rId202" Type="http://schemas.openxmlformats.org/officeDocument/2006/relationships/image" Target="../media/image1194.png"/><Relationship Id="rId244" Type="http://schemas.openxmlformats.org/officeDocument/2006/relationships/image" Target="../media/image1214.png"/><Relationship Id="rId39" Type="http://schemas.openxmlformats.org/officeDocument/2006/relationships/customXml" Target="../ink/ink1130.xml"/><Relationship Id="rId286" Type="http://schemas.openxmlformats.org/officeDocument/2006/relationships/image" Target="../media/image1235.png"/><Relationship Id="rId451" Type="http://schemas.openxmlformats.org/officeDocument/2006/relationships/customXml" Target="../ink/ink1336.xml"/><Relationship Id="rId493" Type="http://schemas.openxmlformats.org/officeDocument/2006/relationships/customXml" Target="../ink/ink1357.xml"/><Relationship Id="rId507" Type="http://schemas.openxmlformats.org/officeDocument/2006/relationships/customXml" Target="../ink/ink1364.xml"/><Relationship Id="rId549" Type="http://schemas.openxmlformats.org/officeDocument/2006/relationships/customXml" Target="../ink/ink1385.xml"/><Relationship Id="rId50" Type="http://schemas.openxmlformats.org/officeDocument/2006/relationships/image" Target="../media/image1119.png"/><Relationship Id="rId104" Type="http://schemas.openxmlformats.org/officeDocument/2006/relationships/image" Target="../media/image1145.png"/><Relationship Id="rId146" Type="http://schemas.openxmlformats.org/officeDocument/2006/relationships/image" Target="../media/image1166.png"/><Relationship Id="rId188" Type="http://schemas.openxmlformats.org/officeDocument/2006/relationships/image" Target="../media/image1187.png"/><Relationship Id="rId311" Type="http://schemas.openxmlformats.org/officeDocument/2006/relationships/customXml" Target="../ink/ink1266.xml"/><Relationship Id="rId353" Type="http://schemas.openxmlformats.org/officeDocument/2006/relationships/customXml" Target="../ink/ink1287.xml"/><Relationship Id="rId395" Type="http://schemas.openxmlformats.org/officeDocument/2006/relationships/customXml" Target="../ink/ink1308.xml"/><Relationship Id="rId409" Type="http://schemas.openxmlformats.org/officeDocument/2006/relationships/customXml" Target="../ink/ink1315.xml"/><Relationship Id="rId560" Type="http://schemas.openxmlformats.org/officeDocument/2006/relationships/image" Target="../media/image1372.png"/><Relationship Id="rId92" Type="http://schemas.openxmlformats.org/officeDocument/2006/relationships/image" Target="../media/image1139.png"/><Relationship Id="rId213" Type="http://schemas.openxmlformats.org/officeDocument/2006/relationships/customXml" Target="../ink/ink1217.xml"/><Relationship Id="rId420" Type="http://schemas.openxmlformats.org/officeDocument/2006/relationships/image" Target="../media/image1302.png"/><Relationship Id="rId616" Type="http://schemas.openxmlformats.org/officeDocument/2006/relationships/image" Target="../media/image1400.png"/><Relationship Id="rId255" Type="http://schemas.openxmlformats.org/officeDocument/2006/relationships/customXml" Target="../ink/ink1238.xml"/><Relationship Id="rId297" Type="http://schemas.openxmlformats.org/officeDocument/2006/relationships/customXml" Target="../ink/ink1259.xml"/><Relationship Id="rId462" Type="http://schemas.openxmlformats.org/officeDocument/2006/relationships/image" Target="../media/image1323.png"/><Relationship Id="rId518" Type="http://schemas.openxmlformats.org/officeDocument/2006/relationships/image" Target="../media/image1351.png"/><Relationship Id="rId115" Type="http://schemas.openxmlformats.org/officeDocument/2006/relationships/customXml" Target="../ink/ink1168.xml"/><Relationship Id="rId157" Type="http://schemas.openxmlformats.org/officeDocument/2006/relationships/customXml" Target="../ink/ink1189.xml"/><Relationship Id="rId322" Type="http://schemas.openxmlformats.org/officeDocument/2006/relationships/image" Target="../media/image1253.png"/><Relationship Id="rId364" Type="http://schemas.openxmlformats.org/officeDocument/2006/relationships/image" Target="../media/image1274.png"/><Relationship Id="rId61" Type="http://schemas.openxmlformats.org/officeDocument/2006/relationships/customXml" Target="../ink/ink1141.xml"/><Relationship Id="rId199" Type="http://schemas.openxmlformats.org/officeDocument/2006/relationships/customXml" Target="../ink/ink1210.xml"/><Relationship Id="rId571" Type="http://schemas.openxmlformats.org/officeDocument/2006/relationships/customXml" Target="../ink/ink1396.xml"/><Relationship Id="rId627" Type="http://schemas.openxmlformats.org/officeDocument/2006/relationships/customXml" Target="../ink/ink1424.xml"/><Relationship Id="rId19" Type="http://schemas.openxmlformats.org/officeDocument/2006/relationships/customXml" Target="../ink/ink1120.xml"/><Relationship Id="rId224" Type="http://schemas.openxmlformats.org/officeDocument/2006/relationships/image" Target="../media/image1204.png"/><Relationship Id="rId266" Type="http://schemas.openxmlformats.org/officeDocument/2006/relationships/image" Target="../media/image1225.png"/><Relationship Id="rId431" Type="http://schemas.openxmlformats.org/officeDocument/2006/relationships/customXml" Target="../ink/ink1326.xml"/><Relationship Id="rId473" Type="http://schemas.openxmlformats.org/officeDocument/2006/relationships/customXml" Target="../ink/ink1347.xml"/><Relationship Id="rId529" Type="http://schemas.openxmlformats.org/officeDocument/2006/relationships/customXml" Target="../ink/ink1375.xml"/><Relationship Id="rId30" Type="http://schemas.openxmlformats.org/officeDocument/2006/relationships/image" Target="../media/image1111.png"/><Relationship Id="rId126" Type="http://schemas.openxmlformats.org/officeDocument/2006/relationships/image" Target="../media/image1156.png"/><Relationship Id="rId168" Type="http://schemas.openxmlformats.org/officeDocument/2006/relationships/image" Target="../media/image1177.png"/><Relationship Id="rId333" Type="http://schemas.openxmlformats.org/officeDocument/2006/relationships/customXml" Target="../ink/ink1277.xml"/><Relationship Id="rId540" Type="http://schemas.openxmlformats.org/officeDocument/2006/relationships/image" Target="../media/image1362.png"/><Relationship Id="rId72" Type="http://schemas.openxmlformats.org/officeDocument/2006/relationships/image" Target="../media/image14.png"/><Relationship Id="rId375" Type="http://schemas.openxmlformats.org/officeDocument/2006/relationships/customXml" Target="../ink/ink1298.xml"/><Relationship Id="rId582" Type="http://schemas.openxmlformats.org/officeDocument/2006/relationships/image" Target="../media/image1383.png"/><Relationship Id="rId3" Type="http://schemas.openxmlformats.org/officeDocument/2006/relationships/customXml" Target="../ink/ink1112.xml"/><Relationship Id="rId235" Type="http://schemas.openxmlformats.org/officeDocument/2006/relationships/customXml" Target="../ink/ink1228.xml"/><Relationship Id="rId277" Type="http://schemas.openxmlformats.org/officeDocument/2006/relationships/customXml" Target="../ink/ink1249.xml"/><Relationship Id="rId400" Type="http://schemas.openxmlformats.org/officeDocument/2006/relationships/image" Target="../media/image1292.png"/><Relationship Id="rId442" Type="http://schemas.openxmlformats.org/officeDocument/2006/relationships/image" Target="../media/image1313.png"/><Relationship Id="rId484" Type="http://schemas.openxmlformats.org/officeDocument/2006/relationships/image" Target="../media/image1334.png"/><Relationship Id="rId137" Type="http://schemas.openxmlformats.org/officeDocument/2006/relationships/customXml" Target="../ink/ink1179.xml"/><Relationship Id="rId302" Type="http://schemas.openxmlformats.org/officeDocument/2006/relationships/image" Target="../media/image1243.png"/><Relationship Id="rId344" Type="http://schemas.openxmlformats.org/officeDocument/2006/relationships/image" Target="../media/image1264.png"/><Relationship Id="rId41" Type="http://schemas.openxmlformats.org/officeDocument/2006/relationships/customXml" Target="../ink/ink1131.xml"/><Relationship Id="rId83" Type="http://schemas.openxmlformats.org/officeDocument/2006/relationships/customXml" Target="../ink/ink1152.xml"/><Relationship Id="rId179" Type="http://schemas.openxmlformats.org/officeDocument/2006/relationships/customXml" Target="../ink/ink1200.xml"/><Relationship Id="rId386" Type="http://schemas.openxmlformats.org/officeDocument/2006/relationships/image" Target="../media/image1285.png"/><Relationship Id="rId551" Type="http://schemas.openxmlformats.org/officeDocument/2006/relationships/customXml" Target="../ink/ink1386.xml"/><Relationship Id="rId593" Type="http://schemas.openxmlformats.org/officeDocument/2006/relationships/customXml" Target="../ink/ink1407.xml"/><Relationship Id="rId607" Type="http://schemas.openxmlformats.org/officeDocument/2006/relationships/customXml" Target="../ink/ink1414.xml"/><Relationship Id="rId190" Type="http://schemas.openxmlformats.org/officeDocument/2006/relationships/image" Target="../media/image1188.png"/><Relationship Id="rId204" Type="http://schemas.openxmlformats.org/officeDocument/2006/relationships/image" Target="../media/image1195.png"/><Relationship Id="rId246" Type="http://schemas.openxmlformats.org/officeDocument/2006/relationships/image" Target="../media/image1215.png"/><Relationship Id="rId288" Type="http://schemas.openxmlformats.org/officeDocument/2006/relationships/image" Target="../media/image1236.png"/><Relationship Id="rId411" Type="http://schemas.openxmlformats.org/officeDocument/2006/relationships/customXml" Target="../ink/ink1316.xml"/><Relationship Id="rId453" Type="http://schemas.openxmlformats.org/officeDocument/2006/relationships/customXml" Target="../ink/ink1337.xml"/><Relationship Id="rId509" Type="http://schemas.openxmlformats.org/officeDocument/2006/relationships/customXml" Target="../ink/ink1365.xml"/><Relationship Id="rId106" Type="http://schemas.openxmlformats.org/officeDocument/2006/relationships/image" Target="../media/image1146.png"/><Relationship Id="rId313" Type="http://schemas.openxmlformats.org/officeDocument/2006/relationships/customXml" Target="../ink/ink1267.xml"/><Relationship Id="rId495" Type="http://schemas.openxmlformats.org/officeDocument/2006/relationships/customXml" Target="../ink/ink1358.xml"/><Relationship Id="rId10" Type="http://schemas.openxmlformats.org/officeDocument/2006/relationships/image" Target="../media/image1101.png"/><Relationship Id="rId52" Type="http://schemas.openxmlformats.org/officeDocument/2006/relationships/image" Target="../media/image1120.png"/><Relationship Id="rId94" Type="http://schemas.openxmlformats.org/officeDocument/2006/relationships/image" Target="../media/image1140.png"/><Relationship Id="rId148" Type="http://schemas.openxmlformats.org/officeDocument/2006/relationships/image" Target="../media/image1167.png"/><Relationship Id="rId355" Type="http://schemas.openxmlformats.org/officeDocument/2006/relationships/customXml" Target="../ink/ink1288.xml"/><Relationship Id="rId397" Type="http://schemas.openxmlformats.org/officeDocument/2006/relationships/customXml" Target="../ink/ink1309.xml"/><Relationship Id="rId520" Type="http://schemas.openxmlformats.org/officeDocument/2006/relationships/image" Target="../media/image1352.png"/><Relationship Id="rId562" Type="http://schemas.openxmlformats.org/officeDocument/2006/relationships/image" Target="../media/image1373.png"/><Relationship Id="rId618" Type="http://schemas.openxmlformats.org/officeDocument/2006/relationships/image" Target="../media/image1401.png"/><Relationship Id="rId215" Type="http://schemas.openxmlformats.org/officeDocument/2006/relationships/customXml" Target="../ink/ink1218.xml"/><Relationship Id="rId257" Type="http://schemas.openxmlformats.org/officeDocument/2006/relationships/customXml" Target="../ink/ink1239.xml"/><Relationship Id="rId422" Type="http://schemas.openxmlformats.org/officeDocument/2006/relationships/image" Target="../media/image1303.png"/><Relationship Id="rId464" Type="http://schemas.openxmlformats.org/officeDocument/2006/relationships/image" Target="../media/image1324.png"/><Relationship Id="rId299" Type="http://schemas.openxmlformats.org/officeDocument/2006/relationships/customXml" Target="../ink/ink1260.xml"/><Relationship Id="rId63" Type="http://schemas.openxmlformats.org/officeDocument/2006/relationships/customXml" Target="../ink/ink1142.xml"/><Relationship Id="rId159" Type="http://schemas.openxmlformats.org/officeDocument/2006/relationships/customXml" Target="../ink/ink1190.xml"/><Relationship Id="rId366" Type="http://schemas.openxmlformats.org/officeDocument/2006/relationships/image" Target="../media/image1275.png"/><Relationship Id="rId573" Type="http://schemas.openxmlformats.org/officeDocument/2006/relationships/customXml" Target="../ink/ink1397.xml"/><Relationship Id="rId226" Type="http://schemas.openxmlformats.org/officeDocument/2006/relationships/image" Target="../media/image1205.png"/><Relationship Id="rId433" Type="http://schemas.openxmlformats.org/officeDocument/2006/relationships/customXml" Target="../ink/ink1327.xml"/><Relationship Id="rId74" Type="http://schemas.openxmlformats.org/officeDocument/2006/relationships/image" Target="../media/image1130.png"/><Relationship Id="rId377" Type="http://schemas.openxmlformats.org/officeDocument/2006/relationships/customXml" Target="../ink/ink1299.xml"/><Relationship Id="rId500" Type="http://schemas.openxmlformats.org/officeDocument/2006/relationships/image" Target="../media/image1342.png"/><Relationship Id="rId584" Type="http://schemas.openxmlformats.org/officeDocument/2006/relationships/image" Target="../media/image1384.png"/><Relationship Id="rId5" Type="http://schemas.openxmlformats.org/officeDocument/2006/relationships/customXml" Target="../ink/ink1113.xml"/><Relationship Id="rId237" Type="http://schemas.openxmlformats.org/officeDocument/2006/relationships/customXml" Target="../ink/ink1229.xml"/><Relationship Id="rId444" Type="http://schemas.openxmlformats.org/officeDocument/2006/relationships/image" Target="../media/image1314.png"/><Relationship Id="rId290" Type="http://schemas.openxmlformats.org/officeDocument/2006/relationships/image" Target="../media/image1237.png"/><Relationship Id="rId304" Type="http://schemas.openxmlformats.org/officeDocument/2006/relationships/image" Target="../media/image1244.png"/><Relationship Id="rId388" Type="http://schemas.openxmlformats.org/officeDocument/2006/relationships/image" Target="../media/image1286.png"/><Relationship Id="rId511" Type="http://schemas.openxmlformats.org/officeDocument/2006/relationships/customXml" Target="../ink/ink1366.xml"/><Relationship Id="rId609" Type="http://schemas.openxmlformats.org/officeDocument/2006/relationships/customXml" Target="../ink/ink1415.xml"/><Relationship Id="rId85" Type="http://schemas.openxmlformats.org/officeDocument/2006/relationships/customXml" Target="../ink/ink1153.xml"/><Relationship Id="rId150" Type="http://schemas.openxmlformats.org/officeDocument/2006/relationships/image" Target="../media/image1168.png"/><Relationship Id="rId595" Type="http://schemas.openxmlformats.org/officeDocument/2006/relationships/customXml" Target="../ink/ink1408.xml"/><Relationship Id="rId248" Type="http://schemas.openxmlformats.org/officeDocument/2006/relationships/image" Target="../media/image1216.png"/><Relationship Id="rId455" Type="http://schemas.openxmlformats.org/officeDocument/2006/relationships/customXml" Target="../ink/ink1338.xml"/><Relationship Id="rId12" Type="http://schemas.openxmlformats.org/officeDocument/2006/relationships/image" Target="../media/image1102.png"/><Relationship Id="rId108" Type="http://schemas.openxmlformats.org/officeDocument/2006/relationships/image" Target="../media/image1147.png"/><Relationship Id="rId315" Type="http://schemas.openxmlformats.org/officeDocument/2006/relationships/customXml" Target="../ink/ink1268.xml"/><Relationship Id="rId522" Type="http://schemas.openxmlformats.org/officeDocument/2006/relationships/image" Target="../media/image1353.png"/><Relationship Id="rId96" Type="http://schemas.openxmlformats.org/officeDocument/2006/relationships/image" Target="../media/image1141.png"/><Relationship Id="rId161" Type="http://schemas.openxmlformats.org/officeDocument/2006/relationships/customXml" Target="../ink/ink1191.xml"/><Relationship Id="rId399" Type="http://schemas.openxmlformats.org/officeDocument/2006/relationships/customXml" Target="../ink/ink1310.xml"/><Relationship Id="rId259" Type="http://schemas.openxmlformats.org/officeDocument/2006/relationships/customXml" Target="../ink/ink1240.xml"/><Relationship Id="rId466" Type="http://schemas.openxmlformats.org/officeDocument/2006/relationships/image" Target="../media/image1325.png"/><Relationship Id="rId23" Type="http://schemas.openxmlformats.org/officeDocument/2006/relationships/customXml" Target="../ink/ink1122.xml"/><Relationship Id="rId119" Type="http://schemas.openxmlformats.org/officeDocument/2006/relationships/customXml" Target="../ink/ink1170.xml"/><Relationship Id="rId326" Type="http://schemas.openxmlformats.org/officeDocument/2006/relationships/image" Target="../media/image1255.png"/><Relationship Id="rId533" Type="http://schemas.openxmlformats.org/officeDocument/2006/relationships/customXml" Target="../ink/ink1377.xml"/><Relationship Id="rId172" Type="http://schemas.openxmlformats.org/officeDocument/2006/relationships/image" Target="../media/image1179.png"/><Relationship Id="rId477" Type="http://schemas.openxmlformats.org/officeDocument/2006/relationships/customXml" Target="../ink/ink1349.xml"/><Relationship Id="rId600" Type="http://schemas.openxmlformats.org/officeDocument/2006/relationships/image" Target="../media/image1392.png"/><Relationship Id="rId337" Type="http://schemas.openxmlformats.org/officeDocument/2006/relationships/customXml" Target="../ink/ink1279.xml"/><Relationship Id="rId34" Type="http://schemas.openxmlformats.org/officeDocument/2006/relationships/image" Target="../media/image1113.png"/><Relationship Id="rId544" Type="http://schemas.openxmlformats.org/officeDocument/2006/relationships/image" Target="../media/image1364.png"/><Relationship Id="rId183" Type="http://schemas.openxmlformats.org/officeDocument/2006/relationships/customXml" Target="../ink/ink1202.xml"/><Relationship Id="rId390" Type="http://schemas.openxmlformats.org/officeDocument/2006/relationships/image" Target="../media/image1287.png"/><Relationship Id="rId404" Type="http://schemas.openxmlformats.org/officeDocument/2006/relationships/image" Target="../media/image1294.png"/><Relationship Id="rId611" Type="http://schemas.openxmlformats.org/officeDocument/2006/relationships/customXml" Target="../ink/ink1416.xml"/><Relationship Id="rId250" Type="http://schemas.openxmlformats.org/officeDocument/2006/relationships/image" Target="../media/image1217.png"/><Relationship Id="rId488" Type="http://schemas.openxmlformats.org/officeDocument/2006/relationships/image" Target="../media/image1336.png"/><Relationship Id="rId45" Type="http://schemas.openxmlformats.org/officeDocument/2006/relationships/customXml" Target="../ink/ink1133.xml"/><Relationship Id="rId110" Type="http://schemas.openxmlformats.org/officeDocument/2006/relationships/image" Target="../media/image1148.png"/><Relationship Id="rId348" Type="http://schemas.openxmlformats.org/officeDocument/2006/relationships/image" Target="../media/image1266.png"/><Relationship Id="rId555" Type="http://schemas.openxmlformats.org/officeDocument/2006/relationships/customXml" Target="../ink/ink1388.xml"/><Relationship Id="rId194" Type="http://schemas.openxmlformats.org/officeDocument/2006/relationships/image" Target="../media/image1190.png"/><Relationship Id="rId208" Type="http://schemas.openxmlformats.org/officeDocument/2006/relationships/image" Target="../media/image1197.png"/><Relationship Id="rId415" Type="http://schemas.openxmlformats.org/officeDocument/2006/relationships/customXml" Target="../ink/ink1318.xml"/><Relationship Id="rId622" Type="http://schemas.openxmlformats.org/officeDocument/2006/relationships/image" Target="../media/image1403.png"/><Relationship Id="rId261" Type="http://schemas.openxmlformats.org/officeDocument/2006/relationships/customXml" Target="../ink/ink1241.xml"/><Relationship Id="rId499" Type="http://schemas.openxmlformats.org/officeDocument/2006/relationships/customXml" Target="../ink/ink1360.xml"/><Relationship Id="rId56" Type="http://schemas.openxmlformats.org/officeDocument/2006/relationships/image" Target="../media/image1122.png"/><Relationship Id="rId359" Type="http://schemas.openxmlformats.org/officeDocument/2006/relationships/customXml" Target="../ink/ink1290.xml"/><Relationship Id="rId566" Type="http://schemas.openxmlformats.org/officeDocument/2006/relationships/image" Target="../media/image1375.png"/><Relationship Id="rId121" Type="http://schemas.openxmlformats.org/officeDocument/2006/relationships/customXml" Target="../ink/ink1171.xml"/><Relationship Id="rId219" Type="http://schemas.openxmlformats.org/officeDocument/2006/relationships/customXml" Target="../ink/ink1220.xml"/><Relationship Id="rId426" Type="http://schemas.openxmlformats.org/officeDocument/2006/relationships/image" Target="../media/image1305.png"/><Relationship Id="rId633" Type="http://schemas.openxmlformats.org/officeDocument/2006/relationships/customXml" Target="../ink/ink1427.xml"/><Relationship Id="rId67" Type="http://schemas.openxmlformats.org/officeDocument/2006/relationships/customXml" Target="../ink/ink1144.xml"/><Relationship Id="rId272" Type="http://schemas.openxmlformats.org/officeDocument/2006/relationships/image" Target="../media/image1228.png"/><Relationship Id="rId577" Type="http://schemas.openxmlformats.org/officeDocument/2006/relationships/customXml" Target="../ink/ink1399.xml"/><Relationship Id="rId132" Type="http://schemas.openxmlformats.org/officeDocument/2006/relationships/image" Target="../media/image1159.png"/><Relationship Id="rId437" Type="http://schemas.openxmlformats.org/officeDocument/2006/relationships/customXml" Target="../ink/ink1329.xml"/><Relationship Id="rId283" Type="http://schemas.openxmlformats.org/officeDocument/2006/relationships/customXml" Target="../ink/ink1252.xml"/><Relationship Id="rId490" Type="http://schemas.openxmlformats.org/officeDocument/2006/relationships/image" Target="../media/image1337.png"/><Relationship Id="rId504" Type="http://schemas.openxmlformats.org/officeDocument/2006/relationships/image" Target="../media/image1344.png"/><Relationship Id="rId78" Type="http://schemas.openxmlformats.org/officeDocument/2006/relationships/image" Target="../media/image1132.png"/><Relationship Id="rId143" Type="http://schemas.openxmlformats.org/officeDocument/2006/relationships/customXml" Target="../ink/ink1182.xml"/><Relationship Id="rId350" Type="http://schemas.openxmlformats.org/officeDocument/2006/relationships/image" Target="../media/image1267.png"/><Relationship Id="rId588" Type="http://schemas.openxmlformats.org/officeDocument/2006/relationships/image" Target="../media/image1386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5.xml"/><Relationship Id="rId21" Type="http://schemas.openxmlformats.org/officeDocument/2006/relationships/customXml" Target="../ink/ink1437.xml"/><Relationship Id="rId42" Type="http://schemas.openxmlformats.org/officeDocument/2006/relationships/image" Target="../media/image1429.png"/><Relationship Id="rId63" Type="http://schemas.openxmlformats.org/officeDocument/2006/relationships/customXml" Target="../ink/ink1458.xml"/><Relationship Id="rId84" Type="http://schemas.openxmlformats.org/officeDocument/2006/relationships/image" Target="../media/image1448.png"/><Relationship Id="rId138" Type="http://schemas.openxmlformats.org/officeDocument/2006/relationships/image" Target="../media/image1475.png"/><Relationship Id="rId159" Type="http://schemas.openxmlformats.org/officeDocument/2006/relationships/customXml" Target="../ink/ink1506.xml"/><Relationship Id="rId107" Type="http://schemas.openxmlformats.org/officeDocument/2006/relationships/customXml" Target="../ink/ink1480.xml"/><Relationship Id="rId11" Type="http://schemas.openxmlformats.org/officeDocument/2006/relationships/customXml" Target="../ink/ink1432.xml"/><Relationship Id="rId32" Type="http://schemas.openxmlformats.org/officeDocument/2006/relationships/image" Target="../media/image1424.png"/><Relationship Id="rId53" Type="http://schemas.openxmlformats.org/officeDocument/2006/relationships/customXml" Target="../ink/ink1453.xml"/><Relationship Id="rId74" Type="http://schemas.openxmlformats.org/officeDocument/2006/relationships/image" Target="../media/image1443.png"/><Relationship Id="rId128" Type="http://schemas.openxmlformats.org/officeDocument/2006/relationships/image" Target="../media/image1470.png"/><Relationship Id="rId149" Type="http://schemas.openxmlformats.org/officeDocument/2006/relationships/customXml" Target="../ink/ink1501.xml"/><Relationship Id="rId5" Type="http://schemas.openxmlformats.org/officeDocument/2006/relationships/customXml" Target="../ink/ink1429.xml"/><Relationship Id="rId95" Type="http://schemas.openxmlformats.org/officeDocument/2006/relationships/customXml" Target="../ink/ink1474.xml"/><Relationship Id="rId160" Type="http://schemas.openxmlformats.org/officeDocument/2006/relationships/image" Target="../media/image1486.png"/><Relationship Id="rId22" Type="http://schemas.openxmlformats.org/officeDocument/2006/relationships/image" Target="../media/image1419.png"/><Relationship Id="rId43" Type="http://schemas.openxmlformats.org/officeDocument/2006/relationships/customXml" Target="../ink/ink1448.xml"/><Relationship Id="rId64" Type="http://schemas.openxmlformats.org/officeDocument/2006/relationships/image" Target="../media/image993.png"/><Relationship Id="rId118" Type="http://schemas.openxmlformats.org/officeDocument/2006/relationships/image" Target="../media/image1465.png"/><Relationship Id="rId139" Type="http://schemas.openxmlformats.org/officeDocument/2006/relationships/customXml" Target="../ink/ink1496.xml"/><Relationship Id="rId85" Type="http://schemas.openxmlformats.org/officeDocument/2006/relationships/customXml" Target="../ink/ink1469.xml"/><Relationship Id="rId150" Type="http://schemas.openxmlformats.org/officeDocument/2006/relationships/image" Target="../media/image1481.png"/><Relationship Id="rId12" Type="http://schemas.openxmlformats.org/officeDocument/2006/relationships/image" Target="../media/image1414.png"/><Relationship Id="rId17" Type="http://schemas.openxmlformats.org/officeDocument/2006/relationships/customXml" Target="../ink/ink1435.xml"/><Relationship Id="rId33" Type="http://schemas.openxmlformats.org/officeDocument/2006/relationships/customXml" Target="../ink/ink1443.xml"/><Relationship Id="rId38" Type="http://schemas.openxmlformats.org/officeDocument/2006/relationships/image" Target="../media/image1427.png"/><Relationship Id="rId59" Type="http://schemas.openxmlformats.org/officeDocument/2006/relationships/customXml" Target="../ink/ink1456.xml"/><Relationship Id="rId103" Type="http://schemas.openxmlformats.org/officeDocument/2006/relationships/customXml" Target="../ink/ink1478.xml"/><Relationship Id="rId108" Type="http://schemas.openxmlformats.org/officeDocument/2006/relationships/image" Target="../media/image1460.png"/><Relationship Id="rId124" Type="http://schemas.openxmlformats.org/officeDocument/2006/relationships/image" Target="../media/image1468.png"/><Relationship Id="rId129" Type="http://schemas.openxmlformats.org/officeDocument/2006/relationships/customXml" Target="../ink/ink1491.xml"/><Relationship Id="rId54" Type="http://schemas.openxmlformats.org/officeDocument/2006/relationships/image" Target="../media/image1435.png"/><Relationship Id="rId70" Type="http://schemas.openxmlformats.org/officeDocument/2006/relationships/image" Target="../media/image1441.png"/><Relationship Id="rId75" Type="http://schemas.openxmlformats.org/officeDocument/2006/relationships/customXml" Target="../ink/ink1464.xml"/><Relationship Id="rId91" Type="http://schemas.openxmlformats.org/officeDocument/2006/relationships/customXml" Target="../ink/ink1472.xml"/><Relationship Id="rId96" Type="http://schemas.openxmlformats.org/officeDocument/2006/relationships/image" Target="../media/image1454.png"/><Relationship Id="rId140" Type="http://schemas.openxmlformats.org/officeDocument/2006/relationships/image" Target="../media/image1476.png"/><Relationship Id="rId145" Type="http://schemas.openxmlformats.org/officeDocument/2006/relationships/customXml" Target="../ink/ink1499.xml"/><Relationship Id="rId161" Type="http://schemas.openxmlformats.org/officeDocument/2006/relationships/customXml" Target="../ink/ink15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1.png"/><Relationship Id="rId23" Type="http://schemas.openxmlformats.org/officeDocument/2006/relationships/customXml" Target="../ink/ink1438.xml"/><Relationship Id="rId28" Type="http://schemas.openxmlformats.org/officeDocument/2006/relationships/image" Target="../media/image1422.png"/><Relationship Id="rId49" Type="http://schemas.openxmlformats.org/officeDocument/2006/relationships/customXml" Target="../ink/ink1451.xml"/><Relationship Id="rId114" Type="http://schemas.openxmlformats.org/officeDocument/2006/relationships/image" Target="../media/image1463.png"/><Relationship Id="rId119" Type="http://schemas.openxmlformats.org/officeDocument/2006/relationships/customXml" Target="../ink/ink1486.xml"/><Relationship Id="rId44" Type="http://schemas.openxmlformats.org/officeDocument/2006/relationships/image" Target="../media/image1430.png"/><Relationship Id="rId60" Type="http://schemas.openxmlformats.org/officeDocument/2006/relationships/image" Target="../media/image1438.png"/><Relationship Id="rId65" Type="http://schemas.openxmlformats.org/officeDocument/2006/relationships/customXml" Target="../ink/ink1459.xml"/><Relationship Id="rId81" Type="http://schemas.openxmlformats.org/officeDocument/2006/relationships/customXml" Target="../ink/ink1467.xml"/><Relationship Id="rId86" Type="http://schemas.openxmlformats.org/officeDocument/2006/relationships/image" Target="../media/image1449.png"/><Relationship Id="rId130" Type="http://schemas.openxmlformats.org/officeDocument/2006/relationships/image" Target="../media/image1471.png"/><Relationship Id="rId135" Type="http://schemas.openxmlformats.org/officeDocument/2006/relationships/customXml" Target="../ink/ink1494.xml"/><Relationship Id="rId151" Type="http://schemas.openxmlformats.org/officeDocument/2006/relationships/customXml" Target="../ink/ink1502.xml"/><Relationship Id="rId156" Type="http://schemas.openxmlformats.org/officeDocument/2006/relationships/image" Target="../media/image1484.png"/><Relationship Id="rId13" Type="http://schemas.openxmlformats.org/officeDocument/2006/relationships/customXml" Target="../ink/ink1433.xml"/><Relationship Id="rId18" Type="http://schemas.openxmlformats.org/officeDocument/2006/relationships/image" Target="../media/image1417.png"/><Relationship Id="rId39" Type="http://schemas.openxmlformats.org/officeDocument/2006/relationships/customXml" Target="../ink/ink1446.xml"/><Relationship Id="rId109" Type="http://schemas.openxmlformats.org/officeDocument/2006/relationships/customXml" Target="../ink/ink1481.xml"/><Relationship Id="rId34" Type="http://schemas.openxmlformats.org/officeDocument/2006/relationships/image" Target="../media/image1425.png"/><Relationship Id="rId50" Type="http://schemas.openxmlformats.org/officeDocument/2006/relationships/image" Target="../media/image1433.png"/><Relationship Id="rId55" Type="http://schemas.openxmlformats.org/officeDocument/2006/relationships/customXml" Target="../ink/ink1454.xml"/><Relationship Id="rId76" Type="http://schemas.openxmlformats.org/officeDocument/2006/relationships/image" Target="../media/image1444.png"/><Relationship Id="rId97" Type="http://schemas.openxmlformats.org/officeDocument/2006/relationships/customXml" Target="../ink/ink1475.xml"/><Relationship Id="rId104" Type="http://schemas.openxmlformats.org/officeDocument/2006/relationships/image" Target="../media/image1458.png"/><Relationship Id="rId120" Type="http://schemas.openxmlformats.org/officeDocument/2006/relationships/image" Target="../media/image1466.png"/><Relationship Id="rId125" Type="http://schemas.openxmlformats.org/officeDocument/2006/relationships/customXml" Target="../ink/ink1489.xml"/><Relationship Id="rId141" Type="http://schemas.openxmlformats.org/officeDocument/2006/relationships/customXml" Target="../ink/ink1497.xml"/><Relationship Id="rId146" Type="http://schemas.openxmlformats.org/officeDocument/2006/relationships/image" Target="../media/image1479.png"/><Relationship Id="rId7" Type="http://schemas.openxmlformats.org/officeDocument/2006/relationships/customXml" Target="../ink/ink1430.xml"/><Relationship Id="rId71" Type="http://schemas.openxmlformats.org/officeDocument/2006/relationships/customXml" Target="../ink/ink1462.xml"/><Relationship Id="rId92" Type="http://schemas.openxmlformats.org/officeDocument/2006/relationships/image" Target="../media/image1452.png"/><Relationship Id="rId162" Type="http://schemas.openxmlformats.org/officeDocument/2006/relationships/image" Target="../media/image1487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441.xml"/><Relationship Id="rId24" Type="http://schemas.openxmlformats.org/officeDocument/2006/relationships/image" Target="../media/image1420.png"/><Relationship Id="rId40" Type="http://schemas.openxmlformats.org/officeDocument/2006/relationships/image" Target="../media/image1428.png"/><Relationship Id="rId45" Type="http://schemas.openxmlformats.org/officeDocument/2006/relationships/customXml" Target="../ink/ink1449.xml"/><Relationship Id="rId66" Type="http://schemas.openxmlformats.org/officeDocument/2006/relationships/image" Target="../media/image1440.png"/><Relationship Id="rId87" Type="http://schemas.openxmlformats.org/officeDocument/2006/relationships/customXml" Target="../ink/ink1470.xml"/><Relationship Id="rId110" Type="http://schemas.openxmlformats.org/officeDocument/2006/relationships/image" Target="../media/image1461.png"/><Relationship Id="rId115" Type="http://schemas.openxmlformats.org/officeDocument/2006/relationships/customXml" Target="../ink/ink1484.xml"/><Relationship Id="rId131" Type="http://schemas.openxmlformats.org/officeDocument/2006/relationships/customXml" Target="../ink/ink1492.xml"/><Relationship Id="rId136" Type="http://schemas.openxmlformats.org/officeDocument/2006/relationships/image" Target="../media/image1474.png"/><Relationship Id="rId157" Type="http://schemas.openxmlformats.org/officeDocument/2006/relationships/customXml" Target="../ink/ink1505.xml"/><Relationship Id="rId61" Type="http://schemas.openxmlformats.org/officeDocument/2006/relationships/customXml" Target="../ink/ink1457.xml"/><Relationship Id="rId82" Type="http://schemas.openxmlformats.org/officeDocument/2006/relationships/image" Target="../media/image1447.png"/><Relationship Id="rId152" Type="http://schemas.openxmlformats.org/officeDocument/2006/relationships/image" Target="../media/image1482.png"/><Relationship Id="rId19" Type="http://schemas.openxmlformats.org/officeDocument/2006/relationships/customXml" Target="../ink/ink1436.xml"/><Relationship Id="rId14" Type="http://schemas.openxmlformats.org/officeDocument/2006/relationships/image" Target="../media/image1415.png"/><Relationship Id="rId30" Type="http://schemas.openxmlformats.org/officeDocument/2006/relationships/image" Target="../media/image1423.png"/><Relationship Id="rId35" Type="http://schemas.openxmlformats.org/officeDocument/2006/relationships/customXml" Target="../ink/ink1444.xml"/><Relationship Id="rId56" Type="http://schemas.openxmlformats.org/officeDocument/2006/relationships/image" Target="../media/image1436.png"/><Relationship Id="rId77" Type="http://schemas.openxmlformats.org/officeDocument/2006/relationships/customXml" Target="../ink/ink1465.xml"/><Relationship Id="rId100" Type="http://schemas.openxmlformats.org/officeDocument/2006/relationships/image" Target="../media/image1456.png"/><Relationship Id="rId105" Type="http://schemas.openxmlformats.org/officeDocument/2006/relationships/customXml" Target="../ink/ink1479.xml"/><Relationship Id="rId126" Type="http://schemas.openxmlformats.org/officeDocument/2006/relationships/image" Target="../media/image1469.png"/><Relationship Id="rId147" Type="http://schemas.openxmlformats.org/officeDocument/2006/relationships/customXml" Target="../ink/ink1500.xml"/><Relationship Id="rId8" Type="http://schemas.openxmlformats.org/officeDocument/2006/relationships/image" Target="../media/image1412.png"/><Relationship Id="rId51" Type="http://schemas.openxmlformats.org/officeDocument/2006/relationships/customXml" Target="../ink/ink1452.xml"/><Relationship Id="rId72" Type="http://schemas.openxmlformats.org/officeDocument/2006/relationships/image" Target="../media/image1442.png"/><Relationship Id="rId93" Type="http://schemas.openxmlformats.org/officeDocument/2006/relationships/customXml" Target="../ink/ink1473.xml"/><Relationship Id="rId98" Type="http://schemas.openxmlformats.org/officeDocument/2006/relationships/image" Target="../media/image1455.png"/><Relationship Id="rId121" Type="http://schemas.openxmlformats.org/officeDocument/2006/relationships/customXml" Target="../ink/ink1487.xml"/><Relationship Id="rId142" Type="http://schemas.openxmlformats.org/officeDocument/2006/relationships/image" Target="../media/image1477.png"/><Relationship Id="rId3" Type="http://schemas.openxmlformats.org/officeDocument/2006/relationships/customXml" Target="../ink/ink1428.xml"/><Relationship Id="rId25" Type="http://schemas.openxmlformats.org/officeDocument/2006/relationships/customXml" Target="../ink/ink1439.xml"/><Relationship Id="rId46" Type="http://schemas.openxmlformats.org/officeDocument/2006/relationships/image" Target="../media/image1431.png"/><Relationship Id="rId67" Type="http://schemas.openxmlformats.org/officeDocument/2006/relationships/customXml" Target="../ink/ink1460.xml"/><Relationship Id="rId116" Type="http://schemas.openxmlformats.org/officeDocument/2006/relationships/image" Target="../media/image1464.png"/><Relationship Id="rId137" Type="http://schemas.openxmlformats.org/officeDocument/2006/relationships/customXml" Target="../ink/ink1495.xml"/><Relationship Id="rId158" Type="http://schemas.openxmlformats.org/officeDocument/2006/relationships/image" Target="../media/image1485.png"/><Relationship Id="rId20" Type="http://schemas.openxmlformats.org/officeDocument/2006/relationships/image" Target="../media/image1418.png"/><Relationship Id="rId41" Type="http://schemas.openxmlformats.org/officeDocument/2006/relationships/customXml" Target="../ink/ink1447.xml"/><Relationship Id="rId62" Type="http://schemas.openxmlformats.org/officeDocument/2006/relationships/image" Target="../media/image1439.png"/><Relationship Id="rId83" Type="http://schemas.openxmlformats.org/officeDocument/2006/relationships/customXml" Target="../ink/ink1468.xml"/><Relationship Id="rId88" Type="http://schemas.openxmlformats.org/officeDocument/2006/relationships/image" Target="../media/image1450.png"/><Relationship Id="rId111" Type="http://schemas.openxmlformats.org/officeDocument/2006/relationships/customXml" Target="../ink/ink1482.xml"/><Relationship Id="rId132" Type="http://schemas.openxmlformats.org/officeDocument/2006/relationships/image" Target="../media/image1472.png"/><Relationship Id="rId153" Type="http://schemas.openxmlformats.org/officeDocument/2006/relationships/customXml" Target="../ink/ink1503.xml"/><Relationship Id="rId15" Type="http://schemas.openxmlformats.org/officeDocument/2006/relationships/customXml" Target="../ink/ink1434.xml"/><Relationship Id="rId36" Type="http://schemas.openxmlformats.org/officeDocument/2006/relationships/image" Target="../media/image1426.png"/><Relationship Id="rId57" Type="http://schemas.openxmlformats.org/officeDocument/2006/relationships/customXml" Target="../ink/ink1455.xml"/><Relationship Id="rId106" Type="http://schemas.openxmlformats.org/officeDocument/2006/relationships/image" Target="../media/image1459.png"/><Relationship Id="rId127" Type="http://schemas.openxmlformats.org/officeDocument/2006/relationships/customXml" Target="../ink/ink1490.xml"/><Relationship Id="rId10" Type="http://schemas.openxmlformats.org/officeDocument/2006/relationships/image" Target="../media/image1413.png"/><Relationship Id="rId31" Type="http://schemas.openxmlformats.org/officeDocument/2006/relationships/customXml" Target="../ink/ink1442.xml"/><Relationship Id="rId52" Type="http://schemas.openxmlformats.org/officeDocument/2006/relationships/image" Target="../media/image1434.png"/><Relationship Id="rId73" Type="http://schemas.openxmlformats.org/officeDocument/2006/relationships/customXml" Target="../ink/ink1463.xml"/><Relationship Id="rId78" Type="http://schemas.openxmlformats.org/officeDocument/2006/relationships/image" Target="../media/image1445.png"/><Relationship Id="rId94" Type="http://schemas.openxmlformats.org/officeDocument/2006/relationships/image" Target="../media/image1453.png"/><Relationship Id="rId99" Type="http://schemas.openxmlformats.org/officeDocument/2006/relationships/customXml" Target="../ink/ink1476.xml"/><Relationship Id="rId101" Type="http://schemas.openxmlformats.org/officeDocument/2006/relationships/customXml" Target="../ink/ink1477.xml"/><Relationship Id="rId122" Type="http://schemas.openxmlformats.org/officeDocument/2006/relationships/image" Target="../media/image1467.png"/><Relationship Id="rId143" Type="http://schemas.openxmlformats.org/officeDocument/2006/relationships/customXml" Target="../ink/ink1498.xml"/><Relationship Id="rId148" Type="http://schemas.openxmlformats.org/officeDocument/2006/relationships/image" Target="../media/image1480.png"/><Relationship Id="rId4" Type="http://schemas.openxmlformats.org/officeDocument/2006/relationships/image" Target="../media/image1410.png"/><Relationship Id="rId9" Type="http://schemas.openxmlformats.org/officeDocument/2006/relationships/customXml" Target="../ink/ink1431.xml"/><Relationship Id="rId26" Type="http://schemas.openxmlformats.org/officeDocument/2006/relationships/image" Target="../media/image1421.png"/><Relationship Id="rId47" Type="http://schemas.openxmlformats.org/officeDocument/2006/relationships/customXml" Target="../ink/ink1450.xml"/><Relationship Id="rId68" Type="http://schemas.openxmlformats.org/officeDocument/2006/relationships/image" Target="../media/image34.png"/><Relationship Id="rId89" Type="http://schemas.openxmlformats.org/officeDocument/2006/relationships/customXml" Target="../ink/ink1471.xml"/><Relationship Id="rId112" Type="http://schemas.openxmlformats.org/officeDocument/2006/relationships/image" Target="../media/image1462.png"/><Relationship Id="rId133" Type="http://schemas.openxmlformats.org/officeDocument/2006/relationships/customXml" Target="../ink/ink1493.xml"/><Relationship Id="rId154" Type="http://schemas.openxmlformats.org/officeDocument/2006/relationships/image" Target="../media/image1483.png"/><Relationship Id="rId16" Type="http://schemas.openxmlformats.org/officeDocument/2006/relationships/image" Target="../media/image1416.png"/><Relationship Id="rId37" Type="http://schemas.openxmlformats.org/officeDocument/2006/relationships/customXml" Target="../ink/ink1445.xml"/><Relationship Id="rId58" Type="http://schemas.openxmlformats.org/officeDocument/2006/relationships/image" Target="../media/image1437.png"/><Relationship Id="rId79" Type="http://schemas.openxmlformats.org/officeDocument/2006/relationships/customXml" Target="../ink/ink1466.xml"/><Relationship Id="rId102" Type="http://schemas.openxmlformats.org/officeDocument/2006/relationships/image" Target="../media/image1457.png"/><Relationship Id="rId123" Type="http://schemas.openxmlformats.org/officeDocument/2006/relationships/customXml" Target="../ink/ink1488.xml"/><Relationship Id="rId144" Type="http://schemas.openxmlformats.org/officeDocument/2006/relationships/image" Target="../media/image1478.png"/><Relationship Id="rId90" Type="http://schemas.openxmlformats.org/officeDocument/2006/relationships/image" Target="../media/image1451.png"/><Relationship Id="rId27" Type="http://schemas.openxmlformats.org/officeDocument/2006/relationships/customXml" Target="../ink/ink1440.xml"/><Relationship Id="rId48" Type="http://schemas.openxmlformats.org/officeDocument/2006/relationships/image" Target="../media/image1432.png"/><Relationship Id="rId69" Type="http://schemas.openxmlformats.org/officeDocument/2006/relationships/customXml" Target="../ink/ink1461.xml"/><Relationship Id="rId113" Type="http://schemas.openxmlformats.org/officeDocument/2006/relationships/customXml" Target="../ink/ink1483.xml"/><Relationship Id="rId134" Type="http://schemas.openxmlformats.org/officeDocument/2006/relationships/image" Target="../media/image1473.png"/><Relationship Id="rId80" Type="http://schemas.openxmlformats.org/officeDocument/2006/relationships/image" Target="../media/image1446.png"/><Relationship Id="rId155" Type="http://schemas.openxmlformats.org/officeDocument/2006/relationships/customXml" Target="../ink/ink1504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1.png"/><Relationship Id="rId21" Type="http://schemas.openxmlformats.org/officeDocument/2006/relationships/customXml" Target="../ink/ink1517.xml"/><Relationship Id="rId42" Type="http://schemas.openxmlformats.org/officeDocument/2006/relationships/image" Target="../media/image1506.png"/><Relationship Id="rId47" Type="http://schemas.openxmlformats.org/officeDocument/2006/relationships/customXml" Target="../ink/ink1530.xml"/><Relationship Id="rId63" Type="http://schemas.openxmlformats.org/officeDocument/2006/relationships/customXml" Target="../ink/ink1538.xml"/><Relationship Id="rId68" Type="http://schemas.openxmlformats.org/officeDocument/2006/relationships/image" Target="../media/image1519.png"/><Relationship Id="rId84" Type="http://schemas.openxmlformats.org/officeDocument/2006/relationships/image" Target="../media/image1527.png"/><Relationship Id="rId89" Type="http://schemas.openxmlformats.org/officeDocument/2006/relationships/customXml" Target="../ink/ink1551.xml"/><Relationship Id="rId16" Type="http://schemas.openxmlformats.org/officeDocument/2006/relationships/image" Target="../media/image1494.png"/><Relationship Id="rId11" Type="http://schemas.openxmlformats.org/officeDocument/2006/relationships/customXml" Target="../ink/ink1512.xml"/><Relationship Id="rId32" Type="http://schemas.openxmlformats.org/officeDocument/2006/relationships/image" Target="../media/image1501.png"/><Relationship Id="rId37" Type="http://schemas.openxmlformats.org/officeDocument/2006/relationships/customXml" Target="../ink/ink1525.xml"/><Relationship Id="rId53" Type="http://schemas.openxmlformats.org/officeDocument/2006/relationships/customXml" Target="../ink/ink1533.xml"/><Relationship Id="rId58" Type="http://schemas.openxmlformats.org/officeDocument/2006/relationships/image" Target="../media/image1514.png"/><Relationship Id="rId74" Type="http://schemas.openxmlformats.org/officeDocument/2006/relationships/image" Target="../media/image1522.png"/><Relationship Id="rId79" Type="http://schemas.openxmlformats.org/officeDocument/2006/relationships/customXml" Target="../ink/ink1546.xml"/><Relationship Id="rId5" Type="http://schemas.openxmlformats.org/officeDocument/2006/relationships/customXml" Target="../ink/ink1509.xml"/><Relationship Id="rId90" Type="http://schemas.openxmlformats.org/officeDocument/2006/relationships/image" Target="../media/image1530.png"/><Relationship Id="rId95" Type="http://schemas.openxmlformats.org/officeDocument/2006/relationships/customXml" Target="../ink/ink1554.xml"/><Relationship Id="rId22" Type="http://schemas.openxmlformats.org/officeDocument/2006/relationships/image" Target="../media/image1497.png"/><Relationship Id="rId27" Type="http://schemas.openxmlformats.org/officeDocument/2006/relationships/customXml" Target="../ink/ink1520.xml"/><Relationship Id="rId43" Type="http://schemas.openxmlformats.org/officeDocument/2006/relationships/customXml" Target="../ink/ink1528.xml"/><Relationship Id="rId48" Type="http://schemas.openxmlformats.org/officeDocument/2006/relationships/image" Target="../media/image1509.png"/><Relationship Id="rId64" Type="http://schemas.openxmlformats.org/officeDocument/2006/relationships/image" Target="../media/image1517.png"/><Relationship Id="rId69" Type="http://schemas.openxmlformats.org/officeDocument/2006/relationships/customXml" Target="../ink/ink1541.xml"/><Relationship Id="rId8" Type="http://schemas.openxmlformats.org/officeDocument/2006/relationships/image" Target="../media/image1490.png"/><Relationship Id="rId51" Type="http://schemas.openxmlformats.org/officeDocument/2006/relationships/customXml" Target="../ink/ink1532.xml"/><Relationship Id="rId72" Type="http://schemas.openxmlformats.org/officeDocument/2006/relationships/image" Target="../media/image1521.png"/><Relationship Id="rId80" Type="http://schemas.openxmlformats.org/officeDocument/2006/relationships/image" Target="../media/image1525.png"/><Relationship Id="rId85" Type="http://schemas.openxmlformats.org/officeDocument/2006/relationships/customXml" Target="../ink/ink1549.xml"/><Relationship Id="rId93" Type="http://schemas.openxmlformats.org/officeDocument/2006/relationships/customXml" Target="../ink/ink1553.xml"/><Relationship Id="rId3" Type="http://schemas.openxmlformats.org/officeDocument/2006/relationships/customXml" Target="../ink/ink1508.xml"/><Relationship Id="rId12" Type="http://schemas.openxmlformats.org/officeDocument/2006/relationships/image" Target="../media/image1492.png"/><Relationship Id="rId17" Type="http://schemas.openxmlformats.org/officeDocument/2006/relationships/customXml" Target="../ink/ink1515.xml"/><Relationship Id="rId25" Type="http://schemas.openxmlformats.org/officeDocument/2006/relationships/customXml" Target="../ink/ink1519.xml"/><Relationship Id="rId33" Type="http://schemas.openxmlformats.org/officeDocument/2006/relationships/customXml" Target="../ink/ink1523.xml"/><Relationship Id="rId38" Type="http://schemas.openxmlformats.org/officeDocument/2006/relationships/image" Target="../media/image1504.png"/><Relationship Id="rId46" Type="http://schemas.openxmlformats.org/officeDocument/2006/relationships/image" Target="../media/image1508.png"/><Relationship Id="rId59" Type="http://schemas.openxmlformats.org/officeDocument/2006/relationships/customXml" Target="../ink/ink1536.xml"/><Relationship Id="rId67" Type="http://schemas.openxmlformats.org/officeDocument/2006/relationships/customXml" Target="../ink/ink1540.xml"/><Relationship Id="rId20" Type="http://schemas.openxmlformats.org/officeDocument/2006/relationships/image" Target="../media/image1496.png"/><Relationship Id="rId41" Type="http://schemas.openxmlformats.org/officeDocument/2006/relationships/customXml" Target="../ink/ink1527.xml"/><Relationship Id="rId54" Type="http://schemas.openxmlformats.org/officeDocument/2006/relationships/image" Target="../media/image1512.png"/><Relationship Id="rId62" Type="http://schemas.openxmlformats.org/officeDocument/2006/relationships/image" Target="../media/image1516.png"/><Relationship Id="rId70" Type="http://schemas.openxmlformats.org/officeDocument/2006/relationships/image" Target="../media/image1520.png"/><Relationship Id="rId75" Type="http://schemas.openxmlformats.org/officeDocument/2006/relationships/customXml" Target="../ink/ink1544.xml"/><Relationship Id="rId83" Type="http://schemas.openxmlformats.org/officeDocument/2006/relationships/customXml" Target="../ink/ink1548.xml"/><Relationship Id="rId88" Type="http://schemas.openxmlformats.org/officeDocument/2006/relationships/image" Target="../media/image1529.png"/><Relationship Id="rId91" Type="http://schemas.openxmlformats.org/officeDocument/2006/relationships/customXml" Target="../ink/ink1552.xml"/><Relationship Id="rId96" Type="http://schemas.openxmlformats.org/officeDocument/2006/relationships/image" Target="../media/image15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9.png"/><Relationship Id="rId15" Type="http://schemas.openxmlformats.org/officeDocument/2006/relationships/customXml" Target="../ink/ink1514.xml"/><Relationship Id="rId23" Type="http://schemas.openxmlformats.org/officeDocument/2006/relationships/customXml" Target="../ink/ink1518.xml"/><Relationship Id="rId28" Type="http://schemas.openxmlformats.org/officeDocument/2006/relationships/image" Target="../media/image1499.png"/><Relationship Id="rId36" Type="http://schemas.openxmlformats.org/officeDocument/2006/relationships/image" Target="../media/image1503.png"/><Relationship Id="rId49" Type="http://schemas.openxmlformats.org/officeDocument/2006/relationships/customXml" Target="../ink/ink1531.xml"/><Relationship Id="rId57" Type="http://schemas.openxmlformats.org/officeDocument/2006/relationships/customXml" Target="../ink/ink1535.xml"/><Relationship Id="rId10" Type="http://schemas.openxmlformats.org/officeDocument/2006/relationships/image" Target="../media/image1491.png"/><Relationship Id="rId31" Type="http://schemas.openxmlformats.org/officeDocument/2006/relationships/customXml" Target="../ink/ink1522.xml"/><Relationship Id="rId44" Type="http://schemas.openxmlformats.org/officeDocument/2006/relationships/image" Target="../media/image1507.png"/><Relationship Id="rId52" Type="http://schemas.openxmlformats.org/officeDocument/2006/relationships/image" Target="../media/image1511.png"/><Relationship Id="rId60" Type="http://schemas.openxmlformats.org/officeDocument/2006/relationships/image" Target="../media/image1515.png"/><Relationship Id="rId65" Type="http://schemas.openxmlformats.org/officeDocument/2006/relationships/customXml" Target="../ink/ink1539.xml"/><Relationship Id="rId73" Type="http://schemas.openxmlformats.org/officeDocument/2006/relationships/customXml" Target="../ink/ink1543.xml"/><Relationship Id="rId78" Type="http://schemas.openxmlformats.org/officeDocument/2006/relationships/image" Target="../media/image1524.png"/><Relationship Id="rId81" Type="http://schemas.openxmlformats.org/officeDocument/2006/relationships/customXml" Target="../ink/ink1547.xml"/><Relationship Id="rId86" Type="http://schemas.openxmlformats.org/officeDocument/2006/relationships/image" Target="../media/image1528.png"/><Relationship Id="rId94" Type="http://schemas.openxmlformats.org/officeDocument/2006/relationships/image" Target="../media/image1532.png"/><Relationship Id="rId4" Type="http://schemas.openxmlformats.org/officeDocument/2006/relationships/image" Target="../media/image1488.png"/><Relationship Id="rId9" Type="http://schemas.openxmlformats.org/officeDocument/2006/relationships/customXml" Target="../ink/ink1511.xml"/><Relationship Id="rId13" Type="http://schemas.openxmlformats.org/officeDocument/2006/relationships/customXml" Target="../ink/ink1513.xml"/><Relationship Id="rId18" Type="http://schemas.openxmlformats.org/officeDocument/2006/relationships/image" Target="../media/image1495.png"/><Relationship Id="rId39" Type="http://schemas.openxmlformats.org/officeDocument/2006/relationships/customXml" Target="../ink/ink1526.xml"/><Relationship Id="rId34" Type="http://schemas.openxmlformats.org/officeDocument/2006/relationships/image" Target="../media/image1502.png"/><Relationship Id="rId50" Type="http://schemas.openxmlformats.org/officeDocument/2006/relationships/image" Target="../media/image1510.png"/><Relationship Id="rId55" Type="http://schemas.openxmlformats.org/officeDocument/2006/relationships/customXml" Target="../ink/ink1534.xml"/><Relationship Id="rId76" Type="http://schemas.openxmlformats.org/officeDocument/2006/relationships/image" Target="../media/image1523.png"/><Relationship Id="rId7" Type="http://schemas.openxmlformats.org/officeDocument/2006/relationships/customXml" Target="../ink/ink1510.xml"/><Relationship Id="rId71" Type="http://schemas.openxmlformats.org/officeDocument/2006/relationships/customXml" Target="../ink/ink1542.xml"/><Relationship Id="rId92" Type="http://schemas.openxmlformats.org/officeDocument/2006/relationships/image" Target="../media/image1531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1521.xml"/><Relationship Id="rId24" Type="http://schemas.openxmlformats.org/officeDocument/2006/relationships/image" Target="../media/image1498.png"/><Relationship Id="rId40" Type="http://schemas.openxmlformats.org/officeDocument/2006/relationships/image" Target="../media/image1505.png"/><Relationship Id="rId45" Type="http://schemas.openxmlformats.org/officeDocument/2006/relationships/customXml" Target="../ink/ink1529.xml"/><Relationship Id="rId66" Type="http://schemas.openxmlformats.org/officeDocument/2006/relationships/image" Target="../media/image1518.png"/><Relationship Id="rId87" Type="http://schemas.openxmlformats.org/officeDocument/2006/relationships/customXml" Target="../ink/ink1550.xml"/><Relationship Id="rId61" Type="http://schemas.openxmlformats.org/officeDocument/2006/relationships/customXml" Target="../ink/ink1537.xml"/><Relationship Id="rId82" Type="http://schemas.openxmlformats.org/officeDocument/2006/relationships/image" Target="../media/image1526.png"/><Relationship Id="rId19" Type="http://schemas.openxmlformats.org/officeDocument/2006/relationships/customXml" Target="../ink/ink1516.xml"/><Relationship Id="rId14" Type="http://schemas.openxmlformats.org/officeDocument/2006/relationships/image" Target="../media/image1493.png"/><Relationship Id="rId30" Type="http://schemas.openxmlformats.org/officeDocument/2006/relationships/image" Target="../media/image1500.png"/><Relationship Id="rId35" Type="http://schemas.openxmlformats.org/officeDocument/2006/relationships/customXml" Target="../ink/ink1524.xml"/><Relationship Id="rId56" Type="http://schemas.openxmlformats.org/officeDocument/2006/relationships/image" Target="../media/image1513.png"/><Relationship Id="rId77" Type="http://schemas.openxmlformats.org/officeDocument/2006/relationships/customXml" Target="../ink/ink15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1.png"/><Relationship Id="rId299" Type="http://schemas.openxmlformats.org/officeDocument/2006/relationships/image" Target="../media/image492.png"/><Relationship Id="rId21" Type="http://schemas.openxmlformats.org/officeDocument/2006/relationships/customXml" Target="../ink/ink359.xml"/><Relationship Id="rId63" Type="http://schemas.openxmlformats.org/officeDocument/2006/relationships/customXml" Target="../ink/ink380.xml"/><Relationship Id="rId159" Type="http://schemas.openxmlformats.org/officeDocument/2006/relationships/image" Target="../media/image422.png"/><Relationship Id="rId324" Type="http://schemas.openxmlformats.org/officeDocument/2006/relationships/customXml" Target="../ink/ink511.xml"/><Relationship Id="rId366" Type="http://schemas.openxmlformats.org/officeDocument/2006/relationships/customXml" Target="../ink/ink532.xml"/><Relationship Id="rId170" Type="http://schemas.openxmlformats.org/officeDocument/2006/relationships/customXml" Target="../ink/ink434.xml"/><Relationship Id="rId226" Type="http://schemas.openxmlformats.org/officeDocument/2006/relationships/customXml" Target="../ink/ink462.xml"/><Relationship Id="rId433" Type="http://schemas.openxmlformats.org/officeDocument/2006/relationships/customXml" Target="../ink/ink566.xml"/><Relationship Id="rId268" Type="http://schemas.openxmlformats.org/officeDocument/2006/relationships/customXml" Target="../ink/ink483.xml"/><Relationship Id="rId32" Type="http://schemas.openxmlformats.org/officeDocument/2006/relationships/image" Target="../media/image360.png"/><Relationship Id="rId74" Type="http://schemas.openxmlformats.org/officeDocument/2006/relationships/customXml" Target="../ink/ink386.xml"/><Relationship Id="rId128" Type="http://schemas.openxmlformats.org/officeDocument/2006/relationships/customXml" Target="../ink/ink413.xml"/><Relationship Id="rId335" Type="http://schemas.openxmlformats.org/officeDocument/2006/relationships/image" Target="../media/image510.png"/><Relationship Id="rId377" Type="http://schemas.openxmlformats.org/officeDocument/2006/relationships/image" Target="../media/image531.png"/><Relationship Id="rId5" Type="http://schemas.openxmlformats.org/officeDocument/2006/relationships/customXml" Target="../ink/ink351.xml"/><Relationship Id="rId181" Type="http://schemas.openxmlformats.org/officeDocument/2006/relationships/image" Target="../media/image433.png"/><Relationship Id="rId237" Type="http://schemas.openxmlformats.org/officeDocument/2006/relationships/image" Target="../media/image461.png"/><Relationship Id="rId402" Type="http://schemas.openxmlformats.org/officeDocument/2006/relationships/customXml" Target="../ink/ink550.xml"/><Relationship Id="rId279" Type="http://schemas.openxmlformats.org/officeDocument/2006/relationships/image" Target="../media/image482.png"/><Relationship Id="rId444" Type="http://schemas.openxmlformats.org/officeDocument/2006/relationships/image" Target="../media/image564.png"/><Relationship Id="rId43" Type="http://schemas.openxmlformats.org/officeDocument/2006/relationships/customXml" Target="../ink/ink370.xml"/><Relationship Id="rId139" Type="http://schemas.openxmlformats.org/officeDocument/2006/relationships/image" Target="../media/image412.png"/><Relationship Id="rId290" Type="http://schemas.openxmlformats.org/officeDocument/2006/relationships/customXml" Target="../ink/ink494.xml"/><Relationship Id="rId304" Type="http://schemas.openxmlformats.org/officeDocument/2006/relationships/customXml" Target="../ink/ink501.xml"/><Relationship Id="rId346" Type="http://schemas.openxmlformats.org/officeDocument/2006/relationships/customXml" Target="../ink/ink522.xml"/><Relationship Id="rId388" Type="http://schemas.openxmlformats.org/officeDocument/2006/relationships/customXml" Target="../ink/ink543.xml"/><Relationship Id="rId85" Type="http://schemas.openxmlformats.org/officeDocument/2006/relationships/image" Target="../media/image386.png"/><Relationship Id="rId150" Type="http://schemas.openxmlformats.org/officeDocument/2006/relationships/customXml" Target="../ink/ink424.xml"/><Relationship Id="rId192" Type="http://schemas.openxmlformats.org/officeDocument/2006/relationships/customXml" Target="../ink/ink445.xml"/><Relationship Id="rId206" Type="http://schemas.openxmlformats.org/officeDocument/2006/relationships/customXml" Target="../ink/ink452.xml"/><Relationship Id="rId413" Type="http://schemas.openxmlformats.org/officeDocument/2006/relationships/customXml" Target="../ink/ink556.xml"/><Relationship Id="rId248" Type="http://schemas.openxmlformats.org/officeDocument/2006/relationships/customXml" Target="../ink/ink473.xml"/><Relationship Id="rId455" Type="http://schemas.openxmlformats.org/officeDocument/2006/relationships/customXml" Target="../ink/ink577.xml"/><Relationship Id="rId12" Type="http://schemas.openxmlformats.org/officeDocument/2006/relationships/image" Target="../media/image350.png"/><Relationship Id="rId108" Type="http://schemas.openxmlformats.org/officeDocument/2006/relationships/customXml" Target="../ink/ink403.xml"/><Relationship Id="rId315" Type="http://schemas.openxmlformats.org/officeDocument/2006/relationships/image" Target="../media/image500.png"/><Relationship Id="rId357" Type="http://schemas.openxmlformats.org/officeDocument/2006/relationships/image" Target="../media/image521.png"/><Relationship Id="rId54" Type="http://schemas.openxmlformats.org/officeDocument/2006/relationships/image" Target="../media/image371.png"/><Relationship Id="rId96" Type="http://schemas.openxmlformats.org/officeDocument/2006/relationships/customXml" Target="../ink/ink397.xml"/><Relationship Id="rId161" Type="http://schemas.openxmlformats.org/officeDocument/2006/relationships/image" Target="../media/image423.png"/><Relationship Id="rId217" Type="http://schemas.openxmlformats.org/officeDocument/2006/relationships/image" Target="../media/image451.png"/><Relationship Id="rId399" Type="http://schemas.openxmlformats.org/officeDocument/2006/relationships/image" Target="../media/image542.png"/><Relationship Id="rId259" Type="http://schemas.openxmlformats.org/officeDocument/2006/relationships/image" Target="../media/image472.png"/><Relationship Id="rId424" Type="http://schemas.openxmlformats.org/officeDocument/2006/relationships/image" Target="../media/image554.png"/><Relationship Id="rId23" Type="http://schemas.openxmlformats.org/officeDocument/2006/relationships/customXml" Target="../ink/ink360.xml"/><Relationship Id="rId119" Type="http://schemas.openxmlformats.org/officeDocument/2006/relationships/image" Target="../media/image402.png"/><Relationship Id="rId270" Type="http://schemas.openxmlformats.org/officeDocument/2006/relationships/customXml" Target="../ink/ink484.xml"/><Relationship Id="rId326" Type="http://schemas.openxmlformats.org/officeDocument/2006/relationships/customXml" Target="../ink/ink512.xml"/><Relationship Id="rId65" Type="http://schemas.openxmlformats.org/officeDocument/2006/relationships/customXml" Target="../ink/ink381.xml"/><Relationship Id="rId130" Type="http://schemas.openxmlformats.org/officeDocument/2006/relationships/customXml" Target="../ink/ink414.xml"/><Relationship Id="rId368" Type="http://schemas.openxmlformats.org/officeDocument/2006/relationships/customXml" Target="../ink/ink533.xml"/><Relationship Id="rId172" Type="http://schemas.openxmlformats.org/officeDocument/2006/relationships/customXml" Target="../ink/ink435.xml"/><Relationship Id="rId228" Type="http://schemas.openxmlformats.org/officeDocument/2006/relationships/customXml" Target="../ink/ink463.xml"/><Relationship Id="rId435" Type="http://schemas.openxmlformats.org/officeDocument/2006/relationships/customXml" Target="../ink/ink567.xml"/><Relationship Id="rId281" Type="http://schemas.openxmlformats.org/officeDocument/2006/relationships/image" Target="../media/image483.png"/><Relationship Id="rId337" Type="http://schemas.openxmlformats.org/officeDocument/2006/relationships/image" Target="../media/image511.png"/><Relationship Id="rId34" Type="http://schemas.openxmlformats.org/officeDocument/2006/relationships/image" Target="../media/image361.png"/><Relationship Id="rId76" Type="http://schemas.openxmlformats.org/officeDocument/2006/relationships/customXml" Target="../ink/ink387.xml"/><Relationship Id="rId141" Type="http://schemas.openxmlformats.org/officeDocument/2006/relationships/image" Target="../media/image413.png"/><Relationship Id="rId379" Type="http://schemas.openxmlformats.org/officeDocument/2006/relationships/image" Target="../media/image532.png"/><Relationship Id="rId7" Type="http://schemas.openxmlformats.org/officeDocument/2006/relationships/customXml" Target="../ink/ink352.xml"/><Relationship Id="rId183" Type="http://schemas.openxmlformats.org/officeDocument/2006/relationships/image" Target="../media/image434.png"/><Relationship Id="rId239" Type="http://schemas.openxmlformats.org/officeDocument/2006/relationships/image" Target="../media/image462.png"/><Relationship Id="rId390" Type="http://schemas.openxmlformats.org/officeDocument/2006/relationships/customXml" Target="../ink/ink544.xml"/><Relationship Id="rId404" Type="http://schemas.openxmlformats.org/officeDocument/2006/relationships/customXml" Target="../ink/ink551.xml"/><Relationship Id="rId446" Type="http://schemas.openxmlformats.org/officeDocument/2006/relationships/image" Target="../media/image565.png"/><Relationship Id="rId250" Type="http://schemas.openxmlformats.org/officeDocument/2006/relationships/customXml" Target="../ink/ink474.xml"/><Relationship Id="rId292" Type="http://schemas.openxmlformats.org/officeDocument/2006/relationships/customXml" Target="../ink/ink495.xml"/><Relationship Id="rId306" Type="http://schemas.openxmlformats.org/officeDocument/2006/relationships/customXml" Target="../ink/ink502.xml"/><Relationship Id="rId45" Type="http://schemas.openxmlformats.org/officeDocument/2006/relationships/customXml" Target="../ink/ink371.xml"/><Relationship Id="rId87" Type="http://schemas.openxmlformats.org/officeDocument/2006/relationships/image" Target="../media/image387.png"/><Relationship Id="rId110" Type="http://schemas.openxmlformats.org/officeDocument/2006/relationships/customXml" Target="../ink/ink404.xml"/><Relationship Id="rId348" Type="http://schemas.openxmlformats.org/officeDocument/2006/relationships/customXml" Target="../ink/ink523.xml"/><Relationship Id="rId152" Type="http://schemas.openxmlformats.org/officeDocument/2006/relationships/customXml" Target="../ink/ink425.xml"/><Relationship Id="rId194" Type="http://schemas.openxmlformats.org/officeDocument/2006/relationships/customXml" Target="../ink/ink446.xml"/><Relationship Id="rId208" Type="http://schemas.openxmlformats.org/officeDocument/2006/relationships/customXml" Target="../ink/ink453.xml"/><Relationship Id="rId415" Type="http://schemas.openxmlformats.org/officeDocument/2006/relationships/customXml" Target="../ink/ink557.xml"/><Relationship Id="rId457" Type="http://schemas.openxmlformats.org/officeDocument/2006/relationships/customXml" Target="../ink/ink578.xml"/><Relationship Id="rId261" Type="http://schemas.openxmlformats.org/officeDocument/2006/relationships/image" Target="../media/image473.png"/><Relationship Id="rId14" Type="http://schemas.openxmlformats.org/officeDocument/2006/relationships/image" Target="../media/image351.png"/><Relationship Id="rId56" Type="http://schemas.openxmlformats.org/officeDocument/2006/relationships/image" Target="../media/image372.png"/><Relationship Id="rId317" Type="http://schemas.openxmlformats.org/officeDocument/2006/relationships/image" Target="../media/image501.png"/><Relationship Id="rId359" Type="http://schemas.openxmlformats.org/officeDocument/2006/relationships/image" Target="../media/image522.png"/><Relationship Id="rId98" Type="http://schemas.openxmlformats.org/officeDocument/2006/relationships/customXml" Target="../ink/ink398.xml"/><Relationship Id="rId121" Type="http://schemas.openxmlformats.org/officeDocument/2006/relationships/image" Target="../media/image403.png"/><Relationship Id="rId163" Type="http://schemas.openxmlformats.org/officeDocument/2006/relationships/image" Target="../media/image424.png"/><Relationship Id="rId219" Type="http://schemas.openxmlformats.org/officeDocument/2006/relationships/image" Target="../media/image452.png"/><Relationship Id="rId370" Type="http://schemas.openxmlformats.org/officeDocument/2006/relationships/customXml" Target="../ink/ink534.xml"/><Relationship Id="rId426" Type="http://schemas.openxmlformats.org/officeDocument/2006/relationships/image" Target="../media/image555.png"/><Relationship Id="rId230" Type="http://schemas.openxmlformats.org/officeDocument/2006/relationships/customXml" Target="../ink/ink464.xml"/><Relationship Id="rId25" Type="http://schemas.openxmlformats.org/officeDocument/2006/relationships/customXml" Target="../ink/ink361.xml"/><Relationship Id="rId67" Type="http://schemas.openxmlformats.org/officeDocument/2006/relationships/customXml" Target="../ink/ink382.xml"/><Relationship Id="rId272" Type="http://schemas.openxmlformats.org/officeDocument/2006/relationships/customXml" Target="../ink/ink485.xml"/><Relationship Id="rId328" Type="http://schemas.openxmlformats.org/officeDocument/2006/relationships/customXml" Target="../ink/ink513.xml"/><Relationship Id="rId132" Type="http://schemas.openxmlformats.org/officeDocument/2006/relationships/customXml" Target="../ink/ink415.xml"/><Relationship Id="rId174" Type="http://schemas.openxmlformats.org/officeDocument/2006/relationships/customXml" Target="../ink/ink436.xml"/><Relationship Id="rId381" Type="http://schemas.openxmlformats.org/officeDocument/2006/relationships/image" Target="../media/image533.png"/><Relationship Id="rId241" Type="http://schemas.openxmlformats.org/officeDocument/2006/relationships/image" Target="../media/image463.png"/><Relationship Id="rId437" Type="http://schemas.openxmlformats.org/officeDocument/2006/relationships/customXml" Target="../ink/ink568.xml"/><Relationship Id="rId36" Type="http://schemas.openxmlformats.org/officeDocument/2006/relationships/image" Target="../media/image362.png"/><Relationship Id="rId283" Type="http://schemas.openxmlformats.org/officeDocument/2006/relationships/image" Target="../media/image484.png"/><Relationship Id="rId339" Type="http://schemas.openxmlformats.org/officeDocument/2006/relationships/image" Target="../media/image512.png"/><Relationship Id="rId78" Type="http://schemas.openxmlformats.org/officeDocument/2006/relationships/customXml" Target="../ink/ink388.xml"/><Relationship Id="rId101" Type="http://schemas.openxmlformats.org/officeDocument/2006/relationships/image" Target="../media/image394.png"/><Relationship Id="rId143" Type="http://schemas.openxmlformats.org/officeDocument/2006/relationships/image" Target="../media/image414.png"/><Relationship Id="rId185" Type="http://schemas.openxmlformats.org/officeDocument/2006/relationships/image" Target="../media/image435.png"/><Relationship Id="rId350" Type="http://schemas.openxmlformats.org/officeDocument/2006/relationships/customXml" Target="../ink/ink524.xml"/><Relationship Id="rId406" Type="http://schemas.openxmlformats.org/officeDocument/2006/relationships/customXml" Target="../ink/ink552.xml"/><Relationship Id="rId9" Type="http://schemas.openxmlformats.org/officeDocument/2006/relationships/customXml" Target="../ink/ink353.xml"/><Relationship Id="rId210" Type="http://schemas.openxmlformats.org/officeDocument/2006/relationships/customXml" Target="../ink/ink454.xml"/><Relationship Id="rId392" Type="http://schemas.openxmlformats.org/officeDocument/2006/relationships/customXml" Target="../ink/ink545.xml"/><Relationship Id="rId448" Type="http://schemas.openxmlformats.org/officeDocument/2006/relationships/image" Target="../media/image566.png"/><Relationship Id="rId252" Type="http://schemas.openxmlformats.org/officeDocument/2006/relationships/customXml" Target="../ink/ink475.xml"/><Relationship Id="rId294" Type="http://schemas.openxmlformats.org/officeDocument/2006/relationships/customXml" Target="../ink/ink496.xml"/><Relationship Id="rId308" Type="http://schemas.openxmlformats.org/officeDocument/2006/relationships/customXml" Target="../ink/ink503.xml"/><Relationship Id="rId47" Type="http://schemas.openxmlformats.org/officeDocument/2006/relationships/customXml" Target="../ink/ink372.xml"/><Relationship Id="rId89" Type="http://schemas.openxmlformats.org/officeDocument/2006/relationships/image" Target="../media/image388.png"/><Relationship Id="rId112" Type="http://schemas.openxmlformats.org/officeDocument/2006/relationships/customXml" Target="../ink/ink405.xml"/><Relationship Id="rId154" Type="http://schemas.openxmlformats.org/officeDocument/2006/relationships/customXml" Target="../ink/ink426.xml"/><Relationship Id="rId361" Type="http://schemas.openxmlformats.org/officeDocument/2006/relationships/image" Target="../media/image523.png"/><Relationship Id="rId196" Type="http://schemas.openxmlformats.org/officeDocument/2006/relationships/customXml" Target="../ink/ink447.xml"/><Relationship Id="rId417" Type="http://schemas.openxmlformats.org/officeDocument/2006/relationships/customXml" Target="../ink/ink558.xml"/><Relationship Id="rId459" Type="http://schemas.openxmlformats.org/officeDocument/2006/relationships/customXml" Target="../ink/ink579.xml"/><Relationship Id="rId16" Type="http://schemas.openxmlformats.org/officeDocument/2006/relationships/image" Target="../media/image352.png"/><Relationship Id="rId221" Type="http://schemas.openxmlformats.org/officeDocument/2006/relationships/image" Target="../media/image453.png"/><Relationship Id="rId263" Type="http://schemas.openxmlformats.org/officeDocument/2006/relationships/image" Target="../media/image474.png"/><Relationship Id="rId319" Type="http://schemas.openxmlformats.org/officeDocument/2006/relationships/image" Target="../media/image502.png"/><Relationship Id="rId58" Type="http://schemas.openxmlformats.org/officeDocument/2006/relationships/image" Target="../media/image373.png"/><Relationship Id="rId123" Type="http://schemas.openxmlformats.org/officeDocument/2006/relationships/image" Target="../media/image404.png"/><Relationship Id="rId330" Type="http://schemas.openxmlformats.org/officeDocument/2006/relationships/customXml" Target="../ink/ink514.xml"/><Relationship Id="rId165" Type="http://schemas.openxmlformats.org/officeDocument/2006/relationships/image" Target="../media/image425.png"/><Relationship Id="rId372" Type="http://schemas.openxmlformats.org/officeDocument/2006/relationships/customXml" Target="../ink/ink535.xml"/><Relationship Id="rId428" Type="http://schemas.openxmlformats.org/officeDocument/2006/relationships/image" Target="../media/image556.png"/><Relationship Id="rId232" Type="http://schemas.openxmlformats.org/officeDocument/2006/relationships/customXml" Target="../ink/ink465.xml"/><Relationship Id="rId274" Type="http://schemas.openxmlformats.org/officeDocument/2006/relationships/customXml" Target="../ink/ink486.xml"/><Relationship Id="rId27" Type="http://schemas.openxmlformats.org/officeDocument/2006/relationships/customXml" Target="../ink/ink362.xml"/><Relationship Id="rId69" Type="http://schemas.openxmlformats.org/officeDocument/2006/relationships/customXml" Target="../ink/ink383.xml"/><Relationship Id="rId134" Type="http://schemas.openxmlformats.org/officeDocument/2006/relationships/customXml" Target="../ink/ink416.xml"/><Relationship Id="rId80" Type="http://schemas.openxmlformats.org/officeDocument/2006/relationships/customXml" Target="../ink/ink389.xml"/><Relationship Id="rId176" Type="http://schemas.openxmlformats.org/officeDocument/2006/relationships/customXml" Target="../ink/ink437.xml"/><Relationship Id="rId341" Type="http://schemas.openxmlformats.org/officeDocument/2006/relationships/image" Target="../media/image513.png"/><Relationship Id="rId383" Type="http://schemas.openxmlformats.org/officeDocument/2006/relationships/image" Target="../media/image534.png"/><Relationship Id="rId439" Type="http://schemas.openxmlformats.org/officeDocument/2006/relationships/customXml" Target="../ink/ink569.xml"/><Relationship Id="rId201" Type="http://schemas.openxmlformats.org/officeDocument/2006/relationships/image" Target="../media/image443.png"/><Relationship Id="rId243" Type="http://schemas.openxmlformats.org/officeDocument/2006/relationships/image" Target="../media/image464.png"/><Relationship Id="rId285" Type="http://schemas.openxmlformats.org/officeDocument/2006/relationships/image" Target="../media/image485.png"/><Relationship Id="rId450" Type="http://schemas.openxmlformats.org/officeDocument/2006/relationships/image" Target="../media/image567.png"/><Relationship Id="rId38" Type="http://schemas.openxmlformats.org/officeDocument/2006/relationships/image" Target="../media/image363.png"/><Relationship Id="rId103" Type="http://schemas.openxmlformats.org/officeDocument/2006/relationships/image" Target="../media/image34.png"/><Relationship Id="rId310" Type="http://schemas.openxmlformats.org/officeDocument/2006/relationships/customXml" Target="../ink/ink504.xml"/><Relationship Id="rId91" Type="http://schemas.openxmlformats.org/officeDocument/2006/relationships/image" Target="../media/image389.png"/><Relationship Id="rId145" Type="http://schemas.openxmlformats.org/officeDocument/2006/relationships/image" Target="../media/image415.png"/><Relationship Id="rId187" Type="http://schemas.openxmlformats.org/officeDocument/2006/relationships/image" Target="../media/image436.png"/><Relationship Id="rId352" Type="http://schemas.openxmlformats.org/officeDocument/2006/relationships/customXml" Target="../ink/ink525.xml"/><Relationship Id="rId394" Type="http://schemas.openxmlformats.org/officeDocument/2006/relationships/customXml" Target="../ink/ink546.xml"/><Relationship Id="rId408" Type="http://schemas.openxmlformats.org/officeDocument/2006/relationships/customXml" Target="../ink/ink553.xml"/><Relationship Id="rId212" Type="http://schemas.openxmlformats.org/officeDocument/2006/relationships/customXml" Target="../ink/ink455.xml"/><Relationship Id="rId254" Type="http://schemas.openxmlformats.org/officeDocument/2006/relationships/customXml" Target="../ink/ink476.xml"/><Relationship Id="rId49" Type="http://schemas.openxmlformats.org/officeDocument/2006/relationships/customXml" Target="../ink/ink373.xml"/><Relationship Id="rId114" Type="http://schemas.openxmlformats.org/officeDocument/2006/relationships/customXml" Target="../ink/ink406.xml"/><Relationship Id="rId296" Type="http://schemas.openxmlformats.org/officeDocument/2006/relationships/customXml" Target="../ink/ink497.xml"/><Relationship Id="rId60" Type="http://schemas.openxmlformats.org/officeDocument/2006/relationships/image" Target="../media/image374.png"/><Relationship Id="rId156" Type="http://schemas.openxmlformats.org/officeDocument/2006/relationships/customXml" Target="../ink/ink427.xml"/><Relationship Id="rId198" Type="http://schemas.openxmlformats.org/officeDocument/2006/relationships/customXml" Target="../ink/ink448.xml"/><Relationship Id="rId321" Type="http://schemas.openxmlformats.org/officeDocument/2006/relationships/image" Target="../media/image503.png"/><Relationship Id="rId363" Type="http://schemas.openxmlformats.org/officeDocument/2006/relationships/image" Target="../media/image524.png"/><Relationship Id="rId419" Type="http://schemas.openxmlformats.org/officeDocument/2006/relationships/customXml" Target="../ink/ink559.xml"/><Relationship Id="rId223" Type="http://schemas.openxmlformats.org/officeDocument/2006/relationships/image" Target="../media/image454.png"/><Relationship Id="rId430" Type="http://schemas.openxmlformats.org/officeDocument/2006/relationships/image" Target="../media/image557.png"/><Relationship Id="rId18" Type="http://schemas.openxmlformats.org/officeDocument/2006/relationships/image" Target="../media/image353.png"/><Relationship Id="rId265" Type="http://schemas.openxmlformats.org/officeDocument/2006/relationships/image" Target="../media/image475.png"/><Relationship Id="rId125" Type="http://schemas.openxmlformats.org/officeDocument/2006/relationships/image" Target="../media/image405.png"/><Relationship Id="rId167" Type="http://schemas.openxmlformats.org/officeDocument/2006/relationships/image" Target="../media/image426.png"/><Relationship Id="rId332" Type="http://schemas.openxmlformats.org/officeDocument/2006/relationships/customXml" Target="../ink/ink515.xml"/><Relationship Id="rId374" Type="http://schemas.openxmlformats.org/officeDocument/2006/relationships/customXml" Target="../ink/ink536.xml"/><Relationship Id="rId71" Type="http://schemas.openxmlformats.org/officeDocument/2006/relationships/customXml" Target="../ink/ink384.xml"/><Relationship Id="rId234" Type="http://schemas.openxmlformats.org/officeDocument/2006/relationships/customXml" Target="../ink/ink466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63.xml"/><Relationship Id="rId255" Type="http://schemas.openxmlformats.org/officeDocument/2006/relationships/image" Target="../media/image470.png"/><Relationship Id="rId276" Type="http://schemas.openxmlformats.org/officeDocument/2006/relationships/customXml" Target="../ink/ink487.xml"/><Relationship Id="rId297" Type="http://schemas.openxmlformats.org/officeDocument/2006/relationships/image" Target="../media/image491.png"/><Relationship Id="rId441" Type="http://schemas.openxmlformats.org/officeDocument/2006/relationships/customXml" Target="../ink/ink570.xml"/><Relationship Id="rId40" Type="http://schemas.openxmlformats.org/officeDocument/2006/relationships/image" Target="../media/image364.png"/><Relationship Id="rId115" Type="http://schemas.openxmlformats.org/officeDocument/2006/relationships/image" Target="../media/image400.png"/><Relationship Id="rId136" Type="http://schemas.openxmlformats.org/officeDocument/2006/relationships/customXml" Target="../ink/ink417.xml"/><Relationship Id="rId157" Type="http://schemas.openxmlformats.org/officeDocument/2006/relationships/image" Target="../media/image421.png"/><Relationship Id="rId178" Type="http://schemas.openxmlformats.org/officeDocument/2006/relationships/customXml" Target="../ink/ink438.xml"/><Relationship Id="rId301" Type="http://schemas.openxmlformats.org/officeDocument/2006/relationships/image" Target="../media/image493.png"/><Relationship Id="rId322" Type="http://schemas.openxmlformats.org/officeDocument/2006/relationships/customXml" Target="../ink/ink510.xml"/><Relationship Id="rId343" Type="http://schemas.openxmlformats.org/officeDocument/2006/relationships/image" Target="../media/image514.png"/><Relationship Id="rId364" Type="http://schemas.openxmlformats.org/officeDocument/2006/relationships/customXml" Target="../ink/ink531.xml"/><Relationship Id="rId61" Type="http://schemas.openxmlformats.org/officeDocument/2006/relationships/customXml" Target="../ink/ink379.xml"/><Relationship Id="rId82" Type="http://schemas.openxmlformats.org/officeDocument/2006/relationships/customXml" Target="../ink/ink390.xml"/><Relationship Id="rId199" Type="http://schemas.openxmlformats.org/officeDocument/2006/relationships/image" Target="../media/image442.png"/><Relationship Id="rId203" Type="http://schemas.openxmlformats.org/officeDocument/2006/relationships/image" Target="../media/image444.png"/><Relationship Id="rId385" Type="http://schemas.openxmlformats.org/officeDocument/2006/relationships/image" Target="../media/image535.png"/><Relationship Id="rId19" Type="http://schemas.openxmlformats.org/officeDocument/2006/relationships/customXml" Target="../ink/ink358.xml"/><Relationship Id="rId224" Type="http://schemas.openxmlformats.org/officeDocument/2006/relationships/customXml" Target="../ink/ink461.xml"/><Relationship Id="rId245" Type="http://schemas.openxmlformats.org/officeDocument/2006/relationships/image" Target="../media/image465.png"/><Relationship Id="rId266" Type="http://schemas.openxmlformats.org/officeDocument/2006/relationships/customXml" Target="../ink/ink482.xml"/><Relationship Id="rId287" Type="http://schemas.openxmlformats.org/officeDocument/2006/relationships/image" Target="../media/image486.png"/><Relationship Id="rId410" Type="http://schemas.openxmlformats.org/officeDocument/2006/relationships/customXml" Target="../ink/ink554.xml"/><Relationship Id="rId431" Type="http://schemas.openxmlformats.org/officeDocument/2006/relationships/customXml" Target="../ink/ink565.xml"/><Relationship Id="rId452" Type="http://schemas.openxmlformats.org/officeDocument/2006/relationships/image" Target="../media/image568.png"/><Relationship Id="rId30" Type="http://schemas.openxmlformats.org/officeDocument/2006/relationships/image" Target="../media/image359.png"/><Relationship Id="rId105" Type="http://schemas.openxmlformats.org/officeDocument/2006/relationships/image" Target="../media/image395.png"/><Relationship Id="rId126" Type="http://schemas.openxmlformats.org/officeDocument/2006/relationships/customXml" Target="../ink/ink412.xml"/><Relationship Id="rId147" Type="http://schemas.openxmlformats.org/officeDocument/2006/relationships/image" Target="../media/image416.png"/><Relationship Id="rId168" Type="http://schemas.openxmlformats.org/officeDocument/2006/relationships/customXml" Target="../ink/ink433.xml"/><Relationship Id="rId312" Type="http://schemas.openxmlformats.org/officeDocument/2006/relationships/customXml" Target="../ink/ink505.xml"/><Relationship Id="rId333" Type="http://schemas.openxmlformats.org/officeDocument/2006/relationships/image" Target="../media/image509.png"/><Relationship Id="rId354" Type="http://schemas.openxmlformats.org/officeDocument/2006/relationships/customXml" Target="../ink/ink526.xml"/><Relationship Id="rId51" Type="http://schemas.openxmlformats.org/officeDocument/2006/relationships/customXml" Target="../ink/ink374.xml"/><Relationship Id="rId72" Type="http://schemas.openxmlformats.org/officeDocument/2006/relationships/image" Target="../media/image380.png"/><Relationship Id="rId93" Type="http://schemas.openxmlformats.org/officeDocument/2006/relationships/image" Target="../media/image390.png"/><Relationship Id="rId189" Type="http://schemas.openxmlformats.org/officeDocument/2006/relationships/image" Target="../media/image437.png"/><Relationship Id="rId375" Type="http://schemas.openxmlformats.org/officeDocument/2006/relationships/image" Target="../media/image530.png"/><Relationship Id="rId396" Type="http://schemas.openxmlformats.org/officeDocument/2006/relationships/customXml" Target="../ink/ink547.xml"/><Relationship Id="rId3" Type="http://schemas.openxmlformats.org/officeDocument/2006/relationships/customXml" Target="../ink/ink350.xml"/><Relationship Id="rId214" Type="http://schemas.openxmlformats.org/officeDocument/2006/relationships/customXml" Target="../ink/ink456.xml"/><Relationship Id="rId235" Type="http://schemas.openxmlformats.org/officeDocument/2006/relationships/image" Target="../media/image460.png"/><Relationship Id="rId256" Type="http://schemas.openxmlformats.org/officeDocument/2006/relationships/customXml" Target="../ink/ink477.xml"/><Relationship Id="rId277" Type="http://schemas.openxmlformats.org/officeDocument/2006/relationships/image" Target="../media/image481.png"/><Relationship Id="rId298" Type="http://schemas.openxmlformats.org/officeDocument/2006/relationships/customXml" Target="../ink/ink498.xml"/><Relationship Id="rId400" Type="http://schemas.openxmlformats.org/officeDocument/2006/relationships/customXml" Target="../ink/ink549.xml"/><Relationship Id="rId421" Type="http://schemas.openxmlformats.org/officeDocument/2006/relationships/customXml" Target="../ink/ink560.xml"/><Relationship Id="rId442" Type="http://schemas.openxmlformats.org/officeDocument/2006/relationships/image" Target="../media/image563.png"/><Relationship Id="rId116" Type="http://schemas.openxmlformats.org/officeDocument/2006/relationships/customXml" Target="../ink/ink407.xml"/><Relationship Id="rId137" Type="http://schemas.openxmlformats.org/officeDocument/2006/relationships/image" Target="../media/image411.png"/><Relationship Id="rId158" Type="http://schemas.openxmlformats.org/officeDocument/2006/relationships/customXml" Target="../ink/ink428.xml"/><Relationship Id="rId302" Type="http://schemas.openxmlformats.org/officeDocument/2006/relationships/customXml" Target="../ink/ink500.xml"/><Relationship Id="rId323" Type="http://schemas.openxmlformats.org/officeDocument/2006/relationships/image" Target="../media/image504.png"/><Relationship Id="rId344" Type="http://schemas.openxmlformats.org/officeDocument/2006/relationships/customXml" Target="../ink/ink521.xml"/><Relationship Id="rId20" Type="http://schemas.openxmlformats.org/officeDocument/2006/relationships/image" Target="../media/image354.png"/><Relationship Id="rId41" Type="http://schemas.openxmlformats.org/officeDocument/2006/relationships/customXml" Target="../ink/ink369.xml"/><Relationship Id="rId62" Type="http://schemas.openxmlformats.org/officeDocument/2006/relationships/image" Target="../media/image375.png"/><Relationship Id="rId83" Type="http://schemas.openxmlformats.org/officeDocument/2006/relationships/image" Target="../media/image385.png"/><Relationship Id="rId179" Type="http://schemas.openxmlformats.org/officeDocument/2006/relationships/image" Target="../media/image432.png"/><Relationship Id="rId365" Type="http://schemas.openxmlformats.org/officeDocument/2006/relationships/image" Target="../media/image525.png"/><Relationship Id="rId386" Type="http://schemas.openxmlformats.org/officeDocument/2006/relationships/customXml" Target="../ink/ink542.xml"/><Relationship Id="rId190" Type="http://schemas.openxmlformats.org/officeDocument/2006/relationships/customXml" Target="../ink/ink444.xml"/><Relationship Id="rId204" Type="http://schemas.openxmlformats.org/officeDocument/2006/relationships/customXml" Target="../ink/ink451.xml"/><Relationship Id="rId225" Type="http://schemas.openxmlformats.org/officeDocument/2006/relationships/image" Target="../media/image455.png"/><Relationship Id="rId246" Type="http://schemas.openxmlformats.org/officeDocument/2006/relationships/customXml" Target="../ink/ink472.xml"/><Relationship Id="rId267" Type="http://schemas.openxmlformats.org/officeDocument/2006/relationships/image" Target="../media/image476.png"/><Relationship Id="rId288" Type="http://schemas.openxmlformats.org/officeDocument/2006/relationships/customXml" Target="../ink/ink493.xml"/><Relationship Id="rId411" Type="http://schemas.openxmlformats.org/officeDocument/2006/relationships/customXml" Target="../ink/ink555.xml"/><Relationship Id="rId432" Type="http://schemas.openxmlformats.org/officeDocument/2006/relationships/image" Target="../media/image558.png"/><Relationship Id="rId453" Type="http://schemas.openxmlformats.org/officeDocument/2006/relationships/customXml" Target="../ink/ink576.xml"/><Relationship Id="rId106" Type="http://schemas.openxmlformats.org/officeDocument/2006/relationships/customXml" Target="../ink/ink402.xml"/><Relationship Id="rId127" Type="http://schemas.openxmlformats.org/officeDocument/2006/relationships/image" Target="../media/image406.png"/><Relationship Id="rId313" Type="http://schemas.openxmlformats.org/officeDocument/2006/relationships/image" Target="../media/image499.png"/><Relationship Id="rId10" Type="http://schemas.openxmlformats.org/officeDocument/2006/relationships/image" Target="../media/image349.png"/><Relationship Id="rId31" Type="http://schemas.openxmlformats.org/officeDocument/2006/relationships/customXml" Target="../ink/ink364.xml"/><Relationship Id="rId52" Type="http://schemas.openxmlformats.org/officeDocument/2006/relationships/image" Target="../media/image370.png"/><Relationship Id="rId73" Type="http://schemas.openxmlformats.org/officeDocument/2006/relationships/customXml" Target="../ink/ink385.xml"/><Relationship Id="rId94" Type="http://schemas.openxmlformats.org/officeDocument/2006/relationships/customXml" Target="../ink/ink396.xml"/><Relationship Id="rId148" Type="http://schemas.openxmlformats.org/officeDocument/2006/relationships/customXml" Target="../ink/ink423.xml"/><Relationship Id="rId169" Type="http://schemas.openxmlformats.org/officeDocument/2006/relationships/image" Target="../media/image427.png"/><Relationship Id="rId334" Type="http://schemas.openxmlformats.org/officeDocument/2006/relationships/customXml" Target="../ink/ink516.xml"/><Relationship Id="rId355" Type="http://schemas.openxmlformats.org/officeDocument/2006/relationships/image" Target="../media/image520.png"/><Relationship Id="rId376" Type="http://schemas.openxmlformats.org/officeDocument/2006/relationships/customXml" Target="../ink/ink537.xml"/><Relationship Id="rId397" Type="http://schemas.openxmlformats.org/officeDocument/2006/relationships/image" Target="../media/image541.png"/><Relationship Id="rId4" Type="http://schemas.openxmlformats.org/officeDocument/2006/relationships/image" Target="../media/image346.png"/><Relationship Id="rId180" Type="http://schemas.openxmlformats.org/officeDocument/2006/relationships/customXml" Target="../ink/ink439.xml"/><Relationship Id="rId215" Type="http://schemas.openxmlformats.org/officeDocument/2006/relationships/image" Target="../media/image450.png"/><Relationship Id="rId236" Type="http://schemas.openxmlformats.org/officeDocument/2006/relationships/customXml" Target="../ink/ink467.xml"/><Relationship Id="rId257" Type="http://schemas.openxmlformats.org/officeDocument/2006/relationships/image" Target="../media/image471.png"/><Relationship Id="rId278" Type="http://schemas.openxmlformats.org/officeDocument/2006/relationships/customXml" Target="../ink/ink488.xml"/><Relationship Id="rId401" Type="http://schemas.openxmlformats.org/officeDocument/2006/relationships/image" Target="../media/image543.png"/><Relationship Id="rId422" Type="http://schemas.openxmlformats.org/officeDocument/2006/relationships/image" Target="../media/image553.png"/><Relationship Id="rId443" Type="http://schemas.openxmlformats.org/officeDocument/2006/relationships/customXml" Target="../ink/ink571.xml"/><Relationship Id="rId303" Type="http://schemas.openxmlformats.org/officeDocument/2006/relationships/image" Target="../media/image494.png"/><Relationship Id="rId42" Type="http://schemas.openxmlformats.org/officeDocument/2006/relationships/image" Target="../media/image365.png"/><Relationship Id="rId84" Type="http://schemas.openxmlformats.org/officeDocument/2006/relationships/customXml" Target="../ink/ink391.xml"/><Relationship Id="rId138" Type="http://schemas.openxmlformats.org/officeDocument/2006/relationships/customXml" Target="../ink/ink418.xml"/><Relationship Id="rId345" Type="http://schemas.openxmlformats.org/officeDocument/2006/relationships/image" Target="../media/image515.png"/><Relationship Id="rId387" Type="http://schemas.openxmlformats.org/officeDocument/2006/relationships/image" Target="../media/image536.png"/><Relationship Id="rId191" Type="http://schemas.openxmlformats.org/officeDocument/2006/relationships/image" Target="../media/image438.png"/><Relationship Id="rId205" Type="http://schemas.openxmlformats.org/officeDocument/2006/relationships/image" Target="../media/image445.png"/><Relationship Id="rId247" Type="http://schemas.openxmlformats.org/officeDocument/2006/relationships/image" Target="../media/image466.png"/><Relationship Id="rId412" Type="http://schemas.openxmlformats.org/officeDocument/2006/relationships/image" Target="../media/image548.png"/><Relationship Id="rId107" Type="http://schemas.openxmlformats.org/officeDocument/2006/relationships/image" Target="../media/image396.png"/><Relationship Id="rId289" Type="http://schemas.openxmlformats.org/officeDocument/2006/relationships/image" Target="../media/image487.png"/><Relationship Id="rId454" Type="http://schemas.openxmlformats.org/officeDocument/2006/relationships/image" Target="../media/image569.png"/><Relationship Id="rId11" Type="http://schemas.openxmlformats.org/officeDocument/2006/relationships/customXml" Target="../ink/ink354.xml"/><Relationship Id="rId53" Type="http://schemas.openxmlformats.org/officeDocument/2006/relationships/customXml" Target="../ink/ink375.xml"/><Relationship Id="rId149" Type="http://schemas.openxmlformats.org/officeDocument/2006/relationships/image" Target="../media/image417.png"/><Relationship Id="rId314" Type="http://schemas.openxmlformats.org/officeDocument/2006/relationships/customXml" Target="../ink/ink506.xml"/><Relationship Id="rId356" Type="http://schemas.openxmlformats.org/officeDocument/2006/relationships/customXml" Target="../ink/ink527.xml"/><Relationship Id="rId398" Type="http://schemas.openxmlformats.org/officeDocument/2006/relationships/customXml" Target="../ink/ink548.xml"/><Relationship Id="rId95" Type="http://schemas.openxmlformats.org/officeDocument/2006/relationships/image" Target="../media/image391.png"/><Relationship Id="rId160" Type="http://schemas.openxmlformats.org/officeDocument/2006/relationships/customXml" Target="../ink/ink429.xml"/><Relationship Id="rId216" Type="http://schemas.openxmlformats.org/officeDocument/2006/relationships/customXml" Target="../ink/ink457.xml"/><Relationship Id="rId423" Type="http://schemas.openxmlformats.org/officeDocument/2006/relationships/customXml" Target="../ink/ink561.xml"/><Relationship Id="rId258" Type="http://schemas.openxmlformats.org/officeDocument/2006/relationships/customXml" Target="../ink/ink478.xml"/><Relationship Id="rId22" Type="http://schemas.openxmlformats.org/officeDocument/2006/relationships/image" Target="../media/image355.png"/><Relationship Id="rId64" Type="http://schemas.openxmlformats.org/officeDocument/2006/relationships/image" Target="../media/image376.png"/><Relationship Id="rId118" Type="http://schemas.openxmlformats.org/officeDocument/2006/relationships/customXml" Target="../ink/ink408.xml"/><Relationship Id="rId325" Type="http://schemas.openxmlformats.org/officeDocument/2006/relationships/image" Target="../media/image505.png"/><Relationship Id="rId367" Type="http://schemas.openxmlformats.org/officeDocument/2006/relationships/image" Target="../media/image526.png"/><Relationship Id="rId171" Type="http://schemas.openxmlformats.org/officeDocument/2006/relationships/image" Target="../media/image428.png"/><Relationship Id="rId227" Type="http://schemas.openxmlformats.org/officeDocument/2006/relationships/image" Target="../media/image456.png"/><Relationship Id="rId269" Type="http://schemas.openxmlformats.org/officeDocument/2006/relationships/image" Target="../media/image477.png"/><Relationship Id="rId434" Type="http://schemas.openxmlformats.org/officeDocument/2006/relationships/image" Target="../media/image559.png"/><Relationship Id="rId33" Type="http://schemas.openxmlformats.org/officeDocument/2006/relationships/customXml" Target="../ink/ink365.xml"/><Relationship Id="rId129" Type="http://schemas.openxmlformats.org/officeDocument/2006/relationships/image" Target="../media/image407.png"/><Relationship Id="rId280" Type="http://schemas.openxmlformats.org/officeDocument/2006/relationships/customXml" Target="../ink/ink489.xml"/><Relationship Id="rId336" Type="http://schemas.openxmlformats.org/officeDocument/2006/relationships/customXml" Target="../ink/ink517.xml"/><Relationship Id="rId75" Type="http://schemas.openxmlformats.org/officeDocument/2006/relationships/image" Target="../media/image381.png"/><Relationship Id="rId140" Type="http://schemas.openxmlformats.org/officeDocument/2006/relationships/customXml" Target="../ink/ink419.xml"/><Relationship Id="rId182" Type="http://schemas.openxmlformats.org/officeDocument/2006/relationships/customXml" Target="../ink/ink440.xml"/><Relationship Id="rId378" Type="http://schemas.openxmlformats.org/officeDocument/2006/relationships/customXml" Target="../ink/ink538.xml"/><Relationship Id="rId403" Type="http://schemas.openxmlformats.org/officeDocument/2006/relationships/image" Target="../media/image544.png"/><Relationship Id="rId6" Type="http://schemas.openxmlformats.org/officeDocument/2006/relationships/image" Target="../media/image347.png"/><Relationship Id="rId238" Type="http://schemas.openxmlformats.org/officeDocument/2006/relationships/customXml" Target="../ink/ink468.xml"/><Relationship Id="rId445" Type="http://schemas.openxmlformats.org/officeDocument/2006/relationships/customXml" Target="../ink/ink572.xml"/><Relationship Id="rId291" Type="http://schemas.openxmlformats.org/officeDocument/2006/relationships/image" Target="../media/image488.png"/><Relationship Id="rId305" Type="http://schemas.openxmlformats.org/officeDocument/2006/relationships/image" Target="../media/image495.png"/><Relationship Id="rId347" Type="http://schemas.openxmlformats.org/officeDocument/2006/relationships/image" Target="../media/image516.png"/><Relationship Id="rId44" Type="http://schemas.openxmlformats.org/officeDocument/2006/relationships/image" Target="../media/image366.png"/><Relationship Id="rId86" Type="http://schemas.openxmlformats.org/officeDocument/2006/relationships/customXml" Target="../ink/ink392.xml"/><Relationship Id="rId151" Type="http://schemas.openxmlformats.org/officeDocument/2006/relationships/image" Target="../media/image418.png"/><Relationship Id="rId389" Type="http://schemas.openxmlformats.org/officeDocument/2006/relationships/image" Target="../media/image537.png"/><Relationship Id="rId193" Type="http://schemas.openxmlformats.org/officeDocument/2006/relationships/image" Target="../media/image439.png"/><Relationship Id="rId207" Type="http://schemas.openxmlformats.org/officeDocument/2006/relationships/image" Target="../media/image446.png"/><Relationship Id="rId249" Type="http://schemas.openxmlformats.org/officeDocument/2006/relationships/image" Target="../media/image467.png"/><Relationship Id="rId414" Type="http://schemas.openxmlformats.org/officeDocument/2006/relationships/image" Target="../media/image549.png"/><Relationship Id="rId456" Type="http://schemas.openxmlformats.org/officeDocument/2006/relationships/image" Target="../media/image570.png"/><Relationship Id="rId13" Type="http://schemas.openxmlformats.org/officeDocument/2006/relationships/customXml" Target="../ink/ink355.xml"/><Relationship Id="rId109" Type="http://schemas.openxmlformats.org/officeDocument/2006/relationships/image" Target="../media/image397.png"/><Relationship Id="rId260" Type="http://schemas.openxmlformats.org/officeDocument/2006/relationships/customXml" Target="../ink/ink479.xml"/><Relationship Id="rId316" Type="http://schemas.openxmlformats.org/officeDocument/2006/relationships/customXml" Target="../ink/ink507.xml"/><Relationship Id="rId55" Type="http://schemas.openxmlformats.org/officeDocument/2006/relationships/customXml" Target="../ink/ink376.xml"/><Relationship Id="rId97" Type="http://schemas.openxmlformats.org/officeDocument/2006/relationships/image" Target="../media/image392.png"/><Relationship Id="rId120" Type="http://schemas.openxmlformats.org/officeDocument/2006/relationships/customXml" Target="../ink/ink409.xml"/><Relationship Id="rId358" Type="http://schemas.openxmlformats.org/officeDocument/2006/relationships/customXml" Target="../ink/ink528.xml"/><Relationship Id="rId162" Type="http://schemas.openxmlformats.org/officeDocument/2006/relationships/customXml" Target="../ink/ink430.xml"/><Relationship Id="rId218" Type="http://schemas.openxmlformats.org/officeDocument/2006/relationships/customXml" Target="../ink/ink458.xml"/><Relationship Id="rId425" Type="http://schemas.openxmlformats.org/officeDocument/2006/relationships/customXml" Target="../ink/ink562.xml"/><Relationship Id="rId271" Type="http://schemas.openxmlformats.org/officeDocument/2006/relationships/image" Target="../media/image478.png"/><Relationship Id="rId24" Type="http://schemas.openxmlformats.org/officeDocument/2006/relationships/image" Target="../media/image356.png"/><Relationship Id="rId66" Type="http://schemas.openxmlformats.org/officeDocument/2006/relationships/image" Target="../media/image377.png"/><Relationship Id="rId131" Type="http://schemas.openxmlformats.org/officeDocument/2006/relationships/image" Target="../media/image408.png"/><Relationship Id="rId327" Type="http://schemas.openxmlformats.org/officeDocument/2006/relationships/image" Target="../media/image506.png"/><Relationship Id="rId369" Type="http://schemas.openxmlformats.org/officeDocument/2006/relationships/image" Target="../media/image527.png"/><Relationship Id="rId173" Type="http://schemas.openxmlformats.org/officeDocument/2006/relationships/image" Target="../media/image429.png"/><Relationship Id="rId229" Type="http://schemas.openxmlformats.org/officeDocument/2006/relationships/image" Target="../media/image457.png"/><Relationship Id="rId380" Type="http://schemas.openxmlformats.org/officeDocument/2006/relationships/customXml" Target="../ink/ink539.xml"/><Relationship Id="rId436" Type="http://schemas.openxmlformats.org/officeDocument/2006/relationships/image" Target="../media/image560.png"/><Relationship Id="rId240" Type="http://schemas.openxmlformats.org/officeDocument/2006/relationships/customXml" Target="../ink/ink469.xml"/><Relationship Id="rId35" Type="http://schemas.openxmlformats.org/officeDocument/2006/relationships/customXml" Target="../ink/ink366.xml"/><Relationship Id="rId77" Type="http://schemas.openxmlformats.org/officeDocument/2006/relationships/image" Target="../media/image382.png"/><Relationship Id="rId100" Type="http://schemas.openxmlformats.org/officeDocument/2006/relationships/customXml" Target="../ink/ink399.xml"/><Relationship Id="rId282" Type="http://schemas.openxmlformats.org/officeDocument/2006/relationships/customXml" Target="../ink/ink490.xml"/><Relationship Id="rId338" Type="http://schemas.openxmlformats.org/officeDocument/2006/relationships/customXml" Target="../ink/ink518.xml"/><Relationship Id="rId8" Type="http://schemas.openxmlformats.org/officeDocument/2006/relationships/image" Target="../media/image348.png"/><Relationship Id="rId142" Type="http://schemas.openxmlformats.org/officeDocument/2006/relationships/customXml" Target="../ink/ink420.xml"/><Relationship Id="rId184" Type="http://schemas.openxmlformats.org/officeDocument/2006/relationships/customXml" Target="../ink/ink441.xml"/><Relationship Id="rId391" Type="http://schemas.openxmlformats.org/officeDocument/2006/relationships/image" Target="../media/image538.png"/><Relationship Id="rId405" Type="http://schemas.openxmlformats.org/officeDocument/2006/relationships/image" Target="../media/image545.png"/><Relationship Id="rId447" Type="http://schemas.openxmlformats.org/officeDocument/2006/relationships/customXml" Target="../ink/ink573.xml"/><Relationship Id="rId251" Type="http://schemas.openxmlformats.org/officeDocument/2006/relationships/image" Target="../media/image468.png"/><Relationship Id="rId46" Type="http://schemas.openxmlformats.org/officeDocument/2006/relationships/image" Target="../media/image367.png"/><Relationship Id="rId293" Type="http://schemas.openxmlformats.org/officeDocument/2006/relationships/image" Target="../media/image489.png"/><Relationship Id="rId307" Type="http://schemas.openxmlformats.org/officeDocument/2006/relationships/image" Target="../media/image496.png"/><Relationship Id="rId349" Type="http://schemas.openxmlformats.org/officeDocument/2006/relationships/image" Target="../media/image517.png"/><Relationship Id="rId88" Type="http://schemas.openxmlformats.org/officeDocument/2006/relationships/customXml" Target="../ink/ink393.xml"/><Relationship Id="rId111" Type="http://schemas.openxmlformats.org/officeDocument/2006/relationships/image" Target="../media/image398.png"/><Relationship Id="rId153" Type="http://schemas.openxmlformats.org/officeDocument/2006/relationships/image" Target="../media/image419.png"/><Relationship Id="rId195" Type="http://schemas.openxmlformats.org/officeDocument/2006/relationships/image" Target="../media/image440.png"/><Relationship Id="rId209" Type="http://schemas.openxmlformats.org/officeDocument/2006/relationships/image" Target="../media/image447.png"/><Relationship Id="rId360" Type="http://schemas.openxmlformats.org/officeDocument/2006/relationships/customXml" Target="../ink/ink529.xml"/><Relationship Id="rId416" Type="http://schemas.openxmlformats.org/officeDocument/2006/relationships/image" Target="../media/image550.png"/><Relationship Id="rId220" Type="http://schemas.openxmlformats.org/officeDocument/2006/relationships/customXml" Target="../ink/ink459.xml"/><Relationship Id="rId458" Type="http://schemas.openxmlformats.org/officeDocument/2006/relationships/image" Target="../media/image571.png"/><Relationship Id="rId15" Type="http://schemas.openxmlformats.org/officeDocument/2006/relationships/customXml" Target="../ink/ink356.xml"/><Relationship Id="rId57" Type="http://schemas.openxmlformats.org/officeDocument/2006/relationships/customXml" Target="../ink/ink377.xml"/><Relationship Id="rId262" Type="http://schemas.openxmlformats.org/officeDocument/2006/relationships/customXml" Target="../ink/ink480.xml"/><Relationship Id="rId318" Type="http://schemas.openxmlformats.org/officeDocument/2006/relationships/customXml" Target="../ink/ink508.xml"/><Relationship Id="rId99" Type="http://schemas.openxmlformats.org/officeDocument/2006/relationships/image" Target="../media/image393.png"/><Relationship Id="rId122" Type="http://schemas.openxmlformats.org/officeDocument/2006/relationships/customXml" Target="../ink/ink410.xml"/><Relationship Id="rId164" Type="http://schemas.openxmlformats.org/officeDocument/2006/relationships/customXml" Target="../ink/ink431.xml"/><Relationship Id="rId371" Type="http://schemas.openxmlformats.org/officeDocument/2006/relationships/image" Target="../media/image528.png"/><Relationship Id="rId427" Type="http://schemas.openxmlformats.org/officeDocument/2006/relationships/customXml" Target="../ink/ink563.xml"/><Relationship Id="rId26" Type="http://schemas.openxmlformats.org/officeDocument/2006/relationships/image" Target="../media/image357.png"/><Relationship Id="rId231" Type="http://schemas.openxmlformats.org/officeDocument/2006/relationships/image" Target="../media/image458.png"/><Relationship Id="rId273" Type="http://schemas.openxmlformats.org/officeDocument/2006/relationships/image" Target="../media/image479.png"/><Relationship Id="rId329" Type="http://schemas.openxmlformats.org/officeDocument/2006/relationships/image" Target="../media/image507.png"/><Relationship Id="rId68" Type="http://schemas.openxmlformats.org/officeDocument/2006/relationships/image" Target="../media/image378.png"/><Relationship Id="rId133" Type="http://schemas.openxmlformats.org/officeDocument/2006/relationships/image" Target="../media/image409.png"/><Relationship Id="rId175" Type="http://schemas.openxmlformats.org/officeDocument/2006/relationships/image" Target="../media/image430.png"/><Relationship Id="rId340" Type="http://schemas.openxmlformats.org/officeDocument/2006/relationships/customXml" Target="../ink/ink519.xml"/><Relationship Id="rId200" Type="http://schemas.openxmlformats.org/officeDocument/2006/relationships/customXml" Target="../ink/ink449.xml"/><Relationship Id="rId382" Type="http://schemas.openxmlformats.org/officeDocument/2006/relationships/customXml" Target="../ink/ink540.xml"/><Relationship Id="rId438" Type="http://schemas.openxmlformats.org/officeDocument/2006/relationships/image" Target="../media/image561.png"/><Relationship Id="rId242" Type="http://schemas.openxmlformats.org/officeDocument/2006/relationships/customXml" Target="../ink/ink470.xml"/><Relationship Id="rId284" Type="http://schemas.openxmlformats.org/officeDocument/2006/relationships/customXml" Target="../ink/ink491.xml"/><Relationship Id="rId37" Type="http://schemas.openxmlformats.org/officeDocument/2006/relationships/customXml" Target="../ink/ink367.xml"/><Relationship Id="rId79" Type="http://schemas.openxmlformats.org/officeDocument/2006/relationships/image" Target="../media/image383.png"/><Relationship Id="rId102" Type="http://schemas.openxmlformats.org/officeDocument/2006/relationships/customXml" Target="../ink/ink400.xml"/><Relationship Id="rId144" Type="http://schemas.openxmlformats.org/officeDocument/2006/relationships/customXml" Target="../ink/ink421.xml"/><Relationship Id="rId90" Type="http://schemas.openxmlformats.org/officeDocument/2006/relationships/customXml" Target="../ink/ink394.xml"/><Relationship Id="rId186" Type="http://schemas.openxmlformats.org/officeDocument/2006/relationships/customXml" Target="../ink/ink442.xml"/><Relationship Id="rId351" Type="http://schemas.openxmlformats.org/officeDocument/2006/relationships/image" Target="../media/image518.png"/><Relationship Id="rId393" Type="http://schemas.openxmlformats.org/officeDocument/2006/relationships/image" Target="../media/image539.png"/><Relationship Id="rId407" Type="http://schemas.openxmlformats.org/officeDocument/2006/relationships/image" Target="../media/image546.png"/><Relationship Id="rId449" Type="http://schemas.openxmlformats.org/officeDocument/2006/relationships/customXml" Target="../ink/ink574.xml"/><Relationship Id="rId211" Type="http://schemas.openxmlformats.org/officeDocument/2006/relationships/image" Target="../media/image448.png"/><Relationship Id="rId253" Type="http://schemas.openxmlformats.org/officeDocument/2006/relationships/image" Target="../media/image469.png"/><Relationship Id="rId295" Type="http://schemas.openxmlformats.org/officeDocument/2006/relationships/image" Target="../media/image490.png"/><Relationship Id="rId309" Type="http://schemas.openxmlformats.org/officeDocument/2006/relationships/image" Target="../media/image497.png"/><Relationship Id="rId460" Type="http://schemas.openxmlformats.org/officeDocument/2006/relationships/image" Target="../media/image572.png"/><Relationship Id="rId48" Type="http://schemas.openxmlformats.org/officeDocument/2006/relationships/image" Target="../media/image368.png"/><Relationship Id="rId113" Type="http://schemas.openxmlformats.org/officeDocument/2006/relationships/image" Target="../media/image399.png"/><Relationship Id="rId320" Type="http://schemas.openxmlformats.org/officeDocument/2006/relationships/customXml" Target="../ink/ink509.xml"/><Relationship Id="rId155" Type="http://schemas.openxmlformats.org/officeDocument/2006/relationships/image" Target="../media/image420.png"/><Relationship Id="rId197" Type="http://schemas.openxmlformats.org/officeDocument/2006/relationships/image" Target="../media/image441.png"/><Relationship Id="rId362" Type="http://schemas.openxmlformats.org/officeDocument/2006/relationships/customXml" Target="../ink/ink530.xml"/><Relationship Id="rId418" Type="http://schemas.openxmlformats.org/officeDocument/2006/relationships/image" Target="../media/image551.png"/><Relationship Id="rId222" Type="http://schemas.openxmlformats.org/officeDocument/2006/relationships/customXml" Target="../ink/ink460.xml"/><Relationship Id="rId264" Type="http://schemas.openxmlformats.org/officeDocument/2006/relationships/customXml" Target="../ink/ink481.xml"/><Relationship Id="rId17" Type="http://schemas.openxmlformats.org/officeDocument/2006/relationships/customXml" Target="../ink/ink357.xml"/><Relationship Id="rId59" Type="http://schemas.openxmlformats.org/officeDocument/2006/relationships/customXml" Target="../ink/ink378.xml"/><Relationship Id="rId124" Type="http://schemas.openxmlformats.org/officeDocument/2006/relationships/customXml" Target="../ink/ink411.xml"/><Relationship Id="rId70" Type="http://schemas.openxmlformats.org/officeDocument/2006/relationships/image" Target="../media/image379.png"/><Relationship Id="rId166" Type="http://schemas.openxmlformats.org/officeDocument/2006/relationships/customXml" Target="../ink/ink432.xml"/><Relationship Id="rId331" Type="http://schemas.openxmlformats.org/officeDocument/2006/relationships/image" Target="../media/image508.png"/><Relationship Id="rId373" Type="http://schemas.openxmlformats.org/officeDocument/2006/relationships/image" Target="../media/image529.png"/><Relationship Id="rId429" Type="http://schemas.openxmlformats.org/officeDocument/2006/relationships/customXml" Target="../ink/ink56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59.png"/><Relationship Id="rId440" Type="http://schemas.openxmlformats.org/officeDocument/2006/relationships/image" Target="../media/image562.png"/><Relationship Id="rId28" Type="http://schemas.openxmlformats.org/officeDocument/2006/relationships/image" Target="../media/image358.png"/><Relationship Id="rId275" Type="http://schemas.openxmlformats.org/officeDocument/2006/relationships/image" Target="../media/image480.png"/><Relationship Id="rId300" Type="http://schemas.openxmlformats.org/officeDocument/2006/relationships/customXml" Target="../ink/ink499.xml"/><Relationship Id="rId81" Type="http://schemas.openxmlformats.org/officeDocument/2006/relationships/image" Target="../media/image384.png"/><Relationship Id="rId135" Type="http://schemas.openxmlformats.org/officeDocument/2006/relationships/image" Target="../media/image410.png"/><Relationship Id="rId177" Type="http://schemas.openxmlformats.org/officeDocument/2006/relationships/image" Target="../media/image431.png"/><Relationship Id="rId342" Type="http://schemas.openxmlformats.org/officeDocument/2006/relationships/customXml" Target="../ink/ink520.xml"/><Relationship Id="rId384" Type="http://schemas.openxmlformats.org/officeDocument/2006/relationships/customXml" Target="../ink/ink541.xml"/><Relationship Id="rId202" Type="http://schemas.openxmlformats.org/officeDocument/2006/relationships/customXml" Target="../ink/ink450.xml"/><Relationship Id="rId244" Type="http://schemas.openxmlformats.org/officeDocument/2006/relationships/customXml" Target="../ink/ink471.xml"/><Relationship Id="rId39" Type="http://schemas.openxmlformats.org/officeDocument/2006/relationships/customXml" Target="../ink/ink368.xml"/><Relationship Id="rId286" Type="http://schemas.openxmlformats.org/officeDocument/2006/relationships/customXml" Target="../ink/ink492.xml"/><Relationship Id="rId451" Type="http://schemas.openxmlformats.org/officeDocument/2006/relationships/customXml" Target="../ink/ink575.xml"/><Relationship Id="rId50" Type="http://schemas.openxmlformats.org/officeDocument/2006/relationships/image" Target="../media/image369.png"/><Relationship Id="rId104" Type="http://schemas.openxmlformats.org/officeDocument/2006/relationships/customXml" Target="../ink/ink401.xml"/><Relationship Id="rId146" Type="http://schemas.openxmlformats.org/officeDocument/2006/relationships/customXml" Target="../ink/ink422.xml"/><Relationship Id="rId188" Type="http://schemas.openxmlformats.org/officeDocument/2006/relationships/customXml" Target="../ink/ink443.xml"/><Relationship Id="rId311" Type="http://schemas.openxmlformats.org/officeDocument/2006/relationships/image" Target="../media/image498.png"/><Relationship Id="rId353" Type="http://schemas.openxmlformats.org/officeDocument/2006/relationships/image" Target="../media/image519.png"/><Relationship Id="rId395" Type="http://schemas.openxmlformats.org/officeDocument/2006/relationships/image" Target="../media/image540.png"/><Relationship Id="rId409" Type="http://schemas.openxmlformats.org/officeDocument/2006/relationships/image" Target="../media/image547.png"/><Relationship Id="rId92" Type="http://schemas.openxmlformats.org/officeDocument/2006/relationships/customXml" Target="../ink/ink395.xml"/><Relationship Id="rId213" Type="http://schemas.openxmlformats.org/officeDocument/2006/relationships/image" Target="../media/image449.png"/><Relationship Id="rId420" Type="http://schemas.openxmlformats.org/officeDocument/2006/relationships/image" Target="../media/image55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eins.de/corporate-publishing/sachsen-machen/klang-zum-anfass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4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7.xml"/><Relationship Id="rId21" Type="http://schemas.openxmlformats.org/officeDocument/2006/relationships/customXml" Target="../ink/ink589.xml"/><Relationship Id="rId42" Type="http://schemas.openxmlformats.org/officeDocument/2006/relationships/image" Target="../media/image592.png"/><Relationship Id="rId63" Type="http://schemas.openxmlformats.org/officeDocument/2006/relationships/customXml" Target="../ink/ink610.xml"/><Relationship Id="rId84" Type="http://schemas.openxmlformats.org/officeDocument/2006/relationships/image" Target="../media/image613.png"/><Relationship Id="rId138" Type="http://schemas.openxmlformats.org/officeDocument/2006/relationships/image" Target="../media/image640.png"/><Relationship Id="rId159" Type="http://schemas.openxmlformats.org/officeDocument/2006/relationships/customXml" Target="../ink/ink658.xml"/><Relationship Id="rId170" Type="http://schemas.openxmlformats.org/officeDocument/2006/relationships/image" Target="../media/image656.png"/><Relationship Id="rId191" Type="http://schemas.openxmlformats.org/officeDocument/2006/relationships/customXml" Target="../ink/ink674.xml"/><Relationship Id="rId107" Type="http://schemas.openxmlformats.org/officeDocument/2006/relationships/customXml" Target="../ink/ink632.xml"/><Relationship Id="rId11" Type="http://schemas.openxmlformats.org/officeDocument/2006/relationships/customXml" Target="../ink/ink584.xml"/><Relationship Id="rId32" Type="http://schemas.openxmlformats.org/officeDocument/2006/relationships/image" Target="../media/image587.png"/><Relationship Id="rId53" Type="http://schemas.openxmlformats.org/officeDocument/2006/relationships/customXml" Target="../ink/ink605.xml"/><Relationship Id="rId74" Type="http://schemas.openxmlformats.org/officeDocument/2006/relationships/image" Target="../media/image608.png"/><Relationship Id="rId128" Type="http://schemas.openxmlformats.org/officeDocument/2006/relationships/image" Target="../media/image635.png"/><Relationship Id="rId149" Type="http://schemas.openxmlformats.org/officeDocument/2006/relationships/customXml" Target="../ink/ink653.xml"/><Relationship Id="rId5" Type="http://schemas.openxmlformats.org/officeDocument/2006/relationships/customXml" Target="../ink/ink581.xml"/><Relationship Id="rId95" Type="http://schemas.openxmlformats.org/officeDocument/2006/relationships/customXml" Target="../ink/ink626.xml"/><Relationship Id="rId160" Type="http://schemas.openxmlformats.org/officeDocument/2006/relationships/image" Target="../media/image651.png"/><Relationship Id="rId181" Type="http://schemas.openxmlformats.org/officeDocument/2006/relationships/customXml" Target="../ink/ink669.xml"/><Relationship Id="rId22" Type="http://schemas.openxmlformats.org/officeDocument/2006/relationships/image" Target="../media/image582.png"/><Relationship Id="rId43" Type="http://schemas.openxmlformats.org/officeDocument/2006/relationships/customXml" Target="../ink/ink600.xml"/><Relationship Id="rId64" Type="http://schemas.openxmlformats.org/officeDocument/2006/relationships/image" Target="../media/image603.png"/><Relationship Id="rId118" Type="http://schemas.openxmlformats.org/officeDocument/2006/relationships/image" Target="../media/image630.png"/><Relationship Id="rId139" Type="http://schemas.openxmlformats.org/officeDocument/2006/relationships/customXml" Target="../ink/ink648.xml"/><Relationship Id="rId85" Type="http://schemas.openxmlformats.org/officeDocument/2006/relationships/customXml" Target="../ink/ink621.xml"/><Relationship Id="rId150" Type="http://schemas.openxmlformats.org/officeDocument/2006/relationships/image" Target="../media/image646.png"/><Relationship Id="rId171" Type="http://schemas.openxmlformats.org/officeDocument/2006/relationships/customXml" Target="../ink/ink664.xml"/><Relationship Id="rId192" Type="http://schemas.openxmlformats.org/officeDocument/2006/relationships/image" Target="../media/image667.png"/><Relationship Id="rId12" Type="http://schemas.openxmlformats.org/officeDocument/2006/relationships/image" Target="../media/image577.png"/><Relationship Id="rId33" Type="http://schemas.openxmlformats.org/officeDocument/2006/relationships/customXml" Target="../ink/ink595.xml"/><Relationship Id="rId108" Type="http://schemas.openxmlformats.org/officeDocument/2006/relationships/image" Target="../media/image625.png"/><Relationship Id="rId129" Type="http://schemas.openxmlformats.org/officeDocument/2006/relationships/customXml" Target="../ink/ink643.xml"/><Relationship Id="rId54" Type="http://schemas.openxmlformats.org/officeDocument/2006/relationships/image" Target="../media/image598.png"/><Relationship Id="rId75" Type="http://schemas.openxmlformats.org/officeDocument/2006/relationships/customXml" Target="../ink/ink616.xml"/><Relationship Id="rId96" Type="http://schemas.openxmlformats.org/officeDocument/2006/relationships/image" Target="../media/image619.png"/><Relationship Id="rId140" Type="http://schemas.openxmlformats.org/officeDocument/2006/relationships/image" Target="../media/image641.png"/><Relationship Id="rId161" Type="http://schemas.openxmlformats.org/officeDocument/2006/relationships/customXml" Target="../ink/ink659.xml"/><Relationship Id="rId182" Type="http://schemas.openxmlformats.org/officeDocument/2006/relationships/image" Target="../media/image662.png"/><Relationship Id="rId6" Type="http://schemas.openxmlformats.org/officeDocument/2006/relationships/image" Target="../media/image574.png"/><Relationship Id="rId23" Type="http://schemas.openxmlformats.org/officeDocument/2006/relationships/customXml" Target="../ink/ink590.xml"/><Relationship Id="rId119" Type="http://schemas.openxmlformats.org/officeDocument/2006/relationships/customXml" Target="../ink/ink638.xml"/><Relationship Id="rId44" Type="http://schemas.openxmlformats.org/officeDocument/2006/relationships/image" Target="../media/image593.png"/><Relationship Id="rId65" Type="http://schemas.openxmlformats.org/officeDocument/2006/relationships/customXml" Target="../ink/ink611.xml"/><Relationship Id="rId86" Type="http://schemas.openxmlformats.org/officeDocument/2006/relationships/image" Target="../media/image614.png"/><Relationship Id="rId130" Type="http://schemas.openxmlformats.org/officeDocument/2006/relationships/image" Target="../media/image636.png"/><Relationship Id="rId151" Type="http://schemas.openxmlformats.org/officeDocument/2006/relationships/customXml" Target="../ink/ink654.xml"/><Relationship Id="rId172" Type="http://schemas.openxmlformats.org/officeDocument/2006/relationships/image" Target="../media/image657.png"/><Relationship Id="rId193" Type="http://schemas.openxmlformats.org/officeDocument/2006/relationships/customXml" Target="../ink/ink675.xml"/><Relationship Id="rId13" Type="http://schemas.openxmlformats.org/officeDocument/2006/relationships/customXml" Target="../ink/ink585.xml"/><Relationship Id="rId109" Type="http://schemas.openxmlformats.org/officeDocument/2006/relationships/customXml" Target="../ink/ink633.xml"/><Relationship Id="rId34" Type="http://schemas.openxmlformats.org/officeDocument/2006/relationships/image" Target="../media/image588.png"/><Relationship Id="rId55" Type="http://schemas.openxmlformats.org/officeDocument/2006/relationships/customXml" Target="../ink/ink606.xml"/><Relationship Id="rId76" Type="http://schemas.openxmlformats.org/officeDocument/2006/relationships/image" Target="../media/image609.png"/><Relationship Id="rId97" Type="http://schemas.openxmlformats.org/officeDocument/2006/relationships/customXml" Target="../ink/ink627.xml"/><Relationship Id="rId120" Type="http://schemas.openxmlformats.org/officeDocument/2006/relationships/image" Target="../media/image631.png"/><Relationship Id="rId141" Type="http://schemas.openxmlformats.org/officeDocument/2006/relationships/customXml" Target="../ink/ink649.xml"/><Relationship Id="rId7" Type="http://schemas.openxmlformats.org/officeDocument/2006/relationships/customXml" Target="../ink/ink582.xml"/><Relationship Id="rId71" Type="http://schemas.openxmlformats.org/officeDocument/2006/relationships/customXml" Target="../ink/ink614.xml"/><Relationship Id="rId92" Type="http://schemas.openxmlformats.org/officeDocument/2006/relationships/image" Target="../media/image617.png"/><Relationship Id="rId162" Type="http://schemas.openxmlformats.org/officeDocument/2006/relationships/image" Target="../media/image652.png"/><Relationship Id="rId183" Type="http://schemas.openxmlformats.org/officeDocument/2006/relationships/customXml" Target="../ink/ink670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593.xml"/><Relationship Id="rId24" Type="http://schemas.openxmlformats.org/officeDocument/2006/relationships/image" Target="../media/image583.png"/><Relationship Id="rId40" Type="http://schemas.openxmlformats.org/officeDocument/2006/relationships/image" Target="../media/image591.png"/><Relationship Id="rId45" Type="http://schemas.openxmlformats.org/officeDocument/2006/relationships/customXml" Target="../ink/ink601.xml"/><Relationship Id="rId66" Type="http://schemas.openxmlformats.org/officeDocument/2006/relationships/image" Target="../media/image604.png"/><Relationship Id="rId87" Type="http://schemas.openxmlformats.org/officeDocument/2006/relationships/customXml" Target="../ink/ink622.xml"/><Relationship Id="rId110" Type="http://schemas.openxmlformats.org/officeDocument/2006/relationships/image" Target="../media/image626.png"/><Relationship Id="rId115" Type="http://schemas.openxmlformats.org/officeDocument/2006/relationships/customXml" Target="../ink/ink636.xml"/><Relationship Id="rId131" Type="http://schemas.openxmlformats.org/officeDocument/2006/relationships/customXml" Target="../ink/ink644.xml"/><Relationship Id="rId136" Type="http://schemas.openxmlformats.org/officeDocument/2006/relationships/image" Target="../media/image639.png"/><Relationship Id="rId157" Type="http://schemas.openxmlformats.org/officeDocument/2006/relationships/customXml" Target="../ink/ink657.xml"/><Relationship Id="rId178" Type="http://schemas.openxmlformats.org/officeDocument/2006/relationships/image" Target="../media/image660.png"/><Relationship Id="rId61" Type="http://schemas.openxmlformats.org/officeDocument/2006/relationships/customXml" Target="../ink/ink609.xml"/><Relationship Id="rId82" Type="http://schemas.openxmlformats.org/officeDocument/2006/relationships/image" Target="../media/image612.png"/><Relationship Id="rId152" Type="http://schemas.openxmlformats.org/officeDocument/2006/relationships/image" Target="../media/image647.png"/><Relationship Id="rId173" Type="http://schemas.openxmlformats.org/officeDocument/2006/relationships/customXml" Target="../ink/ink665.xml"/><Relationship Id="rId194" Type="http://schemas.openxmlformats.org/officeDocument/2006/relationships/image" Target="../media/image668.png"/><Relationship Id="rId19" Type="http://schemas.openxmlformats.org/officeDocument/2006/relationships/customXml" Target="../ink/ink588.xml"/><Relationship Id="rId14" Type="http://schemas.openxmlformats.org/officeDocument/2006/relationships/image" Target="../media/image578.png"/><Relationship Id="rId30" Type="http://schemas.openxmlformats.org/officeDocument/2006/relationships/image" Target="../media/image586.png"/><Relationship Id="rId35" Type="http://schemas.openxmlformats.org/officeDocument/2006/relationships/customXml" Target="../ink/ink596.xml"/><Relationship Id="rId56" Type="http://schemas.openxmlformats.org/officeDocument/2006/relationships/image" Target="../media/image599.png"/><Relationship Id="rId77" Type="http://schemas.openxmlformats.org/officeDocument/2006/relationships/customXml" Target="../ink/ink617.xml"/><Relationship Id="rId100" Type="http://schemas.openxmlformats.org/officeDocument/2006/relationships/image" Target="../media/image621.png"/><Relationship Id="rId105" Type="http://schemas.openxmlformats.org/officeDocument/2006/relationships/customXml" Target="../ink/ink631.xml"/><Relationship Id="rId126" Type="http://schemas.openxmlformats.org/officeDocument/2006/relationships/image" Target="../media/image634.png"/><Relationship Id="rId147" Type="http://schemas.openxmlformats.org/officeDocument/2006/relationships/customXml" Target="../ink/ink652.xml"/><Relationship Id="rId168" Type="http://schemas.openxmlformats.org/officeDocument/2006/relationships/image" Target="../media/image655.png"/><Relationship Id="rId8" Type="http://schemas.openxmlformats.org/officeDocument/2006/relationships/image" Target="../media/image575.png"/><Relationship Id="rId51" Type="http://schemas.openxmlformats.org/officeDocument/2006/relationships/customXml" Target="../ink/ink604.xml"/><Relationship Id="rId72" Type="http://schemas.openxmlformats.org/officeDocument/2006/relationships/image" Target="../media/image607.png"/><Relationship Id="rId93" Type="http://schemas.openxmlformats.org/officeDocument/2006/relationships/customXml" Target="../ink/ink625.xml"/><Relationship Id="rId98" Type="http://schemas.openxmlformats.org/officeDocument/2006/relationships/image" Target="../media/image620.png"/><Relationship Id="rId121" Type="http://schemas.openxmlformats.org/officeDocument/2006/relationships/customXml" Target="../ink/ink639.xml"/><Relationship Id="rId142" Type="http://schemas.openxmlformats.org/officeDocument/2006/relationships/image" Target="../media/image642.png"/><Relationship Id="rId163" Type="http://schemas.openxmlformats.org/officeDocument/2006/relationships/customXml" Target="../ink/ink660.xml"/><Relationship Id="rId184" Type="http://schemas.openxmlformats.org/officeDocument/2006/relationships/image" Target="../media/image663.png"/><Relationship Id="rId189" Type="http://schemas.openxmlformats.org/officeDocument/2006/relationships/customXml" Target="../ink/ink673.xml"/><Relationship Id="rId3" Type="http://schemas.openxmlformats.org/officeDocument/2006/relationships/customXml" Target="../ink/ink580.xml"/><Relationship Id="rId25" Type="http://schemas.openxmlformats.org/officeDocument/2006/relationships/customXml" Target="../ink/ink591.xml"/><Relationship Id="rId46" Type="http://schemas.openxmlformats.org/officeDocument/2006/relationships/image" Target="../media/image594.png"/><Relationship Id="rId67" Type="http://schemas.openxmlformats.org/officeDocument/2006/relationships/customXml" Target="../ink/ink612.xml"/><Relationship Id="rId116" Type="http://schemas.openxmlformats.org/officeDocument/2006/relationships/image" Target="../media/image629.png"/><Relationship Id="rId137" Type="http://schemas.openxmlformats.org/officeDocument/2006/relationships/customXml" Target="../ink/ink647.xml"/><Relationship Id="rId158" Type="http://schemas.openxmlformats.org/officeDocument/2006/relationships/image" Target="../media/image650.png"/><Relationship Id="rId20" Type="http://schemas.openxmlformats.org/officeDocument/2006/relationships/image" Target="../media/image581.png"/><Relationship Id="rId41" Type="http://schemas.openxmlformats.org/officeDocument/2006/relationships/customXml" Target="../ink/ink599.xml"/><Relationship Id="rId62" Type="http://schemas.openxmlformats.org/officeDocument/2006/relationships/image" Target="../media/image602.png"/><Relationship Id="rId83" Type="http://schemas.openxmlformats.org/officeDocument/2006/relationships/customXml" Target="../ink/ink620.xml"/><Relationship Id="rId88" Type="http://schemas.openxmlformats.org/officeDocument/2006/relationships/image" Target="../media/image615.png"/><Relationship Id="rId111" Type="http://schemas.openxmlformats.org/officeDocument/2006/relationships/customXml" Target="../ink/ink634.xml"/><Relationship Id="rId132" Type="http://schemas.openxmlformats.org/officeDocument/2006/relationships/image" Target="../media/image637.png"/><Relationship Id="rId153" Type="http://schemas.openxmlformats.org/officeDocument/2006/relationships/customXml" Target="../ink/ink655.xml"/><Relationship Id="rId174" Type="http://schemas.openxmlformats.org/officeDocument/2006/relationships/image" Target="../media/image658.png"/><Relationship Id="rId179" Type="http://schemas.openxmlformats.org/officeDocument/2006/relationships/customXml" Target="../ink/ink668.xml"/><Relationship Id="rId195" Type="http://schemas.openxmlformats.org/officeDocument/2006/relationships/customXml" Target="../ink/ink676.xml"/><Relationship Id="rId190" Type="http://schemas.openxmlformats.org/officeDocument/2006/relationships/image" Target="../media/image666.png"/><Relationship Id="rId15" Type="http://schemas.openxmlformats.org/officeDocument/2006/relationships/customXml" Target="../ink/ink586.xml"/><Relationship Id="rId36" Type="http://schemas.openxmlformats.org/officeDocument/2006/relationships/image" Target="../media/image589.png"/><Relationship Id="rId57" Type="http://schemas.openxmlformats.org/officeDocument/2006/relationships/customXml" Target="../ink/ink607.xml"/><Relationship Id="rId106" Type="http://schemas.openxmlformats.org/officeDocument/2006/relationships/image" Target="../media/image624.png"/><Relationship Id="rId127" Type="http://schemas.openxmlformats.org/officeDocument/2006/relationships/customXml" Target="../ink/ink642.xml"/><Relationship Id="rId10" Type="http://schemas.openxmlformats.org/officeDocument/2006/relationships/image" Target="../media/image576.png"/><Relationship Id="rId31" Type="http://schemas.openxmlformats.org/officeDocument/2006/relationships/customXml" Target="../ink/ink594.xml"/><Relationship Id="rId52" Type="http://schemas.openxmlformats.org/officeDocument/2006/relationships/image" Target="../media/image597.png"/><Relationship Id="rId73" Type="http://schemas.openxmlformats.org/officeDocument/2006/relationships/customXml" Target="../ink/ink615.xml"/><Relationship Id="rId78" Type="http://schemas.openxmlformats.org/officeDocument/2006/relationships/image" Target="../media/image610.png"/><Relationship Id="rId94" Type="http://schemas.openxmlformats.org/officeDocument/2006/relationships/image" Target="../media/image618.png"/><Relationship Id="rId99" Type="http://schemas.openxmlformats.org/officeDocument/2006/relationships/customXml" Target="../ink/ink628.xml"/><Relationship Id="rId101" Type="http://schemas.openxmlformats.org/officeDocument/2006/relationships/customXml" Target="../ink/ink629.xml"/><Relationship Id="rId122" Type="http://schemas.openxmlformats.org/officeDocument/2006/relationships/image" Target="../media/image632.png"/><Relationship Id="rId143" Type="http://schemas.openxmlformats.org/officeDocument/2006/relationships/customXml" Target="../ink/ink650.xml"/><Relationship Id="rId148" Type="http://schemas.openxmlformats.org/officeDocument/2006/relationships/image" Target="../media/image645.png"/><Relationship Id="rId164" Type="http://schemas.openxmlformats.org/officeDocument/2006/relationships/image" Target="../media/image653.png"/><Relationship Id="rId169" Type="http://schemas.openxmlformats.org/officeDocument/2006/relationships/customXml" Target="../ink/ink663.xml"/><Relationship Id="rId185" Type="http://schemas.openxmlformats.org/officeDocument/2006/relationships/customXml" Target="../ink/ink671.xml"/><Relationship Id="rId4" Type="http://schemas.openxmlformats.org/officeDocument/2006/relationships/image" Target="../media/image573.png"/><Relationship Id="rId9" Type="http://schemas.openxmlformats.org/officeDocument/2006/relationships/customXml" Target="../ink/ink583.xml"/><Relationship Id="rId180" Type="http://schemas.openxmlformats.org/officeDocument/2006/relationships/image" Target="../media/image661.png"/><Relationship Id="rId26" Type="http://schemas.openxmlformats.org/officeDocument/2006/relationships/image" Target="../media/image584.png"/><Relationship Id="rId47" Type="http://schemas.openxmlformats.org/officeDocument/2006/relationships/customXml" Target="../ink/ink602.xml"/><Relationship Id="rId68" Type="http://schemas.openxmlformats.org/officeDocument/2006/relationships/image" Target="../media/image605.png"/><Relationship Id="rId89" Type="http://schemas.openxmlformats.org/officeDocument/2006/relationships/customXml" Target="../ink/ink623.xml"/><Relationship Id="rId112" Type="http://schemas.openxmlformats.org/officeDocument/2006/relationships/image" Target="../media/image627.png"/><Relationship Id="rId133" Type="http://schemas.openxmlformats.org/officeDocument/2006/relationships/customXml" Target="../ink/ink645.xml"/><Relationship Id="rId154" Type="http://schemas.openxmlformats.org/officeDocument/2006/relationships/image" Target="../media/image648.png"/><Relationship Id="rId175" Type="http://schemas.openxmlformats.org/officeDocument/2006/relationships/customXml" Target="../ink/ink666.xml"/><Relationship Id="rId196" Type="http://schemas.openxmlformats.org/officeDocument/2006/relationships/image" Target="../media/image669.png"/><Relationship Id="rId16" Type="http://schemas.openxmlformats.org/officeDocument/2006/relationships/image" Target="../media/image579.png"/><Relationship Id="rId37" Type="http://schemas.openxmlformats.org/officeDocument/2006/relationships/customXml" Target="../ink/ink597.xml"/><Relationship Id="rId58" Type="http://schemas.openxmlformats.org/officeDocument/2006/relationships/image" Target="../media/image600.png"/><Relationship Id="rId79" Type="http://schemas.openxmlformats.org/officeDocument/2006/relationships/customXml" Target="../ink/ink618.xml"/><Relationship Id="rId102" Type="http://schemas.openxmlformats.org/officeDocument/2006/relationships/image" Target="../media/image622.png"/><Relationship Id="rId123" Type="http://schemas.openxmlformats.org/officeDocument/2006/relationships/customXml" Target="../ink/ink640.xml"/><Relationship Id="rId144" Type="http://schemas.openxmlformats.org/officeDocument/2006/relationships/image" Target="../media/image643.png"/><Relationship Id="rId90" Type="http://schemas.openxmlformats.org/officeDocument/2006/relationships/image" Target="../media/image616.png"/><Relationship Id="rId165" Type="http://schemas.openxmlformats.org/officeDocument/2006/relationships/customXml" Target="../ink/ink661.xml"/><Relationship Id="rId186" Type="http://schemas.openxmlformats.org/officeDocument/2006/relationships/image" Target="../media/image664.png"/><Relationship Id="rId27" Type="http://schemas.openxmlformats.org/officeDocument/2006/relationships/customXml" Target="../ink/ink592.xml"/><Relationship Id="rId48" Type="http://schemas.openxmlformats.org/officeDocument/2006/relationships/image" Target="../media/image595.png"/><Relationship Id="rId69" Type="http://schemas.openxmlformats.org/officeDocument/2006/relationships/customXml" Target="../ink/ink613.xml"/><Relationship Id="rId113" Type="http://schemas.openxmlformats.org/officeDocument/2006/relationships/customXml" Target="../ink/ink635.xml"/><Relationship Id="rId134" Type="http://schemas.openxmlformats.org/officeDocument/2006/relationships/image" Target="../media/image638.png"/><Relationship Id="rId80" Type="http://schemas.openxmlformats.org/officeDocument/2006/relationships/image" Target="../media/image611.png"/><Relationship Id="rId155" Type="http://schemas.openxmlformats.org/officeDocument/2006/relationships/customXml" Target="../ink/ink656.xml"/><Relationship Id="rId176" Type="http://schemas.openxmlformats.org/officeDocument/2006/relationships/image" Target="../media/image659.png"/><Relationship Id="rId197" Type="http://schemas.openxmlformats.org/officeDocument/2006/relationships/customXml" Target="../ink/ink677.xml"/><Relationship Id="rId17" Type="http://schemas.openxmlformats.org/officeDocument/2006/relationships/customXml" Target="../ink/ink587.xml"/><Relationship Id="rId38" Type="http://schemas.openxmlformats.org/officeDocument/2006/relationships/image" Target="../media/image590.png"/><Relationship Id="rId59" Type="http://schemas.openxmlformats.org/officeDocument/2006/relationships/customXml" Target="../ink/ink608.xml"/><Relationship Id="rId103" Type="http://schemas.openxmlformats.org/officeDocument/2006/relationships/customXml" Target="../ink/ink630.xml"/><Relationship Id="rId124" Type="http://schemas.openxmlformats.org/officeDocument/2006/relationships/image" Target="../media/image633.png"/><Relationship Id="rId70" Type="http://schemas.openxmlformats.org/officeDocument/2006/relationships/image" Target="../media/image606.png"/><Relationship Id="rId91" Type="http://schemas.openxmlformats.org/officeDocument/2006/relationships/customXml" Target="../ink/ink624.xml"/><Relationship Id="rId145" Type="http://schemas.openxmlformats.org/officeDocument/2006/relationships/customXml" Target="../ink/ink651.xml"/><Relationship Id="rId166" Type="http://schemas.openxmlformats.org/officeDocument/2006/relationships/image" Target="../media/image654.png"/><Relationship Id="rId187" Type="http://schemas.openxmlformats.org/officeDocument/2006/relationships/customXml" Target="../ink/ink672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585.png"/><Relationship Id="rId49" Type="http://schemas.openxmlformats.org/officeDocument/2006/relationships/customXml" Target="../ink/ink603.xml"/><Relationship Id="rId114" Type="http://schemas.openxmlformats.org/officeDocument/2006/relationships/image" Target="../media/image628.png"/><Relationship Id="rId60" Type="http://schemas.openxmlformats.org/officeDocument/2006/relationships/image" Target="../media/image601.png"/><Relationship Id="rId81" Type="http://schemas.openxmlformats.org/officeDocument/2006/relationships/customXml" Target="../ink/ink619.xml"/><Relationship Id="rId135" Type="http://schemas.openxmlformats.org/officeDocument/2006/relationships/customXml" Target="../ink/ink646.xml"/><Relationship Id="rId156" Type="http://schemas.openxmlformats.org/officeDocument/2006/relationships/image" Target="../media/image649.png"/><Relationship Id="rId177" Type="http://schemas.openxmlformats.org/officeDocument/2006/relationships/customXml" Target="../ink/ink667.xml"/><Relationship Id="rId198" Type="http://schemas.openxmlformats.org/officeDocument/2006/relationships/image" Target="../media/image670.png"/><Relationship Id="rId18" Type="http://schemas.openxmlformats.org/officeDocument/2006/relationships/image" Target="../media/image580.png"/><Relationship Id="rId39" Type="http://schemas.openxmlformats.org/officeDocument/2006/relationships/customXml" Target="../ink/ink598.xml"/><Relationship Id="rId50" Type="http://schemas.openxmlformats.org/officeDocument/2006/relationships/image" Target="../media/image596.png"/><Relationship Id="rId104" Type="http://schemas.openxmlformats.org/officeDocument/2006/relationships/image" Target="../media/image623.png"/><Relationship Id="rId125" Type="http://schemas.openxmlformats.org/officeDocument/2006/relationships/customXml" Target="../ink/ink641.xml"/><Relationship Id="rId146" Type="http://schemas.openxmlformats.org/officeDocument/2006/relationships/image" Target="../media/image644.png"/><Relationship Id="rId167" Type="http://schemas.openxmlformats.org/officeDocument/2006/relationships/customXml" Target="../ink/ink662.xml"/><Relationship Id="rId188" Type="http://schemas.openxmlformats.org/officeDocument/2006/relationships/image" Target="../media/image66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5.xml"/><Relationship Id="rId21" Type="http://schemas.openxmlformats.org/officeDocument/2006/relationships/customXml" Target="../ink/ink687.xml"/><Relationship Id="rId42" Type="http://schemas.openxmlformats.org/officeDocument/2006/relationships/image" Target="../media/image690.png"/><Relationship Id="rId63" Type="http://schemas.openxmlformats.org/officeDocument/2006/relationships/customXml" Target="../ink/ink708.xml"/><Relationship Id="rId84" Type="http://schemas.openxmlformats.org/officeDocument/2006/relationships/image" Target="../media/image710.png"/><Relationship Id="rId138" Type="http://schemas.openxmlformats.org/officeDocument/2006/relationships/image" Target="../media/image737.png"/><Relationship Id="rId107" Type="http://schemas.openxmlformats.org/officeDocument/2006/relationships/customXml" Target="../ink/ink730.xml"/><Relationship Id="rId11" Type="http://schemas.openxmlformats.org/officeDocument/2006/relationships/customXml" Target="../ink/ink682.xml"/><Relationship Id="rId32" Type="http://schemas.openxmlformats.org/officeDocument/2006/relationships/image" Target="../media/image685.png"/><Relationship Id="rId53" Type="http://schemas.openxmlformats.org/officeDocument/2006/relationships/customXml" Target="../ink/ink703.xml"/><Relationship Id="rId74" Type="http://schemas.openxmlformats.org/officeDocument/2006/relationships/image" Target="../media/image705.png"/><Relationship Id="rId128" Type="http://schemas.openxmlformats.org/officeDocument/2006/relationships/image" Target="../media/image732.png"/><Relationship Id="rId149" Type="http://schemas.openxmlformats.org/officeDocument/2006/relationships/customXml" Target="../ink/ink751.xml"/><Relationship Id="rId5" Type="http://schemas.openxmlformats.org/officeDocument/2006/relationships/customXml" Target="../ink/ink679.xml"/><Relationship Id="rId95" Type="http://schemas.openxmlformats.org/officeDocument/2006/relationships/customXml" Target="../ink/ink724.xml"/><Relationship Id="rId22" Type="http://schemas.openxmlformats.org/officeDocument/2006/relationships/image" Target="../media/image680.png"/><Relationship Id="rId43" Type="http://schemas.openxmlformats.org/officeDocument/2006/relationships/customXml" Target="../ink/ink698.xml"/><Relationship Id="rId64" Type="http://schemas.openxmlformats.org/officeDocument/2006/relationships/image" Target="../media/image700.png"/><Relationship Id="rId118" Type="http://schemas.openxmlformats.org/officeDocument/2006/relationships/image" Target="../media/image727.png"/><Relationship Id="rId139" Type="http://schemas.openxmlformats.org/officeDocument/2006/relationships/customXml" Target="../ink/ink746.xml"/><Relationship Id="rId80" Type="http://schemas.openxmlformats.org/officeDocument/2006/relationships/image" Target="../media/image708.png"/><Relationship Id="rId85" Type="http://schemas.openxmlformats.org/officeDocument/2006/relationships/customXml" Target="../ink/ink719.xml"/><Relationship Id="rId150" Type="http://schemas.openxmlformats.org/officeDocument/2006/relationships/image" Target="../media/image743.png"/><Relationship Id="rId155" Type="http://schemas.openxmlformats.org/officeDocument/2006/relationships/customXml" Target="../ink/ink754.xml"/><Relationship Id="rId12" Type="http://schemas.openxmlformats.org/officeDocument/2006/relationships/image" Target="../media/image675.png"/><Relationship Id="rId17" Type="http://schemas.openxmlformats.org/officeDocument/2006/relationships/customXml" Target="../ink/ink685.xml"/><Relationship Id="rId33" Type="http://schemas.openxmlformats.org/officeDocument/2006/relationships/customXml" Target="../ink/ink693.xml"/><Relationship Id="rId38" Type="http://schemas.openxmlformats.org/officeDocument/2006/relationships/image" Target="../media/image688.png"/><Relationship Id="rId59" Type="http://schemas.openxmlformats.org/officeDocument/2006/relationships/customXml" Target="../ink/ink706.xml"/><Relationship Id="rId103" Type="http://schemas.openxmlformats.org/officeDocument/2006/relationships/customXml" Target="../ink/ink728.xml"/><Relationship Id="rId108" Type="http://schemas.openxmlformats.org/officeDocument/2006/relationships/image" Target="../media/image722.png"/><Relationship Id="rId124" Type="http://schemas.openxmlformats.org/officeDocument/2006/relationships/image" Target="../media/image730.png"/><Relationship Id="rId129" Type="http://schemas.openxmlformats.org/officeDocument/2006/relationships/customXml" Target="../ink/ink741.xml"/><Relationship Id="rId54" Type="http://schemas.openxmlformats.org/officeDocument/2006/relationships/image" Target="../media/image43.png"/><Relationship Id="rId70" Type="http://schemas.openxmlformats.org/officeDocument/2006/relationships/image" Target="../media/image703.png"/><Relationship Id="rId75" Type="http://schemas.openxmlformats.org/officeDocument/2006/relationships/customXml" Target="../ink/ink714.xml"/><Relationship Id="rId91" Type="http://schemas.openxmlformats.org/officeDocument/2006/relationships/customXml" Target="../ink/ink722.xml"/><Relationship Id="rId96" Type="http://schemas.openxmlformats.org/officeDocument/2006/relationships/image" Target="../media/image716.png"/><Relationship Id="rId140" Type="http://schemas.openxmlformats.org/officeDocument/2006/relationships/image" Target="../media/image738.png"/><Relationship Id="rId145" Type="http://schemas.openxmlformats.org/officeDocument/2006/relationships/customXml" Target="../ink/ink7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2.png"/><Relationship Id="rId23" Type="http://schemas.openxmlformats.org/officeDocument/2006/relationships/customXml" Target="../ink/ink688.xml"/><Relationship Id="rId28" Type="http://schemas.openxmlformats.org/officeDocument/2006/relationships/image" Target="../media/image683.png"/><Relationship Id="rId49" Type="http://schemas.openxmlformats.org/officeDocument/2006/relationships/customXml" Target="../ink/ink701.xml"/><Relationship Id="rId114" Type="http://schemas.openxmlformats.org/officeDocument/2006/relationships/image" Target="../media/image725.png"/><Relationship Id="rId119" Type="http://schemas.openxmlformats.org/officeDocument/2006/relationships/customXml" Target="../ink/ink736.xml"/><Relationship Id="rId44" Type="http://schemas.openxmlformats.org/officeDocument/2006/relationships/image" Target="../media/image691.png"/><Relationship Id="rId60" Type="http://schemas.openxmlformats.org/officeDocument/2006/relationships/image" Target="../media/image698.png"/><Relationship Id="rId65" Type="http://schemas.openxmlformats.org/officeDocument/2006/relationships/customXml" Target="../ink/ink709.xml"/><Relationship Id="rId81" Type="http://schemas.openxmlformats.org/officeDocument/2006/relationships/customXml" Target="../ink/ink717.xml"/><Relationship Id="rId86" Type="http://schemas.openxmlformats.org/officeDocument/2006/relationships/image" Target="../media/image711.png"/><Relationship Id="rId130" Type="http://schemas.openxmlformats.org/officeDocument/2006/relationships/image" Target="../media/image733.png"/><Relationship Id="rId135" Type="http://schemas.openxmlformats.org/officeDocument/2006/relationships/customXml" Target="../ink/ink744.xml"/><Relationship Id="rId151" Type="http://schemas.openxmlformats.org/officeDocument/2006/relationships/customXml" Target="../ink/ink752.xml"/><Relationship Id="rId156" Type="http://schemas.openxmlformats.org/officeDocument/2006/relationships/image" Target="../media/image746.png"/><Relationship Id="rId13" Type="http://schemas.openxmlformats.org/officeDocument/2006/relationships/customXml" Target="../ink/ink683.xml"/><Relationship Id="rId18" Type="http://schemas.openxmlformats.org/officeDocument/2006/relationships/image" Target="../media/image678.png"/><Relationship Id="rId39" Type="http://schemas.openxmlformats.org/officeDocument/2006/relationships/customXml" Target="../ink/ink696.xml"/><Relationship Id="rId109" Type="http://schemas.openxmlformats.org/officeDocument/2006/relationships/customXml" Target="../ink/ink731.xml"/><Relationship Id="rId34" Type="http://schemas.openxmlformats.org/officeDocument/2006/relationships/image" Target="../media/image686.png"/><Relationship Id="rId50" Type="http://schemas.openxmlformats.org/officeDocument/2006/relationships/image" Target="../media/image694.png"/><Relationship Id="rId55" Type="http://schemas.openxmlformats.org/officeDocument/2006/relationships/customXml" Target="../ink/ink704.xml"/><Relationship Id="rId76" Type="http://schemas.openxmlformats.org/officeDocument/2006/relationships/image" Target="../media/image706.png"/><Relationship Id="rId97" Type="http://schemas.openxmlformats.org/officeDocument/2006/relationships/customXml" Target="../ink/ink725.xml"/><Relationship Id="rId104" Type="http://schemas.openxmlformats.org/officeDocument/2006/relationships/image" Target="../media/image720.png"/><Relationship Id="rId120" Type="http://schemas.openxmlformats.org/officeDocument/2006/relationships/image" Target="../media/image728.png"/><Relationship Id="rId125" Type="http://schemas.openxmlformats.org/officeDocument/2006/relationships/customXml" Target="../ink/ink739.xml"/><Relationship Id="rId141" Type="http://schemas.openxmlformats.org/officeDocument/2006/relationships/customXml" Target="../ink/ink747.xml"/><Relationship Id="rId146" Type="http://schemas.openxmlformats.org/officeDocument/2006/relationships/image" Target="../media/image741.png"/><Relationship Id="rId7" Type="http://schemas.openxmlformats.org/officeDocument/2006/relationships/customXml" Target="../ink/ink680.xml"/><Relationship Id="rId71" Type="http://schemas.openxmlformats.org/officeDocument/2006/relationships/customXml" Target="../ink/ink712.xml"/><Relationship Id="rId92" Type="http://schemas.openxmlformats.org/officeDocument/2006/relationships/image" Target="../media/image714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91.xml"/><Relationship Id="rId24" Type="http://schemas.openxmlformats.org/officeDocument/2006/relationships/image" Target="../media/image681.png"/><Relationship Id="rId40" Type="http://schemas.openxmlformats.org/officeDocument/2006/relationships/image" Target="../media/image689.png"/><Relationship Id="rId45" Type="http://schemas.openxmlformats.org/officeDocument/2006/relationships/customXml" Target="../ink/ink699.xml"/><Relationship Id="rId66" Type="http://schemas.openxmlformats.org/officeDocument/2006/relationships/image" Target="../media/image701.png"/><Relationship Id="rId87" Type="http://schemas.openxmlformats.org/officeDocument/2006/relationships/customXml" Target="../ink/ink720.xml"/><Relationship Id="rId110" Type="http://schemas.openxmlformats.org/officeDocument/2006/relationships/image" Target="../media/image723.png"/><Relationship Id="rId115" Type="http://schemas.openxmlformats.org/officeDocument/2006/relationships/customXml" Target="../ink/ink734.xml"/><Relationship Id="rId131" Type="http://schemas.openxmlformats.org/officeDocument/2006/relationships/customXml" Target="../ink/ink742.xml"/><Relationship Id="rId136" Type="http://schemas.openxmlformats.org/officeDocument/2006/relationships/image" Target="../media/image736.png"/><Relationship Id="rId157" Type="http://schemas.openxmlformats.org/officeDocument/2006/relationships/customXml" Target="../ink/ink755.xml"/><Relationship Id="rId61" Type="http://schemas.openxmlformats.org/officeDocument/2006/relationships/customXml" Target="../ink/ink707.xml"/><Relationship Id="rId82" Type="http://schemas.openxmlformats.org/officeDocument/2006/relationships/image" Target="../media/image709.png"/><Relationship Id="rId152" Type="http://schemas.openxmlformats.org/officeDocument/2006/relationships/image" Target="../media/image744.png"/><Relationship Id="rId19" Type="http://schemas.openxmlformats.org/officeDocument/2006/relationships/customXml" Target="../ink/ink686.xml"/><Relationship Id="rId14" Type="http://schemas.openxmlformats.org/officeDocument/2006/relationships/image" Target="../media/image676.png"/><Relationship Id="rId30" Type="http://schemas.openxmlformats.org/officeDocument/2006/relationships/image" Target="../media/image684.png"/><Relationship Id="rId35" Type="http://schemas.openxmlformats.org/officeDocument/2006/relationships/customXml" Target="../ink/ink694.xml"/><Relationship Id="rId56" Type="http://schemas.openxmlformats.org/officeDocument/2006/relationships/image" Target="../media/image696.png"/><Relationship Id="rId77" Type="http://schemas.openxmlformats.org/officeDocument/2006/relationships/customXml" Target="../ink/ink715.xml"/><Relationship Id="rId100" Type="http://schemas.openxmlformats.org/officeDocument/2006/relationships/image" Target="../media/image718.png"/><Relationship Id="rId105" Type="http://schemas.openxmlformats.org/officeDocument/2006/relationships/customXml" Target="../ink/ink729.xml"/><Relationship Id="rId126" Type="http://schemas.openxmlformats.org/officeDocument/2006/relationships/image" Target="../media/image731.png"/><Relationship Id="rId147" Type="http://schemas.openxmlformats.org/officeDocument/2006/relationships/customXml" Target="../ink/ink750.xml"/><Relationship Id="rId8" Type="http://schemas.openxmlformats.org/officeDocument/2006/relationships/image" Target="../media/image673.png"/><Relationship Id="rId51" Type="http://schemas.openxmlformats.org/officeDocument/2006/relationships/customXml" Target="../ink/ink702.xml"/><Relationship Id="rId72" Type="http://schemas.openxmlformats.org/officeDocument/2006/relationships/image" Target="../media/image704.png"/><Relationship Id="rId93" Type="http://schemas.openxmlformats.org/officeDocument/2006/relationships/customXml" Target="../ink/ink723.xml"/><Relationship Id="rId98" Type="http://schemas.openxmlformats.org/officeDocument/2006/relationships/image" Target="../media/image717.png"/><Relationship Id="rId121" Type="http://schemas.openxmlformats.org/officeDocument/2006/relationships/customXml" Target="../ink/ink737.xml"/><Relationship Id="rId142" Type="http://schemas.openxmlformats.org/officeDocument/2006/relationships/image" Target="../media/image739.png"/><Relationship Id="rId3" Type="http://schemas.openxmlformats.org/officeDocument/2006/relationships/customXml" Target="../ink/ink678.xml"/><Relationship Id="rId25" Type="http://schemas.openxmlformats.org/officeDocument/2006/relationships/customXml" Target="../ink/ink689.xml"/><Relationship Id="rId46" Type="http://schemas.openxmlformats.org/officeDocument/2006/relationships/image" Target="../media/image692.png"/><Relationship Id="rId67" Type="http://schemas.openxmlformats.org/officeDocument/2006/relationships/customXml" Target="../ink/ink710.xml"/><Relationship Id="rId116" Type="http://schemas.openxmlformats.org/officeDocument/2006/relationships/image" Target="../media/image726.png"/><Relationship Id="rId137" Type="http://schemas.openxmlformats.org/officeDocument/2006/relationships/customXml" Target="../ink/ink745.xml"/><Relationship Id="rId158" Type="http://schemas.openxmlformats.org/officeDocument/2006/relationships/image" Target="../media/image747.png"/><Relationship Id="rId20" Type="http://schemas.openxmlformats.org/officeDocument/2006/relationships/image" Target="../media/image679.png"/><Relationship Id="rId41" Type="http://schemas.openxmlformats.org/officeDocument/2006/relationships/customXml" Target="../ink/ink697.xml"/><Relationship Id="rId62" Type="http://schemas.openxmlformats.org/officeDocument/2006/relationships/image" Target="../media/image699.png"/><Relationship Id="rId83" Type="http://schemas.openxmlformats.org/officeDocument/2006/relationships/customXml" Target="../ink/ink718.xml"/><Relationship Id="rId88" Type="http://schemas.openxmlformats.org/officeDocument/2006/relationships/image" Target="../media/image712.png"/><Relationship Id="rId111" Type="http://schemas.openxmlformats.org/officeDocument/2006/relationships/customXml" Target="../ink/ink732.xml"/><Relationship Id="rId132" Type="http://schemas.openxmlformats.org/officeDocument/2006/relationships/image" Target="../media/image734.png"/><Relationship Id="rId153" Type="http://schemas.openxmlformats.org/officeDocument/2006/relationships/customXml" Target="../ink/ink753.xml"/><Relationship Id="rId15" Type="http://schemas.openxmlformats.org/officeDocument/2006/relationships/customXml" Target="../ink/ink684.xml"/><Relationship Id="rId36" Type="http://schemas.openxmlformats.org/officeDocument/2006/relationships/image" Target="../media/image687.png"/><Relationship Id="rId57" Type="http://schemas.openxmlformats.org/officeDocument/2006/relationships/customXml" Target="../ink/ink705.xml"/><Relationship Id="rId106" Type="http://schemas.openxmlformats.org/officeDocument/2006/relationships/image" Target="../media/image721.png"/><Relationship Id="rId127" Type="http://schemas.openxmlformats.org/officeDocument/2006/relationships/customXml" Target="../ink/ink740.xml"/><Relationship Id="rId10" Type="http://schemas.openxmlformats.org/officeDocument/2006/relationships/image" Target="../media/image674.png"/><Relationship Id="rId31" Type="http://schemas.openxmlformats.org/officeDocument/2006/relationships/customXml" Target="../ink/ink692.xml"/><Relationship Id="rId52" Type="http://schemas.openxmlformats.org/officeDocument/2006/relationships/image" Target="../media/image695.png"/><Relationship Id="rId73" Type="http://schemas.openxmlformats.org/officeDocument/2006/relationships/customXml" Target="../ink/ink713.xml"/><Relationship Id="rId78" Type="http://schemas.openxmlformats.org/officeDocument/2006/relationships/image" Target="../media/image707.png"/><Relationship Id="rId94" Type="http://schemas.openxmlformats.org/officeDocument/2006/relationships/image" Target="../media/image715.png"/><Relationship Id="rId99" Type="http://schemas.openxmlformats.org/officeDocument/2006/relationships/customXml" Target="../ink/ink726.xml"/><Relationship Id="rId101" Type="http://schemas.openxmlformats.org/officeDocument/2006/relationships/customXml" Target="../ink/ink727.xml"/><Relationship Id="rId122" Type="http://schemas.openxmlformats.org/officeDocument/2006/relationships/image" Target="../media/image729.png"/><Relationship Id="rId143" Type="http://schemas.openxmlformats.org/officeDocument/2006/relationships/customXml" Target="../ink/ink748.xml"/><Relationship Id="rId148" Type="http://schemas.openxmlformats.org/officeDocument/2006/relationships/image" Target="../media/image742.png"/><Relationship Id="rId4" Type="http://schemas.openxmlformats.org/officeDocument/2006/relationships/image" Target="../media/image671.png"/><Relationship Id="rId9" Type="http://schemas.openxmlformats.org/officeDocument/2006/relationships/customXml" Target="../ink/ink681.xml"/><Relationship Id="rId26" Type="http://schemas.openxmlformats.org/officeDocument/2006/relationships/image" Target="../media/image682.png"/><Relationship Id="rId47" Type="http://schemas.openxmlformats.org/officeDocument/2006/relationships/customXml" Target="../ink/ink700.xml"/><Relationship Id="rId68" Type="http://schemas.openxmlformats.org/officeDocument/2006/relationships/image" Target="../media/image702.png"/><Relationship Id="rId89" Type="http://schemas.openxmlformats.org/officeDocument/2006/relationships/customXml" Target="../ink/ink721.xml"/><Relationship Id="rId112" Type="http://schemas.openxmlformats.org/officeDocument/2006/relationships/image" Target="../media/image724.png"/><Relationship Id="rId133" Type="http://schemas.openxmlformats.org/officeDocument/2006/relationships/customXml" Target="../ink/ink743.xml"/><Relationship Id="rId154" Type="http://schemas.openxmlformats.org/officeDocument/2006/relationships/image" Target="../media/image745.png"/><Relationship Id="rId16" Type="http://schemas.openxmlformats.org/officeDocument/2006/relationships/image" Target="../media/image677.png"/><Relationship Id="rId37" Type="http://schemas.openxmlformats.org/officeDocument/2006/relationships/customXml" Target="../ink/ink695.xml"/><Relationship Id="rId58" Type="http://schemas.openxmlformats.org/officeDocument/2006/relationships/image" Target="../media/image697.png"/><Relationship Id="rId79" Type="http://schemas.openxmlformats.org/officeDocument/2006/relationships/customXml" Target="../ink/ink716.xml"/><Relationship Id="rId102" Type="http://schemas.openxmlformats.org/officeDocument/2006/relationships/image" Target="../media/image719.png"/><Relationship Id="rId123" Type="http://schemas.openxmlformats.org/officeDocument/2006/relationships/customXml" Target="../ink/ink738.xml"/><Relationship Id="rId144" Type="http://schemas.openxmlformats.org/officeDocument/2006/relationships/image" Target="../media/image740.png"/><Relationship Id="rId90" Type="http://schemas.openxmlformats.org/officeDocument/2006/relationships/image" Target="../media/image713.png"/><Relationship Id="rId27" Type="http://schemas.openxmlformats.org/officeDocument/2006/relationships/customXml" Target="../ink/ink690.xml"/><Relationship Id="rId48" Type="http://schemas.openxmlformats.org/officeDocument/2006/relationships/image" Target="../media/image693.png"/><Relationship Id="rId69" Type="http://schemas.openxmlformats.org/officeDocument/2006/relationships/customXml" Target="../ink/ink711.xml"/><Relationship Id="rId113" Type="http://schemas.openxmlformats.org/officeDocument/2006/relationships/customXml" Target="../ink/ink733.xml"/><Relationship Id="rId134" Type="http://schemas.openxmlformats.org/officeDocument/2006/relationships/image" Target="../media/image73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1.xml"/><Relationship Id="rId18" Type="http://schemas.openxmlformats.org/officeDocument/2006/relationships/image" Target="../media/image755.png"/><Relationship Id="rId26" Type="http://schemas.openxmlformats.org/officeDocument/2006/relationships/image" Target="../media/image759.png"/><Relationship Id="rId39" Type="http://schemas.openxmlformats.org/officeDocument/2006/relationships/customXml" Target="../ink/ink774.xml"/><Relationship Id="rId21" Type="http://schemas.openxmlformats.org/officeDocument/2006/relationships/customXml" Target="../ink/ink765.xml"/><Relationship Id="rId34" Type="http://schemas.openxmlformats.org/officeDocument/2006/relationships/image" Target="../media/image763.png"/><Relationship Id="rId7" Type="http://schemas.openxmlformats.org/officeDocument/2006/relationships/customXml" Target="../ink/ink758.xml"/><Relationship Id="rId12" Type="http://schemas.openxmlformats.org/officeDocument/2006/relationships/image" Target="../media/image752.png"/><Relationship Id="rId17" Type="http://schemas.openxmlformats.org/officeDocument/2006/relationships/customXml" Target="../ink/ink763.xml"/><Relationship Id="rId25" Type="http://schemas.openxmlformats.org/officeDocument/2006/relationships/customXml" Target="../ink/ink767.xml"/><Relationship Id="rId33" Type="http://schemas.openxmlformats.org/officeDocument/2006/relationships/customXml" Target="../ink/ink771.xml"/><Relationship Id="rId38" Type="http://schemas.openxmlformats.org/officeDocument/2006/relationships/image" Target="../media/image76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54.png"/><Relationship Id="rId20" Type="http://schemas.openxmlformats.org/officeDocument/2006/relationships/image" Target="../media/image756.png"/><Relationship Id="rId29" Type="http://schemas.openxmlformats.org/officeDocument/2006/relationships/customXml" Target="../ink/ink7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9.png"/><Relationship Id="rId11" Type="http://schemas.openxmlformats.org/officeDocument/2006/relationships/customXml" Target="../ink/ink760.xml"/><Relationship Id="rId24" Type="http://schemas.openxmlformats.org/officeDocument/2006/relationships/image" Target="../media/image758.png"/><Relationship Id="rId32" Type="http://schemas.openxmlformats.org/officeDocument/2006/relationships/image" Target="../media/image762.png"/><Relationship Id="rId37" Type="http://schemas.openxmlformats.org/officeDocument/2006/relationships/customXml" Target="../ink/ink773.xml"/><Relationship Id="rId40" Type="http://schemas.openxmlformats.org/officeDocument/2006/relationships/image" Target="../media/image766.png"/><Relationship Id="rId5" Type="http://schemas.openxmlformats.org/officeDocument/2006/relationships/customXml" Target="../ink/ink757.xml"/><Relationship Id="rId15" Type="http://schemas.openxmlformats.org/officeDocument/2006/relationships/customXml" Target="../ink/ink762.xml"/><Relationship Id="rId23" Type="http://schemas.openxmlformats.org/officeDocument/2006/relationships/customXml" Target="../ink/ink766.xml"/><Relationship Id="rId28" Type="http://schemas.openxmlformats.org/officeDocument/2006/relationships/image" Target="../media/image760.png"/><Relationship Id="rId36" Type="http://schemas.openxmlformats.org/officeDocument/2006/relationships/image" Target="../media/image764.png"/><Relationship Id="rId10" Type="http://schemas.openxmlformats.org/officeDocument/2006/relationships/image" Target="../media/image751.png"/><Relationship Id="rId19" Type="http://schemas.openxmlformats.org/officeDocument/2006/relationships/customXml" Target="../ink/ink764.xml"/><Relationship Id="rId31" Type="http://schemas.openxmlformats.org/officeDocument/2006/relationships/customXml" Target="../ink/ink770.xml"/><Relationship Id="rId4" Type="http://schemas.openxmlformats.org/officeDocument/2006/relationships/image" Target="../media/image748.png"/><Relationship Id="rId9" Type="http://schemas.openxmlformats.org/officeDocument/2006/relationships/customXml" Target="../ink/ink759.xml"/><Relationship Id="rId14" Type="http://schemas.openxmlformats.org/officeDocument/2006/relationships/image" Target="../media/image753.png"/><Relationship Id="rId22" Type="http://schemas.openxmlformats.org/officeDocument/2006/relationships/image" Target="../media/image757.png"/><Relationship Id="rId27" Type="http://schemas.openxmlformats.org/officeDocument/2006/relationships/customXml" Target="../ink/ink768.xml"/><Relationship Id="rId30" Type="http://schemas.openxmlformats.org/officeDocument/2006/relationships/image" Target="../media/image761.png"/><Relationship Id="rId35" Type="http://schemas.openxmlformats.org/officeDocument/2006/relationships/customXml" Target="../ink/ink772.xml"/><Relationship Id="rId8" Type="http://schemas.openxmlformats.org/officeDocument/2006/relationships/image" Target="../media/image750.png"/><Relationship Id="rId3" Type="http://schemas.openxmlformats.org/officeDocument/2006/relationships/customXml" Target="../ink/ink75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2.xml"/><Relationship Id="rId21" Type="http://schemas.openxmlformats.org/officeDocument/2006/relationships/customXml" Target="../ink/ink784.xml"/><Relationship Id="rId42" Type="http://schemas.openxmlformats.org/officeDocument/2006/relationships/image" Target="../media/image786.png"/><Relationship Id="rId63" Type="http://schemas.openxmlformats.org/officeDocument/2006/relationships/customXml" Target="../ink/ink805.xml"/><Relationship Id="rId84" Type="http://schemas.openxmlformats.org/officeDocument/2006/relationships/image" Target="../media/image805.png"/><Relationship Id="rId138" Type="http://schemas.openxmlformats.org/officeDocument/2006/relationships/image" Target="../media/image832.png"/><Relationship Id="rId16" Type="http://schemas.openxmlformats.org/officeDocument/2006/relationships/image" Target="../media/image773.png"/><Relationship Id="rId107" Type="http://schemas.openxmlformats.org/officeDocument/2006/relationships/customXml" Target="../ink/ink827.xml"/><Relationship Id="rId11" Type="http://schemas.openxmlformats.org/officeDocument/2006/relationships/customXml" Target="../ink/ink779.xml"/><Relationship Id="rId32" Type="http://schemas.openxmlformats.org/officeDocument/2006/relationships/image" Target="../media/image781.png"/><Relationship Id="rId37" Type="http://schemas.openxmlformats.org/officeDocument/2006/relationships/customXml" Target="../ink/ink792.xml"/><Relationship Id="rId53" Type="http://schemas.openxmlformats.org/officeDocument/2006/relationships/customXml" Target="../ink/ink800.xml"/><Relationship Id="rId58" Type="http://schemas.openxmlformats.org/officeDocument/2006/relationships/image" Target="../media/image793.png"/><Relationship Id="rId74" Type="http://schemas.openxmlformats.org/officeDocument/2006/relationships/image" Target="../media/image800.png"/><Relationship Id="rId79" Type="http://schemas.openxmlformats.org/officeDocument/2006/relationships/customXml" Target="../ink/ink813.xml"/><Relationship Id="rId102" Type="http://schemas.openxmlformats.org/officeDocument/2006/relationships/image" Target="../media/image814.png"/><Relationship Id="rId123" Type="http://schemas.openxmlformats.org/officeDocument/2006/relationships/customXml" Target="../ink/ink835.xml"/><Relationship Id="rId128" Type="http://schemas.openxmlformats.org/officeDocument/2006/relationships/image" Target="../media/image827.png"/><Relationship Id="rId5" Type="http://schemas.openxmlformats.org/officeDocument/2006/relationships/customXml" Target="../ink/ink776.xml"/><Relationship Id="rId90" Type="http://schemas.openxmlformats.org/officeDocument/2006/relationships/image" Target="../media/image808.png"/><Relationship Id="rId95" Type="http://schemas.openxmlformats.org/officeDocument/2006/relationships/customXml" Target="../ink/ink821.xml"/><Relationship Id="rId22" Type="http://schemas.openxmlformats.org/officeDocument/2006/relationships/image" Target="../media/image776.png"/><Relationship Id="rId27" Type="http://schemas.openxmlformats.org/officeDocument/2006/relationships/customXml" Target="../ink/ink787.xml"/><Relationship Id="rId43" Type="http://schemas.openxmlformats.org/officeDocument/2006/relationships/customXml" Target="../ink/ink795.xml"/><Relationship Id="rId48" Type="http://schemas.openxmlformats.org/officeDocument/2006/relationships/image" Target="../media/image789.png"/><Relationship Id="rId64" Type="http://schemas.openxmlformats.org/officeDocument/2006/relationships/image" Target="../media/image796.png"/><Relationship Id="rId69" Type="http://schemas.openxmlformats.org/officeDocument/2006/relationships/customXml" Target="../ink/ink808.xml"/><Relationship Id="rId113" Type="http://schemas.openxmlformats.org/officeDocument/2006/relationships/customXml" Target="../ink/ink830.xml"/><Relationship Id="rId118" Type="http://schemas.openxmlformats.org/officeDocument/2006/relationships/image" Target="../media/image822.png"/><Relationship Id="rId134" Type="http://schemas.openxmlformats.org/officeDocument/2006/relationships/image" Target="../media/image830.png"/><Relationship Id="rId139" Type="http://schemas.openxmlformats.org/officeDocument/2006/relationships/customXml" Target="../ink/ink843.xml"/><Relationship Id="rId80" Type="http://schemas.openxmlformats.org/officeDocument/2006/relationships/image" Target="../media/image803.png"/><Relationship Id="rId85" Type="http://schemas.openxmlformats.org/officeDocument/2006/relationships/customXml" Target="../ink/ink816.xml"/><Relationship Id="rId12" Type="http://schemas.openxmlformats.org/officeDocument/2006/relationships/image" Target="../media/image771.png"/><Relationship Id="rId17" Type="http://schemas.openxmlformats.org/officeDocument/2006/relationships/customXml" Target="../ink/ink782.xml"/><Relationship Id="rId33" Type="http://schemas.openxmlformats.org/officeDocument/2006/relationships/customXml" Target="../ink/ink790.xml"/><Relationship Id="rId38" Type="http://schemas.openxmlformats.org/officeDocument/2006/relationships/image" Target="../media/image784.png"/><Relationship Id="rId59" Type="http://schemas.openxmlformats.org/officeDocument/2006/relationships/customXml" Target="../ink/ink803.xml"/><Relationship Id="rId103" Type="http://schemas.openxmlformats.org/officeDocument/2006/relationships/customXml" Target="../ink/ink825.xml"/><Relationship Id="rId108" Type="http://schemas.openxmlformats.org/officeDocument/2006/relationships/image" Target="../media/image817.png"/><Relationship Id="rId124" Type="http://schemas.openxmlformats.org/officeDocument/2006/relationships/image" Target="../media/image825.png"/><Relationship Id="rId129" Type="http://schemas.openxmlformats.org/officeDocument/2006/relationships/customXml" Target="../ink/ink838.xml"/><Relationship Id="rId54" Type="http://schemas.openxmlformats.org/officeDocument/2006/relationships/image" Target="../media/image792.png"/><Relationship Id="rId70" Type="http://schemas.openxmlformats.org/officeDocument/2006/relationships/image" Target="../media/image798.png"/><Relationship Id="rId75" Type="http://schemas.openxmlformats.org/officeDocument/2006/relationships/customXml" Target="../ink/ink811.xml"/><Relationship Id="rId91" Type="http://schemas.openxmlformats.org/officeDocument/2006/relationships/customXml" Target="../ink/ink819.xml"/><Relationship Id="rId96" Type="http://schemas.openxmlformats.org/officeDocument/2006/relationships/image" Target="../media/image811.png"/><Relationship Id="rId140" Type="http://schemas.openxmlformats.org/officeDocument/2006/relationships/image" Target="../media/image8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8.png"/><Relationship Id="rId23" Type="http://schemas.openxmlformats.org/officeDocument/2006/relationships/customXml" Target="../ink/ink785.xml"/><Relationship Id="rId28" Type="http://schemas.openxmlformats.org/officeDocument/2006/relationships/image" Target="../media/image779.png"/><Relationship Id="rId49" Type="http://schemas.openxmlformats.org/officeDocument/2006/relationships/customXml" Target="../ink/ink798.xml"/><Relationship Id="rId114" Type="http://schemas.openxmlformats.org/officeDocument/2006/relationships/image" Target="../media/image820.png"/><Relationship Id="rId119" Type="http://schemas.openxmlformats.org/officeDocument/2006/relationships/customXml" Target="../ink/ink833.xml"/><Relationship Id="rId44" Type="http://schemas.openxmlformats.org/officeDocument/2006/relationships/image" Target="../media/image787.png"/><Relationship Id="rId60" Type="http://schemas.openxmlformats.org/officeDocument/2006/relationships/image" Target="../media/image794.png"/><Relationship Id="rId65" Type="http://schemas.openxmlformats.org/officeDocument/2006/relationships/customXml" Target="../ink/ink806.xml"/><Relationship Id="rId81" Type="http://schemas.openxmlformats.org/officeDocument/2006/relationships/customXml" Target="../ink/ink814.xml"/><Relationship Id="rId86" Type="http://schemas.openxmlformats.org/officeDocument/2006/relationships/image" Target="../media/image806.png"/><Relationship Id="rId130" Type="http://schemas.openxmlformats.org/officeDocument/2006/relationships/image" Target="../media/image828.png"/><Relationship Id="rId135" Type="http://schemas.openxmlformats.org/officeDocument/2006/relationships/customXml" Target="../ink/ink841.xml"/><Relationship Id="rId13" Type="http://schemas.openxmlformats.org/officeDocument/2006/relationships/customXml" Target="../ink/ink780.xml"/><Relationship Id="rId18" Type="http://schemas.openxmlformats.org/officeDocument/2006/relationships/image" Target="../media/image774.png"/><Relationship Id="rId39" Type="http://schemas.openxmlformats.org/officeDocument/2006/relationships/customXml" Target="../ink/ink793.xml"/><Relationship Id="rId109" Type="http://schemas.openxmlformats.org/officeDocument/2006/relationships/customXml" Target="../ink/ink828.xml"/><Relationship Id="rId34" Type="http://schemas.openxmlformats.org/officeDocument/2006/relationships/image" Target="../media/image782.png"/><Relationship Id="rId50" Type="http://schemas.openxmlformats.org/officeDocument/2006/relationships/image" Target="../media/image790.png"/><Relationship Id="rId55" Type="http://schemas.openxmlformats.org/officeDocument/2006/relationships/customXml" Target="../ink/ink801.xml"/><Relationship Id="rId76" Type="http://schemas.openxmlformats.org/officeDocument/2006/relationships/image" Target="../media/image801.png"/><Relationship Id="rId97" Type="http://schemas.openxmlformats.org/officeDocument/2006/relationships/customXml" Target="../ink/ink822.xml"/><Relationship Id="rId104" Type="http://schemas.openxmlformats.org/officeDocument/2006/relationships/image" Target="../media/image815.png"/><Relationship Id="rId120" Type="http://schemas.openxmlformats.org/officeDocument/2006/relationships/image" Target="../media/image823.png"/><Relationship Id="rId125" Type="http://schemas.openxmlformats.org/officeDocument/2006/relationships/customXml" Target="../ink/ink836.xml"/><Relationship Id="rId7" Type="http://schemas.openxmlformats.org/officeDocument/2006/relationships/customXml" Target="../ink/ink777.xml"/><Relationship Id="rId71" Type="http://schemas.openxmlformats.org/officeDocument/2006/relationships/customXml" Target="../ink/ink809.xml"/><Relationship Id="rId92" Type="http://schemas.openxmlformats.org/officeDocument/2006/relationships/image" Target="../media/image809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788.xml"/><Relationship Id="rId24" Type="http://schemas.openxmlformats.org/officeDocument/2006/relationships/image" Target="../media/image777.png"/><Relationship Id="rId40" Type="http://schemas.openxmlformats.org/officeDocument/2006/relationships/image" Target="../media/image785.png"/><Relationship Id="rId45" Type="http://schemas.openxmlformats.org/officeDocument/2006/relationships/customXml" Target="../ink/ink796.xml"/><Relationship Id="rId66" Type="http://schemas.openxmlformats.org/officeDocument/2006/relationships/image" Target="../media/image797.png"/><Relationship Id="rId87" Type="http://schemas.openxmlformats.org/officeDocument/2006/relationships/customXml" Target="../ink/ink817.xml"/><Relationship Id="rId110" Type="http://schemas.openxmlformats.org/officeDocument/2006/relationships/image" Target="../media/image818.png"/><Relationship Id="rId115" Type="http://schemas.openxmlformats.org/officeDocument/2006/relationships/customXml" Target="../ink/ink831.xml"/><Relationship Id="rId131" Type="http://schemas.openxmlformats.org/officeDocument/2006/relationships/customXml" Target="../ink/ink839.xml"/><Relationship Id="rId136" Type="http://schemas.openxmlformats.org/officeDocument/2006/relationships/image" Target="../media/image831.png"/><Relationship Id="rId61" Type="http://schemas.openxmlformats.org/officeDocument/2006/relationships/customXml" Target="../ink/ink804.xml"/><Relationship Id="rId82" Type="http://schemas.openxmlformats.org/officeDocument/2006/relationships/image" Target="../media/image804.png"/><Relationship Id="rId19" Type="http://schemas.openxmlformats.org/officeDocument/2006/relationships/customXml" Target="../ink/ink783.xml"/><Relationship Id="rId14" Type="http://schemas.openxmlformats.org/officeDocument/2006/relationships/image" Target="../media/image772.png"/><Relationship Id="rId30" Type="http://schemas.openxmlformats.org/officeDocument/2006/relationships/image" Target="../media/image780.png"/><Relationship Id="rId35" Type="http://schemas.openxmlformats.org/officeDocument/2006/relationships/customXml" Target="../ink/ink791.xml"/><Relationship Id="rId56" Type="http://schemas.openxmlformats.org/officeDocument/2006/relationships/image" Target="../media/image34.png"/><Relationship Id="rId77" Type="http://schemas.openxmlformats.org/officeDocument/2006/relationships/customXml" Target="../ink/ink812.xml"/><Relationship Id="rId100" Type="http://schemas.openxmlformats.org/officeDocument/2006/relationships/image" Target="../media/image813.png"/><Relationship Id="rId105" Type="http://schemas.openxmlformats.org/officeDocument/2006/relationships/customXml" Target="../ink/ink826.xml"/><Relationship Id="rId126" Type="http://schemas.openxmlformats.org/officeDocument/2006/relationships/image" Target="../media/image826.png"/><Relationship Id="rId8" Type="http://schemas.openxmlformats.org/officeDocument/2006/relationships/image" Target="../media/image769.png"/><Relationship Id="rId51" Type="http://schemas.openxmlformats.org/officeDocument/2006/relationships/customXml" Target="../ink/ink799.xml"/><Relationship Id="rId72" Type="http://schemas.openxmlformats.org/officeDocument/2006/relationships/image" Target="../media/image799.png"/><Relationship Id="rId93" Type="http://schemas.openxmlformats.org/officeDocument/2006/relationships/customXml" Target="../ink/ink820.xml"/><Relationship Id="rId98" Type="http://schemas.openxmlformats.org/officeDocument/2006/relationships/image" Target="../media/image812.png"/><Relationship Id="rId121" Type="http://schemas.openxmlformats.org/officeDocument/2006/relationships/customXml" Target="../ink/ink834.xml"/><Relationship Id="rId3" Type="http://schemas.openxmlformats.org/officeDocument/2006/relationships/customXml" Target="../ink/ink775.xml"/><Relationship Id="rId25" Type="http://schemas.openxmlformats.org/officeDocument/2006/relationships/customXml" Target="../ink/ink786.xml"/><Relationship Id="rId46" Type="http://schemas.openxmlformats.org/officeDocument/2006/relationships/image" Target="../media/image788.png"/><Relationship Id="rId67" Type="http://schemas.openxmlformats.org/officeDocument/2006/relationships/customXml" Target="../ink/ink807.xml"/><Relationship Id="rId116" Type="http://schemas.openxmlformats.org/officeDocument/2006/relationships/image" Target="../media/image821.png"/><Relationship Id="rId137" Type="http://schemas.openxmlformats.org/officeDocument/2006/relationships/customXml" Target="../ink/ink842.xml"/><Relationship Id="rId20" Type="http://schemas.openxmlformats.org/officeDocument/2006/relationships/image" Target="../media/image775.png"/><Relationship Id="rId41" Type="http://schemas.openxmlformats.org/officeDocument/2006/relationships/customXml" Target="../ink/ink794.xml"/><Relationship Id="rId62" Type="http://schemas.openxmlformats.org/officeDocument/2006/relationships/image" Target="../media/image795.png"/><Relationship Id="rId83" Type="http://schemas.openxmlformats.org/officeDocument/2006/relationships/customXml" Target="../ink/ink815.xml"/><Relationship Id="rId88" Type="http://schemas.openxmlformats.org/officeDocument/2006/relationships/image" Target="../media/image807.png"/><Relationship Id="rId111" Type="http://schemas.openxmlformats.org/officeDocument/2006/relationships/customXml" Target="../ink/ink829.xml"/><Relationship Id="rId132" Type="http://schemas.openxmlformats.org/officeDocument/2006/relationships/image" Target="../media/image829.png"/><Relationship Id="rId15" Type="http://schemas.openxmlformats.org/officeDocument/2006/relationships/customXml" Target="../ink/ink781.xml"/><Relationship Id="rId36" Type="http://schemas.openxmlformats.org/officeDocument/2006/relationships/image" Target="../media/image783.png"/><Relationship Id="rId57" Type="http://schemas.openxmlformats.org/officeDocument/2006/relationships/customXml" Target="../ink/ink802.xml"/><Relationship Id="rId106" Type="http://schemas.openxmlformats.org/officeDocument/2006/relationships/image" Target="../media/image816.png"/><Relationship Id="rId127" Type="http://schemas.openxmlformats.org/officeDocument/2006/relationships/customXml" Target="../ink/ink837.xml"/><Relationship Id="rId10" Type="http://schemas.openxmlformats.org/officeDocument/2006/relationships/image" Target="../media/image770.png"/><Relationship Id="rId31" Type="http://schemas.openxmlformats.org/officeDocument/2006/relationships/customXml" Target="../ink/ink789.xml"/><Relationship Id="rId52" Type="http://schemas.openxmlformats.org/officeDocument/2006/relationships/image" Target="../media/image791.png"/><Relationship Id="rId73" Type="http://schemas.openxmlformats.org/officeDocument/2006/relationships/customXml" Target="../ink/ink810.xml"/><Relationship Id="rId78" Type="http://schemas.openxmlformats.org/officeDocument/2006/relationships/image" Target="../media/image802.png"/><Relationship Id="rId94" Type="http://schemas.openxmlformats.org/officeDocument/2006/relationships/image" Target="../media/image810.png"/><Relationship Id="rId99" Type="http://schemas.openxmlformats.org/officeDocument/2006/relationships/customXml" Target="../ink/ink823.xml"/><Relationship Id="rId101" Type="http://schemas.openxmlformats.org/officeDocument/2006/relationships/customXml" Target="../ink/ink824.xml"/><Relationship Id="rId122" Type="http://schemas.openxmlformats.org/officeDocument/2006/relationships/image" Target="../media/image824.png"/><Relationship Id="rId4" Type="http://schemas.openxmlformats.org/officeDocument/2006/relationships/image" Target="../media/image767.png"/><Relationship Id="rId9" Type="http://schemas.openxmlformats.org/officeDocument/2006/relationships/customXml" Target="../ink/ink778.xml"/><Relationship Id="rId26" Type="http://schemas.openxmlformats.org/officeDocument/2006/relationships/image" Target="../media/image778.png"/><Relationship Id="rId47" Type="http://schemas.openxmlformats.org/officeDocument/2006/relationships/customXml" Target="../ink/ink797.xml"/><Relationship Id="rId68" Type="http://schemas.openxmlformats.org/officeDocument/2006/relationships/image" Target="../media/image38.png"/><Relationship Id="rId89" Type="http://schemas.openxmlformats.org/officeDocument/2006/relationships/customXml" Target="../ink/ink818.xml"/><Relationship Id="rId112" Type="http://schemas.openxmlformats.org/officeDocument/2006/relationships/image" Target="../media/image819.png"/><Relationship Id="rId133" Type="http://schemas.openxmlformats.org/officeDocument/2006/relationships/customXml" Target="../ink/ink84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5.png"/><Relationship Id="rId117" Type="http://schemas.openxmlformats.org/officeDocument/2006/relationships/customXml" Target="../ink/ink901.xml"/><Relationship Id="rId21" Type="http://schemas.openxmlformats.org/officeDocument/2006/relationships/customXml" Target="../ink/ink853.xml"/><Relationship Id="rId42" Type="http://schemas.openxmlformats.org/officeDocument/2006/relationships/image" Target="../media/image853.png"/><Relationship Id="rId47" Type="http://schemas.openxmlformats.org/officeDocument/2006/relationships/customXml" Target="../ink/ink866.xml"/><Relationship Id="rId63" Type="http://schemas.openxmlformats.org/officeDocument/2006/relationships/customXml" Target="../ink/ink874.xml"/><Relationship Id="rId68" Type="http://schemas.openxmlformats.org/officeDocument/2006/relationships/image" Target="../media/image866.png"/><Relationship Id="rId84" Type="http://schemas.openxmlformats.org/officeDocument/2006/relationships/image" Target="../media/image874.png"/><Relationship Id="rId89" Type="http://schemas.openxmlformats.org/officeDocument/2006/relationships/customXml" Target="../ink/ink887.xml"/><Relationship Id="rId112" Type="http://schemas.openxmlformats.org/officeDocument/2006/relationships/image" Target="../media/image888.png"/><Relationship Id="rId16" Type="http://schemas.openxmlformats.org/officeDocument/2006/relationships/image" Target="../media/image840.png"/><Relationship Id="rId107" Type="http://schemas.openxmlformats.org/officeDocument/2006/relationships/customXml" Target="../ink/ink896.xml"/><Relationship Id="rId11" Type="http://schemas.openxmlformats.org/officeDocument/2006/relationships/customXml" Target="../ink/ink848.xml"/><Relationship Id="rId32" Type="http://schemas.openxmlformats.org/officeDocument/2006/relationships/image" Target="../media/image848.png"/><Relationship Id="rId37" Type="http://schemas.openxmlformats.org/officeDocument/2006/relationships/customXml" Target="../ink/ink861.xml"/><Relationship Id="rId53" Type="http://schemas.openxmlformats.org/officeDocument/2006/relationships/customXml" Target="../ink/ink869.xml"/><Relationship Id="rId58" Type="http://schemas.openxmlformats.org/officeDocument/2006/relationships/image" Target="../media/image861.png"/><Relationship Id="rId74" Type="http://schemas.openxmlformats.org/officeDocument/2006/relationships/image" Target="../media/image869.png"/><Relationship Id="rId79" Type="http://schemas.openxmlformats.org/officeDocument/2006/relationships/customXml" Target="../ink/ink882.xml"/><Relationship Id="rId102" Type="http://schemas.openxmlformats.org/officeDocument/2006/relationships/image" Target="../media/image883.png"/><Relationship Id="rId5" Type="http://schemas.openxmlformats.org/officeDocument/2006/relationships/customXml" Target="../ink/ink845.xml"/><Relationship Id="rId90" Type="http://schemas.openxmlformats.org/officeDocument/2006/relationships/image" Target="../media/image877.png"/><Relationship Id="rId95" Type="http://schemas.openxmlformats.org/officeDocument/2006/relationships/customXml" Target="../ink/ink890.xml"/><Relationship Id="rId22" Type="http://schemas.openxmlformats.org/officeDocument/2006/relationships/image" Target="../media/image843.png"/><Relationship Id="rId27" Type="http://schemas.openxmlformats.org/officeDocument/2006/relationships/customXml" Target="../ink/ink856.xml"/><Relationship Id="rId43" Type="http://schemas.openxmlformats.org/officeDocument/2006/relationships/customXml" Target="../ink/ink864.xml"/><Relationship Id="rId48" Type="http://schemas.openxmlformats.org/officeDocument/2006/relationships/image" Target="../media/image856.png"/><Relationship Id="rId64" Type="http://schemas.openxmlformats.org/officeDocument/2006/relationships/image" Target="../media/image864.png"/><Relationship Id="rId69" Type="http://schemas.openxmlformats.org/officeDocument/2006/relationships/customXml" Target="../ink/ink877.xml"/><Relationship Id="rId113" Type="http://schemas.openxmlformats.org/officeDocument/2006/relationships/customXml" Target="../ink/ink899.xml"/><Relationship Id="rId118" Type="http://schemas.openxmlformats.org/officeDocument/2006/relationships/image" Target="../media/image891.png"/><Relationship Id="rId80" Type="http://schemas.openxmlformats.org/officeDocument/2006/relationships/image" Target="../media/image872.png"/><Relationship Id="rId85" Type="http://schemas.openxmlformats.org/officeDocument/2006/relationships/customXml" Target="../ink/ink885.xml"/><Relationship Id="rId12" Type="http://schemas.openxmlformats.org/officeDocument/2006/relationships/image" Target="../media/image838.png"/><Relationship Id="rId17" Type="http://schemas.openxmlformats.org/officeDocument/2006/relationships/customXml" Target="../ink/ink851.xml"/><Relationship Id="rId33" Type="http://schemas.openxmlformats.org/officeDocument/2006/relationships/customXml" Target="../ink/ink859.xml"/><Relationship Id="rId38" Type="http://schemas.openxmlformats.org/officeDocument/2006/relationships/image" Target="../media/image851.png"/><Relationship Id="rId59" Type="http://schemas.openxmlformats.org/officeDocument/2006/relationships/customXml" Target="../ink/ink872.xml"/><Relationship Id="rId103" Type="http://schemas.openxmlformats.org/officeDocument/2006/relationships/customXml" Target="../ink/ink894.xml"/><Relationship Id="rId108" Type="http://schemas.openxmlformats.org/officeDocument/2006/relationships/image" Target="../media/image886.png"/><Relationship Id="rId54" Type="http://schemas.openxmlformats.org/officeDocument/2006/relationships/image" Target="../media/image859.png"/><Relationship Id="rId70" Type="http://schemas.openxmlformats.org/officeDocument/2006/relationships/image" Target="../media/image867.png"/><Relationship Id="rId75" Type="http://schemas.openxmlformats.org/officeDocument/2006/relationships/customXml" Target="../ink/ink880.xml"/><Relationship Id="rId91" Type="http://schemas.openxmlformats.org/officeDocument/2006/relationships/customXml" Target="../ink/ink888.xml"/><Relationship Id="rId96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5.png"/><Relationship Id="rId23" Type="http://schemas.openxmlformats.org/officeDocument/2006/relationships/customXml" Target="../ink/ink854.xml"/><Relationship Id="rId28" Type="http://schemas.openxmlformats.org/officeDocument/2006/relationships/image" Target="../media/image846.png"/><Relationship Id="rId49" Type="http://schemas.openxmlformats.org/officeDocument/2006/relationships/customXml" Target="../ink/ink867.xml"/><Relationship Id="rId114" Type="http://schemas.openxmlformats.org/officeDocument/2006/relationships/image" Target="../media/image889.png"/><Relationship Id="rId119" Type="http://schemas.openxmlformats.org/officeDocument/2006/relationships/customXml" Target="../ink/ink902.xml"/><Relationship Id="rId44" Type="http://schemas.openxmlformats.org/officeDocument/2006/relationships/image" Target="../media/image854.png"/><Relationship Id="rId60" Type="http://schemas.openxmlformats.org/officeDocument/2006/relationships/image" Target="../media/image862.png"/><Relationship Id="rId65" Type="http://schemas.openxmlformats.org/officeDocument/2006/relationships/customXml" Target="../ink/ink875.xml"/><Relationship Id="rId81" Type="http://schemas.openxmlformats.org/officeDocument/2006/relationships/customXml" Target="../ink/ink883.xml"/><Relationship Id="rId86" Type="http://schemas.openxmlformats.org/officeDocument/2006/relationships/image" Target="../media/image875.png"/><Relationship Id="rId4" Type="http://schemas.openxmlformats.org/officeDocument/2006/relationships/image" Target="../media/image834.png"/><Relationship Id="rId9" Type="http://schemas.openxmlformats.org/officeDocument/2006/relationships/customXml" Target="../ink/ink847.xml"/><Relationship Id="rId13" Type="http://schemas.openxmlformats.org/officeDocument/2006/relationships/customXml" Target="../ink/ink849.xml"/><Relationship Id="rId18" Type="http://schemas.openxmlformats.org/officeDocument/2006/relationships/image" Target="../media/image841.png"/><Relationship Id="rId39" Type="http://schemas.openxmlformats.org/officeDocument/2006/relationships/customXml" Target="../ink/ink862.xml"/><Relationship Id="rId109" Type="http://schemas.openxmlformats.org/officeDocument/2006/relationships/customXml" Target="../ink/ink897.xml"/><Relationship Id="rId34" Type="http://schemas.openxmlformats.org/officeDocument/2006/relationships/image" Target="../media/image849.png"/><Relationship Id="rId50" Type="http://schemas.openxmlformats.org/officeDocument/2006/relationships/image" Target="../media/image857.png"/><Relationship Id="rId55" Type="http://schemas.openxmlformats.org/officeDocument/2006/relationships/customXml" Target="../ink/ink870.xml"/><Relationship Id="rId76" Type="http://schemas.openxmlformats.org/officeDocument/2006/relationships/image" Target="../media/image870.png"/><Relationship Id="rId97" Type="http://schemas.openxmlformats.org/officeDocument/2006/relationships/customXml" Target="../ink/ink891.xml"/><Relationship Id="rId104" Type="http://schemas.openxmlformats.org/officeDocument/2006/relationships/image" Target="../media/image884.png"/><Relationship Id="rId120" Type="http://schemas.openxmlformats.org/officeDocument/2006/relationships/image" Target="../media/image892.png"/><Relationship Id="rId7" Type="http://schemas.openxmlformats.org/officeDocument/2006/relationships/customXml" Target="../ink/ink846.xml"/><Relationship Id="rId71" Type="http://schemas.openxmlformats.org/officeDocument/2006/relationships/customXml" Target="../ink/ink878.xml"/><Relationship Id="rId92" Type="http://schemas.openxmlformats.org/officeDocument/2006/relationships/image" Target="../media/image878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857.xml"/><Relationship Id="rId24" Type="http://schemas.openxmlformats.org/officeDocument/2006/relationships/image" Target="../media/image844.png"/><Relationship Id="rId40" Type="http://schemas.openxmlformats.org/officeDocument/2006/relationships/image" Target="../media/image852.png"/><Relationship Id="rId45" Type="http://schemas.openxmlformats.org/officeDocument/2006/relationships/customXml" Target="../ink/ink865.xml"/><Relationship Id="rId66" Type="http://schemas.openxmlformats.org/officeDocument/2006/relationships/image" Target="../media/image865.png"/><Relationship Id="rId87" Type="http://schemas.openxmlformats.org/officeDocument/2006/relationships/customXml" Target="../ink/ink886.xml"/><Relationship Id="rId110" Type="http://schemas.openxmlformats.org/officeDocument/2006/relationships/image" Target="../media/image887.png"/><Relationship Id="rId115" Type="http://schemas.openxmlformats.org/officeDocument/2006/relationships/customXml" Target="../ink/ink900.xml"/><Relationship Id="rId61" Type="http://schemas.openxmlformats.org/officeDocument/2006/relationships/customXml" Target="../ink/ink873.xml"/><Relationship Id="rId82" Type="http://schemas.openxmlformats.org/officeDocument/2006/relationships/image" Target="../media/image873.png"/><Relationship Id="rId19" Type="http://schemas.openxmlformats.org/officeDocument/2006/relationships/customXml" Target="../ink/ink852.xml"/><Relationship Id="rId14" Type="http://schemas.openxmlformats.org/officeDocument/2006/relationships/image" Target="../media/image839.png"/><Relationship Id="rId30" Type="http://schemas.openxmlformats.org/officeDocument/2006/relationships/image" Target="../media/image847.png"/><Relationship Id="rId35" Type="http://schemas.openxmlformats.org/officeDocument/2006/relationships/customXml" Target="../ink/ink860.xml"/><Relationship Id="rId56" Type="http://schemas.openxmlformats.org/officeDocument/2006/relationships/image" Target="../media/image860.png"/><Relationship Id="rId77" Type="http://schemas.openxmlformats.org/officeDocument/2006/relationships/customXml" Target="../ink/ink881.xml"/><Relationship Id="rId100" Type="http://schemas.openxmlformats.org/officeDocument/2006/relationships/image" Target="../media/image882.png"/><Relationship Id="rId105" Type="http://schemas.openxmlformats.org/officeDocument/2006/relationships/customXml" Target="../ink/ink895.xml"/><Relationship Id="rId8" Type="http://schemas.openxmlformats.org/officeDocument/2006/relationships/image" Target="../media/image836.png"/><Relationship Id="rId51" Type="http://schemas.openxmlformats.org/officeDocument/2006/relationships/customXml" Target="../ink/ink868.xml"/><Relationship Id="rId72" Type="http://schemas.openxmlformats.org/officeDocument/2006/relationships/image" Target="../media/image868.png"/><Relationship Id="rId93" Type="http://schemas.openxmlformats.org/officeDocument/2006/relationships/customXml" Target="../ink/ink889.xml"/><Relationship Id="rId98" Type="http://schemas.openxmlformats.org/officeDocument/2006/relationships/image" Target="../media/image881.png"/><Relationship Id="rId121" Type="http://schemas.openxmlformats.org/officeDocument/2006/relationships/customXml" Target="../ink/ink903.xml"/><Relationship Id="rId3" Type="http://schemas.openxmlformats.org/officeDocument/2006/relationships/customXml" Target="../ink/ink844.xml"/><Relationship Id="rId25" Type="http://schemas.openxmlformats.org/officeDocument/2006/relationships/customXml" Target="../ink/ink855.xml"/><Relationship Id="rId46" Type="http://schemas.openxmlformats.org/officeDocument/2006/relationships/image" Target="../media/image855.png"/><Relationship Id="rId67" Type="http://schemas.openxmlformats.org/officeDocument/2006/relationships/customXml" Target="../ink/ink876.xml"/><Relationship Id="rId116" Type="http://schemas.openxmlformats.org/officeDocument/2006/relationships/image" Target="../media/image890.png"/><Relationship Id="rId20" Type="http://schemas.openxmlformats.org/officeDocument/2006/relationships/image" Target="../media/image842.png"/><Relationship Id="rId41" Type="http://schemas.openxmlformats.org/officeDocument/2006/relationships/customXml" Target="../ink/ink863.xml"/><Relationship Id="rId62" Type="http://schemas.openxmlformats.org/officeDocument/2006/relationships/image" Target="../media/image863.png"/><Relationship Id="rId83" Type="http://schemas.openxmlformats.org/officeDocument/2006/relationships/customXml" Target="../ink/ink884.xml"/><Relationship Id="rId88" Type="http://schemas.openxmlformats.org/officeDocument/2006/relationships/image" Target="../media/image876.png"/><Relationship Id="rId111" Type="http://schemas.openxmlformats.org/officeDocument/2006/relationships/customXml" Target="../ink/ink898.xml"/><Relationship Id="rId15" Type="http://schemas.openxmlformats.org/officeDocument/2006/relationships/customXml" Target="../ink/ink850.xml"/><Relationship Id="rId36" Type="http://schemas.openxmlformats.org/officeDocument/2006/relationships/image" Target="../media/image850.png"/><Relationship Id="rId57" Type="http://schemas.openxmlformats.org/officeDocument/2006/relationships/customXml" Target="../ink/ink871.xml"/><Relationship Id="rId106" Type="http://schemas.openxmlformats.org/officeDocument/2006/relationships/image" Target="../media/image885.png"/><Relationship Id="rId10" Type="http://schemas.openxmlformats.org/officeDocument/2006/relationships/image" Target="../media/image837.png"/><Relationship Id="rId31" Type="http://schemas.openxmlformats.org/officeDocument/2006/relationships/customXml" Target="../ink/ink858.xml"/><Relationship Id="rId52" Type="http://schemas.openxmlformats.org/officeDocument/2006/relationships/image" Target="../media/image858.png"/><Relationship Id="rId73" Type="http://schemas.openxmlformats.org/officeDocument/2006/relationships/customXml" Target="../ink/ink879.xml"/><Relationship Id="rId78" Type="http://schemas.openxmlformats.org/officeDocument/2006/relationships/image" Target="../media/image871.png"/><Relationship Id="rId94" Type="http://schemas.openxmlformats.org/officeDocument/2006/relationships/image" Target="../media/image879.png"/><Relationship Id="rId99" Type="http://schemas.openxmlformats.org/officeDocument/2006/relationships/customXml" Target="../ink/ink892.xml"/><Relationship Id="rId101" Type="http://schemas.openxmlformats.org/officeDocument/2006/relationships/customXml" Target="../ink/ink893.xml"/><Relationship Id="rId122" Type="http://schemas.openxmlformats.org/officeDocument/2006/relationships/image" Target="../media/image8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6.png"/><Relationship Id="rId3" Type="http://schemas.openxmlformats.org/officeDocument/2006/relationships/customXml" Target="../ink/ink904.xml"/><Relationship Id="rId7" Type="http://schemas.openxmlformats.org/officeDocument/2006/relationships/customXml" Target="../ink/ink90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5.png"/><Relationship Id="rId5" Type="http://schemas.openxmlformats.org/officeDocument/2006/relationships/customXml" Target="../ink/ink905.xml"/><Relationship Id="rId4" Type="http://schemas.openxmlformats.org/officeDocument/2006/relationships/image" Target="../media/image894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8.png"/><Relationship Id="rId21" Type="http://schemas.openxmlformats.org/officeDocument/2006/relationships/customXml" Target="../ink/ink916.xml"/><Relationship Id="rId42" Type="http://schemas.openxmlformats.org/officeDocument/2006/relationships/image" Target="../media/image916.png"/><Relationship Id="rId47" Type="http://schemas.openxmlformats.org/officeDocument/2006/relationships/customXml" Target="../ink/ink929.xml"/><Relationship Id="rId63" Type="http://schemas.openxmlformats.org/officeDocument/2006/relationships/customXml" Target="../ink/ink937.xml"/><Relationship Id="rId68" Type="http://schemas.openxmlformats.org/officeDocument/2006/relationships/image" Target="../media/image929.png"/><Relationship Id="rId84" Type="http://schemas.openxmlformats.org/officeDocument/2006/relationships/image" Target="../media/image937.png"/><Relationship Id="rId16" Type="http://schemas.openxmlformats.org/officeDocument/2006/relationships/image" Target="../media/image903.png"/><Relationship Id="rId11" Type="http://schemas.openxmlformats.org/officeDocument/2006/relationships/customXml" Target="../ink/ink911.xml"/><Relationship Id="rId32" Type="http://schemas.openxmlformats.org/officeDocument/2006/relationships/image" Target="../media/image911.png"/><Relationship Id="rId37" Type="http://schemas.openxmlformats.org/officeDocument/2006/relationships/customXml" Target="../ink/ink924.xml"/><Relationship Id="rId53" Type="http://schemas.openxmlformats.org/officeDocument/2006/relationships/customXml" Target="../ink/ink932.xml"/><Relationship Id="rId58" Type="http://schemas.openxmlformats.org/officeDocument/2006/relationships/image" Target="../media/image924.png"/><Relationship Id="rId74" Type="http://schemas.openxmlformats.org/officeDocument/2006/relationships/image" Target="../media/image932.png"/><Relationship Id="rId79" Type="http://schemas.openxmlformats.org/officeDocument/2006/relationships/customXml" Target="../ink/ink945.xml"/><Relationship Id="rId5" Type="http://schemas.openxmlformats.org/officeDocument/2006/relationships/customXml" Target="../ink/ink908.xml"/><Relationship Id="rId61" Type="http://schemas.openxmlformats.org/officeDocument/2006/relationships/customXml" Target="../ink/ink936.xml"/><Relationship Id="rId82" Type="http://schemas.openxmlformats.org/officeDocument/2006/relationships/image" Target="../media/image936.png"/><Relationship Id="rId19" Type="http://schemas.openxmlformats.org/officeDocument/2006/relationships/customXml" Target="../ink/ink915.xml"/><Relationship Id="rId14" Type="http://schemas.openxmlformats.org/officeDocument/2006/relationships/image" Target="../media/image902.png"/><Relationship Id="rId22" Type="http://schemas.openxmlformats.org/officeDocument/2006/relationships/image" Target="../media/image906.png"/><Relationship Id="rId27" Type="http://schemas.openxmlformats.org/officeDocument/2006/relationships/customXml" Target="../ink/ink919.xml"/><Relationship Id="rId30" Type="http://schemas.openxmlformats.org/officeDocument/2006/relationships/image" Target="../media/image910.png"/><Relationship Id="rId35" Type="http://schemas.openxmlformats.org/officeDocument/2006/relationships/customXml" Target="../ink/ink923.xml"/><Relationship Id="rId43" Type="http://schemas.openxmlformats.org/officeDocument/2006/relationships/customXml" Target="../ink/ink927.xml"/><Relationship Id="rId48" Type="http://schemas.openxmlformats.org/officeDocument/2006/relationships/image" Target="../media/image919.png"/><Relationship Id="rId56" Type="http://schemas.openxmlformats.org/officeDocument/2006/relationships/image" Target="../media/image923.png"/><Relationship Id="rId64" Type="http://schemas.openxmlformats.org/officeDocument/2006/relationships/image" Target="../media/image927.png"/><Relationship Id="rId69" Type="http://schemas.openxmlformats.org/officeDocument/2006/relationships/customXml" Target="../ink/ink940.xml"/><Relationship Id="rId77" Type="http://schemas.openxmlformats.org/officeDocument/2006/relationships/customXml" Target="../ink/ink944.xml"/><Relationship Id="rId8" Type="http://schemas.openxmlformats.org/officeDocument/2006/relationships/image" Target="../media/image899.png"/><Relationship Id="rId51" Type="http://schemas.openxmlformats.org/officeDocument/2006/relationships/customXml" Target="../ink/ink931.xml"/><Relationship Id="rId72" Type="http://schemas.openxmlformats.org/officeDocument/2006/relationships/image" Target="../media/image931.png"/><Relationship Id="rId80" Type="http://schemas.openxmlformats.org/officeDocument/2006/relationships/image" Target="../media/image935.png"/><Relationship Id="rId3" Type="http://schemas.openxmlformats.org/officeDocument/2006/relationships/customXml" Target="../ink/ink907.xml"/><Relationship Id="rId12" Type="http://schemas.openxmlformats.org/officeDocument/2006/relationships/image" Target="../media/image901.png"/><Relationship Id="rId17" Type="http://schemas.openxmlformats.org/officeDocument/2006/relationships/customXml" Target="../ink/ink914.xml"/><Relationship Id="rId25" Type="http://schemas.openxmlformats.org/officeDocument/2006/relationships/customXml" Target="../ink/ink918.xml"/><Relationship Id="rId33" Type="http://schemas.openxmlformats.org/officeDocument/2006/relationships/customXml" Target="../ink/ink922.xml"/><Relationship Id="rId38" Type="http://schemas.openxmlformats.org/officeDocument/2006/relationships/image" Target="../media/image914.png"/><Relationship Id="rId46" Type="http://schemas.openxmlformats.org/officeDocument/2006/relationships/image" Target="../media/image918.png"/><Relationship Id="rId59" Type="http://schemas.openxmlformats.org/officeDocument/2006/relationships/customXml" Target="../ink/ink935.xml"/><Relationship Id="rId67" Type="http://schemas.openxmlformats.org/officeDocument/2006/relationships/customXml" Target="../ink/ink939.xml"/><Relationship Id="rId20" Type="http://schemas.openxmlformats.org/officeDocument/2006/relationships/image" Target="../media/image905.png"/><Relationship Id="rId41" Type="http://schemas.openxmlformats.org/officeDocument/2006/relationships/customXml" Target="../ink/ink926.xml"/><Relationship Id="rId54" Type="http://schemas.openxmlformats.org/officeDocument/2006/relationships/image" Target="../media/image922.png"/><Relationship Id="rId62" Type="http://schemas.openxmlformats.org/officeDocument/2006/relationships/image" Target="../media/image926.png"/><Relationship Id="rId70" Type="http://schemas.openxmlformats.org/officeDocument/2006/relationships/image" Target="../media/image930.png"/><Relationship Id="rId75" Type="http://schemas.openxmlformats.org/officeDocument/2006/relationships/customXml" Target="../ink/ink943.xml"/><Relationship Id="rId83" Type="http://schemas.openxmlformats.org/officeDocument/2006/relationships/customXml" Target="../ink/ink9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8.png"/><Relationship Id="rId15" Type="http://schemas.openxmlformats.org/officeDocument/2006/relationships/customXml" Target="../ink/ink913.xml"/><Relationship Id="rId23" Type="http://schemas.openxmlformats.org/officeDocument/2006/relationships/customXml" Target="../ink/ink917.xml"/><Relationship Id="rId28" Type="http://schemas.openxmlformats.org/officeDocument/2006/relationships/image" Target="../media/image909.png"/><Relationship Id="rId36" Type="http://schemas.openxmlformats.org/officeDocument/2006/relationships/image" Target="../media/image913.png"/><Relationship Id="rId49" Type="http://schemas.openxmlformats.org/officeDocument/2006/relationships/customXml" Target="../ink/ink930.xml"/><Relationship Id="rId57" Type="http://schemas.openxmlformats.org/officeDocument/2006/relationships/customXml" Target="../ink/ink934.xml"/><Relationship Id="rId10" Type="http://schemas.openxmlformats.org/officeDocument/2006/relationships/image" Target="../media/image900.png"/><Relationship Id="rId31" Type="http://schemas.openxmlformats.org/officeDocument/2006/relationships/customXml" Target="../ink/ink921.xml"/><Relationship Id="rId44" Type="http://schemas.openxmlformats.org/officeDocument/2006/relationships/image" Target="../media/image917.png"/><Relationship Id="rId52" Type="http://schemas.openxmlformats.org/officeDocument/2006/relationships/image" Target="../media/image921.png"/><Relationship Id="rId60" Type="http://schemas.openxmlformats.org/officeDocument/2006/relationships/image" Target="../media/image925.png"/><Relationship Id="rId65" Type="http://schemas.openxmlformats.org/officeDocument/2006/relationships/customXml" Target="../ink/ink938.xml"/><Relationship Id="rId73" Type="http://schemas.openxmlformats.org/officeDocument/2006/relationships/customXml" Target="../ink/ink942.xml"/><Relationship Id="rId78" Type="http://schemas.openxmlformats.org/officeDocument/2006/relationships/image" Target="../media/image934.png"/><Relationship Id="rId81" Type="http://schemas.openxmlformats.org/officeDocument/2006/relationships/customXml" Target="../ink/ink946.xml"/><Relationship Id="rId4" Type="http://schemas.openxmlformats.org/officeDocument/2006/relationships/image" Target="../media/image897.png"/><Relationship Id="rId9" Type="http://schemas.openxmlformats.org/officeDocument/2006/relationships/customXml" Target="../ink/ink910.xml"/><Relationship Id="rId13" Type="http://schemas.openxmlformats.org/officeDocument/2006/relationships/customXml" Target="../ink/ink912.xml"/><Relationship Id="rId18" Type="http://schemas.openxmlformats.org/officeDocument/2006/relationships/image" Target="../media/image904.png"/><Relationship Id="rId39" Type="http://schemas.openxmlformats.org/officeDocument/2006/relationships/customXml" Target="../ink/ink925.xml"/><Relationship Id="rId34" Type="http://schemas.openxmlformats.org/officeDocument/2006/relationships/image" Target="../media/image912.png"/><Relationship Id="rId50" Type="http://schemas.openxmlformats.org/officeDocument/2006/relationships/image" Target="../media/image920.png"/><Relationship Id="rId55" Type="http://schemas.openxmlformats.org/officeDocument/2006/relationships/customXml" Target="../ink/ink933.xml"/><Relationship Id="rId76" Type="http://schemas.openxmlformats.org/officeDocument/2006/relationships/image" Target="../media/image933.png"/><Relationship Id="rId7" Type="http://schemas.openxmlformats.org/officeDocument/2006/relationships/customXml" Target="../ink/ink909.xml"/><Relationship Id="rId71" Type="http://schemas.openxmlformats.org/officeDocument/2006/relationships/customXml" Target="../ink/ink941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920.xml"/><Relationship Id="rId24" Type="http://schemas.openxmlformats.org/officeDocument/2006/relationships/image" Target="../media/image907.png"/><Relationship Id="rId40" Type="http://schemas.openxmlformats.org/officeDocument/2006/relationships/image" Target="../media/image915.png"/><Relationship Id="rId45" Type="http://schemas.openxmlformats.org/officeDocument/2006/relationships/customXml" Target="../ink/ink928.xml"/><Relationship Id="rId66" Type="http://schemas.openxmlformats.org/officeDocument/2006/relationships/image" Target="../media/image9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C5C0522-0A89-433B-BD25-551C04E10756}"/>
                  </a:ext>
                </a:extLst>
              </p14:cNvPr>
              <p14:cNvContentPartPr/>
              <p14:nvPr/>
            </p14:nvContentPartPr>
            <p14:xfrm>
              <a:off x="8225804" y="395902"/>
              <a:ext cx="39600" cy="774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C5C0522-0A89-433B-BD25-551C04E107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6804" y="386902"/>
                <a:ext cx="57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D5ADA90A-1914-4918-A818-9DD15538F0DF}"/>
                  </a:ext>
                </a:extLst>
              </p14:cNvPr>
              <p14:cNvContentPartPr/>
              <p14:nvPr/>
            </p14:nvContentPartPr>
            <p14:xfrm>
              <a:off x="462404" y="2790262"/>
              <a:ext cx="49680" cy="748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D5ADA90A-1914-4918-A818-9DD15538F0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404" y="2781622"/>
                <a:ext cx="6732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77D0BF84-B11D-49CC-BD28-D947027E42A3}"/>
              </a:ext>
            </a:extLst>
          </p:cNvPr>
          <p:cNvGrpSpPr/>
          <p:nvPr/>
        </p:nvGrpSpPr>
        <p:grpSpPr>
          <a:xfrm>
            <a:off x="717284" y="2527822"/>
            <a:ext cx="1462320" cy="444600"/>
            <a:chOff x="717284" y="2527822"/>
            <a:chExt cx="14623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B5E845E-5505-4752-B9E4-57B5CFDA1DBB}"/>
                    </a:ext>
                  </a:extLst>
                </p14:cNvPr>
                <p14:cNvContentPartPr/>
                <p14:nvPr/>
              </p14:nvContentPartPr>
              <p14:xfrm>
                <a:off x="717284" y="2601262"/>
                <a:ext cx="123120" cy="250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B5E845E-5505-4752-B9E4-57B5CFDA1D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284" y="2592622"/>
                  <a:ext cx="140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52EAE92-9731-458A-BA11-E1E7435864AA}"/>
                    </a:ext>
                  </a:extLst>
                </p14:cNvPr>
                <p14:cNvContentPartPr/>
                <p14:nvPr/>
              </p14:nvContentPartPr>
              <p14:xfrm>
                <a:off x="862364" y="2739142"/>
                <a:ext cx="140040" cy="233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52EAE92-9731-458A-BA11-E1E7435864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3724" y="2730502"/>
                  <a:ext cx="157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A08370A-D74B-4FD5-A6FA-BAD4ED7D0F3C}"/>
                    </a:ext>
                  </a:extLst>
                </p14:cNvPr>
                <p14:cNvContentPartPr/>
                <p14:nvPr/>
              </p14:nvContentPartPr>
              <p14:xfrm>
                <a:off x="1022924" y="2728342"/>
                <a:ext cx="41760" cy="109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A08370A-D74B-4FD5-A6FA-BAD4ED7D0F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4284" y="2719702"/>
                  <a:ext cx="59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0F47B6B-E60D-41B7-A162-31978E0324F7}"/>
                    </a:ext>
                  </a:extLst>
                </p14:cNvPr>
                <p14:cNvContentPartPr/>
                <p14:nvPr/>
              </p14:nvContentPartPr>
              <p14:xfrm>
                <a:off x="1127684" y="2588302"/>
                <a:ext cx="221040" cy="225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0F47B6B-E60D-41B7-A162-31978E0324F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9044" y="2579302"/>
                  <a:ext cx="238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99552E6-3952-432C-8FB7-8C3BAD7E9E57}"/>
                    </a:ext>
                  </a:extLst>
                </p14:cNvPr>
                <p14:cNvContentPartPr/>
                <p14:nvPr/>
              </p14:nvContentPartPr>
              <p14:xfrm>
                <a:off x="1158644" y="2574622"/>
                <a:ext cx="12240" cy="7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99552E6-3952-432C-8FB7-8C3BAD7E9E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0004" y="2565982"/>
                  <a:ext cx="2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7237235-D085-433E-BB05-2DF7B9DF75D2}"/>
                    </a:ext>
                  </a:extLst>
                </p14:cNvPr>
                <p14:cNvContentPartPr/>
                <p14:nvPr/>
              </p14:nvContentPartPr>
              <p14:xfrm>
                <a:off x="1463924" y="2565982"/>
                <a:ext cx="167400" cy="234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7237235-D085-433E-BB05-2DF7B9DF75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54924" y="2557342"/>
                  <a:ext cx="185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1C781A5-6AFC-4838-8E11-50FBD03CE5C4}"/>
                    </a:ext>
                  </a:extLst>
                </p14:cNvPr>
                <p14:cNvContentPartPr/>
                <p14:nvPr/>
              </p14:nvContentPartPr>
              <p14:xfrm>
                <a:off x="1679564" y="2684422"/>
                <a:ext cx="100440" cy="105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1C781A5-6AFC-4838-8E11-50FBD03CE5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70924" y="2675422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7168BE3-FCE6-4943-934C-F0AF71730343}"/>
                    </a:ext>
                  </a:extLst>
                </p14:cNvPr>
                <p14:cNvContentPartPr/>
                <p14:nvPr/>
              </p14:nvContentPartPr>
              <p14:xfrm>
                <a:off x="1810964" y="2634022"/>
                <a:ext cx="368640" cy="129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7168BE3-FCE6-4943-934C-F0AF717303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02324" y="2625022"/>
                  <a:ext cx="386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2B1D82F-6090-4A78-BF2D-E11E7180C608}"/>
                    </a:ext>
                  </a:extLst>
                </p14:cNvPr>
                <p14:cNvContentPartPr/>
                <p14:nvPr/>
              </p14:nvContentPartPr>
              <p14:xfrm>
                <a:off x="2044604" y="2527822"/>
                <a:ext cx="17280" cy="11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2B1D82F-6090-4A78-BF2D-E11E7180C6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35964" y="2518822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248DF0A8-1BCB-4F89-A2C1-722A805859B8}"/>
                  </a:ext>
                </a:extLst>
              </p14:cNvPr>
              <p14:cNvContentPartPr/>
              <p14:nvPr/>
            </p14:nvContentPartPr>
            <p14:xfrm>
              <a:off x="2372204" y="2654542"/>
              <a:ext cx="3600" cy="75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248DF0A8-1BCB-4F89-A2C1-722A805859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63564" y="2645902"/>
                <a:ext cx="21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ADFA0BD-E152-44EC-8337-BDB30613D139}"/>
                  </a:ext>
                </a:extLst>
              </p14:cNvPr>
              <p14:cNvContentPartPr/>
              <p14:nvPr/>
            </p14:nvContentPartPr>
            <p14:xfrm>
              <a:off x="2375804" y="2771182"/>
              <a:ext cx="2880" cy="100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ADFA0BD-E152-44EC-8337-BDB30613D13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67164" y="2762542"/>
                <a:ext cx="2052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A5E99DC7-B2F3-4268-8437-0E5C018123B3}"/>
              </a:ext>
            </a:extLst>
          </p:cNvPr>
          <p:cNvGrpSpPr/>
          <p:nvPr/>
        </p:nvGrpSpPr>
        <p:grpSpPr>
          <a:xfrm>
            <a:off x="623324" y="2979262"/>
            <a:ext cx="2854080" cy="1557360"/>
            <a:chOff x="623324" y="2979262"/>
            <a:chExt cx="2854080" cy="15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F2FB87A-E6EA-41C9-B91C-3EE1F23AAFE7}"/>
                    </a:ext>
                  </a:extLst>
                </p14:cNvPr>
                <p14:cNvContentPartPr/>
                <p14:nvPr/>
              </p14:nvContentPartPr>
              <p14:xfrm>
                <a:off x="690644" y="3033622"/>
                <a:ext cx="118800" cy="285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F2FB87A-E6EA-41C9-B91C-3EE1F23AAF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1644" y="3024982"/>
                  <a:ext cx="136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87540B3-F277-4DCF-A374-0ACA6A4B7CA6}"/>
                    </a:ext>
                  </a:extLst>
                </p14:cNvPr>
                <p14:cNvContentPartPr/>
                <p14:nvPr/>
              </p14:nvContentPartPr>
              <p14:xfrm>
                <a:off x="774884" y="3213982"/>
                <a:ext cx="39960" cy="75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87540B3-F277-4DCF-A374-0ACA6A4B7C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5884" y="3204982"/>
                  <a:ext cx="57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039FC5B-F241-4C41-A4B7-1FD5989D4263}"/>
                    </a:ext>
                  </a:extLst>
                </p14:cNvPr>
                <p14:cNvContentPartPr/>
                <p14:nvPr/>
              </p14:nvContentPartPr>
              <p14:xfrm>
                <a:off x="860564" y="3213262"/>
                <a:ext cx="120240" cy="91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039FC5B-F241-4C41-A4B7-1FD5989D42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1564" y="3204622"/>
                  <a:ext cx="137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4CA9E0D-7356-4DC2-8A14-245A4E00E429}"/>
                    </a:ext>
                  </a:extLst>
                </p14:cNvPr>
                <p14:cNvContentPartPr/>
                <p14:nvPr/>
              </p14:nvContentPartPr>
              <p14:xfrm>
                <a:off x="986204" y="3196342"/>
                <a:ext cx="79560" cy="81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4CA9E0D-7356-4DC2-8A14-245A4E00E4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7564" y="3187342"/>
                  <a:ext cx="97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D88B90E-CE38-47F1-A6D6-734B67A5BCC0}"/>
                    </a:ext>
                  </a:extLst>
                </p14:cNvPr>
                <p14:cNvContentPartPr/>
                <p14:nvPr/>
              </p14:nvContentPartPr>
              <p14:xfrm>
                <a:off x="1112564" y="3149902"/>
                <a:ext cx="135000" cy="191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D88B90E-CE38-47F1-A6D6-734B67A5BC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3924" y="3141262"/>
                  <a:ext cx="152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CA0EC99-295B-48DC-9A30-6C891C69AA2E}"/>
                    </a:ext>
                  </a:extLst>
                </p14:cNvPr>
                <p14:cNvContentPartPr/>
                <p14:nvPr/>
              </p14:nvContentPartPr>
              <p14:xfrm>
                <a:off x="1273484" y="3143062"/>
                <a:ext cx="182160" cy="91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CA0EC99-295B-48DC-9A30-6C891C69AA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64844" y="3134422"/>
                  <a:ext cx="199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A4E9739-9544-4DD4-9835-D0D3C087949E}"/>
                    </a:ext>
                  </a:extLst>
                </p14:cNvPr>
                <p14:cNvContentPartPr/>
                <p14:nvPr/>
              </p14:nvContentPartPr>
              <p14:xfrm>
                <a:off x="1506044" y="3026782"/>
                <a:ext cx="401040" cy="241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A4E9739-9544-4DD4-9835-D0D3C08794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97404" y="3018142"/>
                  <a:ext cx="418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158E6A3-D275-4170-A36F-DE7248A3000B}"/>
                    </a:ext>
                  </a:extLst>
                </p14:cNvPr>
                <p14:cNvContentPartPr/>
                <p14:nvPr/>
              </p14:nvContentPartPr>
              <p14:xfrm>
                <a:off x="1900604" y="3047302"/>
                <a:ext cx="13680" cy="10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158E6A3-D275-4170-A36F-DE7248A300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91964" y="3038662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B0E6519-5E45-4226-8F78-CF9BCE0A4A0D}"/>
                    </a:ext>
                  </a:extLst>
                </p14:cNvPr>
                <p14:cNvContentPartPr/>
                <p14:nvPr/>
              </p14:nvContentPartPr>
              <p14:xfrm>
                <a:off x="1924724" y="3141262"/>
                <a:ext cx="218160" cy="86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B0E6519-5E45-4226-8F78-CF9BCE0A4A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16084" y="3132262"/>
                  <a:ext cx="235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7FEB28E-DA36-4DD6-AF6A-BEDB96AAA8C5}"/>
                    </a:ext>
                  </a:extLst>
                </p14:cNvPr>
                <p14:cNvContentPartPr/>
                <p14:nvPr/>
              </p14:nvContentPartPr>
              <p14:xfrm>
                <a:off x="2339444" y="3012742"/>
                <a:ext cx="57240" cy="212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7FEB28E-DA36-4DD6-AF6A-BEDB96AAA8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30804" y="3004102"/>
                  <a:ext cx="74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A499579-16BE-4BFB-A969-BF70CC5F6C50}"/>
                    </a:ext>
                  </a:extLst>
                </p14:cNvPr>
                <p14:cNvContentPartPr/>
                <p14:nvPr/>
              </p14:nvContentPartPr>
              <p14:xfrm>
                <a:off x="2415404" y="3135862"/>
                <a:ext cx="106920" cy="92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A499579-16BE-4BFB-A969-BF70CC5F6C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6764" y="3127222"/>
                  <a:ext cx="12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BCD51EC-0046-444A-BE4B-EC30D063DD2D}"/>
                    </a:ext>
                  </a:extLst>
                </p14:cNvPr>
                <p14:cNvContentPartPr/>
                <p14:nvPr/>
              </p14:nvContentPartPr>
              <p14:xfrm>
                <a:off x="2555444" y="3007342"/>
                <a:ext cx="259200" cy="202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BCD51EC-0046-444A-BE4B-EC30D063DD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46804" y="2998702"/>
                  <a:ext cx="276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EF375E9-215B-4245-BC5F-CE1F27D1243F}"/>
                    </a:ext>
                  </a:extLst>
                </p14:cNvPr>
                <p14:cNvContentPartPr/>
                <p14:nvPr/>
              </p14:nvContentPartPr>
              <p14:xfrm>
                <a:off x="2821484" y="2979262"/>
                <a:ext cx="101880" cy="236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EF375E9-215B-4245-BC5F-CE1F27D124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12484" y="2970262"/>
                  <a:ext cx="119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F5A5830-4D31-465A-A03F-143594F45A23}"/>
                    </a:ext>
                  </a:extLst>
                </p14:cNvPr>
                <p14:cNvContentPartPr/>
                <p14:nvPr/>
              </p14:nvContentPartPr>
              <p14:xfrm>
                <a:off x="714404" y="3525382"/>
                <a:ext cx="99000" cy="201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F5A5830-4D31-465A-A03F-143594F45A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5404" y="3516742"/>
                  <a:ext cx="116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914542B-473E-408C-8E39-EEB45845EDA3}"/>
                    </a:ext>
                  </a:extLst>
                </p14:cNvPr>
                <p14:cNvContentPartPr/>
                <p14:nvPr/>
              </p14:nvContentPartPr>
              <p14:xfrm>
                <a:off x="874964" y="3491182"/>
                <a:ext cx="74520" cy="196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914542B-473E-408C-8E39-EEB45845ED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5964" y="3482182"/>
                  <a:ext cx="92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1B6F7E3-CCF2-4FD6-AAAF-679FDDF2F710}"/>
                    </a:ext>
                  </a:extLst>
                </p14:cNvPr>
                <p14:cNvContentPartPr/>
                <p14:nvPr/>
              </p14:nvContentPartPr>
              <p14:xfrm>
                <a:off x="1058924" y="3445462"/>
                <a:ext cx="174240" cy="227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1B6F7E3-CCF2-4FD6-AAAF-679FDDF2F7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9924" y="3436462"/>
                  <a:ext cx="191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E884F36-1D3B-4FC7-922C-A6635B3AE673}"/>
                    </a:ext>
                  </a:extLst>
                </p14:cNvPr>
                <p14:cNvContentPartPr/>
                <p14:nvPr/>
              </p14:nvContentPartPr>
              <p14:xfrm>
                <a:off x="1317764" y="3624742"/>
                <a:ext cx="19800" cy="108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E884F36-1D3B-4FC7-922C-A6635B3AE6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08764" y="3615742"/>
                  <a:ext cx="3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4D91E2-E3F0-4D17-99BA-8A150F6B1689}"/>
                    </a:ext>
                  </a:extLst>
                </p14:cNvPr>
                <p14:cNvContentPartPr/>
                <p14:nvPr/>
              </p14:nvContentPartPr>
              <p14:xfrm>
                <a:off x="1453484" y="3552382"/>
                <a:ext cx="307800" cy="120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4D91E2-E3F0-4D17-99BA-8A150F6B16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44484" y="3543742"/>
                  <a:ext cx="32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DF9CCA4-CFE7-465E-A314-A686BDCD76D6}"/>
                    </a:ext>
                  </a:extLst>
                </p14:cNvPr>
                <p14:cNvContentPartPr/>
                <p14:nvPr/>
              </p14:nvContentPartPr>
              <p14:xfrm>
                <a:off x="1929764" y="3494062"/>
                <a:ext cx="254880" cy="158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DF9CCA4-CFE7-465E-A314-A686BDCD76D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20764" y="3485062"/>
                  <a:ext cx="272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7DEC15A-B655-4FA5-983E-FB0B4C93CC2B}"/>
                    </a:ext>
                  </a:extLst>
                </p14:cNvPr>
                <p14:cNvContentPartPr/>
                <p14:nvPr/>
              </p14:nvContentPartPr>
              <p14:xfrm>
                <a:off x="2134604" y="3463822"/>
                <a:ext cx="2880" cy="50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7DEC15A-B655-4FA5-983E-FB0B4C93CC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25604" y="3454822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B599906-4463-4570-B199-0308F332795B}"/>
                    </a:ext>
                  </a:extLst>
                </p14:cNvPr>
                <p14:cNvContentPartPr/>
                <p14:nvPr/>
              </p14:nvContentPartPr>
              <p14:xfrm>
                <a:off x="2373644" y="3468862"/>
                <a:ext cx="84240" cy="159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B599906-4463-4570-B199-0308F33279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64644" y="3460222"/>
                  <a:ext cx="101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A80B455-A9E4-486B-8F7E-EAEDE5F71776}"/>
                    </a:ext>
                  </a:extLst>
                </p14:cNvPr>
                <p14:cNvContentPartPr/>
                <p14:nvPr/>
              </p14:nvContentPartPr>
              <p14:xfrm>
                <a:off x="2414324" y="3437542"/>
                <a:ext cx="173160" cy="186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A80B455-A9E4-486B-8F7E-EAEDE5F7177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05684" y="3428542"/>
                  <a:ext cx="190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395E10C-2008-40EE-887D-0C8B00D7E9FF}"/>
                    </a:ext>
                  </a:extLst>
                </p14:cNvPr>
                <p14:cNvContentPartPr/>
                <p14:nvPr/>
              </p14:nvContentPartPr>
              <p14:xfrm>
                <a:off x="2639684" y="3500902"/>
                <a:ext cx="182160" cy="131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395E10C-2008-40EE-887D-0C8B00D7E9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31044" y="3491902"/>
                  <a:ext cx="199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4B3FBF1-7B54-4C38-9E99-539996F526C7}"/>
                    </a:ext>
                  </a:extLst>
                </p14:cNvPr>
                <p14:cNvContentPartPr/>
                <p14:nvPr/>
              </p14:nvContentPartPr>
              <p14:xfrm>
                <a:off x="2802764" y="3447262"/>
                <a:ext cx="8640" cy="12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4B3FBF1-7B54-4C38-9E99-539996F526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93764" y="3438262"/>
                  <a:ext cx="26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05EA118-A510-4702-B5B3-87A0C1940439}"/>
                    </a:ext>
                  </a:extLst>
                </p14:cNvPr>
                <p14:cNvContentPartPr/>
                <p14:nvPr/>
              </p14:nvContentPartPr>
              <p14:xfrm>
                <a:off x="2859644" y="3469222"/>
                <a:ext cx="129600" cy="154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05EA118-A510-4702-B5B3-87A0C19404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51004" y="3460582"/>
                  <a:ext cx="147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1B37762-59B9-4835-8FCA-CACC742484D7}"/>
                    </a:ext>
                  </a:extLst>
                </p14:cNvPr>
                <p14:cNvContentPartPr/>
                <p14:nvPr/>
              </p14:nvContentPartPr>
              <p14:xfrm>
                <a:off x="2869724" y="3526102"/>
                <a:ext cx="99000" cy="9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1B37762-59B9-4835-8FCA-CACC742484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60724" y="3517462"/>
                  <a:ext cx="11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89FA1DF-F165-4939-AF1B-C1B4FFB7A4ED}"/>
                    </a:ext>
                  </a:extLst>
                </p14:cNvPr>
                <p14:cNvContentPartPr/>
                <p14:nvPr/>
              </p14:nvContentPartPr>
              <p14:xfrm>
                <a:off x="2995004" y="3476422"/>
                <a:ext cx="113040" cy="124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89FA1DF-F165-4939-AF1B-C1B4FFB7A4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86364" y="3467422"/>
                  <a:ext cx="130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150263F-E78A-47DE-A512-FE67E463BA10}"/>
                    </a:ext>
                  </a:extLst>
                </p14:cNvPr>
                <p14:cNvContentPartPr/>
                <p14:nvPr/>
              </p14:nvContentPartPr>
              <p14:xfrm>
                <a:off x="1913564" y="3343942"/>
                <a:ext cx="171360" cy="105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150263F-E78A-47DE-A512-FE67E463BA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04924" y="3335302"/>
                  <a:ext cx="189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0048B92-4047-428B-A06A-15434A02C912}"/>
                    </a:ext>
                  </a:extLst>
                </p14:cNvPr>
                <p14:cNvContentPartPr/>
                <p14:nvPr/>
              </p14:nvContentPartPr>
              <p14:xfrm>
                <a:off x="2008604" y="3287422"/>
                <a:ext cx="720" cy="16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0048B92-4047-428B-A06A-15434A02C9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99604" y="3278422"/>
                  <a:ext cx="18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FC2D3FE-2FCD-4975-B4D2-85AF2D0B4E10}"/>
                    </a:ext>
                  </a:extLst>
                </p14:cNvPr>
                <p14:cNvContentPartPr/>
                <p14:nvPr/>
              </p14:nvContentPartPr>
              <p14:xfrm>
                <a:off x="2127404" y="3273742"/>
                <a:ext cx="178200" cy="1645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FC2D3FE-2FCD-4975-B4D2-85AF2D0B4E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18764" y="3264742"/>
                  <a:ext cx="195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3231C46-11E0-44E9-B8EA-AAA7FE2723B2}"/>
                    </a:ext>
                  </a:extLst>
                </p14:cNvPr>
                <p14:cNvContentPartPr/>
                <p14:nvPr/>
              </p14:nvContentPartPr>
              <p14:xfrm>
                <a:off x="2320724" y="3283102"/>
                <a:ext cx="6480" cy="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3231C46-11E0-44E9-B8EA-AAA7FE2723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11724" y="3274462"/>
                  <a:ext cx="24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467DE4E-7EF7-4F1C-88E2-2511EBFF69F6}"/>
                    </a:ext>
                  </a:extLst>
                </p14:cNvPr>
                <p14:cNvContentPartPr/>
                <p14:nvPr/>
              </p14:nvContentPartPr>
              <p14:xfrm>
                <a:off x="2351684" y="3298582"/>
                <a:ext cx="173880" cy="115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467DE4E-7EF7-4F1C-88E2-2511EBFF69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42684" y="3289942"/>
                  <a:ext cx="19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A31E7A7-0B7E-41C9-92AC-F5FA3E2BB763}"/>
                    </a:ext>
                  </a:extLst>
                </p14:cNvPr>
                <p14:cNvContentPartPr/>
                <p14:nvPr/>
              </p14:nvContentPartPr>
              <p14:xfrm>
                <a:off x="2527004" y="3277342"/>
                <a:ext cx="9720" cy="15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A31E7A7-0B7E-41C9-92AC-F5FA3E2BB7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18364" y="3268702"/>
                  <a:ext cx="2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97ADC56-BBCD-4D90-B87F-4D921C805A5E}"/>
                    </a:ext>
                  </a:extLst>
                </p14:cNvPr>
                <p14:cNvContentPartPr/>
                <p14:nvPr/>
              </p14:nvContentPartPr>
              <p14:xfrm>
                <a:off x="2572724" y="3256102"/>
                <a:ext cx="192240" cy="130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97ADC56-BBCD-4D90-B87F-4D921C805A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63724" y="3247462"/>
                  <a:ext cx="209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4D85BA4-1F55-4AC7-A7C5-B937611E3907}"/>
                    </a:ext>
                  </a:extLst>
                </p14:cNvPr>
                <p14:cNvContentPartPr/>
                <p14:nvPr/>
              </p14:nvContentPartPr>
              <p14:xfrm>
                <a:off x="2779004" y="3307942"/>
                <a:ext cx="11880" cy="87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4D85BA4-1F55-4AC7-A7C5-B937611E39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70004" y="3298942"/>
                  <a:ext cx="29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D1EA341-0618-40E3-8BA8-4C364B9E4485}"/>
                    </a:ext>
                  </a:extLst>
                </p14:cNvPr>
                <p14:cNvContentPartPr/>
                <p14:nvPr/>
              </p14:nvContentPartPr>
              <p14:xfrm>
                <a:off x="2799524" y="3284182"/>
                <a:ext cx="61560" cy="1173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D1EA341-0618-40E3-8BA8-4C364B9E44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90884" y="3275542"/>
                  <a:ext cx="79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AFAACD5-E838-4BEE-ADE1-C4C62E09CA85}"/>
                    </a:ext>
                  </a:extLst>
                </p14:cNvPr>
                <p14:cNvContentPartPr/>
                <p14:nvPr/>
              </p14:nvContentPartPr>
              <p14:xfrm>
                <a:off x="2871164" y="3215782"/>
                <a:ext cx="165960" cy="148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AFAACD5-E838-4BEE-ADE1-C4C62E09CA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62164" y="3207142"/>
                  <a:ext cx="183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E6480B7-8239-4C6E-B763-D94D26BD0044}"/>
                    </a:ext>
                  </a:extLst>
                </p14:cNvPr>
                <p14:cNvContentPartPr/>
                <p14:nvPr/>
              </p14:nvContentPartPr>
              <p14:xfrm>
                <a:off x="3045404" y="3270142"/>
                <a:ext cx="96120" cy="75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E6480B7-8239-4C6E-B763-D94D26BD00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36404" y="3261502"/>
                  <a:ext cx="11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B83EB9F-02B9-461C-B4F5-F542E2262DDC}"/>
                    </a:ext>
                  </a:extLst>
                </p14:cNvPr>
                <p14:cNvContentPartPr/>
                <p14:nvPr/>
              </p14:nvContentPartPr>
              <p14:xfrm>
                <a:off x="2296244" y="3279862"/>
                <a:ext cx="969120" cy="242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B83EB9F-02B9-461C-B4F5-F542E2262D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87244" y="3271222"/>
                  <a:ext cx="986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629D599-E250-49E7-9C24-423AD868CD8B}"/>
                    </a:ext>
                  </a:extLst>
                </p14:cNvPr>
                <p14:cNvContentPartPr/>
                <p14:nvPr/>
              </p14:nvContentPartPr>
              <p14:xfrm>
                <a:off x="1881164" y="3471022"/>
                <a:ext cx="394200" cy="84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629D599-E250-49E7-9C24-423AD868CD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72164" y="3462022"/>
                  <a:ext cx="411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F385CCF-BABD-4398-AC5F-6BA4FF01D7A7}"/>
                    </a:ext>
                  </a:extLst>
                </p14:cNvPr>
                <p14:cNvContentPartPr/>
                <p14:nvPr/>
              </p14:nvContentPartPr>
              <p14:xfrm>
                <a:off x="745724" y="3931822"/>
                <a:ext cx="275400" cy="295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F385CCF-BABD-4398-AC5F-6BA4FF01D7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6724" y="3922822"/>
                  <a:ext cx="293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FA0B735-7BED-4F04-A070-E4A2F8BA13AD}"/>
                    </a:ext>
                  </a:extLst>
                </p14:cNvPr>
                <p14:cNvContentPartPr/>
                <p14:nvPr/>
              </p14:nvContentPartPr>
              <p14:xfrm>
                <a:off x="1192124" y="3878542"/>
                <a:ext cx="49680" cy="72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FA0B735-7BED-4F04-A070-E4A2F8BA13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83124" y="3869902"/>
                  <a:ext cx="67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4AC93D8-1EB6-4C97-862C-8473510C632C}"/>
                    </a:ext>
                  </a:extLst>
                </p14:cNvPr>
                <p14:cNvContentPartPr/>
                <p14:nvPr/>
              </p14:nvContentPartPr>
              <p14:xfrm>
                <a:off x="1415324" y="3919942"/>
                <a:ext cx="11160" cy="128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4AC93D8-1EB6-4C97-862C-8473510C63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06324" y="3911302"/>
                  <a:ext cx="28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D5DD927-85BF-4B83-A27F-C0A3B289B6F0}"/>
                    </a:ext>
                  </a:extLst>
                </p14:cNvPr>
                <p14:cNvContentPartPr/>
                <p14:nvPr/>
              </p14:nvContentPartPr>
              <p14:xfrm>
                <a:off x="1313444" y="3901582"/>
                <a:ext cx="163800" cy="35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D5DD927-85BF-4B83-A27F-C0A3B289B6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04804" y="3892942"/>
                  <a:ext cx="181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E05279E-8501-4E60-95F3-24CD4C354B7A}"/>
                    </a:ext>
                  </a:extLst>
                </p14:cNvPr>
                <p14:cNvContentPartPr/>
                <p14:nvPr/>
              </p14:nvContentPartPr>
              <p14:xfrm>
                <a:off x="1499204" y="3870982"/>
                <a:ext cx="254880" cy="204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E05279E-8501-4E60-95F3-24CD4C354B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90564" y="3862342"/>
                  <a:ext cx="272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58C72F5-5AA4-4AEA-8D85-E9068934B670}"/>
                    </a:ext>
                  </a:extLst>
                </p14:cNvPr>
                <p14:cNvContentPartPr/>
                <p14:nvPr/>
              </p14:nvContentPartPr>
              <p14:xfrm>
                <a:off x="1616564" y="3852622"/>
                <a:ext cx="129240" cy="1148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58C72F5-5AA4-4AEA-8D85-E9068934B6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07564" y="3843982"/>
                  <a:ext cx="146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AA11F1F-9667-4EC7-88BA-397F2700A15F}"/>
                    </a:ext>
                  </a:extLst>
                </p14:cNvPr>
                <p14:cNvContentPartPr/>
                <p14:nvPr/>
              </p14:nvContentPartPr>
              <p14:xfrm>
                <a:off x="1768484" y="3839662"/>
                <a:ext cx="97200" cy="1872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AA11F1F-9667-4EC7-88BA-397F2700A1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59844" y="3831022"/>
                  <a:ext cx="114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92C2603-57B5-4990-A12B-DBE0A1C986A9}"/>
                    </a:ext>
                  </a:extLst>
                </p14:cNvPr>
                <p14:cNvContentPartPr/>
                <p14:nvPr/>
              </p14:nvContentPartPr>
              <p14:xfrm>
                <a:off x="1901324" y="3798982"/>
                <a:ext cx="345240" cy="229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92C2603-57B5-4990-A12B-DBE0A1C986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92324" y="3790342"/>
                  <a:ext cx="362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9FCAADE-DB7B-47BC-BFDA-D01E1FE90991}"/>
                    </a:ext>
                  </a:extLst>
                </p14:cNvPr>
                <p14:cNvContentPartPr/>
                <p14:nvPr/>
              </p14:nvContentPartPr>
              <p14:xfrm>
                <a:off x="2095364" y="3897262"/>
                <a:ext cx="79200" cy="241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9FCAADE-DB7B-47BC-BFDA-D01E1FE909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86364" y="3888262"/>
                  <a:ext cx="96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3074326-45DD-4169-9233-69F051BA3E3D}"/>
                    </a:ext>
                  </a:extLst>
                </p14:cNvPr>
                <p14:cNvContentPartPr/>
                <p14:nvPr/>
              </p14:nvContentPartPr>
              <p14:xfrm>
                <a:off x="2358884" y="3788542"/>
                <a:ext cx="207360" cy="268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3074326-45DD-4169-9233-69F051BA3E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49884" y="3779542"/>
                  <a:ext cx="225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265C6AF-DF5D-4EA0-AE33-2DBEAA099D80}"/>
                    </a:ext>
                  </a:extLst>
                </p14:cNvPr>
                <p14:cNvContentPartPr/>
                <p14:nvPr/>
              </p14:nvContentPartPr>
              <p14:xfrm>
                <a:off x="2584604" y="3789622"/>
                <a:ext cx="246960" cy="154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265C6AF-DF5D-4EA0-AE33-2DBEAA099D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75604" y="3780982"/>
                  <a:ext cx="264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22FF3E0-29C1-4FD4-81B6-77F2AA2D79BD}"/>
                    </a:ext>
                  </a:extLst>
                </p14:cNvPr>
                <p14:cNvContentPartPr/>
                <p14:nvPr/>
              </p14:nvContentPartPr>
              <p14:xfrm>
                <a:off x="2879444" y="3738142"/>
                <a:ext cx="460080" cy="2055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22FF3E0-29C1-4FD4-81B6-77F2AA2D79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70804" y="3729502"/>
                  <a:ext cx="477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018E229-5CC6-4543-BF54-5A6001E228F6}"/>
                    </a:ext>
                  </a:extLst>
                </p14:cNvPr>
                <p14:cNvContentPartPr/>
                <p14:nvPr/>
              </p14:nvContentPartPr>
              <p14:xfrm>
                <a:off x="3404324" y="3714382"/>
                <a:ext cx="73080" cy="92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018E229-5CC6-4543-BF54-5A6001E228F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95684" y="3705382"/>
                  <a:ext cx="90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9FE7E8B-5735-402D-B823-8741863CE7FB}"/>
                    </a:ext>
                  </a:extLst>
                </p14:cNvPr>
                <p14:cNvContentPartPr/>
                <p14:nvPr/>
              </p14:nvContentPartPr>
              <p14:xfrm>
                <a:off x="731684" y="4382542"/>
                <a:ext cx="254520" cy="1540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9FE7E8B-5735-402D-B823-8741863CE7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3044" y="4373902"/>
                  <a:ext cx="272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D23AA85-C076-4A51-97B6-AC990EACBD15}"/>
                    </a:ext>
                  </a:extLst>
                </p14:cNvPr>
                <p14:cNvContentPartPr/>
                <p14:nvPr/>
              </p14:nvContentPartPr>
              <p14:xfrm>
                <a:off x="1166204" y="4408822"/>
                <a:ext cx="146880" cy="118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D23AA85-C076-4A51-97B6-AC990EACBD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7564" y="4399822"/>
                  <a:ext cx="164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96ED421-A36C-4E7D-9359-0B848D63923D}"/>
                    </a:ext>
                  </a:extLst>
                </p14:cNvPr>
                <p14:cNvContentPartPr/>
                <p14:nvPr/>
              </p14:nvContentPartPr>
              <p14:xfrm>
                <a:off x="1353764" y="4310902"/>
                <a:ext cx="100440" cy="189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96ED421-A36C-4E7D-9359-0B848D6392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44764" y="4302262"/>
                  <a:ext cx="118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D517266-5C6D-49AE-917F-7520AF7502FA}"/>
                    </a:ext>
                  </a:extLst>
                </p14:cNvPr>
                <p14:cNvContentPartPr/>
                <p14:nvPr/>
              </p14:nvContentPartPr>
              <p14:xfrm>
                <a:off x="1481564" y="4356622"/>
                <a:ext cx="636840" cy="1177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D517266-5C6D-49AE-917F-7520AF7502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72924" y="4347622"/>
                  <a:ext cx="654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6AAF0CA-7D86-49CD-8342-867B6678D537}"/>
                    </a:ext>
                  </a:extLst>
                </p14:cNvPr>
                <p14:cNvContentPartPr/>
                <p14:nvPr/>
              </p14:nvContentPartPr>
              <p14:xfrm>
                <a:off x="2073404" y="4259422"/>
                <a:ext cx="17280" cy="18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6AAF0CA-7D86-49CD-8342-867B6678D53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64764" y="4250422"/>
                  <a:ext cx="3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F120116-68BB-4AFC-8601-7717CA7D9DA3}"/>
                    </a:ext>
                  </a:extLst>
                </p14:cNvPr>
                <p14:cNvContentPartPr/>
                <p14:nvPr/>
              </p14:nvContentPartPr>
              <p14:xfrm>
                <a:off x="2179964" y="4245742"/>
                <a:ext cx="124920" cy="1594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F120116-68BB-4AFC-8601-7717CA7D9D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71324" y="4237102"/>
                  <a:ext cx="142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A0C43D0-F80A-4BB1-A247-8564018B3959}"/>
                    </a:ext>
                  </a:extLst>
                </p14:cNvPr>
                <p14:cNvContentPartPr/>
                <p14:nvPr/>
              </p14:nvContentPartPr>
              <p14:xfrm>
                <a:off x="2349524" y="4323862"/>
                <a:ext cx="239040" cy="99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A0C43D0-F80A-4BB1-A247-8564018B39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40524" y="4315222"/>
                  <a:ext cx="256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7B167A0-CED0-44C5-880A-2EBD3BED276E}"/>
                    </a:ext>
                  </a:extLst>
                </p14:cNvPr>
                <p14:cNvContentPartPr/>
                <p14:nvPr/>
              </p14:nvContentPartPr>
              <p14:xfrm>
                <a:off x="1175564" y="4304782"/>
                <a:ext cx="66240" cy="590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7B167A0-CED0-44C5-880A-2EBD3BED27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66924" y="4295782"/>
                  <a:ext cx="8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773D284-B3DD-4543-9DA6-459D8F5DF25D}"/>
                    </a:ext>
                  </a:extLst>
                </p14:cNvPr>
                <p14:cNvContentPartPr/>
                <p14:nvPr/>
              </p14:nvContentPartPr>
              <p14:xfrm>
                <a:off x="1357724" y="4095622"/>
                <a:ext cx="1940400" cy="576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773D284-B3DD-4543-9DA6-459D8F5DF2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49084" y="4086982"/>
                  <a:ext cx="1958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ED73AB2-2662-474C-8665-055E0A33F4D2}"/>
                    </a:ext>
                  </a:extLst>
                </p14:cNvPr>
                <p14:cNvContentPartPr/>
                <p14:nvPr/>
              </p14:nvContentPartPr>
              <p14:xfrm>
                <a:off x="623324" y="3267982"/>
                <a:ext cx="1573200" cy="137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ED73AB2-2662-474C-8665-055E0A33F4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4324" y="3259342"/>
                  <a:ext cx="159084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B2C868A-56CE-4F69-8922-4B7145B28A29}"/>
                  </a:ext>
                </a:extLst>
              </p14:cNvPr>
              <p14:cNvContentPartPr/>
              <p14:nvPr/>
            </p14:nvContentPartPr>
            <p14:xfrm>
              <a:off x="9847964" y="834022"/>
              <a:ext cx="1302120" cy="957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B2C868A-56CE-4F69-8922-4B7145B28A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838964" y="825022"/>
                <a:ext cx="1319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ED6FDAD-EA3D-41A7-B969-7F3387329D22}"/>
                  </a:ext>
                </a:extLst>
              </p14:cNvPr>
              <p14:cNvContentPartPr/>
              <p14:nvPr/>
            </p14:nvContentPartPr>
            <p14:xfrm>
              <a:off x="9114284" y="3659662"/>
              <a:ext cx="954720" cy="579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ED6FDAD-EA3D-41A7-B969-7F3387329D2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105644" y="3650662"/>
                <a:ext cx="9723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9034E31-1223-486E-8C94-1C5616B365FE}"/>
                  </a:ext>
                </a:extLst>
              </p14:cNvPr>
              <p14:cNvContentPartPr/>
              <p14:nvPr/>
            </p14:nvContentPartPr>
            <p14:xfrm>
              <a:off x="8728724" y="3069982"/>
              <a:ext cx="136080" cy="230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9034E31-1223-486E-8C94-1C5616B365F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719724" y="3061342"/>
                <a:ext cx="153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CC17DC7-5669-4CE7-8A8B-1F50B58EF394}"/>
                  </a:ext>
                </a:extLst>
              </p14:cNvPr>
              <p14:cNvContentPartPr/>
              <p14:nvPr/>
            </p14:nvContentPartPr>
            <p14:xfrm>
              <a:off x="8750324" y="3148462"/>
              <a:ext cx="153720" cy="205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CC17DC7-5669-4CE7-8A8B-1F50B58EF39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741684" y="3139462"/>
                <a:ext cx="171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40C23C0-5E9B-40DC-A16F-123ABB63C081}"/>
                  </a:ext>
                </a:extLst>
              </p14:cNvPr>
              <p14:cNvContentPartPr/>
              <p14:nvPr/>
            </p14:nvContentPartPr>
            <p14:xfrm>
              <a:off x="8910524" y="3027142"/>
              <a:ext cx="78120" cy="1645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40C23C0-5E9B-40DC-A16F-123ABB63C08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901524" y="3018502"/>
                <a:ext cx="95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B6172DDD-3918-4675-8921-E0FCD1BB82D2}"/>
                  </a:ext>
                </a:extLst>
              </p14:cNvPr>
              <p14:cNvContentPartPr/>
              <p14:nvPr/>
            </p14:nvContentPartPr>
            <p14:xfrm>
              <a:off x="9144884" y="2964862"/>
              <a:ext cx="41400" cy="222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B6172DDD-3918-4675-8921-E0FCD1BB82D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135884" y="2956222"/>
                <a:ext cx="59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E0D37CE-4CAC-4129-A9B4-2F01F6A95A71}"/>
                  </a:ext>
                </a:extLst>
              </p14:cNvPr>
              <p14:cNvContentPartPr/>
              <p14:nvPr/>
            </p14:nvContentPartPr>
            <p14:xfrm>
              <a:off x="9285644" y="3034702"/>
              <a:ext cx="321480" cy="946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E0D37CE-4CAC-4129-A9B4-2F01F6A95A7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276644" y="3025702"/>
                <a:ext cx="339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66726D71-57CB-4F3A-9FE9-D613A740C499}"/>
                  </a:ext>
                </a:extLst>
              </p14:cNvPr>
              <p14:cNvContentPartPr/>
              <p14:nvPr/>
            </p14:nvContentPartPr>
            <p14:xfrm>
              <a:off x="9650684" y="2977822"/>
              <a:ext cx="342000" cy="1353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66726D71-57CB-4F3A-9FE9-D613A740C49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642044" y="2968822"/>
                <a:ext cx="359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95BF9AE4-5B01-4035-AC56-BFB9CDD8E469}"/>
                  </a:ext>
                </a:extLst>
              </p14:cNvPr>
              <p14:cNvContentPartPr/>
              <p14:nvPr/>
            </p14:nvContentPartPr>
            <p14:xfrm>
              <a:off x="9415604" y="2896102"/>
              <a:ext cx="79920" cy="428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95BF9AE4-5B01-4035-AC56-BFB9CDD8E46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406604" y="2887462"/>
                <a:ext cx="97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5C280BD-7795-41AA-9C4A-EA4E2FEC1722}"/>
                  </a:ext>
                </a:extLst>
              </p14:cNvPr>
              <p14:cNvContentPartPr/>
              <p14:nvPr/>
            </p14:nvContentPartPr>
            <p14:xfrm>
              <a:off x="10124084" y="3043342"/>
              <a:ext cx="141480" cy="2214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5C280BD-7795-41AA-9C4A-EA4E2FEC172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115084" y="3034342"/>
                <a:ext cx="1591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B708C03A-F209-4D25-A749-B23305820C5A}"/>
                  </a:ext>
                </a:extLst>
              </p14:cNvPr>
              <p14:cNvContentPartPr/>
              <p14:nvPr/>
            </p14:nvContentPartPr>
            <p14:xfrm>
              <a:off x="10300844" y="3038662"/>
              <a:ext cx="99720" cy="1087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B708C03A-F209-4D25-A749-B23305820C5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291844" y="3029662"/>
                <a:ext cx="1173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63ADDD5C-B762-4033-97ED-115D3CB12C9D}"/>
                  </a:ext>
                </a:extLst>
              </p14:cNvPr>
              <p14:cNvContentPartPr/>
              <p14:nvPr/>
            </p14:nvContentPartPr>
            <p14:xfrm>
              <a:off x="10400924" y="3036142"/>
              <a:ext cx="134280" cy="975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63ADDD5C-B762-4033-97ED-115D3CB12C9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392284" y="3027502"/>
                <a:ext cx="151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20C86EA-51F2-4A5C-AF1D-66DCAF1D3988}"/>
                  </a:ext>
                </a:extLst>
              </p14:cNvPr>
              <p14:cNvContentPartPr/>
              <p14:nvPr/>
            </p14:nvContentPartPr>
            <p14:xfrm>
              <a:off x="10556444" y="2981782"/>
              <a:ext cx="294840" cy="1346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20C86EA-51F2-4A5C-AF1D-66DCAF1D398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547804" y="2973142"/>
                <a:ext cx="3124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DBDAA93-BFCB-4D1F-8786-9F7539E0596A}"/>
                  </a:ext>
                </a:extLst>
              </p14:cNvPr>
              <p14:cNvContentPartPr/>
              <p14:nvPr/>
            </p14:nvContentPartPr>
            <p14:xfrm>
              <a:off x="10894844" y="3021742"/>
              <a:ext cx="144720" cy="968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DBDAA93-BFCB-4D1F-8786-9F7539E0596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885844" y="3013102"/>
                <a:ext cx="1623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A81D01F-7324-4507-BDD7-8C1B9C6A6C43}"/>
                  </a:ext>
                </a:extLst>
              </p14:cNvPr>
              <p14:cNvContentPartPr/>
              <p14:nvPr/>
            </p14:nvContentPartPr>
            <p14:xfrm>
              <a:off x="10886204" y="3052342"/>
              <a:ext cx="133920" cy="208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A81D01F-7324-4507-BDD7-8C1B9C6A6C4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877204" y="3043702"/>
                <a:ext cx="151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AE2BAA4-F4EF-45D5-A3E1-BFD17CB1C8BA}"/>
                  </a:ext>
                </a:extLst>
              </p14:cNvPr>
              <p14:cNvContentPartPr/>
              <p14:nvPr/>
            </p14:nvContentPartPr>
            <p14:xfrm>
              <a:off x="11062604" y="3021382"/>
              <a:ext cx="32400" cy="928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AE2BAA4-F4EF-45D5-A3E1-BFD17CB1C8B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053604" y="3012742"/>
                <a:ext cx="500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7F9B25C-E481-457C-95DD-CDA00F980AE2}"/>
                  </a:ext>
                </a:extLst>
              </p14:cNvPr>
              <p14:cNvContentPartPr/>
              <p14:nvPr/>
            </p14:nvContentPartPr>
            <p14:xfrm>
              <a:off x="11124884" y="3013822"/>
              <a:ext cx="422280" cy="608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7F9B25C-E481-457C-95DD-CDA00F980AE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116244" y="3005182"/>
                <a:ext cx="4399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CEE4915-DFAE-4234-8EEE-0BBC070938A1}"/>
                  </a:ext>
                </a:extLst>
              </p14:cNvPr>
              <p14:cNvContentPartPr/>
              <p14:nvPr/>
            </p14:nvContentPartPr>
            <p14:xfrm>
              <a:off x="11224604" y="2920942"/>
              <a:ext cx="6480" cy="7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CEE4915-DFAE-4234-8EEE-0BBC070938A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215604" y="2911942"/>
                <a:ext cx="24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85312D9-6CF5-4644-98B5-BF6CD39F0C5A}"/>
                  </a:ext>
                </a:extLst>
              </p14:cNvPr>
              <p14:cNvContentPartPr/>
              <p14:nvPr/>
            </p14:nvContentPartPr>
            <p14:xfrm>
              <a:off x="9139484" y="3462022"/>
              <a:ext cx="342720" cy="1062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85312D9-6CF5-4644-98B5-BF6CD39F0C5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130844" y="3453382"/>
                <a:ext cx="3603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982B58C-9AE4-42ED-BFDF-9399297200D9}"/>
                  </a:ext>
                </a:extLst>
              </p14:cNvPr>
              <p14:cNvContentPartPr/>
              <p14:nvPr/>
            </p14:nvContentPartPr>
            <p14:xfrm>
              <a:off x="9546644" y="3313342"/>
              <a:ext cx="254520" cy="2102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982B58C-9AE4-42ED-BFDF-9399297200D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538004" y="3304342"/>
                <a:ext cx="2721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33E936B-96B1-4899-B172-3B8FEB960AA1}"/>
                  </a:ext>
                </a:extLst>
              </p14:cNvPr>
              <p14:cNvContentPartPr/>
              <p14:nvPr/>
            </p14:nvContentPartPr>
            <p14:xfrm>
              <a:off x="9827444" y="3432142"/>
              <a:ext cx="108720" cy="846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33E936B-96B1-4899-B172-3B8FEB960AA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818444" y="3423142"/>
                <a:ext cx="1263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BD54390C-4726-4EB9-A898-F017D4B48BE3}"/>
                  </a:ext>
                </a:extLst>
              </p14:cNvPr>
              <p14:cNvContentPartPr/>
              <p14:nvPr/>
            </p14:nvContentPartPr>
            <p14:xfrm>
              <a:off x="9998444" y="3345382"/>
              <a:ext cx="156240" cy="1652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BD54390C-4726-4EB9-A898-F017D4B48BE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989444" y="3336742"/>
                <a:ext cx="173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5C7464C-CF8A-43E4-AA49-BC19D0105550}"/>
                  </a:ext>
                </a:extLst>
              </p14:cNvPr>
              <p14:cNvContentPartPr/>
              <p14:nvPr/>
            </p14:nvContentPartPr>
            <p14:xfrm>
              <a:off x="10261244" y="3433222"/>
              <a:ext cx="14760" cy="637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5C7464C-CF8A-43E4-AA49-BC19D010555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252244" y="3424582"/>
                <a:ext cx="324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44AAAD69-2BC4-4EE4-8EBB-6353EE0416CB}"/>
                  </a:ext>
                </a:extLst>
              </p14:cNvPr>
              <p14:cNvContentPartPr/>
              <p14:nvPr/>
            </p14:nvContentPartPr>
            <p14:xfrm>
              <a:off x="10327844" y="3310102"/>
              <a:ext cx="106560" cy="1936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44AAAD69-2BC4-4EE4-8EBB-6353EE0416C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318844" y="3301102"/>
                <a:ext cx="1242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66E07D1-1701-4413-A678-E6B0FBE32557}"/>
                  </a:ext>
                </a:extLst>
              </p14:cNvPr>
              <p14:cNvContentPartPr/>
              <p14:nvPr/>
            </p14:nvContentPartPr>
            <p14:xfrm>
              <a:off x="10457084" y="3285262"/>
              <a:ext cx="357120" cy="2131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66E07D1-1701-4413-A678-E6B0FBE3255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448444" y="3276262"/>
                <a:ext cx="374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ED3FA64-DD84-4156-A3B7-90159C93BE5C}"/>
                  </a:ext>
                </a:extLst>
              </p14:cNvPr>
              <p14:cNvContentPartPr/>
              <p14:nvPr/>
            </p14:nvContentPartPr>
            <p14:xfrm>
              <a:off x="10780364" y="3329182"/>
              <a:ext cx="14400" cy="669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ED3FA64-DD84-4156-A3B7-90159C93BE5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771364" y="3320182"/>
                <a:ext cx="32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A9ECC3E9-00CE-4E2F-8D40-A2E59A079678}"/>
                  </a:ext>
                </a:extLst>
              </p14:cNvPr>
              <p14:cNvContentPartPr/>
              <p14:nvPr/>
            </p14:nvContentPartPr>
            <p14:xfrm>
              <a:off x="10866404" y="3315502"/>
              <a:ext cx="294840" cy="1681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A9ECC3E9-00CE-4E2F-8D40-A2E59A07967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857764" y="3306502"/>
                <a:ext cx="3124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2C2F8A46-1F99-469A-893A-8763883FAEC9}"/>
                  </a:ext>
                </a:extLst>
              </p14:cNvPr>
              <p14:cNvContentPartPr/>
              <p14:nvPr/>
            </p14:nvContentPartPr>
            <p14:xfrm>
              <a:off x="11325044" y="3318022"/>
              <a:ext cx="244800" cy="2023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2C2F8A46-1F99-469A-893A-8763883FAEC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316404" y="3309382"/>
                <a:ext cx="262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CB5D76E8-0B3B-412A-A2B4-15AEEE5A5B8A}"/>
                  </a:ext>
                </a:extLst>
              </p14:cNvPr>
              <p14:cNvContentPartPr/>
              <p14:nvPr/>
            </p14:nvContentPartPr>
            <p14:xfrm>
              <a:off x="11635724" y="3386422"/>
              <a:ext cx="144000" cy="1112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CB5D76E8-0B3B-412A-A2B4-15AEEE5A5B8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626724" y="3377782"/>
                <a:ext cx="161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736B4EC0-4FEB-4F77-A872-40245AD2B795}"/>
                  </a:ext>
                </a:extLst>
              </p14:cNvPr>
              <p14:cNvContentPartPr/>
              <p14:nvPr/>
            </p14:nvContentPartPr>
            <p14:xfrm>
              <a:off x="11802044" y="3261862"/>
              <a:ext cx="222840" cy="2314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736B4EC0-4FEB-4F77-A872-40245AD2B79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793044" y="3253222"/>
                <a:ext cx="2404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E34DBE0-808F-423E-B68E-BCD5FF3C8B54}"/>
                  </a:ext>
                </a:extLst>
              </p14:cNvPr>
              <p14:cNvContentPartPr/>
              <p14:nvPr/>
            </p14:nvContentPartPr>
            <p14:xfrm>
              <a:off x="11614124" y="3260782"/>
              <a:ext cx="75600" cy="28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E34DBE0-808F-423E-B68E-BCD5FF3C8B5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605124" y="3252142"/>
                <a:ext cx="93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5567B3C8-74BB-4FBD-B27C-C9588498C9EA}"/>
                  </a:ext>
                </a:extLst>
              </p14:cNvPr>
              <p14:cNvContentPartPr/>
              <p14:nvPr/>
            </p14:nvContentPartPr>
            <p14:xfrm>
              <a:off x="8533604" y="2786662"/>
              <a:ext cx="3519000" cy="11656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5567B3C8-74BB-4FBD-B27C-C9588498C9E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524604" y="2777662"/>
                <a:ext cx="353664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653202D4-FAEB-417D-84C7-60E9BB664140}"/>
                  </a:ext>
                </a:extLst>
              </p14:cNvPr>
              <p14:cNvContentPartPr/>
              <p14:nvPr/>
            </p14:nvContentPartPr>
            <p14:xfrm>
              <a:off x="11412884" y="2956582"/>
              <a:ext cx="663840" cy="5716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653202D4-FAEB-417D-84C7-60E9BB66414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403884" y="2947582"/>
                <a:ext cx="68148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64BA7190-6ECB-4A9E-A362-ED1E54DECB0B}"/>
                  </a:ext>
                </a:extLst>
              </p14:cNvPr>
              <p14:cNvContentPartPr/>
              <p14:nvPr/>
            </p14:nvContentPartPr>
            <p14:xfrm>
              <a:off x="10080164" y="3258982"/>
              <a:ext cx="41760" cy="61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64BA7190-6ECB-4A9E-A362-ED1E54DECB0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071164" y="3249982"/>
                <a:ext cx="59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907A1D25-29D1-4F36-A7B6-BF61AC53C56B}"/>
                  </a:ext>
                </a:extLst>
              </p14:cNvPr>
              <p14:cNvContentPartPr/>
              <p14:nvPr/>
            </p14:nvContentPartPr>
            <p14:xfrm>
              <a:off x="9049124" y="3248542"/>
              <a:ext cx="1162440" cy="6037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907A1D25-29D1-4F36-A7B6-BF61AC53C56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040124" y="3239902"/>
                <a:ext cx="1180080" cy="6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9A290695-9597-4ADA-9351-6BBA9B150363}"/>
              </a:ext>
            </a:extLst>
          </p:cNvPr>
          <p:cNvGrpSpPr/>
          <p:nvPr/>
        </p:nvGrpSpPr>
        <p:grpSpPr>
          <a:xfrm>
            <a:off x="8511284" y="180262"/>
            <a:ext cx="3467520" cy="2617560"/>
            <a:chOff x="8511284" y="180262"/>
            <a:chExt cx="3467520" cy="261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432005E-58CB-4F1E-8CEE-CB613576B19E}"/>
                    </a:ext>
                  </a:extLst>
                </p14:cNvPr>
                <p14:cNvContentPartPr/>
                <p14:nvPr/>
              </p14:nvContentPartPr>
              <p14:xfrm>
                <a:off x="9085844" y="1407142"/>
                <a:ext cx="138240" cy="112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432005E-58CB-4F1E-8CEE-CB613576B1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76844" y="1398142"/>
                  <a:ext cx="155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1DE87A2-06DB-43AA-9CAB-155F89166436}"/>
                    </a:ext>
                  </a:extLst>
                </p14:cNvPr>
                <p14:cNvContentPartPr/>
                <p14:nvPr/>
              </p14:nvContentPartPr>
              <p14:xfrm>
                <a:off x="9313364" y="1355662"/>
                <a:ext cx="83880" cy="110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1DE87A2-06DB-43AA-9CAB-155F891664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04724" y="1347022"/>
                  <a:ext cx="101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AD4567-A1D7-4220-B03C-D64F599DDF29}"/>
                    </a:ext>
                  </a:extLst>
                </p14:cNvPr>
                <p14:cNvContentPartPr/>
                <p14:nvPr/>
              </p14:nvContentPartPr>
              <p14:xfrm>
                <a:off x="9485084" y="1395262"/>
                <a:ext cx="75960" cy="87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AD4567-A1D7-4220-B03C-D64F599DDF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76444" y="1386622"/>
                  <a:ext cx="93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C9F0B15-6EE4-42DA-8039-F2413DBAD5C9}"/>
                    </a:ext>
                  </a:extLst>
                </p14:cNvPr>
                <p14:cNvContentPartPr/>
                <p14:nvPr/>
              </p14:nvContentPartPr>
              <p14:xfrm>
                <a:off x="9707924" y="1378702"/>
                <a:ext cx="124560" cy="138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C9F0B15-6EE4-42DA-8039-F2413DBAD5C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98924" y="1369702"/>
                  <a:ext cx="14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E1BEB7D-B266-4524-9DAF-F0B9989D5BBD}"/>
                    </a:ext>
                  </a:extLst>
                </p14:cNvPr>
                <p14:cNvContentPartPr/>
                <p14:nvPr/>
              </p14:nvContentPartPr>
              <p14:xfrm>
                <a:off x="9747164" y="1340902"/>
                <a:ext cx="135720" cy="111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E1BEB7D-B266-4524-9DAF-F0B9989D5BB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38164" y="1331902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13C9E1-44F5-4E35-9565-FF8FD12DA3B1}"/>
                    </a:ext>
                  </a:extLst>
                </p14:cNvPr>
                <p14:cNvContentPartPr/>
                <p14:nvPr/>
              </p14:nvContentPartPr>
              <p14:xfrm>
                <a:off x="9889004" y="1416142"/>
                <a:ext cx="114120" cy="122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13C9E1-44F5-4E35-9565-FF8FD12DA3B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80364" y="1407502"/>
                  <a:ext cx="131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FDC54D2-860A-45A5-A6BF-CD80CF3367E9}"/>
                    </a:ext>
                  </a:extLst>
                </p14:cNvPr>
                <p14:cNvContentPartPr/>
                <p14:nvPr/>
              </p14:nvContentPartPr>
              <p14:xfrm>
                <a:off x="10058924" y="1307422"/>
                <a:ext cx="14400" cy="168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FDC54D2-860A-45A5-A6BF-CD80CF3367E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49924" y="1298782"/>
                  <a:ext cx="32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8BB4D8E-335F-4BE7-BDD8-C885C69C9D96}"/>
                    </a:ext>
                  </a:extLst>
                </p14:cNvPr>
                <p14:cNvContentPartPr/>
                <p14:nvPr/>
              </p14:nvContentPartPr>
              <p14:xfrm>
                <a:off x="9997364" y="1404622"/>
                <a:ext cx="87480" cy="8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8BB4D8E-335F-4BE7-BDD8-C885C69C9D9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88724" y="1395622"/>
                  <a:ext cx="105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8522582-C4BC-442A-B9DD-20BB7DEA8ED8}"/>
                    </a:ext>
                  </a:extLst>
                </p14:cNvPr>
                <p14:cNvContentPartPr/>
                <p14:nvPr/>
              </p14:nvContentPartPr>
              <p14:xfrm>
                <a:off x="10126964" y="1399222"/>
                <a:ext cx="199080" cy="9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8522582-C4BC-442A-B9DD-20BB7DEA8ED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18324" y="1390582"/>
                  <a:ext cx="21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05F3EDC-8641-4539-A3E7-7810C758F06B}"/>
                    </a:ext>
                  </a:extLst>
                </p14:cNvPr>
                <p14:cNvContentPartPr/>
                <p14:nvPr/>
              </p14:nvContentPartPr>
              <p14:xfrm>
                <a:off x="10297964" y="1309942"/>
                <a:ext cx="11880" cy="6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05F3EDC-8641-4539-A3E7-7810C758F0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88964" y="1301302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471C251-32A2-4D00-95B6-B275CBD6C7AF}"/>
                    </a:ext>
                  </a:extLst>
                </p14:cNvPr>
                <p14:cNvContentPartPr/>
                <p14:nvPr/>
              </p14:nvContentPartPr>
              <p14:xfrm>
                <a:off x="10371404" y="1282582"/>
                <a:ext cx="165600" cy="200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471C251-32A2-4D00-95B6-B275CBD6C7A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62764" y="1273942"/>
                  <a:ext cx="183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48FE7DB-CE42-4CF3-A88E-C82500C4E38F}"/>
                    </a:ext>
                  </a:extLst>
                </p14:cNvPr>
                <p14:cNvContentPartPr/>
                <p14:nvPr/>
              </p14:nvContentPartPr>
              <p14:xfrm>
                <a:off x="10510724" y="1404622"/>
                <a:ext cx="135720" cy="244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48FE7DB-CE42-4CF3-A88E-C82500C4E38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02084" y="1395622"/>
                  <a:ext cx="153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E9A6412-3E31-42DA-8E06-C71FDB74B831}"/>
                    </a:ext>
                  </a:extLst>
                </p14:cNvPr>
                <p14:cNvContentPartPr/>
                <p14:nvPr/>
              </p14:nvContentPartPr>
              <p14:xfrm>
                <a:off x="10651844" y="1337302"/>
                <a:ext cx="335160" cy="150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E9A6412-3E31-42DA-8E06-C71FDB74B8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43204" y="1328662"/>
                  <a:ext cx="352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DCB1581-6087-46EE-B47B-222DC40E5E30}"/>
                    </a:ext>
                  </a:extLst>
                </p14:cNvPr>
                <p14:cNvContentPartPr/>
                <p14:nvPr/>
              </p14:nvContentPartPr>
              <p14:xfrm>
                <a:off x="11111564" y="1464742"/>
                <a:ext cx="33480" cy="144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DCB1581-6087-46EE-B47B-222DC40E5E3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02564" y="1456102"/>
                  <a:ext cx="51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BDC165-BAF5-4D47-B448-90B338908F44}"/>
                    </a:ext>
                  </a:extLst>
                </p14:cNvPr>
                <p14:cNvContentPartPr/>
                <p14:nvPr/>
              </p14:nvContentPartPr>
              <p14:xfrm>
                <a:off x="9156044" y="1684342"/>
                <a:ext cx="181800" cy="174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BDC165-BAF5-4D47-B448-90B338908F4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47044" y="1675702"/>
                  <a:ext cx="199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DC66A02-52A0-4B14-8411-5DDC5A61C7D4}"/>
                    </a:ext>
                  </a:extLst>
                </p14:cNvPr>
                <p14:cNvContentPartPr/>
                <p14:nvPr/>
              </p14:nvContentPartPr>
              <p14:xfrm>
                <a:off x="9382844" y="1762462"/>
                <a:ext cx="217440" cy="106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DC66A02-52A0-4B14-8411-5DDC5A61C7D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73844" y="1753462"/>
                  <a:ext cx="235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865681-6EDB-44CF-933E-511FE35A7B4A}"/>
                    </a:ext>
                  </a:extLst>
                </p14:cNvPr>
                <p14:cNvContentPartPr/>
                <p14:nvPr/>
              </p14:nvContentPartPr>
              <p14:xfrm>
                <a:off x="9674804" y="1654102"/>
                <a:ext cx="244080" cy="197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865681-6EDB-44CF-933E-511FE35A7B4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66164" y="1645102"/>
                  <a:ext cx="261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8E04DAC-5228-4002-81C0-18EE94C6440D}"/>
                    </a:ext>
                  </a:extLst>
                </p14:cNvPr>
                <p14:cNvContentPartPr/>
                <p14:nvPr/>
              </p14:nvContentPartPr>
              <p14:xfrm>
                <a:off x="10098884" y="1753822"/>
                <a:ext cx="93600" cy="121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8E04DAC-5228-4002-81C0-18EE94C6440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0244" y="1744822"/>
                  <a:ext cx="11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F08703-508E-45B3-9120-C5B172BC8328}"/>
                    </a:ext>
                  </a:extLst>
                </p14:cNvPr>
                <p14:cNvContentPartPr/>
                <p14:nvPr/>
              </p14:nvContentPartPr>
              <p14:xfrm>
                <a:off x="10237844" y="1726822"/>
                <a:ext cx="107280" cy="234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F08703-508E-45B3-9120-C5B172BC832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28844" y="1718182"/>
                  <a:ext cx="124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A7CF1E6-F8E6-4D44-AC57-6BFB1A61494C}"/>
                    </a:ext>
                  </a:extLst>
                </p14:cNvPr>
                <p14:cNvContentPartPr/>
                <p14:nvPr/>
              </p14:nvContentPartPr>
              <p14:xfrm>
                <a:off x="10377164" y="1773262"/>
                <a:ext cx="90000" cy="109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A7CF1E6-F8E6-4D44-AC57-6BFB1A61494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68524" y="1764262"/>
                  <a:ext cx="107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EE0F66B-33B3-44A2-BD9E-0D7B5958FB07}"/>
                    </a:ext>
                  </a:extLst>
                </p14:cNvPr>
                <p14:cNvContentPartPr/>
                <p14:nvPr/>
              </p14:nvContentPartPr>
              <p14:xfrm>
                <a:off x="10508924" y="1728622"/>
                <a:ext cx="71640" cy="145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EE0F66B-33B3-44A2-BD9E-0D7B5958FB0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99924" y="1719982"/>
                  <a:ext cx="89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314129B-1437-4A50-885A-5B90D7AEBC83}"/>
                    </a:ext>
                  </a:extLst>
                </p14:cNvPr>
                <p14:cNvContentPartPr/>
                <p14:nvPr/>
              </p14:nvContentPartPr>
              <p14:xfrm>
                <a:off x="10498484" y="1789822"/>
                <a:ext cx="109800" cy="38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314129B-1437-4A50-885A-5B90D7AEBC8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89844" y="1781182"/>
                  <a:ext cx="127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F0AF8CB-E84C-4F09-86AD-311AF4107213}"/>
                    </a:ext>
                  </a:extLst>
                </p14:cNvPr>
                <p14:cNvContentPartPr/>
                <p14:nvPr/>
              </p14:nvContentPartPr>
              <p14:xfrm>
                <a:off x="10077644" y="1685422"/>
                <a:ext cx="138600" cy="206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F0AF8CB-E84C-4F09-86AD-311AF410721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68644" y="1676422"/>
                  <a:ext cx="156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97F2E9C-2EDE-4D8C-A4FC-11953E248C44}"/>
                    </a:ext>
                  </a:extLst>
                </p14:cNvPr>
                <p14:cNvContentPartPr/>
                <p14:nvPr/>
              </p14:nvContentPartPr>
              <p14:xfrm>
                <a:off x="10623764" y="1773262"/>
                <a:ext cx="31320" cy="100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97F2E9C-2EDE-4D8C-A4FC-11953E248C4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15124" y="1764622"/>
                  <a:ext cx="48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91C9C59-604A-4E98-BFE6-E2F05A86647B}"/>
                    </a:ext>
                  </a:extLst>
                </p14:cNvPr>
                <p14:cNvContentPartPr/>
                <p14:nvPr/>
              </p14:nvContentPartPr>
              <p14:xfrm>
                <a:off x="10659044" y="1713142"/>
                <a:ext cx="19440" cy="31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91C9C59-604A-4E98-BFE6-E2F05A86647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650044" y="1704142"/>
                  <a:ext cx="37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23224B1-6F00-48BD-86E4-68CACEA8F02B}"/>
                    </a:ext>
                  </a:extLst>
                </p14:cNvPr>
                <p14:cNvContentPartPr/>
                <p14:nvPr/>
              </p14:nvContentPartPr>
              <p14:xfrm>
                <a:off x="10698284" y="1710622"/>
                <a:ext cx="269640" cy="159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23224B1-6F00-48BD-86E4-68CACEA8F02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89644" y="1701982"/>
                  <a:ext cx="287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C9432E9-53C6-4118-AE82-B90DB8F9A198}"/>
                    </a:ext>
                  </a:extLst>
                </p14:cNvPr>
                <p14:cNvContentPartPr/>
                <p14:nvPr/>
              </p14:nvContentPartPr>
              <p14:xfrm>
                <a:off x="10966124" y="1695502"/>
                <a:ext cx="16200" cy="26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C9432E9-53C6-4118-AE82-B90DB8F9A19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957124" y="1686502"/>
                  <a:ext cx="33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38A9D62-4E88-44C3-BD3D-2F146E09A17D}"/>
                    </a:ext>
                  </a:extLst>
                </p14:cNvPr>
                <p14:cNvContentPartPr/>
                <p14:nvPr/>
              </p14:nvContentPartPr>
              <p14:xfrm>
                <a:off x="10985564" y="1748062"/>
                <a:ext cx="207360" cy="124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38A9D62-4E88-44C3-BD3D-2F146E09A17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76924" y="1739422"/>
                  <a:ext cx="225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0B430B3-A4BB-4363-B1E6-2367F9524018}"/>
                    </a:ext>
                  </a:extLst>
                </p14:cNvPr>
                <p14:cNvContentPartPr/>
                <p14:nvPr/>
              </p14:nvContentPartPr>
              <p14:xfrm>
                <a:off x="11219564" y="1722862"/>
                <a:ext cx="443160" cy="193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0B430B3-A4BB-4363-B1E6-2367F95240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10924" y="1714222"/>
                  <a:ext cx="460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46AC5A3-665E-48B2-A2BA-7C55193A5525}"/>
                    </a:ext>
                  </a:extLst>
                </p14:cNvPr>
                <p14:cNvContentPartPr/>
                <p14:nvPr/>
              </p14:nvContentPartPr>
              <p14:xfrm>
                <a:off x="11384084" y="1584982"/>
                <a:ext cx="44280" cy="21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46AC5A3-665E-48B2-A2BA-7C55193A552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75084" y="1576342"/>
                  <a:ext cx="61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9B18126-E209-47D8-9AFD-AF5D4A018B36}"/>
                    </a:ext>
                  </a:extLst>
                </p14:cNvPr>
                <p14:cNvContentPartPr/>
                <p14:nvPr/>
              </p14:nvContentPartPr>
              <p14:xfrm>
                <a:off x="9212564" y="2020222"/>
                <a:ext cx="201960" cy="160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9B18126-E209-47D8-9AFD-AF5D4A018B3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03564" y="2011222"/>
                  <a:ext cx="219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A06D46-69D4-4E35-861A-78141292A0A1}"/>
                    </a:ext>
                  </a:extLst>
                </p14:cNvPr>
                <p14:cNvContentPartPr/>
                <p14:nvPr/>
              </p14:nvContentPartPr>
              <p14:xfrm>
                <a:off x="9437564" y="2109142"/>
                <a:ext cx="115200" cy="66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A06D46-69D4-4E35-861A-78141292A0A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28924" y="2100502"/>
                  <a:ext cx="132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7668A1B-49E6-4722-B60E-FC039D50F6DE}"/>
                    </a:ext>
                  </a:extLst>
                </p14:cNvPr>
                <p14:cNvContentPartPr/>
                <p14:nvPr/>
              </p14:nvContentPartPr>
              <p14:xfrm>
                <a:off x="9459884" y="2018422"/>
                <a:ext cx="18360" cy="11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7668A1B-49E6-4722-B60E-FC039D50F6D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50884" y="2009782"/>
                  <a:ext cx="3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179F13F-D66B-414F-B298-1BF74B0DA219}"/>
                    </a:ext>
                  </a:extLst>
                </p14:cNvPr>
                <p14:cNvContentPartPr/>
                <p14:nvPr/>
              </p14:nvContentPartPr>
              <p14:xfrm>
                <a:off x="9615764" y="2082502"/>
                <a:ext cx="210960" cy="111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179F13F-D66B-414F-B298-1BF74B0DA21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06764" y="2073862"/>
                  <a:ext cx="22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53997A7-F1BC-40B3-BB58-F6F1528D1EF2}"/>
                    </a:ext>
                  </a:extLst>
                </p14:cNvPr>
                <p14:cNvContentPartPr/>
                <p14:nvPr/>
              </p14:nvContentPartPr>
              <p14:xfrm>
                <a:off x="9818444" y="2038582"/>
                <a:ext cx="16920" cy="38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53997A7-F1BC-40B3-BB58-F6F1528D1EF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09804" y="2029942"/>
                  <a:ext cx="34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1CF1BA6-54D0-4594-A70B-A0EC01D694E9}"/>
                    </a:ext>
                  </a:extLst>
                </p14:cNvPr>
                <p14:cNvContentPartPr/>
                <p14:nvPr/>
              </p14:nvContentPartPr>
              <p14:xfrm>
                <a:off x="9885764" y="2006182"/>
                <a:ext cx="126720" cy="160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1CF1BA6-54D0-4594-A70B-A0EC01D694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76764" y="1997182"/>
                  <a:ext cx="144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E9CBFA9-A01C-4550-84D3-BED1B5A3FDB2}"/>
                    </a:ext>
                  </a:extLst>
                </p14:cNvPr>
                <p14:cNvContentPartPr/>
                <p14:nvPr/>
              </p14:nvContentPartPr>
              <p14:xfrm>
                <a:off x="10070444" y="1988902"/>
                <a:ext cx="101160" cy="157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E9CBFA9-A01C-4550-84D3-BED1B5A3FDB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61804" y="1980262"/>
                  <a:ext cx="118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F846114-B344-488A-A19A-A60354DF39E0}"/>
                    </a:ext>
                  </a:extLst>
                </p14:cNvPr>
                <p14:cNvContentPartPr/>
                <p14:nvPr/>
              </p14:nvContentPartPr>
              <p14:xfrm>
                <a:off x="10220564" y="2044702"/>
                <a:ext cx="127440" cy="107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F846114-B344-488A-A19A-A60354DF39E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11564" y="2036062"/>
                  <a:ext cx="145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7E8D2B4-58CC-43FC-BDBA-F53C85B0D71E}"/>
                    </a:ext>
                  </a:extLst>
                </p14:cNvPr>
                <p14:cNvContentPartPr/>
                <p14:nvPr/>
              </p14:nvContentPartPr>
              <p14:xfrm>
                <a:off x="10330724" y="2026702"/>
                <a:ext cx="29160" cy="29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7E8D2B4-58CC-43FC-BDBA-F53C85B0D71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22084" y="2018062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4A44657-1624-4C0A-A362-195A95BD432A}"/>
                    </a:ext>
                  </a:extLst>
                </p14:cNvPr>
                <p14:cNvContentPartPr/>
                <p14:nvPr/>
              </p14:nvContentPartPr>
              <p14:xfrm>
                <a:off x="10413524" y="1980262"/>
                <a:ext cx="168480" cy="164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4A44657-1624-4C0A-A362-195A95BD43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04524" y="1971262"/>
                  <a:ext cx="18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EDD4541-D50D-454D-A434-824F313DFDB2}"/>
                    </a:ext>
                  </a:extLst>
                </p14:cNvPr>
                <p14:cNvContentPartPr/>
                <p14:nvPr/>
              </p14:nvContentPartPr>
              <p14:xfrm>
                <a:off x="10736804" y="1987462"/>
                <a:ext cx="407160" cy="145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EDD4541-D50D-454D-A434-824F313DFDB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27804" y="1978462"/>
                  <a:ext cx="424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D124E7D-9044-42F3-816A-1A8528AF134A}"/>
                    </a:ext>
                  </a:extLst>
                </p14:cNvPr>
                <p14:cNvContentPartPr/>
                <p14:nvPr/>
              </p14:nvContentPartPr>
              <p14:xfrm>
                <a:off x="9265484" y="2326582"/>
                <a:ext cx="150480" cy="144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D124E7D-9044-42F3-816A-1A8528AF134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256484" y="2317942"/>
                  <a:ext cx="16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0C327B-58AF-48A2-92F0-0EB7AA7D000E}"/>
                    </a:ext>
                  </a:extLst>
                </p14:cNvPr>
                <p14:cNvContentPartPr/>
                <p14:nvPr/>
              </p14:nvContentPartPr>
              <p14:xfrm>
                <a:off x="9368084" y="2389942"/>
                <a:ext cx="43200" cy="52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0C327B-58AF-48A2-92F0-0EB7AA7D000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59084" y="2381302"/>
                  <a:ext cx="60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2045B63-4951-47BB-8290-47241AA16AEB}"/>
                    </a:ext>
                  </a:extLst>
                </p14:cNvPr>
                <p14:cNvContentPartPr/>
                <p14:nvPr/>
              </p14:nvContentPartPr>
              <p14:xfrm>
                <a:off x="9426764" y="2396422"/>
                <a:ext cx="285840" cy="74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2045B63-4951-47BB-8290-47241AA16AE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17764" y="2387782"/>
                  <a:ext cx="303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979FBCC-B2E5-4D12-8CBD-807E04BDF388}"/>
                    </a:ext>
                  </a:extLst>
                </p14:cNvPr>
                <p14:cNvContentPartPr/>
                <p14:nvPr/>
              </p14:nvContentPartPr>
              <p14:xfrm>
                <a:off x="9736004" y="2387062"/>
                <a:ext cx="104400" cy="207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979FBCC-B2E5-4D12-8CBD-807E04BDF38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727004" y="2378062"/>
                  <a:ext cx="122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DF04A63-02CF-4A15-9793-BF9C68625503}"/>
                    </a:ext>
                  </a:extLst>
                </p14:cNvPr>
                <p14:cNvContentPartPr/>
                <p14:nvPr/>
              </p14:nvContentPartPr>
              <p14:xfrm>
                <a:off x="9865244" y="2281222"/>
                <a:ext cx="788040" cy="181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DF04A63-02CF-4A15-9793-BF9C6862550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56604" y="2272222"/>
                  <a:ext cx="805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BA7FF44-8B1E-4F35-84F6-37BDD93E761B}"/>
                    </a:ext>
                  </a:extLst>
                </p14:cNvPr>
                <p14:cNvContentPartPr/>
                <p14:nvPr/>
              </p14:nvContentPartPr>
              <p14:xfrm>
                <a:off x="10539884" y="2276542"/>
                <a:ext cx="11880" cy="16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BA7FF44-8B1E-4F35-84F6-37BDD93E76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30884" y="2267542"/>
                  <a:ext cx="2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AA98F49-F476-4BF3-8AB6-1C554BF86F6B}"/>
                    </a:ext>
                  </a:extLst>
                </p14:cNvPr>
                <p14:cNvContentPartPr/>
                <p14:nvPr/>
              </p14:nvContentPartPr>
              <p14:xfrm>
                <a:off x="9229844" y="2537542"/>
                <a:ext cx="1444680" cy="60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AA98F49-F476-4BF3-8AB6-1C554BF86F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20844" y="2528542"/>
                  <a:ext cx="1462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A88B735-E410-422B-83DA-F4DE65CF6274}"/>
                    </a:ext>
                  </a:extLst>
                </p14:cNvPr>
                <p14:cNvContentPartPr/>
                <p14:nvPr/>
              </p14:nvContentPartPr>
              <p14:xfrm>
                <a:off x="10709444" y="2355382"/>
                <a:ext cx="58680" cy="115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A88B735-E410-422B-83DA-F4DE65CF627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00804" y="2346742"/>
                  <a:ext cx="76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ACBC733-624A-4D80-ADA5-7846C6370983}"/>
                    </a:ext>
                  </a:extLst>
                </p14:cNvPr>
                <p14:cNvContentPartPr/>
                <p14:nvPr/>
              </p14:nvContentPartPr>
              <p14:xfrm>
                <a:off x="10897364" y="2267182"/>
                <a:ext cx="202680" cy="192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ACBC733-624A-4D80-ADA5-7846C637098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88724" y="2258542"/>
                  <a:ext cx="220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01945FA-6CCF-44DC-B7E8-E5E6ADC7F3FA}"/>
                    </a:ext>
                  </a:extLst>
                </p14:cNvPr>
                <p14:cNvContentPartPr/>
                <p14:nvPr/>
              </p14:nvContentPartPr>
              <p14:xfrm>
                <a:off x="11000684" y="2381662"/>
                <a:ext cx="46440" cy="63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01945FA-6CCF-44DC-B7E8-E5E6ADC7F3F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91684" y="2373022"/>
                  <a:ext cx="64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6EB3AA6-5EAE-4132-84D3-FF1528EC4DD7}"/>
                    </a:ext>
                  </a:extLst>
                </p14:cNvPr>
                <p14:cNvContentPartPr/>
                <p14:nvPr/>
              </p14:nvContentPartPr>
              <p14:xfrm>
                <a:off x="11082044" y="2337022"/>
                <a:ext cx="196200" cy="136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6EB3AA6-5EAE-4132-84D3-FF1528EC4D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73404" y="2328022"/>
                  <a:ext cx="213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8C1832A-7E2A-487A-94BF-B90882EBB76C}"/>
                    </a:ext>
                  </a:extLst>
                </p14:cNvPr>
                <p14:cNvContentPartPr/>
                <p14:nvPr/>
              </p14:nvContentPartPr>
              <p14:xfrm>
                <a:off x="11245124" y="2199142"/>
                <a:ext cx="107280" cy="265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8C1832A-7E2A-487A-94BF-B90882EBB76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6484" y="2190142"/>
                  <a:ext cx="124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0DE80BC-E888-46CE-A3D4-5049FEE28402}"/>
                    </a:ext>
                  </a:extLst>
                </p14:cNvPr>
                <p14:cNvContentPartPr/>
                <p14:nvPr/>
              </p14:nvContentPartPr>
              <p14:xfrm>
                <a:off x="11309564" y="2308942"/>
                <a:ext cx="216360" cy="116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0DE80BC-E888-46CE-A3D4-5049FEE284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00924" y="2299942"/>
                  <a:ext cx="234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F13FD2F-AF00-41A4-AB97-2E4B6D7021CC}"/>
                    </a:ext>
                  </a:extLst>
                </p14:cNvPr>
                <p14:cNvContentPartPr/>
                <p14:nvPr/>
              </p14:nvContentPartPr>
              <p14:xfrm>
                <a:off x="11568044" y="2301742"/>
                <a:ext cx="92160" cy="123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F13FD2F-AF00-41A4-AB97-2E4B6D7021C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59404" y="2293102"/>
                  <a:ext cx="10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685B01D-063C-4D11-BA27-C9996780D6B9}"/>
                    </a:ext>
                  </a:extLst>
                </p14:cNvPr>
                <p14:cNvContentPartPr/>
                <p14:nvPr/>
              </p14:nvContentPartPr>
              <p14:xfrm>
                <a:off x="11667044" y="2302462"/>
                <a:ext cx="151200" cy="77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685B01D-063C-4D11-BA27-C9996780D6B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658404" y="2293462"/>
                  <a:ext cx="168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F4AFD92-6393-487B-9911-F1C0C72176EB}"/>
                    </a:ext>
                  </a:extLst>
                </p14:cNvPr>
                <p14:cNvContentPartPr/>
                <p14:nvPr/>
              </p14:nvContentPartPr>
              <p14:xfrm>
                <a:off x="11896364" y="2343502"/>
                <a:ext cx="82440" cy="15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F4AFD92-6393-487B-9911-F1C0C72176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887364" y="2334862"/>
                  <a:ext cx="100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F86E0F0-0ADB-47FD-8BC9-2A0647DE190B}"/>
                    </a:ext>
                  </a:extLst>
                </p14:cNvPr>
                <p14:cNvContentPartPr/>
                <p14:nvPr/>
              </p14:nvContentPartPr>
              <p14:xfrm>
                <a:off x="10954244" y="2577142"/>
                <a:ext cx="239760" cy="200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F86E0F0-0ADB-47FD-8BC9-2A0647DE190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45244" y="2568502"/>
                  <a:ext cx="257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5A0EF95-679B-4FB0-921A-83E3E98A336B}"/>
                    </a:ext>
                  </a:extLst>
                </p14:cNvPr>
                <p14:cNvContentPartPr/>
                <p14:nvPr/>
              </p14:nvContentPartPr>
              <p14:xfrm>
                <a:off x="11161964" y="2531422"/>
                <a:ext cx="115560" cy="265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5A0EF95-679B-4FB0-921A-83E3E98A336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53324" y="2522422"/>
                  <a:ext cx="133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A314E47-9ED1-49D0-A1AC-67A61487B0CF}"/>
                    </a:ext>
                  </a:extLst>
                </p14:cNvPr>
                <p14:cNvContentPartPr/>
                <p14:nvPr/>
              </p14:nvContentPartPr>
              <p14:xfrm>
                <a:off x="11351324" y="2635822"/>
                <a:ext cx="142200" cy="162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A314E47-9ED1-49D0-A1AC-67A61487B0C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342684" y="2626822"/>
                  <a:ext cx="159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906AA13-7BF5-4A66-9D98-015EDAA5BF5C}"/>
                    </a:ext>
                  </a:extLst>
                </p14:cNvPr>
                <p14:cNvContentPartPr/>
                <p14:nvPr/>
              </p14:nvContentPartPr>
              <p14:xfrm>
                <a:off x="11430524" y="906022"/>
                <a:ext cx="279720" cy="243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906AA13-7BF5-4A66-9D98-015EDAA5BF5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21884" y="897382"/>
                  <a:ext cx="297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4E59A7C-438E-4C6D-9E22-FBB31CD8169F}"/>
                    </a:ext>
                  </a:extLst>
                </p14:cNvPr>
                <p14:cNvContentPartPr/>
                <p14:nvPr/>
              </p14:nvContentPartPr>
              <p14:xfrm>
                <a:off x="11599724" y="835462"/>
                <a:ext cx="76680" cy="20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4E59A7C-438E-4C6D-9E22-FBB31CD8169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90724" y="826462"/>
                  <a:ext cx="94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ADB9BEE-7273-4DD0-B8B6-17D01BEB4755}"/>
                    </a:ext>
                  </a:extLst>
                </p14:cNvPr>
                <p14:cNvContentPartPr/>
                <p14:nvPr/>
              </p14:nvContentPartPr>
              <p14:xfrm>
                <a:off x="8511284" y="255502"/>
                <a:ext cx="141120" cy="236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ADB9BEE-7273-4DD0-B8B6-17D01BEB475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02284" y="246502"/>
                  <a:ext cx="158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C042E71-502E-446B-B509-73B0433FB5A9}"/>
                    </a:ext>
                  </a:extLst>
                </p14:cNvPr>
                <p14:cNvContentPartPr/>
                <p14:nvPr/>
              </p14:nvContentPartPr>
              <p14:xfrm>
                <a:off x="8580044" y="389062"/>
                <a:ext cx="85320" cy="112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C042E71-502E-446B-B509-73B0433FB5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71404" y="380422"/>
                  <a:ext cx="102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4DD4B7-509C-4616-A8A6-8CDC7A1553CD}"/>
                    </a:ext>
                  </a:extLst>
                </p14:cNvPr>
                <p14:cNvContentPartPr/>
                <p14:nvPr/>
              </p14:nvContentPartPr>
              <p14:xfrm>
                <a:off x="8724044" y="262702"/>
                <a:ext cx="8280" cy="202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4DD4B7-509C-4616-A8A6-8CDC7A1553C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15404" y="253702"/>
                  <a:ext cx="25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A50BA2D-37D6-45EB-9205-29634C7C1EF1}"/>
                    </a:ext>
                  </a:extLst>
                </p14:cNvPr>
                <p14:cNvContentPartPr/>
                <p14:nvPr/>
              </p14:nvContentPartPr>
              <p14:xfrm>
                <a:off x="8774804" y="354502"/>
                <a:ext cx="94320" cy="129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A50BA2D-37D6-45EB-9205-29634C7C1EF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66164" y="345862"/>
                  <a:ext cx="11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A459264-E2A6-45E3-998B-B3771767DA7F}"/>
                    </a:ext>
                  </a:extLst>
                </p14:cNvPr>
                <p14:cNvContentPartPr/>
                <p14:nvPr/>
              </p14:nvContentPartPr>
              <p14:xfrm>
                <a:off x="8919884" y="334342"/>
                <a:ext cx="86040" cy="151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A459264-E2A6-45E3-998B-B3771767DA7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911244" y="325342"/>
                  <a:ext cx="103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1C925C4-DF2A-4FDA-8D47-53598186084E}"/>
                    </a:ext>
                  </a:extLst>
                </p14:cNvPr>
                <p14:cNvContentPartPr/>
                <p14:nvPr/>
              </p14:nvContentPartPr>
              <p14:xfrm>
                <a:off x="9040484" y="342622"/>
                <a:ext cx="101160" cy="151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1C925C4-DF2A-4FDA-8D47-53598186084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31484" y="333982"/>
                  <a:ext cx="118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A7206F5-6CF4-4386-94F3-B3785C14F442}"/>
                    </a:ext>
                  </a:extLst>
                </p14:cNvPr>
                <p14:cNvContentPartPr/>
                <p14:nvPr/>
              </p14:nvContentPartPr>
              <p14:xfrm>
                <a:off x="9211844" y="475822"/>
                <a:ext cx="1800" cy="7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A7206F5-6CF4-4386-94F3-B3785C14F4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02844" y="466822"/>
                  <a:ext cx="19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93E22F9-8433-4EBF-8951-A3482D5CBA02}"/>
                    </a:ext>
                  </a:extLst>
                </p14:cNvPr>
                <p14:cNvContentPartPr/>
                <p14:nvPr/>
              </p14:nvContentPartPr>
              <p14:xfrm>
                <a:off x="9422804" y="269542"/>
                <a:ext cx="121680" cy="210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93E22F9-8433-4EBF-8951-A3482D5CBA0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13804" y="260542"/>
                  <a:ext cx="139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2056985-521C-41B2-A10A-C05239E5D666}"/>
                    </a:ext>
                  </a:extLst>
                </p14:cNvPr>
                <p14:cNvContentPartPr/>
                <p14:nvPr/>
              </p14:nvContentPartPr>
              <p14:xfrm>
                <a:off x="9440804" y="294742"/>
                <a:ext cx="132840" cy="196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2056985-521C-41B2-A10A-C05239E5D66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31804" y="285742"/>
                  <a:ext cx="150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4E2DB31-92F3-4FE7-9B9B-1DCABA0CDF47}"/>
                    </a:ext>
                  </a:extLst>
                </p14:cNvPr>
                <p14:cNvContentPartPr/>
                <p14:nvPr/>
              </p14:nvContentPartPr>
              <p14:xfrm>
                <a:off x="9643124" y="243982"/>
                <a:ext cx="117000" cy="204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4E2DB31-92F3-4FE7-9B9B-1DCABA0CDF4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634124" y="235342"/>
                  <a:ext cx="134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2DB81C-9190-443E-8602-032ECEFCF95F}"/>
                    </a:ext>
                  </a:extLst>
                </p14:cNvPr>
                <p14:cNvContentPartPr/>
                <p14:nvPr/>
              </p14:nvContentPartPr>
              <p14:xfrm>
                <a:off x="9638444" y="359542"/>
                <a:ext cx="324360" cy="61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2DB81C-9190-443E-8602-032ECEFCF95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629444" y="350902"/>
                  <a:ext cx="34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8A6F6E1-9F03-40DA-A7CE-2F452B6553B1}"/>
                    </a:ext>
                  </a:extLst>
                </p14:cNvPr>
                <p14:cNvContentPartPr/>
                <p14:nvPr/>
              </p14:nvContentPartPr>
              <p14:xfrm>
                <a:off x="10162244" y="292582"/>
                <a:ext cx="7200" cy="158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8A6F6E1-9F03-40DA-A7CE-2F452B6553B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53244" y="283942"/>
                  <a:ext cx="24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EA31650-520B-4DB3-B2D5-DC6CCB23414A}"/>
                    </a:ext>
                  </a:extLst>
                </p14:cNvPr>
                <p14:cNvContentPartPr/>
                <p14:nvPr/>
              </p14:nvContentPartPr>
              <p14:xfrm>
                <a:off x="10042364" y="248662"/>
                <a:ext cx="287640" cy="206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EA31650-520B-4DB3-B2D5-DC6CCB23414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033724" y="240022"/>
                  <a:ext cx="305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95DB8B-7653-4FFD-8971-B1290826983E}"/>
                    </a:ext>
                  </a:extLst>
                </p14:cNvPr>
                <p14:cNvContentPartPr/>
                <p14:nvPr/>
              </p14:nvContentPartPr>
              <p14:xfrm>
                <a:off x="10386884" y="322822"/>
                <a:ext cx="118800" cy="144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95DB8B-7653-4FFD-8971-B1290826983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78244" y="314182"/>
                  <a:ext cx="136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D155CE-2F7B-46EB-B9DB-B9D046FC357F}"/>
                    </a:ext>
                  </a:extLst>
                </p14:cNvPr>
                <p14:cNvContentPartPr/>
                <p14:nvPr/>
              </p14:nvContentPartPr>
              <p14:xfrm>
                <a:off x="10540604" y="304822"/>
                <a:ext cx="465120" cy="130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D155CE-2F7B-46EB-B9DB-B9D046FC357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531604" y="296182"/>
                  <a:ext cx="482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668A7A4-99CB-453A-B520-4F7C865C4749}"/>
                    </a:ext>
                  </a:extLst>
                </p14:cNvPr>
                <p14:cNvContentPartPr/>
                <p14:nvPr/>
              </p14:nvContentPartPr>
              <p14:xfrm>
                <a:off x="10811324" y="180262"/>
                <a:ext cx="11160" cy="24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668A7A4-99CB-453A-B520-4F7C865C474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802324" y="171262"/>
                  <a:ext cx="2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4991811-1D6C-4416-B83C-598A82980BF5}"/>
                    </a:ext>
                  </a:extLst>
                </p14:cNvPr>
                <p14:cNvContentPartPr/>
                <p14:nvPr/>
              </p14:nvContentPartPr>
              <p14:xfrm>
                <a:off x="8580764" y="738262"/>
                <a:ext cx="14400" cy="154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4991811-1D6C-4416-B83C-598A82980BF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71764" y="729622"/>
                  <a:ext cx="32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09425A0-1C57-4617-8234-F720139D1EC8}"/>
                    </a:ext>
                  </a:extLst>
                </p14:cNvPr>
                <p14:cNvContentPartPr/>
                <p14:nvPr/>
              </p14:nvContentPartPr>
              <p14:xfrm>
                <a:off x="8526404" y="688222"/>
                <a:ext cx="250560" cy="199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09425A0-1C57-4617-8234-F720139D1EC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17764" y="679222"/>
                  <a:ext cx="268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6BF5534-1074-4802-B4FD-A27E4F367FC9}"/>
                    </a:ext>
                  </a:extLst>
                </p14:cNvPr>
                <p14:cNvContentPartPr/>
                <p14:nvPr/>
              </p14:nvContentPartPr>
              <p14:xfrm>
                <a:off x="8770124" y="720262"/>
                <a:ext cx="3600" cy="9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6BF5534-1074-4802-B4FD-A27E4F367FC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61124" y="711622"/>
                  <a:ext cx="2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51A33C-1E09-4D6C-A5AB-BA5054371474}"/>
                    </a:ext>
                  </a:extLst>
                </p14:cNvPr>
                <p14:cNvContentPartPr/>
                <p14:nvPr/>
              </p14:nvContentPartPr>
              <p14:xfrm>
                <a:off x="8839964" y="776062"/>
                <a:ext cx="78480" cy="129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51A33C-1E09-4D6C-A5AB-BA505437147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30964" y="767062"/>
                  <a:ext cx="96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68F2DCD-68AB-46DB-8491-8341718DD23A}"/>
                    </a:ext>
                  </a:extLst>
                </p14:cNvPr>
                <p14:cNvContentPartPr/>
                <p14:nvPr/>
              </p14:nvContentPartPr>
              <p14:xfrm>
                <a:off x="8963804" y="769942"/>
                <a:ext cx="155880" cy="96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68F2DCD-68AB-46DB-8491-8341718DD23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55164" y="760942"/>
                  <a:ext cx="173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D7E82E5-ACB6-4A55-A20A-A05FBFB99895}"/>
                    </a:ext>
                  </a:extLst>
                </p14:cNvPr>
                <p14:cNvContentPartPr/>
                <p14:nvPr/>
              </p14:nvContentPartPr>
              <p14:xfrm>
                <a:off x="9161804" y="686062"/>
                <a:ext cx="158760" cy="166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D7E82E5-ACB6-4A55-A20A-A05FBFB9989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152804" y="677062"/>
                  <a:ext cx="176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C22C13-D2D4-4CEB-95E1-619503BCA632}"/>
                    </a:ext>
                  </a:extLst>
                </p14:cNvPr>
                <p14:cNvContentPartPr/>
                <p14:nvPr/>
              </p14:nvContentPartPr>
              <p14:xfrm>
                <a:off x="9379964" y="761662"/>
                <a:ext cx="78480" cy="79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C22C13-D2D4-4CEB-95E1-619503BCA63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371324" y="753022"/>
                  <a:ext cx="96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8506FA8-59A9-4D13-AE6D-5DCC2B8F995E}"/>
                    </a:ext>
                  </a:extLst>
                </p14:cNvPr>
                <p14:cNvContentPartPr/>
                <p14:nvPr/>
              </p14:nvContentPartPr>
              <p14:xfrm>
                <a:off x="9669404" y="749782"/>
                <a:ext cx="33480" cy="109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8506FA8-59A9-4D13-AE6D-5DCC2B8F995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660404" y="740782"/>
                  <a:ext cx="51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BA22AB-F083-406A-9D1A-87FD6EF11E11}"/>
                    </a:ext>
                  </a:extLst>
                </p14:cNvPr>
                <p14:cNvContentPartPr/>
                <p14:nvPr/>
              </p14:nvContentPartPr>
              <p14:xfrm>
                <a:off x="9623324" y="773902"/>
                <a:ext cx="157680" cy="46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BA22AB-F083-406A-9D1A-87FD6EF11E1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14684" y="765262"/>
                  <a:ext cx="175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3F43D72-52C3-4FCD-B24E-2302FFB11E3A}"/>
                    </a:ext>
                  </a:extLst>
                </p14:cNvPr>
                <p14:cNvContentPartPr/>
                <p14:nvPr/>
              </p14:nvContentPartPr>
              <p14:xfrm>
                <a:off x="9932204" y="643942"/>
                <a:ext cx="159120" cy="198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3F43D72-52C3-4FCD-B24E-2302FFB11E3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923564" y="635302"/>
                  <a:ext cx="176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CBA5F37-9B27-42DB-844B-3F06092DCF6B}"/>
                    </a:ext>
                  </a:extLst>
                </p14:cNvPr>
                <p14:cNvContentPartPr/>
                <p14:nvPr/>
              </p14:nvContentPartPr>
              <p14:xfrm>
                <a:off x="10214444" y="646822"/>
                <a:ext cx="92520" cy="147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CBA5F37-9B27-42DB-844B-3F06092DCF6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05804" y="637822"/>
                  <a:ext cx="110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35402CC-9050-4001-87AA-9AF418BFE76E}"/>
                    </a:ext>
                  </a:extLst>
                </p14:cNvPr>
                <p14:cNvContentPartPr/>
                <p14:nvPr/>
              </p14:nvContentPartPr>
              <p14:xfrm>
                <a:off x="10345484" y="729622"/>
                <a:ext cx="105120" cy="155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35402CC-9050-4001-87AA-9AF418BFE76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36484" y="720622"/>
                  <a:ext cx="12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31344C8-3888-46AA-8B7D-BA83321B255A}"/>
                    </a:ext>
                  </a:extLst>
                </p14:cNvPr>
                <p14:cNvContentPartPr/>
                <p14:nvPr/>
              </p14:nvContentPartPr>
              <p14:xfrm>
                <a:off x="10480844" y="713782"/>
                <a:ext cx="64440" cy="87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31344C8-3888-46AA-8B7D-BA83321B255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71844" y="705142"/>
                  <a:ext cx="82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5667556-F727-4B13-853C-5E93C4C2B16B}"/>
                    </a:ext>
                  </a:extLst>
                </p14:cNvPr>
                <p14:cNvContentPartPr/>
                <p14:nvPr/>
              </p14:nvContentPartPr>
              <p14:xfrm>
                <a:off x="10579124" y="679582"/>
                <a:ext cx="137160" cy="110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5667556-F727-4B13-853C-5E93C4C2B16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70124" y="670582"/>
                  <a:ext cx="154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A26BED-4CF5-4174-B4B8-E33F3D1C4ABB}"/>
                    </a:ext>
                  </a:extLst>
                </p14:cNvPr>
                <p14:cNvContentPartPr/>
                <p14:nvPr/>
              </p14:nvContentPartPr>
              <p14:xfrm>
                <a:off x="10758764" y="769222"/>
                <a:ext cx="7560" cy="10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A26BED-4CF5-4174-B4B8-E33F3D1C4AB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49764" y="760582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A4A8FB4-4E50-4ECA-AB81-8DFEA88E750A}"/>
                    </a:ext>
                  </a:extLst>
                </p14:cNvPr>
                <p14:cNvContentPartPr/>
                <p14:nvPr/>
              </p14:nvContentPartPr>
              <p14:xfrm>
                <a:off x="10902404" y="567262"/>
                <a:ext cx="217080" cy="185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A4A8FB4-4E50-4ECA-AB81-8DFEA88E75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93764" y="558262"/>
                  <a:ext cx="234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1C91C5F-B96F-4E0C-B94E-62CD2A6AB8BF}"/>
                    </a:ext>
                  </a:extLst>
                </p14:cNvPr>
                <p14:cNvContentPartPr/>
                <p14:nvPr/>
              </p14:nvContentPartPr>
              <p14:xfrm>
                <a:off x="10918964" y="692902"/>
                <a:ext cx="93600" cy="21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1C91C5F-B96F-4E0C-B94E-62CD2A6AB8B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10324" y="684262"/>
                  <a:ext cx="111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353979-5C05-441D-924C-0A770558D0F5}"/>
                    </a:ext>
                  </a:extLst>
                </p14:cNvPr>
                <p14:cNvContentPartPr/>
                <p14:nvPr/>
              </p14:nvContentPartPr>
              <p14:xfrm>
                <a:off x="8617124" y="1096822"/>
                <a:ext cx="110160" cy="29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353979-5C05-441D-924C-0A770558D0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608484" y="1088182"/>
                  <a:ext cx="127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3FA15F-BB02-4149-96F3-9E866A8CB13C}"/>
                    </a:ext>
                  </a:extLst>
                </p14:cNvPr>
                <p14:cNvContentPartPr/>
                <p14:nvPr/>
              </p14:nvContentPartPr>
              <p14:xfrm>
                <a:off x="8643044" y="1177822"/>
                <a:ext cx="111240" cy="4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3FA15F-BB02-4149-96F3-9E866A8CB13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34404" y="1169182"/>
                  <a:ext cx="128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078A44-C57E-4711-9CA1-D37AC012C3D0}"/>
                    </a:ext>
                  </a:extLst>
                </p14:cNvPr>
                <p14:cNvContentPartPr/>
                <p14:nvPr/>
              </p14:nvContentPartPr>
              <p14:xfrm>
                <a:off x="8760044" y="1043902"/>
                <a:ext cx="142920" cy="174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078A44-C57E-4711-9CA1-D37AC012C3D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51404" y="1034902"/>
                  <a:ext cx="160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17CBDEA-623A-4A87-9738-B01836B9E81B}"/>
                    </a:ext>
                  </a:extLst>
                </p14:cNvPr>
                <p14:cNvContentPartPr/>
                <p14:nvPr/>
              </p14:nvContentPartPr>
              <p14:xfrm>
                <a:off x="9106004" y="1093942"/>
                <a:ext cx="29160" cy="122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17CBDEA-623A-4A87-9738-B01836B9E81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97004" y="1084942"/>
                  <a:ext cx="4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F34C095-D479-4C49-AAC9-8B2E8AFB487C}"/>
                    </a:ext>
                  </a:extLst>
                </p14:cNvPr>
                <p14:cNvContentPartPr/>
                <p14:nvPr/>
              </p14:nvContentPartPr>
              <p14:xfrm>
                <a:off x="9131204" y="1053982"/>
                <a:ext cx="76680" cy="167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F34C095-D479-4C49-AAC9-8B2E8AFB487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122204" y="1045342"/>
                  <a:ext cx="9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09A388C-E178-470D-9F9C-EFF402C37391}"/>
                    </a:ext>
                  </a:extLst>
                </p14:cNvPr>
                <p14:cNvContentPartPr/>
                <p14:nvPr/>
              </p14:nvContentPartPr>
              <p14:xfrm>
                <a:off x="9274124" y="1152622"/>
                <a:ext cx="197280" cy="64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09A388C-E178-470D-9F9C-EFF402C3739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65124" y="1143982"/>
                  <a:ext cx="214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F15661-93D3-4DD7-A22D-27F42C1FC3F3}"/>
                    </a:ext>
                  </a:extLst>
                </p14:cNvPr>
                <p14:cNvContentPartPr/>
                <p14:nvPr/>
              </p14:nvContentPartPr>
              <p14:xfrm>
                <a:off x="9551324" y="1033462"/>
                <a:ext cx="123840" cy="171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F15661-93D3-4DD7-A22D-27F42C1FC3F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42324" y="1024822"/>
                  <a:ext cx="141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9F761FE-C4AF-4D92-A6CC-3AB9E472CEA9}"/>
                    </a:ext>
                  </a:extLst>
                </p14:cNvPr>
                <p14:cNvContentPartPr/>
                <p14:nvPr/>
              </p14:nvContentPartPr>
              <p14:xfrm>
                <a:off x="9738164" y="1009702"/>
                <a:ext cx="198000" cy="190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9F761FE-C4AF-4D92-A6CC-3AB9E472CEA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29164" y="1000702"/>
                  <a:ext cx="215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EF1068E-F24A-4283-9585-EECEE7ADAB00}"/>
                    </a:ext>
                  </a:extLst>
                </p14:cNvPr>
                <p14:cNvContentPartPr/>
                <p14:nvPr/>
              </p14:nvContentPartPr>
              <p14:xfrm>
                <a:off x="10096364" y="1014382"/>
                <a:ext cx="39600" cy="158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EF1068E-F24A-4283-9585-EECEE7ADAB0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087724" y="1005742"/>
                  <a:ext cx="57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99BF570-4DD7-4C04-9E3C-EF90EE9251D9}"/>
                    </a:ext>
                  </a:extLst>
                </p14:cNvPr>
                <p14:cNvContentPartPr/>
                <p14:nvPr/>
              </p14:nvContentPartPr>
              <p14:xfrm>
                <a:off x="10186004" y="1110502"/>
                <a:ext cx="81720" cy="68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99BF570-4DD7-4C04-9E3C-EF90EE9251D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77004" y="1101502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AC6C503-99A9-4831-9014-D162116D9153}"/>
                    </a:ext>
                  </a:extLst>
                </p14:cNvPr>
                <p14:cNvContentPartPr/>
                <p14:nvPr/>
              </p14:nvContentPartPr>
              <p14:xfrm>
                <a:off x="10313084" y="979462"/>
                <a:ext cx="97200" cy="189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AC6C503-99A9-4831-9014-D162116D915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304084" y="970462"/>
                  <a:ext cx="11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6CD3C13-5C2A-4DCE-9F6C-61CC2B1DA4D1}"/>
                    </a:ext>
                  </a:extLst>
                </p14:cNvPr>
                <p14:cNvContentPartPr/>
                <p14:nvPr/>
              </p14:nvContentPartPr>
              <p14:xfrm>
                <a:off x="10467164" y="1079182"/>
                <a:ext cx="76680" cy="64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6CD3C13-5C2A-4DCE-9F6C-61CC2B1DA4D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458164" y="1070542"/>
                  <a:ext cx="94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FD5A751-D5CC-4CEC-BA10-B62721903997}"/>
                    </a:ext>
                  </a:extLst>
                </p14:cNvPr>
                <p14:cNvContentPartPr/>
                <p14:nvPr/>
              </p14:nvContentPartPr>
              <p14:xfrm>
                <a:off x="10574444" y="981982"/>
                <a:ext cx="123840" cy="156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FD5A751-D5CC-4CEC-BA10-B6272190399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565444" y="972982"/>
                  <a:ext cx="141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9D3757D-20A8-4724-94F4-C0BE4F6B6817}"/>
                    </a:ext>
                  </a:extLst>
                </p14:cNvPr>
                <p14:cNvContentPartPr/>
                <p14:nvPr/>
              </p14:nvContentPartPr>
              <p14:xfrm>
                <a:off x="10795124" y="1024102"/>
                <a:ext cx="132120" cy="150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9D3757D-20A8-4724-94F4-C0BE4F6B681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786484" y="1015462"/>
                  <a:ext cx="149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2D5CDC5-5E2E-4E50-AE94-4CE60817EF36}"/>
                    </a:ext>
                  </a:extLst>
                </p14:cNvPr>
                <p14:cNvContentPartPr/>
                <p14:nvPr/>
              </p14:nvContentPartPr>
              <p14:xfrm>
                <a:off x="10991684" y="948862"/>
                <a:ext cx="27720" cy="173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2D5CDC5-5E2E-4E50-AE94-4CE60817EF3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83044" y="940222"/>
                  <a:ext cx="45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6D786C2-6A62-4C5D-BA6E-4F327E87E6C0}"/>
                    </a:ext>
                  </a:extLst>
                </p14:cNvPr>
                <p14:cNvContentPartPr/>
                <p14:nvPr/>
              </p14:nvContentPartPr>
              <p14:xfrm>
                <a:off x="11124884" y="915742"/>
                <a:ext cx="142200" cy="184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6D786C2-6A62-4C5D-BA6E-4F327E87E6C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16244" y="906742"/>
                  <a:ext cx="159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C322CD5-3EDE-4B88-BF36-98A371BCF786}"/>
                    </a:ext>
                  </a:extLst>
                </p14:cNvPr>
                <p14:cNvContentPartPr/>
                <p14:nvPr/>
              </p14:nvContentPartPr>
              <p14:xfrm>
                <a:off x="9040124" y="2212822"/>
                <a:ext cx="1816560" cy="5112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C322CD5-3EDE-4B88-BF36-98A371BCF78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031124" y="2203822"/>
                  <a:ext cx="183420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D696D8F6-BB66-46F9-B5FF-7B3443077476}"/>
              </a:ext>
            </a:extLst>
          </p:cNvPr>
          <p:cNvGrpSpPr/>
          <p:nvPr/>
        </p:nvGrpSpPr>
        <p:grpSpPr>
          <a:xfrm>
            <a:off x="8937164" y="3847942"/>
            <a:ext cx="1535400" cy="85320"/>
            <a:chOff x="8937164" y="3847942"/>
            <a:chExt cx="153540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54B4E2B-A199-4B1B-B002-B47948D6509D}"/>
                    </a:ext>
                  </a:extLst>
                </p14:cNvPr>
                <p14:cNvContentPartPr/>
                <p14:nvPr/>
              </p14:nvContentPartPr>
              <p14:xfrm>
                <a:off x="8937164" y="3847942"/>
                <a:ext cx="1535400" cy="590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54B4E2B-A199-4B1B-B002-B47948D650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928524" y="3839302"/>
                  <a:ext cx="1553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971E7E2-9DED-4B4E-940C-50FAD5633483}"/>
                    </a:ext>
                  </a:extLst>
                </p14:cNvPr>
                <p14:cNvContentPartPr/>
                <p14:nvPr/>
              </p14:nvContentPartPr>
              <p14:xfrm>
                <a:off x="9080444" y="3863062"/>
                <a:ext cx="984960" cy="702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971E7E2-9DED-4B4E-940C-50FAD563348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71804" y="3854062"/>
                  <a:ext cx="10026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CF2827D4-D1A2-458F-8ADD-1D4997B2EBB2}"/>
              </a:ext>
            </a:extLst>
          </p:cNvPr>
          <p:cNvGrpSpPr/>
          <p:nvPr/>
        </p:nvGrpSpPr>
        <p:grpSpPr>
          <a:xfrm>
            <a:off x="3966284" y="4180222"/>
            <a:ext cx="4715280" cy="2565000"/>
            <a:chOff x="3966284" y="4180222"/>
            <a:chExt cx="4715280" cy="256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CBC06AE-3E94-4DB1-98F5-88D4F6177B41}"/>
                    </a:ext>
                  </a:extLst>
                </p14:cNvPr>
                <p14:cNvContentPartPr/>
                <p14:nvPr/>
              </p14:nvContentPartPr>
              <p14:xfrm>
                <a:off x="3966284" y="4666582"/>
                <a:ext cx="223200" cy="183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CBC06AE-3E94-4DB1-98F5-88D4F6177B4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957644" y="4657942"/>
                  <a:ext cx="240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ACCAB0B-32BF-4C5C-B2AE-5A6FF4BD12BE}"/>
                    </a:ext>
                  </a:extLst>
                </p14:cNvPr>
                <p14:cNvContentPartPr/>
                <p14:nvPr/>
              </p14:nvContentPartPr>
              <p14:xfrm>
                <a:off x="4225844" y="4706182"/>
                <a:ext cx="156240" cy="1440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ACCAB0B-32BF-4C5C-B2AE-5A6FF4BD12B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16844" y="4697542"/>
                  <a:ext cx="173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E9C20A7-9357-4006-8A17-49A802A82A0D}"/>
                    </a:ext>
                  </a:extLst>
                </p14:cNvPr>
                <p14:cNvContentPartPr/>
                <p14:nvPr/>
              </p14:nvContentPartPr>
              <p14:xfrm>
                <a:off x="4399364" y="4612582"/>
                <a:ext cx="16560" cy="2102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E9C20A7-9357-4006-8A17-49A802A82A0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390364" y="4603942"/>
                  <a:ext cx="3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B01FFE2-6235-458F-8655-DA637D17964C}"/>
                    </a:ext>
                  </a:extLst>
                </p14:cNvPr>
                <p14:cNvContentPartPr/>
                <p14:nvPr/>
              </p14:nvContentPartPr>
              <p14:xfrm>
                <a:off x="4446164" y="4613302"/>
                <a:ext cx="170280" cy="221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B01FFE2-6235-458F-8655-DA637D17964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37524" y="4604662"/>
                  <a:ext cx="187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F344EE9-BE10-43C7-84DB-8D6FBCFF75FC}"/>
                    </a:ext>
                  </a:extLst>
                </p14:cNvPr>
                <p14:cNvContentPartPr/>
                <p14:nvPr/>
              </p14:nvContentPartPr>
              <p14:xfrm>
                <a:off x="4661084" y="4677742"/>
                <a:ext cx="96840" cy="140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F344EE9-BE10-43C7-84DB-8D6FBCFF75F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652084" y="4668742"/>
                  <a:ext cx="114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A94AA58-2782-4218-B493-8A9FACC116AD}"/>
                    </a:ext>
                  </a:extLst>
                </p14:cNvPr>
                <p14:cNvContentPartPr/>
                <p14:nvPr/>
              </p14:nvContentPartPr>
              <p14:xfrm>
                <a:off x="4941164" y="4607182"/>
                <a:ext cx="167760" cy="2160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A94AA58-2782-4218-B493-8A9FACC116A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932524" y="4598182"/>
                  <a:ext cx="185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6B33282-D892-4E9B-9D48-F4CFF61AB33B}"/>
                    </a:ext>
                  </a:extLst>
                </p14:cNvPr>
                <p14:cNvContentPartPr/>
                <p14:nvPr/>
              </p14:nvContentPartPr>
              <p14:xfrm>
                <a:off x="5170484" y="4615102"/>
                <a:ext cx="376560" cy="195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6B33282-D892-4E9B-9D48-F4CFF61AB33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161484" y="4606102"/>
                  <a:ext cx="394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B12AA26-9E2D-433D-B321-78D805DDC456}"/>
                    </a:ext>
                  </a:extLst>
                </p14:cNvPr>
                <p14:cNvContentPartPr/>
                <p14:nvPr/>
              </p14:nvContentPartPr>
              <p14:xfrm>
                <a:off x="5145284" y="4614742"/>
                <a:ext cx="131760" cy="18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B12AA26-9E2D-433D-B321-78D805DDC45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36284" y="4606102"/>
                  <a:ext cx="149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CE581D2-CA84-4750-B4EF-65916D1EF287}"/>
                    </a:ext>
                  </a:extLst>
                </p14:cNvPr>
                <p14:cNvContentPartPr/>
                <p14:nvPr/>
              </p14:nvContentPartPr>
              <p14:xfrm>
                <a:off x="5779964" y="4602862"/>
                <a:ext cx="28080" cy="193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CE581D2-CA84-4750-B4EF-65916D1EF28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70964" y="4594222"/>
                  <a:ext cx="45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4EB25DE-8F48-4C82-99A5-C787880BAA9C}"/>
                    </a:ext>
                  </a:extLst>
                </p14:cNvPr>
                <p14:cNvContentPartPr/>
                <p14:nvPr/>
              </p14:nvContentPartPr>
              <p14:xfrm>
                <a:off x="5740724" y="4679182"/>
                <a:ext cx="96840" cy="32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4EB25DE-8F48-4C82-99A5-C787880BAA9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731724" y="4670542"/>
                  <a:ext cx="11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984CC55-EE1E-4CE1-84D8-1D98F4F7E8F0}"/>
                    </a:ext>
                  </a:extLst>
                </p14:cNvPr>
                <p14:cNvContentPartPr/>
                <p14:nvPr/>
              </p14:nvContentPartPr>
              <p14:xfrm>
                <a:off x="5884724" y="4666582"/>
                <a:ext cx="276840" cy="122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984CC55-EE1E-4CE1-84D8-1D98F4F7E8F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75724" y="4657582"/>
                  <a:ext cx="29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748FCA9-20E4-4B9C-A606-E1ABC84259AD}"/>
                    </a:ext>
                  </a:extLst>
                </p14:cNvPr>
                <p14:cNvContentPartPr/>
                <p14:nvPr/>
              </p14:nvContentPartPr>
              <p14:xfrm>
                <a:off x="6188924" y="4661542"/>
                <a:ext cx="75960" cy="1299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748FCA9-20E4-4B9C-A606-E1ABC84259A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180284" y="4652542"/>
                  <a:ext cx="93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CB4C5A1-8F1E-452C-A039-9200F744AA84}"/>
                    </a:ext>
                  </a:extLst>
                </p14:cNvPr>
                <p14:cNvContentPartPr/>
                <p14:nvPr/>
              </p14:nvContentPartPr>
              <p14:xfrm>
                <a:off x="6317444" y="4604302"/>
                <a:ext cx="170280" cy="182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CB4C5A1-8F1E-452C-A039-9200F744AA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308804" y="4595662"/>
                  <a:ext cx="187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9C351E9-2166-486C-A7DC-9338F9A7A65A}"/>
                    </a:ext>
                  </a:extLst>
                </p14:cNvPr>
                <p14:cNvContentPartPr/>
                <p14:nvPr/>
              </p14:nvContentPartPr>
              <p14:xfrm>
                <a:off x="6528404" y="4673782"/>
                <a:ext cx="214200" cy="84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9C351E9-2166-486C-A7DC-9338F9A7A65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519764" y="4665142"/>
                  <a:ext cx="23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B68ADFC-DED3-4C7F-B7C1-D500079F8F92}"/>
                    </a:ext>
                  </a:extLst>
                </p14:cNvPr>
                <p14:cNvContentPartPr/>
                <p14:nvPr/>
              </p14:nvContentPartPr>
              <p14:xfrm>
                <a:off x="4292804" y="5079142"/>
                <a:ext cx="131400" cy="140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B68ADFC-DED3-4C7F-B7C1-D500079F8F9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84164" y="5070502"/>
                  <a:ext cx="149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EAE3EEA-FB46-4AE5-ADC4-010A102ADDDA}"/>
                    </a:ext>
                  </a:extLst>
                </p14:cNvPr>
                <p14:cNvContentPartPr/>
                <p14:nvPr/>
              </p14:nvContentPartPr>
              <p14:xfrm>
                <a:off x="4316924" y="5142142"/>
                <a:ext cx="210240" cy="41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EAE3EEA-FB46-4AE5-ADC4-010A102ADDD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308284" y="5133142"/>
                  <a:ext cx="227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D0BFCE1-E5E5-4485-9DCE-66C9FE41D20A}"/>
                    </a:ext>
                  </a:extLst>
                </p14:cNvPr>
                <p14:cNvContentPartPr/>
                <p14:nvPr/>
              </p14:nvContentPartPr>
              <p14:xfrm>
                <a:off x="4678724" y="5032702"/>
                <a:ext cx="8280" cy="137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D0BFCE1-E5E5-4485-9DCE-66C9FE41D20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670084" y="5024062"/>
                  <a:ext cx="25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8AA0ACC-E7B7-4A9A-9F65-19370D00C3D4}"/>
                    </a:ext>
                  </a:extLst>
                </p14:cNvPr>
                <p14:cNvContentPartPr/>
                <p14:nvPr/>
              </p14:nvContentPartPr>
              <p14:xfrm>
                <a:off x="4602044" y="5024782"/>
                <a:ext cx="206640" cy="203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8AA0ACC-E7B7-4A9A-9F65-19370D00C3D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93044" y="5016142"/>
                  <a:ext cx="224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0DCC533-C3C1-46A4-AA55-E587573C4F15}"/>
                    </a:ext>
                  </a:extLst>
                </p14:cNvPr>
                <p14:cNvContentPartPr/>
                <p14:nvPr/>
              </p14:nvContentPartPr>
              <p14:xfrm>
                <a:off x="4909484" y="5180662"/>
                <a:ext cx="7560" cy="15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0DCC533-C3C1-46A4-AA55-E587573C4F1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900484" y="5172022"/>
                  <a:ext cx="2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57B05D4-EDF9-496B-9316-EB06EEF0F4E2}"/>
                    </a:ext>
                  </a:extLst>
                </p14:cNvPr>
                <p14:cNvContentPartPr/>
                <p14:nvPr/>
              </p14:nvContentPartPr>
              <p14:xfrm>
                <a:off x="5250404" y="5046382"/>
                <a:ext cx="90000" cy="235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57B05D4-EDF9-496B-9316-EB06EEF0F4E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41764" y="5037382"/>
                  <a:ext cx="107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685D6A-3BF9-465A-8961-57ED2EAA1C6C}"/>
                    </a:ext>
                  </a:extLst>
                </p14:cNvPr>
                <p14:cNvContentPartPr/>
                <p14:nvPr/>
              </p14:nvContentPartPr>
              <p14:xfrm>
                <a:off x="5404124" y="5126302"/>
                <a:ext cx="79920" cy="482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685D6A-3BF9-465A-8961-57ED2EAA1C6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395484" y="5117302"/>
                  <a:ext cx="97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2EE2BFB-1A47-477A-9C03-0B0CC06255C8}"/>
                    </a:ext>
                  </a:extLst>
                </p14:cNvPr>
                <p14:cNvContentPartPr/>
                <p14:nvPr/>
              </p14:nvContentPartPr>
              <p14:xfrm>
                <a:off x="5498084" y="5124142"/>
                <a:ext cx="69480" cy="177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2EE2BFB-1A47-477A-9C03-0B0CC06255C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489444" y="5115502"/>
                  <a:ext cx="87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5D069D9-0AD9-40B0-B3F0-8F9E4B2742FE}"/>
                    </a:ext>
                  </a:extLst>
                </p14:cNvPr>
                <p14:cNvContentPartPr/>
                <p14:nvPr/>
              </p14:nvContentPartPr>
              <p14:xfrm>
                <a:off x="5600324" y="5097502"/>
                <a:ext cx="251280" cy="896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5D069D9-0AD9-40B0-B3F0-8F9E4B2742F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591324" y="5088862"/>
                  <a:ext cx="268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99FE4F7-FA22-4396-B3B1-242F36D8FE40}"/>
                    </a:ext>
                  </a:extLst>
                </p14:cNvPr>
                <p14:cNvContentPartPr/>
                <p14:nvPr/>
              </p14:nvContentPartPr>
              <p14:xfrm>
                <a:off x="6056444" y="5107222"/>
                <a:ext cx="265680" cy="86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99FE4F7-FA22-4396-B3B1-242F36D8FE4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47444" y="5098222"/>
                  <a:ext cx="283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770900A-A153-47AC-8BED-030025A852BE}"/>
                    </a:ext>
                  </a:extLst>
                </p14:cNvPr>
                <p14:cNvContentPartPr/>
                <p14:nvPr/>
              </p14:nvContentPartPr>
              <p14:xfrm>
                <a:off x="6375764" y="5035582"/>
                <a:ext cx="145440" cy="128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770900A-A153-47AC-8BED-030025A852B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66764" y="5026582"/>
                  <a:ext cx="163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5A5BF56-309F-4143-8FF7-A3120BCEA2F4}"/>
                    </a:ext>
                  </a:extLst>
                </p14:cNvPr>
                <p14:cNvContentPartPr/>
                <p14:nvPr/>
              </p14:nvContentPartPr>
              <p14:xfrm>
                <a:off x="6780764" y="5043142"/>
                <a:ext cx="8640" cy="97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5A5BF56-309F-4143-8FF7-A3120BCEA2F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772124" y="5034142"/>
                  <a:ext cx="26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CF60F45-214F-4429-807D-0CF2D7B4916B}"/>
                    </a:ext>
                  </a:extLst>
                </p14:cNvPr>
                <p14:cNvContentPartPr/>
                <p14:nvPr/>
              </p14:nvContentPartPr>
              <p14:xfrm>
                <a:off x="6656924" y="5018302"/>
                <a:ext cx="212040" cy="1681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CF60F45-214F-4429-807D-0CF2D7B4916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47924" y="5009302"/>
                  <a:ext cx="229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23F9CEF-E6AC-4B27-A8E1-0D4A53DD4AF4}"/>
                    </a:ext>
                  </a:extLst>
                </p14:cNvPr>
                <p14:cNvContentPartPr/>
                <p14:nvPr/>
              </p14:nvContentPartPr>
              <p14:xfrm>
                <a:off x="6895964" y="4963222"/>
                <a:ext cx="219240" cy="175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23F9CEF-E6AC-4B27-A8E1-0D4A53DD4AF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86964" y="4954582"/>
                  <a:ext cx="236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562F0B5-4DA1-4E41-969E-5398A5A93470}"/>
                    </a:ext>
                  </a:extLst>
                </p14:cNvPr>
                <p14:cNvContentPartPr/>
                <p14:nvPr/>
              </p14:nvContentPartPr>
              <p14:xfrm>
                <a:off x="7182884" y="5111542"/>
                <a:ext cx="17280" cy="90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562F0B5-4DA1-4E41-969E-5398A5A9347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173884" y="5102902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AC2ED0B-2F4B-4430-8960-2D6D7C5BFF9A}"/>
                    </a:ext>
                  </a:extLst>
                </p14:cNvPr>
                <p14:cNvContentPartPr/>
                <p14:nvPr/>
              </p14:nvContentPartPr>
              <p14:xfrm>
                <a:off x="5159684" y="5401342"/>
                <a:ext cx="122760" cy="1771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AC2ED0B-2F4B-4430-8960-2D6D7C5BFF9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151044" y="5392702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D0233FE-274F-49F4-B6D0-A17A9EA6E497}"/>
                    </a:ext>
                  </a:extLst>
                </p14:cNvPr>
                <p14:cNvContentPartPr/>
                <p14:nvPr/>
              </p14:nvContentPartPr>
              <p14:xfrm>
                <a:off x="5319524" y="5395942"/>
                <a:ext cx="115920" cy="179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D0233FE-274F-49F4-B6D0-A17A9EA6E49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310884" y="5387302"/>
                  <a:ext cx="133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9B9844B-4DF5-48C7-851A-D197F1740AC6}"/>
                    </a:ext>
                  </a:extLst>
                </p14:cNvPr>
                <p14:cNvContentPartPr/>
                <p14:nvPr/>
              </p14:nvContentPartPr>
              <p14:xfrm>
                <a:off x="5462444" y="5450302"/>
                <a:ext cx="303480" cy="109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9B9844B-4DF5-48C7-851A-D197F1740AC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453444" y="5441662"/>
                  <a:ext cx="321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6BDCF93-3DD5-49C6-BDCC-DD99913643BD}"/>
                    </a:ext>
                  </a:extLst>
                </p14:cNvPr>
                <p14:cNvContentPartPr/>
                <p14:nvPr/>
              </p14:nvContentPartPr>
              <p14:xfrm>
                <a:off x="5748284" y="5366422"/>
                <a:ext cx="31680" cy="3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6BDCF93-3DD5-49C6-BDCC-DD99913643B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739644" y="5357782"/>
                  <a:ext cx="49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F2C857A-F241-4986-9700-A8AE8FE0D794}"/>
                    </a:ext>
                  </a:extLst>
                </p14:cNvPr>
                <p14:cNvContentPartPr/>
                <p14:nvPr/>
              </p14:nvContentPartPr>
              <p14:xfrm>
                <a:off x="5801924" y="5385502"/>
                <a:ext cx="144000" cy="145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F2C857A-F241-4986-9700-A8AE8FE0D79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793284" y="5376862"/>
                  <a:ext cx="161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4BC78A7-3473-45AA-B3C0-394AE0218FF8}"/>
                    </a:ext>
                  </a:extLst>
                </p14:cNvPr>
                <p14:cNvContentPartPr/>
                <p14:nvPr/>
              </p14:nvContentPartPr>
              <p14:xfrm>
                <a:off x="6114404" y="5411062"/>
                <a:ext cx="244440" cy="982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4BC78A7-3473-45AA-B3C0-394AE0218FF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105404" y="5402062"/>
                  <a:ext cx="262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0F04A46-2FEF-4145-BE90-9BF74845ADF7}"/>
                    </a:ext>
                  </a:extLst>
                </p14:cNvPr>
                <p14:cNvContentPartPr/>
                <p14:nvPr/>
              </p14:nvContentPartPr>
              <p14:xfrm>
                <a:off x="6366044" y="5330062"/>
                <a:ext cx="120240" cy="154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0F04A46-2FEF-4145-BE90-9BF74845ADF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357044" y="5321422"/>
                  <a:ext cx="13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B23F6E8-4BC0-47FC-8A13-25C123E4489C}"/>
                    </a:ext>
                  </a:extLst>
                </p14:cNvPr>
                <p14:cNvContentPartPr/>
                <p14:nvPr/>
              </p14:nvContentPartPr>
              <p14:xfrm>
                <a:off x="6736124" y="5332582"/>
                <a:ext cx="19440" cy="1612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B23F6E8-4BC0-47FC-8A13-25C123E4489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727124" y="5323582"/>
                  <a:ext cx="3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FCD7B6C-14DA-45B0-A5FC-3A354B25494B}"/>
                    </a:ext>
                  </a:extLst>
                </p14:cNvPr>
                <p14:cNvContentPartPr/>
                <p14:nvPr/>
              </p14:nvContentPartPr>
              <p14:xfrm>
                <a:off x="6649004" y="5323582"/>
                <a:ext cx="196560" cy="1890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FCD7B6C-14DA-45B0-A5FC-3A354B25494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640004" y="5314582"/>
                  <a:ext cx="214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0BB0903-A1C5-47CC-A572-10422078422B}"/>
                    </a:ext>
                  </a:extLst>
                </p14:cNvPr>
                <p14:cNvContentPartPr/>
                <p14:nvPr/>
              </p14:nvContentPartPr>
              <p14:xfrm>
                <a:off x="6887324" y="5295142"/>
                <a:ext cx="192240" cy="1623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0BB0903-A1C5-47CC-A572-10422078422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878324" y="5286502"/>
                  <a:ext cx="209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59DAFC8-28E1-4768-9C0D-4DF06B058ED9}"/>
                    </a:ext>
                  </a:extLst>
                </p14:cNvPr>
                <p14:cNvContentPartPr/>
                <p14:nvPr/>
              </p14:nvContentPartPr>
              <p14:xfrm>
                <a:off x="7156964" y="5443822"/>
                <a:ext cx="4320" cy="41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59DAFC8-28E1-4768-9C0D-4DF06B058ED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148324" y="5435182"/>
                  <a:ext cx="21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646B7D8-54A9-4A4D-9324-64D3C022B5D2}"/>
                    </a:ext>
                  </a:extLst>
                </p14:cNvPr>
                <p14:cNvContentPartPr/>
                <p14:nvPr/>
              </p14:nvContentPartPr>
              <p14:xfrm>
                <a:off x="7497524" y="4849822"/>
                <a:ext cx="123480" cy="2329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646B7D8-54A9-4A4D-9324-64D3C022B5D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488524" y="4841182"/>
                  <a:ext cx="141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119771E-7D84-4318-8659-77A1B283A62C}"/>
                    </a:ext>
                  </a:extLst>
                </p14:cNvPr>
                <p14:cNvContentPartPr/>
                <p14:nvPr/>
              </p14:nvContentPartPr>
              <p14:xfrm>
                <a:off x="7671404" y="4847662"/>
                <a:ext cx="112680" cy="186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119771E-7D84-4318-8659-77A1B283A62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62764" y="4839022"/>
                  <a:ext cx="130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59AB4CF-49AC-44AA-ADE2-C3543D633E3D}"/>
                    </a:ext>
                  </a:extLst>
                </p14:cNvPr>
                <p14:cNvContentPartPr/>
                <p14:nvPr/>
              </p14:nvContentPartPr>
              <p14:xfrm>
                <a:off x="7728644" y="4840822"/>
                <a:ext cx="237240" cy="1717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59AB4CF-49AC-44AA-ADE2-C3543D633E3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720004" y="4831822"/>
                  <a:ext cx="254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8618017-0EBC-43BE-A8CD-6FC932459054}"/>
                    </a:ext>
                  </a:extLst>
                </p14:cNvPr>
                <p14:cNvContentPartPr/>
                <p14:nvPr/>
              </p14:nvContentPartPr>
              <p14:xfrm>
                <a:off x="7980284" y="4823902"/>
                <a:ext cx="137880" cy="140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8618017-0EBC-43BE-A8CD-6FC93245905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71284" y="4814902"/>
                  <a:ext cx="155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934C1E6-86A7-494B-A5B2-1BC62C4609AD}"/>
                    </a:ext>
                  </a:extLst>
                </p14:cNvPr>
                <p14:cNvContentPartPr/>
                <p14:nvPr/>
              </p14:nvContentPartPr>
              <p14:xfrm>
                <a:off x="8149844" y="4870342"/>
                <a:ext cx="97920" cy="102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934C1E6-86A7-494B-A5B2-1BC62C4609A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40844" y="4861342"/>
                  <a:ext cx="115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5811D9-EBCA-475D-8B2B-44FCD032418D}"/>
                    </a:ext>
                  </a:extLst>
                </p14:cNvPr>
                <p14:cNvContentPartPr/>
                <p14:nvPr/>
              </p14:nvContentPartPr>
              <p14:xfrm>
                <a:off x="8212844" y="4758742"/>
                <a:ext cx="148320" cy="341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5811D9-EBCA-475D-8B2B-44FCD032418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03844" y="4750102"/>
                  <a:ext cx="165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A3B238A-7CE9-4F40-ADF9-454034CB0324}"/>
                    </a:ext>
                  </a:extLst>
                </p14:cNvPr>
                <p14:cNvContentPartPr/>
                <p14:nvPr/>
              </p14:nvContentPartPr>
              <p14:xfrm>
                <a:off x="7601924" y="4586302"/>
                <a:ext cx="5400" cy="124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A3B238A-7CE9-4F40-ADF9-454034CB032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592924" y="4577662"/>
                  <a:ext cx="23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3FB85D1-0C2F-4E6B-832E-3001BE3CC9DC}"/>
                    </a:ext>
                  </a:extLst>
                </p14:cNvPr>
                <p14:cNvContentPartPr/>
                <p14:nvPr/>
              </p14:nvContentPartPr>
              <p14:xfrm>
                <a:off x="7575644" y="4555342"/>
                <a:ext cx="146880" cy="316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3FB85D1-0C2F-4E6B-832E-3001BE3CC9D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566644" y="4546702"/>
                  <a:ext cx="164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6112140-AC0D-4843-9999-F3B01926CBF5}"/>
                    </a:ext>
                  </a:extLst>
                </p14:cNvPr>
                <p14:cNvContentPartPr/>
                <p14:nvPr/>
              </p14:nvContentPartPr>
              <p14:xfrm>
                <a:off x="7622804" y="4612582"/>
                <a:ext cx="103680" cy="1029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6112140-AC0D-4843-9999-F3B01926CBF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614164" y="4603942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4E34DAC-8DB6-4AF4-90F2-5E3CF589D1A2}"/>
                    </a:ext>
                  </a:extLst>
                </p14:cNvPr>
                <p14:cNvContentPartPr/>
                <p14:nvPr/>
              </p14:nvContentPartPr>
              <p14:xfrm>
                <a:off x="7775084" y="4526182"/>
                <a:ext cx="29160" cy="1684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4E34DAC-8DB6-4AF4-90F2-5E3CF589D1A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66444" y="4517182"/>
                  <a:ext cx="4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9D0B0F1-0D2D-47F6-9B3F-A84B45A36E64}"/>
                    </a:ext>
                  </a:extLst>
                </p14:cNvPr>
                <p14:cNvContentPartPr/>
                <p14:nvPr/>
              </p14:nvContentPartPr>
              <p14:xfrm>
                <a:off x="7817924" y="4584862"/>
                <a:ext cx="88920" cy="968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9D0B0F1-0D2D-47F6-9B3F-A84B45A36E6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808924" y="4576222"/>
                  <a:ext cx="106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589F7A7-0358-4309-B28B-356440384D88}"/>
                    </a:ext>
                  </a:extLst>
                </p14:cNvPr>
                <p14:cNvContentPartPr/>
                <p14:nvPr/>
              </p14:nvContentPartPr>
              <p14:xfrm>
                <a:off x="7918004" y="4455982"/>
                <a:ext cx="81720" cy="1861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589F7A7-0358-4309-B28B-356440384D8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909364" y="4446982"/>
                  <a:ext cx="99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A6B89AD-5652-42D7-8E09-63697783360F}"/>
                    </a:ext>
                  </a:extLst>
                </p14:cNvPr>
                <p14:cNvContentPartPr/>
                <p14:nvPr/>
              </p14:nvContentPartPr>
              <p14:xfrm>
                <a:off x="8020604" y="4441942"/>
                <a:ext cx="114480" cy="1688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A6B89AD-5652-42D7-8E09-63697783360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011964" y="4433302"/>
                  <a:ext cx="132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A6C0C6C-32BA-4F45-99CD-92ACC5BA3D40}"/>
                    </a:ext>
                  </a:extLst>
                </p14:cNvPr>
                <p14:cNvContentPartPr/>
                <p14:nvPr/>
              </p14:nvContentPartPr>
              <p14:xfrm>
                <a:off x="8124644" y="4528702"/>
                <a:ext cx="184320" cy="640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A6C0C6C-32BA-4F45-99CD-92ACC5BA3D4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16004" y="4519702"/>
                  <a:ext cx="20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C2BB024-0E49-47BF-A447-14D0F1669E92}"/>
                    </a:ext>
                  </a:extLst>
                </p14:cNvPr>
                <p14:cNvContentPartPr/>
                <p14:nvPr/>
              </p14:nvContentPartPr>
              <p14:xfrm>
                <a:off x="8319044" y="4394422"/>
                <a:ext cx="117720" cy="2037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C2BB024-0E49-47BF-A447-14D0F1669E9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10044" y="4385422"/>
                  <a:ext cx="135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4887492-018C-4285-9E73-3010E1A27E11}"/>
                    </a:ext>
                  </a:extLst>
                </p14:cNvPr>
                <p14:cNvContentPartPr/>
                <p14:nvPr/>
              </p14:nvContentPartPr>
              <p14:xfrm>
                <a:off x="8397524" y="4506382"/>
                <a:ext cx="62280" cy="730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4887492-018C-4285-9E73-3010E1A27E1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388524" y="4497742"/>
                  <a:ext cx="79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33A0AFA-9832-4BB2-9485-17E83BA14C0B}"/>
                    </a:ext>
                  </a:extLst>
                </p14:cNvPr>
                <p14:cNvContentPartPr/>
                <p14:nvPr/>
              </p14:nvContentPartPr>
              <p14:xfrm>
                <a:off x="7675724" y="4241062"/>
                <a:ext cx="427680" cy="1630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33A0AFA-9832-4BB2-9485-17E83BA14C0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666724" y="4232422"/>
                  <a:ext cx="445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8188E93-4918-487C-9214-0A9905309D59}"/>
                    </a:ext>
                  </a:extLst>
                </p14:cNvPr>
                <p14:cNvContentPartPr/>
                <p14:nvPr/>
              </p14:nvContentPartPr>
              <p14:xfrm>
                <a:off x="7549004" y="4294702"/>
                <a:ext cx="215640" cy="139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8188E93-4918-487C-9214-0A9905309D5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40004" y="4285702"/>
                  <a:ext cx="233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9E850AA-02E1-423A-AD8A-F5B5C4AA5DF4}"/>
                    </a:ext>
                  </a:extLst>
                </p14:cNvPr>
                <p14:cNvContentPartPr/>
                <p14:nvPr/>
              </p14:nvContentPartPr>
              <p14:xfrm>
                <a:off x="8076044" y="4180222"/>
                <a:ext cx="132480" cy="170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9E850AA-02E1-423A-AD8A-F5B5C4AA5DF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067044" y="4171582"/>
                  <a:ext cx="150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7E2A853-5EC7-45D6-916D-F02C51FA38E7}"/>
                    </a:ext>
                  </a:extLst>
                </p14:cNvPr>
                <p14:cNvContentPartPr/>
                <p14:nvPr/>
              </p14:nvContentPartPr>
              <p14:xfrm>
                <a:off x="7734404" y="4716982"/>
                <a:ext cx="356760" cy="835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7E2A853-5EC7-45D6-916D-F02C51FA38E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725404" y="4707982"/>
                  <a:ext cx="374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FBA388D-C789-45A1-89BD-A0EA291BD81A}"/>
                    </a:ext>
                  </a:extLst>
                </p14:cNvPr>
                <p14:cNvContentPartPr/>
                <p14:nvPr/>
              </p14:nvContentPartPr>
              <p14:xfrm>
                <a:off x="7661684" y="4691062"/>
                <a:ext cx="175320" cy="1576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FBA388D-C789-45A1-89BD-A0EA291BD81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653044" y="4682422"/>
                  <a:ext cx="192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FFB11B3-FB4A-4423-9A64-5FD28DF9D2CC}"/>
                    </a:ext>
                  </a:extLst>
                </p14:cNvPr>
                <p14:cNvContentPartPr/>
                <p14:nvPr/>
              </p14:nvContentPartPr>
              <p14:xfrm>
                <a:off x="8108444" y="4677382"/>
                <a:ext cx="119160" cy="1429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FFB11B3-FB4A-4423-9A64-5FD28DF9D2C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099804" y="4668382"/>
                  <a:ext cx="136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732EAEF-B3A8-4605-AEC6-B83C45E84376}"/>
                    </a:ext>
                  </a:extLst>
                </p14:cNvPr>
                <p14:cNvContentPartPr/>
                <p14:nvPr/>
              </p14:nvContentPartPr>
              <p14:xfrm>
                <a:off x="7353884" y="5222782"/>
                <a:ext cx="105480" cy="209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732EAEF-B3A8-4605-AEC6-B83C45E8437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345244" y="5214142"/>
                  <a:ext cx="123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45FB6D0-4BA1-49D8-8FAA-BF05E33D64BB}"/>
                    </a:ext>
                  </a:extLst>
                </p14:cNvPr>
                <p14:cNvContentPartPr/>
                <p14:nvPr/>
              </p14:nvContentPartPr>
              <p14:xfrm>
                <a:off x="7581044" y="5300902"/>
                <a:ext cx="5400" cy="885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45FB6D0-4BA1-49D8-8FAA-BF05E33D64B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572404" y="5292262"/>
                  <a:ext cx="23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9495B27B-A329-4263-820B-459185366288}"/>
                    </a:ext>
                  </a:extLst>
                </p14:cNvPr>
                <p14:cNvContentPartPr/>
                <p14:nvPr/>
              </p14:nvContentPartPr>
              <p14:xfrm>
                <a:off x="7501484" y="5240062"/>
                <a:ext cx="142560" cy="993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9495B27B-A329-4263-820B-45918536628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92484" y="5231422"/>
                  <a:ext cx="160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4E36C3B-109F-4C0E-8850-EFDCE2350F14}"/>
                    </a:ext>
                  </a:extLst>
                </p14:cNvPr>
                <p14:cNvContentPartPr/>
                <p14:nvPr/>
              </p14:nvContentPartPr>
              <p14:xfrm>
                <a:off x="7674644" y="5258062"/>
                <a:ext cx="85320" cy="2134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4E36C3B-109F-4C0E-8850-EFDCE2350F1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665644" y="5249422"/>
                  <a:ext cx="102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1E5574A-BC07-4697-94F8-A5C03ABF83D4}"/>
                    </a:ext>
                  </a:extLst>
                </p14:cNvPr>
                <p14:cNvContentPartPr/>
                <p14:nvPr/>
              </p14:nvContentPartPr>
              <p14:xfrm>
                <a:off x="7779404" y="5324662"/>
                <a:ext cx="254520" cy="1116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1E5574A-BC07-4697-94F8-A5C03ABF83D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70764" y="5315662"/>
                  <a:ext cx="272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ABA50EE-2F5E-406E-8803-4B7B583DCC08}"/>
                    </a:ext>
                  </a:extLst>
                </p14:cNvPr>
                <p14:cNvContentPartPr/>
                <p14:nvPr/>
              </p14:nvContentPartPr>
              <p14:xfrm>
                <a:off x="8074964" y="5321782"/>
                <a:ext cx="131400" cy="630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ABA50EE-2F5E-406E-8803-4B7B583DCC0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066324" y="5313142"/>
                  <a:ext cx="149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0D109D4-BC3D-45E6-AF84-C0FE4C916B9A}"/>
                    </a:ext>
                  </a:extLst>
                </p14:cNvPr>
                <p14:cNvContentPartPr/>
                <p14:nvPr/>
              </p14:nvContentPartPr>
              <p14:xfrm>
                <a:off x="7564124" y="5583142"/>
                <a:ext cx="122400" cy="178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0D109D4-BC3D-45E6-AF84-C0FE4C916B9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555484" y="5574142"/>
                  <a:ext cx="14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5128B30-F4D1-4ECC-A2A2-4CFDB19E655D}"/>
                    </a:ext>
                  </a:extLst>
                </p14:cNvPr>
                <p14:cNvContentPartPr/>
                <p14:nvPr/>
              </p14:nvContentPartPr>
              <p14:xfrm>
                <a:off x="7686524" y="5570902"/>
                <a:ext cx="90360" cy="1659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5128B30-F4D1-4ECC-A2A2-4CFDB19E655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677884" y="5561902"/>
                  <a:ext cx="108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A72D365-45E3-47D3-9E81-20CCEDE2AB91}"/>
                    </a:ext>
                  </a:extLst>
                </p14:cNvPr>
                <p14:cNvContentPartPr/>
                <p14:nvPr/>
              </p14:nvContentPartPr>
              <p14:xfrm>
                <a:off x="7840604" y="5603302"/>
                <a:ext cx="244440" cy="143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A72D365-45E3-47D3-9E81-20CCEDE2AB9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831964" y="5594662"/>
                  <a:ext cx="262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B0C402B-9B5B-4785-8BC5-68400BBBDFE1}"/>
                    </a:ext>
                  </a:extLst>
                </p14:cNvPr>
                <p14:cNvContentPartPr/>
                <p14:nvPr/>
              </p14:nvContentPartPr>
              <p14:xfrm>
                <a:off x="8134724" y="5660542"/>
                <a:ext cx="7560" cy="824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B0C402B-9B5B-4785-8BC5-68400BBBDFE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126084" y="5651902"/>
                  <a:ext cx="2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2EFB378-6777-4529-85F1-26E973E0D06F}"/>
                    </a:ext>
                  </a:extLst>
                </p14:cNvPr>
                <p14:cNvContentPartPr/>
                <p14:nvPr/>
              </p14:nvContentPartPr>
              <p14:xfrm>
                <a:off x="8113124" y="5535262"/>
                <a:ext cx="158400" cy="188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2EFB378-6777-4529-85F1-26E973E0D06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104484" y="5526622"/>
                  <a:ext cx="176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61BEBD8-67F0-4C6F-9535-3EAD295E5640}"/>
                    </a:ext>
                  </a:extLst>
                </p14:cNvPr>
                <p14:cNvContentPartPr/>
                <p14:nvPr/>
              </p14:nvContentPartPr>
              <p14:xfrm>
                <a:off x="8340284" y="5312422"/>
                <a:ext cx="123840" cy="404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61BEBD8-67F0-4C6F-9535-3EAD295E564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331284" y="5303422"/>
                  <a:ext cx="141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8E07364-F916-4B84-A28E-54F272965B30}"/>
                    </a:ext>
                  </a:extLst>
                </p14:cNvPr>
                <p14:cNvContentPartPr/>
                <p14:nvPr/>
              </p14:nvContentPartPr>
              <p14:xfrm>
                <a:off x="7733324" y="5161942"/>
                <a:ext cx="300960" cy="65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8E07364-F916-4B84-A28E-54F272965B3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724324" y="5152942"/>
                  <a:ext cx="318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CFD9512-C536-496E-A6BB-D93316156567}"/>
                    </a:ext>
                  </a:extLst>
                </p14:cNvPr>
                <p14:cNvContentPartPr/>
                <p14:nvPr/>
              </p14:nvContentPartPr>
              <p14:xfrm>
                <a:off x="7658444" y="5103262"/>
                <a:ext cx="172800" cy="2048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CFD9512-C536-496E-A6BB-D9331615656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649804" y="5094622"/>
                  <a:ext cx="190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5938B02-351D-4CB3-9838-B3E83BB345B3}"/>
                    </a:ext>
                  </a:extLst>
                </p14:cNvPr>
                <p14:cNvContentPartPr/>
                <p14:nvPr/>
              </p14:nvContentPartPr>
              <p14:xfrm>
                <a:off x="7988924" y="5112262"/>
                <a:ext cx="158040" cy="2062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5938B02-351D-4CB3-9838-B3E83BB345B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979924" y="5103262"/>
                  <a:ext cx="175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D54AB66-9997-425A-B7F8-BE67B892A6EF}"/>
                    </a:ext>
                  </a:extLst>
                </p14:cNvPr>
                <p14:cNvContentPartPr/>
                <p14:nvPr/>
              </p14:nvContentPartPr>
              <p14:xfrm>
                <a:off x="7743404" y="5879062"/>
                <a:ext cx="358200" cy="1126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D54AB66-9997-425A-B7F8-BE67B892A6E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734404" y="5870062"/>
                  <a:ext cx="37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7EAB8B1-9050-4E9D-A3AB-913B4D4FE30A}"/>
                    </a:ext>
                  </a:extLst>
                </p14:cNvPr>
                <p14:cNvContentPartPr/>
                <p14:nvPr/>
              </p14:nvContentPartPr>
              <p14:xfrm>
                <a:off x="7626404" y="5849902"/>
                <a:ext cx="199800" cy="1850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7EAB8B1-9050-4E9D-A3AB-913B4D4FE30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17404" y="5841262"/>
                  <a:ext cx="21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1AA4854-0488-4671-8E0E-5238AED91D1F}"/>
                    </a:ext>
                  </a:extLst>
                </p14:cNvPr>
                <p14:cNvContentPartPr/>
                <p14:nvPr/>
              </p14:nvContentPartPr>
              <p14:xfrm>
                <a:off x="8040764" y="5811742"/>
                <a:ext cx="120240" cy="191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1AA4854-0488-4671-8E0E-5238AED91D1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032124" y="5803102"/>
                  <a:ext cx="13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4A70729-4E79-4280-B1E1-338284F6B36E}"/>
                    </a:ext>
                  </a:extLst>
                </p14:cNvPr>
                <p14:cNvContentPartPr/>
                <p14:nvPr/>
              </p14:nvContentPartPr>
              <p14:xfrm>
                <a:off x="6232484" y="6192622"/>
                <a:ext cx="201960" cy="230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4A70729-4E79-4280-B1E1-338284F6B36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223484" y="6183982"/>
                  <a:ext cx="21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914E92C-AC20-416E-B2E7-04C9975810C5}"/>
                    </a:ext>
                  </a:extLst>
                </p14:cNvPr>
                <p14:cNvContentPartPr/>
                <p14:nvPr/>
              </p14:nvContentPartPr>
              <p14:xfrm>
                <a:off x="6219884" y="6254182"/>
                <a:ext cx="190800" cy="90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914E92C-AC20-416E-B2E7-04C9975810C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11244" y="6245182"/>
                  <a:ext cx="20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1A1D889-829F-424E-A2F9-5A970C029AD7}"/>
                    </a:ext>
                  </a:extLst>
                </p14:cNvPr>
                <p14:cNvContentPartPr/>
                <p14:nvPr/>
              </p14:nvContentPartPr>
              <p14:xfrm>
                <a:off x="6447404" y="6133222"/>
                <a:ext cx="142920" cy="1728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1A1D889-829F-424E-A2F9-5A970C029AD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38764" y="6124582"/>
                  <a:ext cx="160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88E77A7-42BA-4A83-84CA-248BEDF6B61D}"/>
                    </a:ext>
                  </a:extLst>
                </p14:cNvPr>
                <p14:cNvContentPartPr/>
                <p14:nvPr/>
              </p14:nvContentPartPr>
              <p14:xfrm>
                <a:off x="6706604" y="6184342"/>
                <a:ext cx="155160" cy="108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88E77A7-42BA-4A83-84CA-248BEDF6B61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97964" y="6175342"/>
                  <a:ext cx="172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C037F4A-D832-492D-8192-09FF40EED2E1}"/>
                    </a:ext>
                  </a:extLst>
                </p14:cNvPr>
                <p14:cNvContentPartPr/>
                <p14:nvPr/>
              </p14:nvContentPartPr>
              <p14:xfrm>
                <a:off x="6879044" y="6032422"/>
                <a:ext cx="201600" cy="221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C037F4A-D832-492D-8192-09FF40EED2E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870404" y="6023782"/>
                  <a:ext cx="219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F776BF0-9B07-4334-880F-5C6E47094589}"/>
                    </a:ext>
                  </a:extLst>
                </p14:cNvPr>
                <p14:cNvContentPartPr/>
                <p14:nvPr/>
              </p14:nvContentPartPr>
              <p14:xfrm>
                <a:off x="7135724" y="6066982"/>
                <a:ext cx="131760" cy="1951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F776BF0-9B07-4334-880F-5C6E4709458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127084" y="6057982"/>
                  <a:ext cx="149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39A7305-82C2-464E-BA32-E59D00E3DF40}"/>
                    </a:ext>
                  </a:extLst>
                </p14:cNvPr>
                <p14:cNvContentPartPr/>
                <p14:nvPr/>
              </p14:nvContentPartPr>
              <p14:xfrm>
                <a:off x="7210244" y="6093622"/>
                <a:ext cx="36360" cy="51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39A7305-82C2-464E-BA32-E59D00E3DF4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01244" y="6084622"/>
                  <a:ext cx="54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A65E95D-3BFF-4B98-81D7-7FDF1466ACE2}"/>
                    </a:ext>
                  </a:extLst>
                </p14:cNvPr>
                <p14:cNvContentPartPr/>
                <p14:nvPr/>
              </p14:nvContentPartPr>
              <p14:xfrm>
                <a:off x="7277204" y="6057262"/>
                <a:ext cx="261000" cy="193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A65E95D-3BFF-4B98-81D7-7FDF1466ACE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268204" y="6048262"/>
                  <a:ext cx="278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322317B-882D-4C52-84B6-2813C17D3620}"/>
                    </a:ext>
                  </a:extLst>
                </p14:cNvPr>
                <p14:cNvContentPartPr/>
                <p14:nvPr/>
              </p14:nvContentPartPr>
              <p14:xfrm>
                <a:off x="6643604" y="6006862"/>
                <a:ext cx="153000" cy="34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322317B-882D-4C52-84B6-2813C17D362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634964" y="5998222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CFD7AD8-8577-4CCC-A8C6-6B0E8F3E3C8A}"/>
                    </a:ext>
                  </a:extLst>
                </p14:cNvPr>
                <p14:cNvContentPartPr/>
                <p14:nvPr/>
              </p14:nvContentPartPr>
              <p14:xfrm>
                <a:off x="7654484" y="6198742"/>
                <a:ext cx="13320" cy="83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CFD7AD8-8577-4CCC-A8C6-6B0E8F3E3C8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645484" y="6190102"/>
                  <a:ext cx="3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D6E726-2AF9-4DAA-90C6-6F4B0965E7BF}"/>
                    </a:ext>
                  </a:extLst>
                </p14:cNvPr>
                <p14:cNvContentPartPr/>
                <p14:nvPr/>
              </p14:nvContentPartPr>
              <p14:xfrm>
                <a:off x="7559084" y="6073462"/>
                <a:ext cx="192600" cy="144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D6E726-2AF9-4DAA-90C6-6F4B0965E7B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550084" y="6064462"/>
                  <a:ext cx="210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925C288-C773-4283-94E2-0C28467CEBBA}"/>
                    </a:ext>
                  </a:extLst>
                </p14:cNvPr>
                <p14:cNvContentPartPr/>
                <p14:nvPr/>
              </p14:nvContentPartPr>
              <p14:xfrm>
                <a:off x="7741244" y="6199822"/>
                <a:ext cx="85320" cy="748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925C288-C773-4283-94E2-0C28467CEBB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732244" y="6191182"/>
                  <a:ext cx="102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A05A207-11A5-4899-9128-F9FD65057C6E}"/>
                    </a:ext>
                  </a:extLst>
                </p14:cNvPr>
                <p14:cNvContentPartPr/>
                <p14:nvPr/>
              </p14:nvContentPartPr>
              <p14:xfrm>
                <a:off x="7842044" y="6198022"/>
                <a:ext cx="74880" cy="619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A05A207-11A5-4899-9128-F9FD65057C6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833404" y="6189022"/>
                  <a:ext cx="92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594FF96-B6F6-4A80-87C2-DEF93D6C71A3}"/>
                    </a:ext>
                  </a:extLst>
                </p14:cNvPr>
                <p14:cNvContentPartPr/>
                <p14:nvPr/>
              </p14:nvContentPartPr>
              <p14:xfrm>
                <a:off x="7977044" y="6093262"/>
                <a:ext cx="219960" cy="176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594FF96-B6F6-4A80-87C2-DEF93D6C71A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968404" y="6084262"/>
                  <a:ext cx="23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A1229F2-0027-4EE3-BA94-988AD692EE97}"/>
                    </a:ext>
                  </a:extLst>
                </p14:cNvPr>
                <p14:cNvContentPartPr/>
                <p14:nvPr/>
              </p14:nvContentPartPr>
              <p14:xfrm>
                <a:off x="8181164" y="6072382"/>
                <a:ext cx="64440" cy="180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A1229F2-0027-4EE3-BA94-988AD692EE9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172524" y="6063742"/>
                  <a:ext cx="82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FB71EB19-5F58-4659-8062-51CD79325761}"/>
                    </a:ext>
                  </a:extLst>
                </p14:cNvPr>
                <p14:cNvContentPartPr/>
                <p14:nvPr/>
              </p14:nvContentPartPr>
              <p14:xfrm>
                <a:off x="8297804" y="6070222"/>
                <a:ext cx="196920" cy="1832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FB71EB19-5F58-4659-8062-51CD7932576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289164" y="6061222"/>
                  <a:ext cx="214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F044C85-8417-4EBE-9465-73FCE227D329}"/>
                    </a:ext>
                  </a:extLst>
                </p14:cNvPr>
                <p14:cNvContentPartPr/>
                <p14:nvPr/>
              </p14:nvContentPartPr>
              <p14:xfrm>
                <a:off x="5027204" y="6681142"/>
                <a:ext cx="284760" cy="147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F044C85-8417-4EBE-9465-73FCE227D32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018204" y="6672502"/>
                  <a:ext cx="30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F19C25C-C864-4A09-B29D-A38C7728405C}"/>
                    </a:ext>
                  </a:extLst>
                </p14:cNvPr>
                <p14:cNvContentPartPr/>
                <p14:nvPr/>
              </p14:nvContentPartPr>
              <p14:xfrm>
                <a:off x="5282804" y="6594742"/>
                <a:ext cx="95760" cy="150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F19C25C-C864-4A09-B29D-A38C7728405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274164" y="6585742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FB26011-E071-487D-B8E6-74DD3A438C7C}"/>
                    </a:ext>
                  </a:extLst>
                </p14:cNvPr>
                <p14:cNvContentPartPr/>
                <p14:nvPr/>
              </p14:nvContentPartPr>
              <p14:xfrm>
                <a:off x="5472164" y="6629302"/>
                <a:ext cx="205560" cy="900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FB26011-E071-487D-B8E6-74DD3A438C7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463524" y="6620302"/>
                  <a:ext cx="22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DDB69EB-4139-40D3-9743-5B3E4ACBDADF}"/>
                    </a:ext>
                  </a:extLst>
                </p14:cNvPr>
                <p14:cNvContentPartPr/>
                <p14:nvPr/>
              </p14:nvContentPartPr>
              <p14:xfrm>
                <a:off x="5619764" y="6590422"/>
                <a:ext cx="56160" cy="118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DDB69EB-4139-40D3-9743-5B3E4ACBDAD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611124" y="6581782"/>
                  <a:ext cx="73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BE26F34-D6EE-40C3-8D7F-03E49FD08CE5}"/>
                    </a:ext>
                  </a:extLst>
                </p14:cNvPr>
                <p14:cNvContentPartPr/>
                <p14:nvPr/>
              </p14:nvContentPartPr>
              <p14:xfrm>
                <a:off x="5702204" y="6531022"/>
                <a:ext cx="262440" cy="187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BE26F34-D6EE-40C3-8D7F-03E49FD08CE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693204" y="6522382"/>
                  <a:ext cx="280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68A37E0-6006-4C67-85D3-7C4B2CB99D77}"/>
                    </a:ext>
                  </a:extLst>
                </p14:cNvPr>
                <p14:cNvContentPartPr/>
                <p14:nvPr/>
              </p14:nvContentPartPr>
              <p14:xfrm>
                <a:off x="6056444" y="6484222"/>
                <a:ext cx="324720" cy="2084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68A37E0-6006-4C67-85D3-7C4B2CB99D7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047444" y="6475222"/>
                  <a:ext cx="342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9B52DAC-E7B6-4AB7-8E49-1B2523B22E55}"/>
                    </a:ext>
                  </a:extLst>
                </p14:cNvPr>
                <p14:cNvContentPartPr/>
                <p14:nvPr/>
              </p14:nvContentPartPr>
              <p14:xfrm>
                <a:off x="6184964" y="6447862"/>
                <a:ext cx="33840" cy="5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9B52DAC-E7B6-4AB7-8E49-1B2523B22E5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175964" y="6439222"/>
                  <a:ext cx="51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9FCD3AA-D291-4331-8417-F4F785980ACA}"/>
                    </a:ext>
                  </a:extLst>
                </p14:cNvPr>
                <p14:cNvContentPartPr/>
                <p14:nvPr/>
              </p14:nvContentPartPr>
              <p14:xfrm>
                <a:off x="6483044" y="6498982"/>
                <a:ext cx="290880" cy="158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9FCD3AA-D291-4331-8417-F4F785980AC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474404" y="6490342"/>
                  <a:ext cx="308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0590C33-1001-4052-959B-0E49EA4BA119}"/>
                    </a:ext>
                  </a:extLst>
                </p14:cNvPr>
                <p14:cNvContentPartPr/>
                <p14:nvPr/>
              </p14:nvContentPartPr>
              <p14:xfrm>
                <a:off x="6858164" y="6468022"/>
                <a:ext cx="143640" cy="1976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0590C33-1001-4052-959B-0E49EA4BA11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849524" y="6459382"/>
                  <a:ext cx="161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E27B8EE-EE86-4C7F-90A8-921EC6F01988}"/>
                    </a:ext>
                  </a:extLst>
                </p14:cNvPr>
                <p14:cNvContentPartPr/>
                <p14:nvPr/>
              </p14:nvContentPartPr>
              <p14:xfrm>
                <a:off x="6946364" y="6601942"/>
                <a:ext cx="26280" cy="45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E27B8EE-EE86-4C7F-90A8-921EC6F0198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937724" y="6592942"/>
                  <a:ext cx="43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C4DABDC-AAED-4E10-9AAD-85FE4135C704}"/>
                    </a:ext>
                  </a:extLst>
                </p14:cNvPr>
                <p14:cNvContentPartPr/>
                <p14:nvPr/>
              </p14:nvContentPartPr>
              <p14:xfrm>
                <a:off x="6994964" y="6462262"/>
                <a:ext cx="121320" cy="1796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C4DABDC-AAED-4E10-9AAD-85FE4135C70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985964" y="6453262"/>
                  <a:ext cx="138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86F7D60-3B46-4C9C-AA93-6161C5694669}"/>
                    </a:ext>
                  </a:extLst>
                </p14:cNvPr>
                <p14:cNvContentPartPr/>
                <p14:nvPr/>
              </p14:nvContentPartPr>
              <p14:xfrm>
                <a:off x="7085684" y="6544342"/>
                <a:ext cx="83520" cy="1040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86F7D60-3B46-4C9C-AA93-6161C569466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077044" y="6535702"/>
                  <a:ext cx="101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362C7A0-538A-4DC6-AB1D-8DCB77176ACB}"/>
                    </a:ext>
                  </a:extLst>
                </p14:cNvPr>
                <p14:cNvContentPartPr/>
                <p14:nvPr/>
              </p14:nvContentPartPr>
              <p14:xfrm>
                <a:off x="7173164" y="6497902"/>
                <a:ext cx="98640" cy="1591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362C7A0-538A-4DC6-AB1D-8DCB77176AC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164164" y="6489262"/>
                  <a:ext cx="116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9424EA1-6258-4380-8006-8C49487516EF}"/>
                    </a:ext>
                  </a:extLst>
                </p14:cNvPr>
                <p14:cNvContentPartPr/>
                <p14:nvPr/>
              </p14:nvContentPartPr>
              <p14:xfrm>
                <a:off x="7214924" y="6490702"/>
                <a:ext cx="189720" cy="1645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9424EA1-6258-4380-8006-8C49487516E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205924" y="6482062"/>
                  <a:ext cx="207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7EF8E96-2EDC-407C-9E57-36595FBA2DA7}"/>
                    </a:ext>
                  </a:extLst>
                </p14:cNvPr>
                <p14:cNvContentPartPr/>
                <p14:nvPr/>
              </p14:nvContentPartPr>
              <p14:xfrm>
                <a:off x="7478804" y="6430942"/>
                <a:ext cx="82440" cy="201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7EF8E96-2EDC-407C-9E57-36595FBA2DA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69804" y="6422302"/>
                  <a:ext cx="100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55D3EAB-6E16-4961-8BA2-2DD0A4CF30B8}"/>
                    </a:ext>
                  </a:extLst>
                </p14:cNvPr>
                <p14:cNvContentPartPr/>
                <p14:nvPr/>
              </p14:nvContentPartPr>
              <p14:xfrm>
                <a:off x="7492844" y="6517702"/>
                <a:ext cx="77760" cy="198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55D3EAB-6E16-4961-8BA2-2DD0A4CF30B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484204" y="6508702"/>
                  <a:ext cx="95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B33E200-55AA-4EFC-AF98-9820471D5491}"/>
                    </a:ext>
                  </a:extLst>
                </p14:cNvPr>
                <p14:cNvContentPartPr/>
                <p14:nvPr/>
              </p14:nvContentPartPr>
              <p14:xfrm>
                <a:off x="7581044" y="6446782"/>
                <a:ext cx="110160" cy="144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B33E200-55AA-4EFC-AF98-9820471D549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572404" y="6438142"/>
                  <a:ext cx="127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30F091A-DD0E-455B-8D7A-7504523F1D7D}"/>
                    </a:ext>
                  </a:extLst>
                </p14:cNvPr>
                <p14:cNvContentPartPr/>
                <p14:nvPr/>
              </p14:nvContentPartPr>
              <p14:xfrm>
                <a:off x="7711724" y="6465142"/>
                <a:ext cx="32040" cy="1447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30F091A-DD0E-455B-8D7A-7504523F1D7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703084" y="6456142"/>
                  <a:ext cx="49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8BB5105-4068-4E85-B61F-5109E5579274}"/>
                    </a:ext>
                  </a:extLst>
                </p14:cNvPr>
                <p14:cNvContentPartPr/>
                <p14:nvPr/>
              </p14:nvContentPartPr>
              <p14:xfrm>
                <a:off x="7633244" y="6433102"/>
                <a:ext cx="178200" cy="327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8BB5105-4068-4E85-B61F-5109E557927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624604" y="6424102"/>
                  <a:ext cx="195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3FD496B-C1C2-40E7-B444-52670B23B56D}"/>
                    </a:ext>
                  </a:extLst>
                </p14:cNvPr>
                <p14:cNvContentPartPr/>
                <p14:nvPr/>
              </p14:nvContentPartPr>
              <p14:xfrm>
                <a:off x="7827644" y="6444982"/>
                <a:ext cx="116640" cy="153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3FD496B-C1C2-40E7-B444-52670B23B56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819004" y="6435982"/>
                  <a:ext cx="134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2227AD8-A797-4047-846A-A4BB0307B410}"/>
                    </a:ext>
                  </a:extLst>
                </p14:cNvPr>
                <p14:cNvContentPartPr/>
                <p14:nvPr/>
              </p14:nvContentPartPr>
              <p14:xfrm>
                <a:off x="7936364" y="6364342"/>
                <a:ext cx="132840" cy="196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2227AD8-A797-4047-846A-A4BB0307B41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927724" y="6355702"/>
                  <a:ext cx="150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8865AC1-3D74-44B9-9506-5DFF087B8B63}"/>
                    </a:ext>
                  </a:extLst>
                </p14:cNvPr>
                <p14:cNvContentPartPr/>
                <p14:nvPr/>
              </p14:nvContentPartPr>
              <p14:xfrm>
                <a:off x="8037884" y="6542902"/>
                <a:ext cx="37080" cy="381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8865AC1-3D74-44B9-9506-5DFF087B8B6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028884" y="6534262"/>
                  <a:ext cx="5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266BB3F-D9B2-4F57-8F51-0F1669AD4CD2}"/>
                    </a:ext>
                  </a:extLst>
                </p14:cNvPr>
                <p14:cNvContentPartPr/>
                <p14:nvPr/>
              </p14:nvContentPartPr>
              <p14:xfrm>
                <a:off x="8047244" y="6343462"/>
                <a:ext cx="80280" cy="2390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266BB3F-D9B2-4F57-8F51-0F1669AD4CD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38244" y="6334462"/>
                  <a:ext cx="97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54421B7-015B-48AD-B172-CB863FC0FB09}"/>
                    </a:ext>
                  </a:extLst>
                </p14:cNvPr>
                <p14:cNvContentPartPr/>
                <p14:nvPr/>
              </p14:nvContentPartPr>
              <p14:xfrm>
                <a:off x="8105924" y="6469102"/>
                <a:ext cx="128880" cy="932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54421B7-015B-48AD-B172-CB863FC0FB0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96924" y="6460462"/>
                  <a:ext cx="146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EDCA906-3470-4A5C-B452-7113130395CD}"/>
                    </a:ext>
                  </a:extLst>
                </p14:cNvPr>
                <p14:cNvContentPartPr/>
                <p14:nvPr/>
              </p14:nvContentPartPr>
              <p14:xfrm>
                <a:off x="8087924" y="6341662"/>
                <a:ext cx="207360" cy="2149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EDCA906-3470-4A5C-B452-7113130395C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78924" y="6333022"/>
                  <a:ext cx="22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70A1369-C9B1-4523-98DB-F848CF373DF3}"/>
                    </a:ext>
                  </a:extLst>
                </p14:cNvPr>
                <p14:cNvContentPartPr/>
                <p14:nvPr/>
              </p14:nvContentPartPr>
              <p14:xfrm>
                <a:off x="8290604" y="6326902"/>
                <a:ext cx="207720" cy="112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70A1369-C9B1-4523-98DB-F848CF373DF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81964" y="6317902"/>
                  <a:ext cx="225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75D692A-39D9-4CC7-8222-DDAC564892CD}"/>
                    </a:ext>
                  </a:extLst>
                </p14:cNvPr>
                <p14:cNvContentPartPr/>
                <p14:nvPr/>
              </p14:nvContentPartPr>
              <p14:xfrm>
                <a:off x="8488604" y="6256702"/>
                <a:ext cx="192960" cy="1461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75D692A-39D9-4CC7-8222-DDAC564892C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479604" y="6248062"/>
                  <a:ext cx="210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0EB6CC7-8105-4C3D-A19A-CAD9C60978CB}"/>
                    </a:ext>
                  </a:extLst>
                </p14:cNvPr>
                <p14:cNvContentPartPr/>
                <p14:nvPr/>
              </p14:nvContentPartPr>
              <p14:xfrm>
                <a:off x="8296004" y="6453262"/>
                <a:ext cx="383400" cy="1040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0EB6CC7-8105-4C3D-A19A-CAD9C60978C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287364" y="6444622"/>
                  <a:ext cx="401040" cy="12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357992"/>
            <a:ext cx="12019878" cy="60481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/>
              <a:t>Nachfragefunktion (Annahmen):</a:t>
            </a:r>
          </a:p>
          <a:p>
            <a:endParaRPr lang="de-DE" sz="2000" dirty="0"/>
          </a:p>
          <a:p>
            <a:r>
              <a:rPr lang="de-DE" sz="2000" dirty="0"/>
              <a:t>x = S(1/n –b(p-P))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größer</a:t>
            </a:r>
            <a:r>
              <a:rPr lang="en-US" sz="2000" dirty="0"/>
              <a:t> die </a:t>
            </a:r>
            <a:r>
              <a:rPr lang="en-US" sz="2000" dirty="0" err="1"/>
              <a:t>Branche</a:t>
            </a:r>
            <a:r>
              <a:rPr lang="en-US" sz="2000" dirty="0"/>
              <a:t> (S):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höher</a:t>
            </a:r>
            <a:r>
              <a:rPr lang="en-US" sz="2000" dirty="0"/>
              <a:t> </a:t>
            </a:r>
            <a:r>
              <a:rPr lang="en-US" sz="2000"/>
              <a:t>der Preis </a:t>
            </a:r>
            <a:r>
              <a:rPr lang="en-US" sz="2000" dirty="0"/>
              <a:t>der </a:t>
            </a:r>
            <a:r>
              <a:rPr lang="en-US" sz="2000" dirty="0" err="1"/>
              <a:t>Konkurrenten</a:t>
            </a:r>
            <a:r>
              <a:rPr lang="en-US" sz="2000" dirty="0"/>
              <a:t> (P).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Falls p = P, </a:t>
            </a:r>
            <a:r>
              <a:rPr lang="en-US" sz="2000" dirty="0" err="1"/>
              <a:t>verkaufen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den </a:t>
            </a:r>
            <a:r>
              <a:rPr lang="en-US" sz="2000" dirty="0" err="1"/>
              <a:t>Anteil</a:t>
            </a:r>
            <a:r>
              <a:rPr lang="en-US" sz="2000" dirty="0"/>
              <a:t> S/n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Je </a:t>
            </a:r>
            <a:r>
              <a:rPr lang="en-US" sz="2000" dirty="0" err="1"/>
              <a:t>mehr</a:t>
            </a:r>
            <a:r>
              <a:rPr lang="en-US" sz="2000" dirty="0"/>
              <a:t> der </a:t>
            </a:r>
            <a:r>
              <a:rPr lang="en-US" sz="2000" err="1"/>
              <a:t>eigene</a:t>
            </a:r>
            <a:r>
              <a:rPr lang="en-US" sz="2000"/>
              <a:t> Preis </a:t>
            </a:r>
            <a:r>
              <a:rPr lang="en-US" sz="2000" dirty="0"/>
              <a:t>(p) </a:t>
            </a:r>
            <a:r>
              <a:rPr lang="en-US" sz="2000"/>
              <a:t>den Durchschittspreis </a:t>
            </a:r>
            <a:r>
              <a:rPr lang="en-US" sz="2000" dirty="0"/>
              <a:t>(P) </a:t>
            </a:r>
            <a:r>
              <a:rPr lang="en-US" sz="2000" dirty="0" err="1"/>
              <a:t>übersteigt</a:t>
            </a:r>
            <a:r>
              <a:rPr lang="en-US" sz="2000" dirty="0"/>
              <a:t>,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der </a:t>
            </a:r>
            <a:r>
              <a:rPr lang="en-US" sz="2000" dirty="0" err="1"/>
              <a:t>Marktanteil</a:t>
            </a:r>
            <a:r>
              <a:rPr lang="en-US" sz="2000" dirty="0"/>
              <a:t> der Firma.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Branchengröße</a:t>
            </a:r>
            <a:r>
              <a:rPr lang="en-US" sz="2000" dirty="0"/>
              <a:t> (S) </a:t>
            </a:r>
            <a:r>
              <a:rPr lang="en-US" sz="2000" dirty="0" err="1"/>
              <a:t>hängt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err="1"/>
              <a:t>vom</a:t>
            </a:r>
            <a:r>
              <a:rPr lang="en-US" sz="2000"/>
              <a:t> Preis </a:t>
            </a:r>
            <a:r>
              <a:rPr lang="en-US" sz="2000" dirty="0"/>
              <a:t>ab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C0CEF-E713-4B93-A038-8D3E97CD89C9}"/>
              </a:ext>
            </a:extLst>
          </p:cNvPr>
          <p:cNvSpPr txBox="1"/>
          <p:nvPr/>
        </p:nvSpPr>
        <p:spPr>
          <a:xfrm>
            <a:off x="2260650" y="745269"/>
            <a:ext cx="368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Branche</a:t>
            </a:r>
            <a:endParaRPr lang="en-US" dirty="0"/>
          </a:p>
          <a:p>
            <a:r>
              <a:rPr lang="en-US" dirty="0"/>
              <a:t>n =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Firmen</a:t>
            </a:r>
            <a:r>
              <a:rPr lang="en-US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096000" y="7528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 </a:t>
            </a:r>
            <a:r>
              <a:rPr lang="en-US"/>
              <a:t>= Preis </a:t>
            </a:r>
            <a:r>
              <a:rPr lang="en-US" dirty="0"/>
              <a:t>der </a:t>
            </a:r>
            <a:r>
              <a:rPr lang="en-US" dirty="0" err="1"/>
              <a:t>einzelnen</a:t>
            </a:r>
            <a:r>
              <a:rPr lang="en-US" dirty="0"/>
              <a:t> Firma</a:t>
            </a:r>
          </a:p>
          <a:p>
            <a:r>
              <a:rPr lang="en-US" dirty="0"/>
              <a:t>P </a:t>
            </a:r>
            <a:r>
              <a:rPr lang="en-US"/>
              <a:t>= Durchschnittspreis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Konkurrenten</a:t>
            </a:r>
            <a:endParaRPr lang="en-US" dirty="0"/>
          </a:p>
          <a:p>
            <a:r>
              <a:rPr lang="en-US" dirty="0"/>
              <a:t>b = Parameter </a:t>
            </a:r>
            <a:r>
              <a:rPr lang="en-US"/>
              <a:t>der Preissensitivität </a:t>
            </a:r>
            <a:r>
              <a:rPr lang="en-US" dirty="0"/>
              <a:t>(b&gt;0) 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6C138-C695-4821-A2FE-AF46DD40618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8BA9C73-FF14-4346-98BE-B61EBA39DCA3}"/>
                  </a:ext>
                </a:extLst>
              </p14:cNvPr>
              <p14:cNvContentPartPr/>
              <p14:nvPr/>
            </p14:nvContentPartPr>
            <p14:xfrm>
              <a:off x="95924" y="1310596"/>
              <a:ext cx="105120" cy="42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8BA9C73-FF14-4346-98BE-B61EBA39DC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84" y="1301596"/>
                <a:ext cx="122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8112FB0-564D-406D-A787-AC6C02FFBC97}"/>
                  </a:ext>
                </a:extLst>
              </p14:cNvPr>
              <p14:cNvContentPartPr/>
              <p14:nvPr/>
            </p14:nvContentPartPr>
            <p14:xfrm>
              <a:off x="1430804" y="1377916"/>
              <a:ext cx="58680" cy="23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8112FB0-564D-406D-A787-AC6C02FFBC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1804" y="1368916"/>
                <a:ext cx="763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7331207-028E-4BAF-8BE6-6956D65302E4}"/>
                  </a:ext>
                </a:extLst>
              </p14:cNvPr>
              <p14:cNvContentPartPr/>
              <p14:nvPr/>
            </p14:nvContentPartPr>
            <p14:xfrm>
              <a:off x="407684" y="999556"/>
              <a:ext cx="152280" cy="410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7331207-028E-4BAF-8BE6-6956D65302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684" y="990556"/>
                <a:ext cx="16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CB9FF8A-B377-45DA-8D36-6E61FF921D32}"/>
                  </a:ext>
                </a:extLst>
              </p14:cNvPr>
              <p14:cNvContentPartPr/>
              <p14:nvPr/>
            </p14:nvContentPartPr>
            <p14:xfrm>
              <a:off x="2740124" y="1289356"/>
              <a:ext cx="2397240" cy="745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CB9FF8A-B377-45DA-8D36-6E61FF921D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1124" y="1280356"/>
                <a:ext cx="2414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34AF2C5-21AD-4507-9EE4-16BCD6A36801}"/>
                  </a:ext>
                </a:extLst>
              </p14:cNvPr>
              <p14:cNvContentPartPr/>
              <p14:nvPr/>
            </p14:nvContentPartPr>
            <p14:xfrm>
              <a:off x="6536324" y="1022236"/>
              <a:ext cx="2220480" cy="87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34AF2C5-21AD-4507-9EE4-16BCD6A368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27324" y="1013596"/>
                <a:ext cx="22381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CB6598D-4C50-49BA-A436-3D479FD0676A}"/>
                  </a:ext>
                </a:extLst>
              </p14:cNvPr>
              <p14:cNvContentPartPr/>
              <p14:nvPr/>
            </p14:nvContentPartPr>
            <p14:xfrm>
              <a:off x="1410644" y="1398076"/>
              <a:ext cx="88560" cy="270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CB6598D-4C50-49BA-A436-3D479FD067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1644" y="1389436"/>
                <a:ext cx="1062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F3D5409-A710-4C8B-B923-3E7924C41B15}"/>
              </a:ext>
            </a:extLst>
          </p:cNvPr>
          <p:cNvGrpSpPr/>
          <p:nvPr/>
        </p:nvGrpSpPr>
        <p:grpSpPr>
          <a:xfrm>
            <a:off x="9809084" y="274876"/>
            <a:ext cx="2117520" cy="1389960"/>
            <a:chOff x="9809084" y="274876"/>
            <a:chExt cx="2117520" cy="13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ECEEAEC-A7D6-443E-B91F-3169F6625FC4}"/>
                    </a:ext>
                  </a:extLst>
                </p14:cNvPr>
                <p14:cNvContentPartPr/>
                <p14:nvPr/>
              </p14:nvContentPartPr>
              <p14:xfrm>
                <a:off x="9822044" y="500956"/>
                <a:ext cx="171720" cy="182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ECEEAEC-A7D6-443E-B91F-3169F6625F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3404" y="491956"/>
                  <a:ext cx="189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E5EA64E-2F91-4F52-9DD6-EDB1E5663C6E}"/>
                    </a:ext>
                  </a:extLst>
                </p14:cNvPr>
                <p14:cNvContentPartPr/>
                <p14:nvPr/>
              </p14:nvContentPartPr>
              <p14:xfrm>
                <a:off x="9809084" y="505996"/>
                <a:ext cx="175680" cy="156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E5EA64E-2F91-4F52-9DD6-EDB1E5663C6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00444" y="497356"/>
                  <a:ext cx="19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E96BC6-D4D4-4B47-8B10-6EFFAEE03762}"/>
                    </a:ext>
                  </a:extLst>
                </p14:cNvPr>
                <p14:cNvContentPartPr/>
                <p14:nvPr/>
              </p14:nvContentPartPr>
              <p14:xfrm>
                <a:off x="10078004" y="367396"/>
                <a:ext cx="74160" cy="264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E96BC6-D4D4-4B47-8B10-6EFFAEE037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69364" y="358396"/>
                  <a:ext cx="91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C7FFA5E-DB18-48F8-B905-BDC75D139D4C}"/>
                    </a:ext>
                  </a:extLst>
                </p14:cNvPr>
                <p14:cNvContentPartPr/>
                <p14:nvPr/>
              </p14:nvContentPartPr>
              <p14:xfrm>
                <a:off x="10232084" y="466756"/>
                <a:ext cx="115920" cy="252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C7FFA5E-DB18-48F8-B905-BDC75D139D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23084" y="458116"/>
                  <a:ext cx="133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65EDCA2-BF97-4FDA-ABB8-E44AC6297D12}"/>
                    </a:ext>
                  </a:extLst>
                </p14:cNvPr>
                <p14:cNvContentPartPr/>
                <p14:nvPr/>
              </p14:nvContentPartPr>
              <p14:xfrm>
                <a:off x="10375364" y="374956"/>
                <a:ext cx="113040" cy="276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65EDCA2-BF97-4FDA-ABB8-E44AC6297D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66364" y="366316"/>
                  <a:ext cx="130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82AAA9-528B-4DB7-AD30-4B9181C9AFD9}"/>
                    </a:ext>
                  </a:extLst>
                </p14:cNvPr>
                <p14:cNvContentPartPr/>
                <p14:nvPr/>
              </p14:nvContentPartPr>
              <p14:xfrm>
                <a:off x="10737524" y="274876"/>
                <a:ext cx="97200" cy="408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82AAA9-528B-4DB7-AD30-4B9181C9AF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28524" y="265876"/>
                  <a:ext cx="1148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0BF7EBF-4AFD-4039-9107-A1AC1DF68494}"/>
                    </a:ext>
                  </a:extLst>
                </p14:cNvPr>
                <p14:cNvContentPartPr/>
                <p14:nvPr/>
              </p14:nvContentPartPr>
              <p14:xfrm>
                <a:off x="10852724" y="435076"/>
                <a:ext cx="154080" cy="87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0BF7EBF-4AFD-4039-9107-A1AC1DF684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43724" y="426436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E6FA69-C55E-468E-8D59-2E600EEB49DE}"/>
                    </a:ext>
                  </a:extLst>
                </p14:cNvPr>
                <p14:cNvContentPartPr/>
                <p14:nvPr/>
              </p14:nvContentPartPr>
              <p14:xfrm>
                <a:off x="10994204" y="310876"/>
                <a:ext cx="145800" cy="203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E6FA69-C55E-468E-8D59-2E600EEB49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85204" y="302236"/>
                  <a:ext cx="163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4571656-A58E-40D9-BAAB-7A42A55061AF}"/>
                    </a:ext>
                  </a:extLst>
                </p14:cNvPr>
                <p14:cNvContentPartPr/>
                <p14:nvPr/>
              </p14:nvContentPartPr>
              <p14:xfrm>
                <a:off x="11152964" y="292516"/>
                <a:ext cx="460440" cy="191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4571656-A58E-40D9-BAAB-7A42A55061A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44324" y="283516"/>
                  <a:ext cx="478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BBA46A-1475-4BD7-9507-5E78900ED12A}"/>
                    </a:ext>
                  </a:extLst>
                </p14:cNvPr>
                <p14:cNvContentPartPr/>
                <p14:nvPr/>
              </p14:nvContentPartPr>
              <p14:xfrm>
                <a:off x="10542404" y="820276"/>
                <a:ext cx="371880" cy="112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BBA46A-1475-4BD7-9507-5E78900ED1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33404" y="811636"/>
                  <a:ext cx="389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6C10BAC-1EBE-4421-A92D-EAD8FEDBEB85}"/>
                    </a:ext>
                  </a:extLst>
                </p14:cNvPr>
                <p14:cNvContentPartPr/>
                <p14:nvPr/>
              </p14:nvContentPartPr>
              <p14:xfrm>
                <a:off x="10837604" y="721276"/>
                <a:ext cx="8280" cy="1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6C10BAC-1EBE-4421-A92D-EAD8FEDBEB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28604" y="712276"/>
                  <a:ext cx="25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D99C959-0A55-4077-92B5-CC4D583A43B0}"/>
                    </a:ext>
                  </a:extLst>
                </p14:cNvPr>
                <p14:cNvContentPartPr/>
                <p14:nvPr/>
              </p14:nvContentPartPr>
              <p14:xfrm>
                <a:off x="11044604" y="687436"/>
                <a:ext cx="208800" cy="242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D99C959-0A55-4077-92B5-CC4D583A43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35604" y="678796"/>
                  <a:ext cx="226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329BC5D-197A-4622-B3B6-4CEC8D12CCDC}"/>
                    </a:ext>
                  </a:extLst>
                </p14:cNvPr>
                <p14:cNvContentPartPr/>
                <p14:nvPr/>
              </p14:nvContentPartPr>
              <p14:xfrm>
                <a:off x="11224244" y="791836"/>
                <a:ext cx="231120" cy="122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329BC5D-197A-4622-B3B6-4CEC8D12CC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5604" y="783196"/>
                  <a:ext cx="248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A443EF5-622A-485D-A0BF-44D84638D9D1}"/>
                    </a:ext>
                  </a:extLst>
                </p14:cNvPr>
                <p14:cNvContentPartPr/>
                <p14:nvPr/>
              </p14:nvContentPartPr>
              <p14:xfrm>
                <a:off x="11416124" y="705076"/>
                <a:ext cx="51840" cy="27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A443EF5-622A-485D-A0BF-44D84638D9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07124" y="696436"/>
                  <a:ext cx="69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1AB5B68-9DD3-409B-A1C2-D611DF1F10E5}"/>
                    </a:ext>
                  </a:extLst>
                </p14:cNvPr>
                <p14:cNvContentPartPr/>
                <p14:nvPr/>
              </p14:nvContentPartPr>
              <p14:xfrm>
                <a:off x="11514764" y="778156"/>
                <a:ext cx="121320" cy="111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1AB5B68-9DD3-409B-A1C2-D611DF1F10E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05764" y="769156"/>
                  <a:ext cx="138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15B5236-B1DA-43C6-9FBE-2D186A9FD8AB}"/>
                    </a:ext>
                  </a:extLst>
                </p14:cNvPr>
                <p14:cNvContentPartPr/>
                <p14:nvPr/>
              </p14:nvContentPartPr>
              <p14:xfrm>
                <a:off x="10451684" y="1107916"/>
                <a:ext cx="191520" cy="136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15B5236-B1DA-43C6-9FBE-2D186A9FD8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43044" y="1099276"/>
                  <a:ext cx="20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A1A170F-DEBB-48BB-8F18-1C1AACDCCCFF}"/>
                    </a:ext>
                  </a:extLst>
                </p14:cNvPr>
                <p14:cNvContentPartPr/>
                <p14:nvPr/>
              </p14:nvContentPartPr>
              <p14:xfrm>
                <a:off x="10704044" y="1127716"/>
                <a:ext cx="82800" cy="93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A1A170F-DEBB-48BB-8F18-1C1AACDCCC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95044" y="1119076"/>
                  <a:ext cx="100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E66EC4E-61C8-48E3-BFF6-28C86064299F}"/>
                    </a:ext>
                  </a:extLst>
                </p14:cNvPr>
                <p14:cNvContentPartPr/>
                <p14:nvPr/>
              </p14:nvContentPartPr>
              <p14:xfrm>
                <a:off x="10941644" y="1130956"/>
                <a:ext cx="61560" cy="83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E66EC4E-61C8-48E3-BFF6-28C8606429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32644" y="1121956"/>
                  <a:ext cx="79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0317274-60EE-461C-964F-919A6C5246F4}"/>
                    </a:ext>
                  </a:extLst>
                </p14:cNvPr>
                <p14:cNvContentPartPr/>
                <p14:nvPr/>
              </p14:nvContentPartPr>
              <p14:xfrm>
                <a:off x="11016164" y="1132396"/>
                <a:ext cx="85680" cy="209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0317274-60EE-461C-964F-919A6C5246F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07164" y="1123756"/>
                  <a:ext cx="103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CCE99B0-FF91-47CF-AA97-35D78DFAEC58}"/>
                    </a:ext>
                  </a:extLst>
                </p14:cNvPr>
                <p14:cNvContentPartPr/>
                <p14:nvPr/>
              </p14:nvContentPartPr>
              <p14:xfrm>
                <a:off x="11126684" y="1125196"/>
                <a:ext cx="88560" cy="94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CCE99B0-FF91-47CF-AA97-35D78DFAEC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18044" y="1116196"/>
                  <a:ext cx="106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9B289B0-3A83-4782-A72C-850CD5036A29}"/>
                    </a:ext>
                  </a:extLst>
                </p14:cNvPr>
                <p14:cNvContentPartPr/>
                <p14:nvPr/>
              </p14:nvContentPartPr>
              <p14:xfrm>
                <a:off x="11222084" y="1111876"/>
                <a:ext cx="104760" cy="110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9B289B0-3A83-4782-A72C-850CD5036A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3084" y="1102876"/>
                  <a:ext cx="122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15D59D-6493-4636-91B5-C39B5D93E08D}"/>
                    </a:ext>
                  </a:extLst>
                </p14:cNvPr>
                <p14:cNvContentPartPr/>
                <p14:nvPr/>
              </p14:nvContentPartPr>
              <p14:xfrm>
                <a:off x="11356724" y="1080916"/>
                <a:ext cx="32400" cy="135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15D59D-6493-4636-91B5-C39B5D93E0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47724" y="1071916"/>
                  <a:ext cx="50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573836A-CD21-4CAC-8359-E7DCBC4D3530}"/>
                    </a:ext>
                  </a:extLst>
                </p14:cNvPr>
                <p14:cNvContentPartPr/>
                <p14:nvPr/>
              </p14:nvContentPartPr>
              <p14:xfrm>
                <a:off x="11413604" y="1020076"/>
                <a:ext cx="92160" cy="295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573836A-CD21-4CAC-8359-E7DCBC4D35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04604" y="1011436"/>
                  <a:ext cx="109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150E952-56FC-4702-9218-50A6CF487D51}"/>
                    </a:ext>
                  </a:extLst>
                </p14:cNvPr>
                <p14:cNvContentPartPr/>
                <p14:nvPr/>
              </p14:nvContentPartPr>
              <p14:xfrm>
                <a:off x="11502164" y="1126276"/>
                <a:ext cx="80640" cy="85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150E952-56FC-4702-9218-50A6CF487D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93524" y="1117276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0B7ED2D-4B51-4808-BB86-ED9D505CDD1B}"/>
                    </a:ext>
                  </a:extLst>
                </p14:cNvPr>
                <p14:cNvContentPartPr/>
                <p14:nvPr/>
              </p14:nvContentPartPr>
              <p14:xfrm>
                <a:off x="11587844" y="1020436"/>
                <a:ext cx="135720" cy="179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0B7ED2D-4B51-4808-BB86-ED9D505CDD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78844" y="1011436"/>
                  <a:ext cx="153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4ADCB0-CB81-4654-9F60-3806C5685000}"/>
                    </a:ext>
                  </a:extLst>
                </p14:cNvPr>
                <p14:cNvContentPartPr/>
                <p14:nvPr/>
              </p14:nvContentPartPr>
              <p14:xfrm>
                <a:off x="11762444" y="1103956"/>
                <a:ext cx="164160" cy="68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4ADCB0-CB81-4654-9F60-3806C56850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53804" y="1095316"/>
                  <a:ext cx="181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B268ED0-CFD7-45D4-9567-C986C86B4637}"/>
                    </a:ext>
                  </a:extLst>
                </p14:cNvPr>
                <p14:cNvContentPartPr/>
                <p14:nvPr/>
              </p14:nvContentPartPr>
              <p14:xfrm>
                <a:off x="10478684" y="1428316"/>
                <a:ext cx="217800" cy="236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B268ED0-CFD7-45D4-9567-C986C86B463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69684" y="1419676"/>
                  <a:ext cx="235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3A17CE7-75B2-4682-8B6F-C4615C1AA8A5}"/>
                    </a:ext>
                  </a:extLst>
                </p14:cNvPr>
                <p14:cNvContentPartPr/>
                <p14:nvPr/>
              </p14:nvContentPartPr>
              <p14:xfrm>
                <a:off x="10746524" y="1404196"/>
                <a:ext cx="307440" cy="207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3A17CE7-75B2-4682-8B6F-C4615C1AA8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37524" y="1395556"/>
                  <a:ext cx="325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0D3CC51-F918-43F8-8338-66243FB95738}"/>
                    </a:ext>
                  </a:extLst>
                </p14:cNvPr>
                <p14:cNvContentPartPr/>
                <p14:nvPr/>
              </p14:nvContentPartPr>
              <p14:xfrm>
                <a:off x="11123084" y="1472956"/>
                <a:ext cx="83880" cy="135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0D3CC51-F918-43F8-8338-66243FB957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14444" y="1464316"/>
                  <a:ext cx="101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EE70AF1-5CBB-4343-B52F-39FCB3AA86C9}"/>
                    </a:ext>
                  </a:extLst>
                </p14:cNvPr>
                <p14:cNvContentPartPr/>
                <p14:nvPr/>
              </p14:nvContentPartPr>
              <p14:xfrm>
                <a:off x="11317484" y="1409236"/>
                <a:ext cx="314280" cy="176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EE70AF1-5CBB-4343-B52F-39FCB3AA86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08484" y="1400596"/>
                  <a:ext cx="3319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FC4B628-2A7F-4093-8C76-8E0E791218B7}"/>
              </a:ext>
            </a:extLst>
          </p:cNvPr>
          <p:cNvGrpSpPr/>
          <p:nvPr/>
        </p:nvGrpSpPr>
        <p:grpSpPr>
          <a:xfrm>
            <a:off x="10354484" y="1706596"/>
            <a:ext cx="1562760" cy="552240"/>
            <a:chOff x="10354484" y="1706596"/>
            <a:chExt cx="156276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409B67C-CF88-4938-A990-0546715D2A53}"/>
                    </a:ext>
                  </a:extLst>
                </p14:cNvPr>
                <p14:cNvContentPartPr/>
                <p14:nvPr/>
              </p14:nvContentPartPr>
              <p14:xfrm>
                <a:off x="10354484" y="1875076"/>
                <a:ext cx="437040" cy="148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409B67C-CF88-4938-A990-0546715D2A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45844" y="1866436"/>
                  <a:ext cx="454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C6E7C2-FA1B-446E-A434-50E90205BDA9}"/>
                    </a:ext>
                  </a:extLst>
                </p14:cNvPr>
                <p14:cNvContentPartPr/>
                <p14:nvPr/>
              </p14:nvContentPartPr>
              <p14:xfrm>
                <a:off x="10733924" y="1785796"/>
                <a:ext cx="275760" cy="211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C6E7C2-FA1B-446E-A434-50E90205BD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24924" y="1776796"/>
                  <a:ext cx="293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A7A49B8-3080-4EBC-9A0C-470E33169DA7}"/>
                    </a:ext>
                  </a:extLst>
                </p14:cNvPr>
                <p14:cNvContentPartPr/>
                <p14:nvPr/>
              </p14:nvContentPartPr>
              <p14:xfrm>
                <a:off x="10839764" y="1871836"/>
                <a:ext cx="153000" cy="34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A7A49B8-3080-4EBC-9A0C-470E33169D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30764" y="1863196"/>
                  <a:ext cx="170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7723F29-BE5A-48EB-9F2E-14A26C761613}"/>
                    </a:ext>
                  </a:extLst>
                </p14:cNvPr>
                <p14:cNvContentPartPr/>
                <p14:nvPr/>
              </p14:nvContentPartPr>
              <p14:xfrm>
                <a:off x="11015804" y="1833676"/>
                <a:ext cx="96840" cy="87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7723F29-BE5A-48EB-9F2E-14A26C7616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07164" y="1824676"/>
                  <a:ext cx="114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38B03D1-7EF5-48BD-A011-2BDEB2F67B71}"/>
                    </a:ext>
                  </a:extLst>
                </p14:cNvPr>
                <p14:cNvContentPartPr/>
                <p14:nvPr/>
              </p14:nvContentPartPr>
              <p14:xfrm>
                <a:off x="11008244" y="1852396"/>
                <a:ext cx="151200" cy="122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38B03D1-7EF5-48BD-A011-2BDEB2F67B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99604" y="1843756"/>
                  <a:ext cx="168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F59F5B9-4AB7-4130-9CE8-EC6AD24D4C94}"/>
                    </a:ext>
                  </a:extLst>
                </p14:cNvPr>
                <p14:cNvContentPartPr/>
                <p14:nvPr/>
              </p14:nvContentPartPr>
              <p14:xfrm>
                <a:off x="11189324" y="1706596"/>
                <a:ext cx="559080" cy="235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F59F5B9-4AB7-4130-9CE8-EC6AD24D4C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80684" y="1697956"/>
                  <a:ext cx="57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1FBA163-78BC-4B83-8351-00E2AC672507}"/>
                    </a:ext>
                  </a:extLst>
                </p14:cNvPr>
                <p14:cNvContentPartPr/>
                <p14:nvPr/>
              </p14:nvContentPartPr>
              <p14:xfrm>
                <a:off x="11235764" y="2075236"/>
                <a:ext cx="30600" cy="183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1FBA163-78BC-4B83-8351-00E2AC67250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27124" y="2066596"/>
                  <a:ext cx="48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FA52591-BA54-42D2-9C1C-CEA0BE2CA07E}"/>
                    </a:ext>
                  </a:extLst>
                </p14:cNvPr>
                <p14:cNvContentPartPr/>
                <p14:nvPr/>
              </p14:nvContentPartPr>
              <p14:xfrm>
                <a:off x="11179604" y="2024476"/>
                <a:ext cx="238320" cy="158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FA52591-BA54-42D2-9C1C-CEA0BE2CA07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70964" y="2015836"/>
                  <a:ext cx="255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51B1AF-3BD9-4B50-9B7B-96D5A6EE7528}"/>
                    </a:ext>
                  </a:extLst>
                </p14:cNvPr>
                <p14:cNvContentPartPr/>
                <p14:nvPr/>
              </p14:nvContentPartPr>
              <p14:xfrm>
                <a:off x="11356724" y="2079916"/>
                <a:ext cx="426600" cy="112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51B1AF-3BD9-4B50-9B7B-96D5A6EE75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47724" y="2070916"/>
                  <a:ext cx="444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102281D-5153-4679-8F4F-CA9318C5B6FD}"/>
                    </a:ext>
                  </a:extLst>
                </p14:cNvPr>
                <p14:cNvContentPartPr/>
                <p14:nvPr/>
              </p14:nvContentPartPr>
              <p14:xfrm>
                <a:off x="11788364" y="2066236"/>
                <a:ext cx="128880" cy="64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102281D-5153-4679-8F4F-CA9318C5B6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779724" y="2057236"/>
                  <a:ext cx="14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AF42361-22E4-4CDE-AEFB-404ED182E853}"/>
                    </a:ext>
                  </a:extLst>
                </p14:cNvPr>
                <p14:cNvContentPartPr/>
                <p14:nvPr/>
              </p14:nvContentPartPr>
              <p14:xfrm>
                <a:off x="11592524" y="1951396"/>
                <a:ext cx="3960" cy="14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AF42361-22E4-4CDE-AEFB-404ED182E8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83524" y="1942396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2721D57-83C4-4F94-9A4B-D86B2C94D0A3}"/>
                  </a:ext>
                </a:extLst>
              </p14:cNvPr>
              <p14:cNvContentPartPr/>
              <p14:nvPr/>
            </p14:nvContentPartPr>
            <p14:xfrm>
              <a:off x="635204" y="982276"/>
              <a:ext cx="387720" cy="4341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2721D57-83C4-4F94-9A4B-D86B2C94D0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26564" y="973636"/>
                <a:ext cx="405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EA1CFC9-0351-4DDE-89A5-025D409C9BE6}"/>
                  </a:ext>
                </a:extLst>
              </p14:cNvPr>
              <p14:cNvContentPartPr/>
              <p14:nvPr/>
            </p14:nvContentPartPr>
            <p14:xfrm>
              <a:off x="2226044" y="1364236"/>
              <a:ext cx="2343240" cy="352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EA1CFC9-0351-4DDE-89A5-025D409C9BE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17404" y="1355236"/>
                <a:ext cx="2360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12C185E-C541-49D8-B619-A6232F938FE9}"/>
                  </a:ext>
                </a:extLst>
              </p14:cNvPr>
              <p14:cNvContentPartPr/>
              <p14:nvPr/>
            </p14:nvContentPartPr>
            <p14:xfrm>
              <a:off x="6159044" y="1396996"/>
              <a:ext cx="4074120" cy="471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12C185E-C541-49D8-B619-A6232F938FE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50404" y="1388356"/>
                <a:ext cx="4091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67ADF29-E8F0-44CA-ACF7-F8401D4D7942}"/>
                  </a:ext>
                </a:extLst>
              </p14:cNvPr>
              <p14:cNvContentPartPr/>
              <p14:nvPr/>
            </p14:nvContentPartPr>
            <p14:xfrm>
              <a:off x="1399844" y="982996"/>
              <a:ext cx="304560" cy="45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67ADF29-E8F0-44CA-ACF7-F8401D4D794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91204" y="973996"/>
                <a:ext cx="3222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8A636C3-FA94-49BD-B536-7DDB760C8B9C}"/>
                  </a:ext>
                </a:extLst>
              </p14:cNvPr>
              <p14:cNvContentPartPr/>
              <p14:nvPr/>
            </p14:nvContentPartPr>
            <p14:xfrm>
              <a:off x="1421804" y="974716"/>
              <a:ext cx="227160" cy="70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8A636C3-FA94-49BD-B536-7DDB760C8B9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12804" y="965716"/>
                <a:ext cx="2448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6B766D9-2D0E-43F6-B085-B7562E3BD096}"/>
                  </a:ext>
                </a:extLst>
              </p14:cNvPr>
              <p14:cNvContentPartPr/>
              <p14:nvPr/>
            </p14:nvContentPartPr>
            <p14:xfrm>
              <a:off x="1180964" y="1014316"/>
              <a:ext cx="105480" cy="345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6B766D9-2D0E-43F6-B085-B7562E3BD09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72324" y="1005316"/>
                <a:ext cx="1231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C99D709-2BC8-4453-B671-CD6F0419480A}"/>
                  </a:ext>
                </a:extLst>
              </p14:cNvPr>
              <p14:cNvContentPartPr/>
              <p14:nvPr/>
            </p14:nvContentPartPr>
            <p14:xfrm>
              <a:off x="1070804" y="1196836"/>
              <a:ext cx="112680" cy="12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C99D709-2BC8-4453-B671-CD6F0419480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61804" y="1188196"/>
                <a:ext cx="130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45AD016-DB4D-467D-9C99-9B064A37AEC5}"/>
                  </a:ext>
                </a:extLst>
              </p14:cNvPr>
              <p14:cNvContentPartPr/>
              <p14:nvPr/>
            </p14:nvContentPartPr>
            <p14:xfrm>
              <a:off x="1432604" y="1000276"/>
              <a:ext cx="211320" cy="828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45AD016-DB4D-467D-9C99-9B064A37AEC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23964" y="991636"/>
                <a:ext cx="228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36EDB58-8A4E-45F3-8E1A-125EE12C6E89}"/>
                  </a:ext>
                </a:extLst>
              </p14:cNvPr>
              <p14:cNvContentPartPr/>
              <p14:nvPr/>
            </p14:nvContentPartPr>
            <p14:xfrm>
              <a:off x="1520444" y="1043836"/>
              <a:ext cx="107280" cy="190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36EDB58-8A4E-45F3-8E1A-125EE12C6E8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511444" y="1034836"/>
                <a:ext cx="1249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E834B21-8C19-4A01-84AA-1A0C1C44A033}"/>
                  </a:ext>
                </a:extLst>
              </p14:cNvPr>
              <p14:cNvContentPartPr/>
              <p14:nvPr/>
            </p14:nvContentPartPr>
            <p14:xfrm>
              <a:off x="1371044" y="982276"/>
              <a:ext cx="362160" cy="4330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E834B21-8C19-4A01-84AA-1A0C1C44A03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62044" y="973636"/>
                <a:ext cx="3798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851540C-D36F-432F-8D20-A966C0D8FD97}"/>
                  </a:ext>
                </a:extLst>
              </p14:cNvPr>
              <p14:cNvContentPartPr/>
              <p14:nvPr/>
            </p14:nvContentPartPr>
            <p14:xfrm>
              <a:off x="1084484" y="1213396"/>
              <a:ext cx="10800" cy="75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851540C-D36F-432F-8D20-A966C0D8FD9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75484" y="1204756"/>
                <a:ext cx="284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5D0A6239-BB29-4AB3-B342-2E7EE0EECE8F}"/>
              </a:ext>
            </a:extLst>
          </p:cNvPr>
          <p:cNvGrpSpPr/>
          <p:nvPr/>
        </p:nvGrpSpPr>
        <p:grpSpPr>
          <a:xfrm>
            <a:off x="1449524" y="1348036"/>
            <a:ext cx="311400" cy="261720"/>
            <a:chOff x="1449524" y="1348036"/>
            <a:chExt cx="31140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7387834-25C0-4E85-9C1D-DB17F86D3EB0}"/>
                    </a:ext>
                  </a:extLst>
                </p14:cNvPr>
                <p14:cNvContentPartPr/>
                <p14:nvPr/>
              </p14:nvContentPartPr>
              <p14:xfrm>
                <a:off x="1704764" y="1385836"/>
                <a:ext cx="55080" cy="223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7387834-25C0-4E85-9C1D-DB17F86D3E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95764" y="1376836"/>
                  <a:ext cx="72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404B39A-A248-4C21-A0F7-A0324D65588B}"/>
                    </a:ext>
                  </a:extLst>
                </p14:cNvPr>
                <p14:cNvContentPartPr/>
                <p14:nvPr/>
              </p14:nvContentPartPr>
              <p14:xfrm>
                <a:off x="1661204" y="1358476"/>
                <a:ext cx="99720" cy="146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404B39A-A248-4C21-A0F7-A0324D6558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52564" y="1349476"/>
                  <a:ext cx="117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8247794-4211-42E3-94EC-2AB6B8B7A4B4}"/>
                    </a:ext>
                  </a:extLst>
                </p14:cNvPr>
                <p14:cNvContentPartPr/>
                <p14:nvPr/>
              </p14:nvContentPartPr>
              <p14:xfrm>
                <a:off x="1449524" y="1359556"/>
                <a:ext cx="208080" cy="43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8247794-4211-42E3-94EC-2AB6B8B7A4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40884" y="1350556"/>
                  <a:ext cx="225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1500396-AF65-47C2-8CE8-3A99FAFB4E80}"/>
                    </a:ext>
                  </a:extLst>
                </p14:cNvPr>
                <p14:cNvContentPartPr/>
                <p14:nvPr/>
              </p14:nvContentPartPr>
              <p14:xfrm>
                <a:off x="1482284" y="1348036"/>
                <a:ext cx="138600" cy="22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1500396-AF65-47C2-8CE8-3A99FAFB4E8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73284" y="1339396"/>
                  <a:ext cx="156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2C8D6B3-0D5F-41F4-BF5E-3DF2C464D696}"/>
                  </a:ext>
                </a:extLst>
              </p14:cNvPr>
              <p14:cNvContentPartPr/>
              <p14:nvPr/>
            </p14:nvContentPartPr>
            <p14:xfrm>
              <a:off x="4153124" y="3097276"/>
              <a:ext cx="1381680" cy="5475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2C8D6B3-0D5F-41F4-BF5E-3DF2C464D69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144484" y="3088276"/>
                <a:ext cx="13993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9F97B9EC-ADC8-4E91-A7E2-EA6FAAEC5DB1}"/>
                  </a:ext>
                </a:extLst>
              </p14:cNvPr>
              <p14:cNvContentPartPr/>
              <p14:nvPr/>
            </p14:nvContentPartPr>
            <p14:xfrm>
              <a:off x="4224404" y="3071716"/>
              <a:ext cx="1216080" cy="5544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9F97B9EC-ADC8-4E91-A7E2-EA6FAAEC5DB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15764" y="3062716"/>
                <a:ext cx="1233720" cy="5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82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6167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60477"/>
            <a:ext cx="12192000" cy="13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Durchschnittskosten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Da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symmetrisch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, </a:t>
            </a:r>
            <a:r>
              <a:rPr lang="en-US" sz="2400" dirty="0" err="1"/>
              <a:t>müssen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Gleichgewicht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err="1"/>
              <a:t>gleichen</a:t>
            </a:r>
            <a:r>
              <a:rPr lang="en-US" sz="2400"/>
              <a:t> Preis </a:t>
            </a:r>
            <a:r>
              <a:rPr lang="en-US" sz="2400" dirty="0" err="1"/>
              <a:t>produzieren</a:t>
            </a:r>
            <a:endParaRPr lang="en-US" sz="2400" dirty="0"/>
          </a:p>
          <a:p>
            <a:r>
              <a:rPr lang="en-US" sz="2400" dirty="0"/>
              <a:t>				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1030965" y="16395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p*=p=P</a:t>
            </a:r>
          </a:p>
        </p:txBody>
      </p:sp>
      <p:sp>
        <p:nvSpPr>
          <p:cNvPr id="5" name="Rechteck 4"/>
          <p:cNvSpPr/>
          <p:nvPr/>
        </p:nvSpPr>
        <p:spPr>
          <a:xfrm>
            <a:off x="870138" y="2625526"/>
            <a:ext cx="7405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Einsetzen</a:t>
            </a:r>
            <a:r>
              <a:rPr lang="en-US" sz="2000" dirty="0"/>
              <a:t> in die </a:t>
            </a:r>
            <a:r>
              <a:rPr lang="en-US" sz="2000" dirty="0" err="1"/>
              <a:t>Kostenfunktion</a:t>
            </a:r>
            <a:r>
              <a:rPr lang="en-US" sz="2000" dirty="0"/>
              <a:t> </a:t>
            </a:r>
            <a:r>
              <a:rPr lang="en-US" sz="2000" dirty="0" err="1"/>
              <a:t>liefert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:</a:t>
            </a:r>
          </a:p>
        </p:txBody>
      </p:sp>
      <p:sp>
        <p:nvSpPr>
          <p:cNvPr id="6" name="Rechteck 5"/>
          <p:cNvSpPr/>
          <p:nvPr/>
        </p:nvSpPr>
        <p:spPr>
          <a:xfrm>
            <a:off x="40454" y="5199804"/>
            <a:ext cx="864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mehr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n in der Branche, um so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der </a:t>
            </a:r>
            <a:r>
              <a:rPr lang="en-US" sz="2000" dirty="0" err="1"/>
              <a:t>Anteil</a:t>
            </a:r>
            <a:r>
              <a:rPr lang="en-US" sz="2000" dirty="0"/>
              <a:t> </a:t>
            </a:r>
            <a:r>
              <a:rPr lang="en-US" sz="2000" dirty="0" err="1"/>
              <a:t>jeder</a:t>
            </a:r>
            <a:r>
              <a:rPr lang="en-US" sz="2000" dirty="0"/>
              <a:t> 	</a:t>
            </a:r>
            <a:r>
              <a:rPr lang="en-US" sz="2000" dirty="0" err="1"/>
              <a:t>Firma</a:t>
            </a:r>
            <a:r>
              <a:rPr lang="en-US" sz="2000" dirty="0"/>
              <a:t> am </a:t>
            </a:r>
            <a:r>
              <a:rPr lang="en-US" sz="2000" dirty="0" err="1"/>
              <a:t>Branchenumsatz</a:t>
            </a:r>
            <a:r>
              <a:rPr lang="en-US" sz="2000" dirty="0"/>
              <a:t> S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40454" y="5907690"/>
            <a:ext cx="867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höher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schwieriger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steigende</a:t>
            </a:r>
            <a:r>
              <a:rPr lang="en-US" sz="2000" dirty="0"/>
              <a:t> 	</a:t>
            </a:r>
            <a:r>
              <a:rPr lang="en-US" sz="2000" dirty="0" err="1"/>
              <a:t>Skalenerträge</a:t>
            </a:r>
            <a:r>
              <a:rPr lang="en-US" sz="2000" dirty="0"/>
              <a:t> </a:t>
            </a:r>
            <a:r>
              <a:rPr lang="en-US" sz="2000" dirty="0" err="1"/>
              <a:t>auszunutzen</a:t>
            </a:r>
            <a:endParaRPr lang="en-US" sz="2000" dirty="0"/>
          </a:p>
        </p:txBody>
      </p:sp>
      <p:sp>
        <p:nvSpPr>
          <p:cNvPr id="10" name="Rechteck 9"/>
          <p:cNvSpPr/>
          <p:nvPr/>
        </p:nvSpPr>
        <p:spPr>
          <a:xfrm>
            <a:off x="1618941" y="2089473"/>
            <a:ext cx="9251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Für</a:t>
            </a:r>
            <a:r>
              <a:rPr lang="en-US" sz="2000" dirty="0"/>
              <a:t> p*=p=P </a:t>
            </a:r>
            <a:r>
              <a:rPr lang="en-US" sz="2000" dirty="0" err="1"/>
              <a:t>ergibt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damit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jede</a:t>
            </a:r>
            <a:r>
              <a:rPr lang="en-US" sz="2000" dirty="0"/>
              <a:t> Firma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Marktanteil</a:t>
            </a:r>
            <a:r>
              <a:rPr lang="en-US" sz="2000" dirty="0"/>
              <a:t> von x*=S/n</a:t>
            </a:r>
          </a:p>
        </p:txBody>
      </p:sp>
      <p:sp>
        <p:nvSpPr>
          <p:cNvPr id="8" name="Rechteck 7"/>
          <p:cNvSpPr/>
          <p:nvPr/>
        </p:nvSpPr>
        <p:spPr>
          <a:xfrm>
            <a:off x="3444768" y="3088470"/>
            <a:ext cx="406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DK = K/x = KF/</a:t>
            </a:r>
            <a:r>
              <a:rPr lang="en-US" dirty="0" err="1"/>
              <a:t>x+k</a:t>
            </a:r>
            <a:r>
              <a:rPr lang="en-US" dirty="0"/>
              <a:t> = KF/(S/n)+k = </a:t>
            </a:r>
            <a:r>
              <a:rPr lang="en-US" dirty="0" err="1"/>
              <a:t>n∙KF</a:t>
            </a:r>
            <a:r>
              <a:rPr lang="en-US" dirty="0"/>
              <a:t>/</a:t>
            </a:r>
            <a:r>
              <a:rPr lang="en-US" dirty="0" err="1"/>
              <a:t>S+k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9458" y="3429090"/>
            <a:ext cx="933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da KF, k, S </a:t>
            </a:r>
            <a:r>
              <a:rPr lang="en-US" sz="2000" dirty="0" err="1"/>
              <a:t>Konstant</a:t>
            </a:r>
            <a:r>
              <a:rPr lang="en-US" sz="2000" dirty="0"/>
              <a:t> </a:t>
            </a:r>
            <a:r>
              <a:rPr lang="en-US" sz="2000" dirty="0" err="1"/>
              <a:t>steigen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zunehmender</a:t>
            </a:r>
            <a:r>
              <a:rPr lang="en-US" sz="2000" dirty="0"/>
              <a:t> 	</a:t>
            </a:r>
            <a:r>
              <a:rPr lang="en-US" sz="2000" dirty="0" err="1"/>
              <a:t>Firmenzahl</a:t>
            </a:r>
            <a:r>
              <a:rPr lang="en-US" sz="2000" dirty="0"/>
              <a:t> n. KF/S </a:t>
            </a:r>
            <a:r>
              <a:rPr lang="en-US" sz="2000" dirty="0" err="1"/>
              <a:t>ist</a:t>
            </a:r>
            <a:r>
              <a:rPr lang="en-US" sz="2000" dirty="0"/>
              <a:t> die </a:t>
            </a:r>
            <a:r>
              <a:rPr lang="en-US" sz="2000" dirty="0" err="1"/>
              <a:t>Steigung</a:t>
            </a:r>
            <a:r>
              <a:rPr lang="en-US" sz="2000" dirty="0"/>
              <a:t> der </a:t>
            </a:r>
            <a:r>
              <a:rPr lang="en-US" sz="2000" dirty="0" err="1"/>
              <a:t>Geraden</a:t>
            </a:r>
            <a:r>
              <a:rPr lang="en-US" sz="2000" dirty="0"/>
              <a:t> der </a:t>
            </a:r>
            <a:r>
              <a:rPr lang="en-US" sz="2000" dirty="0" err="1"/>
              <a:t>Durchschnittskosten</a:t>
            </a:r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E5CD04-563B-4AFB-95AA-6A4B45946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983EEC-EF97-4945-85C0-23A637963875}"/>
                  </a:ext>
                </a:extLst>
              </p14:cNvPr>
              <p14:cNvContentPartPr/>
              <p14:nvPr/>
            </p14:nvContentPartPr>
            <p14:xfrm>
              <a:off x="1442324" y="2024476"/>
              <a:ext cx="781560" cy="90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983EEC-EF97-4945-85C0-23A637963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3684" y="2015836"/>
                <a:ext cx="799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FE713EB-A644-4660-8CDE-361FB63D9492}"/>
                  </a:ext>
                </a:extLst>
              </p14:cNvPr>
              <p14:cNvContentPartPr/>
              <p14:nvPr/>
            </p14:nvContentPartPr>
            <p14:xfrm>
              <a:off x="8499044" y="2100076"/>
              <a:ext cx="899280" cy="4582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FE713EB-A644-4660-8CDE-361FB63D94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0404" y="2091076"/>
                <a:ext cx="9169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CC286E7-9FF7-458A-A2F2-81042FC17CE1}"/>
                  </a:ext>
                </a:extLst>
              </p14:cNvPr>
              <p14:cNvContentPartPr/>
              <p14:nvPr/>
            </p14:nvContentPartPr>
            <p14:xfrm>
              <a:off x="3550124" y="3438196"/>
              <a:ext cx="274320" cy="30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CC286E7-9FF7-458A-A2F2-81042FC17C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1484" y="3429556"/>
                <a:ext cx="2919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58EDC7B-97DA-4F61-8E13-751D008A7093}"/>
              </a:ext>
            </a:extLst>
          </p:cNvPr>
          <p:cNvGrpSpPr/>
          <p:nvPr/>
        </p:nvGrpSpPr>
        <p:grpSpPr>
          <a:xfrm>
            <a:off x="4455884" y="3069196"/>
            <a:ext cx="546120" cy="431640"/>
            <a:chOff x="4455884" y="3069196"/>
            <a:chExt cx="54612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DA2D4B-3830-4E1A-A35C-4C06F0A41B71}"/>
                    </a:ext>
                  </a:extLst>
                </p14:cNvPr>
                <p14:cNvContentPartPr/>
                <p14:nvPr/>
              </p14:nvContentPartPr>
              <p14:xfrm>
                <a:off x="4455884" y="3069196"/>
                <a:ext cx="506520" cy="431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DA2D4B-3830-4E1A-A35C-4C06F0A41B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47244" y="3060556"/>
                  <a:ext cx="5241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C089FB-8688-4010-928D-7074C3F5A494}"/>
                    </a:ext>
                  </a:extLst>
                </p14:cNvPr>
                <p14:cNvContentPartPr/>
                <p14:nvPr/>
              </p14:nvContentPartPr>
              <p14:xfrm>
                <a:off x="4840004" y="3176116"/>
                <a:ext cx="162000" cy="283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C089FB-8688-4010-928D-7074C3F5A4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31004" y="3167116"/>
                  <a:ext cx="17964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ECFE2DC-0865-4C20-8C5C-EF6535D86E49}"/>
                  </a:ext>
                </a:extLst>
              </p14:cNvPr>
              <p14:cNvContentPartPr/>
              <p14:nvPr/>
            </p14:nvContentPartPr>
            <p14:xfrm>
              <a:off x="6471524" y="3085036"/>
              <a:ext cx="927360" cy="416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ECFE2DC-0865-4C20-8C5C-EF6535D86E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2884" y="3076036"/>
                <a:ext cx="945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69F3809-7544-4F52-9E1B-7A41BAE9F1BD}"/>
                  </a:ext>
                </a:extLst>
              </p14:cNvPr>
              <p14:cNvContentPartPr/>
              <p14:nvPr/>
            </p14:nvContentPartPr>
            <p14:xfrm>
              <a:off x="3496124" y="3454396"/>
              <a:ext cx="360720" cy="838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69F3809-7544-4F52-9E1B-7A41BAE9F1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87124" y="3445396"/>
                <a:ext cx="378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A0250FC-1FC9-4B48-A88F-52FF7DFD2218}"/>
                  </a:ext>
                </a:extLst>
              </p14:cNvPr>
              <p14:cNvContentPartPr/>
              <p14:nvPr/>
            </p14:nvContentPartPr>
            <p14:xfrm>
              <a:off x="6463604" y="3101956"/>
              <a:ext cx="261000" cy="4125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A0250FC-1FC9-4B48-A88F-52FF7DFD22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54604" y="3093316"/>
                <a:ext cx="2786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39C7405-F37D-4DCE-9769-0AD8383A245A}"/>
                  </a:ext>
                </a:extLst>
              </p14:cNvPr>
              <p14:cNvContentPartPr/>
              <p14:nvPr/>
            </p14:nvContentPartPr>
            <p14:xfrm>
              <a:off x="6785084" y="4558516"/>
              <a:ext cx="362520" cy="3484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39C7405-F37D-4DCE-9769-0AD8383A24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76084" y="4549876"/>
                <a:ext cx="3801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2E882F4-1F36-4908-BAB5-1F8A7724A0D4}"/>
                  </a:ext>
                </a:extLst>
              </p14:cNvPr>
              <p14:cNvContentPartPr/>
              <p14:nvPr/>
            </p14:nvContentPartPr>
            <p14:xfrm>
              <a:off x="3329084" y="4477876"/>
              <a:ext cx="1215360" cy="5670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2E882F4-1F36-4908-BAB5-1F8A7724A0D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20084" y="4468876"/>
                <a:ext cx="1233000" cy="58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36FD5BDD-03F5-44D4-A7BD-A5F2432BC05E}"/>
              </a:ext>
            </a:extLst>
          </p:cNvPr>
          <p:cNvGrpSpPr/>
          <p:nvPr/>
        </p:nvGrpSpPr>
        <p:grpSpPr>
          <a:xfrm>
            <a:off x="5586644" y="4162516"/>
            <a:ext cx="2652120" cy="1001160"/>
            <a:chOff x="5586644" y="4162516"/>
            <a:chExt cx="2652120" cy="10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1C9D74C-F0B4-4C69-BB3B-A4A75FD1A690}"/>
                    </a:ext>
                  </a:extLst>
                </p14:cNvPr>
                <p14:cNvContentPartPr/>
                <p14:nvPr/>
              </p14:nvContentPartPr>
              <p14:xfrm>
                <a:off x="5586644" y="4464916"/>
                <a:ext cx="137160" cy="169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1C9D74C-F0B4-4C69-BB3B-A4A75FD1A6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78004" y="4455916"/>
                  <a:ext cx="154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1B3135-C874-4713-A2C7-4F8B6D725EDC}"/>
                    </a:ext>
                  </a:extLst>
                </p14:cNvPr>
                <p14:cNvContentPartPr/>
                <p14:nvPr/>
              </p14:nvContentPartPr>
              <p14:xfrm>
                <a:off x="5761964" y="4435036"/>
                <a:ext cx="100440" cy="180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1B3135-C874-4713-A2C7-4F8B6D725E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52964" y="4426036"/>
                  <a:ext cx="118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33C099A-9AFC-492F-8759-B59E62D16451}"/>
                    </a:ext>
                  </a:extLst>
                </p14:cNvPr>
                <p14:cNvContentPartPr/>
                <p14:nvPr/>
              </p14:nvContentPartPr>
              <p14:xfrm>
                <a:off x="6081284" y="4477876"/>
                <a:ext cx="126720" cy="28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33C099A-9AFC-492F-8759-B59E62D164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72284" y="4469236"/>
                  <a:ext cx="144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86F6AE-4065-4C5B-9A5A-40DEC362A9F7}"/>
                    </a:ext>
                  </a:extLst>
                </p14:cNvPr>
                <p14:cNvContentPartPr/>
                <p14:nvPr/>
              </p14:nvContentPartPr>
              <p14:xfrm>
                <a:off x="6138524" y="4552756"/>
                <a:ext cx="78840" cy="18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86F6AE-4065-4C5B-9A5A-40DEC362A9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29524" y="4544116"/>
                  <a:ext cx="96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BE6DAAE-3189-4053-B8ED-B74A0F947BA1}"/>
                    </a:ext>
                  </a:extLst>
                </p14:cNvPr>
                <p14:cNvContentPartPr/>
                <p14:nvPr/>
              </p14:nvContentPartPr>
              <p14:xfrm>
                <a:off x="6381524" y="4435756"/>
                <a:ext cx="108720" cy="124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BE6DAAE-3189-4053-B8ED-B74A0F947B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72524" y="4426756"/>
                  <a:ext cx="12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60A397A-AFE0-4817-91E1-A8E3A2223A70}"/>
                    </a:ext>
                  </a:extLst>
                </p14:cNvPr>
                <p14:cNvContentPartPr/>
                <p14:nvPr/>
              </p14:nvContentPartPr>
              <p14:xfrm>
                <a:off x="6698684" y="4491916"/>
                <a:ext cx="38880" cy="49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60A397A-AFE0-4817-91E1-A8E3A2223A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89684" y="4483276"/>
                  <a:ext cx="56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E8869A5-725C-4EEE-A1E8-000D8E46DD5B}"/>
                    </a:ext>
                  </a:extLst>
                </p14:cNvPr>
                <p14:cNvContentPartPr/>
                <p14:nvPr/>
              </p14:nvContentPartPr>
              <p14:xfrm>
                <a:off x="6870764" y="4332796"/>
                <a:ext cx="96120" cy="126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E8869A5-725C-4EEE-A1E8-000D8E46DD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61764" y="4324156"/>
                  <a:ext cx="113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640BDFB-D258-49FE-BED4-F9EB778D4E61}"/>
                    </a:ext>
                  </a:extLst>
                </p14:cNvPr>
                <p14:cNvContentPartPr/>
                <p14:nvPr/>
              </p14:nvContentPartPr>
              <p14:xfrm>
                <a:off x="6906764" y="4423156"/>
                <a:ext cx="62280" cy="38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640BDFB-D258-49FE-BED4-F9EB778D4E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98124" y="4414516"/>
                  <a:ext cx="79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7F0B6EF-14EB-4E76-888D-A16DCEC15ED1}"/>
                    </a:ext>
                  </a:extLst>
                </p14:cNvPr>
                <p14:cNvContentPartPr/>
                <p14:nvPr/>
              </p14:nvContentPartPr>
              <p14:xfrm>
                <a:off x="7019444" y="4334236"/>
                <a:ext cx="130320" cy="98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7F0B6EF-14EB-4E76-888D-A16DCEC15E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10444" y="4325236"/>
                  <a:ext cx="147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5F16E40-A265-4A78-A56D-E0AAAFDAEF76}"/>
                    </a:ext>
                  </a:extLst>
                </p14:cNvPr>
                <p14:cNvContentPartPr/>
                <p14:nvPr/>
              </p14:nvContentPartPr>
              <p14:xfrm>
                <a:off x="7002164" y="4378516"/>
                <a:ext cx="139320" cy="12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5F16E40-A265-4A78-A56D-E0AAAFDAEF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93524" y="4369516"/>
                  <a:ext cx="156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7ED605B-AC97-4A59-AB47-C0BB8A0E7A8D}"/>
                    </a:ext>
                  </a:extLst>
                </p14:cNvPr>
                <p14:cNvContentPartPr/>
                <p14:nvPr/>
              </p14:nvContentPartPr>
              <p14:xfrm>
                <a:off x="6824324" y="4502356"/>
                <a:ext cx="327600" cy="66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7ED605B-AC97-4A59-AB47-C0BB8A0E7A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15324" y="4493716"/>
                  <a:ext cx="345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786DCD6-9FD2-4205-87D5-06443ACDFE82}"/>
                    </a:ext>
                  </a:extLst>
                </p14:cNvPr>
                <p14:cNvContentPartPr/>
                <p14:nvPr/>
              </p14:nvContentPartPr>
              <p14:xfrm>
                <a:off x="6862124" y="4583716"/>
                <a:ext cx="203040" cy="218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786DCD6-9FD2-4205-87D5-06443ACDFE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53124" y="4575076"/>
                  <a:ext cx="220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D009541-F0F5-4C9A-9CE2-EAF0D7138A0A}"/>
                    </a:ext>
                  </a:extLst>
                </p14:cNvPr>
                <p14:cNvContentPartPr/>
                <p14:nvPr/>
              </p14:nvContentPartPr>
              <p14:xfrm>
                <a:off x="6671324" y="4211116"/>
                <a:ext cx="598320" cy="685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009541-F0F5-4C9A-9CE2-EAF0D7138A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62684" y="4202476"/>
                  <a:ext cx="61596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0FD4C23-9542-46F0-AB00-41381D7A65F7}"/>
                    </a:ext>
                  </a:extLst>
                </p14:cNvPr>
                <p14:cNvContentPartPr/>
                <p14:nvPr/>
              </p14:nvContentPartPr>
              <p14:xfrm>
                <a:off x="7457924" y="4504876"/>
                <a:ext cx="39600" cy="145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0FD4C23-9542-46F0-AB00-41381D7A65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48924" y="4495876"/>
                  <a:ext cx="57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22873FD-97CC-4C55-816A-510B8DDA6996}"/>
                    </a:ext>
                  </a:extLst>
                </p14:cNvPr>
                <p14:cNvContentPartPr/>
                <p14:nvPr/>
              </p14:nvContentPartPr>
              <p14:xfrm>
                <a:off x="7388804" y="4572916"/>
                <a:ext cx="187560" cy="25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22873FD-97CC-4C55-816A-510B8DDA699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79804" y="4563916"/>
                  <a:ext cx="20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82ACBD0-CC9A-4EDF-859B-9304032FF3A9}"/>
                    </a:ext>
                  </a:extLst>
                </p14:cNvPr>
                <p14:cNvContentPartPr/>
                <p14:nvPr/>
              </p14:nvContentPartPr>
              <p14:xfrm>
                <a:off x="7662764" y="4368076"/>
                <a:ext cx="160920" cy="245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82ACBD0-CC9A-4EDF-859B-9304032FF3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53764" y="4359076"/>
                  <a:ext cx="178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538F5D-0736-4C20-97E5-3309362E00F1}"/>
                    </a:ext>
                  </a:extLst>
                </p14:cNvPr>
                <p14:cNvContentPartPr/>
                <p14:nvPr/>
              </p14:nvContentPartPr>
              <p14:xfrm>
                <a:off x="7081004" y="4899436"/>
                <a:ext cx="164520" cy="145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538F5D-0736-4C20-97E5-3309362E00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72364" y="4890796"/>
                  <a:ext cx="182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C851DFC-8744-415F-89E8-A4D9DCE4A6C7}"/>
                    </a:ext>
                  </a:extLst>
                </p14:cNvPr>
                <p14:cNvContentPartPr/>
                <p14:nvPr/>
              </p14:nvContentPartPr>
              <p14:xfrm>
                <a:off x="7395644" y="4808716"/>
                <a:ext cx="237960" cy="245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C851DFC-8744-415F-89E8-A4D9DCE4A6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86644" y="4799716"/>
                  <a:ext cx="25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40F8494-60B7-4638-BEF3-A85545DA234C}"/>
                    </a:ext>
                  </a:extLst>
                </p14:cNvPr>
                <p14:cNvContentPartPr/>
                <p14:nvPr/>
              </p14:nvContentPartPr>
              <p14:xfrm>
                <a:off x="7496444" y="4717996"/>
                <a:ext cx="166680" cy="127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40F8494-60B7-4638-BEF3-A85545DA234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87804" y="4708996"/>
                  <a:ext cx="184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37EA4FD-812F-462C-8D34-53DA00B885D2}"/>
                    </a:ext>
                  </a:extLst>
                </p14:cNvPr>
                <p14:cNvContentPartPr/>
                <p14:nvPr/>
              </p14:nvContentPartPr>
              <p14:xfrm>
                <a:off x="7512644" y="4274116"/>
                <a:ext cx="429120" cy="410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37EA4FD-812F-462C-8D34-53DA00B885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03644" y="4265476"/>
                  <a:ext cx="446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2211CAF-B359-4BF9-ABAC-CA5183288D99}"/>
                    </a:ext>
                  </a:extLst>
                </p14:cNvPr>
                <p14:cNvContentPartPr/>
                <p14:nvPr/>
              </p14:nvContentPartPr>
              <p14:xfrm>
                <a:off x="6987764" y="4842916"/>
                <a:ext cx="193680" cy="200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2211CAF-B359-4BF9-ABAC-CA5183288D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79124" y="4833916"/>
                  <a:ext cx="211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DFDAF52-23A4-4B00-A070-7D46DC2AA477}"/>
                    </a:ext>
                  </a:extLst>
                </p14:cNvPr>
                <p14:cNvContentPartPr/>
                <p14:nvPr/>
              </p14:nvContentPartPr>
              <p14:xfrm>
                <a:off x="7289804" y="5056036"/>
                <a:ext cx="156600" cy="86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DFDAF52-23A4-4B00-A070-7D46DC2AA4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80804" y="5047396"/>
                  <a:ext cx="174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C9A51FF-C621-438D-8C46-3EDFA4E61BF4}"/>
                    </a:ext>
                  </a:extLst>
                </p14:cNvPr>
                <p14:cNvContentPartPr/>
                <p14:nvPr/>
              </p14:nvContentPartPr>
              <p14:xfrm>
                <a:off x="7388804" y="5129116"/>
                <a:ext cx="78840" cy="34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C9A51FF-C621-438D-8C46-3EDFA4E61BF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79804" y="5120476"/>
                  <a:ext cx="96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0BB1222-59B3-4F75-954A-623E664C328B}"/>
                    </a:ext>
                  </a:extLst>
                </p14:cNvPr>
                <p14:cNvContentPartPr/>
                <p14:nvPr/>
              </p14:nvContentPartPr>
              <p14:xfrm>
                <a:off x="7473764" y="5062156"/>
                <a:ext cx="313200" cy="92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0BB1222-59B3-4F75-954A-623E664C32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65124" y="5053156"/>
                  <a:ext cx="33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47D6B81-138B-46C0-8369-86D8C8708B09}"/>
                    </a:ext>
                  </a:extLst>
                </p14:cNvPr>
                <p14:cNvContentPartPr/>
                <p14:nvPr/>
              </p14:nvContentPartPr>
              <p14:xfrm>
                <a:off x="7788404" y="4927876"/>
                <a:ext cx="450360" cy="209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47D6B81-138B-46C0-8369-86D8C8708B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79764" y="4919236"/>
                  <a:ext cx="46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0EEE07B-928A-4602-A9AB-3AE82B55BE08}"/>
                    </a:ext>
                  </a:extLst>
                </p14:cNvPr>
                <p14:cNvContentPartPr/>
                <p14:nvPr/>
              </p14:nvContentPartPr>
              <p14:xfrm>
                <a:off x="6718844" y="4162516"/>
                <a:ext cx="501840" cy="762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0EEE07B-928A-4602-A9AB-3AE82B55BE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10204" y="4153876"/>
                  <a:ext cx="519480" cy="78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2A948B2-7DA4-4F68-929C-2A9735F01EB2}"/>
              </a:ext>
            </a:extLst>
          </p:cNvPr>
          <p:cNvGrpSpPr/>
          <p:nvPr/>
        </p:nvGrpSpPr>
        <p:grpSpPr>
          <a:xfrm>
            <a:off x="2469404" y="4242436"/>
            <a:ext cx="2674800" cy="1173960"/>
            <a:chOff x="2469404" y="4242436"/>
            <a:chExt cx="2674800" cy="11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A4F83EF-A2D6-4B0B-9E1E-19A65DF585C0}"/>
                    </a:ext>
                  </a:extLst>
                </p14:cNvPr>
                <p14:cNvContentPartPr/>
                <p14:nvPr/>
              </p14:nvContentPartPr>
              <p14:xfrm>
                <a:off x="2972684" y="4336036"/>
                <a:ext cx="16920" cy="785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A4F83EF-A2D6-4B0B-9E1E-19A65DF585C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63684" y="4327036"/>
                  <a:ext cx="3456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E339742-B717-4C5B-A988-C099D301096B}"/>
                    </a:ext>
                  </a:extLst>
                </p14:cNvPr>
                <p14:cNvContentPartPr/>
                <p14:nvPr/>
              </p14:nvContentPartPr>
              <p14:xfrm>
                <a:off x="2790884" y="5095276"/>
                <a:ext cx="2226600" cy="66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E339742-B717-4C5B-A988-C099D301096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81884" y="5086276"/>
                  <a:ext cx="2244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DBBBF1A-3697-40A4-A892-6DCF48D83D08}"/>
                    </a:ext>
                  </a:extLst>
                </p14:cNvPr>
                <p14:cNvContentPartPr/>
                <p14:nvPr/>
              </p14:nvContentPartPr>
              <p14:xfrm>
                <a:off x="4977164" y="5038756"/>
                <a:ext cx="167040" cy="162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DBBBF1A-3697-40A4-A892-6DCF48D83D0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68164" y="5029756"/>
                  <a:ext cx="184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C1CCB33-F6D4-4C23-AB83-C8E9986C613F}"/>
                    </a:ext>
                  </a:extLst>
                </p14:cNvPr>
                <p14:cNvContentPartPr/>
                <p14:nvPr/>
              </p14:nvContentPartPr>
              <p14:xfrm>
                <a:off x="2843084" y="4242436"/>
                <a:ext cx="259920" cy="163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C1CCB33-F6D4-4C23-AB83-C8E9986C61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34444" y="4233436"/>
                  <a:ext cx="277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3EB1F0-02C4-4884-AD96-EC9FAE14674D}"/>
                    </a:ext>
                  </a:extLst>
                </p14:cNvPr>
                <p14:cNvContentPartPr/>
                <p14:nvPr/>
              </p14:nvContentPartPr>
              <p14:xfrm>
                <a:off x="3221444" y="4469956"/>
                <a:ext cx="1311480" cy="525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3EB1F0-02C4-4884-AD96-EC9FAE1467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12804" y="4461316"/>
                  <a:ext cx="13291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E667233-88A8-4AE7-9AF4-43C6558690B4}"/>
                    </a:ext>
                  </a:extLst>
                </p14:cNvPr>
                <p14:cNvContentPartPr/>
                <p14:nvPr/>
              </p14:nvContentPartPr>
              <p14:xfrm>
                <a:off x="4654604" y="4340716"/>
                <a:ext cx="177840" cy="172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E667233-88A8-4AE7-9AF4-43C6558690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45604" y="4331716"/>
                  <a:ext cx="195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D649BCC-7370-40B7-94FA-F4A130D86B14}"/>
                    </a:ext>
                  </a:extLst>
                </p14:cNvPr>
                <p14:cNvContentPartPr/>
                <p14:nvPr/>
              </p14:nvContentPartPr>
              <p14:xfrm>
                <a:off x="4876724" y="4325596"/>
                <a:ext cx="179280" cy="156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D649BCC-7370-40B7-94FA-F4A130D86B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68084" y="4316596"/>
                  <a:ext cx="196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4BBEC83-6D8D-4D0F-B77E-DC4304DA154A}"/>
                    </a:ext>
                  </a:extLst>
                </p14:cNvPr>
                <p14:cNvContentPartPr/>
                <p14:nvPr/>
              </p14:nvContentPartPr>
              <p14:xfrm>
                <a:off x="4855484" y="5206516"/>
                <a:ext cx="95040" cy="100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4BBEC83-6D8D-4D0F-B77E-DC4304DA15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46844" y="5197516"/>
                  <a:ext cx="112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A05AEFC-1E27-49FF-96FA-ADB26A141FFB}"/>
                    </a:ext>
                  </a:extLst>
                </p14:cNvPr>
                <p14:cNvContentPartPr/>
                <p14:nvPr/>
              </p14:nvContentPartPr>
              <p14:xfrm>
                <a:off x="2561204" y="4324156"/>
                <a:ext cx="6120" cy="87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A05AEFC-1E27-49FF-96FA-ADB26A141F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2204" y="4315516"/>
                  <a:ext cx="23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829A589-F2C7-4508-89D9-FD430932F079}"/>
                    </a:ext>
                  </a:extLst>
                </p14:cNvPr>
                <p14:cNvContentPartPr/>
                <p14:nvPr/>
              </p14:nvContentPartPr>
              <p14:xfrm>
                <a:off x="2469404" y="4289596"/>
                <a:ext cx="162360" cy="137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829A589-F2C7-4508-89D9-FD430932F0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60764" y="4280956"/>
                  <a:ext cx="180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921B601-8FAD-427F-9A68-1393C55956F2}"/>
                    </a:ext>
                  </a:extLst>
                </p14:cNvPr>
                <p14:cNvContentPartPr/>
                <p14:nvPr/>
              </p14:nvContentPartPr>
              <p14:xfrm>
                <a:off x="2707364" y="4246036"/>
                <a:ext cx="107640" cy="149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921B601-8FAD-427F-9A68-1393C55956F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98364" y="4237396"/>
                  <a:ext cx="125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64FB43-C095-43CA-8D90-3BB4E22F6382}"/>
                    </a:ext>
                  </a:extLst>
                </p14:cNvPr>
                <p14:cNvContentPartPr/>
                <p14:nvPr/>
              </p14:nvContentPartPr>
              <p14:xfrm>
                <a:off x="2761364" y="4374196"/>
                <a:ext cx="60840" cy="32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64FB43-C095-43CA-8D90-3BB4E22F63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2364" y="4365556"/>
                  <a:ext cx="78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25068EC-25EB-48EE-A2A9-09FA337D6B54}"/>
                    </a:ext>
                  </a:extLst>
                </p14:cNvPr>
                <p14:cNvContentPartPr/>
                <p14:nvPr/>
              </p14:nvContentPartPr>
              <p14:xfrm>
                <a:off x="4770164" y="5124076"/>
                <a:ext cx="356760" cy="292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25068EC-25EB-48EE-A2A9-09FA337D6B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61524" y="5115436"/>
                  <a:ext cx="374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CB38D8D-8C2A-4ABF-A7F1-8064A2E631C1}"/>
                    </a:ext>
                  </a:extLst>
                </p14:cNvPr>
                <p14:cNvContentPartPr/>
                <p14:nvPr/>
              </p14:nvContentPartPr>
              <p14:xfrm>
                <a:off x="3453644" y="4511716"/>
                <a:ext cx="1108440" cy="471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CB38D8D-8C2A-4ABF-A7F1-8064A2E631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45004" y="4503076"/>
                  <a:ext cx="11260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4B26051-9338-419E-A0D6-3DFF3BAB46EF}"/>
                    </a:ext>
                  </a:extLst>
                </p14:cNvPr>
                <p14:cNvContentPartPr/>
                <p14:nvPr/>
              </p14:nvContentPartPr>
              <p14:xfrm>
                <a:off x="4739564" y="5123716"/>
                <a:ext cx="379080" cy="292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4B26051-9338-419E-A0D6-3DFF3BAB46E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30564" y="5115076"/>
                  <a:ext cx="396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CD8A91A-BEEB-4512-AF34-4C1E36BBCA3F}"/>
                    </a:ext>
                  </a:extLst>
                </p14:cNvPr>
                <p14:cNvContentPartPr/>
                <p14:nvPr/>
              </p14:nvContentPartPr>
              <p14:xfrm>
                <a:off x="4810124" y="5168356"/>
                <a:ext cx="266400" cy="230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CD8A91A-BEEB-4512-AF34-4C1E36BBCA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01124" y="5159356"/>
                  <a:ext cx="2840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435F7200-E3C7-43F9-85A2-C6C8265449BA}"/>
              </a:ext>
            </a:extLst>
          </p:cNvPr>
          <p:cNvGrpSpPr/>
          <p:nvPr/>
        </p:nvGrpSpPr>
        <p:grpSpPr>
          <a:xfrm>
            <a:off x="5889764" y="1863196"/>
            <a:ext cx="3739320" cy="1339200"/>
            <a:chOff x="5889764" y="1863196"/>
            <a:chExt cx="3739320" cy="13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A7263B1-9DEA-4232-B941-400168893C23}"/>
                    </a:ext>
                  </a:extLst>
                </p14:cNvPr>
                <p14:cNvContentPartPr/>
                <p14:nvPr/>
              </p14:nvContentPartPr>
              <p14:xfrm>
                <a:off x="9184844" y="2162356"/>
                <a:ext cx="77400" cy="44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A7263B1-9DEA-4232-B941-400168893C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76204" y="2153356"/>
                  <a:ext cx="95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EB4F135-52E0-41E6-917F-15E303DB85A2}"/>
                    </a:ext>
                  </a:extLst>
                </p14:cNvPr>
                <p14:cNvContentPartPr/>
                <p14:nvPr/>
              </p14:nvContentPartPr>
              <p14:xfrm>
                <a:off x="5964284" y="2374756"/>
                <a:ext cx="2965680" cy="685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EB4F135-52E0-41E6-917F-15E303DB85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55644" y="2366116"/>
                  <a:ext cx="298332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8B81CF8-29B3-48BA-A6B3-B91BD038809B}"/>
                    </a:ext>
                  </a:extLst>
                </p14:cNvPr>
                <p14:cNvContentPartPr/>
                <p14:nvPr/>
              </p14:nvContentPartPr>
              <p14:xfrm>
                <a:off x="5889764" y="3006556"/>
                <a:ext cx="159840" cy="195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8B81CF8-29B3-48BA-A6B3-B91BD03880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80764" y="2997916"/>
                  <a:ext cx="177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3F5310E-4D8F-4322-BD6C-8650607A630F}"/>
                    </a:ext>
                  </a:extLst>
                </p14:cNvPr>
                <p14:cNvContentPartPr/>
                <p14:nvPr/>
              </p14:nvContentPartPr>
              <p14:xfrm>
                <a:off x="8339204" y="1863196"/>
                <a:ext cx="1289880" cy="878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3F5310E-4D8F-4322-BD6C-8650607A63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30204" y="1854196"/>
                  <a:ext cx="1307520" cy="89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18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-53788" y="541189"/>
            <a:ext cx="12245788" cy="6316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Preis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 err="1"/>
              <a:t>Nachfrage</a:t>
            </a:r>
            <a:r>
              <a:rPr lang="en-US" sz="2400" dirty="0"/>
              <a:t>:		</a:t>
            </a:r>
            <a:r>
              <a:rPr lang="de-DE" sz="2400" dirty="0"/>
              <a:t>x = S(1/n –b(p-P)) = S/n + </a:t>
            </a:r>
            <a:r>
              <a:rPr lang="de-DE" sz="2400" dirty="0" err="1"/>
              <a:t>SbP</a:t>
            </a:r>
            <a:r>
              <a:rPr lang="de-DE" sz="2400" dirty="0"/>
              <a:t> – </a:t>
            </a:r>
            <a:r>
              <a:rPr lang="de-DE" sz="2400" dirty="0" err="1"/>
              <a:t>Sbp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Jede Firma nimmt die Preise der anderen als gegeben (vgl. </a:t>
            </a:r>
            <a:r>
              <a:rPr lang="de-DE" sz="2400" dirty="0" err="1"/>
              <a:t>Cournot</a:t>
            </a:r>
            <a:r>
              <a:rPr lang="de-DE" sz="2400" dirty="0"/>
              <a:t>):</a:t>
            </a:r>
          </a:p>
          <a:p>
            <a:r>
              <a:rPr lang="en-US" sz="2400" dirty="0"/>
              <a:t>→ </a:t>
            </a:r>
            <a:r>
              <a:rPr lang="en-US" sz="2400" dirty="0" err="1"/>
              <a:t>setze</a:t>
            </a:r>
            <a:r>
              <a:rPr lang="en-US" sz="2400" dirty="0"/>
              <a:t> A:=</a:t>
            </a:r>
            <a:r>
              <a:rPr lang="de-DE" sz="2400" dirty="0"/>
              <a:t> S/n + </a:t>
            </a:r>
            <a:r>
              <a:rPr lang="de-DE" sz="2400" dirty="0" err="1"/>
              <a:t>SbP</a:t>
            </a:r>
            <a:r>
              <a:rPr lang="de-DE" sz="2400" dirty="0"/>
              <a:t> und B:=Sb</a:t>
            </a:r>
          </a:p>
          <a:p>
            <a:endParaRPr lang="en-US" sz="2400" dirty="0"/>
          </a:p>
          <a:p>
            <a:r>
              <a:rPr lang="en-US" sz="2400" dirty="0"/>
              <a:t>→ 	x = A-</a:t>
            </a:r>
            <a:r>
              <a:rPr lang="en-US" sz="2400" dirty="0" err="1"/>
              <a:t>Bp</a:t>
            </a:r>
            <a:r>
              <a:rPr lang="en-US" sz="2400" dirty="0"/>
              <a:t>			(</a:t>
            </a:r>
            <a:r>
              <a:rPr lang="en-US" sz="2400" dirty="0" err="1"/>
              <a:t>Monopolnachfrage</a:t>
            </a:r>
            <a:r>
              <a:rPr lang="en-US" sz="2400" dirty="0"/>
              <a:t>)</a:t>
            </a:r>
          </a:p>
          <a:p>
            <a:r>
              <a:rPr lang="en-US" sz="2400" dirty="0"/>
              <a:t>	GE = p – x/B = p – x/(Sb) 	(</a:t>
            </a:r>
            <a:r>
              <a:rPr lang="en-US" sz="2400" dirty="0" err="1"/>
              <a:t>Grenzerträge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Monopol</a:t>
            </a:r>
            <a:r>
              <a:rPr lang="en-US" sz="2400" dirty="0"/>
              <a:t>)</a:t>
            </a:r>
          </a:p>
          <a:p>
            <a:r>
              <a:rPr lang="en-US" sz="2400" dirty="0"/>
              <a:t>	GE = GK = k			(</a:t>
            </a:r>
            <a:r>
              <a:rPr lang="en-US" sz="2400" dirty="0" err="1"/>
              <a:t>Optimalitätsbedingung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 p = k + x/Sb = k + (S/n)/(Sb)	(</a:t>
            </a:r>
            <a:r>
              <a:rPr lang="en-US" sz="2400" dirty="0" err="1"/>
              <a:t>Gleichgewichtsbedingung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	p = k + 1/(</a:t>
            </a:r>
            <a:r>
              <a:rPr lang="en-US" sz="2400" dirty="0" err="1"/>
              <a:t>nb</a:t>
            </a:r>
            <a:r>
              <a:rPr lang="en-US" sz="2400" dirty="0"/>
              <a:t>)		→	 1/</a:t>
            </a:r>
            <a:r>
              <a:rPr lang="en-US" sz="2400" dirty="0" err="1"/>
              <a:t>nb</a:t>
            </a:r>
            <a:r>
              <a:rPr lang="en-US" sz="2400" dirty="0"/>
              <a:t>  (Mark-up </a:t>
            </a:r>
            <a:r>
              <a:rPr lang="en-US" sz="2400" dirty="0" err="1"/>
              <a:t>gegenüber</a:t>
            </a:r>
            <a:r>
              <a:rPr lang="en-US" sz="2400" dirty="0"/>
              <a:t> VKK)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Firmenzahl</a:t>
            </a:r>
            <a:r>
              <a:rPr lang="en-US" sz="2400" dirty="0"/>
              <a:t> (n), so </a:t>
            </a:r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Konkurrenz</a:t>
            </a:r>
            <a:r>
              <a:rPr lang="en-US" sz="2400" dirty="0"/>
              <a:t> und</a:t>
            </a:r>
          </a:p>
          <a:p>
            <a:r>
              <a:rPr lang="en-US" sz="2400" dirty="0" err="1"/>
              <a:t>damit</a:t>
            </a:r>
            <a:r>
              <a:rPr lang="en-US" sz="2400" dirty="0"/>
              <a:t> </a:t>
            </a:r>
            <a:r>
              <a:rPr lang="en-US" sz="2400" dirty="0" err="1"/>
              <a:t>sinkt</a:t>
            </a:r>
            <a:r>
              <a:rPr lang="en-US" sz="2400" dirty="0"/>
              <a:t> der </a:t>
            </a:r>
            <a:r>
              <a:rPr lang="en-US" sz="2400" dirty="0" err="1"/>
              <a:t>Preis</a:t>
            </a:r>
            <a:r>
              <a:rPr lang="en-US" sz="2400" dirty="0"/>
              <a:t> (p) den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einzelne</a:t>
            </a:r>
            <a:r>
              <a:rPr lang="en-US" sz="2400" dirty="0"/>
              <a:t> Firma </a:t>
            </a:r>
            <a:r>
              <a:rPr lang="en-US" sz="2400" dirty="0" err="1"/>
              <a:t>verlangen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.</a:t>
            </a:r>
          </a:p>
          <a:p>
            <a:endParaRPr lang="de-DE" sz="2400" dirty="0"/>
          </a:p>
          <a:p>
            <a:endParaRPr lang="en-US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FD3F33-6D0A-4C64-ADF0-F34B9E202F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6FEF5F7-B0AD-484C-8732-58AC3E022ACB}"/>
                  </a:ext>
                </a:extLst>
              </p14:cNvPr>
              <p14:cNvContentPartPr/>
              <p14:nvPr/>
            </p14:nvContentPartPr>
            <p14:xfrm>
              <a:off x="2696924" y="1703716"/>
              <a:ext cx="2178360" cy="68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6FEF5F7-B0AD-484C-8732-58AC3E022A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924" y="1695076"/>
                <a:ext cx="219600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E9647BA-CE6C-477F-8598-DA3ADE699A4F}"/>
              </a:ext>
            </a:extLst>
          </p:cNvPr>
          <p:cNvGrpSpPr/>
          <p:nvPr/>
        </p:nvGrpSpPr>
        <p:grpSpPr>
          <a:xfrm>
            <a:off x="5120804" y="390436"/>
            <a:ext cx="5208480" cy="1529640"/>
            <a:chOff x="5120804" y="390436"/>
            <a:chExt cx="5208480" cy="152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B93FDE1-A540-466D-B8D0-7D04D59B0CCC}"/>
                    </a:ext>
                  </a:extLst>
                </p14:cNvPr>
                <p14:cNvContentPartPr/>
                <p14:nvPr/>
              </p14:nvContentPartPr>
              <p14:xfrm>
                <a:off x="5120804" y="1193956"/>
                <a:ext cx="1265760" cy="726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B93FDE1-A540-466D-B8D0-7D04D59B0C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2164" y="1184956"/>
                  <a:ext cx="12834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E3E7D5B-556E-4039-95CB-860303963847}"/>
                    </a:ext>
                  </a:extLst>
                </p14:cNvPr>
                <p14:cNvContentPartPr/>
                <p14:nvPr/>
              </p14:nvContentPartPr>
              <p14:xfrm>
                <a:off x="5798324" y="730276"/>
                <a:ext cx="182520" cy="437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E3E7D5B-556E-4039-95CB-86030396384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89684" y="721636"/>
                  <a:ext cx="2001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D75B93C-3E5E-47A5-A07E-A5DE8AF0FEB5}"/>
                    </a:ext>
                  </a:extLst>
                </p14:cNvPr>
                <p14:cNvContentPartPr/>
                <p14:nvPr/>
              </p14:nvContentPartPr>
              <p14:xfrm>
                <a:off x="5775284" y="927196"/>
                <a:ext cx="152640" cy="253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D75B93C-3E5E-47A5-A07E-A5DE8AF0FE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6284" y="918196"/>
                  <a:ext cx="170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577E9FC-5797-41EE-9962-C234047E6E09}"/>
                    </a:ext>
                  </a:extLst>
                </p14:cNvPr>
                <p14:cNvContentPartPr/>
                <p14:nvPr/>
              </p14:nvContentPartPr>
              <p14:xfrm>
                <a:off x="6088484" y="474316"/>
                <a:ext cx="238320" cy="303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577E9FC-5797-41EE-9962-C234047E6E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79844" y="465316"/>
                  <a:ext cx="255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D375AE-7B7B-412E-A2A4-DE49ECC69B9B}"/>
                    </a:ext>
                  </a:extLst>
                </p14:cNvPr>
                <p14:cNvContentPartPr/>
                <p14:nvPr/>
              </p14:nvContentPartPr>
              <p14:xfrm>
                <a:off x="6219884" y="521476"/>
                <a:ext cx="16200" cy="5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D375AE-7B7B-412E-A2A4-DE49ECC69B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11244" y="512836"/>
                  <a:ext cx="3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973489-3066-4264-B8D7-F5C678AD6CF7}"/>
                    </a:ext>
                  </a:extLst>
                </p14:cNvPr>
                <p14:cNvContentPartPr/>
                <p14:nvPr/>
              </p14:nvContentPartPr>
              <p14:xfrm>
                <a:off x="6495284" y="562516"/>
                <a:ext cx="294120" cy="130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973489-3066-4264-B8D7-F5C678AD6CF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86284" y="553516"/>
                  <a:ext cx="311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D3915A-E0EC-4BDA-8F59-E9AB2940012B}"/>
                    </a:ext>
                  </a:extLst>
                </p14:cNvPr>
                <p14:cNvContentPartPr/>
                <p14:nvPr/>
              </p14:nvContentPartPr>
              <p14:xfrm>
                <a:off x="6692564" y="505636"/>
                <a:ext cx="1800" cy="9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D3915A-E0EC-4BDA-8F59-E9AB294001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83924" y="496636"/>
                  <a:ext cx="19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892B76-6AC6-4F0B-A845-81D3115C6211}"/>
                    </a:ext>
                  </a:extLst>
                </p14:cNvPr>
                <p14:cNvContentPartPr/>
                <p14:nvPr/>
              </p14:nvContentPartPr>
              <p14:xfrm>
                <a:off x="6988484" y="584116"/>
                <a:ext cx="279000" cy="127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892B76-6AC6-4F0B-A845-81D3115C62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79844" y="575476"/>
                  <a:ext cx="296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8705D20-A9B0-4FEA-A225-D89F3AE2AF43}"/>
                    </a:ext>
                  </a:extLst>
                </p14:cNvPr>
                <p14:cNvContentPartPr/>
                <p14:nvPr/>
              </p14:nvContentPartPr>
              <p14:xfrm>
                <a:off x="7207724" y="535156"/>
                <a:ext cx="31680" cy="4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8705D20-A9B0-4FEA-A225-D89F3AE2AF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98724" y="526156"/>
                  <a:ext cx="49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4EBECD8-524B-4674-A12A-AB3A17484F32}"/>
                    </a:ext>
                  </a:extLst>
                </p14:cNvPr>
                <p14:cNvContentPartPr/>
                <p14:nvPr/>
              </p14:nvContentPartPr>
              <p14:xfrm>
                <a:off x="7368644" y="583036"/>
                <a:ext cx="115920" cy="120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4EBECD8-524B-4674-A12A-AB3A17484F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59644" y="574036"/>
                  <a:ext cx="13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4F1003-1395-4A98-AB4E-752474A22E4E}"/>
                    </a:ext>
                  </a:extLst>
                </p14:cNvPr>
                <p14:cNvContentPartPr/>
                <p14:nvPr/>
              </p14:nvContentPartPr>
              <p14:xfrm>
                <a:off x="7539644" y="499876"/>
                <a:ext cx="396000" cy="191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4F1003-1395-4A98-AB4E-752474A22E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30644" y="490876"/>
                  <a:ext cx="413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CDBCF1-27AC-404B-BBC4-2B4CFD06D67A}"/>
                    </a:ext>
                  </a:extLst>
                </p14:cNvPr>
                <p14:cNvContentPartPr/>
                <p14:nvPr/>
              </p14:nvContentPartPr>
              <p14:xfrm>
                <a:off x="8262524" y="511756"/>
                <a:ext cx="15840" cy="207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CDBCF1-27AC-404B-BBC4-2B4CFD06D67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53524" y="503116"/>
                  <a:ext cx="33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447E2E-131B-4196-B51B-409B5225F8BA}"/>
                    </a:ext>
                  </a:extLst>
                </p14:cNvPr>
                <p14:cNvContentPartPr/>
                <p14:nvPr/>
              </p14:nvContentPartPr>
              <p14:xfrm>
                <a:off x="8166404" y="488716"/>
                <a:ext cx="190080" cy="140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447E2E-131B-4196-B51B-409B5225F8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57404" y="479716"/>
                  <a:ext cx="207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63517D9-E651-4CE9-A29C-0D61D8B35BC5}"/>
                    </a:ext>
                  </a:extLst>
                </p14:cNvPr>
                <p14:cNvContentPartPr/>
                <p14:nvPr/>
              </p14:nvContentPartPr>
              <p14:xfrm>
                <a:off x="8392124" y="589516"/>
                <a:ext cx="442080" cy="119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63517D9-E651-4CE9-A29C-0D61D8B35B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83124" y="580876"/>
                  <a:ext cx="45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6A7C33A-FF8E-4390-B8B8-E987AC56C78A}"/>
                    </a:ext>
                  </a:extLst>
                </p14:cNvPr>
                <p14:cNvContentPartPr/>
                <p14:nvPr/>
              </p14:nvContentPartPr>
              <p14:xfrm>
                <a:off x="8737004" y="509596"/>
                <a:ext cx="27720" cy="9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6A7C33A-FF8E-4390-B8B8-E987AC56C7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28004" y="500956"/>
                  <a:ext cx="45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314517E-3961-4E44-B090-BA78A726C355}"/>
                    </a:ext>
                  </a:extLst>
                </p14:cNvPr>
                <p14:cNvContentPartPr/>
                <p14:nvPr/>
              </p14:nvContentPartPr>
              <p14:xfrm>
                <a:off x="8908724" y="566116"/>
                <a:ext cx="106560" cy="134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314517E-3961-4E44-B090-BA78A726C35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00084" y="557116"/>
                  <a:ext cx="124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D25CD1-54E8-4E1E-85A2-F8873A7A54F9}"/>
                    </a:ext>
                  </a:extLst>
                </p14:cNvPr>
                <p14:cNvContentPartPr/>
                <p14:nvPr/>
              </p14:nvContentPartPr>
              <p14:xfrm>
                <a:off x="9220844" y="469636"/>
                <a:ext cx="182880" cy="189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D25CD1-54E8-4E1E-85A2-F8873A7A54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2204" y="460636"/>
                  <a:ext cx="20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9856B99-BDD3-4734-88AA-A62C6DCAC631}"/>
                    </a:ext>
                  </a:extLst>
                </p14:cNvPr>
                <p14:cNvContentPartPr/>
                <p14:nvPr/>
              </p14:nvContentPartPr>
              <p14:xfrm>
                <a:off x="9350444" y="557116"/>
                <a:ext cx="303120" cy="92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9856B99-BDD3-4734-88AA-A62C6DCAC6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41804" y="548476"/>
                  <a:ext cx="32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FEBAC0A-4941-4639-8F07-48D4BA7C6CA2}"/>
                    </a:ext>
                  </a:extLst>
                </p14:cNvPr>
                <p14:cNvContentPartPr/>
                <p14:nvPr/>
              </p14:nvContentPartPr>
              <p14:xfrm>
                <a:off x="9680924" y="538036"/>
                <a:ext cx="142920" cy="132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FEBAC0A-4941-4639-8F07-48D4BA7C6C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71924" y="529396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5884BF3-9570-4365-8BC7-A7062F7FF5A8}"/>
                    </a:ext>
                  </a:extLst>
                </p14:cNvPr>
                <p14:cNvContentPartPr/>
                <p14:nvPr/>
              </p14:nvContentPartPr>
              <p14:xfrm>
                <a:off x="9786764" y="436876"/>
                <a:ext cx="97920" cy="178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5884BF3-9570-4365-8BC7-A7062F7FF5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78124" y="428236"/>
                  <a:ext cx="115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13D5B2-DF98-4C3A-8223-94F5FF324ACA}"/>
                    </a:ext>
                  </a:extLst>
                </p14:cNvPr>
                <p14:cNvContentPartPr/>
                <p14:nvPr/>
              </p14:nvContentPartPr>
              <p14:xfrm>
                <a:off x="9923204" y="390436"/>
                <a:ext cx="406080" cy="202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13D5B2-DF98-4C3A-8223-94F5FF324A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14564" y="381796"/>
                  <a:ext cx="4237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15BA526-FAD0-4178-B380-1FF03B993672}"/>
              </a:ext>
            </a:extLst>
          </p:cNvPr>
          <p:cNvGrpSpPr/>
          <p:nvPr/>
        </p:nvGrpSpPr>
        <p:grpSpPr>
          <a:xfrm>
            <a:off x="5120444" y="1328236"/>
            <a:ext cx="492120" cy="380520"/>
            <a:chOff x="5120444" y="1328236"/>
            <a:chExt cx="49212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7FF9860-4615-4E83-A498-5B1BC09B4369}"/>
                    </a:ext>
                  </a:extLst>
                </p14:cNvPr>
                <p14:cNvContentPartPr/>
                <p14:nvPr/>
              </p14:nvContentPartPr>
              <p14:xfrm>
                <a:off x="5120444" y="1328236"/>
                <a:ext cx="193680" cy="380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7FF9860-4615-4E83-A498-5B1BC09B43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11804" y="1319596"/>
                  <a:ext cx="2113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5B73717-86B6-4D15-9096-42F9158E0467}"/>
                    </a:ext>
                  </a:extLst>
                </p14:cNvPr>
                <p14:cNvContentPartPr/>
                <p14:nvPr/>
              </p14:nvContentPartPr>
              <p14:xfrm>
                <a:off x="5493404" y="1370716"/>
                <a:ext cx="119160" cy="334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5B73717-86B6-4D15-9096-42F9158E04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84404" y="1362076"/>
                  <a:ext cx="13680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0D86DCD-48C1-4574-A306-63FDFE5443F0}"/>
                  </a:ext>
                </a:extLst>
              </p14:cNvPr>
              <p14:cNvContentPartPr/>
              <p14:nvPr/>
            </p14:nvContentPartPr>
            <p14:xfrm>
              <a:off x="6053204" y="1332556"/>
              <a:ext cx="176400" cy="374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0D86DCD-48C1-4574-A306-63FDFE5443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44564" y="1323556"/>
                <a:ext cx="1940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25BB985-8E78-4F07-AE19-153364FDFF10}"/>
                  </a:ext>
                </a:extLst>
              </p14:cNvPr>
              <p14:cNvContentPartPr/>
              <p14:nvPr/>
            </p14:nvContentPartPr>
            <p14:xfrm>
              <a:off x="6237884" y="1357036"/>
              <a:ext cx="126720" cy="3438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25BB985-8E78-4F07-AE19-153364FDFF1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8884" y="1348396"/>
                <a:ext cx="14436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3B34262-19BC-42C3-B27F-31D2900EF554}"/>
              </a:ext>
            </a:extLst>
          </p:cNvPr>
          <p:cNvGrpSpPr/>
          <p:nvPr/>
        </p:nvGrpSpPr>
        <p:grpSpPr>
          <a:xfrm>
            <a:off x="6665924" y="870316"/>
            <a:ext cx="554760" cy="901440"/>
            <a:chOff x="6665924" y="870316"/>
            <a:chExt cx="554760" cy="90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FA4D451-0FD6-4FDB-9F43-5DB7E44FF896}"/>
                    </a:ext>
                  </a:extLst>
                </p14:cNvPr>
                <p14:cNvContentPartPr/>
                <p14:nvPr/>
              </p14:nvContentPartPr>
              <p14:xfrm>
                <a:off x="6665924" y="1304116"/>
                <a:ext cx="304560" cy="467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FA4D451-0FD6-4FDB-9F43-5DB7E44FF89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56924" y="1295476"/>
                  <a:ext cx="322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3ED3AA-AB85-42B5-8A00-6C7CECB20671}"/>
                    </a:ext>
                  </a:extLst>
                </p14:cNvPr>
                <p14:cNvContentPartPr/>
                <p14:nvPr/>
              </p14:nvContentPartPr>
              <p14:xfrm>
                <a:off x="6829004" y="1080916"/>
                <a:ext cx="258840" cy="234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3ED3AA-AB85-42B5-8A00-6C7CECB206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20364" y="1072276"/>
                  <a:ext cx="276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FD1E583-1DF3-48CA-8FA3-69660A3B20EC}"/>
                    </a:ext>
                  </a:extLst>
                </p14:cNvPr>
                <p14:cNvContentPartPr/>
                <p14:nvPr/>
              </p14:nvContentPartPr>
              <p14:xfrm>
                <a:off x="6833324" y="1147876"/>
                <a:ext cx="147600" cy="211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FD1E583-1DF3-48CA-8FA3-69660A3B20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24324" y="1139236"/>
                  <a:ext cx="165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119AAB0-E664-4988-9E34-81A9CAC17BE1}"/>
                    </a:ext>
                  </a:extLst>
                </p14:cNvPr>
                <p14:cNvContentPartPr/>
                <p14:nvPr/>
              </p14:nvContentPartPr>
              <p14:xfrm>
                <a:off x="7083164" y="870316"/>
                <a:ext cx="137520" cy="273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119AAB0-E664-4988-9E34-81A9CAC17B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74524" y="861316"/>
                  <a:ext cx="15516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395A38E0-6A21-4D37-88F2-F81591B515DC}"/>
                  </a:ext>
                </a:extLst>
              </p14:cNvPr>
              <p14:cNvContentPartPr/>
              <p14:nvPr/>
            </p14:nvContentPartPr>
            <p14:xfrm>
              <a:off x="1544564" y="2732236"/>
              <a:ext cx="1072440" cy="799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95A38E0-6A21-4D37-88F2-F81591B515D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35924" y="2723596"/>
                <a:ext cx="1090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6FA141A-87DC-4EAA-8E6C-B7651BCA9C2E}"/>
                  </a:ext>
                </a:extLst>
              </p14:cNvPr>
              <p14:cNvContentPartPr/>
              <p14:nvPr/>
            </p14:nvContentPartPr>
            <p14:xfrm>
              <a:off x="3438164" y="2805316"/>
              <a:ext cx="576360" cy="388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6FA141A-87DC-4EAA-8E6C-B7651BCA9C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9524" y="2796316"/>
                <a:ext cx="594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634511F-AA7A-4C59-824B-BB85FB0056B1}"/>
                  </a:ext>
                </a:extLst>
              </p14:cNvPr>
              <p14:cNvContentPartPr/>
              <p14:nvPr/>
            </p14:nvContentPartPr>
            <p14:xfrm>
              <a:off x="936164" y="3178636"/>
              <a:ext cx="1097280" cy="364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634511F-AA7A-4C59-824B-BB85FB0056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27164" y="3169636"/>
                <a:ext cx="111492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6D2D76C-3A16-427C-A639-41F29DE563CD}"/>
              </a:ext>
            </a:extLst>
          </p:cNvPr>
          <p:cNvGrpSpPr/>
          <p:nvPr/>
        </p:nvGrpSpPr>
        <p:grpSpPr>
          <a:xfrm>
            <a:off x="4510244" y="2438476"/>
            <a:ext cx="1202400" cy="330480"/>
            <a:chOff x="4510244" y="2438476"/>
            <a:chExt cx="120240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4099619-00E9-4F82-AE11-938852735EAE}"/>
                    </a:ext>
                  </a:extLst>
                </p14:cNvPr>
                <p14:cNvContentPartPr/>
                <p14:nvPr/>
              </p14:nvContentPartPr>
              <p14:xfrm>
                <a:off x="4510244" y="2443156"/>
                <a:ext cx="187920" cy="264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4099619-00E9-4F82-AE11-938852735E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01604" y="2434156"/>
                  <a:ext cx="205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DF3F7B7-9CEC-48A4-BA83-FDC17F3B2F2D}"/>
                    </a:ext>
                  </a:extLst>
                </p14:cNvPr>
                <p14:cNvContentPartPr/>
                <p14:nvPr/>
              </p14:nvContentPartPr>
              <p14:xfrm>
                <a:off x="4598444" y="2438476"/>
                <a:ext cx="142200" cy="262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DF3F7B7-9CEC-48A4-BA83-FDC17F3B2F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89444" y="2429476"/>
                  <a:ext cx="159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98A6238-7963-45B4-A420-0CDB67CBA747}"/>
                    </a:ext>
                  </a:extLst>
                </p14:cNvPr>
                <p14:cNvContentPartPr/>
                <p14:nvPr/>
              </p14:nvContentPartPr>
              <p14:xfrm>
                <a:off x="4865564" y="2635036"/>
                <a:ext cx="7200" cy="133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98A6238-7963-45B4-A420-0CDB67CBA7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56564" y="2626036"/>
                  <a:ext cx="24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AA7C6AB-CDDF-468D-BCB0-FA825E4575F9}"/>
                    </a:ext>
                  </a:extLst>
                </p14:cNvPr>
                <p14:cNvContentPartPr/>
                <p14:nvPr/>
              </p14:nvContentPartPr>
              <p14:xfrm>
                <a:off x="5028644" y="2517676"/>
                <a:ext cx="30240" cy="151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AA7C6AB-CDDF-468D-BCB0-FA825E4575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19644" y="2509036"/>
                  <a:ext cx="47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086CD17-D0F0-4F8B-9FFE-3CEC95870EBE}"/>
                    </a:ext>
                  </a:extLst>
                </p14:cNvPr>
                <p14:cNvContentPartPr/>
                <p14:nvPr/>
              </p14:nvContentPartPr>
              <p14:xfrm>
                <a:off x="4978604" y="2494996"/>
                <a:ext cx="174240" cy="242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086CD17-D0F0-4F8B-9FFE-3CEC95870E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69604" y="2485996"/>
                  <a:ext cx="191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EF2A93-D8E6-4A6A-BA3B-02C913739D38}"/>
                    </a:ext>
                  </a:extLst>
                </p14:cNvPr>
                <p14:cNvContentPartPr/>
                <p14:nvPr/>
              </p14:nvContentPartPr>
              <p14:xfrm>
                <a:off x="5297924" y="2557276"/>
                <a:ext cx="183600" cy="161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EF2A93-D8E6-4A6A-BA3B-02C913739D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89284" y="2548276"/>
                  <a:ext cx="201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E3F5D58-7267-4A76-A8ED-23CDAEABE29E}"/>
                    </a:ext>
                  </a:extLst>
                </p14:cNvPr>
                <p14:cNvContentPartPr/>
                <p14:nvPr/>
              </p14:nvContentPartPr>
              <p14:xfrm>
                <a:off x="5539484" y="2540356"/>
                <a:ext cx="173160" cy="163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E3F5D58-7267-4A76-A8ED-23CDAEABE2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30484" y="2531356"/>
                  <a:ext cx="1908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B77076A-E2DD-40D7-B5AA-C2CF24A9F4BC}"/>
                  </a:ext>
                </a:extLst>
              </p14:cNvPr>
              <p14:cNvContentPartPr/>
              <p14:nvPr/>
            </p14:nvContentPartPr>
            <p14:xfrm>
              <a:off x="2731484" y="3865516"/>
              <a:ext cx="1136160" cy="406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B77076A-E2DD-40D7-B5AA-C2CF24A9F4B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22484" y="3856516"/>
                <a:ext cx="1153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0C75B7E-3DFA-4339-8EAE-D9F3EC4D6110}"/>
                  </a:ext>
                </a:extLst>
              </p14:cNvPr>
              <p14:cNvContentPartPr/>
              <p14:nvPr/>
            </p14:nvContentPartPr>
            <p14:xfrm>
              <a:off x="996284" y="4220476"/>
              <a:ext cx="1219320" cy="676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0C75B7E-3DFA-4339-8EAE-D9F3EC4D611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87284" y="4211836"/>
                <a:ext cx="123696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40D7B1A-CD6E-4D3D-94E0-C856F72B5CCC}"/>
              </a:ext>
            </a:extLst>
          </p:cNvPr>
          <p:cNvGrpSpPr/>
          <p:nvPr/>
        </p:nvGrpSpPr>
        <p:grpSpPr>
          <a:xfrm>
            <a:off x="1155764" y="4609996"/>
            <a:ext cx="311040" cy="478080"/>
            <a:chOff x="1155764" y="4609996"/>
            <a:chExt cx="31104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79136D3-7FC0-48B4-9BB0-20883EA18DBB}"/>
                    </a:ext>
                  </a:extLst>
                </p14:cNvPr>
                <p14:cNvContentPartPr/>
                <p14:nvPr/>
              </p14:nvContentPartPr>
              <p14:xfrm>
                <a:off x="1389404" y="4696396"/>
                <a:ext cx="77400" cy="38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79136D3-7FC0-48B4-9BB0-20883EA18D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80404" y="4687396"/>
                  <a:ext cx="95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7DC074-79AB-492E-A26A-63374D90A96A}"/>
                    </a:ext>
                  </a:extLst>
                </p14:cNvPr>
                <p14:cNvContentPartPr/>
                <p14:nvPr/>
              </p14:nvContentPartPr>
              <p14:xfrm>
                <a:off x="1155764" y="4609996"/>
                <a:ext cx="287280" cy="478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7DC074-79AB-492E-A26A-63374D90A9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7124" y="4601356"/>
                  <a:ext cx="304920" cy="49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467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7639" y="-47805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80190" y="1324050"/>
            <a:ext cx="12192000" cy="425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→ x=A-</a:t>
            </a:r>
            <a:r>
              <a:rPr lang="en-US" sz="2000" dirty="0" err="1"/>
              <a:t>Bp</a:t>
            </a:r>
            <a:r>
              <a:rPr lang="en-US" sz="2000" dirty="0"/>
              <a:t> </a:t>
            </a:r>
            <a:r>
              <a:rPr lang="en-US" sz="2000" dirty="0" err="1"/>
              <a:t>bzw</a:t>
            </a:r>
            <a:r>
              <a:rPr lang="en-US" sz="2000" dirty="0"/>
              <a:t>. p(x)=A/B-x/B → 	E= p(x)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en-US" sz="2000" dirty="0"/>
              <a:t>x=(A/B-x/B)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·x</a:t>
            </a:r>
            <a:endParaRPr lang="de-DE" sz="2000" dirty="0"/>
          </a:p>
          <a:p>
            <a:endParaRPr lang="en-US" sz="240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208561"/>
            <a:ext cx="12355157" cy="11154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u="sng" dirty="0" err="1"/>
              <a:t>Firmenzahl</a:t>
            </a:r>
            <a:r>
              <a:rPr lang="en-US" sz="2000" u="sng" dirty="0"/>
              <a:t> und </a:t>
            </a:r>
            <a:r>
              <a:rPr lang="en-US" sz="2000" u="sng" dirty="0" err="1"/>
              <a:t>Preis</a:t>
            </a:r>
            <a:r>
              <a:rPr lang="en-US" sz="2000" u="sng" dirty="0"/>
              <a:t>:</a:t>
            </a:r>
            <a:endParaRPr lang="en-US" sz="2000" dirty="0"/>
          </a:p>
          <a:p>
            <a:r>
              <a:rPr lang="en-US" sz="2000" dirty="0" err="1"/>
              <a:t>Nachfrage</a:t>
            </a:r>
            <a:r>
              <a:rPr lang="en-US" sz="2000" dirty="0"/>
              <a:t>:		</a:t>
            </a:r>
            <a:r>
              <a:rPr lang="de-DE" sz="2000" dirty="0"/>
              <a:t>x = S(1/n –b(p-P)) = S/n + </a:t>
            </a:r>
            <a:r>
              <a:rPr lang="de-DE" sz="2000" dirty="0" err="1"/>
              <a:t>SbP</a:t>
            </a:r>
            <a:r>
              <a:rPr lang="de-DE" sz="2000" dirty="0"/>
              <a:t> – </a:t>
            </a:r>
            <a:r>
              <a:rPr lang="de-DE" sz="2000" dirty="0" err="1"/>
              <a:t>Sbp</a:t>
            </a:r>
            <a:endParaRPr lang="de-DE" sz="2000" dirty="0"/>
          </a:p>
          <a:p>
            <a:r>
              <a:rPr lang="de-DE" sz="2000" dirty="0"/>
              <a:t>Jede Firma nimmt die Preise der anderen als gegeben (vgl. </a:t>
            </a:r>
            <a:r>
              <a:rPr lang="de-DE" sz="2000" dirty="0" err="1"/>
              <a:t>Cournot</a:t>
            </a:r>
            <a:r>
              <a:rPr lang="de-DE" sz="2000" dirty="0"/>
              <a:t>): </a:t>
            </a:r>
            <a:r>
              <a:rPr lang="en-US" sz="2000" dirty="0"/>
              <a:t>→ </a:t>
            </a:r>
            <a:r>
              <a:rPr lang="en-US" sz="2000" dirty="0" err="1"/>
              <a:t>setze</a:t>
            </a:r>
            <a:r>
              <a:rPr lang="en-US" sz="2000" dirty="0"/>
              <a:t> A:=</a:t>
            </a:r>
            <a:r>
              <a:rPr lang="de-DE" sz="2000" dirty="0"/>
              <a:t> S/n + </a:t>
            </a:r>
            <a:r>
              <a:rPr lang="de-DE" sz="2000" dirty="0" err="1"/>
              <a:t>SbP</a:t>
            </a:r>
            <a:r>
              <a:rPr lang="de-DE" sz="2000" dirty="0"/>
              <a:t> und B:=Sb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22CF395-6E0C-42F9-8B6B-A0ED77FB4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CDFA9AA-5AE3-449B-94F3-B7DD8E93FAA1}"/>
                  </a:ext>
                </a:extLst>
              </p14:cNvPr>
              <p14:cNvContentPartPr/>
              <p14:nvPr/>
            </p14:nvContentPartPr>
            <p14:xfrm>
              <a:off x="575084" y="1677796"/>
              <a:ext cx="810360" cy="55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CDFA9AA-5AE3-449B-94F3-B7DD8E93F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444" y="1669156"/>
                <a:ext cx="828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38C3E9FC-F9BC-490C-9D2F-0E9A92E9BE50}"/>
                  </a:ext>
                </a:extLst>
              </p14:cNvPr>
              <p14:cNvContentPartPr/>
              <p14:nvPr/>
            </p14:nvContentPartPr>
            <p14:xfrm>
              <a:off x="6189644" y="875716"/>
              <a:ext cx="229320" cy="270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38C3E9FC-F9BC-490C-9D2F-0E9A92E9BE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1004" y="866716"/>
                <a:ext cx="246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55AC6238-5F9F-46CF-B300-9F8DC7E1ABA9}"/>
                  </a:ext>
                </a:extLst>
              </p14:cNvPr>
              <p14:cNvContentPartPr/>
              <p14:nvPr/>
            </p14:nvContentPartPr>
            <p14:xfrm>
              <a:off x="6512204" y="5305156"/>
              <a:ext cx="1602000" cy="10231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55AC6238-5F9F-46CF-B300-9F8DC7E1AB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3204" y="5296516"/>
                <a:ext cx="1619640" cy="10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3349F7DA-7E22-4D8D-BE9B-1769E1B4EC9F}"/>
              </a:ext>
            </a:extLst>
          </p:cNvPr>
          <p:cNvGrpSpPr/>
          <p:nvPr/>
        </p:nvGrpSpPr>
        <p:grpSpPr>
          <a:xfrm>
            <a:off x="323804" y="1164436"/>
            <a:ext cx="11759760" cy="5139000"/>
            <a:chOff x="323804" y="1164436"/>
            <a:chExt cx="11759760" cy="51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9394A1-3864-427F-91E0-39DF49E58FF5}"/>
                    </a:ext>
                  </a:extLst>
                </p14:cNvPr>
                <p14:cNvContentPartPr/>
                <p14:nvPr/>
              </p14:nvContentPartPr>
              <p14:xfrm>
                <a:off x="1826804" y="1702276"/>
                <a:ext cx="344880" cy="48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9394A1-3864-427F-91E0-39DF49E58F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17804" y="1693276"/>
                  <a:ext cx="362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910FDC3-2603-449A-A3D7-08055AEE20EB}"/>
                    </a:ext>
                  </a:extLst>
                </p14:cNvPr>
                <p14:cNvContentPartPr/>
                <p14:nvPr/>
              </p14:nvContentPartPr>
              <p14:xfrm>
                <a:off x="2417204" y="1704436"/>
                <a:ext cx="772200" cy="47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910FDC3-2603-449A-A3D7-08055AEE20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08564" y="1695436"/>
                  <a:ext cx="789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0A8C70-5765-4C0B-9D68-62AD7EDCD3D7}"/>
                    </a:ext>
                  </a:extLst>
                </p14:cNvPr>
                <p14:cNvContentPartPr/>
                <p14:nvPr/>
              </p14:nvContentPartPr>
              <p14:xfrm>
                <a:off x="419924" y="2032036"/>
                <a:ext cx="52560" cy="270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0A8C70-5765-4C0B-9D68-62AD7EDCD3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0924" y="2023036"/>
                  <a:ext cx="70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03AEA47-4AF3-4A66-B994-A07830EC931C}"/>
                    </a:ext>
                  </a:extLst>
                </p14:cNvPr>
                <p14:cNvContentPartPr/>
                <p14:nvPr/>
              </p14:nvContentPartPr>
              <p14:xfrm>
                <a:off x="349724" y="2285116"/>
                <a:ext cx="201240" cy="51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03AEA47-4AF3-4A66-B994-A07830EC93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0724" y="2276476"/>
                  <a:ext cx="218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18B4359-FB8E-461D-B672-7757CD044ED3}"/>
                    </a:ext>
                  </a:extLst>
                </p14:cNvPr>
                <p14:cNvContentPartPr/>
                <p14:nvPr/>
              </p14:nvContentPartPr>
              <p14:xfrm>
                <a:off x="323804" y="2029876"/>
                <a:ext cx="226800" cy="35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18B4359-FB8E-461D-B672-7757CD044E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5164" y="2020876"/>
                  <a:ext cx="244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DC2F93A-9463-47CB-90A4-3F755185B19C}"/>
                    </a:ext>
                  </a:extLst>
                </p14:cNvPr>
                <p14:cNvContentPartPr/>
                <p14:nvPr/>
              </p14:nvContentPartPr>
              <p14:xfrm>
                <a:off x="646364" y="2116276"/>
                <a:ext cx="250560" cy="131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DC2F93A-9463-47CB-90A4-3F755185B1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7364" y="2107636"/>
                  <a:ext cx="268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DEA57E-2344-45E2-9CA9-D2658F6BB42F}"/>
                    </a:ext>
                  </a:extLst>
                </p14:cNvPr>
                <p14:cNvContentPartPr/>
                <p14:nvPr/>
              </p14:nvContentPartPr>
              <p14:xfrm>
                <a:off x="1153244" y="1982356"/>
                <a:ext cx="179640" cy="294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DEA57E-2344-45E2-9CA9-D2658F6BB4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4604" y="1973356"/>
                  <a:ext cx="197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CD0E58A-9E32-4424-9549-51BCDD44C87D}"/>
                    </a:ext>
                  </a:extLst>
                </p14:cNvPr>
                <p14:cNvContentPartPr/>
                <p14:nvPr/>
              </p14:nvContentPartPr>
              <p14:xfrm>
                <a:off x="1449164" y="2106916"/>
                <a:ext cx="128160" cy="146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CD0E58A-9E32-4424-9549-51BCDD44C8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40164" y="2098276"/>
                  <a:ext cx="145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B48A684-D040-4B3D-8B12-F5E5DEC81B84}"/>
                    </a:ext>
                  </a:extLst>
                </p14:cNvPr>
                <p14:cNvContentPartPr/>
                <p14:nvPr/>
              </p14:nvContentPartPr>
              <p14:xfrm>
                <a:off x="1630244" y="2112316"/>
                <a:ext cx="474840" cy="163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B48A684-D040-4B3D-8B12-F5E5DEC81B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1244" y="2103676"/>
                  <a:ext cx="492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A1D0842-29A5-4099-9780-106D3F4B1EF3}"/>
                    </a:ext>
                  </a:extLst>
                </p14:cNvPr>
                <p14:cNvContentPartPr/>
                <p14:nvPr/>
              </p14:nvContentPartPr>
              <p14:xfrm>
                <a:off x="2039924" y="2071996"/>
                <a:ext cx="34920" cy="10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A1D0842-29A5-4099-9780-106D3F4B1E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31284" y="2063356"/>
                  <a:ext cx="52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4587731-52BD-4FE6-A254-549788320BB4}"/>
                    </a:ext>
                  </a:extLst>
                </p14:cNvPr>
                <p14:cNvContentPartPr/>
                <p14:nvPr/>
              </p14:nvContentPartPr>
              <p14:xfrm>
                <a:off x="2169164" y="2132476"/>
                <a:ext cx="101880" cy="109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4587731-52BD-4FE6-A254-549788320B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60164" y="2123476"/>
                  <a:ext cx="119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31FB57D-10DC-42C9-AF99-7986C7D1CC50}"/>
                    </a:ext>
                  </a:extLst>
                </p14:cNvPr>
                <p14:cNvContentPartPr/>
                <p14:nvPr/>
              </p14:nvContentPartPr>
              <p14:xfrm>
                <a:off x="2362124" y="2121676"/>
                <a:ext cx="126000" cy="132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31FB57D-10DC-42C9-AF99-7986C7D1CC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53124" y="2112676"/>
                  <a:ext cx="143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7B79ACC-C709-4696-98B2-A48EB1D620FE}"/>
                    </a:ext>
                  </a:extLst>
                </p14:cNvPr>
                <p14:cNvContentPartPr/>
                <p14:nvPr/>
              </p14:nvContentPartPr>
              <p14:xfrm>
                <a:off x="2524124" y="2119516"/>
                <a:ext cx="136080" cy="268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7B79ACC-C709-4696-98B2-A48EB1D620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15484" y="2110516"/>
                  <a:ext cx="153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EC5CA81-019C-4EA6-B23B-8BCBE992DF4A}"/>
                    </a:ext>
                  </a:extLst>
                </p14:cNvPr>
                <p14:cNvContentPartPr/>
                <p14:nvPr/>
              </p14:nvContentPartPr>
              <p14:xfrm>
                <a:off x="2731124" y="2026636"/>
                <a:ext cx="543240" cy="202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EC5CA81-019C-4EA6-B23B-8BCBE992DF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22124" y="2017996"/>
                  <a:ext cx="56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8DBBBDF-F5E2-4F96-86A1-E83759DFE573}"/>
                    </a:ext>
                  </a:extLst>
                </p14:cNvPr>
                <p14:cNvContentPartPr/>
                <p14:nvPr/>
              </p14:nvContentPartPr>
              <p14:xfrm>
                <a:off x="3149804" y="2003956"/>
                <a:ext cx="2880" cy="12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8DBBBDF-F5E2-4F96-86A1-E83759DFE57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41164" y="1994956"/>
                  <a:ext cx="2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33BEE4F-ACF5-4156-8AD7-75CEB5C77A64}"/>
                    </a:ext>
                  </a:extLst>
                </p14:cNvPr>
                <p14:cNvContentPartPr/>
                <p14:nvPr/>
              </p14:nvContentPartPr>
              <p14:xfrm>
                <a:off x="3337364" y="2119516"/>
                <a:ext cx="461160" cy="125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33BEE4F-ACF5-4156-8AD7-75CEB5C77A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28364" y="2110516"/>
                  <a:ext cx="478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6C33E1F-AF9D-4566-AA86-5EE6C235EC80}"/>
                    </a:ext>
                  </a:extLst>
                </p14:cNvPr>
                <p14:cNvContentPartPr/>
                <p14:nvPr/>
              </p14:nvContentPartPr>
              <p14:xfrm>
                <a:off x="4067084" y="1948156"/>
                <a:ext cx="585360" cy="457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6C33E1F-AF9D-4566-AA86-5EE6C235EC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58444" y="1939156"/>
                  <a:ext cx="6030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C7A6663-06DC-468A-9720-C30821A04ED7}"/>
                    </a:ext>
                  </a:extLst>
                </p14:cNvPr>
                <p14:cNvContentPartPr/>
                <p14:nvPr/>
              </p14:nvContentPartPr>
              <p14:xfrm>
                <a:off x="4310804" y="1899196"/>
                <a:ext cx="30960" cy="1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C7A6663-06DC-468A-9720-C30821A04E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02164" y="1890196"/>
                  <a:ext cx="48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A085D26-B60E-4FDD-9AD2-47758A7E21CA}"/>
                    </a:ext>
                  </a:extLst>
                </p14:cNvPr>
                <p14:cNvContentPartPr/>
                <p14:nvPr/>
              </p14:nvContentPartPr>
              <p14:xfrm>
                <a:off x="7870124" y="1425076"/>
                <a:ext cx="181800" cy="169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A085D26-B60E-4FDD-9AD2-47758A7E21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61124" y="1416436"/>
                  <a:ext cx="199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E240B8-2B67-4613-AE82-85E164D66279}"/>
                    </a:ext>
                  </a:extLst>
                </p14:cNvPr>
                <p14:cNvContentPartPr/>
                <p14:nvPr/>
              </p14:nvContentPartPr>
              <p14:xfrm>
                <a:off x="7966604" y="1495996"/>
                <a:ext cx="245880" cy="103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E240B8-2B67-4613-AE82-85E164D662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57964" y="1486996"/>
                  <a:ext cx="263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7DD503-9791-4CCC-B7F1-A93C509E425B}"/>
                    </a:ext>
                  </a:extLst>
                </p14:cNvPr>
                <p14:cNvContentPartPr/>
                <p14:nvPr/>
              </p14:nvContentPartPr>
              <p14:xfrm>
                <a:off x="8248844" y="1458916"/>
                <a:ext cx="104760" cy="108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7DD503-9791-4CCC-B7F1-A93C509E42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40204" y="1449916"/>
                  <a:ext cx="122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98A639-0873-4978-8B41-F7E3B741B400}"/>
                    </a:ext>
                  </a:extLst>
                </p14:cNvPr>
                <p14:cNvContentPartPr/>
                <p14:nvPr/>
              </p14:nvContentPartPr>
              <p14:xfrm>
                <a:off x="8387444" y="1449556"/>
                <a:ext cx="97920" cy="151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98A639-0873-4978-8B41-F7E3B741B4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78444" y="1440556"/>
                  <a:ext cx="11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50BD056-36C0-4571-A449-A88DB23AA17C}"/>
                    </a:ext>
                  </a:extLst>
                </p14:cNvPr>
                <p14:cNvContentPartPr/>
                <p14:nvPr/>
              </p14:nvContentPartPr>
              <p14:xfrm>
                <a:off x="8517764" y="1371436"/>
                <a:ext cx="28800" cy="183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50BD056-36C0-4571-A449-A88DB23AA1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08764" y="1362436"/>
                  <a:ext cx="4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AF8454-1453-4585-99FB-508C815D2942}"/>
                    </a:ext>
                  </a:extLst>
                </p14:cNvPr>
                <p14:cNvContentPartPr/>
                <p14:nvPr/>
              </p14:nvContentPartPr>
              <p14:xfrm>
                <a:off x="8638004" y="1458196"/>
                <a:ext cx="178560" cy="114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AF8454-1453-4585-99FB-508C815D294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29364" y="1449196"/>
                  <a:ext cx="196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7BB32CF-BB21-41AA-9A9E-A664DE6E214C}"/>
                    </a:ext>
                  </a:extLst>
                </p14:cNvPr>
                <p14:cNvContentPartPr/>
                <p14:nvPr/>
              </p14:nvContentPartPr>
              <p14:xfrm>
                <a:off x="8910524" y="1447756"/>
                <a:ext cx="64080" cy="101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7BB32CF-BB21-41AA-9A9E-A664DE6E21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1524" y="1438756"/>
                  <a:ext cx="81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FE1A43-89FC-4856-845B-D0ADB4ACDF9E}"/>
                    </a:ext>
                  </a:extLst>
                </p14:cNvPr>
                <p14:cNvContentPartPr/>
                <p14:nvPr/>
              </p14:nvContentPartPr>
              <p14:xfrm>
                <a:off x="9021044" y="1420756"/>
                <a:ext cx="112680" cy="276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FE1A43-89FC-4856-845B-D0ADB4ACDF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12404" y="1412116"/>
                  <a:ext cx="130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DCBAFBB-1C54-40EA-8E8D-EEF988B02B25}"/>
                    </a:ext>
                  </a:extLst>
                </p14:cNvPr>
                <p14:cNvContentPartPr/>
                <p14:nvPr/>
              </p14:nvContentPartPr>
              <p14:xfrm>
                <a:off x="9179804" y="1430116"/>
                <a:ext cx="57960" cy="73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DCBAFBB-1C54-40EA-8E8D-EEF988B02B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70804" y="1421476"/>
                  <a:ext cx="75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FD9DD28-3D4F-4118-B1E1-E865C56433C0}"/>
                    </a:ext>
                  </a:extLst>
                </p14:cNvPr>
                <p14:cNvContentPartPr/>
                <p14:nvPr/>
              </p14:nvContentPartPr>
              <p14:xfrm>
                <a:off x="9013124" y="1424716"/>
                <a:ext cx="140040" cy="210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FD9DD28-3D4F-4118-B1E1-E865C56433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04124" y="1415716"/>
                  <a:ext cx="157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7E44E9-D64B-4247-89E3-370984991C0C}"/>
                    </a:ext>
                  </a:extLst>
                </p14:cNvPr>
                <p14:cNvContentPartPr/>
                <p14:nvPr/>
              </p14:nvContentPartPr>
              <p14:xfrm>
                <a:off x="9199964" y="1430836"/>
                <a:ext cx="111960" cy="14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7E44E9-D64B-4247-89E3-370984991C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90964" y="1421836"/>
                  <a:ext cx="12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0964F84-8348-40D9-ABDB-4F649539174A}"/>
                    </a:ext>
                  </a:extLst>
                </p14:cNvPr>
                <p14:cNvContentPartPr/>
                <p14:nvPr/>
              </p14:nvContentPartPr>
              <p14:xfrm>
                <a:off x="9355484" y="1435156"/>
                <a:ext cx="81000" cy="243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0964F84-8348-40D9-ABDB-4F64953917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46844" y="1426156"/>
                  <a:ext cx="98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76977E-89BB-4D5D-9BA0-5B56FDBD8BC2}"/>
                    </a:ext>
                  </a:extLst>
                </p14:cNvPr>
                <p14:cNvContentPartPr/>
                <p14:nvPr/>
              </p14:nvContentPartPr>
              <p14:xfrm>
                <a:off x="9481124" y="1339756"/>
                <a:ext cx="330840" cy="184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76977E-89BB-4D5D-9BA0-5B56FDBD8BC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72484" y="1331116"/>
                  <a:ext cx="348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01ED8C6-E9B6-4165-B3D3-18F13F416AE1}"/>
                    </a:ext>
                  </a:extLst>
                </p14:cNvPr>
                <p14:cNvContentPartPr/>
                <p14:nvPr/>
              </p14:nvContentPartPr>
              <p14:xfrm>
                <a:off x="9772004" y="1330756"/>
                <a:ext cx="4320" cy="10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01ED8C6-E9B6-4165-B3D3-18F13F416A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63364" y="1321756"/>
                  <a:ext cx="2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4E0D429-964B-4AA0-B2D4-857CB3544E6E}"/>
                    </a:ext>
                  </a:extLst>
                </p14:cNvPr>
                <p14:cNvContentPartPr/>
                <p14:nvPr/>
              </p14:nvContentPartPr>
              <p14:xfrm>
                <a:off x="9806564" y="1393036"/>
                <a:ext cx="114840" cy="120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4E0D429-964B-4AA0-B2D4-857CB3544E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97924" y="1384036"/>
                  <a:ext cx="132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EC4F2F8-C19A-404D-AD2C-5573D2E3F68C}"/>
                    </a:ext>
                  </a:extLst>
                </p14:cNvPr>
                <p14:cNvContentPartPr/>
                <p14:nvPr/>
              </p14:nvContentPartPr>
              <p14:xfrm>
                <a:off x="9945164" y="1255156"/>
                <a:ext cx="350640" cy="222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EC4F2F8-C19A-404D-AD2C-5573D2E3F6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36164" y="1246516"/>
                  <a:ext cx="368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51FD5C-1C90-4BE4-AD56-ACB3FC54C22C}"/>
                    </a:ext>
                  </a:extLst>
                </p14:cNvPr>
                <p14:cNvContentPartPr/>
                <p14:nvPr/>
              </p14:nvContentPartPr>
              <p14:xfrm>
                <a:off x="9590204" y="1750156"/>
                <a:ext cx="54360" cy="1352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51FD5C-1C90-4BE4-AD56-ACB3FC54C2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81204" y="1741156"/>
                  <a:ext cx="72000" cy="13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50EE69B-CE94-43E4-A691-F6961B5A0444}"/>
                    </a:ext>
                  </a:extLst>
                </p14:cNvPr>
                <p14:cNvContentPartPr/>
                <p14:nvPr/>
              </p14:nvContentPartPr>
              <p14:xfrm>
                <a:off x="9500564" y="2934196"/>
                <a:ext cx="1961280" cy="89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50EE69B-CE94-43E4-A691-F6961B5A04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91924" y="2925196"/>
                  <a:ext cx="1978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1D2279-682D-4AEC-9F22-1540A867C269}"/>
                    </a:ext>
                  </a:extLst>
                </p14:cNvPr>
                <p14:cNvContentPartPr/>
                <p14:nvPr/>
              </p14:nvContentPartPr>
              <p14:xfrm>
                <a:off x="11433404" y="2825116"/>
                <a:ext cx="199440" cy="267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1D2279-682D-4AEC-9F22-1540A867C26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24764" y="2816476"/>
                  <a:ext cx="217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316CCBD-D536-44B4-909E-9ACEC5FC7F27}"/>
                    </a:ext>
                  </a:extLst>
                </p14:cNvPr>
                <p14:cNvContentPartPr/>
                <p14:nvPr/>
              </p14:nvContentPartPr>
              <p14:xfrm>
                <a:off x="9452684" y="1612636"/>
                <a:ext cx="333720" cy="295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316CCBD-D536-44B4-909E-9ACEC5FC7F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43684" y="1603996"/>
                  <a:ext cx="351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BEC53A-5F3D-4173-A729-3CB6C2E4EC1E}"/>
                    </a:ext>
                  </a:extLst>
                </p14:cNvPr>
                <p14:cNvContentPartPr/>
                <p14:nvPr/>
              </p14:nvContentPartPr>
              <p14:xfrm>
                <a:off x="9217244" y="1717396"/>
                <a:ext cx="143640" cy="213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BEC53A-5F3D-4173-A729-3CB6C2E4EC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08604" y="1708756"/>
                  <a:ext cx="161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33BF426-DB8C-4EDF-A73B-A442D0E517BC}"/>
                    </a:ext>
                  </a:extLst>
                </p14:cNvPr>
                <p14:cNvContentPartPr/>
                <p14:nvPr/>
              </p14:nvContentPartPr>
              <p14:xfrm>
                <a:off x="9095924" y="1957516"/>
                <a:ext cx="163080" cy="196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33BF426-DB8C-4EDF-A73B-A442D0E517B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87284" y="1948516"/>
                  <a:ext cx="180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6BCDEC7-6FD2-4AA3-8FBF-77931B45ECED}"/>
                    </a:ext>
                  </a:extLst>
                </p14:cNvPr>
                <p14:cNvContentPartPr/>
                <p14:nvPr/>
              </p14:nvContentPartPr>
              <p14:xfrm>
                <a:off x="9329204" y="1993516"/>
                <a:ext cx="80280" cy="154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6BCDEC7-6FD2-4AA3-8FBF-77931B45ECE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20204" y="1984876"/>
                  <a:ext cx="97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B4FF618-EDE8-4CE2-BE6C-97C73FA85096}"/>
                    </a:ext>
                  </a:extLst>
                </p14:cNvPr>
                <p14:cNvContentPartPr/>
                <p14:nvPr/>
              </p14:nvContentPartPr>
              <p14:xfrm>
                <a:off x="9399404" y="2076316"/>
                <a:ext cx="31320" cy="45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B4FF618-EDE8-4CE2-BE6C-97C73FA8509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90764" y="2067316"/>
                  <a:ext cx="48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806C8EB-7608-467D-B512-A1CE8662E35B}"/>
                    </a:ext>
                  </a:extLst>
                </p14:cNvPr>
                <p14:cNvContentPartPr/>
                <p14:nvPr/>
              </p14:nvContentPartPr>
              <p14:xfrm>
                <a:off x="9685964" y="1865716"/>
                <a:ext cx="1463400" cy="1081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806C8EB-7608-467D-B512-A1CE8662E3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76964" y="1856716"/>
                  <a:ext cx="1481040" cy="10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BD73AA5-F7E5-48AB-80FB-5CD659397314}"/>
                    </a:ext>
                  </a:extLst>
                </p14:cNvPr>
                <p14:cNvContentPartPr/>
                <p14:nvPr/>
              </p14:nvContentPartPr>
              <p14:xfrm>
                <a:off x="11038124" y="2546836"/>
                <a:ext cx="5040" cy="193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BD73AA5-F7E5-48AB-80FB-5CD65939731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29484" y="2537836"/>
                  <a:ext cx="22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32118FA-960C-49FD-A286-A7A13EB38D69}"/>
                    </a:ext>
                  </a:extLst>
                </p14:cNvPr>
                <p14:cNvContentPartPr/>
                <p14:nvPr/>
              </p14:nvContentPartPr>
              <p14:xfrm>
                <a:off x="11043884" y="2542516"/>
                <a:ext cx="131760" cy="175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32118FA-960C-49FD-A286-A7A13EB38D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35244" y="2533516"/>
                  <a:ext cx="149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0345A3F-AB22-4FFF-B050-2D6F929AB2E0}"/>
                    </a:ext>
                  </a:extLst>
                </p14:cNvPr>
                <p14:cNvContentPartPr/>
                <p14:nvPr/>
              </p14:nvContentPartPr>
              <p14:xfrm>
                <a:off x="11438084" y="3095116"/>
                <a:ext cx="139680" cy="273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0345A3F-AB22-4FFF-B050-2D6F929AB2E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29444" y="3086476"/>
                  <a:ext cx="157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9056B4C-A44C-4C00-8F8E-CF14EDA9E445}"/>
                    </a:ext>
                  </a:extLst>
                </p14:cNvPr>
                <p14:cNvContentPartPr/>
                <p14:nvPr/>
              </p14:nvContentPartPr>
              <p14:xfrm>
                <a:off x="11447804" y="3202396"/>
                <a:ext cx="156600" cy="139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9056B4C-A44C-4C00-8F8E-CF14EDA9E4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39164" y="3193756"/>
                  <a:ext cx="174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D41F284-2A61-4884-ABBD-85FF2118277A}"/>
                    </a:ext>
                  </a:extLst>
                </p14:cNvPr>
                <p14:cNvContentPartPr/>
                <p14:nvPr/>
              </p14:nvContentPartPr>
              <p14:xfrm>
                <a:off x="9620804" y="1893076"/>
                <a:ext cx="684360" cy="1057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D41F284-2A61-4884-ABBD-85FF2118277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11804" y="1884076"/>
                  <a:ext cx="70200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14BFDA2-54BB-4E17-A0D3-C88ABD871546}"/>
                    </a:ext>
                  </a:extLst>
                </p14:cNvPr>
                <p14:cNvContentPartPr/>
                <p14:nvPr/>
              </p14:nvContentPartPr>
              <p14:xfrm>
                <a:off x="10269164" y="2596876"/>
                <a:ext cx="64800" cy="179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14BFDA2-54BB-4E17-A0D3-C88ABD8715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60524" y="2588236"/>
                  <a:ext cx="8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8DCB45C-2BFB-4511-80EB-C227D05C18B5}"/>
                    </a:ext>
                  </a:extLst>
                </p14:cNvPr>
                <p14:cNvContentPartPr/>
                <p14:nvPr/>
              </p14:nvContentPartPr>
              <p14:xfrm>
                <a:off x="10383284" y="2620636"/>
                <a:ext cx="95040" cy="151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8DCB45C-2BFB-4511-80EB-C227D05C18B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74284" y="2611636"/>
                  <a:ext cx="112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9EF63B1-B356-4F46-90CB-1DEBFAF4A28E}"/>
                    </a:ext>
                  </a:extLst>
                </p14:cNvPr>
                <p14:cNvContentPartPr/>
                <p14:nvPr/>
              </p14:nvContentPartPr>
              <p14:xfrm>
                <a:off x="10437644" y="2728276"/>
                <a:ext cx="50760" cy="45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9EF63B1-B356-4F46-90CB-1DEBFAF4A28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29004" y="2719636"/>
                  <a:ext cx="68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61AEC30-23E9-427D-BAEA-CF5FA66579B4}"/>
                    </a:ext>
                  </a:extLst>
                </p14:cNvPr>
                <p14:cNvContentPartPr/>
                <p14:nvPr/>
              </p14:nvContentPartPr>
              <p14:xfrm>
                <a:off x="9606764" y="2467636"/>
                <a:ext cx="1245960" cy="140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61AEC30-23E9-427D-BAEA-CF5FA66579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97764" y="2458636"/>
                  <a:ext cx="1263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55956B-6FD8-428C-B53E-BEC7FF60C0D3}"/>
                    </a:ext>
                  </a:extLst>
                </p14:cNvPr>
                <p14:cNvContentPartPr/>
                <p14:nvPr/>
              </p14:nvContentPartPr>
              <p14:xfrm>
                <a:off x="11002484" y="2281516"/>
                <a:ext cx="209520" cy="235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55956B-6FD8-428C-B53E-BEC7FF60C0D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93844" y="2272876"/>
                  <a:ext cx="227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022866E-93B9-4536-ACC3-49B53357B7C3}"/>
                    </a:ext>
                  </a:extLst>
                </p14:cNvPr>
                <p14:cNvContentPartPr/>
                <p14:nvPr/>
              </p14:nvContentPartPr>
              <p14:xfrm>
                <a:off x="11256644" y="2273236"/>
                <a:ext cx="152280" cy="199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022866E-93B9-4536-ACC3-49B53357B7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48004" y="2264596"/>
                  <a:ext cx="169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FEBD0CF-F2F4-4887-BFC4-2BF0F5B653D8}"/>
                    </a:ext>
                  </a:extLst>
                </p14:cNvPr>
                <p14:cNvContentPartPr/>
                <p14:nvPr/>
              </p14:nvContentPartPr>
              <p14:xfrm>
                <a:off x="11354564" y="2405716"/>
                <a:ext cx="43560" cy="82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FEBD0CF-F2F4-4887-BFC4-2BF0F5B653D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45924" y="2397076"/>
                  <a:ext cx="61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6D8CF2E-2DDB-485D-9028-B303D96817DE}"/>
                    </a:ext>
                  </a:extLst>
                </p14:cNvPr>
                <p14:cNvContentPartPr/>
                <p14:nvPr/>
              </p14:nvContentPartPr>
              <p14:xfrm>
                <a:off x="10053884" y="2605156"/>
                <a:ext cx="29160" cy="392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6D8CF2E-2DDB-485D-9028-B303D96817D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45244" y="2596156"/>
                  <a:ext cx="468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17BD82E-5EBF-4FA1-98D0-D87532388533}"/>
                    </a:ext>
                  </a:extLst>
                </p14:cNvPr>
                <p14:cNvContentPartPr/>
                <p14:nvPr/>
              </p14:nvContentPartPr>
              <p14:xfrm>
                <a:off x="10150364" y="1782916"/>
                <a:ext cx="590760" cy="662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17BD82E-5EBF-4FA1-98D0-D8753238853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41364" y="1773916"/>
                  <a:ext cx="60840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D446796-F8FB-40D5-A885-166896EE90EB}"/>
                    </a:ext>
                  </a:extLst>
                </p14:cNvPr>
                <p14:cNvContentPartPr/>
                <p14:nvPr/>
              </p14:nvContentPartPr>
              <p14:xfrm>
                <a:off x="10118324" y="2239036"/>
                <a:ext cx="203400" cy="259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D446796-F8FB-40D5-A885-166896EE90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09684" y="2230396"/>
                  <a:ext cx="221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B379522-2F71-4666-8601-EFC83A7EC726}"/>
                    </a:ext>
                  </a:extLst>
                </p14:cNvPr>
                <p14:cNvContentPartPr/>
                <p14:nvPr/>
              </p14:nvContentPartPr>
              <p14:xfrm>
                <a:off x="10817444" y="1426516"/>
                <a:ext cx="144000" cy="159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B379522-2F71-4666-8601-EFC83A7EC7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08804" y="1417876"/>
                  <a:ext cx="161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995DEA-9FF7-4AC0-BBE7-48ADF7855D55}"/>
                    </a:ext>
                  </a:extLst>
                </p14:cNvPr>
                <p14:cNvContentPartPr/>
                <p14:nvPr/>
              </p14:nvContentPartPr>
              <p14:xfrm>
                <a:off x="10996724" y="1373956"/>
                <a:ext cx="94680" cy="284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995DEA-9FF7-4AC0-BBE7-48ADF7855D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87724" y="1364956"/>
                  <a:ext cx="112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D67681A-E6C2-46C4-B9CC-3F997ACE0099}"/>
                    </a:ext>
                  </a:extLst>
                </p14:cNvPr>
                <p14:cNvContentPartPr/>
                <p14:nvPr/>
              </p14:nvContentPartPr>
              <p14:xfrm>
                <a:off x="11141804" y="1225996"/>
                <a:ext cx="321480" cy="226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D67681A-E6C2-46C4-B9CC-3F997ACE00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33164" y="1216996"/>
                  <a:ext cx="339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E486C3-8E83-4365-A07E-39759F09BBD0}"/>
                    </a:ext>
                  </a:extLst>
                </p14:cNvPr>
                <p14:cNvContentPartPr/>
                <p14:nvPr/>
              </p14:nvContentPartPr>
              <p14:xfrm>
                <a:off x="11427284" y="1191796"/>
                <a:ext cx="3600" cy="16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E486C3-8E83-4365-A07E-39759F09BB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18644" y="1183156"/>
                  <a:ext cx="21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B425E78-5205-43D9-B386-04D61F09A811}"/>
                    </a:ext>
                  </a:extLst>
                </p14:cNvPr>
                <p14:cNvContentPartPr/>
                <p14:nvPr/>
              </p14:nvContentPartPr>
              <p14:xfrm>
                <a:off x="11547164" y="1251556"/>
                <a:ext cx="349560" cy="138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B425E78-5205-43D9-B386-04D61F09A81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538524" y="1242916"/>
                  <a:ext cx="367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8981A3B-5D2E-4647-96A8-606C5BA61504}"/>
                    </a:ext>
                  </a:extLst>
                </p14:cNvPr>
                <p14:cNvContentPartPr/>
                <p14:nvPr/>
              </p14:nvContentPartPr>
              <p14:xfrm>
                <a:off x="10898444" y="1709836"/>
                <a:ext cx="362520" cy="152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8981A3B-5D2E-4647-96A8-606C5BA6150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89804" y="1701196"/>
                  <a:ext cx="380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22A22F1-DB79-4DB1-9B92-EE0A4A1B48AF}"/>
                    </a:ext>
                  </a:extLst>
                </p14:cNvPr>
                <p14:cNvContentPartPr/>
                <p14:nvPr/>
              </p14:nvContentPartPr>
              <p14:xfrm>
                <a:off x="11197604" y="1596796"/>
                <a:ext cx="7920" cy="18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22A22F1-DB79-4DB1-9B92-EE0A4A1B48A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88964" y="1588156"/>
                  <a:ext cx="25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51E20B9-080D-4308-8C78-8F66C17F3950}"/>
                    </a:ext>
                  </a:extLst>
                </p14:cNvPr>
                <p14:cNvContentPartPr/>
                <p14:nvPr/>
              </p14:nvContentPartPr>
              <p14:xfrm>
                <a:off x="11389484" y="1580236"/>
                <a:ext cx="87840" cy="225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51E20B9-080D-4308-8C78-8F66C17F395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80844" y="1571596"/>
                  <a:ext cx="105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C836ECA-78A3-41B6-805D-99D1FABD0188}"/>
                    </a:ext>
                  </a:extLst>
                </p14:cNvPr>
                <p14:cNvContentPartPr/>
                <p14:nvPr/>
              </p14:nvContentPartPr>
              <p14:xfrm>
                <a:off x="11517284" y="1649356"/>
                <a:ext cx="138240" cy="62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C836ECA-78A3-41B6-805D-99D1FABD018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508644" y="1640716"/>
                  <a:ext cx="155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B18D1E2-D866-4251-9DC5-D7C7D878844B}"/>
                    </a:ext>
                  </a:extLst>
                </p14:cNvPr>
                <p14:cNvContentPartPr/>
                <p14:nvPr/>
              </p14:nvContentPartPr>
              <p14:xfrm>
                <a:off x="11654444" y="1629556"/>
                <a:ext cx="73800" cy="74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B18D1E2-D866-4251-9DC5-D7C7D87884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45804" y="1620556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98199CB-ACA7-4CC8-9158-253C97D316B9}"/>
                    </a:ext>
                  </a:extLst>
                </p14:cNvPr>
                <p14:cNvContentPartPr/>
                <p14:nvPr/>
              </p14:nvContentPartPr>
              <p14:xfrm>
                <a:off x="11769284" y="1597516"/>
                <a:ext cx="72000" cy="248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98199CB-ACA7-4CC8-9158-253C97D316B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60644" y="1588876"/>
                  <a:ext cx="89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073FB6F-47AC-4DB0-A20A-90AE1316F842}"/>
                    </a:ext>
                  </a:extLst>
                </p14:cNvPr>
                <p14:cNvContentPartPr/>
                <p14:nvPr/>
              </p14:nvContentPartPr>
              <p14:xfrm>
                <a:off x="11870084" y="1441996"/>
                <a:ext cx="213480" cy="213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073FB6F-47AC-4DB0-A20A-90AE1316F8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861084" y="1432996"/>
                  <a:ext cx="231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C4EF124-4DA1-4E02-AE52-EAB7D0C80557}"/>
                    </a:ext>
                  </a:extLst>
                </p14:cNvPr>
                <p14:cNvContentPartPr/>
                <p14:nvPr/>
              </p14:nvContentPartPr>
              <p14:xfrm>
                <a:off x="3957644" y="1688236"/>
                <a:ext cx="2224800" cy="73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C4EF124-4DA1-4E02-AE52-EAB7D0C8055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48644" y="1679236"/>
                  <a:ext cx="2242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56D53CB-C39E-4D5F-8549-1DAF453EFD50}"/>
                    </a:ext>
                  </a:extLst>
                </p14:cNvPr>
                <p14:cNvContentPartPr/>
                <p14:nvPr/>
              </p14:nvContentPartPr>
              <p14:xfrm>
                <a:off x="6357044" y="1414636"/>
                <a:ext cx="23040" cy="195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56D53CB-C39E-4D5F-8549-1DAF453EFD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48404" y="1405996"/>
                  <a:ext cx="40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ECAFCBC-58F6-4E68-8F20-12FEFA8DA97C}"/>
                    </a:ext>
                  </a:extLst>
                </p14:cNvPr>
                <p14:cNvContentPartPr/>
                <p14:nvPr/>
              </p14:nvContentPartPr>
              <p14:xfrm>
                <a:off x="6333644" y="1397716"/>
                <a:ext cx="143280" cy="19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ECAFCBC-58F6-4E68-8F20-12FEFA8DA97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24644" y="1388716"/>
                  <a:ext cx="160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4F53824-2450-49C9-B759-705AEFF24349}"/>
                    </a:ext>
                  </a:extLst>
                </p14:cNvPr>
                <p14:cNvContentPartPr/>
                <p14:nvPr/>
              </p14:nvContentPartPr>
              <p14:xfrm>
                <a:off x="6343724" y="1477996"/>
                <a:ext cx="132480" cy="157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4F53824-2450-49C9-B759-705AEFF2434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35084" y="1469356"/>
                  <a:ext cx="150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8D6E40-4921-4DB0-825E-47D42AA21AC4}"/>
                    </a:ext>
                  </a:extLst>
                </p14:cNvPr>
                <p14:cNvContentPartPr/>
                <p14:nvPr/>
              </p14:nvContentPartPr>
              <p14:xfrm>
                <a:off x="6488804" y="1402396"/>
                <a:ext cx="243000" cy="203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8D6E40-4921-4DB0-825E-47D42AA21A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80164" y="1393756"/>
                  <a:ext cx="260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915300D-664F-4E4D-9874-34C543F605FC}"/>
                    </a:ext>
                  </a:extLst>
                </p14:cNvPr>
                <p14:cNvContentPartPr/>
                <p14:nvPr/>
              </p14:nvContentPartPr>
              <p14:xfrm>
                <a:off x="6791564" y="1501396"/>
                <a:ext cx="104760" cy="108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915300D-664F-4E4D-9874-34C543F605F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82924" y="1492756"/>
                  <a:ext cx="122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571A8D7-DA83-453C-8E66-8D321E4F5E95}"/>
                    </a:ext>
                  </a:extLst>
                </p14:cNvPr>
                <p14:cNvContentPartPr/>
                <p14:nvPr/>
              </p14:nvContentPartPr>
              <p14:xfrm>
                <a:off x="6923324" y="1485916"/>
                <a:ext cx="80280" cy="135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571A8D7-DA83-453C-8E66-8D321E4F5E9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14324" y="1476916"/>
                  <a:ext cx="97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000E569-76D3-4A73-B7F4-6602B2E0FBE8}"/>
                    </a:ext>
                  </a:extLst>
                </p14:cNvPr>
                <p14:cNvContentPartPr/>
                <p14:nvPr/>
              </p14:nvContentPartPr>
              <p14:xfrm>
                <a:off x="6831524" y="1371796"/>
                <a:ext cx="67320" cy="55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000E569-76D3-4A73-B7F4-6602B2E0FBE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22524" y="1363156"/>
                  <a:ext cx="84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CCA97F-BEA9-4FC5-8F84-4796C76057B5}"/>
                    </a:ext>
                  </a:extLst>
                </p14:cNvPr>
                <p14:cNvContentPartPr/>
                <p14:nvPr/>
              </p14:nvContentPartPr>
              <p14:xfrm>
                <a:off x="7162724" y="1421836"/>
                <a:ext cx="143640" cy="186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CCA97F-BEA9-4FC5-8F84-4796C76057B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54084" y="1412836"/>
                  <a:ext cx="161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EE03E0-0E66-4BD6-92CD-3A4D5C9F652A}"/>
                    </a:ext>
                  </a:extLst>
                </p14:cNvPr>
                <p14:cNvContentPartPr/>
                <p14:nvPr/>
              </p14:nvContentPartPr>
              <p14:xfrm>
                <a:off x="7359284" y="1467916"/>
                <a:ext cx="101160" cy="133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EE03E0-0E66-4BD6-92CD-3A4D5C9F652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50284" y="1458916"/>
                  <a:ext cx="11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DE9FB4E-58B6-49E3-A257-0F18CBF7B4B0}"/>
                    </a:ext>
                  </a:extLst>
                </p14:cNvPr>
                <p14:cNvContentPartPr/>
                <p14:nvPr/>
              </p14:nvContentPartPr>
              <p14:xfrm>
                <a:off x="7523444" y="1461076"/>
                <a:ext cx="87480" cy="165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DE9FB4E-58B6-49E3-A257-0F18CBF7B4B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14444" y="1452436"/>
                  <a:ext cx="105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A67166C-FA0D-4641-8749-11DCFBE7A401}"/>
                    </a:ext>
                  </a:extLst>
                </p14:cNvPr>
                <p14:cNvContentPartPr/>
                <p14:nvPr/>
              </p14:nvContentPartPr>
              <p14:xfrm>
                <a:off x="3848924" y="1200436"/>
                <a:ext cx="13680" cy="183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A67166C-FA0D-4641-8749-11DCFBE7A4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40284" y="1191436"/>
                  <a:ext cx="31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2DE900D-A74C-47AF-9F19-8CD14131A061}"/>
                    </a:ext>
                  </a:extLst>
                </p14:cNvPr>
                <p14:cNvContentPartPr/>
                <p14:nvPr/>
              </p14:nvContentPartPr>
              <p14:xfrm>
                <a:off x="3754244" y="1164436"/>
                <a:ext cx="150120" cy="107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2DE900D-A74C-47AF-9F19-8CD14131A06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45244" y="1155436"/>
                  <a:ext cx="167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29DDD9-ACC5-4A64-856F-2AB88FBA5597}"/>
                    </a:ext>
                  </a:extLst>
                </p14:cNvPr>
                <p14:cNvContentPartPr/>
                <p14:nvPr/>
              </p14:nvContentPartPr>
              <p14:xfrm>
                <a:off x="3936764" y="1249396"/>
                <a:ext cx="131040" cy="127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29DDD9-ACC5-4A64-856F-2AB88FBA55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28124" y="1240396"/>
                  <a:ext cx="148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217F2EA-6A73-408B-A654-FED8123E7153}"/>
                    </a:ext>
                  </a:extLst>
                </p14:cNvPr>
                <p14:cNvContentPartPr/>
                <p14:nvPr/>
              </p14:nvContentPartPr>
              <p14:xfrm>
                <a:off x="4028204" y="1225276"/>
                <a:ext cx="19800" cy="1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217F2EA-6A73-408B-A654-FED8123E715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19204" y="1216636"/>
                  <a:ext cx="37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6B50E48-3FE1-4B97-BF99-59D72BB08BBB}"/>
                    </a:ext>
                  </a:extLst>
                </p14:cNvPr>
                <p14:cNvContentPartPr/>
                <p14:nvPr/>
              </p14:nvContentPartPr>
              <p14:xfrm>
                <a:off x="4126844" y="1234636"/>
                <a:ext cx="65880" cy="122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6B50E48-3FE1-4B97-BF99-59D72BB08B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117844" y="1225636"/>
                  <a:ext cx="83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A12821-5304-4FB3-9EDA-15C2152434B0}"/>
                    </a:ext>
                  </a:extLst>
                </p14:cNvPr>
                <p14:cNvContentPartPr/>
                <p14:nvPr/>
              </p14:nvContentPartPr>
              <p14:xfrm>
                <a:off x="4354724" y="1219516"/>
                <a:ext cx="128160" cy="164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A12821-5304-4FB3-9EDA-15C2152434B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45724" y="1210876"/>
                  <a:ext cx="145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4EC92D7-77B8-4C24-8F97-B19C2E65BA1C}"/>
                    </a:ext>
                  </a:extLst>
                </p14:cNvPr>
                <p14:cNvContentPartPr/>
                <p14:nvPr/>
              </p14:nvContentPartPr>
              <p14:xfrm>
                <a:off x="4344284" y="1281076"/>
                <a:ext cx="112680" cy="84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4EC92D7-77B8-4C24-8F97-B19C2E65BA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35644" y="1272076"/>
                  <a:ext cx="130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55B7881-C485-491E-B460-29C8D6D51942}"/>
                    </a:ext>
                  </a:extLst>
                </p14:cNvPr>
                <p14:cNvContentPartPr/>
                <p14:nvPr/>
              </p14:nvContentPartPr>
              <p14:xfrm>
                <a:off x="4675124" y="1173076"/>
                <a:ext cx="109800" cy="164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55B7881-C485-491E-B460-29C8D6D5194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66484" y="1164076"/>
                  <a:ext cx="127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C844B0F-2EEA-48EB-8F25-91A67F410FCE}"/>
                    </a:ext>
                  </a:extLst>
                </p14:cNvPr>
                <p14:cNvContentPartPr/>
                <p14:nvPr/>
              </p14:nvContentPartPr>
              <p14:xfrm>
                <a:off x="4359044" y="1245076"/>
                <a:ext cx="93240" cy="121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C844B0F-2EEA-48EB-8F25-91A67F410F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50044" y="1236436"/>
                  <a:ext cx="110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A0CF3D2-2989-416A-A9A7-EE02CA3A4245}"/>
                    </a:ext>
                  </a:extLst>
                </p14:cNvPr>
                <p14:cNvContentPartPr/>
                <p14:nvPr/>
              </p14:nvContentPartPr>
              <p14:xfrm>
                <a:off x="4788164" y="1219516"/>
                <a:ext cx="188280" cy="122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A0CF3D2-2989-416A-A9A7-EE02CA3A42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79164" y="1210876"/>
                  <a:ext cx="205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4599BAE-616D-487C-B3CD-36DEE1F9C134}"/>
                    </a:ext>
                  </a:extLst>
                </p14:cNvPr>
                <p14:cNvContentPartPr/>
                <p14:nvPr/>
              </p14:nvContentPartPr>
              <p14:xfrm>
                <a:off x="5037284" y="1197556"/>
                <a:ext cx="128160" cy="201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4599BAE-616D-487C-B3CD-36DEE1F9C13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028284" y="1188556"/>
                  <a:ext cx="145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464E635-6708-40CB-B780-E6D35CCA7A7D}"/>
                    </a:ext>
                  </a:extLst>
                </p14:cNvPr>
                <p14:cNvContentPartPr/>
                <p14:nvPr/>
              </p14:nvContentPartPr>
              <p14:xfrm>
                <a:off x="4978604" y="1369276"/>
                <a:ext cx="1235520" cy="452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464E635-6708-40CB-B780-E6D35CCA7A7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69964" y="1360276"/>
                  <a:ext cx="12531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E5757CE-BD27-4649-BDD5-64996D287DCC}"/>
                    </a:ext>
                  </a:extLst>
                </p14:cNvPr>
                <p14:cNvContentPartPr/>
                <p14:nvPr/>
              </p14:nvContentPartPr>
              <p14:xfrm>
                <a:off x="4950884" y="1943476"/>
                <a:ext cx="243360" cy="264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E5757CE-BD27-4649-BDD5-64996D287DC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42244" y="1934836"/>
                  <a:ext cx="261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EC496F9-D02C-436F-9E0E-5403780EA4CA}"/>
                    </a:ext>
                  </a:extLst>
                </p14:cNvPr>
                <p14:cNvContentPartPr/>
                <p14:nvPr/>
              </p14:nvContentPartPr>
              <p14:xfrm>
                <a:off x="5336444" y="1977676"/>
                <a:ext cx="36000" cy="179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EC496F9-D02C-436F-9E0E-5403780EA4C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27804" y="1968676"/>
                  <a:ext cx="53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83F7D03-D1E9-40C8-86B4-C5048D941023}"/>
                    </a:ext>
                  </a:extLst>
                </p14:cNvPr>
                <p14:cNvContentPartPr/>
                <p14:nvPr/>
              </p14:nvContentPartPr>
              <p14:xfrm>
                <a:off x="5357684" y="1926556"/>
                <a:ext cx="225360" cy="121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83F7D03-D1E9-40C8-86B4-C5048D9410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49044" y="1917556"/>
                  <a:ext cx="243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A1C24D1-D612-4386-B43D-8FC147C15384}"/>
                    </a:ext>
                  </a:extLst>
                </p14:cNvPr>
                <p14:cNvContentPartPr/>
                <p14:nvPr/>
              </p14:nvContentPartPr>
              <p14:xfrm>
                <a:off x="5363444" y="2145796"/>
                <a:ext cx="199440" cy="16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A1C24D1-D612-4386-B43D-8FC147C1538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54804" y="2137156"/>
                  <a:ext cx="217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44C9F0A-E92E-4E86-8B9D-C1BA11844C42}"/>
                    </a:ext>
                  </a:extLst>
                </p14:cNvPr>
                <p14:cNvContentPartPr/>
                <p14:nvPr/>
              </p14:nvContentPartPr>
              <p14:xfrm>
                <a:off x="5721644" y="2059756"/>
                <a:ext cx="211320" cy="58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44C9F0A-E92E-4E86-8B9D-C1BA11844C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12644" y="2050756"/>
                  <a:ext cx="228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6FA8CE-BFF9-4E85-9C55-368E5FCD03B0}"/>
                    </a:ext>
                  </a:extLst>
                </p14:cNvPr>
                <p14:cNvContentPartPr/>
                <p14:nvPr/>
              </p14:nvContentPartPr>
              <p14:xfrm>
                <a:off x="6183884" y="1923676"/>
                <a:ext cx="200880" cy="223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6FA8CE-BFF9-4E85-9C55-368E5FCD03B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74884" y="1915036"/>
                  <a:ext cx="218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9E360FE-5B74-4CDE-8F35-BCEC9F8450AB}"/>
                    </a:ext>
                  </a:extLst>
                </p14:cNvPr>
                <p14:cNvContentPartPr/>
                <p14:nvPr/>
              </p14:nvContentPartPr>
              <p14:xfrm>
                <a:off x="6513644" y="1886956"/>
                <a:ext cx="198000" cy="209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9E360FE-5B74-4CDE-8F35-BCEC9F8450A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05004" y="1877956"/>
                  <a:ext cx="215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E6A3F64-35A7-4EDD-A9F6-F7C03A0E5912}"/>
                    </a:ext>
                  </a:extLst>
                </p14:cNvPr>
                <p14:cNvContentPartPr/>
                <p14:nvPr/>
              </p14:nvContentPartPr>
              <p14:xfrm>
                <a:off x="6640004" y="2048956"/>
                <a:ext cx="58680" cy="69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E6A3F64-35A7-4EDD-A9F6-F7C03A0E591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31364" y="2039956"/>
                  <a:ext cx="76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1E115BA-AEDA-45C8-A0C7-97CEC138644D}"/>
                    </a:ext>
                  </a:extLst>
                </p14:cNvPr>
                <p14:cNvContentPartPr/>
                <p14:nvPr/>
              </p14:nvContentPartPr>
              <p14:xfrm>
                <a:off x="6880844" y="2023036"/>
                <a:ext cx="158760" cy="27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1E115BA-AEDA-45C8-A0C7-97CEC13864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72204" y="2014036"/>
                  <a:ext cx="176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F0DCB05-40F6-47A1-9975-A0F63620FBFF}"/>
                    </a:ext>
                  </a:extLst>
                </p14:cNvPr>
                <p14:cNvContentPartPr/>
                <p14:nvPr/>
              </p14:nvContentPartPr>
              <p14:xfrm>
                <a:off x="6892724" y="2097196"/>
                <a:ext cx="109800" cy="2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F0DCB05-40F6-47A1-9975-A0F63620FBF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84084" y="2088556"/>
                  <a:ext cx="12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59911BC-B790-4EBD-85EE-29B9980505C8}"/>
                    </a:ext>
                  </a:extLst>
                </p14:cNvPr>
                <p14:cNvContentPartPr/>
                <p14:nvPr/>
              </p14:nvContentPartPr>
              <p14:xfrm>
                <a:off x="7181084" y="1913596"/>
                <a:ext cx="138960" cy="163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59911BC-B790-4EBD-85EE-29B9980505C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72444" y="1904956"/>
                  <a:ext cx="156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DEAFF9-705B-45C3-A4C0-B45876FB1A76}"/>
                    </a:ext>
                  </a:extLst>
                </p14:cNvPr>
                <p14:cNvContentPartPr/>
                <p14:nvPr/>
              </p14:nvContentPartPr>
              <p14:xfrm>
                <a:off x="7261364" y="2039956"/>
                <a:ext cx="66960" cy="586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DEAFF9-705B-45C3-A4C0-B45876FB1A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52364" y="2031316"/>
                  <a:ext cx="84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6075B31-ECE9-43F7-9A31-A345AD225920}"/>
                    </a:ext>
                  </a:extLst>
                </p14:cNvPr>
                <p14:cNvContentPartPr/>
                <p14:nvPr/>
              </p14:nvContentPartPr>
              <p14:xfrm>
                <a:off x="5819204" y="1808476"/>
                <a:ext cx="2004480" cy="925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6075B31-ECE9-43F7-9A31-A345AD22592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0204" y="1799476"/>
                  <a:ext cx="2022120" cy="9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6BC57A3-FE8B-4807-9457-495945BCCEA4}"/>
                    </a:ext>
                  </a:extLst>
                </p14:cNvPr>
                <p14:cNvContentPartPr/>
                <p14:nvPr/>
              </p14:nvContentPartPr>
              <p14:xfrm>
                <a:off x="5762324" y="1750156"/>
                <a:ext cx="259920" cy="298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6BC57A3-FE8B-4807-9457-495945BCCE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53324" y="1741156"/>
                  <a:ext cx="27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4DC2845-CEC5-4DAE-B193-5256EB122233}"/>
                    </a:ext>
                  </a:extLst>
                </p14:cNvPr>
                <p14:cNvContentPartPr/>
                <p14:nvPr/>
              </p14:nvContentPartPr>
              <p14:xfrm>
                <a:off x="7934204" y="2671396"/>
                <a:ext cx="119160" cy="207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4DC2845-CEC5-4DAE-B193-5256EB12223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25204" y="2662396"/>
                  <a:ext cx="13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8C300C6-DFE5-4E19-A4C3-FCAC52A55564}"/>
                    </a:ext>
                  </a:extLst>
                </p14:cNvPr>
                <p14:cNvContentPartPr/>
                <p14:nvPr/>
              </p14:nvContentPartPr>
              <p14:xfrm>
                <a:off x="7960484" y="2789116"/>
                <a:ext cx="95760" cy="6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8C300C6-DFE5-4E19-A4C3-FCAC52A5556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51484" y="2780476"/>
                  <a:ext cx="11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88A0EB6-BEF7-49E9-8E33-51B586123912}"/>
                    </a:ext>
                  </a:extLst>
                </p14:cNvPr>
                <p14:cNvContentPartPr/>
                <p14:nvPr/>
              </p14:nvContentPartPr>
              <p14:xfrm>
                <a:off x="7884524" y="2940316"/>
                <a:ext cx="181080" cy="215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88A0EB6-BEF7-49E9-8E33-51B58612391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75884" y="2931676"/>
                  <a:ext cx="198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A8F0FAB-1C3F-4FC4-B010-6D6EDE7B50BE}"/>
                    </a:ext>
                  </a:extLst>
                </p14:cNvPr>
                <p14:cNvContentPartPr/>
                <p14:nvPr/>
              </p14:nvContentPartPr>
              <p14:xfrm>
                <a:off x="7920164" y="2983876"/>
                <a:ext cx="164160" cy="223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A8F0FAB-1C3F-4FC4-B010-6D6EDE7B50B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11524" y="2975236"/>
                  <a:ext cx="181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C274309-ED2D-4A6B-B222-87B6085B45CD}"/>
                    </a:ext>
                  </a:extLst>
                </p14:cNvPr>
                <p14:cNvContentPartPr/>
                <p14:nvPr/>
              </p14:nvContentPartPr>
              <p14:xfrm>
                <a:off x="7706684" y="2941036"/>
                <a:ext cx="132840" cy="11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C274309-ED2D-4A6B-B222-87B6085B45C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97684" y="2932036"/>
                  <a:ext cx="15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8BF3E52-5485-4CCB-BBDB-4D0F63AC7D59}"/>
                    </a:ext>
                  </a:extLst>
                </p14:cNvPr>
                <p14:cNvContentPartPr/>
                <p14:nvPr/>
              </p14:nvContentPartPr>
              <p14:xfrm>
                <a:off x="7713164" y="3030316"/>
                <a:ext cx="121680" cy="2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8BF3E52-5485-4CCB-BBDB-4D0F63AC7D5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04524" y="3021316"/>
                  <a:ext cx="13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E186886-F9FE-4A0B-BD8A-03F1E4834FD2}"/>
                    </a:ext>
                  </a:extLst>
                </p14:cNvPr>
                <p14:cNvContentPartPr/>
                <p14:nvPr/>
              </p14:nvContentPartPr>
              <p14:xfrm>
                <a:off x="8207084" y="2809276"/>
                <a:ext cx="108720" cy="206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E186886-F9FE-4A0B-BD8A-03F1E4834F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98084" y="2800636"/>
                  <a:ext cx="126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3145904-F7BF-4E90-9D1C-5FFEBB79C0B0}"/>
                    </a:ext>
                  </a:extLst>
                </p14:cNvPr>
                <p14:cNvContentPartPr/>
                <p14:nvPr/>
              </p14:nvContentPartPr>
              <p14:xfrm>
                <a:off x="8198804" y="2908996"/>
                <a:ext cx="135000" cy="78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3145904-F7BF-4E90-9D1C-5FFEBB79C0B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90164" y="2899996"/>
                  <a:ext cx="152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600A519-3CE5-47CD-9988-29C23B96994F}"/>
                    </a:ext>
                  </a:extLst>
                </p14:cNvPr>
                <p14:cNvContentPartPr/>
                <p14:nvPr/>
              </p14:nvContentPartPr>
              <p14:xfrm>
                <a:off x="8423804" y="2911516"/>
                <a:ext cx="79200" cy="5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600A519-3CE5-47CD-9988-29C23B9699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14804" y="2902516"/>
                  <a:ext cx="96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2378AE6-3121-4115-8ED0-867AD9DC4638}"/>
                    </a:ext>
                  </a:extLst>
                </p14:cNvPr>
                <p14:cNvContentPartPr/>
                <p14:nvPr/>
              </p14:nvContentPartPr>
              <p14:xfrm>
                <a:off x="8620364" y="2739796"/>
                <a:ext cx="128160" cy="168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2378AE6-3121-4115-8ED0-867AD9DC463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11724" y="2730796"/>
                  <a:ext cx="145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F95AAB6-B5FA-4DC1-BBCA-46D8462785B7}"/>
                    </a:ext>
                  </a:extLst>
                </p14:cNvPr>
                <p14:cNvContentPartPr/>
                <p14:nvPr/>
              </p14:nvContentPartPr>
              <p14:xfrm>
                <a:off x="8615324" y="2779036"/>
                <a:ext cx="147240" cy="50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F95AAB6-B5FA-4DC1-BBCA-46D8462785B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06324" y="2770036"/>
                  <a:ext cx="16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886DB5D-1EFE-479A-A908-636A7635D1F1}"/>
                    </a:ext>
                  </a:extLst>
                </p14:cNvPr>
                <p14:cNvContentPartPr/>
                <p14:nvPr/>
              </p14:nvContentPartPr>
              <p14:xfrm>
                <a:off x="8576444" y="2561596"/>
                <a:ext cx="354960" cy="406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886DB5D-1EFE-479A-A908-636A7635D1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67804" y="2552596"/>
                  <a:ext cx="3726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AA9B9EB-F9A3-434C-8EDA-7460B6F42706}"/>
                    </a:ext>
                  </a:extLst>
                </p14:cNvPr>
                <p14:cNvContentPartPr/>
                <p14:nvPr/>
              </p14:nvContentPartPr>
              <p14:xfrm>
                <a:off x="8713244" y="3009436"/>
                <a:ext cx="7560" cy="156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AA9B9EB-F9A3-434C-8EDA-7460B6F4270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04244" y="3000796"/>
                  <a:ext cx="25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58BD2AF-A13A-4788-AC21-50279C6A3FBD}"/>
                    </a:ext>
                  </a:extLst>
                </p14:cNvPr>
                <p14:cNvContentPartPr/>
                <p14:nvPr/>
              </p14:nvContentPartPr>
              <p14:xfrm>
                <a:off x="8626484" y="2984236"/>
                <a:ext cx="176400" cy="222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58BD2AF-A13A-4788-AC21-50279C6A3FB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17844" y="2975236"/>
                  <a:ext cx="194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668C6A7-A245-4AC4-B486-868A08C1AEA3}"/>
                    </a:ext>
                  </a:extLst>
                </p14:cNvPr>
                <p14:cNvContentPartPr/>
                <p14:nvPr/>
              </p14:nvContentPartPr>
              <p14:xfrm>
                <a:off x="7830524" y="2545396"/>
                <a:ext cx="258840" cy="831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668C6A7-A245-4AC4-B486-868A08C1AEA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21884" y="2536756"/>
                  <a:ext cx="27648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DBB02A4-88D6-4E16-AD4A-41C25CC904CC}"/>
                    </a:ext>
                  </a:extLst>
                </p14:cNvPr>
                <p14:cNvContentPartPr/>
                <p14:nvPr/>
              </p14:nvContentPartPr>
              <p14:xfrm>
                <a:off x="8232284" y="2456836"/>
                <a:ext cx="23760" cy="256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DBB02A4-88D6-4E16-AD4A-41C25CC904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23644" y="2448196"/>
                  <a:ext cx="41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BCA0DD-CC7D-4630-8F1D-208E90BECB8D}"/>
                    </a:ext>
                  </a:extLst>
                </p14:cNvPr>
                <p14:cNvContentPartPr/>
                <p14:nvPr/>
              </p14:nvContentPartPr>
              <p14:xfrm>
                <a:off x="8153804" y="2602996"/>
                <a:ext cx="183960" cy="170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BCA0DD-CC7D-4630-8F1D-208E90BECB8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45164" y="2593996"/>
                  <a:ext cx="201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69395E6-59E5-44BF-A05E-A3E5084BD839}"/>
                    </a:ext>
                  </a:extLst>
                </p14:cNvPr>
                <p14:cNvContentPartPr/>
                <p14:nvPr/>
              </p14:nvContentPartPr>
              <p14:xfrm>
                <a:off x="8481764" y="2549716"/>
                <a:ext cx="244440" cy="213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69395E6-59E5-44BF-A05E-A3E5084BD83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73124" y="2540716"/>
                  <a:ext cx="262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503594F-7247-4A40-BDD4-5C70DC578CDC}"/>
                    </a:ext>
                  </a:extLst>
                </p14:cNvPr>
                <p14:cNvContentPartPr/>
                <p14:nvPr/>
              </p14:nvContentPartPr>
              <p14:xfrm>
                <a:off x="8436404" y="2619916"/>
                <a:ext cx="141120" cy="263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503594F-7247-4A40-BDD4-5C70DC578CD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27404" y="2611276"/>
                  <a:ext cx="15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2DDABFD-1159-4BD0-9F00-2872B3328ECD}"/>
                    </a:ext>
                  </a:extLst>
                </p14:cNvPr>
                <p14:cNvContentPartPr/>
                <p14:nvPr/>
              </p14:nvContentPartPr>
              <p14:xfrm>
                <a:off x="422444" y="2610556"/>
                <a:ext cx="206280" cy="424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2DDABFD-1159-4BD0-9F00-2872B3328EC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3444" y="2601556"/>
                  <a:ext cx="2239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5129664-4556-46E2-96A5-13F0E4C9B610}"/>
                    </a:ext>
                  </a:extLst>
                </p14:cNvPr>
                <p14:cNvContentPartPr/>
                <p14:nvPr/>
              </p14:nvContentPartPr>
              <p14:xfrm>
                <a:off x="799724" y="2617756"/>
                <a:ext cx="57600" cy="236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5129664-4556-46E2-96A5-13F0E4C9B61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1084" y="2609116"/>
                  <a:ext cx="75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77A8AE-F061-4F5C-A08C-A5F75DF61575}"/>
                    </a:ext>
                  </a:extLst>
                </p14:cNvPr>
                <p14:cNvContentPartPr/>
                <p14:nvPr/>
              </p14:nvContentPartPr>
              <p14:xfrm>
                <a:off x="840404" y="2598316"/>
                <a:ext cx="195480" cy="165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77A8AE-F061-4F5C-A08C-A5F75DF6157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1404" y="2589676"/>
                  <a:ext cx="213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07DF565-04A0-4F1E-A61F-B7C6770E5A54}"/>
                    </a:ext>
                  </a:extLst>
                </p14:cNvPr>
                <p14:cNvContentPartPr/>
                <p14:nvPr/>
              </p14:nvContentPartPr>
              <p14:xfrm>
                <a:off x="787124" y="2925916"/>
                <a:ext cx="240120" cy="34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07DF565-04A0-4F1E-A61F-B7C6770E5A5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8484" y="2917276"/>
                  <a:ext cx="257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47D0BEF-0D91-49A2-9EA9-0EB74E35E7A3}"/>
                    </a:ext>
                  </a:extLst>
                </p14:cNvPr>
                <p14:cNvContentPartPr/>
                <p14:nvPr/>
              </p14:nvContentPartPr>
              <p14:xfrm>
                <a:off x="1214804" y="2716396"/>
                <a:ext cx="154800" cy="13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47D0BEF-0D91-49A2-9EA9-0EB74E35E7A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06164" y="2707756"/>
                  <a:ext cx="172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88053CE-7DA5-4741-966F-D0BF19918E4D}"/>
                    </a:ext>
                  </a:extLst>
                </p14:cNvPr>
                <p14:cNvContentPartPr/>
                <p14:nvPr/>
              </p14:nvContentPartPr>
              <p14:xfrm>
                <a:off x="1249364" y="2812876"/>
                <a:ext cx="129240" cy="18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88053CE-7DA5-4741-966F-D0BF19918E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240724" y="2804236"/>
                  <a:ext cx="146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848D9D-3D08-48C7-950B-C5A27C6E6B89}"/>
                    </a:ext>
                  </a:extLst>
                </p14:cNvPr>
                <p14:cNvContentPartPr/>
                <p14:nvPr/>
              </p14:nvContentPartPr>
              <p14:xfrm>
                <a:off x="1585604" y="2548996"/>
                <a:ext cx="164520" cy="200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848D9D-3D08-48C7-950B-C5A27C6E6B8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76964" y="2539996"/>
                  <a:ext cx="18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4A5B36E-CB9F-49B9-8D6B-350E7107F64F}"/>
                    </a:ext>
                  </a:extLst>
                </p14:cNvPr>
                <p14:cNvContentPartPr/>
                <p14:nvPr/>
              </p14:nvContentPartPr>
              <p14:xfrm>
                <a:off x="1836164" y="2548636"/>
                <a:ext cx="181080" cy="151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4A5B36E-CB9F-49B9-8D6B-350E7107F6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27524" y="2539996"/>
                  <a:ext cx="198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9CDFA6A-BAA5-4E61-84CD-567A8B6D3DCC}"/>
                    </a:ext>
                  </a:extLst>
                </p14:cNvPr>
                <p14:cNvContentPartPr/>
                <p14:nvPr/>
              </p14:nvContentPartPr>
              <p14:xfrm>
                <a:off x="1871444" y="2596876"/>
                <a:ext cx="146880" cy="123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9CDFA6A-BAA5-4E61-84CD-567A8B6D3DC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62444" y="2587876"/>
                  <a:ext cx="164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311E4C1-2BB2-4D99-AEF2-A9F6D4236BDF}"/>
                    </a:ext>
                  </a:extLst>
                </p14:cNvPr>
                <p14:cNvContentPartPr/>
                <p14:nvPr/>
              </p14:nvContentPartPr>
              <p14:xfrm>
                <a:off x="1516844" y="2809636"/>
                <a:ext cx="452880" cy="35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311E4C1-2BB2-4D99-AEF2-A9F6D4236BD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507844" y="2800636"/>
                  <a:ext cx="470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B5591E5-5E11-4AED-BCF8-E67ADEF63974}"/>
                    </a:ext>
                  </a:extLst>
                </p14:cNvPr>
                <p14:cNvContentPartPr/>
                <p14:nvPr/>
              </p14:nvContentPartPr>
              <p14:xfrm>
                <a:off x="1568684" y="2937796"/>
                <a:ext cx="145440" cy="160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B5591E5-5E11-4AED-BCF8-E67ADEF6397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560044" y="2928796"/>
                  <a:ext cx="163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72B018-7BD9-46FE-A080-34E169108995}"/>
                    </a:ext>
                  </a:extLst>
                </p14:cNvPr>
                <p14:cNvContentPartPr/>
                <p14:nvPr/>
              </p14:nvContentPartPr>
              <p14:xfrm>
                <a:off x="1857764" y="2936716"/>
                <a:ext cx="102600" cy="170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72B018-7BD9-46FE-A080-34E16910899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849124" y="2928076"/>
                  <a:ext cx="120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C9FD1C2-5161-4718-9F76-8C80FA564158}"/>
                    </a:ext>
                  </a:extLst>
                </p14:cNvPr>
                <p14:cNvContentPartPr/>
                <p14:nvPr/>
              </p14:nvContentPartPr>
              <p14:xfrm>
                <a:off x="1863884" y="2988556"/>
                <a:ext cx="127800" cy="70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C9FD1C2-5161-4718-9F76-8C80FA56415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55244" y="2979556"/>
                  <a:ext cx="145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A29665-C428-4258-8ADF-85B87062330B}"/>
                    </a:ext>
                  </a:extLst>
                </p14:cNvPr>
                <p14:cNvContentPartPr/>
                <p14:nvPr/>
              </p14:nvContentPartPr>
              <p14:xfrm>
                <a:off x="2143604" y="2791276"/>
                <a:ext cx="140760" cy="13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A29665-C428-4258-8ADF-85B87062330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34964" y="2782636"/>
                  <a:ext cx="158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8480928-3846-43BD-9491-DD5C8790996D}"/>
                    </a:ext>
                  </a:extLst>
                </p14:cNvPr>
                <p14:cNvContentPartPr/>
                <p14:nvPr/>
              </p14:nvContentPartPr>
              <p14:xfrm>
                <a:off x="2161244" y="2865436"/>
                <a:ext cx="149400" cy="21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8480928-3846-43BD-9491-DD5C8790996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52604" y="2856796"/>
                  <a:ext cx="167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DF5986C-139B-46F5-A7CC-D93F05B35CB6}"/>
                    </a:ext>
                  </a:extLst>
                </p14:cNvPr>
                <p14:cNvContentPartPr/>
                <p14:nvPr/>
              </p14:nvContentPartPr>
              <p14:xfrm>
                <a:off x="2524124" y="2554396"/>
                <a:ext cx="115560" cy="180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DF5986C-139B-46F5-A7CC-D93F05B35CB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15484" y="2545396"/>
                  <a:ext cx="133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C92F66F-895A-42AD-B11F-5DFA8B16AF46}"/>
                    </a:ext>
                  </a:extLst>
                </p14:cNvPr>
                <p14:cNvContentPartPr/>
                <p14:nvPr/>
              </p14:nvContentPartPr>
              <p14:xfrm>
                <a:off x="2484884" y="2629276"/>
                <a:ext cx="198360" cy="212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C92F66F-895A-42AD-B11F-5DFA8B16AF4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75884" y="2620636"/>
                  <a:ext cx="216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A735DD0-E7C4-47E6-B671-767311DD32C4}"/>
                    </a:ext>
                  </a:extLst>
                </p14:cNvPr>
                <p14:cNvContentPartPr/>
                <p14:nvPr/>
              </p14:nvContentPartPr>
              <p14:xfrm>
                <a:off x="2580644" y="2908996"/>
                <a:ext cx="7560" cy="117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A735DD0-E7C4-47E6-B671-767311DD32C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72004" y="2899996"/>
                  <a:ext cx="25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781333B-D4A0-4A0E-A5FD-0DA4443BEA8E}"/>
                    </a:ext>
                  </a:extLst>
                </p14:cNvPr>
                <p14:cNvContentPartPr/>
                <p14:nvPr/>
              </p14:nvContentPartPr>
              <p14:xfrm>
                <a:off x="2492444" y="2881636"/>
                <a:ext cx="199080" cy="224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781333B-D4A0-4A0E-A5FD-0DA4443BEA8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483804" y="2872636"/>
                  <a:ext cx="216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1DC7DD0-F3AC-4E2A-A948-B9B47A18DB65}"/>
                    </a:ext>
                  </a:extLst>
                </p14:cNvPr>
                <p14:cNvContentPartPr/>
                <p14:nvPr/>
              </p14:nvContentPartPr>
              <p14:xfrm>
                <a:off x="2842364" y="2792356"/>
                <a:ext cx="131040" cy="3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1DC7DD0-F3AC-4E2A-A948-B9B47A18DB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33724" y="2783356"/>
                  <a:ext cx="14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34F5B4-F66B-4B41-8125-B5BDD32A5343}"/>
                    </a:ext>
                  </a:extLst>
                </p14:cNvPr>
                <p14:cNvContentPartPr/>
                <p14:nvPr/>
              </p14:nvContentPartPr>
              <p14:xfrm>
                <a:off x="3081764" y="2649436"/>
                <a:ext cx="151200" cy="230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34F5B4-F66B-4B41-8125-B5BDD32A534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72764" y="2640436"/>
                  <a:ext cx="168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01E52D3-5775-4944-BAA4-EFA51AACE566}"/>
                    </a:ext>
                  </a:extLst>
                </p14:cNvPr>
                <p14:cNvContentPartPr/>
                <p14:nvPr/>
              </p14:nvContentPartPr>
              <p14:xfrm>
                <a:off x="3337724" y="2573476"/>
                <a:ext cx="156600" cy="186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01E52D3-5775-4944-BAA4-EFA51AACE56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29084" y="2564476"/>
                  <a:ext cx="174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5CD67F-94C9-43A9-84A1-7753FE6411D9}"/>
                    </a:ext>
                  </a:extLst>
                </p14:cNvPr>
                <p14:cNvContentPartPr/>
                <p14:nvPr/>
              </p14:nvContentPartPr>
              <p14:xfrm>
                <a:off x="3310724" y="2798116"/>
                <a:ext cx="241200" cy="36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5CD67F-94C9-43A9-84A1-7753FE6411D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02084" y="2789116"/>
                  <a:ext cx="258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F978684-98A1-4BF1-9C15-80DEEABFAC79}"/>
                    </a:ext>
                  </a:extLst>
                </p14:cNvPr>
                <p14:cNvContentPartPr/>
                <p14:nvPr/>
              </p14:nvContentPartPr>
              <p14:xfrm>
                <a:off x="3318284" y="2875516"/>
                <a:ext cx="209160" cy="225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F978684-98A1-4BF1-9C15-80DEEABFAC7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309284" y="2866516"/>
                  <a:ext cx="226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F79FDC7-3AF0-484B-B23E-14A90980D7B0}"/>
                    </a:ext>
                  </a:extLst>
                </p14:cNvPr>
                <p14:cNvContentPartPr/>
                <p14:nvPr/>
              </p14:nvContentPartPr>
              <p14:xfrm>
                <a:off x="3666044" y="2782636"/>
                <a:ext cx="172800" cy="7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F79FDC7-3AF0-484B-B23E-14A90980D7B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57044" y="2773636"/>
                  <a:ext cx="190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CEF2958-B987-4DA5-A55C-7E76FB801EBA}"/>
                    </a:ext>
                  </a:extLst>
                </p14:cNvPr>
                <p14:cNvContentPartPr/>
                <p14:nvPr/>
              </p14:nvContentPartPr>
              <p14:xfrm>
                <a:off x="3675044" y="2874436"/>
                <a:ext cx="188640" cy="13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CEF2958-B987-4DA5-A55C-7E76FB801EB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666404" y="2865436"/>
                  <a:ext cx="20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94EBD8F-83F5-4AD6-8FD3-1F17A4643B90}"/>
                    </a:ext>
                  </a:extLst>
                </p14:cNvPr>
                <p14:cNvContentPartPr/>
                <p14:nvPr/>
              </p14:nvContentPartPr>
              <p14:xfrm>
                <a:off x="4062404" y="2537476"/>
                <a:ext cx="132480" cy="165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94EBD8F-83F5-4AD6-8FD3-1F17A4643B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53404" y="2528476"/>
                  <a:ext cx="150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45E7D05-FB6D-47FB-A233-56C3470A97A9}"/>
                    </a:ext>
                  </a:extLst>
                </p14:cNvPr>
                <p14:cNvContentPartPr/>
                <p14:nvPr/>
              </p14:nvContentPartPr>
              <p14:xfrm>
                <a:off x="4142684" y="2534956"/>
                <a:ext cx="154080" cy="159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45E7D05-FB6D-47FB-A233-56C3470A97A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33684" y="2525956"/>
                  <a:ext cx="171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C8242B4-031C-4F1C-AFDE-FFE9E2970C71}"/>
                    </a:ext>
                  </a:extLst>
                </p14:cNvPr>
                <p14:cNvContentPartPr/>
                <p14:nvPr/>
              </p14:nvContentPartPr>
              <p14:xfrm>
                <a:off x="4005884" y="2786236"/>
                <a:ext cx="278640" cy="162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C8242B4-031C-4F1C-AFDE-FFE9E2970C7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97244" y="2777236"/>
                  <a:ext cx="29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DBDE06F-EDC2-4348-93DC-10893E262315}"/>
                    </a:ext>
                  </a:extLst>
                </p14:cNvPr>
                <p14:cNvContentPartPr/>
                <p14:nvPr/>
              </p14:nvContentPartPr>
              <p14:xfrm>
                <a:off x="4096244" y="2877316"/>
                <a:ext cx="24480" cy="171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DBDE06F-EDC2-4348-93DC-10893E26231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087244" y="2868676"/>
                  <a:ext cx="4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2E1DDF8-F972-497C-8A55-885AF3774CB3}"/>
                    </a:ext>
                  </a:extLst>
                </p14:cNvPr>
                <p14:cNvContentPartPr/>
                <p14:nvPr/>
              </p14:nvContentPartPr>
              <p14:xfrm>
                <a:off x="3979964" y="2870836"/>
                <a:ext cx="242280" cy="281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2E1DDF8-F972-497C-8A55-885AF3774CB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971324" y="2862196"/>
                  <a:ext cx="259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ADCF8C4-3B4E-476E-ACA5-7DD0F66789AE}"/>
                    </a:ext>
                  </a:extLst>
                </p14:cNvPr>
                <p14:cNvContentPartPr/>
                <p14:nvPr/>
              </p14:nvContentPartPr>
              <p14:xfrm>
                <a:off x="4489364" y="2794876"/>
                <a:ext cx="128160" cy="6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ADCF8C4-3B4E-476E-ACA5-7DD0F66789A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480724" y="2786236"/>
                  <a:ext cx="145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5C3C5E5-D7E0-46D6-9002-61D184AC48D9}"/>
                    </a:ext>
                  </a:extLst>
                </p14:cNvPr>
                <p14:cNvContentPartPr/>
                <p14:nvPr/>
              </p14:nvContentPartPr>
              <p14:xfrm>
                <a:off x="4791764" y="2564116"/>
                <a:ext cx="120600" cy="137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5C3C5E5-D7E0-46D6-9002-61D184AC48D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782764" y="2555476"/>
                  <a:ext cx="138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F0E122D-042E-443E-8EA6-E15ABBF907CD}"/>
                    </a:ext>
                  </a:extLst>
                </p14:cNvPr>
                <p14:cNvContentPartPr/>
                <p14:nvPr/>
              </p14:nvContentPartPr>
              <p14:xfrm>
                <a:off x="4768004" y="2569516"/>
                <a:ext cx="164520" cy="1144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F0E122D-042E-443E-8EA6-E15ABBF907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759364" y="2560516"/>
                  <a:ext cx="182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C5874A3-836A-4235-8F06-317B05CDD556}"/>
                    </a:ext>
                  </a:extLst>
                </p14:cNvPr>
                <p14:cNvContentPartPr/>
                <p14:nvPr/>
              </p14:nvContentPartPr>
              <p14:xfrm>
                <a:off x="4769084" y="2756356"/>
                <a:ext cx="203760" cy="32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C5874A3-836A-4235-8F06-317B05CDD55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60084" y="2747356"/>
                  <a:ext cx="221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4E8FEAD-1484-42C1-BB61-8BE954EB7553}"/>
                    </a:ext>
                  </a:extLst>
                </p14:cNvPr>
                <p14:cNvContentPartPr/>
                <p14:nvPr/>
              </p14:nvContentPartPr>
              <p14:xfrm>
                <a:off x="4815524" y="2919076"/>
                <a:ext cx="29160" cy="143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4E8FEAD-1484-42C1-BB61-8BE954EB755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06524" y="2910436"/>
                  <a:ext cx="4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A7ADB67-6B71-4CFA-B940-08E18345035C}"/>
                    </a:ext>
                  </a:extLst>
                </p14:cNvPr>
                <p14:cNvContentPartPr/>
                <p14:nvPr/>
              </p14:nvContentPartPr>
              <p14:xfrm>
                <a:off x="4760804" y="2857516"/>
                <a:ext cx="177480" cy="253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A7ADB67-6B71-4CFA-B940-08E18345035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51804" y="2848516"/>
                  <a:ext cx="195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A4F7884-3E71-4846-B4F7-CA04F5383F13}"/>
                    </a:ext>
                  </a:extLst>
                </p14:cNvPr>
                <p14:cNvContentPartPr/>
                <p14:nvPr/>
              </p14:nvContentPartPr>
              <p14:xfrm>
                <a:off x="5112164" y="2793796"/>
                <a:ext cx="144360" cy="5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A4F7884-3E71-4846-B4F7-CA04F5383F1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103524" y="2785156"/>
                  <a:ext cx="162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6E204B2-CA52-4069-9B4B-73BB52BB7608}"/>
                    </a:ext>
                  </a:extLst>
                </p14:cNvPr>
                <p14:cNvContentPartPr/>
                <p14:nvPr/>
              </p14:nvContentPartPr>
              <p14:xfrm>
                <a:off x="5362004" y="2554396"/>
                <a:ext cx="145800" cy="168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6E204B2-CA52-4069-9B4B-73BB52BB760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53004" y="2545756"/>
                  <a:ext cx="163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2E05180-6500-4C0E-806A-A225D9BF8075}"/>
                    </a:ext>
                  </a:extLst>
                </p14:cNvPr>
                <p14:cNvContentPartPr/>
                <p14:nvPr/>
              </p14:nvContentPartPr>
              <p14:xfrm>
                <a:off x="5337524" y="2580316"/>
                <a:ext cx="171000" cy="89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2E05180-6500-4C0E-806A-A225D9BF807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328884" y="2571316"/>
                  <a:ext cx="188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F1D6337-5D56-4EA1-BB09-3BA9CE27BEFA}"/>
                    </a:ext>
                  </a:extLst>
                </p14:cNvPr>
                <p14:cNvContentPartPr/>
                <p14:nvPr/>
              </p14:nvContentPartPr>
              <p14:xfrm>
                <a:off x="5339684" y="2780476"/>
                <a:ext cx="191160" cy="10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F1D6337-5D56-4EA1-BB09-3BA9CE27BEF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31044" y="2771476"/>
                  <a:ext cx="20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8F6872E-2973-4F8F-8033-BFA2D1AF4C0C}"/>
                    </a:ext>
                  </a:extLst>
                </p14:cNvPr>
                <p14:cNvContentPartPr/>
                <p14:nvPr/>
              </p14:nvContentPartPr>
              <p14:xfrm>
                <a:off x="5355164" y="2958316"/>
                <a:ext cx="12240" cy="1245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8F6872E-2973-4F8F-8033-BFA2D1AF4C0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46524" y="2949676"/>
                  <a:ext cx="2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62DF422-9A03-4F07-BEFF-EAD5A5E57D2E}"/>
                    </a:ext>
                  </a:extLst>
                </p14:cNvPr>
                <p14:cNvContentPartPr/>
                <p14:nvPr/>
              </p14:nvContentPartPr>
              <p14:xfrm>
                <a:off x="5293964" y="2870116"/>
                <a:ext cx="231120" cy="277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62DF422-9A03-4F07-BEFF-EAD5A5E57D2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284964" y="2861116"/>
                  <a:ext cx="248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F6D7641-3837-49FC-ABF6-6BE8B51826CC}"/>
                    </a:ext>
                  </a:extLst>
                </p14:cNvPr>
                <p14:cNvContentPartPr/>
                <p14:nvPr/>
              </p14:nvContentPartPr>
              <p14:xfrm>
                <a:off x="2980604" y="2592916"/>
                <a:ext cx="299160" cy="380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F6D7641-3837-49FC-ABF6-6BE8B51826C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71964" y="2583916"/>
                  <a:ext cx="316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233E172-A892-415E-949F-F8BDF2B73108}"/>
                    </a:ext>
                  </a:extLst>
                </p14:cNvPr>
                <p14:cNvContentPartPr/>
                <p14:nvPr/>
              </p14:nvContentPartPr>
              <p14:xfrm>
                <a:off x="3087884" y="2352436"/>
                <a:ext cx="1775520" cy="239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233E172-A892-415E-949F-F8BDF2B7310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79244" y="2343436"/>
                  <a:ext cx="1793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41A8662-4499-4431-AEBB-316824C0FA45}"/>
                    </a:ext>
                  </a:extLst>
                </p14:cNvPr>
                <p14:cNvContentPartPr/>
                <p14:nvPr/>
              </p14:nvContentPartPr>
              <p14:xfrm>
                <a:off x="4899044" y="2325436"/>
                <a:ext cx="284760" cy="1267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41A8662-4499-4431-AEBB-316824C0FA4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90404" y="2316436"/>
                  <a:ext cx="302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903DD7E-BA7D-4E33-9F36-4821EB84DD78}"/>
                    </a:ext>
                  </a:extLst>
                </p14:cNvPr>
                <p14:cNvContentPartPr/>
                <p14:nvPr/>
              </p14:nvContentPartPr>
              <p14:xfrm>
                <a:off x="5101004" y="2337316"/>
                <a:ext cx="168120" cy="210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903DD7E-BA7D-4E33-9F36-4821EB84DD7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92004" y="2328676"/>
                  <a:ext cx="185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69EB6F9-DEA8-488F-8642-4C9FF55ACDCC}"/>
                    </a:ext>
                  </a:extLst>
                </p14:cNvPr>
                <p14:cNvContentPartPr/>
                <p14:nvPr/>
              </p14:nvContentPartPr>
              <p14:xfrm>
                <a:off x="4748924" y="2501116"/>
                <a:ext cx="806400" cy="784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69EB6F9-DEA8-488F-8642-4C9FF55ACDC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40284" y="2492116"/>
                  <a:ext cx="824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010451E-FC9C-466F-95B7-6898DC7FD152}"/>
                    </a:ext>
                  </a:extLst>
                </p14:cNvPr>
                <p14:cNvContentPartPr/>
                <p14:nvPr/>
              </p14:nvContentPartPr>
              <p14:xfrm>
                <a:off x="2322884" y="1317076"/>
                <a:ext cx="815040" cy="574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010451E-FC9C-466F-95B7-6898DC7FD15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13884" y="1308436"/>
                  <a:ext cx="83268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E8CD1EA-FDA6-43AA-B51D-22621DAA6933}"/>
                    </a:ext>
                  </a:extLst>
                </p14:cNvPr>
                <p14:cNvContentPartPr/>
                <p14:nvPr/>
              </p14:nvContentPartPr>
              <p14:xfrm>
                <a:off x="3892124" y="2363956"/>
                <a:ext cx="1231200" cy="1079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E8CD1EA-FDA6-43AA-B51D-22621DAA693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83124" y="2354956"/>
                  <a:ext cx="1248840" cy="10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44CBE94-EC08-4283-8B30-C64E9039BCE8}"/>
                    </a:ext>
                  </a:extLst>
                </p14:cNvPr>
                <p14:cNvContentPartPr/>
                <p14:nvPr/>
              </p14:nvContentPartPr>
              <p14:xfrm>
                <a:off x="3124604" y="1852756"/>
                <a:ext cx="1055160" cy="656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44CBE94-EC08-4283-8B30-C64E9039BCE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115964" y="1843756"/>
                  <a:ext cx="10728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6EAA375-0EDA-4D5E-A596-6C7EF413A324}"/>
                    </a:ext>
                  </a:extLst>
                </p14:cNvPr>
                <p14:cNvContentPartPr/>
                <p14:nvPr/>
              </p14:nvContentPartPr>
              <p14:xfrm>
                <a:off x="3999764" y="2350276"/>
                <a:ext cx="187200" cy="239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6EAA375-0EDA-4D5E-A596-6C7EF413A32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90764" y="2341276"/>
                  <a:ext cx="204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3FC2F0-C1E3-43FC-B4F4-5004CF1B03EA}"/>
                    </a:ext>
                  </a:extLst>
                </p14:cNvPr>
                <p14:cNvContentPartPr/>
                <p14:nvPr/>
              </p14:nvContentPartPr>
              <p14:xfrm>
                <a:off x="3979244" y="3453676"/>
                <a:ext cx="387000" cy="199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3FC2F0-C1E3-43FC-B4F4-5004CF1B03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970244" y="3445036"/>
                  <a:ext cx="404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F5EB47B-F7D7-438F-80C5-3B99922B0098}"/>
                    </a:ext>
                  </a:extLst>
                </p14:cNvPr>
                <p14:cNvContentPartPr/>
                <p14:nvPr/>
              </p14:nvContentPartPr>
              <p14:xfrm>
                <a:off x="4330964" y="3492916"/>
                <a:ext cx="468720" cy="135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F5EB47B-F7D7-438F-80C5-3B99922B009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22324" y="3484276"/>
                  <a:ext cx="48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11AF547-8A6F-4B9C-92B6-D84DC0951438}"/>
                    </a:ext>
                  </a:extLst>
                </p14:cNvPr>
                <p14:cNvContentPartPr/>
                <p14:nvPr/>
              </p14:nvContentPartPr>
              <p14:xfrm>
                <a:off x="4304684" y="3866956"/>
                <a:ext cx="178920" cy="280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11AF547-8A6F-4B9C-92B6-D84DC095143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95684" y="3857956"/>
                  <a:ext cx="196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8F4BAE1-4371-48A9-A0F6-C1F96E2CCB60}"/>
                    </a:ext>
                  </a:extLst>
                </p14:cNvPr>
                <p14:cNvContentPartPr/>
                <p14:nvPr/>
              </p14:nvContentPartPr>
              <p14:xfrm>
                <a:off x="3760724" y="4422796"/>
                <a:ext cx="202680" cy="10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8F4BAE1-4371-48A9-A0F6-C1F96E2CCB6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52084" y="4413796"/>
                  <a:ext cx="220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8B0669F-97AD-4E79-929F-B66622402E76}"/>
                    </a:ext>
                  </a:extLst>
                </p14:cNvPr>
                <p14:cNvContentPartPr/>
                <p14:nvPr/>
              </p14:nvContentPartPr>
              <p14:xfrm>
                <a:off x="3779804" y="4472836"/>
                <a:ext cx="200520" cy="52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8B0669F-97AD-4E79-929F-B66622402E7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71164" y="4463836"/>
                  <a:ext cx="218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167FC03-694D-4075-95CB-2EF7C00C3F34}"/>
                    </a:ext>
                  </a:extLst>
                </p14:cNvPr>
                <p14:cNvContentPartPr/>
                <p14:nvPr/>
              </p14:nvContentPartPr>
              <p14:xfrm>
                <a:off x="4122884" y="4376716"/>
                <a:ext cx="138240" cy="293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167FC03-694D-4075-95CB-2EF7C00C3F3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114244" y="4368076"/>
                  <a:ext cx="1558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D27ED5-DDEF-4BEE-8C73-166D224DCFC2}"/>
                    </a:ext>
                  </a:extLst>
                </p14:cNvPr>
                <p14:cNvContentPartPr/>
                <p14:nvPr/>
              </p14:nvContentPartPr>
              <p14:xfrm>
                <a:off x="4413404" y="4399036"/>
                <a:ext cx="201600" cy="10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D27ED5-DDEF-4BEE-8C73-166D224DCFC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04764" y="4390036"/>
                  <a:ext cx="219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0E2FB6-C1AC-4891-8CEC-B812656163CD}"/>
                    </a:ext>
                  </a:extLst>
                </p14:cNvPr>
                <p14:cNvContentPartPr/>
                <p14:nvPr/>
              </p14:nvContentPartPr>
              <p14:xfrm>
                <a:off x="4808324" y="4146676"/>
                <a:ext cx="72720" cy="179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0E2FB6-C1AC-4891-8CEC-B812656163C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799324" y="4138036"/>
                  <a:ext cx="90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A132737-BF0C-40C4-9BFE-E6E571165A76}"/>
                    </a:ext>
                  </a:extLst>
                </p14:cNvPr>
                <p14:cNvContentPartPr/>
                <p14:nvPr/>
              </p14:nvContentPartPr>
              <p14:xfrm>
                <a:off x="4751444" y="4156396"/>
                <a:ext cx="197640" cy="232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A132737-BF0C-40C4-9BFE-E6E571165A7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42804" y="4147756"/>
                  <a:ext cx="215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215D379-36AA-4575-A0EB-5B1C40181B11}"/>
                    </a:ext>
                  </a:extLst>
                </p14:cNvPr>
                <p14:cNvContentPartPr/>
                <p14:nvPr/>
              </p14:nvContentPartPr>
              <p14:xfrm>
                <a:off x="4820564" y="4496596"/>
                <a:ext cx="3960" cy="152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215D379-36AA-4575-A0EB-5B1C40181B1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811924" y="4487596"/>
                  <a:ext cx="2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153513C-464C-4A54-B0AC-8AE194D1C8AF}"/>
                    </a:ext>
                  </a:extLst>
                </p14:cNvPr>
                <p14:cNvContentPartPr/>
                <p14:nvPr/>
              </p14:nvContentPartPr>
              <p14:xfrm>
                <a:off x="4683044" y="4429276"/>
                <a:ext cx="249480" cy="312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153513C-464C-4A54-B0AC-8AE194D1C8A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74044" y="4420636"/>
                  <a:ext cx="267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1B86351-5CA4-45F4-847F-9ADED195CB93}"/>
                    </a:ext>
                  </a:extLst>
                </p14:cNvPr>
                <p14:cNvContentPartPr/>
                <p14:nvPr/>
              </p14:nvContentPartPr>
              <p14:xfrm>
                <a:off x="5124044" y="4365916"/>
                <a:ext cx="206640" cy="12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1B86351-5CA4-45F4-847F-9ADED195CB9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15404" y="4357276"/>
                  <a:ext cx="224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3D49534-3933-49A4-97B2-08E8A77AC149}"/>
                    </a:ext>
                  </a:extLst>
                </p14:cNvPr>
                <p14:cNvContentPartPr/>
                <p14:nvPr/>
              </p14:nvContentPartPr>
              <p14:xfrm>
                <a:off x="5130884" y="4424956"/>
                <a:ext cx="217080" cy="19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3D49534-3933-49A4-97B2-08E8A77AC14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121884" y="4415956"/>
                  <a:ext cx="234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655B7A3-2079-458C-85E8-2F8EE0D9DCDB}"/>
                    </a:ext>
                  </a:extLst>
                </p14:cNvPr>
                <p14:cNvContentPartPr/>
                <p14:nvPr/>
              </p14:nvContentPartPr>
              <p14:xfrm>
                <a:off x="5517524" y="4187716"/>
                <a:ext cx="221760" cy="224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655B7A3-2079-458C-85E8-2F8EE0D9DCD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508524" y="4179076"/>
                  <a:ext cx="239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E50949F-D385-4FC8-9B78-4B6FD82E23C8}"/>
                    </a:ext>
                  </a:extLst>
                </p14:cNvPr>
                <p14:cNvContentPartPr/>
                <p14:nvPr/>
              </p14:nvContentPartPr>
              <p14:xfrm>
                <a:off x="5628044" y="4307236"/>
                <a:ext cx="95760" cy="92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E50949F-D385-4FC8-9B78-4B6FD82E23C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619404" y="4298236"/>
                  <a:ext cx="113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FCF6F6C-09D5-4E4E-98BC-859FCECA4358}"/>
                    </a:ext>
                  </a:extLst>
                </p14:cNvPr>
                <p14:cNvContentPartPr/>
                <p14:nvPr/>
              </p14:nvContentPartPr>
              <p14:xfrm>
                <a:off x="7048244" y="1808836"/>
                <a:ext cx="381600" cy="466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FCF6F6C-09D5-4E4E-98BC-859FCECA435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39244" y="1799836"/>
                  <a:ext cx="3992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184D0E0-06DC-4547-9026-4B78A72D0C5D}"/>
                    </a:ext>
                  </a:extLst>
                </p14:cNvPr>
                <p14:cNvContentPartPr/>
                <p14:nvPr/>
              </p14:nvContentPartPr>
              <p14:xfrm>
                <a:off x="6161564" y="2318956"/>
                <a:ext cx="959400" cy="12574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184D0E0-06DC-4547-9026-4B78A72D0C5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152924" y="2310316"/>
                  <a:ext cx="977040" cy="12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07528FC-37AF-4AA0-B1AD-3C7E34F403E1}"/>
                    </a:ext>
                  </a:extLst>
                </p14:cNvPr>
                <p14:cNvContentPartPr/>
                <p14:nvPr/>
              </p14:nvContentPartPr>
              <p14:xfrm>
                <a:off x="6027644" y="3382756"/>
                <a:ext cx="341640" cy="423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07528FC-37AF-4AA0-B1AD-3C7E34F403E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019004" y="3373756"/>
                  <a:ext cx="3592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E0F2B25-E7D8-4F04-8CC4-564C327EE61D}"/>
                    </a:ext>
                  </a:extLst>
                </p14:cNvPr>
                <p14:cNvContentPartPr/>
                <p14:nvPr/>
              </p14:nvContentPartPr>
              <p14:xfrm>
                <a:off x="5305124" y="4170076"/>
                <a:ext cx="140760" cy="363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E0F2B25-E7D8-4F04-8CC4-564C327EE61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96124" y="4161436"/>
                  <a:ext cx="1584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545A419-C1B6-49A0-A2CC-1B7471A11810}"/>
                    </a:ext>
                  </a:extLst>
                </p14:cNvPr>
                <p14:cNvContentPartPr/>
                <p14:nvPr/>
              </p14:nvContentPartPr>
              <p14:xfrm>
                <a:off x="5815964" y="4348636"/>
                <a:ext cx="176400" cy="16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545A419-C1B6-49A0-A2CC-1B7471A1181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07324" y="4339636"/>
                  <a:ext cx="194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02627E5-6597-4F35-A7AB-2FA8230F45A5}"/>
                    </a:ext>
                  </a:extLst>
                </p14:cNvPr>
                <p14:cNvContentPartPr/>
                <p14:nvPr/>
              </p14:nvContentPartPr>
              <p14:xfrm>
                <a:off x="5831444" y="4389676"/>
                <a:ext cx="189720" cy="28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02627E5-6597-4F35-A7AB-2FA8230F45A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822804" y="4381036"/>
                  <a:ext cx="20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F8E75C1-A3C2-49FA-8EF1-3A4E8FA80E4F}"/>
                    </a:ext>
                  </a:extLst>
                </p14:cNvPr>
                <p14:cNvContentPartPr/>
                <p14:nvPr/>
              </p14:nvContentPartPr>
              <p14:xfrm>
                <a:off x="6131684" y="4217956"/>
                <a:ext cx="113400" cy="1778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F8E75C1-A3C2-49FA-8EF1-3A4E8FA80E4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22684" y="4208956"/>
                  <a:ext cx="131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FA45AED-EECA-4373-82F7-5D73991F8FCB}"/>
                    </a:ext>
                  </a:extLst>
                </p14:cNvPr>
                <p14:cNvContentPartPr/>
                <p14:nvPr/>
              </p14:nvContentPartPr>
              <p14:xfrm>
                <a:off x="1214084" y="5086636"/>
                <a:ext cx="241920" cy="50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FA45AED-EECA-4373-82F7-5D73991F8FC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05084" y="5077996"/>
                  <a:ext cx="259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B701C83-3215-4361-8785-63A17920CCAD}"/>
                    </a:ext>
                  </a:extLst>
                </p14:cNvPr>
                <p14:cNvContentPartPr/>
                <p14:nvPr/>
              </p14:nvContentPartPr>
              <p14:xfrm>
                <a:off x="1213364" y="5183116"/>
                <a:ext cx="285120" cy="33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B701C83-3215-4361-8785-63A17920CCA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204724" y="5174476"/>
                  <a:ext cx="302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BAE0536-7C1C-49C1-9E86-79F816697EA5}"/>
                    </a:ext>
                  </a:extLst>
                </p14:cNvPr>
                <p14:cNvContentPartPr/>
                <p14:nvPr/>
              </p14:nvContentPartPr>
              <p14:xfrm>
                <a:off x="1505684" y="5027596"/>
                <a:ext cx="219240" cy="263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BAE0536-7C1C-49C1-9E86-79F816697EA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497044" y="5018596"/>
                  <a:ext cx="236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CC2F469-F746-4808-A321-3FA7F583BE59}"/>
                    </a:ext>
                  </a:extLst>
                </p14:cNvPr>
                <p14:cNvContentPartPr/>
                <p14:nvPr/>
              </p14:nvContentPartPr>
              <p14:xfrm>
                <a:off x="2158004" y="5074036"/>
                <a:ext cx="178920" cy="2512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CC2F469-F746-4808-A321-3FA7F583BE5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149004" y="5065036"/>
                  <a:ext cx="196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5A23E21-2CA3-4FB2-BFB7-E41A4AC3B241}"/>
                    </a:ext>
                  </a:extLst>
                </p14:cNvPr>
                <p14:cNvContentPartPr/>
                <p14:nvPr/>
              </p14:nvContentPartPr>
              <p14:xfrm>
                <a:off x="2591084" y="5100316"/>
                <a:ext cx="236160" cy="8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5A23E21-2CA3-4FB2-BFB7-E41A4AC3B24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582444" y="5091316"/>
                  <a:ext cx="253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E3C3317-756F-4AD2-A7B8-7345A907193A}"/>
                    </a:ext>
                  </a:extLst>
                </p14:cNvPr>
                <p14:cNvContentPartPr/>
                <p14:nvPr/>
              </p14:nvContentPartPr>
              <p14:xfrm>
                <a:off x="2645804" y="5198236"/>
                <a:ext cx="192960" cy="25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E3C3317-756F-4AD2-A7B8-7345A907193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636804" y="5189596"/>
                  <a:ext cx="210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18CE278-3407-4396-92DA-97F9F80972AF}"/>
                    </a:ext>
                  </a:extLst>
                </p14:cNvPr>
                <p14:cNvContentPartPr/>
                <p14:nvPr/>
              </p14:nvContentPartPr>
              <p14:xfrm>
                <a:off x="3151604" y="4903036"/>
                <a:ext cx="158760" cy="174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18CE278-3407-4396-92DA-97F9F80972A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42604" y="4894396"/>
                  <a:ext cx="17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ADAC6DA-F2A1-49F5-9065-8F9E5FF99D71}"/>
                    </a:ext>
                  </a:extLst>
                </p14:cNvPr>
                <p14:cNvContentPartPr/>
                <p14:nvPr/>
              </p14:nvContentPartPr>
              <p14:xfrm>
                <a:off x="3173564" y="4940116"/>
                <a:ext cx="147960" cy="137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ADAC6DA-F2A1-49F5-9065-8F9E5FF99D7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164924" y="4931476"/>
                  <a:ext cx="165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24A7DF0-C888-46A1-BA77-5AC331662CA8}"/>
                    </a:ext>
                  </a:extLst>
                </p14:cNvPr>
                <p14:cNvContentPartPr/>
                <p14:nvPr/>
              </p14:nvContentPartPr>
              <p14:xfrm>
                <a:off x="3073124" y="5117236"/>
                <a:ext cx="282600" cy="2437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24A7DF0-C888-46A1-BA77-5AC331662CA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064124" y="5108596"/>
                  <a:ext cx="300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6708005-DC69-4239-8A05-7AC046DF72DD}"/>
                    </a:ext>
                  </a:extLst>
                </p14:cNvPr>
                <p14:cNvContentPartPr/>
                <p14:nvPr/>
              </p14:nvContentPartPr>
              <p14:xfrm>
                <a:off x="3090404" y="5205436"/>
                <a:ext cx="268200" cy="278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6708005-DC69-4239-8A05-7AC046DF72D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081764" y="5196436"/>
                  <a:ext cx="285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798F5A5-41AC-4359-BE80-A89696289A86}"/>
                    </a:ext>
                  </a:extLst>
                </p14:cNvPr>
                <p14:cNvContentPartPr/>
                <p14:nvPr/>
              </p14:nvContentPartPr>
              <p14:xfrm>
                <a:off x="3670004" y="5086276"/>
                <a:ext cx="10080" cy="138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798F5A5-41AC-4359-BE80-A89696289A8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661364" y="5077636"/>
                  <a:ext cx="2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6DDA8FF-BF37-4339-8F64-AEFB83932DDE}"/>
                    </a:ext>
                  </a:extLst>
                </p14:cNvPr>
                <p14:cNvContentPartPr/>
                <p14:nvPr/>
              </p14:nvContentPartPr>
              <p14:xfrm>
                <a:off x="3605924" y="5154316"/>
                <a:ext cx="156240" cy="18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6DDA8FF-BF37-4339-8F64-AEFB83932DD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597284" y="5145676"/>
                  <a:ext cx="173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E6B1DE-4368-4523-B595-E6412DAA3A36}"/>
                    </a:ext>
                  </a:extLst>
                </p14:cNvPr>
                <p14:cNvContentPartPr/>
                <p14:nvPr/>
              </p14:nvContentPartPr>
              <p14:xfrm>
                <a:off x="3949724" y="5059636"/>
                <a:ext cx="118800" cy="846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E6B1DE-4368-4523-B595-E6412DAA3A3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940724" y="5050636"/>
                  <a:ext cx="136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DF7AED9-A95A-4657-8B6F-9542A747730D}"/>
                    </a:ext>
                  </a:extLst>
                </p14:cNvPr>
                <p14:cNvContentPartPr/>
                <p14:nvPr/>
              </p14:nvContentPartPr>
              <p14:xfrm>
                <a:off x="3992924" y="5115076"/>
                <a:ext cx="47880" cy="37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DF7AED9-A95A-4657-8B6F-9542A747730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984284" y="5106436"/>
                  <a:ext cx="65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60A84B6-A705-41FB-B855-5D38A4ED1008}"/>
                    </a:ext>
                  </a:extLst>
                </p14:cNvPr>
                <p14:cNvContentPartPr/>
                <p14:nvPr/>
              </p14:nvContentPartPr>
              <p14:xfrm>
                <a:off x="6649364" y="4926436"/>
                <a:ext cx="131040" cy="189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60A84B6-A705-41FB-B855-5D38A4ED100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40724" y="4917436"/>
                  <a:ext cx="148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5B8F657-2520-4548-A591-9FF30FD0CB9A}"/>
                    </a:ext>
                  </a:extLst>
                </p14:cNvPr>
                <p14:cNvContentPartPr/>
                <p14:nvPr/>
              </p14:nvContentPartPr>
              <p14:xfrm>
                <a:off x="6672404" y="4965676"/>
                <a:ext cx="368640" cy="105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5B8F657-2520-4548-A591-9FF30FD0CB9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63764" y="4956676"/>
                  <a:ext cx="38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CA353D8-1E7D-40B2-A174-74EAB77378E5}"/>
                    </a:ext>
                  </a:extLst>
                </p14:cNvPr>
                <p14:cNvContentPartPr/>
                <p14:nvPr/>
              </p14:nvContentPartPr>
              <p14:xfrm>
                <a:off x="6898484" y="5053876"/>
                <a:ext cx="154080" cy="7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CA353D8-1E7D-40B2-A174-74EAB77378E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89844" y="5044876"/>
                  <a:ext cx="171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1E665C6-72A5-4AE8-8D25-3FE7631D1F69}"/>
                    </a:ext>
                  </a:extLst>
                </p14:cNvPr>
                <p14:cNvContentPartPr/>
                <p14:nvPr/>
              </p14:nvContentPartPr>
              <p14:xfrm>
                <a:off x="7257044" y="4706116"/>
                <a:ext cx="165960" cy="184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1E665C6-72A5-4AE8-8D25-3FE7631D1F6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248404" y="4697476"/>
                  <a:ext cx="183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E0A5AEB-F13E-4D0A-A657-AFC87A7DD2FB}"/>
                    </a:ext>
                  </a:extLst>
                </p14:cNvPr>
                <p14:cNvContentPartPr/>
                <p14:nvPr/>
              </p14:nvContentPartPr>
              <p14:xfrm>
                <a:off x="7141124" y="4908796"/>
                <a:ext cx="376920" cy="853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E0A5AEB-F13E-4D0A-A657-AFC87A7DD2F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132124" y="4899796"/>
                  <a:ext cx="394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B094BBB-6246-4A02-BDBE-B6B08D8A965A}"/>
                    </a:ext>
                  </a:extLst>
                </p14:cNvPr>
                <p14:cNvContentPartPr/>
                <p14:nvPr/>
              </p14:nvContentPartPr>
              <p14:xfrm>
                <a:off x="7267484" y="5039836"/>
                <a:ext cx="137520" cy="90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B094BBB-6246-4A02-BDBE-B6B08D8A965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58484" y="5031196"/>
                  <a:ext cx="155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8523E62-E5A8-4425-AE38-535158B63770}"/>
                    </a:ext>
                  </a:extLst>
                </p14:cNvPr>
                <p14:cNvContentPartPr/>
                <p14:nvPr/>
              </p14:nvContentPartPr>
              <p14:xfrm>
                <a:off x="2764604" y="5914996"/>
                <a:ext cx="192960" cy="241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8523E62-E5A8-4425-AE38-535158B6377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755604" y="5905996"/>
                  <a:ext cx="21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E6FDDCF-925B-4417-8FA6-7705F4B251D9}"/>
                    </a:ext>
                  </a:extLst>
                </p14:cNvPr>
                <p14:cNvContentPartPr/>
                <p14:nvPr/>
              </p14:nvContentPartPr>
              <p14:xfrm>
                <a:off x="2768564" y="5989156"/>
                <a:ext cx="235080" cy="14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E6FDDCF-925B-4417-8FA6-7705F4B251D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759924" y="5980516"/>
                  <a:ext cx="252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912608C-53CA-4350-A2ED-F2554A028E83}"/>
                    </a:ext>
                  </a:extLst>
                </p14:cNvPr>
                <p14:cNvContentPartPr/>
                <p14:nvPr/>
              </p14:nvContentPartPr>
              <p14:xfrm>
                <a:off x="2983124" y="5840116"/>
                <a:ext cx="138600" cy="221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912608C-53CA-4350-A2ED-F2554A028E8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974484" y="5831116"/>
                  <a:ext cx="156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D07572D-8515-4D0F-8C7C-D2A60D813209}"/>
                    </a:ext>
                  </a:extLst>
                </p14:cNvPr>
                <p14:cNvContentPartPr/>
                <p14:nvPr/>
              </p14:nvContentPartPr>
              <p14:xfrm>
                <a:off x="3559484" y="5863156"/>
                <a:ext cx="209520" cy="2566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D07572D-8515-4D0F-8C7C-D2A60D81320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50844" y="5854516"/>
                  <a:ext cx="227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E7F76B4-00E6-400D-9DF6-A00A3FCC340D}"/>
                    </a:ext>
                  </a:extLst>
                </p14:cNvPr>
                <p14:cNvContentPartPr/>
                <p14:nvPr/>
              </p14:nvContentPartPr>
              <p14:xfrm>
                <a:off x="4309724" y="5111116"/>
                <a:ext cx="147960" cy="15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E7F76B4-00E6-400D-9DF6-A00A3FCC340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01084" y="5102116"/>
                  <a:ext cx="165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403191F-5AFB-45E1-AC0B-1E2B2C1C33E0}"/>
                    </a:ext>
                  </a:extLst>
                </p14:cNvPr>
                <p14:cNvContentPartPr/>
                <p14:nvPr/>
              </p14:nvContentPartPr>
              <p14:xfrm>
                <a:off x="4318724" y="5185996"/>
                <a:ext cx="128160" cy="38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403191F-5AFB-45E1-AC0B-1E2B2C1C33E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09724" y="5176996"/>
                  <a:ext cx="145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2AC4A94-6090-470A-A381-6BCB025267C5}"/>
                    </a:ext>
                  </a:extLst>
                </p14:cNvPr>
                <p14:cNvContentPartPr/>
                <p14:nvPr/>
              </p14:nvContentPartPr>
              <p14:xfrm>
                <a:off x="4724084" y="4941916"/>
                <a:ext cx="138960" cy="127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2AC4A94-6090-470A-A381-6BCB025267C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15444" y="4932916"/>
                  <a:ext cx="156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9BBFA35-18C4-4961-9247-DB276E5CDBB8}"/>
                    </a:ext>
                  </a:extLst>
                </p14:cNvPr>
                <p14:cNvContentPartPr/>
                <p14:nvPr/>
              </p14:nvContentPartPr>
              <p14:xfrm>
                <a:off x="4702844" y="4951996"/>
                <a:ext cx="199080" cy="121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9BBFA35-18C4-4961-9247-DB276E5CDBB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694204" y="4943356"/>
                  <a:ext cx="21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0EE0B27-71DC-4B79-86A3-04144FAF763E}"/>
                    </a:ext>
                  </a:extLst>
                </p14:cNvPr>
                <p14:cNvContentPartPr/>
                <p14:nvPr/>
              </p14:nvContentPartPr>
              <p14:xfrm>
                <a:off x="4640204" y="5109676"/>
                <a:ext cx="277920" cy="255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0EE0B27-71DC-4B79-86A3-04144FAF763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631204" y="5100676"/>
                  <a:ext cx="295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4B7A0A-32FF-4C4C-B43C-FC11B4F9C692}"/>
                    </a:ext>
                  </a:extLst>
                </p14:cNvPr>
                <p14:cNvContentPartPr/>
                <p14:nvPr/>
              </p14:nvContentPartPr>
              <p14:xfrm>
                <a:off x="4597364" y="5249356"/>
                <a:ext cx="138600" cy="2203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4B7A0A-32FF-4C4C-B43C-FC11B4F9C69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588724" y="5240356"/>
                  <a:ext cx="156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27FEEF2-4956-445B-AD7F-83D57309F567}"/>
                    </a:ext>
                  </a:extLst>
                </p14:cNvPr>
                <p14:cNvContentPartPr/>
                <p14:nvPr/>
              </p14:nvContentPartPr>
              <p14:xfrm>
                <a:off x="4760444" y="5259076"/>
                <a:ext cx="123840" cy="195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27FEEF2-4956-445B-AD7F-83D57309F56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751804" y="5250436"/>
                  <a:ext cx="14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5E61722-793F-4D87-A87D-CB516D732B58}"/>
                    </a:ext>
                  </a:extLst>
                </p14:cNvPr>
                <p14:cNvContentPartPr/>
                <p14:nvPr/>
              </p14:nvContentPartPr>
              <p14:xfrm>
                <a:off x="5129804" y="5108596"/>
                <a:ext cx="18360" cy="1371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5E61722-793F-4D87-A87D-CB516D732B5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120804" y="5099596"/>
                  <a:ext cx="36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ACC4D91-A7E5-4885-828F-3EFD878FFBCE}"/>
                    </a:ext>
                  </a:extLst>
                </p14:cNvPr>
                <p14:cNvContentPartPr/>
                <p14:nvPr/>
              </p14:nvContentPartPr>
              <p14:xfrm>
                <a:off x="5099204" y="5174116"/>
                <a:ext cx="131400" cy="27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ACC4D91-A7E5-4885-828F-3EFD878FFBC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090564" y="5165116"/>
                  <a:ext cx="149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0CFD8E3-3E99-4EB9-895A-8C5ECE0CDB64}"/>
                    </a:ext>
                  </a:extLst>
                </p14:cNvPr>
                <p14:cNvContentPartPr/>
                <p14:nvPr/>
              </p14:nvContentPartPr>
              <p14:xfrm>
                <a:off x="5307284" y="5055676"/>
                <a:ext cx="125640" cy="1540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0CFD8E3-3E99-4EB9-895A-8C5ECE0CDB6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298644" y="5047036"/>
                  <a:ext cx="143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ED0F4B4-F4C2-47D9-A62A-B6BC1DD964A2}"/>
                    </a:ext>
                  </a:extLst>
                </p14:cNvPr>
                <p14:cNvContentPartPr/>
                <p14:nvPr/>
              </p14:nvContentPartPr>
              <p14:xfrm>
                <a:off x="5974364" y="5059996"/>
                <a:ext cx="237240" cy="1242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ED0F4B4-F4C2-47D9-A62A-B6BC1DD964A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965724" y="5050996"/>
                  <a:ext cx="254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35A0A3F-5FCA-4638-A57C-0255194994E8}"/>
                    </a:ext>
                  </a:extLst>
                </p14:cNvPr>
                <p14:cNvContentPartPr/>
                <p14:nvPr/>
              </p14:nvContentPartPr>
              <p14:xfrm>
                <a:off x="6259124" y="5055676"/>
                <a:ext cx="28080" cy="60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35A0A3F-5FCA-4638-A57C-0255194994E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50484" y="5047036"/>
                  <a:ext cx="45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C575158-7A3D-49ED-97A0-A5EFE9B7124B}"/>
                    </a:ext>
                  </a:extLst>
                </p14:cNvPr>
                <p14:cNvContentPartPr/>
                <p14:nvPr/>
              </p14:nvContentPartPr>
              <p14:xfrm>
                <a:off x="6228164" y="4874596"/>
                <a:ext cx="196920" cy="261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C575158-7A3D-49ED-97A0-A5EFE9B7124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219524" y="4865956"/>
                  <a:ext cx="214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E2C90FE-6A98-46DD-870F-17783729A1CF}"/>
                    </a:ext>
                  </a:extLst>
                </p14:cNvPr>
                <p14:cNvContentPartPr/>
                <p14:nvPr/>
              </p14:nvContentPartPr>
              <p14:xfrm>
                <a:off x="4289204" y="5847316"/>
                <a:ext cx="203760" cy="16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E2C90FE-6A98-46DD-870F-17783729A1C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280204" y="5838676"/>
                  <a:ext cx="22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EE3F221-05E0-4504-8098-9F5CCECA68D8}"/>
                    </a:ext>
                  </a:extLst>
                </p14:cNvPr>
                <p14:cNvContentPartPr/>
                <p14:nvPr/>
              </p14:nvContentPartPr>
              <p14:xfrm>
                <a:off x="4277684" y="5955316"/>
                <a:ext cx="184680" cy="147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EE3F221-05E0-4504-8098-9F5CCECA68D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269044" y="5946316"/>
                  <a:ext cx="202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026A322-E870-41F3-BBE1-86F6411964B4}"/>
                    </a:ext>
                  </a:extLst>
                </p14:cNvPr>
                <p14:cNvContentPartPr/>
                <p14:nvPr/>
              </p14:nvContentPartPr>
              <p14:xfrm>
                <a:off x="4813724" y="5588476"/>
                <a:ext cx="131400" cy="1638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026A322-E870-41F3-BBE1-86F6411964B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05084" y="5579836"/>
                  <a:ext cx="149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C95523D-370E-4DED-94C7-05A1066FDAD0}"/>
                    </a:ext>
                  </a:extLst>
                </p14:cNvPr>
                <p14:cNvContentPartPr/>
                <p14:nvPr/>
              </p14:nvContentPartPr>
              <p14:xfrm>
                <a:off x="4754684" y="5658676"/>
                <a:ext cx="359640" cy="2167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C95523D-370E-4DED-94C7-05A1066FDAD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745684" y="5649676"/>
                  <a:ext cx="377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E5F4802-A8F6-49F7-B8E4-EC8652259394}"/>
                    </a:ext>
                  </a:extLst>
                </p14:cNvPr>
                <p14:cNvContentPartPr/>
                <p14:nvPr/>
              </p14:nvContentPartPr>
              <p14:xfrm>
                <a:off x="4937924" y="5780356"/>
                <a:ext cx="164880" cy="109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E5F4802-A8F6-49F7-B8E4-EC865225939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928924" y="5771716"/>
                  <a:ext cx="182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99539FE-92C5-4891-AAA0-27D74CB8B354}"/>
                    </a:ext>
                  </a:extLst>
                </p14:cNvPr>
                <p14:cNvContentPartPr/>
                <p14:nvPr/>
              </p14:nvContentPartPr>
              <p14:xfrm>
                <a:off x="4642724" y="5952076"/>
                <a:ext cx="1051200" cy="64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99539FE-92C5-4891-AAA0-27D74CB8B3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633724" y="5943436"/>
                  <a:ext cx="1068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F43690E-6F6D-4FE7-B5DE-63056295072B}"/>
                    </a:ext>
                  </a:extLst>
                </p14:cNvPr>
                <p14:cNvContentPartPr/>
                <p14:nvPr/>
              </p14:nvContentPartPr>
              <p14:xfrm>
                <a:off x="4854044" y="6009676"/>
                <a:ext cx="211320" cy="230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F43690E-6F6D-4FE7-B5DE-63056295072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45404" y="6001036"/>
                  <a:ext cx="228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D080F75-1801-4C52-83DF-162507CA32AF}"/>
                    </a:ext>
                  </a:extLst>
                </p14:cNvPr>
                <p14:cNvContentPartPr/>
                <p14:nvPr/>
              </p14:nvContentPartPr>
              <p14:xfrm>
                <a:off x="5081204" y="6056476"/>
                <a:ext cx="173160" cy="1728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D080F75-1801-4C52-83DF-162507CA32A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072564" y="6047476"/>
                  <a:ext cx="19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801E718-E54A-4FE5-BF2D-F0EAE45AFA68}"/>
                    </a:ext>
                  </a:extLst>
                </p14:cNvPr>
                <p14:cNvContentPartPr/>
                <p14:nvPr/>
              </p14:nvContentPartPr>
              <p14:xfrm>
                <a:off x="5855564" y="5935516"/>
                <a:ext cx="19080" cy="94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801E718-E54A-4FE5-BF2D-F0EAE45AFA6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846924" y="5926876"/>
                  <a:ext cx="36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EFA5505-846F-4602-A965-53B893D9582E}"/>
                    </a:ext>
                  </a:extLst>
                </p14:cNvPr>
                <p14:cNvContentPartPr/>
                <p14:nvPr/>
              </p14:nvContentPartPr>
              <p14:xfrm>
                <a:off x="5795444" y="5974396"/>
                <a:ext cx="159840" cy="17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EFA5505-846F-4602-A965-53B893D9582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786444" y="5965396"/>
                  <a:ext cx="177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5C19BA7-B65F-4F4D-ACF9-EF4C4CFC7DB3}"/>
                    </a:ext>
                  </a:extLst>
                </p14:cNvPr>
                <p14:cNvContentPartPr/>
                <p14:nvPr/>
              </p14:nvContentPartPr>
              <p14:xfrm>
                <a:off x="6028724" y="5797636"/>
                <a:ext cx="176400" cy="191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5C19BA7-B65F-4F4D-ACF9-EF4C4CFC7DB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020084" y="5788996"/>
                  <a:ext cx="194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A2B6779-DFE2-4DE0-B2BF-A4A57A78B347}"/>
                    </a:ext>
                  </a:extLst>
                </p14:cNvPr>
                <p14:cNvContentPartPr/>
                <p14:nvPr/>
              </p14:nvContentPartPr>
              <p14:xfrm>
                <a:off x="4795004" y="6028036"/>
                <a:ext cx="160920" cy="2397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A2B6779-DFE2-4DE0-B2BF-A4A57A78B34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786004" y="6019036"/>
                  <a:ext cx="178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1EEF1CE-0753-4D52-9323-B8BA02305657}"/>
                    </a:ext>
                  </a:extLst>
                </p14:cNvPr>
                <p14:cNvContentPartPr/>
                <p14:nvPr/>
              </p14:nvContentPartPr>
              <p14:xfrm>
                <a:off x="4783484" y="5520076"/>
                <a:ext cx="142920" cy="2494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1EEF1CE-0753-4D52-9323-B8BA0230565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774844" y="5511436"/>
                  <a:ext cx="160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0C6CE75-8512-4615-AD5E-A0214A8CAB17}"/>
                    </a:ext>
                  </a:extLst>
                </p14:cNvPr>
                <p14:cNvContentPartPr/>
                <p14:nvPr/>
              </p14:nvContentPartPr>
              <p14:xfrm>
                <a:off x="6397004" y="5868556"/>
                <a:ext cx="172080" cy="58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0C6CE75-8512-4615-AD5E-A0214A8CAB1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388004" y="5859556"/>
                  <a:ext cx="189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3EEC2BB-2969-433A-8464-DC13F423BDFB}"/>
                    </a:ext>
                  </a:extLst>
                </p14:cNvPr>
                <p14:cNvContentPartPr/>
                <p14:nvPr/>
              </p14:nvContentPartPr>
              <p14:xfrm>
                <a:off x="6408164" y="5955316"/>
                <a:ext cx="167040" cy="147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3EEC2BB-2969-433A-8464-DC13F423BDF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99524" y="5946316"/>
                  <a:ext cx="184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F90DAED-60AA-44AF-8E16-0C09B5103423}"/>
                    </a:ext>
                  </a:extLst>
                </p14:cNvPr>
                <p14:cNvContentPartPr/>
                <p14:nvPr/>
              </p14:nvContentPartPr>
              <p14:xfrm>
                <a:off x="6710564" y="5601076"/>
                <a:ext cx="155160" cy="167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F90DAED-60AA-44AF-8E16-0C09B510342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701924" y="5592436"/>
                  <a:ext cx="172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251DB57-1CF1-4DBC-AAE1-A36EEC20DB37}"/>
                    </a:ext>
                  </a:extLst>
                </p14:cNvPr>
                <p14:cNvContentPartPr/>
                <p14:nvPr/>
              </p14:nvContentPartPr>
              <p14:xfrm>
                <a:off x="6655844" y="5808796"/>
                <a:ext cx="292320" cy="75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251DB57-1CF1-4DBC-AAE1-A36EEC20DB3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47204" y="5799796"/>
                  <a:ext cx="309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9C07190-7279-4A9F-BD66-7EA73E935465}"/>
                    </a:ext>
                  </a:extLst>
                </p14:cNvPr>
                <p14:cNvContentPartPr/>
                <p14:nvPr/>
              </p14:nvContentPartPr>
              <p14:xfrm>
                <a:off x="6703004" y="5913196"/>
                <a:ext cx="186120" cy="2325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9C07190-7279-4A9F-BD66-7EA73E93546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694364" y="5904196"/>
                  <a:ext cx="203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12E71B1-7C4A-488C-BAEE-7DF467FCEE20}"/>
                    </a:ext>
                  </a:extLst>
                </p14:cNvPr>
                <p14:cNvContentPartPr/>
                <p14:nvPr/>
              </p14:nvContentPartPr>
              <p14:xfrm>
                <a:off x="7068764" y="5835076"/>
                <a:ext cx="65160" cy="475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12E71B1-7C4A-488C-BAEE-7DF467FCEE2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060124" y="5826436"/>
                  <a:ext cx="82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5CCF397-7FFD-4FAE-A13D-D42D66AA40C5}"/>
                    </a:ext>
                  </a:extLst>
                </p14:cNvPr>
                <p14:cNvContentPartPr/>
                <p14:nvPr/>
              </p14:nvContentPartPr>
              <p14:xfrm>
                <a:off x="7235804" y="5561116"/>
                <a:ext cx="144000" cy="252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5CCF397-7FFD-4FAE-A13D-D42D66AA40C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227164" y="5552116"/>
                  <a:ext cx="161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826BC8C-16ED-4362-862A-E27027288C2D}"/>
                    </a:ext>
                  </a:extLst>
                </p14:cNvPr>
                <p14:cNvContentPartPr/>
                <p14:nvPr/>
              </p14:nvContentPartPr>
              <p14:xfrm>
                <a:off x="7230404" y="5819956"/>
                <a:ext cx="236520" cy="88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826BC8C-16ED-4362-862A-E27027288C2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221404" y="5811316"/>
                  <a:ext cx="25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0045012-7460-4CCB-8716-C8C58FF6EBF5}"/>
                    </a:ext>
                  </a:extLst>
                </p14:cNvPr>
                <p14:cNvContentPartPr/>
                <p14:nvPr/>
              </p14:nvContentPartPr>
              <p14:xfrm>
                <a:off x="7272164" y="5971156"/>
                <a:ext cx="130680" cy="766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0045012-7460-4CCB-8716-C8C58FF6EBF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263524" y="5962156"/>
                  <a:ext cx="148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9702995-6D9A-418E-96D2-75A7968060A3}"/>
                    </a:ext>
                  </a:extLst>
                </p14:cNvPr>
                <p14:cNvContentPartPr/>
                <p14:nvPr/>
              </p14:nvContentPartPr>
              <p14:xfrm>
                <a:off x="7641884" y="5758036"/>
                <a:ext cx="34200" cy="1688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9702995-6D9A-418E-96D2-75A7968060A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633244" y="5749396"/>
                  <a:ext cx="51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D76D409-47E9-4707-AE32-D0A19B8FECED}"/>
                    </a:ext>
                  </a:extLst>
                </p14:cNvPr>
                <p14:cNvContentPartPr/>
                <p14:nvPr/>
              </p14:nvContentPartPr>
              <p14:xfrm>
                <a:off x="7579244" y="5790436"/>
                <a:ext cx="208800" cy="482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D76D409-47E9-4707-AE32-D0A19B8FECE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570244" y="5781796"/>
                  <a:ext cx="226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CA7F3FC-5D70-4126-8A04-CE4481991D81}"/>
                    </a:ext>
                  </a:extLst>
                </p14:cNvPr>
                <p14:cNvContentPartPr/>
                <p14:nvPr/>
              </p14:nvContentPartPr>
              <p14:xfrm>
                <a:off x="7904324" y="5573356"/>
                <a:ext cx="163800" cy="322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CA7F3FC-5D70-4126-8A04-CE4481991D8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895324" y="5564716"/>
                  <a:ext cx="1814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8661733-9440-431D-AAE6-E0F67D367AEE}"/>
                    </a:ext>
                  </a:extLst>
                </p14:cNvPr>
                <p14:cNvContentPartPr/>
                <p14:nvPr/>
              </p14:nvContentPartPr>
              <p14:xfrm>
                <a:off x="6537404" y="5409196"/>
                <a:ext cx="1007280" cy="8517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8661733-9440-431D-AAE6-E0F67D367AE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528764" y="5400196"/>
                  <a:ext cx="1024920" cy="8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568B065-E062-4B86-BDB1-403A0379C293}"/>
                    </a:ext>
                  </a:extLst>
                </p14:cNvPr>
                <p14:cNvContentPartPr/>
                <p14:nvPr/>
              </p14:nvContentPartPr>
              <p14:xfrm>
                <a:off x="7133924" y="5913556"/>
                <a:ext cx="392760" cy="3146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568B065-E062-4B86-BDB1-403A0379C29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124924" y="5904916"/>
                  <a:ext cx="410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1571E3B-CDCA-4F41-83B3-3E87BE8934AA}"/>
                    </a:ext>
                  </a:extLst>
                </p14:cNvPr>
                <p14:cNvContentPartPr/>
                <p14:nvPr/>
              </p14:nvContentPartPr>
              <p14:xfrm>
                <a:off x="7761764" y="6013996"/>
                <a:ext cx="402840" cy="968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1571E3B-CDCA-4F41-83B3-3E87BE8934A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753124" y="6005356"/>
                  <a:ext cx="420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534BCF7-0150-49BA-903F-36870DE80DB5}"/>
                    </a:ext>
                  </a:extLst>
                </p14:cNvPr>
                <p14:cNvContentPartPr/>
                <p14:nvPr/>
              </p14:nvContentPartPr>
              <p14:xfrm>
                <a:off x="3525644" y="6222076"/>
                <a:ext cx="48960" cy="813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534BCF7-0150-49BA-903F-36870DE80DB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516644" y="6213076"/>
                  <a:ext cx="66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47B9F2B-284C-4149-8A86-E9B134BB25B8}"/>
                    </a:ext>
                  </a:extLst>
                </p14:cNvPr>
                <p14:cNvContentPartPr/>
                <p14:nvPr/>
              </p14:nvContentPartPr>
              <p14:xfrm>
                <a:off x="3407204" y="6211636"/>
                <a:ext cx="371880" cy="759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47B9F2B-284C-4149-8A86-E9B134BB25B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398564" y="6202996"/>
                  <a:ext cx="389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BB28C45-8AA2-4CC6-9FC0-1614663B880D}"/>
                    </a:ext>
                  </a:extLst>
                </p14:cNvPr>
                <p14:cNvContentPartPr/>
                <p14:nvPr/>
              </p14:nvContentPartPr>
              <p14:xfrm>
                <a:off x="7757084" y="6028396"/>
                <a:ext cx="348840" cy="1393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BB28C45-8AA2-4CC6-9FC0-1614663B880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748444" y="6019396"/>
                  <a:ext cx="366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8AAF55E-D3B5-4A28-A8E3-9C8B4FEEE203}"/>
                    </a:ext>
                  </a:extLst>
                </p14:cNvPr>
                <p14:cNvContentPartPr/>
                <p14:nvPr/>
              </p14:nvContentPartPr>
              <p14:xfrm>
                <a:off x="6510044" y="5345476"/>
                <a:ext cx="1035360" cy="8964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8AAF55E-D3B5-4A28-A8E3-9C8B4FEEE20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501044" y="5336476"/>
                  <a:ext cx="105300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C84BA91-FA2A-4214-B57B-2F887564B62A}"/>
                    </a:ext>
                  </a:extLst>
                </p14:cNvPr>
                <p14:cNvContentPartPr/>
                <p14:nvPr/>
              </p14:nvContentPartPr>
              <p14:xfrm>
                <a:off x="7149404" y="3940396"/>
                <a:ext cx="902880" cy="1405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C84BA91-FA2A-4214-B57B-2F887564B62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140404" y="3931756"/>
                  <a:ext cx="92052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79239C6-EC35-48B3-BB5F-064D5E7B7268}"/>
                    </a:ext>
                  </a:extLst>
                </p14:cNvPr>
                <p14:cNvContentPartPr/>
                <p14:nvPr/>
              </p14:nvContentPartPr>
              <p14:xfrm>
                <a:off x="8190164" y="3722236"/>
                <a:ext cx="21600" cy="2012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79239C6-EC35-48B3-BB5F-064D5E7B726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181164" y="3713236"/>
                  <a:ext cx="39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BA09D9D-94E3-416B-AE1F-DF0BAEC56509}"/>
                    </a:ext>
                  </a:extLst>
                </p14:cNvPr>
                <p14:cNvContentPartPr/>
                <p14:nvPr/>
              </p14:nvContentPartPr>
              <p14:xfrm>
                <a:off x="8056964" y="3631156"/>
                <a:ext cx="248040" cy="150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BA09D9D-94E3-416B-AE1F-DF0BAEC5650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47964" y="3622156"/>
                  <a:ext cx="26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90DCEF7-94E4-4485-A5B0-6F26099BB2F3}"/>
                    </a:ext>
                  </a:extLst>
                </p14:cNvPr>
                <p14:cNvContentPartPr/>
                <p14:nvPr/>
              </p14:nvContentPartPr>
              <p14:xfrm>
                <a:off x="8321924" y="3712156"/>
                <a:ext cx="322920" cy="1936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90DCEF7-94E4-4485-A5B0-6F26099BB2F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313284" y="3703516"/>
                  <a:ext cx="340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678FB5B-F35F-4F1D-A17E-FFF9842D77B8}"/>
                    </a:ext>
                  </a:extLst>
                </p14:cNvPr>
                <p14:cNvContentPartPr/>
                <p14:nvPr/>
              </p14:nvContentPartPr>
              <p14:xfrm>
                <a:off x="8574284" y="3654556"/>
                <a:ext cx="186480" cy="2242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678FB5B-F35F-4F1D-A17E-FFF9842D77B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565644" y="3645556"/>
                  <a:ext cx="204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6948FF9-22CF-4FE1-9290-AB4B9BC8372A}"/>
                    </a:ext>
                  </a:extLst>
                </p14:cNvPr>
                <p14:cNvContentPartPr/>
                <p14:nvPr/>
              </p14:nvContentPartPr>
              <p14:xfrm>
                <a:off x="8812244" y="3539716"/>
                <a:ext cx="424080" cy="423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6948FF9-22CF-4FE1-9290-AB4B9BC8372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803604" y="3531076"/>
                  <a:ext cx="4417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FD34566-6621-4FE1-A2BB-116FF5513CE1}"/>
                    </a:ext>
                  </a:extLst>
                </p14:cNvPr>
                <p14:cNvContentPartPr/>
                <p14:nvPr/>
              </p14:nvContentPartPr>
              <p14:xfrm>
                <a:off x="9251084" y="3675796"/>
                <a:ext cx="124920" cy="142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FD34566-6621-4FE1-A2BB-116FF5513CE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242084" y="3667156"/>
                  <a:ext cx="142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AF63984-781D-4F90-ADD4-6C857F5179FB}"/>
                    </a:ext>
                  </a:extLst>
                </p14:cNvPr>
                <p14:cNvContentPartPr/>
                <p14:nvPr/>
              </p14:nvContentPartPr>
              <p14:xfrm>
                <a:off x="9417044" y="3524236"/>
                <a:ext cx="133920" cy="2624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AF63984-781D-4F90-ADD4-6C857F5179F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408044" y="3515596"/>
                  <a:ext cx="151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9A1D392-F5C9-4207-98F8-4D04B7ADE58D}"/>
                    </a:ext>
                  </a:extLst>
                </p14:cNvPr>
                <p14:cNvContentPartPr/>
                <p14:nvPr/>
              </p14:nvContentPartPr>
              <p14:xfrm>
                <a:off x="9622604" y="3497596"/>
                <a:ext cx="32760" cy="2534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9A1D392-F5C9-4207-98F8-4D04B7ADE58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613604" y="3488956"/>
                  <a:ext cx="50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1E63055-61A9-4AE0-8204-1865349BF163}"/>
                    </a:ext>
                  </a:extLst>
                </p14:cNvPr>
                <p14:cNvContentPartPr/>
                <p14:nvPr/>
              </p14:nvContentPartPr>
              <p14:xfrm>
                <a:off x="9717284" y="3639076"/>
                <a:ext cx="146520" cy="864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1E63055-61A9-4AE0-8204-1865349BF16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708644" y="3630076"/>
                  <a:ext cx="164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CCA2EB4-DACA-4EAA-85BD-FF1A0E2B941A}"/>
                    </a:ext>
                  </a:extLst>
                </p14:cNvPr>
                <p14:cNvContentPartPr/>
                <p14:nvPr/>
              </p14:nvContentPartPr>
              <p14:xfrm>
                <a:off x="9876764" y="3635476"/>
                <a:ext cx="126000" cy="226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CCA2EB4-DACA-4EAA-85BD-FF1A0E2B941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867764" y="3626476"/>
                  <a:ext cx="143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6067A2F-A2A5-41D5-9310-C96C1500F8ED}"/>
                    </a:ext>
                  </a:extLst>
                </p14:cNvPr>
                <p14:cNvContentPartPr/>
                <p14:nvPr/>
              </p14:nvContentPartPr>
              <p14:xfrm>
                <a:off x="10121204" y="3582196"/>
                <a:ext cx="251280" cy="2408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6067A2F-A2A5-41D5-9310-C96C1500F8E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112204" y="3573556"/>
                  <a:ext cx="268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4240896-1E05-4A98-B607-25EF919E4BED}"/>
                    </a:ext>
                  </a:extLst>
                </p14:cNvPr>
                <p14:cNvContentPartPr/>
                <p14:nvPr/>
              </p14:nvContentPartPr>
              <p14:xfrm>
                <a:off x="10407404" y="3541516"/>
                <a:ext cx="329040" cy="257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4240896-1E05-4A98-B607-25EF919E4BE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398404" y="3532516"/>
                  <a:ext cx="346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EBB58AC-9807-4490-A2DC-644A8DFC842F}"/>
                    </a:ext>
                  </a:extLst>
                </p14:cNvPr>
                <p14:cNvContentPartPr/>
                <p14:nvPr/>
              </p14:nvContentPartPr>
              <p14:xfrm>
                <a:off x="10789364" y="3595156"/>
                <a:ext cx="57600" cy="73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EBB58AC-9807-4490-A2DC-644A8DFC842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780364" y="3586516"/>
                  <a:ext cx="75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8985659-68B9-4691-96DB-7C7B4026C561}"/>
                    </a:ext>
                  </a:extLst>
                </p14:cNvPr>
                <p14:cNvContentPartPr/>
                <p14:nvPr/>
              </p14:nvContentPartPr>
              <p14:xfrm>
                <a:off x="10880444" y="3439276"/>
                <a:ext cx="107640" cy="222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8985659-68B9-4691-96DB-7C7B4026C56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871444" y="3430276"/>
                  <a:ext cx="125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5DC1830-51EC-42A8-91E7-1484100D33A5}"/>
                    </a:ext>
                  </a:extLst>
                </p14:cNvPr>
                <p14:cNvContentPartPr/>
                <p14:nvPr/>
              </p14:nvContentPartPr>
              <p14:xfrm>
                <a:off x="11016524" y="3523156"/>
                <a:ext cx="163440" cy="774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5DC1830-51EC-42A8-91E7-1484100D33A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007884" y="3514516"/>
                  <a:ext cx="181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9794533-AD75-4209-ACB8-8E21DAB3A761}"/>
                    </a:ext>
                  </a:extLst>
                </p14:cNvPr>
                <p14:cNvContentPartPr/>
                <p14:nvPr/>
              </p14:nvContentPartPr>
              <p14:xfrm>
                <a:off x="10730324" y="3376996"/>
                <a:ext cx="56160" cy="583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9794533-AD75-4209-ACB8-8E21DAB3A76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721324" y="3367996"/>
                  <a:ext cx="73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0CBCB15-22D6-4EEB-9374-0E7D38FA4AD9}"/>
                    </a:ext>
                  </a:extLst>
                </p14:cNvPr>
                <p14:cNvContentPartPr/>
                <p14:nvPr/>
              </p14:nvContentPartPr>
              <p14:xfrm>
                <a:off x="11347364" y="3418756"/>
                <a:ext cx="356400" cy="202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0CBCB15-22D6-4EEB-9374-0E7D38FA4AD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338724" y="3409756"/>
                  <a:ext cx="374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BB9C191-AF18-4F76-88EC-B8C238325EA2}"/>
                    </a:ext>
                  </a:extLst>
                </p14:cNvPr>
                <p14:cNvContentPartPr/>
                <p14:nvPr/>
              </p14:nvContentPartPr>
              <p14:xfrm>
                <a:off x="8353244" y="3983956"/>
                <a:ext cx="186120" cy="186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BB9C191-AF18-4F76-88EC-B8C238325EA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344244" y="3975316"/>
                  <a:ext cx="203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0BAF474-9EF6-41E3-B353-FD2132E20762}"/>
                    </a:ext>
                  </a:extLst>
                </p14:cNvPr>
                <p14:cNvContentPartPr/>
                <p14:nvPr/>
              </p14:nvContentPartPr>
              <p14:xfrm>
                <a:off x="8593724" y="3929236"/>
                <a:ext cx="162720" cy="198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0BAF474-9EF6-41E3-B353-FD2132E2076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585084" y="3920236"/>
                  <a:ext cx="180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C665E79-12C9-4CD7-B4B5-AC08A498FDC2}"/>
                    </a:ext>
                  </a:extLst>
                </p14:cNvPr>
                <p14:cNvContentPartPr/>
                <p14:nvPr/>
              </p14:nvContentPartPr>
              <p14:xfrm>
                <a:off x="8702804" y="4058116"/>
                <a:ext cx="73080" cy="61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C665E79-12C9-4CD7-B4B5-AC08A498FDC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694164" y="4049116"/>
                  <a:ext cx="90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2338D0E-3C96-4AEA-B0E1-6CE7B2569875}"/>
                    </a:ext>
                  </a:extLst>
                </p14:cNvPr>
                <p14:cNvContentPartPr/>
                <p14:nvPr/>
              </p14:nvContentPartPr>
              <p14:xfrm>
                <a:off x="8847884" y="3941836"/>
                <a:ext cx="160920" cy="204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2338D0E-3C96-4AEA-B0E1-6CE7B256987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839244" y="3933196"/>
                  <a:ext cx="178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F081491-3A3D-4B63-8756-D6E9933A446A}"/>
                    </a:ext>
                  </a:extLst>
                </p14:cNvPr>
                <p14:cNvContentPartPr/>
                <p14:nvPr/>
              </p14:nvContentPartPr>
              <p14:xfrm>
                <a:off x="9196364" y="3983596"/>
                <a:ext cx="207360" cy="1605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F081491-3A3D-4B63-8756-D6E9933A446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187724" y="3974956"/>
                  <a:ext cx="225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92A74AC-17FA-48C2-82FC-4C36E2A8B37C}"/>
                    </a:ext>
                  </a:extLst>
                </p14:cNvPr>
                <p14:cNvContentPartPr/>
                <p14:nvPr/>
              </p14:nvContentPartPr>
              <p14:xfrm>
                <a:off x="9399044" y="3869476"/>
                <a:ext cx="61920" cy="259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92A74AC-17FA-48C2-82FC-4C36E2A8B37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390044" y="3860836"/>
                  <a:ext cx="79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DBF9429-9543-4CDD-9EEA-6B8C50DA3C43}"/>
                    </a:ext>
                  </a:extLst>
                </p14:cNvPr>
                <p14:cNvContentPartPr/>
                <p14:nvPr/>
              </p14:nvContentPartPr>
              <p14:xfrm>
                <a:off x="9477884" y="3964876"/>
                <a:ext cx="100800" cy="1587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DBF9429-9543-4CDD-9EEA-6B8C50DA3C4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468884" y="3956236"/>
                  <a:ext cx="118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024EAC1-7105-49C6-8AEA-78C02E108F45}"/>
                    </a:ext>
                  </a:extLst>
                </p14:cNvPr>
                <p14:cNvContentPartPr/>
                <p14:nvPr/>
              </p14:nvContentPartPr>
              <p14:xfrm>
                <a:off x="9609284" y="3970276"/>
                <a:ext cx="133920" cy="168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024EAC1-7105-49C6-8AEA-78C02E108F4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00644" y="3961276"/>
                  <a:ext cx="151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8268D03-45C5-4AFA-9823-117ECE1777A5}"/>
                    </a:ext>
                  </a:extLst>
                </p14:cNvPr>
                <p14:cNvContentPartPr/>
                <p14:nvPr/>
              </p14:nvContentPartPr>
              <p14:xfrm>
                <a:off x="9812684" y="3901876"/>
                <a:ext cx="411480" cy="173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8268D03-45C5-4AFA-9823-117ECE1777A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804044" y="3892876"/>
                  <a:ext cx="429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05D1FD2-33E7-4262-A13E-7CA7D9F5A7CD}"/>
                    </a:ext>
                  </a:extLst>
                </p14:cNvPr>
                <p14:cNvContentPartPr/>
                <p14:nvPr/>
              </p14:nvContentPartPr>
              <p14:xfrm>
                <a:off x="10350884" y="3901516"/>
                <a:ext cx="28800" cy="165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05D1FD2-33E7-4262-A13E-7CA7D9F5A7C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342244" y="3892876"/>
                  <a:ext cx="46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146C5A5-8858-41B9-86B3-5AC2D203FEC6}"/>
                    </a:ext>
                  </a:extLst>
                </p14:cNvPr>
                <p14:cNvContentPartPr/>
                <p14:nvPr/>
              </p14:nvContentPartPr>
              <p14:xfrm>
                <a:off x="10298324" y="3879916"/>
                <a:ext cx="184680" cy="2008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146C5A5-8858-41B9-86B3-5AC2D203FEC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289324" y="3870916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3EF3E6E-1C68-4E3C-81FE-53C53741B49D}"/>
                    </a:ext>
                  </a:extLst>
                </p14:cNvPr>
                <p14:cNvContentPartPr/>
                <p14:nvPr/>
              </p14:nvContentPartPr>
              <p14:xfrm>
                <a:off x="10516124" y="3936436"/>
                <a:ext cx="84240" cy="120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3EF3E6E-1C68-4E3C-81FE-53C53741B49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507484" y="3927796"/>
                  <a:ext cx="101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4FB6DFF-ECD2-4C7C-AB92-BE9EAC817C1B}"/>
                    </a:ext>
                  </a:extLst>
                </p14:cNvPr>
                <p14:cNvContentPartPr/>
                <p14:nvPr/>
              </p14:nvContentPartPr>
              <p14:xfrm>
                <a:off x="10635284" y="3876316"/>
                <a:ext cx="138960" cy="1537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4FB6DFF-ECD2-4C7C-AB92-BE9EAC817C1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626644" y="3867676"/>
                  <a:ext cx="156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25D568A-06EE-47C8-A391-424B4F11B1D3}"/>
                    </a:ext>
                  </a:extLst>
                </p14:cNvPr>
                <p14:cNvContentPartPr/>
                <p14:nvPr/>
              </p14:nvContentPartPr>
              <p14:xfrm>
                <a:off x="10954244" y="3800356"/>
                <a:ext cx="30960" cy="186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25D568A-06EE-47C8-A391-424B4F11B1D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945244" y="3791716"/>
                  <a:ext cx="48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BB1837C-5AD6-4759-9CED-F1471C360B51}"/>
                    </a:ext>
                  </a:extLst>
                </p14:cNvPr>
                <p14:cNvContentPartPr/>
                <p14:nvPr/>
              </p14:nvContentPartPr>
              <p14:xfrm>
                <a:off x="10877204" y="3761476"/>
                <a:ext cx="162000" cy="1540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BB1837C-5AD6-4759-9CED-F1471C360B5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868564" y="3752476"/>
                  <a:ext cx="179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41FE1E4-3208-4E9B-8FEF-ED4D69FA4D51}"/>
                    </a:ext>
                  </a:extLst>
                </p14:cNvPr>
                <p14:cNvContentPartPr/>
                <p14:nvPr/>
              </p14:nvContentPartPr>
              <p14:xfrm>
                <a:off x="11071244" y="3862276"/>
                <a:ext cx="210600" cy="1058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41FE1E4-3208-4E9B-8FEF-ED4D69FA4D5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062604" y="3853276"/>
                  <a:ext cx="228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B7642C9-D997-433C-869E-90B953FAA718}"/>
                    </a:ext>
                  </a:extLst>
                </p14:cNvPr>
                <p14:cNvContentPartPr/>
                <p14:nvPr/>
              </p14:nvContentPartPr>
              <p14:xfrm>
                <a:off x="11235404" y="3756076"/>
                <a:ext cx="54000" cy="529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B7642C9-D997-433C-869E-90B953FAA71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226404" y="3747436"/>
                  <a:ext cx="71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6D61E3F-167D-4145-9EFD-D0C523A88C2A}"/>
                    </a:ext>
                  </a:extLst>
                </p14:cNvPr>
                <p14:cNvContentPartPr/>
                <p14:nvPr/>
              </p14:nvContentPartPr>
              <p14:xfrm>
                <a:off x="11266364" y="3814396"/>
                <a:ext cx="330840" cy="1198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6D61E3F-167D-4145-9EFD-D0C523A88C2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257724" y="3805756"/>
                  <a:ext cx="348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6B54390-6B2F-46BB-9F82-1BDFD1FAB4CB}"/>
                    </a:ext>
                  </a:extLst>
                </p14:cNvPr>
                <p14:cNvContentPartPr/>
                <p14:nvPr/>
              </p14:nvContentPartPr>
              <p14:xfrm>
                <a:off x="11665604" y="3699556"/>
                <a:ext cx="189360" cy="1767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6B54390-6B2F-46BB-9F82-1BDFD1FAB4C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656604" y="3690916"/>
                  <a:ext cx="207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A4DA634-6467-49C5-B84D-3BBF9518DC8F}"/>
                    </a:ext>
                  </a:extLst>
                </p14:cNvPr>
                <p14:cNvContentPartPr/>
                <p14:nvPr/>
              </p14:nvContentPartPr>
              <p14:xfrm>
                <a:off x="11880164" y="3662836"/>
                <a:ext cx="137160" cy="1994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A4DA634-6467-49C5-B84D-3BBF9518DC8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871164" y="3653836"/>
                  <a:ext cx="154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8B8DB03-BAA1-4159-9FA4-EB8EBF289112}"/>
                    </a:ext>
                  </a:extLst>
                </p14:cNvPr>
                <p14:cNvContentPartPr/>
                <p14:nvPr/>
              </p14:nvContentPartPr>
              <p14:xfrm>
                <a:off x="7091444" y="4247836"/>
                <a:ext cx="753480" cy="10962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8B8DB03-BAA1-4159-9FA4-EB8EBF28911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082804" y="4239196"/>
                  <a:ext cx="77112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D036E8C-39E7-4E30-A183-963F17738E52}"/>
                    </a:ext>
                  </a:extLst>
                </p14:cNvPr>
                <p14:cNvContentPartPr/>
                <p14:nvPr/>
              </p14:nvContentPartPr>
              <p14:xfrm>
                <a:off x="6748004" y="3762916"/>
                <a:ext cx="187200" cy="3546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D036E8C-39E7-4E30-A183-963F17738E5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739004" y="3753916"/>
                  <a:ext cx="204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85821B1-68EB-4FFB-A23D-AF07DBF6F849}"/>
                    </a:ext>
                  </a:extLst>
                </p14:cNvPr>
                <p14:cNvContentPartPr/>
                <p14:nvPr/>
              </p14:nvContentPartPr>
              <p14:xfrm>
                <a:off x="6965084" y="3819436"/>
                <a:ext cx="218880" cy="1508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85821B1-68EB-4FFB-A23D-AF07DBF6F84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956444" y="3810796"/>
                  <a:ext cx="236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C510B3C-1F11-45C2-998A-C44FB4CA984E}"/>
                    </a:ext>
                  </a:extLst>
                </p14:cNvPr>
                <p14:cNvContentPartPr/>
                <p14:nvPr/>
              </p14:nvContentPartPr>
              <p14:xfrm>
                <a:off x="7204844" y="3683356"/>
                <a:ext cx="171360" cy="2070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C510B3C-1F11-45C2-998A-C44FB4CA984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196204" y="3674716"/>
                  <a:ext cx="189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3F313B8-15B0-422B-A94E-0194B81B2F22}"/>
                    </a:ext>
                  </a:extLst>
                </p14:cNvPr>
                <p14:cNvContentPartPr/>
                <p14:nvPr/>
              </p14:nvContentPartPr>
              <p14:xfrm>
                <a:off x="7413284" y="3719716"/>
                <a:ext cx="134280" cy="126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3F313B8-15B0-422B-A94E-0194B81B2F2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404284" y="3711076"/>
                  <a:ext cx="151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0757D4C-7A8F-44BF-9CB1-586682EA0ECD}"/>
                    </a:ext>
                  </a:extLst>
                </p14:cNvPr>
                <p14:cNvContentPartPr/>
                <p14:nvPr/>
              </p14:nvContentPartPr>
              <p14:xfrm>
                <a:off x="7550084" y="3689836"/>
                <a:ext cx="146520" cy="301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0757D4C-7A8F-44BF-9CB1-586682EA0EC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541444" y="3680836"/>
                  <a:ext cx="164160" cy="31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30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724907"/>
            <a:ext cx="830311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u="sng" dirty="0"/>
              <a:t>Firmenzahl im Gleichgewicht:</a:t>
            </a:r>
          </a:p>
          <a:p>
            <a:endParaRPr lang="de-DE" sz="2400" dirty="0"/>
          </a:p>
          <a:p>
            <a:r>
              <a:rPr lang="en-US" sz="2400" dirty="0"/>
              <a:t>PP-</a:t>
            </a:r>
            <a:r>
              <a:rPr lang="en-US" sz="2400" dirty="0" err="1"/>
              <a:t>Kurve</a:t>
            </a:r>
            <a:r>
              <a:rPr lang="en-US" sz="2400" dirty="0"/>
              <a:t>	p = k + 1/(</a:t>
            </a:r>
            <a:r>
              <a:rPr lang="en-US" sz="2400" dirty="0" err="1"/>
              <a:t>nb</a:t>
            </a:r>
            <a:r>
              <a:rPr lang="en-US" sz="2400" dirty="0"/>
              <a:t>)</a:t>
            </a:r>
            <a:r>
              <a:rPr lang="en-US" sz="2400"/>
              <a:t>	Durchschnittspreis </a:t>
            </a:r>
            <a:r>
              <a:rPr lang="en-US" sz="2400" dirty="0"/>
              <a:t>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CC-</a:t>
            </a:r>
            <a:r>
              <a:rPr lang="en-US" sz="2400" dirty="0" err="1"/>
              <a:t>Kurve</a:t>
            </a:r>
            <a:r>
              <a:rPr lang="en-US" sz="2400" dirty="0"/>
              <a:t>	DK = </a:t>
            </a:r>
            <a:r>
              <a:rPr lang="en-US" sz="2400" dirty="0" err="1"/>
              <a:t>n∙KF</a:t>
            </a:r>
            <a:r>
              <a:rPr lang="en-US" sz="2400" dirty="0"/>
              <a:t>/</a:t>
            </a:r>
            <a:r>
              <a:rPr lang="en-US" sz="2400" dirty="0" err="1"/>
              <a:t>S+k</a:t>
            </a:r>
            <a:r>
              <a:rPr lang="en-US" sz="2400" dirty="0"/>
              <a:t>	</a:t>
            </a:r>
            <a:r>
              <a:rPr lang="en-US" sz="2400" dirty="0" err="1"/>
              <a:t>Durchschnittskosten</a:t>
            </a:r>
            <a:r>
              <a:rPr lang="en-US" sz="2400" dirty="0"/>
              <a:t> 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B0C93C3-BF7F-4BE7-B198-764921CD287D}"/>
              </a:ext>
            </a:extLst>
          </p:cNvPr>
          <p:cNvCxnSpPr>
            <a:cxnSpLocks/>
          </p:cNvCxnSpPr>
          <p:nvPr/>
        </p:nvCxnSpPr>
        <p:spPr>
          <a:xfrm flipH="1" flipV="1">
            <a:off x="1562369" y="321297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360266E-1933-454A-B559-D04C624F7F80}"/>
              </a:ext>
            </a:extLst>
          </p:cNvPr>
          <p:cNvCxnSpPr>
            <a:cxnSpLocks/>
          </p:cNvCxnSpPr>
          <p:nvPr/>
        </p:nvCxnSpPr>
        <p:spPr>
          <a:xfrm>
            <a:off x="1578323" y="5949280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8578221-5665-41E8-8DAC-1BAE52BBD9DC}"/>
              </a:ext>
            </a:extLst>
          </p:cNvPr>
          <p:cNvSpPr txBox="1"/>
          <p:nvPr/>
        </p:nvSpPr>
        <p:spPr>
          <a:xfrm>
            <a:off x="5296467" y="5949280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3C5A2-E8F5-4948-A62B-F74185C6E353}"/>
              </a:ext>
            </a:extLst>
          </p:cNvPr>
          <p:cNvSpPr txBox="1"/>
          <p:nvPr/>
        </p:nvSpPr>
        <p:spPr>
          <a:xfrm>
            <a:off x="1111605" y="321471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BB253DE-EC23-41B7-9E28-303E984AEE7F}"/>
              </a:ext>
            </a:extLst>
          </p:cNvPr>
          <p:cNvCxnSpPr>
            <a:cxnSpLocks/>
          </p:cNvCxnSpPr>
          <p:nvPr/>
        </p:nvCxnSpPr>
        <p:spPr>
          <a:xfrm flipV="1">
            <a:off x="2030273" y="3645024"/>
            <a:ext cx="3580498" cy="1737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BA8AAD4E-8F12-417E-8D1D-F6E999868D18}"/>
              </a:ext>
            </a:extLst>
          </p:cNvPr>
          <p:cNvSpPr/>
          <p:nvPr/>
        </p:nvSpPr>
        <p:spPr>
          <a:xfrm>
            <a:off x="6129060" y="5110162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14C85D5-FCE6-48B7-AD40-9CD23C3CBDDB}"/>
              </a:ext>
            </a:extLst>
          </p:cNvPr>
          <p:cNvSpPr/>
          <p:nvPr/>
        </p:nvSpPr>
        <p:spPr>
          <a:xfrm>
            <a:off x="5575813" y="3374941"/>
            <a:ext cx="10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7694980-B282-453F-9F79-133D135D556D}"/>
              </a:ext>
            </a:extLst>
          </p:cNvPr>
          <p:cNvCxnSpPr/>
          <p:nvPr/>
        </p:nvCxnSpPr>
        <p:spPr>
          <a:xfrm flipH="1">
            <a:off x="1578323" y="4396462"/>
            <a:ext cx="24482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0434F43-219F-4299-AAFD-77F603E219B8}"/>
              </a:ext>
            </a:extLst>
          </p:cNvPr>
          <p:cNvCxnSpPr>
            <a:cxnSpLocks/>
          </p:cNvCxnSpPr>
          <p:nvPr/>
        </p:nvCxnSpPr>
        <p:spPr>
          <a:xfrm flipV="1">
            <a:off x="4026595" y="4396462"/>
            <a:ext cx="0" cy="1552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76844394-D5B9-4646-BA8F-0BAFDC3659F3}"/>
              </a:ext>
            </a:extLst>
          </p:cNvPr>
          <p:cNvSpPr/>
          <p:nvPr/>
        </p:nvSpPr>
        <p:spPr>
          <a:xfrm>
            <a:off x="3873348" y="594928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EC3E0F-47B1-4F1F-A8FF-56D7F6870118}"/>
              </a:ext>
            </a:extLst>
          </p:cNvPr>
          <p:cNvSpPr/>
          <p:nvPr/>
        </p:nvSpPr>
        <p:spPr>
          <a:xfrm>
            <a:off x="1187337" y="4191489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EDC18161-CAEA-4705-9D9C-3D41628E0176}"/>
              </a:ext>
            </a:extLst>
          </p:cNvPr>
          <p:cNvSpPr/>
          <p:nvPr/>
        </p:nvSpPr>
        <p:spPr>
          <a:xfrm>
            <a:off x="2259129" y="3234690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422840" y="4221940"/>
            <a:ext cx="1912989" cy="19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C8438184-17C0-4408-B3FE-7FB179FC470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8B7CA26-D050-49CE-B11A-E97C2F10DFFE}"/>
                  </a:ext>
                </a:extLst>
              </p14:cNvPr>
              <p14:cNvContentPartPr/>
              <p14:nvPr/>
            </p14:nvContentPartPr>
            <p14:xfrm>
              <a:off x="174764" y="1881556"/>
              <a:ext cx="1086480" cy="68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8B7CA26-D050-49CE-B11A-E97C2F10DF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64" y="1872916"/>
                <a:ext cx="1104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BC1D3CF-2275-4802-A615-21B8995B44F8}"/>
                  </a:ext>
                </a:extLst>
              </p14:cNvPr>
              <p14:cNvContentPartPr/>
              <p14:nvPr/>
            </p14:nvContentPartPr>
            <p14:xfrm>
              <a:off x="2321804" y="3228676"/>
              <a:ext cx="3953880" cy="1926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BC1D3CF-2275-4802-A615-21B8995B44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2804" y="3220036"/>
                <a:ext cx="397152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C0BD3C5-94B9-4803-BB4A-7BCCDB3B1922}"/>
                  </a:ext>
                </a:extLst>
              </p14:cNvPr>
              <p14:cNvContentPartPr/>
              <p14:nvPr/>
            </p14:nvContentPartPr>
            <p14:xfrm>
              <a:off x="1884764" y="1866076"/>
              <a:ext cx="1954800" cy="835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C0BD3C5-94B9-4803-BB4A-7BCCDB3B19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6124" y="1857436"/>
                <a:ext cx="197244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46229DC5-B361-4D5A-BB60-70BFC8D3FE1B}"/>
              </a:ext>
            </a:extLst>
          </p:cNvPr>
          <p:cNvGrpSpPr/>
          <p:nvPr/>
        </p:nvGrpSpPr>
        <p:grpSpPr>
          <a:xfrm>
            <a:off x="1497404" y="402316"/>
            <a:ext cx="10235520" cy="6055920"/>
            <a:chOff x="1497404" y="402316"/>
            <a:chExt cx="10235520" cy="60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6A3EF7A-E4C6-4B9B-8E08-6C4DB8CBBD88}"/>
                    </a:ext>
                  </a:extLst>
                </p14:cNvPr>
                <p14:cNvContentPartPr/>
                <p14:nvPr/>
              </p14:nvContentPartPr>
              <p14:xfrm>
                <a:off x="2086724" y="3579676"/>
                <a:ext cx="3520440" cy="1794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6A3EF7A-E4C6-4B9B-8E08-6C4DB8CBBD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78084" y="3571036"/>
                  <a:ext cx="3538080" cy="18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B66B394-8781-4716-82A4-ECE7F46D422A}"/>
                    </a:ext>
                  </a:extLst>
                </p14:cNvPr>
                <p14:cNvContentPartPr/>
                <p14:nvPr/>
              </p14:nvContentPartPr>
              <p14:xfrm>
                <a:off x="5196764" y="5896636"/>
                <a:ext cx="1743480" cy="561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B66B394-8781-4716-82A4-ECE7F46D42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88124" y="5887996"/>
                  <a:ext cx="17611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3DCC015-14F3-4757-AD23-E24478D79EF1}"/>
                    </a:ext>
                  </a:extLst>
                </p14:cNvPr>
                <p14:cNvContentPartPr/>
                <p14:nvPr/>
              </p14:nvContentPartPr>
              <p14:xfrm>
                <a:off x="4005524" y="4413076"/>
                <a:ext cx="37800" cy="1418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3DCC015-14F3-4757-AD23-E24478D79E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6884" y="4404076"/>
                  <a:ext cx="55440" cy="14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7E88B21-4AA6-4C0B-965D-E06D2E1C5BBE}"/>
                    </a:ext>
                  </a:extLst>
                </p14:cNvPr>
                <p14:cNvContentPartPr/>
                <p14:nvPr/>
              </p14:nvContentPartPr>
              <p14:xfrm>
                <a:off x="1497404" y="4453756"/>
                <a:ext cx="2467080" cy="9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7E88B21-4AA6-4C0B-965D-E06D2E1C5B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88404" y="4444756"/>
                  <a:ext cx="2484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2BB6EEF-E25A-4841-8904-9D71351F6775}"/>
                    </a:ext>
                  </a:extLst>
                </p14:cNvPr>
                <p14:cNvContentPartPr/>
                <p14:nvPr/>
              </p14:nvContentPartPr>
              <p14:xfrm>
                <a:off x="4055924" y="3181876"/>
                <a:ext cx="753840" cy="933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2BB6EEF-E25A-4841-8904-9D71351F67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7284" y="3173236"/>
                  <a:ext cx="771480" cy="9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17EAAA-6A6F-4650-B152-D6A2868E78C4}"/>
                    </a:ext>
                  </a:extLst>
                </p14:cNvPr>
                <p14:cNvContentPartPr/>
                <p14:nvPr/>
              </p14:nvContentPartPr>
              <p14:xfrm>
                <a:off x="3970604" y="3772636"/>
                <a:ext cx="369000" cy="372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17EAAA-6A6F-4650-B152-D6A2868E78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61964" y="3763996"/>
                  <a:ext cx="3866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62A5306-E25B-44A4-8C75-98E8D9DC428B}"/>
                    </a:ext>
                  </a:extLst>
                </p14:cNvPr>
                <p14:cNvContentPartPr/>
                <p14:nvPr/>
              </p14:nvContentPartPr>
              <p14:xfrm>
                <a:off x="4946564" y="2871556"/>
                <a:ext cx="262080" cy="28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62A5306-E25B-44A4-8C75-98E8D9DC42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37924" y="2862556"/>
                  <a:ext cx="279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17E3279-27EF-4EF0-B360-621AEE5735C5}"/>
                    </a:ext>
                  </a:extLst>
                </p14:cNvPr>
                <p14:cNvContentPartPr/>
                <p14:nvPr/>
              </p14:nvContentPartPr>
              <p14:xfrm>
                <a:off x="5299364" y="2798476"/>
                <a:ext cx="227520" cy="259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17E3279-27EF-4EF0-B360-621AEE5735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90724" y="2789836"/>
                  <a:ext cx="245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575141F-05FD-4A5D-93FE-DB14116AAFBF}"/>
                    </a:ext>
                  </a:extLst>
                </p14:cNvPr>
                <p14:cNvContentPartPr/>
                <p14:nvPr/>
              </p14:nvContentPartPr>
              <p14:xfrm>
                <a:off x="5785004" y="2862556"/>
                <a:ext cx="382320" cy="136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575141F-05FD-4A5D-93FE-DB14116AAF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76004" y="2853556"/>
                  <a:ext cx="39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FBF38BF-A084-4612-8C4B-68D3CC6FC733}"/>
                    </a:ext>
                  </a:extLst>
                </p14:cNvPr>
                <p14:cNvContentPartPr/>
                <p14:nvPr/>
              </p14:nvContentPartPr>
              <p14:xfrm>
                <a:off x="6220244" y="2740156"/>
                <a:ext cx="226080" cy="253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FBF38BF-A084-4612-8C4B-68D3CC6FC7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11244" y="2731516"/>
                  <a:ext cx="243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B30234-EDD3-43A2-87D1-9C6F475038C5}"/>
                    </a:ext>
                  </a:extLst>
                </p14:cNvPr>
                <p14:cNvContentPartPr/>
                <p14:nvPr/>
              </p14:nvContentPartPr>
              <p14:xfrm>
                <a:off x="6676004" y="2871916"/>
                <a:ext cx="282600" cy="110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B30234-EDD3-43A2-87D1-9C6F475038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67364" y="2863276"/>
                  <a:ext cx="300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8768BAD-8A04-41CB-8F30-6544CF66EA00}"/>
                    </a:ext>
                  </a:extLst>
                </p14:cNvPr>
                <p14:cNvContentPartPr/>
                <p14:nvPr/>
              </p14:nvContentPartPr>
              <p14:xfrm>
                <a:off x="7011164" y="2855716"/>
                <a:ext cx="90720" cy="101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8768BAD-8A04-41CB-8F30-6544CF66EA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02524" y="2847076"/>
                  <a:ext cx="108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EC30E26-9A0F-4D8F-8520-854E8461EC8F}"/>
                    </a:ext>
                  </a:extLst>
                </p14:cNvPr>
                <p14:cNvContentPartPr/>
                <p14:nvPr/>
              </p14:nvContentPartPr>
              <p14:xfrm>
                <a:off x="7163804" y="2837356"/>
                <a:ext cx="145080" cy="122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EC30E26-9A0F-4D8F-8520-854E8461EC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55164" y="2828356"/>
                  <a:ext cx="162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BE0003-0E5E-43D3-B21D-E29351344F68}"/>
                    </a:ext>
                  </a:extLst>
                </p14:cNvPr>
                <p14:cNvContentPartPr/>
                <p14:nvPr/>
              </p14:nvContentPartPr>
              <p14:xfrm>
                <a:off x="7349204" y="2874796"/>
                <a:ext cx="107640" cy="110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BE0003-0E5E-43D3-B21D-E29351344F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40204" y="2866156"/>
                  <a:ext cx="125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8AC8546-2871-43C5-9AF6-78A1C57F73BC}"/>
                    </a:ext>
                  </a:extLst>
                </p14:cNvPr>
                <p14:cNvContentPartPr/>
                <p14:nvPr/>
              </p14:nvContentPartPr>
              <p14:xfrm>
                <a:off x="7455404" y="2872636"/>
                <a:ext cx="137880" cy="262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8AC8546-2871-43C5-9AF6-78A1C57F73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46764" y="2863996"/>
                  <a:ext cx="155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3E2DBF-E1A4-4C75-8974-7725A776331A}"/>
                    </a:ext>
                  </a:extLst>
                </p14:cNvPr>
                <p14:cNvContentPartPr/>
                <p14:nvPr/>
              </p14:nvContentPartPr>
              <p14:xfrm>
                <a:off x="7628204" y="2758156"/>
                <a:ext cx="318240" cy="208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3E2DBF-E1A4-4C75-8974-7725A77633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19564" y="2749516"/>
                  <a:ext cx="335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26F6ED0-E7A6-4C63-8359-8A521CC275D3}"/>
                    </a:ext>
                  </a:extLst>
                </p14:cNvPr>
                <p14:cNvContentPartPr/>
                <p14:nvPr/>
              </p14:nvContentPartPr>
              <p14:xfrm>
                <a:off x="7917644" y="2799916"/>
                <a:ext cx="47160" cy="26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26F6ED0-E7A6-4C63-8359-8A521CC275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8644" y="2791276"/>
                  <a:ext cx="64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C479218-3516-4760-AD81-339557A22A2B}"/>
                    </a:ext>
                  </a:extLst>
                </p14:cNvPr>
                <p14:cNvContentPartPr/>
                <p14:nvPr/>
              </p14:nvContentPartPr>
              <p14:xfrm>
                <a:off x="7986764" y="2833756"/>
                <a:ext cx="68400" cy="130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C479218-3516-4760-AD81-339557A22A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77764" y="2824756"/>
                  <a:ext cx="8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8142ED-64FD-4FA7-9BCB-766CFE64B8B9}"/>
                    </a:ext>
                  </a:extLst>
                </p14:cNvPr>
                <p14:cNvContentPartPr/>
                <p14:nvPr/>
              </p14:nvContentPartPr>
              <p14:xfrm>
                <a:off x="8081804" y="2761396"/>
                <a:ext cx="206640" cy="181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8142ED-64FD-4FA7-9BCB-766CFE64B8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72804" y="2752396"/>
                  <a:ext cx="224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6E3A7A-7499-4AAC-AA73-2CE29F30A8F8}"/>
                    </a:ext>
                  </a:extLst>
                </p14:cNvPr>
                <p14:cNvContentPartPr/>
                <p14:nvPr/>
              </p14:nvContentPartPr>
              <p14:xfrm>
                <a:off x="8297444" y="2838796"/>
                <a:ext cx="100440" cy="135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6E3A7A-7499-4AAC-AA73-2CE29F30A8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8444" y="2829796"/>
                  <a:ext cx="118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86969DF-DBA2-496D-844D-B12C3E182ACD}"/>
                    </a:ext>
                  </a:extLst>
                </p14:cNvPr>
                <p14:cNvContentPartPr/>
                <p14:nvPr/>
              </p14:nvContentPartPr>
              <p14:xfrm>
                <a:off x="8475644" y="2755276"/>
                <a:ext cx="330480" cy="175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86969DF-DBA2-496D-844D-B12C3E182A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66644" y="2746636"/>
                  <a:ext cx="348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CA43C25-8295-4038-A3BB-2B8B797CE9AB}"/>
                    </a:ext>
                  </a:extLst>
                </p14:cNvPr>
                <p14:cNvContentPartPr/>
                <p14:nvPr/>
              </p14:nvContentPartPr>
              <p14:xfrm>
                <a:off x="9010604" y="2638996"/>
                <a:ext cx="326880" cy="292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CA43C25-8295-4038-A3BB-2B8B797CE9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01964" y="2629996"/>
                  <a:ext cx="344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2948BA-9F0B-4B18-8498-916513C0BA2C}"/>
                    </a:ext>
                  </a:extLst>
                </p14:cNvPr>
                <p14:cNvContentPartPr/>
                <p14:nvPr/>
              </p14:nvContentPartPr>
              <p14:xfrm>
                <a:off x="9197084" y="2799556"/>
                <a:ext cx="57240" cy="99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2948BA-9F0B-4B18-8498-916513C0BA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88444" y="2790556"/>
                  <a:ext cx="7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8B88783-0336-48FB-8019-9A082B8257FA}"/>
                    </a:ext>
                  </a:extLst>
                </p14:cNvPr>
                <p14:cNvContentPartPr/>
                <p14:nvPr/>
              </p14:nvContentPartPr>
              <p14:xfrm>
                <a:off x="9302204" y="2818996"/>
                <a:ext cx="311760" cy="72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8B88783-0336-48FB-8019-9A082B8257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93204" y="2810356"/>
                  <a:ext cx="329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AE1DE73-8BE0-44AD-9182-1792E1330010}"/>
                    </a:ext>
                  </a:extLst>
                </p14:cNvPr>
                <p14:cNvContentPartPr/>
                <p14:nvPr/>
              </p14:nvContentPartPr>
              <p14:xfrm>
                <a:off x="9688124" y="2602996"/>
                <a:ext cx="235800" cy="267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AE1DE73-8BE0-44AD-9182-1792E13300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79124" y="2593996"/>
                  <a:ext cx="253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120321F-3404-4319-8B28-7206B125CC1E}"/>
                    </a:ext>
                  </a:extLst>
                </p14:cNvPr>
                <p14:cNvContentPartPr/>
                <p14:nvPr/>
              </p14:nvContentPartPr>
              <p14:xfrm>
                <a:off x="9795044" y="2718556"/>
                <a:ext cx="1137240" cy="143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120321F-3404-4319-8B28-7206B125CC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86404" y="2709556"/>
                  <a:ext cx="1154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E4532F-E31A-4FFB-AD87-C874C0CBD6BC}"/>
                    </a:ext>
                  </a:extLst>
                </p14:cNvPr>
                <p14:cNvContentPartPr/>
                <p14:nvPr/>
              </p14:nvContentPartPr>
              <p14:xfrm>
                <a:off x="10767764" y="2486716"/>
                <a:ext cx="387000" cy="299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E4532F-E31A-4FFB-AD87-C874C0CBD6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59124" y="2478076"/>
                  <a:ext cx="404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840D58-679B-48D4-9F47-7D8F403EB8D7}"/>
                    </a:ext>
                  </a:extLst>
                </p14:cNvPr>
                <p14:cNvContentPartPr/>
                <p14:nvPr/>
              </p14:nvContentPartPr>
              <p14:xfrm>
                <a:off x="11060084" y="2857876"/>
                <a:ext cx="10800" cy="11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840D58-679B-48D4-9F47-7D8F403EB8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51084" y="2848876"/>
                  <a:ext cx="2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E315CA6-8F3C-44D7-84EA-819F52636AAB}"/>
                    </a:ext>
                  </a:extLst>
                </p14:cNvPr>
                <p14:cNvContentPartPr/>
                <p14:nvPr/>
              </p14:nvContentPartPr>
              <p14:xfrm>
                <a:off x="3324764" y="2258836"/>
                <a:ext cx="12600" cy="18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E315CA6-8F3C-44D7-84EA-819F52636A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16124" y="2249836"/>
                  <a:ext cx="30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E7A0DA-1F2A-4D3F-B145-51C7AC39FD33}"/>
                    </a:ext>
                  </a:extLst>
                </p14:cNvPr>
                <p14:cNvContentPartPr/>
                <p14:nvPr/>
              </p14:nvContentPartPr>
              <p14:xfrm>
                <a:off x="3331964" y="2248396"/>
                <a:ext cx="6120" cy="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E7A0DA-1F2A-4D3F-B145-51C7AC39FD3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23324" y="2239756"/>
                  <a:ext cx="23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4BCA878-CA28-46A9-AF4E-3DD83F1E7707}"/>
                    </a:ext>
                  </a:extLst>
                </p14:cNvPr>
                <p14:cNvContentPartPr/>
                <p14:nvPr/>
              </p14:nvContentPartPr>
              <p14:xfrm>
                <a:off x="3245204" y="2243716"/>
                <a:ext cx="244440" cy="521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4BCA878-CA28-46A9-AF4E-3DD83F1E77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36564" y="2234716"/>
                  <a:ext cx="2620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F77E812-5037-410E-8BC6-30821623DCDB}"/>
                    </a:ext>
                  </a:extLst>
                </p14:cNvPr>
                <p14:cNvContentPartPr/>
                <p14:nvPr/>
              </p14:nvContentPartPr>
              <p14:xfrm>
                <a:off x="3328364" y="2246956"/>
                <a:ext cx="83880" cy="59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F77E812-5037-410E-8BC6-30821623DC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19724" y="2237956"/>
                  <a:ext cx="101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D84484A-8117-4C5B-9727-50FE97F94FA2}"/>
                    </a:ext>
                  </a:extLst>
                </p14:cNvPr>
                <p14:cNvContentPartPr/>
                <p14:nvPr/>
              </p14:nvContentPartPr>
              <p14:xfrm>
                <a:off x="3229004" y="2259196"/>
                <a:ext cx="252720" cy="473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D84484A-8117-4C5B-9727-50FE97F94FA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20364" y="2250196"/>
                  <a:ext cx="2703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BC15373-FCE2-473B-9BAA-264D848D534A}"/>
                    </a:ext>
                  </a:extLst>
                </p14:cNvPr>
                <p14:cNvContentPartPr/>
                <p14:nvPr/>
              </p14:nvContentPartPr>
              <p14:xfrm>
                <a:off x="2550404" y="2156596"/>
                <a:ext cx="919080" cy="684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BC15373-FCE2-473B-9BAA-264D848D53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41404" y="2147596"/>
                  <a:ext cx="9367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85C98D5-9F05-4D19-8D79-C81324CE474D}"/>
                    </a:ext>
                  </a:extLst>
                </p14:cNvPr>
                <p14:cNvContentPartPr/>
                <p14:nvPr/>
              </p14:nvContentPartPr>
              <p14:xfrm>
                <a:off x="3487484" y="970396"/>
                <a:ext cx="2532240" cy="1311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85C98D5-9F05-4D19-8D79-C81324CE474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78484" y="961756"/>
                  <a:ext cx="2549880" cy="13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44DD2AB-D519-44AC-8E7E-D3EC60AC446C}"/>
                    </a:ext>
                  </a:extLst>
                </p14:cNvPr>
                <p14:cNvContentPartPr/>
                <p14:nvPr/>
              </p14:nvContentPartPr>
              <p14:xfrm>
                <a:off x="6244364" y="745036"/>
                <a:ext cx="354240" cy="172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44DD2AB-D519-44AC-8E7E-D3EC60AC44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35724" y="736036"/>
                  <a:ext cx="371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02DB68B-4837-4FB4-A0C0-6CA9A93F30A0}"/>
                    </a:ext>
                  </a:extLst>
                </p14:cNvPr>
                <p14:cNvContentPartPr/>
                <p14:nvPr/>
              </p14:nvContentPartPr>
              <p14:xfrm>
                <a:off x="6659804" y="655756"/>
                <a:ext cx="143640" cy="218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02DB68B-4837-4FB4-A0C0-6CA9A93F30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51164" y="647116"/>
                  <a:ext cx="161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2B1580-F993-4B2B-A268-8B06515AAAE0}"/>
                    </a:ext>
                  </a:extLst>
                </p14:cNvPr>
                <p14:cNvContentPartPr/>
                <p14:nvPr/>
              </p14:nvContentPartPr>
              <p14:xfrm>
                <a:off x="6622004" y="632356"/>
                <a:ext cx="34920" cy="15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2B1580-F993-4B2B-A268-8B06515AAAE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3004" y="623716"/>
                  <a:ext cx="5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1DC1B74-C753-47AC-B80B-BE59F5DFF657}"/>
                    </a:ext>
                  </a:extLst>
                </p14:cNvPr>
                <p14:cNvContentPartPr/>
                <p14:nvPr/>
              </p14:nvContentPartPr>
              <p14:xfrm>
                <a:off x="7029884" y="624796"/>
                <a:ext cx="143640" cy="198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1DC1B74-C753-47AC-B80B-BE59F5DFF6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20884" y="615796"/>
                  <a:ext cx="161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6C432D2-6A1E-4CBB-A607-CC79F51EDEA0}"/>
                    </a:ext>
                  </a:extLst>
                </p14:cNvPr>
                <p14:cNvContentPartPr/>
                <p14:nvPr/>
              </p14:nvContentPartPr>
              <p14:xfrm>
                <a:off x="7239764" y="714076"/>
                <a:ext cx="187560" cy="70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6C432D2-6A1E-4CBB-A607-CC79F51EDE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30764" y="705076"/>
                  <a:ext cx="20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AC9E2C6-1B43-4C88-814B-D1A3505ADBA3}"/>
                    </a:ext>
                  </a:extLst>
                </p14:cNvPr>
                <p14:cNvContentPartPr/>
                <p14:nvPr/>
              </p14:nvContentPartPr>
              <p14:xfrm>
                <a:off x="7500764" y="621196"/>
                <a:ext cx="241920" cy="163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AC9E2C6-1B43-4C88-814B-D1A3505ADB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91764" y="612196"/>
                  <a:ext cx="25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DA1ADDE-91FF-49BD-B8A9-939428DD7565}"/>
                    </a:ext>
                  </a:extLst>
                </p14:cNvPr>
                <p14:cNvContentPartPr/>
                <p14:nvPr/>
              </p14:nvContentPartPr>
              <p14:xfrm>
                <a:off x="7878404" y="484396"/>
                <a:ext cx="43560" cy="261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DA1ADDE-91FF-49BD-B8A9-939428DD75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69404" y="475756"/>
                  <a:ext cx="61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F9432C4-4F28-42E9-AB88-5667B47328A6}"/>
                    </a:ext>
                  </a:extLst>
                </p14:cNvPr>
                <p14:cNvContentPartPr/>
                <p14:nvPr/>
              </p14:nvContentPartPr>
              <p14:xfrm>
                <a:off x="8151284" y="628756"/>
                <a:ext cx="460440" cy="182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F9432C4-4F28-42E9-AB88-5667B47328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42644" y="620116"/>
                  <a:ext cx="478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DE51D9E-CFF4-4EE2-AC13-956529914127}"/>
                    </a:ext>
                  </a:extLst>
                </p14:cNvPr>
                <p14:cNvContentPartPr/>
                <p14:nvPr/>
              </p14:nvContentPartPr>
              <p14:xfrm>
                <a:off x="8565284" y="546316"/>
                <a:ext cx="9720" cy="29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DE51D9E-CFF4-4EE2-AC13-9565299141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56284" y="537676"/>
                  <a:ext cx="27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68A903D-3FEE-464C-B8F5-9450824FAA35}"/>
                    </a:ext>
                  </a:extLst>
                </p14:cNvPr>
                <p14:cNvContentPartPr/>
                <p14:nvPr/>
              </p14:nvContentPartPr>
              <p14:xfrm>
                <a:off x="8701364" y="507796"/>
                <a:ext cx="191880" cy="224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68A903D-3FEE-464C-B8F5-9450824FAA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2364" y="498796"/>
                  <a:ext cx="209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411895-9693-4661-8C1E-89B24749795A}"/>
                    </a:ext>
                  </a:extLst>
                </p14:cNvPr>
                <p14:cNvContentPartPr/>
                <p14:nvPr/>
              </p14:nvContentPartPr>
              <p14:xfrm>
                <a:off x="8931404" y="514276"/>
                <a:ext cx="102960" cy="218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411895-9693-4661-8C1E-89B24749795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22764" y="505636"/>
                  <a:ext cx="120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7D9753E-EC66-48B8-88C1-DC8B22F0A3B8}"/>
                    </a:ext>
                  </a:extLst>
                </p14:cNvPr>
                <p14:cNvContentPartPr/>
                <p14:nvPr/>
              </p14:nvContentPartPr>
              <p14:xfrm>
                <a:off x="9305804" y="502396"/>
                <a:ext cx="325800" cy="184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7D9753E-EC66-48B8-88C1-DC8B22F0A3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96804" y="493756"/>
                  <a:ext cx="343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CFB8BB-92C2-42AA-BC1B-D2C478E57D58}"/>
                    </a:ext>
                  </a:extLst>
                </p14:cNvPr>
                <p14:cNvContentPartPr/>
                <p14:nvPr/>
              </p14:nvContentPartPr>
              <p14:xfrm>
                <a:off x="9593444" y="461356"/>
                <a:ext cx="2880" cy="24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CFB8BB-92C2-42AA-BC1B-D2C478E57D5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84804" y="452356"/>
                  <a:ext cx="20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2C77319-2E15-4EB9-A94F-0A8D62E1D00C}"/>
                    </a:ext>
                  </a:extLst>
                </p14:cNvPr>
                <p14:cNvContentPartPr/>
                <p14:nvPr/>
              </p14:nvContentPartPr>
              <p14:xfrm>
                <a:off x="9693164" y="520036"/>
                <a:ext cx="119520" cy="178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2C77319-2E15-4EB9-A94F-0A8D62E1D0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84164" y="511036"/>
                  <a:ext cx="137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3BEFE7D-35A9-48DB-88F6-354407D333B4}"/>
                    </a:ext>
                  </a:extLst>
                </p14:cNvPr>
                <p14:cNvContentPartPr/>
                <p14:nvPr/>
              </p14:nvContentPartPr>
              <p14:xfrm>
                <a:off x="9893684" y="517876"/>
                <a:ext cx="165240" cy="111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3BEFE7D-35A9-48DB-88F6-354407D333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84684" y="509236"/>
                  <a:ext cx="18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AA0EB51-F760-4440-86D8-5E92FA7E735F}"/>
                    </a:ext>
                  </a:extLst>
                </p14:cNvPr>
                <p14:cNvContentPartPr/>
                <p14:nvPr/>
              </p14:nvContentPartPr>
              <p14:xfrm>
                <a:off x="10343684" y="472156"/>
                <a:ext cx="11160" cy="239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AA0EB51-F760-4440-86D8-5E92FA7E73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35044" y="463156"/>
                  <a:ext cx="28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03F7477-E46B-4D23-998B-80E7F49BC35A}"/>
                    </a:ext>
                  </a:extLst>
                </p14:cNvPr>
                <p14:cNvContentPartPr/>
                <p14:nvPr/>
              </p14:nvContentPartPr>
              <p14:xfrm>
                <a:off x="10261604" y="421036"/>
                <a:ext cx="219240" cy="172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03F7477-E46B-4D23-998B-80E7F49BC3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52964" y="412036"/>
                  <a:ext cx="23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9AF1AE3-3C2B-4FDD-9DF9-4C0269267E4B}"/>
                    </a:ext>
                  </a:extLst>
                </p14:cNvPr>
                <p14:cNvContentPartPr/>
                <p14:nvPr/>
              </p14:nvContentPartPr>
              <p14:xfrm>
                <a:off x="10425764" y="531556"/>
                <a:ext cx="241200" cy="148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9AF1AE3-3C2B-4FDD-9DF9-4C0269267E4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17124" y="522916"/>
                  <a:ext cx="258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D4CBDC6-5C5A-4AFF-BCBC-5CECDE2A457C}"/>
                    </a:ext>
                  </a:extLst>
                </p14:cNvPr>
                <p14:cNvContentPartPr/>
                <p14:nvPr/>
              </p14:nvContentPartPr>
              <p14:xfrm>
                <a:off x="10729964" y="503476"/>
                <a:ext cx="127800" cy="129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D4CBDC6-5C5A-4AFF-BCBC-5CECDE2A457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20964" y="494476"/>
                  <a:ext cx="14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A60231C-72AF-4DAF-8F57-547FE02F5600}"/>
                    </a:ext>
                  </a:extLst>
                </p14:cNvPr>
                <p14:cNvContentPartPr/>
                <p14:nvPr/>
              </p14:nvContentPartPr>
              <p14:xfrm>
                <a:off x="10889804" y="412756"/>
                <a:ext cx="491760" cy="219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A60231C-72AF-4DAF-8F57-547FE02F560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81164" y="403756"/>
                  <a:ext cx="509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7BDB32F-7D62-4BBF-B821-41F8FD46EC7F}"/>
                    </a:ext>
                  </a:extLst>
                </p14:cNvPr>
                <p14:cNvContentPartPr/>
                <p14:nvPr/>
              </p14:nvContentPartPr>
              <p14:xfrm>
                <a:off x="11393084" y="402316"/>
                <a:ext cx="277200" cy="182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7BDB32F-7D62-4BBF-B821-41F8FD46EC7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84444" y="393676"/>
                  <a:ext cx="294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8E84491-9421-4796-8F62-E53649F594BB}"/>
                    </a:ext>
                  </a:extLst>
                </p14:cNvPr>
                <p14:cNvContentPartPr/>
                <p14:nvPr/>
              </p14:nvContentPartPr>
              <p14:xfrm>
                <a:off x="11691164" y="594916"/>
                <a:ext cx="41760" cy="152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8E84491-9421-4796-8F62-E53649F594B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82164" y="585916"/>
                  <a:ext cx="59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C0B6E9F-F4F4-4814-85EF-75CCE8102057}"/>
                    </a:ext>
                  </a:extLst>
                </p14:cNvPr>
                <p14:cNvContentPartPr/>
                <p14:nvPr/>
              </p14:nvContentPartPr>
              <p14:xfrm>
                <a:off x="8337764" y="913876"/>
                <a:ext cx="203760" cy="245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C0B6E9F-F4F4-4814-85EF-75CCE81020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28764" y="904876"/>
                  <a:ext cx="221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5C50063-81E6-4341-8705-5A86CFB3C19B}"/>
                    </a:ext>
                  </a:extLst>
                </p14:cNvPr>
                <p14:cNvContentPartPr/>
                <p14:nvPr/>
              </p14:nvContentPartPr>
              <p14:xfrm>
                <a:off x="8557364" y="988756"/>
                <a:ext cx="385920" cy="147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5C50063-81E6-4341-8705-5A86CFB3C19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48724" y="979756"/>
                  <a:ext cx="403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578148C-0C75-4B72-8494-78DBE18EFAFE}"/>
                    </a:ext>
                  </a:extLst>
                </p14:cNvPr>
                <p14:cNvContentPartPr/>
                <p14:nvPr/>
              </p14:nvContentPartPr>
              <p14:xfrm>
                <a:off x="9212924" y="962116"/>
                <a:ext cx="185040" cy="253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578148C-0C75-4B72-8494-78DBE18EFAF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03924" y="953476"/>
                  <a:ext cx="202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F38633B-BA29-48FB-8DCC-0892D44EB759}"/>
                    </a:ext>
                  </a:extLst>
                </p14:cNvPr>
                <p14:cNvContentPartPr/>
                <p14:nvPr/>
              </p14:nvContentPartPr>
              <p14:xfrm>
                <a:off x="9614684" y="1021156"/>
                <a:ext cx="154080" cy="186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F38633B-BA29-48FB-8DCC-0892D44EB75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05684" y="1012516"/>
                  <a:ext cx="171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8DF0B40-0A53-42BF-8DAC-97CFD9EE06E2}"/>
                    </a:ext>
                  </a:extLst>
                </p14:cNvPr>
                <p14:cNvContentPartPr/>
                <p14:nvPr/>
              </p14:nvContentPartPr>
              <p14:xfrm>
                <a:off x="9819164" y="933676"/>
                <a:ext cx="417600" cy="249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8DF0B40-0A53-42BF-8DAC-97CFD9EE06E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10164" y="925036"/>
                  <a:ext cx="435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C10F5B1-AB07-4D7F-85B9-FA079D70072C}"/>
                    </a:ext>
                  </a:extLst>
                </p14:cNvPr>
                <p14:cNvContentPartPr/>
                <p14:nvPr/>
              </p14:nvContentPartPr>
              <p14:xfrm>
                <a:off x="10230284" y="946636"/>
                <a:ext cx="43200" cy="34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C10F5B1-AB07-4D7F-85B9-FA079D70072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21284" y="937996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2D9A552-2098-495D-95AC-9C3AE26B5E13}"/>
                    </a:ext>
                  </a:extLst>
                </p14:cNvPr>
                <p14:cNvContentPartPr/>
                <p14:nvPr/>
              </p14:nvContentPartPr>
              <p14:xfrm>
                <a:off x="10233164" y="897316"/>
                <a:ext cx="402480" cy="422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2D9A552-2098-495D-95AC-9C3AE26B5E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24164" y="888316"/>
                  <a:ext cx="4201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E78A5D8-942B-46A9-A466-27C7170EFBAB}"/>
                    </a:ext>
                  </a:extLst>
                </p14:cNvPr>
                <p14:cNvContentPartPr/>
                <p14:nvPr/>
              </p14:nvContentPartPr>
              <p14:xfrm>
                <a:off x="2854604" y="2124556"/>
                <a:ext cx="618480" cy="657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E78A5D8-942B-46A9-A466-27C7170EFB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45964" y="2115556"/>
                  <a:ext cx="63612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6B47219-683D-4D1B-87F3-121C3DFF4E24}"/>
                    </a:ext>
                  </a:extLst>
                </p14:cNvPr>
                <p14:cNvContentPartPr/>
                <p14:nvPr/>
              </p14:nvContentPartPr>
              <p14:xfrm>
                <a:off x="2592884" y="2272156"/>
                <a:ext cx="223560" cy="387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6B47219-683D-4D1B-87F3-121C3DFF4E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84244" y="2263516"/>
                  <a:ext cx="2412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70F4006-B8CE-4211-9A42-5304769612BE}"/>
                    </a:ext>
                  </a:extLst>
                </p14:cNvPr>
                <p14:cNvContentPartPr/>
                <p14:nvPr/>
              </p14:nvContentPartPr>
              <p14:xfrm>
                <a:off x="2263844" y="5409196"/>
                <a:ext cx="29880" cy="16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70F4006-B8CE-4211-9A42-5304769612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55204" y="5400556"/>
                  <a:ext cx="4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1812F7C-43B3-43CD-9062-E697D8B9E057}"/>
                    </a:ext>
                  </a:extLst>
                </p14:cNvPr>
                <p14:cNvContentPartPr/>
                <p14:nvPr/>
              </p14:nvContentPartPr>
              <p14:xfrm>
                <a:off x="2361404" y="5480116"/>
                <a:ext cx="181080" cy="54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1812F7C-43B3-43CD-9062-E697D8B9E05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52764" y="5471116"/>
                  <a:ext cx="198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42CE081-9947-4033-B3B5-F1EFA929C3A0}"/>
                    </a:ext>
                  </a:extLst>
                </p14:cNvPr>
                <p14:cNvContentPartPr/>
                <p14:nvPr/>
              </p14:nvContentPartPr>
              <p14:xfrm>
                <a:off x="2939204" y="5081236"/>
                <a:ext cx="1194840" cy="317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42CE081-9947-4033-B3B5-F1EFA929C3A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30564" y="5072236"/>
                  <a:ext cx="1212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E2FD612-BD71-4B7A-A35E-88073F7C5B4F}"/>
                    </a:ext>
                  </a:extLst>
                </p14:cNvPr>
                <p14:cNvContentPartPr/>
                <p14:nvPr/>
              </p14:nvContentPartPr>
              <p14:xfrm>
                <a:off x="4422764" y="4307596"/>
                <a:ext cx="2327400" cy="701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E2FD612-BD71-4B7A-A35E-88073F7C5B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14124" y="4298956"/>
                  <a:ext cx="234504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0A08A8A-668E-43F0-914D-AE881C1E899A}"/>
                    </a:ext>
                  </a:extLst>
                </p14:cNvPr>
                <p14:cNvContentPartPr/>
                <p14:nvPr/>
              </p14:nvContentPartPr>
              <p14:xfrm>
                <a:off x="6930164" y="4059916"/>
                <a:ext cx="95760" cy="307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0A08A8A-668E-43F0-914D-AE881C1E899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21524" y="4051276"/>
                  <a:ext cx="113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0D00C18-C4C8-4EA8-9DA8-9246DCCCA895}"/>
                    </a:ext>
                  </a:extLst>
                </p14:cNvPr>
                <p14:cNvContentPartPr/>
                <p14:nvPr/>
              </p14:nvContentPartPr>
              <p14:xfrm>
                <a:off x="7103324" y="4069276"/>
                <a:ext cx="144360" cy="212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0D00C18-C4C8-4EA8-9DA8-9246DCCCA8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94324" y="4060636"/>
                  <a:ext cx="162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DAFF2B-DAD5-4EAF-ACCC-6930BAB6D784}"/>
                    </a:ext>
                  </a:extLst>
                </p14:cNvPr>
                <p14:cNvContentPartPr/>
                <p14:nvPr/>
              </p14:nvContentPartPr>
              <p14:xfrm>
                <a:off x="7256684" y="4035436"/>
                <a:ext cx="141480" cy="187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DAFF2B-DAD5-4EAF-ACCC-6930BAB6D7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48044" y="4026436"/>
                  <a:ext cx="159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05A75B2-4421-4C1F-B3AF-087F74F8EF26}"/>
                    </a:ext>
                  </a:extLst>
                </p14:cNvPr>
                <p14:cNvContentPartPr/>
                <p14:nvPr/>
              </p14:nvContentPartPr>
              <p14:xfrm>
                <a:off x="7491044" y="4079716"/>
                <a:ext cx="121680" cy="50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05A75B2-4421-4C1F-B3AF-087F74F8EF2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82044" y="4070716"/>
                  <a:ext cx="13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17CB3A0-4324-421C-9EE0-7A9ADF85596E}"/>
                    </a:ext>
                  </a:extLst>
                </p14:cNvPr>
                <p14:cNvContentPartPr/>
                <p14:nvPr/>
              </p14:nvContentPartPr>
              <p14:xfrm>
                <a:off x="7689404" y="3938236"/>
                <a:ext cx="136800" cy="206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17CB3A0-4324-421C-9EE0-7A9ADF85596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80764" y="3929596"/>
                  <a:ext cx="154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4F46D77-7A20-46AE-A497-49B49625361D}"/>
                    </a:ext>
                  </a:extLst>
                </p14:cNvPr>
                <p14:cNvContentPartPr/>
                <p14:nvPr/>
              </p14:nvContentPartPr>
              <p14:xfrm>
                <a:off x="7868684" y="3998716"/>
                <a:ext cx="158400" cy="69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4F46D77-7A20-46AE-A497-49B49625361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60044" y="3989716"/>
                  <a:ext cx="17604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2D71AD73-CB4B-4F14-8A1B-264EA8E4DB34}"/>
                  </a:ext>
                </a:extLst>
              </p14:cNvPr>
              <p14:cNvContentPartPr/>
              <p14:nvPr/>
            </p14:nvContentPartPr>
            <p14:xfrm>
              <a:off x="8045804" y="3699556"/>
              <a:ext cx="479880" cy="3610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2D71AD73-CB4B-4F14-8A1B-264EA8E4DB3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036804" y="3690916"/>
                <a:ext cx="497520" cy="3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4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9143" y="459455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 err="1"/>
              <a:t>monopolistischer</a:t>
            </a:r>
            <a:r>
              <a:rPr lang="en-US" sz="2400" dirty="0"/>
              <a:t> </a:t>
            </a:r>
            <a:r>
              <a:rPr lang="en-US" sz="2400" dirty="0" err="1"/>
              <a:t>Konkurrenz</a:t>
            </a:r>
            <a:r>
              <a:rPr lang="en-US" sz="2400" dirty="0"/>
              <a:t> </a:t>
            </a:r>
            <a:r>
              <a:rPr lang="en-US" sz="2400" dirty="0" err="1"/>
              <a:t>ohne</a:t>
            </a:r>
            <a:r>
              <a:rPr lang="en-US" sz="2400" dirty="0"/>
              <a:t> Handel muss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kleines</a:t>
            </a:r>
            <a:r>
              <a:rPr lang="en-US" sz="2400" dirty="0"/>
              <a:t> Land (</a:t>
            </a:r>
            <a:r>
              <a:rPr lang="en-US" sz="2400" dirty="0" err="1"/>
              <a:t>begrenzte</a:t>
            </a:r>
            <a:r>
              <a:rPr lang="en-US" sz="2400" dirty="0"/>
              <a:t> </a:t>
            </a:r>
            <a:r>
              <a:rPr lang="en-US" sz="2400" dirty="0" err="1"/>
              <a:t>Produktionskapazitäten</a:t>
            </a:r>
            <a:r>
              <a:rPr lang="en-US" sz="2400" dirty="0"/>
              <a:t>) </a:t>
            </a:r>
            <a:r>
              <a:rPr lang="en-US" sz="2400" dirty="0" err="1"/>
              <a:t>zwischen</a:t>
            </a:r>
            <a:endParaRPr lang="en-US" sz="2400" dirty="0"/>
          </a:p>
          <a:p>
            <a:r>
              <a:rPr lang="en-US" sz="2400" b="1" dirty="0" err="1"/>
              <a:t>mehr</a:t>
            </a:r>
            <a:r>
              <a:rPr lang="en-US" sz="2400" b="1" dirty="0"/>
              <a:t> </a:t>
            </a:r>
            <a:r>
              <a:rPr lang="en-US" sz="2400" b="1" dirty="0" err="1"/>
              <a:t>Produktvarianten</a:t>
            </a:r>
            <a:r>
              <a:rPr lang="en-US" sz="2400" b="1" dirty="0"/>
              <a:t> </a:t>
            </a:r>
            <a:r>
              <a:rPr lang="en-US" sz="2400" b="1" dirty="0" err="1"/>
              <a:t>oder</a:t>
            </a:r>
            <a:r>
              <a:rPr lang="en-US" sz="2400" b="1" dirty="0"/>
              <a:t> </a:t>
            </a:r>
            <a:r>
              <a:rPr lang="en-US" sz="2400" b="1" dirty="0" err="1"/>
              <a:t>höheren</a:t>
            </a:r>
            <a:r>
              <a:rPr lang="en-US" sz="2400" b="1" dirty="0"/>
              <a:t> </a:t>
            </a:r>
            <a:r>
              <a:rPr lang="en-US" sz="2400" b="1" dirty="0" err="1"/>
              <a:t>Produktionskosten</a:t>
            </a:r>
            <a:r>
              <a:rPr lang="en-US" sz="2400" dirty="0"/>
              <a:t> </a:t>
            </a:r>
            <a:r>
              <a:rPr lang="en-US" sz="2400" dirty="0" err="1"/>
              <a:t>entscheiden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						</a:t>
            </a:r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A2D1F54-1039-4AA3-B56A-7173917DBF28}"/>
              </a:ext>
            </a:extLst>
          </p:cNvPr>
          <p:cNvCxnSpPr>
            <a:cxnSpLocks/>
          </p:cNvCxnSpPr>
          <p:nvPr/>
        </p:nvCxnSpPr>
        <p:spPr>
          <a:xfrm flipH="1" flipV="1">
            <a:off x="1778937" y="3645024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C03F60C-AC64-4445-86C3-722BCA31FF3A}"/>
              </a:ext>
            </a:extLst>
          </p:cNvPr>
          <p:cNvCxnSpPr>
            <a:cxnSpLocks/>
          </p:cNvCxnSpPr>
          <p:nvPr/>
        </p:nvCxnSpPr>
        <p:spPr>
          <a:xfrm>
            <a:off x="1794891" y="6381328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1468B9-757B-427F-B11A-9D54D7DEF2BB}"/>
              </a:ext>
            </a:extLst>
          </p:cNvPr>
          <p:cNvSpPr txBox="1"/>
          <p:nvPr/>
        </p:nvSpPr>
        <p:spPr>
          <a:xfrm>
            <a:off x="5513035" y="6381328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B9BFF6-5A91-4199-8DD7-5DBBA24BC0A2}"/>
              </a:ext>
            </a:extLst>
          </p:cNvPr>
          <p:cNvSpPr txBox="1"/>
          <p:nvPr/>
        </p:nvSpPr>
        <p:spPr>
          <a:xfrm>
            <a:off x="1328173" y="3646766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0DC9E80-0013-4FD2-A90A-067A7FBE35B9}"/>
              </a:ext>
            </a:extLst>
          </p:cNvPr>
          <p:cNvCxnSpPr>
            <a:cxnSpLocks/>
          </p:cNvCxnSpPr>
          <p:nvPr/>
        </p:nvCxnSpPr>
        <p:spPr>
          <a:xfrm flipV="1">
            <a:off x="2085068" y="3806990"/>
            <a:ext cx="2373735" cy="118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3E09AA7-24FF-4B2A-BC50-30C94E91DD76}"/>
              </a:ext>
            </a:extLst>
          </p:cNvPr>
          <p:cNvSpPr/>
          <p:nvPr/>
        </p:nvSpPr>
        <p:spPr>
          <a:xfrm>
            <a:off x="6345628" y="5542210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EA0E88-907F-450C-8B04-3E1A8735A9B1}"/>
              </a:ext>
            </a:extLst>
          </p:cNvPr>
          <p:cNvSpPr/>
          <p:nvPr/>
        </p:nvSpPr>
        <p:spPr>
          <a:xfrm>
            <a:off x="4420840" y="3600598"/>
            <a:ext cx="243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(</a:t>
            </a:r>
            <a:r>
              <a:rPr lang="en-US" dirty="0" err="1"/>
              <a:t>ohne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52C23DD-5942-4BBA-B403-DFC1079DA026}"/>
              </a:ext>
            </a:extLst>
          </p:cNvPr>
          <p:cNvCxnSpPr>
            <a:cxnSpLocks/>
          </p:cNvCxnSpPr>
          <p:nvPr/>
        </p:nvCxnSpPr>
        <p:spPr>
          <a:xfrm flipH="1">
            <a:off x="1794891" y="4365104"/>
            <a:ext cx="15495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A0E17D5-EBAA-4590-ACDF-8538BAC99535}"/>
              </a:ext>
            </a:extLst>
          </p:cNvPr>
          <p:cNvCxnSpPr>
            <a:cxnSpLocks/>
          </p:cNvCxnSpPr>
          <p:nvPr/>
        </p:nvCxnSpPr>
        <p:spPr>
          <a:xfrm flipV="1">
            <a:off x="3344397" y="4365104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70DF7D9F-23DF-4B66-918D-056849426299}"/>
              </a:ext>
            </a:extLst>
          </p:cNvPr>
          <p:cNvSpPr/>
          <p:nvPr/>
        </p:nvSpPr>
        <p:spPr>
          <a:xfrm>
            <a:off x="3169490" y="6361856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nA</a:t>
            </a:r>
            <a:r>
              <a:rPr lang="de-DE" dirty="0"/>
              <a:t>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C620F5C-D1B3-453E-8677-2B9D2E092FFF}"/>
              </a:ext>
            </a:extLst>
          </p:cNvPr>
          <p:cNvSpPr/>
          <p:nvPr/>
        </p:nvSpPr>
        <p:spPr>
          <a:xfrm>
            <a:off x="1289467" y="418043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pA</a:t>
            </a:r>
            <a:r>
              <a:rPr lang="de-DE" dirty="0"/>
              <a:t>*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EC7140A-46F5-4E14-BFA4-FBEF6766FA87}"/>
              </a:ext>
            </a:extLst>
          </p:cNvPr>
          <p:cNvSpPr/>
          <p:nvPr/>
        </p:nvSpPr>
        <p:spPr>
          <a:xfrm>
            <a:off x="2475697" y="3666738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77CF8CE-3CFE-43ED-8D3D-527F625ED95B}"/>
              </a:ext>
            </a:extLst>
          </p:cNvPr>
          <p:cNvCxnSpPr>
            <a:cxnSpLocks/>
          </p:cNvCxnSpPr>
          <p:nvPr/>
        </p:nvCxnSpPr>
        <p:spPr>
          <a:xfrm flipV="1">
            <a:off x="2403496" y="4705301"/>
            <a:ext cx="3106444" cy="777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1919DA00-269F-40E2-9C8D-150185E3E334}"/>
              </a:ext>
            </a:extLst>
          </p:cNvPr>
          <p:cNvSpPr/>
          <p:nvPr/>
        </p:nvSpPr>
        <p:spPr>
          <a:xfrm>
            <a:off x="5468685" y="4413617"/>
            <a:ext cx="232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 (</a:t>
            </a:r>
            <a:r>
              <a:rPr lang="en-US" dirty="0" err="1"/>
              <a:t>mit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B0832CF-F78F-42A9-B06D-E5FA545C672A}"/>
              </a:ext>
            </a:extLst>
          </p:cNvPr>
          <p:cNvCxnSpPr>
            <a:cxnSpLocks/>
          </p:cNvCxnSpPr>
          <p:nvPr/>
        </p:nvCxnSpPr>
        <p:spPr>
          <a:xfrm flipH="1">
            <a:off x="1778937" y="4941168"/>
            <a:ext cx="2645580" cy="502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C25EF70-19AE-4B72-9185-A80D3A82A09C}"/>
              </a:ext>
            </a:extLst>
          </p:cNvPr>
          <p:cNvCxnSpPr>
            <a:cxnSpLocks/>
          </p:cNvCxnSpPr>
          <p:nvPr/>
        </p:nvCxnSpPr>
        <p:spPr>
          <a:xfrm flipV="1">
            <a:off x="4458802" y="5013176"/>
            <a:ext cx="0" cy="1343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2C3C4EBD-E47C-4C48-9EED-FE86E916C7EB}"/>
              </a:ext>
            </a:extLst>
          </p:cNvPr>
          <p:cNvSpPr/>
          <p:nvPr/>
        </p:nvSpPr>
        <p:spPr>
          <a:xfrm>
            <a:off x="1321782" y="478164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pH*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2EBC3A-C0F0-46FC-BBB6-9C6E11906C50}"/>
              </a:ext>
            </a:extLst>
          </p:cNvPr>
          <p:cNvSpPr/>
          <p:nvPr/>
        </p:nvSpPr>
        <p:spPr>
          <a:xfrm>
            <a:off x="4136835" y="636818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nH</a:t>
            </a:r>
            <a:r>
              <a:rPr lang="de-DE" dirty="0"/>
              <a:t>*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289467" y="4413617"/>
            <a:ext cx="0" cy="52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3389001" y="6731188"/>
            <a:ext cx="877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8A54FAF-0539-44C1-944B-3F46149902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5744CA2-FC0B-4375-9113-27C388AC51FA}"/>
              </a:ext>
            </a:extLst>
          </p:cNvPr>
          <p:cNvGrpSpPr/>
          <p:nvPr/>
        </p:nvGrpSpPr>
        <p:grpSpPr>
          <a:xfrm>
            <a:off x="7372604" y="1704076"/>
            <a:ext cx="856080" cy="329400"/>
            <a:chOff x="7372604" y="1704076"/>
            <a:chExt cx="85608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559B483-8038-4D9F-8E03-EBDCB84AF4EE}"/>
                    </a:ext>
                  </a:extLst>
                </p14:cNvPr>
                <p14:cNvContentPartPr/>
                <p14:nvPr/>
              </p14:nvContentPartPr>
              <p14:xfrm>
                <a:off x="7392764" y="1826476"/>
                <a:ext cx="184680" cy="200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559B483-8038-4D9F-8E03-EBDCB84AF4E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83764" y="1817836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82B5F16-AFAF-4671-B325-47CDCC62769F}"/>
                    </a:ext>
                  </a:extLst>
                </p14:cNvPr>
                <p14:cNvContentPartPr/>
                <p14:nvPr/>
              </p14:nvContentPartPr>
              <p14:xfrm>
                <a:off x="7604804" y="1704076"/>
                <a:ext cx="99360" cy="329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82B5F16-AFAF-4671-B325-47CDCC6276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96164" y="1695436"/>
                  <a:ext cx="117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2934369-55E5-4BBB-B88C-0F43C34727DA}"/>
                    </a:ext>
                  </a:extLst>
                </p14:cNvPr>
                <p14:cNvContentPartPr/>
                <p14:nvPr/>
              </p14:nvContentPartPr>
              <p14:xfrm>
                <a:off x="7726484" y="1707676"/>
                <a:ext cx="142920" cy="289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2934369-55E5-4BBB-B88C-0F43C34727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17844" y="1699036"/>
                  <a:ext cx="160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F834B02-195C-4502-AC88-012BB10A26DB}"/>
                    </a:ext>
                  </a:extLst>
                </p14:cNvPr>
                <p14:cNvContentPartPr/>
                <p14:nvPr/>
              </p14:nvContentPartPr>
              <p14:xfrm>
                <a:off x="7943564" y="1873636"/>
                <a:ext cx="285120" cy="72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F834B02-195C-4502-AC88-012BB10A26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34564" y="1864636"/>
                  <a:ext cx="302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A154CA5-F7F7-4026-9049-6EDD3E894EDE}"/>
                    </a:ext>
                  </a:extLst>
                </p14:cNvPr>
                <p14:cNvContentPartPr/>
                <p14:nvPr/>
              </p14:nvContentPartPr>
              <p14:xfrm>
                <a:off x="7372604" y="1755196"/>
                <a:ext cx="117000" cy="50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A154CA5-F7F7-4026-9049-6EDD3E894E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63964" y="1746556"/>
                  <a:ext cx="1346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4BBB880-3A28-478A-BFAE-CC1D2788B525}"/>
              </a:ext>
            </a:extLst>
          </p:cNvPr>
          <p:cNvGrpSpPr/>
          <p:nvPr/>
        </p:nvGrpSpPr>
        <p:grpSpPr>
          <a:xfrm>
            <a:off x="8422364" y="1713436"/>
            <a:ext cx="533520" cy="265680"/>
            <a:chOff x="8422364" y="1713436"/>
            <a:chExt cx="53352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8881FA1-D494-4FBE-B875-D01FFA134505}"/>
                    </a:ext>
                  </a:extLst>
                </p14:cNvPr>
                <p14:cNvContentPartPr/>
                <p14:nvPr/>
              </p14:nvContentPartPr>
              <p14:xfrm>
                <a:off x="8422364" y="1846636"/>
                <a:ext cx="219600" cy="132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8881FA1-D494-4FBE-B875-D01FFA1345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13364" y="1837636"/>
                  <a:ext cx="237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C1BF39F-C193-460F-B642-4CB92B4ED605}"/>
                    </a:ext>
                  </a:extLst>
                </p14:cNvPr>
                <p14:cNvContentPartPr/>
                <p14:nvPr/>
              </p14:nvContentPartPr>
              <p14:xfrm>
                <a:off x="8641964" y="1783636"/>
                <a:ext cx="18360" cy="40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C1BF39F-C193-460F-B642-4CB92B4ED6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33324" y="1774636"/>
                  <a:ext cx="36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97FE4BC-5201-447F-9162-469A8F1A2936}"/>
                    </a:ext>
                  </a:extLst>
                </p14:cNvPr>
                <p14:cNvContentPartPr/>
                <p14:nvPr/>
              </p14:nvContentPartPr>
              <p14:xfrm>
                <a:off x="8726564" y="1713436"/>
                <a:ext cx="229320" cy="198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97FE4BC-5201-447F-9162-469A8F1A29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17924" y="1704436"/>
                  <a:ext cx="2469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D3F8FDB-666D-4BDC-BAE5-AAEF536991CD}"/>
              </a:ext>
            </a:extLst>
          </p:cNvPr>
          <p:cNvGrpSpPr/>
          <p:nvPr/>
        </p:nvGrpSpPr>
        <p:grpSpPr>
          <a:xfrm>
            <a:off x="8594444" y="2158396"/>
            <a:ext cx="381960" cy="381600"/>
            <a:chOff x="8594444" y="2158396"/>
            <a:chExt cx="3819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7ABF51B-6EF5-43D5-8E15-78C845EEF0D8}"/>
                    </a:ext>
                  </a:extLst>
                </p14:cNvPr>
                <p14:cNvContentPartPr/>
                <p14:nvPr/>
              </p14:nvContentPartPr>
              <p14:xfrm>
                <a:off x="8594444" y="2158396"/>
                <a:ext cx="381960" cy="381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7ABF51B-6EF5-43D5-8E15-78C845EEF0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85804" y="2149756"/>
                  <a:ext cx="3996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CFB063-4752-424F-A515-F45654F34323}"/>
                    </a:ext>
                  </a:extLst>
                </p14:cNvPr>
                <p14:cNvContentPartPr/>
                <p14:nvPr/>
              </p14:nvContentPartPr>
              <p14:xfrm>
                <a:off x="8878844" y="2206276"/>
                <a:ext cx="51480" cy="12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CFB063-4752-424F-A515-F45654F3432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70204" y="2197276"/>
                  <a:ext cx="691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4C1AAD6-E728-4F85-BBBE-495C21F101EB}"/>
              </a:ext>
            </a:extLst>
          </p:cNvPr>
          <p:cNvGrpSpPr/>
          <p:nvPr/>
        </p:nvGrpSpPr>
        <p:grpSpPr>
          <a:xfrm>
            <a:off x="9238484" y="1497436"/>
            <a:ext cx="2102400" cy="860760"/>
            <a:chOff x="9238484" y="1497436"/>
            <a:chExt cx="2102400" cy="86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04F54F2-4B33-4D93-8096-06D34B195CE9}"/>
                    </a:ext>
                  </a:extLst>
                </p14:cNvPr>
                <p14:cNvContentPartPr/>
                <p14:nvPr/>
              </p14:nvContentPartPr>
              <p14:xfrm>
                <a:off x="9301484" y="1696156"/>
                <a:ext cx="404280" cy="199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04F54F2-4B33-4D93-8096-06D34B195C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92484" y="1687156"/>
                  <a:ext cx="42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B503D25-C139-4FFF-B9FB-FAB12239B700}"/>
                    </a:ext>
                  </a:extLst>
                </p14:cNvPr>
                <p14:cNvContentPartPr/>
                <p14:nvPr/>
              </p14:nvContentPartPr>
              <p14:xfrm>
                <a:off x="9619724" y="1582396"/>
                <a:ext cx="3600" cy="37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B503D25-C139-4FFF-B9FB-FAB12239B7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11084" y="1573396"/>
                  <a:ext cx="21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58974D-C7D0-4B2C-AED3-A590A1476D4C}"/>
                    </a:ext>
                  </a:extLst>
                </p14:cNvPr>
                <p14:cNvContentPartPr/>
                <p14:nvPr/>
              </p14:nvContentPartPr>
              <p14:xfrm>
                <a:off x="9953084" y="1576996"/>
                <a:ext cx="193680" cy="277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58974D-C7D0-4B2C-AED3-A590A1476D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44444" y="1567996"/>
                  <a:ext cx="211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2702640-9CCF-4842-AF20-4C1B131BE57A}"/>
                    </a:ext>
                  </a:extLst>
                </p14:cNvPr>
                <p14:cNvContentPartPr/>
                <p14:nvPr/>
              </p14:nvContentPartPr>
              <p14:xfrm>
                <a:off x="10215164" y="1661236"/>
                <a:ext cx="243720" cy="143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2702640-9CCF-4842-AF20-4C1B131BE5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06164" y="1652596"/>
                  <a:ext cx="261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F7C3210-20E2-48CE-B6A9-439893603660}"/>
                    </a:ext>
                  </a:extLst>
                </p14:cNvPr>
                <p14:cNvContentPartPr/>
                <p14:nvPr/>
              </p14:nvContentPartPr>
              <p14:xfrm>
                <a:off x="10479044" y="1536316"/>
                <a:ext cx="254160" cy="219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F7C3210-20E2-48CE-B6A9-4398936036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70044" y="1527676"/>
                  <a:ext cx="271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A41BF7D-29E5-4306-8203-1A74F812FCE5}"/>
                    </a:ext>
                  </a:extLst>
                </p14:cNvPr>
                <p14:cNvContentPartPr/>
                <p14:nvPr/>
              </p14:nvContentPartPr>
              <p14:xfrm>
                <a:off x="10360244" y="1497436"/>
                <a:ext cx="87120" cy="20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A41BF7D-29E5-4306-8203-1A74F812FC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51604" y="1488436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23540D9-6278-45E4-B65D-F9D00B3C0920}"/>
                    </a:ext>
                  </a:extLst>
                </p14:cNvPr>
                <p14:cNvContentPartPr/>
                <p14:nvPr/>
              </p14:nvContentPartPr>
              <p14:xfrm>
                <a:off x="10789724" y="1621636"/>
                <a:ext cx="107280" cy="159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23540D9-6278-45E4-B65D-F9D00B3C09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80724" y="1612996"/>
                  <a:ext cx="124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6B7CA8-DA59-4552-B2A8-4B6825B4DBA1}"/>
                    </a:ext>
                  </a:extLst>
                </p14:cNvPr>
                <p14:cNvContentPartPr/>
                <p14:nvPr/>
              </p14:nvContentPartPr>
              <p14:xfrm>
                <a:off x="9238484" y="2168116"/>
                <a:ext cx="542520" cy="190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6B7CA8-DA59-4552-B2A8-4B6825B4DB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29844" y="2159476"/>
                  <a:ext cx="560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8E179DD-2141-4BFA-BDB7-83DC41FB6894}"/>
                    </a:ext>
                  </a:extLst>
                </p14:cNvPr>
                <p14:cNvContentPartPr/>
                <p14:nvPr/>
              </p14:nvContentPartPr>
              <p14:xfrm>
                <a:off x="10117964" y="2078836"/>
                <a:ext cx="182160" cy="221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8E179DD-2141-4BFA-BDB7-83DC41FB689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09324" y="2069836"/>
                  <a:ext cx="199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2AFE020-9522-4596-B954-8BCCE974EE7A}"/>
                    </a:ext>
                  </a:extLst>
                </p14:cNvPr>
                <p14:cNvContentPartPr/>
                <p14:nvPr/>
              </p14:nvContentPartPr>
              <p14:xfrm>
                <a:off x="10357724" y="2160556"/>
                <a:ext cx="344520" cy="126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2AFE020-9522-4596-B954-8BCCE974EE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8724" y="2151916"/>
                  <a:ext cx="362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0E9FFBE-0239-4D25-93C2-CD937D72A323}"/>
                    </a:ext>
                  </a:extLst>
                </p14:cNvPr>
                <p14:cNvContentPartPr/>
                <p14:nvPr/>
              </p14:nvContentPartPr>
              <p14:xfrm>
                <a:off x="10754084" y="1891276"/>
                <a:ext cx="586800" cy="323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0E9FFBE-0239-4D25-93C2-CD937D72A3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45444" y="1882276"/>
                  <a:ext cx="60444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53EA8819-9B8B-4306-89E0-D8B1653426A8}"/>
              </a:ext>
            </a:extLst>
          </p:cNvPr>
          <p:cNvGrpSpPr/>
          <p:nvPr/>
        </p:nvGrpSpPr>
        <p:grpSpPr>
          <a:xfrm>
            <a:off x="8059124" y="2524156"/>
            <a:ext cx="3466080" cy="883440"/>
            <a:chOff x="8059124" y="2524156"/>
            <a:chExt cx="3466080" cy="88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0C1993A-C5C7-4B9C-9DCC-10F95A432961}"/>
                    </a:ext>
                  </a:extLst>
                </p14:cNvPr>
                <p14:cNvContentPartPr/>
                <p14:nvPr/>
              </p14:nvContentPartPr>
              <p14:xfrm>
                <a:off x="8059124" y="2759236"/>
                <a:ext cx="270360" cy="40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0C1993A-C5C7-4B9C-9DCC-10F95A4329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50124" y="2750596"/>
                  <a:ext cx="288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1192701-45B2-44B8-95B2-E26B766208C3}"/>
                    </a:ext>
                  </a:extLst>
                </p14:cNvPr>
                <p14:cNvContentPartPr/>
                <p14:nvPr/>
              </p14:nvContentPartPr>
              <p14:xfrm>
                <a:off x="8087924" y="2823676"/>
                <a:ext cx="236520" cy="88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1192701-45B2-44B8-95B2-E26B766208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78924" y="2815036"/>
                  <a:ext cx="25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19AE459-32C4-4BDA-9068-250FD5C29818}"/>
                    </a:ext>
                  </a:extLst>
                </p14:cNvPr>
                <p14:cNvContentPartPr/>
                <p14:nvPr/>
              </p14:nvContentPartPr>
              <p14:xfrm>
                <a:off x="8315444" y="2711716"/>
                <a:ext cx="176760" cy="273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19AE459-32C4-4BDA-9068-250FD5C298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06444" y="2703076"/>
                  <a:ext cx="194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069DC8B-5A30-4E23-8D4E-3D79873F4347}"/>
                    </a:ext>
                  </a:extLst>
                </p14:cNvPr>
                <p14:cNvContentPartPr/>
                <p14:nvPr/>
              </p14:nvContentPartPr>
              <p14:xfrm>
                <a:off x="8741684" y="2704516"/>
                <a:ext cx="142560" cy="243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069DC8B-5A30-4E23-8D4E-3D79873F43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32684" y="2695516"/>
                  <a:ext cx="160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326750-9B07-4991-9FE8-95900A7E86FB}"/>
                    </a:ext>
                  </a:extLst>
                </p14:cNvPr>
                <p14:cNvContentPartPr/>
                <p14:nvPr/>
              </p14:nvContentPartPr>
              <p14:xfrm>
                <a:off x="8959484" y="2597956"/>
                <a:ext cx="284400" cy="258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326750-9B07-4991-9FE8-95900A7E86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50844" y="2588956"/>
                  <a:ext cx="302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C467894-21CE-48FC-915F-D4509EFB066E}"/>
                    </a:ext>
                  </a:extLst>
                </p14:cNvPr>
                <p14:cNvContentPartPr/>
                <p14:nvPr/>
              </p14:nvContentPartPr>
              <p14:xfrm>
                <a:off x="9215804" y="2665996"/>
                <a:ext cx="10080" cy="33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C467894-21CE-48FC-915F-D4509EFB06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07164" y="2656996"/>
                  <a:ext cx="27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9E52C9D-C41C-4D2F-BD92-BD3F4F7869C6}"/>
                    </a:ext>
                  </a:extLst>
                </p14:cNvPr>
                <p14:cNvContentPartPr/>
                <p14:nvPr/>
              </p14:nvContentPartPr>
              <p14:xfrm>
                <a:off x="9305804" y="2592556"/>
                <a:ext cx="245160" cy="415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9E52C9D-C41C-4D2F-BD92-BD3F4F7869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97164" y="2583916"/>
                  <a:ext cx="2628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E84A22A-EE7E-4227-A5F1-3A7F30131BF5}"/>
                    </a:ext>
                  </a:extLst>
                </p14:cNvPr>
                <p14:cNvContentPartPr/>
                <p14:nvPr/>
              </p14:nvContentPartPr>
              <p14:xfrm>
                <a:off x="9836084" y="2549356"/>
                <a:ext cx="198000" cy="367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E84A22A-EE7E-4227-A5F1-3A7F30131B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27084" y="2540716"/>
                  <a:ext cx="215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5E1D0A7-7C9E-48FD-95E4-BFC9726B316D}"/>
                    </a:ext>
                  </a:extLst>
                </p14:cNvPr>
                <p14:cNvContentPartPr/>
                <p14:nvPr/>
              </p14:nvContentPartPr>
              <p14:xfrm>
                <a:off x="10047404" y="2676076"/>
                <a:ext cx="317880" cy="127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5E1D0A7-7C9E-48FD-95E4-BFC9726B31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8404" y="2667436"/>
                  <a:ext cx="33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A0DD74-6097-43F0-B09C-DB4788482818}"/>
                    </a:ext>
                  </a:extLst>
                </p14:cNvPr>
                <p14:cNvContentPartPr/>
                <p14:nvPr/>
              </p14:nvContentPartPr>
              <p14:xfrm>
                <a:off x="10280324" y="2568436"/>
                <a:ext cx="27720" cy="14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A0DD74-6097-43F0-B09C-DB47884828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71324" y="2559436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DFA0260-DB09-47D7-8F62-F6AEAEA06119}"/>
                    </a:ext>
                  </a:extLst>
                </p14:cNvPr>
                <p14:cNvContentPartPr/>
                <p14:nvPr/>
              </p14:nvContentPartPr>
              <p14:xfrm>
                <a:off x="10524404" y="2555476"/>
                <a:ext cx="146880" cy="222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DFA0260-DB09-47D7-8F62-F6AEAEA061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15404" y="2546836"/>
                  <a:ext cx="164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E5C5290-75E8-4BDC-9BEB-EAEBB33D9CDE}"/>
                    </a:ext>
                  </a:extLst>
                </p14:cNvPr>
                <p14:cNvContentPartPr/>
                <p14:nvPr/>
              </p14:nvContentPartPr>
              <p14:xfrm>
                <a:off x="10768484" y="2587876"/>
                <a:ext cx="207360" cy="134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E5C5290-75E8-4BDC-9BEB-EAEBB33D9C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59484" y="2579236"/>
                  <a:ext cx="225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2F4F497-F2C9-4092-90E7-0D37B9AD4928}"/>
                    </a:ext>
                  </a:extLst>
                </p14:cNvPr>
                <p14:cNvContentPartPr/>
                <p14:nvPr/>
              </p14:nvContentPartPr>
              <p14:xfrm>
                <a:off x="10958204" y="2555476"/>
                <a:ext cx="48240" cy="18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2F4F497-F2C9-4092-90E7-0D37B9AD49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49564" y="2546836"/>
                  <a:ext cx="65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DF67472-CA73-4F06-A93B-77E0FC7D1606}"/>
                    </a:ext>
                  </a:extLst>
                </p14:cNvPr>
                <p14:cNvContentPartPr/>
                <p14:nvPr/>
              </p14:nvContentPartPr>
              <p14:xfrm>
                <a:off x="11049284" y="2524156"/>
                <a:ext cx="367560" cy="170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DF67472-CA73-4F06-A93B-77E0FC7D160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40644" y="2515516"/>
                  <a:ext cx="385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7F307E5-12E9-4178-88A3-D1E99EB68586}"/>
                    </a:ext>
                  </a:extLst>
                </p14:cNvPr>
                <p14:cNvContentPartPr/>
                <p14:nvPr/>
              </p14:nvContentPartPr>
              <p14:xfrm>
                <a:off x="8791364" y="3142276"/>
                <a:ext cx="455040" cy="187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7F307E5-12E9-4178-88A3-D1E99EB6858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82724" y="3133636"/>
                  <a:ext cx="472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1A06CD5-82AF-4A80-BBB2-16E5F526D214}"/>
                    </a:ext>
                  </a:extLst>
                </p14:cNvPr>
                <p14:cNvContentPartPr/>
                <p14:nvPr/>
              </p14:nvContentPartPr>
              <p14:xfrm>
                <a:off x="9125444" y="3085756"/>
                <a:ext cx="20880" cy="11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1A06CD5-82AF-4A80-BBB2-16E5F526D21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16804" y="3077116"/>
                  <a:ext cx="38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B9F68D-BA24-4CA2-B5BE-9A9DC75C51D4}"/>
                    </a:ext>
                  </a:extLst>
                </p14:cNvPr>
                <p14:cNvContentPartPr/>
                <p14:nvPr/>
              </p14:nvContentPartPr>
              <p14:xfrm>
                <a:off x="9560324" y="3038956"/>
                <a:ext cx="249480" cy="258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B9F68D-BA24-4CA2-B5BE-9A9DC75C51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51324" y="3029956"/>
                  <a:ext cx="267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697780-671C-4211-863D-D34CDF6C4344}"/>
                    </a:ext>
                  </a:extLst>
                </p14:cNvPr>
                <p14:cNvContentPartPr/>
                <p14:nvPr/>
              </p14:nvContentPartPr>
              <p14:xfrm>
                <a:off x="9792884" y="3105556"/>
                <a:ext cx="250920" cy="123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697780-671C-4211-863D-D34CDF6C43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83884" y="3096556"/>
                  <a:ext cx="268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D25CCD3-8502-4521-A9F4-760E1E64E220}"/>
                    </a:ext>
                  </a:extLst>
                </p14:cNvPr>
                <p14:cNvContentPartPr/>
                <p14:nvPr/>
              </p14:nvContentPartPr>
              <p14:xfrm>
                <a:off x="10038044" y="2974156"/>
                <a:ext cx="259560" cy="231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D25CCD3-8502-4521-A9F4-760E1E64E22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29044" y="2965156"/>
                  <a:ext cx="277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DC1E3C2-D749-40DE-B534-34D63D5F0DB8}"/>
                    </a:ext>
                  </a:extLst>
                </p14:cNvPr>
                <p14:cNvContentPartPr/>
                <p14:nvPr/>
              </p14:nvContentPartPr>
              <p14:xfrm>
                <a:off x="9890804" y="3014116"/>
                <a:ext cx="93600" cy="6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DC1E3C2-D749-40DE-B534-34D63D5F0DB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81804" y="3005476"/>
                  <a:ext cx="11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F655E1C-15F2-4E08-94D4-AEBEC416DCC9}"/>
                    </a:ext>
                  </a:extLst>
                </p14:cNvPr>
                <p14:cNvContentPartPr/>
                <p14:nvPr/>
              </p14:nvContentPartPr>
              <p14:xfrm>
                <a:off x="10366364" y="3074596"/>
                <a:ext cx="263160" cy="266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F655E1C-15F2-4E08-94D4-AEBEC416DC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57724" y="3065956"/>
                  <a:ext cx="280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D10F47-8FC4-4569-81DB-8784F8A14B78}"/>
                    </a:ext>
                  </a:extLst>
                </p14:cNvPr>
                <p14:cNvContentPartPr/>
                <p14:nvPr/>
              </p14:nvContentPartPr>
              <p14:xfrm>
                <a:off x="10647524" y="2962276"/>
                <a:ext cx="279000" cy="334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D10F47-8FC4-4569-81DB-8784F8A14B7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38884" y="2953276"/>
                  <a:ext cx="2966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05BCFC1-60CA-49ED-ABE2-629ED33129A3}"/>
                    </a:ext>
                  </a:extLst>
                </p14:cNvPr>
                <p14:cNvContentPartPr/>
                <p14:nvPr/>
              </p14:nvContentPartPr>
              <p14:xfrm>
                <a:off x="10964324" y="3007276"/>
                <a:ext cx="109440" cy="91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05BCFC1-60CA-49ED-ABE2-629ED33129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55324" y="2998276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DDB3439-6E68-4068-BE47-A011FB72835E}"/>
                    </a:ext>
                  </a:extLst>
                </p14:cNvPr>
                <p14:cNvContentPartPr/>
                <p14:nvPr/>
              </p14:nvContentPartPr>
              <p14:xfrm>
                <a:off x="10748324" y="2872276"/>
                <a:ext cx="133920" cy="29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DDB3439-6E68-4068-BE47-A011FB72835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39324" y="2863636"/>
                  <a:ext cx="151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A0502A2-A779-4595-9E35-E101CC6A2DFF}"/>
                    </a:ext>
                  </a:extLst>
                </p14:cNvPr>
                <p14:cNvContentPartPr/>
                <p14:nvPr/>
              </p14:nvContentPartPr>
              <p14:xfrm>
                <a:off x="11268524" y="2867956"/>
                <a:ext cx="218520" cy="250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A0502A2-A779-4595-9E35-E101CC6A2D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59524" y="2858956"/>
                  <a:ext cx="236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9F96138-E171-436D-852E-A49FBE4A2DB8}"/>
                    </a:ext>
                  </a:extLst>
                </p14:cNvPr>
                <p14:cNvContentPartPr/>
                <p14:nvPr/>
              </p14:nvContentPartPr>
              <p14:xfrm>
                <a:off x="11153324" y="3189076"/>
                <a:ext cx="371880" cy="218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9F96138-E171-436D-852E-A49FBE4A2D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44684" y="3180436"/>
                  <a:ext cx="389520" cy="23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31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7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700" dirty="0">
                <a:solidFill>
                  <a:sysClr val="windowText" lastClr="000000"/>
                </a:solidFill>
              </a:rPr>
              <a:t> vs </a:t>
            </a:r>
            <a:r>
              <a:rPr lang="en-US" sz="2700" dirty="0" err="1">
                <a:solidFill>
                  <a:sysClr val="windowText" lastClr="000000"/>
                </a:solidFill>
              </a:rPr>
              <a:t>komparative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Kostenvorteile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573505" y="523891"/>
            <a:ext cx="9959788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Inter-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</a:t>
            </a:r>
            <a:r>
              <a:rPr lang="en-US" sz="2400" dirty="0" err="1"/>
              <a:t>meistens</a:t>
            </a:r>
            <a:r>
              <a:rPr lang="en-US" sz="2400" dirty="0"/>
              <a:t> auf </a:t>
            </a:r>
            <a:r>
              <a:rPr lang="en-US" sz="2400" dirty="0" err="1"/>
              <a:t>komparativen</a:t>
            </a:r>
            <a:r>
              <a:rPr lang="en-US" sz="2400" dirty="0"/>
              <a:t> </a:t>
            </a:r>
            <a:r>
              <a:rPr lang="en-US" sz="2400" dirty="0" err="1"/>
              <a:t>Kostenvorteilen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Spezialisierung</a:t>
            </a:r>
            <a:r>
              <a:rPr lang="en-US" sz="2400" dirty="0"/>
              <a:t> der Länder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Branchen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Bekleidung</a:t>
            </a:r>
            <a:r>
              <a:rPr lang="en-US" sz="2400" dirty="0"/>
              <a:t> vs </a:t>
            </a:r>
            <a:r>
              <a:rPr lang="en-US" sz="2400" dirty="0" err="1"/>
              <a:t>Maschinenbau</a:t>
            </a:r>
            <a:r>
              <a:rPr lang="en-US" sz="2400" dirty="0"/>
              <a:t> (Deutschland/China)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Intra-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auf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Skalenerträgen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Austausch</a:t>
            </a:r>
            <a:r>
              <a:rPr lang="en-US" sz="2400" dirty="0"/>
              <a:t> von </a:t>
            </a:r>
            <a:r>
              <a:rPr lang="en-US" sz="2400" dirty="0" err="1"/>
              <a:t>Produktvarianten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Automobilindustrie</a:t>
            </a:r>
            <a:r>
              <a:rPr lang="en-US" sz="2400" dirty="0"/>
              <a:t> (Deutschland/Japan)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699AFE-30A1-45F2-91C1-B49FFEA6A04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5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5853" y="842092"/>
            <a:ext cx="8185276" cy="166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Spezialisierte Anbieter</a:t>
            </a:r>
            <a:r>
              <a:rPr lang="de-DE" sz="2400" b="1" dirty="0"/>
              <a:t> 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vielen Branchen erfordert die Produktion den Einsatz hoch spezialisierter Geräte oder unterstützender Dienstleistungen.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952805" y="2616362"/>
            <a:ext cx="6008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Der von einem einzelnen Unternehmen gebotene Markt ist zu klein, um deren Anbietern das Überleben zu sichern.</a:t>
            </a:r>
          </a:p>
        </p:txBody>
      </p:sp>
      <p:sp>
        <p:nvSpPr>
          <p:cNvPr id="3" name="Rechteck 2"/>
          <p:cNvSpPr/>
          <p:nvPr/>
        </p:nvSpPr>
        <p:spPr>
          <a:xfrm>
            <a:off x="1684322" y="4061838"/>
            <a:ext cx="7005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Ein geografisch konzentriertes Branchencluster führt viele Unternehmen zusammen, die gemeinsam einen großen Markt bilden.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344B57-87E1-4A5D-80AC-16BEB6C7758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524000" y="836712"/>
            <a:ext cx="9144000" cy="1868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Arbeitskräfte-Pooling</a:t>
            </a:r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einem Unternehmenscluster kann einen Pool hoch qualifizierter Arbeitskräfte für genau diesen Produktionssektor entstehen.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2284207" y="29291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/>
              <a:t>Vorteil für: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304023" y="36153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Produzenten</a:t>
            </a:r>
            <a:r>
              <a:rPr lang="de-DE" sz="2400" dirty="0"/>
              <a:t>: die Wahrscheinlichkeit von Arbeitskräftemangel wird gesenkt.</a:t>
            </a:r>
          </a:p>
        </p:txBody>
      </p:sp>
      <p:sp>
        <p:nvSpPr>
          <p:cNvPr id="6" name="Rechteck 5"/>
          <p:cNvSpPr/>
          <p:nvPr/>
        </p:nvSpPr>
        <p:spPr>
          <a:xfrm>
            <a:off x="2304023" y="45526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Arbeitnehmer</a:t>
            </a:r>
            <a:r>
              <a:rPr lang="de-DE" sz="2400" dirty="0"/>
              <a:t>: das Risiko der Arbeitslosigkeit nimmt ab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9447C2-2062-409D-83CF-618DBF00E69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7352" y="713399"/>
            <a:ext cx="11874648" cy="2212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 err="1"/>
              <a:t>Wissensexternalitäten</a:t>
            </a:r>
            <a:endParaRPr lang="de-DE" sz="2800" b="1" dirty="0"/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Wissen ist in hoch innovativen Branchen ein wichtiger Produktionsfaktor.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Das Spezialwissen, das über den Erfolg in innovativen Branchen entscheidet, entstammt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lvl="1"/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1301200" y="2599538"/>
            <a:ext cx="609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Forschungs- und Entwicklungsarbeit</a:t>
            </a:r>
          </a:p>
        </p:txBody>
      </p:sp>
      <p:sp>
        <p:nvSpPr>
          <p:cNvPr id="3" name="Rechteck 2"/>
          <p:cNvSpPr/>
          <p:nvPr/>
        </p:nvSpPr>
        <p:spPr>
          <a:xfrm>
            <a:off x="2009886" y="3197936"/>
            <a:ext cx="6676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Analyse der Bauart fremder Produkte</a:t>
            </a:r>
          </a:p>
        </p:txBody>
      </p:sp>
      <p:sp>
        <p:nvSpPr>
          <p:cNvPr id="6" name="Rechteck 5"/>
          <p:cNvSpPr/>
          <p:nvPr/>
        </p:nvSpPr>
        <p:spPr>
          <a:xfrm>
            <a:off x="2719890" y="3826243"/>
            <a:ext cx="8564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dem informellen Austausch von Informationen und Ideen</a:t>
            </a:r>
          </a:p>
        </p:txBody>
      </p:sp>
      <p:sp>
        <p:nvSpPr>
          <p:cNvPr id="8" name="Rechteck 7"/>
          <p:cNvSpPr/>
          <p:nvPr/>
        </p:nvSpPr>
        <p:spPr>
          <a:xfrm>
            <a:off x="181984" y="5450305"/>
            <a:ext cx="850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b="1" dirty="0"/>
              <a:t>Diese Spill-</a:t>
            </a:r>
            <a:r>
              <a:rPr lang="de-DE" sz="2400" b="1" dirty="0" err="1"/>
              <a:t>over</a:t>
            </a:r>
            <a:r>
              <a:rPr lang="de-DE" sz="2400" b="1" dirty="0"/>
              <a:t>-Effekte treten in Clustern mit einer höheren Wahrscheinlichkeit auf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065294-7E8F-4199-A4EB-81C7D66562D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9525" y="78061"/>
            <a:ext cx="439808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3" y="718546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Konstante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2Y↑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Steigende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3Y↑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Abnehmende Skalenerträge: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		Y=F(L): 2L↑ → 1Y↑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5FBB43A-6031-476E-9B2F-19228AE5DC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589C82A-9189-41BC-8722-755D28327C63}"/>
                  </a:ext>
                </a:extLst>
              </p14:cNvPr>
              <p14:cNvContentPartPr/>
              <p14:nvPr/>
            </p14:nvContentPartPr>
            <p14:xfrm>
              <a:off x="2767484" y="3775942"/>
              <a:ext cx="2677680" cy="774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589C82A-9189-41BC-8722-755D2832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8844" y="3766942"/>
                <a:ext cx="2695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7A3061B8-B178-403D-B1DC-045D25E47962}"/>
                  </a:ext>
                </a:extLst>
              </p14:cNvPr>
              <p14:cNvContentPartPr/>
              <p14:nvPr/>
            </p14:nvContentPartPr>
            <p14:xfrm>
              <a:off x="208604" y="2992222"/>
              <a:ext cx="1225080" cy="543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7A3061B8-B178-403D-B1DC-045D25E479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964" y="2983222"/>
                <a:ext cx="1242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E7251D2C-B959-4364-91D2-48F95EBEAA30}"/>
                  </a:ext>
                </a:extLst>
              </p14:cNvPr>
              <p14:cNvContentPartPr/>
              <p14:nvPr/>
            </p14:nvContentPartPr>
            <p14:xfrm>
              <a:off x="3784484" y="3185542"/>
              <a:ext cx="538920" cy="6742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E7251D2C-B959-4364-91D2-48F95EBEAA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5844" y="3176902"/>
                <a:ext cx="55656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3A6BB25-6CE0-49B7-B7F2-7B644187D728}"/>
                  </a:ext>
                </a:extLst>
              </p14:cNvPr>
              <p14:cNvContentPartPr/>
              <p14:nvPr/>
            </p14:nvContentPartPr>
            <p14:xfrm>
              <a:off x="8026004" y="4180222"/>
              <a:ext cx="4320" cy="136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3A6BB25-6CE0-49B7-B7F2-7B644187D7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17004" y="4171582"/>
                <a:ext cx="219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B039CC9-51FD-4C22-82EA-39D3D54C1951}"/>
              </a:ext>
            </a:extLst>
          </p:cNvPr>
          <p:cNvGrpSpPr/>
          <p:nvPr/>
        </p:nvGrpSpPr>
        <p:grpSpPr>
          <a:xfrm>
            <a:off x="3748484" y="4328902"/>
            <a:ext cx="4813920" cy="2225160"/>
            <a:chOff x="3748484" y="4328902"/>
            <a:chExt cx="4813920" cy="22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D298E91-2A6E-41CF-A8D7-F35353792A74}"/>
                    </a:ext>
                  </a:extLst>
                </p14:cNvPr>
                <p14:cNvContentPartPr/>
                <p14:nvPr/>
              </p14:nvContentPartPr>
              <p14:xfrm>
                <a:off x="3748484" y="4944502"/>
                <a:ext cx="608400" cy="736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D298E91-2A6E-41CF-A8D7-F35353792A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39484" y="4935502"/>
                  <a:ext cx="62604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73A70B5-05EC-4C36-A3FE-5D74BAC5B375}"/>
                    </a:ext>
                  </a:extLst>
                </p14:cNvPr>
                <p14:cNvContentPartPr/>
                <p14:nvPr/>
              </p14:nvContentPartPr>
              <p14:xfrm>
                <a:off x="4741364" y="5019742"/>
                <a:ext cx="639720" cy="637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73A70B5-05EC-4C36-A3FE-5D74BAC5B3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32724" y="5011102"/>
                  <a:ext cx="65736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0389B60-19D0-4B45-B906-5E578A8CC9DB}"/>
                    </a:ext>
                  </a:extLst>
                </p14:cNvPr>
                <p14:cNvContentPartPr/>
                <p14:nvPr/>
              </p14:nvContentPartPr>
              <p14:xfrm>
                <a:off x="3932804" y="5724262"/>
                <a:ext cx="1404000" cy="104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0389B60-19D0-4B45-B906-5E578A8CC9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24164" y="5715622"/>
                  <a:ext cx="1421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9FDE06D-7580-43F3-93DF-37721AF03C34}"/>
                    </a:ext>
                  </a:extLst>
                </p14:cNvPr>
                <p14:cNvContentPartPr/>
                <p14:nvPr/>
              </p14:nvContentPartPr>
              <p14:xfrm>
                <a:off x="4432124" y="6164902"/>
                <a:ext cx="171000" cy="46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9FDE06D-7580-43F3-93DF-37721AF03C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3124" y="6155902"/>
                  <a:ext cx="188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846CA25-2CBE-4FFF-8FBB-0BC6A4E9A41B}"/>
                    </a:ext>
                  </a:extLst>
                </p14:cNvPr>
                <p14:cNvContentPartPr/>
                <p14:nvPr/>
              </p14:nvContentPartPr>
              <p14:xfrm>
                <a:off x="4477124" y="6241582"/>
                <a:ext cx="173880" cy="83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846CA25-2CBE-4FFF-8FBB-0BC6A4E9A4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68124" y="6232942"/>
                  <a:ext cx="191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F74DEFF-C771-4560-9DFD-EDC24493B5FC}"/>
                    </a:ext>
                  </a:extLst>
                </p14:cNvPr>
                <p14:cNvContentPartPr/>
                <p14:nvPr/>
              </p14:nvContentPartPr>
              <p14:xfrm>
                <a:off x="4619324" y="6045022"/>
                <a:ext cx="144000" cy="259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F74DEFF-C771-4560-9DFD-EDC24493B5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0684" y="6036022"/>
                  <a:ext cx="161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57D9DEE-4E51-4A1E-B462-A8ACA95E6A0D}"/>
                    </a:ext>
                  </a:extLst>
                </p14:cNvPr>
                <p14:cNvContentPartPr/>
                <p14:nvPr/>
              </p14:nvContentPartPr>
              <p14:xfrm>
                <a:off x="4924244" y="5986702"/>
                <a:ext cx="206640" cy="181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57D9DEE-4E51-4A1E-B462-A8ACA95E6A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15604" y="5978062"/>
                  <a:ext cx="224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CBAA1AB-52F5-4050-9DBF-C4687CD18957}"/>
                    </a:ext>
                  </a:extLst>
                </p14:cNvPr>
                <p14:cNvContentPartPr/>
                <p14:nvPr/>
              </p14:nvContentPartPr>
              <p14:xfrm>
                <a:off x="5175164" y="5997142"/>
                <a:ext cx="90720" cy="102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CBAA1AB-52F5-4050-9DBF-C4687CD189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66524" y="5988142"/>
                  <a:ext cx="108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3ECE136-B2B8-48B2-AD2D-CA55D84BA655}"/>
                    </a:ext>
                  </a:extLst>
                </p14:cNvPr>
                <p14:cNvContentPartPr/>
                <p14:nvPr/>
              </p14:nvContentPartPr>
              <p14:xfrm>
                <a:off x="5244284" y="5811022"/>
                <a:ext cx="151560" cy="220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3ECE136-B2B8-48B2-AD2D-CA55D84BA6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5284" y="5802022"/>
                  <a:ext cx="169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7B7503-8087-4326-8282-454AB7CDE048}"/>
                    </a:ext>
                  </a:extLst>
                </p14:cNvPr>
                <p14:cNvContentPartPr/>
                <p14:nvPr/>
              </p14:nvContentPartPr>
              <p14:xfrm>
                <a:off x="5135564" y="5907142"/>
                <a:ext cx="24480" cy="43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7B7503-8087-4326-8282-454AB7CDE04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26564" y="5898502"/>
                  <a:ext cx="42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F7EA8B4-6AB8-4DD1-ADA9-95A3446ECA90}"/>
                    </a:ext>
                  </a:extLst>
                </p14:cNvPr>
                <p14:cNvContentPartPr/>
                <p14:nvPr/>
              </p14:nvContentPartPr>
              <p14:xfrm>
                <a:off x="5178764" y="5908222"/>
                <a:ext cx="9000" cy="14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F7EA8B4-6AB8-4DD1-ADA9-95A3446ECA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69764" y="5899582"/>
                  <a:ext cx="2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1B87CD4-82C2-4C38-8F8E-2920EDEF8F01}"/>
                    </a:ext>
                  </a:extLst>
                </p14:cNvPr>
                <p14:cNvContentPartPr/>
                <p14:nvPr/>
              </p14:nvContentPartPr>
              <p14:xfrm>
                <a:off x="5413484" y="5767822"/>
                <a:ext cx="276840" cy="176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1B87CD4-82C2-4C38-8F8E-2920EDEF8F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04844" y="5758822"/>
                  <a:ext cx="294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8E2C3F-3B0E-4CF3-87E4-29D6EFFF3F8C}"/>
                    </a:ext>
                  </a:extLst>
                </p14:cNvPr>
                <p14:cNvContentPartPr/>
                <p14:nvPr/>
              </p14:nvContentPartPr>
              <p14:xfrm>
                <a:off x="5778524" y="5463622"/>
                <a:ext cx="410760" cy="279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8E2C3F-3B0E-4CF3-87E4-29D6EFFF3F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69524" y="5454982"/>
                  <a:ext cx="428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B669955-30E2-432B-96C7-560C04AAEC40}"/>
                    </a:ext>
                  </a:extLst>
                </p14:cNvPr>
                <p14:cNvContentPartPr/>
                <p14:nvPr/>
              </p14:nvContentPartPr>
              <p14:xfrm>
                <a:off x="5988404" y="5358142"/>
                <a:ext cx="7560" cy="1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B669955-30E2-432B-96C7-560C04AAEC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79404" y="5349502"/>
                  <a:ext cx="25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10EC3BE-4D9E-45CD-86DD-3BDCA8B156C0}"/>
                    </a:ext>
                  </a:extLst>
                </p14:cNvPr>
                <p14:cNvContentPartPr/>
                <p14:nvPr/>
              </p14:nvContentPartPr>
              <p14:xfrm>
                <a:off x="6246524" y="5133862"/>
                <a:ext cx="387360" cy="280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10EC3BE-4D9E-45CD-86DD-3BDCA8B156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7524" y="5124862"/>
                  <a:ext cx="405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E72CB91-2000-4186-A20D-E81C9637222A}"/>
                    </a:ext>
                  </a:extLst>
                </p14:cNvPr>
                <p14:cNvContentPartPr/>
                <p14:nvPr/>
              </p14:nvContentPartPr>
              <p14:xfrm>
                <a:off x="6579524" y="4986262"/>
                <a:ext cx="359640" cy="277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E72CB91-2000-4186-A20D-E81C963722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70884" y="4977622"/>
                  <a:ext cx="377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6F28046-32EB-4EB7-810A-5488669910C8}"/>
                    </a:ext>
                  </a:extLst>
                </p14:cNvPr>
                <p14:cNvContentPartPr/>
                <p14:nvPr/>
              </p14:nvContentPartPr>
              <p14:xfrm>
                <a:off x="6961844" y="4689262"/>
                <a:ext cx="523080" cy="387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6F28046-32EB-4EB7-810A-5488669910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53204" y="4680262"/>
                  <a:ext cx="540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FE99F01-7173-42BF-BB04-827DB542B27F}"/>
                    </a:ext>
                  </a:extLst>
                </p14:cNvPr>
                <p14:cNvContentPartPr/>
                <p14:nvPr/>
              </p14:nvContentPartPr>
              <p14:xfrm>
                <a:off x="7503644" y="4561462"/>
                <a:ext cx="203760" cy="113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FE99F01-7173-42BF-BB04-827DB542B2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94644" y="4552822"/>
                  <a:ext cx="221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E5FDB3E-E042-4C85-9AEB-D10DF0D21581}"/>
                    </a:ext>
                  </a:extLst>
                </p14:cNvPr>
                <p14:cNvContentPartPr/>
                <p14:nvPr/>
              </p14:nvContentPartPr>
              <p14:xfrm>
                <a:off x="7813604" y="4328902"/>
                <a:ext cx="396360" cy="176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E5FDB3E-E042-4C85-9AEB-D10DF0D215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04604" y="4319902"/>
                  <a:ext cx="41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F736CA9-06FE-4E6E-8B83-424455795CD4}"/>
                    </a:ext>
                  </a:extLst>
                </p14:cNvPr>
                <p14:cNvContentPartPr/>
                <p14:nvPr/>
              </p14:nvContentPartPr>
              <p14:xfrm>
                <a:off x="5389724" y="6034582"/>
                <a:ext cx="176040" cy="278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F736CA9-06FE-4E6E-8B83-424455795C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81084" y="6025582"/>
                  <a:ext cx="193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9084048-6A08-46F1-94B2-A76C73B96EF2}"/>
                    </a:ext>
                  </a:extLst>
                </p14:cNvPr>
                <p14:cNvContentPartPr/>
                <p14:nvPr/>
              </p14:nvContentPartPr>
              <p14:xfrm>
                <a:off x="5569004" y="6190102"/>
                <a:ext cx="120600" cy="44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9084048-6A08-46F1-94B2-A76C73B96E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60004" y="6181102"/>
                  <a:ext cx="138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E68872A-B780-4577-A11F-53253D506B34}"/>
                    </a:ext>
                  </a:extLst>
                </p14:cNvPr>
                <p14:cNvContentPartPr/>
                <p14:nvPr/>
              </p14:nvContentPartPr>
              <p14:xfrm>
                <a:off x="5721284" y="6005782"/>
                <a:ext cx="210600" cy="205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E68872A-B780-4577-A11F-53253D506B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12284" y="5997142"/>
                  <a:ext cx="228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013790E-F7D1-43C9-AA19-E0E0859E6C4F}"/>
                    </a:ext>
                  </a:extLst>
                </p14:cNvPr>
                <p14:cNvContentPartPr/>
                <p14:nvPr/>
              </p14:nvContentPartPr>
              <p14:xfrm>
                <a:off x="5912084" y="5822542"/>
                <a:ext cx="318600" cy="201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013790E-F7D1-43C9-AA19-E0E0859E6C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03084" y="5813902"/>
                  <a:ext cx="336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06E7944-5F0B-4396-BBED-3FDB4B14BF80}"/>
                    </a:ext>
                  </a:extLst>
                </p14:cNvPr>
                <p14:cNvContentPartPr/>
                <p14:nvPr/>
              </p14:nvContentPartPr>
              <p14:xfrm>
                <a:off x="6241844" y="5753062"/>
                <a:ext cx="118800" cy="2811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06E7944-5F0B-4396-BBED-3FDB4B14BF8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32844" y="5744422"/>
                  <a:ext cx="136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EE512E7-E5D4-4827-B0DD-1C7E5CF19EB5}"/>
                    </a:ext>
                  </a:extLst>
                </p14:cNvPr>
                <p14:cNvContentPartPr/>
                <p14:nvPr/>
              </p14:nvContentPartPr>
              <p14:xfrm>
                <a:off x="6355604" y="5670262"/>
                <a:ext cx="74160" cy="161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EE512E7-E5D4-4827-B0DD-1C7E5CF19E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46964" y="5661262"/>
                  <a:ext cx="91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F8AB882-53E1-479D-BBD1-987FDFA72950}"/>
                    </a:ext>
                  </a:extLst>
                </p14:cNvPr>
                <p14:cNvContentPartPr/>
                <p14:nvPr/>
              </p14:nvContentPartPr>
              <p14:xfrm>
                <a:off x="6464684" y="5589982"/>
                <a:ext cx="71280" cy="138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F8AB882-53E1-479D-BBD1-987FDFA729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6044" y="5580982"/>
                  <a:ext cx="88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77BD268-DF13-4F58-8A94-D287FFD9C7E3}"/>
                    </a:ext>
                  </a:extLst>
                </p14:cNvPr>
                <p14:cNvContentPartPr/>
                <p14:nvPr/>
              </p14:nvContentPartPr>
              <p14:xfrm>
                <a:off x="6561524" y="5453902"/>
                <a:ext cx="115200" cy="183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77BD268-DF13-4F58-8A94-D287FFD9C7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52884" y="5444902"/>
                  <a:ext cx="132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8C4F289-5764-431F-B129-1392400D45BA}"/>
                    </a:ext>
                  </a:extLst>
                </p14:cNvPr>
                <p14:cNvContentPartPr/>
                <p14:nvPr/>
              </p14:nvContentPartPr>
              <p14:xfrm>
                <a:off x="6677084" y="5368222"/>
                <a:ext cx="38160" cy="204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8C4F289-5764-431F-B129-1392400D45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68444" y="5359222"/>
                  <a:ext cx="55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BB46DCE-EDF9-4E67-AEFE-3B55D777E8A7}"/>
                    </a:ext>
                  </a:extLst>
                </p14:cNvPr>
                <p14:cNvContentPartPr/>
                <p14:nvPr/>
              </p14:nvContentPartPr>
              <p14:xfrm>
                <a:off x="6721004" y="5325022"/>
                <a:ext cx="367200" cy="194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BB46DCE-EDF9-4E67-AEFE-3B55D777E8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12364" y="5316022"/>
                  <a:ext cx="38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7675D3E-B87A-4967-8353-6223C3182DFD}"/>
                    </a:ext>
                  </a:extLst>
                </p14:cNvPr>
                <p14:cNvContentPartPr/>
                <p14:nvPr/>
              </p14:nvContentPartPr>
              <p14:xfrm>
                <a:off x="7146164" y="5317102"/>
                <a:ext cx="9000" cy="68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7675D3E-B87A-4967-8353-6223C3182DF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37524" y="5308102"/>
                  <a:ext cx="26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BBB4A8E-4653-4653-8AB3-7DA61EB54EDC}"/>
                    </a:ext>
                  </a:extLst>
                </p14:cNvPr>
                <p14:cNvContentPartPr/>
                <p14:nvPr/>
              </p14:nvContentPartPr>
              <p14:xfrm>
                <a:off x="7271804" y="4999942"/>
                <a:ext cx="127800" cy="205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BBB4A8E-4653-4653-8AB3-7DA61EB54E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62804" y="4990942"/>
                  <a:ext cx="145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6473EB3-14BC-4C7F-8B8C-034915D401EE}"/>
                    </a:ext>
                  </a:extLst>
                </p14:cNvPr>
                <p14:cNvContentPartPr/>
                <p14:nvPr/>
              </p14:nvContentPartPr>
              <p14:xfrm>
                <a:off x="7469804" y="5048182"/>
                <a:ext cx="9000" cy="1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6473EB3-14BC-4C7F-8B8C-034915D401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60804" y="5039542"/>
                  <a:ext cx="26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771F984-4FC7-4B54-A6A0-F342A72D2A70}"/>
                    </a:ext>
                  </a:extLst>
                </p14:cNvPr>
                <p14:cNvContentPartPr/>
                <p14:nvPr/>
              </p14:nvContentPartPr>
              <p14:xfrm>
                <a:off x="7416524" y="5007142"/>
                <a:ext cx="142920" cy="128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771F984-4FC7-4B54-A6A0-F342A72D2A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07884" y="4998142"/>
                  <a:ext cx="16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407A748-84B3-4979-9756-BC2724F24512}"/>
                    </a:ext>
                  </a:extLst>
                </p14:cNvPr>
                <p14:cNvContentPartPr/>
                <p14:nvPr/>
              </p14:nvContentPartPr>
              <p14:xfrm>
                <a:off x="7609844" y="4868542"/>
                <a:ext cx="144720" cy="171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407A748-84B3-4979-9756-BC2724F245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00844" y="4859902"/>
                  <a:ext cx="162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00EAA48-900A-470F-8323-54D2556FBD11}"/>
                    </a:ext>
                  </a:extLst>
                </p14:cNvPr>
                <p14:cNvContentPartPr/>
                <p14:nvPr/>
              </p14:nvContentPartPr>
              <p14:xfrm>
                <a:off x="7734764" y="4701862"/>
                <a:ext cx="108360" cy="232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00EAA48-900A-470F-8323-54D2556FBD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6124" y="4692862"/>
                  <a:ext cx="126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6C3569D-F2EE-4A96-9D91-8F0E656D8C19}"/>
                    </a:ext>
                  </a:extLst>
                </p14:cNvPr>
                <p14:cNvContentPartPr/>
                <p14:nvPr/>
              </p14:nvContentPartPr>
              <p14:xfrm>
                <a:off x="7860404" y="4704742"/>
                <a:ext cx="158400" cy="1306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6C3569D-F2EE-4A96-9D91-8F0E656D8C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1404" y="4695742"/>
                  <a:ext cx="17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1FFC7D5-CF64-4EA3-860B-75CBE87B199E}"/>
                    </a:ext>
                  </a:extLst>
                </p14:cNvPr>
                <p14:cNvContentPartPr/>
                <p14:nvPr/>
              </p14:nvContentPartPr>
              <p14:xfrm>
                <a:off x="5767724" y="6241222"/>
                <a:ext cx="137520" cy="247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1FFC7D5-CF64-4EA3-860B-75CBE87B19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58724" y="6232222"/>
                  <a:ext cx="155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742F970-B383-4566-AE21-8AD9C4135CCE}"/>
                    </a:ext>
                  </a:extLst>
                </p14:cNvPr>
                <p14:cNvContentPartPr/>
                <p14:nvPr/>
              </p14:nvContentPartPr>
              <p14:xfrm>
                <a:off x="5967164" y="6253462"/>
                <a:ext cx="236880" cy="168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742F970-B383-4566-AE21-8AD9C4135C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8164" y="6244822"/>
                  <a:ext cx="254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A5C89AA-1511-4807-80BB-341D915CBB86}"/>
                    </a:ext>
                  </a:extLst>
                </p14:cNvPr>
                <p14:cNvContentPartPr/>
                <p14:nvPr/>
              </p14:nvContentPartPr>
              <p14:xfrm>
                <a:off x="6229604" y="5970502"/>
                <a:ext cx="336600" cy="311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A5C89AA-1511-4807-80BB-341D915CBB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20604" y="5961862"/>
                  <a:ext cx="354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010C04A-39F5-4FE0-85F1-374E4884B7E8}"/>
                    </a:ext>
                  </a:extLst>
                </p14:cNvPr>
                <p14:cNvContentPartPr/>
                <p14:nvPr/>
              </p14:nvContentPartPr>
              <p14:xfrm>
                <a:off x="6577364" y="5922262"/>
                <a:ext cx="107280" cy="117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010C04A-39F5-4FE0-85F1-374E4884B7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68724" y="5913262"/>
                  <a:ext cx="124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A20D972-3BB1-4B78-9462-33A3096C542A}"/>
                    </a:ext>
                  </a:extLst>
                </p14:cNvPr>
                <p14:cNvContentPartPr/>
                <p14:nvPr/>
              </p14:nvContentPartPr>
              <p14:xfrm>
                <a:off x="6693284" y="5770702"/>
                <a:ext cx="79200" cy="200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A20D972-3BB1-4B78-9462-33A3096C542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84644" y="5762062"/>
                  <a:ext cx="96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ED817AD-077F-4C63-BF50-B6614983F88C}"/>
                    </a:ext>
                  </a:extLst>
                </p14:cNvPr>
                <p14:cNvContentPartPr/>
                <p14:nvPr/>
              </p14:nvContentPartPr>
              <p14:xfrm>
                <a:off x="6753764" y="5594662"/>
                <a:ext cx="252000" cy="296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ED817AD-077F-4C63-BF50-B6614983F8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45124" y="5586022"/>
                  <a:ext cx="269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9B15423-2B57-416C-8D72-877858A3C076}"/>
                    </a:ext>
                  </a:extLst>
                </p14:cNvPr>
                <p14:cNvContentPartPr/>
                <p14:nvPr/>
              </p14:nvContentPartPr>
              <p14:xfrm>
                <a:off x="7150484" y="5458942"/>
                <a:ext cx="242280" cy="228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9B15423-2B57-416C-8D72-877858A3C07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41484" y="5449942"/>
                  <a:ext cx="259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1247A47-D5AB-40F5-A602-62AB3EDCCC53}"/>
                    </a:ext>
                  </a:extLst>
                </p14:cNvPr>
                <p14:cNvContentPartPr/>
                <p14:nvPr/>
              </p14:nvContentPartPr>
              <p14:xfrm>
                <a:off x="7398164" y="5388382"/>
                <a:ext cx="164880" cy="1396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1247A47-D5AB-40F5-A602-62AB3EDCCC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89524" y="5379742"/>
                  <a:ext cx="182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117390D-6682-4DFC-8F49-5DC4BB09C1B0}"/>
                    </a:ext>
                  </a:extLst>
                </p14:cNvPr>
                <p14:cNvContentPartPr/>
                <p14:nvPr/>
              </p14:nvContentPartPr>
              <p14:xfrm>
                <a:off x="7596884" y="5118742"/>
                <a:ext cx="209880" cy="286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117390D-6682-4DFC-8F49-5DC4BB09C1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87884" y="5110102"/>
                  <a:ext cx="227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62F2A4C-47FD-4F24-A3B6-7B24F5DA80D6}"/>
                    </a:ext>
                  </a:extLst>
                </p14:cNvPr>
                <p14:cNvContentPartPr/>
                <p14:nvPr/>
              </p14:nvContentPartPr>
              <p14:xfrm>
                <a:off x="7985324" y="4923982"/>
                <a:ext cx="255240" cy="240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62F2A4C-47FD-4F24-A3B6-7B24F5DA80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76684" y="4914982"/>
                  <a:ext cx="272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530E32F-62FB-4374-98DB-82D5219987F8}"/>
                    </a:ext>
                  </a:extLst>
                </p14:cNvPr>
                <p14:cNvContentPartPr/>
                <p14:nvPr/>
              </p14:nvContentPartPr>
              <p14:xfrm>
                <a:off x="8052644" y="4883662"/>
                <a:ext cx="5400" cy="54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530E32F-62FB-4374-98DB-82D5219987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44004" y="487466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B0AA54D-D970-4EE5-A6F2-10BAF2CF7365}"/>
                    </a:ext>
                  </a:extLst>
                </p14:cNvPr>
                <p14:cNvContentPartPr/>
                <p14:nvPr/>
              </p14:nvContentPartPr>
              <p14:xfrm>
                <a:off x="6397364" y="6376942"/>
                <a:ext cx="151560" cy="164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B0AA54D-D970-4EE5-A6F2-10BAF2CF73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88724" y="6367942"/>
                  <a:ext cx="169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D3975AB-9644-44B9-8EF7-B624EB652F2D}"/>
                    </a:ext>
                  </a:extLst>
                </p14:cNvPr>
                <p14:cNvContentPartPr/>
                <p14:nvPr/>
              </p14:nvContentPartPr>
              <p14:xfrm>
                <a:off x="6540644" y="6338062"/>
                <a:ext cx="89280" cy="146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D3975AB-9644-44B9-8EF7-B624EB652F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31644" y="6329422"/>
                  <a:ext cx="106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D795FA7-1C4C-4B87-80E3-E9187426C7A3}"/>
                    </a:ext>
                  </a:extLst>
                </p14:cNvPr>
                <p14:cNvContentPartPr/>
                <p14:nvPr/>
              </p14:nvContentPartPr>
              <p14:xfrm>
                <a:off x="6583844" y="6239062"/>
                <a:ext cx="192960" cy="164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D795FA7-1C4C-4B87-80E3-E9187426C7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74844" y="6230422"/>
                  <a:ext cx="210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A7D68B-18CC-44D5-8043-10B6CAAE63EC}"/>
                    </a:ext>
                  </a:extLst>
                </p14:cNvPr>
                <p14:cNvContentPartPr/>
                <p14:nvPr/>
              </p14:nvContentPartPr>
              <p14:xfrm>
                <a:off x="6813524" y="6174262"/>
                <a:ext cx="97920" cy="849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A7D68B-18CC-44D5-8043-10B6CAAE63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04524" y="6165262"/>
                  <a:ext cx="11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F767B52-4156-4665-AB1D-12B9ECC1F9AE}"/>
                    </a:ext>
                  </a:extLst>
                </p14:cNvPr>
                <p14:cNvContentPartPr/>
                <p14:nvPr/>
              </p14:nvContentPartPr>
              <p14:xfrm>
                <a:off x="6483764" y="6286942"/>
                <a:ext cx="82800" cy="44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F767B52-4156-4665-AB1D-12B9ECC1F9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74764" y="6278302"/>
                  <a:ext cx="100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00BBC44-B459-42F1-8854-BBE479CEAD90}"/>
                    </a:ext>
                  </a:extLst>
                </p14:cNvPr>
                <p14:cNvContentPartPr/>
                <p14:nvPr/>
              </p14:nvContentPartPr>
              <p14:xfrm>
                <a:off x="7023404" y="5982022"/>
                <a:ext cx="158760" cy="149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00BBC44-B459-42F1-8854-BBE479CEAD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14404" y="5973022"/>
                  <a:ext cx="176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214073C-AEDB-4124-8605-925A879DE7D6}"/>
                    </a:ext>
                  </a:extLst>
                </p14:cNvPr>
                <p14:cNvContentPartPr/>
                <p14:nvPr/>
              </p14:nvContentPartPr>
              <p14:xfrm>
                <a:off x="7127444" y="5917222"/>
                <a:ext cx="20880" cy="20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214073C-AEDB-4124-8605-925A879DE7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18804" y="5908222"/>
                  <a:ext cx="38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A8D16FC-9EFF-4961-BAFE-9882F89E508A}"/>
                    </a:ext>
                  </a:extLst>
                </p14:cNvPr>
                <p14:cNvContentPartPr/>
                <p14:nvPr/>
              </p14:nvContentPartPr>
              <p14:xfrm>
                <a:off x="7213124" y="5690422"/>
                <a:ext cx="216000" cy="315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A8D16FC-9EFF-4961-BAFE-9882F89E50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04484" y="5681422"/>
                  <a:ext cx="2336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142A60E-AF8E-4D2B-9362-D231CA913D38}"/>
                    </a:ext>
                  </a:extLst>
                </p14:cNvPr>
                <p14:cNvContentPartPr/>
                <p14:nvPr/>
              </p14:nvContentPartPr>
              <p14:xfrm>
                <a:off x="7552604" y="5536342"/>
                <a:ext cx="162360" cy="424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142A60E-AF8E-4D2B-9362-D231CA913D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43964" y="5527702"/>
                  <a:ext cx="180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55482BF-84A4-402C-B26A-7F55644D8DE6}"/>
                    </a:ext>
                  </a:extLst>
                </p14:cNvPr>
                <p14:cNvContentPartPr/>
                <p14:nvPr/>
              </p14:nvContentPartPr>
              <p14:xfrm>
                <a:off x="7713884" y="5564782"/>
                <a:ext cx="95760" cy="148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55482BF-84A4-402C-B26A-7F55644D8D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04884" y="5555782"/>
                  <a:ext cx="11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761659C-3AE7-435D-8799-74C0F018D0E6}"/>
                    </a:ext>
                  </a:extLst>
                </p14:cNvPr>
                <p14:cNvContentPartPr/>
                <p14:nvPr/>
              </p14:nvContentPartPr>
              <p14:xfrm>
                <a:off x="7713164" y="5597182"/>
                <a:ext cx="74520" cy="39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761659C-3AE7-435D-8799-74C0F018D0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04524" y="5588542"/>
                  <a:ext cx="92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50BE198-AF46-4256-AD08-219ED95966E0}"/>
                    </a:ext>
                  </a:extLst>
                </p14:cNvPr>
                <p14:cNvContentPartPr/>
                <p14:nvPr/>
              </p14:nvContentPartPr>
              <p14:xfrm>
                <a:off x="7767884" y="5429422"/>
                <a:ext cx="101160" cy="187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50BE198-AF46-4256-AD08-219ED95966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59244" y="5420782"/>
                  <a:ext cx="118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318C719-2115-4BFC-922E-14988D3058BD}"/>
                    </a:ext>
                  </a:extLst>
                </p14:cNvPr>
                <p14:cNvContentPartPr/>
                <p14:nvPr/>
              </p14:nvContentPartPr>
              <p14:xfrm>
                <a:off x="7633244" y="5461462"/>
                <a:ext cx="95400" cy="288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318C719-2115-4BFC-922E-14988D3058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24604" y="5452822"/>
                  <a:ext cx="113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B486495-75D5-44C7-9417-6A366CB2207A}"/>
                    </a:ext>
                  </a:extLst>
                </p14:cNvPr>
                <p14:cNvContentPartPr/>
                <p14:nvPr/>
              </p14:nvContentPartPr>
              <p14:xfrm>
                <a:off x="7938884" y="5357422"/>
                <a:ext cx="151560" cy="439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B486495-75D5-44C7-9417-6A366CB220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29884" y="5348422"/>
                  <a:ext cx="1692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3A4553C-F0EB-4F31-A9ED-AD31A58059EF}"/>
                    </a:ext>
                  </a:extLst>
                </p14:cNvPr>
                <p14:cNvContentPartPr/>
                <p14:nvPr/>
              </p14:nvContentPartPr>
              <p14:xfrm>
                <a:off x="8066684" y="5328982"/>
                <a:ext cx="117720" cy="177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3A4553C-F0EB-4F31-A9ED-AD31A58059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57684" y="5319982"/>
                  <a:ext cx="135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4E397CB-ACBA-4CA4-AAB0-9C7F0E4E46FC}"/>
                    </a:ext>
                  </a:extLst>
                </p14:cNvPr>
                <p14:cNvContentPartPr/>
                <p14:nvPr/>
              </p14:nvContentPartPr>
              <p14:xfrm>
                <a:off x="8141924" y="5281822"/>
                <a:ext cx="152640" cy="112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4E397CB-ACBA-4CA4-AAB0-9C7F0E4E46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33284" y="5272822"/>
                  <a:ext cx="170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EE15D9D-A495-4CD7-BE73-061BB6A8710D}"/>
                    </a:ext>
                  </a:extLst>
                </p14:cNvPr>
                <p14:cNvContentPartPr/>
                <p14:nvPr/>
              </p14:nvContentPartPr>
              <p14:xfrm>
                <a:off x="8283404" y="5022262"/>
                <a:ext cx="174240" cy="262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EE15D9D-A495-4CD7-BE73-061BB6A871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74764" y="5013622"/>
                  <a:ext cx="191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55305A1-11E3-45EE-AFB2-ECDA3696BF32}"/>
                    </a:ext>
                  </a:extLst>
                </p14:cNvPr>
                <p14:cNvContentPartPr/>
                <p14:nvPr/>
              </p14:nvContentPartPr>
              <p14:xfrm>
                <a:off x="6987404" y="6277222"/>
                <a:ext cx="411480" cy="276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55305A1-11E3-45EE-AFB2-ECDA3696BF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78404" y="6268582"/>
                  <a:ext cx="429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7F250BE-88C9-45C5-8D99-DAC14D771531}"/>
                    </a:ext>
                  </a:extLst>
                </p14:cNvPr>
                <p14:cNvContentPartPr/>
                <p14:nvPr/>
              </p14:nvContentPartPr>
              <p14:xfrm>
                <a:off x="7462604" y="6063742"/>
                <a:ext cx="117720" cy="243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7F250BE-88C9-45C5-8D99-DAC14D7715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53964" y="6055102"/>
                  <a:ext cx="135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7C8A325-9EDC-4429-B535-3B111076D3DF}"/>
                    </a:ext>
                  </a:extLst>
                </p14:cNvPr>
                <p14:cNvContentPartPr/>
                <p14:nvPr/>
              </p14:nvContentPartPr>
              <p14:xfrm>
                <a:off x="7578524" y="6074182"/>
                <a:ext cx="207360" cy="135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7C8A325-9EDC-4429-B535-3B111076D3D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69524" y="6065542"/>
                  <a:ext cx="22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EC2A26A-C3F6-4C55-B6E3-9E0075F43577}"/>
                    </a:ext>
                  </a:extLst>
                </p14:cNvPr>
                <p14:cNvContentPartPr/>
                <p14:nvPr/>
              </p14:nvContentPartPr>
              <p14:xfrm>
                <a:off x="7852484" y="5837302"/>
                <a:ext cx="138960" cy="263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EC2A26A-C3F6-4C55-B6E3-9E0075F435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43844" y="5828662"/>
                  <a:ext cx="156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D13AC68-E48C-4038-8D64-3834A6CCC374}"/>
                    </a:ext>
                  </a:extLst>
                </p14:cNvPr>
                <p14:cNvContentPartPr/>
                <p14:nvPr/>
              </p14:nvContentPartPr>
              <p14:xfrm>
                <a:off x="7976324" y="5989222"/>
                <a:ext cx="57240" cy="63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D13AC68-E48C-4038-8D64-3834A6CCC3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67684" y="5980582"/>
                  <a:ext cx="74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259C3A1-7C55-4748-A8D0-5D9D7C7E340D}"/>
                    </a:ext>
                  </a:extLst>
                </p14:cNvPr>
                <p14:cNvContentPartPr/>
                <p14:nvPr/>
              </p14:nvContentPartPr>
              <p14:xfrm>
                <a:off x="8036444" y="5856382"/>
                <a:ext cx="195120" cy="1555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259C3A1-7C55-4748-A8D0-5D9D7C7E34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27804" y="5847382"/>
                  <a:ext cx="21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BC4C506-1FBE-47DC-A30A-0AB59C60A2F8}"/>
                    </a:ext>
                  </a:extLst>
                </p14:cNvPr>
                <p14:cNvContentPartPr/>
                <p14:nvPr/>
              </p14:nvContentPartPr>
              <p14:xfrm>
                <a:off x="8228324" y="5777542"/>
                <a:ext cx="90720" cy="128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BC4C506-1FBE-47DC-A30A-0AB59C60A2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19324" y="5768902"/>
                  <a:ext cx="108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5ADBE60-F5BC-41DF-8EB3-D528F196CE52}"/>
                    </a:ext>
                  </a:extLst>
                </p14:cNvPr>
                <p14:cNvContentPartPr/>
                <p14:nvPr/>
              </p14:nvContentPartPr>
              <p14:xfrm>
                <a:off x="8329844" y="5665222"/>
                <a:ext cx="182520" cy="1256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5ADBE60-F5BC-41DF-8EB3-D528F196CE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21204" y="5656222"/>
                  <a:ext cx="200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5E5CC01-8508-4F77-A60E-A4D2D1598B1A}"/>
                    </a:ext>
                  </a:extLst>
                </p14:cNvPr>
                <p14:cNvContentPartPr/>
                <p14:nvPr/>
              </p14:nvContentPartPr>
              <p14:xfrm>
                <a:off x="8021324" y="5723182"/>
                <a:ext cx="75600" cy="62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5E5CC01-8508-4F77-A60E-A4D2D1598B1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12324" y="5714182"/>
                  <a:ext cx="93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8B8868C-8234-435B-BE35-4D7B8074C753}"/>
                    </a:ext>
                  </a:extLst>
                </p14:cNvPr>
                <p14:cNvContentPartPr/>
                <p14:nvPr/>
              </p14:nvContentPartPr>
              <p14:xfrm>
                <a:off x="8449004" y="5372182"/>
                <a:ext cx="113400" cy="276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8B8868C-8234-435B-BE35-4D7B8074C7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40364" y="5363542"/>
                  <a:ext cx="13104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CD5B439A-6539-49E4-ADBC-F70D4ACDB216}"/>
              </a:ext>
            </a:extLst>
          </p:cNvPr>
          <p:cNvGrpSpPr/>
          <p:nvPr/>
        </p:nvGrpSpPr>
        <p:grpSpPr>
          <a:xfrm>
            <a:off x="290684" y="752662"/>
            <a:ext cx="11782080" cy="3237120"/>
            <a:chOff x="290684" y="752662"/>
            <a:chExt cx="11782080" cy="32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F16C8B4-4F6C-45B5-9C89-61821AEF7DFD}"/>
                    </a:ext>
                  </a:extLst>
                </p14:cNvPr>
                <p14:cNvContentPartPr/>
                <p14:nvPr/>
              </p14:nvContentPartPr>
              <p14:xfrm>
                <a:off x="9311924" y="1152262"/>
                <a:ext cx="86760" cy="155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F16C8B4-4F6C-45B5-9C89-61821AEF7DF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03284" y="1143262"/>
                  <a:ext cx="104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9110850-D5CE-4F63-B746-B7B827834FD5}"/>
                    </a:ext>
                  </a:extLst>
                </p14:cNvPr>
                <p14:cNvContentPartPr/>
                <p14:nvPr/>
              </p14:nvContentPartPr>
              <p14:xfrm>
                <a:off x="9530084" y="1138222"/>
                <a:ext cx="10080" cy="133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9110850-D5CE-4F63-B746-B7B827834F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21084" y="1129582"/>
                  <a:ext cx="27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3039281-E77A-485A-9332-79F5718A0F53}"/>
                    </a:ext>
                  </a:extLst>
                </p14:cNvPr>
                <p14:cNvContentPartPr/>
                <p14:nvPr/>
              </p14:nvContentPartPr>
              <p14:xfrm>
                <a:off x="9462044" y="1108342"/>
                <a:ext cx="151200" cy="149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3039281-E77A-485A-9332-79F5718A0F5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3044" y="1099702"/>
                  <a:ext cx="168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EA6BF8-ED0E-49D9-87D4-9C8ED80ECCF4}"/>
                    </a:ext>
                  </a:extLst>
                </p14:cNvPr>
                <p14:cNvContentPartPr/>
                <p14:nvPr/>
              </p14:nvContentPartPr>
              <p14:xfrm>
                <a:off x="9687404" y="1085302"/>
                <a:ext cx="113400" cy="181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EA6BF8-ED0E-49D9-87D4-9C8ED80ECC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78764" y="1076662"/>
                  <a:ext cx="131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362E1F-3113-4A6E-9EC9-D6BDBB30A78B}"/>
                    </a:ext>
                  </a:extLst>
                </p14:cNvPr>
                <p14:cNvContentPartPr/>
                <p14:nvPr/>
              </p14:nvContentPartPr>
              <p14:xfrm>
                <a:off x="10044524" y="1029142"/>
                <a:ext cx="138960" cy="165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362E1F-3113-4A6E-9EC9-D6BDBB30A7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35524" y="1020142"/>
                  <a:ext cx="156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9B3349-CEB5-457D-8F61-4450EACB0AEB}"/>
                    </a:ext>
                  </a:extLst>
                </p14:cNvPr>
                <p14:cNvContentPartPr/>
                <p14:nvPr/>
              </p14:nvContentPartPr>
              <p14:xfrm>
                <a:off x="10112204" y="1112302"/>
                <a:ext cx="66960" cy="61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9B3349-CEB5-457D-8F61-4450EACB0A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03204" y="1103662"/>
                  <a:ext cx="84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1AE844-1D86-4E41-8CA6-6A16FC47E970}"/>
                    </a:ext>
                  </a:extLst>
                </p14:cNvPr>
                <p14:cNvContentPartPr/>
                <p14:nvPr/>
              </p14:nvContentPartPr>
              <p14:xfrm>
                <a:off x="10251524" y="1092862"/>
                <a:ext cx="168480" cy="68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1AE844-1D86-4E41-8CA6-6A16FC47E97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42524" y="1083862"/>
                  <a:ext cx="186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DDEDC52-2A43-4A8B-BFA5-456856C181CE}"/>
                    </a:ext>
                  </a:extLst>
                </p14:cNvPr>
                <p14:cNvContentPartPr/>
                <p14:nvPr/>
              </p14:nvContentPartPr>
              <p14:xfrm>
                <a:off x="10463564" y="1072342"/>
                <a:ext cx="71640" cy="175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DDEDC52-2A43-4A8B-BFA5-456856C181C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54924" y="1063342"/>
                  <a:ext cx="89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6B08667-9700-46C3-81E0-5D960563BFB8}"/>
                    </a:ext>
                  </a:extLst>
                </p14:cNvPr>
                <p14:cNvContentPartPr/>
                <p14:nvPr/>
              </p14:nvContentPartPr>
              <p14:xfrm>
                <a:off x="10551764" y="975142"/>
                <a:ext cx="194400" cy="140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6B08667-9700-46C3-81E0-5D960563BF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42764" y="966502"/>
                  <a:ext cx="212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006FD57-EBDD-4D54-853D-9FB5B71F070B}"/>
                    </a:ext>
                  </a:extLst>
                </p14:cNvPr>
                <p14:cNvContentPartPr/>
                <p14:nvPr/>
              </p14:nvContentPartPr>
              <p14:xfrm>
                <a:off x="10727804" y="942742"/>
                <a:ext cx="183960" cy="127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006FD57-EBDD-4D54-853D-9FB5B71F07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18804" y="933742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1400DB6-1D2A-4155-B12D-69C43F306DD7}"/>
                    </a:ext>
                  </a:extLst>
                </p14:cNvPr>
                <p14:cNvContentPartPr/>
                <p14:nvPr/>
              </p14:nvContentPartPr>
              <p14:xfrm>
                <a:off x="10907804" y="893422"/>
                <a:ext cx="77400" cy="139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1400DB6-1D2A-4155-B12D-69C43F306D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98804" y="884782"/>
                  <a:ext cx="95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DF61CF1-8DB3-4E4B-8443-B219C0EB741D}"/>
                    </a:ext>
                  </a:extLst>
                </p14:cNvPr>
                <p14:cNvContentPartPr/>
                <p14:nvPr/>
              </p14:nvContentPartPr>
              <p14:xfrm>
                <a:off x="10836884" y="752662"/>
                <a:ext cx="426240" cy="248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DF61CF1-8DB3-4E4B-8443-B219C0EB74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28244" y="744022"/>
                  <a:ext cx="443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B40FA1-197E-4BAB-B172-B9CFC7C65F48}"/>
                    </a:ext>
                  </a:extLst>
                </p14:cNvPr>
                <p14:cNvContentPartPr/>
                <p14:nvPr/>
              </p14:nvContentPartPr>
              <p14:xfrm>
                <a:off x="9399044" y="1393822"/>
                <a:ext cx="398160" cy="268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B40FA1-197E-4BAB-B172-B9CFC7C65F4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90044" y="1385182"/>
                  <a:ext cx="415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5C054B1-3C58-484E-82F4-0EC1F374D12A}"/>
                    </a:ext>
                  </a:extLst>
                </p14:cNvPr>
                <p14:cNvContentPartPr/>
                <p14:nvPr/>
              </p14:nvContentPartPr>
              <p14:xfrm>
                <a:off x="9635924" y="1423702"/>
                <a:ext cx="186120" cy="75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5C054B1-3C58-484E-82F4-0EC1F374D12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26924" y="1414702"/>
                  <a:ext cx="20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41A223-7A64-4818-8599-F75FD4A4C9DB}"/>
                    </a:ext>
                  </a:extLst>
                </p14:cNvPr>
                <p14:cNvContentPartPr/>
                <p14:nvPr/>
              </p14:nvContentPartPr>
              <p14:xfrm>
                <a:off x="10012124" y="1494262"/>
                <a:ext cx="84240" cy="106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41A223-7A64-4818-8599-F75FD4A4C9D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03484" y="1485262"/>
                  <a:ext cx="101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3D8F010-60D8-49E3-AE2A-05BBA7587380}"/>
                    </a:ext>
                  </a:extLst>
                </p14:cNvPr>
                <p14:cNvContentPartPr/>
                <p14:nvPr/>
              </p14:nvContentPartPr>
              <p14:xfrm>
                <a:off x="10128044" y="1444582"/>
                <a:ext cx="131400" cy="109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3D8F010-60D8-49E3-AE2A-05BBA75873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19404" y="1435942"/>
                  <a:ext cx="149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BEB48B0-5329-4760-8721-C2A1374C5389}"/>
                    </a:ext>
                  </a:extLst>
                </p14:cNvPr>
                <p14:cNvContentPartPr/>
                <p14:nvPr/>
              </p14:nvContentPartPr>
              <p14:xfrm>
                <a:off x="10290404" y="1365742"/>
                <a:ext cx="94680" cy="134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BEB48B0-5329-4760-8721-C2A1374C53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81404" y="1357102"/>
                  <a:ext cx="112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547E81-717C-4B6D-937E-026A2A65C289}"/>
                    </a:ext>
                  </a:extLst>
                </p14:cNvPr>
                <p14:cNvContentPartPr/>
                <p14:nvPr/>
              </p14:nvContentPartPr>
              <p14:xfrm>
                <a:off x="10467884" y="1273582"/>
                <a:ext cx="119880" cy="176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547E81-717C-4B6D-937E-026A2A65C2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58884" y="1264582"/>
                  <a:ext cx="137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F56B5A-B992-4E08-A4CD-814DC284FD63}"/>
                    </a:ext>
                  </a:extLst>
                </p14:cNvPr>
                <p14:cNvContentPartPr/>
                <p14:nvPr/>
              </p14:nvContentPartPr>
              <p14:xfrm>
                <a:off x="10593524" y="1351702"/>
                <a:ext cx="362160" cy="74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F56B5A-B992-4E08-A4CD-814DC284FD6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84884" y="1343062"/>
                  <a:ext cx="379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619DD85-CB17-4AB4-B3D5-4355956544CC}"/>
                    </a:ext>
                  </a:extLst>
                </p14:cNvPr>
                <p14:cNvContentPartPr/>
                <p14:nvPr/>
              </p14:nvContentPartPr>
              <p14:xfrm>
                <a:off x="11004284" y="1307062"/>
                <a:ext cx="206280" cy="87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619DD85-CB17-4AB4-B3D5-4355956544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95644" y="1298422"/>
                  <a:ext cx="223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F6E1DA0-1482-44F7-BCE6-B230A90CDF34}"/>
                    </a:ext>
                  </a:extLst>
                </p14:cNvPr>
                <p14:cNvContentPartPr/>
                <p14:nvPr/>
              </p14:nvContentPartPr>
              <p14:xfrm>
                <a:off x="11260604" y="1216342"/>
                <a:ext cx="292320" cy="165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F6E1DA0-1482-44F7-BCE6-B230A90CDF3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51964" y="1207342"/>
                  <a:ext cx="309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C72162E-24AC-4952-87A4-3974B2A09372}"/>
                    </a:ext>
                  </a:extLst>
                </p14:cNvPr>
                <p14:cNvContentPartPr/>
                <p14:nvPr/>
              </p14:nvContentPartPr>
              <p14:xfrm>
                <a:off x="9388604" y="1795582"/>
                <a:ext cx="181080" cy="211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C72162E-24AC-4952-87A4-3974B2A093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79964" y="1786942"/>
                  <a:ext cx="198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724F009-5DE2-43B5-87C9-36B7BC7E4B95}"/>
                    </a:ext>
                  </a:extLst>
                </p14:cNvPr>
                <p14:cNvContentPartPr/>
                <p14:nvPr/>
              </p14:nvContentPartPr>
              <p14:xfrm>
                <a:off x="9514964" y="1875142"/>
                <a:ext cx="72000" cy="46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724F009-5DE2-43B5-87C9-36B7BC7E4B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06324" y="1866142"/>
                  <a:ext cx="89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BF70108-655B-4E59-9977-E2C586FC22EF}"/>
                    </a:ext>
                  </a:extLst>
                </p14:cNvPr>
                <p14:cNvContentPartPr/>
                <p14:nvPr/>
              </p14:nvContentPartPr>
              <p14:xfrm>
                <a:off x="9636284" y="1856062"/>
                <a:ext cx="267480" cy="58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BF70108-655B-4E59-9977-E2C586FC22E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27644" y="1847062"/>
                  <a:ext cx="285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F501E8A-0517-49F1-9CE1-50C5B59B76D1}"/>
                    </a:ext>
                  </a:extLst>
                </p14:cNvPr>
                <p14:cNvContentPartPr/>
                <p14:nvPr/>
              </p14:nvContentPartPr>
              <p14:xfrm>
                <a:off x="9941924" y="1704142"/>
                <a:ext cx="153000" cy="169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F501E8A-0517-49F1-9CE1-50C5B59B76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32924" y="1695502"/>
                  <a:ext cx="170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C973C01-3E0D-423F-8E46-BD4DB2DE41D3}"/>
                    </a:ext>
                  </a:extLst>
                </p14:cNvPr>
                <p14:cNvContentPartPr/>
                <p14:nvPr/>
              </p14:nvContentPartPr>
              <p14:xfrm>
                <a:off x="10042004" y="1659142"/>
                <a:ext cx="797400" cy="223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C973C01-3E0D-423F-8E46-BD4DB2DE41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33364" y="1650142"/>
                  <a:ext cx="815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F8E2CA7-01AC-4649-B75B-98A7E9818D8A}"/>
                    </a:ext>
                  </a:extLst>
                </p14:cNvPr>
                <p14:cNvContentPartPr/>
                <p14:nvPr/>
              </p14:nvContentPartPr>
              <p14:xfrm>
                <a:off x="10747244" y="1710622"/>
                <a:ext cx="86040" cy="34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F8E2CA7-01AC-4649-B75B-98A7E9818D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38604" y="1701622"/>
                  <a:ext cx="103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CCF79B2-89B3-4D2A-A86B-BB4E66D57FE7}"/>
                    </a:ext>
                  </a:extLst>
                </p14:cNvPr>
                <p14:cNvContentPartPr/>
                <p14:nvPr/>
              </p14:nvContentPartPr>
              <p14:xfrm>
                <a:off x="10957844" y="1786222"/>
                <a:ext cx="15840" cy="88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CCF79B2-89B3-4D2A-A86B-BB4E66D57F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48844" y="1777582"/>
                  <a:ext cx="33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0913F51-C386-4AD8-BA3D-24F592E752EB}"/>
                    </a:ext>
                  </a:extLst>
                </p14:cNvPr>
                <p14:cNvContentPartPr/>
                <p14:nvPr/>
              </p14:nvContentPartPr>
              <p14:xfrm>
                <a:off x="11155844" y="1570942"/>
                <a:ext cx="198000" cy="156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0913F51-C386-4AD8-BA3D-24F592E752E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47204" y="1562302"/>
                  <a:ext cx="215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BB6A3C-334E-494A-9EBD-228D184D4C89}"/>
                    </a:ext>
                  </a:extLst>
                </p14:cNvPr>
                <p14:cNvContentPartPr/>
                <p14:nvPr/>
              </p14:nvContentPartPr>
              <p14:xfrm>
                <a:off x="11401364" y="1604782"/>
                <a:ext cx="196560" cy="66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BB6A3C-334E-494A-9EBD-228D184D4C8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92724" y="1596142"/>
                  <a:ext cx="21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B35E950-E3B2-4782-A384-2EE7306FE45F}"/>
                    </a:ext>
                  </a:extLst>
                </p14:cNvPr>
                <p14:cNvContentPartPr/>
                <p14:nvPr/>
              </p14:nvContentPartPr>
              <p14:xfrm>
                <a:off x="9366644" y="2194102"/>
                <a:ext cx="136080" cy="126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B35E950-E3B2-4782-A384-2EE7306FE45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58004" y="2185462"/>
                  <a:ext cx="153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FB428C0-8DBF-4E96-91CB-FBA1801D651E}"/>
                    </a:ext>
                  </a:extLst>
                </p14:cNvPr>
                <p14:cNvContentPartPr/>
                <p14:nvPr/>
              </p14:nvContentPartPr>
              <p14:xfrm>
                <a:off x="9625124" y="2135062"/>
                <a:ext cx="10800" cy="181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FB428C0-8DBF-4E96-91CB-FBA1801D65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16124" y="2126422"/>
                  <a:ext cx="28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F30F2FD-2190-4B2F-A487-B476DCFAA4D7}"/>
                    </a:ext>
                  </a:extLst>
                </p14:cNvPr>
                <p14:cNvContentPartPr/>
                <p14:nvPr/>
              </p14:nvContentPartPr>
              <p14:xfrm>
                <a:off x="9548084" y="2106622"/>
                <a:ext cx="181440" cy="161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F30F2FD-2190-4B2F-A487-B476DCFAA4D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39444" y="2097622"/>
                  <a:ext cx="199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3ED5988-2E5A-4272-B257-D8E075E5FDF9}"/>
                    </a:ext>
                  </a:extLst>
                </p14:cNvPr>
                <p14:cNvContentPartPr/>
                <p14:nvPr/>
              </p14:nvContentPartPr>
              <p14:xfrm>
                <a:off x="9795764" y="2090422"/>
                <a:ext cx="142920" cy="216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3ED5988-2E5A-4272-B257-D8E075E5FDF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87124" y="2081782"/>
                  <a:ext cx="160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483F3D1-B2A8-4727-9635-BB7B22BD9EE9}"/>
                    </a:ext>
                  </a:extLst>
                </p14:cNvPr>
                <p14:cNvContentPartPr/>
                <p14:nvPr/>
              </p14:nvContentPartPr>
              <p14:xfrm>
                <a:off x="10081604" y="2131102"/>
                <a:ext cx="191880" cy="50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483F3D1-B2A8-4727-9635-BB7B22BD9EE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72964" y="2122102"/>
                  <a:ext cx="209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3ED1B9-221C-4B15-B5A7-0B34210AE924}"/>
                    </a:ext>
                  </a:extLst>
                </p14:cNvPr>
                <p14:cNvContentPartPr/>
                <p14:nvPr/>
              </p14:nvContentPartPr>
              <p14:xfrm>
                <a:off x="10286084" y="2084662"/>
                <a:ext cx="89280" cy="130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3ED1B9-221C-4B15-B5A7-0B34210AE92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77084" y="2075662"/>
                  <a:ext cx="106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F95ED15-4688-44D5-AA9E-B5D2D9AC967D}"/>
                    </a:ext>
                  </a:extLst>
                </p14:cNvPr>
                <p14:cNvContentPartPr/>
                <p14:nvPr/>
              </p14:nvContentPartPr>
              <p14:xfrm>
                <a:off x="10511084" y="2032462"/>
                <a:ext cx="27720" cy="162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F95ED15-4688-44D5-AA9E-B5D2D9AC96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02084" y="2023462"/>
                  <a:ext cx="4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688CCF5-2204-46F9-99D2-0F154C50BD35}"/>
                    </a:ext>
                  </a:extLst>
                </p14:cNvPr>
                <p14:cNvContentPartPr/>
                <p14:nvPr/>
              </p14:nvContentPartPr>
              <p14:xfrm>
                <a:off x="10472204" y="2002222"/>
                <a:ext cx="189360" cy="147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688CCF5-2204-46F9-99D2-0F154C50BD3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63564" y="1993582"/>
                  <a:ext cx="207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4F3A60-BFE6-4D16-85AC-2815AE4CE504}"/>
                    </a:ext>
                  </a:extLst>
                </p14:cNvPr>
                <p14:cNvContentPartPr/>
                <p14:nvPr/>
              </p14:nvContentPartPr>
              <p14:xfrm>
                <a:off x="10726364" y="2039302"/>
                <a:ext cx="168840" cy="123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4F3A60-BFE6-4D16-85AC-2815AE4CE5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17364" y="2030662"/>
                  <a:ext cx="186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3EC322A-9CDC-4BF2-B854-0573A60D0110}"/>
                    </a:ext>
                  </a:extLst>
                </p14:cNvPr>
                <p14:cNvContentPartPr/>
                <p14:nvPr/>
              </p14:nvContentPartPr>
              <p14:xfrm>
                <a:off x="10944164" y="1945702"/>
                <a:ext cx="181440" cy="166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3EC322A-9CDC-4BF2-B854-0573A60D01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35524" y="1937062"/>
                  <a:ext cx="199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CE87B07-3590-44D0-B7AB-1558C07F03EB}"/>
                    </a:ext>
                  </a:extLst>
                </p14:cNvPr>
                <p14:cNvContentPartPr/>
                <p14:nvPr/>
              </p14:nvContentPartPr>
              <p14:xfrm>
                <a:off x="11115524" y="2013022"/>
                <a:ext cx="114840" cy="286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CE87B07-3590-44D0-B7AB-1558C07F03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06884" y="2004022"/>
                  <a:ext cx="132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9DC3A81-CA53-4FDF-8B4C-153711F6DA8E}"/>
                    </a:ext>
                  </a:extLst>
                </p14:cNvPr>
                <p14:cNvContentPartPr/>
                <p14:nvPr/>
              </p14:nvContentPartPr>
              <p14:xfrm>
                <a:off x="11246564" y="1946782"/>
                <a:ext cx="114480" cy="145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9DC3A81-CA53-4FDF-8B4C-153711F6DA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37564" y="1937782"/>
                  <a:ext cx="132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321BA5-7C9D-42A8-9AB6-9CB1E18C3D10}"/>
                    </a:ext>
                  </a:extLst>
                </p14:cNvPr>
                <p14:cNvContentPartPr/>
                <p14:nvPr/>
              </p14:nvContentPartPr>
              <p14:xfrm>
                <a:off x="11397764" y="1907902"/>
                <a:ext cx="306720" cy="159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321BA5-7C9D-42A8-9AB6-9CB1E18C3D1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88764" y="1899262"/>
                  <a:ext cx="324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2AEC67B-F248-417E-98EB-551B0DFD6D26}"/>
                    </a:ext>
                  </a:extLst>
                </p14:cNvPr>
                <p14:cNvContentPartPr/>
                <p14:nvPr/>
              </p14:nvContentPartPr>
              <p14:xfrm>
                <a:off x="11656964" y="1871902"/>
                <a:ext cx="31680" cy="12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2AEC67B-F248-417E-98EB-551B0DFD6D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647964" y="1863262"/>
                  <a:ext cx="4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E9CBF2A-E67D-4A19-99E1-FE4100DC2E0B}"/>
                    </a:ext>
                  </a:extLst>
                </p14:cNvPr>
                <p14:cNvContentPartPr/>
                <p14:nvPr/>
              </p14:nvContentPartPr>
              <p14:xfrm>
                <a:off x="11755244" y="1899982"/>
                <a:ext cx="113400" cy="82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E9CBF2A-E67D-4A19-99E1-FE4100DC2E0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46604" y="1890982"/>
                  <a:ext cx="131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A803799-202B-49E5-9839-DFEC9812B3A2}"/>
                    </a:ext>
                  </a:extLst>
                </p14:cNvPr>
                <p14:cNvContentPartPr/>
                <p14:nvPr/>
              </p14:nvContentPartPr>
              <p14:xfrm>
                <a:off x="11888084" y="1879822"/>
                <a:ext cx="184680" cy="95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A803799-202B-49E5-9839-DFEC9812B3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79444" y="1870822"/>
                  <a:ext cx="202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4199A1C-3C68-444B-BE2E-6CF642BA30FE}"/>
                    </a:ext>
                  </a:extLst>
                </p14:cNvPr>
                <p14:cNvContentPartPr/>
                <p14:nvPr/>
              </p14:nvContentPartPr>
              <p14:xfrm>
                <a:off x="10584884" y="2353942"/>
                <a:ext cx="334080" cy="147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4199A1C-3C68-444B-BE2E-6CF642BA30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75884" y="2344942"/>
                  <a:ext cx="351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74201DA-4AFB-4E5F-9ACC-60CC29EC7E81}"/>
                    </a:ext>
                  </a:extLst>
                </p14:cNvPr>
                <p14:cNvContentPartPr/>
                <p14:nvPr/>
              </p14:nvContentPartPr>
              <p14:xfrm>
                <a:off x="10836524" y="2273302"/>
                <a:ext cx="7560" cy="14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74201DA-4AFB-4E5F-9ACC-60CC29EC7E8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27524" y="2264662"/>
                  <a:ext cx="2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9A03AF7-BBA2-4BD4-9EAF-7769932768BF}"/>
                    </a:ext>
                  </a:extLst>
                </p14:cNvPr>
                <p14:cNvContentPartPr/>
                <p14:nvPr/>
              </p14:nvContentPartPr>
              <p14:xfrm>
                <a:off x="11050724" y="2271142"/>
                <a:ext cx="125640" cy="108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9A03AF7-BBA2-4BD4-9EAF-7769932768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41724" y="2262142"/>
                  <a:ext cx="143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C63A87B-C87B-4E1E-85FD-E5CCFFBFF615}"/>
                    </a:ext>
                  </a:extLst>
                </p14:cNvPr>
                <p14:cNvContentPartPr/>
                <p14:nvPr/>
              </p14:nvContentPartPr>
              <p14:xfrm>
                <a:off x="11193284" y="2301382"/>
                <a:ext cx="83520" cy="222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C63A87B-C87B-4E1E-85FD-E5CCFFBFF61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84284" y="2292382"/>
                  <a:ext cx="101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A82E155-8907-46E2-B75D-2146B9CA3439}"/>
                    </a:ext>
                  </a:extLst>
                </p14:cNvPr>
                <p14:cNvContentPartPr/>
                <p14:nvPr/>
              </p14:nvContentPartPr>
              <p14:xfrm>
                <a:off x="11302724" y="2225782"/>
                <a:ext cx="392400" cy="135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A82E155-8907-46E2-B75D-2146B9CA34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94084" y="2216782"/>
                  <a:ext cx="410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B0C819F-A200-4691-9876-F23A2351776F}"/>
                    </a:ext>
                  </a:extLst>
                </p14:cNvPr>
                <p14:cNvContentPartPr/>
                <p14:nvPr/>
              </p14:nvContentPartPr>
              <p14:xfrm>
                <a:off x="11609084" y="2143342"/>
                <a:ext cx="14400" cy="28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B0C819F-A200-4691-9876-F23A235177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00084" y="2134702"/>
                  <a:ext cx="32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DAE582A-B7A2-453C-9F63-223CC07A5903}"/>
                    </a:ext>
                  </a:extLst>
                </p14:cNvPr>
                <p14:cNvContentPartPr/>
                <p14:nvPr/>
              </p14:nvContentPartPr>
              <p14:xfrm>
                <a:off x="11741204" y="2225422"/>
                <a:ext cx="331560" cy="88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DAE582A-B7A2-453C-9F63-223CC07A590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32564" y="2216422"/>
                  <a:ext cx="349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F5B331-C42D-4979-B873-E852F7D52335}"/>
                    </a:ext>
                  </a:extLst>
                </p14:cNvPr>
                <p14:cNvContentPartPr/>
                <p14:nvPr/>
              </p14:nvContentPartPr>
              <p14:xfrm>
                <a:off x="10555724" y="2640862"/>
                <a:ext cx="143280" cy="212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F5B331-C42D-4979-B873-E852F7D523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47084" y="2632222"/>
                  <a:ext cx="160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DC1C53A-B750-4537-96D8-84710781410D}"/>
                    </a:ext>
                  </a:extLst>
                </p14:cNvPr>
                <p14:cNvContentPartPr/>
                <p14:nvPr/>
              </p14:nvContentPartPr>
              <p14:xfrm>
                <a:off x="10634204" y="2757862"/>
                <a:ext cx="65520" cy="54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DC1C53A-B750-4537-96D8-8471078141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25564" y="2749222"/>
                  <a:ext cx="8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4634719-C976-4B95-B349-0028BECBC753}"/>
                    </a:ext>
                  </a:extLst>
                </p14:cNvPr>
                <p14:cNvContentPartPr/>
                <p14:nvPr/>
              </p14:nvContentPartPr>
              <p14:xfrm>
                <a:off x="10739324" y="2713582"/>
                <a:ext cx="138240" cy="81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4634719-C976-4B95-B349-0028BECBC7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30684" y="2704582"/>
                  <a:ext cx="155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E56FE71-35B2-4577-BEED-681BB1F8BD84}"/>
                    </a:ext>
                  </a:extLst>
                </p14:cNvPr>
                <p14:cNvContentPartPr/>
                <p14:nvPr/>
              </p14:nvContentPartPr>
              <p14:xfrm>
                <a:off x="10914284" y="2703142"/>
                <a:ext cx="13680" cy="185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E56FE71-35B2-4577-BEED-681BB1F8BD8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05644" y="2694502"/>
                  <a:ext cx="31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F10F0D2-7070-4B50-A891-94A96836A779}"/>
                    </a:ext>
                  </a:extLst>
                </p14:cNvPr>
                <p14:cNvContentPartPr/>
                <p14:nvPr/>
              </p14:nvContentPartPr>
              <p14:xfrm>
                <a:off x="10906364" y="2701342"/>
                <a:ext cx="90000" cy="125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F10F0D2-7070-4B50-A891-94A96836A7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97364" y="2692342"/>
                  <a:ext cx="107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07E1B80-BF34-4CD6-B6E1-DD38C6B01CD1}"/>
                    </a:ext>
                  </a:extLst>
                </p14:cNvPr>
                <p14:cNvContentPartPr/>
                <p14:nvPr/>
              </p14:nvContentPartPr>
              <p14:xfrm>
                <a:off x="11016524" y="2542222"/>
                <a:ext cx="343440" cy="225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07E1B80-BF34-4CD6-B6E1-DD38C6B01C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07884" y="2533222"/>
                  <a:ext cx="361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62E8E9A-4659-4B69-9CF8-6F42AB22CFB9}"/>
                    </a:ext>
                  </a:extLst>
                </p14:cNvPr>
                <p14:cNvContentPartPr/>
                <p14:nvPr/>
              </p14:nvContentPartPr>
              <p14:xfrm>
                <a:off x="11359964" y="2499742"/>
                <a:ext cx="82440" cy="200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62E8E9A-4659-4B69-9CF8-6F42AB22CFB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51324" y="2491102"/>
                  <a:ext cx="100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894A107-4208-4308-9841-B1E87AFA2DFB}"/>
                    </a:ext>
                  </a:extLst>
                </p14:cNvPr>
                <p14:cNvContentPartPr/>
                <p14:nvPr/>
              </p14:nvContentPartPr>
              <p14:xfrm>
                <a:off x="11473724" y="2474902"/>
                <a:ext cx="207360" cy="186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894A107-4208-4308-9841-B1E87AFA2DF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65084" y="2465902"/>
                  <a:ext cx="225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ABA3436-1B73-4040-9D31-8218FA0DC2D7}"/>
                    </a:ext>
                  </a:extLst>
                </p14:cNvPr>
                <p14:cNvContentPartPr/>
                <p14:nvPr/>
              </p14:nvContentPartPr>
              <p14:xfrm>
                <a:off x="11314244" y="2487502"/>
                <a:ext cx="9000" cy="3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ABA3436-1B73-4040-9D31-8218FA0DC2D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05604" y="2478862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14A8D3A-EDC7-4BCA-B9A9-183C31601999}"/>
                    </a:ext>
                  </a:extLst>
                </p14:cNvPr>
                <p14:cNvContentPartPr/>
                <p14:nvPr/>
              </p14:nvContentPartPr>
              <p14:xfrm>
                <a:off x="10671284" y="3023542"/>
                <a:ext cx="82440" cy="159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14A8D3A-EDC7-4BCA-B9A9-183C3160199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62644" y="3014902"/>
                  <a:ext cx="100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92E303E-D399-49F1-994E-69884A41FEA3}"/>
                    </a:ext>
                  </a:extLst>
                </p14:cNvPr>
                <p14:cNvContentPartPr/>
                <p14:nvPr/>
              </p14:nvContentPartPr>
              <p14:xfrm>
                <a:off x="10822124" y="3008782"/>
                <a:ext cx="293760" cy="96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92E303E-D399-49F1-994E-69884A41FE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13124" y="3000142"/>
                  <a:ext cx="311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3CE7436-CE9C-4FE8-87A0-537237C45C3D}"/>
                    </a:ext>
                  </a:extLst>
                </p14:cNvPr>
                <p14:cNvContentPartPr/>
                <p14:nvPr/>
              </p14:nvContentPartPr>
              <p14:xfrm>
                <a:off x="11032724" y="2912302"/>
                <a:ext cx="61920" cy="52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3CE7436-CE9C-4FE8-87A0-537237C45C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23724" y="2903302"/>
                  <a:ext cx="79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4DBADF7-85D7-4A96-8036-D5EF4EC5D933}"/>
                    </a:ext>
                  </a:extLst>
                </p14:cNvPr>
                <p14:cNvContentPartPr/>
                <p14:nvPr/>
              </p14:nvContentPartPr>
              <p14:xfrm>
                <a:off x="11207684" y="2816542"/>
                <a:ext cx="231120" cy="216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4DBADF7-85D7-4A96-8036-D5EF4EC5D9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99044" y="2807542"/>
                  <a:ext cx="248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BE4FE7-0B59-4AB9-854E-CDDD9C93749D}"/>
                    </a:ext>
                  </a:extLst>
                </p14:cNvPr>
                <p14:cNvContentPartPr/>
                <p14:nvPr/>
              </p14:nvContentPartPr>
              <p14:xfrm>
                <a:off x="4829924" y="3229102"/>
                <a:ext cx="495720" cy="569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BE4FE7-0B59-4AB9-854E-CDDD9C93749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21284" y="3220462"/>
                  <a:ext cx="51336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DD34486-2F7A-41DD-9847-CD3DE2C80307}"/>
                    </a:ext>
                  </a:extLst>
                </p14:cNvPr>
                <p14:cNvContentPartPr/>
                <p14:nvPr/>
              </p14:nvContentPartPr>
              <p14:xfrm>
                <a:off x="4808684" y="1377622"/>
                <a:ext cx="585000" cy="719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DD34486-2F7A-41DD-9847-CD3DE2C803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99684" y="1368982"/>
                  <a:ext cx="60264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0A8A795-0819-4FF3-96AC-ADE14BE0F48B}"/>
                    </a:ext>
                  </a:extLst>
                </p14:cNvPr>
                <p14:cNvContentPartPr/>
                <p14:nvPr/>
              </p14:nvContentPartPr>
              <p14:xfrm>
                <a:off x="6553604" y="1455382"/>
                <a:ext cx="129960" cy="213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0A8A795-0819-4FF3-96AC-ADE14BE0F48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44964" y="1446742"/>
                  <a:ext cx="147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3E48B1-7AF1-4682-8C88-F8B26E39EF75}"/>
                    </a:ext>
                  </a:extLst>
                </p14:cNvPr>
                <p14:cNvContentPartPr/>
                <p14:nvPr/>
              </p14:nvContentPartPr>
              <p14:xfrm>
                <a:off x="6664844" y="1582462"/>
                <a:ext cx="14760" cy="17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3E48B1-7AF1-4682-8C88-F8B26E39EF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55844" y="1573822"/>
                  <a:ext cx="32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3BC89B2-DAE8-4AAF-BAD9-872EBB8E10E2}"/>
                    </a:ext>
                  </a:extLst>
                </p14:cNvPr>
                <p14:cNvContentPartPr/>
                <p14:nvPr/>
              </p14:nvContentPartPr>
              <p14:xfrm>
                <a:off x="6659444" y="1578502"/>
                <a:ext cx="56160" cy="84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3BC89B2-DAE8-4AAF-BAD9-872EBB8E10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50804" y="1569502"/>
                  <a:ext cx="73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FEBE0D9-AF38-4A66-895B-F2D090E9E7F9}"/>
                    </a:ext>
                  </a:extLst>
                </p14:cNvPr>
                <p14:cNvContentPartPr/>
                <p14:nvPr/>
              </p14:nvContentPartPr>
              <p14:xfrm>
                <a:off x="6760244" y="1427302"/>
                <a:ext cx="45360" cy="202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FEBE0D9-AF38-4A66-895B-F2D090E9E7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51244" y="1418302"/>
                  <a:ext cx="63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A819C0-7B7C-4B27-A93B-55950C26922E}"/>
                    </a:ext>
                  </a:extLst>
                </p14:cNvPr>
                <p14:cNvContentPartPr/>
                <p14:nvPr/>
              </p14:nvContentPartPr>
              <p14:xfrm>
                <a:off x="6836204" y="1545382"/>
                <a:ext cx="79200" cy="97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A819C0-7B7C-4B27-A93B-55950C2692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27204" y="1536382"/>
                  <a:ext cx="96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3C855E-D699-4A9D-AD65-2FE92748F93E}"/>
                    </a:ext>
                  </a:extLst>
                </p14:cNvPr>
                <p14:cNvContentPartPr/>
                <p14:nvPr/>
              </p14:nvContentPartPr>
              <p14:xfrm>
                <a:off x="6965084" y="1493182"/>
                <a:ext cx="96840" cy="139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3C855E-D699-4A9D-AD65-2FE92748F9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56444" y="1484542"/>
                  <a:ext cx="114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DE7DD74-CF7A-4475-B585-D571E547493E}"/>
                    </a:ext>
                  </a:extLst>
                </p14:cNvPr>
                <p14:cNvContentPartPr/>
                <p14:nvPr/>
              </p14:nvContentPartPr>
              <p14:xfrm>
                <a:off x="7087484" y="1463302"/>
                <a:ext cx="73080" cy="168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DE7DD74-CF7A-4475-B585-D571E54749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78844" y="1454662"/>
                  <a:ext cx="90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74D78CF-A725-4235-9BCC-BFC96BB55326}"/>
                    </a:ext>
                  </a:extLst>
                </p14:cNvPr>
                <p14:cNvContentPartPr/>
                <p14:nvPr/>
              </p14:nvContentPartPr>
              <p14:xfrm>
                <a:off x="7253084" y="1597582"/>
                <a:ext cx="12600" cy="7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74D78CF-A725-4235-9BCC-BFC96BB5532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44084" y="1588582"/>
                  <a:ext cx="30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94183C6-8F3A-46AE-8515-1C6340948642}"/>
                    </a:ext>
                  </a:extLst>
                </p14:cNvPr>
                <p14:cNvContentPartPr/>
                <p14:nvPr/>
              </p14:nvContentPartPr>
              <p14:xfrm>
                <a:off x="7539284" y="1340542"/>
                <a:ext cx="92520" cy="226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94183C6-8F3A-46AE-8515-1C634094864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30644" y="1331902"/>
                  <a:ext cx="11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6E751B2-000E-4680-A5ED-2F2C3E72B16E}"/>
                    </a:ext>
                  </a:extLst>
                </p14:cNvPr>
                <p14:cNvContentPartPr/>
                <p14:nvPr/>
              </p14:nvContentPartPr>
              <p14:xfrm>
                <a:off x="7566284" y="1450342"/>
                <a:ext cx="99000" cy="16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6E751B2-000E-4680-A5ED-2F2C3E72B16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557284" y="1441702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954E0B4-A655-412F-BBB4-F58155A22EF0}"/>
                    </a:ext>
                  </a:extLst>
                </p14:cNvPr>
                <p14:cNvContentPartPr/>
                <p14:nvPr/>
              </p14:nvContentPartPr>
              <p14:xfrm>
                <a:off x="7713884" y="1321822"/>
                <a:ext cx="101880" cy="195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954E0B4-A655-412F-BBB4-F58155A22EF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04884" y="1313182"/>
                  <a:ext cx="119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4968092-2F73-4AFE-AA8F-2ECFC68C0C5D}"/>
                    </a:ext>
                  </a:extLst>
                </p14:cNvPr>
                <p14:cNvContentPartPr/>
                <p14:nvPr/>
              </p14:nvContentPartPr>
              <p14:xfrm>
                <a:off x="7948604" y="1413262"/>
                <a:ext cx="99000" cy="1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4968092-2F73-4AFE-AA8F-2ECFC68C0C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39604" y="1404622"/>
                  <a:ext cx="11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CD0F7A-0BF6-4B2D-9ED8-B05C2B9E7849}"/>
                    </a:ext>
                  </a:extLst>
                </p14:cNvPr>
                <p14:cNvContentPartPr/>
                <p14:nvPr/>
              </p14:nvContentPartPr>
              <p14:xfrm>
                <a:off x="8145524" y="1298062"/>
                <a:ext cx="17280" cy="158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CD0F7A-0BF6-4B2D-9ED8-B05C2B9E784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36884" y="1289422"/>
                  <a:ext cx="34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4179825-BB17-44AA-A905-DF4E64D78FA5}"/>
                    </a:ext>
                  </a:extLst>
                </p14:cNvPr>
                <p14:cNvContentPartPr/>
                <p14:nvPr/>
              </p14:nvContentPartPr>
              <p14:xfrm>
                <a:off x="8044364" y="1249822"/>
                <a:ext cx="158760" cy="85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4179825-BB17-44AA-A905-DF4E64D78FA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35724" y="1240822"/>
                  <a:ext cx="176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38C8FDC-CEFD-4CCD-959B-E6FB6FB3451E}"/>
                    </a:ext>
                  </a:extLst>
                </p14:cNvPr>
                <p14:cNvContentPartPr/>
                <p14:nvPr/>
              </p14:nvContentPartPr>
              <p14:xfrm>
                <a:off x="8272244" y="1227862"/>
                <a:ext cx="36000" cy="186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38C8FDC-CEFD-4CCD-959B-E6FB6FB345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63244" y="1219222"/>
                  <a:ext cx="5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1E2E28-D50B-4487-A28E-A1C5F64B593E}"/>
                    </a:ext>
                  </a:extLst>
                </p14:cNvPr>
                <p14:cNvContentPartPr/>
                <p14:nvPr/>
              </p14:nvContentPartPr>
              <p14:xfrm>
                <a:off x="8353604" y="1309222"/>
                <a:ext cx="95760" cy="114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1E2E28-D50B-4487-A28E-A1C5F64B59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44964" y="1300582"/>
                  <a:ext cx="113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338DF5A-8EA3-484E-8FDB-EFA840F8502E}"/>
                    </a:ext>
                  </a:extLst>
                </p14:cNvPr>
                <p14:cNvContentPartPr/>
                <p14:nvPr/>
              </p14:nvContentPartPr>
              <p14:xfrm>
                <a:off x="8478884" y="1249102"/>
                <a:ext cx="477360" cy="155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338DF5A-8EA3-484E-8FDB-EFA840F8502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69884" y="1240102"/>
                  <a:ext cx="495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416424D-D22E-4842-9468-F1C8F85F665E}"/>
                    </a:ext>
                  </a:extLst>
                </p14:cNvPr>
                <p14:cNvContentPartPr/>
                <p14:nvPr/>
              </p14:nvContentPartPr>
              <p14:xfrm>
                <a:off x="8766524" y="1102222"/>
                <a:ext cx="11880" cy="4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416424D-D22E-4842-9468-F1C8F85F665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57524" y="1093222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5DE53C5-7930-47B6-A569-6C0C0A0859A8}"/>
                    </a:ext>
                  </a:extLst>
                </p14:cNvPr>
                <p14:cNvContentPartPr/>
                <p14:nvPr/>
              </p14:nvContentPartPr>
              <p14:xfrm>
                <a:off x="2637524" y="1567702"/>
                <a:ext cx="3139560" cy="450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5DE53C5-7930-47B6-A569-6C0C0A0859A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28524" y="1558702"/>
                  <a:ext cx="3157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7C140E4-C49D-4DFF-BA05-FF4EAE1C7419}"/>
                    </a:ext>
                  </a:extLst>
                </p14:cNvPr>
                <p14:cNvContentPartPr/>
                <p14:nvPr/>
              </p14:nvContentPartPr>
              <p14:xfrm>
                <a:off x="4048724" y="1274302"/>
                <a:ext cx="1111680" cy="94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7C140E4-C49D-4DFF-BA05-FF4EAE1C741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40084" y="1265662"/>
                  <a:ext cx="1129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EA026C4-8266-4871-8530-E1E90F4D2234}"/>
                    </a:ext>
                  </a:extLst>
                </p14:cNvPr>
                <p14:cNvContentPartPr/>
                <p14:nvPr/>
              </p14:nvContentPartPr>
              <p14:xfrm>
                <a:off x="2865044" y="1278982"/>
                <a:ext cx="875880" cy="136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EA026C4-8266-4871-8530-E1E90F4D223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56404" y="1270342"/>
                  <a:ext cx="893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1C56942-3695-44DF-B47C-CC58D7386133}"/>
                    </a:ext>
                  </a:extLst>
                </p14:cNvPr>
                <p14:cNvContentPartPr/>
                <p14:nvPr/>
              </p14:nvContentPartPr>
              <p14:xfrm>
                <a:off x="2614484" y="1350262"/>
                <a:ext cx="422280" cy="641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1C56942-3695-44DF-B47C-CC58D738613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05844" y="1341622"/>
                  <a:ext cx="4399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5CA2F7E-3DFB-4C3B-AD1F-72448F50C971}"/>
                    </a:ext>
                  </a:extLst>
                </p14:cNvPr>
                <p14:cNvContentPartPr/>
                <p14:nvPr/>
              </p14:nvContentPartPr>
              <p14:xfrm>
                <a:off x="6006404" y="1626382"/>
                <a:ext cx="259200" cy="2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5CA2F7E-3DFB-4C3B-AD1F-72448F50C9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97404" y="1617382"/>
                  <a:ext cx="276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DA44F9-893C-4FA5-9C60-4E703D71BFC3}"/>
                    </a:ext>
                  </a:extLst>
                </p14:cNvPr>
                <p14:cNvContentPartPr/>
                <p14:nvPr/>
              </p14:nvContentPartPr>
              <p14:xfrm>
                <a:off x="5874284" y="1469782"/>
                <a:ext cx="187200" cy="266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DA44F9-893C-4FA5-9C60-4E703D71BFC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65644" y="1460782"/>
                  <a:ext cx="204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62B375D-D2B7-4B7A-948D-E506395B7881}"/>
                    </a:ext>
                  </a:extLst>
                </p14:cNvPr>
                <p14:cNvContentPartPr/>
                <p14:nvPr/>
              </p14:nvContentPartPr>
              <p14:xfrm>
                <a:off x="2603324" y="1985302"/>
                <a:ext cx="884160" cy="24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62B375D-D2B7-4B7A-948D-E506395B788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94684" y="1976662"/>
                  <a:ext cx="901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00675BB-A203-4BC1-893E-893E8A6B021D}"/>
                    </a:ext>
                  </a:extLst>
                </p14:cNvPr>
                <p14:cNvContentPartPr/>
                <p14:nvPr/>
              </p14:nvContentPartPr>
              <p14:xfrm>
                <a:off x="4874924" y="1933822"/>
                <a:ext cx="142920" cy="4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00675BB-A203-4BC1-893E-893E8A6B021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65924" y="1925182"/>
                  <a:ext cx="160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77F89B9-0E9B-4C96-A036-EAE56467A51C}"/>
                    </a:ext>
                  </a:extLst>
                </p14:cNvPr>
                <p14:cNvContentPartPr/>
                <p14:nvPr/>
              </p14:nvContentPartPr>
              <p14:xfrm>
                <a:off x="5684924" y="1926622"/>
                <a:ext cx="112680" cy="3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77F89B9-0E9B-4C96-A036-EAE56467A5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76284" y="1917982"/>
                  <a:ext cx="13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8A88359-8944-424E-A6F2-133A1B0EA2C0}"/>
                    </a:ext>
                  </a:extLst>
                </p14:cNvPr>
                <p14:cNvContentPartPr/>
                <p14:nvPr/>
              </p14:nvContentPartPr>
              <p14:xfrm>
                <a:off x="2533844" y="1507222"/>
                <a:ext cx="140040" cy="194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8A88359-8944-424E-A6F2-133A1B0EA2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524844" y="1498222"/>
                  <a:ext cx="157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6BA1919-B177-4C84-B5D3-16A249F78282}"/>
                    </a:ext>
                  </a:extLst>
                </p14:cNvPr>
                <p14:cNvContentPartPr/>
                <p14:nvPr/>
              </p14:nvContentPartPr>
              <p14:xfrm>
                <a:off x="2526644" y="1810702"/>
                <a:ext cx="1965240" cy="329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6BA1919-B177-4C84-B5D3-16A249F7828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17644" y="1801702"/>
                  <a:ext cx="19828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39A28B9-6CD4-46D0-8FC5-F09AC0038619}"/>
                    </a:ext>
                  </a:extLst>
                </p14:cNvPr>
                <p14:cNvContentPartPr/>
                <p14:nvPr/>
              </p14:nvContentPartPr>
              <p14:xfrm>
                <a:off x="4523924" y="1152622"/>
                <a:ext cx="695520" cy="86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39A28B9-6CD4-46D0-8FC5-F09AC003861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15284" y="1143982"/>
                  <a:ext cx="713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3467A9F-EF16-4FE6-A88F-A3BFEE08AA97}"/>
                    </a:ext>
                  </a:extLst>
                </p14:cNvPr>
                <p14:cNvContentPartPr/>
                <p14:nvPr/>
              </p14:nvContentPartPr>
              <p14:xfrm>
                <a:off x="3000764" y="1208422"/>
                <a:ext cx="1101600" cy="164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3467A9F-EF16-4FE6-A88F-A3BFEE08AA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92124" y="1199782"/>
                  <a:ext cx="111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ACED419-8025-46D9-B932-096859283788}"/>
                    </a:ext>
                  </a:extLst>
                </p14:cNvPr>
                <p14:cNvContentPartPr/>
                <p14:nvPr/>
              </p14:nvContentPartPr>
              <p14:xfrm>
                <a:off x="2555444" y="3161062"/>
                <a:ext cx="2424240" cy="723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ACED419-8025-46D9-B932-09685928378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546804" y="3152422"/>
                  <a:ext cx="244188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A622716-9FC0-4AD9-A3B4-0088440C7A36}"/>
                    </a:ext>
                  </a:extLst>
                </p14:cNvPr>
                <p14:cNvContentPartPr/>
                <p14:nvPr/>
              </p14:nvContentPartPr>
              <p14:xfrm>
                <a:off x="3077084" y="2963782"/>
                <a:ext cx="2540520" cy="5731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A622716-9FC0-4AD9-A3B4-0088440C7A3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68444" y="2954782"/>
                  <a:ext cx="25581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963FDAC-FE63-4F88-AAD2-E8C1A1983AB7}"/>
                    </a:ext>
                  </a:extLst>
                </p14:cNvPr>
                <p14:cNvContentPartPr/>
                <p14:nvPr/>
              </p14:nvContentPartPr>
              <p14:xfrm>
                <a:off x="6111884" y="2774782"/>
                <a:ext cx="303480" cy="201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963FDAC-FE63-4F88-AAD2-E8C1A1983AB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103244" y="2765782"/>
                  <a:ext cx="321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EC5907D-531F-4336-A30D-BA210DC9C634}"/>
                    </a:ext>
                  </a:extLst>
                </p14:cNvPr>
                <p14:cNvContentPartPr/>
                <p14:nvPr/>
              </p14:nvContentPartPr>
              <p14:xfrm>
                <a:off x="6475484" y="2627902"/>
                <a:ext cx="417960" cy="223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EC5907D-531F-4336-A30D-BA210DC9C63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66484" y="2618902"/>
                  <a:ext cx="435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E9F11EB-1D5A-46C9-9706-CC560162DA21}"/>
                    </a:ext>
                  </a:extLst>
                </p14:cNvPr>
                <p14:cNvContentPartPr/>
                <p14:nvPr/>
              </p14:nvContentPartPr>
              <p14:xfrm>
                <a:off x="6928004" y="2526022"/>
                <a:ext cx="535320" cy="272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E9F11EB-1D5A-46C9-9706-CC560162DA2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19004" y="2517022"/>
                  <a:ext cx="552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EB37EB6-BFAE-47B0-B83B-E19257F10C32}"/>
                    </a:ext>
                  </a:extLst>
                </p14:cNvPr>
                <p14:cNvContentPartPr/>
                <p14:nvPr/>
              </p14:nvContentPartPr>
              <p14:xfrm>
                <a:off x="7501124" y="2542582"/>
                <a:ext cx="226800" cy="88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EB37EB6-BFAE-47B0-B83B-E19257F10C3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92484" y="2533582"/>
                  <a:ext cx="244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4E21602-1367-4FC3-A11C-1644DFAE258D}"/>
                    </a:ext>
                  </a:extLst>
                </p14:cNvPr>
                <p14:cNvContentPartPr/>
                <p14:nvPr/>
              </p14:nvContentPartPr>
              <p14:xfrm>
                <a:off x="7837004" y="2433862"/>
                <a:ext cx="329760" cy="184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4E21602-1367-4FC3-A11C-1644DFAE258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28364" y="2424862"/>
                  <a:ext cx="347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23B4104-8EAF-459B-A3D5-0FD67C1ADA58}"/>
                    </a:ext>
                  </a:extLst>
                </p14:cNvPr>
                <p14:cNvContentPartPr/>
                <p14:nvPr/>
              </p14:nvContentPartPr>
              <p14:xfrm>
                <a:off x="8164604" y="2367262"/>
                <a:ext cx="5400" cy="16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23B4104-8EAF-459B-A3D5-0FD67C1ADA5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55964" y="2358622"/>
                  <a:ext cx="23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4EA4AB-5AC2-42B3-9285-1DB7BD46DAA0}"/>
                    </a:ext>
                  </a:extLst>
                </p14:cNvPr>
                <p14:cNvContentPartPr/>
                <p14:nvPr/>
              </p14:nvContentPartPr>
              <p14:xfrm>
                <a:off x="8252444" y="2256382"/>
                <a:ext cx="212760" cy="241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4EA4AB-5AC2-42B3-9285-1DB7BD46DAA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43804" y="2247742"/>
                  <a:ext cx="230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75F0980-667A-4D11-9754-4BCE88F2B367}"/>
                    </a:ext>
                  </a:extLst>
                </p14:cNvPr>
                <p14:cNvContentPartPr/>
                <p14:nvPr/>
              </p14:nvContentPartPr>
              <p14:xfrm>
                <a:off x="8510924" y="2343142"/>
                <a:ext cx="220680" cy="63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75F0980-667A-4D11-9754-4BCE88F2B36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02284" y="2334502"/>
                  <a:ext cx="238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31BC7D7-B7A9-4726-8771-85C23755ACF2}"/>
                    </a:ext>
                  </a:extLst>
                </p14:cNvPr>
                <p14:cNvContentPartPr/>
                <p14:nvPr/>
              </p14:nvContentPartPr>
              <p14:xfrm>
                <a:off x="6255884" y="3197062"/>
                <a:ext cx="129600" cy="78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31BC7D7-B7A9-4726-8771-85C23755ACF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46884" y="3188062"/>
                  <a:ext cx="14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7122C64-84EF-4629-8B17-F3309635B1D4}"/>
                    </a:ext>
                  </a:extLst>
                </p14:cNvPr>
                <p14:cNvContentPartPr/>
                <p14:nvPr/>
              </p14:nvContentPartPr>
              <p14:xfrm>
                <a:off x="6443444" y="3153862"/>
                <a:ext cx="150840" cy="88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7122C64-84EF-4629-8B17-F3309635B1D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34444" y="3144862"/>
                  <a:ext cx="168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D3D10C-D474-4AB5-A5BC-A004D46A9B42}"/>
                    </a:ext>
                  </a:extLst>
                </p14:cNvPr>
                <p14:cNvContentPartPr/>
                <p14:nvPr/>
              </p14:nvContentPartPr>
              <p14:xfrm>
                <a:off x="6611204" y="3019222"/>
                <a:ext cx="156600" cy="192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D3D10C-D474-4AB5-A5BC-A004D46A9B4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02204" y="3010582"/>
                  <a:ext cx="174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163DB04-C369-42D4-8393-D3C554CF8DE4}"/>
                    </a:ext>
                  </a:extLst>
                </p14:cNvPr>
                <p14:cNvContentPartPr/>
                <p14:nvPr/>
              </p14:nvContentPartPr>
              <p14:xfrm>
                <a:off x="6992804" y="2958382"/>
                <a:ext cx="168120" cy="214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163DB04-C369-42D4-8393-D3C554CF8DE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84164" y="2949742"/>
                  <a:ext cx="185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F96FF4A-DEBE-4E6A-8F11-CFCC8C0A7A36}"/>
                    </a:ext>
                  </a:extLst>
                </p14:cNvPr>
                <p14:cNvContentPartPr/>
                <p14:nvPr/>
              </p14:nvContentPartPr>
              <p14:xfrm>
                <a:off x="7199084" y="3005542"/>
                <a:ext cx="73440" cy="78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F96FF4A-DEBE-4E6A-8F11-CFCC8C0A7A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90084" y="2996542"/>
                  <a:ext cx="91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38E9FEE-86B0-464B-AF93-A77A20436C22}"/>
                    </a:ext>
                  </a:extLst>
                </p14:cNvPr>
                <p14:cNvContentPartPr/>
                <p14:nvPr/>
              </p14:nvContentPartPr>
              <p14:xfrm>
                <a:off x="7326164" y="2904742"/>
                <a:ext cx="269280" cy="338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38E9FEE-86B0-464B-AF93-A77A20436C2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17164" y="2896102"/>
                  <a:ext cx="286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0E64FC9-FC85-4B0E-AA75-08FAE2732896}"/>
                    </a:ext>
                  </a:extLst>
                </p14:cNvPr>
                <p14:cNvContentPartPr/>
                <p14:nvPr/>
              </p14:nvContentPartPr>
              <p14:xfrm>
                <a:off x="7588244" y="2861182"/>
                <a:ext cx="19800" cy="18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0E64FC9-FC85-4B0E-AA75-08FAE273289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79604" y="2852182"/>
                  <a:ext cx="3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B7E6B46-6E05-446E-9782-86F1E80276CE}"/>
                    </a:ext>
                  </a:extLst>
                </p14:cNvPr>
                <p14:cNvContentPartPr/>
                <p14:nvPr/>
              </p14:nvContentPartPr>
              <p14:xfrm>
                <a:off x="7229324" y="2810062"/>
                <a:ext cx="579240" cy="167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B7E6B46-6E05-446E-9782-86F1E80276C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220324" y="2801062"/>
                  <a:ext cx="596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8B3CFB1-47B2-45EB-8B5F-91383A0D78E0}"/>
                    </a:ext>
                  </a:extLst>
                </p14:cNvPr>
                <p14:cNvContentPartPr/>
                <p14:nvPr/>
              </p14:nvContentPartPr>
              <p14:xfrm>
                <a:off x="7836644" y="2774062"/>
                <a:ext cx="177480" cy="194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8B3CFB1-47B2-45EB-8B5F-91383A0D78E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27644" y="2765062"/>
                  <a:ext cx="195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B58811F-61D0-4C29-AAD1-559553363816}"/>
                    </a:ext>
                  </a:extLst>
                </p14:cNvPr>
                <p14:cNvContentPartPr/>
                <p14:nvPr/>
              </p14:nvContentPartPr>
              <p14:xfrm>
                <a:off x="7997204" y="2864782"/>
                <a:ext cx="37440" cy="74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B58811F-61D0-4C29-AAD1-55955336381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88204" y="2855782"/>
                  <a:ext cx="5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D9C9AD6-73D7-4176-9802-DE74D29E3AF5}"/>
                    </a:ext>
                  </a:extLst>
                </p14:cNvPr>
                <p14:cNvContentPartPr/>
                <p14:nvPr/>
              </p14:nvContentPartPr>
              <p14:xfrm>
                <a:off x="8069204" y="2781982"/>
                <a:ext cx="228600" cy="124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D9C9AD6-73D7-4176-9802-DE74D29E3A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60564" y="2773342"/>
                  <a:ext cx="246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6F4DABB-B548-4F3E-AFFC-2F73D814D175}"/>
                    </a:ext>
                  </a:extLst>
                </p14:cNvPr>
                <p14:cNvContentPartPr/>
                <p14:nvPr/>
              </p14:nvContentPartPr>
              <p14:xfrm>
                <a:off x="8298524" y="2651662"/>
                <a:ext cx="331920" cy="223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6F4DABB-B548-4F3E-AFFC-2F73D814D1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89524" y="2642662"/>
                  <a:ext cx="349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B7A482E-47B2-41B8-ACBC-7FC383A37B02}"/>
                    </a:ext>
                  </a:extLst>
                </p14:cNvPr>
                <p14:cNvContentPartPr/>
                <p14:nvPr/>
              </p14:nvContentPartPr>
              <p14:xfrm>
                <a:off x="6329324" y="3430702"/>
                <a:ext cx="378360" cy="154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B7A482E-47B2-41B8-ACBC-7FC383A37B0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20324" y="3421702"/>
                  <a:ext cx="396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AF4A016-41D5-4297-9F65-4E80F9ED4569}"/>
                    </a:ext>
                  </a:extLst>
                </p14:cNvPr>
                <p14:cNvContentPartPr/>
                <p14:nvPr/>
              </p14:nvContentPartPr>
              <p14:xfrm>
                <a:off x="6913964" y="3356182"/>
                <a:ext cx="139320" cy="181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AF4A016-41D5-4297-9F65-4E80F9ED456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905324" y="3347542"/>
                  <a:ext cx="156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F14D06B-4E06-42CB-AF70-B1BEEEC17C69}"/>
                    </a:ext>
                  </a:extLst>
                </p14:cNvPr>
                <p14:cNvContentPartPr/>
                <p14:nvPr/>
              </p14:nvContentPartPr>
              <p14:xfrm>
                <a:off x="7074524" y="3294622"/>
                <a:ext cx="111600" cy="207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F14D06B-4E06-42CB-AF70-B1BEEEC17C6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65524" y="3285622"/>
                  <a:ext cx="129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72DA55-3A78-47D5-AFDE-39BA3B47A7A0}"/>
                    </a:ext>
                  </a:extLst>
                </p14:cNvPr>
                <p14:cNvContentPartPr/>
                <p14:nvPr/>
              </p14:nvContentPartPr>
              <p14:xfrm>
                <a:off x="7150844" y="3404422"/>
                <a:ext cx="33480" cy="57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72DA55-3A78-47D5-AFDE-39BA3B47A7A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41844" y="3395422"/>
                  <a:ext cx="51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608DA24-D6E7-45BA-9167-4DC525CF3E43}"/>
                    </a:ext>
                  </a:extLst>
                </p14:cNvPr>
                <p14:cNvContentPartPr/>
                <p14:nvPr/>
              </p14:nvContentPartPr>
              <p14:xfrm>
                <a:off x="7248404" y="3238102"/>
                <a:ext cx="534240" cy="242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608DA24-D6E7-45BA-9167-4DC525CF3E4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39764" y="3229462"/>
                  <a:ext cx="551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2DAF4C2-7F68-48A0-9974-646AAEEC665F}"/>
                    </a:ext>
                  </a:extLst>
                </p14:cNvPr>
                <p14:cNvContentPartPr/>
                <p14:nvPr/>
              </p14:nvContentPartPr>
              <p14:xfrm>
                <a:off x="7666364" y="3210382"/>
                <a:ext cx="5400" cy="3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2DAF4C2-7F68-48A0-9974-646AAEEC66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57364" y="3201382"/>
                  <a:ext cx="2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79B6A55-1704-4130-84FE-4598316BEE39}"/>
                    </a:ext>
                  </a:extLst>
                </p14:cNvPr>
                <p14:cNvContentPartPr/>
                <p14:nvPr/>
              </p14:nvContentPartPr>
              <p14:xfrm>
                <a:off x="7860404" y="3235582"/>
                <a:ext cx="408600" cy="283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79B6A55-1704-4130-84FE-4598316BEE3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51764" y="3226942"/>
                  <a:ext cx="426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ED41486-4DFC-4409-B6F5-6D81F74CC9F3}"/>
                    </a:ext>
                  </a:extLst>
                </p14:cNvPr>
                <p14:cNvContentPartPr/>
                <p14:nvPr/>
              </p14:nvContentPartPr>
              <p14:xfrm>
                <a:off x="8484284" y="3046942"/>
                <a:ext cx="383400" cy="214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ED41486-4DFC-4409-B6F5-6D81F74CC9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475644" y="3037942"/>
                  <a:ext cx="40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338C165-CD61-4810-A5B0-3982DB2E35A0}"/>
                    </a:ext>
                  </a:extLst>
                </p14:cNvPr>
                <p14:cNvContentPartPr/>
                <p14:nvPr/>
              </p14:nvContentPartPr>
              <p14:xfrm>
                <a:off x="6445244" y="3757582"/>
                <a:ext cx="196200" cy="232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338C165-CD61-4810-A5B0-3982DB2E35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436244" y="3748582"/>
                  <a:ext cx="21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98CC46C-DBAA-4916-9962-133578C43D25}"/>
                    </a:ext>
                  </a:extLst>
                </p14:cNvPr>
                <p14:cNvContentPartPr/>
                <p14:nvPr/>
              </p14:nvContentPartPr>
              <p14:xfrm>
                <a:off x="6679244" y="3749662"/>
                <a:ext cx="120960" cy="162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98CC46C-DBAA-4916-9962-133578C43D2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70244" y="3741022"/>
                  <a:ext cx="138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4CAC413-2111-4A19-824E-1F0E49832000}"/>
                    </a:ext>
                  </a:extLst>
                </p14:cNvPr>
                <p14:cNvContentPartPr/>
                <p14:nvPr/>
              </p14:nvContentPartPr>
              <p14:xfrm>
                <a:off x="6817124" y="3766582"/>
                <a:ext cx="124560" cy="145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4CAC413-2111-4A19-824E-1F0E4983200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08484" y="3757582"/>
                  <a:ext cx="142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D0175DB-27D9-4E4C-A0F2-F8000077BE92}"/>
                    </a:ext>
                  </a:extLst>
                </p14:cNvPr>
                <p14:cNvContentPartPr/>
                <p14:nvPr/>
              </p14:nvContentPartPr>
              <p14:xfrm>
                <a:off x="7014044" y="3676942"/>
                <a:ext cx="172440" cy="219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D0175DB-27D9-4E4C-A0F2-F8000077BE9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005044" y="3668302"/>
                  <a:ext cx="190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2DF477E-D206-45B4-8FE1-6516C01D1A45}"/>
                    </a:ext>
                  </a:extLst>
                </p14:cNvPr>
                <p14:cNvContentPartPr/>
                <p14:nvPr/>
              </p14:nvContentPartPr>
              <p14:xfrm>
                <a:off x="7234004" y="3564262"/>
                <a:ext cx="308160" cy="262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2DF477E-D206-45B4-8FE1-6516C01D1A4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225004" y="3555622"/>
                  <a:ext cx="325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ACEB037-4805-4963-8B66-0DEF35151AB7}"/>
                    </a:ext>
                  </a:extLst>
                </p14:cNvPr>
                <p14:cNvContentPartPr/>
                <p14:nvPr/>
              </p14:nvContentPartPr>
              <p14:xfrm>
                <a:off x="7257764" y="3563182"/>
                <a:ext cx="104040" cy="13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ACEB037-4805-4963-8B66-0DEF35151AB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48764" y="3554542"/>
                  <a:ext cx="121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6CBC36D-E1FB-4B11-A774-18AEDE63EF0F}"/>
                    </a:ext>
                  </a:extLst>
                </p14:cNvPr>
                <p14:cNvContentPartPr/>
                <p14:nvPr/>
              </p14:nvContentPartPr>
              <p14:xfrm>
                <a:off x="7587884" y="3627622"/>
                <a:ext cx="112680" cy="113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6CBC36D-E1FB-4B11-A774-18AEDE63EF0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78884" y="3618982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25B8D84-D9F9-4F2C-AD6B-ECD6CAB1B6D0}"/>
                    </a:ext>
                  </a:extLst>
                </p14:cNvPr>
                <p14:cNvContentPartPr/>
                <p14:nvPr/>
              </p14:nvContentPartPr>
              <p14:xfrm>
                <a:off x="7752044" y="3641662"/>
                <a:ext cx="243360" cy="79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25B8D84-D9F9-4F2C-AD6B-ECD6CAB1B6D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43404" y="3633022"/>
                  <a:ext cx="26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4F34184-6F0D-43FA-AF67-E970C4093CC4}"/>
                    </a:ext>
                  </a:extLst>
                </p14:cNvPr>
                <p14:cNvContentPartPr/>
                <p14:nvPr/>
              </p14:nvContentPartPr>
              <p14:xfrm>
                <a:off x="8013764" y="3609622"/>
                <a:ext cx="95400" cy="88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4F34184-6F0D-43FA-AF67-E970C4093CC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05124" y="3600622"/>
                  <a:ext cx="113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2F2DF0A-A2FA-44F8-A32D-2E8D0E8DA769}"/>
                    </a:ext>
                  </a:extLst>
                </p14:cNvPr>
                <p14:cNvContentPartPr/>
                <p14:nvPr/>
              </p14:nvContentPartPr>
              <p14:xfrm>
                <a:off x="8131844" y="3471022"/>
                <a:ext cx="199080" cy="212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2F2DF0A-A2FA-44F8-A32D-2E8D0E8DA76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22844" y="3462382"/>
                  <a:ext cx="216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4796A51-2254-4BAA-9A6E-5973C485EE8C}"/>
                    </a:ext>
                  </a:extLst>
                </p14:cNvPr>
                <p14:cNvContentPartPr/>
                <p14:nvPr/>
              </p14:nvContentPartPr>
              <p14:xfrm>
                <a:off x="8336684" y="3384262"/>
                <a:ext cx="363240" cy="239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4796A51-2254-4BAA-9A6E-5973C485EE8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327684" y="3375622"/>
                  <a:ext cx="380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1DEF882-A183-49FE-8424-B3F1CFE750A1}"/>
                    </a:ext>
                  </a:extLst>
                </p14:cNvPr>
                <p14:cNvContentPartPr/>
                <p14:nvPr/>
              </p14:nvContentPartPr>
              <p14:xfrm>
                <a:off x="8674364" y="3415222"/>
                <a:ext cx="189000" cy="160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1DEF882-A183-49FE-8424-B3F1CFE750A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65724" y="3406222"/>
                  <a:ext cx="206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BCF2D08-9D35-43D1-A26D-167AC873B940}"/>
                    </a:ext>
                  </a:extLst>
                </p14:cNvPr>
                <p14:cNvContentPartPr/>
                <p14:nvPr/>
              </p14:nvContentPartPr>
              <p14:xfrm>
                <a:off x="5536964" y="3131542"/>
                <a:ext cx="389160" cy="394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BCF2D08-9D35-43D1-A26D-167AC873B94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27964" y="3122542"/>
                  <a:ext cx="4068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C7BB5DE-AD23-4A6E-93CF-F919817BD45C}"/>
                    </a:ext>
                  </a:extLst>
                </p14:cNvPr>
                <p14:cNvContentPartPr/>
                <p14:nvPr/>
              </p14:nvContentPartPr>
              <p14:xfrm>
                <a:off x="5522204" y="3261862"/>
                <a:ext cx="141840" cy="319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C7BB5DE-AD23-4A6E-93CF-F919817BD45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513204" y="3253222"/>
                  <a:ext cx="159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B35B34B-ACF9-48A9-BAFF-AAD22CB2D1DA}"/>
                    </a:ext>
                  </a:extLst>
                </p14:cNvPr>
                <p14:cNvContentPartPr/>
                <p14:nvPr/>
              </p14:nvContentPartPr>
              <p14:xfrm>
                <a:off x="6193244" y="2543662"/>
                <a:ext cx="2660760" cy="585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B35B34B-ACF9-48A9-BAFF-AAD22CB2D1D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184244" y="2535022"/>
                  <a:ext cx="26784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D9D686A-87A8-49B4-866A-CE05F7EFF9EE}"/>
                    </a:ext>
                  </a:extLst>
                </p14:cNvPr>
                <p14:cNvContentPartPr/>
                <p14:nvPr/>
              </p14:nvContentPartPr>
              <p14:xfrm>
                <a:off x="6338324" y="3373462"/>
                <a:ext cx="72720" cy="34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D9D686A-87A8-49B4-866A-CE05F7EFF9E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329324" y="3364462"/>
                  <a:ext cx="90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A8ADF27-A03E-42DB-B1E0-DF1E21CC249E}"/>
                    </a:ext>
                  </a:extLst>
                </p14:cNvPr>
                <p14:cNvContentPartPr/>
                <p14:nvPr/>
              </p14:nvContentPartPr>
              <p14:xfrm>
                <a:off x="6326804" y="2912302"/>
                <a:ext cx="2384280" cy="471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A8ADF27-A03E-42DB-B1E0-DF1E21CC249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318164" y="2903302"/>
                  <a:ext cx="24019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8A78D96-A35A-4B77-8897-1F3536A37225}"/>
                    </a:ext>
                  </a:extLst>
                </p14:cNvPr>
                <p14:cNvContentPartPr/>
                <p14:nvPr/>
              </p14:nvContentPartPr>
              <p14:xfrm>
                <a:off x="7073804" y="3406942"/>
                <a:ext cx="1177920" cy="235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8A78D96-A35A-4B77-8897-1F3536A3722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65164" y="3398302"/>
                  <a:ext cx="1195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7DD2B74-EE2A-43A2-94A0-20D9655605DE}"/>
                    </a:ext>
                  </a:extLst>
                </p14:cNvPr>
                <p14:cNvContentPartPr/>
                <p14:nvPr/>
              </p14:nvContentPartPr>
              <p14:xfrm>
                <a:off x="317684" y="1054342"/>
                <a:ext cx="2801160" cy="225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7DD2B74-EE2A-43A2-94A0-20D9655605D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08684" y="1045702"/>
                  <a:ext cx="2818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148D09A-4AE9-4593-AE33-CAD918949783}"/>
                    </a:ext>
                  </a:extLst>
                </p14:cNvPr>
                <p14:cNvContentPartPr/>
                <p14:nvPr/>
              </p14:nvContentPartPr>
              <p14:xfrm>
                <a:off x="290684" y="2970262"/>
                <a:ext cx="3016800" cy="864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148D09A-4AE9-4593-AE33-CAD91894978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2044" y="2961622"/>
                  <a:ext cx="3034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14143DFB-A8E0-40FA-9FAF-BEB783CE38A5}"/>
              </a:ext>
            </a:extLst>
          </p:cNvPr>
          <p:cNvGrpSpPr/>
          <p:nvPr/>
        </p:nvGrpSpPr>
        <p:grpSpPr>
          <a:xfrm>
            <a:off x="3628964" y="4911382"/>
            <a:ext cx="750960" cy="691560"/>
            <a:chOff x="3628964" y="4911382"/>
            <a:chExt cx="75096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A2ECD37-99B9-4DD2-845B-79A408208A5A}"/>
                    </a:ext>
                  </a:extLst>
                </p14:cNvPr>
                <p14:cNvContentPartPr/>
                <p14:nvPr/>
              </p14:nvContentPartPr>
              <p14:xfrm>
                <a:off x="3953684" y="4911382"/>
                <a:ext cx="61200" cy="27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A2ECD37-99B9-4DD2-845B-79A408208A5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945044" y="4902742"/>
                  <a:ext cx="78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8D3491D-4DA7-43F4-B23B-5C90237C7ADC}"/>
                    </a:ext>
                  </a:extLst>
                </p14:cNvPr>
                <p14:cNvContentPartPr/>
                <p14:nvPr/>
              </p14:nvContentPartPr>
              <p14:xfrm>
                <a:off x="3628964" y="5105422"/>
                <a:ext cx="619200" cy="4975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8D3491D-4DA7-43F4-B23B-5C90237C7AD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620324" y="5096782"/>
                  <a:ext cx="6368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1ED5497-3128-4017-B206-69F804573BAC}"/>
                    </a:ext>
                  </a:extLst>
                </p14:cNvPr>
                <p14:cNvContentPartPr/>
                <p14:nvPr/>
              </p14:nvContentPartPr>
              <p14:xfrm>
                <a:off x="4003364" y="4989862"/>
                <a:ext cx="376560" cy="2682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1ED5497-3128-4017-B206-69F804573BA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994364" y="4980862"/>
                  <a:ext cx="394200" cy="28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810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876" y="916761"/>
            <a:ext cx="9518766" cy="106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mit umfangreicher Produktion in einer bestimmten Branche hat normalerweise geringe Produktionskosten für das betreffende Gut.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429215" y="1797145"/>
            <a:ext cx="1082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Außenhandel vergrößert den Markt und führt aufgrund von zunehmenden Skalenerträgen zu einem niedrigerem Preis</a:t>
            </a:r>
          </a:p>
        </p:txBody>
      </p:sp>
      <p:sp>
        <p:nvSpPr>
          <p:cNvPr id="3" name="Rechteck 2"/>
          <p:cNvSpPr/>
          <p:nvPr/>
        </p:nvSpPr>
        <p:spPr>
          <a:xfrm>
            <a:off x="1056415" y="3095739"/>
            <a:ext cx="9377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Länder, die in bestimmten Branchen von vorneherein Großproduzenten sind, bleiben dies normalerweise selbst dann, wenn ein anderes Land über das Potenzial verfügt, diese Güter kostengünstiger herzustellen.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A077B5-EAF0-4BDF-85D2-AADCDA8E58A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0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3764" y="708886"/>
            <a:ext cx="2805954" cy="50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↑ Anzahl der Firmen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09F5781-0EDF-4FD9-A74D-C6473CBDA7DB}"/>
              </a:ext>
            </a:extLst>
          </p:cNvPr>
          <p:cNvCxnSpPr>
            <a:cxnSpLocks/>
          </p:cNvCxnSpPr>
          <p:nvPr/>
        </p:nvCxnSpPr>
        <p:spPr>
          <a:xfrm flipH="1" flipV="1">
            <a:off x="1882596" y="335565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0F67A1B-B7C0-4531-93B2-557CCD320705}"/>
              </a:ext>
            </a:extLst>
          </p:cNvPr>
          <p:cNvCxnSpPr>
            <a:cxnSpLocks/>
          </p:cNvCxnSpPr>
          <p:nvPr/>
        </p:nvCxnSpPr>
        <p:spPr>
          <a:xfrm>
            <a:off x="1888721" y="6062412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A3F84DA8-19BC-43DD-B2A1-0A0C2F7FAB94}"/>
              </a:ext>
            </a:extLst>
          </p:cNvPr>
          <p:cNvSpPr txBox="1"/>
          <p:nvPr/>
        </p:nvSpPr>
        <p:spPr>
          <a:xfrm>
            <a:off x="6060497" y="6073286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Menge 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EF60A5-45D6-449F-B964-646CF51B1630}"/>
              </a:ext>
            </a:extLst>
          </p:cNvPr>
          <p:cNvSpPr txBox="1"/>
          <p:nvPr/>
        </p:nvSpPr>
        <p:spPr>
          <a:xfrm>
            <a:off x="1091547" y="3336361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3A006A3-B463-42F7-9A9C-246013CE88FD}"/>
              </a:ext>
            </a:extLst>
          </p:cNvPr>
          <p:cNvSpPr/>
          <p:nvPr/>
        </p:nvSpPr>
        <p:spPr>
          <a:xfrm>
            <a:off x="2290565" y="3514858"/>
            <a:ext cx="4213448" cy="1476725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29670A6-1447-441C-BE1C-5BE7200EE7D5}"/>
              </a:ext>
            </a:extLst>
          </p:cNvPr>
          <p:cNvCxnSpPr>
            <a:cxnSpLocks/>
          </p:cNvCxnSpPr>
          <p:nvPr/>
        </p:nvCxnSpPr>
        <p:spPr>
          <a:xfrm>
            <a:off x="3969625" y="3321067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378FD-8774-46E4-894D-ADE5D06CFC95}"/>
              </a:ext>
            </a:extLst>
          </p:cNvPr>
          <p:cNvSpPr txBox="1"/>
          <p:nvPr/>
        </p:nvSpPr>
        <p:spPr>
          <a:xfrm>
            <a:off x="6591700" y="4771347"/>
            <a:ext cx="200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DK=Angebotskurve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D5DFE60-E4C9-4B34-988A-7479D54F5D1A}"/>
              </a:ext>
            </a:extLst>
          </p:cNvPr>
          <p:cNvSpPr txBox="1"/>
          <p:nvPr/>
        </p:nvSpPr>
        <p:spPr>
          <a:xfrm>
            <a:off x="5674941" y="5434664"/>
            <a:ext cx="19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Nachfragekurve 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5563751-BCE0-4D09-A7D0-27AC9D412B35}"/>
              </a:ext>
            </a:extLst>
          </p:cNvPr>
          <p:cNvCxnSpPr>
            <a:cxnSpLocks/>
          </p:cNvCxnSpPr>
          <p:nvPr/>
        </p:nvCxnSpPr>
        <p:spPr>
          <a:xfrm flipH="1">
            <a:off x="1940280" y="4723808"/>
            <a:ext cx="3021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126C893-ED97-4502-AECE-46DCE8408AAC}"/>
              </a:ext>
            </a:extLst>
          </p:cNvPr>
          <p:cNvCxnSpPr>
            <a:cxnSpLocks/>
          </p:cNvCxnSpPr>
          <p:nvPr/>
        </p:nvCxnSpPr>
        <p:spPr>
          <a:xfrm flipV="1">
            <a:off x="4980377" y="4725144"/>
            <a:ext cx="0" cy="1301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0F0FCF9-C380-4765-BA38-8F360BFD0B67}"/>
              </a:ext>
            </a:extLst>
          </p:cNvPr>
          <p:cNvSpPr txBox="1"/>
          <p:nvPr/>
        </p:nvSpPr>
        <p:spPr>
          <a:xfrm>
            <a:off x="1553645" y="450825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826526-56A4-4353-A5CD-70D3C20512F2}"/>
              </a:ext>
            </a:extLst>
          </p:cNvPr>
          <p:cNvSpPr txBox="1"/>
          <p:nvPr/>
        </p:nvSpPr>
        <p:spPr>
          <a:xfrm>
            <a:off x="4764353" y="60597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x*</a:t>
            </a:r>
          </a:p>
        </p:txBody>
      </p:sp>
      <p:sp>
        <p:nvSpPr>
          <p:cNvPr id="2" name="Rechteck 1"/>
          <p:cNvSpPr/>
          <p:nvPr/>
        </p:nvSpPr>
        <p:spPr>
          <a:xfrm>
            <a:off x="3564454" y="694178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↑ Output </a:t>
            </a:r>
          </a:p>
        </p:txBody>
      </p:sp>
      <p:sp>
        <p:nvSpPr>
          <p:cNvPr id="3" name="Rechteck 2"/>
          <p:cNvSpPr/>
          <p:nvPr/>
        </p:nvSpPr>
        <p:spPr>
          <a:xfrm>
            <a:off x="5816463" y="684150"/>
            <a:ext cx="341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↓ Durchschnittskosten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88161" y="1383983"/>
            <a:ext cx="11492633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400" dirty="0"/>
              <a:t>→ leicht fallende Angebotskurve </a:t>
            </a:r>
            <a:r>
              <a:rPr lang="de-DE" sz="2400"/>
              <a:t>im Preis </a:t>
            </a:r>
            <a:r>
              <a:rPr lang="de-DE" sz="2400" dirty="0"/>
              <a:t>entspricht in etwa der Durchschnittskostenkurve, 						ausgelöst durch die steigenden Skalenerträge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69C35C7-3D10-44E9-BDD9-8798902F61C8}"/>
              </a:ext>
            </a:extLst>
          </p:cNvPr>
          <p:cNvSpPr txBox="1"/>
          <p:nvPr/>
        </p:nvSpPr>
        <p:spPr>
          <a:xfrm>
            <a:off x="2872947" y="2682996"/>
            <a:ext cx="6001240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Marktgleichgewicht und externe Skalenerträge</a:t>
            </a:r>
          </a:p>
          <a:p>
            <a:endParaRPr lang="de-DE" sz="20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7DC4441-E7D6-474F-A428-3F946B03BF4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8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/>
      <p:bldP spid="23" grpId="0"/>
      <p:bldP spid="24" grpId="0"/>
      <p:bldP spid="2" grpId="0"/>
      <p:bldP spid="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Beispiele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für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externe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Skalenerträge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89967"/>
            <a:ext cx="1219200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York/Frankfurt: Investment Banking/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Hollywood/Bollywood: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Musecon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Valley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Weltkrieg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befand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die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Klingenthal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Graslitz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Kraslice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Musikinstrumentebau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weltweit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führdende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mittelständischen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bilden</a:t>
            </a:r>
            <a:r>
              <a:rPr lang="en-US" sz="2400" dirty="0"/>
              <a:t> Cluster →      </a:t>
            </a:r>
            <a:r>
              <a:rPr lang="en-US" sz="2400" dirty="0" err="1"/>
              <a:t>Ansatzpunkt</a:t>
            </a:r>
            <a:r>
              <a:rPr lang="en-US" sz="2400" dirty="0"/>
              <a:t> für </a:t>
            </a:r>
            <a:r>
              <a:rPr lang="en-US" sz="2400" dirty="0" err="1"/>
              <a:t>eine</a:t>
            </a:r>
            <a:endParaRPr lang="en-US" sz="2400" dirty="0"/>
          </a:p>
          <a:p>
            <a:r>
              <a:rPr lang="en-US" sz="2400" dirty="0"/>
              <a:t>				      </a:t>
            </a:r>
            <a:r>
              <a:rPr lang="en-US" sz="2400" dirty="0" err="1"/>
              <a:t>wirtschaftsgeografische</a:t>
            </a:r>
            <a:r>
              <a:rPr lang="en-US" sz="2400" dirty="0"/>
              <a:t> </a:t>
            </a:r>
            <a:r>
              <a:rPr lang="en-US" sz="2400" dirty="0" err="1"/>
              <a:t>Analyse</a:t>
            </a:r>
            <a:r>
              <a:rPr lang="en-US" sz="2400" dirty="0"/>
              <a:t> 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D27FA7-B901-465D-9E49-2F0E173761C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3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294996" y="65358"/>
            <a:ext cx="3299749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</a:t>
            </a:r>
            <a:r>
              <a:rPr lang="en-US" sz="2400" dirty="0" err="1"/>
              <a:t>Uhrenindustrie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6869CA4-E50F-41B4-A645-86AA37F87169}"/>
              </a:ext>
            </a:extLst>
          </p:cNvPr>
          <p:cNvCxnSpPr>
            <a:cxnSpLocks/>
          </p:cNvCxnSpPr>
          <p:nvPr/>
        </p:nvCxnSpPr>
        <p:spPr>
          <a:xfrm flipH="1" flipV="1">
            <a:off x="940363" y="211598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A355480-731B-4571-A01C-34BB0F49870A}"/>
              </a:ext>
            </a:extLst>
          </p:cNvPr>
          <p:cNvCxnSpPr>
            <a:cxnSpLocks/>
          </p:cNvCxnSpPr>
          <p:nvPr/>
        </p:nvCxnSpPr>
        <p:spPr>
          <a:xfrm flipV="1">
            <a:off x="963075" y="4842454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074122F-2067-4023-BFD6-613C57E27D68}"/>
              </a:ext>
            </a:extLst>
          </p:cNvPr>
          <p:cNvSpPr txBox="1"/>
          <p:nvPr/>
        </p:nvSpPr>
        <p:spPr>
          <a:xfrm>
            <a:off x="3730807" y="48268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4E08FD-36E8-48E5-8C50-1C56B8B104B9}"/>
              </a:ext>
            </a:extLst>
          </p:cNvPr>
          <p:cNvSpPr txBox="1"/>
          <p:nvPr/>
        </p:nvSpPr>
        <p:spPr>
          <a:xfrm>
            <a:off x="168465" y="2148667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4036D6-B656-49C7-AD57-BD6C7F6CB5E1}"/>
              </a:ext>
            </a:extLst>
          </p:cNvPr>
          <p:cNvSpPr/>
          <p:nvPr/>
        </p:nvSpPr>
        <p:spPr>
          <a:xfrm>
            <a:off x="923164" y="3010189"/>
            <a:ext cx="2485660" cy="1332234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151546E-3A93-4634-87A2-B00E8DCD281A}"/>
              </a:ext>
            </a:extLst>
          </p:cNvPr>
          <p:cNvCxnSpPr>
            <a:cxnSpLocks/>
          </p:cNvCxnSpPr>
          <p:nvPr/>
        </p:nvCxnSpPr>
        <p:spPr>
          <a:xfrm>
            <a:off x="1096661" y="2471832"/>
            <a:ext cx="1388342" cy="2055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FC3C2DC-8861-4A6E-9A92-23C016A34A09}"/>
              </a:ext>
            </a:extLst>
          </p:cNvPr>
          <p:cNvSpPr txBox="1"/>
          <p:nvPr/>
        </p:nvSpPr>
        <p:spPr>
          <a:xfrm>
            <a:off x="1651695" y="1544410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Thailand</a:t>
            </a:r>
          </a:p>
          <a:p>
            <a:endParaRPr lang="de-DE" sz="20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5013978" y="4837105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4200913" y="2136153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9496D4E-5533-4CE7-B239-325616282C8B}"/>
              </a:ext>
            </a:extLst>
          </p:cNvPr>
          <p:cNvSpPr/>
          <p:nvPr/>
        </p:nvSpPr>
        <p:spPr>
          <a:xfrm>
            <a:off x="4993000" y="2391436"/>
            <a:ext cx="2632388" cy="1643322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0A17241-C152-4FC6-89D8-D9296AF1F065}"/>
              </a:ext>
            </a:extLst>
          </p:cNvPr>
          <p:cNvCxnSpPr>
            <a:cxnSpLocks/>
          </p:cNvCxnSpPr>
          <p:nvPr/>
        </p:nvCxnSpPr>
        <p:spPr>
          <a:xfrm>
            <a:off x="5248268" y="2156521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4993000" y="2136152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5EC1BDD3-AE2A-42CF-BFF2-D1528BC7378D}"/>
              </a:ext>
            </a:extLst>
          </p:cNvPr>
          <p:cNvSpPr/>
          <p:nvPr/>
        </p:nvSpPr>
        <p:spPr>
          <a:xfrm>
            <a:off x="7059074" y="4343122"/>
            <a:ext cx="73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baseline="-25000" dirty="0" err="1"/>
              <a:t>Welt</a:t>
            </a:r>
            <a:r>
              <a:rPr lang="de-DE" dirty="0"/>
              <a:t> 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350EC81-03C9-47A0-8E11-1CDDE7F08EE3}"/>
              </a:ext>
            </a:extLst>
          </p:cNvPr>
          <p:cNvSpPr/>
          <p:nvPr/>
        </p:nvSpPr>
        <p:spPr>
          <a:xfrm>
            <a:off x="7625389" y="3846838"/>
            <a:ext cx="66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CH</a:t>
            </a:r>
            <a:r>
              <a:rPr lang="de-DE" dirty="0"/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86CDE21-28C4-4C1E-A2B9-50D511C839A5}"/>
              </a:ext>
            </a:extLst>
          </p:cNvPr>
          <p:cNvSpPr/>
          <p:nvPr/>
        </p:nvSpPr>
        <p:spPr>
          <a:xfrm>
            <a:off x="3426024" y="413801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THAI</a:t>
            </a:r>
            <a:r>
              <a:rPr lang="de-DE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F94D5F-A2C4-45BF-BE5C-C9E0B3E8C737}"/>
              </a:ext>
            </a:extLst>
          </p:cNvPr>
          <p:cNvSpPr txBox="1"/>
          <p:nvPr/>
        </p:nvSpPr>
        <p:spPr>
          <a:xfrm>
            <a:off x="5903284" y="1516983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Schweiz</a:t>
            </a:r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51135EF-DF21-44B0-B452-EE09426C527A}"/>
              </a:ext>
            </a:extLst>
          </p:cNvPr>
          <p:cNvSpPr/>
          <p:nvPr/>
        </p:nvSpPr>
        <p:spPr>
          <a:xfrm>
            <a:off x="2464005" y="434312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THAI</a:t>
            </a:r>
            <a:r>
              <a:rPr lang="de-DE" dirty="0"/>
              <a:t> 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7783444" y="482753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2EDC2A9-1C61-49EA-8127-BCA2EBDD4965}"/>
              </a:ext>
            </a:extLst>
          </p:cNvPr>
          <p:cNvSpPr/>
          <p:nvPr/>
        </p:nvSpPr>
        <p:spPr>
          <a:xfrm>
            <a:off x="379040" y="370913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THAI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/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𝐷𝐾</m:t>
                        </m:r>
                      </m:e>
                    </m:acc>
                  </m:oMath>
                </a14:m>
                <a:r>
                  <a:rPr lang="de-DE" baseline="-25000" dirty="0" err="1"/>
                  <a:t>THAI</a:t>
                </a:r>
                <a:endParaRPr lang="de-DE" dirty="0"/>
              </a:p>
            </p:txBody>
          </p:sp>
        </mc:Choice>
        <mc:Fallback xmlns="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  <a:blipFill>
                <a:blip r:embed="rId3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hteck 48">
            <a:extLst>
              <a:ext uri="{FF2B5EF4-FFF2-40B4-BE49-F238E27FC236}">
                <a16:creationId xmlns:a16="http://schemas.microsoft.com/office/drawing/2014/main" id="{3392871C-AEB5-4B64-AA27-9B67BD67DB6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 animBg="1"/>
      <p:bldP spid="19" grpId="0"/>
      <p:bldP spid="22" grpId="0" animBg="1"/>
      <p:bldP spid="25" grpId="0"/>
      <p:bldP spid="29" grpId="0"/>
      <p:bldP spid="30" grpId="0"/>
      <p:bldP spid="35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Wohlfahrt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61310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Auf externen Skaleneffekten basierender Außenhandel ist in seinen Auswirkungen auf die nationale Wohlfahrt weniger eindeutig als derjenige Außenhandel, der durch komparative Vorteile oder Skaleneffekte auf Unternehmensebene verursacht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Externe Skaleneffekte bedeuten, dass die historische Entwicklung und der Zufall entscheidend zur Herausbildung des Handelsmusters beitragen können.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Wenn externe Skalenerträge eine wichtige Rolle spielen, können Länder Verluste aus Außenhandel erleiden.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7BE2F5-6571-4967-B275-67505D4B37D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1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Zunehmende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14137" y="66918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600" i="1" dirty="0"/>
              <a:t>“When an industry has thus chosen a locality for itself, it is likely</a:t>
            </a:r>
          </a:p>
          <a:p>
            <a:r>
              <a:rPr lang="en-US" sz="2600" i="1" dirty="0"/>
              <a:t>to stay there long: so great are the advantages which people</a:t>
            </a:r>
          </a:p>
          <a:p>
            <a:r>
              <a:rPr lang="en-US" sz="2600" i="1" dirty="0"/>
              <a:t>following the same skilled trade get from near neighborhood to</a:t>
            </a:r>
          </a:p>
          <a:p>
            <a:r>
              <a:rPr lang="en-US" sz="2600" i="1" dirty="0"/>
              <a:t>one another.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mysteries of the trade become no mysteries;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are as it were in the air</a:t>
            </a:r>
            <a:r>
              <a:rPr lang="en-US" sz="2600" i="1" dirty="0"/>
              <a:t>,... Good work is rightly appreciated,</a:t>
            </a:r>
          </a:p>
          <a:p>
            <a:r>
              <a:rPr lang="en-US" sz="2600" i="1" dirty="0"/>
              <a:t>inventions and improvements in machinery, in processes and the</a:t>
            </a:r>
          </a:p>
          <a:p>
            <a:r>
              <a:rPr lang="en-US" sz="2600" i="1" dirty="0"/>
              <a:t>general organization of the business have their merits promptly</a:t>
            </a:r>
          </a:p>
          <a:p>
            <a:r>
              <a:rPr lang="en-US" sz="2600" i="1" dirty="0"/>
              <a:t>discussed: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one man starts a new idea, it is taken up by others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combined with suggestions of their own; and thus it becomes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source of further new ideas</a:t>
            </a:r>
            <a:r>
              <a:rPr lang="en-US" sz="2600" i="1" dirty="0"/>
              <a:t>.</a:t>
            </a:r>
          </a:p>
          <a:p>
            <a:endParaRPr lang="en-US" sz="2600" i="1" dirty="0"/>
          </a:p>
          <a:p>
            <a:r>
              <a:rPr lang="en-US" sz="2400" dirty="0"/>
              <a:t>Marshall (Principles of Economics, London: MacMillan, 1920)</a:t>
            </a:r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77CAB1-6206-4E4D-9514-62AE0775E55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1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0425" y="-51693"/>
            <a:ext cx="11117766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</a:t>
            </a:r>
            <a:r>
              <a:rPr 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</a:t>
            </a:r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-Handel Deutschland – USA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29079" y="588792"/>
                <a:ext cx="6720109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Grubel-Lloyd-Index: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𝐆𝐋𝐈</m:t>
                    </m:r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1" i="1">
                        <a:latin typeface="Cambria Math"/>
                      </a:rPr>
                      <m:t>𝟏</m:t>
                    </m:r>
                    <m:r>
                      <a:rPr lang="de-DE" sz="1600" b="1" i="1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(Grubel-Lloyd-Index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9" y="588792"/>
                <a:ext cx="6720109" cy="530594"/>
              </a:xfrm>
              <a:prstGeom prst="rect">
                <a:avLst/>
              </a:prstGeom>
              <a:blipFill>
                <a:blip r:embed="rId3"/>
                <a:stretch>
                  <a:fillRect l="-544" b="-11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2C80A475-D94B-440D-8DA5-C66956558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33" y="1175238"/>
            <a:ext cx="7691193" cy="476563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823FC23-803A-4FF1-B8BE-805162487671}"/>
              </a:ext>
            </a:extLst>
          </p:cNvPr>
          <p:cNvSpPr txBox="1"/>
          <p:nvPr/>
        </p:nvSpPr>
        <p:spPr>
          <a:xfrm>
            <a:off x="260533" y="6164959"/>
            <a:ext cx="193835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</a:t>
            </a:r>
            <a:r>
              <a:rPr lang="de-DE" sz="16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CESifo</a:t>
            </a:r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7863840" y="951147"/>
            <a:ext cx="43281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Maß für die Aufteilung zwischen inter- und intra-industriellem Handel wird der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Grubel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-Lloyd-Index verwendet: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= 1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heißt, dass in einer Branche sich Exporte und Importe die Waage halten und damit ein hohes Maß an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intra-industriellem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gegeben ist!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→ 0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dass entweder die Exporte die Importe deutlich übersteigen, oder umgekehrt.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D.h. der Handel läuft vornehmlich nur in eine Richtung ab und es handelt sich um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inter-industriellen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51F11F-A47C-4813-A08F-93DE056D3BE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0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7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644B9166-3EDF-4CE1-B9F7-549773A64C47}"/>
              </a:ext>
            </a:extLst>
          </p:cNvPr>
          <p:cNvCxnSpPr>
            <a:cxnSpLocks/>
          </p:cNvCxnSpPr>
          <p:nvPr/>
        </p:nvCxnSpPr>
        <p:spPr>
          <a:xfrm flipV="1">
            <a:off x="216853" y="75541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6E4CE9B-06AC-4E3F-9453-D3D57F108059}"/>
              </a:ext>
            </a:extLst>
          </p:cNvPr>
          <p:cNvCxnSpPr>
            <a:cxnSpLocks/>
          </p:cNvCxnSpPr>
          <p:nvPr/>
        </p:nvCxnSpPr>
        <p:spPr>
          <a:xfrm>
            <a:off x="216853" y="2051556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8B90D161-125D-48E4-A4A7-9AF096E3C952}"/>
              </a:ext>
            </a:extLst>
          </p:cNvPr>
          <p:cNvSpPr txBox="1"/>
          <p:nvPr/>
        </p:nvSpPr>
        <p:spPr>
          <a:xfrm>
            <a:off x="2233077" y="19795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37DE496-8B5D-4ADE-8EF2-8F1DE7AAD898}"/>
              </a:ext>
            </a:extLst>
          </p:cNvPr>
          <p:cNvSpPr txBox="1"/>
          <p:nvPr/>
        </p:nvSpPr>
        <p:spPr>
          <a:xfrm>
            <a:off x="-5437" y="8181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4BF0E334-C3DA-4204-A737-DB00FC8140AC}"/>
              </a:ext>
            </a:extLst>
          </p:cNvPr>
          <p:cNvCxnSpPr>
            <a:cxnSpLocks/>
          </p:cNvCxnSpPr>
          <p:nvPr/>
        </p:nvCxnSpPr>
        <p:spPr>
          <a:xfrm flipV="1">
            <a:off x="3385205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A63708B-385B-4C71-9964-9FD24B833680}"/>
              </a:ext>
            </a:extLst>
          </p:cNvPr>
          <p:cNvCxnSpPr>
            <a:cxnSpLocks/>
          </p:cNvCxnSpPr>
          <p:nvPr/>
        </p:nvCxnSpPr>
        <p:spPr>
          <a:xfrm>
            <a:off x="3385205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06770A60-0BB0-403B-B135-B6308307E924}"/>
              </a:ext>
            </a:extLst>
          </p:cNvPr>
          <p:cNvSpPr txBox="1"/>
          <p:nvPr/>
        </p:nvSpPr>
        <p:spPr>
          <a:xfrm>
            <a:off x="5401429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60DFF8A3-56FD-4F48-8D0C-24E5937CC2ED}"/>
              </a:ext>
            </a:extLst>
          </p:cNvPr>
          <p:cNvSpPr txBox="1"/>
          <p:nvPr/>
        </p:nvSpPr>
        <p:spPr>
          <a:xfrm>
            <a:off x="3102755" y="8274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D818F902-37B6-41CE-A83C-CAE15E1E42FA}"/>
              </a:ext>
            </a:extLst>
          </p:cNvPr>
          <p:cNvCxnSpPr>
            <a:cxnSpLocks/>
          </p:cNvCxnSpPr>
          <p:nvPr/>
        </p:nvCxnSpPr>
        <p:spPr>
          <a:xfrm flipV="1">
            <a:off x="6259943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4E1B86CD-D69A-4FA5-83F8-1EED993B1379}"/>
              </a:ext>
            </a:extLst>
          </p:cNvPr>
          <p:cNvCxnSpPr>
            <a:cxnSpLocks/>
          </p:cNvCxnSpPr>
          <p:nvPr/>
        </p:nvCxnSpPr>
        <p:spPr>
          <a:xfrm>
            <a:off x="6259943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4CB2C757-7B4B-45F7-8E8A-B595A45F35E1}"/>
              </a:ext>
            </a:extLst>
          </p:cNvPr>
          <p:cNvSpPr txBox="1"/>
          <p:nvPr/>
        </p:nvSpPr>
        <p:spPr>
          <a:xfrm>
            <a:off x="8276167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940EA9E0-0A94-452F-80A1-60CB274290F3}"/>
              </a:ext>
            </a:extLst>
          </p:cNvPr>
          <p:cNvSpPr txBox="1"/>
          <p:nvPr/>
        </p:nvSpPr>
        <p:spPr>
          <a:xfrm>
            <a:off x="5881187" y="82742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C3BD6491-0AB2-45A1-86B3-1E3BF65E9357}"/>
              </a:ext>
            </a:extLst>
          </p:cNvPr>
          <p:cNvSpPr txBox="1"/>
          <p:nvPr/>
        </p:nvSpPr>
        <p:spPr>
          <a:xfrm>
            <a:off x="3160030" y="395371"/>
            <a:ext cx="24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konstante Skalenerträge</a:t>
            </a:r>
          </a:p>
        </p:txBody>
      </p: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67F5EF20-FBC1-4EDF-A3F7-E510BD364B18}"/>
              </a:ext>
            </a:extLst>
          </p:cNvPr>
          <p:cNvCxnSpPr>
            <a:cxnSpLocks/>
          </p:cNvCxnSpPr>
          <p:nvPr/>
        </p:nvCxnSpPr>
        <p:spPr>
          <a:xfrm flipV="1">
            <a:off x="345803" y="271464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3E1F1E27-4E35-4E6C-8AC6-78FDF013C8C2}"/>
              </a:ext>
            </a:extLst>
          </p:cNvPr>
          <p:cNvCxnSpPr/>
          <p:nvPr/>
        </p:nvCxnSpPr>
        <p:spPr>
          <a:xfrm flipV="1">
            <a:off x="218485" y="1240883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7ED73A05-6EB4-496D-91B1-F0479BAB22A8}"/>
              </a:ext>
            </a:extLst>
          </p:cNvPr>
          <p:cNvCxnSpPr/>
          <p:nvPr/>
        </p:nvCxnSpPr>
        <p:spPr>
          <a:xfrm flipV="1">
            <a:off x="3386837" y="1259468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8CE0163-1186-470F-A12C-9C5AFD20F021}"/>
              </a:ext>
            </a:extLst>
          </p:cNvPr>
          <p:cNvCxnSpPr>
            <a:cxnSpLocks/>
          </p:cNvCxnSpPr>
          <p:nvPr/>
        </p:nvCxnSpPr>
        <p:spPr>
          <a:xfrm flipV="1">
            <a:off x="6259037" y="1575064"/>
            <a:ext cx="1806689" cy="13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>
            <a:extLst>
              <a:ext uri="{FF2B5EF4-FFF2-40B4-BE49-F238E27FC236}">
                <a16:creationId xmlns:a16="http://schemas.microsoft.com/office/drawing/2014/main" id="{12A3DB5B-3734-4A8E-805A-1B104FBD3385}"/>
              </a:ext>
            </a:extLst>
          </p:cNvPr>
          <p:cNvSpPr txBox="1"/>
          <p:nvPr/>
        </p:nvSpPr>
        <p:spPr>
          <a:xfrm>
            <a:off x="360870" y="827420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49F110A4-220A-4BFD-94CC-387BE42A1D51}"/>
              </a:ext>
            </a:extLst>
          </p:cNvPr>
          <p:cNvSpPr txBox="1"/>
          <p:nvPr/>
        </p:nvSpPr>
        <p:spPr>
          <a:xfrm>
            <a:off x="4015329" y="786771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3C2076DD-8884-429A-A3BE-172B160914C1}"/>
              </a:ext>
            </a:extLst>
          </p:cNvPr>
          <p:cNvSpPr txBox="1"/>
          <p:nvPr/>
        </p:nvSpPr>
        <p:spPr>
          <a:xfrm>
            <a:off x="6587371" y="764704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4EB9EA23-80E1-4F34-80AF-BE59538A007A}"/>
              </a:ext>
            </a:extLst>
          </p:cNvPr>
          <p:cNvSpPr txBox="1"/>
          <p:nvPr/>
        </p:nvSpPr>
        <p:spPr>
          <a:xfrm>
            <a:off x="6697573" y="119675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A0D5B094-C005-449D-8A98-29D50C18ED03}"/>
              </a:ext>
            </a:extLst>
          </p:cNvPr>
          <p:cNvCxnSpPr>
            <a:cxnSpLocks/>
          </p:cNvCxnSpPr>
          <p:nvPr/>
        </p:nvCxnSpPr>
        <p:spPr>
          <a:xfrm>
            <a:off x="354647" y="3994844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>
            <a:extLst>
              <a:ext uri="{FF2B5EF4-FFF2-40B4-BE49-F238E27FC236}">
                <a16:creationId xmlns:a16="http://schemas.microsoft.com/office/drawing/2014/main" id="{B65C1B80-2CCB-4528-9B8E-1E709FAB3722}"/>
              </a:ext>
            </a:extLst>
          </p:cNvPr>
          <p:cNvSpPr txBox="1"/>
          <p:nvPr/>
        </p:nvSpPr>
        <p:spPr>
          <a:xfrm>
            <a:off x="2370871" y="392283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CBB1B1D7-5AF5-44FB-B264-91406612653D}"/>
              </a:ext>
            </a:extLst>
          </p:cNvPr>
          <p:cNvSpPr txBox="1"/>
          <p:nvPr/>
        </p:nvSpPr>
        <p:spPr>
          <a:xfrm>
            <a:off x="72197" y="27614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CB9A9CAD-CF8B-49C2-8E09-363EE579C1DE}"/>
              </a:ext>
            </a:extLst>
          </p:cNvPr>
          <p:cNvCxnSpPr>
            <a:cxnSpLocks/>
          </p:cNvCxnSpPr>
          <p:nvPr/>
        </p:nvCxnSpPr>
        <p:spPr>
          <a:xfrm flipV="1">
            <a:off x="3522999" y="270799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6B2C4EC1-2B43-4599-A8CD-AFBDF022122E}"/>
              </a:ext>
            </a:extLst>
          </p:cNvPr>
          <p:cNvCxnSpPr>
            <a:cxnSpLocks/>
          </p:cNvCxnSpPr>
          <p:nvPr/>
        </p:nvCxnSpPr>
        <p:spPr>
          <a:xfrm>
            <a:off x="3522999" y="399227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>
            <a:extLst>
              <a:ext uri="{FF2B5EF4-FFF2-40B4-BE49-F238E27FC236}">
                <a16:creationId xmlns:a16="http://schemas.microsoft.com/office/drawing/2014/main" id="{420DE708-BB93-44B5-B003-DE31AF2789AE}"/>
              </a:ext>
            </a:extLst>
          </p:cNvPr>
          <p:cNvSpPr txBox="1"/>
          <p:nvPr/>
        </p:nvSpPr>
        <p:spPr>
          <a:xfrm>
            <a:off x="5539223" y="390290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DBB07FA5-DF4A-4F80-9B34-5B85D79476D9}"/>
              </a:ext>
            </a:extLst>
          </p:cNvPr>
          <p:cNvSpPr txBox="1"/>
          <p:nvPr/>
        </p:nvSpPr>
        <p:spPr>
          <a:xfrm>
            <a:off x="3240549" y="27588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9E0AF3F3-A447-4E04-BD12-3A8ACA08CB9B}"/>
              </a:ext>
            </a:extLst>
          </p:cNvPr>
          <p:cNvCxnSpPr>
            <a:cxnSpLocks/>
          </p:cNvCxnSpPr>
          <p:nvPr/>
        </p:nvCxnSpPr>
        <p:spPr>
          <a:xfrm flipV="1">
            <a:off x="6397737" y="267876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1A0279DC-908D-4A91-842F-B9634D5F0DF4}"/>
              </a:ext>
            </a:extLst>
          </p:cNvPr>
          <p:cNvCxnSpPr>
            <a:cxnSpLocks/>
          </p:cNvCxnSpPr>
          <p:nvPr/>
        </p:nvCxnSpPr>
        <p:spPr>
          <a:xfrm>
            <a:off x="6381714" y="3959812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>
            <a:extLst>
              <a:ext uri="{FF2B5EF4-FFF2-40B4-BE49-F238E27FC236}">
                <a16:creationId xmlns:a16="http://schemas.microsoft.com/office/drawing/2014/main" id="{009335CC-FF45-49A7-BF98-7ABB87929CC5}"/>
              </a:ext>
            </a:extLst>
          </p:cNvPr>
          <p:cNvSpPr txBox="1"/>
          <p:nvPr/>
        </p:nvSpPr>
        <p:spPr>
          <a:xfrm>
            <a:off x="8397938" y="38785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8144AA03-3E1F-4A4D-9766-397FAB8D01FA}"/>
              </a:ext>
            </a:extLst>
          </p:cNvPr>
          <p:cNvSpPr txBox="1"/>
          <p:nvPr/>
        </p:nvSpPr>
        <p:spPr>
          <a:xfrm>
            <a:off x="6018981" y="27414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D7052FF6-798F-45C5-9303-EB2AB76AE577}"/>
              </a:ext>
            </a:extLst>
          </p:cNvPr>
          <p:cNvSpPr txBox="1"/>
          <p:nvPr/>
        </p:nvSpPr>
        <p:spPr>
          <a:xfrm>
            <a:off x="3297825" y="2326794"/>
            <a:ext cx="228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fallende Skalenerträge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75F46E41-DFA1-429D-B6D7-01832F4C0660}"/>
              </a:ext>
            </a:extLst>
          </p:cNvPr>
          <p:cNvSpPr txBox="1"/>
          <p:nvPr/>
        </p:nvSpPr>
        <p:spPr>
          <a:xfrm>
            <a:off x="432238" y="271464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4AA29360-16A2-4937-887B-9CB8D69304C3}"/>
              </a:ext>
            </a:extLst>
          </p:cNvPr>
          <p:cNvSpPr txBox="1"/>
          <p:nvPr/>
        </p:nvSpPr>
        <p:spPr>
          <a:xfrm>
            <a:off x="4086697" y="2662133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84AB6A0A-2FB3-4F74-96DB-D52868B7417F}"/>
              </a:ext>
            </a:extLst>
          </p:cNvPr>
          <p:cNvSpPr/>
          <p:nvPr/>
        </p:nvSpPr>
        <p:spPr>
          <a:xfrm>
            <a:off x="347179" y="302199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82844EE5-431B-4855-B3C1-1F443B39F90B}"/>
              </a:ext>
            </a:extLst>
          </p:cNvPr>
          <p:cNvSpPr/>
          <p:nvPr/>
        </p:nvSpPr>
        <p:spPr>
          <a:xfrm>
            <a:off x="3506936" y="3347009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33875FB2-1035-4C90-A40D-5FD4A00D6259}"/>
              </a:ext>
            </a:extLst>
          </p:cNvPr>
          <p:cNvCxnSpPr>
            <a:cxnSpLocks/>
          </p:cNvCxnSpPr>
          <p:nvPr/>
        </p:nvCxnSpPr>
        <p:spPr>
          <a:xfrm flipV="1">
            <a:off x="6691351" y="3251659"/>
            <a:ext cx="1445742" cy="348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>
            <a:extLst>
              <a:ext uri="{FF2B5EF4-FFF2-40B4-BE49-F238E27FC236}">
                <a16:creationId xmlns:a16="http://schemas.microsoft.com/office/drawing/2014/main" id="{B1A06C8B-2160-40CD-AD3E-D7181BB7F6A4}"/>
              </a:ext>
            </a:extLst>
          </p:cNvPr>
          <p:cNvSpPr txBox="1"/>
          <p:nvPr/>
        </p:nvSpPr>
        <p:spPr>
          <a:xfrm>
            <a:off x="8095612" y="30315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227DF158-8028-48B1-B5DE-581C64A3AC2C}"/>
              </a:ext>
            </a:extLst>
          </p:cNvPr>
          <p:cNvSpPr txBox="1"/>
          <p:nvPr/>
        </p:nvSpPr>
        <p:spPr>
          <a:xfrm>
            <a:off x="6858740" y="2717091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98305D07-6D04-4C39-8CFE-FE941D2CFEBD}"/>
              </a:ext>
            </a:extLst>
          </p:cNvPr>
          <p:cNvCxnSpPr>
            <a:cxnSpLocks/>
          </p:cNvCxnSpPr>
          <p:nvPr/>
        </p:nvCxnSpPr>
        <p:spPr>
          <a:xfrm flipV="1">
            <a:off x="280747" y="471357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269DE8C7-06DC-47C0-AE63-246FDEDDD8F4}"/>
              </a:ext>
            </a:extLst>
          </p:cNvPr>
          <p:cNvCxnSpPr>
            <a:cxnSpLocks/>
          </p:cNvCxnSpPr>
          <p:nvPr/>
        </p:nvCxnSpPr>
        <p:spPr>
          <a:xfrm>
            <a:off x="249575" y="6009719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>
            <a:extLst>
              <a:ext uri="{FF2B5EF4-FFF2-40B4-BE49-F238E27FC236}">
                <a16:creationId xmlns:a16="http://schemas.microsoft.com/office/drawing/2014/main" id="{291E0C0C-3E3A-4AFD-A8A9-657C349BBA6E}"/>
              </a:ext>
            </a:extLst>
          </p:cNvPr>
          <p:cNvSpPr txBox="1"/>
          <p:nvPr/>
        </p:nvSpPr>
        <p:spPr>
          <a:xfrm>
            <a:off x="2265799" y="5937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285E996A-D0D6-4FF2-A4F3-E62D31E43690}"/>
              </a:ext>
            </a:extLst>
          </p:cNvPr>
          <p:cNvSpPr txBox="1"/>
          <p:nvPr/>
        </p:nvSpPr>
        <p:spPr>
          <a:xfrm>
            <a:off x="-1703" y="47762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781F9AB2-68A5-4D55-B184-2C50F211CB27}"/>
              </a:ext>
            </a:extLst>
          </p:cNvPr>
          <p:cNvCxnSpPr>
            <a:cxnSpLocks/>
          </p:cNvCxnSpPr>
          <p:nvPr/>
        </p:nvCxnSpPr>
        <p:spPr>
          <a:xfrm flipV="1">
            <a:off x="3417927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27AE0667-A05C-4D48-84A6-FC7DD9F5003D}"/>
              </a:ext>
            </a:extLst>
          </p:cNvPr>
          <p:cNvCxnSpPr>
            <a:cxnSpLocks/>
          </p:cNvCxnSpPr>
          <p:nvPr/>
        </p:nvCxnSpPr>
        <p:spPr>
          <a:xfrm>
            <a:off x="3417927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>
            <a:extLst>
              <a:ext uri="{FF2B5EF4-FFF2-40B4-BE49-F238E27FC236}">
                <a16:creationId xmlns:a16="http://schemas.microsoft.com/office/drawing/2014/main" id="{71DCF5AE-A3FE-42EB-9174-E646659AA69B}"/>
              </a:ext>
            </a:extLst>
          </p:cNvPr>
          <p:cNvSpPr txBox="1"/>
          <p:nvPr/>
        </p:nvSpPr>
        <p:spPr>
          <a:xfrm>
            <a:off x="5425307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70345ED2-9722-4517-84E9-CD6DC98B6CC1}"/>
              </a:ext>
            </a:extLst>
          </p:cNvPr>
          <p:cNvSpPr txBox="1"/>
          <p:nvPr/>
        </p:nvSpPr>
        <p:spPr>
          <a:xfrm>
            <a:off x="3126633" y="47855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F611B7FC-61D6-43B6-93FB-2979BDEAF930}"/>
              </a:ext>
            </a:extLst>
          </p:cNvPr>
          <p:cNvCxnSpPr>
            <a:cxnSpLocks/>
          </p:cNvCxnSpPr>
          <p:nvPr/>
        </p:nvCxnSpPr>
        <p:spPr>
          <a:xfrm flipV="1">
            <a:off x="6292665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DBE1C9D8-22B1-4650-8BBD-2668BB56AB65}"/>
              </a:ext>
            </a:extLst>
          </p:cNvPr>
          <p:cNvCxnSpPr>
            <a:cxnSpLocks/>
          </p:cNvCxnSpPr>
          <p:nvPr/>
        </p:nvCxnSpPr>
        <p:spPr>
          <a:xfrm>
            <a:off x="6283821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>
            <a:extLst>
              <a:ext uri="{FF2B5EF4-FFF2-40B4-BE49-F238E27FC236}">
                <a16:creationId xmlns:a16="http://schemas.microsoft.com/office/drawing/2014/main" id="{4579C7A2-232D-432C-9165-02CCDB2C1B94}"/>
              </a:ext>
            </a:extLst>
          </p:cNvPr>
          <p:cNvSpPr txBox="1"/>
          <p:nvPr/>
        </p:nvSpPr>
        <p:spPr>
          <a:xfrm>
            <a:off x="8265612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4CC5646E-63DA-41CB-AB32-ED9F0BECF2DB}"/>
              </a:ext>
            </a:extLst>
          </p:cNvPr>
          <p:cNvSpPr txBox="1"/>
          <p:nvPr/>
        </p:nvSpPr>
        <p:spPr>
          <a:xfrm>
            <a:off x="5870632" y="478558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0AD695D5-09D7-4307-B96E-82C39BD8B8A5}"/>
              </a:ext>
            </a:extLst>
          </p:cNvPr>
          <p:cNvSpPr txBox="1"/>
          <p:nvPr/>
        </p:nvSpPr>
        <p:spPr>
          <a:xfrm>
            <a:off x="3183908" y="435353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steigende Skalenerträge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A25E99AF-05F6-4BF6-9A53-06D2CE3B2530}"/>
              </a:ext>
            </a:extLst>
          </p:cNvPr>
          <p:cNvSpPr txBox="1"/>
          <p:nvPr/>
        </p:nvSpPr>
        <p:spPr>
          <a:xfrm>
            <a:off x="347174" y="474810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F8544953-981B-46E1-A81F-F60EC68F2837}"/>
              </a:ext>
            </a:extLst>
          </p:cNvPr>
          <p:cNvSpPr txBox="1"/>
          <p:nvPr/>
        </p:nvSpPr>
        <p:spPr>
          <a:xfrm>
            <a:off x="3961617" y="4707458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082B24E0-245F-4629-97BF-A46C9879520B}"/>
              </a:ext>
            </a:extLst>
          </p:cNvPr>
          <p:cNvSpPr/>
          <p:nvPr/>
        </p:nvSpPr>
        <p:spPr>
          <a:xfrm>
            <a:off x="245500" y="5368562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DE494F09-B34B-46B6-B481-C9E48EAAD568}"/>
              </a:ext>
            </a:extLst>
          </p:cNvPr>
          <p:cNvSpPr/>
          <p:nvPr/>
        </p:nvSpPr>
        <p:spPr>
          <a:xfrm>
            <a:off x="3437055" y="504371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01FF60EC-0F60-4E51-9D22-9FF901A3D0B6}"/>
              </a:ext>
            </a:extLst>
          </p:cNvPr>
          <p:cNvCxnSpPr>
            <a:cxnSpLocks/>
          </p:cNvCxnSpPr>
          <p:nvPr/>
        </p:nvCxnSpPr>
        <p:spPr>
          <a:xfrm>
            <a:off x="6543002" y="5265833"/>
            <a:ext cx="1480996" cy="159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feld 158">
            <a:extLst>
              <a:ext uri="{FF2B5EF4-FFF2-40B4-BE49-F238E27FC236}">
                <a16:creationId xmlns:a16="http://schemas.microsoft.com/office/drawing/2014/main" id="{2DB47FE4-E00F-40E3-9B29-6F44E60F0B04}"/>
              </a:ext>
            </a:extLst>
          </p:cNvPr>
          <p:cNvSpPr txBox="1"/>
          <p:nvPr/>
        </p:nvSpPr>
        <p:spPr>
          <a:xfrm>
            <a:off x="8008868" y="523647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48AA1EB-4153-494A-A36D-E9BAA3FA3743}"/>
              </a:ext>
            </a:extLst>
          </p:cNvPr>
          <p:cNvSpPr txBox="1"/>
          <p:nvPr/>
        </p:nvSpPr>
        <p:spPr>
          <a:xfrm>
            <a:off x="6571234" y="4722867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6F30FB-5C2E-430E-BB90-E305D1D0BB5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B0FE8C2-7836-4FB9-8C32-D84C9ABF5B32}"/>
                  </a:ext>
                </a:extLst>
              </p14:cNvPr>
              <p14:cNvContentPartPr/>
              <p14:nvPr/>
            </p14:nvContentPartPr>
            <p14:xfrm>
              <a:off x="2222804" y="1939876"/>
              <a:ext cx="373680" cy="419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B0FE8C2-7836-4FB9-8C32-D84C9ABF5B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4164" y="1930876"/>
                <a:ext cx="39132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E002A56-1B63-4513-B6D4-5C4ACA5ABABB}"/>
              </a:ext>
            </a:extLst>
          </p:cNvPr>
          <p:cNvGrpSpPr/>
          <p:nvPr/>
        </p:nvGrpSpPr>
        <p:grpSpPr>
          <a:xfrm>
            <a:off x="484364" y="1301236"/>
            <a:ext cx="1473120" cy="707760"/>
            <a:chOff x="484364" y="1301236"/>
            <a:chExt cx="1473120" cy="7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BDCAF78-2B57-475C-B03B-147350E630F9}"/>
                    </a:ext>
                  </a:extLst>
                </p14:cNvPr>
                <p14:cNvContentPartPr/>
                <p14:nvPr/>
              </p14:nvContentPartPr>
              <p14:xfrm>
                <a:off x="484364" y="1419316"/>
                <a:ext cx="1333800" cy="589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BDCAF78-2B57-475C-B03B-147350E630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364" y="1410676"/>
                  <a:ext cx="135144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8C4E55C-96B6-4188-B9A0-E31B3F407FB7}"/>
                    </a:ext>
                  </a:extLst>
                </p14:cNvPr>
                <p14:cNvContentPartPr/>
                <p14:nvPr/>
              </p14:nvContentPartPr>
              <p14:xfrm>
                <a:off x="1759124" y="1301236"/>
                <a:ext cx="198360" cy="281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8C4E55C-96B6-4188-B9A0-E31B3F407F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50124" y="1292236"/>
                  <a:ext cx="2160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32B1FBC-AE70-4241-84C2-191A201C6F30}"/>
              </a:ext>
            </a:extLst>
          </p:cNvPr>
          <p:cNvGrpSpPr/>
          <p:nvPr/>
        </p:nvGrpSpPr>
        <p:grpSpPr>
          <a:xfrm>
            <a:off x="3501164" y="1362436"/>
            <a:ext cx="2207160" cy="973800"/>
            <a:chOff x="3501164" y="1362436"/>
            <a:chExt cx="2207160" cy="9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3B1A58E-AA0A-456D-993F-69634D142B3D}"/>
                    </a:ext>
                  </a:extLst>
                </p14:cNvPr>
                <p14:cNvContentPartPr/>
                <p14:nvPr/>
              </p14:nvContentPartPr>
              <p14:xfrm>
                <a:off x="5417804" y="2006836"/>
                <a:ext cx="290520" cy="329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3B1A58E-AA0A-456D-993F-69634D142B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08804" y="1997836"/>
                  <a:ext cx="3081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D2B4CE3-1868-444E-8AAF-1C2BF5714BB5}"/>
                    </a:ext>
                  </a:extLst>
                </p14:cNvPr>
                <p14:cNvContentPartPr/>
                <p14:nvPr/>
              </p14:nvContentPartPr>
              <p14:xfrm>
                <a:off x="3739844" y="1421476"/>
                <a:ext cx="1362960" cy="642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D2B4CE3-1868-444E-8AAF-1C2BF5714B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30844" y="1412836"/>
                  <a:ext cx="138060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FD54D58-20B0-4D21-98EA-9564BFD2E19D}"/>
                    </a:ext>
                  </a:extLst>
                </p14:cNvPr>
                <p14:cNvContentPartPr/>
                <p14:nvPr/>
              </p14:nvContentPartPr>
              <p14:xfrm>
                <a:off x="3501164" y="2048236"/>
                <a:ext cx="57600" cy="43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FD54D58-20B0-4D21-98EA-9564BFD2E1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92524" y="2039596"/>
                  <a:ext cx="75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1BEA3C0-9F9D-4361-BFFA-15D4E6F6A398}"/>
                    </a:ext>
                  </a:extLst>
                </p14:cNvPr>
                <p14:cNvContentPartPr/>
                <p14:nvPr/>
              </p14:nvContentPartPr>
              <p14:xfrm>
                <a:off x="3681524" y="1362436"/>
                <a:ext cx="1419480" cy="624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1BEA3C0-9F9D-4361-BFFA-15D4E6F6A3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72524" y="1353796"/>
                  <a:ext cx="1437120" cy="64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8134333-7581-43E4-93AB-0E1D32E8351D}"/>
                  </a:ext>
                </a:extLst>
              </p14:cNvPr>
              <p14:cNvContentPartPr/>
              <p14:nvPr/>
            </p14:nvContentPartPr>
            <p14:xfrm>
              <a:off x="6272804" y="1592836"/>
              <a:ext cx="1632600" cy="88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8134333-7581-43E4-93AB-0E1D32E835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63804" y="1583836"/>
                <a:ext cx="16502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F1AD108-D66E-4233-809A-99C0E17DBFEC}"/>
                  </a:ext>
                </a:extLst>
              </p14:cNvPr>
              <p14:cNvContentPartPr/>
              <p14:nvPr/>
            </p14:nvContentPartPr>
            <p14:xfrm>
              <a:off x="3676124" y="3244156"/>
              <a:ext cx="1794240" cy="6670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F1AD108-D66E-4233-809A-99C0E17DBF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67484" y="3235516"/>
                <a:ext cx="181188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B12019C-5162-49A5-B5ED-066DB3D1E25D}"/>
              </a:ext>
            </a:extLst>
          </p:cNvPr>
          <p:cNvGrpSpPr/>
          <p:nvPr/>
        </p:nvGrpSpPr>
        <p:grpSpPr>
          <a:xfrm>
            <a:off x="2361764" y="3904756"/>
            <a:ext cx="456480" cy="311400"/>
            <a:chOff x="2361764" y="3904756"/>
            <a:chExt cx="45648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FD2D2E-3104-43A7-9CEE-B35696DA5B23}"/>
                    </a:ext>
                  </a:extLst>
                </p14:cNvPr>
                <p14:cNvContentPartPr/>
                <p14:nvPr/>
              </p14:nvContentPartPr>
              <p14:xfrm>
                <a:off x="2575964" y="3911596"/>
                <a:ext cx="10800" cy="2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FD2D2E-3104-43A7-9CEE-B35696DA5B2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7324" y="3902596"/>
                  <a:ext cx="2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3D285AF-0C8D-452D-AC8D-D4F3A409BFA3}"/>
                    </a:ext>
                  </a:extLst>
                </p14:cNvPr>
                <p14:cNvContentPartPr/>
                <p14:nvPr/>
              </p14:nvContentPartPr>
              <p14:xfrm>
                <a:off x="2389484" y="3939316"/>
                <a:ext cx="135720" cy="117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3D285AF-0C8D-452D-AC8D-D4F3A409BFA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0484" y="3930316"/>
                  <a:ext cx="153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08E84E3-D0BD-4403-880A-B87F5CEFC88F}"/>
                    </a:ext>
                  </a:extLst>
                </p14:cNvPr>
                <p14:cNvContentPartPr/>
                <p14:nvPr/>
              </p14:nvContentPartPr>
              <p14:xfrm>
                <a:off x="2361764" y="3904756"/>
                <a:ext cx="456480" cy="311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08E84E3-D0BD-4403-880A-B87F5CEFC8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2764" y="3896116"/>
                  <a:ext cx="47412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DE8CA50-C82C-4D16-BE9A-28BC98C8D99D}"/>
              </a:ext>
            </a:extLst>
          </p:cNvPr>
          <p:cNvGrpSpPr/>
          <p:nvPr/>
        </p:nvGrpSpPr>
        <p:grpSpPr>
          <a:xfrm>
            <a:off x="547364" y="3064876"/>
            <a:ext cx="1353240" cy="842760"/>
            <a:chOff x="547364" y="3064876"/>
            <a:chExt cx="1353240" cy="84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1A6352-CAC8-4A82-B2FE-CB7345E0F6A3}"/>
                    </a:ext>
                  </a:extLst>
                </p14:cNvPr>
                <p14:cNvContentPartPr/>
                <p14:nvPr/>
              </p14:nvContentPartPr>
              <p14:xfrm>
                <a:off x="555644" y="3844276"/>
                <a:ext cx="129960" cy="63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1A6352-CAC8-4A82-B2FE-CB7345E0F6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6644" y="3835636"/>
                  <a:ext cx="147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828FA19-C4FD-408D-8CEE-EF4B77FD0213}"/>
                    </a:ext>
                  </a:extLst>
                </p14:cNvPr>
                <p14:cNvContentPartPr/>
                <p14:nvPr/>
              </p14:nvContentPartPr>
              <p14:xfrm>
                <a:off x="633044" y="3099076"/>
                <a:ext cx="1267560" cy="683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828FA19-C4FD-408D-8CEE-EF4B77FD021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4044" y="3090436"/>
                  <a:ext cx="128520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E993ED-0312-477B-AC1F-D8110A942147}"/>
                    </a:ext>
                  </a:extLst>
                </p14:cNvPr>
                <p14:cNvContentPartPr/>
                <p14:nvPr/>
              </p14:nvContentPartPr>
              <p14:xfrm>
                <a:off x="547364" y="3685516"/>
                <a:ext cx="143280" cy="207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E993ED-0312-477B-AC1F-D8110A9421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8364" y="3676516"/>
                  <a:ext cx="160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BB374DE-6140-4EDA-91EB-5C1ED5B0929A}"/>
                    </a:ext>
                  </a:extLst>
                </p14:cNvPr>
                <p14:cNvContentPartPr/>
                <p14:nvPr/>
              </p14:nvContentPartPr>
              <p14:xfrm>
                <a:off x="1009604" y="3386356"/>
                <a:ext cx="60840" cy="26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BB374DE-6140-4EDA-91EB-5C1ED5B092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0604" y="3377356"/>
                  <a:ext cx="78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75B0E78-FFB0-46C8-BD4A-EC3B3248C650}"/>
                    </a:ext>
                  </a:extLst>
                </p14:cNvPr>
                <p14:cNvContentPartPr/>
                <p14:nvPr/>
              </p14:nvContentPartPr>
              <p14:xfrm>
                <a:off x="1270604" y="3064876"/>
                <a:ext cx="613440" cy="208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75B0E78-FFB0-46C8-BD4A-EC3B3248C6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61964" y="3055876"/>
                  <a:ext cx="6310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9D61870-ED98-415D-8F95-CEB79D5E468B}"/>
              </a:ext>
            </a:extLst>
          </p:cNvPr>
          <p:cNvGrpSpPr/>
          <p:nvPr/>
        </p:nvGrpSpPr>
        <p:grpSpPr>
          <a:xfrm>
            <a:off x="3833444" y="3214276"/>
            <a:ext cx="1569960" cy="679680"/>
            <a:chOff x="3833444" y="3214276"/>
            <a:chExt cx="156996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1636709-3D2E-4C4A-A0E8-C07C4FFF82D4}"/>
                    </a:ext>
                  </a:extLst>
                </p14:cNvPr>
                <p14:cNvContentPartPr/>
                <p14:nvPr/>
              </p14:nvContentPartPr>
              <p14:xfrm>
                <a:off x="3833444" y="3783076"/>
                <a:ext cx="731880" cy="110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1636709-3D2E-4C4A-A0E8-C07C4FFF82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24804" y="3774076"/>
                  <a:ext cx="749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59AF1F3-D365-4862-84CD-E6253D97C05B}"/>
                    </a:ext>
                  </a:extLst>
                </p14:cNvPr>
                <p14:cNvContentPartPr/>
                <p14:nvPr/>
              </p14:nvContentPartPr>
              <p14:xfrm>
                <a:off x="4770164" y="3214276"/>
                <a:ext cx="633240" cy="484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59AF1F3-D365-4862-84CD-E6253D97C0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61164" y="3205276"/>
                  <a:ext cx="650880" cy="50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BA52EF0-C5FD-4C9A-AFE6-6EBD8ED159CD}"/>
              </a:ext>
            </a:extLst>
          </p:cNvPr>
          <p:cNvGrpSpPr/>
          <p:nvPr/>
        </p:nvGrpSpPr>
        <p:grpSpPr>
          <a:xfrm>
            <a:off x="6764204" y="3055516"/>
            <a:ext cx="1398600" cy="495360"/>
            <a:chOff x="6764204" y="3055516"/>
            <a:chExt cx="139860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C3DF419-6AA6-4641-992B-49DA52B3A188}"/>
                    </a:ext>
                  </a:extLst>
                </p14:cNvPr>
                <p14:cNvContentPartPr/>
                <p14:nvPr/>
              </p14:nvContentPartPr>
              <p14:xfrm>
                <a:off x="6764204" y="3168196"/>
                <a:ext cx="1378440" cy="382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C3DF419-6AA6-4641-992B-49DA52B3A1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55564" y="3159196"/>
                  <a:ext cx="1396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FBDF74-3AEB-4BA2-8D84-E759E3824FBA}"/>
                    </a:ext>
                  </a:extLst>
                </p14:cNvPr>
                <p14:cNvContentPartPr/>
                <p14:nvPr/>
              </p14:nvContentPartPr>
              <p14:xfrm>
                <a:off x="7997204" y="3055516"/>
                <a:ext cx="165600" cy="249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FBDF74-3AEB-4BA2-8D84-E759E3824F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88204" y="3046516"/>
                  <a:ext cx="1832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5F301F5B-948F-4764-9376-4F1182BA073D}"/>
              </a:ext>
            </a:extLst>
          </p:cNvPr>
          <p:cNvGrpSpPr/>
          <p:nvPr/>
        </p:nvGrpSpPr>
        <p:grpSpPr>
          <a:xfrm>
            <a:off x="8998364" y="1439836"/>
            <a:ext cx="2947320" cy="2685240"/>
            <a:chOff x="8998364" y="1439836"/>
            <a:chExt cx="2947320" cy="268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1553A03-B89B-4C04-A896-9A8E7E157C38}"/>
                    </a:ext>
                  </a:extLst>
                </p14:cNvPr>
                <p14:cNvContentPartPr/>
                <p14:nvPr/>
              </p14:nvContentPartPr>
              <p14:xfrm>
                <a:off x="9592004" y="2455036"/>
                <a:ext cx="43560" cy="1407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1553A03-B89B-4C04-A896-9A8E7E157C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3364" y="2446036"/>
                  <a:ext cx="61200" cy="14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7576DCE-8A95-4021-8B12-57C09FE37709}"/>
                    </a:ext>
                  </a:extLst>
                </p14:cNvPr>
                <p14:cNvContentPartPr/>
                <p14:nvPr/>
              </p14:nvContentPartPr>
              <p14:xfrm>
                <a:off x="9451604" y="3685516"/>
                <a:ext cx="1996920" cy="82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7576DCE-8A95-4021-8B12-57C09FE377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42964" y="3676876"/>
                  <a:ext cx="201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E30F426-051E-458C-A0C6-9EFA42F44589}"/>
                    </a:ext>
                  </a:extLst>
                </p14:cNvPr>
                <p14:cNvContentPartPr/>
                <p14:nvPr/>
              </p14:nvContentPartPr>
              <p14:xfrm>
                <a:off x="11353124" y="3590476"/>
                <a:ext cx="274320" cy="278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E30F426-051E-458C-A0C6-9EFA42F445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4124" y="3581836"/>
                  <a:ext cx="291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E3484B-8429-4BFA-A362-C8C36C58FBAB}"/>
                    </a:ext>
                  </a:extLst>
                </p14:cNvPr>
                <p14:cNvContentPartPr/>
                <p14:nvPr/>
              </p14:nvContentPartPr>
              <p14:xfrm>
                <a:off x="9396164" y="2179996"/>
                <a:ext cx="339840" cy="344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E3484B-8429-4BFA-A362-C8C36C58FB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87164" y="2170996"/>
                  <a:ext cx="3574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8BCFBF-F8A2-4E20-8262-347EFB282CFD}"/>
                    </a:ext>
                  </a:extLst>
                </p14:cNvPr>
                <p14:cNvContentPartPr/>
                <p14:nvPr/>
              </p14:nvContentPartPr>
              <p14:xfrm>
                <a:off x="9138764" y="2160556"/>
                <a:ext cx="13320" cy="158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8BCFBF-F8A2-4E20-8262-347EFB282C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30124" y="2151916"/>
                  <a:ext cx="3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2459AA-52EA-42B8-B109-5455697E712C}"/>
                    </a:ext>
                  </a:extLst>
                </p14:cNvPr>
                <p14:cNvContentPartPr/>
                <p14:nvPr/>
              </p14:nvContentPartPr>
              <p14:xfrm>
                <a:off x="9000884" y="2102956"/>
                <a:ext cx="178560" cy="299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2459AA-52EA-42B8-B109-5455697E71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92244" y="2093956"/>
                  <a:ext cx="196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4D204FD-41C7-45CA-A017-AF88DEBB60EB}"/>
                    </a:ext>
                  </a:extLst>
                </p14:cNvPr>
                <p14:cNvContentPartPr/>
                <p14:nvPr/>
              </p14:nvContentPartPr>
              <p14:xfrm>
                <a:off x="9226604" y="2091076"/>
                <a:ext cx="148320" cy="235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4D204FD-41C7-45CA-A017-AF88DEBB60E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17604" y="2082076"/>
                  <a:ext cx="165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4E74DE7-71AD-4958-9CB6-6CA3C06FD578}"/>
                    </a:ext>
                  </a:extLst>
                </p14:cNvPr>
                <p14:cNvContentPartPr/>
                <p14:nvPr/>
              </p14:nvContentPartPr>
              <p14:xfrm>
                <a:off x="9301844" y="2243716"/>
                <a:ext cx="61920" cy="90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4E74DE7-71AD-4958-9CB6-6CA3C06FD5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93204" y="2235076"/>
                  <a:ext cx="7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68105D6-877C-42E6-ABA9-9AEBD497D4CB}"/>
                    </a:ext>
                  </a:extLst>
                </p14:cNvPr>
                <p14:cNvContentPartPr/>
                <p14:nvPr/>
              </p14:nvContentPartPr>
              <p14:xfrm>
                <a:off x="8998364" y="2485276"/>
                <a:ext cx="176760" cy="269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68105D6-877C-42E6-ABA9-9AEBD497D4C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89724" y="2476276"/>
                  <a:ext cx="194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6206F8-6689-411C-867F-ED57DC663ACD}"/>
                    </a:ext>
                  </a:extLst>
                </p14:cNvPr>
                <p14:cNvContentPartPr/>
                <p14:nvPr/>
              </p14:nvContentPartPr>
              <p14:xfrm>
                <a:off x="9239924" y="2483836"/>
                <a:ext cx="135360" cy="225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6206F8-6689-411C-867F-ED57DC663AC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31284" y="2475196"/>
                  <a:ext cx="153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2A2E9EA-8DEB-4489-830E-207C2B0C0701}"/>
                    </a:ext>
                  </a:extLst>
                </p14:cNvPr>
                <p14:cNvContentPartPr/>
                <p14:nvPr/>
              </p14:nvContentPartPr>
              <p14:xfrm>
                <a:off x="9332084" y="2579236"/>
                <a:ext cx="40680" cy="140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2A2E9EA-8DEB-4489-830E-207C2B0C070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23084" y="2570236"/>
                  <a:ext cx="58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E375711-E05E-4DA9-859D-D393C61D4CEB}"/>
                    </a:ext>
                  </a:extLst>
                </p14:cNvPr>
                <p14:cNvContentPartPr/>
                <p14:nvPr/>
              </p14:nvContentPartPr>
              <p14:xfrm>
                <a:off x="11365364" y="3943276"/>
                <a:ext cx="107640" cy="31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E375711-E05E-4DA9-859D-D393C61D4C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56724" y="3934636"/>
                  <a:ext cx="125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026D677-B647-4148-87FA-6345CEBEEA98}"/>
                    </a:ext>
                  </a:extLst>
                </p14:cNvPr>
                <p14:cNvContentPartPr/>
                <p14:nvPr/>
              </p14:nvContentPartPr>
              <p14:xfrm>
                <a:off x="11428724" y="3892516"/>
                <a:ext cx="63720" cy="232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026D677-B647-4148-87FA-6345CEBEEA9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20084" y="3883516"/>
                  <a:ext cx="81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35146C3-6BCC-4E0C-A7E1-B56F3DB59F16}"/>
                    </a:ext>
                  </a:extLst>
                </p14:cNvPr>
                <p14:cNvContentPartPr/>
                <p14:nvPr/>
              </p14:nvContentPartPr>
              <p14:xfrm>
                <a:off x="9836084" y="2304556"/>
                <a:ext cx="1681920" cy="1052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35146C3-6BCC-4E0C-A7E1-B56F3DB59F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27444" y="2295916"/>
                  <a:ext cx="1699560" cy="10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BB287D-0023-4FAA-8FDA-55DD020A9CA0}"/>
                    </a:ext>
                  </a:extLst>
                </p14:cNvPr>
                <p14:cNvContentPartPr/>
                <p14:nvPr/>
              </p14:nvContentPartPr>
              <p14:xfrm>
                <a:off x="11689004" y="2039596"/>
                <a:ext cx="13680" cy="232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BB287D-0023-4FAA-8FDA-55DD020A9C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80004" y="2030596"/>
                  <a:ext cx="31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B388BAD-A4F9-43A0-9039-B6B7C1206686}"/>
                    </a:ext>
                  </a:extLst>
                </p14:cNvPr>
                <p14:cNvContentPartPr/>
                <p14:nvPr/>
              </p14:nvContentPartPr>
              <p14:xfrm>
                <a:off x="11550764" y="2037076"/>
                <a:ext cx="189000" cy="299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B388BAD-A4F9-43A0-9039-B6B7C120668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1764" y="2028076"/>
                  <a:ext cx="206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5211FC7-88FD-4D4D-B1B6-03390F117A89}"/>
                    </a:ext>
                  </a:extLst>
                </p14:cNvPr>
                <p14:cNvContentPartPr/>
                <p14:nvPr/>
              </p14:nvContentPartPr>
              <p14:xfrm>
                <a:off x="11812124" y="1985956"/>
                <a:ext cx="133560" cy="312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5211FC7-88FD-4D4D-B1B6-03390F117A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03124" y="1976956"/>
                  <a:ext cx="151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DE42E20-1831-40C3-B385-11810B3F5E5B}"/>
                    </a:ext>
                  </a:extLst>
                </p14:cNvPr>
                <p14:cNvContentPartPr/>
                <p14:nvPr/>
              </p14:nvContentPartPr>
              <p14:xfrm>
                <a:off x="11887724" y="2158036"/>
                <a:ext cx="11160" cy="118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DE42E20-1831-40C3-B385-11810B3F5E5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78724" y="2149396"/>
                  <a:ext cx="2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BDBCD2F-41C9-4AB4-8B31-B5662A07E6E1}"/>
                    </a:ext>
                  </a:extLst>
                </p14:cNvPr>
                <p14:cNvContentPartPr/>
                <p14:nvPr/>
              </p14:nvContentPartPr>
              <p14:xfrm>
                <a:off x="9662204" y="2251636"/>
                <a:ext cx="1542600" cy="1452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BDBCD2F-41C9-4AB4-8B31-B5662A07E6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53204" y="2242636"/>
                  <a:ext cx="1560240" cy="14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4C4427F-CBAE-4329-BB61-E5177B3059F1}"/>
                    </a:ext>
                  </a:extLst>
                </p14:cNvPr>
                <p14:cNvContentPartPr/>
                <p14:nvPr/>
              </p14:nvContentPartPr>
              <p14:xfrm>
                <a:off x="11038484" y="1766356"/>
                <a:ext cx="185040" cy="318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4C4427F-CBAE-4329-BB61-E5177B3059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29484" y="1757716"/>
                  <a:ext cx="202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D908480-BA9C-4E53-BF5F-DA6BB42EAEF5}"/>
                    </a:ext>
                  </a:extLst>
                </p14:cNvPr>
                <p14:cNvContentPartPr/>
                <p14:nvPr/>
              </p14:nvContentPartPr>
              <p14:xfrm>
                <a:off x="11251244" y="1836916"/>
                <a:ext cx="182520" cy="177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D908480-BA9C-4E53-BF5F-DA6BB42EAE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42604" y="1828276"/>
                  <a:ext cx="200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9AEEDB-9033-457E-8949-D34C40324781}"/>
                    </a:ext>
                  </a:extLst>
                </p14:cNvPr>
                <p14:cNvContentPartPr/>
                <p14:nvPr/>
              </p14:nvContentPartPr>
              <p14:xfrm>
                <a:off x="11385524" y="1917196"/>
                <a:ext cx="14400" cy="86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9AEEDB-9033-457E-8949-D34C403247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76884" y="1908556"/>
                  <a:ext cx="32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C2F80F4-F278-409F-99D8-B7119C12736C}"/>
                    </a:ext>
                  </a:extLst>
                </p14:cNvPr>
                <p14:cNvContentPartPr/>
                <p14:nvPr/>
              </p14:nvContentPartPr>
              <p14:xfrm>
                <a:off x="10458884" y="2683276"/>
                <a:ext cx="49320" cy="475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C2F80F4-F278-409F-99D8-B7119C12736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49884" y="2674636"/>
                  <a:ext cx="669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5AF30DB-61B6-4C3F-8932-953844257A85}"/>
                    </a:ext>
                  </a:extLst>
                </p14:cNvPr>
                <p14:cNvContentPartPr/>
                <p14:nvPr/>
              </p14:nvContentPartPr>
              <p14:xfrm>
                <a:off x="10380044" y="3003316"/>
                <a:ext cx="218160" cy="239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5AF30DB-61B6-4C3F-8932-953844257A8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71044" y="2994676"/>
                  <a:ext cx="235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97A28A4-03DC-4ADA-A1EE-38CCF91E596D}"/>
                    </a:ext>
                  </a:extLst>
                </p14:cNvPr>
                <p14:cNvContentPartPr/>
                <p14:nvPr/>
              </p14:nvContentPartPr>
              <p14:xfrm>
                <a:off x="10075484" y="1818556"/>
                <a:ext cx="17280" cy="262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97A28A4-03DC-4ADA-A1EE-38CCF91E59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66484" y="1809916"/>
                  <a:ext cx="34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6100B25-2CF9-45F1-B3BE-87A53D56B9B8}"/>
                    </a:ext>
                  </a:extLst>
                </p14:cNvPr>
                <p14:cNvContentPartPr/>
                <p14:nvPr/>
              </p14:nvContentPartPr>
              <p14:xfrm>
                <a:off x="9958484" y="1696156"/>
                <a:ext cx="218520" cy="389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6100B25-2CF9-45F1-B3BE-87A53D56B9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49484" y="1687516"/>
                  <a:ext cx="2361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7DCDF1C-3B83-4754-8299-C821E12C642E}"/>
                    </a:ext>
                  </a:extLst>
                </p14:cNvPr>
                <p14:cNvContentPartPr/>
                <p14:nvPr/>
              </p14:nvContentPartPr>
              <p14:xfrm>
                <a:off x="10223444" y="1895236"/>
                <a:ext cx="59760" cy="133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7DCDF1C-3B83-4754-8299-C821E12C64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14444" y="1886236"/>
                  <a:ext cx="77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D0B02CB-37D1-491A-84DA-D7D80F85047B}"/>
                    </a:ext>
                  </a:extLst>
                </p14:cNvPr>
                <p14:cNvContentPartPr/>
                <p14:nvPr/>
              </p14:nvContentPartPr>
              <p14:xfrm>
                <a:off x="10332884" y="1660516"/>
                <a:ext cx="218520" cy="285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D0B02CB-37D1-491A-84DA-D7D80F8504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24244" y="1651516"/>
                  <a:ext cx="236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DEB0E4A-763B-4166-BDC9-6821ACC26793}"/>
                    </a:ext>
                  </a:extLst>
                </p14:cNvPr>
                <p14:cNvContentPartPr/>
                <p14:nvPr/>
              </p14:nvContentPartPr>
              <p14:xfrm>
                <a:off x="10522244" y="1679236"/>
                <a:ext cx="13680" cy="10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DEB0E4A-763B-4166-BDC9-6821ACC267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13604" y="1670596"/>
                  <a:ext cx="3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E784267-C496-4B8F-969D-77297F7D2D35}"/>
                    </a:ext>
                  </a:extLst>
                </p14:cNvPr>
                <p14:cNvContentPartPr/>
                <p14:nvPr/>
              </p14:nvContentPartPr>
              <p14:xfrm>
                <a:off x="10555004" y="1629916"/>
                <a:ext cx="83520" cy="232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E784267-C496-4B8F-969D-77297F7D2D3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46004" y="1620916"/>
                  <a:ext cx="101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807A37E-7303-4EB1-936D-6D4D4071ECAE}"/>
                    </a:ext>
                  </a:extLst>
                </p14:cNvPr>
                <p14:cNvContentPartPr/>
                <p14:nvPr/>
              </p14:nvContentPartPr>
              <p14:xfrm>
                <a:off x="10690364" y="1687156"/>
                <a:ext cx="123840" cy="160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807A37E-7303-4EB1-936D-6D4D4071ECA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81724" y="1678516"/>
                  <a:ext cx="141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BCF5638-7945-4FC4-95E0-8FC3F0D4DBF3}"/>
                    </a:ext>
                  </a:extLst>
                </p14:cNvPr>
                <p14:cNvContentPartPr/>
                <p14:nvPr/>
              </p14:nvContentPartPr>
              <p14:xfrm>
                <a:off x="10805924" y="1641076"/>
                <a:ext cx="109440" cy="248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BCF5638-7945-4FC4-95E0-8FC3F0D4DBF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97284" y="1632436"/>
                  <a:ext cx="127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B5EC406-44ED-4730-922F-5E2B2C3537C9}"/>
                    </a:ext>
                  </a:extLst>
                </p14:cNvPr>
                <p14:cNvContentPartPr/>
                <p14:nvPr/>
              </p14:nvContentPartPr>
              <p14:xfrm>
                <a:off x="10924364" y="1626676"/>
                <a:ext cx="8640" cy="98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B5EC406-44ED-4730-922F-5E2B2C3537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15364" y="1618036"/>
                  <a:ext cx="26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390801E-06EB-4B6A-B099-FA01DA13D5E6}"/>
                    </a:ext>
                  </a:extLst>
                </p14:cNvPr>
                <p14:cNvContentPartPr/>
                <p14:nvPr/>
              </p14:nvContentPartPr>
              <p14:xfrm>
                <a:off x="10956764" y="1439836"/>
                <a:ext cx="454680" cy="271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390801E-06EB-4B6A-B099-FA01DA13D5E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48124" y="1431196"/>
                  <a:ext cx="47232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C1A946C-422D-4F5B-83C3-E81AEC9D9F94}"/>
              </a:ext>
            </a:extLst>
          </p:cNvPr>
          <p:cNvGrpSpPr/>
          <p:nvPr/>
        </p:nvGrpSpPr>
        <p:grpSpPr>
          <a:xfrm>
            <a:off x="11028764" y="855556"/>
            <a:ext cx="902160" cy="370800"/>
            <a:chOff x="11028764" y="855556"/>
            <a:chExt cx="9021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870CA39-000C-4F48-B16C-395393663D68}"/>
                    </a:ext>
                  </a:extLst>
                </p14:cNvPr>
                <p14:cNvContentPartPr/>
                <p14:nvPr/>
              </p14:nvContentPartPr>
              <p14:xfrm>
                <a:off x="11028764" y="994156"/>
                <a:ext cx="198000" cy="232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870CA39-000C-4F48-B16C-395393663D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20124" y="985156"/>
                  <a:ext cx="21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21DDB32-F6BE-4D94-B5A0-D29A1327F1C6}"/>
                    </a:ext>
                  </a:extLst>
                </p14:cNvPr>
                <p14:cNvContentPartPr/>
                <p14:nvPr/>
              </p14:nvContentPartPr>
              <p14:xfrm>
                <a:off x="11256284" y="979756"/>
                <a:ext cx="159480" cy="174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21DDB32-F6BE-4D94-B5A0-D29A1327F1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47644" y="970756"/>
                  <a:ext cx="177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5277042-225E-4396-8DE4-2041DB4FB57D}"/>
                    </a:ext>
                  </a:extLst>
                </p14:cNvPr>
                <p14:cNvContentPartPr/>
                <p14:nvPr/>
              </p14:nvContentPartPr>
              <p14:xfrm>
                <a:off x="11336924" y="1055716"/>
                <a:ext cx="203040" cy="143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5277042-225E-4396-8DE4-2041DB4FB5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28284" y="1046716"/>
                  <a:ext cx="220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B699DF1-D647-498E-8C88-C431739FB693}"/>
                    </a:ext>
                  </a:extLst>
                </p14:cNvPr>
                <p14:cNvContentPartPr/>
                <p14:nvPr/>
              </p14:nvContentPartPr>
              <p14:xfrm>
                <a:off x="11464004" y="947716"/>
                <a:ext cx="206280" cy="195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B699DF1-D647-498E-8C88-C431739FB69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55004" y="939076"/>
                  <a:ext cx="223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1B70D44-AF6B-47EB-9FA5-0EED1947CA1B}"/>
                    </a:ext>
                  </a:extLst>
                </p14:cNvPr>
                <p14:cNvContentPartPr/>
                <p14:nvPr/>
              </p14:nvContentPartPr>
              <p14:xfrm>
                <a:off x="11566244" y="913516"/>
                <a:ext cx="150120" cy="272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1B70D44-AF6B-47EB-9FA5-0EED1947CA1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57244" y="904516"/>
                  <a:ext cx="167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CE3C9CB-0ABB-4726-8215-000575A4ECC9}"/>
                    </a:ext>
                  </a:extLst>
                </p14:cNvPr>
                <p14:cNvContentPartPr/>
                <p14:nvPr/>
              </p14:nvContentPartPr>
              <p14:xfrm>
                <a:off x="11739044" y="855556"/>
                <a:ext cx="191880" cy="277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CE3C9CB-0ABB-4726-8215-000575A4ECC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730404" y="846916"/>
                  <a:ext cx="20952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59DA13B-EF62-44B6-AF04-209801B82848}"/>
                  </a:ext>
                </a:extLst>
              </p14:cNvPr>
              <p14:cNvContentPartPr/>
              <p14:nvPr/>
            </p14:nvContentPartPr>
            <p14:xfrm>
              <a:off x="3250964" y="4630156"/>
              <a:ext cx="2419920" cy="622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59DA13B-EF62-44B6-AF04-209801B8284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41964" y="4621516"/>
                <a:ext cx="243756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F595D3F0-9ED9-40DA-A5C3-FE3CC459F5A5}"/>
              </a:ext>
            </a:extLst>
          </p:cNvPr>
          <p:cNvGrpSpPr/>
          <p:nvPr/>
        </p:nvGrpSpPr>
        <p:grpSpPr>
          <a:xfrm>
            <a:off x="3032084" y="442636"/>
            <a:ext cx="2421000" cy="332280"/>
            <a:chOff x="3032084" y="442636"/>
            <a:chExt cx="242100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FEE53FD-CB91-47D1-B7BC-294C14434A0D}"/>
                    </a:ext>
                  </a:extLst>
                </p14:cNvPr>
                <p14:cNvContentPartPr/>
                <p14:nvPr/>
              </p14:nvContentPartPr>
              <p14:xfrm>
                <a:off x="3182924" y="659356"/>
                <a:ext cx="2270160" cy="115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FEE53FD-CB91-47D1-B7BC-294C14434A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73924" y="650356"/>
                  <a:ext cx="228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FD7004-8339-429D-86FB-5213707F6073}"/>
                    </a:ext>
                  </a:extLst>
                </p14:cNvPr>
                <p14:cNvContentPartPr/>
                <p14:nvPr/>
              </p14:nvContentPartPr>
              <p14:xfrm>
                <a:off x="4633004" y="473956"/>
                <a:ext cx="797040" cy="71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FD7004-8339-429D-86FB-5213707F60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24004" y="465316"/>
                  <a:ext cx="814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56E0338-1E10-410D-AC72-A0DE92DFAEFD}"/>
                    </a:ext>
                  </a:extLst>
                </p14:cNvPr>
                <p14:cNvContentPartPr/>
                <p14:nvPr/>
              </p14:nvContentPartPr>
              <p14:xfrm>
                <a:off x="3032084" y="442636"/>
                <a:ext cx="977040" cy="313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56E0338-1E10-410D-AC72-A0DE92DFAEF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23444" y="433636"/>
                  <a:ext cx="99468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B458A799-476B-4221-9990-919E7B8313EC}"/>
              </a:ext>
            </a:extLst>
          </p:cNvPr>
          <p:cNvGrpSpPr/>
          <p:nvPr/>
        </p:nvGrpSpPr>
        <p:grpSpPr>
          <a:xfrm>
            <a:off x="385724" y="5257636"/>
            <a:ext cx="1677960" cy="656640"/>
            <a:chOff x="385724" y="5257636"/>
            <a:chExt cx="167796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BEDB887-EF45-4AD3-8770-1B3AC99F3BF9}"/>
                    </a:ext>
                  </a:extLst>
                </p14:cNvPr>
                <p14:cNvContentPartPr/>
                <p14:nvPr/>
              </p14:nvContentPartPr>
              <p14:xfrm>
                <a:off x="385724" y="5896996"/>
                <a:ext cx="131760" cy="17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BEDB887-EF45-4AD3-8770-1B3AC99F3B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7084" y="5887996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15C4DE0-C28E-4618-B0BC-916E981C2EB1}"/>
                    </a:ext>
                  </a:extLst>
                </p14:cNvPr>
                <p14:cNvContentPartPr/>
                <p14:nvPr/>
              </p14:nvContentPartPr>
              <p14:xfrm>
                <a:off x="734204" y="5257636"/>
                <a:ext cx="1329480" cy="594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15C4DE0-C28E-4618-B0BC-916E981C2EB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5204" y="5248636"/>
                  <a:ext cx="134712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56679C-CBC9-4FC1-AD92-6C20982601F3}"/>
                    </a:ext>
                  </a:extLst>
                </p14:cNvPr>
                <p14:cNvContentPartPr/>
                <p14:nvPr/>
              </p14:nvContentPartPr>
              <p14:xfrm>
                <a:off x="624044" y="5298316"/>
                <a:ext cx="1398600" cy="548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56679C-CBC9-4FC1-AD92-6C20982601F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5404" y="5289676"/>
                  <a:ext cx="1416240" cy="56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1539D86-5A92-4F1C-8048-337074C0E6D2}"/>
                  </a:ext>
                </a:extLst>
              </p14:cNvPr>
              <p14:cNvContentPartPr/>
              <p14:nvPr/>
            </p14:nvContentPartPr>
            <p14:xfrm>
              <a:off x="3562364" y="5142076"/>
              <a:ext cx="1349640" cy="8362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1539D86-5A92-4F1C-8048-337074C0E6D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553364" y="5133076"/>
                <a:ext cx="1367280" cy="85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37476704-6977-43F8-B6BC-ECFFB06938EA}"/>
              </a:ext>
            </a:extLst>
          </p:cNvPr>
          <p:cNvGrpSpPr/>
          <p:nvPr/>
        </p:nvGrpSpPr>
        <p:grpSpPr>
          <a:xfrm>
            <a:off x="3487844" y="5030836"/>
            <a:ext cx="1538640" cy="1338120"/>
            <a:chOff x="3487844" y="5030836"/>
            <a:chExt cx="1538640" cy="13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2D2BB1B-7752-4A47-BE14-0B937D267829}"/>
                    </a:ext>
                  </a:extLst>
                </p14:cNvPr>
                <p14:cNvContentPartPr/>
                <p14:nvPr/>
              </p14:nvContentPartPr>
              <p14:xfrm>
                <a:off x="3705284" y="5455636"/>
                <a:ext cx="206280" cy="250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2D2BB1B-7752-4A47-BE14-0B937D26782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96284" y="5446996"/>
                  <a:ext cx="223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5294E88-BB2E-4900-B0D1-10E033691F25}"/>
                    </a:ext>
                  </a:extLst>
                </p14:cNvPr>
                <p14:cNvContentPartPr/>
                <p14:nvPr/>
              </p14:nvContentPartPr>
              <p14:xfrm>
                <a:off x="3654164" y="5999956"/>
                <a:ext cx="24120" cy="96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5294E88-BB2E-4900-B0D1-10E033691F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45164" y="5991316"/>
                  <a:ext cx="41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5C2C1B5-E5D6-45FF-A288-5F9ABECA8870}"/>
                    </a:ext>
                  </a:extLst>
                </p14:cNvPr>
                <p14:cNvContentPartPr/>
                <p14:nvPr/>
              </p14:nvContentPartPr>
              <p14:xfrm>
                <a:off x="3581444" y="6234316"/>
                <a:ext cx="84960" cy="79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5C2C1B5-E5D6-45FF-A288-5F9ABECA887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72444" y="6225676"/>
                  <a:ext cx="102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E873C74-627C-46B2-82CC-6C7FC04DAC88}"/>
                    </a:ext>
                  </a:extLst>
                </p14:cNvPr>
                <p14:cNvContentPartPr/>
                <p14:nvPr/>
              </p14:nvContentPartPr>
              <p14:xfrm>
                <a:off x="3857924" y="5965396"/>
                <a:ext cx="6120" cy="193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E873C74-627C-46B2-82CC-6C7FC04DAC8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48924" y="5956756"/>
                  <a:ext cx="23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E8EC0E-6BE8-4B20-99A1-F33C93553433}"/>
                    </a:ext>
                  </a:extLst>
                </p14:cNvPr>
                <p14:cNvContentPartPr/>
                <p14:nvPr/>
              </p14:nvContentPartPr>
              <p14:xfrm>
                <a:off x="3820484" y="6219916"/>
                <a:ext cx="133920" cy="145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E8EC0E-6BE8-4B20-99A1-F33C9355343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11844" y="6211276"/>
                  <a:ext cx="151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009E270-C03A-4E5C-A339-3FFDB83013F5}"/>
                    </a:ext>
                  </a:extLst>
                </p14:cNvPr>
                <p14:cNvContentPartPr/>
                <p14:nvPr/>
              </p14:nvContentPartPr>
              <p14:xfrm>
                <a:off x="4356884" y="5234596"/>
                <a:ext cx="43920" cy="789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009E270-C03A-4E5C-A339-3FFDB83013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47884" y="5225596"/>
                  <a:ext cx="615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CC61848-1310-4B96-8B28-D60108DFFF09}"/>
                    </a:ext>
                  </a:extLst>
                </p14:cNvPr>
                <p14:cNvContentPartPr/>
                <p14:nvPr/>
              </p14:nvContentPartPr>
              <p14:xfrm>
                <a:off x="4588004" y="5192476"/>
                <a:ext cx="9000" cy="790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CC61848-1310-4B96-8B28-D60108DFFF0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79004" y="5183836"/>
                  <a:ext cx="2664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1C2C6B1-1159-4039-AAA5-68E858BB7E7A}"/>
                    </a:ext>
                  </a:extLst>
                </p14:cNvPr>
                <p14:cNvContentPartPr/>
                <p14:nvPr/>
              </p14:nvContentPartPr>
              <p14:xfrm>
                <a:off x="4277324" y="6235396"/>
                <a:ext cx="98640" cy="133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1C2C6B1-1159-4039-AAA5-68E858BB7E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68324" y="6226396"/>
                  <a:ext cx="116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B7EA6EA-340F-4CF2-977B-42C2BC165F7F}"/>
                    </a:ext>
                  </a:extLst>
                </p14:cNvPr>
                <p14:cNvContentPartPr/>
                <p14:nvPr/>
              </p14:nvContentPartPr>
              <p14:xfrm>
                <a:off x="4319804" y="6191476"/>
                <a:ext cx="83520" cy="31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B7EA6EA-340F-4CF2-977B-42C2BC165F7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10804" y="6182836"/>
                  <a:ext cx="10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F13792E-D195-40D9-A4F3-4B3B9EE8CAD3}"/>
                    </a:ext>
                  </a:extLst>
                </p14:cNvPr>
                <p14:cNvContentPartPr/>
                <p14:nvPr/>
              </p14:nvContentPartPr>
              <p14:xfrm>
                <a:off x="4539044" y="6159076"/>
                <a:ext cx="78480" cy="208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F13792E-D195-40D9-A4F3-4B3B9EE8CAD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30044" y="6150436"/>
                  <a:ext cx="96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5DD76B6-0955-434C-AFBB-5E4476202F16}"/>
                    </a:ext>
                  </a:extLst>
                </p14:cNvPr>
                <p14:cNvContentPartPr/>
                <p14:nvPr/>
              </p14:nvContentPartPr>
              <p14:xfrm>
                <a:off x="4404404" y="5315956"/>
                <a:ext cx="4320" cy="23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5DD76B6-0955-434C-AFBB-5E4476202F1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95404" y="5306956"/>
                  <a:ext cx="21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12AE62E-2B55-46BC-9229-7FA2445271AB}"/>
                    </a:ext>
                  </a:extLst>
                </p14:cNvPr>
                <p14:cNvContentPartPr/>
                <p14:nvPr/>
              </p14:nvContentPartPr>
              <p14:xfrm>
                <a:off x="4413404" y="5255116"/>
                <a:ext cx="181080" cy="27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12AE62E-2B55-46BC-9229-7FA2445271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04764" y="5246476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9511E84-0509-4621-B143-07347CE960AB}"/>
                    </a:ext>
                  </a:extLst>
                </p14:cNvPr>
                <p14:cNvContentPartPr/>
                <p14:nvPr/>
              </p14:nvContentPartPr>
              <p14:xfrm>
                <a:off x="4596644" y="5131276"/>
                <a:ext cx="25920" cy="194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9511E84-0509-4621-B143-07347CE960A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87644" y="5122276"/>
                  <a:ext cx="43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36C6672-7EA2-446A-BA78-B93E74847097}"/>
                    </a:ext>
                  </a:extLst>
                </p14:cNvPr>
                <p14:cNvContentPartPr/>
                <p14:nvPr/>
              </p14:nvContentPartPr>
              <p14:xfrm>
                <a:off x="3946484" y="5506756"/>
                <a:ext cx="29160" cy="102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36C6672-7EA2-446A-BA78-B93E7484709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37844" y="5498116"/>
                  <a:ext cx="46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7FE5824-5302-4E15-BC83-DBFDBB24FBAE}"/>
                    </a:ext>
                  </a:extLst>
                </p14:cNvPr>
                <p14:cNvContentPartPr/>
                <p14:nvPr/>
              </p14:nvContentPartPr>
              <p14:xfrm>
                <a:off x="3951164" y="5534836"/>
                <a:ext cx="38880" cy="113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7FE5824-5302-4E15-BC83-DBFDBB24FBA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42524" y="552583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EE265E4-1EC2-42B6-8934-3B0276BAB612}"/>
                    </a:ext>
                  </a:extLst>
                </p14:cNvPr>
                <p14:cNvContentPartPr/>
                <p14:nvPr/>
              </p14:nvContentPartPr>
              <p14:xfrm>
                <a:off x="4018844" y="5503156"/>
                <a:ext cx="53280" cy="1015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EE265E4-1EC2-42B6-8934-3B0276BAB61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09844" y="5494156"/>
                  <a:ext cx="70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9280C0E-F702-431A-8927-CB4B8FD489C5}"/>
                    </a:ext>
                  </a:extLst>
                </p14:cNvPr>
                <p14:cNvContentPartPr/>
                <p14:nvPr/>
              </p14:nvContentPartPr>
              <p14:xfrm>
                <a:off x="4044044" y="5578396"/>
                <a:ext cx="29880" cy="37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9280C0E-F702-431A-8927-CB4B8FD489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35404" y="5569756"/>
                  <a:ext cx="4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AE5C1C0-3621-4E8D-84B0-C4388388DB9B}"/>
                    </a:ext>
                  </a:extLst>
                </p14:cNvPr>
                <p14:cNvContentPartPr/>
                <p14:nvPr/>
              </p14:nvContentPartPr>
              <p14:xfrm>
                <a:off x="4131164" y="5598556"/>
                <a:ext cx="41760" cy="77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AE5C1C0-3621-4E8D-84B0-C4388388DB9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22524" y="5589916"/>
                  <a:ext cx="59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FDD6610-0DEA-4727-B3E7-1181AEFDB63C}"/>
                    </a:ext>
                  </a:extLst>
                </p14:cNvPr>
                <p14:cNvContentPartPr/>
                <p14:nvPr/>
              </p14:nvContentPartPr>
              <p14:xfrm>
                <a:off x="4687364" y="5164036"/>
                <a:ext cx="39960" cy="89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FDD6610-0DEA-4727-B3E7-1181AEFDB6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78724" y="5155396"/>
                  <a:ext cx="57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3954443-E38B-4B0D-ADA8-F43052E95EC2}"/>
                    </a:ext>
                  </a:extLst>
                </p14:cNvPr>
                <p14:cNvContentPartPr/>
                <p14:nvPr/>
              </p14:nvContentPartPr>
              <p14:xfrm>
                <a:off x="4711124" y="5161156"/>
                <a:ext cx="57240" cy="74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3954443-E38B-4B0D-ADA8-F43052E95EC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02484" y="5152156"/>
                  <a:ext cx="74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E2FF11D-9BEE-4D71-ADC1-124F748B86B7}"/>
                    </a:ext>
                  </a:extLst>
                </p14:cNvPr>
                <p14:cNvContentPartPr/>
                <p14:nvPr/>
              </p14:nvContentPartPr>
              <p14:xfrm>
                <a:off x="4693124" y="5248276"/>
                <a:ext cx="73080" cy="20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E2FF11D-9BEE-4D71-ADC1-124F748B86B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84484" y="5239636"/>
                  <a:ext cx="90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126D146-4C76-4BB0-B12D-DD6823D25D16}"/>
                    </a:ext>
                  </a:extLst>
                </p14:cNvPr>
                <p14:cNvContentPartPr/>
                <p14:nvPr/>
              </p14:nvContentPartPr>
              <p14:xfrm>
                <a:off x="4818044" y="5136316"/>
                <a:ext cx="73440" cy="129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126D146-4C76-4BB0-B12D-DD6823D25D1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09404" y="5127676"/>
                  <a:ext cx="91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E1D0280-498E-4433-82AD-78E96585269E}"/>
                    </a:ext>
                  </a:extLst>
                </p14:cNvPr>
                <p14:cNvContentPartPr/>
                <p14:nvPr/>
              </p14:nvContentPartPr>
              <p14:xfrm>
                <a:off x="4857284" y="5192116"/>
                <a:ext cx="27720" cy="55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E1D0280-498E-4433-82AD-78E9658526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48644" y="5183116"/>
                  <a:ext cx="45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66DB2D6-09E3-4A18-91CE-FE2C567EF3F1}"/>
                    </a:ext>
                  </a:extLst>
                </p14:cNvPr>
                <p14:cNvContentPartPr/>
                <p14:nvPr/>
              </p14:nvContentPartPr>
              <p14:xfrm>
                <a:off x="4923164" y="5205436"/>
                <a:ext cx="93600" cy="102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66DB2D6-09E3-4A18-91CE-FE2C567EF3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14524" y="5196796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32A0A6E-EF79-4B6F-BA7E-2C0E01930BFC}"/>
                    </a:ext>
                  </a:extLst>
                </p14:cNvPr>
                <p14:cNvContentPartPr/>
                <p14:nvPr/>
              </p14:nvContentPartPr>
              <p14:xfrm>
                <a:off x="3487844" y="5030836"/>
                <a:ext cx="1538640" cy="964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32A0A6E-EF79-4B6F-BA7E-2C0E01930BF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78844" y="5021836"/>
                  <a:ext cx="1556280" cy="9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2E022F9-3C72-470C-9FA3-C6B82689778C}"/>
                  </a:ext>
                </a:extLst>
              </p14:cNvPr>
              <p14:cNvContentPartPr/>
              <p14:nvPr/>
            </p14:nvContentPartPr>
            <p14:xfrm>
              <a:off x="6524804" y="5225956"/>
              <a:ext cx="1561320" cy="2199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2E022F9-3C72-470C-9FA3-C6B82689778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516164" y="5217316"/>
                <a:ext cx="157896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21B4EE82-7C20-46BC-9E5C-D6583BD221BE}"/>
              </a:ext>
            </a:extLst>
          </p:cNvPr>
          <p:cNvGrpSpPr/>
          <p:nvPr/>
        </p:nvGrpSpPr>
        <p:grpSpPr>
          <a:xfrm>
            <a:off x="5789684" y="4468156"/>
            <a:ext cx="2549520" cy="1735560"/>
            <a:chOff x="5789684" y="4468156"/>
            <a:chExt cx="2549520" cy="173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919C7EB-3F90-47AE-8D84-0ED49C17E14D}"/>
                    </a:ext>
                  </a:extLst>
                </p14:cNvPr>
                <p14:cNvContentPartPr/>
                <p14:nvPr/>
              </p14:nvContentPartPr>
              <p14:xfrm>
                <a:off x="7702004" y="4585156"/>
                <a:ext cx="190800" cy="44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919C7EB-3F90-47AE-8D84-0ED49C17E14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93004" y="4576516"/>
                  <a:ext cx="20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15CAA1-EEE6-46FE-B5BF-B1AFF764DAEF}"/>
                    </a:ext>
                  </a:extLst>
                </p14:cNvPr>
                <p14:cNvContentPartPr/>
                <p14:nvPr/>
              </p14:nvContentPartPr>
              <p14:xfrm>
                <a:off x="5789684" y="4468156"/>
                <a:ext cx="2549520" cy="1735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15CAA1-EEE6-46FE-B5BF-B1AFF764DA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80684" y="4459516"/>
                  <a:ext cx="2567160" cy="175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C4191D68-D9D3-4222-8BFF-30B35715637B}"/>
                  </a:ext>
                </a:extLst>
              </p14:cNvPr>
              <p14:cNvContentPartPr/>
              <p14:nvPr/>
            </p14:nvContentPartPr>
            <p14:xfrm>
              <a:off x="5838284" y="4295716"/>
              <a:ext cx="2755800" cy="22888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C4191D68-D9D3-4222-8BFF-30B35715637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829644" y="4286716"/>
                <a:ext cx="2773440" cy="23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58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9" y="24375"/>
            <a:ext cx="1021367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: “</a:t>
            </a:r>
            <a:r>
              <a:rPr lang="en-US" sz="2800" dirty="0" err="1">
                <a:solidFill>
                  <a:sysClr val="windowText" lastClr="000000"/>
                </a:solidFill>
              </a:rPr>
              <a:t>Neue</a:t>
            </a:r>
            <a:r>
              <a:rPr lang="en-US" sz="2800" dirty="0">
                <a:solidFill>
                  <a:sysClr val="windowText" lastClr="000000"/>
                </a:solidFill>
              </a:rPr>
              <a:t>”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Außenhandelstheorie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55119" y="495298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Gibt es Handel, wenn die Länder sich nicht in ihren </a:t>
            </a:r>
            <a:r>
              <a:rPr lang="de-DE" sz="2400" dirty="0" err="1"/>
              <a:t>Produktivitäten</a:t>
            </a:r>
            <a:r>
              <a:rPr lang="de-DE" sz="2400" dirty="0"/>
              <a:t> unterscheiden?</a:t>
            </a:r>
          </a:p>
          <a:p>
            <a:endParaRPr lang="de-DE" sz="2400" dirty="0"/>
          </a:p>
          <a:p>
            <a:r>
              <a:rPr lang="de-DE" sz="2400" b="1" u="sng" dirty="0"/>
              <a:t>Neue Annahme:</a:t>
            </a:r>
          </a:p>
          <a:p>
            <a:r>
              <a:rPr lang="de-DE" sz="2400" dirty="0"/>
              <a:t>Steigende Skalenerträge: Y=F(L) führt z.B. 2L↑ → 3Y↑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konstanten Faktorpreisen sinken bei steigender Produktion die Durchschnittskosten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spezialisiert sich aufgrund des Skaleneffekts auf die Produktion einiger Produkte und importiert die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Handel findet auch zwischen Ländern mit vergleichbaren Produktionsbedingungen statt 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5D2698-1DB3-427E-AAF1-84B8BDAA493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2479E83-AF21-43EB-8250-1F28E8A20020}"/>
                  </a:ext>
                </a:extLst>
              </p14:cNvPr>
              <p14:cNvContentPartPr/>
              <p14:nvPr/>
            </p14:nvContentPartPr>
            <p14:xfrm>
              <a:off x="1081244" y="2419789"/>
              <a:ext cx="6809760" cy="138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2479E83-AF21-43EB-8250-1F28E8A200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604" y="2411149"/>
                <a:ext cx="68274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D88EBB1-DC49-47A3-B991-A793B5EE12D9}"/>
                  </a:ext>
                </a:extLst>
              </p14:cNvPr>
              <p14:cNvContentPartPr/>
              <p14:nvPr/>
            </p14:nvContentPartPr>
            <p14:xfrm>
              <a:off x="10956404" y="156469"/>
              <a:ext cx="551520" cy="40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D88EBB1-DC49-47A3-B991-A793B5EE1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47404" y="147469"/>
                <a:ext cx="569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2949C42-7292-4A68-ADB5-3A44CB99E009}"/>
                  </a:ext>
                </a:extLst>
              </p14:cNvPr>
              <p14:cNvContentPartPr/>
              <p14:nvPr/>
            </p14:nvContentPartPr>
            <p14:xfrm>
              <a:off x="10421804" y="130549"/>
              <a:ext cx="140760" cy="28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2949C42-7292-4A68-ADB5-3A44CB99E0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12804" y="121549"/>
                <a:ext cx="15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389198D-2044-4E81-9DCB-949170CAFB6E}"/>
                  </a:ext>
                </a:extLst>
              </p14:cNvPr>
              <p14:cNvContentPartPr/>
              <p14:nvPr/>
            </p14:nvContentPartPr>
            <p14:xfrm>
              <a:off x="6778244" y="29749"/>
              <a:ext cx="4946760" cy="851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389198D-2044-4E81-9DCB-949170CAFB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69244" y="21109"/>
                <a:ext cx="496440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1FEF52B-2C4B-4C91-B30C-E7DF96EED943}"/>
                  </a:ext>
                </a:extLst>
              </p14:cNvPr>
              <p14:cNvContentPartPr/>
              <p14:nvPr/>
            </p14:nvContentPartPr>
            <p14:xfrm>
              <a:off x="7733324" y="601429"/>
              <a:ext cx="208800" cy="549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1FEF52B-2C4B-4C91-B30C-E7DF96EED9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24684" y="592789"/>
                <a:ext cx="2264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A65E291-48E4-434B-BAEA-29367655B74B}"/>
                  </a:ext>
                </a:extLst>
              </p14:cNvPr>
              <p14:cNvContentPartPr/>
              <p14:nvPr/>
            </p14:nvContentPartPr>
            <p14:xfrm>
              <a:off x="7590044" y="477229"/>
              <a:ext cx="227160" cy="4078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A65E291-48E4-434B-BAEA-29367655B7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81404" y="468589"/>
                <a:ext cx="2448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44E0315-93FD-4A46-BED4-C1D270DA0055}"/>
                  </a:ext>
                </a:extLst>
              </p14:cNvPr>
              <p14:cNvContentPartPr/>
              <p14:nvPr/>
            </p14:nvContentPartPr>
            <p14:xfrm>
              <a:off x="8038604" y="1208029"/>
              <a:ext cx="386640" cy="1494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44E0315-93FD-4A46-BED4-C1D270DA00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9964" y="1199029"/>
                <a:ext cx="404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BE359C0-5935-40F8-AEEE-91F31FD74584}"/>
                  </a:ext>
                </a:extLst>
              </p14:cNvPr>
              <p14:cNvContentPartPr/>
              <p14:nvPr/>
            </p14:nvContentPartPr>
            <p14:xfrm>
              <a:off x="8485724" y="1156549"/>
              <a:ext cx="220320" cy="110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BE359C0-5935-40F8-AEEE-91F31FD745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6724" y="1147909"/>
                <a:ext cx="237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D2D6CBC-5479-450D-9D31-B141B38F6417}"/>
                  </a:ext>
                </a:extLst>
              </p14:cNvPr>
              <p14:cNvContentPartPr/>
              <p14:nvPr/>
            </p14:nvContentPartPr>
            <p14:xfrm>
              <a:off x="8873804" y="1197949"/>
              <a:ext cx="172440" cy="896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D2D6CBC-5479-450D-9D31-B141B38F641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5164" y="1189309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F4B089C-9642-4C94-A388-B73423FF9DA7}"/>
                  </a:ext>
                </a:extLst>
              </p14:cNvPr>
              <p14:cNvContentPartPr/>
              <p14:nvPr/>
            </p14:nvContentPartPr>
            <p14:xfrm>
              <a:off x="9003404" y="1108669"/>
              <a:ext cx="9720" cy="9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F4B089C-9642-4C94-A388-B73423FF9DA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94404" y="1100029"/>
                <a:ext cx="273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3272ADF-4A24-46B2-A7CD-5592D9FCE445}"/>
              </a:ext>
            </a:extLst>
          </p:cNvPr>
          <p:cNvGrpSpPr/>
          <p:nvPr/>
        </p:nvGrpSpPr>
        <p:grpSpPr>
          <a:xfrm>
            <a:off x="9333524" y="945589"/>
            <a:ext cx="2709360" cy="1143360"/>
            <a:chOff x="9333524" y="945589"/>
            <a:chExt cx="2709360" cy="11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4BA7F83-31F5-4E69-B870-71034728883A}"/>
                    </a:ext>
                  </a:extLst>
                </p14:cNvPr>
                <p14:cNvContentPartPr/>
                <p14:nvPr/>
              </p14:nvContentPartPr>
              <p14:xfrm>
                <a:off x="9333524" y="1094629"/>
                <a:ext cx="103320" cy="165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4BA7F83-31F5-4E69-B870-7103472888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24524" y="1085989"/>
                  <a:ext cx="120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3B556E1-5449-43A8-B099-696C6AEB3C23}"/>
                    </a:ext>
                  </a:extLst>
                </p14:cNvPr>
                <p14:cNvContentPartPr/>
                <p14:nvPr/>
              </p14:nvContentPartPr>
              <p14:xfrm>
                <a:off x="9475364" y="1161229"/>
                <a:ext cx="317160" cy="99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3B556E1-5449-43A8-B099-696C6AEB3C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66364" y="1152229"/>
                  <a:ext cx="334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0FD199A-354F-488A-B24C-7619F7F2EDC5}"/>
                    </a:ext>
                  </a:extLst>
                </p14:cNvPr>
                <p14:cNvContentPartPr/>
                <p14:nvPr/>
              </p14:nvContentPartPr>
              <p14:xfrm>
                <a:off x="10083764" y="1006789"/>
                <a:ext cx="198720" cy="210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0FD199A-354F-488A-B24C-7619F7F2ED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75124" y="997789"/>
                  <a:ext cx="216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366D352-916F-4798-936D-94581DC1284B}"/>
                    </a:ext>
                  </a:extLst>
                </p14:cNvPr>
                <p14:cNvContentPartPr/>
                <p14:nvPr/>
              </p14:nvContentPartPr>
              <p14:xfrm>
                <a:off x="10378604" y="998509"/>
                <a:ext cx="126000" cy="217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366D352-916F-4798-936D-94581DC128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69964" y="989509"/>
                  <a:ext cx="143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ABEA0D0-96B6-4541-A99B-A8294AD2E48B}"/>
                    </a:ext>
                  </a:extLst>
                </p14:cNvPr>
                <p14:cNvContentPartPr/>
                <p14:nvPr/>
              </p14:nvContentPartPr>
              <p14:xfrm>
                <a:off x="10560404" y="1021189"/>
                <a:ext cx="112320" cy="173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ABEA0D0-96B6-4541-A99B-A8294AD2E4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51764" y="1012189"/>
                  <a:ext cx="129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28FEC5-55A9-477C-AF41-B4AC94282D35}"/>
                    </a:ext>
                  </a:extLst>
                </p14:cNvPr>
                <p14:cNvContentPartPr/>
                <p14:nvPr/>
              </p14:nvContentPartPr>
              <p14:xfrm>
                <a:off x="10755164" y="1034869"/>
                <a:ext cx="87840" cy="137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28FEC5-55A9-477C-AF41-B4AC94282D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46164" y="1026229"/>
                  <a:ext cx="105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F8E9EA-FA95-42DE-A337-508DCFFECA1E}"/>
                    </a:ext>
                  </a:extLst>
                </p14:cNvPr>
                <p14:cNvContentPartPr/>
                <p14:nvPr/>
              </p14:nvContentPartPr>
              <p14:xfrm>
                <a:off x="10948844" y="945589"/>
                <a:ext cx="32760" cy="254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F8E9EA-FA95-42DE-A337-508DCFFECA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40204" y="936949"/>
                  <a:ext cx="50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A781DF2-E685-4E67-99C6-7951CC616529}"/>
                    </a:ext>
                  </a:extLst>
                </p14:cNvPr>
                <p14:cNvContentPartPr/>
                <p14:nvPr/>
              </p14:nvContentPartPr>
              <p14:xfrm>
                <a:off x="11077364" y="984109"/>
                <a:ext cx="120960" cy="185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A781DF2-E685-4E67-99C6-7951CC6165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68724" y="975109"/>
                  <a:ext cx="138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2AD2A59-94B0-4C4A-8A1F-4B46C0747E69}"/>
                    </a:ext>
                  </a:extLst>
                </p14:cNvPr>
                <p14:cNvContentPartPr/>
                <p14:nvPr/>
              </p14:nvContentPartPr>
              <p14:xfrm>
                <a:off x="11071244" y="976909"/>
                <a:ext cx="297000" cy="162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2AD2A59-94B0-4C4A-8A1F-4B46C0747E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62604" y="968269"/>
                  <a:ext cx="314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F109900-EEA0-46BC-A952-4D5406262C73}"/>
                    </a:ext>
                  </a:extLst>
                </p14:cNvPr>
                <p14:cNvContentPartPr/>
                <p14:nvPr/>
              </p14:nvContentPartPr>
              <p14:xfrm>
                <a:off x="11394164" y="1020829"/>
                <a:ext cx="228960" cy="109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F109900-EEA0-46BC-A952-4D5406262C7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385524" y="1011829"/>
                  <a:ext cx="246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78A57C7-26F2-433D-A3F6-157BF91DD595}"/>
                    </a:ext>
                  </a:extLst>
                </p14:cNvPr>
                <p14:cNvContentPartPr/>
                <p14:nvPr/>
              </p14:nvContentPartPr>
              <p14:xfrm>
                <a:off x="11701244" y="1070149"/>
                <a:ext cx="42840" cy="12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8A57C7-26F2-433D-A3F6-157BF91DD5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92604" y="1061149"/>
                  <a:ext cx="6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760FF48-A77E-4537-8A00-BABB13234889}"/>
                    </a:ext>
                  </a:extLst>
                </p14:cNvPr>
                <p14:cNvContentPartPr/>
                <p14:nvPr/>
              </p14:nvContentPartPr>
              <p14:xfrm>
                <a:off x="9735284" y="1398829"/>
                <a:ext cx="157320" cy="294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760FF48-A77E-4537-8A00-BABB132348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26644" y="1389829"/>
                  <a:ext cx="174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AD5E97-C448-41F0-843E-4220C77F8328}"/>
                    </a:ext>
                  </a:extLst>
                </p14:cNvPr>
                <p14:cNvContentPartPr/>
                <p14:nvPr/>
              </p14:nvContentPartPr>
              <p14:xfrm>
                <a:off x="9961364" y="1507189"/>
                <a:ext cx="141120" cy="82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AD5E97-C448-41F0-843E-4220C77F83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2724" y="1498189"/>
                  <a:ext cx="158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CBE67A9-9C62-4259-AEB6-ACC18D5DF8E9}"/>
                    </a:ext>
                  </a:extLst>
                </p14:cNvPr>
                <p14:cNvContentPartPr/>
                <p14:nvPr/>
              </p14:nvContentPartPr>
              <p14:xfrm>
                <a:off x="10109324" y="1426549"/>
                <a:ext cx="433080" cy="147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CBE67A9-9C62-4259-AEB6-ACC18D5DF8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00684" y="1417909"/>
                  <a:ext cx="450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65BDD8-6FAB-4C21-8559-A6E730CF88F6}"/>
                    </a:ext>
                  </a:extLst>
                </p14:cNvPr>
                <p14:cNvContentPartPr/>
                <p14:nvPr/>
              </p14:nvContentPartPr>
              <p14:xfrm>
                <a:off x="10708004" y="1332589"/>
                <a:ext cx="686160" cy="229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65BDD8-6FAB-4C21-8559-A6E730CF88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99004" y="1323949"/>
                  <a:ext cx="703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D13C55F-6083-4F62-8063-422996AAA6E1}"/>
                    </a:ext>
                  </a:extLst>
                </p14:cNvPr>
                <p14:cNvContentPartPr/>
                <p14:nvPr/>
              </p14:nvContentPartPr>
              <p14:xfrm>
                <a:off x="11357084" y="1373629"/>
                <a:ext cx="6120" cy="15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D13C55F-6083-4F62-8063-422996AAA6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48444" y="1364629"/>
                  <a:ext cx="23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11EBA7D-9559-4EE0-B99B-11C0B92620C9}"/>
                    </a:ext>
                  </a:extLst>
                </p14:cNvPr>
                <p14:cNvContentPartPr/>
                <p14:nvPr/>
              </p14:nvContentPartPr>
              <p14:xfrm>
                <a:off x="11457524" y="1263829"/>
                <a:ext cx="206280" cy="238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11EBA7D-9559-4EE0-B99B-11C0B92620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48884" y="1255189"/>
                  <a:ext cx="223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0AD71D-AAD8-46C7-A53A-09548B5B49E1}"/>
                    </a:ext>
                  </a:extLst>
                </p14:cNvPr>
                <p14:cNvContentPartPr/>
                <p14:nvPr/>
              </p14:nvContentPartPr>
              <p14:xfrm>
                <a:off x="11632844" y="1415749"/>
                <a:ext cx="20520" cy="64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0AD71D-AAD8-46C7-A53A-09548B5B49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23844" y="1407109"/>
                  <a:ext cx="38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E8928A7-A208-4CDF-A703-DD1112D4EA52}"/>
                    </a:ext>
                  </a:extLst>
                </p14:cNvPr>
                <p14:cNvContentPartPr/>
                <p14:nvPr/>
              </p14:nvContentPartPr>
              <p14:xfrm>
                <a:off x="11697284" y="1283989"/>
                <a:ext cx="345600" cy="217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E8928A7-A208-4CDF-A703-DD1112D4EA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88284" y="1274989"/>
                  <a:ext cx="363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9C7EBC7-F826-4CE3-AF71-67C4997F0FF7}"/>
                    </a:ext>
                  </a:extLst>
                </p14:cNvPr>
                <p14:cNvContentPartPr/>
                <p14:nvPr/>
              </p14:nvContentPartPr>
              <p14:xfrm>
                <a:off x="9904844" y="1727869"/>
                <a:ext cx="145080" cy="305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9C7EBC7-F826-4CE3-AF71-67C4997F0F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96204" y="1719229"/>
                  <a:ext cx="162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5AB749A-BFCD-4E17-A406-E91108FD7930}"/>
                    </a:ext>
                  </a:extLst>
                </p14:cNvPr>
                <p14:cNvContentPartPr/>
                <p14:nvPr/>
              </p14:nvContentPartPr>
              <p14:xfrm>
                <a:off x="10187804" y="1816069"/>
                <a:ext cx="9720" cy="140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5AB749A-BFCD-4E17-A406-E91108FD79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79164" y="1807429"/>
                  <a:ext cx="2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09AA7F-9118-4403-96BA-FCED95D76053}"/>
                    </a:ext>
                  </a:extLst>
                </p14:cNvPr>
                <p14:cNvContentPartPr/>
                <p14:nvPr/>
              </p14:nvContentPartPr>
              <p14:xfrm>
                <a:off x="10102124" y="1754869"/>
                <a:ext cx="170640" cy="123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09AA7F-9118-4403-96BA-FCED95D760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93484" y="1745869"/>
                  <a:ext cx="188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284C5BF-9BCF-4BDE-974E-C71F5E3CA3E4}"/>
                    </a:ext>
                  </a:extLst>
                </p14:cNvPr>
                <p14:cNvContentPartPr/>
                <p14:nvPr/>
              </p14:nvContentPartPr>
              <p14:xfrm>
                <a:off x="10280684" y="1724269"/>
                <a:ext cx="406800" cy="205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284C5BF-9BCF-4BDE-974E-C71F5E3CA3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72044" y="1715629"/>
                  <a:ext cx="42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B9C056C-A6DF-46FC-A718-A496DB751E8F}"/>
                    </a:ext>
                  </a:extLst>
                </p14:cNvPr>
                <p14:cNvContentPartPr/>
                <p14:nvPr/>
              </p14:nvContentPartPr>
              <p14:xfrm>
                <a:off x="10792604" y="1716709"/>
                <a:ext cx="176040" cy="170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B9C056C-A6DF-46FC-A718-A496DB751E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83964" y="1707709"/>
                  <a:ext cx="19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6067A7-9CED-4FC9-804C-05B2DE652C9B}"/>
                    </a:ext>
                  </a:extLst>
                </p14:cNvPr>
                <p14:cNvContentPartPr/>
                <p14:nvPr/>
              </p14:nvContentPartPr>
              <p14:xfrm>
                <a:off x="10881884" y="1877989"/>
                <a:ext cx="25560" cy="16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6067A7-9CED-4FC9-804C-05B2DE652C9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73244" y="1869349"/>
                  <a:ext cx="4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AE3BA3F-B0A7-41CA-800C-D149FB367A32}"/>
                    </a:ext>
                  </a:extLst>
                </p14:cNvPr>
                <p14:cNvContentPartPr/>
                <p14:nvPr/>
              </p14:nvContentPartPr>
              <p14:xfrm>
                <a:off x="10900244" y="1850269"/>
                <a:ext cx="64440" cy="66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AE3BA3F-B0A7-41CA-800C-D149FB367A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91244" y="1841269"/>
                  <a:ext cx="82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FACFA95-77F5-4B3A-BC20-9FE11599D55F}"/>
                    </a:ext>
                  </a:extLst>
                </p14:cNvPr>
                <p14:cNvContentPartPr/>
                <p14:nvPr/>
              </p14:nvContentPartPr>
              <p14:xfrm>
                <a:off x="11003204" y="1802389"/>
                <a:ext cx="271080" cy="109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FACFA95-77F5-4B3A-BC20-9FE11599D5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94204" y="1793389"/>
                  <a:ext cx="28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D0593C-B30D-4001-B0A9-A1D9B06BFA32}"/>
                    </a:ext>
                  </a:extLst>
                </p14:cNvPr>
                <p14:cNvContentPartPr/>
                <p14:nvPr/>
              </p14:nvContentPartPr>
              <p14:xfrm>
                <a:off x="11239364" y="1808149"/>
                <a:ext cx="111960" cy="261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D0593C-B30D-4001-B0A9-A1D9B06BFA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30364" y="1799509"/>
                  <a:ext cx="129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5F96CDC-845E-487E-9255-5B5C36864506}"/>
                    </a:ext>
                  </a:extLst>
                </p14:cNvPr>
                <p14:cNvContentPartPr/>
                <p14:nvPr/>
              </p14:nvContentPartPr>
              <p14:xfrm>
                <a:off x="11402084" y="1792309"/>
                <a:ext cx="122760" cy="97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5F96CDC-845E-487E-9255-5B5C3686450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93084" y="1783669"/>
                  <a:ext cx="140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6D0E5C-34BA-49BF-B4F5-9C285E6E8EC1}"/>
                    </a:ext>
                  </a:extLst>
                </p14:cNvPr>
                <p14:cNvContentPartPr/>
                <p14:nvPr/>
              </p14:nvContentPartPr>
              <p14:xfrm>
                <a:off x="11579204" y="1788709"/>
                <a:ext cx="142200" cy="91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6D0E5C-34BA-49BF-B4F5-9C285E6E8E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570564" y="1779709"/>
                  <a:ext cx="159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08A9A5E-80CA-4B9C-A705-264F6794A467}"/>
                    </a:ext>
                  </a:extLst>
                </p14:cNvPr>
                <p14:cNvContentPartPr/>
                <p14:nvPr/>
              </p14:nvContentPartPr>
              <p14:xfrm>
                <a:off x="11691884" y="1838389"/>
                <a:ext cx="72720" cy="78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08A9A5E-80CA-4B9C-A705-264F6794A46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83244" y="1829749"/>
                  <a:ext cx="90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12BC49-444B-4340-8690-E20AAA30BB09}"/>
                    </a:ext>
                  </a:extLst>
                </p14:cNvPr>
                <p14:cNvContentPartPr/>
                <p14:nvPr/>
              </p14:nvContentPartPr>
              <p14:xfrm>
                <a:off x="11789084" y="1623109"/>
                <a:ext cx="196920" cy="465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12BC49-444B-4340-8690-E20AAA30BB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80084" y="1614469"/>
                  <a:ext cx="21456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A57C946-7B99-437F-8FAB-427BDDB53B39}"/>
                  </a:ext>
                </a:extLst>
              </p14:cNvPr>
              <p14:cNvContentPartPr/>
              <p14:nvPr/>
            </p14:nvContentPartPr>
            <p14:xfrm>
              <a:off x="1867844" y="3091549"/>
              <a:ext cx="3334680" cy="1152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A57C946-7B99-437F-8FAB-427BDDB53B3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858844" y="3082549"/>
                <a:ext cx="3352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95328FB-D19A-42F0-8E68-7C1964899532}"/>
                  </a:ext>
                </a:extLst>
              </p14:cNvPr>
              <p14:cNvContentPartPr/>
              <p14:nvPr/>
            </p14:nvContentPartPr>
            <p14:xfrm>
              <a:off x="1745804" y="3744949"/>
              <a:ext cx="6261840" cy="5907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95328FB-D19A-42F0-8E68-7C196489953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36804" y="3735949"/>
                <a:ext cx="627948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10434C7-B0A5-4354-A271-7B30A9DF4757}"/>
                  </a:ext>
                </a:extLst>
              </p14:cNvPr>
              <p14:cNvContentPartPr/>
              <p14:nvPr/>
            </p14:nvContentPartPr>
            <p14:xfrm>
              <a:off x="5010644" y="2723269"/>
              <a:ext cx="874800" cy="5796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10434C7-B0A5-4354-A271-7B30A9DF475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02004" y="2714269"/>
                <a:ext cx="89244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0670C24-D986-415C-A3C3-59166E7E83B0}"/>
                  </a:ext>
                </a:extLst>
              </p14:cNvPr>
              <p14:cNvContentPartPr/>
              <p14:nvPr/>
            </p14:nvContentPartPr>
            <p14:xfrm>
              <a:off x="5524364" y="2680069"/>
              <a:ext cx="411120" cy="928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0670C24-D986-415C-A3C3-59166E7E83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15724" y="2671069"/>
                <a:ext cx="428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98ACC79-5A73-44C3-92C9-881B55A3C97D}"/>
                  </a:ext>
                </a:extLst>
              </p14:cNvPr>
              <p14:cNvContentPartPr/>
              <p14:nvPr/>
            </p14:nvContentPartPr>
            <p14:xfrm>
              <a:off x="3648764" y="3073189"/>
              <a:ext cx="120240" cy="327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98ACC79-5A73-44C3-92C9-881B55A3C97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640124" y="3064189"/>
                <a:ext cx="137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6781EF1-4682-4E8D-B707-E083C6753942}"/>
                  </a:ext>
                </a:extLst>
              </p14:cNvPr>
              <p14:cNvContentPartPr/>
              <p14:nvPr/>
            </p14:nvContentPartPr>
            <p14:xfrm>
              <a:off x="1182764" y="3095149"/>
              <a:ext cx="2975040" cy="6494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6781EF1-4682-4E8D-B707-E083C675394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73764" y="3086509"/>
                <a:ext cx="2992680" cy="66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C3BB277E-9791-4769-B832-F970A076F168}"/>
              </a:ext>
            </a:extLst>
          </p:cNvPr>
          <p:cNvGrpSpPr/>
          <p:nvPr/>
        </p:nvGrpSpPr>
        <p:grpSpPr>
          <a:xfrm>
            <a:off x="1300484" y="5277829"/>
            <a:ext cx="6994440" cy="940320"/>
            <a:chOff x="1300484" y="5277829"/>
            <a:chExt cx="6994440" cy="94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43AB5B-481C-4020-828D-AC46F85A7174}"/>
                    </a:ext>
                  </a:extLst>
                </p14:cNvPr>
                <p14:cNvContentPartPr/>
                <p14:nvPr/>
              </p14:nvContentPartPr>
              <p14:xfrm>
                <a:off x="5841884" y="5277829"/>
                <a:ext cx="2441520" cy="56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43AB5B-481C-4020-828D-AC46F85A71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32884" y="5268829"/>
                  <a:ext cx="245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FD466D1-EB1B-49E1-8746-ADCBB7B5AF75}"/>
                    </a:ext>
                  </a:extLst>
                </p14:cNvPr>
                <p14:cNvContentPartPr/>
                <p14:nvPr/>
              </p14:nvContentPartPr>
              <p14:xfrm>
                <a:off x="1300484" y="5678869"/>
                <a:ext cx="3146760" cy="67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FD466D1-EB1B-49E1-8746-ADCBB7B5AF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91844" y="5669869"/>
                  <a:ext cx="3164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691655-C08D-42CB-80E8-ED2CAEFB8DD0}"/>
                    </a:ext>
                  </a:extLst>
                </p14:cNvPr>
                <p14:cNvContentPartPr/>
                <p14:nvPr/>
              </p14:nvContentPartPr>
              <p14:xfrm>
                <a:off x="3249524" y="6060469"/>
                <a:ext cx="253800" cy="47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691655-C08D-42CB-80E8-ED2CAEFB8D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40524" y="6051829"/>
                  <a:ext cx="271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E1D8FB-0A56-4782-AB09-72E4C2F2EC16}"/>
                    </a:ext>
                  </a:extLst>
                </p14:cNvPr>
                <p14:cNvContentPartPr/>
                <p14:nvPr/>
              </p14:nvContentPartPr>
              <p14:xfrm>
                <a:off x="3277964" y="6176029"/>
                <a:ext cx="308520" cy="42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E1D8FB-0A56-4782-AB09-72E4C2F2EC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68964" y="6167389"/>
                  <a:ext cx="326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8497735-6CB9-4848-8690-85367B17635F}"/>
                    </a:ext>
                  </a:extLst>
                </p14:cNvPr>
                <p14:cNvContentPartPr/>
                <p14:nvPr/>
              </p14:nvContentPartPr>
              <p14:xfrm>
                <a:off x="3549764" y="5991709"/>
                <a:ext cx="215640" cy="216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8497735-6CB9-4848-8690-85367B1763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41124" y="5983069"/>
                  <a:ext cx="23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A9CFB8-2EBD-4520-9AD4-DF6CFB082F77}"/>
                    </a:ext>
                  </a:extLst>
                </p14:cNvPr>
                <p14:cNvContentPartPr/>
                <p14:nvPr/>
              </p14:nvContentPartPr>
              <p14:xfrm>
                <a:off x="4021004" y="5859949"/>
                <a:ext cx="66600" cy="275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A9CFB8-2EBD-4520-9AD4-DF6CFB082F7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12004" y="5850949"/>
                  <a:ext cx="84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20E30B6-2001-47BD-953B-3F9A98FFAA4B}"/>
                    </a:ext>
                  </a:extLst>
                </p14:cNvPr>
                <p14:cNvContentPartPr/>
                <p14:nvPr/>
              </p14:nvContentPartPr>
              <p14:xfrm>
                <a:off x="3823724" y="5819629"/>
                <a:ext cx="281160" cy="115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20E30B6-2001-47BD-953B-3F9A98FFAA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15084" y="5810629"/>
                  <a:ext cx="298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290C99-759D-4827-A4C2-DF77AAE395A4}"/>
                    </a:ext>
                  </a:extLst>
                </p14:cNvPr>
                <p14:cNvContentPartPr/>
                <p14:nvPr/>
              </p14:nvContentPartPr>
              <p14:xfrm>
                <a:off x="4221524" y="5986309"/>
                <a:ext cx="344880" cy="139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290C99-759D-4827-A4C2-DF77AAE395A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12524" y="5977669"/>
                  <a:ext cx="362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2B15750-C391-4C12-A991-CA8B79469D7A}"/>
                    </a:ext>
                  </a:extLst>
                </p14:cNvPr>
                <p14:cNvContentPartPr/>
                <p14:nvPr/>
              </p14:nvContentPartPr>
              <p14:xfrm>
                <a:off x="4575044" y="5984509"/>
                <a:ext cx="44280" cy="101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2B15750-C391-4C12-A991-CA8B79469D7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66404" y="5975869"/>
                  <a:ext cx="61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80D286C-6FB7-4E20-88AB-D82B0B1EC327}"/>
                    </a:ext>
                  </a:extLst>
                </p14:cNvPr>
                <p14:cNvContentPartPr/>
                <p14:nvPr/>
              </p14:nvContentPartPr>
              <p14:xfrm>
                <a:off x="4652444" y="5956069"/>
                <a:ext cx="127440" cy="151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80D286C-6FB7-4E20-88AB-D82B0B1EC3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43444" y="5947429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B7AD5CC-336A-48FE-93FC-0DA58EE6F9C9}"/>
                    </a:ext>
                  </a:extLst>
                </p14:cNvPr>
                <p14:cNvContentPartPr/>
                <p14:nvPr/>
              </p14:nvContentPartPr>
              <p14:xfrm>
                <a:off x="4870964" y="5843749"/>
                <a:ext cx="169560" cy="201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B7AD5CC-336A-48FE-93FC-0DA58EE6F9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62324" y="5834749"/>
                  <a:ext cx="187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B46E5E0-88E7-435F-8B82-ADA14ED2E869}"/>
                    </a:ext>
                  </a:extLst>
                </p14:cNvPr>
                <p14:cNvContentPartPr/>
                <p14:nvPr/>
              </p14:nvContentPartPr>
              <p14:xfrm>
                <a:off x="5294684" y="5909629"/>
                <a:ext cx="124200" cy="139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B46E5E0-88E7-435F-8B82-ADA14ED2E86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85684" y="5900629"/>
                  <a:ext cx="141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3B69961-36DC-4B39-9223-25C697DE5EED}"/>
                    </a:ext>
                  </a:extLst>
                </p14:cNvPr>
                <p14:cNvContentPartPr/>
                <p14:nvPr/>
              </p14:nvContentPartPr>
              <p14:xfrm>
                <a:off x="5515724" y="5904589"/>
                <a:ext cx="267120" cy="106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3B69961-36DC-4B39-9223-25C697DE5E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06724" y="5895949"/>
                  <a:ext cx="284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F3AB102-7633-4532-8B11-DDB06D292EBD}"/>
                    </a:ext>
                  </a:extLst>
                </p14:cNvPr>
                <p14:cNvContentPartPr/>
                <p14:nvPr/>
              </p14:nvContentPartPr>
              <p14:xfrm>
                <a:off x="5999564" y="5873269"/>
                <a:ext cx="185400" cy="119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F3AB102-7633-4532-8B11-DDB06D292E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90564" y="5864269"/>
                  <a:ext cx="203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4ACB205-7720-4773-AD50-3EE18E1DA034}"/>
                    </a:ext>
                  </a:extLst>
                </p14:cNvPr>
                <p14:cNvContentPartPr/>
                <p14:nvPr/>
              </p14:nvContentPartPr>
              <p14:xfrm>
                <a:off x="6211964" y="5736469"/>
                <a:ext cx="282600" cy="244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4ACB205-7720-4773-AD50-3EE18E1DA0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2964" y="5727469"/>
                  <a:ext cx="300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3C67955-179B-4C78-A899-3D2AE8F56881}"/>
                    </a:ext>
                  </a:extLst>
                </p14:cNvPr>
                <p14:cNvContentPartPr/>
                <p14:nvPr/>
              </p14:nvContentPartPr>
              <p14:xfrm>
                <a:off x="5936204" y="5745829"/>
                <a:ext cx="120240" cy="25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3C67955-179B-4C78-A899-3D2AE8F5688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27564" y="5736829"/>
                  <a:ext cx="13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7F505B0-1A86-461C-BBD7-ADE89AC0C47F}"/>
                    </a:ext>
                  </a:extLst>
                </p14:cNvPr>
                <p14:cNvContentPartPr/>
                <p14:nvPr/>
              </p14:nvContentPartPr>
              <p14:xfrm>
                <a:off x="6501404" y="5736109"/>
                <a:ext cx="220680" cy="224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7F505B0-1A86-461C-BBD7-ADE89AC0C47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92764" y="5727109"/>
                  <a:ext cx="23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201DD6-E762-46F6-B610-B6D12D00EC4A}"/>
                    </a:ext>
                  </a:extLst>
                </p14:cNvPr>
                <p14:cNvContentPartPr/>
                <p14:nvPr/>
              </p14:nvContentPartPr>
              <p14:xfrm>
                <a:off x="6665924" y="5729269"/>
                <a:ext cx="19440" cy="17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201DD6-E762-46F6-B610-B6D12D00EC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6924" y="5720269"/>
                  <a:ext cx="3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EA0AB3-8A2B-48EC-86CA-2851E2D6FC36}"/>
                    </a:ext>
                  </a:extLst>
                </p14:cNvPr>
                <p14:cNvContentPartPr/>
                <p14:nvPr/>
              </p14:nvContentPartPr>
              <p14:xfrm>
                <a:off x="6803804" y="5642149"/>
                <a:ext cx="140760" cy="300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EA0AB3-8A2B-48EC-86CA-2851E2D6FC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94804" y="5633149"/>
                  <a:ext cx="158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79AFF94-B36A-4729-B8FB-F229D0B92AE0}"/>
                    </a:ext>
                  </a:extLst>
                </p14:cNvPr>
                <p14:cNvContentPartPr/>
                <p14:nvPr/>
              </p14:nvContentPartPr>
              <p14:xfrm>
                <a:off x="7011884" y="5768869"/>
                <a:ext cx="340560" cy="140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79AFF94-B36A-4729-B8FB-F229D0B92AE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02884" y="5759869"/>
                  <a:ext cx="358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2CB92E6-562E-4585-AEBD-B309055C4D2A}"/>
                    </a:ext>
                  </a:extLst>
                </p14:cNvPr>
                <p14:cNvContentPartPr/>
                <p14:nvPr/>
              </p14:nvContentPartPr>
              <p14:xfrm>
                <a:off x="7542164" y="5598229"/>
                <a:ext cx="143280" cy="244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2CB92E6-562E-4585-AEBD-B309055C4D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33164" y="5589589"/>
                  <a:ext cx="160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DB4C3CF-BEBE-49F2-94E0-91C29741E4B1}"/>
                    </a:ext>
                  </a:extLst>
                </p14:cNvPr>
                <p14:cNvContentPartPr/>
                <p14:nvPr/>
              </p14:nvContentPartPr>
              <p14:xfrm>
                <a:off x="7719644" y="5686789"/>
                <a:ext cx="169920" cy="111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DB4C3CF-BEBE-49F2-94E0-91C29741E4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10644" y="5678149"/>
                  <a:ext cx="187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8FAF61A-1688-4E83-A454-9CB7371867ED}"/>
                    </a:ext>
                  </a:extLst>
                </p14:cNvPr>
                <p14:cNvContentPartPr/>
                <p14:nvPr/>
              </p14:nvContentPartPr>
              <p14:xfrm>
                <a:off x="7859684" y="5581309"/>
                <a:ext cx="435240" cy="212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8FAF61A-1688-4E83-A454-9CB7371867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51044" y="5572309"/>
                  <a:ext cx="452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F3114E0-66BF-4789-B287-B8F7ABD8C5E5}"/>
                    </a:ext>
                  </a:extLst>
                </p14:cNvPr>
                <p14:cNvContentPartPr/>
                <p14:nvPr/>
              </p14:nvContentPartPr>
              <p14:xfrm>
                <a:off x="7717844" y="5533789"/>
                <a:ext cx="56520" cy="2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F3114E0-66BF-4789-B287-B8F7ABD8C5E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09204" y="5524789"/>
                  <a:ext cx="74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2C15A7C-39E4-40DE-B1EA-90566D94F844}"/>
                    </a:ext>
                  </a:extLst>
                </p14:cNvPr>
                <p14:cNvContentPartPr/>
                <p14:nvPr/>
              </p14:nvContentPartPr>
              <p14:xfrm>
                <a:off x="5765564" y="5353789"/>
                <a:ext cx="1855440" cy="858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2C15A7C-39E4-40DE-B1EA-90566D94F8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56564" y="5345149"/>
                  <a:ext cx="1873080" cy="87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515CD6B-8C52-454B-96DF-7B441F2A21D0}"/>
              </a:ext>
            </a:extLst>
          </p:cNvPr>
          <p:cNvGrpSpPr/>
          <p:nvPr/>
        </p:nvGrpSpPr>
        <p:grpSpPr>
          <a:xfrm>
            <a:off x="805844" y="2014429"/>
            <a:ext cx="3397680" cy="550440"/>
            <a:chOff x="805844" y="2014429"/>
            <a:chExt cx="339768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69A3FE-F609-47AC-B26D-1C8713725E34}"/>
                    </a:ext>
                  </a:extLst>
                </p14:cNvPr>
                <p14:cNvContentPartPr/>
                <p14:nvPr/>
              </p14:nvContentPartPr>
              <p14:xfrm>
                <a:off x="3550844" y="2120989"/>
                <a:ext cx="114840" cy="19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69A3FE-F609-47AC-B26D-1C8713725E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541844" y="2112349"/>
                  <a:ext cx="13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D62A87C-8FCB-46BE-9F57-73673ADD037E}"/>
                    </a:ext>
                  </a:extLst>
                </p14:cNvPr>
                <p14:cNvContentPartPr/>
                <p14:nvPr/>
              </p14:nvContentPartPr>
              <p14:xfrm>
                <a:off x="806564" y="2056549"/>
                <a:ext cx="2519280" cy="508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D62A87C-8FCB-46BE-9F57-73673ADD03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7564" y="2047909"/>
                  <a:ext cx="25369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66A4FA7-0C2E-4D4F-B601-A0BE479AF1E4}"/>
                    </a:ext>
                  </a:extLst>
                </p14:cNvPr>
                <p14:cNvContentPartPr/>
                <p14:nvPr/>
              </p14:nvContentPartPr>
              <p14:xfrm>
                <a:off x="2720684" y="2545069"/>
                <a:ext cx="443520" cy="13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66A4FA7-0C2E-4D4F-B601-A0BE479AF1E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11684" y="2536429"/>
                  <a:ext cx="461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17A2AF4-047F-44E9-895F-052E9114AA66}"/>
                    </a:ext>
                  </a:extLst>
                </p14:cNvPr>
                <p14:cNvContentPartPr/>
                <p14:nvPr/>
              </p14:nvContentPartPr>
              <p14:xfrm>
                <a:off x="3091484" y="2014429"/>
                <a:ext cx="1112040" cy="490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17A2AF4-047F-44E9-895F-052E9114AA6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82844" y="2005429"/>
                  <a:ext cx="11296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C30F9F8-0143-4B25-AC4E-2E0A288CFBB6}"/>
                    </a:ext>
                  </a:extLst>
                </p14:cNvPr>
                <p14:cNvContentPartPr/>
                <p14:nvPr/>
              </p14:nvContentPartPr>
              <p14:xfrm>
                <a:off x="805844" y="2332669"/>
                <a:ext cx="3234240" cy="84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C30F9F8-0143-4B25-AC4E-2E0A288CFBB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6844" y="2323669"/>
                  <a:ext cx="3251880" cy="10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953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04663"/>
            <a:ext cx="8439374" cy="6109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Konsumenten haben eine Präferenz für die Differenzierung eines Produkts (Varianten eines Produkts)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Jedes Land spezialisiert sich auf eine Produktvariante, produziert den gesamten Bedarf für den Weltmarkt und verwendet dafür seine Ressourcen.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Aufgrund der steigenden Skalenerträge sinken die Durchschnittskosten in der Produktion für jedes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algn="ctr"/>
            <a:r>
              <a:rPr lang="de-DE" sz="2000" b="1" dirty="0"/>
              <a:t>Folgerungen: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Jedes Land hat sich zwar spezialisiert, aber die Anzahl der Produktvarianten auf dem Weltmarkt hat sich nicht verringert.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Die Weltproduktion wird insgesamt zu geringeren Durchschnittskosten hergestellt als bei Autarkie der einzelnen Länder und die Produzenten können Skaleneffekte ausnutzen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76F14B-916F-41CC-8509-8C0548B9B24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1AA7EA1-B567-42C3-85A0-1DD90373D902}"/>
                  </a:ext>
                </a:extLst>
              </p14:cNvPr>
              <p14:cNvContentPartPr/>
              <p14:nvPr/>
            </p14:nvContentPartPr>
            <p14:xfrm>
              <a:off x="1091684" y="694996"/>
              <a:ext cx="3537000" cy="632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1AA7EA1-B567-42C3-85A0-1DD90373D9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684" y="685996"/>
                <a:ext cx="35546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B908E7C-A519-49D4-A6F4-734414C8B528}"/>
                  </a:ext>
                </a:extLst>
              </p14:cNvPr>
              <p14:cNvContentPartPr/>
              <p14:nvPr/>
            </p14:nvContentPartPr>
            <p14:xfrm>
              <a:off x="2258444" y="2257396"/>
              <a:ext cx="5165280" cy="62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B908E7C-A519-49D4-A6F4-734414C8B5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9444" y="2248756"/>
                <a:ext cx="51829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E038619-E34F-40C4-AABE-FC382AADFB2B}"/>
                  </a:ext>
                </a:extLst>
              </p14:cNvPr>
              <p14:cNvContentPartPr/>
              <p14:nvPr/>
            </p14:nvContentPartPr>
            <p14:xfrm>
              <a:off x="505964" y="2569156"/>
              <a:ext cx="4037760" cy="122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E038619-E34F-40C4-AABE-FC382AADFB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324" y="2560516"/>
                <a:ext cx="405540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A8FB35A-B60D-4095-9256-5137DAA6E150}"/>
              </a:ext>
            </a:extLst>
          </p:cNvPr>
          <p:cNvGrpSpPr/>
          <p:nvPr/>
        </p:nvGrpSpPr>
        <p:grpSpPr>
          <a:xfrm>
            <a:off x="937964" y="4983676"/>
            <a:ext cx="3912840" cy="85680"/>
            <a:chOff x="937964" y="4983676"/>
            <a:chExt cx="391284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EA016C4-5FFB-4E0D-AE51-1C43CC15EE75}"/>
                    </a:ext>
                  </a:extLst>
                </p14:cNvPr>
                <p14:cNvContentPartPr/>
                <p14:nvPr/>
              </p14:nvContentPartPr>
              <p14:xfrm>
                <a:off x="937964" y="4983676"/>
                <a:ext cx="42120" cy="9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EA016C4-5FFB-4E0D-AE51-1C43CC15EE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8964" y="4974676"/>
                  <a:ext cx="59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69A853C-77FC-4C53-BDE9-2D0F739D961F}"/>
                    </a:ext>
                  </a:extLst>
                </p14:cNvPr>
                <p14:cNvContentPartPr/>
                <p14:nvPr/>
              </p14:nvContentPartPr>
              <p14:xfrm>
                <a:off x="1013564" y="4999516"/>
                <a:ext cx="3837240" cy="69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69A853C-77FC-4C53-BDE9-2D0F739D96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4924" y="4990876"/>
                  <a:ext cx="38548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272B957-4B90-4713-B993-860E414C65E3}"/>
                  </a:ext>
                </a:extLst>
              </p14:cNvPr>
              <p14:cNvContentPartPr/>
              <p14:nvPr/>
            </p14:nvContentPartPr>
            <p14:xfrm>
              <a:off x="941924" y="5281396"/>
              <a:ext cx="6609600" cy="122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272B957-4B90-4713-B993-860E414C65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3284" y="5272756"/>
                <a:ext cx="66272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F67DEC2-91A5-4117-957B-FB6926353255}"/>
              </a:ext>
            </a:extLst>
          </p:cNvPr>
          <p:cNvGrpSpPr/>
          <p:nvPr/>
        </p:nvGrpSpPr>
        <p:grpSpPr>
          <a:xfrm>
            <a:off x="7470884" y="5179156"/>
            <a:ext cx="321120" cy="569880"/>
            <a:chOff x="7470884" y="5179156"/>
            <a:chExt cx="32112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C361C6-3502-48EC-A613-01F2634F8361}"/>
                    </a:ext>
                  </a:extLst>
                </p14:cNvPr>
                <p14:cNvContentPartPr/>
                <p14:nvPr/>
              </p14:nvContentPartPr>
              <p14:xfrm>
                <a:off x="7558004" y="5179156"/>
                <a:ext cx="182160" cy="513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C361C6-3502-48EC-A613-01F2634F83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49004" y="5170516"/>
                  <a:ext cx="1998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17AD6BB-5828-423F-83DE-DFB173E5CB11}"/>
                    </a:ext>
                  </a:extLst>
                </p14:cNvPr>
                <p14:cNvContentPartPr/>
                <p14:nvPr/>
              </p14:nvContentPartPr>
              <p14:xfrm>
                <a:off x="7470884" y="5446996"/>
                <a:ext cx="321120" cy="302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17AD6BB-5828-423F-83DE-DFB173E5CB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62244" y="5437996"/>
                  <a:ext cx="33876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0F6C53-92A5-407F-AB5A-E2F633F2C364}"/>
              </a:ext>
            </a:extLst>
          </p:cNvPr>
          <p:cNvGrpSpPr/>
          <p:nvPr/>
        </p:nvGrpSpPr>
        <p:grpSpPr>
          <a:xfrm>
            <a:off x="6748364" y="3514156"/>
            <a:ext cx="1689120" cy="1279440"/>
            <a:chOff x="6748364" y="3514156"/>
            <a:chExt cx="1689120" cy="12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A357A65-F3D5-4FED-B4F2-80752168C5C6}"/>
                    </a:ext>
                  </a:extLst>
                </p14:cNvPr>
                <p14:cNvContentPartPr/>
                <p14:nvPr/>
              </p14:nvContentPartPr>
              <p14:xfrm>
                <a:off x="7224284" y="3707836"/>
                <a:ext cx="97920" cy="892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A357A65-F3D5-4FED-B4F2-80752168C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15644" y="3698836"/>
                  <a:ext cx="115560" cy="90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B05ED0C-CF4F-4F9D-AD25-4D8720F3AAD4}"/>
                    </a:ext>
                  </a:extLst>
                </p14:cNvPr>
                <p14:cNvContentPartPr/>
                <p14:nvPr/>
              </p14:nvContentPartPr>
              <p14:xfrm>
                <a:off x="7151924" y="4440796"/>
                <a:ext cx="1140840" cy="163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B05ED0C-CF4F-4F9D-AD25-4D8720F3AA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42924" y="4432156"/>
                  <a:ext cx="1158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2F7BFB2-395A-4260-B932-2A8F8EEE13D5}"/>
                    </a:ext>
                  </a:extLst>
                </p14:cNvPr>
                <p14:cNvContentPartPr/>
                <p14:nvPr/>
              </p14:nvContentPartPr>
              <p14:xfrm>
                <a:off x="8254244" y="4337836"/>
                <a:ext cx="183240" cy="263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2F7BFB2-395A-4260-B932-2A8F8EEE13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45604" y="4329196"/>
                  <a:ext cx="200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C1402AD-2A60-4D5D-A5FB-C08A54C86DC4}"/>
                    </a:ext>
                  </a:extLst>
                </p14:cNvPr>
                <p14:cNvContentPartPr/>
                <p14:nvPr/>
              </p14:nvContentPartPr>
              <p14:xfrm>
                <a:off x="7097204" y="3532516"/>
                <a:ext cx="254880" cy="290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C1402AD-2A60-4D5D-A5FB-C08A54C86D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88204" y="3523876"/>
                  <a:ext cx="272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E18069-71C1-4E8E-8E96-65FDEC00BABE}"/>
                    </a:ext>
                  </a:extLst>
                </p14:cNvPr>
                <p14:cNvContentPartPr/>
                <p14:nvPr/>
              </p14:nvContentPartPr>
              <p14:xfrm>
                <a:off x="6748364" y="3532516"/>
                <a:ext cx="154080" cy="227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E18069-71C1-4E8E-8E96-65FDEC00BA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9364" y="3523876"/>
                  <a:ext cx="171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B53BC65-49AB-4693-81C0-F9165D4D030C}"/>
                    </a:ext>
                  </a:extLst>
                </p14:cNvPr>
                <p14:cNvContentPartPr/>
                <p14:nvPr/>
              </p14:nvContentPartPr>
              <p14:xfrm>
                <a:off x="6936644" y="3514156"/>
                <a:ext cx="156960" cy="201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B53BC65-49AB-4693-81C0-F9165D4D03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27644" y="3505156"/>
                  <a:ext cx="174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7B665E5-59BD-4BDF-A0AC-BABB3C790DDA}"/>
                    </a:ext>
                  </a:extLst>
                </p14:cNvPr>
                <p14:cNvContentPartPr/>
                <p14:nvPr/>
              </p14:nvContentPartPr>
              <p14:xfrm>
                <a:off x="7376204" y="3868756"/>
                <a:ext cx="831960" cy="421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7B665E5-59BD-4BDF-A0AC-BABB3C790D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67564" y="3859756"/>
                  <a:ext cx="8496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243D40B-C68A-4021-87DA-BA5B0BDCA4AA}"/>
                    </a:ext>
                  </a:extLst>
                </p14:cNvPr>
                <p14:cNvContentPartPr/>
                <p14:nvPr/>
              </p14:nvContentPartPr>
              <p14:xfrm>
                <a:off x="8194124" y="4603516"/>
                <a:ext cx="73080" cy="55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243D40B-C68A-4021-87DA-BA5B0BDCA4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85484" y="4594516"/>
                  <a:ext cx="90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5FAA27A-D73E-4E30-A290-D36FD0A52E20}"/>
                    </a:ext>
                  </a:extLst>
                </p14:cNvPr>
                <p14:cNvContentPartPr/>
                <p14:nvPr/>
              </p14:nvContentPartPr>
              <p14:xfrm>
                <a:off x="8256044" y="4588036"/>
                <a:ext cx="33480" cy="205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5FAA27A-D73E-4E30-A290-D36FD0A52E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47404" y="4579036"/>
                  <a:ext cx="51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0784E2-9BDF-4514-B52E-A428D1919CA8}"/>
                    </a:ext>
                  </a:extLst>
                </p14:cNvPr>
                <p14:cNvContentPartPr/>
                <p14:nvPr/>
              </p14:nvContentPartPr>
              <p14:xfrm>
                <a:off x="7580684" y="3952996"/>
                <a:ext cx="30960" cy="95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0784E2-9BDF-4514-B52E-A428D1919C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72044" y="3943996"/>
                  <a:ext cx="4860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9A41C92-1B53-4602-BFDE-18B5B17E3400}"/>
                  </a:ext>
                </a:extLst>
              </p14:cNvPr>
              <p14:cNvContentPartPr/>
              <p14:nvPr/>
            </p14:nvContentPartPr>
            <p14:xfrm>
              <a:off x="7975964" y="4141636"/>
              <a:ext cx="47160" cy="62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9A41C92-1B53-4602-BFDE-18B5B17E34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67324" y="4132996"/>
                <a:ext cx="648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52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97223" y="-40442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und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777885"/>
            <a:ext cx="7433534" cy="5967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/>
              <a:t>Interne Skalenerträge:</a:t>
            </a:r>
            <a:r>
              <a:rPr lang="de-DE" sz="2000" dirty="0"/>
              <a:t>	Durchschnittskosten sinken aufgrund</a:t>
            </a:r>
          </a:p>
          <a:p>
            <a:r>
              <a:rPr lang="de-DE" sz="2000" dirty="0"/>
              <a:t>				der </a:t>
            </a:r>
            <a:r>
              <a:rPr lang="de-DE" sz="2000" b="1" dirty="0"/>
              <a:t>Größe</a:t>
            </a:r>
            <a:r>
              <a:rPr lang="de-DE" sz="2000" dirty="0"/>
              <a:t> der Firma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hängt von der Größe der Firma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Aufgrund von hohen Fixkosten ist eine gewisse Größe für die effiziente Produktion nötig (z.B. Autosektor/Pharmasektor)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Große Firmen produzieren differenzierte Produkte bei denen die Preise abweichenden können.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</a:t>
            </a:r>
            <a:r>
              <a:rPr lang="de-DE" sz="2000" b="1" dirty="0"/>
              <a:t>monopolistischer</a:t>
            </a:r>
            <a:r>
              <a:rPr lang="de-DE" sz="2000" dirty="0"/>
              <a:t> Konkurrenz</a:t>
            </a:r>
          </a:p>
          <a:p>
            <a:endParaRPr lang="de-DE" sz="2000" b="1" dirty="0"/>
          </a:p>
          <a:p>
            <a:r>
              <a:rPr lang="de-DE" sz="2000" b="1" dirty="0"/>
              <a:t>Externe Skalenerträge:</a:t>
            </a:r>
            <a:r>
              <a:rPr lang="de-DE" sz="2000" dirty="0"/>
              <a:t>	Durchschnittskosten sinken aufgrund der 				Firmenzahl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hängen von der Größe des Industriesektors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prinzipiell kleine Firmen, die das gleiche Produkt unter günstigen Rahmenbedingungen (Geographie/Steuerumfeld) zum gleichen Preis anbieten (</a:t>
            </a:r>
            <a:r>
              <a:rPr lang="de-DE" sz="2000" dirty="0" err="1"/>
              <a:t>Clusterung</a:t>
            </a:r>
            <a:r>
              <a:rPr lang="de-DE" sz="2000" dirty="0"/>
              <a:t> von Anbietern/z.B. Souvenirshops oder Start-ups für ähnliche Produkte)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vollkommener Konkurrenz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D67C95-4C1E-45AA-AA6B-62A22B0B9E2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80B6FC0-8DB0-4A9D-A16E-5AD0C24B5D90}"/>
              </a:ext>
            </a:extLst>
          </p:cNvPr>
          <p:cNvGrpSpPr/>
          <p:nvPr/>
        </p:nvGrpSpPr>
        <p:grpSpPr>
          <a:xfrm>
            <a:off x="4170404" y="1603276"/>
            <a:ext cx="3302640" cy="1123200"/>
            <a:chOff x="4170404" y="1603276"/>
            <a:chExt cx="3302640" cy="11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843C77F-F79F-4810-B108-5C84C1FF6635}"/>
                    </a:ext>
                  </a:extLst>
                </p14:cNvPr>
                <p14:cNvContentPartPr/>
                <p14:nvPr/>
              </p14:nvContentPartPr>
              <p14:xfrm>
                <a:off x="4666844" y="1822876"/>
                <a:ext cx="257400" cy="52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843C77F-F79F-4810-B108-5C84C1FF66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58204" y="1813876"/>
                  <a:ext cx="275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C128CC4-BBAF-44D7-8225-4CBC607A508D}"/>
                    </a:ext>
                  </a:extLst>
                </p14:cNvPr>
                <p14:cNvContentPartPr/>
                <p14:nvPr/>
              </p14:nvContentPartPr>
              <p14:xfrm>
                <a:off x="4625084" y="1708036"/>
                <a:ext cx="167400" cy="201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C128CC4-BBAF-44D7-8225-4CBC607A50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16444" y="1699036"/>
                  <a:ext cx="185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AC5CB7-87BD-46DE-A841-4C62B3C10870}"/>
                    </a:ext>
                  </a:extLst>
                </p14:cNvPr>
                <p14:cNvContentPartPr/>
                <p14:nvPr/>
              </p14:nvContentPartPr>
              <p14:xfrm>
                <a:off x="5150684" y="1657636"/>
                <a:ext cx="137520" cy="210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AC5CB7-87BD-46DE-A841-4C62B3C108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41684" y="1648996"/>
                  <a:ext cx="155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709CBA1-F2E7-4A51-9D9D-6028D2F334F9}"/>
                    </a:ext>
                  </a:extLst>
                </p14:cNvPr>
                <p14:cNvContentPartPr/>
                <p14:nvPr/>
              </p14:nvContentPartPr>
              <p14:xfrm>
                <a:off x="5427524" y="1603276"/>
                <a:ext cx="163440" cy="288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709CBA1-F2E7-4A51-9D9D-6028D2F334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18524" y="1594276"/>
                  <a:ext cx="181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70ED779-C1B3-440B-BAAA-1C60F4E5BBA6}"/>
                    </a:ext>
                  </a:extLst>
                </p14:cNvPr>
                <p14:cNvContentPartPr/>
                <p14:nvPr/>
              </p14:nvContentPartPr>
              <p14:xfrm>
                <a:off x="5731004" y="1637476"/>
                <a:ext cx="94680" cy="228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70ED779-C1B3-440B-BAAA-1C60F4E5BB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22004" y="1628836"/>
                  <a:ext cx="112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AEA5D6D-246D-475D-B386-10EB83CE796F}"/>
                    </a:ext>
                  </a:extLst>
                </p14:cNvPr>
                <p14:cNvContentPartPr/>
                <p14:nvPr/>
              </p14:nvContentPartPr>
              <p14:xfrm>
                <a:off x="5765924" y="1651516"/>
                <a:ext cx="92160" cy="218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AEA5D6D-246D-475D-B386-10EB83CE79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7284" y="1642876"/>
                  <a:ext cx="10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199C5DE-D56F-4917-8BEA-4D69373F9ECB}"/>
                    </a:ext>
                  </a:extLst>
                </p14:cNvPr>
                <p14:cNvContentPartPr/>
                <p14:nvPr/>
              </p14:nvContentPartPr>
              <p14:xfrm>
                <a:off x="5530484" y="2568076"/>
                <a:ext cx="1382400" cy="158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199C5DE-D56F-4917-8BEA-4D69373F9E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21844" y="2559076"/>
                  <a:ext cx="1400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F926144-F9D4-40D8-A028-2F4956724C6D}"/>
                    </a:ext>
                  </a:extLst>
                </p14:cNvPr>
                <p14:cNvContentPartPr/>
                <p14:nvPr/>
              </p14:nvContentPartPr>
              <p14:xfrm>
                <a:off x="5424284" y="2268916"/>
                <a:ext cx="1524240" cy="443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F926144-F9D4-40D8-A028-2F4956724C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15284" y="2259916"/>
                  <a:ext cx="1541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9D2D3B-EB9E-4D07-B3C9-D19CC5D7248F}"/>
                    </a:ext>
                  </a:extLst>
                </p14:cNvPr>
                <p14:cNvContentPartPr/>
                <p14:nvPr/>
              </p14:nvContentPartPr>
              <p14:xfrm>
                <a:off x="6678884" y="1720276"/>
                <a:ext cx="794160" cy="614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9D2D3B-EB9E-4D07-B3C9-D19CC5D724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9884" y="1711276"/>
                  <a:ext cx="8118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AAB2100-0965-4346-9033-6F8FA0D14D58}"/>
                    </a:ext>
                  </a:extLst>
                </p14:cNvPr>
                <p14:cNvContentPartPr/>
                <p14:nvPr/>
              </p14:nvContentPartPr>
              <p14:xfrm>
                <a:off x="6625604" y="2093596"/>
                <a:ext cx="216360" cy="254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AAB2100-0965-4346-9033-6F8FA0D14D5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16964" y="2084956"/>
                  <a:ext cx="234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738D1A-B13F-4E8F-9675-1EFF7F5DBA31}"/>
                    </a:ext>
                  </a:extLst>
                </p14:cNvPr>
                <p14:cNvContentPartPr/>
                <p14:nvPr/>
              </p14:nvContentPartPr>
              <p14:xfrm>
                <a:off x="4170404" y="2666356"/>
                <a:ext cx="951480" cy="58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738D1A-B13F-4E8F-9675-1EFF7F5DBA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61404" y="2657716"/>
                  <a:ext cx="9691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C503F2BE-028E-4B0D-A8F0-DE45B8181899}"/>
              </a:ext>
            </a:extLst>
          </p:cNvPr>
          <p:cNvGrpSpPr/>
          <p:nvPr/>
        </p:nvGrpSpPr>
        <p:grpSpPr>
          <a:xfrm>
            <a:off x="7601204" y="473236"/>
            <a:ext cx="4460400" cy="1437480"/>
            <a:chOff x="7601204" y="473236"/>
            <a:chExt cx="4460400" cy="14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24608F5-18B2-416C-8BE8-B892D96918BA}"/>
                    </a:ext>
                  </a:extLst>
                </p14:cNvPr>
                <p14:cNvContentPartPr/>
                <p14:nvPr/>
              </p14:nvContentPartPr>
              <p14:xfrm>
                <a:off x="7606964" y="1488796"/>
                <a:ext cx="231840" cy="136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24608F5-18B2-416C-8BE8-B892D96918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98324" y="1480156"/>
                  <a:ext cx="24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33A9500-C521-4BCE-9F35-49F30443439C}"/>
                    </a:ext>
                  </a:extLst>
                </p14:cNvPr>
                <p14:cNvContentPartPr/>
                <p14:nvPr/>
              </p14:nvContentPartPr>
              <p14:xfrm>
                <a:off x="7848884" y="1251196"/>
                <a:ext cx="102960" cy="306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33A9500-C521-4BCE-9F35-49F3044343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40244" y="1242196"/>
                  <a:ext cx="120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D00A66F-69DF-4795-A890-4CBA9D6E5D69}"/>
                    </a:ext>
                  </a:extLst>
                </p14:cNvPr>
                <p14:cNvContentPartPr/>
                <p14:nvPr/>
              </p14:nvContentPartPr>
              <p14:xfrm>
                <a:off x="7601204" y="1389076"/>
                <a:ext cx="107640" cy="222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D00A66F-69DF-4795-A890-4CBA9D6E5D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92204" y="1380076"/>
                  <a:ext cx="125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B666DA0-71E0-4D73-9EF5-186FCC048A92}"/>
                    </a:ext>
                  </a:extLst>
                </p14:cNvPr>
                <p14:cNvContentPartPr/>
                <p14:nvPr/>
              </p14:nvContentPartPr>
              <p14:xfrm>
                <a:off x="7990364" y="1357756"/>
                <a:ext cx="265320" cy="164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B666DA0-71E0-4D73-9EF5-186FCC048A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81364" y="1349116"/>
                  <a:ext cx="282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67A1828-CE95-4F46-A565-4E86DE8D46A5}"/>
                    </a:ext>
                  </a:extLst>
                </p14:cNvPr>
                <p14:cNvContentPartPr/>
                <p14:nvPr/>
              </p14:nvContentPartPr>
              <p14:xfrm>
                <a:off x="8226164" y="1240396"/>
                <a:ext cx="14400" cy="59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67A1828-CE95-4F46-A565-4E86DE8D46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17164" y="1231396"/>
                  <a:ext cx="32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9FA7FC-11C0-4BEA-B833-FAD8A2393189}"/>
                    </a:ext>
                  </a:extLst>
                </p14:cNvPr>
                <p14:cNvContentPartPr/>
                <p14:nvPr/>
              </p14:nvContentPartPr>
              <p14:xfrm>
                <a:off x="8304644" y="1141396"/>
                <a:ext cx="148680" cy="293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9FA7FC-11C0-4BEA-B833-FAD8A239318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95644" y="1132396"/>
                  <a:ext cx="166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87A1509-2942-4B1C-9CE1-0EC828F18C1F}"/>
                    </a:ext>
                  </a:extLst>
                </p14:cNvPr>
                <p14:cNvContentPartPr/>
                <p14:nvPr/>
              </p14:nvContentPartPr>
              <p14:xfrm>
                <a:off x="8496884" y="1161196"/>
                <a:ext cx="351360" cy="354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87A1509-2942-4B1C-9CE1-0EC828F18C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88244" y="1152556"/>
                  <a:ext cx="3690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F6E3C2-F933-476E-8D26-FC5E9E3088FD}"/>
                    </a:ext>
                  </a:extLst>
                </p14:cNvPr>
                <p14:cNvContentPartPr/>
                <p14:nvPr/>
              </p14:nvContentPartPr>
              <p14:xfrm>
                <a:off x="8969564" y="1175596"/>
                <a:ext cx="147240" cy="117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F6E3C2-F933-476E-8D26-FC5E9E3088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60924" y="1166956"/>
                  <a:ext cx="164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6F503F-03B6-4F04-A08D-58E724FCA8E2}"/>
                    </a:ext>
                  </a:extLst>
                </p14:cNvPr>
                <p14:cNvContentPartPr/>
                <p14:nvPr/>
              </p14:nvContentPartPr>
              <p14:xfrm>
                <a:off x="9190964" y="1155796"/>
                <a:ext cx="223200" cy="65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6F503F-03B6-4F04-A08D-58E724FCA8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82324" y="1147156"/>
                  <a:ext cx="240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591362D-72F9-4952-BC57-E0A20CBB2A21}"/>
                    </a:ext>
                  </a:extLst>
                </p14:cNvPr>
                <p14:cNvContentPartPr/>
                <p14:nvPr/>
              </p14:nvContentPartPr>
              <p14:xfrm>
                <a:off x="9556004" y="1027276"/>
                <a:ext cx="153000" cy="120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591362D-72F9-4952-BC57-E0A20CBB2A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47004" y="1018276"/>
                  <a:ext cx="170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74C64B-715E-4336-AE9F-DF8E28B4942D}"/>
                    </a:ext>
                  </a:extLst>
                </p14:cNvPr>
                <p14:cNvContentPartPr/>
                <p14:nvPr/>
              </p14:nvContentPartPr>
              <p14:xfrm>
                <a:off x="9778124" y="961036"/>
                <a:ext cx="264600" cy="151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74C64B-715E-4336-AE9F-DF8E28B494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9484" y="952036"/>
                  <a:ext cx="28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DE50EC-1402-44BE-B726-D7734C4F0B37}"/>
                    </a:ext>
                  </a:extLst>
                </p14:cNvPr>
                <p14:cNvContentPartPr/>
                <p14:nvPr/>
              </p14:nvContentPartPr>
              <p14:xfrm>
                <a:off x="10072244" y="941596"/>
                <a:ext cx="250200" cy="95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DE50EC-1402-44BE-B726-D7734C4F0B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63604" y="932596"/>
                  <a:ext cx="267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6574AF7-F9D8-46C4-8CB4-17DBAB44C583}"/>
                    </a:ext>
                  </a:extLst>
                </p14:cNvPr>
                <p14:cNvContentPartPr/>
                <p14:nvPr/>
              </p14:nvContentPartPr>
              <p14:xfrm>
                <a:off x="10461044" y="712996"/>
                <a:ext cx="230400" cy="240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6574AF7-F9D8-46C4-8CB4-17DBAB44C5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52404" y="704356"/>
                  <a:ext cx="248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DA90869-B71D-412F-8E04-30452F87EAA9}"/>
                    </a:ext>
                  </a:extLst>
                </p14:cNvPr>
                <p14:cNvContentPartPr/>
                <p14:nvPr/>
              </p14:nvContentPartPr>
              <p14:xfrm>
                <a:off x="10699364" y="749356"/>
                <a:ext cx="70920" cy="113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DA90869-B71D-412F-8E04-30452F87EA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90364" y="740716"/>
                  <a:ext cx="88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8A57443-3546-4C74-86AA-8397D46B853D}"/>
                    </a:ext>
                  </a:extLst>
                </p14:cNvPr>
                <p14:cNvContentPartPr/>
                <p14:nvPr/>
              </p14:nvContentPartPr>
              <p14:xfrm>
                <a:off x="10803044" y="667636"/>
                <a:ext cx="259200" cy="163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8A57443-3546-4C74-86AA-8397D46B85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94044" y="658636"/>
                  <a:ext cx="276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CAEA2D3-57FD-4F2F-8724-55F930E3B6F2}"/>
                    </a:ext>
                  </a:extLst>
                </p14:cNvPr>
                <p14:cNvContentPartPr/>
                <p14:nvPr/>
              </p14:nvContentPartPr>
              <p14:xfrm>
                <a:off x="11010404" y="599956"/>
                <a:ext cx="5040" cy="3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CAEA2D3-57FD-4F2F-8724-55F930E3B6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01764" y="591316"/>
                  <a:ext cx="2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B490DC9-0BE1-4805-9804-DA70521CE310}"/>
                    </a:ext>
                  </a:extLst>
                </p14:cNvPr>
                <p14:cNvContentPartPr/>
                <p14:nvPr/>
              </p14:nvContentPartPr>
              <p14:xfrm>
                <a:off x="11098604" y="594196"/>
                <a:ext cx="106200" cy="173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B490DC9-0BE1-4805-9804-DA70521CE3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89964" y="585556"/>
                  <a:ext cx="12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BC1C302-B41D-4B17-B7A8-E83D20B965AD}"/>
                    </a:ext>
                  </a:extLst>
                </p14:cNvPr>
                <p14:cNvContentPartPr/>
                <p14:nvPr/>
              </p14:nvContentPartPr>
              <p14:xfrm>
                <a:off x="11179244" y="642076"/>
                <a:ext cx="420480" cy="110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BC1C302-B41D-4B17-B7A8-E83D20B965A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70244" y="633436"/>
                  <a:ext cx="438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1D41A14-E2FD-4BFC-BE87-FD4AFECBEA14}"/>
                    </a:ext>
                  </a:extLst>
                </p14:cNvPr>
                <p14:cNvContentPartPr/>
                <p14:nvPr/>
              </p14:nvContentPartPr>
              <p14:xfrm>
                <a:off x="11617364" y="473236"/>
                <a:ext cx="393480" cy="196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1D41A14-E2FD-4BFC-BE87-FD4AFECBEA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608724" y="464596"/>
                  <a:ext cx="411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EE0579-42F8-45F9-91C5-A1297B69189C}"/>
                    </a:ext>
                  </a:extLst>
                </p14:cNvPr>
                <p14:cNvContentPartPr/>
                <p14:nvPr/>
              </p14:nvContentPartPr>
              <p14:xfrm>
                <a:off x="8378804" y="1727836"/>
                <a:ext cx="125280" cy="182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EE0579-42F8-45F9-91C5-A1297B69189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70164" y="1718836"/>
                  <a:ext cx="142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F92BFE6-7B98-4A15-9EB7-A80DFF9700FD}"/>
                    </a:ext>
                  </a:extLst>
                </p14:cNvPr>
                <p14:cNvContentPartPr/>
                <p14:nvPr/>
              </p14:nvContentPartPr>
              <p14:xfrm>
                <a:off x="8564924" y="1696876"/>
                <a:ext cx="306000" cy="189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F92BFE6-7B98-4A15-9EB7-A80DFF9700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55924" y="1688236"/>
                  <a:ext cx="323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B324EE-4849-4EE0-A037-B1A025A57673}"/>
                    </a:ext>
                  </a:extLst>
                </p14:cNvPr>
                <p14:cNvContentPartPr/>
                <p14:nvPr/>
              </p14:nvContentPartPr>
              <p14:xfrm>
                <a:off x="8666444" y="1584916"/>
                <a:ext cx="7560" cy="11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B324EE-4849-4EE0-A037-B1A025A576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57444" y="1576276"/>
                  <a:ext cx="2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4742639-97A5-43B9-944A-C162BA88CA25}"/>
                    </a:ext>
                  </a:extLst>
                </p14:cNvPr>
                <p14:cNvContentPartPr/>
                <p14:nvPr/>
              </p14:nvContentPartPr>
              <p14:xfrm>
                <a:off x="8945444" y="1574476"/>
                <a:ext cx="169920" cy="204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4742639-97A5-43B9-944A-C162BA88CA2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36804" y="1565476"/>
                  <a:ext cx="18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8BF25B-93E6-4978-A90C-5B96286E88DB}"/>
                    </a:ext>
                  </a:extLst>
                </p14:cNvPr>
                <p14:cNvContentPartPr/>
                <p14:nvPr/>
              </p14:nvContentPartPr>
              <p14:xfrm>
                <a:off x="9226604" y="1522276"/>
                <a:ext cx="280440" cy="127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8BF25B-93E6-4978-A90C-5B96286E88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17964" y="1513636"/>
                  <a:ext cx="298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815C8E9-85EC-4E98-B012-2D325E33A2BE}"/>
                    </a:ext>
                  </a:extLst>
                </p14:cNvPr>
                <p14:cNvContentPartPr/>
                <p14:nvPr/>
              </p14:nvContentPartPr>
              <p14:xfrm>
                <a:off x="9594524" y="1400236"/>
                <a:ext cx="153000" cy="232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815C8E9-85EC-4E98-B012-2D325E33A2B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85884" y="1391596"/>
                  <a:ext cx="170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181DC17-DFBF-4E2A-8CB1-6EDE5B55361C}"/>
                    </a:ext>
                  </a:extLst>
                </p14:cNvPr>
                <p14:cNvContentPartPr/>
                <p14:nvPr/>
              </p14:nvContentPartPr>
              <p14:xfrm>
                <a:off x="9716924" y="1379716"/>
                <a:ext cx="51480" cy="30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181DC17-DFBF-4E2A-8CB1-6EDE5B55361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07924" y="1370716"/>
                  <a:ext cx="6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28B8A86-DE57-4E94-8E7B-DD32CC60374F}"/>
                    </a:ext>
                  </a:extLst>
                </p14:cNvPr>
                <p14:cNvContentPartPr/>
                <p14:nvPr/>
              </p14:nvContentPartPr>
              <p14:xfrm>
                <a:off x="9798284" y="1425436"/>
                <a:ext cx="102960" cy="254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28B8A86-DE57-4E94-8E7B-DD32CC6037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89284" y="1416796"/>
                  <a:ext cx="120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BC4E1FF-F2FA-4E44-BD1E-E0001B879AE9}"/>
                    </a:ext>
                  </a:extLst>
                </p14:cNvPr>
                <p14:cNvContentPartPr/>
                <p14:nvPr/>
              </p14:nvContentPartPr>
              <p14:xfrm>
                <a:off x="10108964" y="1240036"/>
                <a:ext cx="232200" cy="207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BC4E1FF-F2FA-4E44-BD1E-E0001B879A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99964" y="1231396"/>
                  <a:ext cx="249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9F8CB20-D723-4627-B294-A4D7F04842AD}"/>
                    </a:ext>
                  </a:extLst>
                </p14:cNvPr>
                <p14:cNvContentPartPr/>
                <p14:nvPr/>
              </p14:nvContentPartPr>
              <p14:xfrm>
                <a:off x="10366724" y="1189996"/>
                <a:ext cx="148680" cy="185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9F8CB20-D723-4627-B294-A4D7F04842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57724" y="1181356"/>
                  <a:ext cx="166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DCB2F1E-CF6B-424F-B209-DEB258E226D0}"/>
                    </a:ext>
                  </a:extLst>
                </p14:cNvPr>
                <p14:cNvContentPartPr/>
                <p14:nvPr/>
              </p14:nvContentPartPr>
              <p14:xfrm>
                <a:off x="10566524" y="1226356"/>
                <a:ext cx="89640" cy="61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DCB2F1E-CF6B-424F-B209-DEB258E226D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57884" y="1217716"/>
                  <a:ext cx="107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9AC9EE2-C192-4F0B-BBC2-0A7F5838AD83}"/>
                    </a:ext>
                  </a:extLst>
                </p14:cNvPr>
                <p14:cNvContentPartPr/>
                <p14:nvPr/>
              </p14:nvContentPartPr>
              <p14:xfrm>
                <a:off x="10709444" y="1130236"/>
                <a:ext cx="156240" cy="189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9AC9EE2-C192-4F0B-BBC2-0A7F5838AD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00804" y="1121596"/>
                  <a:ext cx="173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3B408FB-6F4F-47B5-AF56-8411385B9DCF}"/>
                    </a:ext>
                  </a:extLst>
                </p14:cNvPr>
                <p14:cNvContentPartPr/>
                <p14:nvPr/>
              </p14:nvContentPartPr>
              <p14:xfrm>
                <a:off x="10664804" y="1089556"/>
                <a:ext cx="111240" cy="52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3B408FB-6F4F-47B5-AF56-8411385B9D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55804" y="1080916"/>
                  <a:ext cx="128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1BF115E-8031-4D12-8DD8-03B96EC897F3}"/>
                    </a:ext>
                  </a:extLst>
                </p14:cNvPr>
                <p14:cNvContentPartPr/>
                <p14:nvPr/>
              </p14:nvContentPartPr>
              <p14:xfrm>
                <a:off x="10840484" y="1150756"/>
                <a:ext cx="123840" cy="46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1BF115E-8031-4D12-8DD8-03B96EC897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31844" y="1141756"/>
                  <a:ext cx="141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D94D091-E848-4E0A-9ABB-564E0A364F8A}"/>
                    </a:ext>
                  </a:extLst>
                </p14:cNvPr>
                <p14:cNvContentPartPr/>
                <p14:nvPr/>
              </p14:nvContentPartPr>
              <p14:xfrm>
                <a:off x="10998524" y="1011436"/>
                <a:ext cx="303480" cy="164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D94D091-E848-4E0A-9ABB-564E0A364F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89524" y="1002436"/>
                  <a:ext cx="321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A6E5F42-874F-4F16-A146-687D993C3BBF}"/>
                    </a:ext>
                  </a:extLst>
                </p14:cNvPr>
                <p14:cNvContentPartPr/>
                <p14:nvPr/>
              </p14:nvContentPartPr>
              <p14:xfrm>
                <a:off x="11268164" y="930076"/>
                <a:ext cx="221760" cy="187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A6E5F42-874F-4F16-A146-687D993C3B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59524" y="921436"/>
                  <a:ext cx="239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014CDE5-D0FA-4022-A594-CB3727DBE697}"/>
                    </a:ext>
                  </a:extLst>
                </p14:cNvPr>
                <p14:cNvContentPartPr/>
                <p14:nvPr/>
              </p14:nvContentPartPr>
              <p14:xfrm>
                <a:off x="11454284" y="856996"/>
                <a:ext cx="204120" cy="163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014CDE5-D0FA-4022-A594-CB3727DBE6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45644" y="847996"/>
                  <a:ext cx="221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4488FBF-5934-4DF8-8E6E-56C0F19E56C8}"/>
                    </a:ext>
                  </a:extLst>
                </p14:cNvPr>
                <p14:cNvContentPartPr/>
                <p14:nvPr/>
              </p14:nvContentPartPr>
              <p14:xfrm>
                <a:off x="11647244" y="907396"/>
                <a:ext cx="414360" cy="78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4488FBF-5934-4DF8-8E6E-56C0F19E56C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38604" y="898396"/>
                  <a:ext cx="432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02F648A-A390-4B02-9AFA-214E0CF68B96}"/>
                    </a:ext>
                  </a:extLst>
                </p14:cNvPr>
                <p14:cNvContentPartPr/>
                <p14:nvPr/>
              </p14:nvContentPartPr>
              <p14:xfrm>
                <a:off x="10575884" y="1189996"/>
                <a:ext cx="1283400" cy="394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02F648A-A390-4B02-9AFA-214E0CF68B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67244" y="1181356"/>
                  <a:ext cx="1301040" cy="41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E089F26-4BCB-47E7-96D8-30C91B1D88D5}"/>
                  </a:ext>
                </a:extLst>
              </p14:cNvPr>
              <p14:cNvContentPartPr/>
              <p14:nvPr/>
            </p14:nvContentPartPr>
            <p14:xfrm>
              <a:off x="111404" y="1141036"/>
              <a:ext cx="2206080" cy="1018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E089F26-4BCB-47E7-96D8-30C91B1D88D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2404" y="1132036"/>
                <a:ext cx="22237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23381E7-F2AF-4820-A8FF-B78F22A031B1}"/>
                  </a:ext>
                </a:extLst>
              </p14:cNvPr>
              <p14:cNvContentPartPr/>
              <p14:nvPr/>
            </p14:nvContentPartPr>
            <p14:xfrm>
              <a:off x="2855324" y="3551236"/>
              <a:ext cx="3279960" cy="925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23381E7-F2AF-4820-A8FF-B78F22A031B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46324" y="3542596"/>
                <a:ext cx="329760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0DFCE473-AAA0-489A-8D46-FB466DA59EC9}"/>
              </a:ext>
            </a:extLst>
          </p:cNvPr>
          <p:cNvGrpSpPr/>
          <p:nvPr/>
        </p:nvGrpSpPr>
        <p:grpSpPr>
          <a:xfrm>
            <a:off x="2883404" y="1120516"/>
            <a:ext cx="3516480" cy="389520"/>
            <a:chOff x="2883404" y="1120516"/>
            <a:chExt cx="351648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F85D01E-AE70-472A-BA4A-1D650DA4EFC7}"/>
                    </a:ext>
                  </a:extLst>
                </p14:cNvPr>
                <p14:cNvContentPartPr/>
                <p14:nvPr/>
              </p14:nvContentPartPr>
              <p14:xfrm>
                <a:off x="2883404" y="1120516"/>
                <a:ext cx="3516480" cy="61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F85D01E-AE70-472A-BA4A-1D650DA4EFC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74404" y="1111516"/>
                  <a:ext cx="3534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6513D0C-AD16-48D2-9314-6194FD1DD4B4}"/>
                    </a:ext>
                  </a:extLst>
                </p14:cNvPr>
                <p14:cNvContentPartPr/>
                <p14:nvPr/>
              </p14:nvContentPartPr>
              <p14:xfrm>
                <a:off x="3878084" y="1427956"/>
                <a:ext cx="1021680" cy="32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6513D0C-AD16-48D2-9314-6194FD1DD4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69084" y="1419316"/>
                  <a:ext cx="1039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D157F7D-328F-4413-81BA-EA7DDBECE4A9}"/>
                    </a:ext>
                  </a:extLst>
                </p14:cNvPr>
                <p14:cNvContentPartPr/>
                <p14:nvPr/>
              </p14:nvContentPartPr>
              <p14:xfrm>
                <a:off x="5520764" y="1148596"/>
                <a:ext cx="60840" cy="50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D157F7D-328F-4413-81BA-EA7DDBECE4A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12124" y="1139596"/>
                  <a:ext cx="78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9B26BE9-4932-46A8-B873-DB68FF6324EE}"/>
                    </a:ext>
                  </a:extLst>
                </p14:cNvPr>
                <p14:cNvContentPartPr/>
                <p14:nvPr/>
              </p14:nvContentPartPr>
              <p14:xfrm>
                <a:off x="5085884" y="1152196"/>
                <a:ext cx="562680" cy="357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9B26BE9-4932-46A8-B873-DB68FF6324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77244" y="1143196"/>
                  <a:ext cx="580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E44BFB-62F3-4EFF-9469-1A1E422184EC}"/>
                    </a:ext>
                  </a:extLst>
                </p14:cNvPr>
                <p14:cNvContentPartPr/>
                <p14:nvPr/>
              </p14:nvContentPartPr>
              <p14:xfrm>
                <a:off x="5206124" y="1136356"/>
                <a:ext cx="834840" cy="235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E44BFB-62F3-4EFF-9469-1A1E422184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97124" y="1127356"/>
                  <a:ext cx="85248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B3BC665-6560-4DCC-B40F-4D1D7FC55D98}"/>
                  </a:ext>
                </a:extLst>
              </p14:cNvPr>
              <p14:cNvContentPartPr/>
              <p14:nvPr/>
            </p14:nvContentPartPr>
            <p14:xfrm>
              <a:off x="132284" y="4189516"/>
              <a:ext cx="2168640" cy="882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B3BC665-6560-4DCC-B40F-4D1D7FC55D9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23644" y="4180516"/>
                <a:ext cx="2186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6F876B0-B0D6-41FA-8589-A779853D7406}"/>
                  </a:ext>
                </a:extLst>
              </p14:cNvPr>
              <p14:cNvContentPartPr/>
              <p14:nvPr/>
            </p14:nvContentPartPr>
            <p14:xfrm>
              <a:off x="2550764" y="5079436"/>
              <a:ext cx="2507400" cy="342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6F876B0-B0D6-41FA-8589-A779853D740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42124" y="5070436"/>
                <a:ext cx="25250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471A9B2-07C2-48E1-B185-F80B595837E6}"/>
              </a:ext>
            </a:extLst>
          </p:cNvPr>
          <p:cNvGrpSpPr/>
          <p:nvPr/>
        </p:nvGrpSpPr>
        <p:grpSpPr>
          <a:xfrm>
            <a:off x="2628884" y="3764356"/>
            <a:ext cx="3125520" cy="903240"/>
            <a:chOff x="2628884" y="3764356"/>
            <a:chExt cx="3125520" cy="90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2EB3510-55AD-4ED7-9823-1B2219A895B2}"/>
                    </a:ext>
                  </a:extLst>
                </p14:cNvPr>
                <p14:cNvContentPartPr/>
                <p14:nvPr/>
              </p14:nvContentPartPr>
              <p14:xfrm>
                <a:off x="2849564" y="4098796"/>
                <a:ext cx="2228760" cy="99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2EB3510-55AD-4ED7-9823-1B2219A895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40924" y="4089796"/>
                  <a:ext cx="2246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648640E-7980-48D0-B224-4BD2572238E5}"/>
                    </a:ext>
                  </a:extLst>
                </p14:cNvPr>
                <p14:cNvContentPartPr/>
                <p14:nvPr/>
              </p14:nvContentPartPr>
              <p14:xfrm>
                <a:off x="3728684" y="4132636"/>
                <a:ext cx="1443960" cy="402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648640E-7980-48D0-B224-4BD2572238E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20044" y="4123996"/>
                  <a:ext cx="14616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4409A0-9678-49CA-AE81-072CEB1CC2E4}"/>
                    </a:ext>
                  </a:extLst>
                </p14:cNvPr>
                <p14:cNvContentPartPr/>
                <p14:nvPr/>
              </p14:nvContentPartPr>
              <p14:xfrm>
                <a:off x="3695564" y="4129036"/>
                <a:ext cx="892440" cy="404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4409A0-9678-49CA-AE81-072CEB1CC2E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86564" y="4120396"/>
                  <a:ext cx="9100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11B5C9-1244-4519-9158-6A4FE236504E}"/>
                    </a:ext>
                  </a:extLst>
                </p14:cNvPr>
                <p14:cNvContentPartPr/>
                <p14:nvPr/>
              </p14:nvContentPartPr>
              <p14:xfrm>
                <a:off x="3708164" y="4128316"/>
                <a:ext cx="1616760" cy="539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11B5C9-1244-4519-9158-6A4FE236504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99524" y="4119316"/>
                  <a:ext cx="16344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7C3C888-41DE-4ACD-9489-D040E32A196A}"/>
                    </a:ext>
                  </a:extLst>
                </p14:cNvPr>
                <p14:cNvContentPartPr/>
                <p14:nvPr/>
              </p14:nvContentPartPr>
              <p14:xfrm>
                <a:off x="2628884" y="3814396"/>
                <a:ext cx="268560" cy="212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7C3C888-41DE-4ACD-9489-D040E32A19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19884" y="3805756"/>
                  <a:ext cx="286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ECE2762-46CC-4F44-A8FB-084A5DF8475F}"/>
                    </a:ext>
                  </a:extLst>
                </p14:cNvPr>
                <p14:cNvContentPartPr/>
                <p14:nvPr/>
              </p14:nvContentPartPr>
              <p14:xfrm>
                <a:off x="2665244" y="4170436"/>
                <a:ext cx="555480" cy="225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ECE2762-46CC-4F44-A8FB-084A5DF847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56604" y="4161796"/>
                  <a:ext cx="57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DBE0FAF-8838-4F16-8210-555EE3445B10}"/>
                    </a:ext>
                  </a:extLst>
                </p14:cNvPr>
                <p14:cNvContentPartPr/>
                <p14:nvPr/>
              </p14:nvContentPartPr>
              <p14:xfrm>
                <a:off x="2788724" y="3764356"/>
                <a:ext cx="2965680" cy="598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DBE0FAF-8838-4F16-8210-555EE3445B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79724" y="3755356"/>
                  <a:ext cx="2983320" cy="61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056715E4-AAE5-4C91-822F-5DE44BD61BD7}"/>
              </a:ext>
            </a:extLst>
          </p:cNvPr>
          <p:cNvGrpSpPr/>
          <p:nvPr/>
        </p:nvGrpSpPr>
        <p:grpSpPr>
          <a:xfrm>
            <a:off x="821324" y="2048236"/>
            <a:ext cx="3207600" cy="392400"/>
            <a:chOff x="821324" y="2048236"/>
            <a:chExt cx="320760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9E40725-2ADA-4B9E-BA8F-8CCB16D392E3}"/>
                    </a:ext>
                  </a:extLst>
                </p14:cNvPr>
                <p14:cNvContentPartPr/>
                <p14:nvPr/>
              </p14:nvContentPartPr>
              <p14:xfrm>
                <a:off x="835364" y="2343796"/>
                <a:ext cx="223200" cy="11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9E40725-2ADA-4B9E-BA8F-8CCB16D392E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6364" y="2335156"/>
                  <a:ext cx="240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8890E4C-9DC0-46F0-8B93-94FFFD140AFB}"/>
                    </a:ext>
                  </a:extLst>
                </p14:cNvPr>
                <p14:cNvContentPartPr/>
                <p14:nvPr/>
              </p14:nvContentPartPr>
              <p14:xfrm>
                <a:off x="1162964" y="2085316"/>
                <a:ext cx="2865960" cy="355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8890E4C-9DC0-46F0-8B93-94FFFD140A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3964" y="2076316"/>
                  <a:ext cx="28836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D6FB6B9-FFAD-4C4E-9834-69F5B76B9E78}"/>
                    </a:ext>
                  </a:extLst>
                </p14:cNvPr>
                <p14:cNvContentPartPr/>
                <p14:nvPr/>
              </p14:nvContentPartPr>
              <p14:xfrm>
                <a:off x="1609004" y="2048236"/>
                <a:ext cx="1160640" cy="29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D6FB6B9-FFAD-4C4E-9834-69F5B76B9E7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00364" y="2039596"/>
                  <a:ext cx="1178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D939B0-E2E6-4CEC-9C8A-317F182089ED}"/>
                    </a:ext>
                  </a:extLst>
                </p14:cNvPr>
                <p14:cNvContentPartPr/>
                <p14:nvPr/>
              </p14:nvContentPartPr>
              <p14:xfrm>
                <a:off x="821324" y="2048596"/>
                <a:ext cx="635400" cy="303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D939B0-E2E6-4CEC-9C8A-317F182089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2324" y="2039956"/>
                  <a:ext cx="653040" cy="32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51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31116" y="868985"/>
            <a:ext cx="6947647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/>
              <a:t>Kostenfunktionen einer Firma:</a:t>
            </a:r>
          </a:p>
          <a:p>
            <a:endParaRPr lang="de-DE" sz="2400" dirty="0"/>
          </a:p>
          <a:p>
            <a:r>
              <a:rPr lang="de-DE" sz="2400" dirty="0"/>
              <a:t>Gesamtkosten = Fixkosten + variable Kosten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K(x)=</a:t>
            </a:r>
            <a:r>
              <a:rPr lang="de-DE" sz="2400" b="1" dirty="0" err="1"/>
              <a:t>KF+k∙x</a:t>
            </a:r>
            <a:endParaRPr lang="de-DE" sz="2400" b="1" dirty="0"/>
          </a:p>
          <a:p>
            <a:pPr algn="ctr"/>
            <a:endParaRPr lang="de-DE" sz="2400" dirty="0"/>
          </a:p>
          <a:p>
            <a:r>
              <a:rPr lang="de-DE" sz="2400" dirty="0"/>
              <a:t>Durchschnittskosten = Gesamtkosten/Menge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DK(x)=KF/</a:t>
            </a:r>
            <a:r>
              <a:rPr lang="de-DE" sz="2400" b="1" dirty="0" err="1"/>
              <a:t>x+k</a:t>
            </a:r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Grenzkosten=Kosten der nächsten zusätzlichen Einheit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GK=</a:t>
            </a:r>
            <a:r>
              <a:rPr lang="de-DE" sz="2400" b="1" dirty="0" err="1"/>
              <a:t>dK</a:t>
            </a:r>
            <a:r>
              <a:rPr lang="de-DE" sz="2400" b="1" dirty="0"/>
              <a:t>/dx=K‘(x)=k</a:t>
            </a:r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0D6D5C3-CC1B-4F5B-910A-587D2A7D077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3A0F242-447E-42BB-B230-DDC4D5CC02CD}"/>
                  </a:ext>
                </a:extLst>
              </p14:cNvPr>
              <p14:cNvContentPartPr/>
              <p14:nvPr/>
            </p14:nvContentPartPr>
            <p14:xfrm>
              <a:off x="4225124" y="482236"/>
              <a:ext cx="3589560" cy="63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3A0F242-447E-42BB-B230-DDC4D5CC0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6484" y="473596"/>
                <a:ext cx="360720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253AD7F-BF15-4E9B-B19A-167DDFE25D7A}"/>
              </a:ext>
            </a:extLst>
          </p:cNvPr>
          <p:cNvGrpSpPr/>
          <p:nvPr/>
        </p:nvGrpSpPr>
        <p:grpSpPr>
          <a:xfrm>
            <a:off x="2349164" y="3750316"/>
            <a:ext cx="713520" cy="670320"/>
            <a:chOff x="2349164" y="3750316"/>
            <a:chExt cx="713520" cy="67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BABBE1-9C76-46C0-B704-6BA925E9F16B}"/>
                    </a:ext>
                  </a:extLst>
                </p14:cNvPr>
                <p14:cNvContentPartPr/>
                <p14:nvPr/>
              </p14:nvContentPartPr>
              <p14:xfrm>
                <a:off x="2929844" y="3969916"/>
                <a:ext cx="125280" cy="35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BABBE1-9C76-46C0-B704-6BA925E9F1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1204" y="3960916"/>
                  <a:ext cx="142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EC81908-48CC-4AF7-82D0-9747CE876E08}"/>
                    </a:ext>
                  </a:extLst>
                </p14:cNvPr>
                <p14:cNvContentPartPr/>
                <p14:nvPr/>
              </p14:nvContentPartPr>
              <p14:xfrm>
                <a:off x="2958644" y="4065316"/>
                <a:ext cx="104040" cy="15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EC81908-48CC-4AF7-82D0-9747CE876E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49644" y="4056316"/>
                  <a:ext cx="121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0F4475-85C4-473E-8537-83521CDCEFE8}"/>
                    </a:ext>
                  </a:extLst>
                </p14:cNvPr>
                <p14:cNvContentPartPr/>
                <p14:nvPr/>
              </p14:nvContentPartPr>
              <p14:xfrm>
                <a:off x="2398484" y="3813316"/>
                <a:ext cx="201600" cy="184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0F4475-85C4-473E-8537-83521CDCEF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89844" y="3804676"/>
                  <a:ext cx="219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F678F0B-E727-48AD-BBD7-EDCC704E3B15}"/>
                    </a:ext>
                  </a:extLst>
                </p14:cNvPr>
                <p14:cNvContentPartPr/>
                <p14:nvPr/>
              </p14:nvContentPartPr>
              <p14:xfrm>
                <a:off x="2512604" y="3920596"/>
                <a:ext cx="83880" cy="38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F678F0B-E727-48AD-BBD7-EDCC704E3B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03964" y="3911956"/>
                  <a:ext cx="101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9B739D3-84EF-43D6-ACF0-6C3623C483D6}"/>
                    </a:ext>
                  </a:extLst>
                </p14:cNvPr>
                <p14:cNvContentPartPr/>
                <p14:nvPr/>
              </p14:nvContentPartPr>
              <p14:xfrm>
                <a:off x="2624204" y="3770476"/>
                <a:ext cx="172800" cy="224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9B739D3-84EF-43D6-ACF0-6C3623C483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15204" y="3761836"/>
                  <a:ext cx="190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FFD6E79-36E4-436A-A973-0BCCD3319B83}"/>
                    </a:ext>
                  </a:extLst>
                </p14:cNvPr>
                <p14:cNvContentPartPr/>
                <p14:nvPr/>
              </p14:nvContentPartPr>
              <p14:xfrm>
                <a:off x="2716364" y="3878476"/>
                <a:ext cx="105120" cy="42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FFD6E79-36E4-436A-A973-0BCCD3319B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7724" y="3869476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36892C6-8E6F-4566-8866-248D8539C877}"/>
                    </a:ext>
                  </a:extLst>
                </p14:cNvPr>
                <p14:cNvContentPartPr/>
                <p14:nvPr/>
              </p14:nvContentPartPr>
              <p14:xfrm>
                <a:off x="2806724" y="3750316"/>
                <a:ext cx="75600" cy="231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36892C6-8E6F-4566-8866-248D8539C8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8084" y="3741676"/>
                  <a:ext cx="93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A7D937A-3355-4011-9665-0DAB0FF74092}"/>
                    </a:ext>
                  </a:extLst>
                </p14:cNvPr>
                <p14:cNvContentPartPr/>
                <p14:nvPr/>
              </p14:nvContentPartPr>
              <p14:xfrm>
                <a:off x="2349164" y="4017796"/>
                <a:ext cx="558000" cy="391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A7D937A-3355-4011-9665-0DAB0FF740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40164" y="4008796"/>
                  <a:ext cx="5756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8B85480-060D-4B40-B902-D208DEF4135B}"/>
                    </a:ext>
                  </a:extLst>
                </p14:cNvPr>
                <p14:cNvContentPartPr/>
                <p14:nvPr/>
              </p14:nvContentPartPr>
              <p14:xfrm>
                <a:off x="2580284" y="4207156"/>
                <a:ext cx="96840" cy="213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8B85480-060D-4B40-B902-D208DEF413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1284" y="4198156"/>
                  <a:ext cx="1144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1F6FBFB-4D4D-4BB5-884D-649C6DEC11A9}"/>
              </a:ext>
            </a:extLst>
          </p:cNvPr>
          <p:cNvGrpSpPr/>
          <p:nvPr/>
        </p:nvGrpSpPr>
        <p:grpSpPr>
          <a:xfrm>
            <a:off x="3374804" y="1990636"/>
            <a:ext cx="1714680" cy="1117440"/>
            <a:chOff x="3374804" y="1990636"/>
            <a:chExt cx="1714680" cy="11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DC4FBBC-656D-4FA3-B3A7-8740C0DF6FD4}"/>
                    </a:ext>
                  </a:extLst>
                </p14:cNvPr>
                <p14:cNvContentPartPr/>
                <p14:nvPr/>
              </p14:nvContentPartPr>
              <p14:xfrm>
                <a:off x="3949364" y="2244076"/>
                <a:ext cx="436320" cy="594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DC4FBBC-656D-4FA3-B3A7-8740C0DF6F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40364" y="2235436"/>
                  <a:ext cx="45396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A671AA6-F300-4F03-9856-305CE9CCB5C7}"/>
                    </a:ext>
                  </a:extLst>
                </p14:cNvPr>
                <p14:cNvContentPartPr/>
                <p14:nvPr/>
              </p14:nvContentPartPr>
              <p14:xfrm>
                <a:off x="4431044" y="2324356"/>
                <a:ext cx="512640" cy="533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A671AA6-F300-4F03-9856-305CE9CCB5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22404" y="2315356"/>
                  <a:ext cx="5302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6393A6C-9BE7-4771-9A8C-010089CE8C59}"/>
                    </a:ext>
                  </a:extLst>
                </p14:cNvPr>
                <p14:cNvContentPartPr/>
                <p14:nvPr/>
              </p14:nvContentPartPr>
              <p14:xfrm>
                <a:off x="3787364" y="2097916"/>
                <a:ext cx="215640" cy="289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6393A6C-9BE7-4771-9A8C-010089CE8C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78724" y="2088916"/>
                  <a:ext cx="233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D68B695-3CC0-4B55-BF34-F4155BD22BD8}"/>
                    </a:ext>
                  </a:extLst>
                </p14:cNvPr>
                <p14:cNvContentPartPr/>
                <p14:nvPr/>
              </p14:nvContentPartPr>
              <p14:xfrm>
                <a:off x="3718604" y="1990636"/>
                <a:ext cx="184320" cy="291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D68B695-3CC0-4B55-BF34-F4155BD22B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09964" y="1981636"/>
                  <a:ext cx="201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A9BFC70-98AB-4457-81D4-96B4C6623540}"/>
                    </a:ext>
                  </a:extLst>
                </p14:cNvPr>
                <p14:cNvContentPartPr/>
                <p14:nvPr/>
              </p14:nvContentPartPr>
              <p14:xfrm>
                <a:off x="4779524" y="2078836"/>
                <a:ext cx="309960" cy="378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A9BFC70-98AB-4457-81D4-96B4C662354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0884" y="2070196"/>
                  <a:ext cx="327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B5876B-D001-44D9-B452-BC7B10970780}"/>
                    </a:ext>
                  </a:extLst>
                </p14:cNvPr>
                <p14:cNvContentPartPr/>
                <p14:nvPr/>
              </p14:nvContentPartPr>
              <p14:xfrm>
                <a:off x="4781324" y="2188276"/>
                <a:ext cx="141480" cy="261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B5876B-D001-44D9-B452-BC7B109707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72324" y="2179636"/>
                  <a:ext cx="159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24313EC-1EEC-4B1B-A31B-2DBA9CBEC383}"/>
                    </a:ext>
                  </a:extLst>
                </p14:cNvPr>
                <p14:cNvContentPartPr/>
                <p14:nvPr/>
              </p14:nvContentPartPr>
              <p14:xfrm>
                <a:off x="3374804" y="2799556"/>
                <a:ext cx="370800" cy="20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24313EC-1EEC-4B1B-A31B-2DBA9CBEC3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66164" y="2790556"/>
                  <a:ext cx="38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ACC017-F1F7-4C0D-94A4-2663E783BD56}"/>
                    </a:ext>
                  </a:extLst>
                </p14:cNvPr>
                <p14:cNvContentPartPr/>
                <p14:nvPr/>
              </p14:nvContentPartPr>
              <p14:xfrm>
                <a:off x="3514124" y="2891356"/>
                <a:ext cx="176760" cy="173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ACC017-F1F7-4C0D-94A4-2663E783BD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05484" y="2882716"/>
                  <a:ext cx="194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F28CF4E-0C09-4119-9BEC-08251995D362}"/>
                    </a:ext>
                  </a:extLst>
                </p14:cNvPr>
                <p14:cNvContentPartPr/>
                <p14:nvPr/>
              </p14:nvContentPartPr>
              <p14:xfrm>
                <a:off x="3541484" y="2881996"/>
                <a:ext cx="147240" cy="182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F28CF4E-0C09-4119-9BEC-08251995D3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2844" y="2873356"/>
                  <a:ext cx="164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219B701-4B23-489A-B650-3BF52F911046}"/>
                    </a:ext>
                  </a:extLst>
                </p14:cNvPr>
                <p14:cNvContentPartPr/>
                <p14:nvPr/>
              </p14:nvContentPartPr>
              <p14:xfrm>
                <a:off x="4031444" y="2762836"/>
                <a:ext cx="833040" cy="83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219B701-4B23-489A-B650-3BF52F9110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22804" y="2754196"/>
                  <a:ext cx="850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F191F1C-0593-4372-8A34-6A60BE9C1D47}"/>
                    </a:ext>
                  </a:extLst>
                </p14:cNvPr>
                <p14:cNvContentPartPr/>
                <p14:nvPr/>
              </p14:nvContentPartPr>
              <p14:xfrm>
                <a:off x="4359764" y="2951116"/>
                <a:ext cx="194760" cy="148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F191F1C-0593-4372-8A34-6A60BE9C1D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51124" y="2942476"/>
                  <a:ext cx="212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DB91E6-6AAD-4801-B33B-0204330B02EE}"/>
                    </a:ext>
                  </a:extLst>
                </p14:cNvPr>
                <p14:cNvContentPartPr/>
                <p14:nvPr/>
              </p14:nvContentPartPr>
              <p14:xfrm>
                <a:off x="4421684" y="2903236"/>
                <a:ext cx="175680" cy="204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DB91E6-6AAD-4801-B33B-0204330B02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3044" y="2894596"/>
                  <a:ext cx="193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7518ADD-9768-4CE0-A57B-6FC13B1A7973}"/>
                    </a:ext>
                  </a:extLst>
                </p14:cNvPr>
                <p14:cNvContentPartPr/>
                <p14:nvPr/>
              </p14:nvContentPartPr>
              <p14:xfrm>
                <a:off x="4706084" y="2491396"/>
                <a:ext cx="135000" cy="84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7518ADD-9768-4CE0-A57B-6FC13B1A79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97444" y="2482756"/>
                  <a:ext cx="152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E52ABCB-790C-4C8D-9217-3FB318A71046}"/>
                    </a:ext>
                  </a:extLst>
                </p14:cNvPr>
                <p14:cNvContentPartPr/>
                <p14:nvPr/>
              </p14:nvContentPartPr>
              <p14:xfrm>
                <a:off x="4441484" y="2884516"/>
                <a:ext cx="188640" cy="145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E52ABCB-790C-4C8D-9217-3FB318A710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32484" y="2875876"/>
                  <a:ext cx="20628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4527C57-C85D-4E8B-BB35-8A1D47A31EF0}"/>
                  </a:ext>
                </a:extLst>
              </p14:cNvPr>
              <p14:cNvContentPartPr/>
              <p14:nvPr/>
            </p14:nvContentPartPr>
            <p14:xfrm>
              <a:off x="3985724" y="3756076"/>
              <a:ext cx="1058400" cy="510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4527C57-C85D-4E8B-BB35-8A1D47A31E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77084" y="3747436"/>
                <a:ext cx="10760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7F5A0A3-D1A8-4B99-ABB7-EF7C4EE4608C}"/>
                  </a:ext>
                </a:extLst>
              </p14:cNvPr>
              <p14:cNvContentPartPr/>
              <p14:nvPr/>
            </p14:nvContentPartPr>
            <p14:xfrm>
              <a:off x="5132324" y="3560956"/>
              <a:ext cx="133560" cy="3063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7F5A0A3-D1A8-4B99-ABB7-EF7C4EE460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23324" y="3552316"/>
                <a:ext cx="15120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22D6DC0-D42E-4C1E-B083-E5D4CDB6D294}"/>
              </a:ext>
            </a:extLst>
          </p:cNvPr>
          <p:cNvGrpSpPr/>
          <p:nvPr/>
        </p:nvGrpSpPr>
        <p:grpSpPr>
          <a:xfrm>
            <a:off x="3958724" y="3257116"/>
            <a:ext cx="4412520" cy="1206360"/>
            <a:chOff x="3958724" y="3257116"/>
            <a:chExt cx="4412520" cy="12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7146032-B3DB-45BC-B3D4-4EC3940B37D8}"/>
                    </a:ext>
                  </a:extLst>
                </p14:cNvPr>
                <p14:cNvContentPartPr/>
                <p14:nvPr/>
              </p14:nvContentPartPr>
              <p14:xfrm>
                <a:off x="5007404" y="3687676"/>
                <a:ext cx="210960" cy="212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7146032-B3DB-45BC-B3D4-4EC3940B37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98764" y="3678676"/>
                  <a:ext cx="228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F6036D4-4CA6-4D72-AF99-F4D28BAF18C5}"/>
                    </a:ext>
                  </a:extLst>
                </p14:cNvPr>
                <p14:cNvContentPartPr/>
                <p14:nvPr/>
              </p14:nvContentPartPr>
              <p14:xfrm>
                <a:off x="4953044" y="3684436"/>
                <a:ext cx="165600" cy="259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F6036D4-4CA6-4D72-AF99-F4D28BAF18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44404" y="3675436"/>
                  <a:ext cx="183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271F315-D63E-49BB-945E-0E36354A5FD3}"/>
                    </a:ext>
                  </a:extLst>
                </p14:cNvPr>
                <p14:cNvContentPartPr/>
                <p14:nvPr/>
              </p14:nvContentPartPr>
              <p14:xfrm>
                <a:off x="5323844" y="3567436"/>
                <a:ext cx="141480" cy="187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271F315-D63E-49BB-945E-0E36354A5F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15204" y="3558796"/>
                  <a:ext cx="159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E3C186-C8EE-4A63-87D8-839F352DC106}"/>
                    </a:ext>
                  </a:extLst>
                </p14:cNvPr>
                <p14:cNvContentPartPr/>
                <p14:nvPr/>
              </p14:nvContentPartPr>
              <p14:xfrm>
                <a:off x="5528684" y="3535756"/>
                <a:ext cx="102600" cy="176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E3C186-C8EE-4A63-87D8-839F352DC1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20044" y="3527116"/>
                  <a:ext cx="120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CFFFBA-E07B-4A09-AC2E-8CD572AA8A6D}"/>
                    </a:ext>
                  </a:extLst>
                </p14:cNvPr>
                <p14:cNvContentPartPr/>
                <p14:nvPr/>
              </p14:nvContentPartPr>
              <p14:xfrm>
                <a:off x="5598884" y="3644116"/>
                <a:ext cx="74520" cy="60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CFFFBA-E07B-4A09-AC2E-8CD572AA8A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89884" y="3635476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F57CD85-9A7D-44FA-9C95-5C79E069E2BA}"/>
                    </a:ext>
                  </a:extLst>
                </p14:cNvPr>
                <p14:cNvContentPartPr/>
                <p14:nvPr/>
              </p14:nvContentPartPr>
              <p14:xfrm>
                <a:off x="5768084" y="3615676"/>
                <a:ext cx="66600" cy="121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F57CD85-9A7D-44FA-9C95-5C79E069E2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59444" y="3606676"/>
                  <a:ext cx="84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E4CF51B-BB88-4A99-917F-E7389241F3E9}"/>
                    </a:ext>
                  </a:extLst>
                </p14:cNvPr>
                <p14:cNvContentPartPr/>
                <p14:nvPr/>
              </p14:nvContentPartPr>
              <p14:xfrm>
                <a:off x="5892284" y="3640876"/>
                <a:ext cx="212760" cy="68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E4CF51B-BB88-4A99-917F-E7389241F3E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83644" y="3632236"/>
                  <a:ext cx="230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B76E028-FF6A-432B-A82C-472231B27B67}"/>
                    </a:ext>
                  </a:extLst>
                </p14:cNvPr>
                <p14:cNvContentPartPr/>
                <p14:nvPr/>
              </p14:nvContentPartPr>
              <p14:xfrm>
                <a:off x="6035924" y="3552316"/>
                <a:ext cx="75600" cy="34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B76E028-FF6A-432B-A82C-472231B27B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26924" y="3543676"/>
                  <a:ext cx="93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01DEC4-3B51-4105-8A88-63402250EA48}"/>
                    </a:ext>
                  </a:extLst>
                </p14:cNvPr>
                <p14:cNvContentPartPr/>
                <p14:nvPr/>
              </p14:nvContentPartPr>
              <p14:xfrm>
                <a:off x="6170204" y="3477436"/>
                <a:ext cx="121680" cy="193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01DEC4-3B51-4105-8A88-63402250EA4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61564" y="3468796"/>
                  <a:ext cx="139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DE45336-176E-4434-B9B0-D29106FFEEED}"/>
                    </a:ext>
                  </a:extLst>
                </p14:cNvPr>
                <p14:cNvContentPartPr/>
                <p14:nvPr/>
              </p14:nvContentPartPr>
              <p14:xfrm>
                <a:off x="6364244" y="3456916"/>
                <a:ext cx="94320" cy="159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DE45336-176E-4434-B9B0-D29106FFEEE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55244" y="3447916"/>
                  <a:ext cx="111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06131D8-C8E3-4DD3-A522-96AAA14DE7A9}"/>
                    </a:ext>
                  </a:extLst>
                </p14:cNvPr>
                <p14:cNvContentPartPr/>
                <p14:nvPr/>
              </p14:nvContentPartPr>
              <p14:xfrm>
                <a:off x="6422924" y="3511636"/>
                <a:ext cx="139680" cy="64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06131D8-C8E3-4DD3-A522-96AAA14DE7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13924" y="3502636"/>
                  <a:ext cx="157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F93BED4-2AAE-4D00-A9D2-4D0B00D396E8}"/>
                    </a:ext>
                  </a:extLst>
                </p14:cNvPr>
                <p14:cNvContentPartPr/>
                <p14:nvPr/>
              </p14:nvContentPartPr>
              <p14:xfrm>
                <a:off x="6593204" y="3469876"/>
                <a:ext cx="65520" cy="99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F93BED4-2AAE-4D00-A9D2-4D0B00D396E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84204" y="3461236"/>
                  <a:ext cx="83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C44E54-56EE-4191-AFB5-9F098E63593B}"/>
                    </a:ext>
                  </a:extLst>
                </p14:cNvPr>
                <p14:cNvContentPartPr/>
                <p14:nvPr/>
              </p14:nvContentPartPr>
              <p14:xfrm>
                <a:off x="6618404" y="3352156"/>
                <a:ext cx="7200" cy="19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C44E54-56EE-4191-AFB5-9F098E6359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09404" y="3343156"/>
                  <a:ext cx="24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E09D84-ED53-4F15-B3B8-A43DD7FD2780}"/>
                    </a:ext>
                  </a:extLst>
                </p14:cNvPr>
                <p14:cNvContentPartPr/>
                <p14:nvPr/>
              </p14:nvContentPartPr>
              <p14:xfrm>
                <a:off x="6632804" y="3336316"/>
                <a:ext cx="302760" cy="196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E09D84-ED53-4F15-B3B8-A43DD7FD27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24164" y="3327316"/>
                  <a:ext cx="320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7E5CB1A-1718-407B-A26A-46C396F98E0E}"/>
                    </a:ext>
                  </a:extLst>
                </p14:cNvPr>
                <p14:cNvContentPartPr/>
                <p14:nvPr/>
              </p14:nvContentPartPr>
              <p14:xfrm>
                <a:off x="3958724" y="3700636"/>
                <a:ext cx="660600" cy="716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7E5CB1A-1718-407B-A26A-46C396F98E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50084" y="3691636"/>
                  <a:ext cx="67824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E5FB72-BCB4-4B97-B207-9DF784913E14}"/>
                    </a:ext>
                  </a:extLst>
                </p14:cNvPr>
                <p14:cNvContentPartPr/>
                <p14:nvPr/>
              </p14:nvContentPartPr>
              <p14:xfrm>
                <a:off x="4432124" y="4269436"/>
                <a:ext cx="1329120" cy="176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E5FB72-BCB4-4B97-B207-9DF784913E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23124" y="4260796"/>
                  <a:ext cx="134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7AA763D-E4D6-40CC-9A1F-A7CAD7685858}"/>
                    </a:ext>
                  </a:extLst>
                </p14:cNvPr>
                <p14:cNvContentPartPr/>
                <p14:nvPr/>
              </p14:nvContentPartPr>
              <p14:xfrm>
                <a:off x="4421684" y="4242436"/>
                <a:ext cx="228960" cy="221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7AA763D-E4D6-40CC-9A1F-A7CAD76858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13044" y="4233796"/>
                  <a:ext cx="246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2BA150E-3197-413C-92B9-A36A374788C8}"/>
                    </a:ext>
                  </a:extLst>
                </p14:cNvPr>
                <p14:cNvContentPartPr/>
                <p14:nvPr/>
              </p14:nvContentPartPr>
              <p14:xfrm>
                <a:off x="5989844" y="4000516"/>
                <a:ext cx="101880" cy="301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2BA150E-3197-413C-92B9-A36A374788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81204" y="3991876"/>
                  <a:ext cx="119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F8E2F14-25AF-4D5A-8920-CD6B8C9A8518}"/>
                    </a:ext>
                  </a:extLst>
                </p14:cNvPr>
                <p14:cNvContentPartPr/>
                <p14:nvPr/>
              </p14:nvContentPartPr>
              <p14:xfrm>
                <a:off x="5916764" y="3932116"/>
                <a:ext cx="195840" cy="256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F8E2F14-25AF-4D5A-8920-CD6B8C9A85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07764" y="3923116"/>
                  <a:ext cx="213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56F7B14-4F5D-4126-A3E5-B39FDD78C1A7}"/>
                    </a:ext>
                  </a:extLst>
                </p14:cNvPr>
                <p14:cNvContentPartPr/>
                <p14:nvPr/>
              </p14:nvContentPartPr>
              <p14:xfrm>
                <a:off x="6184964" y="3956956"/>
                <a:ext cx="44280" cy="226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56F7B14-4F5D-4126-A3E5-B39FDD78C1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75964" y="3947956"/>
                  <a:ext cx="61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E559CAB-6994-4882-92AD-D4A70C909668}"/>
                    </a:ext>
                  </a:extLst>
                </p14:cNvPr>
                <p14:cNvContentPartPr/>
                <p14:nvPr/>
              </p14:nvContentPartPr>
              <p14:xfrm>
                <a:off x="6243284" y="3966316"/>
                <a:ext cx="172080" cy="193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E559CAB-6994-4882-92AD-D4A70C90966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34284" y="3957316"/>
                  <a:ext cx="189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7CC936A-C9D8-424A-93EA-DD81023B75B8}"/>
                    </a:ext>
                  </a:extLst>
                </p14:cNvPr>
                <p14:cNvContentPartPr/>
                <p14:nvPr/>
              </p14:nvContentPartPr>
              <p14:xfrm>
                <a:off x="6402044" y="3868036"/>
                <a:ext cx="145440" cy="22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7CC936A-C9D8-424A-93EA-DD81023B75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93404" y="3859036"/>
                  <a:ext cx="163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D6367F2-7A7F-49BD-B6C8-99DFCE1CE1DA}"/>
                    </a:ext>
                  </a:extLst>
                </p14:cNvPr>
                <p14:cNvContentPartPr/>
                <p14:nvPr/>
              </p14:nvContentPartPr>
              <p14:xfrm>
                <a:off x="6523364" y="3911236"/>
                <a:ext cx="150840" cy="145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D6367F2-7A7F-49BD-B6C8-99DFCE1CE1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14724" y="3902596"/>
                  <a:ext cx="168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158BDE-C0B0-4B38-BE2F-D213548C8ABC}"/>
                    </a:ext>
                  </a:extLst>
                </p14:cNvPr>
                <p14:cNvContentPartPr/>
                <p14:nvPr/>
              </p14:nvContentPartPr>
              <p14:xfrm>
                <a:off x="6694004" y="3877756"/>
                <a:ext cx="122400" cy="109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158BDE-C0B0-4B38-BE2F-D213548C8AB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85004" y="3869116"/>
                  <a:ext cx="140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3552D85-B675-4BB3-8F50-46C4FB2B7458}"/>
                    </a:ext>
                  </a:extLst>
                </p14:cNvPr>
                <p14:cNvContentPartPr/>
                <p14:nvPr/>
              </p14:nvContentPartPr>
              <p14:xfrm>
                <a:off x="6786164" y="3731236"/>
                <a:ext cx="318240" cy="194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3552D85-B675-4BB3-8F50-46C4FB2B745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77164" y="3722596"/>
                  <a:ext cx="335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E8DB00F-DBAD-47C5-8357-4005D0DE7CC9}"/>
                    </a:ext>
                  </a:extLst>
                </p14:cNvPr>
                <p14:cNvContentPartPr/>
                <p14:nvPr/>
              </p14:nvContentPartPr>
              <p14:xfrm>
                <a:off x="7147604" y="3529996"/>
                <a:ext cx="222120" cy="272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E8DB00F-DBAD-47C5-8357-4005D0DE7C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38604" y="3520996"/>
                  <a:ext cx="239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22F603E-3380-40A0-B2DA-2A71856A353E}"/>
                    </a:ext>
                  </a:extLst>
                </p14:cNvPr>
                <p14:cNvContentPartPr/>
                <p14:nvPr/>
              </p14:nvContentPartPr>
              <p14:xfrm>
                <a:off x="7363244" y="3617836"/>
                <a:ext cx="77760" cy="118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22F603E-3380-40A0-B2DA-2A71856A35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54604" y="3609196"/>
                  <a:ext cx="95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FBF05FC-B58A-4B49-BD0C-1CFDB3152648}"/>
                    </a:ext>
                  </a:extLst>
                </p14:cNvPr>
                <p14:cNvContentPartPr/>
                <p14:nvPr/>
              </p14:nvContentPartPr>
              <p14:xfrm>
                <a:off x="7496804" y="3473116"/>
                <a:ext cx="244800" cy="346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FBF05FC-B58A-4B49-BD0C-1CFDB31526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87804" y="3464476"/>
                  <a:ext cx="262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F036DB0-0CA5-4B4B-B9F5-46F7D431E94C}"/>
                    </a:ext>
                  </a:extLst>
                </p14:cNvPr>
                <p14:cNvContentPartPr/>
                <p14:nvPr/>
              </p14:nvContentPartPr>
              <p14:xfrm>
                <a:off x="7777244" y="3444676"/>
                <a:ext cx="95760" cy="120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F036DB0-0CA5-4B4B-B9F5-46F7D431E94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68604" y="3435676"/>
                  <a:ext cx="113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7D503B-0DC8-4F7B-BE17-04FFCA39EC05}"/>
                    </a:ext>
                  </a:extLst>
                </p14:cNvPr>
                <p14:cNvContentPartPr/>
                <p14:nvPr/>
              </p14:nvContentPartPr>
              <p14:xfrm>
                <a:off x="7870844" y="3399316"/>
                <a:ext cx="109440" cy="105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7D503B-0DC8-4F7B-BE17-04FFCA39EC0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62204" y="3390676"/>
                  <a:ext cx="12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8D62581-16CB-4FF8-855D-2AEF55788EF6}"/>
                    </a:ext>
                  </a:extLst>
                </p14:cNvPr>
                <p14:cNvContentPartPr/>
                <p14:nvPr/>
              </p14:nvContentPartPr>
              <p14:xfrm>
                <a:off x="8023844" y="3257116"/>
                <a:ext cx="23040" cy="207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8D62581-16CB-4FF8-855D-2AEF55788E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15204" y="3248476"/>
                  <a:ext cx="40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398CD17-A6A1-40D2-9592-B416E11F9444}"/>
                    </a:ext>
                  </a:extLst>
                </p14:cNvPr>
                <p14:cNvContentPartPr/>
                <p14:nvPr/>
              </p14:nvContentPartPr>
              <p14:xfrm>
                <a:off x="8115284" y="3285916"/>
                <a:ext cx="255960" cy="105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398CD17-A6A1-40D2-9592-B416E11F944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06284" y="3276916"/>
                  <a:ext cx="27360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D745923-6C87-4176-97A0-BD8705564CE8}"/>
                  </a:ext>
                </a:extLst>
              </p14:cNvPr>
              <p14:cNvContentPartPr/>
              <p14:nvPr/>
            </p14:nvContentPartPr>
            <p14:xfrm>
              <a:off x="2827604" y="5215516"/>
              <a:ext cx="2549880" cy="5990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D745923-6C87-4176-97A0-BD8705564C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18964" y="5206516"/>
                <a:ext cx="256752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BF9FA8C-3368-4664-A79F-DE53541E486F}"/>
                  </a:ext>
                </a:extLst>
              </p14:cNvPr>
              <p14:cNvContentPartPr/>
              <p14:nvPr/>
            </p14:nvContentPartPr>
            <p14:xfrm>
              <a:off x="5004884" y="5241436"/>
              <a:ext cx="402120" cy="5608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BF9FA8C-3368-4664-A79F-DE53541E486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995884" y="5232436"/>
                <a:ext cx="419760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80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42048" y="5044392"/>
            <a:ext cx="8553036" cy="85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Aufgrund der Fixkostendegression nehmen die Durchschnittskosten mit steigender </a:t>
            </a:r>
            <a:r>
              <a:rPr lang="de-DE" sz="2400" dirty="0" err="1"/>
              <a:t>Outputmenge</a:t>
            </a:r>
            <a:r>
              <a:rPr lang="de-DE" sz="2400" dirty="0"/>
              <a:t> ab, liegen aber über den Grenzkosten (z.B. bei konstanten Grenzkosten).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754E965-2574-4669-B357-D0FF51BD8922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C797F29-D01E-4AF0-8E03-71A32F8DA3DA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3C83C69-29EE-46A3-8353-A26C287307EF}"/>
              </a:ext>
            </a:extLst>
          </p:cNvPr>
          <p:cNvCxnSpPr>
            <a:cxnSpLocks/>
          </p:cNvCxnSpPr>
          <p:nvPr/>
        </p:nvCxnSpPr>
        <p:spPr>
          <a:xfrm flipV="1">
            <a:off x="3004430" y="3408886"/>
            <a:ext cx="4387715" cy="65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7CE33E7-6382-4E54-820F-BC1F0B69F3E8}"/>
              </a:ext>
            </a:extLst>
          </p:cNvPr>
          <p:cNvSpPr/>
          <p:nvPr/>
        </p:nvSpPr>
        <p:spPr>
          <a:xfrm>
            <a:off x="3112168" y="1155033"/>
            <a:ext cx="3657600" cy="2081463"/>
          </a:xfrm>
          <a:custGeom>
            <a:avLst/>
            <a:gdLst>
              <a:gd name="connsiteX0" fmla="*/ 0 w 3657600"/>
              <a:gd name="connsiteY0" fmla="*/ 0 h 2081463"/>
              <a:gd name="connsiteX1" fmla="*/ 1251285 w 3657600"/>
              <a:gd name="connsiteY1" fmla="*/ 1600200 h 2081463"/>
              <a:gd name="connsiteX2" fmla="*/ 3657600 w 3657600"/>
              <a:gd name="connsiteY2" fmla="*/ 2081463 h 2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2081463">
                <a:moveTo>
                  <a:pt x="0" y="0"/>
                </a:moveTo>
                <a:cubicBezTo>
                  <a:pt x="320842" y="626645"/>
                  <a:pt x="641685" y="1253290"/>
                  <a:pt x="1251285" y="1600200"/>
                </a:cubicBezTo>
                <a:cubicBezTo>
                  <a:pt x="1860885" y="1947110"/>
                  <a:pt x="2759242" y="2014286"/>
                  <a:pt x="3657600" y="20814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A2431D-409B-4AF2-96C2-70B4B1013DB5}"/>
              </a:ext>
            </a:extLst>
          </p:cNvPr>
          <p:cNvSpPr txBox="1"/>
          <p:nvPr/>
        </p:nvSpPr>
        <p:spPr>
          <a:xfrm>
            <a:off x="5323019" y="2726170"/>
            <a:ext cx="24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DK(x)=KF/</a:t>
            </a:r>
            <a:r>
              <a:rPr lang="de-DE" b="1" dirty="0" err="1"/>
              <a:t>x+k</a:t>
            </a:r>
            <a:r>
              <a:rPr lang="de-DE" b="1" dirty="0"/>
              <a:t>=KF/</a:t>
            </a:r>
            <a:r>
              <a:rPr lang="de-DE" b="1" dirty="0" err="1"/>
              <a:t>x+GK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8E4A1D-D800-447E-B6BE-E25A86F6D454}"/>
              </a:ext>
            </a:extLst>
          </p:cNvPr>
          <p:cNvSpPr txBox="1"/>
          <p:nvPr/>
        </p:nvSpPr>
        <p:spPr>
          <a:xfrm>
            <a:off x="7449984" y="3224220"/>
            <a:ext cx="2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GK=</a:t>
            </a:r>
            <a:r>
              <a:rPr lang="de-DE" b="1" dirty="0" err="1"/>
              <a:t>dK</a:t>
            </a:r>
            <a:r>
              <a:rPr lang="de-DE" b="1" dirty="0"/>
              <a:t>/dx=K‘(x)=k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17CB60-F57A-48D6-A681-8A9DFED2FFF1}"/>
              </a:ext>
            </a:extLst>
          </p:cNvPr>
          <p:cNvSpPr txBox="1"/>
          <p:nvPr/>
        </p:nvSpPr>
        <p:spPr>
          <a:xfrm>
            <a:off x="7763544" y="45511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026D97-110C-477F-A9ED-057D013736FE}"/>
              </a:ext>
            </a:extLst>
          </p:cNvPr>
          <p:cNvSpPr txBox="1"/>
          <p:nvPr/>
        </p:nvSpPr>
        <p:spPr>
          <a:xfrm>
            <a:off x="2548892" y="926351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GK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589DFC9-2B5F-49CF-90DD-653D115AAD5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86F963-BEA4-4B4E-AA32-9B2176C74319}"/>
              </a:ext>
            </a:extLst>
          </p:cNvPr>
          <p:cNvGrpSpPr/>
          <p:nvPr/>
        </p:nvGrpSpPr>
        <p:grpSpPr>
          <a:xfrm>
            <a:off x="2930204" y="1164436"/>
            <a:ext cx="4540320" cy="2349360"/>
            <a:chOff x="2930204" y="1164436"/>
            <a:chExt cx="4540320" cy="23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88DB615-CF02-4821-A966-9C9BC764D04C}"/>
                    </a:ext>
                  </a:extLst>
                </p14:cNvPr>
                <p14:cNvContentPartPr/>
                <p14:nvPr/>
              </p14:nvContentPartPr>
              <p14:xfrm>
                <a:off x="3145844" y="1164436"/>
                <a:ext cx="3294000" cy="2075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88DB615-CF02-4821-A966-9C9BC764D04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36844" y="1155796"/>
                  <a:ext cx="3311640" cy="20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5342CDC-2DD6-48EF-8FBD-06C02765FF0B}"/>
                    </a:ext>
                  </a:extLst>
                </p14:cNvPr>
                <p14:cNvContentPartPr/>
                <p14:nvPr/>
              </p14:nvContentPartPr>
              <p14:xfrm>
                <a:off x="2930204" y="3398596"/>
                <a:ext cx="270720" cy="52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5342CDC-2DD6-48EF-8FBD-06C02765FF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1204" y="3389596"/>
                  <a:ext cx="288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980710A-431A-4095-B26F-0C94CF546782}"/>
                    </a:ext>
                  </a:extLst>
                </p14:cNvPr>
                <p14:cNvContentPartPr/>
                <p14:nvPr/>
              </p14:nvContentPartPr>
              <p14:xfrm>
                <a:off x="3667844" y="3428836"/>
                <a:ext cx="3802680" cy="84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980710A-431A-4095-B26F-0C94CF5467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59204" y="3419836"/>
                  <a:ext cx="3820320" cy="10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09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35789" y="355681"/>
            <a:ext cx="9760244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/>
              <a:t>Annahmen: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Wenige Firmen produzieren verschiedene Produktvarianten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Quasi-Monopole in der Produktvariante (vgl. Monopol)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Der Preis orientiert sich aber an dem Durchschnitt der Branche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Unterschiedliche und unabhängige Preise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Jede Firma nimmt die Preise der anderen Firmen als gegeben   (vgl. Cournot-Wettbewerb)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Alle Firmen haben die gleiche Kostenstruktur und sehen sich der gleichen Nachfragestruktur gegenüber, auch wenn sie differenzierte Produkte herstellen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0B70C9-38D2-47BC-A939-829D8276582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CA13BF-45AD-41C0-AF73-B4582A7619C3}"/>
                  </a:ext>
                </a:extLst>
              </p14:cNvPr>
              <p14:cNvContentPartPr/>
              <p14:nvPr/>
            </p14:nvContentPartPr>
            <p14:xfrm>
              <a:off x="593804" y="1251556"/>
              <a:ext cx="1530360" cy="49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CA13BF-45AD-41C0-AF73-B4582A7619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804" y="1242556"/>
                <a:ext cx="1548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3124D5F-C055-4EB2-87C2-FF48114F120D}"/>
                  </a:ext>
                </a:extLst>
              </p14:cNvPr>
              <p14:cNvContentPartPr/>
              <p14:nvPr/>
            </p14:nvContentPartPr>
            <p14:xfrm>
              <a:off x="1191044" y="1856356"/>
              <a:ext cx="1414800" cy="27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3124D5F-C055-4EB2-87C2-FF48114F12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2404" y="1847716"/>
                <a:ext cx="143244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7287E29-3AEA-437A-96AE-5AAFBDA5B275}"/>
              </a:ext>
            </a:extLst>
          </p:cNvPr>
          <p:cNvGrpSpPr/>
          <p:nvPr/>
        </p:nvGrpSpPr>
        <p:grpSpPr>
          <a:xfrm>
            <a:off x="6330404" y="991996"/>
            <a:ext cx="1896120" cy="700920"/>
            <a:chOff x="6330404" y="991996"/>
            <a:chExt cx="1896120" cy="7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CC2577D-06EF-4DDF-8B58-963F61143046}"/>
                    </a:ext>
                  </a:extLst>
                </p14:cNvPr>
                <p14:cNvContentPartPr/>
                <p14:nvPr/>
              </p14:nvContentPartPr>
              <p14:xfrm>
                <a:off x="6413924" y="1513276"/>
                <a:ext cx="237240" cy="127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CC2577D-06EF-4DDF-8B58-963F611430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5284" y="1504276"/>
                  <a:ext cx="254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CE6405F-553A-41AA-9D2C-D1919C4D5C61}"/>
                    </a:ext>
                  </a:extLst>
                </p14:cNvPr>
                <p14:cNvContentPartPr/>
                <p14:nvPr/>
              </p14:nvContentPartPr>
              <p14:xfrm>
                <a:off x="6330404" y="1437676"/>
                <a:ext cx="145800" cy="255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CE6405F-553A-41AA-9D2C-D1919C4D5C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21404" y="1429036"/>
                  <a:ext cx="163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87A67ED-3C01-45D5-8F6D-E2449C3ACFC5}"/>
                    </a:ext>
                  </a:extLst>
                </p14:cNvPr>
                <p14:cNvContentPartPr/>
                <p14:nvPr/>
              </p14:nvContentPartPr>
              <p14:xfrm>
                <a:off x="6828644" y="1211956"/>
                <a:ext cx="156240" cy="243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87A67ED-3C01-45D5-8F6D-E2449C3ACFC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20004" y="1203316"/>
                  <a:ext cx="173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3E08522-3246-41A7-93CE-00FE48B574A0}"/>
                    </a:ext>
                  </a:extLst>
                </p14:cNvPr>
                <p14:cNvContentPartPr/>
                <p14:nvPr/>
              </p14:nvContentPartPr>
              <p14:xfrm>
                <a:off x="7078844" y="1291156"/>
                <a:ext cx="58320" cy="122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3E08522-3246-41A7-93CE-00FE48B574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70204" y="1282516"/>
                  <a:ext cx="75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3036D4-E4DE-4647-A2D5-D325F0809E04}"/>
                    </a:ext>
                  </a:extLst>
                </p14:cNvPr>
                <p14:cNvContentPartPr/>
                <p14:nvPr/>
              </p14:nvContentPartPr>
              <p14:xfrm>
                <a:off x="7137884" y="1168036"/>
                <a:ext cx="112680" cy="219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3036D4-E4DE-4647-A2D5-D325F0809E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29244" y="1159396"/>
                  <a:ext cx="130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CFE6B0C-C7B4-4D08-8A7E-4A3029553A1D}"/>
                    </a:ext>
                  </a:extLst>
                </p14:cNvPr>
                <p14:cNvContentPartPr/>
                <p14:nvPr/>
              </p14:nvContentPartPr>
              <p14:xfrm>
                <a:off x="7289084" y="1196116"/>
                <a:ext cx="262080" cy="123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CFE6B0C-C7B4-4D08-8A7E-4A3029553A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80444" y="1187476"/>
                  <a:ext cx="279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C6C8CF-F902-41C7-9B6C-BF93C83C5217}"/>
                    </a:ext>
                  </a:extLst>
                </p14:cNvPr>
                <p14:cNvContentPartPr/>
                <p14:nvPr/>
              </p14:nvContentPartPr>
              <p14:xfrm>
                <a:off x="7678244" y="1131316"/>
                <a:ext cx="366480" cy="100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C6C8CF-F902-41C7-9B6C-BF93C83C52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69244" y="1122316"/>
                  <a:ext cx="384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65CE1D9-B3B0-4C88-9D31-6232CE17D159}"/>
                    </a:ext>
                  </a:extLst>
                </p14:cNvPr>
                <p14:cNvContentPartPr/>
                <p14:nvPr/>
              </p14:nvContentPartPr>
              <p14:xfrm>
                <a:off x="7971644" y="991996"/>
                <a:ext cx="29160" cy="7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65CE1D9-B3B0-4C88-9D31-6232CE17D1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63004" y="983356"/>
                  <a:ext cx="4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62E1D3-4BC4-4F16-BD99-7591FACAF547}"/>
                    </a:ext>
                  </a:extLst>
                </p14:cNvPr>
                <p14:cNvContentPartPr/>
                <p14:nvPr/>
              </p14:nvContentPartPr>
              <p14:xfrm>
                <a:off x="8130044" y="1028356"/>
                <a:ext cx="96480" cy="129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62E1D3-4BC4-4F16-BD99-7591FACAF5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21404" y="1019356"/>
                  <a:ext cx="1141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8DCADAE-D498-431F-B0C3-972B6DD6539A}"/>
              </a:ext>
            </a:extLst>
          </p:cNvPr>
          <p:cNvGrpSpPr/>
          <p:nvPr/>
        </p:nvGrpSpPr>
        <p:grpSpPr>
          <a:xfrm>
            <a:off x="8452244" y="243556"/>
            <a:ext cx="3303000" cy="1041840"/>
            <a:chOff x="8452244" y="243556"/>
            <a:chExt cx="3303000" cy="10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0C62B04-BEFD-462E-9A73-9463032C5382}"/>
                    </a:ext>
                  </a:extLst>
                </p14:cNvPr>
                <p14:cNvContentPartPr/>
                <p14:nvPr/>
              </p14:nvContentPartPr>
              <p14:xfrm>
                <a:off x="8452244" y="889396"/>
                <a:ext cx="471960" cy="396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0C62B04-BEFD-462E-9A73-9463032C53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43604" y="880396"/>
                  <a:ext cx="4896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504A5E4-360E-424E-B97A-ADB63E090ADC}"/>
                    </a:ext>
                  </a:extLst>
                </p14:cNvPr>
                <p14:cNvContentPartPr/>
                <p14:nvPr/>
              </p14:nvContentPartPr>
              <p14:xfrm>
                <a:off x="8889644" y="783196"/>
                <a:ext cx="32760" cy="54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504A5E4-360E-424E-B97A-ADB63E090A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81004" y="774196"/>
                  <a:ext cx="50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CDFBC49-00E6-43D3-84A2-96883BA7E758}"/>
                    </a:ext>
                  </a:extLst>
                </p14:cNvPr>
                <p14:cNvContentPartPr/>
                <p14:nvPr/>
              </p14:nvContentPartPr>
              <p14:xfrm>
                <a:off x="8972444" y="828196"/>
                <a:ext cx="115560" cy="124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CDFBC49-00E6-43D3-84A2-96883BA7E7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63804" y="819556"/>
                  <a:ext cx="133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E9D21F2-4C2F-4CF3-A680-AA778BB7051E}"/>
                    </a:ext>
                  </a:extLst>
                </p14:cNvPr>
                <p14:cNvContentPartPr/>
                <p14:nvPr/>
              </p14:nvContentPartPr>
              <p14:xfrm>
                <a:off x="9115724" y="781396"/>
                <a:ext cx="106200" cy="183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E9D21F2-4C2F-4CF3-A680-AA778BB705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07084" y="772396"/>
                  <a:ext cx="123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33911E-63EC-4B5E-BD44-52C0D0402DC4}"/>
                    </a:ext>
                  </a:extLst>
                </p14:cNvPr>
                <p14:cNvContentPartPr/>
                <p14:nvPr/>
              </p14:nvContentPartPr>
              <p14:xfrm>
                <a:off x="9259004" y="742516"/>
                <a:ext cx="120240" cy="119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33911E-63EC-4B5E-BD44-52C0D0402D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50364" y="733516"/>
                  <a:ext cx="137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649AC23-9434-466F-BC8A-09A9F0A0D3A3}"/>
                    </a:ext>
                  </a:extLst>
                </p14:cNvPr>
                <p14:cNvContentPartPr/>
                <p14:nvPr/>
              </p14:nvContentPartPr>
              <p14:xfrm>
                <a:off x="9629084" y="630556"/>
                <a:ext cx="32400" cy="196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649AC23-9434-466F-BC8A-09A9F0A0D3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20444" y="621556"/>
                  <a:ext cx="50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75AB426-3973-418C-970F-D91B02B3ED65}"/>
                    </a:ext>
                  </a:extLst>
                </p14:cNvPr>
                <p14:cNvContentPartPr/>
                <p14:nvPr/>
              </p14:nvContentPartPr>
              <p14:xfrm>
                <a:off x="9541964" y="561076"/>
                <a:ext cx="162720" cy="166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75AB426-3973-418C-970F-D91B02B3ED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32964" y="552436"/>
                  <a:ext cx="180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C8BFBEC-C7BB-43F3-A002-9F32066D6449}"/>
                    </a:ext>
                  </a:extLst>
                </p14:cNvPr>
                <p14:cNvContentPartPr/>
                <p14:nvPr/>
              </p14:nvContentPartPr>
              <p14:xfrm>
                <a:off x="9737084" y="542356"/>
                <a:ext cx="249840" cy="214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C8BFBEC-C7BB-43F3-A002-9F32066D64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28444" y="533356"/>
                  <a:ext cx="267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52180E-3EFD-40F5-BED0-94D9CFA7ED9A}"/>
                    </a:ext>
                  </a:extLst>
                </p14:cNvPr>
                <p14:cNvContentPartPr/>
                <p14:nvPr/>
              </p14:nvContentPartPr>
              <p14:xfrm>
                <a:off x="10008164" y="591676"/>
                <a:ext cx="88920" cy="126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52180E-3EFD-40F5-BED0-94D9CFA7ED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99524" y="583036"/>
                  <a:ext cx="106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AE428D5-305B-434A-BDDB-672E22878900}"/>
                    </a:ext>
                  </a:extLst>
                </p14:cNvPr>
                <p14:cNvContentPartPr/>
                <p14:nvPr/>
              </p14:nvContentPartPr>
              <p14:xfrm>
                <a:off x="10116884" y="572596"/>
                <a:ext cx="136800" cy="153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AE428D5-305B-434A-BDDB-672E228789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07884" y="563596"/>
                  <a:ext cx="154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C306D3-958A-40A7-9C1E-A61088FA60A5}"/>
                    </a:ext>
                  </a:extLst>
                </p14:cNvPr>
                <p14:cNvContentPartPr/>
                <p14:nvPr/>
              </p14:nvContentPartPr>
              <p14:xfrm>
                <a:off x="10276004" y="574756"/>
                <a:ext cx="74880" cy="122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C306D3-958A-40A7-9C1E-A61088FA60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67004" y="566116"/>
                  <a:ext cx="92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6D0F58C-39F7-4A8B-9AFD-FBE755E920EA}"/>
                    </a:ext>
                  </a:extLst>
                </p14:cNvPr>
                <p14:cNvContentPartPr/>
                <p14:nvPr/>
              </p14:nvContentPartPr>
              <p14:xfrm>
                <a:off x="10360244" y="450196"/>
                <a:ext cx="186120" cy="242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6D0F58C-39F7-4A8B-9AFD-FBE755E920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51604" y="441196"/>
                  <a:ext cx="203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EF166E-A436-415F-BA8F-82C17B37B5BD}"/>
                    </a:ext>
                  </a:extLst>
                </p14:cNvPr>
                <p14:cNvContentPartPr/>
                <p14:nvPr/>
              </p14:nvContentPartPr>
              <p14:xfrm>
                <a:off x="10295804" y="509596"/>
                <a:ext cx="139680" cy="47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EF166E-A436-415F-BA8F-82C17B37B5B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86804" y="500956"/>
                  <a:ext cx="157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0D5E006-1B8F-42F3-BC75-00A3312F5166}"/>
                    </a:ext>
                  </a:extLst>
                </p14:cNvPr>
                <p14:cNvContentPartPr/>
                <p14:nvPr/>
              </p14:nvContentPartPr>
              <p14:xfrm>
                <a:off x="10567244" y="490876"/>
                <a:ext cx="345600" cy="217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0D5E006-1B8F-42F3-BC75-00A3312F516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58244" y="481876"/>
                  <a:ext cx="363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D8A6AE5-D968-4465-AC24-B5F27EA98736}"/>
                    </a:ext>
                  </a:extLst>
                </p14:cNvPr>
                <p14:cNvContentPartPr/>
                <p14:nvPr/>
              </p14:nvContentPartPr>
              <p14:xfrm>
                <a:off x="10904204" y="436876"/>
                <a:ext cx="107280" cy="93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D8A6AE5-D968-4465-AC24-B5F27EA987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95204" y="427876"/>
                  <a:ext cx="124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BEABC0-BC16-44D5-B23A-C10252F6599F}"/>
                    </a:ext>
                  </a:extLst>
                </p14:cNvPr>
                <p14:cNvContentPartPr/>
                <p14:nvPr/>
              </p14:nvContentPartPr>
              <p14:xfrm>
                <a:off x="11036324" y="415636"/>
                <a:ext cx="233280" cy="107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BEABC0-BC16-44D5-B23A-C10252F659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27324" y="406636"/>
                  <a:ext cx="250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02C6B4-4916-454A-91E7-445F44233748}"/>
                    </a:ext>
                  </a:extLst>
                </p14:cNvPr>
                <p14:cNvContentPartPr/>
                <p14:nvPr/>
              </p14:nvContentPartPr>
              <p14:xfrm>
                <a:off x="11305964" y="385396"/>
                <a:ext cx="135720" cy="95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02C6B4-4916-454A-91E7-445F4423374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97324" y="376756"/>
                  <a:ext cx="153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62E233-1B6A-4502-ACAD-A23D92BD9EAE}"/>
                    </a:ext>
                  </a:extLst>
                </p14:cNvPr>
                <p14:cNvContentPartPr/>
                <p14:nvPr/>
              </p14:nvContentPartPr>
              <p14:xfrm>
                <a:off x="11478764" y="269836"/>
                <a:ext cx="180000" cy="152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62E233-1B6A-4502-ACAD-A23D92BD9E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70124" y="261196"/>
                  <a:ext cx="197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989B008-868D-4F06-8236-961385EC94F8}"/>
                    </a:ext>
                  </a:extLst>
                </p14:cNvPr>
                <p14:cNvContentPartPr/>
                <p14:nvPr/>
              </p14:nvContentPartPr>
              <p14:xfrm>
                <a:off x="11635724" y="243556"/>
                <a:ext cx="119520" cy="187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989B008-868D-4F06-8236-961385EC94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627084" y="234556"/>
                  <a:ext cx="13716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4B16309-8824-4C41-8CD3-E25333946AF0}"/>
                  </a:ext>
                </a:extLst>
              </p14:cNvPr>
              <p14:cNvContentPartPr/>
              <p14:nvPr/>
            </p14:nvContentPartPr>
            <p14:xfrm>
              <a:off x="4641644" y="2627476"/>
              <a:ext cx="2270880" cy="759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4B16309-8824-4C41-8CD3-E25333946AF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32644" y="2618476"/>
                <a:ext cx="228852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FFE7096-5DE5-447F-BF59-89B97187F448}"/>
              </a:ext>
            </a:extLst>
          </p:cNvPr>
          <p:cNvGrpSpPr/>
          <p:nvPr/>
        </p:nvGrpSpPr>
        <p:grpSpPr>
          <a:xfrm>
            <a:off x="3868004" y="3267916"/>
            <a:ext cx="5633280" cy="609120"/>
            <a:chOff x="3868004" y="3267916"/>
            <a:chExt cx="563328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E18DBE-0F7E-4CBF-AC64-3A3A8F316326}"/>
                    </a:ext>
                  </a:extLst>
                </p14:cNvPr>
                <p14:cNvContentPartPr/>
                <p14:nvPr/>
              </p14:nvContentPartPr>
              <p14:xfrm>
                <a:off x="3868004" y="3686236"/>
                <a:ext cx="2864160" cy="87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E18DBE-0F7E-4CBF-AC64-3A3A8F3163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59364" y="3677236"/>
                  <a:ext cx="2881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4F91D73-BC9A-4EB3-ADDE-49BD498947D3}"/>
                    </a:ext>
                  </a:extLst>
                </p14:cNvPr>
                <p14:cNvContentPartPr/>
                <p14:nvPr/>
              </p14:nvContentPartPr>
              <p14:xfrm>
                <a:off x="8474204" y="3294556"/>
                <a:ext cx="865080" cy="15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4F91D73-BC9A-4EB3-ADDE-49BD498947D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65564" y="3285556"/>
                  <a:ext cx="882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5EAF84-1BB7-4BB6-9245-F1CFAEC8BEB1}"/>
                    </a:ext>
                  </a:extLst>
                </p14:cNvPr>
                <p14:cNvContentPartPr/>
                <p14:nvPr/>
              </p14:nvContentPartPr>
              <p14:xfrm>
                <a:off x="7227164" y="3267916"/>
                <a:ext cx="955800" cy="76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5EAF84-1BB7-4BB6-9245-F1CFAEC8BE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18524" y="3259276"/>
                  <a:ext cx="973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696C2E-5F01-4AE0-9703-5490D89E65D4}"/>
                    </a:ext>
                  </a:extLst>
                </p14:cNvPr>
                <p14:cNvContentPartPr/>
                <p14:nvPr/>
              </p14:nvContentPartPr>
              <p14:xfrm>
                <a:off x="6948524" y="3422356"/>
                <a:ext cx="140040" cy="246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696C2E-5F01-4AE0-9703-5490D89E65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39884" y="3413356"/>
                  <a:ext cx="157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E47003D-DCAF-4AB0-9F76-3E9394B5F1CF}"/>
                    </a:ext>
                  </a:extLst>
                </p14:cNvPr>
                <p14:cNvContentPartPr/>
                <p14:nvPr/>
              </p14:nvContentPartPr>
              <p14:xfrm>
                <a:off x="7110164" y="3299596"/>
                <a:ext cx="2391120" cy="577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E47003D-DCAF-4AB0-9F76-3E9394B5F1C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01164" y="3290596"/>
                  <a:ext cx="2408760" cy="5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271F48B-9452-408B-B234-E491DF28E618}"/>
                  </a:ext>
                </a:extLst>
              </p14:cNvPr>
              <p14:cNvContentPartPr/>
              <p14:nvPr/>
            </p14:nvContentPartPr>
            <p14:xfrm>
              <a:off x="6636404" y="3941836"/>
              <a:ext cx="2680560" cy="369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271F48B-9452-408B-B234-E491DF28E61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627404" y="3933196"/>
                <a:ext cx="269820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0E58639-4FC1-4F0F-9C8B-92D0DA71544E}"/>
              </a:ext>
            </a:extLst>
          </p:cNvPr>
          <p:cNvGrpSpPr/>
          <p:nvPr/>
        </p:nvGrpSpPr>
        <p:grpSpPr>
          <a:xfrm>
            <a:off x="2732924" y="3912316"/>
            <a:ext cx="2574360" cy="721800"/>
            <a:chOff x="2732924" y="3912316"/>
            <a:chExt cx="257436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FC682C4-53F8-4F7E-AE2C-8F37779A0995}"/>
                    </a:ext>
                  </a:extLst>
                </p14:cNvPr>
                <p14:cNvContentPartPr/>
                <p14:nvPr/>
              </p14:nvContentPartPr>
              <p14:xfrm>
                <a:off x="2742284" y="3935356"/>
                <a:ext cx="2182320" cy="375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FC682C4-53F8-4F7E-AE2C-8F37779A09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33284" y="3926716"/>
                  <a:ext cx="21999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ECC659-8A6F-4D3F-ADF6-33928163849D}"/>
                    </a:ext>
                  </a:extLst>
                </p14:cNvPr>
                <p14:cNvContentPartPr/>
                <p14:nvPr/>
              </p14:nvContentPartPr>
              <p14:xfrm>
                <a:off x="2746964" y="3912316"/>
                <a:ext cx="1788120" cy="62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ECC659-8A6F-4D3F-ADF6-3392816384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37964" y="3903316"/>
                  <a:ext cx="1805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36C1FA1-C226-4304-94AB-0452464FAC6A}"/>
                    </a:ext>
                  </a:extLst>
                </p14:cNvPr>
                <p14:cNvContentPartPr/>
                <p14:nvPr/>
              </p14:nvContentPartPr>
              <p14:xfrm>
                <a:off x="2732924" y="4132276"/>
                <a:ext cx="80280" cy="135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36C1FA1-C226-4304-94AB-0452464FAC6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24284" y="4123636"/>
                  <a:ext cx="97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393B533-173D-4571-BBB4-226578B4F29B}"/>
                    </a:ext>
                  </a:extLst>
                </p14:cNvPr>
                <p14:cNvContentPartPr/>
                <p14:nvPr/>
              </p14:nvContentPartPr>
              <p14:xfrm>
                <a:off x="3110564" y="4199596"/>
                <a:ext cx="2196720" cy="434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393B533-173D-4571-BBB4-226578B4F2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01924" y="4190956"/>
                  <a:ext cx="2214360" cy="45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655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Microsoft Office PowerPoint</Application>
  <PresentationFormat>Breitbild</PresentationFormat>
  <Paragraphs>339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429</cp:revision>
  <dcterms:created xsi:type="dcterms:W3CDTF">2019-02-11T10:45:01Z</dcterms:created>
  <dcterms:modified xsi:type="dcterms:W3CDTF">2022-04-04T07:49:59Z</dcterms:modified>
</cp:coreProperties>
</file>