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xml" ContentType="application/vnd.openxmlformats-officedocument.presentationml.notesSlide+xml"/>
  <Override PartName="/ppt/ink/ink17.xml" ContentType="application/inkml+xml"/>
  <Override PartName="/ppt/ink/ink18.xml" ContentType="application/inkml+xml"/>
  <Override PartName="/ppt/notesSlides/notesSlide3.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4.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5.xml" ContentType="application/vnd.openxmlformats-officedocument.presentationml.notesSlide+xml"/>
  <Override PartName="/ppt/ink/ink39.xml" ContentType="application/inkml+xml"/>
  <Override PartName="/ppt/ink/ink40.xml" ContentType="application/inkml+xml"/>
  <Override PartName="/ppt/notesSlides/notesSlide6.xml" ContentType="application/vnd.openxmlformats-officedocument.presentationml.notesSlide+xml"/>
  <Override PartName="/ppt/ink/ink41.xml" ContentType="application/inkml+xml"/>
  <Override PartName="/ppt/ink/ink42.xml" ContentType="application/inkml+xml"/>
  <Override PartName="/ppt/notesSlides/notesSlide7.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8.xml" ContentType="application/vnd.openxmlformats-officedocument.presentationml.notesSlide+xml"/>
  <Override PartName="/ppt/ink/ink47.xml" ContentType="application/inkml+xml"/>
  <Override PartName="/ppt/notesSlides/notesSlide9.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10.xml" ContentType="application/vnd.openxmlformats-officedocument.presentationml.notesSlide+xml"/>
  <Override PartName="/ppt/ink/ink52.xml" ContentType="application/inkml+xml"/>
  <Override PartName="/ppt/notesSlides/notesSlide11.xml" ContentType="application/vnd.openxmlformats-officedocument.presentationml.notesSlide+xml"/>
  <Override PartName="/ppt/ink/ink53.xml" ContentType="application/inkml+xml"/>
  <Override PartName="/ppt/notesSlides/notesSlide12.xml" ContentType="application/vnd.openxmlformats-officedocument.presentationml.notesSlide+xml"/>
  <Override PartName="/ppt/ink/ink54.xml" ContentType="application/inkml+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1372" r:id="rId2"/>
    <p:sldId id="914" r:id="rId3"/>
    <p:sldId id="915" r:id="rId4"/>
    <p:sldId id="916" r:id="rId5"/>
    <p:sldId id="917" r:id="rId6"/>
    <p:sldId id="918" r:id="rId7"/>
    <p:sldId id="919" r:id="rId8"/>
    <p:sldId id="843" r:id="rId9"/>
    <p:sldId id="844" r:id="rId10"/>
    <p:sldId id="846" r:id="rId11"/>
    <p:sldId id="848" r:id="rId12"/>
    <p:sldId id="850" r:id="rId13"/>
    <p:sldId id="851" r:id="rId14"/>
    <p:sldId id="1032" r:id="rId15"/>
    <p:sldId id="1036" r:id="rId16"/>
    <p:sldId id="1039" r:id="rId17"/>
    <p:sldId id="1040" r:id="rId18"/>
    <p:sldId id="1042" r:id="rId19"/>
    <p:sldId id="1045" r:id="rId20"/>
    <p:sldId id="1046" r:id="rId21"/>
    <p:sldId id="1047" r:id="rId22"/>
    <p:sldId id="574" r:id="rId23"/>
    <p:sldId id="1050"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81" autoAdjust="0"/>
    <p:restoredTop sz="94660"/>
  </p:normalViewPr>
  <p:slideViewPr>
    <p:cSldViewPr snapToGrid="0">
      <p:cViewPr varScale="1">
        <p:scale>
          <a:sx n="97" d="100"/>
          <a:sy n="97" d="100"/>
        </p:scale>
        <p:origin x="183"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44:09.480"/>
    </inkml:context>
    <inkml:brush xml:id="br0">
      <inkml:brushProperty name="width" value="0.05" units="cm"/>
      <inkml:brushProperty name="height" value="0.05" units="cm"/>
    </inkml:brush>
  </inkml:definitions>
  <inkml:trace contextRef="#ctx0" brushRef="#br0">3 187 10370,'0'-15'2424,"-1"12"-2181,0 0 0,1-1 0,0 1 0,0 0 1,0-1-1,0 1 0,1-1 0,-1 1 0,1 0 1,0-1-1,0 1 0,0 0 0,0 0 0,0 0 1,1 0-1,0-1-243,5 1 33,-1 0 0,1 1 0,0 0 0,0 0 0,-1 1 0,1 0 1,0 0-1,1 1 0,-1-1 0,0 2 0,5 0-33,4-1 49,206-23 411,183-54 110,-360 76-485,0 2 0,0 1-1,0 3 1,-1 2 0,1 1 0,32 12-85,-1-2 116,-19-6-31,0-2-1,1-3 1,25-1-85,513-31 149,-427 40 61,0 7 0,-2 8 0,-1 6 0,27 17-210,-119-35 51,265 53 93,-179-50-127,-1-7-1,2-7 1,-1-7-1,1-7 1,41-12-17,-121 10 23,77-8 30,97-26-53,-114 1 37,-113 43-667,-2 0-5285,-16-7 1891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30:22.694"/>
    </inkml:context>
    <inkml:brush xml:id="br0">
      <inkml:brushProperty name="width" value="0.05" units="cm"/>
      <inkml:brushProperty name="height" value="0.05" units="cm"/>
    </inkml:brush>
  </inkml:definitions>
  <inkml:trace contextRef="#ctx0" brushRef="#br0">149 2789 5817,'-18'29'6114,"18"-31"-1441,4-1-4112,-13-194 398,11 38-925,6 1 1,27-137-35,-6 47 31,-20 163-29,25-356-20,-14-83 50,-3 168 55,-18 347-80,0 1 0,1-1 0,0 1 1,1-1-1,0 1 0,0-1 1,1 1-1,0 0 0,1 0 1,0 0-1,0 0 0,0 0 0,1 0 1,0 1-1,1 0 0,-1 0 1,2 0-1,-1 0 0,4-3-7,63-32-30,-5 31-14,6 3 57,61-1-36,108-30 114,-70 28-80,-2 8-3,-38 5 25,184 13-50,176 13-62,-389-20 58,176 5 37,-173-19 13,-6 0-23,0 5 0,32 6-6,73 8-1,1-3-14,69 35 23,-229-36-3,-1-3 1,1-1 0,0-2-1,0-2 1,0-2-1,0-2 1,31-7-6,193-28 30,220-32-11,-266 39-24,-29-1 34,132 10-14,-266 22 23,-41-8 28,-10 44 14,60 239 166,6 84-260,-15 260 78,-43-318-48,-10-73 118,-19 176-134,1-182 100,14 114-100,0-276 103,-21-70 209,9 5-278,0 1 0,-1 0-1,1 0 1,-1 1 0,0 0 0,0 1-1,0 0 1,0 0 0,-1 1 0,1 0-1,0 1 1,-1 0 0,1 0-1,0 1 1,0 0 0,-1 1 0,1 0-1,0 0 1,0 1 0,1 0 0,-1 1-1,0 0 1,1 0 0,-7 5-34,-45 14 35,-1-2 1,-1-3 0,-1-2 0,-1-4-1,0-2 1,0-3 0,0-3-1,-5-2-35,30 0 43,-221 26 292,164-14-289,-1-4 0,0-5 0,-80-6-46,16-19-302,2-8 0,-144-45 302,94 22 17,-106-30-14,170 43 40,-2 6 0,0 7 0,-75-1-43,134 25-29,0 4 0,0 4 0,1 4 0,-22 8 29,-114 13-34,-58-14 79,196-19 30,0-3 1,0-3-1,1-5 1,-11-5-76,-117-41 250,0-24-216,187 76-31,0 1 1,0 1 0,-1 1 0,1 1 0,-1 2 0,1 0 0,-1 2 0,1 1 0,-11 2-4,-48 3-15,-116-5-2347,196-4 1974,0 1 1,0-1-1,0 1 1,0-1 0,0 0-1,0-1 1,0 1-1,1-1 1,-1 0 0,0 0-1,1 0 1,0 0-1,-1 0 1,0-2 387,-33-24-3685</inkml:trace>
  <inkml:trace contextRef="#ctx0" brushRef="#br0" timeOffset="22227.141">6520 237 8642,'9'-91'6032,"-24"173"-4517,-55 346-891,42-284-332,-32 167 253,11 30-545,44-252 112,4 1 0,7 55-112,0 57 86,-6-184-75,10 134 259,-9-152-265,0 1 0,0-1-1,0 1 1,0-1 0,-1 1-1,1-1 1,0 1 0,0-1-1,0 0 1,0 1 0,0-1-1,0 0 1,1 0 0,-1 0 0,0 0-1,0 0 1,0 0 0,0 0-1,0 0 1,0 0 0,0-1-1,0 1 1,0 0 0,0-1-1,0 1 1,0 0 0,0-1-1,0 0 1,-1 1 0,1-1 0,0 1-1,0-1 1,0 0 0,-1 0-1,1 1 1,0-1 0,-1 0-1,1 0 1,-1 0 0,1 0-1,-1 0 1,1 0 0,-1 0-1,1 0 1,-1 0 0,0 0 0,0 0-1,1 0 1,-1-1-5,6-5 20,2-1-1,0 0 1,1 1 0,1 0-1,-1 0 1,1 1 0,0 0 0,0 0-1,1 1 1,0 1 0,0 0-1,0 0 1,0 1 0,0 0 0,1 1-1,0 1 1,-1 0 0,1 0-1,5 1-19,42 3 12,0 2 0,0 2 0,0 4 0,-1 1 0,16 9-12,121 23 10,87-2-6,271 37 56,-524-75-60,1-2 1,-1 0-1,0-2 1,0-1-1,1-1 0,10-3 0,3-6-4,1-2 0,-2-2 0,0-2 0,-1-2 0,0-1 0,31-22 4,90-60 42,-154 95-51,-1-1 1,0 1 0,0-1-1,-1 0 1,0-1 0,0 1-1,-1-1 1,0 0-1,-1-1 1,0 1 0,0-1-1,-1 0 1,0 0 0,-1 0-1,0 0 1,0 0-1,-1-1 9,0 5-12,12-77-148,-4-1-1,-3 0 1,-4-19 160,-4-159-308,-1 124 216,0 38 88,5 0-1,10-68 5,-12 165 2,6-32 7,-1 1 0,-3-1 0,0 0 0,-2 0 0,-2 0 1,-2-6-10,3 36 9,-1 0 0,1 1 0,-1-1 0,0 1 0,0 0 0,-1-1 1,1 1-1,-1 0 0,0 0 0,0 1 0,0-1 0,-1 0 1,1 1-1,-1 0 0,0 0 0,0 0 0,0 1 0,0-1 1,0 1-1,-1-1-9,-94-31 55,90 32-47,-38-8 26,0 3-1,-1 2 0,-47 1-33,-20-3 46,-144-31-5,7-5 375,-68 6-416,66 24 469,37 22-451,-58-10 20,45 24 69,209-20-92,9 0 1,0 0 1,0-1-1,0-1 1,0 0-1,0 0 1,0-1-1,-1-1 1,1 0-1,0-1 1,0 0-1,0 0 1,0-2-1,1 1 1,-3-3-17,-9-14-40,23 20-1,0 1 1,0-1-1,0 0 1,0 0-1,0 0 1,0 1-1,0-1 1,0 0-1,0 0 1,0 0-1,0 0 0,0 1 1,0-1-1,0 0 1,0 0-1,0 0 1,0 1-1,-1-1 1,1 0-1,0 0 1,0 0-1,0 0 1,0 1-1,0-1 1,0 0-1,0 0 1,-1 0-1,1 0 1,0 0-1,0 0 1,0 0-1,0 1 1,-1-1-1,1 0 1,0 0 40,29 22-3287,14 9-48</inkml:trace>
  <inkml:trace contextRef="#ctx0" brushRef="#br0" timeOffset="23880.257">440 307 11755,'43'-66'6229,"-42"65"-6231,0 0 0,-1 0 0,1 0 0,0 0 0,0 0 0,0 0 0,0 0 0,0 0 0,1 0 0,-1 0 0,0 1 0,0-1 0,1 0 0,-1 1 0,0-1 1,1 1-1,-1-1 0,0 1 0,1 0 0,-1 0 0,1-1 0,-1 1 0,0 0 0,1 0 0,-1 0 0,1 1 0,-1-1 0,0 0 0,1 1 0,-1-1 0,1 0 0,-1 1 0,0 0 0,0-1 0,1 1 0,-1 0 0,0-1 0,0 1 1,0 0-1,0 0 0,0 0 0,0 0 0,0 0 0,0 0 0,0 1 2,25 57-148,-11 41-1,-3 0 1,-5 1 0,-5 0 0,-3 0-1,-9 37 149,1-23 0,-5 0 0,-21 77 0,-83 249 432,-6-2 283,116-405-659,-12 38 43,4 1 0,4 1 1,-3 53-100,15-125 3,-1 0-8,1 0 0,-1 0 0,1 0 0,0 0 0,-1 0 0,1 0 0,0 0 0,0 0 0,0 0 1,1 0-1,-1 0 0,0 0 0,1 0 0,-1 0 0,1 0 0,0 0 0,0 0 0,-1 0 0,1-1 0,0 1 0,1 0 1,-1-1-1,0 1 0,0 0 0,1-1 0,-1 0 0,1 1 0,-1-1 0,1 0 0,0 0 0,-1 0 0,1 0 0,0 0 1,2 1 4,5-2-29,1-1-1,0 1 1,0-2 0,0 1 0,-1-2 0,1 1 0,-1-1 0,1-1 0,-1 1 0,4-4 29,-3 3-21,103-48 8,-77 32 31,1 3 0,1 1 1,1 2-1,0 2 0,4 0-18,17 5 9,-1 2-1,1 3 1,0 2 0,0 3-1,34 7-8,4-2-8,25 1 27,91-8-19,-141-6-4,-1-3 0,0-4 1,50-15 3,53-24 5,96-22 7,-241 69 4,0 2 0,-1 0-1,1 2 1,0 2 0,2 1-16,-30-3 1,0 1 0,1-1 1,-1 0-1,0 0 0,1 0 0,-1 0 0,0-1 1,0 1-1,1-1 0,-1 1 0,0-1 1,0 0-1,0 1 0,1-1 0,-1 0 0,0-1 1,0 1-1,0 0 0,-1-1 0,1 1 1,0-1-1,0 1 0,-1-1 0,1 0 1,-1 0-1,0 1 0,1-1 0,-1 0 0,0 0 1,0 0-1,0-1 0,0 1 0,-1 0 1,1 0-1,-1 0 0,1-1 0,-1-1-1,61-198 236,97-502-1203,-90 265 921,-52 280 112,-5-67-66,-10 151 25,-3 0 0,-3 0 0,-3 0 0,-5-1-25,13 69 44,-1 1-1,1 0 1,-2-1-1,1 1 0,-1 0 1,0 0-1,0 0 0,-1 0 1,1 0-1,-1 1 1,-1-1-1,1 1 0,-1 0 1,0 0-1,0 0 0,0 0 1,-1 1-1,0 0 1,-2-2-44,-28-14 428,-4 6-470,-101 11-43,1 7 0,-76 13 85,-175 20 449,-48-15 485,-25-12-228,332-10-682,-200 9-626,268-2-703,1 3 0,-1 2 1,2 4-1,-7 4 1305,-90 37-3821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31:04.464"/>
    </inkml:context>
    <inkml:brush xml:id="br0">
      <inkml:brushProperty name="width" value="0.05" units="cm"/>
      <inkml:brushProperty name="height" value="0.05" units="cm"/>
    </inkml:brush>
  </inkml:definitions>
  <inkml:trace contextRef="#ctx0" brushRef="#br0">582 95 4049,'-16'26'3590,"7"-10"-2871,1 0 0,1 1 1,0 0-1,1 0 0,1 1 1,0-1-1,2 1 0,0 0 0,-1 16-719,5 60 199,4 0 0,5 10-199,-9-89 4,28 350 130,-27-293 16,52-50 914,120-2-1014,-159-19-33,320 18 85,-83 16-94,-53-7-24,115-10-6,-238-16 3,532-12-49,-388 2 45,94-1 51,4 15 4,41-17-62,16-45-62,-6-5 97,-9 25 15,9 2 92,-5-10-120,-3-1 17,-8-4-25,-34-5 42,-251 48-21,1 3 0,0 4 0,-1 2 0,1 3 0,2 4-5,-17-4 4,150 10 41,-170-20 49,4-71 1201,-24 43-1364,-2 0 0,-1-1 0,-1 0 0,-3 0 0,0-1 0,-2 0 0,-2-1 0,-1 1 1,-1-17 68,-2 41 31,0 0 1,0-1-1,-1 1 1,0 0-1,0 0 1,-1 0 0,-1 0-1,0 0 1,-4-6-32,-24 13 300,-100-16-62,18-4-708,-2 5 0,-6 4 470,-385-19 716,149-20-632,-46-5-102,-73 25-1728,163 20 791,-22 10 1026,-1 2 398,2-10-197,144 11-265,0 7 0,-71 18-7,94-9-2,-203 26 20,10-5-13,11-18 98,7-9 387,12 14 7,68 0-454,-484 37-177,559-50-3459,86-5 855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31:55.396"/>
    </inkml:context>
    <inkml:brush xml:id="br0">
      <inkml:brushProperty name="width" value="0.05" units="cm"/>
      <inkml:brushProperty name="height" value="0.05" units="cm"/>
    </inkml:brush>
  </inkml:definitions>
  <inkml:trace contextRef="#ctx0" brushRef="#br0">1 490 7466,'2'0'4506,"5"-1"-2827,7 17-1584,10-16 733,-21-3-271,-1-12 38,2 15 75,0 17-54,11-16 1440,-13-15-393,7 1-639,-18 12-1014,18 9-78,36 146-66,-22-91 149,-30-89 1200,-6 4-1159,21 43-252,32 37 102,-27-32 86,0-1-1,2 0 0,0-1 0,2-1 0,1 0 1,0-1-1,2-1 0,0-1 0,2-1 0,2 1 9,-4-7 8,0-1 0,0-1 0,1-1-1,0 0 1,22 6-8,-34-14-11,-35-2-2082,1 7-1817,-5 4-343</inkml:trace>
  <inkml:trace contextRef="#ctx0" brushRef="#br0" timeOffset="223.403">34 1111 9522,'2'-2'2417,"-9"-7"807,17 0-2752,6-12-56,7-3-136,9-20 73,10 3-129,1-28 24,1 1-176,7-8 32,-8-4-112,-5 7 64,-12 27-240,-10 30 984,-11 14-4297,-8 25 1569</inkml:trace>
  <inkml:trace contextRef="#ctx0" brushRef="#br0" timeOffset="509.637">730 882 9338,'-3'30'2128,"0"3"977,-4 7-2801,4 7 64,-5-6-112,7 4-32,1-10-168,6 0 40,-2-9-104,7-8-200,-7-9-256,-11-12-2696,-7-9 567</inkml:trace>
  <inkml:trace contextRef="#ctx0" brushRef="#br0" timeOffset="908.844">676 930 9090,'63'-79'5606,"-54"66"-5373,-1 1 1,1-1 0,1 2 0,0-1-1,1 1 1,0 1 0,1 0 0,0 1 0,12-7-234,-21 14 13,0 1 0,0-1 0,0 1 1,0 0-1,0 0 0,0 0 0,0 0 0,1 1 1,-1-1-1,0 1 0,1 0 0,-1 0 1,0 0-1,1 0 0,-1 1 0,0-1 1,0 1-1,0 0 0,1 0 0,-1 0 0,0 0 1,0 1-1,0-1 0,0 1 0,-1 0 1,1 0-1,0 0 0,-1 0 0,1 0 1,-1 1-1,0-1 0,0 1 0,0-1 0,0 1 1,0 0-1,0 0 0,-1-1 0,1 1 1,-1 1-1,0-1 0,0 0 0,0 0 1,-1 0-1,1 1 0,-1-1 0,1 0 0,-1 0 1,0 1-1,0-1 0,-1 0 0,0 4-13,-2 13 141,0 0 0,-2 0 0,-1-1 0,0 1 0,-1-1 0,-1-1-1,-1 1 1,-1-2 0,0 1 0,-2-1 0,0-1 0,0 0-1,-7 5-140,14-11 639,17-22-380,-2 1-219,1 0 0,0 1 0,0 0 0,1 1 0,1 0 0,11-6-40,-23 15-3,0-1 0,0 0 0,0 1 0,0-1 0,1 1-1,-1-1 1,0 1 0,0-1 0,0 1 0,1 0 0,-1-1 0,0 1 0,1 0 0,-1 0-1,0 0 1,1 0 0,-1 0 0,0 1 0,0-1 0,1 0 0,-1 0 0,0 1 0,0-1 0,1 1-1,-1-1 1,0 1 0,0 0 0,0-1 0,0 1 0,0 0 0,0 0 0,0 0 0,0 0-1,0 0 1,0 0 0,-1 0 0,1 0 0,0 0 0,-1 0 0,1 0 0,0 0 0,-1 1 0,0-1-1,1 0 1,-1 1 3,6 58-52,-6-50 106,-1-1 0,0 0 1,-1 1-1,0-1 0,-1 0 1,0 0-1,0 0 0,-1 0 0,0-1 1,0 1-1,-1-1 0,0 0 0,-1-1 1,0 1-1,0-1 0,-1 0 0,1-1 1,-1 1-1,-1-1 0,1-1 0,-1 1 1,0-1-1,0-1 0,-1 1 0,-4 0-54,-10 6 11,-1-2 0,0 0-1,-1-2 1,0-1 0,0 0-1,-1-2 1,1-1 0,-1-1-1,0-2 1,0 0 0,1-2-1,-1 0 1,-6-3-11,-15-8-1914,3-9-2115</inkml:trace>
  <inkml:trace contextRef="#ctx0" brushRef="#br0" timeOffset="1194.61">54 250 5665,'-5'4'4809,"-10"-12"-1168,15-1-16,14 6-3377,13-8-80,8-12-200,24-2 16,8-9-24,19-7 64,1 5-40,14 4 64,-16 11 32,0 10-3049,-18 13-664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31:45.913"/>
    </inkml:context>
    <inkml:brush xml:id="br0">
      <inkml:brushProperty name="width" value="0.05" units="cm"/>
      <inkml:brushProperty name="height" value="0.05" units="cm"/>
    </inkml:brush>
  </inkml:definitions>
  <inkml:trace contextRef="#ctx0" brushRef="#br0">6810 10591 7874,'7'-6'2616,"1"-1"257,1 4-1953,5 0-752,2 3-96,10 2-88,-1 1 72,12 6-80,-2 2 56,3 2-64,-7 4 64,4 6-56,-16-2 96,7 2-320,-5-3 360,8-16-3049,-5-18 865</inkml:trace>
  <inkml:trace contextRef="#ctx0" brushRef="#br0" timeOffset="347.484">7321 10454 7210,'-13'18'3192,"-9"29"-71,-7 12-1473,-5 23-1200,0 2-152,1 8-104,7-17 8,8 1-103,6-19-9,6-7-88,6-16 32,3-12-585,3-14 593,4-19-3360,7-10 783</inkml:trace>
  <inkml:trace contextRef="#ctx0" brushRef="#br0" timeOffset="648.227">7707 10795 8938,'0'3'2993,"-14"8"543,-1 9-2319,-13 21-561,-5 7-216,-11 22-120,9 1-128,-4 5-120,8-15 48,12-11-96,11-18 24,2-12-392,8-16-176,5-25-520,7-14-257,2-27-2424,6-3 561</inkml:trace>
  <inkml:trace contextRef="#ctx0" brushRef="#br0" timeOffset="984.421">7704 10809 4561,'0'0'183,"1"-1"-1,0 1 1,-1 0-1,1 0 1,0-1 0,0 1-1,-1 0 1,1 0 0,0 0-1,0 0 1,0 0-1,-1 0 1,1 0 0,0 0-1,0 0 1,-1 1 0,1-1-1,0 0 1,0 0-1,-1 1 1,1-1 0,0 0-1,-1 1 1,1-1 0,0 1-1,-1-1 1,1 1-1,-1-1 1,1 1 0,-1-1-1,1 1 1,-1 0 0,1-1-1,-1 1 1,1-1-1,-1 1 1,0 0 0,1 0-1,-1-1 1,0 1 0,0 0-1,0 0 1,1-1-1,-1 1 1,0 0 0,0 0-183,3 44 1727,-3-33-1249,1 3-319,-1 1-1,2-1 1,0 1 0,1-1-1,1 0 1,0 1-1,1-2 1,0 1-1,1-1 1,1 0 0,5 8-159,-6-13 11,1 0 3,-1 1 1,0 0 0,0 0-1,-1 0 1,0 0 0,-1 1-1,0 0 1,-1-1-1,0 2 1,0 6-15,-1 20-693,-5-13-2886,-2-14 552</inkml:trace>
  <inkml:trace contextRef="#ctx0" brushRef="#br0" timeOffset="1628.498">7667 11052 9058,'3'-9'2528,"-6"6"513,9 3-2465,5-2-448,4-1-88,9-4-80,7-3 88,-1 0 2993,3 8-6098,-4 10 3057</inkml:trace>
  <inkml:trace contextRef="#ctx0" brushRef="#br0" timeOffset="2080.808">6707 10541 9714,'33'-36'6040,"27"-10"-5855,-37 29 448,5-4-552,0 1 0,2 2 0,0 1 0,0 1 1,2 2-1,0 1 0,1 1 0,0 2 1,0 1-1,1 2 0,1 1-81,168-1 23,-102 11 303,-23-2-3921,-71-3 1042</inkml:trace>
  <inkml:trace contextRef="#ctx0" brushRef="#br0" timeOffset="12669.429">20531 4209 9842,'-14'-18'3033,"8"-2"520,9 8-2753,10 1-400,10 2-296,14-6-112,11 3-8,25-5-32,7 2 64,16-3-64,-2 9-520,6-20-2977</inkml:trace>
  <inkml:trace contextRef="#ctx0" brushRef="#br0" timeOffset="11597.344">20552 4673 10402,'-6'-1'2993,"3"4"592,3 1-2937,6 7-320,3 1-232,12 5-104,0 0 72,16 4-56,-1-3 40,11 5-48,-6-2 64,3 0-128,-10-6-416,-7-2-2769,-17-12-384,-10-10-1248</inkml:trace>
  <inkml:trace contextRef="#ctx0" brushRef="#br0" timeOffset="11883.314">21024 4543 10434,'-26'23'2297,"-9"25"975,-1 13-3000,-12 21-176,3-2 41,13 17-73,8-18 16,9 2-72,9-18 56,4 6-80,-1-16 48,-3-5 1064,-5-8-4433,1-11 1833</inkml:trace>
  <inkml:trace contextRef="#ctx0" brushRef="#br0" timeOffset="12120.804">21233 4921 7626,'-17'4'4361,"2"8"-665,-2 13-1335,-1 22-1945,2 18-376,-3 5-72,6 1 80,4-3-160,3-18-400,7-9 984,4-16-4177,1-19 1281</inkml:trace>
  <inkml:trace contextRef="#ctx0" brushRef="#br0" timeOffset="12417.824">21101 4909 8938,'68'-23'5197,"37"10"-3998,-101 13-1185,0 1-1,0 0 1,0 0 0,0 0 0,-1 0-1,1 1 1,0 0 0,-1-1 0,1 1-1,-1 1 1,0-1 0,0 0 0,0 1-1,0 0 1,0-1 0,0 1 0,-1 0-1,1 1 1,-1-1 0,0 0 0,0 1-1,0-1 1,0 1 0,-1-1 0,1 1-1,-1 0 1,0 0 0,0 0 0,-1 0-1,1 0 1,-1 0 0,0 0 0,0 0-1,0 0 1,0 0 0,-1-1 0,1 1-1,-1 0 1,-1 3-14,-34 115 1486,16-68-234,31-57-927,8-19-255,-13 13-51,1 1 0,0-1 0,0 2 0,1-1 1,0 1-1,1 0 0,-1 0 0,1 1 1,0 1-1,7-4-19,-14 8-3,-1 1-1,0 0 1,1-1 0,-1 1 0,1 0 0,-1-1 0,0 1-1,1 0 1,-1 0 0,1 0 0,-1 0 0,1 0 0,-1 1-1,0-1 1,1 0 0,-1 1 0,1-1 0,-1 1 0,0-1 0,1 1-1,-1 0 1,0-1 0,0 1 0,0 0 0,0 0 0,1 0-1,-1 0 1,0 0 0,-1 0 0,1 0 0,0 0 0,0 0-1,0 1 1,-1-1 0,1 0 0,0 1 0,-1-1 0,1 0-1,-1 1 1,0-1 0,1 0 0,-1 2 3,1 63-171,-6-50 290,-2 1 1,0-1 0,0 0 0,-2 0-1,0-1 1,0 0 0,-2-1-1,0 0 1,0-1 0,-1 0 0,-1 0-1,0-2 1,-1 0 0,0 0-1,0-1 1,-2-1 0,-10 6-120,16-10 102,0 0 0,0 0 0,0-1 0,-1 0 0,1 0 0,-1-2 0,0 1 0,0-1 0,0-1 0,0 0 0,-1 0 0,1-1 0,0-1 0,0 0 0,0 0 0,-6-3-102,3 0-187,0-1 0,0-1 0,1 0 0,0-1 0,0 0-1,0-1 1,1-1 0,0 0 0,-4-5 187,-54-66-4258,24 6 765</inkml:trace>
  <inkml:trace contextRef="#ctx0" brushRef="#br0" timeOffset="-2295.923">187 9371 8610,'-7'7'6887,"18"6"-5308,22 10-2406,-31-22 1176,28 13-348,0-1 0,0-2 0,1-1 0,0-1 0,1-2 0,0-1 0,1-1 0,8-1-1,-10 0 7,91 18-179,-121-22 98,-1 0 0,1 0 0,-1 0 0,1-1 0,-1 1 1,1 0-1,-1 0 0,1 0 0,-1 0 0,1 0 0,0 0 0,-1 0 1,1 0-1,-1 0 0,1 1 0,-1-1 0,1 0 0,-1 0 0,1 0 0,-1 0 1,1 1-1,-1-1 0,1 0 0,-1 1 0,1-1 0,-1 0 0,1 1 0,-1-1 1,0 1-1,1-1 0,-1 0 0,0 1 0,1-1 0,-1 1 0,0-1 1,1 1-1,-1-1 0,0 1 0,0 0 0,0-1 0,0 1 0,1-1 0,-1 1 1,0-1-1,0 1 0,0-1 0,0 1 0,0 0 0,0-1 0,-1 1 0,1-1 1,0 1-1,0-1 0,0 1 0,0-1 0,-1 1 0,1-1 0,0 1 1,-1-1-1,1 1 0,0-1 0,-1 1 0,1-1 0,-1 1 74,-19 7-3135</inkml:trace>
  <inkml:trace contextRef="#ctx0" brushRef="#br0" timeOffset="-1942.603">248 9676 8698,'-9'-5'2288,"3"-2"665,9-3-2537,10-11-96,7-6-160,15-19-32,4-7-24,11-18-16,0 4-24,2 0-8,-11 17-40,-2 11 24,-14 22-248,-16 19-2848,-15 14 887</inkml:trace>
  <inkml:trace contextRef="#ctx0" brushRef="#br0" timeOffset="-1719.936">894 9342 8938,'-9'4'6264,"-4"15"-4740,13-19-1518,-24 48 395,2 2 0,2 1 1,2 0-1,3 1 0,-9 50-401,11-44 114,-16 124-11,31-153-271,6-41-298,25-157-5204,-16 76 2277</inkml:trace>
  <inkml:trace contextRef="#ctx0" brushRef="#br0" timeOffset="-1467.826">876 9404 6321,'21'48'8106,"-2"-2"-5759,41 50-2149,-46-71-191,-1 2 0,-1 0 0,-1 0 1,-2 1-1,0 1 0,-2-1 0,2 26-7,-8-53-93,-1 0-1,0-1 1,0 1 0,1 0-1,-1 0 1,0 0-1,0-1 1,0 1-1,0 0 1,0 0-1,0 0 1,-1-1 0,1 1-1,0 0 1,0 0-1,0-1 1,-1 1-1,1 0 1,0 0 0,-1-1-1,1 1 1,-1 0-1,1-1 1,-1 1-1,1 0 1,-1-1-1,1 1 1,-1-1 0,0 1-1,1-1 1,-1 1-1,0-1 1,1 0-1,-1 1 1,0-1 0,0 0-1,1 1 1,-1-1-1,0 0 1,0 0-1,0 0 1,1 0-1,-1 0 1,0 0 0,0 0-1,0 0 1,0 0 93,-14-5-3117</inkml:trace>
  <inkml:trace contextRef="#ctx0" brushRef="#br0" timeOffset="-1188.051">838 9635 8658,'0'1'2256,"6"7"625,8-5-2401,4-2-320,8-5-48,1-2-40,5-14 32,-3 3-120,-2-7-2912,-13 7 951</inkml:trace>
  <inkml:trace contextRef="#ctx0" brushRef="#br0" timeOffset="-870.256">41 9170 8754,'-21'-10'2472,"6"1"633,10 7-2481,18-2-328,9 2-152,13-10-64,11-2-72,19-7 40,-1-8-8,16-6 16,-3 11-16,8 9 921,-25 10-4090,-12 10 1665</inkml:trace>
  <inkml:trace contextRef="#ctx0" brushRef="#br0" timeOffset="-6000.848">12565 8614 7450,'-8'-7'6194,"-2"26"-4189,7 0-1838,0 0 0,1 0 0,2 0 0,0 0 0,0 1 0,2-1 0,2 8-167,-2-9 31,13 203 116,-9 18-147,-6-232 19,0 48 213,2 0 0,3-1 0,2 1-1,3 2-230,-30-69 600,0 2-5115,6-3 1046</inkml:trace>
  <inkml:trace contextRef="#ctx0" brushRef="#br0" timeOffset="-4079.019">12474 8691 5689,'21'-50'8379,"-21"50"-7792,-13 0 881,-81 3-365,-92 14-194,115-8-567,0-3 0,0-3 0,0-4 0,-3-2-342,-363-69 792,-105 24-565,246 29-203,-541 11-39,502-5-17,-17 6 68,-6 11-113,-11 12 29,-12 5 32,-8-2 73,20-17-4,-16-25-11,-12-2-57,-12 3-60,1 15-69,-5 8 95,10-4 17,4-8 24,-489 23-80,536 7 41,38 3-33,-55-16 77,167-7 84,174 1-60,1 1 1,0 1 0,0 2-1,0 0 1,0 2-1,1 1 1,0 1 0,0 2-1,-13 6-21,-145 92 96,117-99 20,63-8-149,0 0 0,1 1 0,-1 0 0,1 0 0,0 0 0,-1 1 0,1-1 0,0 1-1,0-1 1,1 1 0,-1 0 0,1 0 0,-1 0 0,1 1 0,0-1 0,0 0 0,0 1-1,1 0 1,-1-1 0,1 1 0,0 0 0,0 0 0,0 0 33,-27-11-7114,12-1 4083</inkml:trace>
  <inkml:trace contextRef="#ctx0" brushRef="#br0" timeOffset="4085.483">12574 8585 9562,'-1'5'1404,"-4"20"3218,5-24-4596,0-1 0,0 1 1,0-1-1,0 1 0,1-1 0,-1 1 0,0-1 0,0 1 0,0-1 0,0 1 0,1-1 0,-1 0 0,0 1 0,0-1 0,1 1 0,-1-1 0,0 0 1,1 1-1,-1-1 0,0 0 0,1 1 0,-1-1 0,0 0 0,1 1 0,-1-1 0,1 0 0,-1 0 0,1 0 0,-1 1 0,1-1 0,-1 0 1,1 0-1,-1 0 0,1 0 0,-1 0 0,0 0 0,1 0 0,-1 0 0,1 0 0,-1 0 0,1 0 0,-1 0 0,1 0 0,-1-1 0,1 1 0,-1 0 1,1 0-1,-1 0-26,5-2 41,0 0 0,0 0 0,-1 0-1,1-1 1,-1 1 0,0-1 0,1 0 0,-1 0 0,-1-1 0,1 1 0,0-1 0,-1 0 0,0 0 0,1 0 0,-2 0 0,1-1 0,0 1 0,-1-1 0,0 1 0,0-1 0,0 0 0,-1 0 0,0 0 0,0 0 0,0 0 0,0 0 0,-1 0 0,0-1 0,0 1 0,0 0 0,-1 0 0,0-5-41,0 9 36,1 0 0,0-1 0,-1 1 1,1 0-1,-1 0 0,1-1 0,-1 1 1,0 0-1,0 0 0,1 0 0,-1 0 1,0 0-1,0 0 0,0 0 0,0 0 1,0 0-1,0 0 0,0 0 0,-1 1 1,1-1-1,0 0 0,0 1 0,-1-1 1,1 1-1,0-1 0,-1 1 0,1 0 1,0 0-1,-1 0 0,1-1 0,0 1 1,-1 0-1,1 1 0,-1-1 0,1 0 1,0 0-1,-1 1 0,1-1 0,0 0 1,-1 1-1,1-1 0,0 1 1,0 0-1,0-1 0,-1 1 0,1 0 1,0 0-1,0 0 0,0 0 0,0 0 1,0 0-1,1 0 0,-1 0 0,-1 1-36,-46 82 325,37-56-263,-3 12 18,32-118-320,-16 66 242,0 1 1,-1-1-1,-1 0 0,0 0 0,0 0 1,-1 0-1,-1 0 0,0 0 0,-1 1 1,0-1-1,0 1 0,-2 0 0,-4-10-2,9 20 5,0 0-1,-1 0 0,0 0 1,1 1-1,-1-1 0,1 0 1,-1 0-1,0 0 0,0 1 1,1-1-1,-1 0 0,0 1 1,0-1-1,0 1 0,0-1 1,0 1-1,0-1 0,0 1 1,0-1-1,0 1 0,0 0 1,0 0-1,0 0 0,0-1 1,0 1-1,0 0 0,0 0 1,0 0-1,0 1 0,0-1 1,0 0-1,0 0 0,0 1 1,0-1-1,0 0 0,0 1 1,0-1-1,0 1 0,0-1 1,0 1-1,0 0 0,0-1 1,0 1-1,1 0 0,-1-1 1,0 1-1,1 0 0,-1 0 1,0 0-1,1 0 0,-1 0 1,1 0-1,-1 0-4,-25 58 157,19-32-128,2 0 0,1 0-1,2 1 1,0-1 0,2 1 0,1 0-1,1-1 1,1 1 0,8 25-29,-12-51 0,1-1 0,0 1 1,0-1-1,0 1 0,0-1 0,0 1 1,0 0-1,1-1 0,-1 1 1,0-1-1,1 0 0,-1 1 0,1-1 1,0 1-1,-1-1 0,1 0 0,0 1 1,0-1-1,0 0 0,0 0 1,0 0-1,0 1 0,0-1 0,0 0 1,0 0-1,1-1 0,-1 1 0,0 0 1,1 0-1,-1-1 0,0 1 1,1-1-1,-1 1 0,1-1 0,-1 1 1,1-1-1,-1 0 0,1 0 0,-1 0 1,1 0-1,-1 0 0,1 0 0,0 0 1,-1 0-1,1-1 0,-1 1 1,0-1-1,1 1 0,0-1 0,3-5 2,0-1 0,0 0 0,-1 1 0,-1-1 0,1-1 1,-1 1-1,0 0 0,0-1 0,-1 0 0,0 1 0,-1-1 0,0 0 0,0 0 0,0 0 0,-1 0 0,0 0 0,-1 0 0,0 0 0,0 0 0,-1 0 0,0 0 0,-2-7-1,-1-3 17,0 0 1,0 0-1,-2 0 1,0 0-1,-1 1 1,-1 0-1,-1 1 1,0 0-1,-2-1-18,11 16 3,1-1 1,-1 1-1,1 0 0,-1-1 1,0 1-1,1 0 0,-1 0 1,0-1-1,0 1 0,0 0 0,0 0 1,0 0-1,0 0 0,-1 0 1,1 0-1,0 1 0,0-1 0,-1 0 1,1 1-1,0-1 0,-1 1 1,1-1-1,0 1 0,-1-1 0,1 1 1,-1 0-1,1 0 0,-1 0 1,1 0-1,-1 0 0,1 0 0,-1 0 1,1 0-1,-1 1 0,1-1 1,0 1-1,-1-1 0,1 1 0,0-1 1,-1 1-1,1 0 0,0-1 1,0 1-1,-1 0 0,1 0 0,0 0 1,0 0-1,0 0 0,0 0 1,0 1-1,0-1 0,1 0 1,-1 0-1,0 1 0,1-1 0,-1 0 1,1 1-1,-1-1 0,1 1 1,-1-1-4,-3 19 9,0 0 1,1 1-1,1-1 1,1 0 0,1 1-1,1-1 1,1 0 0,0 1-1,4 12-9,-5-31-7,-1 4-101,1 0-1,0 0 1,0 0 0,1 0 0,0 0 0,0-1 0,0 1 0,1 0 0,-1-1 0,2 0 0,1 4 108,13-6-3509,-1-24 66</inkml:trace>
  <inkml:trace contextRef="#ctx0" brushRef="#br0" timeOffset="6836.842">12823 8362 7466,'5'2'3829,"0"5"-2416,-3-3-466,6 2-823,-1 0 0,1 0 1,0-1-1,0 0 0,0-1 1,1 1-1,-1-2 0,1 1 0,0-1 1,0-1-1,1 0 0,-1 0 1,0 0-1,1-1 0,-1-1 0,3 0-124,32 2-6,-1-3-1,1-1 1,-1-3-1,19-4 7,-26 4-8,309-49 24,24 21-94,67 10-162,42-5 124,-5 37 132,-301-2-41,117-13 25,114-42 9,-308 34-10,54-7-14,1 7-1,43 4 16,-77 14-1,-1 6 0,0 4 1,3 5 0,308 43-28,-23-44 42,-52-21-24,-59-26 31,-251 22-19,28-7 1,0 3 0,1 4 0,0 2 0,0 3 0,1 4 0,46 7-3,178 44 47,-289-52-43,1 0 0,0-1 0,-1 0 0,1 0 0,-1-1 0,1 0 0,0 0 0,-1 0 0,1-1 0,-1 0 0,0 0 0,1-1 0,1 0-4,-7 2-27,0 0-1,1 0 1,-1 0 0,0 0 0,0 0 0,0 0 0,0 0 0,0-1 0,0 1 0,0 0 0,-1-1 0,1 1 0,0 0 0,-1-1 0,1 1 0,-1-1 0,1 1 0,-1-1 0,0 1 0,1-1 0,-1 1-1,0-1 1,0 1 0,0-1 0,0 1 0,-1-1 0,1 1 0,0-1 0,-1 1 0,1-1 0,-1 1 0,1 0 0,-1-1 0,1 1 0,-1-1 0,0 1 0,0 0 0,0 0 0,0 0 0,0-1 0,0 1-1,0 0 1,0 0 0,0 0 0,-1 0 0,1 1 0,0-1 0,-1 0 0,1 1 0,0-1 0,-1 0 0,1 1 0,-2-1 27,-33-14-1500</inkml:trace>
  <inkml:trace contextRef="#ctx0" brushRef="#br0" timeOffset="7977.561">12676 8400 9042,'-23'3'4596,"10"-21"-3527,7-38-1479,6 54 541,10-404-37,12-32-77,18-22-12,9-39-11,5-80 8,1-58 5,10-62 8,5-28 17,15-34-31,12 49-1,-17 46 5,-19 66-7,-13 84-14,-49 252 28,-8 208 259,9 59 99,0 4-2920,-6 1-397</inkml:trace>
  <inkml:trace contextRef="#ctx0" brushRef="#br0" timeOffset="21257.362">12506 8388 7314,'-19'33'6521,"16"27"-4796,3-57-1496,1 2-43,-2-1-55,1 1-1,0-1 1,0 0-1,1 0 1,-1 0-1,1 1 1,0-1 0,0 0-1,0 0 1,1 0-1,0 0 1,-1-1-1,1 1 1,0 0-1,1-1 1,-1 1 0,2 1-131,-1-5 7,0 0 0,-1 0 0,1 0 0,0-1 0,-1 0 0,1 1 0,-1-1 0,1 0 0,-1 0 0,1 0 0,-1 0 0,0-1 1,1 1-1,-1-1 0,0 1 0,0-1 0,0 0 0,0 0 0,-1 0 0,1 0 0,0 0 0,-1 0 0,1 0 0,-1-1 0,0 1 0,0-1 1,0 1-1,0 0 0,0-1 0,0 0-7,0 1 10,7-12 23,-1 1 1,0-2-1,-1 1 0,-1-1 0,0 0 0,2-14-33,-7 30 4,0-1 0,0 0 1,-1 0-1,1 0 0,0 0 0,0 0 1,-1 0-1,1 0 0,0 0 0,0 0 0,0 0 1,-1 0-1,1 0 0,0 0 0,0 0 1,-1 0-1,1 0 0,0 0 0,0 0 1,0 0-1,-1 0 0,1-1 0,0 1 0,0 0 1,0 0-1,-1 0 0,1 0 0,0 0 1,0-1-1,0 1 0,0 0 0,-1 0 0,1 0 1,0 0-1,0-1 0,0 1 0,0 0 1,0 0-1,0-1 0,0 1 0,0 0 0,-1 0 1,1 0-1,0-1 0,0 1 0,0 0 1,0 0-1,0-1 0,0 1 0,0 0 1,0 0-1,1 0 0,-1-1 0,0 1 0,0 0 1,0 0-1,0-1 0,0 1 0,0 0-4,-12 15 208,7-6-183,1 0 0,0 0 0,0 1 0,1-1-1,1 1 1,-1 0 0,2 0 0,-1 0-1,1 1 1,1-1 0,0 0 0,0 5-25,0-15-3,1-1 1,-1 1 0,0 0-1,0 0 1,0-1-1,0 1 1,0 0 0,1 0-1,-1 0 1,0-1-1,0 1 1,0 0-1,1 0 1,-1 0 0,0 0-1,0 0 1,0 0-1,1-1 1,-1 1 0,0 0-1,0 0 1,1 0-1,-1 0 1,0 0 0,0 0-1,1 0 1,-1 0-1,0 0 1,1 0-1,-1 0 1,0 0 0,0 0-1,1 0 1,-1 0-1,0 0 1,0 1 0,0-1-1,1 0 1,-1 0-1,0 0 1,0 0 0,1 0-1,-1 0 1,0 1-1,0-1 1,0 0-1,0 0 1,1 0 0,-1 1-1,0-1 1,0 0 2,11-27-48,-8 14 46,0 0-1,-1 0 1,-1 0 0,0 0-1,0 0 1,-1-1-1,-1 1 1,0 0 0,-3-8 2,4 20 4,0 0 1,0 0 0,0 0-1,0 0 1,0 1 0,0-1 0,0 0-1,0 0 1,0 0 0,-1 0-1,1 1 1,0-1 0,-1 0-1,1 0 1,0 1 0,-1-1-1,1 0 1,-1 0 0,1 1-1,-1-1 1,0 1 0,1-1-1,-1 0 1,0 1 0,1-1-1,-1 1 1,0 0 0,0-1-1,1 1 1,-1-1 0,0 1 0,0 0-1,0 0 1,1 0 0,-1-1-1,0 1 1,0 0 0,0 0-1,0 0 1,1 0 0,-1 0-1,0 0 1,0 1 0,0-1-1,0 0 1,0 0-5,-25 30 284,14 1-220,1 0 1,2 0 0,1 1-1,2 0 1,1 1 0,1-1-1,2 1 1,1 8-65,1-28 11,6 37-17,-5-49 5,0-1 0,0 0 0,-1 0 0,1 1 0,0-1-1,0 0 1,0 0 0,0 0 0,0 0 0,0 0 0,-1 0 0,1 0-1,0-1 1,0 1 0,0 0 0,0 0 0,0-1 0,-1 1 0,1 0-1,0-1 1,0 1 0,-1-1 0,1 1 0,0-1 0,-1 1 0,1-1-1,0 0 1,-1 1 0,1-1 0,-1 0 0,1 1 0,-1-1 0,1 0-1,-1 0 1,1 0 0,-1 1 0,0-1 0,0 0 0,1 0 0,-1 0-1,0 0 1,0 0 1,9-19 10,-1 1-1,0-2 1,-2 1-1,0-1 1,-1 0-1,-1 0 0,-2-1 1,0 1-1,-1-1 1,-1 1-1,-1-1 1,-1-4-10,-9-14 47,11 39-47,0 1-1,-1-1 1,1 1 0,0-1-1,0 0 1,0 1 0,-1-1 0,1 1-1,0-1 1,-1 1 0,1-1-1,0 1 1,-1 0 0,1-1-1,-1 1 1,1-1 0,-1 1-1,1 0 1,-1-1 0,1 1-1,-1 0 1,1 0 0,-1-1-1,1 1 1,-1 0 0,1 0-1,-1 0 1,0 0 0,1 0 0,-1 0-1,1-1 1,-1 2 0,1-1-1,-1 0 1,0 0 0,1 0-1,-1 0 1,1 0 0,-1 0-1,1 0 1,-1 1 0,0-1-1,1 0 1,-1 1 0,1-1-1,-1 0 1,1 1 0,0-1-1,-1 0 1,1 1 0,-1-1 0,1 1-1,0-1 1,-1 1 0,1-1-1,0 1 1,-1-1 0,1 1-1,0-1 1,0 1 0,-1 0 0,-7 13-226,1 0 1,0 1 0,1 0-1,0 0 1,1 1-1,1-1 1,-1 11 225,-10 66-4161,7-32 472</inkml:trace>
  <inkml:trace contextRef="#ctx0" brushRef="#br0" timeOffset="22488.975">9646 6659 7090,'-9'-5'6069,"0"3"-3547,35 58-130,-25-55-2386,0 0 0,-1 0 1,1 0-1,0 0 0,0 0 0,-1 0 0,1 0 0,0 0 0,0 0 1,0 0-1,0 0 0,0 0 0,1-1 0,-1 1 0,0-1 0,0 1 0,0 0 1,1-1-1,-1 0 0,0 1 0,0-1 0,1 0 0,-1 0 0,0 0 0,1 0 1,-1 0-1,0 0 0,0 0 0,1 0 0,-1 0 0,0 0 0,1-1 1,-1 1-1,0-1 0,0 1 0,0-1 0,1 1 0,-1-1 0,0 0 0,0 0 1,0 1-1,0-1 0,0 0 0,0 0 0,0 0 0,0 0 0,-1 0 0,1 0-5,34-59 74,-33 55-36,0 0 1,0 0 0,-1 0-1,0-1 1,0 1 0,-1 0 0,1-1-1,-1 1 1,0-1 0,0 1-1,-1 0 1,0-1 0,0 1-1,0 0 1,0 0 0,-1 0 0,0-1-1,0 2 1,-1-1 0,1 0-1,-1 0 1,-3-4-40,5 9 23,0-1 0,1 0-1,-1 1 1,0-1 0,0 0 0,0 1-1,0-1 1,0 1 0,0-1 0,0 1-1,0 0 1,0-1 0,0 1 0,0 0-1,0 0 1,0 0 0,-1 0 0,1 0-1,0 0 1,0 0 0,0 0-1,0 0 1,0 0 0,0 1 0,0-1-1,0 0 1,0 1 0,0-1 0,0 1-1,0-1 1,0 1 0,0 0 0,0-1-1,0 1 1,1 0 0,-1 0 0,0-1-1,0 1 1,1 0 0,-1 0 0,0 0-23,-21 43 446,-1 122-117,23-166-332,0 0 0,1-1 0,-1 1 0,0 0 0,0 0 0,0 0 0,1 0 0,-1 0-1,0 0 1,0 0 0,1 0 0,-1 0 0,0 0 0,0 0 0,1 1 0,-1-1-1,0 0 1,0 0 0,0 0 0,1 0 0,-1 0 0,0 0 0,0 0 0,0 1 0,0-1 3,9-31-19,-4-46 250,-6 77-213,1 0 0,0 1 0,-1-1 0,1 0-1,-1 0 1,1 0 0,0 1 0,-1-1 0,1 0 0,-1 0-1,1 0 1,0 0 0,-1 0 0,1 0 0,-1 0 0,1 0 0,0 0-1,-1 0 1,1 0 0,-1 0 0,1 0 0,0 0 0,-1-1-1,1 1 1,-1 0 0,1 0 0,0 0 0,-1-1 0,1 1-1,0 0 1,-1 0 0,1-1 0,0 1 0,-1 0 0,1-1 0,0 1-1,0 0 1,0-1 0,-1 1 0,1 0 0,0-1 0,0 1-1,0 0 1,0-1 0,-1 1 0,1-1 0,0 1 0,0 0 0,0-1-1,0 0-17,-12 44 235,21-51-314,-4-14 80,-2-1-1,-1 1 0,-1-1 0,-1 0 1,0 0-1,-4-13 0,-3 9 19,7 26-20,0 1 0,-1 0 0,1 0 1,0 0-1,0-1 0,-1 1 1,1 0-1,0 0 0,-1 0 1,1 0-1,0-1 0,-1 1 0,1 0 1,0 0-1,-1 0 0,1 0 1,-1 0-1,1 0 0,0 0 0,-1 0 1,1 0-1,0 0 0,-1 0 1,1 0-1,0 0 0,-1 1 0,1-1 1,0 0-1,-1 0 0,1 0 1,0 0-1,-1 1 0,1-1 0,0 0 1,-1 0-1,1 1 0,0-1 1,0 0-1,-1 0 0,1 1 0,0-1 1,0 0-1,0 1 0,0-1 1,-1 0-1,1 1 0,0-1 0,0 0 1,0 1-1,0-1 0,0 0 1,0 1-1,0-1 0,0 1 1,0-1-1,0 0 0,0 1 0,0-1 1,0 0-1,0 1 0,0-1 1,0 0-1,1 1 0,-1-1 1,-41 194-4569,18-139 391</inkml:trace>
  <inkml:trace contextRef="#ctx0" brushRef="#br0" timeOffset="35076.386">9667 6578 5097,'3'8'3207,"22"36"3069,-6-66-5202,-20 22-1042,1 0-1,0 0 1,0 0-1,0 0 1,-1 0-1,1 0 1,0 0-1,0 0 1,0 0-1,-1 0 1,1 0-1,0 0 1,0 0-1,0 0 1,-1 0-1,1 0 1,0-1-1,0 1 1,0 0-1,0 0 1,-1 0-1,1 0 1,0 0 0,0 0-1,0-1 1,0 1-1,0 0 1,-1 0-1,1 0 1,0-1-1,0 1 1,0 0-1,0 0 1,0 0-1,0-1 1,0 1-1,0 0 1,0 0-1,0 0 1,0-1-1,0 1 1,0 0-1,0 0 1,0 0-1,0-1 1,0 1-1,0 0 1,0 0 0,0 0-1,0-1 1,0 1-32,-18 17 1034,15-13-1169,-4 12 263,30-31-170,-22 14 39,-1 0 0,1 0 0,0 0 0,-1 0 0,1 0 0,-1 0 0,1 0 1,-1-1-1,0 1 0,1 0 0,-1 0 0,0 0 0,0-1 0,0 1 0,0 0 1,0 0-1,0-1 0,0 1 0,0 0 0,0 0 0,-1 0 0,1 0 0,0-1 0,-1 1 1,1 0-1,-1 0 0,0 0 0,1 0 0,-1 0 0,0 0 0,1 0 0,-1 0 1,0 0-1,-1-1 3,1 0 4,1 1 1,0 0 0,0 0 0,0 0 0,-1 0 0,1 0 0,0 0-1,0 0 1,-1 1 0,1-1 0,0 0 0,-1 0 0,1 0 0,-1 0 0,1 1-1,-1-1 1,1 0 0,-1 0 0,0 1 0,1-1 0,-1 0 0,0 1 0,1-1 0,-1 1-1,0-1 1,0 1 0,0-1 0,0 1 0,1 0 0,-1-1 0,0 1 0,0 0-1,0 0 1,0 0 0,0-1 0,0 1 0,0 0 0,0 0 0,0 1 0,0-1 0,0 0-1,1 0 1,-1 0 0,0 0 0,0 1 0,0-1 0,0 0 0,0 1 0,0-1-1,1 1 1,-1-1 0,0 1 0,0-1 0,1 1 0,-1 0 0,0-1 0,1 1 0,-1 0-1,1 0 1,-1-1 0,1 1 0,-1 0 0,1 0 0,-1 0 0,1 0 0,0-1-1,-1 1 1,1 0 0,0 1-5,-6 73 102,13-6-8,-7-69-95,0 0-1,0-1 0,0 1 1,0 0-1,1-1 0,-1 1 1,0 0-1,0-1 1,0 1-1,0 0 0,0-1 1,1 1-1,-1 0 0,0 0 1,0-1-1,0 1 0,1 0 1,-1 0-1,0 0 0,0-1 1,1 1-1,-1 0 1,0 0-1,0 0 0,1 0 1,-1-1-1,0 1 0,1 0 1,-1 0-1,0 0 0,1 0 1,-1 0-1,0 0 0,1 0 1,-1 0-1,0 0 0,1 0 1,-1 0-1,0 0 1,0 0-1,1 0 0,-1 0 1,0 0-1,1 1 0,-1-1 1,0 0-1,1 0 0,-1 0 1,0 0-1,0 1 0,1-1 1,-1 0-1,0 0 1,0 0-1,1 1 0,-1-1 1,0 0-1,0 0 0,0 1 1,0-1 1,3-14-12,0-1 1,-1 1 0,-1-1 0,-1 0-1,0 1 1,-1-1 0,0 1 0,-1-1-1,-2-3 12,-11-29 132,14 47-128,1 0-1,-1-1 0,1 1 0,-1-1 0,1 1 0,-1 0 1,0 0-1,1-1 0,-1 1 0,1 0 0,-1 0 1,0 0-1,1-1 0,-1 1 0,0 0 0,1 0 1,-1 0-1,0 0 0,1 0 0,-1 1 0,0-1 1,1 0-1,-1 0 0,1 0 0,-1 0 0,0 1 1,1-1-1,-1 0 0,1 1 0,-1-1 0,0 0 1,1 1-1,-1-1 0,1 1 0,0-1 0,-1 1 1,1-1-1,-1 1 0,1-1 0,0 1 0,-1-1 1,1 1-1,0-1 0,-1 1 0,1 0 0,0-1 0,0 1 1,0 0-1,0-1 0,0 1 0,-1 0 0,1-1 1,0 1-1,0-1 0,1 1 0,-1 0 0,0-1 1,0 1-4,-15 194 96,20-140-60,-5-55-40,1 1 0,0-1 0,0 0 0,-1 0 0,1 0 0,0 0 0,0 0 0,0 0 0,-1 0 0,1 0 0,0 0 0,0 0 0,-1 0 0,1 0 0,0-1 0,0 1 0,-1 0 0,1-1 0,0 1 0,-1 0 0,1-1 0,0 1 0,-1-1 0,1 1 0,-1-1 0,1 1 0,0-1 0,-1 0 0,1 1 0,-1-1 0,0 1 0,1-1 0,-1 0 0,0 0 0,1 1 0,-1-1 0,0 0 0,0 0 0,1 1 0,-1-1 0,0 0 0,0 0 0,0 1 0,0-1 0,0 0 0,0 0 0,0 0 0,-1 0 4,30-145-68,-27 17 270,-9 119-136,3 33-61,22 250-54,-12-239-1089,6-30-2005,5-25-5</inkml:trace>
  <inkml:trace contextRef="#ctx0" brushRef="#br0" timeOffset="42629.276">9547 5887 6217,'-94'30'5217,"72"-19"-4993,1 1 1,0 1-1,1 1 1,0 0-1,1 2 1,1 0-1,0 1 0,-7 10-224,18-17 37,1 0-1,0 1 1,0 0-1,1 0 0,0 0 1,1 1-1,0-1 1,1 1-1,0 0 0,1 0 1,1 0-1,0 1 1,0-1-1,1 3-36,-2 12 16,-31 419-1,32-404 3,1-1-1,3 0 1,1 0 0,1 0 0,3-1 0,1 1 0,13 33-18,-11-45 6,0 0 1,2 0-1,1-1 1,1-1-1,1-1 0,2 0 1,4 5-7,-11-19 2,0 0 0,0 0 0,1-1 0,1-1-1,0 0 1,0-1 0,1 0 0,0-1 0,0 0 0,1-1 0,0-1 0,1-1 0,-1 0 0,11 2-2,-9-4 9,1-1 1,-1 0-1,0-1 1,0-1-1,1-1 1,-1-1-1,0 0 1,0-1-1,0 0 1,0-2-1,-1 0 1,0-1-1,0-1 1,0 0-1,0-1 1,-1 0-1,-1-2 1,0 0-1,2-2-9,24-23 53,-2-3 0,-1-1 0,-2-2 0,4-9-53,-15 18 57,-1-1 0,-1-1 0,-2-1 0,-1-1 0,-2 0 0,-2-2 0,-1 1 0,-2-2 0,-2 0 0,-1 0 0,-2-1 0,-2 0 0,-1 0 0,-2-1 0,-3-26-57,0 50 88,-1 0 1,0 0-1,-1 0 1,-1 1-1,-1-1 0,0 1 1,-1 0-1,-1 1 1,0 0-1,-1 0 0,-1 0 1,0 1-1,-1 0 1,0 1-1,-1 0 0,-1 0 1,0 2-1,-1-1 1,0 1-1,0 1 0,-5-2-88,-26-13 48,-2 2-1,-1 2 0,-1 2 0,0 2 1,-2 3-1,1 1 0,-17 0-47,50 9-232,-1 1 0,1 1 0,-1 0-1,1 1 1,-1 1 0,1 1 0,-1 0 0,1 1 0,-1 1 0,1 0 0,0 1-1,0 1 1,1 1 0,-1 0 0,-11 7 232,-62 61-3307,8 37-312</inkml:trace>
  <inkml:trace contextRef="#ctx0" brushRef="#br0" timeOffset="46890.386">11645 3909 4521,'-4'1'5053,"1"-21"-1742,-5-16-621,8 36-2655,0 1 0,0-1 0,0 1-1,0-1 1,0 0 0,0 1 0,0-1-1,0 1 1,0-1 0,0 1-1,0-1 1,0 1 0,-1-1 0,1 0-1,0 1 1,0-1 0,0 1 0,-1-1-1,1 0 1,0 1 0,0-1 0,-1 0-1,1 1 1,0-1 0,-1 0 0,1 0-1,0 1 1,-1-1 0,1 0 0,-1 0-1,1 1 1,0-1 0,-1 0 0,1 0-1,-1 0 1,1 0 0,-1 0 0,1 0-1,0 0 1,-1 0 0,1 0-1,-1 0 1,1 0 0,-1 0 0,1 0-1,-1 0 1,1 0 0,0 0 0,-1 0-1,1-1 1,-1 1 0,1 0 0,0 0-1,-1 0 1,1-1 0,-1 1 0,1 0-1,0-1 1,-1 1-35,2-1 4,-1 1 0,0 0 0,1-1 0,-1 1 0,0 0 0,1-1 0,-1 1 0,1 0 0,-1-1 0,1 1-1,-1 0 1,1 0 0,-1-1 0,1 1 0,-1 0 0,1 0 0,-1 0 0,1 0 0,-1 0 0,1 0 0,-1 0 0,1 0 0,0 0 0,-1 0 0,1 0 0,-1 0 0,1 0 0,-1 0-1,1 0 1,-1 1 0,1-1 0,-1 0 0,1 0 0,-1 1 0,1-1 0,-1 0 0,0 1 0,1-1 0,-1 0 0,1 1 0,-1-1 0,0 1 0,1-1 0,-1 0 0,0 1-1,1-1-3,5-26 25,0-1 0,-2 0-1,-1 0 1,-1-1-1,-2-24-24,-5-37 195,-1 69 13,-2 20 59,4 6-210,1 0 0,-1 1 0,2-1 1,-1 1-1,1 0 0,0 0 0,0 0 0,0 0 1,1 0-1,0 5-57,-3 10 49,-3 17-29,1 0-1,2 1 1,2-1 0,1 6-20,13-11-18,-11-34 18,1 0-1,-1 0 1,1-1-1,-1 1 1,0-1-1,1 1 0,-1-1 1,0 1-1,1-1 1,-1 0-1,0 0 1,0 1-1,0-1 1,0 0-1,0 0 0,0 0 1,0 0-1,0-1 1,0 1-1,0 0 1,0 0-1,-1 0 0,1-1 1,0 1-1,-1 0 1,1-1-1,-1 1 1,0-1-1,1 1 0,-1-1 1,0 0 0,1 0 4,2-8 17,0-1-1,0 0 1,-1 1-1,0-1 1,-1 0-1,0 0 1,-1 0-1,0 0 1,-1 0 0,0-2-22,1 14 5,-1-1 0,1 0 0,0 0 0,0 0 0,0 0 0,-1 0-1,1 0 1,0 0 0,0 0 0,0 0 0,-1 0 0,1 0-1,0 0 1,0 0 0,-1 0 0,1 0 0,0 0 0,0 0 0,0 0-1,-1 0 1,1-1 0,0 1 0,0 0 0,0 0 0,-1 0-1,1 0 1,0 0 0,0 0 0,0-1 0,0 1 0,0 0-1,-1 0 1,1 0-4,-4 29 58,4-25-45,-3 16-1,1-9-10,0-1 0,1 0 0,1 1 0,-1-1 0,1 1 0,1 0 0,0-1 0,1 0 0,0 1 0,3 7-2,-5-17-1,1-1 0,0 1 1,-1-1-1,1 1 0,0-1 0,0 1 1,-1-1-1,1 0 0,0 1 0,0-1 1,0 0-1,0 0 0,0 0 0,-1 0 1,1 0-1,0 0 0,0 0 0,0 0 1,0 0-1,0 0 0,0 0 0,-1 0 1,1 0-1,0-1 0,0 1 0,0 0 1,0-1-1,-1 1 0,1-1 0,0 1 1,-1-1-1,1 1 0,0-1 0,-1 1 1,1-1-1,0 0 0,-1 1 0,1-1 1,-1 0-1,1 0 0,-1 1 0,1-1 1,-1 0-1,0 0 0,0 0 0,1 0 1,-1 1-1,0-1 0,0 0 0,0 0 1,0 0-1,0 0 0,0 0 0,0 0 1,0 0 0,6-20 14,-1 1 0,-1-1 0,-1 0 0,-1 0 0,-1-1 0,0 1 0,-2 0 0,-1 0 0,0-1-14,-14-45 86,16 67-86,-1-1 1,1 1-1,0 0 1,-1 0-1,1 0 1,0-1-1,-1 1 1,1 0 0,0 0-1,-1 0 1,1 0-1,-1 0 1,1 0-1,0 0 1,-1 0 0,1 0-1,-1 0 1,1 0-1,0 0 1,-1 0-1,1 0 1,-1 0-1,1 1 1,0-1 0,-1 0-1,1 0 1,0 0-1,-1 1 1,1-1-1,0 0 1,-1 0-1,1 1 1,0-1 0,0 0-1,-1 0 1,1 1-1,0-1 1,0 0-1,0 1 1,-1-1-1,1 1 1,0-1 0,0 0-1,0 1 1,0-1-1,0 0 1,0 1-1,0-1 1,-1 1 0,1-1-1,0 0 1,1 1-1,-1-1 1,0 1-1,0-1 1,0 0-1,0 1 1,0-1 0,0 1-1,0-1 1,0 0-1,1 1 0,-5 19-676,1 0 0,1 0 0,1 0 0,1 0 0,1 1-1,1-1 1,0 0 0,2 0 0,0 0 0,6 17 676,3-13-4361</inkml:trace>
  <inkml:trace contextRef="#ctx0" brushRef="#br0" timeOffset="56086.54">11556 0 8834,'-9'31'5147,"0"-8"-4526,-7 61-549,4 1-1,3 0 1,4 0 0,4 1 0,10 82-72,57 581 13,-36-276-20,6 4 33,0-21-16,-26-14 41,-1-46-43,2-58 20,-9-292 44,-13-70 247,10 17-89,-2 0 0,1 0 0,-1 1 1,0-1-1,0 1 0,-1 0 0,0 0 0,0 0 1,0 0-1,-1 1 0,-3-4-230,-3 8-1533,2 8 1024</inkml:trace>
  <inkml:trace contextRef="#ctx0" brushRef="#br0" timeOffset="57059.763">11673 3863 7418,'13'-11'5690,"20"8"-5104,-25 3-369,237 10-141,72-31-7,-295 19-68,871-90 41,-327 79-17,-249 24-35,8 14 10,363 66-28,-399-58 40,172-7-12,-173-32 0,190-30 0,275-48 9,-60 45 12,-64 45-11,-116 14 15,-384-12 8,505 12 367,-632-21-389,17 0 266,1 0 0,-1 2 0,1 0 0,-1 1 0,1 0 0,-1 2-1,0 1 1,6 2-277,-41-7 2539,-36-4-3443,16 2-1008,-17 10-1654</inkml:trace>
  <inkml:trace contextRef="#ctx0" brushRef="#br0" timeOffset="57997.123">11621 4000 6345,'-19'-6'4001,"34"87"-3232,-13-41-495,12 199 594,-2 429 225,-19 141-595,-20-29-344,23-60 132,33-20-151,14-93-96,18 219 125,-58-550-91,-5-255-54,2-21-26,0 0 0,0 0 0,0 0 0,0-1 0,-1 1 0,1 0 0,0 0 0,0 0 0,0-1 0,0 1 0,0 0 0,-1 0 0,1 0 0,0 0 0,0 0 0,0-1 0,-1 1 0,1 0 0,0 0 0,0 0 0,-1 0 0,1 0 0,0 0 0,0 0 0,0 0 0,-1 0 0,1 0 0,0 0 0,0 0 0,-1 0 0,1 0 0,0 0 0,0 0 0,0 0 0,-1 0 0,1 0 0,0 0 0,0 0 0,-1 0 0,1 0 0,0 1 0,0-1 0,0 0 0,-1 0 0,1 0 0,0 0 0,0 0 0,0 1 0,0-1 0,-1 0 0,1 0 0,0 0 0,0 1 0,0-1 0,0 0 0,0 0 0,0 0 0,0 1 0,0-1 0,0 0 0,0 0 0,0 1 0,0-1 0,0 0 7,-14-25-2069,-6-31 38</inkml:trace>
  <inkml:trace contextRef="#ctx0" brushRef="#br0" timeOffset="58965.667">11483 3939 5977,'1'-1'159,"-1"1"0,1-1 0,0 0 0,-1 1 0,1-1-1,-1 0 1,0 0 0,1 0 0,-1 0 0,1 1 0,-1-1 0,0 0-1,0 0 1,1 0 0,-1 0 0,0 0 0,0 0 0,0 0 0,0 0-1,0 0 1,0 1 0,-1-1 0,1 0 0,0 0 0,0 0 0,-1 0-1,1 0 1,0 0 0,-1 1 0,1-1 0,-1 0 0,1 0 0,-1 0-1,1 1 1,-1-1 0,0 0 0,1 1 0,-1-1 0,0 1 0,1-1-1,-1 1 1,0-1 0,0 1 0,0-1 0,1 1 0,-1 0 0,0-1-1,0 1 1,0 0 0,0 0 0,-1-1-159,-113 34 1782,100-26-1745,-10 5 3,1-1 1,-2-1 0,0-1 0,0-1 0,0-2 0,-1 0 0,0-2 0,-24 1-41,5-9 20,1-2 1,0-2 0,0-2-1,-26-10-20,2 1 23,-264-61 97,232 68-97,-1 3 0,0 6 1,-23 4-24,-386 33 77,-56-22-16,-40-19-31,-47 27 100,-21-1 145,-30-32-90,4-27-106,-28 26 77,9 60 40,28 4 247,448-37 296,-111-14-739,-168-35 717,404 29-544,-1 5 0,-77 10-173,-263 39 86,112-13 60,282-31-305,65-3 40,0 0 0,-1 0 0,1 0 1,-1 0-1,1 0 0,0 1 0,-1-1 0,1 0 0,0 1 0,0-1 1,-1 1-1,1-1 0,0 1 0,0 0 0,0 0 0,0-1 0,-1 1 1,1 0-1,0 0 0,1 0 0,-1 0 0,0 0 0,0 0 1,0 0-1,1 1 0,-1-1 0,0 0 0,1 0 0,-1 1 0,1-1 1,-1 0-1,1 1 0,0-1 0,0 0 0,0 1 0,-1-1 0,1 0 1,0 1-1,1-1 0,-1 0 0,0 1 0,0 0 119,2 29-3449</inkml:trace>
  <inkml:trace contextRef="#ctx0" brushRef="#br0" timeOffset="93186.031">12362 7749 5673,'-80'-22'6507,"72"22"-6354,0 0 0,0 0 0,0 1 0,0 0 0,1 0 0,-1 1 0,0 0 0,1 0 0,-1 1 0,1 0 0,0 0 0,0 1 0,0 0 0,1 0 0,-2 2-153,-12 12 63,2 2 0,0 0 1,1 2-1,1-1 0,1 2 0,1 0 0,2 1 0,0 0 0,1 1 1,1 0-1,2 1 0,0 0 0,2 0 0,1 2-63,-5 23 4,3 0 0,2 0 0,2 1 0,2-1 0,3 1 0,3 8-4,1 9 9,3 0 0,4 0-1,2-2 1,7 12-9,-11-37 2,1-1-1,3-1 1,1 0-1,1-1 1,3-1-1,1 0 1,2-2 0,1-1-1,2 0 1,1-2-1,14 11-1,-32-36-4,0-2 0,1 1 0,0-1 0,0-1 0,0 0 0,1 0 0,-1-1 0,1-1 0,0 1 0,0-2 0,1 1-1,-1-2 1,0 1 0,1-2 0,-1 0 0,1 0 0,-1-1 0,1 0 0,-1-1 0,0 0 0,0-1 0,10-3 4,6-4 7,-1-1 1,-1-1-1,0-1 1,-1-1-1,0-1 1,-1-2-1,-1 0 1,13-13-8,3-5 12,-2-2 0,-2-2 1,-1-1-1,-2-1 0,-2-2 0,0-3-12,16-33 33,-3-2 0,-4-1 0,-2-6-33,-20 48 68,-2 0 0,-2-2 0,-2 0 0,-2 0 0,-1 0 0,-2-1 0,-2-29-68,-3 58 133,0-1 0,-1 0 0,-1 1 0,-1-1 0,0 1 0,-1 0 0,0 0 0,-1 0 1,-1 0-1,0 1 0,-1 0 0,0 0 0,-1 1 0,0 0 0,-1 0 0,0 1 0,-1 0 0,-1 1 0,1 0 0,-2 0 0,-6-3-133,-21-9 68,0 2 0,-2 2 0,0 2 0,-1 2 0,0 1 0,-1 3 0,-1 1 0,1 2 0,-1 2 0,-1 2 0,1 2 0,-9 2-68,8-3-611,-1 3-1,0 1 1,1 2-1,-35 8 612,-64 35-3492,9 20-312</inkml:trace>
  <inkml:trace contextRef="#ctx0" brushRef="#br0" timeOffset="119647.48">15214 6937 9194,'-20'-10'5934,"-1"22"-4051,-8 29-1149,27-36-687,-1 0 1,1 0-1,0 0 0,0 0 1,0 0-1,1 0 0,-1 0 1,1 1-1,1-1 0,-1 1 0,1-1 1,0 1-1,0-1 0,0 0 1,1 2-48,0-7-1,-1 1 1,0 0 0,0-1-1,1 1 1,-1-1-1,1 1 1,-1 0 0,0-1-1,1 1 1,-1-1 0,1 1-1,-1-1 1,1 0-1,0 1 1,-1-1 0,1 0-1,-1 1 1,1-1 0,0 0-1,-1 0 1,1 1 0,0-1-1,-1 0 1,1 0-1,0 0 1,-1 0 0,1 0-1,0 0 1,-1 0 0,1 0-1,0 0 1,-1 0-1,1 0 1,0 0 0,-1-1-1,1 1 1,0 0 0,-1 0-1,1-1 1,-1 1 0,1-1-1,0 1 1,-1 0-1,1-1 1,-1 1 0,1-1-1,-1 1 1,28-28-12,-22 18 44,0-1 0,0 1-1,-1-1 1,0-1 0,0 1-1,-2 0 1,1-1 0,-2 0 0,1 0-1,-2 0 1,1 0 0,-2 0-1,0 0 1,0 0 0,-1 0-1,0 0 1,-4-12-32,5 23 24,0 0-1,0 0 1,0 0-1,0-1 1,0 1-1,-1 0 1,1 0-1,0 0 1,-1 0-1,1 0 1,-1 0-1,1 0 1,-1 1-1,1-1 1,-1 0-1,0 0 1,1 0-1,-1 0 1,0 1-1,0-1 1,0 0-1,1 1 1,-1-1-1,0 1 1,0-1-1,0 1 1,0-1-1,0 1 1,0-1-1,0 1 1,0 0-1,0 0 1,0 0-1,-1 0 1,1-1-1,0 1 1,0 1-1,0-1 1,0 0-1,0 0 1,0 0 0,0 0-1,0 1 1,0-1-1,0 1 1,0-1-1,0 0 1,0 1-1,0 0 1,0-1-1,0 1-23,-39 45 863,33-33-829,0 0 1,0 1-1,2-1 1,-1 1-1,2 0 1,0 1-1,1-1 1,0 1-1,1 0 1,0-1-1,2 1 0,0 0 1,0 3-35,0-17-3,0 1 0,0-1 0,0 0 0,0 0 0,1 0 0,-1 0 0,0 0 0,0 0 0,1 0 0,-1 0 0,0 0 0,1 0 0,-1 0 0,1 0 0,0 0 0,-1 0 0,1 0 0,0 0 0,-1 0 0,1-1 0,0 1 0,0 0 0,0 0 0,0-1 0,-1 1 0,1-1 0,0 1 0,0-1 0,0 1 0,1-1 0,-1 0 0,0 1 0,0-1 0,0 0 0,0 0 0,0 0-1,0 0 1,0 0 0,0 0 0,0 0 0,1 0 0,-1 0 0,0 0 0,0-1 0,0 1 0,0 0 0,0-1 0,0 1 0,0-1 0,0 1 0,0-1 0,0 1 0,0-1 0,-1 0 0,1 0 0,0 1 0,0-1 0,0-1 3,5-3 10,-1-1 0,0 0 0,0 0 1,0-1-1,0 1 0,-1-1 0,0 0 0,-1 0 0,0-1 0,0 1 0,0-1 0,-1 1 0,0-1 0,-1 0 0,1 0 0,-2 0 1,1 0-1,-1-1-10,0 9 14,-1 1 1,1-1 0,0 1-1,-1-1 1,1 1 0,-1-1-1,1 1 1,-1-1 0,1 1-1,-1-1 1,1 0 0,-1 1-1,0-1 1,1 0 0,-1 0-1,1 1 1,-1-1 0,0 0-1,1 0 1,-1 0 0,0 0-1,1 0 1,-1 0 0,0 0-1,1 0 1,-1 0 0,1 0-1,-1 0 1,0 0 0,1 0-1,-1-1 1,0 1 0,1 0-1,-1 0 1,1-1 0,-1 1-1,1-1 1,-1 1 0,1 0-1,-1-1 1,1 1 0,-1-1-1,1 1 1,-1-1 0,1 1-1,0-1 1,-1 1 0,1-1-1,0 1 1,-1-1 0,1 0-1,0 1 1,0-1 0,0 0-15,-2 8 13,0 0 1,1 0-1,0 0 0,0 0 1,1 0-1,0 0 1,0 0-1,1 0 1,0 0-1,0 0 0,0 0 1,1 0-1,0-1 1,1 1-1,-1 0 0,3 2-13,-6-10 0,0-1 0,1 1 0,-1 0-1,0-1 1,1 1 0,0-1 0,-1 1-1,1 0 1,0-1 0,0 1 0,0-1-1,0 1 1,0-1 0,0 1 0,0-1 0,0 1-1,0 0 1,1-1 0,-1 1 0,1-1-1,-1 1 1,1 0 0,-1-1 0,1 1-1,0 0 1,0 0 0,0-1 0,0 1-1,0 0 1,0 0 0,0 0 0,0 0-1,0 0 1,0 0 0,0 1 0,1-1-1,-1 0 1,0 1 0,1-1 0,-1 0-1,0 1 1,1 0 0,-1-1 0,1 1-1,-1 0 1,0 0 0,1 0 0,-1 0-1,1 0 1,-1 0 0,1 0 0,-1 0-1,1 0 1,-1 1 0,0-1 0,1 1-1,-1-1 1,1 1 0,-1 0 0,0-1-1,0 1 1,1 0 0,-1 0 0,0 0-1,0 0 1,0 0 0,0 0 0,0 0-1,0 0 1,0 1 0,-3-5-65,0 1 0,-1-1-1,0 1 1,1 0 0,-1 0-1,0 0 1,0 0 0,0 0-1,0 1 1,0-1 0,-1 1-1,1 0 1,0 0 0,-1 0-1,1 0 1,-1 1 0,1-1 0,-1 1-1,1 0 1,-1 0 0,1 0-1,-1 1 1,1-1 0,-1 1-1,1 0 1,0 0 0,-1 0-1,1 0 1,0 0 0,0 1-1,0 0 1,0-1 0,0 1 0,0 0-1,0 1 1,1-1 0,-1 0-1,0 2 66,-25 45-4011,7 12-428</inkml:trace>
  <inkml:trace contextRef="#ctx0" brushRef="#br0" timeOffset="122550.718">12670 8318 8546,'8'2'5314,"-1"4"-3751,5 3-1389,24 3-164,0-3 0,1-1 0,0-2 1,1-1-1,-1-2 0,38-2-10,-1-1-3,0-4 1,60-10 2,-87 7 6,-1-2 1,-1-2 0,0-2-1,-1-2 1,11-7-7,-7-2 40,-2-2 1,-1-2-1,-1-1 1,-2-3-1,-1-2 1,5-6-41,216-234 390,-257 269-379,53-61 114,124-135 2300,45-28-2425,-202 206 13,-1-1 0,-1-1-1,-1-1 1,-1-1 0,1-4-13,-4 4 425,-47 52-2328,-4-2-1491,-10 3-364</inkml:trace>
  <inkml:trace contextRef="#ctx0" brushRef="#br0" timeOffset="122906.39">14464 6951 11338,'-15'14'6136,"0"3"-3894,15-17-2238,0 1-1,0 0 1,0-1 0,0 1-1,0 0 1,1-1-1,-1 1 1,0-1 0,0 1-1,1 0 1,-1-1-1,0 1 1,1-1 0,-1 1-1,1-1 1,-1 1 0,1-1-1,-1 1 1,1-1-1,-1 0 1,1 1 0,-1-1-1,1 0 1,-1 1-1,1-1 1,0 0 0,-1 1-1,1-1 1,0 0-1,-1 0 1,1 0 0,0 0-1,-1 0 1,1 0-1,-1 0 1,1 0 0,0 0-1,-1 0 1,1 0 0,0 0-1,-1 0 1,1-1-1,0 1 1,-1 0-4,27-5-21,0-1 1,-1-1-1,0-1 1,-1-1-1,0-1 1,0-2-1,2-2 21,-13 7 9,46-23 19,-36 17-3,0 1-1,0 1 1,1 2-1,0 0 1,22-4-25,-45 12 8,0 0 0,1 1 0,-1-1 0,0 1-1,0-1 1,0 1 0,0 0 0,1 0 0,-1 0 0,0 0 0,0 0 0,1 0 0,-1 1 0,0-1 0,0 1-1,0-1 1,0 1 0,0 0 0,0 0 0,0 0 0,0 0 0,0 0 0,0 1 0,0-1 0,-1 1 0,1-1-1,-1 1 1,1-1 0,-1 1 0,1 0 0,-1 0 0,0-1 0,0 1 0,0 0 0,0 0 0,0 0 0,0 1-1,-1-1 1,1 0 0,-1 0 0,1 0 0,-1 0 0,0 1 0,0 0-8,-13 93 696,-158 401 498,158-431-1210,4-34-3485</inkml:trace>
  <inkml:trace contextRef="#ctx0" brushRef="#br0" timeOffset="125937.794">14964 6855 8466,'-65'-21'4163,"42"16"-3983,0 0 0,0 1 0,-1 2 0,1 0 1,-17 1-181,17 2 65,0-2 1,0 0 0,1-2-1,-1 0 1,0-2-1,1 0 1,0-1 0,1-2-1,-1 0 1,1-1 0,1-2-1,0 0 1,-2-2-66,-384-269 73,243 167-65,-69-69-8,-12-12 4,-46-4-25,-23-25-7,-24 24-116,-4-6 92,-3-22 29,-4 3 30,-2-6 92,21 7 686,-20 32 138,237 133-817,3-4 0,-6-12-106,11-2-5,4-5-1,-17-24 6,-172-170-1,1-2-2,-138-198 281,287 323-9,123 129-785,26 21-2507,2 6 598</inkml:trace>
  <inkml:trace contextRef="#ctx0" brushRef="#br0" timeOffset="126608.705">11079 4543 4361,'-20'3'2950,"14"-3"-2398,0 1 0,0-1 0,0 2 0,0-1 0,0 1 0,0 0 0,0 0 0,1 0 0,-1 1 0,1 0 0,-5 3-552,5-3 144,4-3-129,0 1 1,0-1-1,0 0 0,-1 1 0,1-1 0,0 1 0,0-1 1,0 1-1,0-1 0,0 1 0,0 0 0,0-1 1,0 1-1,1 0 0,-1 0 0,0 0 0,0 0 0,0 0 1,1 0-1,-1 0 0,1 0 0,-1 0 0,1 0 1,-1 0-1,1 0 0,0 0 0,-1 1 0,1-1 0,0 0 1,0 0-1,0 0 0,0 1 0,0-1 0,0 0 1,0 0-1,0 0 0,0 0 0,1 1 0,-1-1 0,0 0 1,1 0-1,-1 0 0,1 0 0,-1 0 0,1 0 1,0 0-1,-1 0 0,1 0 0,0 0 0,0 0 0,0 0 1,0-1-1,0 1 0,0 0-15,1 1 45,0 0-1,0 0 1,0 0 0,0 0-1,1 0 1,-1-1 0,1 1-1,-1-1 1,1 0 0,-1 1-1,1-1 1,0-1 0,0 1-1,-1 0 1,1 0-1,0-1 1,0 0 0,0 0-1,0 0 1,0 0 0,-1 0-1,1 0 1,0-1 0,0 1-1,1-1-44,-3-2 14,-1 1 0,0 0-1,1-1 1,-1 1 0,0 0 0,0-1-1,-1 1 1,1 0 0,0-1-1,-1 1 1,1 0 0,-1-1-1,0 1 1,0 0 0,0 0 0,0-1-1,0 1 1,0 0 0,-1 0-1,1 1 1,-1-1 0,1 0-1,-1 0 1,0 1 0,1-1 0,-1 1-1,0-1 1,0 1 0,-1-1-14,-35-19-3524,23 18 757</inkml:trace>
  <inkml:trace contextRef="#ctx0" brushRef="#br0" timeOffset="127193.124">9706 4337 8354,'15'-26'4650,"34"12"-3285,-46 13-1311,257-19 1817,-176 13-1609,0 4-1,0 3 1,0 4 0,0 4-1,0 3 1,29 11-262,-88-16 115,-2 1 0,1 2 0,-1 0 0,0 1-1,-1 2 1,0 0 0,-1 1 0,0 1 0,-1 2 0,-1-1 0,5 7-115,0 6 109,-1 1 1,-1 1-1,-2 1 0,-1 0 0,-1 2 0,-2 0 1,-1 1-1,-2 1 0,0 4-109,36 117 511,13 90-511,3 58 540,-60-260-440,-13-50-370,-42-129-5837,28 67 2080</inkml:trace>
  <inkml:trace contextRef="#ctx0" brushRef="#br0" timeOffset="127620.619">10864 3261 10034,'-31'99'5400,"25"-51"-5274,1 0 0,3 0 0,2 0 0,2 6-126,5 47 66,5 0 0,4-1-1,10 24-65,-13-66 41,2-1-1,3 0 0,2-2 0,3 0 1,2-1-1,15 21-40,-27-53 48,2 0 0,0 0 0,1-2-1,1 0 1,2-1 0,-1 0 0,2-2 0,0 0 0,1-1 0,1-2 0,20 11-48,-23-16 72,0 0 0,0-2 0,1 0 0,0-1 0,1-2 0,-1 0 1,1 0-1,0-2 0,0-1 0,0-1 0,0 0 0,6-2-72,-3-2 36,1-1 0,-1-1 1,0-1-1,-1-1 0,0-1 0,0-1 0,-1-1 0,-1-1 0,1-1 0,-2-1 1,0 0-1,4-5-36,68-85-4199,-63 54 1133</inkml:trace>
  <inkml:trace contextRef="#ctx0" brushRef="#br0" timeOffset="154842.155">12679 2305 15931,'16'18'705,"-15"-17"-697,0 1-3,0-1-1,0 1 1,0 0-1,1-1 1,-1 0-1,1 1 1,-1-1-1,1 0 1,-1 0-1,1 0 1,0 0 0,-1 0-1,1 0 1,0 0-1,0 0 1,0-1-1,0 1 1,0-1-1,-1 0 1,1 1-1,0-1 1,0 0-1,0 0 1,0 0-1,0 0 1,0-1 0,0 1-1,0 0 1,0-1-1,0 1 1,0-1-1,0 0 1,-1 0-1,1 0 1,0 0-1,-1 0 1,1 0-1,0 0 1,-1 0-5,29-70 1029,-23 114 893,-7-42-1919,1 3-14,0 0 0,0 0 0,0 0 0,0-1 0,1 1 0,0 0 0,-1-1 0,2 1 0,-1-1 0,0 0 0,0 0 0,1 0 0,0 0-1,0 0 1,0 0 0,0 0 0,0-1 0,3 2 11,-5-4 16,-1-1 0,1 0 0,0 1 0,-1-1 1,1 1-1,-1-1 0,1 0 0,-1 1 0,1-1 0,-1 0 0,0 1 0,1-1 0,-1 0 0,0 0 0,0 0 0,1 1 0,-1-1 0,0 0 0,0 0 0,0 0 0,0 1 1,0-1-1,0 0 0,0 0 0,0 0 0,0 1 0,-1-1 0,1 0 0,0 0 0,0 0 0,-1 1 0,1-1 0,0 0 0,-1 0 0,1 1 0,-1-1 0,1 0 1,-1 1-1,1-1 0,-1 1 0,0-1 0,1 1 0,-1-1 0,0 1 0,1-1-16,7 11 1400,-5-9-1486,0 0 0,1 0 0,-1 0-1,1 0 1,-1-1 0,1 1 0,-1-1-1,1 0 1,-1 1 0,1-1 0,-1 0-1,1-1 1,0 1 0,-1 0 0,1-1-1,-1 0 1,0 1 0,1-1 0,-1 0 0,1 0-1,-1 0 1,0 0 0,0-1 0,0 1-1,0-1 1,0 1 0,0-1 0,0 0-1,0 0 1,0 0 0,-1 0 0,1 0-1,0-2 87,12-21-2345</inkml:trace>
  <inkml:trace contextRef="#ctx0" brushRef="#br0" timeOffset="155400.906">14249 1455 10242,'0'19'9009,"17"0"-8600,-13-18-495,0 0-1,-1 0 0,1-1 1,0 0-1,0 1 1,0-1-1,0-1 1,0 1-1,0-1 0,0 1 1,-1-1-1,1 0 1,0 0-1,0-1 0,-1 1 1,1-1-1,-1 0 1,1 0-1,-1 0 0,0 0 1,0-1-1,0 1 1,0-1-1,0 0 1,-1 0-1,1 0 0,1-2 87,2-7 83,0-2 0,0 1 0,-1 0-1,-1-1 1,0 0 0,-1 0 0,-1 0-1,0-1 1,-1 1 0,0-1 0,-1 1 0,-1 0-1,0-1 1,-1 1 0,-1 0 0,0 0-1,-5-13-82,-5 8 2002,13 36-546,8-2-1483,-1 0 0,2 0 0,0-1-1,1 0 1,0-1 0,1 0 0,8 8 27,-18-20-174,1 1 0,-1 0 0,1-1 0,-1 1 0,1-1-1,0 1 1,-1-1 0,1 0 0,0 0 0,0 0 0,0 0 0,0 0 0,0 0 0,0-1 0,0 1 0,1-1 0,-1 1 0,0-1 0,0 0 0,0 1 0,0-1 0,1-1 0,-1 1 0,0 0 0,0 0 0,0-1 0,0 1 0,1-1 0,-1 0 0,1 0 174,18-25-3909</inkml:trace>
  <inkml:trace contextRef="#ctx0" brushRef="#br0" timeOffset="156069.921">15646 850 9890,'-1'-17'3674,"9"14"1973,25-5-5781,39-12 94,-80-1 1282,-24 13-3493,-2 10-1265,-8 3-242</inkml:trace>
  <inkml:trace contextRef="#ctx0" brushRef="#br0" timeOffset="157081.069">8412 7943 4705,'-36'13'2545,"-50"-4"-3396,75-11 1753,4 2-296,0-1 1,0 0 0,0 0-1,0 0 1,1-1-1,-1 0 1,0 0 0,1-1-1,0 0 1,0 0 0,-5-4-607,11 6 74,1 1 0,0-1 0,-1 0 0,1 1 0,0-1 0,0 1 0,0-1 1,0 1-1,-1-1 0,1 1 0,0-1 0,0 1 0,0 0 0,0-1 0,0 1 1,0 0-1,0 0 0,0 0 0,0 0 0,0 0 0,0 0 0,0 0 0,0 0 0,0 0 1,0 1-1,0-1 0,0 0 0,0 1 0,0-1 0,0 0 0,-1 1 0,1-1 1,0 1-1,0 0-74,2-1 131,22 5 102,-21-4-220,0 1-1,0-1 1,0 0 0,0 0-1,0-1 1,0 1 0,0-1 0,0 0-1,0 0 1,0 0 0,0-1-1,0 1 1,0-1 0,0 0-1,0 0 1,0 0 0,0-1-1,0 1 1,0-1 0,-1 0-1,1 0 1,-1 0 0,0-1-1,3-1-12,-3-3 147,1 0 0,-1 0-1,0 0 1,-1-1-1,0 1 1,0-1-1,0 1 1,-1-1 0,0 0-1,-1 0 1,1 1-1,-2-8-146,-6-46 1367,4 52-763,6 32-448,0-16-631,0-1 0,0 1 0,0 0-1,1-1 1,0 1 0,0-1 0,0 0-1,1-1 1,0 1 0,0-1 0,2 1 475,21 14-3714</inkml:trace>
  <inkml:trace contextRef="#ctx0" brushRef="#br0" timeOffset="157651.191">5862 9005 9522,'-6'-2'6219,"3"8"-3590,10 24-2119,-6-29-529,-1 0-1,1-1 1,0 1 0,0 0-1,0-1 1,-1 1-1,1-1 1,0 1 0,0-1-1,0 0 1,0 1 0,0-1-1,0 0 1,0 0-1,0 1 1,0-1 0,0 0-1,0 0 1,0 0 0,0 0-1,0 0 1,0-1-1,0 1 1,0 0 0,0 0-1,0-1 1,0 1 0,0 0-1,0-1 1,0 1-1,0-1 1,0 1 0,0-1-1,0 0 20,-2-1-12,1 0-1,-1 0 0,0 0 0,0 1 1,0-1-1,0 0 0,0 0 1,0 1-1,0-1 0,-1 1 1,1-1-1,0 1 0,-1-1 1,1 1-1,-1 0 0,0 0 1,1 0-1,-1 0 0,0 0 0,0 0 1,0 0-1,0 0 13,-3-2 149,3 2-110,2 0 14,-1 0 0,1 0-1,-1 0 1,0 0 0,0 1 0,1-1 0,-1 0 0,0 1-1,0-1 1,0 0 0,0 1 0,0-1 0,0 1 0,0-1 0,0 1-1,0-1 1,0 1 0,0 0 0,0 0 0,0-1 0,0 1-1,0 0 1,0 0 0,-1 0 0,1 0 0,0 0 0,0 1 0,0-1-1,0 0 1,0 0 0,0 1 0,0-1 0,0 1 0,0-1-1,0 1 1,-1 0-53,13 42 536,-6-29-585,0 0 0,1 0 0,0-1 0,1 0-1,1 0 1,0-1 0,0 0 0,1 0-1,1-1 1,0 0 0,4 2 49,-13-11-211,1 0 1,-1-1-1,1 1 0,0-1 1,0 1-1,0-1 0,0 0 1,0 1-1,0-1 0,0 0 1,1-1-1,-1 1 0,0 0 1,1 0-1,-1-1 0,0 0 1,1 1-1,-1-1 0,0 0 1,1 0-1,-1 0 0,1 0 1,-1-1-1,0 1 0,1-1 211,13-18-4078</inkml:trace>
  <inkml:trace contextRef="#ctx0" brushRef="#br0" timeOffset="158280.729">4394 9472 9930,'-12'11'4827,"4"-1"-222,18-3-4663,-5-4 31,-1-2-1,0 1 1,1-1-1,-1 1 1,1-1-1,0 0 1,-1-1-1,1 1 1,0-1 0,-1 0-1,1 0 1,0 0-1,0-1 1,-1 0-1,1 0 1,-1 0-1,3-1 28,-12-16-468,-32-40 1705,29 59 19,3 0-3046,-7-16-1792,-11-10-226</inkml:trace>
  <inkml:trace contextRef="#ctx0" brushRef="#br0" timeOffset="175000.794">9579 6708 8274,'-5'10'4047,"-3"12"-1917,8-22-2123,0 0 0,0 1 0,0-1 0,0 0 0,0 1 0,0-1 0,0 0 0,1 1 0,-1-1 0,0 0 0,0 1 0,0-1 0,0 0 0,0 1 0,1-1 0,-1 0 0,0 0 0,0 1 0,1-1 0,-1 0 0,0 0 0,0 0 0,1 1 0,-1-1 0,0 0 0,1 0 0,-1 0 0,0 0 0,1 0 0,-1 1 0,0-1 0,1 0 0,-1 0 0,0 0 0,1 0 0,-1 0 0,0 0 0,1 0 0,-1 0 0,0 0 0,1 0 0,-1-1 0,0 1 0,1 0 0,-1 0 0,0 0 0,1 0 0,-1 0 0,0-1 0,0 1 0,1 0 0,-1 0 0,0 0 0,0-1 0,1 1 0,-1 0 0,0 0-1,0-1-5,9-16 734,-10 8-466,0 5-54,2 2-110,-1 0-1,0 0 1,0 0-1,0 0 1,0 0-1,-1 0 1,1 1-1,0-1 1,-1 0-1,1 0 1,-1 0-1,0 0 1,0 0-1,0 1 1,0-1-1,0 0 1,0 1-1,0-1 1,0 1 0,-1-2-105,-9 32 838,9 9-764,15-65-109,-11 14 49,-1 0 0,0 0 0,0 0 0,-2 0-1,1-1 1,-2 1 0,0 0 0,0 0 0,-1 0 0,-3-6-14,-6 7 50,5 35-82,23 151-149,-13-148 169,2 0 0,0 0-1,2 0 1,1-1 0,1 0 0,2 3 12,6-1-154,-16-27 139,0 1-1,0-1 1,-1 1-1,1-1 1,0 1-1,0-1 1,-1 1 0,1-1-1,0 0 1,0 0-1,0 1 1,0-1-1,0 0 1,-1 0-1,1 0 1,0 0-1,0 0 1,0 0-1,0 0 1,0 0-1,0-1 1,-1 1-1,1 0 1,0 0-1,0-1 1,0 1-1,0-1 1,-1 1-1,1 0 1,0-1-1,-1 1 1,1-1 0,0 0-1,-1 1 1,1-1-1,0 0 1,-1 1-1,1-1 1,-1 0-1,1 0 1,-1 1-1,0-1 1,1 0-1,-1 0 1,0 0-1,0 1 1,1-1-1,-1 0 1,0 0-1,0 0 1,0 0-1,0 0 1,0 0-1,0 1 1,0-1-1,0-1 16,0-16-3,0 0-1,-1 0 0,0 0 1,-2 0-1,0 0 0,-1 0 0,0 1 1,-2 0-1,0 0 0,-5-9 4,-19-15 568,29 40-548,0 1-1,0 0 0,0 0 1,0 0-1,0 0 1,0 1-1,0-1 0,0 0 1,-1 0-1,1 1 1,0-1-1,0 0 0,0 1 1,0-1-1,0 1 1,1-1-1,-1 1 0,0 0 1,0-1-1,0 1 1,0 0-1,1 0 0,-1 0 1,0-1-1,1 1 1,-1 0-1,0 0 0,1 0 1,-1 0-1,1 0 1,0 0-1,-1 0 0,1 0 1,0 0-1,0 0 1,-1 0-1,1 0 0,0 1 1,0-1-1,0 0 1,0 0-1,1 0 0,-1 0 1,0 1-20,-1 13 23,0-1 0,2 1 0,-1 0 0,2-1-1,0 1 1,0-1 0,1 1 0,1-1 0,1 0 0,0 1-23,22 23-28,-26-38 25,-1 0 0,1 0 0,0 0 0,0 0 0,0 0 0,-1-1 0,1 1 0,0 0 0,0-1 0,-1 1 0,1 0 0,0-1 0,-1 1 0,1-1 0,0 1 0,-1-1 0,1 1 0,-1-1 1,1 1-1,-1-1 0,1 0 0,-1 1 0,1-1 0,-1 0 0,0 1 0,1-1 0,-1 0 0,0 0 0,1 0 0,-1 1 0,0-1 0,0 0 0,0 0 0,0 1 0,0-1 0,0 0 0,0 0 0,0 0 3,2-23 6,0 0 1,-2-1 0,-1 1-1,0 0 1,-2 0 0,-1 0-1,-1 0 1,-1 0 0,-1 0-7,-14-24 313,15 48-111,2 10-151,2 0 0,-1 0 0,1 0 0,0 0 0,1 0 0,0 1 0,1-1 0,0 1 0,1-1 0,1 7-51,-1-3-3,0 0-1,1 0 0,1-1 0,0 1 0,1-1 1,0 0-1,3 4 4,-7-16-13,0-1 1,0 1 0,0-1-1,0 1 1,0-1 0,0 1-1,0-1 1,0 1 0,1-1-1,-1 1 1,0-1 0,0 1-1,0-1 1,1 0 0,-1 1-1,0-1 1,1 1 0,-1-1-1,0 0 1,1 1 0,-1-1-1,0 0 1,1 1 0,-1-1-1,1 0 1,-1 1-1,1-1 1,-1 0 0,0 0-1,1 0 1,-1 0 0,1 1-1,-1-1 1,1 0 0,-1 0-1,1 0 1,-1 0 0,1 0-1,-1 0 1,1 0 0,-1 0-1,1 0 1,-1-1 0,1 1-1,-1 0 1,1 0 0,-1 0-1,1 0 1,-1-1 0,1 1-1,-1 0 1,0 0 0,1-1-1,-1 1 1,0 0 0,1-1-1,-1 1 1,1-1 12,9-33-561,-9 23 315,-1-1 0,0 1-1,-1-1 1,-1 1 0,1 0-1,-2 0 1,0-1-1,-3-6 247,-26-43-1583</inkml:trace>
  <inkml:trace contextRef="#ctx0" brushRef="#br0" timeOffset="176149.281">11126 4585 7922,'-4'-3'1337,"4"3"-1219,0 1 0,0-1 1,0 0-1,0 1 1,0-1-1,0 0 1,0 1-1,0-1 1,0 0-1,-1 1 0,1-1 1,0 0-1,0 0 1,0 1-1,0-1 1,0 0-1,-1 1 1,1-1-1,0 0 0,0 0 1,-1 1-1,1-1 1,0 0-1,0 0 1,-1 1-1,1-1 1,0 0-1,0 0 0,-1 0 1,1 0-1,0 0 1,-1 1-1,1-1 1,0 0-1,-1 0 1,1 0-1,0 0 0,-1 0 1,1 0-1,0 0 1,-1 0-1,1 0 1,0 0-1,-1 0 1,1 0-1,0 0 0,-1-1 1,1 1-1,0 0 1,-1 0-1,1 0 1,0 0-1,0-1 1,-1 1-1,1 0 0,0 0 1,0 0-1,-1-1 1,1 1-1,0 0 1,0 0-1,0-1 1,-1 1-1,1 0 0,0-1 1,0 1-1,0 0-118,15-11 590,-13 3-547,0 1 1,0-1-1,-1 0 1,0 0-1,0 0 0,-1 0 1,0 1-1,-1-1 1,1 0-1,-2 0 1,1 0-1,-1 0 1,0 1-1,0-1 1,-1 1-1,0-1 0,-1 1 1,0 0-1,-1-1-43,5 7 29,0 0 0,0 0-1,0-1 1,0 1 0,-1 0-1,1 0 1,0 0-1,-1 0 1,1 0 0,-1 0-1,1 0 1,-1 0 0,0 0-1,1 0 1,-1 0 0,0 0-1,0 1 1,0-1 0,1 0-1,-1 0 1,0 1 0,0-1-1,0 0 1,0 1-1,0-1 1,0 1 0,-1 0-1,1-1 1,0 1 0,0 0-1,0 0 1,0-1 0,0 1-1,0 0 1,-1 0 0,1 0-1,0 0 1,0 1-1,0-1 1,0 0 0,0 0-1,-1 1 1,1-1 0,0 1-1,0-1 1,0 1 0,0-1-1,0 1 1,0-1 0,0 2-29,-6 11 88,0 0 0,0 1 0,2-1 1,0 1-1,0 1 0,1-1 1,1 1-1,1 0 0,0 0 0,0 11-88,1-18 7,-1 3-3,1 0 1,0 1-1,1-1 0,0 0 0,0 1 0,1-1 0,1 1 0,0-1 0,3 11-4,-5-21-1,1 0 0,-1 0-1,0 0 1,1 0 0,-1 0-1,0 0 1,1 0-1,-1-1 1,1 1 0,0 0-1,-1 0 1,1 0-1,0-1 1,-1 1 0,1 0-1,0-1 1,0 1-1,0-1 1,-1 1 0,1-1-1,0 1 1,0-1 0,0 1-1,0-1 1,0 0-1,0 1 1,0-1 0,0 0-1,0 0 1,0 0-1,0 0 1,0 0 0,0 0-1,0 0 1,0 0-1,0 0 1,0-1 0,0 1-1,0 0 1,0-1 0,0 1-1,0 0 1,-1-1-1,1 1 1,0-1 0,0 0-1,0 1 1,0-1-1,-1 0 1,1 1 1,32-41-13,-30 35 25,-1 0 1,0 0-1,0 0 0,0-1 1,-1 1-1,0 0 0,0-1 1,0 1-1,-1-1 1,0 1-1,0-1 0,-1 1 1,0-1-1,0 1 1,0 0-1,-1-1 0,0 1 1,0 0-1,0 0 0,-1 0 1,-2-3-13,5 8 4,0 0 0,-1 0 0,1 0 1,0 0-1,-1 0 0,1 1 0,-1-1 0,1 0 0,-1 0 1,1 0-1,-1 0 0,0 1 0,0-1 0,1 0 0,-1 0 1,0 1-1,0-1 0,0 1 0,1-1 0,-1 1 0,0-1 1,0 1-1,0-1 0,0 1 0,0 0 0,0-1 0,0 1 1,0 0-1,0 0 0,0 0 0,0 0 0,0 0 0,0 0 1,0 0-1,0 0 0,0 0 0,0 1 0,0-1 0,0 0 1,0 1-1,0-1 0,0 1 0,0-1 0,0 1 0,0-1 1,1 1-1,-1-1 0,0 1 0,0 0 0,1 0 0,-1-1 1,0 1-1,1 0 0,-1 0 0,1 0 0,-1 0-4,-6 16-16,1 0-1,1 0 1,0 1-1,2 0 1,0 0-1,0 0 1,2 0-1,1 0 1,0 0-1,1 0 1,1 3 16,-2-19-170,-1 0-1,1 0 1,0 0 0,0 1 0,1-1-1,-1 0 1,0 0 0,1 0 0,-1 0-1,1 0 1,0 0 0,-1 0 0,1 0-1,0 0 1,0 0 0,1 0-1,-1-1 1,0 1 0,0 0 0,1-1-1,-1 1 1,1-1 0,0 1 0,-1-1-1,1 0 1,0 0 0,0 0 170,18-8-3430</inkml:trace>
  <inkml:trace contextRef="#ctx0" brushRef="#br0" timeOffset="177166.976">9708 6858 9738,'0'9'7207,"0"-9"-7197,0-1 1,0 1-1,0-1 1,0 1-1,0 0 1,1-1-1,-1 1 0,0 0 1,0-1-1,0 1 1,1 0-1,-1 0 1,0-1-1,1 1 1,-1 0-1,0-1 0,0 1 1,1 0-1,-1 0 1,0 0-1,1 0 1,-1-1-1,1 1 0,-1 0 1,0 0-1,1 0 1,-1 0-1,0 0 1,1 0-1,-1 0 0,1 0 1,-1 0-1,0 0 1,1 0-1,-1 0 1,0 0-1,1 0 0,-1 0 1,1 0-1,-1 0 1,0 1-1,1-1 1,-1 0-1,0 0 0,1 0 1,-1 1-1,0-1 1,0 0-1,1 0 1,-1 1-1,0-1-10,-1-6 113,0 1-1,-1-1 1,0 1-1,0-1 1,0 1-1,-1 0 1,1 0-1,-1 0 1,-1 0-1,1 0 1,-1 1-1,1 0 1,-1-1-1,-1 1 1,1 1-1,-1-2-112,4 6 13,0-1 0,0 1-1,0 0 1,0-1-1,0 1 1,0 0-1,0-1 1,0 1-1,0 0 1,1 0-1,-1 0 1,0 0 0,1 0-1,-1 0 1,1 0-1,-1 0 1,1 0-1,-1 0 1,1 0-1,-1 0 1,1 0 0,0 1-1,0-1 1,0 0-1,0 0 1,0 0-1,0 0 1,0 0-1,0 1 1,0 0-13,0-2 5,0 12 13,-1 0 1,2-1-1,-1 1 1,2 0-1,0-1 1,0 1 0,1-1-1,0 0 1,1 1-19,-4-12 0,0 1 1,0-1-1,0 1 1,0-1-1,0 1 1,0-1 0,0 1-1,0-1 1,0 1-1,1-1 1,-1 1 0,0-1-1,0 1 1,0-1-1,1 0 1,-1 1-1,0-1 1,0 1 0,1-1-1,-1 0 1,0 1-1,1-1 1,-1 0 0,0 1-1,1-1 1,-1 0-1,1 0 1,-1 1 0,0-1-1,1 0 1,-1 0-1,1 0 1,-1 1-1,1-1 1,-1 0 0,1 0-1,-1 0 1,1 0-1,-1 0 1,1 0 0,-1 0-1,1 0 1,-1 0-1,0 0 1,1 0-1,-1-1 1,1 1 0,-1 0-1,1 0 1,-1 0-1,1-1 1,-1 1 0,1 0-1,7-28 3,-7 7 37,-2 0-1,0-1 0,-1 1 0,-1 0 1,-1 0-1,-1 0 0,-1 0 0,0 1 1,-6-10-40,12 30 11,0 1 0,-1 0 0,1-1 1,0 1-1,-1 0 0,1-1 0,0 1 1,-1-1-1,1 1 0,-1-1 1,1 1-1,-1-1 0,1 1 0,-1-1 1,0 1-1,1-1 0,-1 0 0,1 1 1,-1-1-1,0 0 0,1 1 0,-1-1 1,0 0-1,1 0 0,-1 0 0,0 0 1,0 0-1,1 0 0,-1 0 0,0 0 1,1 0-1,-1 0 0,0 0 0,1 0 1,-1 0-1,0-1 0,1 1 1,-1 0-1,0 0 0,1-1 0,-1 1 1,0 0-1,1-1 0,-1 1 0,1-1 1,-1 1-1,1-1 0,-1 1 0,1-1 1,-1 1-1,1-1 0,0 0 0,-1 1 1,1-1-1,0 1 0,-1-1 0,1 0 1,0 1-1,0-1 0,0 0 0,-1 0-11,-10 89 267,10 50-722,19-53-4052,-6-57 985</inkml:trace>
  <inkml:trace contextRef="#ctx0" brushRef="#br0" timeOffset="178051.791">5683 9242 4825,'59'-30'12496,"-59"25"-9653,23-24-2937,13-99 51,-35 128 42,-1 1 0,0-1 0,0 0 0,0 0 1,0 0-1,1 0 0,-1 1 0,0-1 0,0 0 0,0 0 0,1 0 0,-1 0 1,0 0-1,0 0 0,1 0 0,-1 1 0,0-1 0,0 0 0,1 0 0,-1 0 0,0 0 1,0 0-1,1 0 0,-1 0 0,0 0 0,0 0 0,1-1 0,-1 1 0,0 0 1,0 0-1,1 0 0,-1 0 0,0 0 0,0 0 0,1 0 0,-1 0 0,0-1 1,0 1-1,0 0 0,1 0 0,-1 0 0,0-1 0,0 1 0,0 0 0,0 0 1,0 0-1,1-1 0,-1 1 0,0 0 0,0 0 0,0-1 0,0 1 1,4 24-3,25 182 299,-17-178-245,-12-28-52,0 0-1,0-1 0,0 1 1,0 0-1,0-1 0,0 1 0,0-1 1,0 1-1,0 0 0,0-1 1,0 1-1,0-1 0,0 1 0,0 0 1,1-1-1,-1 1 0,0 0 1,0-1-1,0 1 0,1 0 0,-1-1 1,0 1-1,0 0 0,1-1 1,-1 1-1,0 0 0,1 0 0,-1 0 1,0-1-1,1 1 0,-1 0 1,0 0-1,1 0 0,-1 0 1,0-1-1,1 1 0,-1 0 0,1 0 1,-1 0-1,0 0 0,1 0 1,-1 0-1,1 0 0,-1 0 0,0 0 1,1 0-1,-1 0 0,0 1 1,1-1-1,-1 0 0,1 0 0,-1 0 1,0 0-1,1 1 0,-1-1 1,0 0-1,1 0 0,-1 0 0,0 1 1,0-1-1,1 0 0,-1 1 1,0-1-1,0 0 0,1 1 0,-1-1 1,0 0-1,0 1 0,0-1 1,0 1 1,3-12-536,-1 1 0,-1 0 0,1-1 1,-2 1-1,0-1 0,0 0 0,-1 1 0,-1-10 536,-12-64-3220</inkml:trace>
  <inkml:trace contextRef="#ctx0" brushRef="#br0" timeOffset="178878.219">9285 6625 10282,'-66'-47'5169,"9"7"-4929,35 27-189,0 1-1,-1 0 1,0 2-1,-1 1 0,0 1 1,0 2-1,-1 0 1,0 1-1,0 1 0,-15 1-50,-191 2 381,-251 36 48,361-23-340,-80 12-39,-102 29-50,142-18-142,3 6 0,-45 24 142,91-25 44,2 5 1,2 5-1,-55 37-44,73-30 69,2 4 0,4 3 0,2 4 0,-8 15-69,27-18 20,3 4 0,-37 56-20,65-81-1,1 1 1,3 2-1,2 0 0,2 2 1,2 1-1,-5 21 1,21-53 15,0 2-1,2-1 0,0 0 1,1 1-1,1 0 1,1 0-1,0-1 1,3 12-15,-2-25-3,1 1 0,-1-1 1,2 0-1,-1 1 0,1-1 1,0 0-1,0 0 0,0 0 0,1 0 1,0-1-1,0 1 0,1-1 1,-1 0-1,1 0 0,1 0 1,-1 0-1,0 0 0,1-1 0,0 0 1,0 0-1,1 0 0,-1-1 1,1 0-1,-1 0 0,1 0 0,0-1 1,0 0-1,2 1 3,-5-2-152,0 0 1,0-1-1,0 1 1,1 0-1,-1-1 1,0 0-1,0 0 0,0 0 1,1 0-1,-1 0 1,0-1-1,0 0 1,0 1-1,1-1 0,-1 0 1,0 0-1,0-1 1,-1 1-1,1-1 1,0 1-1,0-1 0,-1 0 1,1 0-1,-1 0 1,1-1-1,-1 1 1,0 0-1,0-1 0,0 0 152,9-26-3035</inkml:trace>
  <inkml:trace contextRef="#ctx0" brushRef="#br0" timeOffset="179182.306">5396 7794 8442,'-7'62'5117,"21"119"-3722,29 131-1395,-36-267 120,2 1-1,2-1 1,2-1 0,17 40-120,-29-80 9,0 1 0,0-1 1,0 0-1,1 0 0,0 1 0,0-1 1,0 0-1,0 0 0,1-1 1,-1 1-1,1 0 0,0-1 0,0 1 1,0-1-1,0 0 0,1 0 1,0-1-1,-1 1 0,1-1 0,0 1 1,0-1-1,0 0 0,0-1 1,1 1-1,-1-1 0,0 0 1,1 0-1,-1 0 0,1 0 0,-1-1 1,1 0-10,1-2 6,0-1 1,0-1-1,0 1 1,-1-1-1,0 0 1,1 0-1,-2 0 1,1-1-1,0 0 1,-1 0-1,0 0 1,0-1-1,0 1 1,-1-1-1,0 0 1,1-1-7,3-4 9,239-446 326,-171 348-2562,6 9 416</inkml:trace>
  <inkml:trace contextRef="#ctx0" brushRef="#br0" timeOffset="179896.154">9852 5998 9538,'-25'-14'5314,"20"-32"-4651,5 45-676,15-214-448,10 1 0,30-110 461,-1 91 26,63-163-26,-29 153 16,82-155-16,-112 278 5,6 2 0,5 4-1,23-25-4,156-190 24,-145 193-28,-57 71 137,3 2 0,2 3 0,30-25-133,-47 56 865,-30 28 87,-18 18-246,-12 14-314,-8 7-758,10-15-3840,23-25 906</inkml:trace>
  <inkml:trace contextRef="#ctx0" brushRef="#br0" timeOffset="180365.033">10950 2742 8410,'51'-51'5463,"32"-23"-4509,-44 41-327,25-22-291,2 3 1,2 3 0,24-10-337,-28 30 250,-62 29-229,0-1 0,-1 1 0,1 0 0,-1 0 0,1 0-1,0 0 1,-1 0 0,1 0 0,-1 0 0,1 0 0,0 1 0,-1-1 0,1 0-1,-1 1 1,1 0 0,-1-1 0,1 1 0,-1 0 0,0 0 0,1 0-1,-1-1 1,0 2 0,0-1 0,1 0 0,-1 0 0,0 0 0,0 0 0,0 1-1,0-1 1,-1 0 0,1 1 0,0-1 0,0 1 0,-1-1 0,1 1 0,-1-1-1,0 1-20,8 64 705,-7-58-635,-18 349 2159,12-289-2003,-20 188-540,11-211-2962,1-28 241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35:52.458"/>
    </inkml:context>
    <inkml:brush xml:id="br0">
      <inkml:brushProperty name="width" value="0.05" units="cm"/>
      <inkml:brushProperty name="height" value="0.05" units="cm"/>
    </inkml:brush>
  </inkml:definitions>
  <inkml:trace contextRef="#ctx0" brushRef="#br0">50 0 7450,'-49'2'8360,"65"17"-8032,1-6-306,0 0 0,1-1 0,0-1 0,0-1 0,1 0 0,1-2 0,0 0-1,0-1 1,0-1 0,1-1 0,0 0 0,0-2 0,0-1 0,0 0 0,1-2 0,18-1-22,169 16 21,-205-15-21,272 42 0,-44-19-8,376 6 10,-302-24-1,15-1-8,32-1 29,16 2-40,27 16 28,28-21-33,36-32 32,2-31 22,-26 2 24,-52 39-30,-44 30 24,-243-8 2,0-3 0,1-5-1,74-16-50,-126 17 233,-1 1-1,1 3 0,0 2 0,-1 2 1,1 2-1,27 5-232,-42-3 144,-48-22-3920,-19-5 927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35:53.676"/>
    </inkml:context>
    <inkml:brush xml:id="br0">
      <inkml:brushProperty name="width" value="0.05" units="cm"/>
      <inkml:brushProperty name="height" value="0.05" units="cm"/>
    </inkml:brush>
  </inkml:definitions>
  <inkml:trace contextRef="#ctx0" brushRef="#br0">1 280 11378,'0'1'164,"0"1"-1,0-1 0,-1 1 0,1-1 0,1 1 0,-1 0 0,0-1 0,0 1 0,1-1 0,-1 1 0,0-1 0,1 1 1,0-1-1,-1 1 0,1-1 0,0 1 0,0-1 0,0 0 0,0 1 0,0-1 0,0 0 0,0 0 0,0 0 1,0 0-1,1 0 0,-1 0 0,0 0 0,1 0 0,-1-1 0,0 1 0,1 0 0,-1-1 0,1 1 0,-1-1 1,1 0-1,0 1 0,-1-1 0,1 0-163,97-7 17,-72 2-33,49-10 8,-1-4 1,38-17 7,-72 23 0,32-12 25,105-25 14,-80 38-51,0 4 0,0 5 0,10 4 12,97-3 15,197-19-15,47-10-7,39-15-13,-328 29 40,157 3-20,-142 21-18,98 19 18,142 9 26,-9-32-23,-17-10 17,-27 37-17,-43 15 11,-198-28 13,92-2-27,-21-19 1227,-211 4-1082,1 0 0,0 2 1,-1 0-1,1 1 0,0 1 0,0 0 0,-2 2-145,-40 17-1453,-29 20-2207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36:11.507"/>
    </inkml:context>
    <inkml:brush xml:id="br0">
      <inkml:brushProperty name="width" value="0.05" units="cm"/>
      <inkml:brushProperty name="height" value="0.05" units="cm"/>
    </inkml:brush>
  </inkml:definitions>
  <inkml:trace contextRef="#ctx0" brushRef="#br0">0 50 6369,'12'16'7184,"5"-3"-4015,50 16-4231,-45-21 1854,-5-3-791,1-1 0,0 0 1,-1-2-1,1 0 0,0-1 1,10-1-2,106-12 8,-116 11 20,0 1 1,1 0-1,-1 2 1,0 0-1,0 1 1,9 3-29,21 2 91,175 28 91,-25-19-180,12-23-10,80-44 23,-207 39-10,1 2 1,68 4-6,115-12 16,260-65 0,-422 73-20,0 4 0,94 7 4,183-3 30,97 37 112,-333-35-130,-79-3 163,1 4 1,0 3-1,26 6-175,161 48 402,68 10-338,-86-56 9,-123-5 134,-8-9 5,-32-4-207,21-15 379,-81 15 954,-12 12-752,-8-7-1781,-13-2-407,-31 8-2087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37:35.051"/>
    </inkml:context>
    <inkml:brush xml:id="br0">
      <inkml:brushProperty name="width" value="0.05" units="cm"/>
      <inkml:brushProperty name="height" value="0.05" units="cm"/>
    </inkml:brush>
  </inkml:definitions>
  <inkml:trace contextRef="#ctx0" brushRef="#br0">42 279 7674,'-16'21'6257,"-9"6"-2743,55-25-2960,63-24-573,-71 13 17,1 2-1,0 0 1,0 2 0,1 1-1,-1 0 1,1 2 0,17 0 2,186 29 1,-168-20-3,0-2-1,0-4 1,0-2 0,0-2-1,47-10 3,579-125-12,-519 116 15,0 8 0,1 6 1,155 15-4,-267-6 1,279 18 38,-2 2-33,36-39 6,-217 9-36,86 8 24,157 34 15,-3 10-22,-246-33-1,106-6 8,116-36-8,-44-19 31,191-26-10,-193 34 265,-252 28 610,-31 24 193,-9 12-1281,-85 65-5189,-11-5 1432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38:18.200"/>
    </inkml:context>
    <inkml:brush xml:id="br0">
      <inkml:brushProperty name="width" value="0.05" units="cm"/>
      <inkml:brushProperty name="height" value="0.05" units="cm"/>
    </inkml:brush>
  </inkml:definitions>
  <inkml:trace contextRef="#ctx0" brushRef="#br0">9 87 6697,'-8'0'6102,"10"1"-4811,216 23-1198,-212-23 29,1-1 1,-1 2-1,0-1 0,0 1 1,0 0-1,0 0 1,0 0-1,-1 1 0,1 0 1,-1 0-1,1 0 0,0 2-122,2 1 94,0-1 1,1 0-1,0-1 0,-1 1 0,1-2 0,1 1 0,-1-1 0,1-1 0,-1 0 0,1 0 0,4 0-94,27 0 29,-1-1-1,1-2 1,-1-2 0,1-1-1,-1-3 1,-1-1-1,27-9-28,39-6 3,-15 10 19,1 4 1,71 3-23,-35 2-5,478 16 366,-429-20-356,241-2-14,-155 24 19,21-2-18,220-22 8,216-9-23,-428 19 27,-14 0-3,54-16-1,-5-13-18,11 4 43,-9 13-36,650 32 13,-695-8 14,18 23-43,0 17 24,-13-6 1,-148-30 10,0-6 1,1-6-1,72-10-8,41-20-20,-65 12 46,82 9-26,-92 3-1,150-13 51,-227 9 455,-87 10 637,-25 0-5525,-6 0 1013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41:07.447"/>
    </inkml:context>
    <inkml:brush xml:id="br0">
      <inkml:brushProperty name="width" value="0.05" units="cm"/>
      <inkml:brushProperty name="height" value="0.05" units="cm"/>
    </inkml:brush>
  </inkml:definitions>
  <inkml:trace contextRef="#ctx0" brushRef="#br0">1719 101 8858,'-171'10'4325,"42"1"-4602,60-6 226,0 2 0,0 4 0,-28 9 51,-168 70 51,0 19 917,219-87-382,1 3 0,1 1 0,-19 17-586,51-35 85,0 2 1,1-1-1,0 1 0,1 1 1,0 0-1,0 1 0,2-1 1,-1 2-1,1-1 1,1 1-1,0 0 0,1 1 1,1 0-1,-3 8-85,6 0-45,0 0-1,1 1 1,2-1 0,0 0-1,1 1 1,2-1 0,0 0-1,1 0 1,1-1-1,1 0 1,1 0 0,1 0-1,1-1 1,1 0 0,0-1-1,10 12 46,24 29-104,2-3 0,2-1-1,3-3 1,2-2 0,3-2 0,1-3-1,3-3 1,1-2 0,8 1 104,22 13 39,2-5 1,2-3-1,37 8-39,-74-34 14,1-2 0,0-3 1,1-3-1,1-2 0,1-3 0,-1-3 0,14-2-14,2-2 0,0-4 0,0-3 0,53-12 0,-76 8-18,0-3 0,-1-3 0,0-2 0,-2-2 1,26-15 17,-10-5-16,-3-3 1,-1-3 0,-3-2-1,-2-4 1,-2-1 0,23-31 15,1-9 37,66-98-37,-45 55 24,-40 56 26,-3-3-1,-4-2 1,16-38-50,-37 28 161,-33 91-135,-1 0 1,1 0-1,-1 0 1,0 0-1,0 0 1,-1 0-1,1 0 1,-1-1 0,0 2-1,0-1 1,0 0-1,0 0 1,-1 0-1,0 0 1,0 1-1,0-1 1,0 1-1,0-1 1,-1 1 0,1 0-1,-1 0 1,0 0-1,0 0 1,0 1-27,-24-15 163,-1 1 1,-1 1 0,0 2-1,-1 1 1,0 1-1,-1 2 1,0 1 0,-1 1-1,-18-1-163,-79-11 123,0 5 1,-66 4-124,137 8 19,-123-3 190,-150 16-209,228-2-258,1 4 0,1 5 0,-69 23 258,-113 60-2820,-12 30-764</inkml:trace>
  <inkml:trace contextRef="#ctx0" brushRef="#br0" timeOffset="125300.704">572 362 4937,'-16'9'3010,"-32"19"2299,43-24-5220,0-1 0,0 1-1,0 1 1,1-1 0,-1 1-1,1 0 1,0 0 0,0 0-1,1 0 1,0 1 0,0-1-1,-1 3-88,-1 12 2,1-1-1,1 2 0,0-1 1,2 0-1,0 1 0,1-1 0,1 0 1,1 1-1,1-1 0,1 0 1,0 0-1,6 11-1,-2 12 14,-7-42-14,3 27 10,1 0 0,1 0 1,1-1-1,2 0 0,1-1 0,1 0 1,1 0-1,1-1 0,1-1 0,4 4-10,77 81 66,12 27-22,-33-58-91,99 77 56,-153-140-18,0-1 0,1-1-1,1-1 1,0-1 0,0-1-1,17 5 10,66 14 19,2-5 0,0-4-1,2-5 1,64-1-19,-132-11-13,0-3-1,-1-1 1,1-2-1,0-1 1,-1-3-1,0-1 1,-1-2-1,0-2 1,0-1-1,12-8 14,24-18-50,-3-3 0,-1-4-1,-2-2 1,-2-4-1,6-10 51,-60 51 3,26-22 15,0 2-1,2 1 1,2 2 0,6-1-18,120-63 40,-160 85-16,0-1-1,0 0 1,-1 0 0,0-1 0,0 0 0,-1 0-1,0-1 1,-1 0 0,0 0 0,0-1 0,-1 1-1,-1-1 1,3-10-24,-6 12 21,-1 0 0,0 0 1,0 0-1,-1 0 0,0 0 0,0 0 0,-1 1 0,-1-1 0,1 0 1,-1 1-1,-1 0 0,0-1 0,0 1 0,0 0-21,-5-9 95,-1 0 0,0 0 1,-1 1-1,-1 1 0,0-1 0,-6-3-95,-113-119-263,-90-117-386,199 237 764,-1 2-1,0 0 1,-1 1 0,-1 2 0,0 0-1,-1 2 1,0 1 0,-1 1 0,0 1 0,0 1-1,-4 1-114,-65-21 79,-49-17 7,-1 5 0,-81-7-86,-79 6 244,186 35-103,-98 10-141,132 2-20,-1 3 0,2 5 1,-20 8 19,58-10-38,0 3 0,1 1 0,1 2 0,-12 9 38,17-5-177,1 1 0,0 1 0,2 3 0,1 1 0,2 1 0,0 2 0,2 2-1,-17 24 178,-55 78-2660,13 6 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43:17.457"/>
    </inkml:context>
    <inkml:brush xml:id="br0">
      <inkml:brushProperty name="width" value="0.05" units="cm"/>
      <inkml:brushProperty name="height" value="0.05" units="cm"/>
    </inkml:brush>
  </inkml:definitions>
  <inkml:trace contextRef="#ctx0" brushRef="#br0">1478 1457 23813,'-6'9'-32,"-1"0"48,3 0-112,1 0-320,0-5-232,4 0-1185,7 7-2936,-14 0 104</inkml:trace>
  <inkml:trace contextRef="#ctx0" brushRef="#br0" timeOffset="539.858">1897 4775 16163,'-1'17'3241,"-7"-6"1592,0-1-4849,-3 6-32,0-6-96,0-1-264,5-4-184,1 0-896,0-2-457,7 14-2768,-4 10 152</inkml:trace>
  <inkml:trace contextRef="#ctx0" brushRef="#br0" timeOffset="1089.601">4302 4160 16051,'106'-4'8186,"-53"1"-8282,-27 1-416,2 2-952,7 11-321,4-7-687,-12-29-2041,1-7-184</inkml:trace>
  <inkml:trace contextRef="#ctx0" brushRef="#br0" timeOffset="1090.601">5750 1056 15067,'7'18'8010,"-32"-8"-7834,7-3-488,1-1-312,4 0-793,11-4-223,11 0-2921,0 4 288</inkml:trace>
  <inkml:trace contextRef="#ctx0" brushRef="#br0" timeOffset="1591.484">8248 3233 14547,'17'-2'3545,"-23"7"1144,0-1-4041,3-1-616,4-1-8,-1 1-88,0-3-184,2 0-232,8-5-1273,12-1-2944,12-3 409</inkml:trace>
  <inkml:trace contextRef="#ctx0" brushRef="#br0" timeOffset="1967.875">12801 6546 14027,'-8'31'3761,"-1"-23"880,1 1-3705,2 2-1008,1-3-56,1-2-16,8 5-488,5-7-424,7 2 2976,11 4-6513,5 18 2857</inkml:trace>
  <inkml:trace contextRef="#ctx0" brushRef="#br0" timeOffset="2576.048">17488 3821 24693,'0'-2'-128,"1"2"-408,2-1-16,-3-8-632,5-7-449,4-24-3224,7-22 640</inkml:trace>
  <inkml:trace contextRef="#ctx0" brushRef="#br0" timeOffset="2896.714">15902 2320 16347,'-29'10'2865,"-10"-36"1752,-8 24-5009,-6 2-1104,-19 6-481,8 0 1617,-7-4-4265,5 1 1409</inkml:trace>
  <inkml:trace contextRef="#ctx0" brushRef="#br0" timeOffset="3377.427">13342 8972 14339,'4'20'3705,"-10"-4"992,0-13-3713,-3-2-1768,6-2-2409,2-1 473,8-12-1969,5-6 208</inkml:trace>
  <inkml:trace contextRef="#ctx0" brushRef="#br0" timeOffset="3787.492">12457 9450 22181,'-41'6'-1761,"-12"3"-2872,6-3-168</inkml:trace>
  <inkml:trace contextRef="#ctx0" brushRef="#br0" timeOffset="29303.947">60 10216 4385,'-23'36'6339,"4"-16"-5159,1-19-15,20 0-1115,0-1-1,-1 1 0,1-1 1,0 0-1,0 0 0,0 0 0,0 0 1,-1 0-1,1 0 0,0 0 1,0 0-1,0-1 0,-1 1 0,1-1 1,0 0-1,0 1 0,-1-1 1,1 0-1,-1 0 0,1 0 0,0 0-49,62-26 455,25 23-398,38-5 260,-49 6-61,-55 4-195,0-2-1,0 0 1,0-2 0,-1 0 0,1-2-1,-1 0 1,1-2-61,265-122 71,-190 93 167,91-48-238,117-58-32,-274 129 109,1 1 0,0 2 0,0 1 0,28-3-77,22-6 187,-51 9-142,1 1 0,1 2 0,0 1-1,-1 2 1,30 1-45,-46 3 14,-1-1-1,0 0 1,1-1-1,-1-1 1,0 0 0,13-5-14,17-3 36,1 2 1,1 1-1,-1 3 1,25 1-37,128-15 111,85-46-95,85 15 29,-41-5-49,-228 33 21,-39 10-27,1-3-1,-2-3 1,0-2 0,40-20 10,199-79 43,-145 51-55,-106 47 6,1 2 0,1 3 0,1 1 0,21-1 6,-33 5 8,-1-1-1,0-2 1,-1-2 0,0-1 0,-1-2-8,2 0-3,1 3 0,0 1 0,2 2 0,-1 2 0,23-2 3,169-26 57,-32-45-45,-147 61-26,1 2 0,1 2 0,1 3 14,147-52 37,-77 1-36,-96 47-10,2 2-1,0 0 0,1 3 1,0 0-1,20-3 10,50-4 3,87-25 9,-158 34-13,-1-2 0,0-1-1,-1-2 1,-1-1 0,-1-1 0,0-1 0,-2-2-1,0-1 1,-1-1 0,14-18 1,74-88 4,-83 98 9,1 2 1,1 1-1,33-20-13,151-94-12,-175 103 7,-2-2 1,-2-1-1,26-38 5,-33 41 2,15-19 8,-26 29-9,2 1 0,1 0-1,2 2 1,0 1-1,2 2 1,0 0-1,2 2 1,6-3-1,-16 15 1,-1 0 1,0-1-1,0-1 1,-1 0-1,-1-1 1,0-1 0,-1-1-1,0 0 1,-1-1-1,-1-1 1,-1 0-1,1-2-1,23-47 32,103-168 51,18 70-71,22-74 12,-126 167-35,-34 44 2,1 0 0,1 1 1,2 1-1,0 1 0,7-4 9,1 1 14,-1 0 1,-2-2-1,-1-2 0,-2 0 0,7-12-14,87-111 73,-69 94-75,-3-2 0,-2-3 1,-3-1-1,-3-2 0,3-14 2,-41 81 0,35-86 16,4 2 0,24-34-16,-23 55 69,2 2 1,2 2-1,21-19-69,2-2 34,-5-4-1,35-61-33,-60 87-3,-4 5-2,55-71 10,35 6 19,16-124 15,-118 205-49,-7 9 6,2 1 0,0 0 0,2 2 0,16-17 4,-6 12-10,-2-1-1,-1-1 0,-1-1 1,3-10 10,42-75 5,4 4 1,5 3 0,5 4-1,5 3-5,17-15-12,63-95 12,-42 58 10,20 11-12,189-186-14,-212 232 30,35-14-17,-60 50 0,18-1 18,-12-3-30,-44 25 37,-2-4 0,30-30-22,49-41-4,-116 101-3,1 1 0,1 0-1,0 2 1,1 1-1,0 0 1,1 2 0,0 1-1,1 2 1,22-5 7,304-53 18,-204 41-22,-24-18 16,58 5 20,-22 6-30,3 7-26,-55-11 12,-65 18 10,182-67 33,24-15-48,-181 69 19,2 2 0,64-16-2,268-52-14,-299 71 23,1 5 0,55-2-9,364-74 13,-179 57-101,-134 4 161,-42 4-23,207-15-64,-4-35 6,6 16 171,21 7-23,-376 57-1,0 2 0,0 1 1,0 1-1,0 0 0,-1 2 0,20 6-139,-41-11 7,-1 1 1,1 0-1,-1 0 1,1 0-1,0 0 1,-1 0-1,1 0 1,-1 1-1,1-1 0,-1 0 1,1 0-1,0 0 1,-1 0-1,1 1 1,-1-1-1,1 0 0,-1 1 1,1-1-1,-1 0 1,1 1-1,-1-1 1,1 0-1,-1 1 1,0-1-1,1 1 0,-1-1 1,0 1-1,1-1 1,-1 1-1,0-1 1,1 1-1,-1 0 1,0-1-1,0 1 0,0-1 1,0 1-1,0-1 1,0 1-1,0 0 1,0-1-1,0 1 0,0-1 1,0 1-1,0 0 1,0-1-1,0 1 1,0-1-1,0 1 1,-1 0-1,1-1 0,0 1 1,0-1-1,-1 1 1,1-1-1,0 1 1,-1-1-1,0 1-7,-14 14-507,-8 4 290</inkml:trace>
  <inkml:trace contextRef="#ctx0" brushRef="#br0" timeOffset="35712.112">8385 1829 7626,'10'13'4195,"10"3"-3934,-11-8-27,27 23-81,-17-13-77,1-1 0,0 0 0,2-2 0,0-1 0,7 3-76,-2-6 19,1-2-1,1 0 0,-1-2 0,1-2 1,1 0-1,-1-2 0,0-1 0,1-2 1,0 0-1,22-5-18,-10 4 53,-20 1 11,0 1 0,0 0 1,0 2-1,0 1 0,-1 1 0,1 0 0,-1 2 0,-1 0 0,1 1 0,-1 2 0,18 10-64,155 99 623,-100-59-500,3-4 0,30 10-123,112 49 8,-119-43 33,98 81-41,11 7 217,-50-38-17,-122-77-67,-3 2 0,42 47-133,-62-61 42,354 353 184,-88-59-146,-180-191-52,19 9 56,-98-94-169,-37-25-3409,-7-7 864</inkml:trace>
  <inkml:trace contextRef="#ctx0" brushRef="#br0" timeOffset="36549.619">9837 524 8130,'-21'40'4840,"14"36"-5039,6-64 507,0 25-243,1 0 0,2 0 1,2 0-1,1 0 1,1-1-1,3 0 0,1 0 1,1-1-1,2 0 0,11 19-65,197 354 151,-45-39-26,-100-210 134,35 47-259,129 181 173,16 0-114,21-20-4,-11-55 5,0-39-16,-204-209-42,3-2-1,2-3 1,33 18-2,-61-51 5,2-1 1,1-2-1,0-3 0,2-1 1,11 2-6,38 5 20,-70-21-6,-1 1 0,1 1 0,-1 0 0,0 2 0,16 9-14,-28-11-1,-1 1-1,0-1 1,0 1-1,0 1 0,-1 0 1,-1 0-1,0 0 1,0 1-1,-1 0 0,6 11 2,12 32-2985,-22-43 768</inkml:trace>
  <inkml:trace contextRef="#ctx0" brushRef="#br0" timeOffset="37925.319">6391 5939 4873,'105'56'6875,"-42"-20"-6442,2-3-1,63 22-432,173 25 170,26 1-124,33 28-18,-251-65 66,-2 3 0,22 19-94,254 128 1110,-287-152-864,-2 4 1,-2 4-1,-2 5 1,9 10-247,113 92 150,-192-144-132,154 116 102,-140-98-103,-3 2 0,-1 1 1,-1 1-1,5 12-17,3 6 17,-8-13 14,-1 2 1,-3 0-1,-2 2 1,5 13-32,-17-12-1243,-14-43-1355,-4-7-72</inkml:trace>
  <inkml:trace contextRef="#ctx0" brushRef="#br0" timeOffset="38258.007">6968 4826 6041,'12'10'3451,"1"16"-2454,-9-16-724,90 169 946,-42-79-870,3-3 0,5-3 0,13 10-349,237 284 169,19-4-79,-59-59-51,-235-280-37,20 32 41,4-3 0,3-2 0,4-3 0,2-3 0,3-3 0,33 20-43,-69-62 19,0-1 1,2-2 0,0-2 0,1-1 0,0-2-1,1-1 1,37 5-20,-57-13 9,81 16 21,0-3-1,1-5 1,9-4-30,4-16-2626,-88 4 624</inkml:trace>
  <inkml:trace contextRef="#ctx0" brushRef="#br0" timeOffset="39559.614">5046 7265 6017,'0'0'78,"0"0"-1,1 0 1,-1 0 0,1 0-1,-1 0 1,0 0-1,1 0 1,-1 1 0,1-1-1,-1 0 1,0 0-1,1 0 1,-1 1 0,0-1-1,0 0 1,1 1-1,-1-1 1,0 0 0,1 0-1,-1 1 1,0-1-1,0 1 1,0-1 0,1 0-1,-1 1 1,0-1-1,0 0 1,0 1 0,0-1-1,0 1 1,0-1-1,0 0 1,0 1 0,0-1-1,0 1 1,0-1-1,0 0 1,0 1 0,0-1-1,0 1 1,0-1-1,0 0 1,-1 1 0,1-1-1,0 1 1,0-1-1,0 0 1,-1 1 0,1-1-1,0 0 1,0 0-1,-1 1 1,1-1-1,0 0 1,-1 1 0,1-1-1,0 0 1,-1 0-1,1 0 1,0 1 0,-1-1-1,0 0-77,4 2-252,25 24 259,1-1 0,0-1 0,2-2 0,1-1 0,1-1 0,0-2 0,34 12-7,63 16-126,107 20 126,-91-27-77,63 29 77,126 80-52,-61 2 404,-22 15 810,-200-127-761,-1 3 1,-2 1-1,25 31-401,121 150 728,183 246-204,-313-400-450,-58-63-150,-6-7-2985,-3-1 746</inkml:trace>
  <inkml:trace contextRef="#ctx0" brushRef="#br0" timeOffset="39993.512">5938 6966 4833,'-18'-13'5043,"16"29"-2146,67 83-2510,117 100-328,-127-143-35,215 215 63,34-2-38,-15-53-4,-215-166-38,2-4 0,57 24-7,315 131 40,-351-161 10,102 25-50,-96-26-2563,-75-24 600</inkml:trace>
  <inkml:trace contextRef="#ctx0" brushRef="#br0" timeOffset="54692.636">207 9945 7658,'33'13'5161,"-6"-1"-4957,5-6-156,-1-1-1,1-2 1,-1-1 0,1-2 0,0-1-1,0-1 1,-1-2 0,1-1 0,-1-1 0,3-3-48,61-8 27,47 1-18,1 7 0,14 6-9,-52 1 9,101 0-7,-82 3-1,-1-4-1,0-6 0,-1-6 0,54-15 0,191-71 29,-275 78-13,1 4 0,1 4 0,33 1-16,-1 4 13,155-22 11,-222 17-15,0-3 1,-2-3-1,39-20-9,-39 16 8,1 2 0,1 3 0,32-6-8,426-44 370,-106-24 0,-336 84-348,49-7-9,116-31-13,-28-17-1,-132 41 9,-1-3 0,-1-4 0,42-25-8,24-17 54,-16 8 125,117-79-179,-58 8 51,51-55-51,-74 46 27,-63 53-14,4 5 0,18-6-13,29-12 26,33-38-26,-72 55 6,-57 46-3,-2-1 0,-3-3-1,2-6-2,100-133-32,-21 24 3,-27 17 57,152-159 12,-93 96-39,53-81-7,-48 94 27,136-172-1,-120 133-39,40-51 22,105-183-3,-145 182 15,-73 110-42,75-107-44,-115 193 74,4 3 0,33-26-3,-7 3 44,38-57-44,14-16-24,36-34 5,7 7 35,19 18-27,4 15-7,32-34 38,3 0-32,1 7 22,-5 13-19,1 1-2,-209 158 15,1 2-1,1 2 0,1 2 1,42-15-4,177-68 1,-208 82 0,150-54 7,50 10-25,-94 23 5,51 3 25,-170 38-11,221-46 28,5-36 1,1 13-10,-14 18 221,4 18 50,94-2-206,-72 0-15,-174 34 274,0 5 1,51 8-346,129 12 389,-5-18-291,-7-21-10,39-18-88,-207 22 33,104-8 187,-212 24-226,0 1 0,0 0 1,0-1-1,0 1 0,0 0 0,0 0 0,0 0 0,0-1 1,0 1-1,0 0 0,0 1 0,0-1 0,1 0 0,-1 0 1,0 0-1,0 1 0,0-1 0,0 0 0,0 1 1,0-1-1,0 1 0,0-1 0,-1 1 0,1 0 0,0-1 1,0 1-1,0 0 0,0 0 0,-1 0 0,1-1 0,0 1 1,-1 0-1,1 0 0,-1 0 0,1 0 0,-1 0 1,1 0-1,-1 0 0,0 0 0,0 0 0,1 0 0,-1 0 1,0 0-1,0 1 0,0-1 0,0 0 0,0 0 0,0 0 1,0 0 5,-14 11-2833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39:52.884"/>
    </inkml:context>
    <inkml:brush xml:id="br0">
      <inkml:brushProperty name="width" value="0.05" units="cm"/>
      <inkml:brushProperty name="height" value="0.05" units="cm"/>
    </inkml:brush>
  </inkml:definitions>
  <inkml:trace contextRef="#ctx0" brushRef="#br0">15721 128 1752,'-103'0'8069,"-42"49"-3968,43-13-3473,83-31-558,0 0 0,1 1 0,0 1 0,0 1-1,0 1 1,1 0 0,1 1 0,0 1 0,0 1 0,-11 10-70,-14 23 99,3 1 1,2 2-1,-3 10-99,34-53 8,0 1 0,1 0 0,0 1-1,0-1 1,1 1 0,0-1 0,0 1-1,1 0 1,-1 0 0,1 1 0,1-1-1,0 0 1,0 0 0,0 1 0,1-1-1,0 1 1,0-1 0,1 1 0,0-1-1,0 0 1,1 2-8,11 23 4,2-1-1,0-1 1,3 0 0,0-1-1,2-1 1,1-1-1,16 17-3,-13-20-11,1-1 0,1-2 0,1 0 0,1-2 0,0-1 0,2-1 0,0-1-1,27 9 12,12 1 12,2-3 0,1-3 0,34 3-12,203 26-64,37-34 88,-220-19 71,102-18-95,-181 18 3,0-1 0,-1-3 0,0-1 0,-1-3 0,0-1 0,0-3 0,-2-1 1,0-2-1,-1-2 0,-1-2 0,-1-2 0,31-25-3,-49 31 7,-2-1 0,0-1 0,-1 0 0,-1-2 0,-1 0 0,-1-1 0,-1 0 0,-2-1 0,0-1 1,-2 0-1,0-1 0,-2 0 0,-1-1 0,2-16-7,-9 37 50,0 0 0,0 0-1,-1 0 1,0 0 0,-1 0 0,1 0 0,-1 0 0,-1 0 0,1 0 0,-1 1 0,-1-1 0,1 0 0,-1 1 0,0-1-1,0 1 1,-1 0 0,0 0 0,0 1 0,0-1 0,-1 1 0,-4-5-50,-16-8 272,0 2 1,-2 0-1,0 1 0,0 2 1,-1 1-1,-1 1 0,0 1 0,-1 2 1,1 1-1,-29-3-272,44 7 43,-840-143-852,796 137 666,-547-55-4916,390 55 1937</inkml:trace>
  <inkml:trace contextRef="#ctx0" brushRef="#br0" timeOffset="113991.086">9961 8 3665,'-3'-2'266,"0"1"-1,0 0 1,0 0 0,0 0 0,-1 1-1,1-1 1,0 1 0,0-1 0,-1 1 0,1 0-1,0 0 1,-1 1 0,1-1 0,0 1-1,0 0 1,0-1 0,-1 1 0,1 1-1,0-1 1,0 0 0,0 1 0,0 0-266,-2 1 54,0 1 1,1 0-1,-1 0 1,1 0-1,0 0 1,0 1 0,1-1-1,-1 1 1,1 0-1,0 0 1,0 0-1,0 2-54,-191 368 2369,174-331-2204,2 0 0,2 2 1,1 0-1,3 1 1,-2 21-166,12-59 32,1 0 0,-1 1 0,2-1 0,-1 0 1,1 1-1,0-1 0,1 1 0,0-1 1,1 1-1,0-1 0,1 0 0,-1 0 0,2 0 1,-1 0-1,1-1 0,0 1 0,1-1 0,0 0 1,1 0-1,-1-1 0,1 0 0,1 0 1,0 0-1,-1 0 0,9 4-32,154 80 271,-50-12-267,-97-62 2,145 99 30,-153-108-49,0-2 0,0 1-1,0-2 1,1 0 0,0 0 0,0-1 0,0-1 0,0-1-1,0 0 1,1-1 0,14-1 13,-26 0 2,1 0 4,0 0 1,1 0 0,-1-1-1,0 0 1,1 0 0,-1 0-1,0-1 1,0 0-1,0 1 1,0-2 0,0 1-1,3-3-6,115-77 300,-99 66-269,-1-1-1,-1 0 1,-1-2-1,-1 0 1,14-18-31,-7 7 48,80-108-43,-84 94 40,-1-1 1,-2-1-1,-2-1 0,8-35-45,-25 79 0,1-3 46,0 1 0,0-1 0,0 0 0,-1 0 0,0 0 0,0 0 0,-1 0 0,1-1 0,-1 1 0,-1 0 0,1 0 0,-1 0 0,0 0 0,0 0 0,-1 0 0,-1-3-46,-3-7 167,-1 0-1,-1 1 0,-1 0 1,0 0-1,-1 1 0,0 0 0,-1 0 1,-1 1-1,0 1 0,-1 0 1,0 1-1,0 0 0,-2 1 0,1 0 1,-1 2-1,-8-5-166,-72-26 420,-1 3 0,-1 5 1,-6 3-421,11 2-9,61 17-246,0 1 0,0 1-1,-1 2 1,1 1 0,-10 1 255,32 3-300,0 1 0,0 0 0,0 0 0,0 1 0,0 0 0,0 1 0,0 0 0,0 0 0,1 1 0,0 0 0,-1 0 0,2 1 0,-1 0 0,0 0 0,1 1 0,-6 5 300,-59 68-3430</inkml:trace>
  <inkml:trace contextRef="#ctx0" brushRef="#br0" timeOffset="-32282.961">8723 1974 3985,'-51'8'6147,"-1"9"-3861,-15 3-1815,55-18-459,-6 2 126,0 0-1,-1 1 0,1 0 1,1 2-1,-16 8-137,-10 11 223,3 1-1,0 3 1,2 1-1,1 2 0,-16 19-222,-114 96 409,127-120-242,2 2 0,0 1 0,2 2 1,2 2-1,-4 7-167,27-31 37,0 1 1,1 1 0,0 0 0,1 0-1,1 1 1,0 0 0,0 1 0,2-1-1,0 1 1,1 1 0,0-1 0,1 1-1,1 0 1,0 0 0,1 0-1,1 0 1,1 4-38,4-2-5,0 1-1,2-1 1,0-1-1,1 1 1,1-1-1,0 0 1,2-1-1,0 0 1,2 2 5,21 36-7,2-2-1,3-2 1,1-1 0,3-2-1,2-2 1,1-2 0,3-2 0,1-2-1,2-2 1,1-3 0,15 6 7,184 71 100,84 23-72,-279-107-46,2-2 0,0-3 0,1-3 0,1-2 0,1-3 0,40 4 18,446 8 92,-261 9-69,-198-17-21,0-5 0,1-3 0,0-4 0,32-5-2,-47-5 3,-1-4 0,70-16-3,-85 9 4,-1-3 0,0-2 0,49-26-4,6-8 21,124-51-11,-178 87-5,2 2-1,0 4 1,0 1 0,26 2-5,143-19 20,-192 21-25,-1-1 1,0-2-1,-1-1 1,0-2-1,-1-1 1,0-2-1,-2-1 1,0-2-1,0-1 1,-2-2-1,12-11 5,-31 25 10,-1-2 0,1 1-1,-2-1 1,1-1 0,-2 1-1,1-2 1,-1 1 0,-1-1 0,0 0-1,-1-1 1,0 1 0,-1-1-1,-1 0 1,0-1 0,0 1 0,-1-1-1,-1 0 1,0-2-10,-1-20 122,-1 0 1,-1 1 0,-2-1-1,-1 0 1,-3 1-1,0 0 1,-2 1-1,-9-22-122,1 13 20,-1 0 1,-1 1-1,-3 1 0,-2 1 0,-1 2 0,-19-23-20,24 42 46,0 0 0,-2 2-1,0 1 1,0 0 0,-2 2-1,0 0 1,-1 2 0,-6-2-46,-18-11 69,-90-50-16,-163-78-60,173 102 21,-114-28-14,57 32 48,-87-6-48,-290-13 126,293 52-53,-95 13-73,132 8-412,-19 12 412,52 7-4422,-162 43 4422,64 11-3268</inkml:trace>
  <inkml:trace contextRef="#ctx0" brushRef="#br0" timeOffset="-4053.703">5370 2255 8354,'-89'66'4299,"9"9"-3626,19-24-549,-21 24-72,64-45-19,1 1 0,1 1 1,2 1-1,1 0 0,2 0 1,1 1-1,1 0 0,3 1 1,0 0-1,1 10-33,4-8 14,2 0 0,1 0 0,2-1 0,1 1 0,2-1-1,2-1 1,1 1 0,8 17-14,22 90 9,4 58-2,-40-182 2,1 0 0,1 0 0,1 0 1,1-1-1,0 0 0,2 0 0,0-1 1,0-1-1,2 1 0,0-2 0,1 0 1,0 0-1,1-1 0,1-1 0,0 0 1,16 9-10,1-4 3,1-1 0,1-1 0,0-3 0,1 0 0,1-2 0,-1-2 0,2-1 0,10-1-3,-28-5-7,-1-2 0,1 0 0,0-1 0,0 0 0,0-2 1,-1 0-1,1-1 0,-1-1 0,0-1 0,-1-1 0,1 0 0,14-9 7,21-15 16,-1-2 0,-2-3 0,13-13-16,-21 16 21,-21 18 3,-2 0 0,0-2 0,-1 0 0,-1-1 0,0-1 0,-2 0 0,0-1 0,-1-1 0,-1 0 0,9-22-24,-8 16 36,-1 0 0,-2-1 0,-1-1 0,-1 0-1,-1 0 1,-2-1 0,-1 0 0,-1 0 0,-1 0-1,-2 0 1,-1 0 0,-2-1 0,-3-20-36,-1 23 71,0 1-1,-1 1 1,-2 0 0,-1 0-1,-1 0 1,-1 1 0,-1 1-1,-1 0 1,-1 1 0,-1 0-1,-1 2 1,-1 0 0,-1 0-1,-1 2 1,-13-10-71,6 8 177,-1 1-1,0 1 1,-2 2-1,0 1 1,-1 1-1,-1 1 1,0 2-1,0 2 1,-2 0-1,1 3 1,-1 0-1,0 3 1,0 0-1,0 2 1,0 2-1,-1 1 1,-32 6-177,39-2-375,1 1 1,0 1-1,0 1 1,0 2-1,1 0 1,1 2 0,0 1-1,1 1 1,-8 6 374,-36 32-3538</inkml:trace>
  <inkml:trace contextRef="#ctx0" brushRef="#br0" timeOffset="2794.905">15687 2086 9234,'-87'7'5362,"66"-5"-5308,0 1 0,1 1 0,-1 1 1,1 1-1,0 0 0,0 2 1,1 0-1,-10 6-54,-5 9-42,1 0 0,1 2-1,1 2 1,-3 5 42,-9 7-39,-156 124-24,107-99 87,16-12 25,2 2-1,3 4 1,-23 26-49,46-33 5,2 3 1,3 1 0,2 2 0,2 2 0,-17 39-6,47-83 2,0 1 1,1 0 0,1 0-1,0 1 1,2-1-1,0 2 1,0-1-1,2 1 1,0-1 0,1 1-1,1 0 1,0 0-1,2 0 1,0-1 0,2 11-3,5-5 0,2 0 0,1 0 1,0-1-1,2 0 0,0-1 1,2-1-1,0 0 0,1-1 1,1-1-1,1 0 0,0-1 1,2-1-1,-1-1 1,2-1-1,20 11 0,17 10 2,2-3 1,1-3-1,1-2 0,54 14-2,11-2-29,87 13 29,-116-36 14,1-4 0,82-2-14,227-22 28,14-21 37,-7-7-22,-248 20-46,58-20 3,-174 32-5,-1-3 0,-1-2 0,0-3-1,-1-1 1,0-3 0,-2-1 0,0-3 0,-1-1 0,11-11 5,-43 24-1,-1-1 0,0 0 1,0-1-1,-1-1 0,-1 1 1,-1-2-1,0 1 1,-1-1-1,0-1 0,-1 1 1,-1-1-1,-1-1 0,0 1 1,-2-1-1,0 1 1,0-2 0,1-26-3,-2 1 0,-1-1 0,-3 0 0,-1 1 1,-8-34 2,2 27 101,-1-1 0,-3 2 0,-2 0 0,-2 1 0,-3 0 0,-13-23-101,21 47 202,-1 1-1,-1 1 0,-1 1 0,-1 0 1,-1 0-1,-1 2 0,-1 0 0,-1 1 1,0 1-1,-1 1 0,-8-4-201,-4 3 226,-1 1 1,-1 2-1,0 1 0,-1 2 1,-1 2-1,0 1 0,-28-3-226,-101-12-93,-109 0 93,-372 13-2220,349 7-1092,-13 1-202</inkml:trace>
  <inkml:trace contextRef="#ctx0" brushRef="#br0" timeOffset="86037.68">1126 3408 9634,'-91'0'4720,"-43"12"-4188,115-6-659,1 0 0,0 2 0,0 0 0,0 1 0,1 0 0,0 2 0,1 0 0,0 1 0,1 0 0,0 1 0,1 1 0,0 0 0,2 1 0,-1 1 0,-9 16 127,-8 4 24,-157 175 139,-11 3 296,159-164-199,2 2 0,2 1 0,-18 39-260,44-75 11,0 0-1,1 1 0,1 0 1,1 1-1,0-1 1,2 1-1,0 0 0,1 1 1,1-1-1,0 0 1,2 9-11,5 4 4,2-1 1,1 1 0,1-2-1,1 1 1,2-1 0,15 26-5,21 35-3,4-3 1,3-3 0,5-1-1,4-2 3,-3-8-9,4-2-1,3-4 0,27 19 10,224 166 12,-227-187-10,4-5 0,44 20-2,-74-48 7,1-3 1,2-2-1,1-4 0,14 1-7,-36-14-8,0-2 0,1-2 0,0-3 0,0-1-1,1-3 1,41-5 8,-2-4 7,-1-5 0,0-4 0,63-22-7,-34 2 28,-2-4-1,81-45-27,233-138 55,-55 23-78,-315 169 16,-3-3-1,50-41 8,-47 26-36,-3-2 0,-3-2-1,-2-3 1,1-5 36,-28 29-92,-2 0-1,-1-2 1,-2-1 0,12-29 92,-21 41-48,-2 0 0,0-1 0,-2 0 1,0 0-1,-2 0 0,-1 0 0,-1-1 1,-1 1-1,-2-1 0,0 1 0,-4-18 48,-4-5 16,-1 1 1,-3 0-1,-2 0 0,-1 2 0,-3 0 1,-12-20-17,13 27 130,-2 1 1,-2 1-1,-1 0 1,-2 2-1,-1 1 1,-2 1-1,-2 0-130,-7 0 365,-1 1 0,-1 2 0,-2 2 0,-43-23-365,-194-74 1043,264 120-1011,-337-127 466,216 88-364,-129-23-134,139 43 156,-1 6-1,-103 0-155,121 17 37,1 5 0,-52 11-37,62-2-60,1 4 1,1 4 0,1 4-1,1 5 1,2 3-1,-12 11 60,4 1-380,2 5 0,2 3-1,2 5 1,-34 32 380,20-7-2978,-67 73 2978,-95 126-3065</inkml:trace>
  <inkml:trace contextRef="#ctx0" brushRef="#br0" timeOffset="116946.137">5057 5578 7954,'-73'10'4965,"-36"8"-2095,99-15-2860,0-1 0,0 2 0,0-1 1,0 1-1,1 1 0,-1 0 0,1 0 0,1 1 1,-1 0-1,1 0 0,0 1 0,0 0 0,1 1 0,-5 6-10,-2 9-109,1 0 0,2 1 1,0 1-1,1 0 0,2 0 0,0 1 0,2 0 0,1 0 0,-1 15 109,-2 2-138,-11 44 5,10-52 212,1 1-1,1 1 0,3 0 0,0 0 1,3 0-1,2 27-78,3-32 29,2-1-1,1 0 1,2 0-1,1-1 1,1 0-1,1-1 1,2 0 0,1-1-1,18 25-28,-21-36 6,2-2 0,-1 0-1,2 0 1,0-1 0,1-1-1,0 0 1,1-2 0,0 0-1,1 0 1,8 2-6,197 71 60,-178-69-58,262 74-9,-254-75 1,1-3 0,0-1-1,1-4 1,37 0 6,-42-6-21,0-3-1,0-2 1,0-2 0,-1-2-1,1-3 22,-15 2-32,0-1 0,0-2 0,-2-1-1,0-2 1,0-1 0,27-21 32,-30 16-51,-1-2 1,-1-1-1,-2-1 0,0-1 1,-2-1-1,15-23 51,-15 16-17,-3-1-1,-1-1 1,-1-1 0,-2-1-1,-2 0 1,-2-2 17,-1 9 14,-1-1-1,-2 0 1,-2-1 0,-1 1 0,-1-2 0,-2 1 0,-2 0 0,-2-33-14,-5 32 3,-1 0 1,-2 0 0,-1 1-1,-2 0 1,-1 1 0,-2 0-1,-1 1 1,-1 1 0,-2 1-1,-1 0 1,-1 2 0,-2 0 0,-8-6-4,15 15 56,-1 1 1,-1 1-1,-1 1 1,0 0-1,-1 2 1,-1 0 0,0 1-1,-1 2 1,0 0-1,-1 1 1,0 1-1,-10-2-56,-3 1 244,-1 1 0,0 1 0,-1 2-1,1 2 1,-13 1-244,-12 5 389,-1 2 0,0 3-1,1 3 1,1 2-1,-51 18-388,29 0 104,1 4 0,2 3-1,1 4 1,-55 40-104,-105 84-1339,90-49-2454,52-41 359</inkml:trace>
  <inkml:trace contextRef="#ctx0" brushRef="#br0" timeOffset="118371.711">8858 5571 9746,'-219'18'6088,"184"-13"-6072,0 2 1,1 1-1,0 1 0,0 2 1,1 1-1,1 2 0,0 2 1,-4 3-17,-4 8-6,1 2 1,2 1-1,1 2 0,2 2 1,1 1-1,2 1 1,1 2-1,2 1 0,1 1 1,3 1-1,1 2 1,2 0-1,2 1 0,2 1 1,2 1-1,2 0 1,2 1-1,2 0 0,2 0 1,-1 49 5,6-75-9,1 1 1,1-1-1,0 1 1,2-1-1,1 0 1,0 0-1,1 0 1,2 0-1,0 0 1,1-1-1,1 0 1,1 0-1,1-1 1,0-1-1,1 1 1,11 11 8,21 12-24,3-2 0,1-2 0,1-3 0,2-1 0,2-3 0,1-2 0,16 5 24,124 55-26,2-8 1,4-10 0,138 29 25,114 6-74,-251-75 75,41-6-1,-235-24 1,218 15 67,26-10-68,-71-10 77,134-22-77,171-54 56,-55-19-44,-332 74-21,-1-5 1,87-40 8,-143 51-11,-1-2 0,-1-1 1,0-2-1,-2-1 0,-1-2 1,-1-2-1,11-13 11,-6 0-26,-2-1 0,-2-2 1,-2-1-1,-2-2 0,-3-1 0,4-11 26,10-35-6,-5-2 0,-4-1 0,9-56 6,-7 13 57,-7-2 0,-4-22-57,-18 130 26,-2-1-1,-2 1 1,-1-1-1,-2 0 1,-1 0-1,-2 1 1,-2 0-1,-1 0 1,-1 0-1,-10-24-25,7 39 43,0 0 0,-1 0 0,-1 2 0,-1-1-1,0 2 1,-1 0 0,-1 1 0,-1 0 0,0 1 0,-1 1 0,-1 1 0,0 0-1,-14-5-42,-20-11 189,-1 2 0,-1 2 0,-1 4 0,-1 1 0,-1 3 0,-1 3 0,-16-1-189,-70-9 343,0 6-1,-114 3-342,-455 2 232,422 24-100,-220 40-132,-417 99-535,590-86 1662,-34 13-3272,14 5 902</inkml:trace>
  <inkml:trace contextRef="#ctx0" brushRef="#br0" timeOffset="212242.27">4981 5978 9210,'-39'15'4418,"-19"-5"-3756,0-1-790,51-5 141,0 1 1,1-1-1,-1 1 1,1 1-1,0-1 1,0 1-1,1 0 0,-1 1 1,1-1-1,1 1 1,-1 0-1,1 0 1,1 0-1,-1 1 1,1 0-1,0-1 1,1 1-1,0 0 1,0 0-1,0 8-13,2-15 0,-40 150 319,-15 134-319,51-271 111,2 0 0,0 0 0,0 0 1,1 1-1,1-1 0,1 0 0,0 1 1,1-1-1,0 0 0,1 0 0,0 0 1,2-1-1,-1 1 0,2-1 0,5 11-111,9 5 67,1 0 1,2-2-1,1-1 0,1 0 0,6 2-67,-5-2 5,2-1-1,1-2 1,0-1-1,2-1 0,0-2 1,2-1-1,0-2 1,0-1-1,2-1 1,0-2-1,0-1 1,1-2-1,0-2 0,1-1 1,10-1-5,-15-4-15,0-2 0,-1-1 1,1-2-1,-1 0 0,0-3 0,0 0 1,0-2-1,-1-1 0,-1-2 0,1-1 1,-2-1-1,0-1 0,-1-1 0,-1-2 1,22-18 14,273-243-68,-238 205 288,-4-4 0,43-56-220,-109 119 2,-1-1 0,0 0 0,-2-1 1,0 0-1,-1-1 0,0 0 0,-2 0 0,0-1 1,-1 0-1,-1 0 0,0 0 0,-2-1 1,0 0-1,-2 1 0,0-14-2,-3-24-36,-3 0 1,-2 0-1,-12-42 36,11 59 93,-2 1 0,-1 0-1,-2 1 1,-11-22-93,19 52 112,1-1 0,-1 1 0,0 0 1,-1 0-1,0 0 0,0 1 0,-1 0 0,0 0 0,0 1 0,0 0 1,-1 0-1,0 0 0,0 1 0,0 0 0,-1 1 0,0 0 0,0 0 1,0 1-1,0 0 0,0 1 0,-1 0 0,-4 0-112,-171-25 123,-28 8-889,133 12-68,-1 3-1,-38 6 835,80-1-668,1 3 0,-1 0 0,0 3 1,1 2-1,1 1 0,-1 1 0,-18 10 668,-115 64-3091</inkml:trace>
  <inkml:trace contextRef="#ctx0" brushRef="#br0" timeOffset="284997.199">8391 5588 14451,'-4'0'-92,"-6"-1"26,0 0-1,0 1 0,1 0 0,-1 0 0,0 1 0,0 0 1,0 1-1,1 0 0,-1 1 0,1 0 0,0 0 0,-1 1 1,2 0-1,-1 1 0,0 0 0,1 0 0,0 1 0,0 0 0,0 1 67,-7 12 268,0 1 0,2 0 0,0 2 0,2-1 0,0 1 0,1 1 0,1 0 0,2 1 0,-3 10-268,7-8 0,1-1 1,0 1 0,2 0 0,1 0 0,1 0 0,2-1 0,0 1-1,2-1 1,0 0 0,2 0 0,9 19-1,-1 9-52,20 118 16,-34-144 32,2 0 1,1 0-1,0 0 0,2-1 1,1 0-1,2 0 0,0-1 1,2 0-1,0-1 0,2 0 0,0-1 1,2 0-1,5 4 4,18 10-25,2-2 0,0-3 0,3-1 0,0-1 0,2-3 0,1-2 0,1-2 0,40 13 25,15-3-3,1-4 0,2-4 0,0-5 0,1-5 0,1-4 1,84-4 2,-78-2 81,87 5 44,1-10 1,37-10-126,143-37 49,19-4-42,-34 21 5,-9-5-84,-277 20 0,-1-3 0,-1-4 0,27-13 72,7-5-48,-1-5 0,-3-4 0,8-11 48,-99 49-10,0 0 1,-1-1 0,-1 0 0,0-2 0,0 0 0,-1 0 0,-1-2 0,-1 0 0,0 0 0,-1-1 0,-1-1 0,0 0 0,-1-1-1,-1 1 1,-1-2 0,-1 1 0,-1-1 0,0 0 0,-2-1 0,0 1 0,1-19 9,-7 29 29,0 0-1,-1 0 1,0 0 0,0 1 0,-1-1 0,0 1 0,-1 0-1,1 0 1,-2 0 0,0 1 0,0-1 0,0 2-1,-1-1 1,0 1 0,-1 0 0,1 0 0,-1 1-1,-1 0 1,1 0 0,-9-4-29,-7-8-91,-48-34-28,-2 2-1,-3 4 0,-1 4 0,-2 3 0,-78-27 121,57 30 520,-99-21-521,-156-6 320,-37 14-296,-32 1-172,-70-16-561,-44 21 427,249 38 770,-7 14-488,194-4 193,0 4 0,1 5 0,0 5 0,-77 25-193,110-24-328,0 3-1,2 3 1,1 3-1,2 3 0,-6 6 329,-140 98-1617</inkml:trace>
  <inkml:trace contextRef="#ctx0" brushRef="#br0" timeOffset="290083.06">14660 5397 6921,'-53'-23'5205,"21"0"-4872,30 20-323,0 0 0,-1 1 0,0-1 0,1 0 0,-1 1 0,0 0 0,-1 0 0,1 0 0,0 0 0,0 0 0,-1 1 0,1-1 0,-1 1 0,0 0 0,1 0 0,-1 0 0,0 1 0,1-1 0,-1 1 0,0 0 0,0 0 0,1 0 0,-1 0 0,0 1 0,0 0 0,1-1 0,-1 1 0,0 1 0,1-1 0,-1 0 0,1 1 0,0 0 0,-1 0 0,1 0 0,0 0 0,0 1-10,-17 17 139,2 2 0,0 0 0,1 1 0,1 1 0,1 0 0,2 2 0,0-1 0,-2 10-139,-95 236 281,99-236-231,2 0 0,1 1 0,2 0 0,2 0 0,1 1 0,2 0 0,1-1 0,2 1 0,6 34-50,-2-41 22,1-1 0,0 0 1,3-1-1,0 0 0,2 0 1,0-1-1,2-1 0,1 0 1,2-1-1,0-1 0,3 2-22,56 69 147,3-3-1,4-3 0,5-4 1,68 49-147,-85-80 39,3-3 1,1-4 0,3-3 0,1-4 0,3-3-1,80 25-39,83 7 128,-149-41-74,1 4-53,1-4 0,1-4 0,1-5-1,0-5 1,1-3 0,39-4-1,-72-12 22,0-2 1,0-3-1,9-6-22,-17 2 15,0-3 0,-2-3 0,17-9-15,-3-7 37,-1-4 0,-2-3 0,-2-2 0,-2-4 0,-2-2-1,16-20-36,-47 42 1,-2 0 0,-1-2-1,-1-1 1,9-17-1,-15 17-1,-2-1-1,-2-1 1,-1-1-1,-1-1 1,-2 0-1,-2-1 0,7-37 2,163-702 657,-165 701-646,-4 1 1,-2-2-1,-4-3-11,-6 75 0,-1 1 0,1-1-1,-1 1 1,0-1 0,0 1 0,-1-1-1,1 0 1,-1 1 0,1-1-1,-1 1 1,0-1 0,0 1 0,-1 0-1,1-1 1,-1 1 0,1 0-1,-1 0 1,0 0 0,-1 0-1,1 0 1,0 1 0,-1-1 0,1 0-1,-1 1 1,0 0 0,0 0-1,0 0 1,0 0 0,0 0 0,0 1-1,-1-1 1,-1 0 0,-32-15-81,-13-6 106,-1 2-1,-1 2 1,-1 2-1,-6 1-24,-421-64 1515,455 75-1461,-73-12 310,0 5 0,-20 2-364,-232 9 491,-18 1-574,-70 15-757,246-19-1901,-137-21 2741,128 2-3101,2 2 154</inkml:trace>
  <inkml:trace contextRef="#ctx0" brushRef="#br0" timeOffset="581894.2">14800 6527 10338,'12'6'4041,"12"-12"-2834,15-13-1251,-2-1 1,0-2-1,-1-2 0,-1-1 0,10-12 44,196-158-142,-14-7-110,39-58 252,-197 185-46,-4-2 1,-3-3 0,23-43 45,-28 33-20,-4-1 1,-4-3 0,11-37 19,-21 36 1,-4-3 0,-4-1 0,6-49-1,-13 18 54,-7 0 0,-2-43-54,-12 102 31,-3 1 0,-3-1 0,-11-68-31,0 64 58,-2 0 0,-18-44-58,17 70 38,-2 0-1,-2 2 0,-26-43-37,-87-112 55,-16 26-36,-22 11 2,-26 16 14,-29 9 15,-94-70 113,168 130-273,-3 6 0,-51-11 110,87 42-116,-88-19 116,-250-40 136,350 81-107,-2 6 1,-43 1-30,44 10 21,1 5 0,-83 12-21,-212 53 190,8 16-64,309-61-129,2 5-1,0 3 1,-34 19 3,-9 13-395,-113 75 395,-98 98-468,203-128 585,-57 62-117,71-48 434,-57 78-434,102-110 176,5 4 0,-43 74-176,87-119 62,3 2 1,1 1-1,2 0 0,3 2 1,-9 43-63,-36 251 62,47-211-251,2 87 189,20 143-193,0-220 154,19 95 39,-18-190-7,3 1 1,1-1-1,10 21 7,5-5 13,3-2 1,3-2-1,2 0 1,3-3-1,3-1 1,2-1-1,3-3 1,2-2-1,2-1 0,2-3 1,3-3-1,1-1 1,42 23-14,15 7-38,3-6 1,3-4 37,78 33-155,19-2 155,-71-39-128,151 38 128,-166-63-24,1-6 0,86 4 24,-2-13 43,68-10-43,241-25 8,-2-41-16,-337 30-7,167-52 15,-252 51-4,-1-5-1,-2-3 0,-2-5 1,48-33 4,-49 23-24,-3-3 0,68-58 24,-45 16-25,-5-4 0,-5-5 0,19-32 25,-69 76 4,-3-3 0,-3-2-1,-4-1 1,-2-3 0,-3-1 0,3-19-4,-21 46-106,-2-2 0,-2 1 0,-3-2 0,-1 0 0,-3-1-1,1-27 107,-17-112-2439,-33 18 112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48:18.155"/>
    </inkml:context>
    <inkml:brush xml:id="br0">
      <inkml:brushProperty name="width" value="0.05" units="cm"/>
      <inkml:brushProperty name="height" value="0.05" units="cm"/>
    </inkml:brush>
  </inkml:definitions>
  <inkml:trace contextRef="#ctx0" brushRef="#br0">28 1427 4385,'-24'62'8754,"21"-59"-5906,12-105-2598,-5 37-223,3-63 8,6 0 0,5 2 0,25-84-35,39-97 31,-79 299-56,-3 7 37,0 0 1,-1 1 0,1-1-1,0 0 1,0 0 0,0 1 0,0-1-1,0 0 1,0 1 0,1-1-1,-1 0 1,0 1 0,0-1-1,0 0 1,1 1 0,-1-1 0,0 0-1,1 1 1,-1-1 0,0 1-1,1-1 1,-1 1 0,1-1-1,-1 1 1,1-1 0,-1 1-1,1-1 1,0 1 0,-1 0 0,1-1-1,-1 1 1,1 0 0,0-1-1,-1 1 1,1 0 0,0 0-1,-1 0 1,1 0 0,0 0-1,-1-1 1,1 1 0,0 0 0,-1 1-1,1-1 1,0 0 0,0 0-1,-1 0 1,1 0 0,0 0-1,-1 1 1,1-1 0,-1 0 0,1 1-1,0-1 1,-1 0 0,1 1-1,0 0-12,6 3 194,-7-3-187,1 0 0,0-1 0,0 1 0,-1 0 0,1-1 0,0 1 0,0-1 0,-1 1 0,1-1 0,0 0 0,0 1 0,0-1 1,0 0-1,0 1 0,0-1 0,0 0 0,0 0 0,0 0 0,0 0 0,-1 0 0,1 0 0,0 0 0,0 0 0,0 0 0,0-1 0,0 1 0,0 0 0,0-1 0,0 1 0,0 0 0,0-1-7,48-42 131,22 29-164,321-55-1,47 0 29,31 4 20,-11 29-54,-259 17 70,6 9-17,-143 5-9,-1-4 0,0-2-1,5-4-4,14-2 4,-48 11 1,1 2 0,0 2 0,0 1 0,1 1 0,19 4-5,-27-2 9,-1-2 1,1 0-1,-1-2 0,0-1 1,20-5-10,-27 5 2,-1 0 1,0 1 0,1 1-1,-1 1 1,1 1 0,-1 0-1,0 1 1,1 1 0,10 4-3,-16 4 172,28 32 3,87 55-126,-109-79-35,-1 1-1,-1 0 1,-1 1 0,0 1 0,-2 0 0,0 1-1,-2 0 1,0 1 0,6 23-14,72 183 585,-43-85-469,-38-117-12,-1 0 0,-2 1 0,0 0 0,-2 0 0,-2 0 1,0 0-1,-3 27-104,-1 145 398,1-177-332,2 0 0,1 0 0,1 0-1,1 0 1,1 0 0,2 1-66,-3-9 5,-1-5 5,0 1 0,0 0 0,-1 0-1,-1 0 1,0 1 0,0-1 0,-1 0 0,-1 1-10,-9 17 215,-13-18 118,-30 29-230,35-32-81,1-1 0,-1-1 0,-1 0 0,1-2 1,-1 0-1,0-1 0,-1 0 0,1-2 0,-1-1 0,1 0 0,-1-1 0,1-1 1,0-1-1,-17-3-22,-50 0 41,32 6-30,0 4 1,0 1 0,-20 7-12,-131 12 39,-233-55-136,268 30 52,-117 16 45,213-9-3,0 2-2,-1-3 1,1-3 0,-1-4-1,0-2 1,1-4-1,-15-6 5,59 6-6,-12-3 1,0 1 0,-1 2 1,1 2-1,-1 2 0,0 1 1,-17 4 4,-69 19-29,94-13 23,0-2 1,0-1 0,0-2-1,-1-1 1,-16-3 5,-12-8-2,0-3 0,1-3 0,1-3 0,-39-17 2,20 8 13,-52-15-66,81 13-766,7 20-2191,-17 3-1079</inkml:trace>
  <inkml:trace contextRef="#ctx0" brushRef="#br0" timeOffset="17570.746">4293 1711 9058,'-19'32'5873,"26"-60"-5744,-1 0 0,-1-1 0,-2 0-1,0 1 1,-2-18-129,-1 32 32,9-361 75,-1-25-31,-7 374-74,0-24 1,2 1 0,1-1 0,3 1 1,2 0-1,3 1 0,1 0 0,15-34-3,39-11-56,-62 90 53,0 1 0,-1 0 0,1 0 0,0 1 1,0-1-1,0 1 0,0 0 0,0 0 0,0 1 0,0-1 0,0 1 0,0 0 0,0 1 1,0-1-1,0 1 0,0 0 0,0 0 0,0 1 0,0-1 0,-1 1 0,1 0 0,0 0 1,-1 1-1,1 0 0,-1-1 0,0 1 0,2 2 3,1-1 2,60 32-30,-19-8 42,1-3-1,2-2 0,0-2 0,1-2 1,37 8-14,-25-18 18,1-2 1,-1-2 0,1-4 0,17-3-19,108 3 43,-172-1-19,-1 1 0,1 0 0,-1 2-1,1 0 1,-1 1 0,0 1-1,0 0 1,-1 1 0,1 1 0,-1 1-1,-1 0 1,1 1 0,-2 1-1,11 8-23,-23-17 66,-1 0-1,0 0 0,0 1 0,0-1 0,0 0 0,0 1 0,0-1 0,0 0 0,0 1 0,0-1 0,-1 1 0,1 0 0,-1-1 1,1 1-1,-1-1 0,0 1 0,1 0 0,-1-1 0,0 1 0,0 0 0,0-1 0,0 1 0,0 0 0,-1-1 0,1 1 0,0 0 1,-1-1-1,0 1 0,1 0 0,-1-1 0,0 1 0,1-1 0,-1 0 0,-1 2-65,-43 42 1400,36-37-1376,-22 17 192,2 1 0,1 2 0,1 1 0,1 1-1,1 1 1,-10 20-216,-18 43 40,5 3 0,-3 18-40,0-1 20,34-78-7,-2-1 0,-1 0 0,-1-2 0,-2-1 0,-2 0 0,0-2 1,-2-1-1,-3 0-13,13-13 6,-2-1 0,0 0 1,0-2-1,-1 0 0,-1-2 1,0 0-1,-1-1 0,0-1 1,0-1-1,-1-1 0,0-1 1,0-1-1,0-1 1,-3-1-7,-245-6-88,263 2 78,-1 1 1,0-1 0,-1 2 0,1-1 0,1 1 0,-1 0-1,0 1 1,0 0 0,0 1 0,1-1 0,-1 2 0,1-1-1,0 1 1,0 0 0,0 1 0,-2 2 9,-6 6-2743,4-5 655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47:22.941"/>
    </inkml:context>
    <inkml:brush xml:id="br0">
      <inkml:brushProperty name="width" value="0.05" units="cm"/>
      <inkml:brushProperty name="height" value="0.05" units="cm"/>
    </inkml:brush>
  </inkml:definitions>
  <inkml:trace contextRef="#ctx0" brushRef="#br0">211 2553 3505,'0'-1'109,"2"-17"4934,10 28-2192,91 96-2086,-17 9-233,-13-45-406,-55-57-89,0 1 1,-1 0-1,0 1 1,-1 1-1,-1 0 0,-1 1 1,0 1-1,-1 0 1,-1 1-1,-1 1 1,-1-1-1,1 5-37,54 122 116,-5-26-64,6-36-48,54 28 34,-87-89-40,1 1 4,-1 0 0,-1 2 0,20 23-2,117 167 44,-150-196-27,0 0 0,1-1 0,1-1 0,0 0 1,6 1-18,16 14 38,168 144 108,-64-85-76,78 130-2,64 104-7,-259-292-55,-1 2-1,-2 1 1,14 28-6,-3-7 63,8 20-43,3-7-113,106 97 63,-49-72 57,-80-75-19,-1 2 0,-1 0-1,-1 1 1,12 18-8,43 43 2,136 148-4,-175-188-2,3-3 0,1 0 0,45 32 4,91 72-68,-82-72 68,-91-68-187,-5-6 117,0 1 0,0-1 1,0 1-1,0-1 0,0 1 1,0 0-1,0-1 0,0 1 1,-1 0-1,1 0 0,0 0 1,0 0-1,-1-1 0,1 1 0,-1 0 1,1 0-1,-1 0 0,1 0 1,-1 0-1,0 1 0,1-1 1,-1 0-1,0 0 0,0 0 1,0 0-1,0 0 0,0 0 1,0 0-1,0 0 0,0 0 1,-1 1 69,-6 9-1833</inkml:trace>
  <inkml:trace contextRef="#ctx0" brushRef="#br0" timeOffset="2317.666">337 1422 2529,'21'50'1571,"2"-1"0,2-1 0,26 35-1571,-42-68 119,1 0 0,0-1 1,2 0-1,-1-1 0,2-1 1,0 0-1,0 0 0,12 7-119,56 13 220,122 95-130,-157-105-84,-1 2-1,-2 2 1,0 2 0,-1 1 0,-2 3-1,23 24-5,58 63 83,-108-106-14,1 1-1,0-2 1,1 0-1,1-1 1,0 0-1,0-1 1,1-1-1,8 2-68,18 12 143,0 2-1,-2 2 1,-1 1 0,-1 3-1,30 29-142,-59-51 22,108 83 258,-106-81-197,43 22 393,61 21-280,-101-45-176,103 58 77,-50-35-57,71 25 226,-124-49-219,0 1-1,-1 0 1,0 1 0,0 1 0,-1 0 0,-1 1 0,11 12-47,-14-15 11,80 95 74,-1 21-32,-15-42-5,-66-77-43,0 0-1,0 0 1,0-1 0,1 0-1,0 0 1,0-1 0,0 0-1,1 0 1,3 0-5,21 11 9,168 85 22,-32-23-21,-37-4 4,235 210 83,-216-175-66,362 274 23,-124-102-36,-204-155-12,323 249-8,-327-233-77,72 61-185,100 81-692,-82-52 548,-216-191 641,-2 2 1,-2 2 0,11 15-234,-53-38-2567,-21-9 670</inkml:trace>
  <inkml:trace contextRef="#ctx0" brushRef="#br0" timeOffset="8456.01">40 4323 9658,'-4'3'5954,"8"9"-4246,-2-11-1688,1 0 0,1 1-1,-1-1 1,0-1 0,0 1 0,0 0 0,0-1 0,1 1 0,-1-1 0,0 0 0,1 0 0,-1-1-1,0 1 1,0 0 0,0-1 0,1 0 0,-1 0 0,0 0 0,0 0 0,0-1 0,0 1 0,0-1-1,2-1-19,17-6 44,-13 5-43,1 1 0,0 0 0,1 0 1,-1 1-1,0 1 0,1-1 0,-1 2 0,1-1 0,-1 2 0,0-1 0,1 1 0,-1 1 0,1 0 1,-1 0-1,0 1 0,0 0 0,1 2-1,3 1 4,-8-2 0,0 0 0,0-1 0,0 0 0,0 0 0,1 0 1,-1-1-1,1 0 0,-1 0 0,1-1 0,0 0 0,0 0 0,0-1 1,0 1-1,-1-2 0,1 1 0,0-1 0,0 0 0,0 0 1,-1-1-6,-5 2 26,-1-1-1,0 0 0,0 0 0,0 1 1,0-1-1,0 0 0,0 1 0,0-1 0,0 0 1,0 0-1,-1 1 0,1-1 0,0 0 0,0 1 1,0-1-1,-1 0 0,1 1 0,-1-1 1,1 0-1,0 1 0,-1-1 0,1 1 0,-1-1 1,1 1-1,-1-1 0,1 1 0,-1-1 0,0 1 1,1 0-1,-1-1 0,1 1 0,-1 0 1,0-1-1,0 1 0,1 0 0,-1 0 0,0 0 1,1-1-1,-1 1 0,0 0 0,0 0 0,1 0 1,-1 0-1,0 0 0,1 0 0,-1 1 1,0-1-1,0 0 0,1 0 0,-1 0 0,0 1-24,-33 4 131,0 1 0,0 2-1,1 2 1,0 0-1,1 3 1,0 0-1,1 2 1,-19 13-131,-13 3 73,12-18-4,51-14-72,0 0-1,0 0 1,0 0-1,1 0 0,-1 0 1,0 1-1,0-1 1,1 0-1,-1 0 1,0 0-1,1 0 0,-1 0 1,1 0-1,-1 0 1,1 1-1,-1-1 0,1 0 1,0 0-1,-1 1 1,1-1-1,0 0 1,0 1-1,0-1 0,-1 1 1,1-1-1,0 1 1,0-1-1,0 1 0,0 0 1,0-1-1,0 1 1,0 0-1,0 0 1,0 0-1,0 0 4,80 11-167,-70-10 170,0-1-1,1 1 0,-1-2 0,0 0 0,0 0 1,0-1-1,1 0 0,-2-1 0,1 0 1,0-1-1,-1 0 0,1-1 0,-1 0 0,0 0 1,6-6-3,-294 169 280,274-151-444,21-13 2,239-109-1167,-173 94-264,-105 32 1769,-293 89 1067,278-91-1173,50-19-181,2 5 77,91-23-1405,-34 40-4370,-39 8 1653</inkml:trace>
  <inkml:trace contextRef="#ctx0" brushRef="#br0" timeOffset="11848.353">1878 4482 6401,'-10'-8'5251,"11"23"-4136,2 1-926,0 215 418,-3 105-486,2-106 10,20 10-67,-5-101-43,-14 20-30,-23 69 304,12-165-76,4-37-66,1 1-1,1-1 0,2 1 1,0 0-1,2 4-152,8-4 223,-3 21 413,11 70-633,-17-112-15,-1-6-48,0 0 0,-1 0 1,1-1-1,0 1 0,-1 0 0,1 0 1,-1 0-1,1 0 0,0 0 0,-1 0 1,1 0-1,-1 0 0,1 0 0,0 0 1,-1 0-1,1 0 0,-1 0 1,1 0-1,0 0 0,-1 0 0,1 0 1,0 0-1,-1 1 0,1-1 0,-1 0 1,1 0-1,0 0 0,-1 1 0,1-1 1,0 0-1,0 1 0,-1-1 1,1 0-1,0 0 0,0 1 0,-1-1 1,1 1-1,0-1 0,0 0 0,0 1 1,0-1-1,-1 0 0,1 1 1,0-1-1,0 1 0,0-1 0,0 0 1,0 1-1,0-1 0,0 1 0,0-1 1,0 0-1,0 1 0,0-1 0,0 1 1,1-1-1,-1 0 0,0 1 1,0-1-1,0 0 0,0 1 0,1-1 60,-24-13-2679</inkml:trace>
  <inkml:trace contextRef="#ctx0" brushRef="#br0" timeOffset="14383.288">4710 4499 4609,'-15'-7'5993,"6"17"-4362,0 27-2460,8-31 1470,-8 68-81,3-1 0,3 1 0,5 46-560,-1 22 46,-1 89 67,14 59-113,-6-140 786,-10 145-786,-21-77 668,29-177-351,18 187-122,-23-221 252,0-20-3304,2-3 315</inkml:trace>
  <inkml:trace contextRef="#ctx0" brushRef="#br0" timeOffset="16296.488">205 4373 4025,'0'-1'115,"-1"1"-1,1 0 1,0 0-1,0 0 1,0-1 0,-1 1-1,1 0 1,0 0 0,0-1-1,0 1 1,-1 0 0,1-1-1,0 1 1,0 0 0,0 0-1,0-1 1,0 1 0,0 0-1,0-1 1,0 1 0,0 0-1,0-1 1,0 1 0,0 0-1,0 0 1,0-1 0,0 1-1,0 0 1,0-1 0,0 1-1,0 0 1,1-1 0,-1 1-1,0 0 1,0 0-1,0-1 1,0 1 0,1 0-1,-1 0 1,0-1 0,0 1-1,1 0 1,-1 0 0,0 0-1,0 0 1,1-1 0,-1 1-1,0 0 1,0 0 0,1 0-1,-1 0 1,0 0 0,1 0-1,-1 0 1,0 0 0,1 0-1,-1 0 1,0 0 0,0 0-1,1 0 1,-1 0 0,0 0-1,1 0 1,-1 0 0,0 0-1,1 0 1,-1 0-1,0 0-114,19 18 2735,-14-13-3067,5 7 465,1-1 0,0 0 0,0-1 0,1 0 0,1-1 0,0-1 0,0 0 0,0 0 0,1-2 0,0 0 0,1 0 0,-1-1 0,1-1-133,19 0 34,-1-1 0,1-2 0,0-1 0,-1-1 0,1-2 0,-1-2 0,0-1 0,0-2 0,0 0 0,28-14-34,-1 5 42,-18 9-26,0 2 0,0 2 0,0 1 0,0 2-1,0 3 1,0 1 0,0 2 0,29 7-16,-12-3 20,-1-2 1,1-3 0,55-3-21,-100-2 72,0-1 1,1 0-1,-1-1 1,0-1 0,-1 0-1,1 0 1,0-2 0,-1 0-1,0 0 1,-1-1-1,0 0 1,0-2 0,11-8-73,-22 18 128,-1 0 0,1 1 0,0-1 0,-1 0 0,1 0 0,-1 1 0,1-1 0,-1 0 0,0 1 0,0-1 0,1 0 0,-1 1 0,0-1 0,0 0 0,0 1 0,0-1 0,-1 0 0,1 1 0,0-1-1,-1 0 1,1 1 0,-1-1 0,1 0 0,-1 1 0,1-1 0,-1 0 0,0 0 0,0 0 0,0 1-128,-2 12 320,7 20-517,-7-42-4711,-11-4 1221</inkml:trace>
  <inkml:trace contextRef="#ctx0" brushRef="#br0" timeOffset="17284.684">1971 4505 9802,'-1'-7'7091,"25"-8"-7024,33-5-94,1 2 0,0 4 0,1 1 0,1 4 0,47-2 27,-102 10 0,64-7-10,0 3-1,0 4 1,0 2 0,24 5 10,-20 2-3,239 18 4,-153-28 14,-75-1 18,-1 3 1,1 5-1,39 8-33,23 18 377,-110-20-251,2-2 0,-1-1-1,1-2 1,0-2 0,0-1-1,0-2 1,0-2 0,1-1-1,14-4-125,-7-5 35,77-9 68,47 9-61,-39-10 1076,-120 24-344,-27 12-672,-38 21-4999,7-20 1234</inkml:trace>
  <inkml:trace contextRef="#ctx0" brushRef="#br0" timeOffset="18402.265">4481 4662 4785,'1'-8'7025,"24"-40"-6296,-18 38-690,1 0 0,-1 1-1,2 0 1,-1 0 0,1 1 0,0 0 0,1 1 0,0 0 0,0 0 0,1 1 0,-1 1 0,1-1 0,2 1-39,155-44 196,240-20 434,-382 62-570,25-7 75,1 1-1,0 3 1,1 3 0,43-1-135,252 16 837,-57-34-423,-69 17 43,-69-21 267,-123 29 361,-66-7 2283,-80 13-2902,97-4-1068,10 18-4686,12-3 1617,3 1-51</inkml:trace>
  <inkml:trace contextRef="#ctx0" brushRef="#br0" timeOffset="19324.695">6518 4265 9810,'-13'3'7099,"-6"8"-5317,6-2-1285,8-4-473,0 0-1,0 1 1,0-1 0,1 1 0,0 0-1,0 0 1,0 1 0,1-1-1,0 1 1,0 0 0,1 0-1,0 0 1,0 0 0,1 0-1,-1 0 1,2 0 0,-1 1-1,1 4-23,-1-6 8,-2 63-28,3-70 19,0 1 1,0-1 0,1 1-1,-1-1 1,0 1 0,0 0 0,0-1-1,0 1 1,1-1 0,-1 1-1,0 0 1,1-1 0,-1 1 0,0 0-1,1-1 1,-1 1 0,0 0-1,1 0 1,-1-1 0,0 1 0,1 0-1,-1 0 1,1 0 0,-1-1-1,1 1 1,-1 0 0,0 0 0,1 0-1,-1 0 1,1 0 0,-1 0-1,1 0 1,-1 0 0,1 0 0,-1 0-1,1 0 1,-1 0 0,0 0-1,1 0 1,-1 1 0,1-1 0,-1 0-1,1 0 1,-1 0 0,0 1-1,1-1 1,-1 0 0,0 1 0,1-1-1,-1 0 1,0 1 0,1-1-1,-1 0 1,0 1 0,0-1 0,1 0-1,-1 1 1,0-1 0,0 1-1,0-1 1,0 1 0,1-1 0,-1 0-1,0 1 1,0-1 0,0 1-1,0-1 1,0 1 0,0-1 0,0 1 0,11-62 130,-11 57-116,0 1 0,1 0 0,-2-1 0,1 1 0,0 0-1,-1 0 1,1 0 0,-1-1 0,0 1 0,0 0 0,0 0 0,-1 0-1,1 0 1,-1 0 0,1 1 0,-1-1 0,0 0 0,0 1 0,0-1-1,-1 1 1,1 0 0,-1 0 0,0-1-14,2 3 6,0 0 0,0 0 1,0 1-1,0-1 0,0 0 0,0 1 1,1-1-1,-1 1 0,0-1 0,0 1 0,0 0 1,1-1-1,-1 1 0,0 0 0,1-1 1,-1 1-1,1 0 0,-1 0 0,1 0 0,-1-1 1,1 1-1,-1 0 0,1 0 0,0 0 1,-1 0-1,1 0 0,0 0 0,0 0 0,0 0 1,0 1-7,-4 15 16,1 0 0,1 0 0,1 0 1,0 0-1,1 0 0,1 1 1,1-1-1,0 0 0,1 0 0,4 12-16,-7-27 0,0 0-1,0 0 1,1 0 0,-1 0-1,0 0 1,1 0-1,-1 0 1,1 0-1,-1 0 1,1 0-1,0-1 1,0 1 0,0 0-1,0-1 1,0 1-1,0 0 1,0-1-1,1 1 1,-1-1-1,1 0 1,-1 1 0,1-1-1,-1 0 1,1 0-1,0 0 1,-1 0-1,1 0 1,0-1-1,0 1 1,0 0 0,0-1-1,-1 1 1,1-1-1,0 0 1,0 0-1,0 0 1,0 0-1,0 0 1,2 0 0,-1-3-8,-1-1 0,1 1 0,0-1-1,-1 1 1,0-1 0,0 0 0,0 0 0,0 0 0,-1 0 0,0 0-1,1 0 1,-2-1 0,1 1 0,0 0 0,-1-1 0,0 1-1,0 0 1,0-1 8,1-5-21,-1 0 0,0 0-1,-1-1 1,0 1 0,0 0 0,-1 0-1,0 0 1,-1 0 0,0 1 0,-1-1-1,0 1 1,0 0 0,-1 0-1,0 0 1,-1 0 0,0 1 0,0 0-1,-1 0 1,0 1 0,0 0 0,-4-2 21,10 8 4,0 0 0,-1 0 1,1 0-1,0 0 1,-1 0-1,1 0 0,0 1 1,-1-1-1,1 1 0,-1-1 1,1 1-1,-1-1 1,1 1-1,-1 0 0,0 0 1,1 0-1,-1 0 1,1 0-1,-1 0 0,1 0 1,-1 0-1,1 1 0,-1-1 1,0 1-1,1-1 1,0 1-1,-1-1 0,1 1 1,-1 0-1,1 0 1,0 0-1,-1 0 0,1 0 1,0 0-1,0 0 1,0 0-1,0 0 0,0 0 1,0 1-5,-22 59 149,20-37-100,1 0 1,2 0-1,0 1 1,1-1 0,3 12-50,12 18 86,-15-53-87,-1 0 1,1 0 0,-1 0 0,1 0 0,0-1 0,-1 1 0,1 0 0,0 0-1,-1 0 1,1-1 0,0 1 0,0 0 0,0-1 0,0 1 0,0 0 0,-1-1 0,1 1-1,0-1 1,0 0 0,1 1 0,-1-1 0,0 0 0,0 1 0,0-1 0,0 0 0,0 0-1,0 0 1,0 0 0,0 0 0,0 0 0,0-1 0,0 1 0,0 0 0,1 0-1,-1-1 1,0 1 0,0-1 0,-1 1 0,1-1 0,0 1 0,0-1 0,0 1 0,0-1-1,0 0 1,0 0 0,-1 1 0,1-1 0,0 0 0,-1 0 0,1 0 0,9-12-91,-1 0 1,0 0-1,-1-1 1,0 0 0,-2-1-1,1 0 1,-2 0-1,0 0 1,-1-1 0,0 1-1,-1-1 1,-1 0-1,0 0 1,-1-7 90,1 5-98,0 0 0,-2-1 0,0 1 0,0 0 0,-2-1 0,0 1-1,-2 0 1,0 0 0,-3-9 98,6 25 16,1 1 1,-1-1-1,0 0 0,0 1 0,1-1 1,-1 1-1,0-1 0,0 1 0,0-1 1,-1 1-1,1 0 0,0-1 0,0 1 1,-1 0-1,1 0 0,-1 0 0,1 0 1,-1 0-1,1 0 0,-1 1 0,0-1 1,1 0-1,-1 1 0,0 0 0,0-1 1,1 1-1,-1 0 0,0 0 0,0 0 0,0 0 1,1 0-1,-1 0 0,0 0 0,0 0 1,1 1-1,-1-1 0,0 1 0,1 0 1,-1-1-1,0 1 0,1 0 0,-1 0 1,1 0-1,-1 0 0,1 0 0,0 0 1,-1 0-1,1 1 0,0-1 0,0 0 1,0 1-1,0-1 0,0 1 0,0-1 1,0 1-1,0 0-16,-5 10 103,1 0 0,1 1 0,0-1 1,0 1-1,1 0 0,1 0 0,0 0 0,1 0 1,0 1-1,1-1 0,1 0 0,0 0 0,1 2-103,-2-15 7,-1 1 0,1 0 0,0-1 0,0 1 0,0-1 0,0 1 0,0 0 0,0-1 0,0 1 0,0-1 0,0 1-1,1 0 1,-1-1 0,0 1 0,0-1 0,0 1 0,1-1 0,-1 1 0,0-1 0,1 1 0,-1-1 0,0 1 0,1-1 0,-1 1-1,1-1 1,-1 1 0,0-1 0,1 0 0,-1 1 0,1-1 0,0 0 0,-1 1 0,1-1 0,-1 0 0,1 0 0,-1 0 0,1 1-1,0-1 1,-1 0 0,1 0 0,-1 0 0,1 0-7,19-19 44,-8-1-283,-1-1 0,-2 0 0,0 0 0,-1-1 1,-1 0-1,-1 0 0,0-3 239,0-3-530,0 0 0,-2 1 1,-2-2-1,0 1 0,-2 0 1,-3-26 529,-12 17-495,14 37 508,1-1 0,-1 1 0,0 0-1,1-1 1,-1 1 0,0-1 0,0 1 0,1 0 0,-1 0 0,0-1 0,0 1 0,0 0 0,1 0 0,-1 0 0,0 0-1,0 0 1,0 0 0,1 0 0,-1 0 0,0 0 0,0 0 0,0 1 0,1-1 0,-1 0 0,0 0 0,0 1 0,1-1-1,-1 1 1,0-1 0,0 1 0,1-1 0,-1 1 0,1-1 0,-1 1 0,0-1 0,1 1 0,-1 0 0,1-1 0,0 1-1,-1 0 1,1-1 0,-1 1 0,1 0 0,0 0-13,-7 11 341,0 1 1,1 0-1,1 1 0,0-1 0,1 1 1,1 0-1,0 0 0,0 5-341,1-9 193,2-9-177,-4 14 278,1 0-1,1 0 1,0 0 0,1 0-1,0 1 1,2-1 0,1 15-294,-2-28 11,0-1 0,0 1 1,0-1-1,0 1 1,1-1-1,-1 1 1,0-1-1,1 1 1,-1-1-1,1 1 1,-1-1-1,1 1 1,0-1-1,-1 0 0,1 0 1,0 1-1,0-1 1,0 0-1,0 0 1,0 0-1,0 0 1,0 0-1,1 0 1,-1 0-1,0 0 1,1 0-1,-1-1 1,0 1-1,1-1 0,-1 1 1,1-1-1,-1 1 1,1-1-1,-1 0 1,1 0-1,-1 1 1,1-1-1,-1 0 1,1 0-1,-1-1 1,1 1-1,-1 0 0,1 0 1,-1-1-1,1 1 1,-1-1-1,0 0 1,1 1-1,-1-1 1,0 0-1,1 1 1,-1-1-1,0 0 1,0 0-1,0 0 1,0 0-1,1-1-11,9-12-196,-2 1-1,1-2 1,-2 1 0,0-1-1,0 0 1,-2-1 0,0 0 0,-1 0-1,0 0 1,2-15 196,2-37-1335,-9 68 1330,0 0-1,0 1 1,0-1 0,0 0-1,0 1 1,0-1 0,0 0-1,0 1 1,0-1 0,0 0-1,0 1 1,0-1 0,0 0-1,0 1 1,-1-1 0,1 0-1,0 1 1,0-1 0,0 0-1,0 0 1,-1 1 0,1-1-1,0 0 1,0 0 0,-1 1-1,1-1 1,0 0 0,0 0-1,-1 0 1,1 1 0,0-1-1,-1 0 1,1 0 0,0 0-1,-1 0 1,1 0 0,0 0-1,-1 0 1,1 0 0,0 0-1,-1 0 1,1 0 0,0 0-1,-1 0 1,1 0 0,0 0-1,-1 0 1,1 0 0,0 0-1,0 0 1,-1 0 0,1 0-1,0-1 1,-1 1 0,1 0-1,0 0 1,-1-1 5,-6 28 271,0-1-1,2 1 1,1 0 0,1 0-1,1 0 1,2 25-271,0-46-77,0 0 0,1 0 0,-1 0 0,1 0 0,0 0 0,1 0 0,-1-1 0,1 1 0,0 0 0,1-1 0,1 3 77,16 6-3212,-1-29 38</inkml:trace>
  <inkml:trace contextRef="#ctx0" brushRef="#br0" timeOffset="23451.653">197 4018 7994,'7'-12'3520,"13"-2"-2383,-14 10-1001,7-5-111,0 0 1,1 1-1,0 0 1,0 1-1,1 0 1,-1 2-1,2-1 1,-1 2-1,0 0 1,1 1 0,0 0-1,0 2 1,0 0-1,10 0-25,287 50 122,-255-48-64,1-2 1,-1-2 0,1-3-1,-1-3 1,-1-2 0,0-3-1,0-2 1,18-10-59,-40 15 129,-1 2 0,2 1 0,-1 2 0,1 1 1,0 2-1,19 1-129,-46 2 36,10 2 31,1-2-1,-1 0 1,0-1-1,0-1 1,0 0 0,0-2-1,0 0 1,0-1-1,-1-1 1,0-1-1,0 0 1,10-7-67,5-11 1471,-33 25-1344,0 1 0,0-1 1,1 0-1,-1 0 1,0 0-1,0 0 1,0 0-1,0 1 0,0-1 1,1 0-1,-1 0 1,0 0-1,0 0 1,0 0-1,0 0 1,0 0-1,1 0 0,-1 0 1,0 0-1,0 0 1,0 0-1,1 0 1,-1 0-1,0 0 0,0 0 1,0 0-1,0 0-127,-34 5-1341,10 3-2252,-7 1-255</inkml:trace>
  <inkml:trace contextRef="#ctx0" brushRef="#br0" timeOffset="24122.137">1699 4145 8242,'-1'-1'202,"-1"0"0,1-1 1,0 1-1,-1 0 1,1-1-1,0 1 0,0-1 1,0 1-1,0-1 0,0 0 1,0 1-1,0-1 0,1 0 1,-1 0-1,0 1 1,1-1-1,0 0 0,-1 0 1,1 0-1,0 0 0,0-1-202,16-37 971,49-23-1091,-49 53 164,-1 0 0,2 0 0,-1 1 0,1 2 0,1-1 0,-1 2 0,1 0 0,0 1 0,1 1 0,-1 1 0,1 1 0,0 0 0,16 1-44,173 28 337,51-6-241,28-26-31,-226 0-55,1-2 0,-1-3 0,24-9-10,281-98 1280,-252 73-246,-114 44-1033,0 0 0,-1 0 0,1 0 0,0 0 0,-1 0 0,1 0 0,0-1 1,0 1-1,-1 0 0,1 0 0,0 0 0,-1-1 0,1 1 0,0 0 0,0-1 0,0 1 1,-1 0-1,1 0 0,0-1 0,0 1 0,0 0 0,0-1 0,-1 1 0,1 0 1,0-1-1,0 1 0,0 0 0,0-1 0,0 1 0,0 0 0,0-1 0,0 1 1,0 0-1,0-1 0,0 1 0,0 0 0,0-1 0,1 1 0,-1 0 0,0-1 0,0 1 1,0 0-1,0-1 0,0 1 0,1 0 0,-1-1 0,0 1 0,0 0 0,1 0 1,-1-1-1,0 1 0,0 0 0,1 0 0,-1 0 0,0-1 0,1 1-1,-73 21-3665,6 0 906</inkml:trace>
  <inkml:trace contextRef="#ctx0" brushRef="#br0" timeOffset="24905.114">398 3086 6409,'1'-59'5151,"6"62"-2598,30 1-2411,167-6-119,379-28 18,-249 9-32,-277 19-3,0 3-1,0 2 0,-1 3 1,16 4-6,183 33 2,6-31 254,-213-10-103,1-2 0,-1-2 0,21-5-153,-55 6 123,0-2-1,0 1 1,0-2-1,0 0 1,-1 0-1,0-2 1,0 1 0,0-2-1,5-3-122,-7 7 832,-19 18 274,5-9-1161,-17 31-2339</inkml:trace>
  <inkml:trace contextRef="#ctx0" brushRef="#br0" timeOffset="25987.012">508 5633 7666,'-82'29'5401,"81"-30"-5385,1 0 0,-1 0 0,1 0 0,0 0 0,0-1 0,0 1 0,-1 0 0,1 0 1,0 0-1,0 0 0,0 0 0,1 0 0,-1 0 0,0 0 0,0 0 0,0 0 0,1 0 0,-1 0 0,1 0 1,-1 0-1,1 0 0,-1 0 0,1 0 0,0 0 0,-1 0 0,1 0 0,0 0 0,-1 1 0,1-1 0,0 0 0,0 1 1,1-1-17,1-3 48,0 1 0,1 0 1,0 0-1,0 0 0,0 0 1,0 1-1,0 0 0,0-1 1,1 2-1,-1-1 1,1 0-1,-1 1 0,1 0 1,0 0-1,0 0 0,-1 1 1,1 0-1,0-1 0,0 2 1,-1-1-1,1 1 0,0-1 1,2 2-49,141 25 192,196 38-136,-138-59-40,-142-8 0,25 4-8,-1 4 0,0 4 1,0 4-1,-1 3 0,39 16-8,146 36 0,58-25 16,35-25-21,-69-4 49,220 42-44,-431-44 1,59 12-8,1-6 1,1-7-1,80-5 7,53-26 54,-62-8 1683,193 2-1737,-382 25 65,200-11 468,-204 5-377,0 0-1,0-2 1,0-1 0,-1-1 0,-1-1 0,0-1-1,0-1 1,13-11-156,-1 2 174,30-13 365,-39 26-525,78-16 36,-40 34 302,8 6-411,-71-14-60,1 0 0,-1-1 1,0 1-1,0 0 0,1 0 0,-1 0 0,0 0 0,0-1 0,0 1 0,0 0 0,0 0 1,0 0-1,0 0 0,0 0 0,0-1 0,-1 1 0,1 0 0,0 0 0,0 0 0,-1-1 0,1 1 1,-1 0-1,1 0 0,-1-1 0,1 1 0,-1 0 0,1-1 0,-1 1 0,1 0 0,-1-1 1,0 1-1,1-1 0,-2 1 119,2 0-299,-21 19-2840</inkml:trace>
  <inkml:trace contextRef="#ctx0" brushRef="#br0" timeOffset="32694.095">182 1365 2256,'21'-45'8584,"-11"50"-4159,23 12-4852,-19-9 698,79 49-330,90 126 58,152 138 66,-305-299-56,2-2 0,0 0 1,1-2-1,8 1-9,37 21 10,-34-16-8,-1 2 1,-2 2 0,0 2-1,23 23-2,-39-30 4,1-1 1,0-1-1,2-1 0,1-2 0,0 0 0,1-2 0,1-2 0,0 0 1,2-2-5,17 5 20,0 2 1,-1 3 0,38 23-21,16 19 23,-2 17-19,-70-51 2,0-1 1,2-2-1,1-2 0,1-1 0,2-1 1,0-2-1,31 12-6,83 6 144,-133-45 740,-18 6-266,-3 6 108,2-6 547,4-1-558,54-1-789,6-1 49,92 18 46,-106-16-27,0 2-1,1 3 0,-1 1 1,-1 3-1,5 2 7,49 19-25,4-1 59,-87-25-39,0 1-1,-1 2 0,1 0 1,-1 0-1,-1 2 1,1 0-1,-1 1 1,-1 1-1,0 0 0,0 2 1,0 0 5,68 63 17,23 34 54,-52-47-58,-33-37 5,-18-19-16,0-1 0,1 0-1,-1 0 1,1 0-1,0-1 1,0 0-1,0 0 1,1 0 0,-1-1-1,1 1 1,0-1-1,0-1 1,6 3-2,316 90 43,-281-77-35,-17-6-11,0-2 1,2 0-1,-1-2 0,32 3 3,104 19-21,-143-26 20,-1 1 0,1 1 0,-1 2 0,-1 0 0,1 1 0,-2 2 0,17 9 1,310 211-36,-52-86 96,28 10-83,-310-149 23,548 231 11,-464-193-5,2-5 0,32 6-6,201 67 13,-140-31-34,7-4 42,-94-39-22,-2 5 0,-2 4-1,45 30 2,-35-10 0,39 22-4,46 15 4,-93-54 4,24 12-11,2-5 0,69 16 7,56 11 21,199 96-21,-257-100-27,181 46 38,-321-103-3,0 2-1,-1 3 1,10 9-8,30 15-16,-10-8 15,2-4 1,2-4-1,28 4 1,61-4 88,-187-17 868,-6-5-3860</inkml:trace>
  <inkml:trace contextRef="#ctx0" brushRef="#br0" timeOffset="35117.623">2795 1529 9106,'-12'0'2120,"4"-1"833,8-2-2713,9 1-32,6 4-152,19-2 80,7-2-120,24-28 72,5 1-104,15-4 64,-9-8-88,9 12 88,-19 29-72,4-3 80,-18 3-48,-1 7 1200,-17-8-4232,-12-2 1808</inkml:trace>
  <inkml:trace contextRef="#ctx0" brushRef="#br0" timeOffset="35394.496">3441 1194 11610,'-3'-1'1718,"2"0"1175,16 2-766,8-7-2150,0 0 0,-1-2 0,0-1 0,0 0 0,-1-2 0,0 0 0,2-3 23,0 0-73,0 2 1,1 0 0,0 2-1,0 0 1,17-2 72,-38 10-29,1 1 0,0 0 0,0 0 0,0 0 0,0 0 0,0 1 0,0 0 0,0 0 0,0 0 0,0 0 0,0 1 0,0-1 0,0 1 0,0 0 0,-1 0 0,1 0 0,0 1 0,0 0 0,-1-1 0,1 1 0,-1 0 0,0 1 0,1-1 0,-1 0 1,0 1-1,0 0 0,-1 0 0,1 0 0,-1 0 0,1 0 0,-1 1 0,0-1 0,0 1 0,1 1 29,-2-2 12,0 0 1,0 0-1,0 1 1,-1-1-1,1 0 1,-1 1-1,1-1 1,-1 1-1,0-1 1,0 0-1,-1 1 1,1-1-1,-1 0 1,1 1-1,-1-1 1,0 0-1,-1 0 1,1 1-1,0-1 1,-1 0-1,0 0 1,0-1-1,0 1 1,0 0-1,-2 2-12,-2 5 98,-12 25 170,1 0 0,2 2 0,1 0 0,-8 36-268,20-64 15,-64 249 28,55-206-1099,-2-29-2129</inkml:trace>
  <inkml:trace contextRef="#ctx0" brushRef="#br0" timeOffset="35923.691">4555 689 6857,'29'-68'5430,"-29"69"-5393,0-1-1,0 0 1,-1 1 0,1-1 0,0 0 0,0 1 0,0-1 0,-1 0 0,1 1 0,0-1 0,0 0 0,0 1 0,0-1 0,0 1-1,0-1 1,-1 0 0,1 1 0,0-1 0,0 1 0,0-1 0,1 0 0,-1 1 0,0-1 0,0 1 0,0-1 0,0 0 0,0 1 0,0-1-1,0 0 1,1 1 0,-1-1 0,0 1 0,0-1 0,1 0 0,-1 0 0,0 1 0,0-1 0,1 0 0,-1 1 0,0-1 0,1 0-1,-1 0 1,0 0 0,1 1 0,-1-1 0,0 0 0,1 0 0,-1 0 0,1 0 0,-1 0 0,0 0 0,1 0 0,-1 1 0,1-1-1,-1 0 1,0-1 0,1 1 0,-1 0 0,1 0 0,-1 0 0,0 0 0,1 0 0,-1 0 0,1 0-37,-16 91 1508,-61 333-53,78-346-1307,-1-76-147,-1-1 0,1 0 0,0 1 1,0-1-1,0 0 0,0 0 0,1 0 0,-1 0 0,0 0 0,0 0 0,1 0 0,-1 0 0,0 0 0,1 0 1,-1-1-1,1 1 0,-1 0 0,1-1 0,0 0 0,-1 1 0,1-1 0,-1 0 0,1 0 0,0 0 0,-1 0 1,1 0-1,-1 0 0,1 0 0,0-1 0,-1 1 0,1 0 0,-1-1 0,1 1 0,-1-1 0,1 0 1,-1 0-1,1 1 0,-1-1 0,0 0 0,0 0 0,1 0 0,-1 0 0,0-1 0,0 1 0,0 0 0,0-1-1,2 1 1,23-17 26,-1 0 0,-1-2-1,-1-1 1,0-1 0,-2-1 0,-1 0 0,0-2 0,-2 0 0,8-17-27,19-21 47,-45 64-48,0-1 0,0 1 0,1-1-1,-1 1 1,0-1 0,0 1 0,0-1 0,0 0-1,1 1 1,-1-1 0,0 1 0,0-1 0,1 1-1,-1-1 1,0 0 0,1 1 0,-1-1 0,0 0-1,1 0 1,-1 1 0,1-1 0,-1 0 0,1 0 0,-1 1-1,0-1 1,1 0 0,-1 0 0,1 0 0,-1 0-1,1 0 1,-1 1 0,1-1 0,-1 0 0,1 0-1,-1 0 1,1-1 0,-1 1 0,1 0 0,-1 0-1,1 0 1,-1 0 0,1 0 0,-1 0 0,0-1-1,1 1 1,-1 0 0,1 0 0,-1-1 1,-29 212-87,28-207 44,0 0 0,0 0 0,0 0 0,1 0 0,-1 1 0,1-1 0,0 0 0,0 0 0,1 0 0,-1 1-1,1-1 1,0 0 0,0 0 0,0 0 0,1 0 0,-1 0 0,1 0 0,0-1 0,0 1 0,1 0 0,-1-1 0,1 0 0,-1 1 0,1-1 0,0 0 0,0-1-1,0 1 1,1 0 0,-1-1 0,1 0 0,0 1 43,22-7-3044,-5-17-132</inkml:trace>
  <inkml:trace contextRef="#ctx0" brushRef="#br0" timeOffset="36569.493">5162 924 12411,'-29'73'6336,"12"4"-5439,-19-36-735,34-39-169,1-1 1,-1 1 0,1 0-1,-1-1 1,1 1 0,0 0 0,-1 0-1,1 0 1,0 0 0,0 0-1,0 0 1,1 0 0,-1 0 0,0 0-1,1 0 1,0 1 0,-1-1 0,1 0-1,0 0 1,0 0 0,0 1-1,0-1 1,0 0 0,1 0 0,-1 1-1,1-1 1,0 0 0,-1 0-1,1 0 1,0 0 0,0 0 0,0 0-1,1 0 1,-1 0 0,0-1 0,1 1-1,-1 0 1,1-1 0,-1 1-1,1-1 1,0 1 0,0-1 0,0 0-1,0 0 1,0 0 0,0 0-1,0 0 1,0 0 6,14 1-29,1-1 0,-1-1 0,1 0 0,-1-1 0,1-1 0,-1-1 1,0 0-1,0-1 0,0 0 0,-1-2 0,4-1 29,2 0 14,41-11 42,-47 19-2,-28 16 36,-22 13 133,60-37-310,-21 4 91,0-1-1,0 0 1,0 0-1,-1-1 1,0 1-1,0-1 1,0 1 0,-1-1-1,1 0 1,-1 0-1,0 0 1,-1 0-1,1 0 1,-1-1-1,1-3-3,5-18 117,10 60 237,-11-28-357,1 0-1,-1-1 0,1 0 0,-1 0 0,1 0 1,0-1-1,0 0 0,1 0 0,-1-1 0,1 0 1,-1-1-1,1 1 0,0-1 0,-1-1 1,1 1-1,0-1 0,0-1 0,0 0 4,2 1 2,-1 0-1,1-1 0,0-1 1,-1 1-1,1-2 1,-1 1-1,0-1 0,0-1 1,0 1-1,0-2 1,0 1-1,-1-1 0,0 0 1,0-1-1,0 0 0,-1 0 1,0-1-1,0 0 1,-1 0-1,1-1 0,-2 1 1,1-1-1,-1-1 1,0 1-1,3-8-1,-10 6 101,-8 24-43,-19 86 51,28-97-105,0 1 1,0 0-1,1 0 0,-1 0 1,1 0-1,0 0 0,0 0 1,0 0-1,1 0 0,-1 0 1,1 0-1,0 0 0,0 0 0,0 0 1,1 0-1,-1-1 0,1 1 1,0 0-1,0-1 0,0 0 1,1 1-1,-1-1 0,1 0 1,0 0-1,0 0-4,1 0-8,-1 0 0,1-1 0,0 1 0,-1-1 0,1 0-1,0 0 1,0-1 0,0 1 0,1-1 0,-1 0 0,0 0 0,0 0 0,1-1 0,-1 0 0,1 1 8,-4-2-152,-1 0 0,1 0 0,0 0 0,-1 0 0,1 0 0,-1 0 0,1 0 0,-1 0 1,0 0-1,1 0 0,-1 0 0,0 0 0,0 0 0,0-1 0,0 1 0,0 0 0,0 0 0,0 0 1,0 0-1,0 0 0,0 0 0,-1 0 0,1 0 0,0-1 0,-1 1 0,1 0 0,-1 0 0,1 0 1,-1 0-1,1 1 0,-1-1 0,0 0 152,0-2-614,-9-23-3183</inkml:trace>
  <inkml:trace contextRef="#ctx0" brushRef="#br0" timeOffset="36877.316">5784 560 12139,'-9'1'2904,"-2"4"1041,4-1-3609,4 2-120,4 4-160,2 6-800,5-7 2184,1 8-5353,4 0 1761</inkml:trace>
  <inkml:trace contextRef="#ctx0" brushRef="#br0" timeOffset="37139.652">6096 757 9986,'18'-9'2870,"-14"6"-2757,1-1 1,0 1-1,0 1 0,0-1 1,1 1-1,-1 0 0,1 0 0,-1 0 1,1 1-1,0 0 0,-1 0 0,1 0 1,0 1-1,0 0 0,0 0 1,-1 0-1,1 1 0,4 0-113,-8 1 3,0 0-1,1 0 0,-1 0 1,0 0-1,0 0 0,0 0 1,-1 1-1,1-1 0,0 0 1,-1 1-1,0 0 0,1-1 1,-1 1-1,0 0 0,-1-1 1,1 1-1,0 0 0,-1 0 1,1 0-1,-1 0 0,0 0 1,0 0-1,0 0 0,0-1 1,-1 1-1,1 0 1,-1 0-1,0 0 0,-1 2-2,-8 49 666,-3-1 0,-3-1 0,-17 40-666,5-14 933,25-68-804,1-9-103,1 1 0,0 0 1,0 0-1,-1 0 1,1 0-1,0 0 1,1 0-1,-1 0 1,0 0-1,1 0 1,-1 0-1,1 0 1,-1 1-1,1-1 1,0 0-1,0 0 0,0 0 1,0 1-1,1-1 1,-1 0-1,1 0 1,-1 0-1,1 0 1,0 0-1,-1 0 1,1 0-1,0 0 1,0 0-1,1 0 1,-1 0-1,0 0 0,1-1 1,-1 1-1,1 0 1,-1-1-1,1 1 1,0-1-1,0 0 1,0 1-27,3-1 4,0 0 1,1 0-1,-1-1 0,0 0 1,1 1-1,-1-2 1,0 1-1,0-1 0,1 0 1,-1 0-1,0 0 1,0 0-1,4-3-4,8-1 0,-3 1-24,0-1-1,0 0 1,-1-1 0,0 0-1,0-1 1,-1-1-1,6-4 25,-15 10-232,-1 0 0,0 0-1,1 0 1,-1 0-1,0 0 1,0-1-1,0 1 1,0-1 0,0 1-1,-1-1 1,1 0-1,-1 0 1,1 1-1,-1-1 1,0 0-1,0 0 1,-1 0 0,1 0-1,-1 0 1,1-1-1,-1 1 1,0 0-1,0 0 1,0 0 0,-1 0-1,1 0 1,-1 0-1,0 0 1,1 0-1,-1 0 1,-1 0 0,1 0-1,0 0 1,-1 0-1,-1-1 233,-29-41-4909</inkml:trace>
  <inkml:trace contextRef="#ctx0" brushRef="#br0" timeOffset="37140.652">6022 1089 10322,'6'2'1985,"18"-14"1095,7 1-3120,16-12 32,3-9-24,15-7 112,-12 10-208,5-3-272,-14 16-1256,-2 8-1401,-16 17-288</inkml:trace>
  <inkml:trace contextRef="#ctx0" brushRef="#br0" timeOffset="37455.809">6529 1036 6233,'16'110'7234,"-16"-107"-7179,1 0 0,-1-1 1,0 1-1,1-1 0,0 1 0,0-1 0,0 0 1,0 1-1,0-1 0,0 0 0,0 0 0,1 0 1,-1 1-1,1-1 0,0-1 0,0 1 1,-1 0-1,1 0 0,0-1 0,0 1 0,1-1 1,-1 1-1,0-1 0,0 0 0,1 0 1,-1 0-1,1 0 0,-1-1 0,1 1 0,-1-1 1,1 1-1,-1-1 0,1 0 0,1 0-55,88-22-24,-70 14 190,-17 7-151,-3-1-7,0 1 0,0 0 0,0 0 0,1 0 0,-1 1 0,0-1 0,1 0 0,-1 1 0,0-1 0,1 1 0,-1 0 0,1 0 0,-1 0 0,0 0 0,1 0 0,-1 1 0,1-1 1,-1 1-1,0-1 0,1 1 0,-1 0 0,0 0 0,0 0 0,0 0 0,0 0 0,0 1 0,0-1 0,0 1 0,0-1 0,0 1-8,7 12 42,-7-11-43,-1 0 1,1 0 0,0 1 0,0-1-1,0 0 1,0-1 0,1 1 0,-1 0-1,1-1 1,-1 1 0,1-1 0,0 0-1,0 0 1,0 0 0,0 0 0,1 0 0,-1-1-1,0 1 1,1-1 0,-1 0 0,1 0-1,-1 0 1,1-1 0,-1 1 0,1-1-1,0 0 1,-1 0 0,1 0 0,2-1 0,2-1-221,0 0 1,0-1-1,0 1 1,0-2-1,-1 1 1,1-1-1,-1-1 1,0 1-1,-1-1 1,1 0-1,-1-1 0,0 1 1,0-1-1,0-1 1,-1 1-1,0-1 1,3-5 220,27-54-2618</inkml:trace>
  <inkml:trace contextRef="#ctx0" brushRef="#br0" timeOffset="37747.578">7166 605 8370,'-7'15'6499,"22"10"-6136,-1-4-340,-14 31 17,-3 31 49,-2 16 299,5 1-1,11 94-387,-10-182 47,0 0 0,1 0-1,1 0 1,0-1-1,0 1 1,1-1-1,1 0 1,0 0-1,0 0 1,1-1 0,1 2-47,-6-12 1,-1 0 0,1 0 0,0 0-1,0 1 1,-1-1 0,1 0 0,0 0 0,0 0 0,0 0 0,-1 0 0,1 0 0,0 0 0,0-1 0,-1 1 0,1 0 0,0 0 0,0-1 0,-1 1 0,1 0 0,0-1 0,0 1 0,-1 0 0,1-1 0,-1 1 0,1-1 0,0 1 0,-1-1 0,1 0 0,-1 1 0,1-1 0,-1 1 0,0-1 0,1 0 0,-1 0 0,0 1 0,1-1 0,-1 0 0,0 0 0,0 1 0,1-1 0,-1 0 0,0 0 0,0 1 0,0-1 0,0 0 0,0 0 0,0 0 0,0 1 0,-1-1 0,1 0 0,0 0 0,0 1 0,-1-1 0,1 0 0,0 0 0,-1 1 0,1-1-1,-1-14 24,0 1 1,-1 0 0,-1-1-1,0 1 1,-1 0 0,0 0-1,-1 0 1,-1 1 0,0 0-1,-1 0 1,0 0 0,-3-1-25,-44-44 464,53 57-439,0 0 1,0 0 0,0 1 0,1-1-1,-1 1 1,0-1 0,0 1-1,0-1 1,0 1 0,0 0-1,0-1 1,0 1 0,-1 0 0,1 0-1,0 0 1,0 0 0,0 0-1,0 0 1,0 0 0,0 0-1,0 0 1,0 0 0,0 1 0,0-1-1,0 0 1,0 1 0,0-1-1,0 1 1,0-1 0,0 1-1,0-1 1,0 1 0,0 0-1,0-1 1,1 1 0,-1 0 0,0 0-1,1 0 1,-1 0 0,0 0-1,1-1 1,-1 1 0,1 0-1,-1 0 1,1 0 0,0 0 0,0 1-1,-1-1 1,1 0 0,0 0-26,3 55 622,1-53-670,-1 1 1,1-1 0,-1 0-1,1-1 1,0 1 0,0-1-1,0 1 1,0-1-1,1 0 1,-1-1 0,1 1-1,-1-1 1,1 0 0,-1 0-1,1 0 1,0-1 0,-1 1-1,1-1 1,0-1-1,-1 1 1,1 0 0,0-1-1,-1 0 1,1 0 0,2-2 47,55-11-4412,-36 1 1143</inkml:trace>
  <inkml:trace contextRef="#ctx0" brushRef="#br0" timeOffset="38785.468">7415 1147 6889,'9'6'3312,"-10"8"1709,-3-6-4737,0-1 1,1 1-1,0 0 1,0 1-1,1-1 1,0 0-1,0 1 1,1-1-1,0 7-284,1-12 14,-1-1 0,1 1 1,1-1-1,-1 1 0,0-1 0,0 0 1,1 1-1,0-1 0,-1 0 0,1 1 1,0-1-1,0 0 0,0 0 0,0 1 1,1-1-1,-1 0 0,1 0 0,-1-1 1,1 1-1,-1 0 0,1 0 0,0-1 0,0 1 1,0-1-1,0 0 0,0 1 0,0-1 1,0 0-1,1 0 0,-1 0 0,0-1 1,1 1-1,-1 0 0,0-1 0,1 0 1,1 1-15,3-2-38,0 0 1,0 0 0,0 0 0,0-1-1,0 0 1,-1-1 0,1 1-1,-1-1 1,1 0 0,-1-1 0,0 0-1,0 0 1,0 0 0,-1 0 0,0-1-1,2-2 38,-6 7-1,10-10-93,-1-1-1,0 0 1,0 0-1,-1-1 1,-1 0 0,0 0-1,0-1 1,-1 0-1,-1-1 1,2-5 94,-4-8 144,-22 48 400,16-18-495,0 0 0,0 0 0,0 1 0,1-1 0,-1 1-1,1-1 1,0 1 0,0 0 0,0 0 0,1-1 0,-1 1 0,1 0 0,0 0 0,0-1 0,0 1-1,1 0 1,-1 0 0,1 0 0,0-1 0,0 1 0,0-1 0,1 1 0,-1-1 0,1 1 0,0-1-1,0 0 1,0 1 0,0-1 0,1 0 0,-1-1 0,1 1 0,0 0 0,-1-1 0,1 1 0,0-1-1,2 1-48,1 0 2,1-1-1,-1 0 0,1 0 0,0-1 0,0 1 1,0-1-1,0-1 0,0 1 0,0-1 0,0-1 0,0 1 1,0-1-1,-1 0 0,1-1 0,0 1 0,0-1 0,-1-1 1,1 1-1,-1-1 0,0-1 0,0 1 0,0-1 1,0 0-1,0 0 0,-1 0 0,0-1-1,4-4 13,-1 0 0,0 0 0,-1-1-1,0 0 1,0 0 0,-1-1 0,0 0-1,-1 0 1,-1 0 0,0 0 0,0-1 0,-1 0-1,0 0 1,-1 0 0,0-8-13,7-21 17,45-188 17,-55 167-19,0 61-12,1 0 1,-1-1 0,1 1 0,-1 0 0,1 0 0,-1 0 0,0-1 0,0 1 0,1 0 0,-1 0 0,0 0 0,0 0 0,0 0 0,0 0 0,-1 1 0,1-1 0,0 0 0,0 0 0,0 1 0,-1-1 0,1 1 0,0-1 0,0 1 0,-1-1 0,1 1 0,0 0 0,-1 0 0,1 0 0,-1 0 0,1 0 0,0 0 0,-1 0 0,1 0 0,0 0 0,-1 1 0,1-1 0,0 0 0,-1 1-4,-47 22 203,26-1 37,23-21-240,-1-1-1,1 1 0,0-1 1,0 1-1,-1-1 0,1 1 1,0-1-1,0 1 0,-1-1 0,1 1 1,0-1-1,0 1 0,0-1 1,0 1-1,0-1 0,0 1 1,0-1-1,0 1 0,0-1 1,0 1-1,0-1 0,0 1 1,0-1-1,0 1 0,1-1 1,-1 1-1,0-1 0,0 1 1,1-1-1,-1 1 0,0-1 0,1 1 1,-1-1-1,0 0 0,1 1 1,-1-1-1,0 1 0,1-1 1,-1 0-1,1 0 0,-1 1 1,1-1-1,-1 0 0,1 0 1,-1 1 0,-2 3 5,-1 0 1,1 1 0,0-1 0,0 1-1,0 0 1,0-1 0,1 1-1,0 0 1,0 0 0,0 0 0,1 0-1,-1 0 1,1 2-6,0 3 3,-11 260 12,10-265-14,1-1 1,0 1-1,0 0 0,0 0 1,0-1-1,1 1 1,0 0-1,0-1 1,0 1-1,1 0 1,-1-1-1,1 0 0,0 1 1,0-1-1,1 0 1,-1 0-1,1 0 1,0 0-1,0-1 1,0 1-1,1-1 1,-1 0-1,3 2-1,-1-1-2,1-1 0,-1 0 0,1 0-1,0-1 1,1 1 0,-1-1 0,0 0 0,0-1 0,1 0 0,-1 0 0,1 0 0,-1-1-1,1 0 1,-1 0 0,1-1 0,0 1 0,-1-1 0,0-1 0,1 1 0,-1-1-1,0 0 1,4-2 2,-3 1 9,0 0 0,1 0 0,-1-1 0,0 0 0,0 0 1,-1 0-1,1-1 0,-1 0 0,0 0 0,-1-1 0,1 0 0,-1 0 0,0 0 0,0 0 0,-1-1 0,0 0 0,0 0 0,-1 0 0,0 0 0,0-1 0,0 1 0,0-5-9,-3 13 10,-1-1 0,1 1 0,-1-1-1,1 1 1,-1-1 0,1 0 0,-1 1 0,1-1 0,-1 0-1,1 1 1,-1-1 0,1 0 0,-1 0 0,0 0 0,1 0 0,-1 1-1,1-1 1,-1 0 0,1 0 0,-1 0 0,0 0 0,1 0-1,-1 0 1,1 0 0,-1-1 0,0 1 0,1 0 0,-1 0 0,1 0-1,-1-1 1,1 1 0,-1 0 0,0 0 0,1-1 0,-1 1-1,1 0 1,0-1 0,-1 1 0,1-1 0,-1 1 0,1-1 0,0 1-1,-1-1 1,1 1 0,0-1 0,-1 1 0,1-1 0,0 1-1,0-1 1,0 0 0,-1 1 0,1-1 0,0 1 0,0-1 0,0 0-11,-1 7 5,-1 0 0,1 0 0,0-1 0,1 1 0,-1 0 0,1 0 0,1 0 0,-1 0 0,1-1 0,0 1 0,0 0 0,0 0 0,1-1 0,0 1 0,0-1 0,1 1 0,-1-1 0,1 0 0,0 0 0,1 0 0,-1-1 0,1 1 0,4 3-4,-6-4-37,2 0-1,-1-1 0,0 1 1,1-1-1,-1 0 0,1 0 0,0 0 1,0 0-1,0-1 0,1 0 0,-1 1 1,1-2-1,-1 1 0,1 0 1,-1-1-1,1 0 0,0 0 0,0 0 1,0-1-1,-1 0 0,1 0 0,0 0 1,0 0-1,0-1 38,-6-5-1451,-18-21-2102,-11-20-196</inkml:trace>
  <inkml:trace contextRef="#ctx0" brushRef="#br0" timeOffset="39662.42">9129 502 9730,'-22'18'6764,"-13"37"-6697,35-55 5,-76 190-51,-8 42 6,17-39 128,66-193-159,1 0 1,-1 1-1,0-1 1,1 1 0,-1-1-1,1 1 1,-1-1 0,1 1-1,-1-1 1,1 1-1,0 0 1,-1-1 0,1 1-1,0-1 1,-1 1 0,1 0-1,0-1 1,0 1-1,0 0 1,0 0 0,0-1-1,-1 1 1,1 0 0,0-1-1,0 1 1,1 0-1,-1-1 1,0 1 0,0 0-1,0 0 1,0-1-1,1 1 1,-1-1 0,0 1-1,1 0 1,-1-1 0,0 1-1,1 0 1,-1-1-1,1 1 1,-1-1 0,1 1-1,-1-1 1,1 1 0,-1-1-1,1 0 1,-1 1-1,1-1 1,0 0 0,-1 1-1,1-1 1,0 0 0,-1 0-1,1 1 1,0-1-1,-1 0 1,1 0 0,0 0-1,-1 0 1,1 0 3,4-3-87,0-1 0,-1 0 0,0 0 0,0 0 0,0 0 0,0 0 1,-1-1-1,0 0 0,0 0 0,0 0 0,0 0 0,-1-1 87,71-171-3801,-29 60 1102</inkml:trace>
  <inkml:trace contextRef="#ctx0" brushRef="#br0" timeOffset="39874.258">9190 452 6969,'23'-39'2585,"-17"29"248,-8 38-1505,-8 19-888,-7 36-16,0 19-184,4 30 8,2-15-192,11-5 80,11-36-96,2-17 64,1-35-96,1-8 32,-4-16-24,-10-5 48,-5-15-384,-13-43-2760,-4-9 831</inkml:trace>
  <inkml:trace contextRef="#ctx0" brushRef="#br0" timeOffset="40162.823">9041 921 7770,'-4'32'2344,"7"9"673,5-6-2249,5-10-112,5-3-280,11-22 8,3-20-280,12-24 144,2-5-488,-8-19-2816,-10 12 847</inkml:trace>
  <inkml:trace contextRef="#ctx0" brushRef="#br0" timeOffset="40457.376">9497 830 9978,'-3'-1'454,"1"0"0,0 0 0,-1 0 0,1 0 1,-1 0-1,1 1 0,0-1 0,-1 1 0,0 0 0,1-1 0,-1 1 0,1 1 0,-1-1 0,1 0 0,-1 1 1,1-1-1,-1 1 0,0 0-454,-1 1 18,0 1 0,0 0 0,0 0 0,0 0 0,0 0 0,1 1 0,-1-1 0,1 1 0,0 0 0,0 0 0,0 1-1,1-1 1,-1 0 0,1 1 0,0-1 0,1 1 0,-1 0 0,1 0 0,0 0 0,0 0 0,0 3-18,-1 1-9,0-1-1,1 1 0,1-1 0,-1 1 1,1 0-1,1-1 0,-1 1 0,2 0 1,-1-1-1,1 1 0,0-1 0,1 0 1,3 8 9,-5-16-2,0 1 1,0 0 0,0-1 0,0 1 0,0-1-1,1 1 1,-1-1 0,0 1 0,0-1-1,0 0 1,1 0 0,-1 0 0,0 0 0,0 0-1,1 0 1,-1 0 0,0 0 0,0 0-1,1 0 1,-1-1 0,0 1 0,0 0 0,0-1-1,0 1 1,0-1 0,1 1 0,-1-1 0,0 0-1,0 0 1,0 1 0,0-1 0,-1 0-1,1 0 1,0 0 0,0 0 0,0 0 0,-1 0-1,1-1 2,0 2 0,17-18 14,0-1-1,-1-1 1,-1 0 0,-1-1 0,0-1-1,4-11-13,-14 24 6,12-17 17,-17 26-25,1 0 1,-1 0 0,1-1-1,-1 1 1,0 0-1,1 0 1,-1 0 0,0 0-1,1-1 1,-1 1 0,1 0-1,-1 0 1,1 0 0,-1 0-1,0 0 1,1 0 0,-1 0-1,1 0 1,-1 0 0,0 1-1,1-1 1,-1 0-1,1 0 1,-1 0 0,0 0-1,1 1 1,-1-1 0,0 0-1,1 0 1,-1 0 0,0 1-1,1-1 1,-1 0 0,0 1-1,1-1 1,-1 0 0,0 1-1,0-1 1,1 0-1,-1 1 1,0-1 0,0 1-1,0-1 1,0 0 0,0 1-1,0-1 1,1 1 0,-1-1-1,0 0 1,0 1 0,0-1-1,0 1 1,0-1 0,-1 0-1,1 1 1,0-1-1,0 1 1,0-1 0,0 1-1,0-1 1,0 0 0,-1 1-1,1-1 1,0 0 0,0 1-1,-1-1 1,1 0 1,3 174-225,-3-76 612,-4 1 1,-5-1 0,-4-1 0,-16 58-388,12-85 405,17-69-386,0 1 0,0 0 0,0 0 0,0-1 0,-1 1-1,1 0 1,0 0 0,-1-1 0,0 1 0,1 0 0,-1-1 0,0 1 0,0-1 0,1 1 0,-1-1 0,-1 1-1,1-1 1,0 0 0,0 1 0,0-1 0,-1 0 0,1 0 0,-1 0 0,1 0 0,-1 0 0,1 0 0,-1 0 0,1-1-1,-1 1 1,0-1 0,1 1 0,-1-1 0,0 1-19,-17-18 188,-20-135 115,29 97-248,2 0 0,2-1 0,2-39-55,4 90-88,1 0 0,-1 0 0,1 0-1,0 0 1,0 0 0,1 0 0,0 1 0,-1-1-1,1 0 1,1 1 0,-1-1 0,1 1-1,0 0 1,0 0 0,0 0 0,0 0 0,1 0-1,0 1 1,-1 0 0,1-1 0,1 2-1,-1-1 1,0 0 0,2 0 88,27-23-1961,8-15-1726,6-9-149</inkml:trace>
  <inkml:trace contextRef="#ctx0" brushRef="#br0" timeOffset="41242.23">9833 705 11298,'-21'2'6446,"-6"29"-5414,17-13-995,1 2 1,0-1-1,2 1 0,0 0 1,2 1-1,0 0 0,1 0 1,1 0-1,1 9-37,6 22 17,-4-51-16,1-1 0,0 0-1,0 0 1,0 0 0,0 1 0,0-1-1,0 0 1,0 0 0,0 0-1,0-1 1,0 1 0,0 0-1,0 0 1,0 0 0,0-1-1,0 1 1,0-1 0,0 1-1,0 0 1,0-1 0,-1 0 0,1 1-1,0-1 1,0 1 0,-1-1-1,1 0 1,0 0 0,-1 1-1,1-1 1,-1 0 0,1 0-1,-1 0 1,1 0 0,-1 0-1,1 1 1,-1-1 0,0-1-1,101-181-48,-72 122-158,-36 81 139,0 0-1,1 1 1,0 0-1,2 0 1,1 1-1,0 13 68,2-31 4,-3 29 49,1 0 1,2 0-1,1 1 0,2-1 1,2 11-54,37 72 141,-46 6-192,-37 200 26,5-160 102,24-129-7,3-30 29,8-24-4,24-164 64,5 46-477,5 1 0,24-52 318,-38 135-184,2 2 1,3 0-1,4-4 184,16-34-137,-65 159 257,19-55-109,1-6-2,0 0 1,0 0-1,0 0 0,1 1 0,0-1 0,1 0 1,-1 1-1,2-1 0,-1 0 0,1 1 0,0-1 1,0 0-1,1 0 0,1 4-9,-2-10 0,1 0 1,0-1-1,-1 1 0,1 0 1,0-1-1,0 0 0,0 1 1,-1-1-1,1 0 0,0 0 0,0 0 1,0 0-1,-1 0 0,1-1 1,0 1-1,0 0 0,-1-1 1,1 1-1,0-1 0,-1 0 1,1 0-1,0 0 0,-1 1 1,1-1-1,-1-1 0,0 1 1,1 0-1,-1 0 0,0 0 1,1-1-1,-1 1 0,0-1 1,0 1-1,0-1 0,0 1 1,-1-1-1,2 0 0,24-35 54,-1 0 0,-2-2 0,-2-1 0,-1 0 1,10-33-55,-23 61 64,-8 23 49,-1 7-38,4 55 239,-1-72-310,0-1 0,0 1 0,0 0 0,0-1 0,1 1-1,-1-1 1,0 1 0,0-1 0,1 1 0,-1-1 0,0 0 0,0 0-1,1 1 1,-1-1 0,0 0 0,1 0 0,-1 0 0,0-1-1,1 1 1,-1 0 0,0 0 0,0-1 0,1 1 0,-1-1-1,0 1 1,0-1 0,0 1 0,1-1 0,-1 0 0,0 0 0,0 0-1,0 1 1,0-1 0,0 0 0,-1 0 0,1 0 0,0 0-1,0 0 1,-1-1 0,1 1 0,0 0 0,0-1-4,11-14 37,1 0 1,-2 0-1,0-1 1,-1 0-1,0-1 1,-2-1 0,1-2-38,-2-2 52,-29 48-143,12 0 74,0 1 0,2 0 1,1 1-1,1-1 0,1 1 1,2 1-1,0-1 0,2 14 17,14 17-30,-13-58 15,1 1 1,0-1 0,0 1 0,0-1-1,0 1 1,0-1 0,0 0-1,0 1 1,0-1 0,0 0 0,0 0-1,0 0 1,0 0 0,0 0-1,0 0 1,0 0 0,0 0-1,0 0 1,0 0 0,0-1 0,0 1-1,0 0 1,0-1 0,0 1-1,0-1 1,0 1 0,0-1-1,0 1 1,-1-1 0,1 0 0,0 1-1,0-1 1,-1 0 0,1 0-1,0 1 1,-1-1 0,1 0-1,-1 0 1,1 0 0,-1 0 0,1 0-1,-1 0 1,1 0 14,53-102-4677,-24 32 1160</inkml:trace>
  <inkml:trace contextRef="#ctx0" brushRef="#br0" timeOffset="42123.712">10518 636 8570,'-11'20'1628,"6"-12"-1131,1 0 1,-1 0-1,1 1 0,1-1 1,0 1-1,0 0 0,1 0 1,0 1-1,0-1 0,0 7-497,3-15 5,-1 0 0,1 0 1,0 0-1,-1 0 0,1 0 0,0 0 0,0-1 0,0 1 0,0 0 0,0 0 0,0-1 0,0 1 0,0 0 0,0-1 1,0 1-1,0-1 0,0 0 0,0 1 0,0-1 0,0 0 0,0 0 0,1 1 0,-1-1 0,0 0 0,0 0 1,0 0-1,0-1 0,1 1 0,-1 0 0,0 0 0,0 0 0,0-1 0,0 1 0,0-1 0,0 1 0,0-1 1,0 1-1,0-1 0,0 0 0,0 1 0,0-1 0,0 0 0,0 0 0,-1 0 0,1 0 0,0 0 0,0 1 1,-1-1-1,1-1-5,88-91-721,-59 59 712,-1-2-1,-2 0 0,-1-2 1,6-16 9,-25 37 40,-21 26-50,0 16 33,1 2 0,2 0 0,0 0 0,2 1 0,1 0 0,-3 21-23,5-28 39,1-1 0,1 1 0,1 0 0,1 0 0,1 1 0,0-1 0,2 9-39,-1-29 1,0 0 0,0 0 0,0 0 0,0 0 0,0 0 0,0 0 0,0 0 0,0 0 0,0 0 0,0 0 0,1 0 0,-1 0 0,0 0 0,1 0 0,-1 0 0,1-1 0,-1 1 0,1 0 0,-1 0 0,1 0 0,0-1 0,-1 1-1,1 0 1,0 0 0,0-1 0,-1 1 0,1-1 0,0 1 0,0-1 0,0 1 0,0-1 0,0 1 0,0-1 0,0 0 0,0 1 0,0-1-1,30-24 12,37-94 43,-46 69-19,-1-1 0,-4-1 0,-1 0 0,8-49-36,-4 4-226,-4-1 0,-5-1 0,-3-16 226,-8 88-91,-1 26 90,1 0-1,0 0 1,0 1-1,0-1 1,0 0-1,0 0 0,-1 0 1,1 0-1,0 0 1,0 0-1,0 0 1,0 0-1,0 0 1,-1 0-1,1 0 1,0 0-1,0 0 0,0 0 1,0 0-1,-1 0 1,1 0-1,0 0 1,0 0-1,0 0 1,0-1-1,0 1 0,-1 0 1,1 0-1,0 0 1,0 0-1,0 0 1,0 0-1,0 0 1,0 0-1,0-1 0,-1 1 1,1 0-1,0 0 1,0 0-1,0 0 1,0 0-1,0-1 2,-25 79 728,3 0 0,4 2 1,1 19-729,12-67 116,2-1 0,2 1 0,1 0 0,1-1 0,1 1 0,2-1 0,6 20-116,8 48 56,-4 1 0,-2 42-56,-5-124 49,4-100 40,50-271 188,-48 207-131,-17 171-54,2 3-71,0 1 1,2-1-1,2 1 0,0-1 0,2 0 0,1 0 0,7 21-21,-12-46-4,1-1 0,-1 1 0,1 0-1,0 0 1,0-1 0,0 1 0,0-1-1,1 1 1,-1-1 0,1 1 0,-1-1-1,1 0 1,0 0 0,0 0 0,0 0-1,0 0 1,0 0 0,0 0 0,1-1-1,-1 1 1,1-1 0,-1 0 0,1 0-1,-1 0 1,1 0 0,0 0 0,-1 0-1,1-1 1,0 1 0,0-1 0,0 0-1,-1 1 1,1-2 0,0 1 0,0 0-1,0 0 1,-1-1 0,1 0 0,0 1-1,-1-1 1,1 0 0,0 0 0,0-1 4,7-6-5,0-1 0,-1 0 0,0-1 0,0 0 0,-1-1 0,0 0 0,-1 0 0,-1 0 0,1-1 0,-2 0 0,1 0 0,1-9 5,-6 19 2,16-50 61,-40 105-87,17-37 88,1 1 0,1 0 1,1 0-1,0 0 0,2 0 0,-1 1 0,2 9-64,1-27-28,-1 0 0,0-1 1,1 1-1,-1-1 0,0 1 0,1 0 0,-1-1 0,0 1 0,1 0 0,-1-1 0,1 1 0,-1 0 0,1 0 1,-1-1-1,1 1 0,-1 0 0,1 0 0,-1 0 0,1 0 0,-1-1 0,1 1 0,-1 0 0,1 0 0,-1 0 0,1 0 1,-1 0-1,1 1 0,-1-1 0,1 0 0,-1 0 0,1 0 0,-1 0 0,1 1 0,-1-1 0,1 0 0,-1 0 0,1 1 1,-1-1-1,1 0 0,-1 1 0,0-1 0,1 0 0,-1 1 0,0-1 0,1 1 0,-1-1 0,0 0 0,0 1 0,1-1 1,-1 1-1,0-1 0,0 1 0,0-1 0,1 1 0,-1-1 0,0 1 0,0-1 0,0 1 0,0 0 28,11-33-3223,-1-19-242</inkml:trace>
  <inkml:trace contextRef="#ctx0" brushRef="#br0" timeOffset="42392.764">11296 188 11859,'-17'39'2536,"-2"7"1129,13-5-3545,7-3-128,11-17-128,13-4-704,0-20-2817,3-12 640</inkml:trace>
  <inkml:trace contextRef="#ctx0" brushRef="#br0" timeOffset="42627.829">11515 470 9666,'2'13'645,"21"47"1633,-22-59-2270,1 0 0,-1 0 0,1 0-1,-1 0 1,1-1 0,0 1 0,-1-1-1,1 1 1,0-1 0,-1 0 0,1 1-1,0-1 1,0 0 0,-1 0 0,1 0 0,0-1-1,0 1 1,-1 0 0,1-1 0,0 1-1,-1-1 1,1 1 0,0-1 0,-1 0-1,1 0 1,-1 1 0,1-1 0,-1 0-1,0 0 1,1-1 0,-1 1 0,0 0-1,1-1-7,128-128-1078,-61 73-1208,-68 57 2284,0 0 1,0 0-1,0 0 1,0 0-1,0 0 1,0 1-1,-1-1 1,1 0-1,0 0 1,0 1-1,0-1 1,0 0-1,0 1 1,-1-1-1,1 1 1,0-1-1,0 1 1,-1 0-1,1-1 1,-1 1 0,1 0-1,0-1 1,-1 1-1,1 0 1,-1-1-1,1 1 1,-1 0-1,0 0 1,1 0-1,-1 0 1,0 0-1,0-1 1,1 1-1,-1 0 1,0 0-1,0 0 1,0 0-1,0 0 1,0 0-1,0 0 1,0 0-1,-1-1 1,1 1-1,0 0 1,0 0-1,-1 0 1,1 0-1,0 0 1,-1-1-1,1 1 1,-1 0 0,1 0-1,-1 0 2,-59 153 4277,5-19-1494,54-130-2713,-1 0 1,1 0-1,0 0 0,0 0 0,0 0 0,1 0 1,0 0-1,0 0 0,0 0 0,1 0 0,0 0 1,0 0-1,0 0 0,0 0-70,1-4 6,-1 0 1,0 0-1,1 0 0,-1-1 0,1 1 0,-1-1 1,1 1-1,-1-1 0,1 1 0,-1-1 1,1 0-1,-1 1 0,1-1 0,0 0 1,-1 0-1,1 0 0,-1-1 0,1 1 1,0 0-1,-1-1 0,1 1 0,-1-1 0,1 1 1,-1-1-1,0 1 0,1-1 0,-1 0 1,1 0-1,-1 0 0,0 0 0,0 0 1,0 0-1,1 0 0,-1-1-6,27-18 35,-2-1 0,0-1 0,-2-1 0,6-9-35,-11 13-8,148-166-1572,-167 185 1573,0 1-1,0-1 1,1 0 0,-1 0 0,0 1 0,0-1-1,0 0 1,1 1 0,-1-1 0,0 0 0,0 0-1,1 1 1,-1-1 0,0 0 0,0 0 0,1 0-1,-1 1 1,0-1 0,1 0 0,-1 0 0,0 0 0,1 0-1,-1 0 1,0 0 0,1 0 0,-1 0 0,0 0-1,1 0 1,-1 0 0,0 0 0,1 0 0,-1 0-1,0 0 1,1 0 0,-1 0 0,0 0 0,1 0-1,-1 0 1,0-1 0,1 1 0,-1 0 0,0 0-1,1-1 8,-21 86 857,15-72-696,0 1-1,1 0 1,1 0 0,0 0-1,1 1 1,0-1 0,2 0 0,-1 1-1,2-1 1,0 1 0,0-1 0,2 1-1,-1-1 1,2 0 0,1 3-161,6 0-2844</inkml:trace>
  <inkml:trace contextRef="#ctx0" brushRef="#br0" timeOffset="46487.164">176 5635 5145,'33'1'5377,"31"-3"-5057,43-35 148,-91 29-404,0 1 0,1 1 1,-1 0-1,1 1 0,1 1 1,13-1-65,183 15 171,-153-12-139,32-2 36,1 3 1,92 13-69,-125-7 114,1-3-1,0-2 1,0-4 0,0-2 0,-1-2-1,0-3 1,-1-3-114,152-30 91,-70 11 58,2 8 0,1 5 1,55 4-150,-121 14 32,1-4 1,-1-3-1,0-3 0,3-5-32,174-67 86,-41-2-25,-98 42 45,1 6 0,3 5-1,74-9-105,16 4 136,17 10-50,-138 14-53,-1-3 1,59-21-34,95-18 29,-194 46-34,0 2 1,0 3-1,1 2 1,0 2-1,42 5 5,-6 0 11,0-3 1,0-4-1,0-4 0,0-4 1,-1-3-1,-1-4 0,17-9-11,-33 12 8,162-29-4,14-10-7,27-4 12,14-4-10,19-47 12,325-137 27,-318 135-24,18-46-13,4-8-2,-238 124 9,3 4 0,20-2-8,167-38 9,-271 72-8,17-3 0,-1-2-1,0-2 0,-1 0 1,20-13-1,10-15 0,-2-3 0,-2-2 0,-2-2 0,13-18 0,8-11-2,-30 29 3,2 2 1,2 2-1,28-17-1,-56 44 2,1 2 0,1 0-1,0 1 1,1 2-1,1 0 1,8-2-2,291-80 49,-266 79-30,51-24 25,-81 23-36,0-2 0,-1-1 1,-1 0-1,-1-2 0,17-19-8,-7 4 24,-1-1-1,-2-2 1,-2-1 0,18-33-24,-43 65 6,2-5 6,1 0 0,0 0 0,1 0 0,0 1 0,0 0 0,2 1 0,8-9-12,55-27-24,-25 18 30,11-21 3,-29 11-26,-22 26-447,-2 17-1375</inkml:trace>
  <inkml:trace contextRef="#ctx0" brushRef="#br0" timeOffset="47476.471">6620 4221 6513,'-57'71'7375,"-63"113"-6233,100-139-1019,20-45-123,0 0 1,1-1 0,-1 1 0,0 0 0,0 0 0,1 0-1,-1-1 1,0 1 0,0 0 0,1 0 0,-1 0 0,0 0 0,1 0-1,-1 0 1,0 0 0,1 0 0,-1-1 0,0 1 0,1 0-1,-1 0 1,0 1 0,1-1 0,-1 0 0,0 0 0,0 0-1,1 0 1,-1 0 0,0 0 0,1 0 0,-1 0 0,0 1-1,1-1 1,-1 0 0,0 0 0,0 0 0,1 0 0,-1 1 0,0-1-1,0 0 1,0 0 0,1 1 0,-1-1 0,0 0 0,0 1-1,0-1 1,0 0 0,0 0 0,1 1 0,-1-1 0,0 0-1,0 1 1,0-1 0,0 0 0,0 1 0,0-1 0,0 0-1,0 1 1,0-1 0,0 0 0,0 1 0,0-1 0,-1 0 0,1 0-1,0 1 1,0-1-1,4-3 26,-1-1 0,0 1 1,0-1-1,0 0 0,-1 0 0,1 0 0,-1-1 0,0 1 0,0-1 0,0 1 0,-1-1 0,1 1 0,-1-1 0,0 0 1,-1 0-1,1 1 0,-1-1 0,0 0 0,0 0 0,0 0 0,-1 0 0,0 1 0,0-1 0,0 0 0,0 1 0,-1-1 1,0 0-1,0 1 0,0 0 0,0-1 0,-1 1 0,1 0 0,-1 0 0,-3-2-26,5 5 24,1 0 0,0 0 0,-1 0 1,1 0-1,-1 0 0,0 0 0,1 0 0,-1 0 0,0 1 0,0-1 0,1 0 0,-1 1 0,0-1 0,0 0 1,0 1-1,0-1 0,0 1 0,0-1 0,0 1 0,0 0 0,0-1 0,0 1 0,0 0 0,0 0 1,0-1-1,0 1 0,0 0 0,0 0 0,0 0 0,0 1 0,0-1 0,0 0 0,0 0 0,0 0 1,0 1-1,0-1 0,0 1 0,0-1 0,0 1 0,0-1 0,0 1 0,0-1 0,0 1 0,0 0 1,1-1-1,-1 1 0,0 0 0,1 0 0,-1 0 0,0 0 0,1 0 0,-1-1 0,1 1 0,-1 0 1,1 0-1,0 0 0,-1 1-24,1-2 2,0 0 0,0-1 0,0 1-1,0 0 1,0 0 0,-1-1 0,1 1 0,0 0 0,0 0 0,0 0 0,0-1 0,-1 1 0,1 0 0,0 0 0,0 0-1,0 0 1,-1-1 0,1 1 0,0 0 0,0 0 0,-1 0 0,1 0 0,0 0 0,0 0 0,-1 0 0,1 0 0,0-1 0,0 1-1,-1 0 1,1 0 0,0 0 0,0 0 0,-1 0 0,1 1 0,0-1 0,0 0 0,-1 0 0,1 0 0,0 0 0,0 0 0,-1 0-1,1 0 1,0 0 0,0 1 0,0-1 0,-1 0 0,1 0 0,0 0 0,0 0 0,0 1 0,-1-1 0,1 0 0,0 0 0,0 0-1,0 1 1,0-1 0,0 0 0,0 0 0,-1 1-2,13-54 51,-11 43-27,0 8-13,0-1 0,0 1 0,-1-1 0,1 1 0,-1-1 0,0 0 0,1 1 0,-1-1 0,0 1 0,-1-1 0,1 0 0,0 1 0,-1-1 0,0 1 0,1-1-1,-1 1 1,0-1 0,0 1 0,-1-1 0,1 1 0,0 0 0,-2-2-11,2 5 10,0-1 0,0 0-1,0 1 1,0-1 0,0 0 0,0 1 0,0-1-1,1 1 1,-1-1 0,0 1 0,0 0-1,0-1 1,1 1 0,-1 0 0,0 0-1,0-1 1,1 1 0,-1 0 0,1 0 0,-1 0-1,1 0 1,-1 0 0,1 0 0,0 0-1,-1 0 1,1 0 0,0 0 0,0 0-1,0 0 1,0 0 0,0 0 0,0 0 0,0 0-1,0 0 1,0 0 0,0 0 0,0 0-1,1 0 1,-1 0 0,0 0 0,1 0-10,-1 2 13,1 72 28,-1-75-42,0 0 1,1-1 0,-1 1-1,1 0 1,-1 0-1,0-1 1,1 1-1,-1 0 1,0 0-1,1 0 1,-1 0-1,1 0 1,-1 0-1,1-1 1,-1 1-1,0 0 1,1 0-1,-1 0 1,1 0-1,-1 0 1,1 1-1,-1-1 1,1 0 0,-1 0-1,0 0 1,1 0-1,-1 0 1,1 1-1,-1-1 1,0 0-1,1 0 1,-1 1-1,0-1 1,1 0-1,-1 0 1,0 1-1,1-1 1,-1 0-1,0 1 1,0-1-1,1 0 1,-1 1 0,0-1-1,0 1 1,0-1-1,0 0 1,1 1-1,-1-1 1,0 1-1,0-1 1,0 1-1,0-1 1,0 0-1,0 1 1,0-1-1,0 1 1,0-1-1,0 1 1,-1-1-1,1 1 1,0-1 0,23-35-7,-13 13 18,-1 0 1,0-1-1,-2 0 0,0 0 1,-2-1-1,0 0 0,-2 0 1,-1 0-1,0 0 0,-2 0 1,-1 0-1,-1-4-11,1 25 4,2 1-2,-1-1-1,0 1 1,-1 0 0,1 0-1,0 0 1,0 0 0,-1 0-1,0-1 1,1 1 0,-1 0 0,0 0-1,0 0 1,0 0 0,0 1-1,0-1 1,0 0 0,-1 0-1,1 1 1,-1-1 0,1 0-1,-1 1 1,0 0 0,-1-2-2,1 4 0,0-1 0,0 1 0,0 0 0,1 0 0,-1 0 1,0 0-1,1 0 0,-1 1 0,0-1 0,1 0 0,0 1 1,-1-1-1,1 1 0,0-1 0,0 1 0,-1 0 0,2-1 1,-1 1-1,0 0 0,0 0 0,0 0 0,1 0 0,-1 0 0,1 0 1,-1 1-1,-6 17-53,0 1 0,1-1 0,1 1 0,1 0 0,1 1 0,0-1 1,2 0-1,1 1 0,0-1 0,2 1 0,0-1 53,20 26-2860,13-39 230</inkml:trace>
  <inkml:trace contextRef="#ctx0" brushRef="#br0" timeOffset="71103.575">199 5696 8866,'-5'-7'4781,"15"-2"-3517,21-10-2069,-26 16 1199,21-6-391,-1 1 0,1 1 0,0 2-1,1 0 1,-1 2 0,1 0-1,0 2 1,0 1 0,0 1-1,-1 2 1,1 0 0,14 5-3,-19-5-1,33 3 13,1-3 0,0-2 0,42-6-12,-71 2 3,24-2-5,0 1-1,-1 3 0,40 4 3,-35 2-5,0 2 4,-1-3 0,0-2 0,8-3 1,307-37 32,-265 34-25,100-17-7,-38-1 0,-1 8 0,27 6 0,-117 3 1,-1-3 0,0-3 0,-1-3 0,32-13-1,90-24 13,-18 7 16,11-25-33,-109 32-8,377-157 198,-37 60-153,-248 82-1,273-43 294,-272 57-225,48-6-49,44 13-39,-196 27-12,-1-3 0,0-3-1,0-3 1,-1-3 0,37-14-1,118-83 24,-175 92-17,0 1-1,1 2 1,1 2-1,46-8-6,55-18-2,213-82 18,-289 99-22,-1-4 0,-2-3 0,-1-2-1,-1-4 1,-3-3 0,26-22 6,-26 15 14,0-3 39,2 4-1,3 2 1,8-1-53,-1 7 16,2 4 0,1 2 0,1 5 0,2 2-16,150-32 31,-75 8-29,-137 42-2,0-1-1,0 0 0,-1-2 0,0 0 0,-1-1 1,0-1-1,-1-1 0,0-1 0,-2 0 1,9-10 0,-5 6-1,156-159 8,-153 153-6,2 0 1,1 2-1,0 1 0,2 2 1,24-15-2,-26 20 0,0 0 0,1 2 0,1 1 1,0 2-1,18-5 0,148-26 1,113-41-2,15-55 10,6-13 6,-38 25-19,-101 28 41,126-114 131,-272 186-100,1 2 0,1 3 0,0 1-1,1 2 1,11-1-68,2 8 177,27-13 165,-99 20-3520,-10-1 625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48:54.955"/>
    </inkml:context>
    <inkml:brush xml:id="br0">
      <inkml:brushProperty name="width" value="0.05" units="cm"/>
      <inkml:brushProperty name="height" value="0.05" units="cm"/>
    </inkml:brush>
  </inkml:definitions>
  <inkml:trace contextRef="#ctx0" brushRef="#br0">349 69 6601,'-8'-3'575,"0"1"-1,0-1 0,0 1 0,0 1 0,0 0 0,0 0 0,0 0 0,0 1 0,-1 1 0,-3 0-574,0 0 128,1 1-1,0 0 1,0 1-1,0 0 1,0 1-1,0 0 0,1 1 1,-1 0-1,1 1 1,0 0-1,-4 4-127,4 0 23,0 1 0,0 1-1,1 0 1,1 0 0,0 0-1,0 1 1,1 1 0,1-1-1,0 1 1,1 0 0,1 0-1,0 1 1,1 0-23,-4 9-5,1 1 0,2 0 0,0 0 0,2 0 0,0 0 0,2 1 0,1-1 0,1 2 5,0-14-3,0-1-1,0 0 0,2 0 0,-1 0 1,1 0-1,1-1 0,0 1 1,1-1-1,0 0 0,1-1 1,0 0-1,0 0 0,1 0 0,1-1 1,-1 0-1,1 0 0,4 1 4,-4-3 1,0-1-1,0 0 0,0-1 1,1 0-1,0 0 0,0-1 1,0-1-1,0 1 1,1-2-1,-1 1 0,1-2 1,-1 1-1,1-1 0,0-1 1,0 0-1,0 0 1,-1-1-1,1-1 0,0 0 1,-1 0-1,1-1 0,1-1 0,17-10 31,0-1 0,-1-1 0,-1-2-1,-1-1 1,0 0 0,-2-2 0,0-1 0,-1-2-1,-1 0 1,-2 0 0,0-2 0,-2-1-1,8-16-30,-10 16 186,-1 0 0,-2-1 0,-1-1-1,-1 0 1,-1 0 0,-2-1-1,-1-1 1,0-6-186,-6 26 189,1 1-1,-1-1 1,-1 0 0,0 0-1,0 0 1,-1 0 0,-1 0-1,-2-10-188,3 17 70,0 1-1,-1-1 0,1 1 0,-1-1 0,0 1 0,0 0 1,0 0-1,0 0 0,0 0 0,-1 0 0,0 0 0,1 1 1,-1-1-1,0 1 0,0 0 0,0 0 0,0 0 0,-1 0 0,1 0 1,0 1-1,-1-1 0,1 1 0,-1 0 0,0 0 0,1 0 1,-1 1-1,-3-1-69,-16 2 105,0 0 0,0 1 0,0 1-1,0 1 1,1 2 0,-1 0 0,2 1 0,-1 1 0,0 2-105,-32 13-255,1 2 0,2 2 0,-15 13 255,13-8-381,-25 7-2957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51:38.168"/>
    </inkml:context>
    <inkml:brush xml:id="br0">
      <inkml:brushProperty name="width" value="0.05" units="cm"/>
      <inkml:brushProperty name="height" value="0.05" units="cm"/>
    </inkml:brush>
  </inkml:definitions>
  <inkml:trace contextRef="#ctx0" brushRef="#br0">11337 1513 8002,'-4'-14'5163,"4"15"-2774,3 10-1271,66 230-361,84 307-147,-137-461-496,-15-86-137,-1-1-1,0 1 0,0 0 0,0 0 1,0 0-1,-1-1 0,1 1 1,0 0-1,0 0 0,0-1 0,-1 1 1,1 0-1,0 0 0,-1-1 1,1 1-1,0 0 0,-1-1 1,1 1-1,-1 0 0,1-1 0,-1 1 1,0-1-1,1 1 0,-1-1 1,1 1-1,-1-1 0,0 1 1,0-1-1,1 0 0,-1 1 0,0-1 1,0 0-1,1 0 0,-1 0 1,0 1-1,0-1 0,1 0 1,-1 0-1,0 0 0,0 0 0,0 0 1,1 0-1,-1 0 0,0-1 1,0 1-1,0 0 0,1 0 0,-1-1 1,0 1-1,1 0 0,-1-1 1,0 1-1,0-1 24,-32-22-3049,-7-13-93</inkml:trace>
  <inkml:trace contextRef="#ctx0" brushRef="#br0" timeOffset="238.342">10909 1830 9138,'3'-6'3153,"9"-10"335,8-18-2271,21-14-729,12-2-176,12-16-56,1 6-32,17-9-104,-9 15-16,7-2-88,-8 15 128,1 4-3113,-33 8-719</inkml:trace>
  <inkml:trace contextRef="#ctx0" brushRef="#br0" timeOffset="1436.842">11716 1741 5945,'5'-34'8821,"-4"45"-8568,-1-10-242,0 1 1,0 0 0,0-1 0,0 1-1,0 0 1,1-1 0,-1 1 0,0 0-1,1-1 1,0 1 0,-1-1 0,1 1-1,0 0 1,0-1 0,0 0 0,0 1-1,0-1 1,0 0 0,0 1 0,0-1-1,0 0 1,1 0 0,-1 0 0,1 1-12,15 36 682,2 10-77,-1 1 0,-3 0 0,-2 1 0,2 19-605,-15-69 16,0 0-1,1 0 1,-1 0 0,0 0 0,0 0 0,0 0 0,1 0 0,-1 0 0,0 0 0,0 0 0,1 0-1,-1 1 1,0-1 0,0 0 0,0 0 0,1 0 0,-1 0 0,0 0 0,0 0 0,0 0 0,1 0 0,-1 1-1,0-1 1,0 0-16,1-28 169,-1-17-65,-3 0 0,-2 0 0,-1 0 0,-3 0 0,-2 1-1,-1 1 1,-18-42-104,29 84 1,0-3 0,0 0 0,0 1-1,-1-1 1,1 0-1,-1 1 1,0-1-1,0 1 1,-1-1-1,1 1 1,-1 0-1,1 0 1,-1 0-1,0 1 1,0-1 0,-1 0-1,-1 18-72,8 7 14,1 1 1,2-1-1,0 0 1,1-1 0,5 9 57,-4-6-38,-6-19 31,2 9 1,0 0 0,1 0-1,0 0 1,1-1 0,1 1 0,0-2 0,1 1-1,0-1 1,1 0 0,0-1 0,1 0 0,0 0-1,10 6 7,-18-15 4,1-1 0,0 1-1,-1-1 1,1 0-1,0 0 1,0 0 0,0 0-1,0-1 1,0 1-1,0-1 1,0 0-1,0 0 1,0 0 0,0 0-1,-1 0 1,1-1-1,0 1 1,0-1 0,0 0-1,0 0 1,0 0-1,0 0 1,-1 0-1,1-1 1,-1 1 0,1-1-1,-1 0 1,1 0-1,-1 0 1,0 0 0,0 0-1,1-1-3,3-4 21,0 0 0,-1 0 0,0-1-1,0 1 1,0-2 0,-1 1 0,0 0 0,-1-1-1,0 1 1,0-2-21,0-3 31,0 0 0,-1-1 0,-1 1 0,0-1 0,-1 1 0,-1-1 0,0 1 0,0-1 0,-2 1 0,1 0 0,-2 0 0,-2-8-31,6 20 0,0 1 1,0 0-1,0-1 0,0 1 0,0-1 0,0 1 0,0 0 1,0-1-1,0 1 0,0-1 0,0 1 0,0-1 1,0 1-1,0 0 0,0-1 0,0 1 0,-1-1 0,1 1 1,0 0-1,0-1 0,0 1 0,-1 0 0,1-1 1,0 1-1,0 0 0,-1-1 0,1 1 0,0 0 0,-1 0 1,1-1-1,0 1 0,-1 0 0,1 0 0,0 0 0,-1-1 1,1 1-1,-1 0 0,1 0 0,0 0 0,-1 0 1,1 0-1,-1 0 0,1 0 0,-1 0 0,1 0 0,0 0 1,-1 0-1,1 0 0,-1 0 0,1 0 0,0 0 0,-1 1 1,1-1-1,-1 0 0,1 0 0,0 0 0,-1 0 1,1 1-1,0-1 0,-1 0 0,7 105-195,-6-91 199,2 0 0,0 0 0,1-1 0,0 1 0,1 0-1,1-1 1,0 0 0,0 0 0,2 0 0,5 9-4,-10-21 3,-1 1 0,1 0 1,0 0-1,0-1 0,0 1 1,0-1-1,0 0 0,0 0 0,1 1 1,-1-1-1,0-1 0,1 1 1,-1 0-1,0-1 0,1 1 0,-1-1 1,1 1-1,-1-1 0,1 0 1,-1 0-1,1 0 0,-1-1 0,1 1 1,-1-1-1,0 1 0,1-1 1,-1 0-1,0 0 0,1 0 0,-1 0 1,0 0-1,0 0 0,0-1 1,1 0-4,64-56 99,2-21-2328,-68 68-933,-5 7 1428,-7-13-665</inkml:trace>
  <inkml:trace contextRef="#ctx0" brushRef="#br0" timeOffset="1901.762">12228 1148 6569,'-7'-55'7041,"3"35"-5428,6 49-1437,2 1-1,1 0 1,2-1 0,0 0-1,2 0 1,7 12-176,-7-14 123,121 301 1083,-122-308-1142,1-1 0,0 0 0,2 0 0,0-1-1,2-1 1,7 9-64,-20-25 5,0 0-1,1-1 1,-1 1-1,0 0 1,1 0-1,-1-1 1,0 1-1,1 0 1,-1-1-1,1 1 1,0 0-1,-1-1 1,1 1 0,-1-1-1,1 1 1,0 0-1,-1-1 1,1 0-1,0 1 1,0-1-1,0 0 1,-1 1-1,1-1 1,0 0-1,0 0 1,0 1-1,-1-1 1,1 0-1,0 0 1,0 0-1,0 0 1,0 0 0,0 0-1,-1 0 1,1-1-1,0 1 1,0 0-1,0 0 1,-1-1-1,1 1 1,0 0-1,0-1 1,-1 1-1,1-1 1,0 1-1,-1-1 1,1 1-1,0-1 1,-1 0-1,1 1 1,-1-1-1,1 0 1,-1 1 0,1-1-1,-1 0 1,1 0-5,-6-65 261,2 53-378,0 0 1,-1 0-1,-1 1 0,0-1 0,-1 1 1,0 0-1,0 0 0,-2 1 1,1 0-1,-1 0 0,-1 1 1,0 0-1,-1 0 0,0 1 1,0 0-1,0 1 0,-1 0 1,-1 1-1,1 0 0,-5-1 117,12 7-103,1-1 0,-1 1-1,0 0 1,0 0 0,0 1 0,0-1-1,0 1 1,0 0 0,0 0 0,0 0-1,0 0 1,0 1 0,0-1 0,0 1-1,1 0 1,-1 1 0,0-1 0,0 1-1,1-1 1,-1 1 0,1 0 0,0 0-1,-1 1 1,1-1 0,0 1 0,0-1-1,0 1 1,1 0 0,-1 0 0,1 0-1,-1 1 1,1-1 0,0 0 0,1 1-1,-1 0 1,0-1 0,1 1 0,-1 2 103,-1 4 8,0 1 1,1 0 0,0 0 0,1-1-1,0 1 1,1 0 0,0 1 0,0-1-1,2 8-8,-2-18 23,0-1-1,0 1 0,0-1 1,0 1-1,0-1 1,0 1-1,0-1 0,0 1 1,1-1-1,-1 1 1,0-1-1,0 1 0,0-1 1,0 0-1,1 1 0,-1-1 1,0 1-1,0-1 1,1 0-1,-1 1 0,0-1 1,1 1-1,-1-1 0,1 0 1,-1 1-1,0-1 1,1 0-1,-1 0 0,1 1 1,-1-1-1,1 0 1,-1 0-1,0 0 0,1 0 1,-1 0-1,1 1 0,-1-1 1,1 0-1,-1 0 1,1 0-1,-1 0 0,1 0 1,-1 0-1,1-1 0,-1 1 1,1 0-1,-1 0 1,1 0-1,-1 0 0,1-1 1,-1 1-23,24-20 901,-24 19-893,225-251 3342,-205 217-3844,-24 24-3810,-4 14 890</inkml:trace>
  <inkml:trace contextRef="#ctx0" brushRef="#br0" timeOffset="2227.788">12410 1151 7362,'5'-9'2422,"-5"10"-2333,0-1 0,0 0 0,0 0 0,0 1 0,0-1 0,0 0 1,0 0-1,1 1 0,-1-1 0,0 0 0,0 0 0,0 1 0,0-1 0,1 0 0,-1 0 0,0 0 0,0 1 0,0-1 0,1 0 0,-1 0 0,0 0 0,0 0 0,0 0 0,1 1 0,-1-1 0,0 0 0,0 0 0,1 0 0,-1 0 0,0 0 0,1 0 0,-1 0 0,0 0 1,0 0-1,1 0 0,-1 0 0,0 0 0,0 0 0,1 0 0,-1 0 0,0 0 0,0 0 0,1-1 0,-1 1 0,0 0 0,0 0 0,1 0 0,-1 0 0,0 0 0,0-1 0,0 1 0,1 0 0,-1 0 0,0 0 0,0-1 0,0 1 0,0 0 0,0 0 0,1-1 0,-1 1 0,0 0 1,0 0-1,0-1 0,0 1 0,0 0 0,0 0-89,168 356 1533,-86-161-1275,-80-178-131,-12-33 28,-148-335 172,158 351-329,0 0 0,1 0 0,-1 0 0,0 0 0,0 0 0,0 0 0,1 0 1,-1 0-1,0 0 0,0-1 0,0 1 0,1 0 0,-1 0 0,0 0 0,0 0 0,0-1 0,1 1 0,-1 0 0,0 0 0,0 0 0,0-1 0,0 1 0,0 0 0,0 0 0,0-1 0,0 1 0,0 0 0,1 0 0,-1-1 0,0 1 1,0 0-1,0 0 0,0 0 0,0-1 0,0 1 0,-1 0 0,1 0 0,0-1 2,8 5-16,-2-1-49,1 0 1,-1-1 0,1 0-1,0-1 1,0 1 0,0-1 0,0-1-1,0 1 1,0-1 0,0-1 0,0 1 64,51-11-3372,-12-2 490</inkml:trace>
  <inkml:trace contextRef="#ctx0" brushRef="#br0" timeOffset="2781.7">12599 1002 6329,'-10'-16'7118,"14"19"-4767,36 112-630,-31-79-1542,49 182 475,-58-216-654,0 0 0,1 0 0,-1 0 0,0 0 0,0-1 0,1 1-1,-1 0 1,1 0 0,0 0 0,-1-1 0,1 1 0,0 0 0,0-1 0,0 1 0,0-1 0,0 1 0,0-1 0,1 0 0,-1 1 0,0-1 0,1 0 0,-1 0-1,1 0 1,-1 0 0,1 0 0,0 0 0,-1 0 0,1 0 0,0-1 0,0 1 0,0-1 0,-1 1 0,1-1 0,0 0 0,0 0 0,0 0 0,0 0-1,-1 0 1,1 0 0,0 0 0,1-1 0,93-114-883,-95 113 874,0 1 0,1 0-1,-1 0 1,1 0 0,-1 0 0,1 0-1,0 0 1,-1 0 0,1 1-1,0-1 1,-1 1 0,1-1-1,0 1 1,0-1 0,0 1-1,0 0 1,-1 0 0,1 0 0,0 0-1,0 0 1,0 1 0,0-1-1,-1 0 1,1 1 0,0-1-1,0 1 1,-1 0 0,1-1 0,0 1-1,-1 0 1,1 0 0,-1 0-1,1 1 1,-1-1 0,0 0-1,1 0 1,-1 1 0,0-1-1,0 1 1,0-1 0,0 1 0,0-1-1,1 3 10,24 76-200,-25-59 390,0 0-1,-2 0 1,0-1 0,-2 1-1,0 0 1,-1-1-1,-2 0 1,0 0 0,0 0-1,-2-1 1,-1 0-1,-6 11-189,-29 23 1400,42-52-1368,0 0 0,0 0 0,0 0 0,1-1 0,-1 1-1,0 0 1,0-1 0,0 1 0,0-1 0,-1 0 0,1 0-1,0 0 1,0 0 0,0 0 0,0 0 0,0 0 0,0-1 0,0 1-1,0-1 1,0 1 0,0-1 0,0 0 0,0 0 0,0 0-1,1 0 1,-1 0 0,0 0 0,1-1 0,-1 1 0,1 0 0,-2-2-32,-6-7-220,0 0 0,0-1 0,1 0 0,0 0 1,1-1-1,1 0 0,0 0 0,0-1 0,1 0 1,1 0-1,-2-9 220,5 21-123,1 0 0,-1 0 0,0 1 0,1-1 0,-1 0 0,1 0 0,0 0 0,-1 0 0,1 0 0,0 1 0,-1-1 0,1 0 0,0 0 0,0 0 0,0 0 0,0 0 0,0 0 0,0 0-1,0 0 1,0 0 0,0 0 0,0 0 0,1 0 0,-1 0 0,0 0 0,1 0 0,-1 0 0,0 1 0,1-1 0,-1 0 0,1 0 0,0 0 0,-1 1 0,1-1 0,0 0 0,-1 0 0,1 1 0,0-1 0,0 1 0,-1-1 0,1 1 0,0-1 0,0 1 0,0-1 0,0 1 0,0 0 0,0 0 0,0-1 0,0 1 0,0 0 123,18 9-3182,4 1 77</inkml:trace>
  <inkml:trace contextRef="#ctx0" brushRef="#br0" timeOffset="3084.353">13111 1340 6137,'54'-49'8094,"-60"47"-5593,-15-10-1421,19 10-1046,1 1 0,-1-1 1,0 0-1,0 1 0,0 0 0,-1-1 0,1 1 1,0 0-1,0 0 0,-1 0 0,1 0 0,-1 1 1,1-1-1,-1 0 0,1 1 0,-1 0 1,1 0-1,-1 0 0,1 0 0,-1 0 0,1 0 1,-1 0-1,1 1 0,-1 0 0,1-1 0,0 1 1,-1 0-1,1 0 0,-2 1-34,-3 46 7,9-27-17,1 1 0,1-1 1,1 0-1,0 0 0,2 0 0,1-1 1,5 9 9,-13-26-4,1 0 0,0 0 1,0-1-1,0 1 0,0 0 0,1-1 1,-1 1-1,1-1 0,0 0 1,-1 0-1,1 1 0,0-1 1,0 0-1,0 0 0,1-1 1,-1 1-1,0 0 0,1-1 0,-1 1 1,1-1-1,0 0 0,-1 0 1,1 0-1,0 0 0,0 0 1,-1-1-1,1 1 0,0-1 0,0 0 1,0 0-1,0 0 0,0 0 1,-1 0-1,1-1 0,0 1 1,0-1-1,0 0 0,-1 0 0,1 0 1,0 0-1,-1 0 0,1 0 1,-1-1-1,1 0 4,4-4-445,0 0-1,0-1 1,0 0-1,-1 0 1,0-1-1,-1 0 1,0 0 0,0 0-1,0-1 1,0-1 445,20-64-3356</inkml:trace>
  <inkml:trace contextRef="#ctx0" brushRef="#br0" timeOffset="3909.676">13050 1254 7482,'-15'-47'7637,"19"49"-6518,30 107 292,-17-37-1355,-5-16 119,2 1 0,3-2 1,11 23-176,-2-35 302,-25-43-295,-1 1 1,0-1-1,1 0 0,-1 0 0,0 0 0,1 0 0,-1 0 0,0 0 0,1 1 0,-1-1 0,0 0 1,1 0-1,-1 0 0,1 0 0,-1 0 0,0 0 0,1-1 0,-1 1 0,0 0 0,1 0 1,-1 0-1,0 0 0,1 0 0,-1 0 0,0-1 0,1 1 0,-1 0 0,0 0 0,1-1 0,-1 1 1,0 0-1,0 0 0,1-1 0,-1 1 0,0 0 0,0 0 0,0-1 0,1 1 0,-1 0 1,0-1-1,0 1 0,0-1 0,0 1 0,0 0 0,0-1 0,0 1 0,0 0 0,0-1 0,0 1 1,0 0-1,0-1 0,0 1 0,0-1 0,0 1 0,0 0 0,0-1 0,0 1 0,0 0 1,0-1-1,-1 1 0,1 0 0,0-1 0,0 1 0,0 0 0,-1 0 0,1-1 0,0 1-7,-7-59 270,-1 0 1,-4 0-1,-2 1 0,-16-40-270,8 40 42,74 161-303,-51-101 260,1 0 0,-1 0 1,1 0-1,0-1 0,0 1 1,0 0-1,0-1 0,0 1 0,0-1 1,0 0-1,0 1 0,0-1 1,1 0-1,-1 0 0,1-1 1,-1 1-1,0 0 0,1-1 0,-1 0 1,1 1-1,0-1 0,-1 0 1,1 0-1,-1-1 0,1 1 0,-1 0 1,1-1-1,-1 0 0,0 1 1,1-1-1,-1 0 0,0 0 0,2-1 1,3-2 7,-1 0 0,1-1 0,0 1 0,-1-2 0,0 1 0,-1-1 0,1 1 0,-1-2 0,5-5-7,-4 3 15,1 0 1,-1-1-1,-1 1 1,1-1-1,-2-1 1,1 1-1,-1-1 1,-1 1 0,0-1-1,-1 0 1,0 0-1,0 0 1,-1 0-1,-1-1 1,0 1 0,0 0-1,-1 0 1,-1 0-1,0 0 1,0 0-1,-1 0 1,0 0-1,-1 0 1,-1 0-16,5 10-4,0 0 0,0 0 0,-1-1 1,1 1-1,0 0 0,-1 0 0,1 0 0,-1 0 0,0 0 0,1 0 0,-1 0 1,0 0-1,1 0 0,-1 0 0,0 0 0,0 0 0,0 0 0,0 1 0,0-1 1,0 0-1,0 1 0,0-1 0,0 0 0,0 1 0,0-1 0,0 1 0,-1 0 1,1-1-1,0 1 0,0 0 0,0 0 0,-1 0 0,1 0 0,0 0 0,0 0 1,0 0-1,-1 0 0,1 0 0,0 1 0,0-1 0,0 1 0,-1-1 0,1 0 1,0 1-1,0 0 0,0-1 0,0 1 0,0 0 0,0-1 0,0 1 0,0 0 1,1 0-1,-2 1 4,-1 6-30,0 0 1,1 0 0,0 0 0,0 1-1,1-1 1,0 1 0,0 0-1,1-1 1,0 1 0,1-1 0,0 1-1,0 0 30,0 5-15,-1-13 14,1 22 47,0 0-1,2 0 1,0 0-1,2-1 0,0 1 1,2-1-1,0 0 1,4 5-46,-10-25 5,-1 0 1,1 0 0,0 0-1,0 0 1,0-1 0,0 1-1,0 0 1,0 0 0,0 0-1,1-1 1,-1 1 0,1-1-1,-1 1 1,1-1 0,-1 0-1,1 1 1,0-1 0,0 0-1,0 0 1,0 0-1,0-1 1,0 1 0,0 0-1,0-1 1,0 1 0,0-1-1,0 0 1,0 1 0,0-1-1,0 0 1,0 0 0,1-1-1,-1 1 1,0 0 0,0-1-1,0 1 1,0-1 0,0 0-1,0 1 1,0-1 0,0-1-6,7-4-66,-1-1 1,0 0-1,0 0 1,-1-1-1,0 0 1,0 0-1,-1-1 1,0 0 0,-1 0-1,0 0 1,0 0-1,0-2 66,3-7-458,-1-1-1,-1 0 0,0 0 1,-1 0-1,-1-1 1,-1 0-1,-1 0 0,-1-14 459,-2-31-2344</inkml:trace>
  <inkml:trace contextRef="#ctx0" brushRef="#br0" timeOffset="4435.476">13410 668 8434,'0'2'2935,"2"8"610,10 33-3153,4 5-195,-3-3 19,2 0-1,2 0 1,1-2-1,3 0 1,2-1-1,1-1 1,18 21-216,-36-54 18,0 0 1,1-1-1,0 1 1,0-1-1,1-1 1,0 0 0,0 0-1,0 0 1,1-1-1,0 0 1,0-1-1,0 0 1,7 2-19,-14-6 7,1 0-1,-1 0 1,1 0 0,-1-1-1,1 1 1,-1-1-1,0 1 1,1-1 0,-1 0-1,0 0 1,1 0 0,-1 0-1,0 0 1,0-1 0,0 1-1,0-1 1,0 1-1,0-1 1,0 0 0,-1 0-1,1 0 1,-1 0 0,1 0-1,-1 0 1,0 0 0,0 0-1,1 0 1,-2-1-1,1 1 1,0 0 0,0-1-1,-1 1 1,1-1 0,-1 1-1,0-1 1,0 1 0,0-1-1,0 1 1,0-2-7,5-44 68,-2-1 0,-2 1 0,-2-1 0,-2 1 0,-2 0 0,-2 0 0,-2 0 0,-11-28-68,-29-47 85,49 123-85,0-1 0,0 0-1,0 0 1,0 1 0,0-1-1,0 0 1,0 0 0,-1 1-1,1-1 1,0 0 0,-1 1 0,1-1-1,0 0 1,-1 1 0,1-1-1,-1 1 1,1-1 0,-1 0-1,1 1 1,-1-1 0,0 1 0,1 0-1,-1-1 1,1 1 0,-1-1-1,0 1 1,1 0 0,-1 0-1,0-1 1,0 1 0,1 0-1,-1 0 1,0 0 0,0 0 0,1 0-1,-1 0 1,0 0 0,0 0-1,1 0 1,-1 0 0,0 0-1,0 0 1,0 1 0,-3 34-57,9 14 151,3 0 0,1 0 0,3-1 0,2-1 0,18 42-94,-28-78 22,1 0-1,0-1 1,1 1-1,0-1 1,0 0-1,1-1 1,0 0 0,1 0-1,0 0 1,0-1-1,1 0 1,0-1-1,1 0 1,-1 0-1,1-1 1,1 0-1,-1-1 1,1 0-1,0-1 1,0 0-1,3 0-21,8-3-102,-22-1 97,0 0 0,-1 0 0,1 0 0,0 0 0,0 0 1,0 0-1,0-1 0,-1 1 0,1 0 0,0 0 0,0 0 0,0 0 1,0-1-1,0 1 0,0 0 0,-1 0 0,1 0 0,0-1 0,0 1 1,0 0-1,0 0 0,0 0 0,0-1 0,0 1 0,0 0 0,0 0 1,0 0-1,0-1 0,0 1 0,0 0 0,0 0 0,0 0 0,0-1 0,0 1 1,0 0-1,0 0 0,1 0 0,-1-1 0,0 1 0,0 0 0,0 0 1,0 0-1,0 0 0,0-1 0,1 1 0,-1 0 0,0 0 0,0 0 1,0 0-1,0 0 0,1-1 0,-1 1 0,0 0 0,0 0 0,0 0 1,1 0-1,-1 0 0,0 0 0,0 0 5,-16-8-434,0 1 1,-1 0 0,0 1-1,-1 1 1,1 1-1,-1 0 1,-17-1 433,20 3-204,-354-44-329,335 48 1761,36-3-251,12-3-739,357-173 268,-319 160-1388</inkml:trace>
  <inkml:trace contextRef="#ctx0" brushRef="#br0" timeOffset="5044.98">13989 588 8202,'-6'-9'1564,"-11"-13"4000,23 41-3797,28 60-1455,-4 1 1,14 66-313,-19-61 536,3 0 1,26 49-537,-52-129 23,5 13 34,1-1 0,0 0 0,2-1 0,-1 0-1,2 0 1,0-1 0,1 0 0,1-1 0,0-1 0,5 4-57,-15-19 224,-36-64 637,21 48-717,-62-95 435,-68-78-579,154 223-249,-10-29 163,0-1 0,1 1 0,-1 0 0,1 0 1,0-1-1,-1 0 0,1 1 0,0-1 0,1 0 0,-1 0 0,0-1 0,1 1 1,-1-1-1,1 0 0,-1 1 0,1-2 0,-1 1 0,1 0 0,0-1 1,-1 1-1,1-1 0,0 0 0,0-1 0,-1 1 0,1 0 0,0-1 1,-1 0-1,1 0 0,-1 0 0,1 0 0,-1-1 0,1 1 0,-1-1 1,2-1 85,62-58-4994,-38 21 1859</inkml:trace>
  <inkml:trace contextRef="#ctx0" brushRef="#br0" timeOffset="5815.469">14343 779 7058,'-10'19'4545,"3"14"-2529,5-19-1489,-2 7-201,1 1 1,0 0 0,2 0 0,1 0-1,1 0 1,0 0 0,2 0 0,1 2-327,10 12 377,-14-36-370,1 1 0,-1-1-1,1 1 1,-1-1 0,1 1-1,-1-1 1,1 1 0,-1-1-1,1 1 1,0-1 0,-1 0-1,1 1 1,0-1 0,-1 0 0,1 1-1,0-1 1,-1 0 0,1 0-1,0 0 1,-1 0 0,1 0-1,0 1 1,0-1 0,-1-1-1,1 1 1,0 0 0,-1 0 0,1 0-1,0 0 1,0 0 0,-1-1-1,1 1 1,0 0 0,-1-1-1,1 1 1,-1 0 0,1-1-1,0 1 1,-1-1 0,1 1 0,-1-1-1,1 1 1,-1-1 0,1 1-1,-1-1 1,0 0 0,1 1-1,-1-1-6,41-82 187,-22 27-187,-2 0 0,-3-1 0,-2-1 0,-3 0 0,-1-15 0,-7 42-227,-4 28-167,-1 14 231,0 126 20,4-133 151,-1 15 97,1 0 0,1-1-1,0 0 1,1 1-1,1-1 1,1 0-1,1 0 1,0 0-1,2-1 1,3 8-105,-9-24 11,0 0 0,0 1 1,0-1-1,0 0 0,0 0 1,0 0-1,1 0 0,-1 0 0,0 0 1,1 0-1,-1-1 0,0 1 1,1 0-1,-1-1 0,1 1 1,0-1-1,-1 1 0,1-1 0,-1 0 1,1 0-1,-1 0 0,1 0 1,0 0-1,-1 0 0,1 0 1,-1 0-1,1-1 0,0 1 0,-1 0 1,1-1-1,-1 0 0,1 1 1,-1-1-1,0 0 0,1 0 1,-1 0-1,0 1 0,1-1 0,-1-1 1,0 1-1,0 0 0,0 0 1,0 0-1,0-1 0,0 1 1,0 0-1,-1-1 0,1 1 0,0-1 1,-1 1-1,1-1 0,-1 1 1,1-1-12,11-18 54,-1 0 1,-1-1 0,-1 0 0,0-1 0,-2 1 0,0-2 0,2-19-55,0 4 33,-2-1 1,-2 1 0,-1-1 0,-2 0-1,-2 0 1,-2 0 0,-6-38-34,-18-41 56,12 92-67,14 26 9,-1 0 1,0 0-1,1-1 0,-1 1 0,1 0 0,-1 0 1,0 0-1,1 0 0,-1 0 0,0 0 1,1 0-1,-1 0 0,0 0 0,1 0 0,-1 0 1,1 0-1,-1 0 0,0 0 0,1 1 1,-1-1-1,1 0 0,-1 0 0,0 1 1,1-1-1,-1 1 0,1-1 0,-1 0 0,1 1 1,-1-1-1,1 1 0,0-1 0,-1 1 1,1-1-1,-1 1 0,1-1 0,0 1 0,0 0 1,-1-1-1,1 1 0,0-1 0,0 1 1,0 0-1,-1-1 0,1 1 0,0 0 0,0-1 1,0 1-1,0-1 0,0 1 0,1 0 1,-1 0 1,0-1-1,-8 31 47,2 0-1,1 1 0,2 0 1,1-1-1,1 27-45,0-46 48,1-1-1,0 1 1,0 0-1,1-1 1,1 1 0,0-1-1,0 0 1,1 0-1,1 0 1,0 0 0,0 0-1,1 0 1,4 5-48,-6-13 7,1 0 1,0 0-1,0 0 0,0 0 1,0 0-1,0-1 0,1 0 0,-1 0 1,1 0-1,0-1 0,-1 1 1,1-1-1,2 0-7,15 6 33,95 63 84,-113-69-120,0 0 0,0 0 0,0 0 0,0 0 0,1-1 0,-1 0 0,0 1 0,0-1 0,0-1 0,1 1 0,-1-1 0,0 0-1,0 0 1,0 0 0,0 0 0,0-1 0,0 1 0,0-1 0,-1 0 0,2-1 3,-2 1 1,1 0 0,0 0 0,-1 1-1,1-1 1,0 1 0,0 0 0,0 0 0,0 0 0,0 0 0,0 1-1,0-1 1,0 1 0,0 0 0,0 0 0,0 1 0,0-1 0,0 1 0,0 0-1,0 0 1,1 1-1,-2 0-4,0 1 0,0 0 0,0 0 0,-1 1 0,1-1 0,-1 1 0,0-1-1,0 1 1,0 0 0,0-1 0,0 1 0,-1 0 0,0 0 0,0 0 0,0 0 0,0 1-1,-1-1 1,1 0 0,-1 0 0,0 0 0,-1 1 0,1 1 4,3 28 48,3-26 19,-3-24-8,-8-9 3,0 0 0,-1 1 0,-1-1 0,-2 1 0,0 1 0,-1-1 0,-9-11-62,-5-4 70,33 44-128,0-1 0,1 0 0,-1 0 0,1-1 0,-1-1-1,1 0 1,0 0 0,0 0 0,0-1 0,0-1-1,0 0 1,0 0 0,0-1 0,0 0 0,0-1 0,2-1 58,-6 2-334,-1-1 0,0 0 1,0 0-1,1 0 0,-1-1 1,-1 1-1,1-1 0,0 0 0,-1-1 1,1 1-1,-1-1 0,0 0 1,0 0-1,-1 0 0,2-3 334,22-33-3890</inkml:trace>
  <inkml:trace contextRef="#ctx0" brushRef="#br0" timeOffset="6592.624">15138 683 7274,'8'26'3479,"-7"-21"-3129,0 0-1,1 0 1,-1 0 0,1 0-1,0 0 1,0 0 0,1-1 0,-1 1-1,1-1 1,0 0 0,0 1-1,1-2 1,-1 1 0,2 1-350,-4-5 27,0 0 1,0 0 0,0 0 0,0 0 0,0 0-1,0-1 1,0 1 0,0 0 0,0 0-1,0-1 1,0 1 0,0-1 0,0 1-1,0-1 1,0 1 0,0-1 0,-1 0 0,1 1-1,0-1 1,0 0 0,-1 0 0,1 1-1,-1-1 1,1 0 0,0 0 0,-1 0 0,0 0-1,1 0 1,-1 0 0,1 0 0,-1 0-1,0 0 1,0 0 0,0 0 0,0 0-1,1 0 1,-1 0 0,0 0 0,-1 0 0,1 0-28,3-11 58,-2 0 0,0 0 0,0 0 1,-1 0-1,0-1 0,-1 1 0,0 0 0,-1 0 1,-1 0-1,0 1 0,0-1 0,-1 1 1,-1-1-1,0 1 0,-2-3-58,7 13 0,0 1 0,0-1 1,0 0-1,0 1 0,-1-1 0,1 0 0,0 0 1,0 1-1,-1-1 0,1 0 0,0 1 0,-1-1 0,1 0 1,-1 1-1,1-1 0,0 1 0,-1-1 0,0 1 0,1-1 1,-1 1-1,1-1 0,-1 1 0,1-1 0,-1 1 0,0 0 1,1-1-1,-1 1 0,0 0 0,0 0 0,1-1 1,-1 1-1,0 0 0,0 0 0,1 0 0,-1 0 0,0 0 1,0 0-1,1 0 0,-1 0 0,0 0 0,1 1 0,-1-1 1,0 0-1,0 0 0,1 1 0,-1-1 0,0 0 1,1 1-1,-1-1 0,1 0 0,-1 1 0,0-1 0,1 1 1,-1-1-1,1 1 0,-1 0 0,1-1 0,-1 1 0,1-1 1,0 1-1,-1 0 0,-3 15 9,1 0 1,1 0-1,0 0 1,1 0-1,0 0 1,2 0-1,0 0 1,1 0-1,2 10-9,-2-10 35,0 1-1,2-1 1,0 0 0,0 0-1,2-1 1,0 1 0,6 10-35,-12-25 3,1 0-1,-1 1 1,1-1 0,0 0-1,-1 0 1,1 1 0,0-1-1,0 0 1,0 0 0,0 0-1,0 0 1,0 0 0,0 0-1,0 0 1,0 0 0,0-1-1,1 1 1,-1 0 0,0-1-1,1 1 1,-1-1 0,0 1-1,1-1 1,-1 0 0,0 1-1,1-1 1,-1 0 0,1 0-1,-1 0 1,1 0 0,-1 0-1,0 0 1,1-1 0,-1 1-1,1 0 1,-1-1 0,0 1-1,1-1 1,-1 1 0,0-1-1,0 0 1,1 0 0,-1 1-1,0-1 1,0 0 0,0 0-3,44-55 102,-14 3-52,-11 19-7,1 0-1,1 2 1,2 1-1,9-8-42,-31 36-4,0 1 0,0-1 0,0 1-1,0-1 1,1 1 0,-1 0 0,1 0-1,-1 0 1,1 0 0,0 0 0,0 1-1,0 0 1,0-1 0,0 1 0,0 0-1,0 0 1,0 0 0,0 1 0,1-1-1,-1 1 1,0 0 0,0 0 0,1 0-1,-1 0 1,0 1 0,0-1 0,1 1 4,0 3 11,-1 1 0,1 0 0,-1 0 1,1 0-1,-2 0 0,1 0 1,0 1-1,-1-1 0,0 1 1,-1 0-1,1 0 0,-1-1 1,0 1-1,0 0 0,-1 3-11,2-1 44,5 45 274,14 55 635,-20-108-946,-1 1 0,1-1 0,0 1 0,-1-1 0,1 0-1,0 1 1,-1-1 0,1 0 0,0 1 0,0-1 0,-1 0 0,1 0 0,0 0 0,0 0 0,0 0 0,-1 0 0,1 0 0,0 0-1,0 0 1,-1 0 0,1 0 0,0 0 0,0-1 0,0 1 0,-1 0 0,1 0 0,0-1 0,-1 1 0,1-1 0,0 1 0,-1-1 0,1 1-1,0-1 1,-1 1 0,1-1 0,-1 1 0,1-1 0,-1 0 0,1 1 0,-1-1 0,0 0 0,1 1 0,-1-1 0,0 0 0,1 0-1,-1 1 1,0-1 0,0 0 0,0 0 0,0 1 0,0-1 0,0 0 0,0 0 0,0 0 0,0 1 0,0-1 0,0 0 0,0 0 0,-1 0-1,1 1 1,0-1 0,0 0-7,2-12 36,0-1-1,-1 1 0,-1-1 1,0 1-1,0-1 0,-1 1 0,-1-1 1,0 1-1,-1 0 0,-1 0 1,0 0-1,0 0 0,-2 1 1,1-1-1,-2 1 0,1 0 1,-2 1-1,1 0 0,-6-5-35,-3 5 89,16 11-88,0 0 1,0 0-1,0 0 1,0 0-1,0 1 1,0-1-1,0 0 1,0 0-1,0 0 1,0 0-1,0 1 1,0-1-1,0 0 1,0 0-1,0 0 1,0 0-1,0 1 1,0-1-1,0 0 1,0 0-1,0 0 0,0 0 1,0 0-1,-1 1 1,1-1-1,0 0 1,0 0-1,0 0 1,0 0-1,0 0 1,-1 0-1,1 0 1,0 0-1,0 1 1,0-1-1,0 0 1,-1 0-1,1 0 1,0 0-1,0 0 1,0 0-1,0 0 1,-1 0-1,1 0 1,0 0-1,0 0 1,0 0-1,0 0-1,2 4-25,1-1 0,-1 1-1,1 0 1,0-1 0,1 0 0,-1 0 0,1 0-1,-1 0 1,1 0 0,0-1 0,0 1-1,0-1 1,0 0 0,0 0 0,1-1 0,-1 1-1,1-1 1,-1 0 0,1 0 0,-1-1-1,1 1 1,1-1 25,64-16-4826,-24-13 1115</inkml:trace>
  <inkml:trace contextRef="#ctx0" brushRef="#br0" timeOffset="7583.117">15607 1 7001,'0'0'142,"1"0"-1,0 0 1,0 0-1,-1 0 0,1 0 1,0 1-1,-1-1 1,1 0-1,0 1 0,0-1 1,-1 0-1,1 1 0,-1-1 1,1 1-1,0-1 1,-1 1-1,1-1 0,-1 1 1,1-1-1,-1 1 0,0 0 1,1-1-1,-1 1 1,1 0-1,-1-1 0,0 1 1,0 0-1,1 0 0,-1-1 1,0 1-1,0 0 1,0 0-1,0-1 0,0 1 1,0 0-1,0 0 0,0-1 1,0 2-142,1 2 402,44 271 2575,8-14-1592,-47-234-1203,1 0-1,1 0 0,2-1 0,1 0 0,1-1 0,0-1 1,6 7-182,17 5 110,-34-36-103,0 0-1,0 0 0,0 0 1,0 0-1,0 0 0,0 0 1,0 0-1,0-1 0,0 1 1,0 0-1,-1-1 0,1 1 1,0-1-1,0 1 0,0-1 1,0 1-1,-1-1 0,1 1 1,0-1-1,-1 0 0,1 1 1,0-1-1,-1 0 0,1 0 1,-1 1-1,1-1 0,-1 0 1,1 0-1,-1 0 0,0 0 1,1 0-1,-1 0 0,0 0 1,0 0-1,0 1 0,0-1 1,0 0-1,0 0 0,0 0 1,0 0-1,0 0 0,0 0 1,0 0-1,0 0 0,-1 0 1,1 0-7,0-1 10,1-31 82,-1 0 1,-1 1 0,-2-1-1,-1 0 1,-2 1 0,-8-28-93,22 86-32,1 0 1,1 0-1,2-1 0,0 0 1,2-1-1,0-1 0,4 2 32,-16-21 7,0-1 0,1 0 0,-1 0 0,1-1 0,0 1 0,0 0 0,0-1 0,0 0 0,0 1 0,1-1 0,-1-1 0,1 1-1,-1 0 1,1-1 0,0 0 0,0 0 0,-1 0 0,1 0 0,0-1 0,0 1 0,0-1 0,0 0 0,0 0 0,0 0 0,-1-1-1,4 0-6,9-7 24,-1 0 1,0-1-1,0-1 0,-1 0 0,0-1 0,-1-1 0,0 0 0,-1 0 0,-1-2 0,0 1 0,0-1 0,6-13-24,-13 22 10,34-51 81,-37 55-92,-1 1 0,0-1 1,1 1-1,0 0 0,-1-1 0,1 1 0,-1-1 1,1 1-1,-1 0 0,1-1 0,0 1 1,-1 0-1,1 0 0,0 0 0,-1-1 0,1 1 1,0 0-1,-1 0 0,1 0 0,0 0 1,-1 0-1,1 0 0,0 0 0,0 0 0,-1 1 1,1-1-1,0 0 0,-1 0 0,1 1 1,-1-1-1,1 0 0,0 1 0,-1-1 0,1 0 1,-1 1-1,1-1 0,-1 1 0,1-1 0,-1 1 1,1-1-1,-1 1 0,1-1 0,-1 1 1,0-1-1,1 1 0,-1 0 0,0-1 0,0 1 1,1 0-1,-1-1 0,0 1 0,0 0 1,0-1-1,0 1 0,0 0 0,0-1 0,0 1 1,0 0-1,0 0 1,2 2-3,19 45 5,-17-35 46,1-1 0,1 0-1,-1 0 1,2-1 0,0 1-1,0-1 1,1-1 0,9 10-48,-14-18 14,1 0 0,0-1 0,0 1 1,0-1-1,0 1 0,0-1 0,0-1 1,0 1-1,1 0 0,-1-1 0,0 0 1,0 0-1,0 0 0,1-1 0,-1 1 0,0-1 1,0 0-1,0 0 0,0-1 0,0 1 1,0-1-1,0 0 0,-1 0 0,1 0 1,-1 0-1,1-1 0,-1 1 0,0-1 1,0 0-1,0 0 0,3-3-14,110-109 291,-114 114-293,-1 0-1,1 0 1,0 0 0,-1 0 0,1 1-1,0-1 1,0 0 0,-1 1 0,1-1 0,0 1-1,0 0 1,0-1 0,0 1 0,-1 0-1,1 0 1,0 0 0,0 0 0,0 1-1,0-1 1,-1 0 0,1 1 0,0 0 0,0-1-1,0 1 1,-1 0 0,1 0 0,0 0-1,-1 0 1,1 0 0,-1 0 0,1 0 2,40 50-122,-28-31 109,-12-17 13,0 1 0,0-1 1,0 0-1,0 0 0,0 0 1,1-1-1,-1 1 0,1 0 0,0-1 1,-1 0-1,1 1 0,0-1 1,1 0-1,-1-1 0,0 1 1,1-1-1,-1 1 0,1-1 0,-1 0 1,1 0-1,-1 0 0,1-1 1,0 0-1,-1 1 0,1-1 1,0 0-1,-1-1 0,1 1 0,0-1 1,-1 1-1,1-1 0,-1 0 1,1 0-1,-1-1 0,1 1 1,-1-1-1,0 0 0,0 0 0,1 0 1,-1 0-1,105-144 192,-106 145-196,0 0 1,-1 1-1,1-1 0,0 1 1,0-1-1,0 1 1,-1 0-1,1 0 0,0 0 1,0 0-1,0 0 1,0 0-1,-1 1 0,1-1 1,0 0-1,0 1 0,-1 0 1,1-1-1,0 1 1,0 0-1,-1 0 0,1 0 1,-1 0-1,1 0 1,-1 0-1,1 0 0,-1 0 1,0 1-1,0-1 1,0 1-1,1-1 0,-1 1 1,-1-1-1,1 1 1,0 0-1,0-1 0,0 1 1,-1 0-1,1-1 1,-1 1-1,0 0 0,1 0 1,-1 0-1,0 0 4,0-2 0,7 14-14,37 61 38,-42-72-23,0-1 0,1 0 1,-1 0-1,0 0 0,1 0 0,0 0 1,-1-1-1,1 1 0,0-1 1,0 0-1,0 0 0,0 0 0,0 0 1,0 0-1,0-1 0,0 1 0,1-1 1,-1 0-1,0 0 0,0 0 0,0 0 1,0-1-1,0 1 0,1-1 0,0 0-1,5-3-46,-1 0-1,1-1 0,-1 0 0,0-1 0,-1 1 0,1-1 0,-1-1 0,0 1 0,-1-1 0,0-1 1,0 1-1,0-1 0,-1 0 0,0 0 0,-1-1 0,1 1 0,-2-1 0,3-6 47,-9-18-5317,-8 22 1240</inkml:trace>
  <inkml:trace contextRef="#ctx0" brushRef="#br0" timeOffset="7856.802">16782 184 12467,'-1'-1'3584,"1"1"705,0 3-3512,-5 4-1362,-5 5 977,-13 5-4696,-6 3 1055</inkml:trace>
  <inkml:trace contextRef="#ctx0" brushRef="#br0" timeOffset="-2587.184">7293 2530 8722,'17'-32'2368,"-6"29"625,-4 14-2489,10 31-192,0 22-136,2 30 72,-6 3 0,3 18 40,-4-22-40,5 1-32,-6-24-95,4-4-17,-9-23-24,2-4-280,-16-20-273,-18-16-2847,-21-16 575</inkml:trace>
  <inkml:trace contextRef="#ctx0" brushRef="#br0" timeOffset="-2261.539">6922 2832 8690,'5'-28'1076,"2"0"1,1 0-1,2 1 1,0 0-1,8-12-1076,0 5 98,1 1 0,2 0 0,2 2-1,0 1 1,2 0 0,1 2 0,2 1-1,0 2 1,2 0 0,16-9-98,-34 24 12,0 1 0,0 1 0,1 0 0,0 0 0,1 2 1,-1-1-1,1 2 0,1 0 0,-1 1 0,1 0 0,-1 1 0,1 0 0,14 0-12,-24 4 4,-1 0-1,1 0 1,-1 0-1,0 0 1,1 0-1,-1 1 1,0 0-1,0 0 1,0 0-1,0 1 1,-1-1-1,1 1 0,-1 0 1,1 0-1,-1 0 1,0 0-1,0 0 1,0 1-1,-1 0 1,1-1-1,-1 1 1,0 0-1,0 0 1,0 0-1,1 4-3,1 4 50,-1 0 0,-1 0 1,1 0-1,-2 0 0,0 0 0,0 0 0,-1 0 0,-2 11-50,-4 19 398,-3-1 0,-1 0 0,-2 0 0,-2-1 0,-2-1 0,-1-1 0,-15 24-398,25-47 198,-1 0 0,0-1 0,-1 0 0,0 0-1,-1-1 1,-9 10-198,17-21-26,0 0 0,0 0-1,0 0 1,0-1 0,0 1 0,0 0-1,-1-1 1,1 1 0,0-1 0,-1 0-1,1 0 1,-1 0 0,0 0 0,1 0-1,-1 0 1,1-1 0,-1 1 0,0-1-1,0 0 1,1 0 0,-1 0 0,0 0-1,0-1 1,1 1 0,-1-1 0,0 1-1,1-1 1,-1 0 0,1 0 0,-1 0-1,1 0 1,-1-1 0,1 1 0,0 0-1,-1-1 1,1 0 0,0 0 0,0 0-1,0 0 1,1 0 0,-2 0 26,-5-31-5278,12 23 1454</inkml:trace>
  <inkml:trace contextRef="#ctx0" brushRef="#br0" timeOffset="-1955.23">7711 2632 7506,'2'0'202,"1"1"1,-1 0 0,0 0-1,1 1 1,-1-1-1,0 0 1,0 1 0,0 0-1,0-1 1,0 1 0,0 0-1,0 0 1,0 0 0,-1 0-1,1 0 1,-1 0 0,0 1-1,1-1 1,-1 0 0,0 1-1,-1-1 1,1 1-1,0-1 1,-1 1 0,1 0-1,-1 0-202,2 2 277,8 33 406,-2 0 1,-1 1-1,-2-1 1,-1 11-684,2 11 474,-2-20-182,-2-7-60,2 0 0,1 0 0,1 0 1,2-1-1,4 5-232,12 5 190,-24-42-186,1 1 0,-1 0 0,1-1 0,-1 1-1,0 0 1,1-1 0,0 1 0,-1-1 0,1 1 0,-1-1-1,1 1 1,0-1 0,-1 1 0,1-1 0,0 0-1,-1 0 1,1 1 0,0-1 0,0 0 0,-1 0 0,1 0-1,0 1 1,0-1 0,0 0 0,-1 0 0,1 0-1,0 0 1,0-1 0,-1 1 0,1 0 0,0 0 0,0 0-1,-1-1 1,1 1 0,0 0 0,0-1 0,-1 1 0,1 0-1,-1-1 1,1 1 0,0-1 0,-1 1 0,1-1-1,-1 1 1,1-1 0,-1 0 0,1 1 0,-1-1 0,1 0-1,-1 1 1,0-1-4,3-6 25,0 0-1,0 0 0,-1-1 1,0 1-1,0 0 0,-1-1 1,0 1-1,0-1 1,-1 0-1,0 1 0,-1-4-24,-2-40 72,-1 0 0,-4 1 0,-1 0 0,-2 1 0,-3 0 0,-11-26-72,13 55-13,17 39-106,-1-5 96,2-1 0,-1 1-1,2-1 1,0-1 0,0 1 0,1-1-1,1-1 1,0 0 0,1 0-1,0 0 1,0-1 0,1-1 0,9 7 23,-17-15-5,0 1 1,0-1-1,0 0 1,0 0-1,0 0 1,0-1-1,0 1 1,0-1-1,0 1 1,0-1-1,0 0 1,0 0-1,0-1 1,1 1-1,-1 0 1,0-1-1,0 0 1,0 0-1,0 0 1,-1 0-1,1 0 1,0-1-1,0 1 1,-1-1-1,1 0 1,2-1 4,52-62-846,-56 64 819,76-129-4617,-44 59 1021</inkml:trace>
  <inkml:trace contextRef="#ctx0" brushRef="#br0" timeOffset="-1656.513">8236 2674 8962,'-3'21'980,"-2"16"677,1 0 0,2 1-1,1 0 1,3 8-1657,9-10 570,-11-36-567,1 0 0,-1 1 0,1-1 1,0 0-1,-1 0 0,1 1 0,-1-1 0,1 0 0,-1 0 1,1 0-1,0 0 0,-1 0 0,1 0 0,-1 0 0,1 0 1,0 0-1,-1 0 0,1 0 0,-1 0 0,1 0 0,-1 0 0,1-1 1,0 1-1,-1 0 0,1 0 0,-1-1 0,1 1 0,-1 0 1,1-1-1,-1 1 0,0-1 0,1 1 0,-1 0 0,1-1 1,-1 1-1,0-1 0,1 1 0,-1-1 0,0 1 0,0-1 0,1 0 1,-1 1-1,0-1 0,0 1 0,0-1 0,0 1 0,1-1 1,-1 0-1,0 1 0,0-1 0,0 1 0,0-1 0,-1 0-3,9-19 43,-1-1 0,-1 0-1,-1 0 1,-1-1 0,-1 1-1,-1-1 1,0 0 0,-2 0-1,-1 0 1,-1-2-43,2 17 22,0 0-1,-1 1 0,0-1 1,0 1-1,-1-1 1,1 1-1,-1-1 1,-1 1-1,1 0 1,-1 0-1,-1 0 1,-1-3-22,5 9 0,-1 0 0,1-1 1,0 1-1,0 0 1,-1 0-1,1 0 1,0 0-1,0 0 0,-1 0 1,1 0-1,0 0 1,-1 0-1,1 0 1,0 0-1,0 0 0,-1 0 1,1 0-1,0 1 1,0-1-1,-1 0 1,1 0-1,0 0 0,0 0 1,0 0-1,-1 0 1,1 1-1,0-1 1,0 0-1,0 0 0,-1 0 1,1 1-1,0-1 1,0 0-1,0 0 1,0 0-1,0 1 0,0-1 1,-1 0-1,1 0 1,0 1-1,0-1 1,0 0-1,0 0 1,0 1-1,0-1 0,0 0 1,0 0-1,0 1 1,0-1-1,0 0 1,0 1-1,0-1 0,0 0 1,1 0-1,-1 0 1,0 1-1,0-1 1,0 0-1,0 0 0,0 1 1,0-1-1,1 0 1,-1 0-1,0 0 1,0 1-1,0-1 0,1 0 1,-1 0-1,2 9-13,1 0 0,0-1 1,0 1-1,1-1 0,0 0 0,0 0 0,1 0 1,0 0-1,1-1 0,0 0 0,0 0 0,1 0 13,-6-6-3,0 1-1,0-1 0,0 0 1,0 0-1,0 0 0,0-1 1,1 1-1,-1 0 0,0 0 0,1-1 1,-1 1-1,0-1 0,1 1 1,-1-1-1,1 1 0,-1-1 0,1 0 1,-1 0-1,1 0 0,-1 0 1,1 0-1,-1 0 0,1 0 1,-1 0-1,0 0 0,1-1 0,-1 1 1,1-1-1,-1 1 0,0-1 1,1 0-1,-1 1 0,0-1 1,1 0-1,-1 0 0,0 0 0,0 0 1,0 0-1,0 0 0,1-1 4,26-57-1289,-17-7-1697,-7-24-7</inkml:trace>
  <inkml:trace contextRef="#ctx0" brushRef="#br0" timeOffset="-1319.188">8415 2022 8450,'-3'129'2953,"-1"-2"1750,13 119-4703,-7-225 178,1 1 0,1-2 0,1 1 0,0 0 0,2-1 0,0 0 0,3 4-178,-9-21 7,0 1 0,0-1 0,1 0 0,-1 0 1,1 0-1,-1 0 0,1 0 0,0 0 0,0-1 0,0 1 1,0-1-1,1 1 0,-1-1 0,1 0 0,-1 0 0,1 0 1,0 0-1,0 0 0,0-1 0,0 1 0,0-1 0,0 0 1,0 0-1,0 0 0,1 0 0,-1 0 0,0-1 0,1 0 1,-1 0-1,0 1 0,1-2 0,-1 1 0,0 0 0,1-1 1,-1 0-1,0 1 0,0-1 0,1 0 0,-1-1 0,0 1-7,7-8 7,-1 1 0,0-1-1,-1 0 1,0-1-1,0 0 1,-1 0-1,-1 0 1,0-1-1,0 0 1,-1-1 0,0 1-1,1-5-6,38-108 228,-43 124-229,-1-1 1,0 1-1,0-1 0,1 1 0,-1-1 0,1 1 0,-1-1 0,0 1 1,1-1-1,-1 1 0,1-1 0,-1 1 0,1 0 0,-1-1 1,1 1-1,0 0 0,-1-1 0,1 1 0,-1 0 0,1 0 1,0 0-1,-1 0 0,1-1 0,0 1 0,-1 0 0,1 0 1,-1 0-1,1 0 0,0 0 0,-1 1 0,1-1 0,0 0 1,-1 0-1,1 0 0,-1 0 0,1 1 0,0-1 0,-1 0 1,1 1-1,-1-1 0,1 0 0,-1 1 0,1-1 0,-1 1 1,1-1-1,-1 1 0,0-1 0,1 1 0,-1-1 0,0 1 1,1-1-1,-1 1 0,0-1 0,1 1 0,-1 0 0,0-1 1,0 1-1,0-1 0,0 2 1,18 42-25,-17-42 27,11 37 278,-2 1 0,-2-1 0,3 35-280,-10-67 46,0 0 0,-1 0 0,0 0-1,0 0 1,-1 0 0,0 0 0,0 0-1,0 0 1,-1 0 0,0 0 0,-1-1-1,1 1 1,-1-1 0,0 1 0,-1-1-1,0 0 1,0 0 0,0-1 0,0 1-1,-1-1 1,0 0 0,0 0 0,-1-1-1,1 1 1,-1-1 0,0 0 0,0-1 0,0 0-1,-4 2-45,-3 1-74,0-1 0,0 0 0,-1-1 0,1 0 0,-1-1 0,0-1 1,0 0-1,0-1 0,0 0 0,-2-1 74,9-1-578,1 1 0,-1-1 1,0 0-1,0-1 1,0 0-1,1 0 0,-1 0 1,1-1-1,0 0 1,-1 0-1,2-1 0,-1 1 1,-5-6 577,-12-15-4574</inkml:trace>
  <inkml:trace contextRef="#ctx0" brushRef="#br0" timeOffset="-553.618">8747 2084 5073,'12'-73'8355,"-12"75"-4755,3 18-2928,34 307 917,-33-283-1435,1 0 0,2 0 0,2-1 0,2 0 0,2-1 0,2 0 0,1-1 0,2-1 0,13 19-154,-31-59-7,0 0-1,1-1 1,-1 1-1,0 0 1,0-1-1,0 1 1,0 0-1,0-1 1,1 1-1,-1 0 1,0-1-1,0 1 1,0 0-1,1 0 1,-1-1-1,0 1 1,1 0 0,-1 0-1,0 0 1,0-1-1,1 1 1,-1 0-1,0 0 1,1 0-1,-1 0 1,0 0-1,1-1 1,-1 1-1,1 0 1,-1 0-1,0 0 1,1 0-1,-1 0 1,0 0-1,1 0 1,-1 0-1,0 0 1,1 1 0,-1-1-1,0 0 1,1 0-1,-1 0 1,0 0-1,1 0 1,-1 1-1,0-1 1,1 0-1,-1 0 1,0 0-1,0 1 1,1-1-1,-1 0 1,0 1-1,0-1 1,1 0-1,-1 0 1,0 1-1,0-1 1,0 0 0,0 1-1,1-1 1,-1 0-1,0 1 1,0-1-1,0 1 1,0-1-1,0 0 1,0 1 7,2-36-754,-34-248-4786,26 244 4850,4 10 172,18 37 576,-5 7 208,1 0 1,1-1 0,0-1 0,1 0-1,0-1 1,13 8-267,-22-16 54,2 0-1,-1-1 1,0 0-1,1 0 1,-1-1-1,1 0 1,0 0 0,0 0-1,0-1 1,0 0-1,0 0 1,0-1-1,0 0 1,0 0-1,0-1 1,0 1-1,0-2 1,0 1 0,4-2-54,-2-1 26,-1 0 0,0-1 0,0 0 1,-1 0-1,1-1 0,-1 0 1,-1 0-1,1-1 0,-1 1 0,0-2 1,0 1-1,-1 0 0,0-1 1,0 0-1,-1-1 0,0 1 0,-1 0 1,1-1-1,-2 0 0,1 0 1,-1 0-1,-1 0 0,1 0 0,-2 0 1,1-1-1,-1 1 0,-1 0 1,0 0-1,0-1 0,0 1 0,-2-2-26,3 12 11,-1 0-1,1 0 0,0 0 0,-1-1 0,1 1 0,-1 0 0,0-1 0,1 1 1,-1 0-1,1-1 0,-1 1 0,0 0 0,0-1 0,1 1 0,-1-1 0,0 0 0,0 1 1,0-1-1,1 1 0,-1-1 0,0 0 0,0 0 0,0 0 0,0 1 0,0-1 1,0 0-1,0 0 0,1 0 0,-1 0 0,0-1 0,0 1 0,0 0 0,0 0 1,0 0-1,0-1 0,0 1 0,1 0 0,-1-1 0,0 1 0,0-1 0,1 1 1,-1-1-1,0 1 0,0-1 0,1 0 0,-1 1 0,1-1 0,-1 0 0,1 1 0,-1-1 1,1 0-1,-1 0 0,1 0 0,-1 1 0,1-1 0,0 0 0,0 0 0,-1 0 1,1 0-1,0 0 0,0 0 0,0 1 0,0-1 0,0 0 0,0 0 0,0 0 1,0 0-1,1-1-10,-5 14 113,0 0-1,2 0 1,-1 0 0,2 0 0,-1 0 0,2 1 0,-1-1 0,2 0 0,0 1 0,0-1 0,1 0 0,1 0-1,0 0 1,0 0 0,1-1 0,1 1 0,0-1 0,3 5-113,-6-13 18,0 0 0,0 0 0,0-1-1,0 1 1,1-1 0,-1 1 0,1-1 0,-1 0 0,1 0 0,0 0 0,0 0-1,0 0 1,0 0 0,0-1 0,1 0 0,-1 0 0,0 0 0,1 0-1,-1 0 1,1-1 0,-1 1 0,1-1 0,-1 0 0,1 0 0,-1 0 0,1 0-1,-1-1 1,1 0 0,-1 1 0,0-1 0,1 0 0,-1-1 0,0 1-1,0-1 1,0 1 0,0-1 0,0 0 0,0 0 0,0 0 0,-1-1-1,1 1 1,-1-1 0,1 0-18,109-89 383,-110 91-386,0 0 0,0 0 0,0 1 0,0-1 0,0 1 0,-1-1 0,1 1 0,0 0 0,0 0 0,0 0 0,1 0 0,-1 0 0,0 0 0,-1 0 0,1 1 0,0-1 0,0 1 0,0 0 0,0-1 0,0 1 0,0 0 0,0 0 0,-1 0 0,1 0 0,0 0 0,-1 1 0,1-1 0,-1 0 0,0 1 0,2 1 3,35 56-116,-30-44 118,-4-7 2,-2-3 2,-1-1-1,1 0 0,-1 1 1,1-1-1,1 0 1,-1 0-1,0-1 1,1 1-1,0 0 0,0-1 1,0 0-1,0 1 1,1-1-1,-1-1 0,1 1 1,-1 0-1,1-1 1,0 0-1,0 0 1,1 0-1,-1 0 0,0-1 1,0 1-1,1-1 1,-1 0-1,1 0 0,-1-1 1,3 1-6,3-6 16,0 1 0,0-1 0,-1-1 0,0 0 0,0 0 0,0 0 0,-1-1 0,0-1 0,0 0 0,-1 0 0,0 0 0,0-1 0,-1 0 0,0 0 0,-1 0 0,1-1 0,-2 0-16,3-2 27,27-45 59,-35 57-87,1-1 0,0 1-1,0 0 1,0-1-1,1 1 1,-1-1 0,0 1-1,0-1 1,0 1-1,0-1 1,0 1 0,0 0-1,1-1 1,-1 1-1,0 0 1,0-1 0,0 1-1,1-1 1,-1 1-1,0 0 1,1-1 0,-1 1-1,0 0 1,1 0-1,-1-1 1,0 1 0,1 0-1,-1 0 1,1 0-1,-1-1 1,0 1 0,1 0-1,-1 0 1,1 0-1,-1 0 1,1 0 0,-1 0-1,0 0 1,1 0-1,-1 0 1,1 0 0,-1 0-1,1 0 1,-1 0-1,1 0 1,-1 0 0,0 0-1,1 1 1,-1-1-1,1 0 1,-1 0 0,0 1-1,1-1 1,-1 0-1,0 0 1,1 1 0,-1-1-1,0 0 1,1 1-1,-1-1 1,0 0 0,0 1-1,0-1 1,1 1 1,8 33-107,-7-24 99,-2-8 5,2 8 11,0-1 0,0 1 1,1-1-1,0 0 0,0 0 0,1-1 1,1 1-1,-1-1 0,2 2-8,-4-9 2,-1 0 1,0 0-1,1 1 0,-1-1 0,0 0 1,1-1-1,-1 1 0,1 0 0,0 0 1,-1-1-1,1 1 0,0 0 1,-1-1-1,1 0 0,0 1 0,0-1 1,-1 0-1,1 0 0,0 0 0,0 0 1,0 0-1,-1-1 0,1 1 1,0-1-1,-1 1 0,1-1 0,0 1 1,-1-1-1,1 0 0,0 0 0,-1 0 1,1 1-1,-1-2 0,0 1-2,45-42 34,40-112 92,-41 65-220,-45 91 87,0 0 0,0-1 0,0 1 0,0 0 0,1-1 0,-1 1 1,0 0-1,0-1 0,1 1 0,-1 0 0,0-1 0,1 1 0,-1-1 1,0 1-1,1 0 0,-1-1 0,1 1 0,-1-1 0,1 1 0,-1-1 0,1 0 1,0 1-1,-1-1 0,1 0 0,0 1 0,-1-1 0,1 0 0,0 0 0,-1 1 1,1-1-1,0 0 0,-1 0 0,1 0 0,0 0 0,-1 0 0,1 0 0,0 0 1,-1 0-1,1 0 0,0 0 0,0-1 0,-1 1 0,1 0 0,0 0 1,-1-1-1,1 1 0,-1 0 0,1-1 0,0 1 0,-1 0 0,1-1 0,-1 1 1,1-1-1,-1 1 0,1-1 0,-1 1 0,0-1 0,1 0 0,-1 1 7,10 40 2,-9-28 35,1-1 0,1 0 0,0 0 1,0 0-1,1 0 0,1 0 0,-1-1 1,2 0-1,0 0 0,0 0 0,0 0 0,1-1 1,2 0-38,-7-7-24,0 0 1,1 0 0,-1 0-1,1-1 1,-1 1-1,1-1 1,0 0 0,-1 0-1,1 0 1,0 0 0,0 0-1,0-1 1,0 1-1,0-1 1,0 0 0,0 1-1,0-2 1,0 1 0,0 0-1,0-1 1,0 1-1,0-1 1,2 0 23,-3 0-208,0 0 1,0 0-1,0-1 0,-1 1 1,1 0-1,0-1 0,0 1 1,-1-1-1,1 1 1,-1-1-1,1 0 0,-1 1 1,0-1-1,0 0 0,0 0 1,0 0-1,0 0 0,0 0 1,0 0-1,-1-1 0,1 0 208,3-41-3552</inkml:trace>
  <inkml:trace contextRef="#ctx0" brushRef="#br0" timeOffset="-8469.426">226 4816 8418,'-40'26'5810,"36"-32"-3537,7-5-2216,1-67-18,-4 0-1,-2 1 0,-5-1 1,-4-11-39,7 56 20,-94-589 285,92 457 19,7 163-313,0 1 0,0 0 0,0-1 0,0 1 0,0 0 0,1 0 0,-1 0 0,0 0 0,1 0 0,-1 0 0,1 0 0,-1 0-1,1 1 1,0-1 0,-1 0 0,1 1 0,-1 0 0,1-1 0,0 1 0,0 0 0,-1 0 0,1 0 0,0 0 0,-1 0 0,1 0 0,0 0 0,-1 1 0,1-1 0,0 0 0,-1 1 0,1 0 0,0-1 0,-1 1 0,1 0 0,-1 0-1,0 0 1,1 0 0,0 0-11,7 2 8,131 34-44,-88-20 37,0-3 0,1-2 1,1-2-1,0-3 1,0-2-1,21-2-1,-26-7 2,-1-2 0,0-1-1,17-7-1,31-11 9,1 4-1,1 5 1,56-1-9,9 16 10,1 6-1,-1 8 1,63 16-10,-132-14 1,1-3-1,1-5 1,-1-4 0,1-5-1,-1-3 1,31-9-1,-94 9 3,6-3 0,-1 2 0,1 1 0,0 2 0,0 2 0,0 1 0,3 3-3,41 11 9,-57-8-6,-1-1 1,1-2 0,0 0 0,0-2-1,0-1 1,4-1-4,-5-2 5,0-1 0,0-2 0,-1 0 0,0-1 0,0-2 0,-1 0 0,12-8-5,-31 16 12,-3 0-4,1 1 0,0-1 1,0 0-1,-1 0 1,1 1-1,0-1 1,0 1-1,0-1 1,0 1-1,0-1 0,-1 1 1,1-1-1,0 1 1,0 0-1,0 0 1,0-1-1,0 1 1,0 0-1,1 0 0,-1 0 1,0 0-1,0 0 1,0 0-1,0 1 1,0-1-1,0 0 1,0 0-1,0 1 0,0-1 1,-1 1-1,1-1 1,0 1-1,0-1 1,0 1-1,0-1 0,0 1 1,-1 0-1,1-1 1,0 1-1,-1 0 1,1 0-1,0 0 1,-1 0-9,35 30 390,-21-4-313,1-1 1,2-1-1,1-1 0,1 0 0,18 17-77,18 23 57,-35-40 26,-2 0-1,0 1 1,-1 1 0,-2 1 0,-1 0-1,11 29-82,33 102 328,-54-147-273,-1 1-1,0 0 0,-1 0 0,-1 0 1,0 1-1,0-1 0,-1 0 0,0 0 1,-2 1-1,-1 8-54,0-4 37,0-1 1,1 1-1,1 0 0,0-1 1,1 1-1,1 0 0,1-1 1,0 1-1,1 0 0,1-1 1,0 0-1,2 0 0,0 0 1,2 3-38,-8-19-1,1 2 8,1 0-1,-1 0 0,0 0 0,0 0 0,0 0 0,0 0 0,0 1 0,0-1 0,-1 0 0,1 0 0,-1 1 0,1-1 0,-1 0 1,0 1-1,0-1 0,0 0 0,0 1 0,-1-1 0,1 0 0,-1 1 0,1-1 0,-1 0 0,0 0 0,0 1 0,0-1 0,0 0 0,0 0 1,0 0-1,0 0 0,-1 0 0,1-1 0,-1 1 0,0 0-6,-59 67 252,56-60-249,-2 0 1,1 0 0,-1-1-1,0 0 1,-1 0 0,0-1 0,0 1-1,-5 1-3,-10 1 20,0-2 0,-1 0 0,0-1-1,0-2 1,-1-1 0,1 0 0,-1-2-1,0-1 1,0-1 0,0 0 0,-21-5-21,30 4-2,-415-28-5,168 14 8,-39 3-19,-35-2-234,-8 13 87,30 18 204,145-6 10,0-7 0,-18-8-48,-287-5 86,278 11-607,96-21-4406,40-7 1199</inkml:trace>
  <inkml:trace contextRef="#ctx0" brushRef="#br0" timeOffset="-6720.201">4596 4572 4161,'-33'119'6457,"14"64"-1788,28-197-4119,-4-9-540,-1 1 0,-1-1 0,-1 0 0,-1 0 1,-1-7-11,0-14 30,2-293 170,6-155 25,6 398 117,-1 89 149,5 8-399,224-101-172,-186 87 76,1 2 1,1 3-1,-1 2 1,1 2 3,77-5 4,-58 0-7,-35 0 10,1 3 1,-1 1 0,1 2 0,-1 3 0,0 0-1,1 3 1,-1 2 0,12 4-8,-36-3 29,0 1 0,0 0 0,-1 1 1,0 1-1,-1 0 0,0 2 0,1 1-29,7 5 28,-19-15-10,-3-3 32,0 0-1,0 0 1,0 1-1,0-1 1,-1 0-1,1 1 1,0-1-1,-1 1 1,1 0-1,-1 0 1,0-1-1,0 1 1,0 0-1,0 0 1,0 0-1,0 0 1,0 0-1,0 0 1,-1 1-1,1-1-49,23 107 823,80 262-648,-102-366-129,1 1-1,-1 0 1,-1 1 0,1-1 0,-1 0-1,0 1 1,0-1 0,-1 0 0,1 1-1,-2-1 1,1 1 0,-1-1 0,0 0-1,0 1 1,0-1 0,-1 0 0,0 0-1,0 0 1,-1 0 0,0 0 0,0-1-1,0 1 1,-1-1 0,0 0 0,0 1-1,-2 1-45,-212 120 802,165-82-768,1 2-1,-26 33-33,35-34 11,-1-2 0,-3-2 0,-14 7-11,38-33 2,-1-1 0,-1-2 1,0 0-1,-1-2 0,0 0 0,-1-2 0,0-1 0,0-1 1,-1-2-1,0 0 0,0-2 0,0-1 0,0-1 1,-27-3-3,-75-16-6,22 16-1210,50 4-3086,8-4 440</inkml:trace>
  <inkml:trace contextRef="#ctx0" brushRef="#br0" timeOffset="-3511.753">3417 3326 4105,'5'-28'1839,"25"-82"4306,-11 80-5907,1 1 0,1 1 0,1 0 0,2 2 0,1 1-1,0 0 1,2 2 0,1 1 0,1 2 0,0 0 0,17-6-238,18-8 145,1 3 0,2 2 0,24-4-145,-13 6 32,1 4 0,1 4 1,29-2-33,-40 12 13,0 3-1,0 3 1,0 3 0,6 3-13,33 7 6,-1 5 0,16 8-6,224 71 53,-214-54 44,97 13-97,-123-38 66,1-5 0,75-4-66,-50-8 527,-133 2-555,0-1 0,0 1-1,0 0 1,-1 0 0,1-1-1,0 1 1,0 0 0,0 0 0,0-1-1,0 1 1,-1 0 0,1 0 0,0-1-1,0 1 1,0 0 0,0 0-1,0-1 1,0 1 0,0 0 0,0 0-1,0-1 1,0 1 0,0 0 0,0-1-1,1 1 1,-1 0 0,0 0-1,0-1 1,0 1 0,0 0 0,0 0-1,0-1 1,1 1 0,-1 0 0,0 0 28,-38-9-1086</inkml:trace>
  <inkml:trace contextRef="#ctx0" brushRef="#br0" timeOffset="-3096.277">3147 2716 5305,'0'-1'105,"0"0"1,1 0-1,-1 0 1,0 0-1,1 0 0,-1-1 1,1 1-1,0 0 0,-1 0 1,1 0-1,0 0 0,0 1 1,-1-1-1,1 0 0,0 0 1,0 0-1,0 0 1,0 1-1,0-1 0,0 1 1,0-1-1,0 1 0,0-1 1,1 1-1,-1-1 0,0 1 1,0 0-1,0 0 0,1-1 1,-1 1-1,0 0 1,0 0-1,0 0 0,1 1 1,-1-1-1,0 0 0,0 0 1,0 1-1,0-1 0,1 0 1,-1 1-1,0-1 0,0 1 1,0 0-1,0-1 1,0 1-1,0 0 0,0 0 1,0-1-1,-1 1 0,2 1-105,4 10 170,1 0 0,-2 0-1,0 1 1,0-1 0,-1 1-1,-1 0 1,0 1 0,-1-1-1,0 1 1,-1-1 0,-1 8-170,1-16 40,1 99 553,-4 0 0,-5-1 0,-16 83-593,-6 66 190,29-242-186,-2 7 12,1 0-1,0-1 0,1 1 0,1 0 1,1 0-1,3 14-15,-4-28 1,1-1 0,-1 1 1,0-1-1,1 0 0,-1 1 0,1-1 1,0 0-1,-1 0 0,1 0 0,0-1 1,0 1-1,1 0 0,-1-1 0,0 1 0,0-1 1,1 0-1,-1 1 0,1-1 0,-1 0 1,1-1-1,-1 1 0,1 0 0,0-1 1,-1 0-1,1 1 0,0-1 0,0 0 1,-1 0-1,1-1 0,0 1 0,-1 0 1,1-1-1,-1 0 0,1 1 0,0-1 1,-1 0-1,1-1 0,-1 1 0,0 0 1,1-1-1,-1 1 0,0-1 0,0 1 1,0-1-1,0 0 0,0 0-1,22-15 10,-1 0 1,-1-1-1,0-2 0,-2 0 0,11-14-10,-15 17 5,68-73 42,9-10-11,92-75-36,-131 131-736,1 3 0,2 3-1,2 1 1,15-3 736,80-34-2219</inkml:trace>
  <inkml:trace contextRef="#ctx0" brushRef="#br0" timeOffset="31305.533">2455 5014 6433,'-51'47'6554,"51"-47"-6526,-1-1-1,0 1 1,0 0 0,0 0 0,1 0-1,-1 0 1,0-1 0,1 1 0,-1 0-1,0-1 1,0 1 0,1-1 0,-1 1-1,1-1 1,-1 1 0,0-1 0,1 1-1,-1-1 1,1 1 0,-1-1 0,1 0-1,0 1 1,-1-1 0,1 0 0,0 1-1,-1-1 1,1 0 0,0 0 0,0 1-1,-1-1 1,1 0 0,0 0 0,0 1 0,0-1-1,0 0 1,0 0 0,0 0 0,0 1-1,1-1 1,-1 0 0,0 0 0,0 1-1,0-1 1,1 0 0,-1 1-28,0-6 88,-14-357 827,0 4-605,-4-11-148,24 123 145,13 153-16,-18 93-284,0-1 0,0 1 0,0-1 0,1 1 0,-1 0 1,0-1-1,1 1 0,-1 0 0,1 0 0,-1 0 0,1 0 0,-1 0 0,1 0 1,0 0-1,0 1 0,-1-1 0,1 0 0,0 1 0,0 0 0,0-1 0,-1 1 1,1 0-1,0 0 0,0 0 0,2 0-7,15-3 31,136-66-68,-36 23 37,1 5 0,109-20 0,-215 57 0,66-12 9,0 3-1,77-2-8,-37 4 4,17-2-2,24-22 6,-77 6 18,-82 28-26,0 0-1,0 0 1,-1 0-1,1 1 1,0-1-1,0 1 1,0-1-1,0 1 1,0 0-1,0 0 1,0 0-1,0 0 1,0 0-1,0 0 1,-1 1-1,1-1 1,0 0-1,0 1 1,0 0-1,0-1 1,0 1-1,-1 0 1,1 0-1,0 0 1,-1 0-1,1 0 1,-1 0-1,1 1 1,-1-1-1,1 0 1,-1 1-1,0-1 1,0 1-1,0 0 1,1 1 0,5 15 13,-1 1 0,-1 0 0,-1 0 0,-1 0 0,0 0 0,-1 1 0,-1-1 0,-1 1-13,0-2 5,5 98 63,18 180 27,74 173 5,-85-417-96,-2 0 0,-3 2 1,-3-1-1,-1 0 0,-3 1 0,-2-1 0,-7 38-4,7-80 23,1 0 0,-2 1 0,1-1 0,-1 0 0,-1 0 0,0-1 1,-1 1-1,0-1 0,0 0 0,-1 0 0,-4 5-23,8-14 41,0 1 0,0 0 0,0-1 0,0 1 0,0-1 0,0 1 0,0-1 0,0 0 0,-1 0 0,1 0 0,0 0 1,-1-1-1,1 1 0,0-1 0,-1 1 0,1-1 0,-1 0 0,1 0 0,-1 0 0,1 0 0,-1 0 0,1 0 0,-1-1 0,1 1 0,-2-2-41,2 2 37,-1-1-1,0 1 1,0-1-1,1 1 1,-1 0-1,0 0 1,1 0-1,-1 0 1,0 1-1,0-1 0,1 1 1,-1 0-1,0-1 1,1 1-1,-1 1 1,1-1-1,-1 0 1,1 1-37,-53 77 230,44-60-216,-7 15 12,-3-2 0,0-1 0,-2 0 0,-1-2 0,-7 5-26,22-25 61,0-1 0,0-1 0,0 0 0,-1 0 0,0-1 0,0 0 0,-1-1 0,0 0 0,0 0 0,0-2 0,0 1 0,-1-1 0,0-1 0,1 0 0,-1-1 0,0 0 0,0 0 0,0-1 0,1-1 0,-1 0 0,-3-2-61,-37-9 115,1-2 0,1-3 0,1-2 0,0-2 0,2-2 0,-3-4-115,-30-13 42,49 25-41,-77-38 67,-111-37-68,181 78-196,0 2 0,-1 2-1,-1 1 1,1 1 0,-1 3 0,-31 1 196,7 6-2735,0 3 0,-52 12 2735,91-14-1316,-51 7-2442</inkml:trace>
  <inkml:trace contextRef="#ctx0" brushRef="#br0" timeOffset="38490.681">282 5094 9082,'-3'3'343,"0"1"0,0-1-1,-1 0 1,1-1 0,-1 1 0,0-1 0,0 1 0,0-1-1,0 0 1,0-1 0,0 1 0,-1-1 0,1 1 0,0-1-1,-2 0-342,5-2 5,-1 0 0,1 1-1,-1-1 1,1 0 0,-1 0-1,1 0 1,-1 0-1,1 0 1,0 0 0,0 0-1,0-1 1,-1 1 0,1 0-1,0-1 1,1 1-1,-1 0 1,0-1 0,0 0-1,1 1 1,-1-1 0,0 1-1,1-1 1,0 0-1,-1 1 1,1-1-5,-1-2 7,-24-76 92,3-2 1,-3-42-100,14 70 32,-41-240 90,-3-74 221,54 349-310,1 0-1,1 0 1,0 0-1,1-1 0,1 1 1,1 1-1,1-1 1,0 1-1,1-1 1,1 1-1,1 1 1,1 0-1,0 0 1,1 1-1,3-4-32,-8 14 2,0 0 1,0 0-1,1 0 1,0 1-1,0 0 1,0 0-1,0 0 1,1 1-1,0 0 1,0 0-1,0 1 1,0 0-1,0 0 1,1 1-1,-1 0 1,1 0-1,0 1 1,0-1-3,146 3 166,-82 4-144,124-15 17,-107-2-29,0-4-1,-1-4 0,1-4-9,146-33 12,486-43-1,-380 72-7,-18 0 5,17-31-17,-1-8 1,-248 58 3,0 3-1,73 7 5,169 30-16,-3 4 11,436 20 45,-297-9-34,-379-33-11,-2 3-1,20 9 6,126 22-3,-205-42 25,-1-2 1,1-2 0,0 0-1,1-2 1,24-4-23,-21-1 81,-22 37 897,54 291-545,25 84-311,-84-388-90,-2 0 1,0 0 0,-1 0-1,0 0 1,-2 0-1,0 1 1,-1-1 0,-1 1-1,0-1 1,-2 0 0,-3 15-33,-42 28 477,15 2-347,28-49-87,-2 0-1,0 0 1,-1-1 0,0 0-1,-1-1 1,0 1-1,-1-2 1,-4 4-43,-9 1 59,-1 0 0,-1-2 0,-1 0 0,0-2 0,-1-1 0,0-1 0,0-1 0,-1-2 0,0 0 1,-22 1-61,-57 15 304,1 4-1,-87 37-302,103-28 62,-1-4 1,-1-4 0,-1-4-1,-2-4 1,0-5 0,-2-3-63,-468-10 2,186 22 125,22 18-30,279-36-94,0-4-1,1-4 0,-15-4-2,2-6-46,0-4 0,-13-8 46,78 18-7,-147-33 47,-2 8-1,-1 8 0,-168-1-39,293 23 9,-87-1 70,-89-14-79,-55-14 52,-39 13-43,62 16-48,190 4-469,0-3-1,-1-4 0,1-2 0,-4-3 509,-36-21-4903,32 4 1591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50:15.873"/>
    </inkml:context>
    <inkml:brush xml:id="br0">
      <inkml:brushProperty name="width" value="0.05" units="cm"/>
      <inkml:brushProperty name="height" value="0.05" units="cm"/>
    </inkml:brush>
  </inkml:definitions>
  <inkml:trace contextRef="#ctx0" brushRef="#br0">9330 738 5969,'-9'-154'10749,"6"202"-8911,3 82-1850,-2-58 27,2 0 1,4-1-1,3 1 1,3-1-1,12 42-15,-20-106 3,0 1-1,1 0 0,0 0 0,0-1 1,1 1-1,-1-1 0,2 0 0,-1 0 1,1-1-1,2 3-2,14-11 24,-14-8-6,-1 0 0,0 0-1,-1 0 1,0 0 0,-1-1 0,0 0 0,2-11-18,-3 14 8,13-43 75,-2-1-1,-2 0 0,3-43-82,-11 58 54,-1 1 1,-1-1-1,-3 1 0,0-1 0,-3 1 0,-4-16-54,1 30 82,-2 39 58,20 42-148,-11-58 14,0 0 1,0 1-1,1-1 1,-1 0-1,1 0 1,0 1-1,-1-1 1,1 0-1,0 0 1,-1 0-1,1 0 1,0 0-1,0 0 1,0 0-1,0 0 1,0 0-1,0 0 1,0-1-1,0 1 1,1 0-1,-1-1 1,0 1-1,0-1 1,1 1-1,-1-1 1,0 1 0,0-1-1,1 0 1,-1 0-1,0 0 1,1 0-1,-1 0 1,0 0-1,1 0 1,-1 0-1,0 0 1,1-1-1,-1 1 1,0 0-1,1-1 1,0 0-7,43-46-2553,-30 10 431</inkml:trace>
  <inkml:trace contextRef="#ctx0" brushRef="#br0" timeOffset="453.038">9800 834 6929,'-9'9'6886,"24"-40"-3779,-9 19-3293,44-88 712,-50 100-526,0 0 0,1 0 0,-1 0 0,1 0 0,-1 0 0,0 0-1,1 0 1,-1 0 0,1 0 0,-1 1 0,1-1 0,-1 0 0,0 0 0,1 0-1,-1 0 1,0 1 0,1-1 0,-1 0 0,0 0 0,1 1 0,-1-1 0,0 0-1,1 1 1,-1-1 0,0 0 0,0 1 0,1-1 0,-1 0 0,0 1-1,0-1 1,0 1 0,0-1 0,1 0 0,-1 1 0,0-1 0,0 1 0,0-1-1,0 1 1,0-1 0,0 0 0,0 1 0,0-1 0,0 1 0,0-1 0,0 0-1,-1 1 1,1-1 0,0 1 0,0-1 0,0 0 0,0 1 0,-1-1 0,-3 160 64,-10-31 62,14-130-123,0 1 1,0 0-1,0 0 0,1 0 0,-1-1 0,0 1 0,0 0 0,0 0 0,0-1 0,0 1 0,0 0 0,0-1 0,0 1 0,0 0 0,0 0 0,1-1 0,-1 1 0,0 0 0,-1-1 0,1 1 1,0 0-1,0 0 0,0-1 0,0 1 0,0 0 0,0 0 0,0-1 0,0 1 0,0 0 0,-1 0 0,1-1 0,0 1 0,0 0 0,0 0 0,0-1 0,-1 1 0,1 0 0,0 0 1,0 0-1,-1 0 0,1-1 0,0 1 0,0 0 0,-1 0 0,1 0 0,0 0 0,0 0 0,-1 0 0,1 0 0,0 0 0,-1 0 0,1 0 0,0 0 0,0 0 0,-1 0 0,1 0 1,0 0-1,-1 0 0,1 0 0,0 0 0,0 0 0,-1 0 0,1 0 0,0 0 0,0 1 0,-1-1 0,1 0 0,0 0 0,0 0-3,0-11 13,1-1-1,0 1 0,1-1 1,1 1-1,0 0 1,0-1-1,1 1 1,0 1-1,6-11-12,-8 17 2,0-2-8,1-1 1,-1 2 0,1-1 0,0 0 0,1 0 0,-1 1 0,1 0-1,0 0 1,0 0 0,1 0 0,-1 0 0,1 1 0,0 0-1,1 0 6,-4 4-8,1 0 0,0 0 0,0 0 1,0 0-1,-1 1 0,1-1 0,0 1 0,0-1 0,-1 1 0,1 0 0,0 0 0,-1 1 0,1-1 0,-1 0 0,0 1 0,1 0 0,-1-1 0,0 1 0,0 0 0,0 0 0,0 0 0,0 0 0,-1 1 0,1-1 0,0 0 0,-1 1 0,0-1 0,0 1 0,0-1 0,0 1 0,0 0 0,0 0 0,-1-1 0,1 1 0,-1 0 8,12 19 11,-10-19-19,0-1-1,1 0 0,-1 0 1,0 0-1,1 0 1,0 0-1,-1 0 0,1-1 1,0 1-1,0-1 0,0 0 1,0 0-1,0 0 1,0 0-1,0 0 0,0-1 1,0 0-1,0 1 0,1-1 1,-1 0-1,0 0 0,0-1 1,0 1-1,0-1 1,0 0-1,0 1 0,1-1 1,-2-1-1,1 1 0,0 0 1,0-1-1,0 1 1,-1-1-1,1 0 0,0 0 1,-1 0-1,0 0 0,2-2 9,18-12-683,0-2-1,-2 0 0,0-1 1,-1-1-1,-1-1 0,-1-1 1,0 0-1,5-13 684,22-38-2767</inkml:trace>
  <inkml:trace contextRef="#ctx0" brushRef="#br0" timeOffset="945.106">10478 197 7930,'-50'67'4525,"-1"53"-3652,44-101-774,-8 20-13,1 1 0,3 0 1,1 0-1,2 1 0,2 0 1,1 0-1,2 23-86,3-53 22,0 1 0,1-1-1,1 0 1,-1 0 0,2 1 0,0-1-1,0 0 1,1-1 0,0 1 0,1-1-1,0 0 1,0 0 0,1 0 0,1-1-1,0 0 1,3 3-22,-10-11 6,0 0 1,1 0-1,-1-1 0,1 1 0,-1 0 1,1 0-1,-1-1 0,1 1 0,0-1 1,-1 1-1,1 0 0,0-1 0,-1 1 1,1-1-1,0 0 0,0 1 0,-1-1 1,1 1-1,0-1 0,0 0 0,0 0 1,-1 0-1,1 1 0,0-1 0,0 0 1,0 0-1,0 0 0,0 0 0,-1 0 1,1 0-1,0-1 0,0 1 0,0 0 0,0 0 1,-1-1-1,1 1 0,0 0 0,0-1 1,0 1-1,-1-1 0,1 1 0,0-1 1,-1 1-1,1-1 0,0 1 0,-1-1 1,1 0-1,-1 1 0,1-1 0,-1 0 1,1 0-1,-1 1 0,0-1 0,1-1-6,2-16 118,-1 0-1,-1 0 0,0 0 0,-1-1 0,-2 1 1,1 0-1,-2 0 0,-1-2-117,1-5 141,0 7-39,-21-88 737,17 103-655,5 10-169,-1 0-1,1 0 1,0 0 0,1 0 0,0 1 0,0-1 0,0 0 0,1 1 0,0-1 0,1 1 0,0 2-15,-1-1 0,1 0 5,-2-2-9,0 0 0,1 0 1,0 0-1,0 0 0,0 0 1,1 0-1,0 0 0,1 0 1,0 0-1,0 0 0,0-1 1,1 1-1,0-1 0,0 1 1,0-1-1,1 0 0,0 0 1,0-1-1,1 1 0,0-1 1,2 2 3,-4-6 2,0-1 0,0 1 1,0-1-1,0 0 0,0 0 1,0 0-1,0 0 0,0 0 1,0 0-1,0-1 0,0 0 1,0 0-1,0 1 1,0-2-1,-1 1 0,1 0 1,0 0-1,0-1 0,-1 0 1,1 1-1,0-2-2,20-15 53,-1 0 0,0-2 1,-2 0-1,0-1 0,-1-1 0,-1-1 0,-2-1 1,0 0-1,7-17-53,5-9-2,-50 148-130,19-79 122,-2 5 41,2-1 0,0 1 0,1 0 0,1 0 0,1-1 0,2 1 0,0 0 0,2 4-31,-4-26 7,0 0 0,0 0 1,1 1-1,-1-1 0,1 0 1,-1 0-1,1 0 0,0 0 0,0 0 1,0 0-1,0 0 0,0 0 1,1 0-1,-1 0 0,0 0 0,1-1 1,-1 1-1,1-1 0,0 1 1,0-1-1,-1 1 0,1-1 1,0 0-1,0 0 0,0 0 0,0 0 1,0 0-1,1-1 0,-1 1 1,0 0-1,0-1 0,0 0 1,1 0-1,1 1-7,4-4-77,0 0 1,0 0-1,-1-1 0,1 0 1,-1 0-1,0 0 0,0-1 1,0 0-1,-1-1 1,1 1-1,-1-1 0,-1-1 1,2-1 76,14-26-3041,-8-6-60</inkml:trace>
  <inkml:trace contextRef="#ctx0" brushRef="#br0" timeOffset="1205.858">10800 311 8714,'0'-25'3265,"0"13"143,-2 15-2271,1-1-729,1 8-336,4-2-1057,-5-5-2423,-5-17 535</inkml:trace>
  <inkml:trace contextRef="#ctx0" brushRef="#br0" timeOffset="1472.657">11053 91 9210,'-1'-7'526,"1"0"0,-1 1 0,1-1 0,0 1 1,1-1-1,0 0 0,0 1 0,0-1 0,1 1 0,-1 0 0,2-1 0,1-4-526,-1 33 228,-6 98 97,-15 100-325,-3 75 158,29-95-75,16-89 29,-24-110-99,1 1 0,-1-1 0,1 0 0,0 1 0,0-1 1,0 0-1,-1 0 0,1 0 0,0 0 0,1 0 0,-1 0 0,0 0 1,0 0-1,0 0 0,0-1 0,1 1 0,-1 0 0,0-1 0,1 1 0,-1-1 1,0 1-1,1-1 0,-1 0 0,1 1 0,-1-1 0,1 0 0,-1 0 0,1 0 1,-1 0-1,0-1 0,1 1 0,-1 0 0,1 0 0,-1-1 0,0 1 1,1-1-1,-1 1 0,0-1 0,1 0 0,-1 0 0,0 1 0,0-1 0,0 0 1,1 0-1,-1 0 0,0 0 0,0 0 0,-1 0 0,1-1 0,0 1 0,0 0 1,0-1-14,10-14 133,0 0 1,-1 0-1,-1-1 1,-1 0 0,0-1-1,1-7-133,172-507 852,-156 475-2817,-40 89-1300,-7 22-332</inkml:trace>
  <inkml:trace contextRef="#ctx0" brushRef="#br0" timeOffset="1740.462">11211 892 5729,'5'38'2673,"5"-17"-33,9-3-1319,3-6-705,6-6-256,10-18-168,1 3 72,2-29-2969,-8-6 1081</inkml:trace>
  <inkml:trace contextRef="#ctx0" brushRef="#br0" timeOffset="2288.95">11575 602 7314,'-55'98'4393,"45"-76"-4089,0 0 0,2 1 0,1 0 0,0 0 0,-2 22-304,10 16 434,-1-60-425,0 0-1,1 1 1,-1-1 0,0 0 0,1 0-1,-1 0 1,0 0 0,1 1 0,0-1 0,-1 0-1,1 0 1,0 0 0,-1 0 0,1 0 0,0 0-1,0-1 1,0 1 0,0 0 0,0 0-1,0-1 1,0 1 0,0 0 0,0-1 0,0 1-1,0-1 1,0 1 0,1-1 0,-1 0 0,0 1-1,0-1 1,1 0 0,-1 0 0,0 0-1,0 0 1,0 0 0,1 0 0,-1 0 0,0 0-1,0-1 1,1 1 0,-1 0 0,0-1 0,0 1-1,0-1 1,0 0 0,0 1 0,1-1-9,6-5 27,0 0 1,0 0 0,0-1-1,-1 0 1,0-1 0,-1 0 0,1 0-1,-2 0 1,1-1 0,-1 1-1,0-1 1,-1-1 0,3-7-28,7-14 53,-1 0 0,-1-1 1,-2-1-1,2-12-53,-3 13-23,-9 32 19,1 1 0,-1-1 0,0 0 0,0 0-1,0 1 1,1-1 0,-1 0 0,0 0 0,0 0-1,1 1 1,-1-1 0,0 0 0,0 0-1,1 0 1,-1 0 0,0 0 0,1 1 0,-1-1-1,0 0 1,1 0 0,-1 0 0,0 0 0,0 0-1,1 0 1,-1 0 0,0 0 0,1 0 0,-1 0-1,0 0 1,1 0 0,-1-1 0,0 1-1,1 0 1,-1 0 0,0 0 0,0 0 0,1 0-1,-1-1 5,-5 87-157,2-23 121,0-41 68,2 1 0,0-1-1,2 1 1,0-1 0,2 0 0,2 11-32,-4-31 15,-1 0 0,0 0 0,1 0 1,0 0-1,0 0 0,-1 0 0,1 0 0,0 0 1,1 0-1,-1 0 0,0 0 0,0 0 0,1-1 1,-1 1-1,1-1 0,0 1 0,-1-1 0,1 0 1,0 1-1,0-1 0,0 0 0,0 0 0,0 0 1,0 0-1,0-1 0,0 1 0,0-1 0,0 1 1,0-1-1,0 1 0,1-1 0,-1 0 0,0 0 1,0 0-1,0-1 0,0 1 0,1 0 0,-1-1 1,0 1-1,0-1 0,0 0 0,0 0 0,0 0 1,0 0-1,0 0 0,0 0 0,-1 0 0,1-1 1,0 1-1,-1-1-15,8-6 67,0 0 0,-1 0-1,0-1 1,-1 0 0,0-1 0,-1 0 0,0 0 0,4-7-67,-5 8 34,30-60 147,-2-1 0,-4-1 0,-2-2 1,3-25-182,5-62 182,-33 154-169,-1 0 0,0-1-1,0 1 1,-1 0 0,0-1 0,0 1-1,0-1 1,-1 1 0,0-1 0,0 1-1,-2-2-12,3 7 2,0 1 1,-1-1-1,1 1 0,-1-1 0,1 0 0,-1 1 0,0 0 0,1-1 0,-1 1 1,1-1-1,-1 1 0,0 0 0,1-1 0,-1 1 0,0 0 0,0 0 0,1 0 1,-1-1-1,0 1 0,1 0 0,-1 0 0,0 0 0,0 0 0,1 0 0,-1 0 1,0 0-1,0 1 0,1-1 0,-1 0 0,0 0 0,1 1 0,-1-1 1,0 0-1,1 1 0,-1-1 0,0 0 0,1 1 0,-1-1 0,1 1 0,-1-1 1,1 1-1,-1-1 0,1 1 0,-1 0 0,1-1 0,-1 1 0,1-1 0,0 1 1,0 0-1,-1 0-2,-1 1 4,-20 21 6,2 1-1,1 0 1,1 2-1,0 0 1,-10 23-10,18-30 12,0-1 0,1 1 0,1 1 1,1 0-1,1 0 0,0 0 0,2 0 0,-1 4-12,2 5-3,1 0-1,1 0 1,1 1-1,1-1 0,2 0 1,1-1-1,2 1 1,0-1-1,2 0 0,6 14 4,-10-35 5,0 0-1,0 0 1,1 0-1,0-1 0,0 0 1,0 0-1,1 0 1,0-1-1,0 1 1,1-1-1,-1-1 1,1 1-1,0-1 0,0-1 1,1 1-1,-1-1 1,1 0-1,0-1 1,-1 0-1,1 0 0,0-1 1,0 1-1,0-2 1,0 1-1,1-1 1,-1-1-1,0 1 0,0-1 1,0-1-1,0 0 1,-1 0-1,1 0 1,0-1-1,-1 0 0,1 0 1,-1-1-1,0 0 1,0 0-1,-1-1 1,2-1-5,10-10 40,-1-1 0,-1-1 0,-1 0 0,-1-1 0,0-1 0,-1 0 0,-1-1 0,-1 0 0,7-20-40,-3 7 95,-2 0 0,-1-1-1,-2 0 1,-1-1 0,-2 0 0,0-16-95,-4 1 284,-3 50-272,0 0-1,0 0 1,0 1-1,0-1 1,0 0 0,0 0-1,0 0 1,0 0-1,0 0 1,0 0-1,-1 0 1,1 1-1,0-1 1,-1 0 0,1 0-1,0 0 1,-1 0-1,1 1 1,-1-1-1,1 0 1,-1 1-1,0-1 1,1 0 0,-1 1-1,0-1 1,1 1-1,-1-1 1,0 1-1,0-1 1,0 1-1,1-1 1,-1 1 0,0 0-1,0 0 1,0-1-1,0 1 1,0 0-1,1 0 1,-1 0-1,0 0 1,0 0 0,0 0-1,0 0 1,0 0-1,0 0-11,-35 25 295,22-8-282,0 1 0,1 1 0,1 0-1,1 0 1,0 1 0,2 1 0,0-1 0,1 2 0,1-1-1,1 1 1,2 0 0,0 0 0,0 4-13,14 35-572,-9-59 434,0-1-1,1 1 1,-1-1-1,0 0 0,0 1 1,1-1-1,-1 0 1,1 0-1,-1 0 1,1 0-1,-1 0 1,1 0-1,-1 0 1,1-1-1,0 1 1,0 0-1,-1-1 0,1 0 1,0 1-1,0-1 1,0 0-1,-1 0 1,1 0-1,0 0 1,0 0-1,0 0 1,0-1-1,-1 1 1,1-1-1,0 1 0,0-1 139,45-18-3402</inkml:trace>
  <inkml:trace contextRef="#ctx0" brushRef="#br0" timeOffset="-81984.243">260 3020 6225,'-6'0'310,"-2"0"249,0 0 0,0 0 1,0 0-1,0 1 0,0 1 0,0-1 0,1 1 0,-1 0 0,0 1 0,1 0 0,-5 2-559,1 4 30,0 0 0,0 0-1,1 1 1,0 0 0,1 1-1,0 0 1,0 1 0,2 0-1,-1 0 1,1 0 0,1 1-1,1 0 1,-1 1 0,2-1-1,0 1 1,-1 10-30,2-8 7,2-1-1,0 1 1,0-1 0,2 1-1,0 0 1,0-1 0,4 13-7,2 8 4,1-1 0,2-1 0,1 0 0,1 0 0,3-1 1,0-1-1,2 0 0,1-1 0,2-1 0,8 8-4,-22-29-1,0-1 1,1 0-1,0 0 0,1-1 0,-1 0 0,1 0 1,1-1-1,-1 0 0,1-1 0,0 1 1,1-2-1,-1 1 0,1-1 0,0-1 0,0 0 1,0 0-1,0-1 0,0 0 0,1-1 1,-1 0-1,1-1 0,-1 0 0,1 0 0,6-2 1,6-6 7,-1-1 0,-1-1 0,0-1 0,0-1 0,-1 0 0,0-2 0,-1 0 0,-1-1 0,0-1 0,-1-1 0,-1 0 0,0-1 0,10-17-7,13-10 52,-1-2-1,-2-2 1,-3-1-1,-2-2 1,12-28-52,-28 48 140,-1-1 0,-2-1 0,-1 0 0,-2-1 0,-1 0 0,-1 0 0,-3 0 0,0-15-140,-4 36 180,0 0 0,-1 0 1,-1 0-1,-1 0 0,0 0 0,0 1 1,-1-1-1,-1 1 0,-1 0 1,0 0-1,-2-3-180,4 10 114,-1 0 0,1 0 0,-1 1 0,0-1 1,0 1-1,0 0 0,-1 1 0,0-1 0,0 1 0,0 1 0,-1-1 0,1 1 0,-1 0 1,1 0-1,-1 1 0,0 0 0,0 0 0,-1 0 0,1 1 0,-5 0-114,-5 0 121,-1 1-1,0 0 1,0 2-1,0 0 1,1 1-1,-1 0 1,-9 5-121,-14 5-41,1 2-1,1 1 1,0 2 0,-12 10 41,25-12-741,1 0 1,1 2-1,1 1 1,0 1 0,1 1-1,-7 10 741,-24 33-3412</inkml:trace>
  <inkml:trace contextRef="#ctx0" brushRef="#br0" timeOffset="-74595.933">5784 6295 7522,'-27'37'5188,"22"37"-5514,5-57 743,9 210-34,0-160-219,-9-68-161,0 1-1,0 0 0,0 0 1,0 0-1,0-1 0,0 1 1,0 0-1,0 0 1,-1-1-1,1 1 0,0 0 1,0 0-1,0-1 0,0 1 1,1 0-1,-1 0 0,0 0 1,0-1-1,0 1 1,0 0-1,0 0 0,0-1 1,0 1-1,0 0 0,0 0 1,0 0-1,1-1 1,-1 1-1,0 0 0,0 0 1,0 0-1,0 0 0,1-1 1,-1 1-1,0 0 1,0 0-1,0 0 0,1 0 1,-1 0-1,0 0 0,0 0 1,1 0-1,-1 0 1,0 0-1,0-1 0,0 1 1,1 0-1,-1 0 0,0 0 1,0 0-1,1 1 0,-1-1 1,0 0-1,0 0 1,1 0-1,-1 0 0,0 0 1,0 0-1,0 0 0,1 0 1,-1 0-1,0 0 1,0 1-3,29-199 454,-36-94-76,-10 436-78,14-119-294,-3 19 41,2 1 1,2 0 0,2 0 0,4 25-48,-1-55 42,7-30 52,0-42 12,-2 0 0,-3-1 0,-2 0 0,-4-18-106,-7-24 286,1 127-113,-48 411-69,57-425-143,7-39 21,38-248 71,-15-1 20,-19 250-110,-10 50-19,-76 438 223,100-639-186,10-62 72,-34 221-168,-7 43-36,-35 247-597,-7 0-2711,20-158 879</inkml:trace>
  <inkml:trace contextRef="#ctx0" brushRef="#br0" timeOffset="-7879.49">1624 3917 3457,'-3'0'7548,"0"-3"-5074,14 21 238,56 16-2558,-7-8-105,-29-22-15,20 21 62,9-3-31,24 9-65,-6-12 8,-73-18-8,-1 1 0,0 0 0,1 0 0,-1 0 1,0 1-1,0-1 0,0 1 0,-1 0 0,1 0 0,-1 1 0,0-1 1,1 1-1,-2-1 0,1 1 0,0 1 0,15 15 11,-4-8-3,1-1-1,1 0 1,0 0-1,0-2 0,1 0 1,0-1-1,7 2-7,46 23-2,4 4-5,41 29 19,146 103-16,-74-74 52,-62-46-45,-13-3-2,62 62-36,-168-103 35,37 26 12,1-2 0,2-2 0,8 1-12,0-4 7,1-3-1,1-2 0,1-2 1,21 1-7,379 100 16,-376-95-17,-27-7-1,2-2 1,0-2-1,6-2 2,99 24 28,-23-14-33,-35-9 36,0 3 1,-1 5 0,35 15-32,459 108 48,-136-24-26,-407-99 1,-1 2 0,-1 2 1,41 26-25,76 35 106,-13-30-90,50 23-5,75 91 17,-112-90 13,71 14-42,-45-16 50,-61-19 168,-52-12 159,-63-21 728,-2 2-941,-17-27-518,-14-15-1456,-20-18-187</inkml:trace>
  <inkml:trace contextRef="#ctx0" brushRef="#br0" timeOffset="-5697.652">1665 3300 6225,'31'-12'5653,"-25"11"-5518,0 0 0,-1 0 0,1 0 0,0 1 1,0 0-1,0 0 0,0 0 0,0 1 1,-1 0-1,1 0 0,0 0 0,1 2-135,84 27 694,157 2-490,-47-17-198,-94 4 0,-2 6-1,11 7-5,-51-8 18,-1 2 0,45 26-18,62 26 27,-52-35-14,-62-25 22,-1 3-1,49 26-34,-66-25 36,13 7 15,0-2 0,2-3 0,1-2 0,40 10-51,269 64 429,-262-74-359,0-5 1,19-2-71,46 7 109,34-2 83,93-18-5,-150 6-112,-2 7 1,104 25-76,-129-13 10,853 171 126,-861-181-129,-2 4 0,0 4-1,-2 6 1,26 13-7,-82-24-5,52 21 29,2-4 0,27 3-24,84 15 24,-13 12-30,10 3 17,368 141 2,-252-107 14,-198-60-28,2-5-1,1-7 1,34 1 1,71 11-19,26 7 44,55 27-25,-209-51-6,121 41 5,61 33 1,-242-84-4,278 80 37,5-31-36,-7-12 23,-22 14-17,-14 16 43,0-2-50,6 12 30,-155-45-13,-6-1 50,1-6 0,44 4-63,162 18 745,-226-57 278,-114-7-1020,0 1-1,-1-1 1,1 0 0,0 0-1,0 1 1,0-1-1,-1 0 1,1 1 0,0-1-1,-1 1 1,1-1-1,0 1 1,-1-1 0,1 1-1,-1-1 1,1 1-1,-1 0 1,1-1 0,-1 1-1,1 0 1,-1-1-1,0 1 1,1 0 0,-1 0-1,0-1 1,0 1-1,1 0 1,-1 0 0,0 0-1,0-1 1,0 1-1,0 0 1,0 0 0,0 0-1,0 0 1,0-1 0,-1 1-1,1 0-2,-12 30-3737,-5-5 680</inkml:trace>
  <inkml:trace contextRef="#ctx0" brushRef="#br0" timeOffset="3155.079">10472 1725 6633,'-10'-50'6610,"9"48"-6482,0 1 1,0-1-1,0 1 1,-1-1 0,1 1-1,0-1 1,-1 1-1,1 0 1,0 0-1,-1-1 1,0 1 0,1 0-1,-1 0 1,0 1-1,1-1 1,-1 0-1,0 0 1,0 1-1,0-1 1,1 1 0,-1 0-1,0 0 1,0-1-1,0 1 1,-2 1-129,-9 1 76,0 2 0,1-1-1,-1 2 1,0 0 0,1 0 0,0 1 0,1 1 0,-1 0 0,1 0 0,1 1-1,-1 1 1,1 0 0,1 0 0,-1 1 0,2 0 0,-1 0 0,2 1-1,-2 3-75,-12 13-3,1 1 0,2 0 0,1 1 0,1 1 0,2 1 0,0 0 0,3 1 0,0 0 0,2 1 0,0 7 3,7-30-4,-1 0 0,1 0 0,1 1 0,0-1 0,0 0 0,1 1 0,0-1 0,1 0 0,0 1 0,1-1 0,0 0 1,1 0-1,0 0 0,0 0 0,1 0 0,0-1 0,1 0 0,0 0 0,1 0 0,0 0 0,1 1 4,-4-7 3,1-1 1,0 1-1,-1-1 0,1 0 0,0 0 1,0 0-1,1 0 0,-1-1 0,0 1 0,0-1 1,1 0-1,-1-1 0,0 1 0,1-1 1,-1 0-1,1 0 0,-1 0 0,1 0 1,-1-1-1,1 0 0,-1 0 0,0 0 0,0 0 1,3-2-4,92-52 170,-94 52-152,-1 0-1,1 0 1,-1 0-1,0-1 1,-1 0-1,1 0 1,0 0-1,-1 0 1,0 0-1,0-1 1,0 1-1,-1-1 1,0 0 0,1-1-18,-3 4 58,0 0 1,0 0 0,-1 0 0,1 0 0,-1 1 0,1-1 0,-1 0 0,0 0 0,1 1 0,-1-1-1,0 0 1,0 1 0,0-1 0,-1 1 0,1-1 0,0 1 0,0 0 0,-1-1 0,1 1-1,-1 0 1,1 0 0,-1 0 0,0 0 0,1 0 0,-1 0 0,0 1 0,1-1 0,-1 1 0,0-1-1,0 1 1,0-1-59,-36 17 334,33 3-342,5-8-4061,-4-2 1019</inkml:trace>
  <inkml:trace contextRef="#ctx0" brushRef="#br0" timeOffset="3841.939">10393 1624 4785,'0'-38'8126,"-8"58"-5488,-36 105-1179,-55 96-1149,10 3 0,-28 124-310,113-329 22,20-36 85,45-87-7,189-361-36,-137 255-61,-47 114-21,-66 96 15,0 1 0,0-1-1,0 1 1,0-1 0,0 0-1,0 1 1,1-1 0,-1 0-1,0 1 1,0-1 0,0 0-1,0 1 1,1-1 0,-1 0-1,0 1 1,0-1-1,1 0 1,-1 1 0,0-1-1,1 0 1,-1 0 0,0 0-1,1 1 1,-1-1 0,0 0-1,1 0 1,-1 0 0,0 0-1,1 0 1,-1 1 0,0-1-1,1 0 1,-1 0-1,1 0 1,-1 0 0,0 0-1,1 0 1,-1 0 0,1 0-1,-1-1 1,0 1 0,1 0-1,-1 0 1,0 0 0,1 0-1,-1 0 1,0-1 0,1 1-1,-1 0 1,0 0-1,1 0 1,-1-1 0,0 1-1,0 0 1,1-1 0,-1 1-1,0 0 1,0 0 0,1-1-1,-1 1 1,0 0 0,0-1-1,0 1 1,0-1 0,0 1-1,0 0 1,1-1-1,-1 1 1,0 0 0,0-1 3,-28 70-299,3-21 299,2 1-1,2 0 1,3 2-1,2 0 1,2 1 0,2 1-1,3 0 1,2 0-1,2 0 1,3 19 0,2-51 5,1 0 0,1 0 0,1 0 0,1 0 0,0 0 0,2-1 0,0 0 0,2 1-5,-8-20 2,0-1-1,0 1 1,0 0-1,0-1 1,0 1-1,0 0 1,1-1-1,-1 1 1,0 0-1,0-1 1,1 1-1,-1-1 1,0 1-1,1 0 1,-1-1-1,0 1 1,1-1-1,-1 1 1,1-1-1,-1 1 1,1-1-1,-1 0 1,1 1-1,-1-1 1,1 0-1,-1 1 1,1-1-1,0 0 1,-1 0-1,1 1 1,0-1-1,-1 0 1,1 0-1,0 0 1,-1 0-1,1 0 1,0 0-1,-1 0 1,1 0-1,0 0 1,-1 0-1,1 0 1,-1 0-1,1-1 1,0 1-1,-1 0 1,1 0-1,0-1 1,-1 1-1,1 0 1,-1-1-1,1 1 1,-1 0-1,1-1 1,-1 1-1,1-1 1,-1 1-1,0-1 1,1 1-1,-1-1 1,1 0-1,-1 1 1,0-1-1,0 1 1,1-1-1,-1 0 1,0 1-1,0-1 1,0 0-1,0 0-1,3-8 30,-2 0-1,1 0 1,-1 0 0,-1 0-1,1 0 1,-2 0-1,1 0 1,-1-1-1,-1 1 1,1 0-1,-2 0 1,1 1-1,-4-8-29,2 2 28,-1 0 0,0 1 0,-1 0-1,0 0 1,-1 0 0,0 1-1,-1 0 1,-1 0 0,0 1-1,0 0 1,-1 1 0,-1 0 0,-7-6-28,1 7 155,27 10-118,9 0-69,0 1 1,0-2 0,0-1-1,0 0 1,0-1 0,6-3 31,83-21-3620,-53 8 876</inkml:trace>
  <inkml:trace contextRef="#ctx0" brushRef="#br0" timeOffset="6025.623">10926 2095 7722,'-1'-1'160,"0"0"0,0 0 0,0 0 0,0 0 0,0 0 0,0 0 0,0-1 0,0 1 0,0 0 0,1 0 0,-1-1 0,1 1 0,-1 0 0,1-1 0,-1 1 0,1-1 0,0 1 0,0 0 0,0-1 0,0 1 0,0-1 0,0 1 0,0-1 0,0 1 1,0-1-1,1 1 0,-1 0 0,0-1 0,1 1 0,-1 0 0,1-1 0,0 1 0,-1 0 0,1 0 0,0-1 0,0 1-160,-22 12 3518,-21 12-2839,20-1-474,16-52 850,3 22-757,3 7-125,-3 7-141,-28 22 108,21-15-130,0-1 0,0 1 0,1 1 0,1 0 0,0 0 0,1 1 0,1 0 0,0 0-1,1 0 1,0 1 0,2 0 0,0 0 0,0 0 0,2 0 0,0 3-10,0-17-2,1-1 0,0 1 0,0 0 0,0 0-1,0-1 1,0 1 0,0 0 0,0 0 0,1-1 0,-1 1 0,1 0-1,-1-1 1,1 1 0,0-1 0,-1 1 0,1-1 0,0 1 0,0-1-1,0 1 1,0-1 0,0 0 0,1 1 0,-1-1 0,0 0 0,1 0-1,-1 0 1,0 0 0,1 0 0,-1 0 0,1-1 0,0 1 0,-1 0-1,1-1 1,0 1 0,-1-1 0,1 0 0,0 1 0,-1-1 0,1 0-1,0 0 1,0 0 0,-1 0 0,1 0 0,0-1 0,-1 1 0,3-1 2,75-55 1,-63 42 20,0-1 0,-1-1 1,0 0-1,-1-1 0,-1-1 0,-1 0 0,-1-1 1,0 0-1,-2 0 0,0-1 0,-1-1 1,3-13-22,-8-12 68,-6 48-111,-43 142-209,34-99 249,3-12 11,1 0 0,2 0 0,1 1-1,2-1 1,1 1 0,2 0 0,2 15-8,41 122-36,-50-54 5,-2-53 36,-4-1 0,-1 0-1,-4 0 1,-25 59-5,42-118 7,0 0 0,-1 0 1,1 0-1,0 0 0,-1 0 0,0 0 1,0 0-1,-1-1 0,1 1 0,0-1 1,-1 1-1,0-1 0,0 0 1,0 0-1,0 0 0,-1 0 0,1-1 1,-1 0-1,0 1 0,1-1 0,-1 0 1,0-1-1,0 1 0,0-1 0,0 0 1,-1 0-1,-2 1-7,5-2 7,1 0-3,0 0 0,-1 0 0,1 0 0,0 0 1,0 0-1,0 0 0,-1 0 0,1 0 0,0-1 0,0 1 0,0 0 0,0-1 1,-1 1-1,1-1 0,0 1 0,0-1 0,0 0 0,0 1 0,0-1 0,0 0 0,1 0 1,-1 0-1,0 0 0,0 0 0,0 0 0,1 0 0,-1 0 0,0 0 0,1 0 1,-1 0-1,1 0 0,0 0 0,-1 0 0,1 0 0,0-1 0,0 1 0,-1 0 0,1 0 1,0 0-1,0-1 0,0 1 0,1 0-4,-2-54 4,3 0 1,2 0-1,2 1 1,3-1-1,2 2 1,3-1-1,2 2 1,10-20-5,-14 32-10,2 1 1,1 0-1,3 1 1,1 0-1,22-32 10,-11 26-24,2 2 1,2 0-1,36-33 24,-63 68-11,0 0-1,1 1 0,0 0 0,0 0 1,1 1-1,-1 0 0,1 0 0,0 1 1,1 0-1,4-1 12,45 14-167,-55-10 173,0-1 0,1 1 0,-1-1 0,0 0 1,0 0-1,0-1 0,0 1 0,-1-1 0,1 0 0,-1 1 0,1-2 0,-1 1 0,0 0 0,0-1 0,0 1 0,-1-1 0,1 0 0,-1 0 0,0 0 0,0 0 1,0 0-1,0-4-6,5-27 94,-7 35-92,0-1 0,0 1 1,0-1-1,0 0 0,0 1 0,0-1 0,0 1 0,0-1 1,0 1-1,0-1 0,-1 1 0,1-1 0,0 0 0,0 1 1,-1-1-1,1 1 0,0-1 0,-1 1 0,1 0 0,0-1 1,-1 1-1,1-1 0,-1 1 0,1 0 0,-1-1 0,1 1 1,-1 0-1,1-1 0,-1 1 0,1 0 0,-1 0 0,1 0 1,-1 0-1,0-1 0,1 1 0,-1 0 0,1 0 0,-1 0 1,1 0-1,-1 0 0,0 0 0,1 0 0,-1 1 0,1-1 1,-1 0-1,1 0 0,-1 0 0,0 0 0,1 1 0,-1-1 0,1 0 1,-1 1-1,1-1 0,0 0 0,-1 1 0,1-1 0,-1 1 1,1-1-3,-42 40-1950,49-60-2528,0 9 3429,3-7 1968,-23 32 1091,-24 30-884,26-34-1027,1 0 1,1 1-1,0 0 1,0 0 0,1 1-1,1 1 1,0-1-1,0 1 1,2 0-1,-1 0 1,2 1-1,-4 13-99,8-25 2,0 1-1,-1-1 0,1 0 0,0 1 0,0-1 0,1 0 0,-1 0 0,0 1 0,1-1 1,-1 0-1,1 1 0,0-1 0,0 0 0,0 0 0,0 0 0,0 0 0,0 0 0,1 0 1,-1 0-1,0 0 0,1-1 0,0 1 0,-1 0 0,1-1 0,0 1 0,0-1 0,0 0 1,0 0-1,0 0 0,0 0 0,0 0 0,0 0 0,1 0 0,-1-1 0,0 1 0,1-1 1,-1 1-1,0-1 0,1 0 0,-1 0 0,0 0 0,1 0 0,-1-1 0,0 1 0,0-1 1,1 1-1,-1-1 0,1 0-1,8-3 16,0-1 0,0 0-1,-1-1 1,1 0 0,-1-1 0,0 0 0,-1 0 0,0-1 0,7-7-16,-3 3 34,5-3 24,-1-1-1,-1-1 1,0 0 0,-1-1-1,2-5-57,-16 19 51,-9 16-50,-5 27-6,1 0-1,1 1 1,3 0-1,0 6 6,7-39 2,-3 15 6,1-1 0,0 1-1,2-1 1,1 1 0,1 0-1,0-1 1,2 1 0,5 20-8,-6-33 5,2 5-1,0-1 0,-1 1 1,0 0-1,-1 0 0,-1 0 0,0 0 0,-1 0 0,0 0 0,-3 13-4,0-15 22,0 1-1,-1-1 1,-1-1-1,0 1 1,0-1-1,-1 0 1,0 0-1,-1 0 1,-2 2-22,9-13 6,-1 1 1,1 0 0,0 0-1,-1-1 1,1 1 0,-1 0-1,1 0 1,-1-1 0,1 1-1,-1-1 1,1 1 0,-1 0-1,1-1 1,-1 1 0,0-1-1,1 1 1,-1-1-1,0 0 1,0 1 0,1-1-1,-1 0 1,0 1 0,0-1-1,0 0 1,1 0 0,-1 0-1,0 0 1,0 1 0,0-1-1,0 0 1,1-1 0,-1 1-1,0 0 1,0 0 0,0 0-1,1 0 1,-1-1 0,0 1-1,0 0 1,1-1 0,-1 1-1,0-1 1,0 1 0,1 0-1,-1-1 1,0 0 0,1 1-1,-1-1 1,1 1 0,-1-1-1,1 0 1,-1 1 0,1-1-1,-1 0 1,1 0 0,0 1-1,-1-1 1,1 0-7,-15-55 220,14 23-304,1 1 0,1 0-1,2-1 1,1 1-1,2 0 1,9-29 84,-2 18-215,1 1 0,3 1 0,2 1 0,1 0 0,7-8 215,-23 42-21,2-5-8,0 0 0,1 0 0,0 0 0,1 1 0,1 0 0,-1 1 0,6-5 29,-11 12-11,-1 0 1,0-1 0,1 1-1,-1 0 1,1 1 0,0-1-1,0 0 1,-1 1 0,1 0-1,0 0 1,0 0-1,0 0 1,1 0 0,-1 0-1,0 1 1,0-1 0,2 1 10,3 26-49,-8-24 46,-37 149 131,38-152-128,-1 0 1,1 1-1,-1-1 1,1 1 0,-1-1-1,1 0 1,0 1-1,-1-1 1,1 1-1,0-1 1,-1 1 0,1 0-1,0-1 1,0 1-1,-1 0 1,1-1-1,0 1 1,0 0 0,0 0-1,0 0 1,-1 0-1,1 0 1,0 0-1,0 0 1,0 0-1,0 0 1,-1 0 0,1 0-1,0 1 1,0-1-1,0 0 1,-1 0-1,1 1 1,0-1 0,0 1-1,-1-1 1,1 1-1,0-1 1,-1 1-1,1-1 1,0 1 0,-1-1-1,1 1 1,-1 0-1,1 0 1,-1-1-1,0 1 1,1 0 0,-1-1-1,0 1 1,1 0-1,-1 0 1,0 0-1,0-1 1,1 1 0,-1 0-1,0 0 1,0 0-1,0 0 1,0 0-1,0-1 1,-1 1 0,1 0-1,0 0 1,0 0-1,0-1 1,-1 1-1,1 1 0,102-91 93,-51 40-58,41-38 67,-88 83-63,0-1 0,-1 1 0,1-1 0,-1 1 0,0-1 0,0 0 0,0 0 0,0-1 0,-1 1 1,0 0-1,0-1 0,-1 1 0,1-1 0,-1 0 0,-1 0 0,1 1 0,-1-1 0,0 0 0,0 0 0,-1-4-39,1 9 16,-1 1 0,1-1-1,-1 0 1,0 1-1,1-1 1,-1 1 0,0-1-1,1 1 1,-1-1-1,0 1 1,0-1 0,0 1-1,1 0 1,-1-1 0,0 1-1,0 0 1,0 0-1,0 0 1,0-1 0,1 1-1,-1 0 1,0 0-1,0 0 1,0 1 0,0-1-1,0 0 1,0 0 0,1 0-1,-1 1 1,0-1-1,0 0 1,0 1 0,0-1-1,1 1 1,-1-1 0,0 1-1,1-1 1,-1 1-1,0-1 1,1 1 0,-1 0-1,0-1 1,1 1-1,-1 0 1,1-1 0,0 1-1,-1 0 1,1 0 0,-1 0-1,1-1 1,0 1-1,0 0 1,0 0 0,-1 0-1,1 0 1,0 0 0,0 0-1,0-1 1,0 2-16,-5 7 3,0 1-1,0-1 1,1 1 0,0 1 0,0-1 0,2 0 0,-1 1-1,1 0 1,1-1 0,0 1 0,0 0 0,1 0-1,0 0 1,1 0 0,0-1 0,1 1 0,0 0-1,1 1-2,-1-10-32,0 1 0,0-1 0,0 1 0,0-1 0,1 0 0,-1 0 0,0 0 0,1 0 0,-1-1 0,1 1-1,0-1 1,0 1 0,-1-1 0,1 0 0,0 0 0,0 0 0,0 0 0,0-1 0,0 1 0,1-1-1,-1 0 1,0 0 0,0 0 0,0 0 0,0 0 0,0-1 0,0 0 0,0 1 0,0-1 0,0 0 0,0 0-1,0-1 1,-1 1 0,1-1 0,0 1 0,-1-1 0,1 0 0,-1 0 0,1 0 0,-1 0 0,0 0-1,0-1 1,0 1 0,0-1 0,-1 1 0,2-3 32,25-40-3235,-6-4-25</inkml:trace>
  <inkml:trace contextRef="#ctx0" brushRef="#br0" timeOffset="6447.677">12067 1981 9610,'-2'18'971,"-1"0"0,-1 0 0,-1-1 0,0 1-1,-1-1 1,-3 3-971,-1-2 227,5 13-104,7-22-130,-2-9 7,0 1 0,0-1 0,0 0 0,-1 1 0,1-1 0,0 0 0,0 1 0,0-1 0,0 1 0,0-1 0,0 0 1,0 1-1,0-1 0,1 1 0,-1-1 0,0 0 0,0 1 0,0-1 0,0 0 0,0 1 0,1-1 0,-1 0 0,0 1 0,0-1 0,0 0 0,1 1 0,-1-1 0,0 0 0,0 0 0,1 1 0,-1-1 0,0 0 0,1 0 0,-1 0 0,0 1 0,1-1 0,-1 0 0,1 0 0,-1 0 0,0 0 0,1 0 0,-1 0 0,0 0 0,1 0 0,-1 0 0,1 0 0,-1 0 0,0 0 0,1 0 0,-1 0 0,0 0 0,1 0 0,-1 0 0,1 0 0,-1 0 0,0-1 0,1 1 0,-1 0 0,0 0 0,1-1 0,-1 1 0,0 0 0,0 0 0,1-1 0,-1 1 0,0 0 0,0 0 0,1-1 0,-1 1 0,0-1 0,2 0-1,1-1 0,-1 0-1,0 1 1,1-1 0,0 1-1,-1 0 1,1 0-1,0 0 1,-1 0 0,1 0-1,0 1 1,0-1 0,0 1-1,0 0 1,0 0-1,0 0 1,-1 0 0,1 0-1,0 1 1,0-1 0,0 1-1,0 0 1,-1-1 0,1 2-1,0-1 1,-1 0-1,1 0 1,-1 1 0,1-1-1,-1 1 1,0 0 0,1 0-1,-1 0 1,0 0 0,0 0-1,0 0 1,-1 1-1,1-1 1,-1 1 0,1 0 1,4 9 2,0 1 0,-1 1 0,-1-1 0,0 1 1,-1-1-1,-1 1 0,0 0 0,0 0 0,-2 6-2,3 3-1,9 177 17,-11-195 56,-1 0 0,1 0 0,-1-1 0,0 1 0,0 0-1,-1 0 1,1 0 0,-1 0 0,0 0 0,0 0 0,-1 0 0,1-1-1,-1 1 1,0-1 0,-1 1 0,1-1 0,-1 0 0,0 0 0,0 0-1,0 0 1,0 0 0,0-1 0,-1 1 0,0-1 0,0 0 0,0 0-1,0-1 1,0 1 0,-1-1 0,1 0 0,-1 0 0,1 0 0,-4 0-72,4 0 73,0-1 1,0 1-1,0-1 1,-1-1-1,1 1 1,-1 0-1,1-1 1,0 0 0,-1 0-1,1 0 1,0-1-1,-1 0 1,1 0-1,0 0 1,-1 0 0,1 0-1,0-1 1,0 0-1,0 0 1,0 0-1,1 0 1,-1 0-1,0-1 1,1 0 0,0 0-1,-1 0 1,1 0-1,0 0 1,1-1-1,-1 1 1,1-1-1,-1 0 1,1 0 0,0 0-1,1 0 1,-1 0-1,1 0 1,-1-3-74,2-5-25,0 0 0,2 0 0,-1 0 0,1 0 0,1 0 0,0 1 0,1-1-1,0 1 1,1 0 0,0 0 0,1 0 0,0 1 0,1 0 0,0 0 0,0 0 0,1 1 0,0 0 0,7-5 25,0 2-146,0 2 0,1 0-1,0 1 1,1 0 0,0 1 0,13-4 146,27-13-2234,-1-4 433</inkml:trace>
  <inkml:trace contextRef="#ctx0" brushRef="#br0" timeOffset="6696.296">12413 2086 6553,'-6'-4'1505,"-29"-11"4143,-1 23-3671,28-1-1925,1 0 1,0 0-1,0 1 0,0 0 0,1 0 0,1 1 0,-1-1 0,1 1 0,1 0 0,0 1 0,0-1 0,1 1 1,0-1-1,0 1 0,1 0 0,0 7-52,1-16 6,0 1-1,0-1 1,1 1 0,-1-1 0,0 1-1,1 0 1,-1-1 0,1 1-1,0-1 1,-1 1 0,1 0 0,0-1-1,0 1 1,0 0 0,0 0 0,1-1-1,-1 1 1,0 0 0,1-1 0,-1 1-1,1-1 1,-1 1 0,1 0 0,0-1-1,0 1 1,-1-1 0,1 0-1,0 1 1,1-1 0,-1 0 0,0 1-1,0-1 1,0 0 0,1 0 0,-1 0-1,0 0 1,1 0 0,-1-1 0,1 1-1,0 0 1,-1-1 0,1 1 0,-1-1-1,1 1 1,0-1 0,-1 0-1,1 0 1,0 1 0,-1-1 0,1 0-1,0-1 1,-1 1 0,2 0-6,10-6-52,0 0 1,-1-1-1,1-1 0,-2 1 1,1-2-1,-1 0 0,0 0 1,-1-1-1,0 0 1,-1-1-1,4-5 52,53-81-3536,-26 26 469</inkml:trace>
  <inkml:trace contextRef="#ctx0" brushRef="#br0" timeOffset="7258.925">12558 1973 5073,'-3'20'1110,"-1"-10"-601,2 0-1,0 0 1,0 0-1,0 0 1,1 1-1,1-1 1,0 0-1,0 0 1,1 1-1,1-1 1,-1 0-1,2 0 1,-1 0-1,1 0 1,1-1-509,-3-7 36,1-1-1,0 1 1,-1-1 0,1 0 0,0 0 0,-1 0-1,1 0 1,0 0 0,0 0 0,0 0-1,0 0 1,0-1 0,0 1 0,0-1-1,0 0 1,0 1 0,0-1 0,0 0-1,0 0 1,0-1 0,1 1 0,-1 0 0,0-1-1,0 1 1,0-1 0,0 1 0,0-1-1,-1 0 1,1 0 0,0 0 0,0 0-1,0 0 1,-1 0 0,1-1 0,-1 1 0,1-1-1,-1 1 1,1-1 0,-1 1 0,0-1-1,0 0 1,0 0 0,0 1 0,1-2-36,26-27 101,-1-1 1,-1-2 0,-2 0 0,-1-1 0,-2-2 0,-1 0 0,-2-1-1,4-14-101,-20 45-44,0 1 0,0-1 0,-1 1-1,0-1 1,0 0 0,0 0-1,0 1 1,-1-1 0,0 0-1,-1 0 1,1 0 0,-1 1-1,-1-5 45,1 8-71,0 0 0,0 0-1,0 1 1,0-1-1,-1 0 1,1 0 0,0 1-1,-1-1 1,1 1-1,-1-1 1,0 1 0,0 0-1,1 0 1,-1 0-1,0 0 1,0 0 0,0 0-1,0 0 1,0 0 0,0 1-1,0-1 1,-1 1-1,1 0 1,0-1 0,0 1-1,0 0 1,0 0-1,-1 0 1,1 1 0,0-1-1,0 1 1,0-1-1,0 1 1,0-1 0,0 1-1,0 0 1,0 0 0,0 0-1,0 0 1,0 1-1,1-1 1,-1 0 0,0 1-1,1-1 1,-1 1-1,1-1 1,0 1 0,-1 0-1,1 0 72,-9 12 95,0 1 0,1-1 0,1 1 0,0 1 0,2-1 0,-1 1 0,2 1-1,0-1 1,1 1 0,1 0 0,0 0 0,1 0 0,1 4-95,-1-7 122,0 0 1,1 0 0,0 0-1,2 0 1,-1 0-1,2 0 1,0 0 0,0 0-1,1-1 1,1 1-1,1-1 1,0 0 0,0 0-1,5 7-122,-9-18 11,1 0-1,0 1 0,0-1 1,1 0-1,-1 0 1,0-1-1,1 1 0,-1 0 1,1-1-1,-1 1 0,1-1 1,0 0-1,0 0 1,-1 0-1,1 0 0,0 0 1,0-1-1,0 0 1,0 1-1,0-1 0,0 0 1,0 0-1,0 0 0,0-1 1,0 1-1,0-1 1,0 0-1,-1 0 0,1 0 1,0 0-1,0 0 1,-1 0-1,1-1 0,0 1 1,-1-1-1,0 0 0,1 0 1,-1 0-1,0 0 1,0 0-1,0 0 0,0-1 1,-1 1-1,1-1 1,0 1-1,-1-1 0,1 0-10,9-19 49,0 0 0,-1-1 0,-1 0 0,-1-1 0,-1 0 0,-1 0 0,-2 0 0,0-1-1,0-22-48,-6 32 107,-4 38-48,2 102 181,3-119-208,1-1 1,1 0-1,-1 1 0,0-1 1,1 0-1,0 1 0,1-1 1,-1 0-1,1 0 0,0 0 1,0 0-1,0 0 1,1-1-1,0 1 0,2 2-32,-4-6 11,0 0-1,0 0 1,0 0 0,0-1-1,0 1 1,0-1-1,0 1 1,1 0 0,-1-1-1,0 0 1,0 1-1,1-1 1,-1 0-1,0 0 1,0 0 0,1 1-1,-1-1 1,0-1-1,1 1 1,-1 0 0,0 0-1,0 0 1,1-1-1,-1 1 1,0 0 0,0-1-1,0 0 1,1 1-1,-1-1 1,0 1-1,0-1 1,0 0 0,0 0-1,0 0 1,1 0-11,39-40 158,-33 31-112,117-141 234,-110 131-308,-15 20 27,0 0 1,0 1-1,0-1 0,0 0 1,0 1-1,-1-1 0,1 0 1,0 0-1,0 1 0,0-1 1,0 0-1,0 1 0,0-1 1,0 0-1,0 1 0,0-1 1,0 0-1,0 1 0,0-1 1,0 0-1,0 1 0,0-1 1,1 0-1,-1 1 0,0-1 0,0 0 1,0 1-1,0-1 0,1 0 1,-1 0-1,0 1 0,0-1 1,1 0-1,-1 0 0,0 1 1,0-1-1,1 0 0,-1 0 1,0 0-1,1 0 0,-1 1 1,0-1-1,0 0 0,1 0 1,-1 0-1,0 0 0,1 0 1,-1 0-1,0 0 0,1 0 1,-1 0-1,0 0 0,1 0 1,-1 0-1,0 0 0,1 0 0,-1 0 1,0 0-1,1-1 0,-1 1 1,0 0-1,1 0 0,-1 0 1,-18 234 66,29-194-15,-10-40-50,-1 1 1,1 0-1,-1-1 0,1 1 0,-1-1 0,1 1 1,0-1-1,-1 1 0,1-1 0,-1 0 1,1 1-1,0-1 0,-1 0 0,1 1 0,0-1 1,0 0-1,-1 0 0,1 0 0,0 0 1,0 0-1,-1 0 0,1 0 0,0 0 0,0 0 1,-1 0-1,1 0 0,0 0 0,-1 0 1,1 0-1,0-1 0,0 1 0,-1 0 0,1-1 1,0 1-1,-1 0 0,1-1 0,-1 1 1,1-1-1,0 1 0,-1-1 0,1 1 0,-1-1 1,1 0-1,-1 1 0,0-1 0,1 1 0,-1-1 1,0 0-1,1 1 0,-1-1 0,0 0 1,0 0-1,1 0-1,4-10-18,1 0 1,-1 0 0,-1-1-1,0 0 1,-1 0 0,0 0-1,-1-1 1,-1 1-1,1-11 18,-1 19-354,3-63-912</inkml:trace>
  <inkml:trace contextRef="#ctx0" brushRef="#br0" timeOffset="7497.398">13176 1717 8282,'-14'14'2472,"4"-1"417,10-2-2065,9 1-776,8-1 64,8-2 3521,4-3-6514,3 3 3393</inkml:trace>
  <inkml:trace contextRef="#ctx0" brushRef="#br0" timeOffset="7699.121">13490 1872 5857,'5'135'9750,"-5"-134"-9717,0-1-1,-1 1 0,1-1 1,0 1-1,0-1 1,0 1-1,-1 0 0,1-1 1,0 1-1,0-1 1,0 1-1,0 0 0,0-1 1,0 1-1,0 0 0,0-1 1,0 1-1,1-1 1,-1 1-1,0 0 0,0-1 1,0 1-1,1-1 1,-1 1-1,0-1 0,1 1 1,-1-1-1,0 1 0,1-1 1,-1 1-1,1-1 1,-1 1-1,1-1 0,-1 0 1,1 1-1,-1-1 0,1 0 1,-1 1-1,1-1 1,-1 0-1,1 0 0,0 0 1,-1 1-1,1-1 1,-1 0-1,1 0 0,0 0 1,-1 0-1,1 0 0,0 0-32,25-23 555,-23 20-591,40-45 173,-25 27-181,0 0 0,1 2 0,2 0 0,0 1 0,0 1 0,7-3 44,-27 19-21,-1 0-1,1 0 0,0 0 0,0 1 0,0-1 0,0 0 0,0 0 0,0 1 0,0-1 0,0 0 0,0 1 0,0-1 1,1 1-1,-1-1 0,0 1 0,0 0 0,0 0 0,1-1 0,-1 1 0,0 0 0,0 0 0,1 0 0,-1 0 0,0 0 1,0 1-1,1-1 0,-1 0 0,0 1 0,0-1 0,0 0 0,1 1 0,-1 0 0,0-1 0,0 1 0,0 0 0,0-1 0,0 1 1,0 0-1,0 0 0,0 0 0,-1 0 0,1 0 0,0 0 0,0 0 0,-1 0 0,1 0 22,-7 147 19,20-83 428,-13-63-431,1-1 0,-1 0-1,1 0 1,0 1 0,-1-1 0,1 0 0,0-1 0,0 1 0,0 0 0,0 0 0,0-1 0,0 1 0,0-1 0,0 0 0,0 1-1,0-1 1,0 0 0,0 0 0,0 0 0,0-1 0,0 1 0,0 0 0,0-1 0,0 0 0,0 1 0,0-1 0,-1 0 0,1 0-1,0 0 1,0 0 0,0 0 0,-1 0 0,1 0 0,-1-1 0,1 1 0,-1-1 0,1 0-16,1 0 17,191-157 63,-194 159-91,0 1-1,0-1 0,0 1 0,0-1 0,0 1 0,0-1 1,0 1-1,1-1 0,-1 1 0,0-1 0,0 1 0,0-1 1,1 1-1,-1-1 0,0 1 0,0-1 0,1 0 0,-1 1 0,0-1 1,1 1-1,-1-1 0,1 0 0,-1 1 0,0-1 0,1 0 1,-1 0-1,1 1 0,-1-1 0,1 0 0,-1 0 0,1 0 1,-1 1-1,1-1 0,-1 0 0,1 0 0,-1 0 0,1 0 0,-1 0 1,1 0-1,-1 0 0,1 0 0,-1 0 0,1 0 0,-1-1 1,1 1-1,-1 0 0,1 0 0,-1 0 0,1-1 0,-1 1 1,1 0-1,-1 0 0,0-1 0,1 1 0,-1 0 0,1-1 1,-1 1-1,0-1 0,1 1 0,-1-1 12,-18 51-493,16-45 468,-8 19-286,-21 56 615,20-28-3588,11-47 859</inkml:trace>
  <inkml:trace contextRef="#ctx0" brushRef="#br0" timeOffset="12071.66">5779 6492 6577,'-10'11'4904,"10"20"-4340,1-21-304,-2 149 1059,-14 88-1319,14-239 54,2-14 2,1-4-2,33-276 312,-3-50-240,-27 303-131,0 31-12,-1 21-9,11 239 4,-10 87 188,-3-332-172,4-30 38,17-149 63,-20 124-77,5-275 138,-8 182-71,-4 110-4,-3 90-19,-30 122-14,13-21 43,24-145-91,7-41-32,21-155 84,-8 10 23,-15 154-98,-4 26-30,-10 243 333,8-238-347,0-1 0,-1 1 1,0-1-1,-2 1 0,-1-1 1,-6 19 66,-19 10-734</inkml:trace>
  <inkml:trace contextRef="#ctx0" brushRef="#br0" timeOffset="14875.807">1630 3805 6313,'0'48'6075,"0"-46"-6042,0 1 0,0-1-1,1 1 1,-1 0 0,1-1 0,0 1-1,-1-1 1,1 1 0,0-1 0,1 0-1,-1 1 1,0-1 0,1 0 0,-1 0-1,1 0 1,0 0 0,0 0 0,-1 0-1,1-1 1,1 1 0,-1 0 0,0-1 0,0 0-1,0 1 1,1-1 0,-1 0 0,1 0-1,-1 0 1,1-1 0,-1 1-33,86 8 85,-76-7-65,1 0 1,-1 1-1,0 0 0,0 1 0,-1 0 0,1 1 0,-1 1 1,0 0-1,9 6-20,38 18 17,62 17 7,49 18-23,32 25 37,53 32-22,-27-22-38,51 11 50,-77-31-57,-166-67 65,0 0 1,0-3-1,1 0 1,1-3-1,-1-1 0,1-2 1,16 0-37,69 10 73,-97-10-60,0 1 0,0 1 0,-1 1 0,0 1 0,0 2 0,-1 0 0,0 1 0,7 6-13,-4 1 26,0-2 0,2 0 1,0-2-1,0-1 0,1-1 0,1-2 1,0-1-1,1-1 0,17 2-26,-11-6 72,-21-4-44,0 2 1,0 0-1,0 1 1,0 1-1,0 0 1,0 1-1,-1 1 1,0 0-1,6 4-28,11 12 18,-2 1 0,0 1 0,-1 2 0,1 3-18,71 60 59,-81-73-57,0-1 1,2-1-1,-1-1 0,2-1 1,0-1-1,0-1 0,1-1 1,1 0-3,99 16 13,48 16 14,-46 26-9,-82-33 17,-17-12-22,1-2-1,0 0 1,2-2-1,0-1 1,30 12-13,220 68-62,144 72 86,-81-78-50,-95-12 60,-192-53-28,-2 2-1,0 2 0,42 33-5,94 63 35,-172-112-35,0 0-1,1-1 1,0-2 0,1 0-1,1-1 1,-1 0 0,1-2 0,1-1-1,11 3 1,98 20 42,-123-27-37,-1 0 0,1 1 0,-1 0 0,1 0 0,-1 1 0,0 0 0,-1 0 0,1 1 0,-1-1 0,0 2 0,-1-1 0,5 7-5,-4-7 2,2 1 2,0 0 0,1 0 0,0-1 0,0-1 0,1 1 0,0-1 0,0-1 0,0 0 0,0 0 0,2-1-4,146 39 582,-134-36 81,-30-4 3020,-7 44-9316,5-28 1717</inkml:trace>
  <inkml:trace contextRef="#ctx0" brushRef="#br0" timeOffset="18048.902">5838 6199 5489,'-38'110'4197,"18"64"-3437,18-156-488,-15 255 1323,15-260-1104,5-36-180,5-208 16,18 30-297,-21 185-86,-4 31-21,0-7 77,15 397-25,-26-264 133,6-129 16,2-18 6,2-21 24,4-93 50,6 0 0,8-20-204,-1 52-30,-17 163-180,-19 217-1,18-286 24,2-4 10,-1 0 0,0-1 0,0 1 0,0 0 0,0 0-1,0 0 1,-1-1 0,1 1 0,-1 0 0,1 0 0,-1-1 0,1 1-1,-1-1 1,0 1 0,0 0 0,0-1 0,0 1 0,0-1 0,0 0-1,0 1 1,0-1 0,-1 0 0,1 1 177,-16-1-2981</inkml:trace>
  <inkml:trace contextRef="#ctx0" brushRef="#br0" timeOffset="19583.014">5849 5521 4769,'-6'-21'5180,"-7"33"-2422,5 14-2653,2 1 0,1 0 0,1 1 0,1-1 0,2 1 0,1 4-105,-1-27 13,2 156 137,15 84-150,-3-46 100,-10-122 55,-5-69 513,1-26-324,6-52-212,19-378 78,-23 247-164,0 175-63,0 36-48,-2 192-11,-12-57 133,-3 141 12,22-161-29,0-108-42,1-28 20,18-230 109,-7-45-62,-20 219-73,3 60-63,2 15 2,-4 47-103,-32 597 179,26-562 29,12-79-21,-3-173 223,-19-162-238,6 153 38,10 68-240,-1 195 62,-16 232-484,7-181-1751,-6 2 133</inkml:trace>
  <inkml:trace contextRef="#ctx0" brushRef="#br0" timeOffset="22541.958">5820 4268 4985,'4'17'5017,"-4"-11"-4809,-8 678 1052,6-330-1030,-7-219-183,2-67 319,13-206 296,24-541-317,-23 593-382,-7 85 33,0 1 0,0 0 1,0-1-1,-1 1 1,1 0-1,0-1 0,0 1 1,0 0-1,0-1 0,0 1 1,0-1-1,0 1 0,0 0 1,0-1-1,0 1 0,0 0 1,0-1-1,0 1 0,0-1 1,0 1-1,0 0 1,0-1-1,0 1 0,1 0 1,-1-1-1,0 1 0,0 0 1,0-1-1,1 1 0,-1 0 1,0 0-1,0-1 0,1 1 1,-1 0-1,0 0 0,0-1 1,1 1-1,-1 0 1,0 0-1,1 0 0,-1-1 1,0 1-1,1 0 0,-1 0 1,1 0-1,-1 0 0,0 0 1,1 0-1,-1 0 0,0 0 1,1 0-1,-1 0 0,1 0 1,-1 0-1,0 0 1,1 0-1,-1 0 0,0 0 1,1 1-1,-1-1 0,1 0 4,7 24-237,-7 221 54,-12 52 152,9-187 107,6-1 0,14 88-76,-11-165 207,-8-284 305,-19-125-498,0 26-217,26 226 88,1 83-57,8 59-355,-10 1 338,5 50-96,8 99 64,-7 83 221,-8-169 42,0-13 125,-4-1 1,-8 57-168,-49 449 169,49-419-32,5-37-73,-3 146 12,1-147 144,21-86 14,-15-30-230,0 0 0,0 0 1,0 0-1,0 0 0,0 0 0,1-1 1,-1 1-1,0 0 0,0 0 0,0 0 1,0 0-1,-1 0 0,1-1 1,0 1-1,0 0 0,0 0 0,0 0 1,0 0-1,0 0 0,0-1 0,0 1 1,0 0-1,0 0 0,0 0 1,0 0-1,0 0 0,-1 0 0,1-1 1,0 1-1,0 0 0,0 0 0,0 0 1,0 0-1,0 0 0,0 0 1,-1 0-1,1 0 0,0 0 0,0 0 1,0 0-1,0 0 0,-1 0 0,1 0 1,0 0-1,0 0 0,0 0 1,0 0-1,0 0 0,-1 0 0,1 0 1,0 0-1,0 0 0,0 0 0,0 0-4,14-19-3238,-20-3 877</inkml:trace>
  <inkml:trace contextRef="#ctx0" brushRef="#br0" timeOffset="23872.691">5735 6618 8194,'-74'-43'7445,"-27"-6"-5145,89 40-2278,0 1 1,1-1 0,0-1-1,1 0 1,0-1 0,1 0-1,0 0 1,1-1 0,0 0-1,0 0 1,2-1 0,-1 0-1,-3-12-22,4 12-12,0 0-1,1 0 0,1 0 1,0-1-1,1 1 1,0-1-1,1 0 0,0 0 1,1 0-1,1 0 1,0 0-1,1 0 0,1 0 1,0 0-1,1 0 1,0 0-1,1 1 1,3-7 12,-4 17-27,0-1 1,0 1-1,0 0 1,1 0 0,-1 0-1,1 1 1,0-1 0,-1 1-1,1 0 1,0 0 0,1 0-1,-1 1 1,0-1 0,0 1-1,1 0 1,1 0 26,22-8-71,-15 4 88,0 0 0,-1-1 0,1 0 0,-1-1 0,0 0 0,-1-1-1,0 0 1,0-1 0,-1 0 0,0-1 0,7-8-17,-5-23 216,2 26-428,41-182 450,-28 83-164,-21 96-123,-5 18 43,-1 0 1,0-1 0,1 1-1,-1 0 1,1 0 0,-1 0-1,0 0 1,1-1 0,-1 1 0,1 0-1,-1 0 1,0 0 0,1 0-1,-1 0 1,1 0 0,-1 0 0,0 0-1,1 0 1,-1 0 0,1 1-1,-1-1 1,0 0 0,1 0-1,-1 0 1,0 0 0,1 0 0,-1 1-1,1-1 1,-1 0 0,0 0-1,0 1 1,1-1 0,-1 0 0,0 1-1,1-1 1,-1 0 0,0 1-1,0-1 1,0 0 0,1 1 0,-1-1-1,0 0 1,0 1 0,0-1-1,0 1 1,0-1 0,0 0-1,0 1 1,0-1 0,0 1 0,0-1-1,0 0 1,0 1 0,0-1-1,0 1 1,0-1 0,0 0 0,0 1-1,0-1 1,-1 1 0,1-1-1,0 0 1,0 1 0,0-1-1,-1 1 6,17 82-66,-10-61-750,0-24-2012,-8-22 110</inkml:trace>
  <inkml:trace contextRef="#ctx0" brushRef="#br0" timeOffset="24567.987">5156 6531 2897,'0'9'2086,"0"-8"2021,-7-20-656,-28-60-2860,4-2 0,3-1 1,4-1-1,4-1 0,-6-57-591,22 122-5,-10-50-61,3 0 1,3-1-1,2-29 66,21 65-12,65-224 140,-62 219-146,2 2-1,2 0 0,1 1 1,2 2-1,1 0 0,18-16 19,-28 30 7,-1-1 0,-2-1-1,0 0 1,-1-1 0,-1 0 0,-1-1-1,-1 0 1,4-19-7,24-58 45,-30 84-41,-5 9-8,1 1 0,0 0 0,0 0 0,1 1 0,0-1 0,0 1 0,1 0 0,-1 0 0,1 0 0,0 0 0,1 1 4,-4 4-11,0 0 0,0 0 1,-1 0-1,1 1 0,0-1 0,0 1 1,0-1-1,-1 1 0,1 0 0,0 0 1,0-1-1,0 1 0,0 1 0,0-1 1,0 0-1,0 0 0,-1 1 0,1-1 0,0 1 1,0 0-1,0-1 0,-1 1 11,1 0 5,-1 0-1,1-1 1,0 1 0,-1-1-1,1 1 1,-1-1 0,1 1-1,0-1 1,-1 0 0,1 0-1,0 0 1,-1 0 0,1 0-1,0 0 1,-1-1-1,1 1 1,0 0 0,-1-1-1,1 1 1,-1-1 0,1 0-1,0 0 1,-1 1 0,0-1-1,1 0 1,-1 0-5,8-12 54,-1 0-1,0 0 1,-1 0-1,-1-1 1,0 0-1,-1 0 1,0-1 0,-1 0-1,1-9-53,0 3 46,27-148 178,-42 205-1197,5-10-1620,1-3 111</inkml:trace>
  <inkml:trace contextRef="#ctx0" brushRef="#br0" timeOffset="25927.69">5881 3331 6129,'-5'3'6731,"-3"5"-5121,4 52-1249,12 41-326,-7 115 26,-5-14-13,0-94 32,19-32-33,-13-72-52,-2-3 6,-1-1 0,1 0 0,0 0-1,0 1 1,0-1 0,0 0 0,0 1-1,0-1 1,0 0 0,0 1 0,0-1-1,0 0 1,0 1 0,0-1 0,0 0 0,0 1-1,0-1 1,0 0 0,1 1 0,-1-1-1,0 0 1,0 0 0,0 1 0,0-1-1,1 0 1,-1 1 0,0-1 0,0 0-1,1 0 1,-1 0 0,0 1 0,0-1 0,1 0-1,-1 0 1,0 0 0,0 0 0,1 1-1,-1-1 1,0 0 0,1 0 0,-1 0-1,0 0 1,1 0 0,-1 0 0,0 0 0,1 0-1,-1 0 1,0 0 0,1 0 0,-1 0-1,0 0 1,1 0 0,-1 0 0,0 0-1,1-1 1,-1 1 0,0 0 0,0 0-1,1 0 1,-1 0-1,4-38 199,3-133 184,-8 0 1,-9-21-384,-1 107 153,7 75-56,4 26-65,0-11-25,-21 339-22,4-128 66,15-170-61,1-45 10,1 0 1,0-1 0,0 1-1,-1 0 1,1 0 0,0 0-1,0 0 1,0 0 0,0-1-1,0 1 1,0 0 0,0 0-1,0 0 1,0 0-1,1 0 1,-1 0 0,0-1-1,1 1 1,-1 0 0,0 0-1,1 0 1,-1-1 0,1 1-1,-1 0 1,1-1 0,-1 1-1,1 0 1,0-1 0,-1 1-1,1-1 1,0 1 0,0-1-1,-1 1 1,1-1 0,0 1-1,0-1 1,8-8 41,7-66 77,14-245 90,-27 282-206,3-22 2,-3 0 0,-2 0 0,-7-55-5,-2 195-208,0 20 187,0-26 27,3 0 1,4 0 0,3 0 0,8 44-7,13 17 2149,-12-107-4376</inkml:trace>
  <inkml:trace contextRef="#ctx0" brushRef="#br0" timeOffset="33491.281">5770 3497 2881,'-1'-1'193,"-1"0"0,1 0 1,-1 0-1,0 1 0,1-1 1,-1 1-1,0-1 1,0 1-1,1-1 0,-1 1 1,0 0-1,0 0 0,1 0 1,-1 0-1,0 0 1,0 0-1,0 1 0,1-1 1,-1 1-1,0-1 0,1 1 1,-1 0-1,0-1 1,1 1-1,-1 0 0,1 0 1,-1 0-1,1 0 0,-1 0 1,1 1-1,0-1 1,0 0-1,0 1 0,-1-1 1,1 0-1,0 1 0,1-1 1,-1 1-1,0 0 1,0 1-194,-6 49 2102,7-51-2075,-1 1 0,1-1 0,0 0 0,1 1 0,-1-1 0,0 0 0,0 1 0,1-1 0,-1 0 0,0 0 0,1 1 0,-1-1 0,1 0 0,0 0 0,-1 0 0,1 0 0,0 0 0,0 0 0,0 0 0,0 0 0,0 0 0,0 0 0,0 0 0,0 0 0,0-1 0,0 1 0,0 0 0,0-1 0,1 1 0,-1-1 0,0 1 0,0-1 0,1 0 0,-1 1 0,0-1 0,1 0 0,-1 0 0,1 0-27,30-29 594,-30 26-549,5-8 187,-1-1 1,0 0-1,-1 0 0,0 0 1,-1 0-1,0-1 0,-1 0 0,0 0 1,-1 0-1,-1 0 0,0-10-232,-10 44 700,9-19-685,-2 8 6,1-1 0,0 1 0,1 0-1,0 0 1,0-1 0,1 1 0,0 0 0,1-1 0,0 1 0,1-1-1,1 6-20,-3-15 1,-1 1 0,0 0 0,0 0 0,0-1 0,0 1 0,1 0 0,-1-1 0,0 1 0,1-1 0,-1 1-1,0 0 1,1-1 0,-1 1 0,1-1 0,-1 1 0,1-1 0,-1 1 0,1-1 0,-1 1 0,1-1-1,0 1 1,-1-1 0,1 0 0,0 0 0,-1 1 0,1-1 0,0 0 0,-1 0 0,1 1 0,0-1-1,-1 0 1,1 0 0,0 0 0,0 0 0,-1 0 0,1 0 0,0 0 0,-1-1 0,1 1 0,0 0-1,0 0 1,-1 0 0,1-1 0,-1 1 0,1 0 0,0-1 0,-1 1 0,1-1 0,-1 1 0,1-1 0,0 1-1,-1-1 1,1 1 0,-1-1 0,0 1 0,1-1 0,-1 1 0,1-1 0,-1 0 0,0 0-1,22-43 130,-19 34-63,0 1 0,0-1 1,-1 0-1,0 0 0,-1 0 1,0-1-1,-1 1 0,0 0 1,0 0-1,-1 0 0,0 0 1,-3-10-68,4 20 11,0-1 0,0 0 0,0 0 0,0 0 0,0 0 0,0 1 0,-1-1 0,1 0 0,0 0 0,0 0 0,-1 1 0,1-1 0,0 0 0,-1 0 0,1 1 0,0-1 0,-1 0 0,1 1 0,-1-1 0,0 0 0,1 1 0,-1-1 0,1 1 0,-1-1 0,0 1 0,1-1 0,-1 1 0,0 0 0,0-1 0,1 1 0,-1 0 0,0-1 0,0 1 0,0 0 1,1 0-1,-1 0 0,0 0 0,0 0 0,0 0 0,0 0 0,1 0 0,-1 0 0,0 0 0,0 0 0,0 1 0,1-1 0,-1 0 0,0 0 0,0 1 0,1-1 0,-1 1 0,0-1 0,0 1 0,1-1 0,-1 1 0,1-1 0,-1 1 0,0-1 0,1 1 0,-1 0 0,1-1 0,0 1 0,-1 0 0,1 0-11,-4 5 18,1 1 1,0-1-1,1 1 0,0 0 1,0 0-1,0-1 0,1 1 1,0 0-1,0 1 0,0-1 0,1 0 1,1 0-1,-1 0 0,2 5-18,-2-12-3,-1-1-1,1 1 1,0-1 0,0 1-1,0 0 1,0-1 0,0 1-1,0-1 1,0 1 0,0-1-1,0 1 1,0-1-1,0 1 1,0-1 0,0 1-1,0-1 1,0 1 0,1 0-1,-1-1 1,0 1-1,0-1 1,1 1 0,-1-1-1,0 1 1,0 0 0,1-1-1,-1 1 1,0 0-1,1-1 1,-1 1 0,0 0-1,1 0 1,-1-1 0,1 1-1,-1 0 1,1 0-1,-1 0 1,0-1 0,1 1-1,-1 0 1,1 0 0,-1 0-1,1 0 1,-1 0-1,1 0 1,-1 0 0,1 0-1,-1 0 1,1 0 0,-1 0-1,0 0 1,1 0-1,-1 1 1,1-1 0,-1 0-1,1 0 1,-1 0 0,0 1-1,1-1 1,-1 0-1,1 0 1,-1 1 0,0-1-1,1 0 1,-1 1 0,0-1-1,1 1 1,-1-1 0,0 0-1,0 1 4,1-3-195,0-1 0,-1 1 0,1-1 0,-1 1-1,1 0 1,-1-1 0,0 1 0,0-1 0,0 1-1,0-1 1,-1 1 0,1 0 0,-1-1 0,1 1 0,-1-1-1,0 1 1,0 0 0,0 0 0,0 0 0,0-1 0,-1 1-1,1 0 1,-1 0 195,-22-24-3348</inkml:trace>
  <inkml:trace contextRef="#ctx0" brushRef="#br0" timeOffset="37301.94">1599 708 6265,'-18'-7'8430,"33"17"-7964,74 82-287,-76-76-171,0 0 0,1-1 0,0-1 0,2 0 1,11 9-9,-11-13-2,0-1 1,0-1 0,1 0-1,0-1 1,1-1 0,0 0-1,-1-2 1,6 1 1,-7-2 1,-1 1 1,1 0-1,-1 1 1,0 1-1,0 0 1,-1 1-1,0 1 1,0 0-1,-1 1 1,11 9-2,103 86 9,17 23 14,-127-110-27,99 94 36,-61-73-40,93 73 24,-128-91-15,23 24 45,3-2 1,1-2-1,2-3 0,21 13-46,142 77 595,-66-28-120,30 42-367,44-3-40,-50-58 1,-15 83-6,-33-94-10,-76-47-58,148 49 28,-123-31-30,77 85 12,-41-27 37,4 4-54,8 10 45,-35-60-25,57 10-20,-91-37 6,1-3 0,0-3 1,13 2 5,-38-13 2,0 0-1,-1 2 1,0 1 0,-1 1 0,0 1 0,-1 2 0,9 7-2,-24-17 0,36 27-5,1-1 0,2-3 0,0-2 0,39 14 5,379 147 23,-390-159-18,-1 3-1,-2 4 1,7 7-5,307 130-22,-127-36 36,-155-69 19,36 17 138,-120-75-126,-1-1-1,1-1 0,0-1 0,1-1 0,-1 0 1,1-2-1,5 0-44,-22-3 21,0 0-1,0 0 1,-1 0 0,1 1 0,0-1 0,0 1-1,0 0 1,-1 0 0,1 0 0,-1 1 0,1-1-1,-1 1 1,1 0 0,-1 0 0,3 2-21,89 56 724,1 10-613,-7 13-27,-84-78-60,4-7 38,3 12 36,43 87-27,-36-61-35,1-1 1,2-1-1,18 22-36,-39-54 2,0 0 0,0 0 1,0 0-1,0 0 0,0 0 1,1 0-1,-1 0 0,1-1 1,-1 1-1,1-1 0,-1 1 0,1-1 1,0 0-1,0 1 0,0-1 1,0 0-1,0 0 0,0 0 1,0 0-1,0-1 0,0 1 1,0-1-1,0 1 0,0-1 1,1 0-1,-1 1 0,0-1 0,0-1 1,0 1-1,1 0 0,-1 0 1,0-1-1,0 1 0,0-1 1,0 0-1,0 1 0,0-1 1,0 0-1,0 0 0,0 0 0,1-2-2,-2 2 2,0 0 0,0 0 0,1 0 0,-1 0 0,0 0 0,0 0 0,1 1 0,-1-1 0,1 0 0,-1 1 0,1-1 0,-1 1 0,1-1 0,-1 1 0,1 0 0,-1-1 0,1 1 0,-1 0 0,1 0 0,-1 0 0,1 0 0,-1 1 0,1-1 0,0 0 0,-1 1 0,1-1 0,-1 1 0,0-1 0,1 1-1,-1 0 1,1-1 0,-1 1 0,0 0 0,0 0 0,1 0 0,-1 0 0,0 0 0,0 0 0,0 1 0,0-1-2,46 41-29,-35-31 29,0 1 1,0-2 0,1 0 0,1 0 0,0-1 0,14 6-1,-11-9 4,0-1-1,0 0 1,1-2-1,-1 0 1,1-1-1,0 0 1,0-2 0,0 0-1,9-2-3,-9 3-10,-1 1-1,1 0 0,-1 2 1,0 0-1,0 0 0,0 2 1,-1 0-1,1 1 0,-1 1 1,13 8 10,-25-14 2,49 25 12,2-2 0,0-2 0,1-3 0,45 9-14,-76-23 5,0-2 0,0 0 0,1-2 0,-1 0 0,19-3-5,-11 2-3,0 0 0,0 2 0,0 2 0,-1 1 0,9 4 3,78 11-5,92 23 11,54 65 28,-231-98-33,1-2-1,0-1 0,0-2 1,0-2-1,2-1 0,33 7-6,1 3 0,-2 3 1,4 4 5,113 25-7,19-15 7,101 23 4,-255-37-8,-2 2 1,0 2-1,32 20 4,93 37 1,148 28 35,-196-53-80,154 76 55,-191-101-19,2-3 1,0-4-1,59 4 8,-109-18 10,517 99-25,-419-81 7,159 48 16,-250-60-8,0-2 0,0-2-1,1-2 1,0-3 0,8-1 0,49-25 44,-102 22-51,-3 0 9,-1 1 0,1 0 0,-1-1 1,1 1-1,-1 0 0,1-1 0,-1 1 1,1 0-1,0 0 0,-1-1 0,1 1 0,0 0 1,-1 0-1,1 0 0,0 0 0,-1 0 1,1 0-1,0 0 0,-1 0 0,1 0 1,-1 0-1,1 1 0,0-1 0,-1 0 1,1 0-1,0 0 0,-1 1 0,1-1 1,-1 0-1,1 1 0,-1-1 0,1 1 1,-1-1-1,1 0 0,-1 1 0,1-1 1,-1 1-1,0-1 0,1 1 0,-1 0 0,0-1 1,1 1-1,-1-1 0,0 1 0,0-1 1,1 1-1,-1 0 0,0-1 0,0 1 1,0 0-1,0-1 0,0 1 0,0 0 1,0-1-1,0 1-2,-13 35-517,-7-4-3974,3-16 1014</inkml:trace>
  <inkml:trace contextRef="#ctx0" brushRef="#br0" timeOffset="47643.408">5840 3454 7794,'-9'3'6282,"8"4"-3453,22 10-2138,-18-18-676,1 0 1,-1 1-1,0-1 1,1 0-1,-1-1 1,0 1-1,0 0 1,0-1-1,0 0 0,-1 0 1,1 0-1,0 0 1,-1 0-1,1 0 1,-1-1-1,0 1 1,0-1-1,0 0 1,0 0-1,0 1 1,0-1-1,-1 0 1,1 0-1,-1-1 1,0 1-1,0 0 0,0 0 1,-1-1-1,1 1 1,-1-3-16,0 6 52,0-1-1,-1 0 1,1 1 0,0-1-1,-1 1 1,1-1 0,-1 0 0,1 1-1,-1-1 1,1 1 0,-1-1-1,1 1 1,-1-1 0,0 1-1,1-1 1,-1 1 0,0 0 0,1-1-1,-1 1 1,0 0 0,1 0-1,-1 0 1,0-1 0,0 1-1,1 0 1,-1 0 0,0 0 0,0 0-1,1 0 1,-1 0 0,0 0-1,0 1 1,1-1 0,-1 0 0,0 0-52,-14 28 620,12-35-623,29-48-146,-19 32 394,-22 51 76,-14 74-123,24-51-241,16-87-210,8-37 325,-20 74-68,1-1 0,0 0 0,0 0 0,0 1 0,-1-1 0,1 0 0,0 0 0,0 1 0,-1-1 0,1 0 0,0 0 0,-1 0-1,1 1 1,0-1 0,-1 0 0,1 0 0,0 0 0,-1 0 0,1 0 0,0 0 0,-1 0 0,1 0 0,0 0 0,-1 0 0,1 0 0,0 0 0,-1 0 0,1 0 0,-1 0 0,1 0 0,0 0 0,-1 0 0,1 0 0,0 0 0,-1-1 0,1 1 0,0 0 0,0 0 0,-1 0 0,1-1 0,0 1 0,0 0 0,-1 0 0,1-1 0,0 1 0,0 0 0,-1-1 0,1 1 0,0 0 0,0-1 0,0 1 0,0 0 0,0-1 0,0 1 0,-1 0-4,-1 4 2,0 1 0,1-1 0,-1 1 0,1 0 0,0 0 0,0 0 0,0 0 0,1 0 1,0 0-1,0 0 0,0 0 0,0 0 0,1 0 0,0 0 0,0-1 0,0 1 1,2 4-3,-2-10-5,0 1 0,0 0 0,0-1 0,0 1 0,0-1 0,0 1 0,0-1 0,0 1 1,0-1-1,0 0 0,-1 1 0,1-1 0,0 0 0,0 0 0,-1 1 0,1-1 1,-1 0-1,1 0 0,-1 0 0,1 0 0,-1 0 0,1 0 0,-1 0 0,0 0 1,1 0-1,-1 0 0,0 0 0,0 0 0,0 0 0,0 0 0,0 0 0,0 0 1,0 0-1,0 0 0,0-1 5,9-59 109,-10 61-105,1 0 1,0 1-1,0-1 0,0 0 0,-1 0 0,1 1 1,0-1-1,0 0 0,-1 0 0,1 1 0,0-1 1,-1 0-1,1 0 0,0 0 0,-1 0 0,1 0 0,0 0 1,-1 1-1,1-1 0,0 0 0,-1 0 0,1 0 1,-1 0-1,1 0 0,0 0 0,-1 0 0,1-1 1,0 1-1,-1 0 0,1 0 0,0 0 0,-1 0 1,1 0-1,0 0 0,-1-1 0,1 1 0,0 0 1,-1 0-1,1 0 0,0-1 0,0 1 0,-1 0 1,1 0-1,0-1 0,0 1 0,0 0 0,-1-1 1,1 1-1,0 0 0,0-1 0,0 1 0,0 0 1,0-1-1,0 1 0,0-1-4,11 35 12,-11-38-2039,-26 2-1655,-7 0-241</inkml:trace>
  <inkml:trace contextRef="#ctx0" brushRef="#br0" timeOffset="50103.708">1464 4896 3233,'9'-4'4647,"7"0"-1057,21 4-3049,-1-2 0,0-1-1,1-2 1,-2-1-1,1-2 1,25-10-541,-33 12 28,1 1 1,-1 2 0,1 0-1,0 2 1,5 1-29,26-1 21,199-53-13,1 7 31,-124 7-57,8 3 100,65 18 244,-126 3-227,-2-3 0,58-23-99,94-38 144,-118 59-54,-69 15-43,0-3 0,0-1-1,-1-3 1,21-9-47,-1-6 20,-31 12-16,0 1 0,0 2 0,1 2 0,1 1 0,33-5-4,27 0 29,0-4 1,-2-4-1,36-16-29,-38 10-8,-54 16 16,0-1 0,-1-2 0,0-1 0,-2-2 0,21-16-8,-38 25 0,-1 0-1,1 1 0,1 1 1,0 1-1,0 0 1,0 2-1,9-2 1,-10 3 1,0-1 0,0 0 0,0-1 0,-1-1 0,0-1 0,0-1 0,11-7-1,30-19 16,101-75-2,-149 102-11,19-20-2,1 1 0,1 2 0,1 2 0,2 0 0,0 3-1,22-10 0,3 7 1,-38 16 0,0-1 0,-1-1 1,-1-1-1,1 0 0,9-9-1,-9 3 0,2 1 0,-1 0 0,2 2 0,-1 1 0,2 0 0,0 2 0,0 0 0,274-108-1,-155 53-11,-135 61 13,-1-1 0,0 0 0,0 0 0,0-1 0,-1 0 0,0 0 0,0 0 0,0-1 0,-1 0 0,0 0 0,3-6-1,10-12 11,55-79-6,-42 57-2,2 2 1,2 1-1,24-23-3,-35 47 1,1 0 0,1 2 1,0 0-1,1 2 0,19-8-1,-19 9-5,78-61 19,92-61 10,63-82-22,-123 133-10,-44 2 14,126-125 16,-196 186-23,1 0 0,0 2-1,2 1 1,1 2 0,0 0-1,1 1 1,1 2 0,17-6 1,-36 18 0,0-1 0,-1 0 0,1 0 0,-1-1 0,0-1 0,0 1 1,-1-1-1,0-1 0,0 0 0,0 0 0,-1 0 0,0-1 0,3-5 0,24-54 6,-28 51-5,2 0 1,0 0-1,1 0 1,1 1-1,0 0 1,4-2-2,-7 9 0,-1 0 1,-1 0-1,0 0 1,0-1-1,0 0 0,-1 0 1,-1 0-1,0 0 1,1-1-1,10-28 4,50-91 24,-21 101-35,-30 17 13,0-1 0,-1 0-1,0-1 1,-1 0 0,0-1 0,-1 0-1,7-13-5,5-7 32,13-13-48,-30 40-777,-10-7-1899,-7-20 53</inkml:trace>
  <inkml:trace contextRef="#ctx0" brushRef="#br0" timeOffset="66373.863">748 2852 1784,'5'-9'9138,"-7"8"-8971,1 0-1,-1 0 0,0 0 1,0 0-1,1 0 1,-1 0-1,0 0 0,0 1 1,0-1-1,0 1 0,0-1 1,0 1-1,0 0 1,0 0-1,0 0 0,0 0 1,0 0-1,0 0 0,0 1 1,0-1-1,0 1 1,0-1-1,1 1 0,-1 0 1,0 0-1,0 0 0,0 0 1,1 0-167,-21 4 261,-43 11-44,-12 5-145,6 4 306,61-19-321,0-1 1,0 0-1,-1 0 0,1-1 1,-1-1-1,0 1 0,0-2 1,0 0-1,-3 0-57,2 0 27,1 0-1,0 0 1,-1 1-1,1 0 1,0 1 0,1 1-1,-1 0 1,1 0-1,0 1 1,0 0-1,0 0 1,1 1 0,0 1-1,0 0 1,1 0-1,-7 9-26,-97 145 363,107-155-358,-2 1-2,1 1-1,0-1 1,0 1 0,1 0-1,0 0 1,0 1-1,1 0 1,1 0-1,-1 0 1,2 0 0,-1 0-1,0 10-2,10 74-5,4 0-1,9 23 6,-15-97 4,0 0-1,2 0 0,0-1 0,2 0 0,0-1 0,1 0 1,0 0-1,2-1 0,0 0 0,1-1 0,11 12-3,-16-21 1,0 0-1,0 0 1,0-1 0,1 0-1,-1-1 1,1 1-1,1-2 1,-1 1 0,1-1-1,0-1 1,0 0-1,0 0 1,0-1 0,0 0-1,1-1 1,-1 0-1,1 0 1,-1-1 0,1-1-1,-1 0 1,0 0-1,1-1 1,-1-1-1,0 1 1,0-1 0,0-1-1,-1 0 1,1-1-1,1 0 0,187-135 18,-177 125-21,-1-1 0,-1-1 0,-1 0 1,0-1-1,-1-1 0,-1-1 0,-1-1 0,0 0 0,9-20 3,66-114 59,-75 134-52,-2-1 0,0-1 0,-1 0 0,-1 0-1,-2-1 1,0-1 0,-1 1 0,-2-2 0,0 1 0,-2 0 0,-1-1-1,-1 0 1,-1 0 0,-2-11-7,-1 26 13,-1 0-1,0 1 0,-1-1 1,0 1-1,-1 0 1,0 0-1,0 1 0,-1-1 1,0 1-1,-1 0 1,0 1-1,0 0 0,-1 0 1,0 0-1,-1 1 0,1 0 1,-5-2-13,-5-2 27,0 1-1,-1 1 1,0 0 0,0 1-1,-1 1 1,0 1 0,0 1 0,0 1-1,-1 0 1,-11 1-27,-27-8 49,-48-8-57,96 18 0,1 0-1,-1 1 1,1 0 0,-1 1 0,1 0-1,-1 1 1,1 0 0,0 0-1,0 1 1,0 1 0,0 0 0,0 0-1,1 0 1,0 2 0,0-1-1,0 1 1,0 0 0,1 1 0,-1 0 8,-96 90-98,66-45 127,2 2 0,3 1 0,2 2 0,-5 16-29,33-67 2,0 1-1,0 0 1,1 0-1,0 0 1,0 0-1,1 1 1,0-1-1,0 1 1,1-1-1,0 1 0,0 0 1,1-1-1,0 1 1,0 0-1,1 0 1,0-1-1,0 1 1,1-1-1,0 1-1,102 228-97,-21-15 82,-81-215-7,1-1 1,0 1-1,0-1 0,1 1 0,-1-1 1,1 0-1,0-1 0,1 1 0,-1-1 0,1 1 1,0-1-1,0-1 0,0 1 0,0-1 1,1 0-1,0 0 0,-1 0 0,1-1 0,0 0 1,0 0-1,0-1 0,0 1 0,1-1 0,-1-1 1,0 1-1,0-1 0,1 0 0,-1-1 1,0 1-1,5-2 22,17-4-31,-1-2 1,0-1-1,0-1 1,-1-1-1,-1-1 1,1-2-1,-2 0 1,0-2-1,5-4 31,11-8-4,-1-2-1,-1-1 1,-2-2 0,-1-1-1,-2-2 1,-1-2 0,-2 0-1,-2-2 1,-1-1-1,-2-2 1,2-9 4,-14 18 5,-2-1-1,-1-1 1,-2 0-1,-1 0 1,-2 0 0,-1-1-1,-2 0 1,-2 1 0,-1-1-1,-2 0 1,-4-16-5,7 46 29,0-1 0,0 1 0,-1 0 0,0-1 0,0 1 1,0 0-1,-1 0 0,0 0 0,-1 0 0,1 0 0,-1 0 1,-1 1-1,1-1 0,-1 1 0,0 0 0,-1 0 0,1 1 0,-1-1 1,0 1-1,-1 0 0,1 0 0,-1 1 0,0-1 0,0 1 0,0 1 1,-1-1-1,0 1 0,-2-1-29,-71-8 544,47 6-639,-1 2 1,0 1-1,0 1 1,1 2-1,-1 2 0,-1 1 95,-123 17-3312,103-12 1020,-27 4-942</inkml:trace>
  <inkml:trace contextRef="#ctx0" brushRef="#br0" timeOffset="111159.412">5917 6126 2625,'-22'-58'8125,"8"89"-4339,-31 127-3208,10-49-481,6 3 0,4 0 0,5 1 0,5 1 0,4 11-97,16-68-13,-5-57 12,0-1 1,1 1-1,-1 0 1,0 0-1,0 0 0,0 0 1,0-1-1,0 1 1,0 0-1,1 0 0,-1 0 1,0 0-1,0 0 1,0-1-1,1 1 0,-1 0 1,0 0-1,0 0 1,0 0-1,1 0 0,-1 0 1,0 0-1,0 0 1,0 0-1,1 0 0,-1 0 1,0 0-1,0 0 0,0 0 1,1 0-1,-1 0 1,0 0-1,0 0 0,0 0 1,1 0-1,-1 0 1,0 1-1,0-1 0,0 0 1,1 0-1,-1 0 1,0 0-1,0 0 0,0 0 1,0 1-1,0-1 1,1 0-1,-1 0 0,0 0 1,0 0-1,0 1 1,0-1-1,0 0 0,0 0 1,0 0-1,0 1 1,0-1-1,0 0 1,8-22-25,22-167 88,9-97 6,-12 31 11,-33 317-85,4-28-7,-1 18 45,2 1-1,3-1 0,1 1 0,11 49-32,-2-75-8,-11-26 8,-1-1 0,1 0 0,-1 0 0,1 0 0,-1 1 0,0-1 0,1 0 0,-1 0 0,1 0 0,-1 0 0,1 0 0,-1 0 0,1 0 0,-1 0 0,1 0 0,-1 0-1,1 0 1,-1 0 0,1 0 0,-1 0 0,1-1 0,-1 1 0,1 0 0,-1 0 0,0 0 0,1-1 0,-1 1 0,1 0 0,-1-1 0,0 1 0,1 0 0,-1-1 0,0 1-1,1 0 1,-1-1 0,0 1 0,0-1 0,1 1 0,-1-1 0,0 1 0,0 0 0,0-1 0,0 1 0,0-1 0,1 1 0,-1-1 0,0 1 0,0-1 0,0 1-1,0-1 1,0 1 0,-1-1 0,9-26 31,-1 0 0,-2 0-1,0 0 1,-2-1-1,-1-25-30,0 27 15,5-258 57,-57 755-256,49-457 194,7 41 14,-5-55-25,0 0 1,0 1 0,0-1 0,0 0-1,0 0 1,0 0 0,0 1 0,0-1-1,0-1 1,0 1 0,1 0-1,-1 0 1,0 0 0,0 0 0,0-1-1,0 1 1,0-1 0,0 1-1,0 0 1,0-1 0,-1 0 0,1 1-1,0-1 1,0 1 0,0-1-1,0 0 1,-1 0 0,1 0 0,0 1-1,-1-1 1,1 0 0,-1 0 0,1 0-1,-1 0 1,1 0 0,-1 0-1,0 0 1,1 0 0,-1 0 0,0 0-1,0 0 1,0 0 0,0 0 0,41-121 8,-38 107-6,21-102 53,-6 0 0,-2-29-55,-3-54 58,-14 161-94,-7 49-45,-20 152-162,-64 359-3552,50-343 1185</inkml:trace>
  <inkml:trace contextRef="#ctx0" brushRef="#br0" timeOffset="855289.728">1577 3762 8346,'-18'4'6929,"40"2"-5140,49 44-1071,-50-32-628,14 7-59,2-1 1,0-2 0,2-1 0,0-3-1,37 13-31,-59-24 5,166 75 40,31 28 63,-35-50-52,-147-51-34,1 1-1,-2 1 1,1 2-1,-2 1 1,6 5-22,14 6 37,1-2 1,0-3-1,45 11-37,36 13 28,12 15-10,-58-23-18,2-3 1,1-4 0,11-1-1,83 8 2,-59-13 5,-1 5 0,27 15-7,55 40 27,287 142-34,-337-146 9,-93-44 1,1-4-1,2-2 1,1-2-1,25 3-2,-41-17 7,10 2-10,-2 2 1,0 3 0,44 22 2,58 47 31,-98-55-25,2-2 1,1-4 0,1-2-1,49 11-6,-13-2 3,258 95-16,-124-49 9,-129-47 0,-1 4 0,21 15 4,191 75 38,-280-115 11,0 2-1,-1 1 0,-1 2 0,0 1 0,-2 2 1,26 21-49,-42-27 51,0 0 0,1-2 0,1 0 0,0-1 1,0-1-1,1-1 0,1-1 0,4 1-51,-6-3 262,-30-24-5485,-2 2 1582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52:57.289"/>
    </inkml:context>
    <inkml:brush xml:id="br0">
      <inkml:brushProperty name="width" value="0.05" units="cm"/>
      <inkml:brushProperty name="height" value="0.05" units="cm"/>
    </inkml:brush>
  </inkml:definitions>
  <inkml:trace contextRef="#ctx0" brushRef="#br0">0 126 11755,'26'37'5763,"45"-12"-5105,-55-22-601,54 10-60,1-4 0,0-2 0,1-4 0,-1-3 0,1-3 0,-1-3 0,10-4 3,13-10 8,0-3-1,30-16-7,8-1 12,-46 16 8,1 4 0,0 4 1,71-4-21,-103 18 11,1 3-1,-1 2 1,0 2 0,0 3-1,19 6-10,307 89 183,-317-87-128,0-3 0,1-3 0,0-2 0,0-4 0,52-3-55,-40-9 216,-57 17-102,-13-9-434,-1 0 0,0 0-1,1 0 1,-1-1 0,0 0-1,1 0 1,-1 0 0,0-1-1,0 0 1,0 0 0,0 0-1,0-1 1,-1 0-1,2-1 321,44-28-3214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52:58.354"/>
    </inkml:context>
    <inkml:brush xml:id="br0">
      <inkml:brushProperty name="width" value="0.05" units="cm"/>
      <inkml:brushProperty name="height" value="0.05" units="cm"/>
    </inkml:brush>
  </inkml:definitions>
  <inkml:trace contextRef="#ctx0" brushRef="#br0">42 208 10050,'-40'12'6343,"39"-8"-4671,20-2-1640,113-1-141,100-13 109,-194 9-3,360-34 31,54-18-41,52-7 45,133 10 4,-361 46-5,-30 8 183,44 13-214,-264-11 504,-41 0-71,12-3-468,-34 7-1112,-22 4-2182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53:15.825"/>
    </inkml:context>
    <inkml:brush xml:id="br0">
      <inkml:brushProperty name="width" value="0.05" units="cm"/>
      <inkml:brushProperty name="height" value="0.05" units="cm"/>
    </inkml:brush>
  </inkml:definitions>
  <inkml:trace contextRef="#ctx0" brushRef="#br0">660 1139 4113,'-46'-5'6213,"-24"22"-3071,13-3-2319,-68 16 224,120-27-1037,-1 1 1,1 0-1,0 0 1,0 1 0,0 0-1,1-1 1,0 2-1,0-1 1,0 0-1,0 1 1,1 0-1,0 0 1,0 0-1,0 0 1,1 0-1,0 1 1,-1 4-11,-14 41-1,1 1 0,3 1 0,2 0 0,2 0 0,3 1 0,2 17 1,6-32 1,2-1 0,2 1 0,2-1-1,1-1 1,2 0 0,2 0 0,1-1-1,2-1 1,2 1-1,-9-13-6,1-1-1,1 0 1,1 0 0,1-1-1,1-1 1,1 0-1,0-1 1,2-1 0,0 0-1,1-1 1,1-1 0,1-1-1,2 0 7,-18-14 2,0 0 0,0-1-1,1 0 1,-1 1 0,0-2-1,1 1 1,-1 0 0,1-1-1,-1 0 1,1 0-1,-1 0 1,1-1 0,-1 1-1,1-1 1,-1 0 0,1 0-1,-1-1 1,0 1 0,0-1-1,0 0 1,2-1-2,45-30 77</inkml:trace>
  <inkml:trace contextRef="#ctx0" brushRef="#br0" timeOffset="1547.114">734 1195 6449,'-26'-30'5415,"-34"30"-3182,48 2-2115,-125 20 686,125-20-761,1 1 1,-1 1-1,1 0 0,0 1 0,0 0 0,0 1 0,1 0 1,0 0-1,0 1 0,0 0 0,1 1 0,0 0 1,1 1-1,-1 0 0,-2 5-43,-17 23 23,2 1 0,1 1 0,-8 22-23,-8 11 9,9-19-2,11-22-14,1 1 0,2 0-1,1 1 1,2 1-1,1 1 1,2 0 0,-5 28 7,13-49-6,0 1 1,2 0-1,0 0 1,0 0 0,1 0-1,1 0 1,1 1-1,0-1 1,1 0 0,1 0-1,0-1 1,1 1-1,1 0 1,0-1-1,0 0 1,2 0 0,0-1 5,-1-8-3,0 0 0,1-1 0,0 0 0,-1 0 0,1-1 0,1 1 0,-1-2 0,0 1 0,1-1 0,0 0 0,-1 0 0,1-1 0,0 0 0,0-1 0,0 0 0,-1 0 1,1 0-1,0-1 0,4-1 3,139-22-34,-121 13 38,0 0 0,-1-2 0,0-2 0,-1 0 0,-1-2 0,-1-1 0,0-1-1,-1-1 1,-2-1 0,0-1 0,-1-1 0,-1-1 0,11-17-4,25-22 45,95-98 91,-149 158-134,0 1 11,0 0 1,-1-1 0,1 1 0,-1-1-1,1 0 1,-1 0 0,0 0-1,0 0 1,0 0 0,0 0 0,-1 0-1,1 0 1,-1-1 0,0 1 0,0-1-1,0 1 1,0-1 0,-1 1-1,1-1 1,-1 0 0,0 1 0,0-1-1,0 0 1,-1-1-14,-56-146 479,47 128-444,-43-76 204,50 95-209,0 0 1,-1 0 0,0 0-1,1 0 1,-1 1 0,0 0 0,-1-1-1,1 1 1,0 1 0,-1-1 0,0 1-1,0-1 1,1 2 0,-1-1-1,0 0 1,-1 1 0,1 0 0,0 0-1,-5 0-30,-2 2 47,-1 0-1,1 1 0,0 1 1,0 0-1,0 1 1,1 0-1,-1 0 0,1 1 1,0 1-1,0 0 0,0 1 1,-2 2-47,-62 30 112,73-38-261,-1 0 0,1 0 0,-1-1 0,1 1 0,-1-1 0,1 0 0,-1 1 0,0-1 0,1 0 0,-1-1 0,1 1 0,-1 0 1,1-1-1,-1 1 0,1-1 0,-1 0 0,1 0 0,-1 0 0,1 0 0,0 0 0,0-1 0,-1 1 0,1-1 0,-1-1 149,-28-25-2677</inkml:trace>
  <inkml:trace contextRef="#ctx0" brushRef="#br0" timeOffset="2752.242">780 39 5113,'-48'-33'5884,"-11"28"-4212,44 9-1632,1 2 0,0-1-1,1 2 1,-1 0-1,1 1 1,0 0-1,1 1 1,0 0 0,1 1-1,0 0 1,0 1-1,1 0 1,-5 7-40,13-16 4,-26 29 38,0 2-1,2 0 1,1 2-1,2 0 1,2 2-1,1 1 1,2 0-1,-7 21-41,6-2 18,1 0-1,3 2 0,3-1 1,3 1-1,1 1 0,4 0 1,2 15-18,3-58 5,1-1 0,0 0 1,1-1-1,1 1 1,0-1-1,2 1 1,-1-1-1,2 0 0,0-1 1,1 0-1,0 0 1,1-1-1,0 0 1,2 1-6,-5-7 1,1 1 1,0-2 0,0 1 0,1-1-1,-1 0 1,1-1 0,1 1 0,-1-2-1,1 1 1,0-1 0,0 0-1,0-1 1,0 0 0,0-1 0,1 0-1,0 0 1,-1-1 0,1 0 0,0-1-1,-1 0 1,1 0 0,0-1 0,3-1-2,6-4 8,0-1 1,-1 0-1,1-1 1,-1-2-1,-1 1 1,0-2-1,0 0 1,-1-2-1,-1 1 1,9-10-9,13-13 50,-1-1 0,-2-2 1,-1-1-1,-2-2 0,-2-1 0,21-42-50,-24 35 60,-2-1 0,-2-1-1,-2-1 1,10-49-60,-9-28 256,-21 125-228,0-1 0,0 0 0,-1 0 0,0 0 0,1 1 0,-1-1 0,-1 0 0,1 1-1,-1-1 1,0 1 0,0-1 0,0 1 0,0 0 0,-1 0 0,0 0 0,1 0 0,-2 1 0,1-1 0,0 1 0,-1-1 0,1 1 0,-1 0 0,0 1 0,0-1 0,-4-1-28,-14-3 89,1 1 0,-1 1-1,-1 1 1,1 1 0,-1 1 0,1 0-1,-1 2 1,-21 3-89,43-3 2,-174 10 62,151-8-412,1 2 0,0 0-1,0 1 1,1 2 0,-1 0-1,-5 4 349,-45 18-1885</inkml:trace>
  <inkml:trace contextRef="#ctx0" brushRef="#br0" timeOffset="36851.669">640 2277 3897,'-11'-32'2581,"10"27"-2195,-1 0 1,1 0-1,0 0 0,-1 1 1,0-1-1,-1 0 0,1 1 1,-1-1-1,1 1 0,-1 0 1,-1 0-1,1 0 0,0 0 1,-1 0-1,0 1 0,0 0 0,-3-2-386,-5 2 146,0 0 0,-1 1-1,1 1 1,-1 0-1,0 1 1,1 0 0,-1 1-1,1 1 1,-1 0-1,1 0 1,0 1 0,0 1-1,0 0 1,0 1-1,1 0 1,-1 1 0,-6 4-146,3-3 3,1 1 0,0 0 0,0 1 1,1 0-1,0 1 0,0 1 0,1 0 1,1 1-1,0 0 0,0 1 0,2 0 1,-1 0-1,2 1 0,-1 0 0,2 1 1,-1 3-4,0 8-6,2 0-1,1 0 1,2 0 0,0 0 0,2 1 0,0-1 0,2 1 0,1-1 0,1 0-1,1 1 1,2-1 0,0-1 0,2 1 0,1-1 0,0-1 0,2 0 0,4 5 6,-4-3-10,2-1 1,1 0 0,0-1-1,2-1 1,1 0 0,1-1-1,0-1 1,2-1 0,1 0-1,0-2 1,23 16 9,-27-23-21,1-1-1,0-1 1,0 0 0,1-1-1,0-1 1,1-1 0,-1-1-1,1-1 1,5 1 21,-14-4-5,0 0 1,0-1-1,0 0 0,1 0 0,-1-1 0,0-1 0,0 1 1,-1-2-1,1 0 0,0 0 0,-1-1 0,0 0 0,0-1 1,0 0-1,0-1 0,-1 0 0,0 0 0,1-1 5,6-10 10,-1-1 0,0 0-1,-1-1 1,-1 0 0,-1-1 0,-1-1-1,-1 0 1,0 0 0,-2-1 0,5-19-10,3-5 11,-2-1 1,-3 0-1,-1-1 1,-3 0-1,-1-1 1,-2-40-12,-3 61 14,-1 0-1,-1-1 1,-1 1-1,-2 0 1,-1 0 0,-1 1-1,-1-1 1,-2 2-1,-1-1 1,-2-3-14,9 25 3,1 0-1,-1 0 1,0 0 0,0 1 0,0-1-1,-1 1 1,1 0 0,-1 0 0,0 0-1,-1 1 1,1-1 0,-1 1 0,1 0-1,-1 0 1,0 1 0,0-1 0,0 1-1,0 0 1,0 1 0,-1-1 0,1 1-1,0 0 1,-1 0 0,1 1 0,-1-1-1,0 1 1,1 1 0,-1-1 0,1 1-1,0 0 1,-1 0 0,1 0 0,-1 1-1,0 0-2,-21 11-57,0 0-1,0 2 0,1 1 1,1 2-1,-11 10 58,-16 11-410,2 3 0,2 2-1,-11 17 411,-44 60-2508,10-7 70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54:18.659"/>
    </inkml:context>
    <inkml:brush xml:id="br0">
      <inkml:brushProperty name="width" value="0.05" units="cm"/>
      <inkml:brushProperty name="height" value="0.05" units="cm"/>
    </inkml:brush>
  </inkml:definitions>
  <inkml:trace contextRef="#ctx0" brushRef="#br0">1 429 9402,'29'1'4981,"84"9"-5111,0-6 0,1-5 0,0-4 0,-1-6 0,-1-4 0,58-18 130,161-18-406,474-10 424,-326 40-25,-65 2 28,-47 19-34,-28 10 41,-17-3-40,442 45 51,-667-41-31,0-5 0,1-5 0,57-7-8,139-28-3,-4-6 77,-215 30-72,106-4 28,29 33-13,-137-10-1,0-3 0,72-3-16,212-16 39,-144 27-5,-150-10-12,0-2 1,0-4-1,0-2 0,-1-2 0,0-4 1,30-9-23,295-88 72,-188 80-39,301-25 14,-234 37 537,-180 23 484,-86-8-1049,0-1 0,0 1 0,0 0 0,-1 0 0,1-1 0,0 1 0,0 0 0,0-1 0,0 1 0,0 0 0,0-1 0,0 1 0,0 0 0,0-1 0,0 1 0,0-1 0,0 1 0,0 0-1,0-1 1,0 1 0,0 0 0,0-1 0,0 1 0,0 0 0,0-1 0,1 1 0,-1 0 0,0 0 0,0-1 0,0 1 0,1 0 0,-1 0 0,0-1 0,0 1 0,1 0 0,-1 0 0,0-1 0,1 1 0,-1 0 0,0 0 0,0 0 0,1 0 0,-1 0 0,1-1-19,-29-5-410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28:29.857"/>
    </inkml:context>
    <inkml:brush xml:id="br0">
      <inkml:brushProperty name="width" value="0.05" units="cm"/>
      <inkml:brushProperty name="height" value="0.05" units="cm"/>
    </inkml:brush>
  </inkml:definitions>
  <inkml:trace contextRef="#ctx0" brushRef="#br0">40 127 5777,'-28'30'6978,"26"-23"-6797,-1 0 1,1 0-1,1 1 0,-1-1 1,1 0-1,0 1 0,1-1 1,0 1-1,0-1 0,1 1 1,0-1-1,0 0 1,2 5-182,-3-10 22,0-1 0,1 1 0,-1-1 0,1 1 0,0-1 0,-1 0 0,1 1 1,0-1-1,0 0 0,0 1 0,0-1 0,0 0 0,0 0 0,0 0 0,0 0 0,0 0 1,1 0-1,-1 0 0,0 0 0,1-1 0,-1 1 0,1 0 0,-1-1 0,1 1 1,-1-1-1,1 1 0,-1-1 0,1 0 0,-1 0 0,1 0 0,-1 0 0,1 0 1,0 0-1,-1 0 0,1 0 0,-1-1 0,2 1-22,51-34 416,-50 30-372,0-1 0,-1 1 0,1-1 0,-1 0 0,0-1 0,0 1 0,0-1-1,-1 1 1,0-1 0,0 0 0,0 1 0,-1-1 0,0 0 0,0 0 0,-1 0-1,1 0 1,-1-1 0,-1 1 0,1 0 0,-2-4-44,1 9 39,0-1-1,-1 1 1,0 0-1,1 0 1,-1 0-1,0 0 1,0 0-1,1 1 1,-1-1-1,0 0 1,0 1 0,0-1-1,0 1 1,0 0-1,0-1 1,0 1-1,0 0 1,0 0-1,0 1 1,0-1-1,0 0 1,0 1 0,0-1-1,0 1 1,1-1-1,-1 1 1,0 0-1,0 0 1,0 0-1,1 0 1,-1 0-1,1 0 1,-1 1 0,1-1-1,-1 0 1,1 1-1,0-1 1,-1 1-1,1-1 1,0 1-1,0 0-38,-5 5 20,0 0-1,1 1 1,0-1-1,0 1 1,1 0 0,0 0-1,0 1 1,1-1-1,0 1 1,1 0-1,0 0 1,0 0-1,1 0 1,0 0-1,0 0 1,1 0-1,1 9-19,-1-18 1,-1 1-1,1 0 0,0-1 0,-1 1 0,1 0 1,0 0-1,0-1 0,0 1 0,-1 0 0,1-1 1,0 1-1,0 0 0,0 0 0,0-1 0,0 1 1,0 0-1,1 0 0,-1-1 0,0 1 0,0 0 0,0 0 1,1-1-1,-1 1 0,0 0 0,1-1 0,-1 1 1,1-1-1,-1 1 0,1 0 0,-1-1 0,1 1 1,-1-1-1,1 1 0,-1-1 0,1 1 0,0-1 1,-1 0-1,1 1 0,0-1 0,-1 0 0,1 0 1,0 1-1,0-1 0,-1 0 0,1 0 0,0 0 1,-1 0-1,1 0 0,0 0 0,0 0 0,-1 0 0,1 0 1,0 0-1,0 0 0,0 0 0,5-9 22,0 0-1,-1-1 1,0 1 0,-1-1-1,1 0 1,-2 0 0,1 0-1,1-10-21,-5 20 0,5-19 70,-1-1-1,-1 1 1,0-1-1,-1 0 0,-2 1 1,0-6-70,-8-3 377,8 28-365,-1 0 0,1-1 0,0 1-1,-1 0 1,1 0 0,-1-1 0,1 1 0,0 0 0,-1 0 0,1 0 0,-1 0 0,1 0 0,-1-1-1,1 1 1,-1 0 0,1 0 0,-1 0 0,1 0 0,-1 0 0,1 1 0,-1-1 0,1 0 0,0 0 0,-1 0-1,1 0 1,-1 0 0,1 1 0,-1-1 0,1 0 0,0 0 0,-1 1 0,1-1 0,-1 0 0,1 0 0,0 1-1,-1-1 1,1 1 0,0-1 0,0 0 0,-1 1 0,1-1 0,0 1 0,0-1 0,0 0 0,-1 1 0,1-1-1,0 1 1,0-1 0,0 1 0,0-1 0,0 1 0,0-1 0,0 1 0,0-1-12,-6 17 77,1 0 0,0 0 1,1 0-1,1 1 1,1-1-1,1 1 0,0-1 1,1 1-1,2 14-77,-2-22 2,0 1 0,0 0 1,1 0-1,1 0 0,0 0 1,0 0-1,1-1 0,1 1 0,-1-1 1,5 7-3,-7-16 0,-1 0 1,1 0 0,-1-1-1,1 1 1,-1 0 0,1-1-1,0 1 1,-1-1 0,1 1-1,0 0 1,-1-1 0,1 1 0,0-1-1,0 0 1,0 1 0,-1-1-1,1 0 1,0 1 0,0-1-1,0 0 1,0 0 0,0 0-1,0 0 1,0 0 0,-1 0-1,1 0 1,0 0 0,0 0 0,0 0-1,0 0 1,0-1 0,0 1-1,-1 0 1,1-1 0,0 1-1,0 0 1,0-1 0,-1 1-1,1-1 1,0 1 0,-1-1-1,1 0 1,0 1 0,-1-1 0,1 0-1,-1 1 1,1-1 0,-1 0-1,1 0 1,-1 0 0,1 1-1,-1-1 1,0 0 0,0 0-1,1 0 1,-1 0 0,0 0-1,0 0 1,0 1 0,0-1 0,0 0-1,0 0 0,6-19 44,0 0 0,-1-1 0,-2 1 0,0-1 0,-1 0 0,-1 0 0,-1 0 0,-1 1 0,0-1 0,-4-14-44,-13-20 106,18 55-105,-1 0 0,0 0 1,1 0-1,-1 0 0,0 0 1,1 1-1,-1-1 0,0 0 1,1 0-1,-1 1 0,0-1 1,1 0-1,-1 1 0,0-1 1,1 0-1,-1 1 0,1-1 1,-1 1-1,1-1 0,-1 1 1,1-1-1,-1 1 0,1-1 1,0 1-1,-1 0 0,1-1 1,0 1-1,-1-1 0,1 1 1,0 0-1,0-1 0,0 1 1,-1 0-1,1 0 0,0-1 1,0 1-1,0 0 0,0-1 1,0 1-1,0 0 0,1-1 1,-1 1-1,0 0 0,0-1 1,0 1-1,1 0 0,-1-1 1,0 1-1,1 0 0,-1-1 1,1 1-2,13 186 86,-5-172-17,-3-44 16,-4 14-57,0-1 0,-2 1 1,0-1-1,-1 1 0,0 0 1,-1-1-1,-1 1 0,0 0 1,-2 0-1,1 1 1,-2-1-1,-5-10-28,11 24 1,0 0-1,-1 0 1,1 0 0,-1 0 0,1 0 0,-1 0 0,1 0-1,-1 0 1,0 0 0,1 0 0,-1 0 0,0 1 0,0-1-1,1 0 1,-1 1 0,0-1 0,0 0 0,0 1-1,0-1 1,0 1 0,0-1 0,0 1 0,0 0 0,0-1-1,0 1 1,0 0 0,0 0 0,-1 0 0,1 0 0,0 0-1,0 0 1,0 0 0,0 0 0,0 0 0,0 0-1,0 1 1,0-1 0,0 0 0,0 1 0,0-1 0,0 1-1,0-1 1,0 1 0,0-1 0,0 1 0,0 0-1,0 0 1,1-1 0,-1 1 0,0 0 0,1 0 0,-1 0-1,0 0 1,1 0 0,-1 0 0,1 0 0,-1 0 0,1 0-1,0 0 1,-1 1-1,-5 14 2,1 2 0,0-1 0,1 0-1,1 1 1,1 0 0,0 0 0,1 0-1,1 0 1,2 13-2,5 47-18,-6-79 17,-1 1 1,0 0-1,1-1 1,-1 1-1,0-1 1,1 1-1,-1 0 1,0-1-1,1 1 1,-1 0-1,1-1 1,-1 1-1,1 0 1,-1 0-1,0-1 1,1 1-1,-1 0 1,1 0-1,-1 0 1,1 0-1,-1 0 1,1 0-1,-1 0 1,1 0-1,0 0 1,-1 0-1,1 0 1,-1 0-1,1 0 1,-1 0-1,1 0 1,-1 0-1,1 1 1,-1-1-1,0 0 1,1 0-1,-1 1 1,1-1-1,-1 0 1,1 0-1,-1 1 1,0-1-1,1 1 1,-1-1-1,0 0 1,1 1-1,-1-1 1,0 1-1,0-1 1,1 1-1,-1-1 1,0 0-1,0 1 1,0-1-1,0 1 1,1-1-1,-1 1 2,4-17 24,-1 0 0,-1-1 0,0 1 0,-1-1 0,-1 0 0,0 1 0,-2-1 0,1 1 0,-2-1 0,0 1 0,-1 0 0,-1 0 0,-6-13-25,10 27-2,1 2 0,0-1 1,1 0-1,-2 1 0,1-1 1,0 1-1,0-1 0,0 0 1,0 1-1,0-1 0,0 0 1,-1 1-1,1-1 1,0 1-1,0-1 0,-1 1 1,1-1-1,-1 0 0,1 1 1,0 0-1,-1-1 0,1 1 1,-1-1-1,1 1 0,-1-1 1,1 1-1,-1 0 0,1-1 1,-1 1-1,0 0 0,1 0 1,-1-1-1,1 1 0,-1 0 1,0 0-1,1 0 0,-1 0 1,0 0-1,1 0 0,-1 0 1,1 0-1,-1 0 0,0 0 1,1 0-1,-1 0 1,0 0-1,1 1 0,-1-1 1,0 0 1,-3 53-1481,15-18-2506</inkml:trace>
  <inkml:trace contextRef="#ctx0" brushRef="#br0" timeOffset="30003.637">43 137 5433,'-1'4'7856,"24"44"-7573,-20-42-265,0 0-1,0 1 1,0-1 0,0-1-1,1 1 1,0 0 0,0-1-1,1 0 1,0 0 0,-1 0-1,2-1 1,-1 1 0,2 0-18,-5-5 17,-1 0 1,1 0-1,-1 0 1,1 0-1,-1-1 1,1 1-1,-1 0 1,1-1 0,-1 1-1,0-1 1,1 0-1,-1 1 1,0-1-1,0 0 1,1 0-1,-1 0 1,0 0-1,0 0 1,0 0 0,0 0-1,0 0 1,0 0-1,0 0 1,0-1-1,-1 1 1,1 0-1,0-1 1,-1 1-1,1-1 1,-1 1 0,0 0-1,1-1 1,-1 1-1,0-1 1,0 1-1,0-1 1,0 1-1,0-2-17,4-10 88,-1-1-1,-1 1 0,0-1 0,-1 0 1,-1 0-1,0 0 0,0 1 0,-2-1 1,1 0-1,-2 0 0,0 1 0,-2-5-87,5 17 16,0-1-1,0 1 1,0 0-1,0-1 1,0 1 0,0-1-1,0 1 1,-1 0-1,1-1 1,-1 1-1,1 0 1,-1-1-1,1 1 1,-1 0-1,0 0 1,0 0 0,0 0-1,1-1 1,-1 1-1,0 0 1,0 0-1,0 1 1,-1-1-1,1 0 1,0 0-1,0 0 1,0 1-1,-1-1 1,1 1 0,0-1-1,-1 1 1,1-1-1,0 1 1,-1 0-1,1-1 1,0 1-1,-1 0 1,1 0-1,-1 0 1,1 0-1,-1 1 1,1-1 0,0 0-1,-1 0 1,1 1-1,0-1 1,-1 1-1,1-1 1,0 1-16,-32 68 457,27-48-421,0-1 0,1 2 0,1-1 0,1 0 0,1 1 0,1 0 0,0-1 0,3 10-36,7 1 6,-9-31-7,0-1 0,0 1 1,1-1-1,-1 1 0,0-1 0,0 1 1,1-1-1,-1 0 0,0 1 0,1-1 1,-1 1-1,0-1 0,1 0 0,-1 0 1,1 1-1,-1-1 0,0 0 0,1 1 0,-1-1 1,1 0-1,-1 0 0,1 0 0,-1 0 1,1 0-1,-1 1 0,1-1 0,-1 0 1,1 0-1,-1 0 0,1 0 0,-1 0 1,1 0-1,-1-1 0,1 1 0,-1 0 1,1 0-1,-1 0 0,1 0 0,-1-1 1,1 1-1,-1 0 0,1 0 0,-1-1 1,1 1-1,-1 0 0,0-1 0,1 1 1,-1 0-1,0-1 0,1 1 0,-1-1 1,0 1-1,0-1 0,1 1 0,-1-1 1,9-14 24,-1-1 0,-1 0 0,0 0-1,-1-1 1,-1 1 0,0-1 0,-2-1 0,0 1-1,0-5-23,-2 19 8,8-81 144,-11 69-115,-7 23-5,2 13-20,0 0 1,1 1-1,1 0 0,1 0 0,1 0 1,1 14-13,-2-3 17,-4 89 161,13-110-5,2-32 15,1-35-21,-3 0 0,-2-1 1,-2 1-1,-5-26-167,-8 18 51,5 65-62,-5 93-48,11-77 63,1-13-1,-1 20 28,0-1 0,2 0 1,1 1-1,1-1 0,3 14-31,-6-38 2,1 0-1,-1-1 1,0 1 0,0 0-1,0 0 1,0 0 0,0-1-1,0 1 1,0 0 0,0 0-1,1 0 1,-1 0 0,0-1-1,0 1 1,0 0-1,0 0 1,0 0 0,1 0-1,-1 0 1,0 0 0,0 0-1,0-1 1,1 1 0,-1 0-1,0 0 1,0 0 0,0 0-1,1 0 1,-1 0 0,0 0-1,0 0 1,0 0 0,1 0-1,-1 0 1,0 0 0,0 0-1,0 0 1,1 0-1,-1 0 1,0 1 0,0-1-1,0 0 1,1 0 0,-1 0-1,0 0 1,0 0 0,0 0-1,0 0 1,0 1 0,1-1-1,-1 0-1,5-24 124,-3 8-57,-1 0-1,-1 0 1,0 0-1,-1-1 1,-1 1-1,0 0 1,-1 0-1,-1 0 1,-4-12-67,8 28-15,0-1 0,-1 1 1,1 0-1,0-1 0,0 1 0,-1 0 0,1 0 1,0 0-1,-1-1 0,1 1 0,0 0 0,0 0 1,-1 0-1,1-1 0,0 1 0,-1 0 0,1 0 1,0 0-1,-1 0 0,1 0 0,-1 0 1,1 0-1,0 0 0,-1 0 0,1 0 0,0 0 1,-1 0-1,1 0 0,0 0 0,-1 0 0,1 0 1,0 0-1,-1 1 0,1-1 0,0 0 1,-1 0-1,1 0 0,0 0 0,-1 1 0,1-1 1,0 0-1,0 0 0,-1 1 0,1-1 0,0 0 1,0 1-1,-1-1 0,1 0 0,0 1 1,0-1-1,0 0 0,0 1 0,0-1 0,0 0 1,-1 1-1,1-1 0,0 0 0,0 1 0,0-1 1,0 0-1,0 1 0,0-1 0,0 1 1,1-1-1,-1 0 0,0 1 0,0-1 0,0 0 1,0 1 14,-3 28-1633,6 12-1870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53:01.612"/>
    </inkml:context>
    <inkml:brush xml:id="br0">
      <inkml:brushProperty name="width" value="0.05" units="cm"/>
      <inkml:brushProperty name="height" value="0.05" units="cm"/>
    </inkml:brush>
  </inkml:definitions>
  <inkml:trace contextRef="#ctx0" brushRef="#br0">2544 1467 10458,'-6'-18'2429,"5"13"-2189,0 0 0,-1 1 1,0-1-1,1 0 1,-2 1-1,1 0 1,0-1-1,-1 1 1,0 0-1,0 0 1,0 0-1,0 1 1,-1-1-241,-7 1-4,0 0 1,0 1-1,0 0 1,0 1-1,0 0 1,0 1-1,0 0 1,0 1-1,0 0 0,0 1 1,0 0-1,0 0 1,1 1-1,-1 1 1,1 0-1,0 0 1,-10 6 3,13-5-14,1 0 1,0 0 0,0 1-1,0 0 1,1 0-1,0 0 1,0 1 0,0-1-1,1 1 1,0 0 0,0 1-1,-2 6 14,-2 2-9,-8 19 13,1 1 0,3 1 0,0 0 0,3 0 0,1 1 0,2 0 0,-1 21-4,4-12 39,1 0 0,3 0-1,1 0 1,3-1 0,1 1-1,11 35-38,-4-32 39,3 0-1,1-2 1,2 0-1,3-1 1,1-1-1,25 34-38,-29-53 4,1-1 0,1-1-1,1 0 1,1-2 0,18 13-4,-31-27 1,0 0 0,0-1 0,1-1 0,0 1 0,1-2 0,0 0 0,0 0 0,0-1 0,0 0 0,1-1 0,0-1 0,0 0 0,0-1 0,0 0 0,0-1 0,0 0 0,0-1 0,1-1 0,-1 0 0,0-1 0,0 0 0,0-1 0,0-1 0,-1 1 0,1-2 0,-1 0 0,0-1 0,0 0 0,2-2-1,2-3 13,-2-1 1,1 0-1,-2-1 0,0-1 0,0 0 1,-1 0-1,-1-1 0,0-1 0,-1 0 1,-1 0-1,-1-1 0,0 0 0,-1-1 1,1-5-14,6-24 35,-3 0 1,-1-1 0,-3-1 0,-1 1 0,-3-1 0,-2 0-1,-2 0 1,-3-6-36,1-17 191,-2 0 0,-4 0 0,-3 0 0,-4 2 0,-2-1 0,-3 2-1,-3 1 1,-19-33-191,38 88 107,-2-1 0,0 1 1,-1 0-1,0 1 0,0 0 0,-2 0 0,1 1 0,-2 0 0,1 0 0,-1 1 0,-1 1 0,0 0 1,-7-3-108,9 7 54,0 1 0,-1 1 0,1 0 0,-1 0 0,0 1 0,0 1 0,0-1 0,0 2 0,0 0 0,0 0 0,0 1 0,0 0 0,0 1 0,0 0 0,0 1 0,1 0 0,-1 1 0,1 0 0,0 0 0,0 1 0,-3 3-54,-13 6-221,1 1 0,0 2-1,1 0 1,1 2 0,1 1-1,1 0 1,-17 22 221,-12 12-3501,11-12-70</inkml:trace>
  <inkml:trace contextRef="#ctx0" brushRef="#br0" timeOffset="2926.874">3628 1376 8866,'-18'-17'5429,"15"17"-5407,1 0 0,-1-1 0,1 1 0,-1 0 0,1 0 0,-1 0 0,0 0 0,1 1 0,-1-1 0,1 1 0,-1 0 0,1-1 0,0 1 0,-1 0 0,1 0 0,0 1 0,0-1 0,-1 0 0,1 1 0,0-1-1,-1 2-21,-10 10 12,1 1 0,1-1 0,0 2-1,1 0 1,0 0 0,1 1-1,1 0 1,0 0 0,-2 10-12,-19 47 34,4 1-1,2 1 1,-9 64-34,19-64 41,3 1-1,3 0 0,4 1 1,5 49-41,1-65 23,3-1 1,3 0-1,2-1 1,3 0-1,2-1 1,20 46-24,-31-89 15,1-1-1,1-1 1,0 1 0,0-1-1,2-1 1,-1 1 0,2-1-1,-1-1 1,2 1 0,-1-2-1,1 0 1,1 0 0,4 2-15,-12-10 6,0 0 1,-1 0 0,1-1 0,0 0 0,0 0 0,0 0 0,-1 0 0,1 0-1,0-1 1,0 0 0,0 0 0,0 0 0,0 0 0,0 0 0,0-1-1,0 0 1,0 0 0,0 0 0,0 0 0,-1-1 0,1 1 0,0-1-1,-1 0 1,1 0 0,-1-1 0,0 1 0,0 0 0,2-3-7,4-3 29,0-2 0,-1 1 1,0-1-1,0 0 0,-1-1 1,-1 0-1,0 0 0,2-5-29,12-36 135,-3-2 0,-2 0-1,-3 0 1,-2-1 0,-2-1 0,-3 0-1,-2 0 1,-2-10-135,-3-52 348,-5 0 0,-21-109-348,5 76 882,-23-68-882,-17 58-170,47 108 246,-7 26-2926</inkml:trace>
  <inkml:trace contextRef="#ctx0" brushRef="#br0" timeOffset="86326.639">3496 499 8690,'-149'-90'5073,"-65"-35"-4686,180 110-483,-1 2 0,0 1 1,0 2-1,-1 1 1,-1 2-1,0 2 0,-24-1 96,-258 6-691,293 1 667,-396 21-90,332-12 194,1 3 0,0 5 1,2 3-1,-23 12-80,21 0 125,2 4-1,-53 32-124,83-36 55,2 2-1,-47 39-54,72-51-3,-157 123 14,8 8-1,-65 78-10,84-46-20,127-139 21,1 2 0,2 2-1,3 0 1,2 2 0,2 0 0,3 2 0,-6 29-1,13-32-3,2 0 1,2 1 0,3 0 0,2 0 0,2 1 0,3-1 0,2 5 2,4 13 3,3-1 0,2 0 0,4-1 0,3 0 0,14 30-3,-11-43-2,2 0 1,2-2 0,3-1-1,2-2 1,2-1 0,3-1-1,9 8 2,16 11 0,4-2 0,2-4 0,3-2 0,64 41 0,-36-35 1,2-5-1,3-4 1,94 37-1,-101-54 0,2-4 1,86 18-1,10-10 3,3-8 1,55-3-4,-100-21-28,1-6 0,0-7 1,74-12 27,-49-7-6,-2-8 0,146-44 6,-232 46 11,-1-5 1,-1-3 0,-2-4-1,-2-3 1,-2-5-1,6-7-11,9-11 69,-2-3 0,78-74-69,-58 33 99,-5-5 1,-6-4-1,38-59-99,-65 63 53,-4-2 0,29-71-53,-35 55 15,-6-2 0,-6-3 0,36-137-15,-66 178 56,-4-2 1,-5 0-1,-3-1 0,-5 0 0,-4-44-56,-4 102 127,-2-1 0,-2 0-1,-2 1 1,-2 0-1,-1 0 1,-2 1-1,-2 0 1,-1 1 0,-2 1-1,-2 0 1,-22-33-127,18 35 154,-1 2 0,-3 1 1,0 0-1,-2 2 0,-1 2 1,-2 0-1,0 2 1,-6-2-155,-13-5 129,-2 1 1,-1 3 0,-1 3 0,-1 1 0,-1 3-1,-34-7-129,-18-1 54,-1 5-1,0 5 0,-2 4 1,-8 5-54,-67 1-636,-1 8 1,-173 20 635,-93 43-2973,-23 25-49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54:16.770"/>
    </inkml:context>
    <inkml:brush xml:id="br0">
      <inkml:brushProperty name="width" value="0.05" units="cm"/>
      <inkml:brushProperty name="height" value="0.05" units="cm"/>
    </inkml:brush>
  </inkml:definitions>
  <inkml:trace contextRef="#ctx0" brushRef="#br0">86 215 6673,'7'12'5311,"15"-2"-4792,-17-8-211,80 31-70,-45-16-205,1-2-1,0-2 0,1-1 1,32 4-33,55-5 62,-1-6 1,39-7-63,215-22 81,-187 9 36,90 7-117,26 25 10,81 23 11,209 11-8,-406-50 8,72-12-21,231-31-13,-256 29 53,24 12-40,283 7-2,-271-16 1,14-13 1,302-43-20,-3 14 68,11 19-51,3 6 25,5-2-37,-45 3 28,-63 12-18,-86 31 29,439 28 96,-728-34 2142,-76-2-4008</inkml:trace>
  <inkml:trace contextRef="#ctx0" brushRef="#br0" timeOffset="16121.822">1 265 6297,'45'31'5104,"12"28"-5101,-17-17 197,-29-30-196,0-2 0,1 0-1,0 0 1,0-1 0,1 0 0,0-1 0,0-1 0,1 0 0,0-1 0,0 0 0,1-1-1,5 1-3,178 5 27,-61-6 186,-1 7-1,1 5 1,125 33-213,-184-29 83,2-4 0,0-4 0,59 2-83,-33-12 20,1-4-1,-1-5 1,25-8-20,323-56 32,-17-3-15,-268 54 38,84 3-55,178 9-4,9 12 24,24-4-4,-9-6-2,5 14-40,7-4 52,14-14-28,-6-34 22,-2 8-24,-257 34 30,24 10-26,224 16 36,-270-23 60,73-13-96,187-41 8,-42-13 16,-29 1-37,-18-10 54,-12 4-6,-24 17 16,-130 33 39,1 8 1,56 11-91,79 39 234,-83-6-112,-133-20 326,0 5-1,10 8-447,31 7 718,-159-32-734,-1 0-1,1 1 1,-1-1 0,1 0 0,-1 1 0,1-1 0,-1 1 0,1-1 0,-1 1 0,0-1 0,1 1 0,-1-1 0,0 1-1,1-1 1,-1 1 0,0 0 0,0-1 0,0 1 0,0-1 0,1 1 0,-1 0 0,0-1 0,0 1 0,0-1 0,0 1-1,0 0 1,-1-1 0,1 1 0,0-1 0,0 1 0,0 0 0,0-1 0,-1 1 0,1-1 0,0 1 0,0-1-1,-1 1 1,1-1 0,0 1 0,-1-1 0,1 1 0,-1-1 0,0 1 16,1 0-119,-11 18-2500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52:59.670"/>
    </inkml:context>
    <inkml:brush xml:id="br0">
      <inkml:brushProperty name="width" value="0.05" units="cm"/>
      <inkml:brushProperty name="height" value="0.05" units="cm"/>
    </inkml:brush>
  </inkml:definitions>
  <inkml:trace contextRef="#ctx0" brushRef="#br0">1059 2218 9018,'102'-17'1525,"0"5"0,1 4 0,58 4-1525,-145 4 13,343 3-40,50 27 58,23 17 151,11-8 241,-21-26-110,-325-12-244,1-5 0,-1-4 0,0-4 0,20-8-69,-97 15 53,0-1-1,0-1 0,0 0 0,-1-2 0,0 0 0,5-5-52,-5-2 382,-19 16-374,0 0 1,0-1-1,1 1 0,-1 0 0,0-1 0,0 1 0,0 0 0,0-1 0,0 1 0,0-1 0,0 1 0,0 0 0,0-1 0,0 1 0,0 0 1,0-1-1,0 1 0,0-1 0,0 1 0,0 0 0,0-1 0,-1 1 0,1 0 0,0-1 0,0 1 0,0 0 0,-1-1 0,1 1 0,0 0 0,0-1 1,-1 1-1,1 0 0,0 0 0,-1-1 0,1 1 0,0 0 0,-1 0 0,1 0 0,0 0 0,-1-1 0,1 1 0,0 0 0,-1 0 0,1 0 0,0 0 1,-1 0-1,1 0 0,-1 0 0,1 0 0,0 0 0,-1 0 0,1 0 0,0 0 0,-1 0 0,1 0 0,-1 0 0,1 1 0,0-1 0,-1 0-8,-82 7-3034,23 4 415</inkml:trace>
  <inkml:trace contextRef="#ctx0" brushRef="#br0" timeOffset="2816.635">2555 1299 8506,'-40'-28'2464,"1"3"-4992,40-21-273</inkml:trace>
  <inkml:trace contextRef="#ctx0" brushRef="#br0" timeOffset="3307.866">2458 988 7994,'-54'-19'6590,"-27"-3"-3997,27 8-1777,44 11-705,7 1-103,0 1 0,0-1 0,0 1 1,0 0-1,-1 0 0,1 0 0,0 0 0,0 0 1,-1 1-1,1-1 0,0 1 0,-1 0 1,1 0-1,-1 1 0,1-1 0,0 0 1,-1 1-1,1 0 0,0 0 0,0 0 1,0 0-1,0 1 0,0-1 0,0 1 0,0 0 1,0-1-1,0 1 0,1 1 0,-1-1 1,-2 3-9,-2 15-51,1 0 1,0 1-1,1-1 1,2 2 0,-2 18 50,2-15-6,-3 16-22,0-10 26,1 0-1,2 0 1,1 0-1,1 0 1,2 0-1,0 0 1,3 0-1,0 0 0,2 0 1,2 0 2,5-1 2,1-1 0,1 0 0,1-2 0,2 0 0,1 0 1,1-2-1,1 0 0,1-2 0,1 0 0,1-1 0,1-2 0,25 16-2,-18-17 7,0 0 0,1-3 1,1 0-1,0-3 0,1-1 0,1-1 0,0-2 0,0-1 0,1-2 0,0-2 0,0-1 1,32-2-8,-56-1 2,0 1 1,0-2 0,0 0 0,0 0 0,0-2-1,0 1 1,0-2 0,0 1 0,-1-2-1,0 0 1,0 0 0,0-1 0,-1-1 0,1 0-1,-2 0 1,1-1 0,-1 0 0,0-1 0,-1 0-1,0-1 1,3-4-3,10-22 43,-2-1 0,-2-1-1,-1 0 1,-2-1 0,-2-1-1,-1 0 1,1-22-43,-6 44 86,-2-1 0,0 0 0,-1 0 0,-1-1 0,-1 1 0,-1-1 0,0 0 0,-2 1 0,0-1 0,-1 1 0,-1-1 0,-1 1 0,-1 0 0,-5-15-86,3 22 69,0 0-1,0 1 1,-1 0-1,-1 0 0,0 0 1,-1 1-1,0 1 1,0-1-1,-1 2 1,0 0-1,0 0 0,-1 1 1,0 0-1,-1 1 1,1 0-1,-1 1 1,0 0-1,0 2 0,-5-2-68,-31-3 14,-1 2-1,0 1 0,-1 4 0,1 1 0,0 2 0,-21 5-13,-70 14-1610,-137 37 1610,266-56-148,-148 34-3351,5-4-76</inkml:trace>
  <inkml:trace contextRef="#ctx0" brushRef="#br0" timeOffset="5954.121">3856 605 8634,'-64'13'5881,"48"-5"-5801,0 0 1,1 2-1,0 0 0,1 1 0,0 0 0,0 1 1,-7 9-81,-28 30-20,3 2 0,2 1 0,-34 57 20,44-61 29,3 2 1,1 1-1,3 2 1,2 0-1,3 2 1,-5 24-30,21-57 15,1-1 0,1 1 0,2 0 0,0 0 0,1 1 0,1-1 0,2 0 0,0 0 0,2 0 0,0 0 0,3 1-15,0 3 3,1-1-1,2 0 0,0 0 0,2-1 0,1 0 1,1-2-1,2 1 0,0-2 0,2 2-2,-8-14 5,0-1 0,0-1 0,1 1 0,0-1 0,0-1 0,1 0 0,0-1 0,1 0 0,0-1 0,0-1-1,0 0 1,1 0 0,-1-1 0,1-1 0,0 0 0,0-1 0,0-1 0,0 0 0,7-1-5,0-1 19,0-1 1,-1 0-1,0-2 1,0-1-1,0 0 1,0-1-1,-1-1 1,0-1-1,0-1 1,-1 0-1,0-2 1,0 0-1,2-3-19,15-18 56,-1-2-1,-2 0 1,-2-3 0,-1 0-1,-2-2 1,-1-1 0,-3-1-1,-1-1 1,-2-1 0,-2-1-1,-1 0 1,1-15-56,-4 18 32,-2-1 0,-1 0 0,-2-1 0,-2 0 0,-3 0 0,0-1 0,-3 1 0,-4-39-32,1 61-13,0 1 0,-1 0-1,-1 0 1,0 0 0,-2 0-1,-1 1 1,0 0 0,-1 0-1,-1 1 1,-1 0 0,0 0-1,-2 1 1,0 1 0,0 0-1,-2 0 1,0 1 0,-1 1-1,0 1 1,-1 0 0,-2-1 13,7 8-133,-1-1 0,1 2 0,-1-1 0,0 2 0,-1 0 0,1 0 0,-1 1 0,0 0 0,1 1 0,-1 1 0,0 0 0,-5 1 133,-81 19-2791,1 21-20</inkml:trace>
  <inkml:trace contextRef="#ctx0" brushRef="#br0" timeOffset="86337.574">3934 140 6977,'-67'0'2847,"-156"-8"-327,29-30-2552,101 22 480,-1 4 0,0 4 0,-2 4-448,62 3 18,-211-11 888,1 11 1,-131 21-907,279-7 234,1 4 0,-50 17-234,27-2 112,-110 46-112,150-44-3,3 3 0,1 3 0,-32 25 3,-241 176-92,258-170 51,2 3 1,-51 60 40,68-64-7,3 2 0,3 4 1,4 2-1,3 3 0,-37 73 7,79-120-7,1 1-1,2 1 1,1 0-1,2 0 0,1 1 1,3 0-1,-1 11 8,2 19-10,2 0 0,3 0-1,9 65 11,-2-81 9,1 0 1,3-1-1,2 0 0,3-1 0,1-1 0,6 6-9,-1-7-22,2-2 0,2 0 0,2-2 0,2-1 0,2-2 0,24 23 22,-17-23-82,0-2 0,3-2 0,1-1 0,1-3 0,2-1 0,26 11 82,-15-14-49,1-2 0,2-3 0,0-3 1,1-2-1,55 8 49,7-6 71,2-6-1,122-1-70,-63-12 103,0-9 0,24-9-103,-97 1-22,-1-5 0,-1-4 1,-1-5-1,72-32 22,81-47-335,126-76 335,197-142-147,-130 22 253,-128 58 341,-289 215-290,-3-1 0,0-1 0,-2-2 0,-2-1 0,23-36-157,-38 46 100,-1-1-1,-2 0 1,0 0 0,-2-2 0,-1 1-1,-2-1 1,-1-1 0,1-11-100,4-45-17,-5 1 1,-3-1 0,-4 0 0,-4 0-1,-7-32 17,-1 20 23,-4 1-1,-15-39-22,23 105 195,-1 1-1,-2 1 1,-1-1-1,-2 2 0,-1 0 1,-1 1-1,-1 0 1,-1 1-1,-11-10-194,16 24 167,0 0 1,-1 1-1,-1 1 0,1 1 0,-2 0 0,1 1 0,-2 0 0,1 1 0,-1 1 0,-8-2-167,-6-1 117,-1 1 1,0 1-1,0 2 0,-1 1 0,0 2 0,1 1 1,-13 2-118,-146 12 49,-56 37-627,-22 26-2946</inkml:trace>
  <inkml:trace contextRef="#ctx0" brushRef="#br0" timeOffset="95161.327">567 2273 8938,'74'-2'4551,"35"18"-4465,-61-7 158,258 23-216,-134-23-13,63-10-15,258-24 12,-307 17 113,153 14-125,207 48 195,-176-17-125,-84-19-15,461-9-27,-521-21 25,-120 0 131,-2-5 0,0-4-1,14-9-183,195-68 2992,-307 97-2904,-6 1-40,0 0 0,0 0 0,0-1 0,0 1 0,0 0 0,0 0 0,0-1 0,0 1-1,0 0 1,0 0 0,0-1 0,0 1 0,0 0 0,0 0 0,0-1 0,0 1 0,0 0 0,0 0 0,0 0-1,0-1 1,1 1 0,-1 0 0,0 0 0,0 0 0,0-1 0,0 1 0,1 0 0,-1 0 0,0 0 0,0 0-1,0 0 1,1-1 0,-1 1 0,0 0 0,0 0 0,0 0 0,1 0 0,-1 0 0,0 0 0,0 0 0,1 0-1,-1 0 1,0 0 0,0 0 0,1 0 0,-1 0 0,0 0-48,-44-18-4521,19 9 954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02:06.116"/>
    </inkml:context>
    <inkml:brush xml:id="br0">
      <inkml:brushProperty name="width" value="0.05" units="cm"/>
      <inkml:brushProperty name="height" value="0.05" units="cm"/>
      <inkml:brushProperty name="color" value="#66CC00"/>
    </inkml:brush>
    <inkml:brush xml:id="br1">
      <inkml:brushProperty name="width" value="0.05" units="cm"/>
      <inkml:brushProperty name="height" value="0.05" units="cm"/>
    </inkml:brush>
    <inkml:brush xml:id="br2">
      <inkml:brushProperty name="width" value="0.05" units="cm"/>
      <inkml:brushProperty name="height" value="0.05" units="cm"/>
      <inkml:brushProperty name="color" value="#E71224"/>
    </inkml:brush>
  </inkml:definitions>
  <inkml:trace contextRef="#ctx0" brushRef="#br0">3029 15877 4313,'2'-3'837,"1"0"0,0 1 1,-1-1-1,0 0 0,0 0 0,0 0 1,0 0-1,0-1 0,-1 1 0,1 0 1,-1-1-1,0 1 0,0-1 0,0 1 1,-1-1-1,1 0-837,-2-23 1195,0 23-1156,0 0 0,0 0 0,0-1-1,-1 1 1,1 1 0,-1-1 0,0 0 0,0 0 0,-1 1-1,1-1 1,-1 1 0,0-1 0,0 1 0,0 0 0,0 0-1,0 1 1,-1-1 0,1 1 0,-1 0 0,0-1 0,0 2-1,0-1 1,0 0 0,0 1 0,0 0 0,0-1 0,0 2-1,0-1 1,-1 0 0,1 1 0,0 0 0,-1 0 0,0 0-39,-12 0 0,1 1 0,-1 0 0,1 2 0,-1-1 0,1 2 0,0 0 0,0 1 0,1 1 0,-1 0 0,1 1 0,1 1 0,-1 0 0,1 1 1,0 0-1,1 1 0,0 1 0,1 0 0,0 1 0,1 0 0,0 1 0,-2 5 0,11-17-3,1 1 1,-1 0-1,1 0 1,0 0-1,-1 0 1,1 0-1,0 0 1,1 0-1,-1 0 1,0 1-1,0-1 1,1 0-1,0 0 1,-1 1-1,1-1 1,0 0-1,0 1 0,0-1 1,0 0-1,0 0 1,1 1-1,-1-1 1,1 0-1,0 0 1,-1 1-1,1-1 1,0 0-1,0 0 1,1 0-1,-1 0 1,0 0-1,1 0 1,-1-1-1,1 1 1,-1 0-1,1-1 0,0 1 1,-1-1 2,9 1 4,-1 0 0,0 0 0,1-1 0,-1-1 0,0 1-1,1-2 1,-1 1 0,1-1 0,-1-1 0,0 1 0,0-2 0,0 1 0,0-1 0,0-1 0,6-3-4,19-7 22,0-2 1,-2-1-1,0-1 1,-1-2-1,0-2 1,-2 0-1,-1-2 1,15-17-23,-29 26 16,0 0 1,-1-1 0,-1 0-1,-1 0 1,0-2 0,-2 1-1,0-1 1,1-3-17,-8 15 10,1-1-1,-1 0 1,0 0-1,0 0 1,-1 0 0,0 0-1,0 0 1,-1 0-1,0 0 1,0-1 0,0 1-1,-1 0 1,0 0 0,-1 0-1,1 0 1,-2 0-1,1 1 1,-1-1 0,0 0-1,0 1 1,0 0 0,-1 0-1,0 0 1,-1-1-10,-2-1 3,-1 1 1,0 0-1,0 0 0,0 0 1,-1 1-1,0 0 1,-1 1-1,1 0 0,-1 1 1,0 0-1,0 0 1,0 1-1,0 0 0,-1 1 1,1 0-1,-1 1 1,0 0-1,1 0 0,-2 1-3,-11 1-9,0 0 0,0 2-1,0 0 1,1 1-1,-1 2 1,1 0-1,0 1 1,-12 7 9,34-14-1,-10 3-9,0 0 0,0 1 0,1 0-1,0 0 1,0 1 0,0 0 0,0 1 0,1-1 0,0 2 0,0-1 0,1 1-1,0 1 1,0-1 0,0 1 0,1 0 0,0 1 0,1-1 0,0 1 0,-3 7 10,8-14 23,-1 1-1,1-1 1,-1 0 0,1 1 0,0-1 0,0 0-1,1 1 1,-1-1 0,0 0 0,1 1 0,-1-1-1,1 0 1,0 0 0,-1 1 0,1-1 0,0 0-1,0 0 1,1 0 0,-1 0 0,2 1-23,18 5-2518,3-9 373</inkml:trace>
  <inkml:trace contextRef="#ctx0" brushRef="#br0" timeOffset="493.085">3558 15467 6001,'0'0'348,"0"0"0,0 0 0,0-1-1,0 1 1,-1 0 0,1 0 0,0 0-1,0 0 1,0 0 0,0-1 0,0 1-1,0 0 1,0 0 0,0 0 0,-1 0-1,1-1 1,0 1 0,0 0 0,0 0-1,0 0 1,0 0 0,0-1 0,0 1-1,0 0 1,0 0 0,0 0 0,0-1-1,0 1 1,0 0-348,-11 13 296,0 1-1,0 1 1,2-1-1,-1 2 1,2-1-1,0 1 1,-4 14-296,4-14 25,2 1 0,0 0-1,1 1 1,0 0 0,2-1 0,-2 17-25,5-29 11,-1 0 0,1 0 0,0 1 0,0-1 0,0 0 0,1 0 0,0 0 0,0 0 0,0 1-1,0-1 1,1-1 0,0 1 0,0 0 0,1 0 0,-1-1 0,1 1 0,0-1 0,0 0 0,0 0 0,1 0-1,-1 0 1,1 0 0,0-1 0,0 0 0,0 0 0,3 2-11,-1-3 20,0-1 0,0 0 0,1 0 0,-1 0 0,0-1 0,0 0 0,0 0-1,1 0 1,-1-1 0,0 0 0,0 0 0,0-1 0,0 1 0,0-1 0,0-1 0,0 1 0,-1-1 0,1 0 0,-1 0 0,0-1 0,1 0-20,22-13 73,0-2 1,-2-1-1,0-1 1,-1-1-1,-1-1 1,-1-1 0,16-23-74,-31 39 48,-1-1 1,0-1 0,0 1 0,-1-1 0,0-1 0,-1 1 0,0-1 0,-1 1 0,0-1-1,0-1 1,-2 1 0,1-1-49,-3 11 8,1 0 0,-1 0-1,0 1 1,0-1 0,0 0-1,0 0 1,0 1 0,0-1-1,0 0 1,0 0 0,0 1-1,0-1 1,0 0 0,0 0-1,0 1 1,0-1 0,-1 0-1,1 0 1,0 1 0,-1-1-1,1 0 1,0 1 0,-1-1-1,1 0 1,-1 1 0,1-1-1,-1 1 1,1-1-1,-1 1 1,0-1 0,1 1-1,-1-1 1,0 1 0,1 0-1,-1-1 1,0 1 0,1 0-1,-1 0 1,0-1 0,0 1-8,-30 15 120,18-3-125,2 1 0,-1 0 0,2 0 0,0 2 0,0-1 0,1 1 0,1 0 0,1 1 0,0 0 0,1 0 0,0 1 5,4-13-6,1 1-1,-1-1 0,1 1 0,0-1 0,0 1 0,0-1 0,0 1 1,1-1-1,0 1 0,0 0 0,0-1 0,1 1 0,-1-1 1,1 1-1,0-1 0,1 1 0,-1-1 0,1 1 0,0-1 1,0 0-1,0 0 0,0 0 0,3 4 7,2-3-679,1 1 0,-1-1 0,1 0 0,-1-1 0,1 0 0,1 0 0,-1-1 0,0 0 0,1 0-1,0-1 1,0 0 679,24 1-4843</inkml:trace>
  <inkml:trace contextRef="#ctx0" brushRef="#br0" timeOffset="854.811">4285 15594 8082,'14'5'2776,"2"2"409,-5 1-2137,-5 15-360,-3 3-272,-9 1-7,-2 3-153,-1 5 0,3-8-152,-4 1-336,8-4-417,-1 2-2791,2-9 463</inkml:trace>
  <inkml:trace contextRef="#ctx0" brushRef="#br0" timeOffset="1298.914">4221 15585 8370,'0'14'5509,"17"21"-3078,-11-28-2217,0-1-1,1 1 1,0-1-1,0-1 1,0 0 0,0 0-1,1 0 1,0-1-1,0 0 1,1 0 0,-1-1-1,0 0 1,1-1-1,1 0-213,63 29 486,-72-30-482,1 0 0,0 0 1,-1 0-1,1 0 1,0 1-1,-1-1 1,0 0-1,1 1 1,-1-1-1,0 1 0,0 0 1,0-1-1,0 1 1,0 0-1,0 0 1,0-1-1,0 1 1,-1 0-1,1 0 0,-1 0 1,0 0-1,1 0 1,-1 0-1,0 0 1,0 0-1,0 0 1,0 0-1,-1 0 0,1 0 1,0 0-1,-1 0 1,0 1-5,-35 59-166,15-30 719,17-18-3026,8-7 634</inkml:trace>
  <inkml:trace contextRef="#ctx0" brushRef="#br0" timeOffset="1632.021">4195 15852 7810,'2'-3'3264,"-4"0"473,6 0-2000,5-4-273,1 1-504,16-7-136,7 3-440,11-2-88,2 3-160,9 1-8,-16 2-80,0 1 32,-13 5-928,-6 9-3321,-20-3 833</inkml:trace>
  <inkml:trace contextRef="#ctx0" brushRef="#br0" timeOffset="2220.156">2432 16178 7450,'21'13'4283,"16"-6"-2554,-32-6-1599,60 2 724,-1-3 0,0-3 0,0-3 0,51-11-854,-105 15 60,499-83 1373,74-18-1085,-86 18-281,-446 77-53,20-3 20,0 2 1,42 2-35,-111 7 0,3-1-1,-1 1 1,1 0 0,0 0-1,-1 0 1,1 1-1,0 0 1,0-1-1,-1 2 1,1-1-1,-1 0 1,1 1-1,3 2 1,-8-3-26,0 0 0,0 0 0,0 0 0,-1 0 0,1-1 0,0 1 0,0 0 0,-1 0 0,1 0 0,-1 0 0,1 0 0,-1-1 0,1 1 0,-1 0 0,1-1 0,-1 1 0,1 0 0,-1-1 0,0 1 0,0 0 0,1-1 0,-1 1 0,0-1 0,0 0 0,0 1 0,1-1 0,-1 1 0,0-1 0,0 0 0,0 0 0,0 0 0,0 1 0,0-1 0,0 0 0,0 0 0,0 0 26,0 0-106,-95 30-5164,35-16 1263</inkml:trace>
  <inkml:trace contextRef="#ctx0" brushRef="#br0" timeOffset="2686.909">3224 16623 5209,'7'-4'579,"-1"0"1,0 0-1,0 0 0,-1-1 1,1 0-1,-1 0 0,0 0 1,-1-1-1,1 0 0,-1 0 0,0 0 1,0 0-1,-1-1 0,0 1 1,0-1-1,-1 0 0,0 0 0,0 0 1,0 0-1,-1 0 0,0-1-579,-3 4 112,-1-1 0,0 1 0,0 0-1,0-1 1,0 1 0,-1 1-1,1-1 1,-1 0 0,0 1 0,0 0-1,-1 0 1,1 0 0,-1 1-1,1-1 1,-1 1 0,0 0 0,0 0-1,0 1 1,0-1 0,0 1-1,0 0 1,0 1 0,0-1 0,0 1-1,0 0 1,-3 1-112,-4-3 1,1 1 1,-1 1-1,1 0 1,-1 0-1,1 1 1,0 1-1,-1 0 1,1 0-1,0 1 1,0 1-1,0 0 1,0 0-1,1 1 1,0 0-1,0 1 1,0 0-1,1 1 1,0 0-1,0 0 0,0 1 1,1 0-1,0 1 1,1 0-1,0 0 1,0 0-1,1 1 1,0 0-1,1 0 1,-3 9-2,4-9-11,1 0 0,1 0 0,0 0 0,0 0 0,1 0 1,0 0-1,1 0 0,0 0 0,1 8 11,0-15 0,-1 1-1,1-1 1,-1 1 0,1-1-1,0 1 1,0-1 0,0 0-1,1 1 1,-1-1-1,1 0 1,0 0 0,0 0-1,0 0 1,0 0 0,0-1-1,1 1 1,-1-1 0,1 1-1,0-1 1,0 0 0,0 0-1,0 0 1,0 0-1,0-1 1,0 1 0,0-1-1,1 0 1,-1 0 0,1 0 0,11 0 29,0-2 0,0 0-1,0 0 1,0-1 0,-1-1 0,1-1 0,-1 0 0,1-1 0,-1 0 0,-1-1 0,1 0 0,-1-2 0,1 0-29,32-17 159,-1-1 0,-1-2 0,-2-3 1,-1-1-1,11-12-159,-33 27 85,-1-1 0,-1-1 0,0 0-1,-2-2 1,0 1 0,-1-2 0,1-4-85,-11 20 19,-1 0-1,0 0 0,-1 0 1,1 0-1,-1-1 1,0 1-1,-1 0 1,0-1-1,0 0 1,0 1-1,-1-1 1,0 1-1,0-1 1,0 0-1,-1 1 1,0-1-1,-1 1 1,1-1-1,-1 1 0,0 0 1,-1 0-1,0-1 1,0 2-1,0-1 1,0 0-1,-1 1 1,0-1-1,0 1 1,-1 0-1,-1-1-18,-4-2 1,0 0 1,0 1-1,0 0 0,-1 1 1,0 0-1,-1 1 0,1 0 0,-1 1 1,0 0-1,0 1 0,0 0 1,0 1-1,-1 0 0,-10 0-1,-4 1-15,0 1 0,1 2 0,-1 0 0,0 2 0,1 1 0,-15 5 15,36-10-124,1 1 1,-1 0-1,0 0 0,1 0 0,-1 0 0,1 1 0,0 0 1,0 0-1,-1 0 0,1 0 0,0 1 0,1-1 0,-1 1 1,0 0-1,1 1 0,0-1 0,0 0 0,0 1 1,0 0-1,0-1 0,1 1 0,-1 0 0,1 1 0,0-1 1,0 0-1,0 5 124,7 21-3582,9-1 52</inkml:trace>
  <inkml:trace contextRef="#ctx0" brushRef="#br0" timeOffset="3877.86">4138 16277 9994,'-7'-68'8164,"6"65"-8029,-1-1-1,1 1 1,-1 0 0,0 0-1,0 0 1,0 0 0,0 0 0,-1 0-1,1 1 1,-1-1 0,1 1 0,-1-1-1,0 1 1,0 0 0,0 0 0,0 1-1,-1-1 1,0 0-135,-7 0 24,1 1 0,-1 0 1,1 1-1,0 0 0,-1 0 0,1 1 0,-1 1 0,1 0 0,0 0 1,0 1-1,0 0 0,0 1 0,0 0 0,1 0 0,-1 1 1,1 1-1,0-1 0,-7 8-24,-7 1-12,2 0 1,-1 2-1,2 1 1,0 1-1,1 0 1,1 2-1,1 0 1,0 1-1,2 0 1,0 1-1,-3 9 12,16-27 1,-1 1-1,1-1 1,0 0 0,0 1-1,0-1 1,0 1-1,1 0 1,0 0 0,0-1-1,0 1 1,1 0 0,0 0-1,-1 0 1,2 0-1,-1 0 1,0 0 0,1 0-1,0 0 1,0-1-1,1 1 1,-1 0 0,1-1-1,0 1 1,1-1 0,-1 0-1,1 1 1,-1-1-1,1 0 1,0-1 0,1 1-1,-1 0 1,1-1-1,-1 0 1,1 0 0,0 0-1,0 0 1,1-1 0,-1 1-1,0-1 1,1 0-1,1 0 0,12 3 15,-1-1-1,2-1 0,-1 0 1,0-2-1,0 0 0,1-1 0,-1 0 1,0-2-1,1 0 0,-1-1 0,0-1 1,-1-1-1,8-3-14,-21 8 15,0-1 0,0 0 0,-1 0 0,1 0 0,0-1 0,0 1-1,-1-1 1,1 0 0,-1 0 0,0 0 0,0 0 0,1-1 0,-1 1 0,-1-1 0,1 0 0,0 0 0,-1 0 0,1 0 0,-1 0 0,0 0 0,0-1 0,0 1 0,-1-1-1,1 0 1,-1 1 0,0-1 0,0 0 0,0 0 0,0 0 0,-1 0 0,0 0 0,1 0 0,-1 0 0,-1 0 0,1 1 0,-1-1 0,1 0 0,-1 0 0,-1-2-15,1 4 4,1 0 0,-1 0 0,1 0 0,-1 1 0,0-1 0,0 0 0,0 1 1,0-1-1,0 0 0,0 1 0,-1-1 0,1 1 0,0 0 0,-1-1 0,1 1 0,-1 0 1,1 0-1,-1 0 0,0 0 0,1 0 0,-1 0 0,0 1 0,0-1 0,0 0 0,1 1 1,-1 0-1,0-1 0,0 1 0,0 0 0,0 0 0,0 0 0,0 0 0,0 0 0,0 0 1,1 1-1,-1-1 0,0 1 0,0-1 0,0 1 0,0 0 0,1 0 0,-1 0 1,0 0-1,1 0 0,-1 0 0,1 0 0,-1 0 0,1 1 0,-1-1 0,1 0 0,0 1 1,0-1-1,0 1 0,0 0 0,0-1 0,0 1 0,0 0 0,0 0 0,1 0-4,-1-1 0,0 0-1,0 1 1,0-1-1,1 0 1,-1 1-1,0-1 0,1 1 1,0-1-1,-1 1 1,1-1-1,0 1 1,-1-1-1,1 1 0,0-1 1,0 1-1,0-1 1,1 1-1,-1-1 1,0 1-1,0-1 0,1 1 1,-1-1-1,1 1 1,0-1-1,-1 1 1,1-1-1,0 0 0,0 1 1,-1-1-1,1 0 1,0 0-1,1 0 1,-1 0-1,0 0 0,0 0 1,0 0-1,0 0 1,1 0-1,-1 0 1,0-1-1,1 1 0,-1-1 1,1 1-1,-1-1 1,1 1-1,-1-1 1,1 0-1,-1 0 1,1 1-1,-1-1 0,1 0 1,-1 0-1,1-1 1,0 1 0,12-1 9,0-1 1,1 0 0,-1-1 0,0-1-1,-1 0 1,1-1 0,-1 0 0,0-1-1,0 0 1,0-1 0,-1-1-1,0 0 1,-1-1 0,0 0 0,0-1-1,-1 0 1,1-1-10,3-5-9,-21 50-198,-60 128 80,64-156 82,1-2 7,0 0-1,0 1 0,0 0 0,1-1 1,-1 1-1,1 0 0,0 0 1,1 0-1,-1 0 0,1 0 1,0 0-1,0 0 0,1 4 39,3-1-3362,1-9 284</inkml:trace>
  <inkml:trace contextRef="#ctx0" brushRef="#br0" timeOffset="4215.474">1863 17165 7410,'-34'2'7509,"107"-11"-6190,1085-166 2619,-386 95-3692,-32 3-190,-134 28 237,-53 3 385,-446 34-452,-107 12-228,-1-1 1,1 1-1,0 0 0,0 0 0,0-1 0,0 1 0,0 0 1,0-1-1,0 1 0,0 0 0,0 0 0,0-1 0,0 1 2,-2 0-30,-194-17-8092,98 3 2889</inkml:trace>
  <inkml:trace contextRef="#ctx0" brushRef="#br0" timeOffset="4950.078">3174 17577 5721,'86'-58'6361,"23"-50"-1073,-108 108-5230,-1-1 1,1 1-1,0-1 0,-1 1 0,1-1 0,0 0 0,-1 1 0,1-1 0,-1 0 0,0 1 1,1-1-1,-1 0 0,1 0 0,-1 1 0,0-1 0,0 0 0,1 0 0,-1 0 0,0 1 0,0-1 1,0 0-1,0 0 0,0 0 0,0 0 0,0 1 0,0-1 0,0 0 0,-1 0 0,1 0 0,0 0 1,0 1-1,-1-1 0,1 0 0,0 0 0,-1 1 0,1-1 0,-1 0 0,1 1 0,-1-1 0,1 0 1,-1 1-1,0-1 0,1 1 0,-1-1 0,0 1 0,1-1 0,-1 1 0,0 0 0,0-1 0,1 1 1,-1 0-1,0-1-58,-48-7 552,38 7-461,-4-2-83,0 2 0,0 0 1,0 0-1,0 2 0,0 0 0,0 0 0,1 1 0,-1 1 0,0 1 1,1 0-1,-1 1 0,1 0 0,1 1 0,-1 1 0,1 0 0,0 1 0,0 0 1,1 1-1,0 1 0,-10 10-8,18-16 0,0 1 0,0 0 0,0 0 0,0 0 0,1 1 0,0 0 0,0-1 0,0 1 0,1 0 0,-1 0 0,2 0 0,-1 0 0,1 1 0,0-1 0,0 0 0,0 1 0,1-1 0,0 1 0,0-1 0,2 6 0,1-9 4,-1-1 1,1 1-1,0-1 1,0 1-1,1-1 1,-1 0-1,0 0 1,1-1-1,-1 1 1,1-1-1,0 0 1,-1 0-1,1 0 1,0 0-1,0 0 1,0-1-1,-1 0 1,1 0-1,0 0 0,0 0 1,0 0-1,0-1 1,-1 0-1,1 0 1,3-1-5,21-5 50,0-1 1,-1-1 0,0-2-1,-1-1 1,0-1-1,-1-1 1,0-1-1,-1-1 1,-1-1-1,-1-1 1,14-14-51,-18 17 81,-1-1 0,0 0 0,-1-2 0,-1 0-1,0 0 1,-1-1 0,-2-1 0,0 0 0,-1-1 0,-1 0 0,-1-1 0,0 0-1,-2 0 1,0-4-81,-7 20 11,0 1 0,0-1 0,0 0 0,-1 1 0,0-1 0,0 1 0,-1-1 0,1 1 0,-1 0 0,0 0 0,-1-1 0,1 2 0,-1-1 0,0 0 0,0 0 0,-1 1 0,1 0 0,-1-1 0,0 1 0,0 1 0,0-1 0,-1 1 0,1-1 0,-1 1 0,0 0 0,0 1 0,0-1 0,0 1 0,0 0 0,-1 1 0,1-1 0,0 1 0,-1 0 0,1 0 0,-1 1 0,0-1 0,1 1 0,-2 1-11,-15-2-11,-1 1 0,0 2 0,0 0 0,0 1 1,1 1-1,0 2 0,0 0 0,0 1 0,-5 3 11,1-1-266,1 1-1,1 1 0,-1 1 0,2 1 1,-9 7 266,31-19-169,0-1 0,0 1 1,0 0-1,0-1 0,0 1 0,0 0 1,0 0-1,0 0 0,0 0 0,0 0 1,0 0-1,1 0 0,-1 0 1,0 0-1,1 1 0,-1-1 0,1 0 1,-1 0-1,1 1 0,0-1 1,0 0-1,-1 0 0,1 1 0,0-1 1,0 0-1,0 1 0,0-1 0,0 0 1,1 1-1,-1-1 0,0 0 1,1 0-1,-1 1 0,1-1 0,-1 0 1,1 0-1,0 1 169,12 20-4652</inkml:trace>
  <inkml:trace contextRef="#ctx0" brushRef="#br0" timeOffset="5292.319">3731 17521 5497,'12'-23'-152,"5"4"1752</inkml:trace>
  <inkml:trace contextRef="#ctx0" brushRef="#br0" timeOffset="5678.612">3848 17271 8634,'-10'-7'5406,"-2"15"-3450,-7 18-1488,19-25-339,-12 20-82,2-1 0,1 1 1,1 1-1,0 0 0,2 0 0,0 0 1,1 4-48,4-23 6,0 0 0,0 0 1,1 0-1,-1 1 0,1-1 1,-1 0-1,1 0 0,0 0 1,0 1-1,0-1 0,1 0 1,-1 0-1,1 0 0,0 0 0,0 0 1,0 0-1,0 0 0,0 0 1,1 0-1,-1 0 0,1 0 1,0-1-1,-1 1 0,1-1 1,1 1-1,-1-1 0,0 0 1,1 0-1,-1 0 0,1 0 1,-1 0-7,8 0 43,-1-1 0,1-1 0,-1 1 0,0-1-1,1-1 1,-1 0 0,1 0 0,-1-1 0,0 0 0,0 0 0,0-1 0,0-1 0,0 1 0,7-5-43,6-2 165,1-2-1,-1 0 1,-1-1 0,-1-1-1,1-1 1,-2-1 0,0 0-1,-2-2 1,1 0 0,-2-1-1,-1-1 1,0 0 0,-1-1-1,-1 0 1,5-14-165,-4-10 1291,-19 43-882,-22 39-41,17-21-356,0 1-1,1 1 0,0-1 0,1 2 1,1-1-1,1 1 0,-2 15-11,7-32-16,1 1 1,-1-1-1,1 1 0,0 0 1,0-1-1,0 1 0,0-1 1,0 1-1,1 0 1,-1-1-1,1 1 0,0-1 1,0 1-1,-1-1 0,2 0 1,-1 1-1,0-1 0,2 2 16,30 10-3328,14-22-1164,12-13-782</inkml:trace>
  <inkml:trace contextRef="#ctx0" brushRef="#br0" timeOffset="6043.954">4529 17327 8946,'10'-12'2938,"18"-18"-11,-27 30-2850,0-1 0,0 1-1,-1 0 1,1-1 0,0 1-1,0 0 1,0 0 0,0 0-1,0-1 1,-1 1 0,1 0-1,0 0 1,0 0 0,0 1-1,0-1 1,0 0 0,-1 0-1,1 0 1,0 1 0,0-1-1,0 0 1,0 1 0,-1-1-1,1 0 1,0 1 0,0-1-1,-1 1 1,1 0 0,0-1-1,-1 1 1,1-1 0,-1 1-1,1 0 1,-1-1 0,1 1-1,-1 0 1,1 0 0,-1 0-1,0-1 1,1 1 0,-1 0-1,0 0 1,0 0-77,-1 2 4724,-5 5-4647,0-2 158,-170 194-129,18-22-154,132-155-220,24-27-568,43-65-5152,-7 13 1544</inkml:trace>
  <inkml:trace contextRef="#ctx0" brushRef="#br0" timeOffset="6456.802">4572 17215 9346,'1'-3'3113,"-4"9"447,-6 9-2647,-1 15-105,2 5-464,3 12 56,4-4-120,8 2 16,4-11-144,9 0 16,-2-8-112,3-1 32,-3-4 0,-4 5-472,-8-5-512,-12 3-3009,-9 2 336</inkml:trace>
  <inkml:trace contextRef="#ctx0" brushRef="#br0" timeOffset="6457.802">4449 17464 10402,'14'-14'3153,"11"0"744,6 1-3017,11 3-184,2 7-384,6 5 0,-4 3-512,-7 2-3697,-13-5 1225</inkml:trace>
  <inkml:trace contextRef="#ctx0" brushRef="#br0" timeOffset="6901.344">2407 17972 7330,'-39'22'5679,"39"-21"-5639,0-1-1,0 0 0,-1 0 0,1 0 1,0 1-1,-1-1 0,1 0 0,0 0 1,0 1-1,0-1 0,-1 0 0,1 0 0,0 1 1,0-1-1,0 0 0,0 1 0,-1-1 1,1 0-1,0 1 0,0-1 0,0 0 1,0 1-1,0-1 0,0 1 0,0-1 1,0 0-1,0 1 0,0-1 0,0 0 0,0 1 1,0-1-1,1 0 0,-1 1 0,0-1 1,0 0-1,0 1 0,0-1 0,0 0 1,1 0-1,-1 1 0,0-1 0,0 0 0,1 0 1,-1 1-1,0-1 0,0 0 0,1 0 1,-1 1-1,0-1 0,1 0 0,-1 0 1,0 0-1,1 0 0,-1 0 0,0 0 1,1 1-1,-1-1 0,0 0 0,1 0 0,-1 0 1,0 0-1,1 0 0,-1 0 0,1 0 1,-1-1-40,27 5 521,99-16 1092,288-72 1215,-226 42-2133,480-87 218,39 29-689,-204 37 118,-325 46-170,-112 13-271,-68 7-335,-61 1-3358,15-9-533,-2-4-555</inkml:trace>
  <inkml:trace contextRef="#ctx0" brushRef="#br0" timeOffset="7220.219">3473 18243 7810,'1'-1'216,"0"0"0,0-1 0,0 0 0,0 1 0,-1-1 0,1 1 0,-1-1 0,1 0 0,-1 1 0,1-1 0,-1 0 0,0 0 0,0 1 0,0-1 0,0 0 0,0 0 0,-1 1 0,1-1 0,0 0 0,-1 1 0,1-1 0,-1 0 0,1 1 0,-1-1 0,0 0 0,0 1 0,0-1 0,0 1 0,0 0 0,0-1 0,0 1 0,0 0 0,-1 0 0,1 0 0,0-1 0,-1 1 0,1 1 0,-1-1 0,1 0 0,-2 0-216,-9-4 132,1 0 0,-1 1 0,0 0 0,-1 1 0,1 0-1,-1 1 1,1 1 0,-1 0 0,0 0 0,1 2 0,-1-1 0,0 2-1,1-1 1,-1 2 0,1 0 0,0 0 0,0 1 0,0 1 0,0 0 0,1 0-1,0 1 1,0 1 0,0 0 0,1 0 0,-1 2-132,5-5 17,1 1-1,0 0 1,0 0 0,0 0 0,1 1 0,0-1-1,0 1 1,0 0 0,1 0 0,0 1 0,0-1-1,1 1 1,-1-1 0,1 1 0,1 0 0,-1 0-1,1 0 1,1 0 0,-1 0 0,1 0 0,0 0-1,1 0 1,-1 0 0,1-1 0,1 1 0,-1 0-1,1 0 1,1 0 0,-1-1 0,1 0 0,0 1-1,2 1-16,-2-5 11,0 0 0,0-1 0,1 0 1,-1 1-1,1-1 0,0 0 0,-1-1 0,1 1 0,0-1 0,0 1 0,0-1 0,0 0 0,0-1 0,0 1 0,0-1 0,0 0 0,1 0 0,-1 0 0,0 0 0,0-1 0,0 0 0,0 1 0,0-1 1,2-1-12,93-41 266,-74 29-192,-1-2-1,0-1 1,0-1-1,-2-1 0,-1-1 1,0 0-1,-1-2 0,-2 0 1,0-2-1,-1 0 0,-1 0 1,-1-2-74,-8 12 50,-1 0 1,0 0-1,0 0 1,-1-1-1,-1 0 0,-1 0 1,0 0-1,-1 0 1,0 0-1,-1-15-50,-2 23 16,1-1-1,-1 0 1,0 0-1,-1 1 0,1-1 1,-2 1-1,1-1 0,-1 1 1,0 0-1,0 0 0,-1 0 1,0 0-1,0 1 1,-1 0-1,0 0 0,0 0 1,0 0-1,-1 1 0,0 0 1,0 0-1,0 0 0,-1 1-15,-4-2 0,1 1-1,-2 1 0,1 0 0,0 0 0,-1 2 0,0-1 0,1 1 0,-1 1 0,0 0 0,0 0 0,0 2 0,0-1 0,0 2 0,0-1 0,1 1 0,-1 1 0,0 0 0,1 1 0,0 0 0,0 1 0,0 0 0,1 1 0,-1 0 0,1 1 0,-4 3 1,9-6-16,0-1 0,0 1 0,1-1-1,-1 1 1,1 1 0,0-1-1,1 1 1,-1-1 0,1 1 0,-1 0-1,2 0 1,-1 0 0,0 1-1,1-1 1,0 1 0,0-1 0,1 1-1,0 0 1,0 0 0,0 0-1,0 0 1,1-1 0,0 1 0,0 0-1,1 3 17,0-5-364,1 0-1,-1 0 0,1 0 1,0 0-1,0-1 1,0 1-1,0 0 0,0-1 1,1 1-1,0-1 0,0 0 1,0 0-1,0 0 1,3 2 364,20 10-3881</inkml:trace>
  <inkml:trace contextRef="#ctx0" brushRef="#br0" timeOffset="7518.941">4402 17885 10562,'18'-12'3313,"-10"8"608,-14 14-2833,-14 19-536,-6 9-272,-15 18-40,-3 2-120,-1 9-24,8-10-64,-8 5 24,5-15-48,-1 2 32,3-11-32,0-8 96,14-11-304,6-15 1905,4-7-5786,5-14 2280</inkml:trace>
  <inkml:trace contextRef="#ctx0" brushRef="#br0" timeOffset="8231.62">3963 18031 12659,'6'3'3400,"7"5"889,3 8-3665,10 10-199,4 4-281,10 7-32,-1-5-24,13 3-232,-5-7-857,9 4-3376,-6-4 649</inkml:trace>
  <inkml:trace contextRef="#ctx0" brushRef="#br0" timeOffset="8433.622">4863 18218 10066,'-24'35'9350,"-6"10"-7446,-36 54-2542,-55 59 762,121-158-134,0-1 0,0 1 0,-1-1 0,1 1 0,0-1 0,0 1 0,0-1 0,0 1 0,0-1 0,-1 1 0,1-1 0,0 1 0,0-1 0,-1 1 0,1-1 0,0 1 0,-1-1 0,1 1-1,0 0 1,-1-1 0,1 1 0,-1 0 0,1-1 0,-1 1 0,1 0 0,-1-1 0,1 1 0,-1 0 0,1 0 0,-1 0 0,1 0 0,-1-1 0,1 1 0,-1 0 0,1 0 0,-1 0 0,0 0 0,1 0 0,-1 0 0,1 0 0,-1 1 0,1-1 0,-1 0 0,1 0 0,-1 0 0,1 0 0,-1 1 0,1-1 0,-1 0 0,1 1 0,-1-1 0,1 0 0,-1 1 10,36-136-3538,-12 80 980</inkml:trace>
  <inkml:trace contextRef="#ctx0" brushRef="#br0" timeOffset="8801.247">4813 18158 8322,'18'-10'3192,"-7"1"561,-4 10-2152,6 4-97,-4 7-448,7-1-192,1 8-376,4 15-167,-1 2-257,9 8-16,-5 3-40,2 5 40,-8-14-128,2-2-345,-10-12-407,-2-7-248,0-9-3209,-2-10 704</inkml:trace>
  <inkml:trace contextRef="#ctx0" brushRef="#br0" timeOffset="8802.247">4793 18410 11867,'14'-6'3072,"15"-3"1153,6 0-3449,18 3-96,3 1-223,15 5-746,-10 11-3927,-10-2 967</inkml:trace>
  <inkml:trace contextRef="#ctx0" brushRef="#br0" timeOffset="-1810.524">31 16628 7882,'-10'1'2904,"0"-1"569,5 0-2073,5 2-199,6-2-337,11 1-40,10-1-352,23-1-16,10-2-208,17-3-16,2-2-112,10-3 0,-13 1-80,0-1 136,-20 3-384,-10 2 2705,-30 11-6570,-19 3 2745</inkml:trace>
  <inkml:trace contextRef="#ctx0" brushRef="#br0" timeOffset="-1482.131">11 16890 8794,'-9'17'2904,"7"-7"417,11-10-2289,20-3-183,12-4-177,26-5 16,-11 3 464,0-1-1160,58-8-1080,-11-3-2841,-12-2 320</inkml:trace>
  <inkml:trace contextRef="#ctx0" brushRef="#br0" timeOffset="-1125.12">753 16280 9938,'19'-15'7455,"29"22"-7973,-32-3 1055,94 21-372,96 34-165,-193-54 7,0 0-1,0 0 1,-1 1-1,0 1 1,0 0-1,-1 1 0,0 0 1,0 1-1,0 1-6,-7-6 2,1 0-1,-2 1 1,1 0-1,0 0 0,-1 0 1,0 0-1,0 0 0,-1 1 1,1-1-1,-1 1 0,0 0 1,-1 0-1,1 0 0,-1 0 1,0 0-1,-1 0 0,0 0 1,0 0-1,0 0 0,0 0 1,-1 0-2,-2 5 21,0 0 1,0 0-1,-1 0 1,-1 0 0,0-1-1,0 1 1,-1-1-1,0-1 1,-1 1-1,-6 6-21,5-4 31,-76 94 971,-74 72-1002,98-108-1010,45-51-2117,13-22 26</inkml:trace>
  <inkml:trace contextRef="#ctx0" brushRef="#br1" timeOffset="-408301.233">27913 1483 10042,'-34'-1'5852,"103"-12"-5628,94-22-76,-45 20-34,97 1-114,177 20 29,163 32-9,-189-24 12,-27-1 1,-120 6 143,176 38-176,-373-53 23,-3 1 4,0-2 1,0 0 0,1-2-1,-1 0 1,1-1 0,-1 0-1,9-3-27,-28 4 40,1-1 0,0 0 1,0 0-1,-1 0 0,1 1 0,0-1 0,0 0 0,0 0 0,0 0 0,-1 0 0,1 0 0,0 0 1,0-1-1,0 1 0,-1 0 0,1 0 0,0-1 0,0 1 0,-1 0 0,1-1 0,0 1 0,0 0 1,-1-1-1,1 1 0,0-1 0,-1 0 0,1 1 0,-1-1 0,1 1 0,-1-1 0,1 0 0,-1 1 1,1-1-1,-1 0 0,0 0 0,1 1 0,-1-1 0,0 0 0,0 0 0,1 0 0,-1 1 0,0-1 1,0 0-1,0 0 0,0 0 0,0 1 0,0-1 0,0 0 0,-1 0 0,1 0 0,0 1 0,0-1 0,0 0 1,-1 0-1,1 0 0,-1 1 0,1-1 0,0 0 0,-1 1 0,0-1-40,-13-9-3,-1 0 1,0 1-1,-1 1 0,0 1 1,-1 0-1,1 1 0,-13-2 3,-4 0-82,0 2 0,-1 2 0,0 1 0,0 1 0,0 2 0,1 2 0,-26 3 82,-13 0-92,-229-12-256,87-2 364,-45 11 44,-22 16-31,185-9-27,-89 9-4,-95-6 2,269-13 0,-204-1 151,-207 26-151,287 3-199,154-21-572,77 7 468,0-4-1,0-4 1,0-5 0,0-3-1,0-5 1,28-9 303,6 4 44,25 4-102,0 8 0,105 13 58,-201-7-368,0-2 1,0-3 0,0-2 0,0-3 0,0-3 0,18-6 367,-48 4-19,-44 5 460,-239 11 576,84 3-967,-234-21 54,-51 1 95,405 9-178,0-2 1,0-3-1,-37-10-21,61 14 1,0 1 0,-1 1 1,1 2-1,0 0 0,-1 2 0,1 0 0,1 2 1,-1 1-1,1 1 0,0 1 0,0 2 1,-6 3-2,25-11 4,5-1-8,0 0 1,0-1 0,0 1 0,0-1 0,0 1 0,0-1 0,0 0 0,0 1 0,0-1 0,0 0 0,0 0 0,-1 0-1,1 0 1,0 0 0,0 0 0,0 0 0,0 0 0,0 0 0,0 0 0,-1-1 0,1 1 0,0 0 0,0-1 0,0 1 0,0-1-1,0 1 1,0-1 0,0 1 0,0-1 0,1 0 0,-1 0 0,-1 0 3,-7-13 78,0 1 0,1-2 0,0 1 0,1-1 0,1-1 0,-3-9-78,-15-36 89,17 47-55,-10-19 59,1-2 0,2 1 1,2-2-1,1 0 0,-2-13-93,-32-250 12,38 202 165,37-44-296,-19 93 124,-9 46 0,0 0 0,1 0 0,-1 1 0,1-1-1,-1 1 1,1-1 0,0 1 0,0 0 0,-1 0 0,1 0 0,0 0-1,0 0 1,0 1 0,0 0 0,0-1 0,0 1 0,3 0-5,9-2 11,68-18 5,-1-3 1,52-25-17,-126 45-1,70-27-16,-35 12 7,1 2 0,0 2 0,2 1 1,34-3 9,32 6-19,1 6 0,23 6 19,31-2-1,75 1 13,-7 17-36,-33 9-4,349 10 59,-294-12-3,-255-25-28,9 1-28,0-1 0,1 0 0,-1-1 0,0 0 0,1-1 0,-1 0 0,0 0 0,0-1 1,0-1-1,-1 0 0,5-3 28,-6-2-82,-15 12 262,-1 6-164,0 1 0,0 0 0,1 1 0,1 0 0,0-1 0,0 2 0,1-1 0,1 0 0,0 1 0,0 0 0,1 0 0,0-1 0,1 1 0,1 0 0,0 0 0,1 0 0,0 0 0,0 0 0,3 8-16,-2 15 6,4 71-9,-5 1 1,-5 0-1,-15 89 3,4-116 20,8-53-8,1 0 0,1 0 0,1 0 0,2 1 0,1 0-1,1-1 1,1 1 0,1-1 0,2 1 0,5 18-12,-13-73 1164,-7-11-3117,-3-17 697</inkml:trace>
  <inkml:trace contextRef="#ctx0" brushRef="#br1" timeOffset="-406171.044">31684 420 4097,'-22'-15'9350,"22"36"-8361,-8 162-639,-67 306-111,57-321 59,17-166-291,1 0 0,-1 1 0,1-1-1,0 1 1,0-1 0,0 1 0,0-1 0,1 1-1,-1-1 1,1 1 0,-1-1 0,1 1 0,0-1-1,0 0 1,0 1 0,0-1 0,0 0 0,0 0-1,1 0 1,-1 0 0,1 0 0,0 0 0,-1 0-1,1 0 1,0-1 0,0 1 0,0-1 0,0 1-1,0-1 1,1 0 0,-1 0 0,0 0-1,1 0 1,-1 0 0,0-1 0,1 1 0,-1-1-1,1 1 1,-1-1 0,1 0 0,-1 0 0,1 0-7,168-9 29,-8 32 28,-51-3-42,63-4-52,-152-18 42,-1 0-1,1-2 1,-1 0 0,0-2 0,-1 0 0,16-7-5,-35 12 22,0 1 0,0-1-1,0 0 1,0 0 0,0 0 0,0 0 0,0 0-1,-1 0 1,1-1 0,0 1 0,-1 0 0,1-1-1,-1 1 1,1-1 0,-1 0 0,0 0 0,0 1-1,0-1 1,0 0 0,0 0 0,0 0 0,0 0-1,0 0 1,-1 0 0,1 0 0,-1-1-22,10-170 481,34-219-467,-43 384-1,-1-1 1,0 1 0,-1-1 0,1 1 0,-2-1-1,1 1 1,-1 0 0,0 0 0,-1-1 0,0 1-1,-1 1 1,1-1 0,-1 0 0,-1 1 0,1 0-1,-1 0 1,-1-1-14,-15-53 114,8 11-37,-33 22 995,36 24-940,-102-34 792,88 27-806,-65-16 379,71 26-482,-1 1 0,1 1 0,-1 1 0,1 0 0,0 1 0,0 1 0,0 1 0,0 1 0,1 0 0,0 2 0,0-1 0,1 2-1,0 0 1,1 1 0,-4 3-15,-11 10-658,13-16-415,10-22-2389</inkml:trace>
  <inkml:trace contextRef="#ctx0" brushRef="#br1" timeOffset="-398928.723">31760 530 3961,'0'-1'133,"0"1"-1,1 0 1,-1 0 0,0-1 0,1 1 0,-1 0-1,0-1 1,0 1 0,1 0 0,-1-1-1,0 1 1,0 0 0,0-1 0,0 1 0,1-1-1,-1 1 1,0 0 0,0-1 0,0 1 0,0-1-1,0 1 1,0 0 0,0-1 0,0 1-1,0-1 1,0 1 0,0 0 0,0-1 0,0 1-1,-1-1 1,1 1 0,0 0 0,0-1 0,0 1-1,-1-1 1,1 1 0,0 0 0,0-1-1,-1 1 1,1 0 0,0 0 0,0-1 0,-1 1-1,1 0 1,0 0 0,-1-1 0,1 1-1,-1 0 1,1 0 0,0 0 0,-1-1 0,1 1-1,-1 0 1,1 0 0,0 0 0,-1 0 0,1 0-1,-1 0 1,1 0 0,0 0 0,-1 0-1,1 0 1,-1 0 0,1 0 0,-1 0 0,1 1-133,-16 26 1641,-32 101-1401,5 1 0,-8 61-240,49-185 9,-14 56 25,2 0 1,3 1-1,-2 55-34,23-12 25,-9-101-24,1 0-1,-1 0 1,1-1-1,-1 1 0,1-1 1,0 1-1,1-1 0,-1 0 1,1 1-1,-1-1 0,1-1 1,0 1-1,0 0 1,0-1-1,0 1 0,1-1 1,-1 0-1,1 0 0,-1 0 1,1-1-1,0 1 0,0-1 1,-1 0-1,1 0 1,1 0-1,157 31 78,-139-25-84,1-1 1,0-1-1,0-1 0,0-2 0,0 0 0,0-1 0,0-2 1,0 0-1,1-2 0,-1 0 0,-1-2 0,1-1 0,-1 0 1,0-2-1,0-1 0,16-9 6,67-40 52,-55 38 7,-40 24 10,-7-10-24,9-60 135,37-290 60,-42 311-236,0 6 5,-1-1-1,-2 0 1,-2 0 0,-2 0 0,-2-25-9,-28-63-18,23 80 143,-18 55 50,-197 67 1117,-50-28-48,248-44-1532,1 0 0,-1-2 0,0-1 0,0-1 0,-20-4 288,19 0-3107,2-6-129</inkml:trace>
  <inkml:trace contextRef="#ctx0" brushRef="#br1" timeOffset="-392660.708">22061 1486 9546,'-83'22'8022,"83"-22"-7986,0 0 1,0 0 0,0 0 0,0 0-1,0 0 1,0 1 0,0-1-1,1 0 1,-1 0 0,0 0 0,0 0-1,0 0 1,0 1 0,0-1-1,0 0 1,0 0 0,0 0-1,0 0 1,0 0 0,0 1 0,0-1-1,0 0 1,0 0 0,0 0-1,0 0 1,0 1 0,0-1 0,0 0-1,0 0 1,0 0 0,0 0-1,0 0 1,-1 1 0,1-1-1,0 0 1,0 0 0,0 0-37,19-2 259,218-37-240,-76 17-18,-136 18 20,0 1 0,0 1-1,0 1 1,0 1-1,0 1 1,0 1-1,0 2 1,0 0-1,0 1 1,18 8-21,5 18 1241,-29-31-529,-7-1-1385,-8 6-3397,-4-1 668</inkml:trace>
  <inkml:trace contextRef="#ctx0" brushRef="#br1" timeOffset="-391807.795">23909 1423 8810,'-43'2'10402,"92"1"-10331,211 1-153,34-18 153,-181-3 81,-112 14 1708,1 8-7534,1-1 1762</inkml:trace>
  <inkml:trace contextRef="#ctx0" brushRef="#br1" timeOffset="-386547.01">25827 1398 5201,'-24'-9'10802,"53"2"-9064,458-108-1420,-438 107-300,-24 2-7,0 1-1,0 1 1,0 1-1,1 2 0,-1 0 1,1 2-1,-1 0 1,0 2-1,0 1 0,0 1 1,23 8-11,-22-7 155,-43-16 538,11 8-680,-23-9 123,0 1 0,-1 2 0,0 1 0,0 1-1,-1 1 1,0 2 0,-20 1-136,2 7-3,1 2 0,-1 2 0,1 2-1,1 2 1,-41 17 3,0-10 7,69-19-30,27 3-199,52-1-29,1-3 1,0-2 0,43-7 250,-54 2-6,0-2 0,-1-2 0,0-2 0,37-16 6,34-18 32,-188 76-30,-2-4-1,0-2 1,-40 5-2,42-14-77,2 4 1,0 2-1,1 3 0,-44 23 77,12-1-2731,4-2 160</inkml:trace>
  <inkml:trace contextRef="#ctx0" brushRef="#br0" timeOffset="-103870.187">921 11445 4561,'25'-52'8797,"-24"50"-8631,-1 1-1,1-1 0,-1 0 1,0 0-1,1 0 0,-1 0 0,0 1 1,0-1-1,0 0 0,-1 0 1,1 0-1,0 0 0,-1 1 1,1-1-1,-1 0 0,1 0 0,-1 1 1,0-1-1,0 0 0,0 1 1,0-1-1,0 1 0,0-1 0,0 1 1,0 0-1,-1-1 0,1 1 1,-1 0-1,0-1-165,-4 0 92,-1 0 0,1 0 0,-1 1 1,1 0-1,-1 0 0,0 1 0,1-1 0,-1 1 0,1 1 1,-1 0-1,0-1 0,1 2 0,-1-1 0,1 1 0,0 0 1,-1 1-1,1-1 0,0 1-92,-27 15 15,1 1-1,1 1 1,1 1 0,-9 10-15,8-6 9,1 2 0,0 1 1,3 2-1,-6 8-9,24-27-7,1 1 1,0 0-1,0 1 1,1 0-1,1 0 1,0 0-1,1 1 1,0 0-1,1 0 1,1 0-1,0 0 1,1 1-1,1-1 1,0 1-1,1-1 1,0 5 6,0-16-3,0 0 0,0-1-1,1 1 1,-1-1 0,1 1 0,-1-1 0,1 1-1,0-1 1,-1 1 0,1-1 0,1 1 0,-1-1 0,0 0-1,0 0 1,1 0 0,0 1 0,-1-2 0,1 1-1,0 0 1,0 0 0,0 0 0,0-1 0,0 1-1,0-1 1,0 0 0,1 1 0,-1-1 0,0 0 0,1 0-1,-1-1 1,3 1 3,5-2 9,1 0 0,-1-1 0,0 0 0,1-1 0,-1 0 0,0-1 0,-1 0 0,1-1 0,-1 0 0,0 0 1,0-1-1,0 0 0,7-7-9,28-21 56,-2-2 1,-1-2-1,-2-2 1,-1-2-1,-3-1 1,-1-1-1,-3-2 1,2-6-57,-23 38 39,-1 1 0,0-1 1,0-1-1,-2 0 0,0 0 1,0 0-1,-1-1 0,-1 0 1,-1 0-1,-1 0 0,0-1 1,-1 1-1,0-1 0,-1-3-39,-2 18 15,1-1-1,-1 1 1,0 0-1,0 0 0,1 0 1,-1 0-1,-1 0 0,1 0 1,0 0-1,0 0 1,-1 0-1,1 1 0,-1-1 1,0 0-1,1 1 0,-1 0 1,0-1-1,0 1 0,0 0 1,0 0-1,0 0 1,0 0-1,0 0 0,0 0 1,0 1-1,-1-1 0,1 1 1,-2-1-15,-69 1 100,67 0-97,-295 21-90,268-7 423,26 1-2844,3 11 465</inkml:trace>
  <inkml:trace contextRef="#ctx0" brushRef="#br0" timeOffset="-101652.907">1457 11326 5217,'8'-49'6878,"-23"50"-4217,6 5-2503,0-1 0,1 2-1,0-1 1,0 1 0,0 1-1,1-1 1,0 1-1,0 1 1,1-1 0,0 1-1,-4 8-157,-3 9 42,2 1-1,0 0 1,2 0-1,1 1 1,1 1-1,2-1 1,1 1-1,1 0 1,1 8-42,10 33 113,-8-68-103,1 0 0,0 1 0,0-1 0,0 0 1,0 0-1,0 0 0,0 0 0,0 0 0,1 0 0,-1 0 0,1 0 0,-1-1 0,1 1 0,0 0 1,0-1-1,-1 1 0,1-1 0,0 0 0,0 0 0,1 0 0,-1 0 0,0 0 0,0 0 0,0 0 0,1-1 1,-1 1-1,0-1 0,2 0-10,6-1 75,0-1 0,1 0 0,-1-1 0,0 0 0,0-1 0,-1 0 0,1 0 0,-1-1 0,0 0 0,0-1 0,-1 0 0,1-1 0,0-1-75,-5 5 30,35-29 104,-2-2 0,-1-1-1,-1-2 1,-3-1 0,-1-2-1,-2-1 1,-1-2 0,6-17-134,-12 14 10,-27 50-34,-14 26 27,2 1-1,1 1 0,2 0 0,0 1 1,3 1-1,-7 29-2,16-56 9,-3 7 26,0 0-1,1 0 1,0 0-1,2 1 1,-1 0-1,2-1 1,0 1 0,1 0-1,0 0 1,1 0-1,1-1 1,0 1 0,4 11-35,-5-22-24,1-1 0,0 1 0,0-1 0,0 1 0,0-1 0,1 0 0,-1 0 0,1 0 0,0 0 0,0 0 0,0 0 0,0-1 1,0 0-1,1 1 0,2 0 24,39 1-4164,-10-17 808</inkml:trace>
  <inkml:trace contextRef="#ctx0" brushRef="#br0" timeOffset="-100973.378">2272 11624 5609,'34'-4'8353,"-35"14"-6425,-34 60 189,4-24-1900,-1-2 0,-2 0 1,-2-3-1,-27 24-217,51-52 23,-123 126 150,135-139-188,0 0 1,0 0-1,0-1 1,0 1-1,-1 0 0,1 0 1,0 0-1,0 0 0,0 0 1,-1 0-1,1-1 0,0 1 1,0 0-1,0 0 0,-1 0 1,1 0-1,0 0 1,0 0-1,0 0 0,-1 0 1,1 0-1,0 0 0,0 0 1,-1 0-1,1 0 0,0 0 1,0 0-1,0 0 0,-1 0 1,1 1-1,0-1 1,0 0-1,0 0 0,-1 0 1,1 0-1,0 0 15,12-23-1379,11-15-1915,7-13-272</inkml:trace>
  <inkml:trace contextRef="#ctx0" brushRef="#br0" timeOffset="-100680.962">2297 11568 6833,'-8'15'2913,"-37"75"1980,45-89-4870,-6 13 216,1 0 1,1 1-1,0 0 0,1-1 1,1 1-1,0 0 1,1 0-1,0 8-239,2-14 63,-1-1 0,2 1-1,-1-1 1,1 1 0,0-1 0,1 0 0,-1 0-1,2 1 1,-1-2 0,1 1 0,1 0 0,-1-1-1,1 0 1,0 0 0,1 0 0,0-1 0,0 0 0,0 0-1,1 0 1,1 0-63,61 39-720,-65-29-3736,-12-9 945</inkml:trace>
  <inkml:trace contextRef="#ctx0" brushRef="#br0" timeOffset="-100470.646">2093 11882 7298,'-2'4'3144,"-1"1"73,8 2-1849,11 2-504,10 2-279,13-8-81,9-1-40,9-7 8,-2 2-136,2-3-792,-8 3-3201,-13-14 784</inkml:trace>
  <inkml:trace contextRef="#ctx0" brushRef="#br0" timeOffset="-99844.687">348 12484 7794,'17'-4'5452,"13"5"-4689,-13 0-426,324-13 1267,81-29-766,51-11-612,-56 2 0,-55-15 467,-305 54-518,-127 18-3823,8-3 911</inkml:trace>
  <inkml:trace contextRef="#ctx0" brushRef="#br0" timeOffset="-99053.781">970 13053 4609,'4'-4'587,"0"0"-1,0-1 1,0 1 0,-1-1-1,1 0 1,-1 0-1,0 0 1,-1 0 0,1 0-1,-1-1 1,0 1 0,-1-1-1,1 0 1,-1 1 0,0-1-1,0 0 1,-1 0-587,-1 4 105,0 0 0,0 0 0,0-1 0,0 2 0,-1-1 0,1 0 0,-1 0 0,0 0 0,1 1 0,-1-1 1,0 1-1,0-1 0,0 1 0,0 0 0,0-1 0,0 1 0,0 0 0,0 1 0,-1-1 0,1 0 0,0 1 0,-1-1 0,1 1 0,0 0 1,-1-1-1,1 1 0,0 0 0,-3 1-105,-19-2 65,0 2 0,0 1 1,0 0-1,1 2 0,-1 1 1,1 1-1,0 1 1,0 1-1,1 0 0,0 2 1,1 1-1,0 1 0,0 0 1,1 2-1,-5 5-65,9-8 9,1 2 0,1 0-1,0 0 1,0 1 0,2 1 0,0 0-1,0 1 1,2 0 0,0 0 0,0 1 0,2 1-1,0 0-8,6-15 8,1 1 1,-1-1-1,1 0 0,-1 1 0,1-1 0,1 0 1,-1 1-1,0-1 0,1 1 0,-1-1 0,1 1 1,0 0-1,0-1 0,1 1 0,-1-1 0,1 1 0,0-1 1,0 1-1,0-1 0,0 0 0,0 1 0,1-1 1,-1 0-1,1 0 0,0 0 0,0 0 0,0 0 1,1 0-1,0 0-8,5-1 21,0 0 0,0 0 0,1-1 0,-1 0 0,1-1 0,-1 0 1,0 0-1,1 0 0,-1-1 0,0-1 0,1 1 0,-1-2 0,0 1 1,0-1-1,0 0 0,-1 0 0,3-2-21,-4 3 17,31-13 69,0-2 1,0-1-1,-2-2 1,-1-1-1,0-2 1,-2-1-1,0-2 1,-2-1-1,-1-1 1,-1-1-1,-2-2 1,-1-1-1,18-29-86,-34 45 48,-1 0-1,0 0 1,-2-1 0,1 0-1,-2 0 1,0 0-1,1-15-47,-5 25 30,0 0 0,-1 0-1,0 0 1,0 0-1,0 0 1,-1 0-1,0-1 1,-1 2 0,1-1-1,-1 0 1,-1 0-1,1 0 1,-1 1 0,0 0-1,-1-1 1,0 1-1,0 0 1,0 1-1,0-1 1,-1 1 0,0 0-1,0 0 1,-1 0-1,1 1 1,-1-1 0,0 2-1,0-1 1,-2-1-30,-6-2 23,-1 1 0,1 0 1,-1 1-1,0 0 0,-1 2 1,1-1-1,-1 2 0,0 0 1,1 1-1,-1 1 0,0 0 1,-5 1-24,5 0-82,0 1 1,0 1-1,0 0 1,0 1-1,0 1 1,1 0-1,0 1 1,0 1-1,0 0 1,1 1-1,0 0 1,1 2-1,0-1 1,0 2-1,1-1 1,0 2-1,1 0 1,1 0-1,-9 13 82,16-22-490,1 1 0,0 0 0,0 0 0,1 0 0,-1 1 0,1-1 0,0 0 0,0 1 0,0-1 0,0 1 0,1-1 0,0 1 0,0-1 0,0 1 0,0-1 0,1 4 490,9 27-5415</inkml:trace>
  <inkml:trace contextRef="#ctx0" brushRef="#br0" timeOffset="-98141.782">1883 12844 7410,'23'-60'7162,"-22"58"-7031,-1 1 0,0-1-1,0 0 1,0 0 0,0 1-1,0-1 1,0 0 0,-1 1-1,1-1 1,0 0 0,-1 1 0,0-1-1,1 1 1,-1-1 0,0 1-1,0-1 1,0 1 0,0-1-1,0 1 1,0 0 0,0-1 0,0 1-1,0 0 1,-1 0 0,1 0-1,0 0 1,-1 0 0,1 0 0,-1 0-1,1 1 1,-1-1 0,0 1-1,1-1 1,-1 1 0,0-1-131,-8 0 60,-1 1 0,0 0 0,1 1 0,-1 0 0,1 1 0,-1 0 0,1 1 0,0 0 0,0 0 1,0 1-1,0 0 0,1 1 0,0 0 0,0 0 0,0 1 0,0 1 0,1-1 0,0 1 0,0 1 0,1-1 0,-4 6-60,-13 13-10,1 1-1,2 2 1,1 0 0,1 0-1,1 2 1,-13 33 10,23-49-5,1 1 1,1 1 0,1 0-1,0-1 1,1 1-1,-1 11 5,5-22 1,-1 0-1,1-1 0,0 1 1,0 0-1,1 0 1,-1 0-1,1-1 0,1 1 1,-1 0-1,1-1 0,0 1 1,0-1-1,1 0 0,-1 0 1,1 0-1,0 0 1,1 0-1,-1 0 0,1-1 1,0 0-1,3 3 0,1-2 18,1 1-1,0-2 1,0 1-1,0-1 1,0-1-1,1 0 1,0 0 0,-1 0-1,1-2 1,0 1-1,0-1 1,0-1 0,0 1-1,1-2 1,-1 1-1,0-2 1,0 1-1,-1-1 1,1-1 0,0 0-1,-1 0 1,1-1-1,-1 0 1,0 0 0,0-1-1,-1-1 1,1 1-1,-1-1 1,-1-1-1,1 1 1,-1-1 0,0-1-1,1-1-17,-6 8 23,-1-1-1,1 1 1,-1 0-1,0 0 1,0-1-1,0 1 1,0-1-1,0 1 1,0-1-1,0 1 1,0-1-1,-1 1 1,1-1-1,-1 0 1,1 1-1,-1-1 1,1 0-1,-1 0 1,0 1-1,0-1 1,0 0-1,0 0 1,0 0-1,0 1 1,-1-1-1,1 0 1,0 0-1,-1 1 1,0-1-1,1 0 1,-1 1-1,0-1 1,0 1 0,0-1-1,0 1 1,0-1-1,0 1 1,0 0-1,0-1 1,-1 1-1,1 0 1,0 0-1,-1 0 1,1 0-1,-1 0 1,1 0-1,-1 1 1,0-1-1,1 0 1,-2 1-23,-7-4 36,1 1 1,-1 1-1,0 0 1,0 1-1,0-1 1,0 2-1,0 0 1,0 0 0,-1 0-1,1 2 1,0-1-1,0 1 1,1 1-1,-1-1 1,-3 3-37,-14 17 0,26-21-1,1 0 0,0-1 0,0 1 0,-1 0 0,1-1 0,0 1 0,0 0 0,0-1 0,0 1 0,0 0 0,0-1 0,0 1 0,0 0 0,0-1 0,0 1 0,1 0 0,-1-1 0,0 1 0,0 0 0,1-1 0,-1 1 0,0 0 0,1-1 0,-1 1 0,0-1 0,1 1 0,-1-1 0,1 1 0,-1-1 0,1 1 0,-1-1 0,1 1 0,0-1 0,-1 0 0,1 1 0,-1-1 0,1 0 0,0 0 0,-1 1 0,1-1 0,0 0 0,-1 0 0,1 0 0,0 0 0,-1 0 0,1 0 0,0 0 0,-1 0 0,1 0 0,0 0 0,0 0 0,-1 0 1,16 0 7,1-1 1,-1 0-1,0-1 1,-1-1 0,1 0-1,0-1 1,-1-1-1,0-1 1,2-1-8,12-3 25,-1-2 1,0-1-1,-1-1 0,-1-2 1,2-1-26,-13 6 4,-15 11-6,1 0 1,-1 0-1,0 0 1,1 0-1,-1 0 1,0 0-1,0 0 1,1 0-1,-1 0 1,0 0-1,1 0 1,-1 0 0,0 1-1,0-1 1,1 0-1,-1 0 1,0 0-1,0 0 1,1 1-1,-1-1 1,0 0-1,0 0 1,0 1-1,1-1 1,-1 0 0,0 0-1,0 1 1,0-1-1,0 0 1,0 0-1,0 1 1,1-1-1,-1 0 1,0 1-1,0-1 1,0 0-1,0 1 1,0-1 0,0 0-1,0 1 1,0-1-1,0 0 1,0 0-1,-1 1 1,1-1-1,0 0 1,0 1-1,0-1 1,0 0-1,0 0 1,0 1 0,-1-1-1,1 0 1,0 0-1,0 1 1,-1-1 1,1 0-3,-46 185-150,33-48 441,13-136-401,3 16 322,4-14-4719,-2-8 1125</inkml:trace>
  <inkml:trace contextRef="#ctx0" brushRef="#br0" timeOffset="-55484.9">4226 10804 7034,'2'-5'884,"1"-1"0,0 1 0,1 0 1,-1 0-1,1 0 0,0 1 1,0-1-1,1 1 0,-1 0 1,1 0-1,4-3-884,-29 46 3262,7-10-3177,1 0-1,1 1 1,2 0 0,-5 26-85,13-54 6,0 0 0,0 0 0,0 1 0,1-1 0,-1 0-1,1 1 1,0-1 0,-1 1 0,1-1 0,0 0 0,0 1 0,1-1 0,-1 1 0,0-1 0,1 1 0,-1-1 0,1 0 0,0 0 0,0 1 0,0-1 0,0 0 0,0 0 0,1 0 0,-1 0 0,0 0 0,1 0 0,0 0 0,-1-1 0,1 1 0,0 0 0,0-1 0,0 1 0,0-1-1,0 0 1,0 0 0,1 1-6,5-2 25,1 1-1,-1-1 0,1-1 0,-1 1 1,0-1-1,1-1 0,-1 0 0,0 0 1,0 0-1,0-1 0,0 0 0,-1-1 1,1 0-25,9-3-377,10-10-4917,-20 7 1163</inkml:trace>
  <inkml:trace contextRef="#ctx0" brushRef="#br0" timeOffset="-55095.618">4371 10883 7906,'-1'-3'3288,"-2"6"241,1 2-1969,-1 2-503,0 3-417,-1 5-168,-2 3-208,4 2-80,4 1-144,1 6-24,0-4-8,6-2-48,-6-4-216,1-6-576,0-10-216,5-16-2753,-2-3 320</inkml:trace>
  <inkml:trace contextRef="#ctx0" brushRef="#br0" timeOffset="-54782.208">4356 10653 8154,'-62'-40'6584,"55"37"-6483,-1 0-1,0 0 0,0 1 1,0 0-1,0 1 0,0 0 1,0 0-1,0 1 0,0 0 0,-1 0 1,1 1-1,-5 1-100,-126 48 43,136-49-42,-13 8-3,0 0-1,1 1 0,0 1 1,1 0-1,0 1 1,0 0-1,2 1 1,-1 1-1,2 0 1,0 0-1,0 1 1,2 1-1,0 0 0,0 0 1,2 0-1,0 1 1,1 1-1,0-1 1,2 1-1,0 0 1,1-1-1,0 12 3,3-17 1,0 0 1,1 0-1,0 0 1,1 0-1,0 0 0,1 0 1,1 0-1,0-1 1,0 0-1,1 0 0,0 0 1,1 0-1,0-1 0,1 0 1,0 0-1,1 0 1,0-1-1,0-1 0,1 1 1,0-1-1,1-1 1,0 0-1,0 0 0,0-1 1,1 0-1,2 1-1,2-3 62,0 0 0,0 0 0,1-1 0,-1-1 0,0-1 0,1 0 0,-1-1 0,1-1 0,-1 0 0,1-1 0,-1-1 0,0 0 0,0-1 0,0-1-1,-1 0 1,1-1 0,-1-1 0,7-4-62,19-12 465,-2-1-1,0-2 1,-1-2 0,-2-1-1,22-25-464,-46 45 200,0-1 0,0-1 0,-1 0 0,-1-1 0,0 0 0,-1 0 0,0-1 0,0 0-1,-2 0 1,0 0 0,4-12-200,-10 19 54,0 0-1,0 0 0,-1 0 1,1 0-1,-1 0 1,-1 1-1,1-1 0,-1 0 1,0 1-1,0-1 1,-1 1-1,0-1 0,0 1 1,0 0-1,0 0 1,-1 0-1,0 1 0,0-1 1,0 1-1,0 0 0,-1 0 1,0 1-1,1-1 1,-2 1-1,1 0 0,0 0 1,0 1-1,-1-1 1,0 1-1,-1 0-53,-7-6-254,-1 0-1,0 1 1,0 1 0,-1 0 0,0 1-1,0 1 1,0 0 0,0 1-1,0 1 1,-1 1 0,0 0 0,-5 1 254,-68 22-4217,1 15-590</inkml:trace>
  <inkml:trace contextRef="#ctx0" brushRef="#br0" timeOffset="-56618.837">3410 12027 6945,'39'-37'8614,"-35"79"-4725,-23 85-3342,11-85-526,2 1 1,2 0-1,2 0 0,1 1 1,3 3-22,12 23 104,-14-83-2397,-8-6-1249,-11-11-275</inkml:trace>
  <inkml:trace contextRef="#ctx0" brushRef="#br0" timeOffset="-56303.87">3095 12297 8474,'-4'3'3337,"5"-3"239,7-1-2175,9-4-329,5-2-440,18-5 0,7-2-152,14 0-80,-1 2-184,9 5-56,-15 4-96,-4 3 0,-18 1-24,-8 5 8,-14-1-368,2 1 600,-3-6-4400,4-3 1303</inkml:trace>
  <inkml:trace contextRef="#ctx0" brushRef="#br0" timeOffset="-49266.486">4977 11959 7146,'2'3'4947,"7"1"-3031,-6-3-1350,12 5 116,0-1-1,1-1 1,-1-1-1,1 0 1,0-1-1,15 0-681,-15 0 263,232 5 1246,78-13-1059,23-13-317,-60 5-41,2-25 238,-175 18 140,-132 29-962,-86 18-6527,55-23 2589</inkml:trace>
  <inkml:trace contextRef="#ctx0" brushRef="#br0" timeOffset="-48814.688">5490 12341 8258,'-10'-32'8469,"-20"20"-5550,13 14-2808,0 1 0,0 1 1,0 0-1,1 1 1,0 1-1,0 0 1,-8 5-112,15-5-4,-1-1 0,0 2 0,1-1 0,0 1 0,1 1 0,0-1 0,0 1 0,0 1 0,1-1 0,1 2 0,-1-1 0,1 0 1,1 1-1,0 0 0,0 1 0,1-1 0,0 1 0,1-1 0,0 1 0,1 0 0,-1 11 4,2-19 2,0 0 0,1 0 0,-1 0-1,1 0 1,0 0 0,0 0 0,0 0 0,0 0 0,0 1-1,1-1 1,-1 0 0,1 0 0,0 0 0,0 0 0,0 0 0,0-1-1,0 1 1,1 0 0,-1 0 0,1-1 0,0 1 0,0-1-1,0 0 1,0 1 0,0-1 0,1 0 0,-1 0 0,0 0-1,1-1 1,0 1 0,-1 0 0,1-1 0,0 0 0,0 0 0,0 0-1,0 0 1,0 0 0,0 0 0,0-1 0,0 1 0,0-1-1,0 0 1,0 0 0,0 0 0,0-1 0,0 1 0,1-1-2,10-3 68,-1-1 1,0 0-1,-1-1 1,1 0-1,-1-1 1,0-1-1,-1 0 1,0 0-1,0-1 1,-1-1 0,0 0-1,0 0 1,-1-1-1,-1 0 1,0 0-1,0-1 1,-1 0-1,2-6-68,-1 3 64,0 1 1,-1-1-1,-1-1 0,0 1 0,-1-1 0,-1 0 1,0 0-1,-2 0 0,1-1 0,-2 1 0,0-1 1,-1 1-1,-1-1 0,-1 1 0,0-1 0,-1 1 0,0 0 1,-1 0-1,-1 0 0,-1 1 0,0-1 0,-1 2 1,-5-8-65,9 18 0,0-1 1,0 1 0,0 0 0,-1 0-1,1 0 1,-1 0 0,0 1-1,0-1 1,-1 1 0,1 0 0,-1 0-1,1 1 1,-1-1 0,0 1-1,0 0 1,0 0 0,0 1 0,0 0-1,-1 0 1,1 0 0,0 0 0,-1 1-1,1 0 1,-2 0-1,-8 5-29,-1 2 0,1-1 0,0 2 0,1 0 0,0 1 1,0 0-1,1 1 0,0 1 0,1 0 0,0 0 0,1 1 0,0 1 0,1 0 0,0 1 1,-6 11 28,-52 87-3917,57-92 1880,-1 7-2604,12-11-999</inkml:trace>
  <inkml:trace contextRef="#ctx0" brushRef="#br0" timeOffset="-48461.49">6057 12234 6977,'17'-9'5015,"-9"5"2640,-17 17-5619,-189 224-1453,136-168-919,60-67 232,1-1 0,0 1-1,-1 0 1,0 0 0,1-1 0,-1 1 0,0-1 0,0 1-1,1-1 1,-1 0 0,0 0 0,-1 0 0,1 0 0,0 0-1,0 0 1,0-1 0,0 1 0,-1-1 0,1 1 0,0-1-1,-1 0 1,1 0 0,0 0 0,0 0 0,-1 0-1,1-1 1,0 1 0,0-1 0,-1 1 0,1-1 0,0 0-1,0 0 1,0 0 0,0 0 0,-1-1 104,-21-58-5624,17 14 1886</inkml:trace>
  <inkml:trace contextRef="#ctx0" brushRef="#br0" timeOffset="-48460.49">5737 12276 9162,'8'8'2761,"4"1"847,4 3-2535,10 3-17,0 3-296,12 5-64,-3-2-368,6 7-80,-3-4-136,-3 2-552,-8-4-616,2-5-2881,-13-5 216</inkml:trace>
  <inkml:trace contextRef="#ctx0" brushRef="#br0" timeOffset="-48096.841">6426 12237 8426,'15'-5'3240,"-4"5"585,-5 5-2272,-6 7-161,-11 6-480,-10 14-136,-8 1-448,-7 13-40,1-4-208,-2 2-8,13-6-48,3-10-176,9-10-224,3-8-536,2-10-392,3-15 2144,8-9-4841,4-25 2201</inkml:trace>
  <inkml:trace contextRef="#ctx0" brushRef="#br0" timeOffset="-47521.463">6355 12202 8794,'28'9'7995,"-1"36"-6888,-26-44-983,93 219 347,-67-124-486,-37-106-3702,-63-92-244,68 96 3923,-7-11 308,-31-30 3643,65 56-592,18 0-2942,-27-7-142,98 11 1719,-88-17-4181,-12-6 970</inkml:trace>
  <inkml:trace contextRef="#ctx0" brushRef="#br0" timeOffset="-47096.597">4602 12998 4329,'28'10'5245,"14"-7"-1978,-27-3-2482,109-4 1497,0-5 1,8-6-2283,413-61 1903,46 2-1514,-129 27-304,186-47 1621,-608 83-1525,-46 5-149,-5 2-550,1 1-1,-2 0 1,1 1-1,0 0 1,0 1-1,0 0 1,-1 1-1,1 0 1,0 0-1,-9 3 519,-56 7-3795</inkml:trace>
  <inkml:trace contextRef="#ctx0" brushRef="#br0" timeOffset="-46724.865">5563 13410 7338,'1'-2'258,"1"1"0,-1 0 0,1 0 1,-1-1-1,1 1 0,-1 0 1,0-1-1,1 0 0,-1 1 0,0-1 1,0 0-1,0 1 0,0-1 0,-1 0 1,1 0-1,0 0 0,-1 0 1,1 0-1,-1 0 0,0 0 0,0 0 1,0 0-1,0 0 0,0 0 1,0 0-1,0 1 0,0-1 0,-1 0 1,1 0-1,-1 0 0,0 0 0,1 0 1,-1 0-1,0 0 0,0 1 1,0-1-1,0 0 0,-1 1 0,1-1 1,0 1-1,-1-1 0,1 1 0,-1 0 1,1 0-1,-1-1-258,-5-1 40,0 1 1,0-1-1,0 1 0,0 1 0,0-1 0,0 1 1,0 0-1,-1 1 0,1 0 0,0 0 1,0 0-1,-1 1 0,1 0 0,0 1 1,0 0-1,0 0 0,0 0 0,0 1 0,1 0 1,-1 0-1,1 0 0,0 1 0,0 0 1,0 0-1,0 1 0,1 0 0,-1 0 1,1 0-1,1 1 0,-1-1 0,1 1 0,0 0 1,0 1-1,0-1 0,1 0 0,-2 6-40,1 1-14,0 0 0,0 0 0,1 0 0,1 0 0,0 0 0,1 1 0,0 5 14,1-14 3,0 1 1,0 0-1,0-1 1,1 1 0,0-1-1,0 0 1,0 1-1,1-1 1,0 0-1,0 1 1,0-1 0,0 0-1,1-1 1,0 1-1,0 0 1,0-1 0,1 0-1,-1 1 1,2-1-4,-2-2 16,-1 0 1,1-1-1,0 1 1,0-1-1,0 1 1,0-1-1,0 0 1,0-1-1,0 1 1,0 0-1,0-1 1,0 0-1,1 1 1,-1-1-1,0-1 1,0 1-1,0 0 1,0-1-1,0 1 1,0-1-1,0 0 1,0 0-1,0 0 1,0-1 0,0 1-1,0-1 1,0 0-1,1-1-16,69-61 454,-41 25-221,-1 0-1,-2-2 1,-2-1 0,4-12-233,-20 35 116,-1 0 0,-1 0 1,-1-1-1,-1 0 0,4-13-116,-10 29 21,0-1-1,0 1 0,0 0 1,0-1-1,-1 1 0,0 0 1,0-1-1,0 1 0,0 0 0,-1-1 1,1 1-1,-1 0 0,0 0 1,-1-1-1,1 1 0,-1 0 1,0 0-1,0 0 0,0 1 0,0-1 1,0 0-1,-1 1 0,0-1 1,0 1-1,0 0 0,0 0 0,0 0 1,-1 0-1,1 1 0,-1 0 1,0-1-21,-4 1-1,-1-1 0,1 2 0,-1-1 0,1 1 0,-1 0 0,1 1 0,-1 0 0,0 1 0,1-1 1,-1 1-1,1 1 0,-1 0 0,1 0 0,0 1 0,0 0 0,0 0 0,0 1 0,0 0 0,1 0 0,0 1 1,0 0-1,-6 6 1,-172 123-152,140-98-2453,37-29-1557,6-12-340</inkml:trace>
  <inkml:trace contextRef="#ctx0" brushRef="#br0" timeOffset="-45962.809">6047 13193 6777,'8'-8'3790,"-7"9"4566,-9 11-8257,1 1 0,0-1 0,1 1 0,1 0 0,0 0 0,1 1 0,0-1 1,1 1-1,1 0 0,0 0 0,1 0 0,0 0 0,1 0 0,0 1 0,2-1 0,1 9-99,-3-22 6,0 1-1,0-1 1,0 0 0,0 1-1,0-1 1,0 1-1,1-1 1,-1 0-1,0 1 1,1-1-1,-1 0 1,1 1 0,-1-1-1,1 0 1,0 0-1,-1 0 1,1 1-1,0-1 1,0 0-1,0 0 1,0 0 0,0 0-1,0-1 1,0 1-1,0 0 1,1 0-1,-1-1 1,0 1-1,0 0 1,1-1 0,-1 1-1,0-1 1,1 0-1,-1 1 1,0-1-1,1 0 1,-1 0-1,1 0 1,-1 0-1,0 0 1,1 0 0,-1 0-1,0-1 1,1 1-1,-1 0 1,0-1-1,1 1 1,-1-1-1,1 0-5,63-58 339,117-163 69,-172 206-385,-17 18-10,-57 115-45,60-107 29,0-1 0,1 1-1,0-1 1,0 1 0,1 0 0,0 0-1,1 0 1,0 0 0,1 1 3,0-10-134,0 0-1,0 0 1,0 0 0,1 0 0,-1 0-1,0 0 1,1 0 0,-1 0 0,1 0-1,-1 0 1,1 0 0,0 0 0,-1 0-1,1 0 1,0 0 0,0-1 0,-1 1-1,1 0 1,0-1 0,0 1 0,0 0-1,0-1 1,0 1 0,0-1 0,0 1-1,0-1 1,0 0 0,0 0 0,0 1-1,0-1 1,0 0 0,0 0 0,0 0-1,0 0 1,1 0 0,-1 0 0,0 0-1,0 0 1,0-1 0,0 1 0,0 0-1,0-1 1,0 1 0,0-1 0,0 1-1,0-1 1,0 1 0,0-1 134,23-10-4440</inkml:trace>
  <inkml:trace contextRef="#ctx0" brushRef="#br0" timeOffset="-45398.186">6473 13312 9666,'5'35'6773,"-7"17"-5564,0-26-677,-4 80-1679,6-105 1082,0-1-1,0 1 1,0-1 0,-1 1-1,1-1 1,0 1-1,0-1 1,0 1 0,0-1-1,-1 1 1,1-1 0,0 0-1,-1 1 1,1-1 0,0 1-1,-1-1 1,1 0 0,0 1-1,-1-1 1,1 0-1,-1 1 1,1-1 0,0 0-1,-1 0 1,1 1 0,-1-1-1,1 0 1,-1 0 0,1 0-1,-1 0 1,1 0 0,-1 0-1,1 0 1,-1 0-1,1 0 1,-1 0 0,1 0-1,-1 0 1,1 0 0,-1 0-1,1 0 1,-1 0 0,1 0-1,-1-1 1,1 1 0,-1 0-1,1 0 1,-1-1-1,1 1 1,0 0 0,-1-1-1,1 1 1,-1 0 0,1-1-1,0 1 1,-1-1 65,-27-26-1820,22 20 1592,-3 0 220,1-1 0,0 1-1,0-1 1,1-1 0,0 0-1,1 0 1,0 0 0,0-1 0,1 0-1,0 0 1,1 0 0,0 0-1,0-1 1,-1-9 8,5 17 111,1 1 1,-1-1-1,0 0 0,1 0 0,-1 0 1,1 0-1,0 0 0,0 1 0,0-1 1,1 0-1,-1 1 0,0-1 0,1 1 1,0-1-1,0 1 0,0 0 0,0-1 1,0 1-1,0 0 0,0 1 0,0-1 1,1 0-1,-1 1 0,1-1 0,0 1 1,-1 0-1,1-1 0,0 1 1,0 1-1,-1-1 0,3 0-111,95-5 3555,-83 8-3195,0 0-1,0 2 1,-1 0 0,1 0-1,-1 2 1,0 0-1,0 0 1,6 5-360,-20-10 10,0 0 1,0 0-1,0 0 1,0 1-1,0-1 0,0 0 1,0 1-1,-1-1 1,1 1-1,-1-1 0,1 1 1,-1 0-1,0 0 1,1 0-1,-1 0 1,0 0-1,0 0 0,0 0 1,-1 0-1,1 0 1,0 0-1,-1 1 1,1-1-1,-1 0 0,0 0 1,0 1-1,0-1 1,0 0-1,0 0 1,0 1-1,-1-1 0,1 0 1,-1 0-1,0 0 1,1 0-1,-1 1 1,0-1-1,-1 1-10,0 0 28,0 0 0,-1 0 0,1 0 1,0-1-1,-1 1 0,0-1 0,1 0 0,-1 0 1,0 0-1,0 0 0,0 0 0,-1-1 0,1 1 1,0-1-1,-1 0 0,1 0 0,0 0 0,-1 0 1,1-1-1,-1 1 0,1-1 0,-3 0-28,13-3 147,4 5-159,1 1-1,-1 0 1,-1 1 0,1 0 0,-1 1-1,1 0 1,-1 1 0,-1 0 0,1 0 0,-1 1-1,0 0 1,1 2 12,-9-6-2,0 0 0,0 1 0,0-1 0,0 0 1,0 0-1,-1 1 0,0-1 0,1 0 0,-1 1 0,0-1 0,-1 1 0,1-1 0,-1 0 1,1 1-1,-1-1 0,0 0 0,0 0 0,-1 0 0,1 0 0,0 0 0,-1 0 0,0 0 1,0 0-1,0 0 2,1-2 1,-4 11 125,-1-1 1,-1 0-1,0-1 0,0 0 1,-1 0-1,0 0 0,-1-1 1,0 0-1,-1-1 0,1 0 1,-1 0-1,-1-1 0,0 0 1,0-1-1,-9 3-126,16-7-2,-1-1 0,1 0 0,-1-1 1,1 1-1,-1-1 0,1 0 0,-1 0 0,1 0 0,-1-1 0,0 0 0,1 0 1,0 0-1,-1 0 0,1-1 0,0 1 0,-1-1 0,1 0 0,-3-2 2,-32-40-5700,27 14 1376</inkml:trace>
  <inkml:trace contextRef="#ctx0" brushRef="#br0" timeOffset="-44792.284">5030 14092 8994,'10'3'5033,"8"-5"-3275,-8 1-1257,242-43 2857,102-18-2382,37 11-834,-27-6-69,4 1-10,-268 40 23,-140 0-2849,4 6-967,-9-2-439</inkml:trace>
  <inkml:trace contextRef="#ctx0" brushRef="#br0" timeOffset="-44311.565">5751 14309 8514,'10'-14'7222,"-18"1"-4273,-24-4-1299,23 16-1610,-1 1 0,1 0 0,-1 0-1,1 0 1,-1 1 0,1 1 0,0 0 0,-1 0 0,1 1 0,0 0 0,0 0-1,1 1 1,-1 0 0,1 1 0,0 0 0,0 0 0,0 1 0,1-1-1,0 2 1,0-1 0,0 1 0,1 0 0,0 1 0,1-1 0,-1 1 0,1 0-1,1 1 1,-1 0-40,-1 4-2,1 1-1,0 0 0,0 0 1,2 1-1,0-1 0,0 1 1,2-1-1,-1 1 0,2 0 1,0 0-1,1-1 0,0 1 1,1 0-1,2 3 3,-2-16 3,-1 0-1,1-1 1,0 1 0,-1 0-1,1-1 1,0 1 0,0-1-1,0 0 1,1 1 0,-1-1-1,0 0 1,0-1 0,1 1-1,-1 0 1,0 0 0,1-1-1,-1 0 1,1 1 0,-1-1-1,0 0 1,1 0 0,-1 0-1,1-1 1,-1 1 0,1 0-1,-1-1 1,0 0 0,1 0-1,-1 1 1,0-1 0,0 0-1,0-1 1,1 1 0,-1 0-1,0-1 1,-1 1 0,1-1-1,0 0 1,0 1 0,0-2-3,26-15 61,0-2 0,-2-1 0,0-2 0,-2 0 1,0-1-1,-1-2 0,-2 0 0,-1-1 1,-1-1-1,-1-1 0,10-23-61,-19 33 76,-1 0 0,0 0 0,-2-1 0,0 0 0,-1 0 0,-1 0 0,0-5-76,-3 19 13,-1 0-1,1 0 1,-1 0-1,0 0 1,0 0-1,-1 0 1,0-1-1,0 1 1,0 0-1,-1 1 1,0-1-1,0 0 1,-1 0-1,1 1 1,-1-1 0,0 1-1,0 0 1,-1 0-1,0 0 1,0 1-1,0-1 1,0 1-1,-1 0 1,0 0-1,0 0 1,0 1-1,0-1 1,0 1-1,-1 1 1,1-1-1,-1 1 1,0 0-1,0 0 1,1 1-1,-1-1 1,-2 1-13,-3 1-7,0 1 0,-1 0 1,1 0-1,0 1 0,0 0 0,0 1 1,0 1-1,0 0 0,1 0 0,-1 1 1,1 0-1,0 1 0,1 0 0,-1 0 1,-2 4 6,1-3-39,1 0 1,0 0-1,1 1 0,0 0 1,0 1-1,1 0 1,0 0-1,0 1 1,1 0-1,1 0 1,-1 1-1,2-1 1,-1 2-1,2-1 1,-1 0-1,2 1 1,-1 0-1,0 6 39,4-15-335,0 0-1,1 0 1,-1 0-1,1 0 1,-1 0-1,1 0 0,0 0 1,0 0-1,0 0 1,0-1-1,0 1 1,1 0-1,-1-1 1,1 1-1,0-1 1,0 0-1,0 1 336,19 9-4363</inkml:trace>
  <inkml:trace contextRef="#ctx0" brushRef="#br0" timeOffset="-43998.329">6411 14133 9898,'4'2'3633,"-5"2"416,-4 10-2737,-5 9-272,-7 7-584,-9 19-88,-3 1-192,-6 1-15,7-8-129,-1-2 40,9-17-48,0-13 40,8-10-329,3-1-1231,-3-15-704,-2-28-2057,-4-4-808</inkml:trace>
  <inkml:trace contextRef="#ctx0" brushRef="#br0" timeOffset="-43397.371">6136 14098 9370,'11'17'3353,"1"12"528,3 0-2449,15 13-448,-1-1-336,9 5-152,3-8-248,8-5-8,-7-10-192,7-8-904,-10-12 3273,-10-8-6546,-14-5 2344</inkml:trace>
  <inkml:trace contextRef="#ctx0" brushRef="#br0" timeOffset="-43153.504">6672 14250 9466,'53'-22'9349,"-51"23"-9248,-1-1 1,0 0 0,1 0-1,-1 1 1,0-1-1,0 1 1,0-1 0,1 1-1,-1-1 1,0 1 0,0 0-1,0-1 1,0 1 0,0 0-1,0 0 1,0 0-1,0 0 1,0 0 0,-1 0-1,1 0 1,0 0 0,-1 0-1,1 0 1,0 1-1,-1-1 1,0 0 0,1 0-1,-1 1 1,1 0-102,1 12 210,1 0-1,-2 0 1,0 0-1,0 0 1,-2 0-1,1 0 1,-2 3-210,-1 27 193,-4 119-378,34-236-6023,-14 39 2174</inkml:trace>
  <inkml:trace contextRef="#ctx0" brushRef="#br0" timeOffset="-42805.358">6605 14242 10690,'2'-6'610,"-1"0"0,2 0 0,-1 0-1,1 0 1,0 0 0,0 0 0,1 0 0,-1 1-1,1 0 1,0 0 0,1 0 0,-1 0-1,1 1 1,0-1 0,0 1 0,1 0-610,1 0 172,0 0 0,0 0-1,1 1 1,-1 0 0,1 0 0,0 1 0,0 0 0,0 0 0,0 1-1,0 0 1,0 0 0,2 1-172,-1-1-24,-1 2-1,0-1 1,1 1-1,-1 0 1,0 1-1,0 0 1,0 0-1,0 1 1,0 0-1,0 0 1,0 1-1,-1 0 1,0 0-1,0 1 1,0-1-1,-1 2 1,1-1-1,-1 1 1,0 0-1,-1 0 1,1 1-1,-1-1 1,-1 1-1,1 1 1,0 1 24,-3-3 37,0 0 0,0 0 0,-1 0 0,0 1 1,0-1-1,0 0 0,-1 1 0,0-1 0,0 0 0,-1 1 1,0-1-1,0 0 0,0 0 0,-1 1 0,0-1 0,0 0 1,0 0-1,-1-1 0,0 1 0,0-1 0,0 1 0,-1-1 1,0 0-1,0 0 0,0 0 0,0-1 0,-1 1 0,0-1 1,0 0-1,0-1 0,0 1 0,-1-1 0,0 0 0,1 0 1,-1-1-1,0 0 0,0 0 0,0 0 0,-1-1 0,1 0 1,0 0-1,0 0 0,-1-1 0,1 0 0,0 0 0,-2-1-37,131-2-222,-108 3 221,-1-1-3,0 1 0,-1 0 0,1 2-1,0-1 1,0 1 0,-1 1 0,0 1 0,1 0-1,-1 0 1,-1 1 0,5 3 4,-14-6-2,-1 0-1,1 0 1,-1 0-1,0 1 1,0-1 0,0 0-1,0 1 1,-1 0-1,1-1 1,-1 1 0,1 0-1,-1 0 1,0 0 0,0 0-1,0 0 1,0 0-1,-1 0 1,1 0 0,-1 0-1,0 0 1,0 0-1,0 0 1,0 0 0,-1 1-1,1-1 1,-1 0 0,1 0-1,-1 0 1,0 0-1,-1 0 1,0 2 2,-48 87 465,44-83-390,-1-1 0,-1 0 0,1 0 1,-2 0-1,1-1 0,-1 0 0,0-1 1,0 0-1,-1 0 0,1-1 0,-1 0 0,0-1 1,-1 0-1,1-1 0,-1 0 0,0-1 1,0 0-1,0 0 0,0-1 0,0 0 0,0-1 1,0-1-1,0 0 0,0 0 0,0-1 1,1 0-1,-1-1 0,0 0 0,1-1 0,0 0 1,0-1-1,-7-3-75,-45-20-2315,-8 25-4185,14 13 1119</inkml:trace>
  <inkml:trace contextRef="#ctx0" brushRef="#br0" timeOffset="-53194.634">5247 11402 8202,'29'-65'9418,"-29"64"-9348,0-1 0,0 1 1,1-1-1,-1 1 0,0 0 0,0-1 1,-1 1-1,1-1 0,0 1 0,0-1 1,-1 1-1,1-1 0,-1 1 0,1 0 1,-1-1-1,1 1 0,-1 0 0,0-1 1,0 1-1,0 0 0,1 0 0,-1 0 0,0 0 1,-1 0-1,1 0 0,0 0 0,0 0 1,0 0-1,-1 0 0,1 1 0,0-1 1,-1 0-1,1 1 0,0 0 0,-1-1 1,1 1-1,-1-1 0,1 1 0,-1 0 1,1 0-1,0 0 0,-1 0 0,1 0 1,-1 0-1,1 1 0,-2-1-70,-6 2 2,1 1-1,0-1 1,-1 1-1,1 1 1,0 0-1,1 0 1,-1 0-1,1 1 1,0 0-1,0 1 1,0-1-1,1 1 1,0 0-1,-2 4-1,-5 3-4,2 1-1,-1 1 0,2 0 1,0 0-1,1 1 0,1 0 1,0 0-1,1 1 0,1 0 1,-1 5 4,4 37-26,4-57 27,0-1-1,0 1 1,0-1-1,0 1 0,0-1 1,1 0-1,-1 1 1,0-1-1,1 0 0,-1 0 1,1 0-1,-1 0 0,1 0 1,-1 0-1,1-1 1,0 1-1,0 0 0,-1-1 1,1 1-1,0-1 1,0 0-1,-1 1 0,1-1 1,0 0-1,0 0 1,0 0-1,-1-1 0,1 1 1,0 0-1,0-1 0,-1 1 1,1-1-1,0 1 1,0-1-1,-1 0 0,1 0 1,-1 0-1,2 0 0,27-14 37,-1-1 0,0-1-1,-1-2 1,-1-1 0,-1-1 0,-1-1 0,-1-1-1,0-1-36,-20 20 4,20-17 49,0-1 0,-1-1 1,-2-1-1,0-1 1,-2-1-1,0-1 1,-2 0-1,-1-1 1,-1-1-1,-2 0 1,-1-1-1,8-31-53,-19 59 19,0 0 0,0-1 1,0 1-1,-1 0 0,1 0 1,-1-1-1,0 1 0,0 0 0,0-1 1,0 1-1,0-1 0,0 1 0,0 0 1,-1-1-1,0 1 0,1 0 0,-1 0 1,0-1-1,0 1 0,0 0 0,0 0 1,0 0-1,-1 0 0,1 0 0,0 0 1,-1 1-1,0-1 0,1 0 0,-1 1 1,0-1-1,0 1 0,-1-1-19,-7 0 17,1 1 1,-1 0-1,1 1 0,-1 0 1,1 0-1,-1 1 1,1 0-1,0 1 0,-1 0 1,1 1-1,0 0 0,0 0 1,0 1-1,1 0 0,-7 4-17,-1-1 10,-64 46-1513,67-42-574,-2-2-147</inkml:trace>
  <inkml:trace contextRef="#ctx0" brushRef="#br0" timeOffset="-52492.496">5799 11257 6065,'9'-15'10665,"-67"86"-7749,52-60-2907,0-1 0,1 1 1,0 1-1,0-1 0,1 1 1,1-1-1,0 1 0,1 0 1,0 0-1,1 1 0,0-1 1,1 0-1,0 0 0,1 0 1,1 1-1,0-1 0,1 3-9,-3-13 5,1 1 0,0-1 0,-1 0 1,1 0-1,0 0 0,0-1 0,0 1 0,0 0 0,1 0 0,-1 0 0,0-1 0,1 1 0,-1-1 0,1 1 1,0-1-1,-1 0 0,1 1 0,0-1 0,0 0 0,0 0 0,0 0 0,0-1 0,0 1 0,0 0 0,0-1 0,0 1 1,0-1-1,0 0 0,0 1 0,0-1 0,1 0 0,-1 0 0,0-1 0,0 1 0,0 0 0,0-1 0,0 1 0,0-1 1,0 0-1,0 0 0,0 1 0,0-1 0,1-2-5,19-9 59,-1-2-1,-1-1 1,-1-1-1,0 0 1,-1-1-1,4-6-58,10-8 34,100-92 77,-124 115 13,-24 23-32,7-1-80,0 0 1,1 1-1,1 0 0,1 0 1,0 1-1,0 0 0,2 0 1,-1 8-13,3-18 3,0 1 1,0 0-1,1 0 1,1 0-1,-1 0 1,1-1-1,0 1 1,0 0 0,1 0-1,0 0 1,0 0-1,1 0 1,0-1-1,1 5-3,-1-10-140,0 1 0,0-1 0,0 1 0,0-1 0,1 0 0,-1 0 0,0 0 0,0 0 0,1 0 0,-1 0 0,0-1 0,1 1 0,-1-1 1,1 0-1,-1 0 0,1 1 0,-1-2 0,1 1 0,-1 0 0,1 0 0,-1-1 0,0 1 0,1-1 0,-1 0 0,1 0 0,-1 0 0,0 0 140,9-2-1338,28-4-3096,-1-1-1257</inkml:trace>
  <inkml:trace contextRef="#ctx0" brushRef="#br0" timeOffset="-50807.571">6435 11328 5297,'30'-27'8911,"-30"30"-5541,-9 12-2556,6-11-479,-23 36 204,-39 58 17,-3-3 0,-64 66-556,102-133 53,30-28-90,-1-1 0,0 1 0,1-1 1,-1 1-1,0-1 0,1 1 0,-1-1 0,1 0 0,-1 1 1,1-1-1,-1 0 0,1 1 0,0-1 0,-1 0 0,1 0 0,0 0 1,-1 1-1,1-1 0,0 0 0,0 0 0,0 0 0,0 1 0,0-1 1,0 0-1,0 0 0,0 0 0,0 0 0,0 1 0,1-1 1,-1 0-1,0 0 0,0 0 0,1 1 0,-1-1 0,1 0 0,-1 0 1,0 1-1,1-1 37,52-101-3884,-37 76 2493,26-38-2111,2 0-23</inkml:trace>
  <inkml:trace contextRef="#ctx0" brushRef="#br0" timeOffset="-50536.906">6429 11285 8258,'4'2'6842,"-10"20"-4756,3-10-1486,0 3-471,0 0-1,1 0 1,1 0-1,0 1 0,1-1 1,1 1-1,0-1 0,1 0 1,0 0-1,2 1 0,0-2 1,0 1-1,1 0 1,1-1-1,1 0 0,4 7-128,-7-15-47,-3-4-25,1-1 1,-1 0-1,1 0 0,-1 1 0,1-1 1,-1 0-1,0 1 0,0-1 1,0 1-1,0 0 0,0-1 0,0 1 1,0 0-1,-1 0 0,1 0 1,-1-1-1,1 1 0,-1 0 0,0 0 1,0 0-1,1 0 0,-1 0 1,0 0-1,-1 0 0,1-1 0,0 1 1,-1 0-1,1 0 0,-1 0 1,1 0-1,-1 0 0,0-1 0,0 1 1,0 0-1,0-1 0,0 1 1,0-1-1,0 1 0,0-1 0,-1 1 1,1-1-1,-1 0 72,-25-5-4961,12-5 1887</inkml:trace>
  <inkml:trace contextRef="#ctx0" brushRef="#br0" timeOffset="-49910.853">6317 11511 8610,'-9'-9'3024,"5"6"497,6 3-2417,6 5-79,5-1-441,5 4-104,4 0-232,3-1 0,0 2-128,-1 2-760,-9 0-3153,-4 1 840</inkml:trace>
  <inkml:trace contextRef="#ctx0" brushRef="#br0" timeOffset="-40712.103">7984 12627 10954,'0'-1'158,"1"1"-1,-1 0 0,0-1 0,1 1 1,-1 0-1,1-1 0,-1 1 1,0 0-1,1 0 0,-1-1 0,1 1 1,-1 0-1,1 0 0,-1 0 0,1 0 1,-1 0-1,1-1 0,-1 1 1,1 0-1,-1 0 0,1 0 0,-1 0 1,1 1-1,-1-1 0,1 0 1,-1 0-1,1 0 0,-1 0 0,1 0 1,-1 1-1,0-1 0,1 0 0,-1 0 1,1 1-1,-1-1 0,0 0 1,1 1-1,-1-1 0,0 0 0,1 1 1,-1-1-1,0 1 0,1-1 0,-1 0 1,0 1-1,0-1 0,1 1 1,-1-1-1,0 1 0,0-1 0,0 1 1,0-1-1,0 1 0,0-1 1,0 1-1,0-1 0,0 1 0,0-1 1,0 1-1,0-1 0,0 1 0,0-1 1,0 0-1,-1 1 0,1-1 1,0 1-1,0-1 0,0 1 0,-1-1 1,1 1-158,1 14-597,-1-14 600,-1 0-1,1 0 1,0 0-1,0 0 1,0 0-1,0 0 1,0 0-1,0 0 1,0 0-1,1 0 1,-1 0-1,0-1 1,0 1 0,1 0-1,-1 0 1,1 0-1,-1 0 1,1 0-1,-1 0 1,1 0-1,-1-1 1,1 1-1,0 0 1,-1-1-1,1 1 1,0 0-1,0-1 1,0 1-1,-1-1 1,1 1-1,0-1 1,0 1-1,0-1 1,0 0-1,0 1 1,0-1-1,0 0 1,0 0-1,0 0 1,0 0 0,0 0-1,0 0 1,0 0-1,0 0 1,0 0-1,0 0 1,0 0-1,0-1 1,0 1-1,0 0 1,0-1-1,-1 1 1,1-1-1,0 1-2,8-9 85,-1 1-1,0-1 1,0-1-1,-1 0 1,0 0 0,-1 0-1,0-1 1,-1 1-1,0-1 1,1-6-85,-5 16 22,-1 0-1,1-1 1,0 1 0,-1-1-1,1 1 1,-1-1 0,0 1 0,1-1-1,-1 1 1,0-1 0,0 1 0,0-1-1,0 1 1,0-1 0,0 1 0,0-1-1,-1 1 1,1-1 0,-1 1 0,1-1-1,-1 1 1,1-1 0,-1 1 0,0 0-1,1-1 1,-1 1 0,0 0 0,0 0-1,0-1 1,0 1 0,0 0 0,-1 0-1,1 0 1,0 0 0,0 1 0,-1-1-1,1 0 1,0 0 0,-1 1 0,1-1-1,-1 1 1,1-1 0,-1 1-1,1 0 1,-1-1 0,1 1 0,-1 0-1,1 0 1,-1 0 0,1 0 0,-1 0-1,1 1 1,-1-1 0,1 0 0,-1 1-1,-1 0-21,-4 4 10,-1 1 0,1-1 0,0 2 1,1-1-1,0 1 0,0 0 0,0 0 0,1 1 0,0-1 0,0 1 0,1 0 0,0 1 0,0-1 0,1 1 0,0 0 0,1 0 0,-1-1 0,2 2 0,-1-1-10,2-9 0,-1 3 0,1-1 0,-1 1-1,0-1 1,1 1 0,-1 0-1,1-1 1,0 1 0,0-1 0,0 1-1,0 0 1,0-1 0,1 1-1,-1-1 1,1 1 0,0-1 0,0 1-1,0-1 1,0 1 0,0-1 0,0 0-1,0 1 1,1-1 0,-1 0-1,2 1 1,-2-3-9,0 0 0,1 0-1,-1 0 1,0 0-1,0 0 1,0 0 0,0-1-1,0 1 1,1 0-1,-1-1 1,0 1 0,0-1-1,0 1 1,0-1-1,0 1 1,0-1 0,0 0-1,0 1 1,-1-1-1,1 0 1,0 0 0,0 0-1,-1 0 1,1 0-1,0 0 1,-1 0 0,1 0 9,5-6-371,19-17-2183</inkml:trace>
  <inkml:trace contextRef="#ctx0" brushRef="#br0" timeOffset="-37417.366">8938 11660 9394,'-39'-2'8794,"-20"23"-7656,54-19-758,-10 5-332,0 1 1,1 1 0,0 0 0,0 1 0,1 0 0,1 1 0,-1 1 0,2 0 0,0 1 0,0 0 0,1 0 0,1 1 0,0 0 0,1 1 0,0 0 0,1 0 0,-1 8-49,6 37-31,4-58 31,0 0 0,0 1 0,0-1 1,0-1-1,0 1 0,0 0 0,0 0 0,1-1 0,-1 1 0,1-1 1,-1 0-1,1 0 0,-1 0 0,1 0 0,0 0 0,-1 0 1,1-1-1,0 0 0,0 1 0,-1-1 0,1 0 0,0 0 0,0 0 1,0-1-1,-1 1 0,1-1 0,0 1 0,-1-1 0,1 0 0,0 0 1,-1 0-1,1-1 0,-1 1 0,0 0 0,1-1 0,-1 0 0,2-1 0,24-13 83,0-1 0,-1-1-1,-1-2 1,0 0-1,-2-2 1,-1-1-1,0-1 1,-2 0 0,-1-2-1,-1 0 1,-1-1-1,-1-1 1,5-14-83,-15 29 95,-1 0 0,0 0-1,0 0 1,-2 0 0,1-1 0,-2 0 0,0 0 0,0 0-1,-2 0 1,0-1 0,0 1 0,-1 0 0,-1-1 0,0 1-1,-1 0 1,-1 0 0,0 0 0,-1 0 0,-1-1-95,2 10 26,0 0 0,0 0 0,-1 0 0,0 0 0,0 0 0,0 1 0,-1 0 0,0 0 0,1 0 0,-1 0 0,0 1 0,-1 0 1,1 0-1,-1 0 0,1 1 0,-1-1 0,0 1 0,0 1 0,0-1 0,0 1 0,0 0 0,0 1 0,0-1 0,0 1 0,-1 0 0,1 1 0,-2 0-26,-2 0-8,-1 0-1,1 1 0,0 1 0,-1 0 1,1 0-1,0 1 0,0 0 0,1 0 0,0 1 1,-1 1-1,2 0 0,-1 0 0,1 0 1,-1 1-1,-2 5 9,5-6-88,2 0 0,-1 0-1,1 1 1,0 0 0,0 0 0,1 0 0,-1 0 0,2 1 0,-1-1 0,0 6 88,4 45-5106,12-29 928</inkml:trace>
  <inkml:trace contextRef="#ctx0" brushRef="#br0" timeOffset="-36559.436">9377 11674 9746,'-1'-27'8742,"-6"32"-6670,-1 7-1939,1 2 1,0-1-1,1 1 0,1 0 0,0 1 0,-2 11-133,2-10 32,-2 7-48,2-7 15,0-1 1,0 1 0,2 0 0,0 0-1,1 0 1,0 1 0,1-1 0,2 13 0,-1-27 2,0-1 0,0 1 1,0-1-1,0 1 1,0-1-1,1 1 1,-1-1-1,0 0 1,1 1-1,-1-1 1,1 1-1,0-1 1,0 0-1,-1 0 0,1 1 1,0-1-1,0 0 1,0 0-1,0 0 1,0 0-1,0 0 1,0 0-1,1 0 1,-1 0-1,0-1 1,1 1-1,-1 0 0,0-1 1,1 1-1,-1-1 1,2 1-3,47-14 157,-27 0-114,-2-1 0,1 0-1,-2-2 1,0 0 0,-1-1 0,0-1 0,-2-1 0,0-1-1,4-6-42,-4 3 55,0-1 0,-2-1 0,0 0 0,9-22-55,-20 30 177,-14 33-78,1 4-94,0 0-1,2 1 0,0 0 1,1 0-1,2 1 0,0 0 0,1-1 1,1 1-1,1 0 0,2 12-4,-1-35-99,0 1-1,1-1 1,-1 0-1,0 1 1,1-1-1,-1 1 1,1-1 0,-1 0-1,1 1 1,-1-1-1,1 1 1,-1-1-1,1 1 1,-1 0-1,1-1 1,0 1-1,-1-1 1,1 1 0,0 0-1,-1 0 1,1-1-1,0 1 1,0 0-1,-1 0 1,1 0-1,0 0 1,0 0-1,-1 0 1,1 0 0,0 0-1,0 0 1,-1 0-1,1 0 1,0 1-1,-1-1 1,1 0-1,0 0 1,-1 1 0,1-1-1,0 0 1,-1 1-1,1-1 1,0 1-1,-1-1 1,1 1-1,-1-1 1,1 1-1,-1-1 1,1 1 0,-1 0-1,0-1 1,1 1-1,-1-1 1,0 1-1,1 0 1,-1 0-1,0-1 1,0 1-1,1 0 1,-1-1 0,0 1 99,14-32-4245</inkml:trace>
  <inkml:trace contextRef="#ctx0" brushRef="#br0" timeOffset="-36301.837">9855 11868 5041,'56'-65'13846,"-56"64"-13782,1 1 0,-1 0 1,1-1-1,-1 1 0,1 0 0,-1 0 1,1-1-1,0 1 0,-1 0 0,1 0 1,-1 0-1,1 0 0,-1 0 1,1 0-1,0 0 0,-1 0 0,1 0 1,-1 0-1,1 0 0,0 0 0,-1 0 1,1 0-1,-1 1 0,1-1 1,-1 0-1,1 1 0,-1-1 0,1 0 1,-1 0-1,1 1 0,-1-1 0,1 1 1,-1-1-1,1 1 0,-1-1 1,0 1-1,1-1 0,-1 1 0,0-1 1,1 1-1,-1-1 0,0 1 0,0-1 1,0 1-1,0-1 0,1 1 1,-1 0-1,0-1 0,0 1 0,0-1 1,0 1-65,5 35 276,-6 8-241,-1-1 0,-2 1 0,-8 29-35,1-34-837,-15-63-6752,6-1 3127</inkml:trace>
  <inkml:trace contextRef="#ctx0" brushRef="#br0" timeOffset="-35838.822">9677 11763 9122,'30'-6'6944,"-2"-3"-4275,19-5-1177,-32 10-1322,1 0-1,0 0 1,0 2-1,0 0 1,0 0-1,0 2 1,0 0-1,0 1 1,0 0-1,0 2 1,0 0 0,0 0-1,-1 2 1,1 0-1,13 6-169,-25-7 5,0-1 0,0 0 1,0 1-1,-1 0 0,0 0 0,0 0 0,0 0 0,0 0 0,0 1 0,-1-1 0,0 1 0,0-1 1,0 1-1,-1 0 0,1 0 0,-1 0 0,0 0 0,-1 0 0,1 0 0,-1 0 0,0 0 0,0 1 1,-1-1-1,1 0 0,-1 0 0,0 0 0,-1 0 0,1 0 0,-1-1 0,0 1 0,0 0 0,-1-1 1,1 1-1,-1-1 0,0 0 0,0 0 0,0 0 0,-1 0 0,1-1 0,-4 3-5,-27 20 682,75-27-762,-38 1 77,0-1 0,1 1 0,-1 0 0,0 1 0,0-1 0,0 1 0,0-1 0,0 1 0,0 0 0,0 0 0,0 0 0,0 0 0,0 1 0,-1-1 0,1 1 0,0-1 1,-1 1-1,1 0 0,-1 0 0,0 0 0,0 1 0,0-1 0,0 0 0,0 1 0,0 0 0,0-1 0,-1 1 0,0 0 0,1 0 0,-1 0 0,0 0 0,0 0 0,-1 0 0,1 0 0,-1 0 0,1 3 3,0 5-9,0 0 0,0 0 0,-1 0-1,-1 0 1,0 0 0,0-1 0,-1 1-1,0 0 1,-1 0 0,-1 1 9,0-2 65,-1-1-1,0 0 1,0-1 0,-1 1 0,0-1-1,0 0 1,-1 0 0,0-1 0,-1 0-1,1 0 1,-1 0 0,-1-1 0,1-1-1,-1 1 1,0-1 0,0-1 0,0 0-1,-1 0 1,0-1 0,0 0 0,1 0-1,-6-1-64,5-3 6,-1-1-1,0 0 0,1-1 1,0 0-1,0-1 0,0 0 1,0 0-1,0-1 0,1-1 0,0 0 1,0 0-1,1 0 0,-1-1 1,2 0-1,-1-1 0,1 0 1,0 0-1,-4-7-5,-12-8-1200,4 5-3093,8 9-36</inkml:trace>
  <inkml:trace contextRef="#ctx0" brushRef="#br0" timeOffset="-35294.738">8776 12586 8866,'2'3'7125,"13"-2"-6310,-11-1-88,186-11 2718,159-44-2084,89-23-912,-26 14-269,-331 57-144,-81 8-57,0 0 0,0 0 0,0 0 0,-1 0 0,1 0 0,0 0 0,-1 0 0,1 0 0,0-1 0,-1 1 0,1 0 1,-1 0-1,1 0 0,-1 0 0,0-1 0,1 1 0,-1 0 0,0-1 0,1 1 0,-1 0 0,0-1 0,0 1 0,0-1 1,0 1-1,1-1 0,-1 0 0,0 1 0,0-1 0,0 0 0,0 0 0,0 1 0,0-1 0,0 0 0,0 0 0,-1 0 21,-36-4-5325,20-10 1318</inkml:trace>
  <inkml:trace contextRef="#ctx0" brushRef="#br0" timeOffset="-34237.242">9155 12951 8042,'6'-4'2522,"-6"4"-2369,-1 0-1,1-1 0,-1 1 0,1 0 1,0 0-1,-1 0 0,1-1 0,0 1 1,-1 0-1,1 0 0,0-1 0,-1 1 1,1 0-1,0-1 0,-1 1 0,1 0 1,0-1-1,0 1 0,-1 0 0,1-1 1,0 1-1,0-1 0,0 1 0,0 0 1,0-1-1,0 1 0,-1-1 0,1 1 1,0 0-1,0-1 0,0 1 0,0-1 1,1 1-1,-1-1 0,0 1 0,0 0 1,0-1-1,0 1 0,0-1 0,0 1 1,1 0-1,-1-1 0,0 1 0,0 0 1,0-1-1,1 1 0,-1 0 1,0-1-1,1 1 0,-1 0 0,0-1 1,1 1-1,-1 0 0,0 0 0,1-1 1,-1 1-1,1 0 0,-1 0 0,0 0 1,1 0-1,-1 0 0,1 0 0,-1-1 1,0 1-1,1 0 0,-1 0 0,1 0 1,-1 0-1,1 1-152,-10-1 68,0 1 0,1 1 0,-1 0 0,0 0 0,1 1 0,0 0 0,-1 0 0,1 1 1,1 0-1,-1 0 0,1 1 0,-1 0 0,1 0 0,1 1 0,-1 0 0,1 0 0,0 1 0,0 0 0,1 0 0,0 0 0,0 0 1,-3 7-70,1-3-5,0 0-1,1 0 1,0 1-1,0 0 1,2 0-1,-1 0 1,1 1-1,1-1 0,0 1 1,1 0-1,1 0 1,0 0-1,0 10 7,2-19-2,-1-1 0,1 1 0,-1 0 0,1-1-1,0 1 1,0 0 0,1-1 0,-1 1 0,1-1 0,-1 0 0,1 0-1,0 1 1,1-1 0,-1 0 0,0-1 0,1 1 0,0 0 0,-1-1-1,1 1 1,0-1 0,0 0 0,1 0 0,-1 0 0,0 0 0,1-1-1,-1 1 1,1-1 0,-1 0 0,1 0 0,0 0 0,-1-1 0,1 1-1,0-1 1,-1 0 0,1 0 0,0 0 0,0-1 0,2 1 2,101-37 80,-89 25-30,1-1 0,-1-1 1,-1 0-1,-1-1 1,0-1-1,-1-1 0,-1 0 1,0-1-1,-1 0 0,-1-1 1,-1-1-1,-1 0 0,0 0 1,-2-1-1,0 0 0,4-19-50,-5 16 131,-1 0 0,-1 0 0,-1 0 0,-2 0 0,0 0 0,-1-16-131,-1 34 34,0-1 0,0 1 1,-1-1-1,0 1 1,0-1-1,0 1 0,-1 0 1,0 0-1,0-1 1,-1 1-1,0 1 0,0-1 1,0 0-1,-1 1 0,0-1 1,0 1-1,0 0 1,0 1-1,-1-1 0,0 1 1,0-1-1,0 1 0,0 1 1,-1-1-1,0 1 1,1 0-1,-4-1-34,-9 1-3,0 0 1,1 1-1,-1 1 0,0 1 1,0 1-1,0 0 0,0 1 1,0 1-1,0 1 0,1 0 1,-1 1-1,1 1 0,1 1 1,-2 0 2,3 0-149,-64 34-620,49 11-5771,25-21 2078</inkml:trace>
  <inkml:trace contextRef="#ctx0" brushRef="#br0" timeOffset="-31403.298">9920 12725 4449,'63'-97'13179,"-64"98"-10175,-18-6-1905,12 1-936,-6 8 559,10-5-666,1-1 1,-1 1-1,0 0 1,1 0-1,-1 0 1,0 0-1,0 0 1,0 0-1,0 1 1,0 0-1,0-1 1,1 1-1,-1 0 1,0 1-1,0-1 1,0 0-1,0 1 1,0 0-1,0 0-56,-11 4-1,1 2-1,0 0 1,0 0-1,0 1 1,1 1-1,0 0 1,1 1-1,0 0 1,1 1 0,0 0-1,0 0 1,1 1-1,1 0 1,0 1-1,0 1 2,5-11 1,-8 14-4,0 1 1,1 0-1,1 0 1,1 1-1,0 0 1,1 1-1,1 0 1,-2 15 2,6-24-5,0 1 1,1-1-1,0 0 0,1 0 0,0 1 1,1-1-1,0 0 0,1 1 1,0-1-1,1 0 0,0 0 1,1-1-1,0 1 0,0-1 1,1 0-1,3 4 5,-2-7-5,1-1 0,-1 1 0,2-1 0,-1 0 0,1-1 0,-1 1 0,2-2 1,-1 1-1,0-1 0,1 0 0,0-1 0,0 0 0,0 0 0,0-1 0,0 0 0,1-1 0,8 0 5,-12 0 7,-1-1-1,1 1 1,0-1 0,-1-1-1,1 1 1,-1-1 0,0 0-1,1 0 1,-1-1 0,0 0-1,1 1 1,-1-2 0,0 1-1,0-1 1,-1 1 0,1-2-1,-1 1 1,1 0 0,-1-1-1,0 0 1,0 1 0,0-2-1,-1 1 1,0 0 0,3-5-7,47-77 157,-52 84-146,-1 1-1,0 0 1,0 0-1,0 0 1,0 0 0,0 0-1,0 0 1,0 0-1,0 0 1,0 0-1,0 0 1,0 0 0,-1 0-1,1 0 1,0 0-1,-1 0 1,1 0 0,-1 0-1,1 0 1,-1 0-1,1 0 1,-1 0-1,0 0 1,0 1 0,1-1-1,-1 0 1,0 0-1,0 1 1,0-1-1,0 1 1,1-1 0,-1 1-1,0-1 1,0 1-1,0-1 1,0 1 0,-1 0-1,1-1 1,0 1-1,0 0-10,-46-4 179,39 6-174,1 1 0,0-1 0,0 1 0,0 1 0,0-1 0,0 1 1,0 0-1,1 1 0,0 0 0,0 0 0,0 0 0,1 0 0,0 1 1,-3 3-6,9-9-2,-1 0 1,0 0 0,1 0 0,-1 0 0,0 0 0,1 0 0,-1 0 0,0 0 0,1 0 0,-1 0 0,0 0 0,1 0 0,-1 0-1,0 0 1,1 0 0,-1 0 0,0 0 0,0 0 0,1 1 0,-1-1 0,0 0 0,1 0 0,-1 0 0,0 1 0,0-1-1,1 0 1,-1 0 0,0 1 0,0-1 0,0 0 0,1 0 0,-1 1 0,0-1 0,0 0 0,0 1 0,0-1 0,0 0 0,0 1-1,0-1 1,0 0 0,1 1 0,-1-1 0,0 0 0,0 0 0,0 1 0,0-1 0,-1 0 0,1 1 0,0-1 0,0 0-1,0 1 1,0-1 0,0 0 0,0 1 0,0-1 0,-1 0 0,1 1 0,0-1 0,0 0 0,0 0 0,-1 1 0,1-1 0,0 0-1,0 0 1,-1 0 0,1 1 0,0-1 0,0 0 0,-1 0 0,1 0 1,25-7-65,-23 7 63,233-117-27,-235 117 25,1-1 0,-1 0 0,1 1 1,-1-1-1,1 1 0,-1-1 1,1 1-1,0-1 0,-1 1 1,1 0-1,-1-1 0,1 1 1,0 0-1,0-1 0,-1 1 1,1 0-1,0 0 0,-1-1 0,1 1 1,0 0-1,0 0 0,-1 0 1,1 0-1,0 0 0,0 0 1,-1 0-1,1 0 0,0 1 1,0-1-1,-1 0 0,1 0 1,0 1-1,0-1 0,-1 0 0,1 1 1,-1-1-1,1 1 0,0-1 1,-1 1-1,1-1 0,-1 1 1,1-1-1,-1 1 0,1-1 1,-1 1-1,1 0 0,-1-1 1,0 1-1,1 0 0,-1-1 0,0 1 1,0 0-1,1 0 0,-1-1 1,0 1-1,0 0 0,0 0 1,0-1-1,0 1 0,0 0 1,0 0-1,0-1 0,0 1 1,0 0-1,-1 0 0,1-1 0,0 1 1,-1 0 3,-2 24-36,-1 0 1,-1 0 0,-2 0-1,-8 22 36,4-13 4,-30 131-341,38-120-1550,2 0-2371</inkml:trace>
  <inkml:trace contextRef="#ctx0" brushRef="#br0" timeOffset="-28680.828">11014 12228 10922,'3'0'3057,"6"3"752,11 3-3025,13-2-136,8 2-168,17-7 32,10-1-16,19-4-79,-1-1-145,16-2-88,-10 4-104,-13 0-40,-24 1 8,-17 2-64,-23 4-280,-24-2-1273,-23 6-2768,-27 3 168</inkml:trace>
  <inkml:trace contextRef="#ctx0" brushRef="#br0" timeOffset="-28350.343">10835 12569 7906,'3'14'3384,"18"-10"329,16-1-1696,26 0-641,9-6-304,28-4-72,2-7-351,19 0-225,-15-4-216,6 12-760,-30 5-9,-24-4-3784</inkml:trace>
  <inkml:trace contextRef="#ctx0" brushRef="#br0" timeOffset="-26240.888">12820 12046 4953,'17'-10'2151,"-12"8"-1457,-1 0-1,1 0 1,-1-1-1,0 0 1,0 1-1,0-1 1,0-1-1,0 1 1,-1 0-1,1-1 1,-1 0-1,0 0 0,0 0 1,0-1-694,-4 4 111,0 1 1,0-1-1,1 0 0,-1 0 1,0 0-1,0 1 0,0-1 1,0 0-1,0 1 0,-1-1 1,1 1-1,0-1 0,0 1 1,0-1-1,0 1 0,-1 0 1,1 0-1,0 0 0,0 0 1,-1 0-1,1 0 0,0 0 1,0 0-1,0 0 0,-1 0 1,1 1-1,0-1 0,0 0 1,-1 1-112,-23 1 206,0 1 0,0 1 0,1 1 0,-1 1 1,1 1-1,1 1 0,-1 2 0,0 1-206,-10 8 1,0 2 0,2 2 0,1 1 0,1 1 0,0 1 0,2 2 0,2 1 0,0 1 0,2 2 0,2 0 0,-2 4-1,17-23-5,0-1-1,1 2 1,1-1-1,0 1 1,0-1 0,2 1-1,-1 0 1,2 2 5,1-12-1,0 1-1,1 0 1,0-1 0,0 1 0,1 0-1,-1-1 1,1 1 0,0 0 0,0-1-1,0 1 1,1-1 0,-1 0-1,1 1 1,0-1 0,1 0 0,-1 0-1,1 0 1,0 0 0,-1-1 0,2 1-1,-1-1 1,0 0 0,1 0 0,-1 0-1,1 0 1,2 1 1,13 3 24,0 0-1,1-2 1,0 0 0,0-1 0,0-1-1,0-1 1,0 0 0,0-2 0,1 0-1,-1-2 1,0 0 0,0-1 0,0-1-1,0-1 1,9-4-24,117-34-1400,-98 17-2309,-18-7-25</inkml:trace>
  <inkml:trace contextRef="#ctx0" brushRef="#br1" timeOffset="-366629.411">21749 2631 7946,'73'2'1963,"-10"3"71,71-21-1370,89 17-620,43 26-58,-46-17-23,91-12 37,11 0 64,71 16 29,-207-15-37,83-14-56,228-42 48,-370 39-54,216-21 23,-239 34-14,0 5-1,-1 5 1,14 5-3,260 61 1,-284-53 44,0-4-1,1-5 1,33-3-45,-70-7 19,-1-2 0,0-3 0,0-2 0,-1-3 0,0-3 0,45-16-19,231-115 98,-316 138-98,-13 5 0,1 0 0,-1 0 0,1 1 0,-1-1 0,1 1-1,0 0 1,-1-1 0,1 1 0,0 1 0,0-1 0,0 0 0,0 1 0,0-1 0,0 1 0,0 0 0,0 0 0,0 0 0,0 0 0,0 0 0,0 1 0,0 0 0,0-1 0,-1 1 0,1 0-1,2 1 1,-2 4 28,0 0-1,0 0 1,0 0-1,-1 0 0,0 0 1,0 1-1,-1-1 1,0 1-1,0-1 0,0 1 1,-1-1-1,0 1 0,0 0 1,-1-1-1,-1 7-27,1 9 107,14 57-55,4-64-2134,4-20 75</inkml:trace>
  <inkml:trace contextRef="#ctx0" brushRef="#br1" timeOffset="-366188.499">24049 1803 6921,'-14'16'4201,"-4"7"-760,3 4-1096,-2 22-1985,-3 9-432,-7 14 88,10 0-8,1 5 64,2-16-64,3-2 72,11-17-72,-3-7-88,8-18-344,0-12-385,1-18-119,-8-23-2553,5-8 545</inkml:trace>
  <inkml:trace contextRef="#ctx0" brushRef="#br1" timeOffset="-365885.709">23928 1986 5225,'3'-10'1474,"3"-6"3794,1 29-3033,17 144-1873,-21-144-327,1 0-1,0-1 1,1 1-1,0-1 1,0 0-1,2-1 0,-1 1 1,1-1-1,1 0 1,0-1-1,1 0 1,0 0-1,0-1 0,1 0 1,0-1-1,6 4-34,-14-11 54,0-1 0,1 1 0,-1-1 0,0 1 0,0-1-1,0 0 1,1 0 0,-1 0 0,0 0 0,0 0 0,0-1 0,1 1-1,-1-1 1,0 1 0,0-1 0,0 0 0,0 0 0,0 0 0,0 0 0,0 0-1,0 0 1,0-1 0,-1 1 0,1 0 0,0-1 0,-1 0 0,1 1-1,-1-1 1,0 0 0,1 0 0,-1 0 0,0 0 0,0 0 0,0 0 0,-1 0-1,1 0 1,0 0 0,-1 0 0,1 0 0,-1 0 0,0-1 0,0 1 0,0 0-1,0 0 1,0-1 0,0 1-54,12-45 450,-2 0 1,-2-1-1,-3 0 0,-1 0 0,-3-39-450,-8-1 35,1 66-235,0 24-294,-15 94-5308,21-93 5531,-3 47-3319</inkml:trace>
  <inkml:trace contextRef="#ctx0" brushRef="#br1" timeOffset="-365509.615">24584 1923 11410,'5'13'2569,"-8"13"968,-5 12-3265,-4 21-256,-1 9-32,-1 5 112,2-15-32,4-10-232,11-17-384,6-19 848,-4-23-3929,-13-22 1288</inkml:trace>
  <inkml:trace contextRef="#ctx0" brushRef="#br1" timeOffset="-365194.262">24351 1950 9978,'32'-8'4738,"43"-13"-3936,-58 15-710,109-30 794,-120 35-848,1 0-1,0 0 1,0 1-1,-1 0 1,1 0-1,0 1 1,-1 0-1,1 0 1,-1 1 0,1 0-1,-1 0 1,1 0-1,-1 1 1,0 0-1,0 0 1,0 0-1,4 4-37,-7-5 10,-1 1-1,1-1 0,-1 1 0,1 0 0,-1 0 0,0 0 1,0 0-1,0 0 0,-1 0 0,1 0 0,-1 1 0,1-1 1,-1 0-1,0 1 0,-1-1 0,1 1 0,0 0 0,-1-1 1,0 1-1,0 0 0,0-1 0,0 1 0,-1-1 0,1 1 1,-1-1-1,0 1 0,0-1 0,0 1 0,-1-1 1,1 0-1,-1 1 0,0-1 0,-1 1-9,-75 101 850,72-98-734,-74 69 1256,80-76-1363,0 0 0,0 0 0,0 0-1,0-1 1,-1 1 0,1 0 0,0 0 0,0-1 0,0 1 0,0 0 0,-1 0 0,1 0-1,0 0 1,0-1 0,0 1 0,-1 0 0,1 0 0,0 0 0,0 0 0,-1 0 0,1 0 0,0 0-1,0-1 1,-1 1 0,1 0 0,0 0 0,-1 0 0,1 0 0,0 0 0,0 0 0,-1 0-1,1 0 1,0 0 0,0 1 0,-1-1 0,1 0 0,0 0 0,0 0 0,-1 0 0,1 0-1,0 0 1,0 0 0,0 1 0,-1-1 0,1 0 0,0 0 0,0 0 0,0 1 0,-1-1 0,1 0-1,0 0 1,0 0 0,0 1 0,0-1 0,0 0 0,0 1-9,14-20 162,-12 17-163,-1 0 1,1 1-1,-1-1 0,1 1 0,0-1 1,-1 1-1,1 0 0,0 0 0,0 0 1,0 0-1,0 0 0,0 0 1,0 0-1,0 1 0,0-1 0,1 1 1,-1-1-1,0 1 0,0 0 0,0 0 1,1 0-1,-1 0 0,0 1 1,0-1-1,0 0 0,0 1 0,1-1 1,-1 1-1,0 0 0,0 0 1,0 0-1,0 0 0,0 0 1,2 5-13,1 0-1,-1 0 1,0 1-1,-1-1 1,0 1 0,0 0-1,0 0 1,0 0-1,-1 0 1,-1 0-1,1 0 1,-1 1 0,0-1-1,-1 1 1,0-1-1,0 1 1,-1 3 13,-2-1 70,0-1-1,-1 1 1,0-1-1,0 0 1,-1 0-1,0-1 1,-1 1 0,0-1-1,0 0 1,-1-1-1,1 0 1,-2 0-1,1 0 1,-1-1 0,0 0-1,-1 0 1,1-1-1,-7 3-69,2 0 122,-1-1 0,0-1 0,-1 0-1,1-1 1,-1-1 0,0 0 0,0-1-1,0-1 1,0 0 0,-12 0-122,-23-6 63,31 8-2892,21-19-1195,1-6-453</inkml:trace>
  <inkml:trace contextRef="#ctx0" brushRef="#br1" timeOffset="-364903.619">25178 1800 11266,'1'0'138,"0"0"0,-1 0-1,1 0 1,0 0 0,0 1-1,0-1 1,0 0 0,-1 1-1,1-1 1,0 1-1,0-1 1,-1 1 0,1-1-1,0 1 1,-1 0 0,1-1-1,0 1 1,-1 0 0,1-1-1,-1 1 1,1 0-1,-1 0 1,1-1 0,-1 1-1,0 0 1,1 0 0,-1 0-1,0 0 1,0 0 0,0-1-1,0 1 1,0 0 0,0 0-1,0 0 1,0 0-1,0 0 1,0 0 0,0 0-1,0-1 1,0 1 0,-1 0-1,1 0 1,0 0 0,-1 0-1,1-1 1,-1 1-1,1 0 1,-1 0 0,1-1-1,-1 1 1,0 0 0,1-1-1,-1 1-137,-56 138 822,22-41-640,27-71-172,-1-1 0,-1 0 0,-1-1 0,-2 0 0,-2 3-10,-28 31 19,31-45-12,1 1 0,1 0 0,0 0 0,1 1 0,0 1 0,1 0 0,1 0 0,0 2-7,6-16-4,0 0 0,0 0 0,1 1 0,-1-1 1,1 1-1,-1-1 0,1 1 0,0-1 0,0 0 1,1 1-1,-1-1 0,1 1 0,0-1 1,-1 0-1,2 1 0,-1-1 0,0 0 0,1 0 1,-1 0-1,1 0 0,0 0 0,0 0 1,0 0-1,0-1 0,0 1 0,1-1 0,-1 1 1,1-1-1,0 0 0,0 0 0,0 0 0,0-1 1,0 1-1,0-1 0,0 1 0,0-1 1,1 0-1,-1 0 0,0-1 0,1 1 0,-1-1 1,1 1-1,0-1 4,6 0-13,0-1 0,0 0 0,0 0 0,0-1-1,0 0 1,-1-1 0,1 0 0,-1-1 0,0 0 0,6-3 13,173-101-324,-81 34-2761</inkml:trace>
  <inkml:trace contextRef="#ctx0" brushRef="#br1" timeOffset="-342441.765">23909 2745 8610,'-123'11'4424,"98"-5"-4309,-1 1 0,1 1 0,1 1 0,0 1 0,0 1 0,-1 2-115,-15 9 8,1 1 0,0 3 0,2 0 0,2 3 0,0 1 0,2 1 0,-7 10-8,-73 124 10,107-155-13,1 0 0,-1-1 1,2 2-1,0-1 1,0 0-1,1 1 0,0 0 1,0 0-1,2 0 0,-1 0 1,1 0-1,1 0 1,0 0-1,1 0 0,0 1 1,0-1-1,1 0 1,1-1-1,0 1 0,0 0 1,1-1-1,0 0 0,1 1 1,0-2-1,1 1 1,5 7 2,9 4 4,0 0 1,1-1 0,1-1 0,1-2-1,0 0 1,1-1 0,1-1 0,1-2-1,0 0 1,0-2 0,1-1 0,1-1 0,0-1-1,5-1-4,-14-2 28,-1-1 0,1-1 0,0 0 0,0-2 0,1 0 0,-1-1 0,0-1 0,0-1 0,0-1 0,0 0 0,0-2 0,-1 0 0,0-1 0,0 0 0,0-2 0,-1 0 0,0-1 0,0-1 0,5-5-28,208-188 1411,-204 178-1232,0-1-1,-1-2 1,-2 0-1,-1-2 0,-2 0 1,0-2-1,-2 0 1,-2-1-1,-1 0 0,-1-1 1,-2-1-1,-1 0 1,1-16-179,-8 34 70,-1 1 0,0-1 0,-2 0 0,0 0 0,0 0 0,-2 0 0,0 0 0,-1 1 0,-1-1 0,0 0 0,-3-5-70,5 18 12,-1 0-1,0 0 0,0 1 1,0-1-1,0 0 1,-1 1-1,0 0 0,1 0 1,-1 0-1,0 0 0,0 0 1,-1 0-1,1 1 0,-1 0 1,1-1-1,-1 1 1,0 1-1,1-1 0,-1 0 1,0 1-1,0 0 0,0 0 1,-1 0-1,-1 0-11,-6 0-23,0 1 1,1 0-1,-1 0 1,0 1-1,1 1 1,-1 0-1,1 0 0,-8 4 23,-88 39-1325,-13 18-1996</inkml:trace>
  <inkml:trace contextRef="#ctx0" brushRef="#br1" timeOffset="-328911.656">23958 2997 5513,'-2'-14'598,"0"-15"911,-2 1 0,-2-1 0,0 1 0,-10-25-1509,14 47 104,2 4-79,-1 1 0,1-1 0,-1 1 0,1-1 1,-1 1-1,1-1 0,-1 1 0,0-1 0,0 1 0,0 0 0,1-1 0,-1 1 0,-1 0 1,1 0-1,0 0 0,0 0 0,0 0 0,0 0 0,-1 0 0,1 0 0,-1 0 0,1 1 0,0-1 1,-1 0-1,1 1 0,-1-1 0,1 1 0,-1 0 0,0-1 0,0 1-25,-105 6 386,94-2-380,0 0 1,0 1-1,0 1 1,1-1-1,-1 2 1,1 0 0,1 0-1,0 1 1,0 1-1,0 0 1,1 0 0,0 1-1,1 1 1,0-1-1,1 1 1,0 1 0,-4 7-7,-173 237 2,60-118 6,93-111 10,-90 96-53,116-115 31,0 0 1,1 0-1,0 1 1,0 0-1,1-1 0,0 2 1,0-1-1,1 0 1,1 1-1,0-1 0,0 1 1,0 0-1,2-1 1,-1 1-1,1 0 1,0 3 3,1-5 9,1 0 1,-1-1 0,1 1 0,0-1 0,1 1-1,0-1 1,0 0 0,1 0 0,0 0 0,0 0-1,0-1 1,1 0 0,0 0 0,0 0-1,1 0 1,-1-1 0,1 0 0,0 0 0,1 0-1,-1-1 1,1 0 0,0 0 0,0-1 0,0 0-1,1 0 1,5 1-10,16 1 166,1-1 1,0-1-1,-1-1 0,1-2 0,0-1 0,-1-2 1,1-1-1,6-2-166,42-7 506,-1-3 0,-1-4 0,59-23-506,-85 25 193,0-3 1,-1-2-1,-1-2 1,-1-2 0,-2-2-1,39-32-193,-56 38 92,0-1 0,-2-1 0,-1-1 0,-1-1 0,-2-1 0,14-22-92,-31 42 20,-1 1 0,0-1 0,-1 0 0,0 0 0,0 0 0,-1-1 0,0 1 0,0 0 0,-1-1-1,0 0 1,0 1 0,-1-1 0,0 1 0,-1-1 0,0 0 0,0 1 0,-1-1 0,0 1 0,-1 0 0,1 0 0,-2 0 0,1 0-1,-1 0 1,0 0 0,-1 1 0,0 0 0,0 0 0,0 0 0,-1 1 0,0 0 0,0 0 0,-1 0 0,0 0-20,-5-2-9,-1 0 0,1 1 0,-1 1 1,-1 0-1,1 0 0,-1 2 1,1 0-1,-2 0 0,-13-1 9,-27-8-36,-4-13 540,1 21-3384</inkml:trace>
  <inkml:trace contextRef="#ctx0" brushRef="#br1" timeOffset="-328044.308">23239 3107 5825,'-12'-44'6848,"9"40"-6761,-1-1 1,1 1 0,-1 0-1,0 0 1,0 0 0,-1 1-1,1-1 1,-1 1 0,1 0-1,-1 0 1,0 1 0,0-1-1,-1 1 1,1 0 0,0 1-1,-1-1 1,-2 1-88,-14-3 25,0 2 0,0 0-1,0 1 1,0 2 0,0 0 0,0 1-1,0 1 1,0 1 0,-19 7-25,23-4-14,1 1 0,0 0 0,1 1 0,0 1 0,0 1 1,1 0-1,0 1 0,1 1 0,0 0 0,1 0 0,1 2 0,0 0 1,1 0-1,0 1 0,2 0 0,0 1 0,0 0 0,-3 12 14,10-25-1,1-1-1,-1 0 0,1 0 0,0 1 1,0-1-1,0 1 0,1-1 0,-1 1 1,1-1-1,0 1 0,0-1 0,0 1 1,0-1-1,1 1 0,-1-1 0,1 1 1,0-1-1,0 1 0,0-1 1,0 0-1,1 1 0,0-1 0,-1 0 1,1 0-1,0 0 0,0-1 0,1 1 1,-1 0-1,1-1 0,-1 1 0,1-1 1,0 0-1,0 0 0,0 0 0,0 0 1,1 0 1,19 9 34,-1-2 1,2-1 0,-1-1-1,1-1 1,0 0 0,0-2-1,0-1 1,1-1 0,0-1-1,8-2-34,26 1 403,0-4 0,0-1-1,0-4 1,0-1-1,-2-4 1,1-2-1,34-15-402,-83 28 115,-6 2-71,0 1 0,0-1 0,0 0 0,0 0 1,-1 0-1,1 0 0,0-1 0,-1 1 0,1-1 0,-1 1 1,1-1-1,-1 0 0,0 0 0,1 0 0,-1 0 1,0-1-1,-1 1 0,2-2-44,-13-14 365,-79-35-138,-67-44 751,58 53-3716</inkml:trace>
  <inkml:trace contextRef="#ctx0" brushRef="#br1" timeOffset="-316923.54">25830 2986 5273,'2'-13'267,"-2"0"-1,1-1 1,-2 1-1,1 0 1,-2 0-1,0 0 1,-1 0-1,0 0 1,0 0 0,-2 1-1,0-1 1,0 1-1,-1 0 1,0 1-1,-2-2-266,-56-17 1295,36 18-600,22 8-495,-1 0 0,0 1 0,0 0 0,0 1 1,0-1-1,0 2 0,0-1 0,-1 1 0,1 0 1,-1 0-1,1 1 0,-8 0-200,3 4 27,0 0 0,1 1 0,0 1 0,0 0 0,0 1 0,1 0 0,0 0 0,0 1 0,1 0 0,0 1 0,0 0 0,1 0 0,0 1 0,1 0 0,0 1 0,0-1 0,1 1 0,1 1 0,-4 9-27,-2-1 14,-44 83-40,5 3 1,4 2 0,-6 35 25,42-114-2,1 0 0,2 1 0,0-1 0,2 2 0,2-1 0,0 0 0,2 24 2,2-29 4,0 1 1,2-1-1,1 0 0,0 0 0,2 0 0,6 14-4,-8-28 8,0 0 0,1-1 1,0 0-1,1 0 0,0-1 0,0 1 0,1-1 1,0-1-1,1 1 0,0-1 0,0 0 1,1-1-1,0 0 0,0-1 0,0 1 0,3-1-8,4 1 104,1-1 0,0-1 0,0 0 0,0-1 0,0-1 0,1-1 0,-1 0 0,1-1 0,-1-1-1,1-1 1,-1 0 0,1-2 0,-1 0 0,1 0 0,-1-2 0,-1 0 0,1-1 0,-1-1 0,0 0 0,0-1 0,-1-1-1,0-1 1,0 0 0,9-9-104,5-7 381,-1-2-1,-2-1 1,0 0-1,-3-2 1,0-1-1,-2-1 0,15-32-380,-19 35 147,-2-1-1,-1-1 0,-2 0 0,-1 0 1,-1-1-1,-2 0 0,-2-1 1,0 0-1,-2-10-146,-2 2 16,-2 1 0,-2-1 0,-1 1 0,-3 0 0,-1 0 0,-2 1 0,-1-1 0,-3 2 0,-1 0 0,-4-4-16,-20-11-631,37 53 573,-1 0 0,1 0 0,0 0 0,0 1 0,-1-1 0,1 0 0,0 1 0,-1-1 1,1 0-1,-1 1 0,1 0 0,-1-1 0,1 1 0,-1 0 0,1 0 0,-1 0 0,1 0 0,-1 0 0,1 0 0,-1 0 0,1 1 0,-1-1 0,1 0 0,-1 1 1,1-1-1,-1 1 0,1 0 58,-56 35-3648,-5 8-245</inkml:trace>
  <inkml:trace contextRef="#ctx0" brushRef="#br2" timeOffset="-285273.114">28100 2655 7546,'-32'-15'5749,"-28"9"-4169,53 6-1428,-13-1-115,0 2 1,0 1-1,1 0 0,-1 2 0,0 0 0,1 1 1,0 1-1,0 1 0,1 0 0,0 2-37,3 0-2,0 2-1,1-1 1,0 2-1,1 0 0,1 1 1,0 0-1,0 1 1,1 0-1,1 0 0,1 2 1,0-1-1,1 1 1,0 0-1,1 1 0,1 0 3,-6 8 5,-21 43-5,3 1 0,3 2 1,3 1-1,-6 36 0,27-94 0,1-5 0,-1 1 0,1 0 0,1-1 0,-1 1 0,2 0 0,-1 0 0,1-1 0,1 1 0,0 0 0,0 0 0,1-1 0,0 1 0,1-1 0,0 1 0,3 1 5,0 1 0,1-1-1,1 0 1,0-1 0,0 0 0,1 0-1,0-1 1,1 0 0,0-1 0,0 0 0,1 0-1,0-1 1,0-1 0,6 3-5,7 3 19,-1-2 0,2-1-1,0 0 1,0-2 0,0-1 0,21 2-19,-26-5 133,0-2 0,0 0-1,0-1 1,0-1 0,0-1 0,0-1-1,-1-1 1,1 0 0,-1-2 0,0 0-1,0-1 1,-1-1 0,0 0 0,0-2 0,-1 0-1,0-1 1,-1 0 0,3-4-133,-1 1 180,0-1 0,-1 0 1,-1-2-1,0 0 0,-1 0 0,-1-2 1,-1 0-1,-1 0 0,0-1 0,-1-1 1,-2 1-1,1-3-180,-2-11 56,-1 0 0,-2 0 0,-1 0-1,-1 0 1,-2-1 0,-2 1 0,-1-1 0,-2 1 0,-1-1-56,1 6 4,-1 1-1,-1-1 1,-2 2 0,0-1 0,-2 1 0,-1 0-1,-2 0-3,11 22-13,0 0-1,-1 0 0,0 0 0,0 0 0,-1 1 0,1-1 0,-1 1 0,0 0 0,0 0 0,0 0 1,-1 0-1,1 1 0,-1 0 0,0 0 0,0 0 0,0 0 0,0 1 0,0 0 0,-1 0 0,1 0 1,-1 1-1,1 0 0,-1 0 0,0 0 0,1 1 0,-3 0 14,-12-1-257,-1 1 0,1 0 0,0 2 0,0 1 1,1 0-1,-1 1 0,0 1 0,-4 3 257,-89 45-3561</inkml:trace>
  <inkml:trace contextRef="#ctx0" brushRef="#br2" timeOffset="-281824.337">19638 4910 8418,'34'-6'2416,"22"-8"745,12-2-2233,29-3-16,6 3-87,34-4-153,-5 3-160,21 7-200,-16 4-176,7-1-112,-35 7-256,-9 5-680,-32-26 2088,-10 19-4865,-28 4 1689</inkml:trace>
  <inkml:trace contextRef="#ctx0" brushRef="#br2" timeOffset="-280854.175">20098 5263 7026,'-32'-29'6998,"25"28"-6839,1 1 1,0-1-1,0 1 0,-1 0 1,1 1-1,0 0 0,0 0 1,-1 0-1,1 0 0,0 1 1,0 0-1,0 1 0,1-1 1,-1 1-1,0 0-159,-22 8 1701,37-47 1971,-8 36-3666,0-1-1,0 1 1,0 0-1,-1 0 1,1 0-1,0 0 1,0-1-1,0 1 0,0 1 1,-1-1-1,1 0 1,0 0-1,0 0 1,0 0-1,0 0 1,-1 1-1,1-1 1,0 0-1,0 1 1,-1-1-1,1 1 1,0-1-1,-1 1 0,1-1 1,0 1-1,-1-1 1,1 1-1,-1 0 1,1-1-1,-1 1 1,1 0-6,-7 14 14,-43 8 81,33-12-96,1 2 0,0 0 0,1 1 0,0 0 0,1 1 0,1 1-1,0 0 1,1 1 0,1 0 0,0 0 0,2 1 0,0 0 0,1 1 0,1 0 0,0 0 0,-1 15 1,6-30-6,-1 0 0,2 0 0,-1 0 0,0 0 0,1 0 0,0 0 0,0 1 0,0-1 0,0 0 0,1 0 0,0 0 0,-1 0-1,2 0 1,-1 0 0,0 0 0,1 0 0,0-1 0,-1 1 0,2 0 0,-1-1 0,0 1 0,1-1 0,-1 0 0,1 0 0,0 0 0,0 0 0,0 0 0,1-1 0,-1 0 0,0 1 0,1-1 0,0 0 0,0-1 0,-1 1 0,1-1 0,0 1 0,0-1 0,0 0 0,1 0 6,6-2-4,-1 0 0,0 0 1,0-1-1,0 0 0,0-1 0,0 0 1,0-1-1,-1 0 0,1 0 0,-1-1 1,0 0-1,-1-1 0,1 0 0,-1 0 1,0-1 3,14-13 31,0 0 1,-1-2 0,-2 0 0,10-15-32,-3 1 52,0-2 0,-3 0 1,-1-2-1,-2 0 1,-2-1-1,-1-1 0,1-11-52,-5-43 216,-13 92-205,0 0-1,0 0 1,0 1-1,-1-1 1,0 0-1,0 1 1,0-1-1,0 0 1,-1 1-1,1-1 1,-1 1-1,0 0 1,0 0-1,0 0 1,0 0-1,-1 0 1,1 0-1,-1 0 1,0 1-1,1-1 1,-1 1-1,-1 0 1,1 0-11,-9-5-6,0 2 0,0-1 0,-1 2 0,0 0 0,0 0 0,0 1 0,0 1 0,-1 0 0,1 1 0,0 0 0,-1 1 0,-5 1 6,7 1-91,0 1-1,1 1 1,-1 0 0,1 0-1,0 1 1,0 0 0,1 1-1,-1 0 1,1 1 0,1 0-1,-7 6 92,8-6-789,1 1-1,0-1 1,1 1-1,-1 0 1,2 1 0,-1 0-1,1-1 1,-4 11 789,-6 28-4435</inkml:trace>
  <inkml:trace contextRef="#ctx0" brushRef="#br2" timeOffset="-280119.431">20829 5056 8914,'49'-43'5488,"-49"42"-5428,0 0 1,0 1 0,0-1-1,0 0 1,0 1 0,0-1-1,0 0 1,-1 1 0,1-1-1,0 0 1,0 1 0,0-1-1,-1 0 1,1 1 0,0-1-1,-1 0 1,1 1 0,-1-1-1,1 1 1,0-1 0,-1 1-1,1-1 1,-1 1-1,0-1 1,1 1 0,-1-1-1,1 1 1,-1 0 0,0-1-1,1 1 1,-1 0 0,0 0-1,1-1 1,-1 1 0,0 0-1,1 0 1,-1 0 0,0 0-1,1 0 1,-1 0 0,0 0-1,0 0 1,1 0 0,-1 0-1,0 0 1,1 1 0,-1-1-1,0 0 1,1 0 0,-1 1-1,0-1 1,1 0 0,-1 1-1,1-1 1,-1 1-1,0-1-60,-18 4 141,1 1 0,0 1-1,-1 0 1,2 1 0,-1 1-1,1 1 1,0 0-1,1 2 1,-6 4-141,-3 5 2,0 1 1,2 1-1,0 2 1,2 0-1,1 1 0,0 1 1,2 0-1,1 2 1,2 0-1,0 1 0,2 0 1,1 1-1,2 1 0,-5 19-2,13-45 1,1 0 0,-1 0 0,1 0 0,0 0 0,0 0 0,0 1 0,1-1 0,0 0 0,0 1 0,0-1 0,1 0 0,0 1 0,0-1 0,0 0 0,1 0 0,-1 0 0,1 0 0,0 0 0,1 0 0,-1 0 0,1-1 0,0 1 0,0-1 0,0 0 0,1 0 0,0 0 0,-1 0 0,1-1 0,1 1 0,-1-1 0,0 0 0,1 0-1,7-1 38,1 0 0,-1-1 0,0 0-1,1-1 1,-1 0 0,1-1 0,-1-1-1,0 1 1,0-2 0,0 0 0,0-1-1,0 0 1,4-2-38,53-27 354,-67 32-310,1 0 1,-1-1 0,0 0 0,0 1-1,0-1 1,0 0 0,-1 0-1,1 0 1,0 0 0,-1 0 0,1 0-1,-1-1 1,0 1 0,0 0 0,0-1-1,0 1 1,0-1 0,0 1-1,-1-1 1,1 1 0,-1-1 0,0 1-1,0-1 1,0 0 0,0 1-1,0-1 1,0 0 0,-1 1-45,-46-76 909,47 76-913,0 1 0,0 0 0,1 0-1,-1 0 1,1 0 0,-1-1-1,1 1 1,-1 0 0,1 0 0,-1 0-1,1 0 1,0 0 0,0 0 0,0 1-1,-1-1 1,1 0 0,0 0-1,0 0 1,0 1 0,0-1 0,0 1-1,0-1 1,0 0 0,1 1-1,-1 0 1,0-1 0,0 1 0,0 0-1,0 0 1,1-1 0,-1 1 0,0 0-1,0 0 1,0 0 0,1 0-1,-1 1 1,0-1 0,1 0 4,5-1-7,190-54-485,-165 52 237,-39 38-170,-8 12 381,3 1 1,1 0 0,3 1-1,0 15 44,8-65-19,1 1-1,-1-1 0,1 0 0,0 0 0,-1 1 0,1-1 0,-1 1 0,1-1 0,0 0 0,0 1 1,-1-1-1,1 1 0,0 0 0,0-1 0,0 1 0,0-1 0,-1 1 0,1 0 0,0 0 0,0 0 1,0-1-1,0 1 0,0 0 0,0 0 0,0 0 0,0 0 0,-1 1 0,1-1 0,0 0 0,0 0 1,0 0-1,0 1 0,0-1 0,0 1 0,-1-1 0,1 0 0,0 1 0,0-1 0,-1 1 0,1 0 1,0-1-1,-1 1 0,1 0 0,0-1 0,-1 1 0,1 0 0,-1-1 0,1 1 0,-1 0 0,0 0 1,1 0-1,-1 0 0,0-1 0,1 1 0,-1 0 0,0 0 0,0 0 0,0 0 0,0 0 0,0 0 1,0 0-1,0 0 0,0-1 0,0 2 20,27-35-3433,5-15 26</inkml:trace>
  <inkml:trace contextRef="#ctx0" brushRef="#br2" timeOffset="-279804.508">21574 4858 8602,'0'9'2376,"6"-4"761,8 1-2281,9 0 48,4-1-71,16-5-113,1 1-128,10-1-208,-7-3-224,0 0 832,-15-1-4681,-18-1 1881</inkml:trace>
  <inkml:trace contextRef="#ctx0" brushRef="#br2" timeOffset="-279529.569">21526 5043 7258,'-8'-10'3480,"14"11"-247,6-2-1497,20-5-855,14-2-273,23-5-48,9 0 72,8 4-152,-10 3-264,2 14-3961,-24 10 1177</inkml:trace>
  <inkml:trace contextRef="#ctx0" brushRef="#br2" timeOffset="-282470.438">20045 4470 3913,'23'-34'8395,"-18"-29"-1236,-7 61-7078,0-1-1,0 0 1,0 1 0,-1 0 0,1-1 0,-1 1-1,1 0 1,-1 0 0,0 1 0,0-1-1,1 0 1,-1 1 0,-1 0 0,1 0 0,0-1-1,0 2 1,0-1 0,0 0 0,-1 1-1,1 0 1,0-1 0,-3 1-81,2 0 41,-5-1-39,0 1 0,0 0 0,0 0 0,0 1 0,0 1 0,0-1 0,1 1 1,-1 1-1,0-1 0,1 2 0,0-1 0,0 1 0,0 0 0,0 1 0,1 0 1,-1 0-1,1 1 0,0-1 0,1 1 0,0 1 0,0 0 0,0 0 0,1 0 1,0 0-1,0 1 0,0 0 0,1 0 0,1 0 0,-1 0 0,1 1 0,1-1 1,-2 9-3,3-15-5,1 1 1,-1-1 0,1 1 0,-1-1-1,1 1 1,0-1 0,0 1 0,1-1-1,-1 1 1,0-1 0,1 0 0,-1 1-1,1-1 1,0 1 0,0-1 0,0 0 0,0 0-1,0 0 1,0 1 0,1-1 0,-1 0-1,1 0 1,-1-1 0,1 1 0,0 0-1,0-1 1,0 1 0,0-1 0,0 1-1,0-1 1,0 0 0,0 0 0,1 0 0,1 1 4,4-2 0,0 0 0,0-1 1,0 0-1,0 0 1,-1-1-1,1 0 0,0 0 1,-1-1-1,1 0 1,5-3-1,20-11 27,0-1 0,-1-2 0,-1-1 1,13-14-28,-10 10 11,6-5 40,0-1 0,-2-3 0,-2-1 0,-1-1 1,4-9-52,-36 42 18,-1 1 0,0-1 1,0 1-1,1-1 1,-1 0-1,-1 0 1,1 0-1,0 0 0,-1 0 1,0 0-1,1 0 1,-1-1-1,0 1 1,-1 0-1,1-1 0,-1 1 1,1-1-1,-1 1 1,0 0-1,0-1 0,-1 1 1,1-1-1,-1 1 1,1 0-1,-1-1 1,0 1-1,-1 0 0,1-1 1,0 1-1,-1 0 1,0 0-1,0 0-18,-6-4 32,1 1 0,-2 1-1,1 0 1,0 0 0,-1 0 0,0 1 0,0 0-1,0 1 1,-1 0 0,1 1 0,-1 0-1,-6-1-31,4 2-22,0 1 0,1 0-1,-1 0 1,0 1 0,1 1-1,-1 0 1,1 1 0,0 0-1,0 1 1,0 0-1,0 0 1,0 1 0,1 1-1,0 0 1,0 0 0,1 1-1,-1 0 1,1 1-1,1 0 1,0 0 0,0 1-1,-2 3 23,-18 31-2134,26-12-2750,14-12 365</inkml:trace>
  <inkml:trace contextRef="#ctx0" brushRef="#br2" timeOffset="-282095.295">20759 3991 8986,'2'5'7106,"-23"38"-6952,14-28 294,-112 214-200,104-185-165,14-43-76,1-1 1,0 1-1,0 0 0,-1 1 1,1-1-1,0 0 1,0 0-1,0 0 0,0 0 1,0 0-1,0 0 1,1 0-1,-1 0 0,0 0 1,0 0-1,1 0 1,-1 0-1,1 0 0,-1-1 1,1 1-1,-1 0 1,1 0-1,-1 0 0,1 0 1,0-1-1,-1 1 1,1 0-1,0 0 0,0-1 1,0 1-1,-1-1 1,1 1-1,0-1 0,0 1 1,0-1-1,0 0 1,0 1-1,0-1 1,0 0-1,0 0 0,0 1 1,0-1-8,19-1 137,-1 0 1,1-1-1,-1-1 1,0 0-1,0-2 1,1-1-138,46-9 142,-46 11-234,0 1 0,0 1 0,0 1 0,0 0 0,1 2 0,-1 0 1,0 1-1,1 1 92,-19-2-153,-1-1 0,1 1 0,-1-1 0,1 0 1,-1 1-1,1 0 0,-1-1 0,0 1 0,1 0 1,-1 0-1,0 0 0,0 0 0,1 0 0,-1 0 0,0 0 1,0 0-1,0 1 0,0-1 0,-1 0 0,1 1 0,0-1 1,0 0-1,-1 1 0,1-1 0,-1 1 0,1-1 1,-1 1-1,0-1 0,0 1 0,1-1 0,-1 1 0,0 0 153,-1 21-3835</inkml:trace>
  <inkml:trace contextRef="#ctx0" brushRef="#br2" timeOffset="-278954.906">22923 4412 5329,'49'-71'9481,"-50"70"-9368,0 0-1,1 1 1,-1-1 0,0 0-1,0 0 1,0 0 0,1 0-1,-1 0 1,0 1 0,0-1-1,0 0 1,0 1 0,0-1-1,-1 1 1,1-1 0,0 1-1,0 0 1,0-1 0,0 1-1,0 0 1,-1 0 0,1 0-1,0 0 1,0 0 0,0 0 0,-1 0-1,1 0 1,0 0 0,0 1-1,0-1-112,-3 0 214,-8-2-144,0 1 0,-1 0 1,1 1-1,0 1 0,-1 0 0,1 0 0,0 1 1,0 1-1,0 0 0,0 0 0,0 1 1,1 1-1,0 0 0,0 1 0,0 0 0,0 0 1,1 1-1,0 1 0,1 0 0,-2 1-70,5-1-5,-1 1 0,1 0 0,0 0 0,1 0 0,0 1 0,0 0 0,1 0 0,0 0 0,1 0 0,0 1 0,1-1 0,0 1 0,1-1 0,0 1 0,0 0 0,1 0 5,5 46-46,-4-55 45,0 0 0,0 1 0,0-1 0,1 0 0,-1 0-1,1 0 1,-1 0 0,1 0 0,0 0 0,0 0 0,0-1 0,0 1 0,0-1 0,0 1 0,0-1 0,1 0 0,-1 0 0,0 0 0,1 0 0,-1 0 0,1 0 0,-1-1 0,1 1 0,0-1 0,-1 0 0,1 0 0,-1 0 0,1 0 0,-1 0 0,1-1 0,0 1 0,-1-1 0,1 1 0,-1-1 0,0 0 0,1 0 0,-1 0 0,0 0 0,1 0 0,-1-1 0,0 1 1,11-6 15,-1 0-1,1-1 1,-1 0 0,-1-1-1,0 0 1,0 0-1,8-11-14,17-13 38,136-89 169,3-17 397,-174 138-577,1-1 0,0 1 0,-1 0-1,1-1 1,-1 0 0,1 1 0,-1-1 0,0 0-1,1 0 1,-1 0 0,0 0 0,0 0 0,-1 0-1,1 0 1,0 0 0,-1 0 0,1 0 0,-1 0-1,0 0 1,1-1 0,-1 1 0,0 0 0,0 0 0,-1 0-1,1-1 1,0 1 0,-1 0 0,1 0 0,-1 0-1,0 0 1,0 0 0,0 0 0,0 0 0,0 0-1,0 0 1,0 0 0,-1 1 0,1-2-27,-4-1 49,0-1-1,-1 1 1,1 0 0,-1 0 0,0 1-1,0 0 1,0 0 0,0 0 0,0 0-1,-1 1 1,-5-1-49,-5-1-66,0 1-1,0 0 1,1 1 0,-1 1 0,-1 0-1,1 2 1,0 0 0,0 1-1,1 0 1,-1 1 0,0 1 0,1 1-1,0 1 1,0 0 0,0 0-1,1 2 1,-11 7 66,17-5-2074,17-6-1908</inkml:trace>
  <inkml:trace contextRef="#ctx0" brushRef="#br2" timeOffset="-274340.984">23406 4312 8714,'-3'-8'7982,"-2"15"-6155,-4 18-2179,-40 158 368,43-159-13,2-1 1,0 1-1,2 0 1,1 0-1,0 0 1,2 0-1,1 1 1,1-2 0,3 10-4,-6-31 2,0-1 0,0 0 0,1 1 0,-1-1 0,0 0 0,1 1 0,-1-1 0,1 0 0,0 0 0,-1 1 0,1-1 0,0 0 0,0 0 0,0 0 0,0 0 0,-1 0 0,2 0 0,-1 0 1,0 0-1,0 0 0,0-1 0,0 1 0,0 0 0,1-1 0,-1 1 0,0-1 0,1 1 0,-1-1 0,0 0 0,1 0 0,-1 1 0,0-1 0,1 0 0,-1 0 0,0 0 0,1 0 0,0-1-2,46-30 246,-13-9 37,0-1 0,-3-2-1,-2-1 1,-2-1 0,17-37-283,-8 17 273,14-34 408,-62 107-598,6 3-87,0 1-1,1-1 1,0 1 0,0 0-1,2 0 1,-1 0-1,2 1 1,-1-1-1,2 0 1,-1 1 0,2-1-1,0 0 1,2 11 4,19 39-1033,10-34-2885,-3-20 370</inkml:trace>
  <inkml:trace contextRef="#ctx0" brushRef="#br2" timeOffset="-273505.17">24035 4437 8850,'5'-16'6252,"-13"28"-3122,-27 65-2627,-68 142-439,24-100 32,25-62 30,40-48-246,22-25-508,136-231-3566,1-5 3356,-132 239 1444,-21 37-142,-10 13-309,2 1-1,2 1 1,2 0 0,1 1 0,2 0-1,2 1 1,1 2-155,13 29 452,-5-71-469,0 1-1,0-1 1,-1 1-1,1-1 1,0 0 0,0 0-1,0 0 1,0 0 0,1 0-1,-1-1 1,0 1-1,0 0 1,0-1 0,1 0-1,-1 1 1,0-1-1,0 0 1,1 0 0,0 0 17,-1 0-215,11-1-2387,-2-1 49</inkml:trace>
  <inkml:trace contextRef="#ctx0" brushRef="#br2" timeOffset="-273262.49">23847 4769 8170,'-3'-30'3561,"3"31"47,3 2-1951,6-4-1041,12 26-304,8-23-248,14-2-72,4-29 80,4 3-56,-5 0 104,-1 28-848,-13-28-2881,-10 50 752</inkml:trace>
  <inkml:trace contextRef="#ctx0" brushRef="#br2" timeOffset="-272801.047">22623 5100 8778,'75'-34'5902,"6"10"-3304,167-10-2282,-210 30 242,348-24-213,141 21-1021,-377-1-1960,-124 1-244,-10-8 137</inkml:trace>
  <inkml:trace contextRef="#ctx0" brushRef="#br2" timeOffset="-272212.864">22908 5503 7314,'24'-46'8354,"-24"44"-8250,0 1-1,1-1 1,-1 0-1,0 0 1,0 0 0,0 0-1,0 0 1,0 0-1,-1 0 1,1 0 0,0 0-1,-1 1 1,0-1 0,1 0-1,-1 0 1,0 0-1,0 1 1,0-1 0,0 0-1,0 1 1,0-1 0,-1 1-1,1-1 1,0 1-1,-1 0 1,1 0 0,-1 0-1,1-1 1,-1 1 0,0 1-1,1-1 1,-1 0-1,0 0 1,0 1 0,0-1-1,0 1 1,1-1 0,-2 1-104,-6-2 24,0 1 1,1 0 0,-1 1 0,0 0 0,0 0 0,0 1 0,0 0 0,0 0-1,1 1 1,-1 0 0,0 1 0,1 0 0,0 0 0,0 1 0,0 0 0,0 0-1,0 1 1,1 0 0,0 0 0,0 1 0,0 0 0,1 0 0,0 1 0,0 0 0,1 0-1,0 0 1,0 0 0,0 1 0,1 0 0,0 0 0,1 0 0,-1 1-25,-1 2-11,1-1 0,0 0 0,1 1 1,0 0-1,0 0 0,1 0 0,0 0 1,1 1-1,1-1 0,0 0 0,0 1 1,1-1-1,0 0 0,1 0 0,2 7 11,-2-16 1,-1 0 0,0 0 0,1 0 0,-1 0 0,1-1 0,-1 1 0,1-1 0,0 1 0,0-1 0,0 1 0,0-1 0,0 0 0,0 0 0,0 0 0,0 0 0,0 0 0,0-1 0,1 1 0,-1-1 0,0 1 0,0-1 0,1 0 0,-1 0 0,0 0-1,1 0 1,-1 0 0,0 0 0,1-1 0,-1 1 0,0-1 0,0 0 0,0 1 0,1-1 0,-1 0 0,0 0 0,0-1 0,0 1 0,0 0 0,-1-1 0,2 0-1,29-17 113,-1 0-1,-1-3 1,-1 0 0,0-2-1,-2-1 1,-1-1 0,-1-2 0,7-11-113,-11 14 118,0-1 1,-2-1 0,-1-1-1,-1-1 1,8-20-119,-21 41 24,0 0 1,-1 0 0,0-1-1,-1 0 1,0 1 0,0-1-1,0 0 1,-1 0 0,-1 0-1,0 0 1,0 0 0,0 0-1,-1 0 1,-1 0 0,1 0-1,-2 1 1,1-1 0,-1 1-1,0-1 1,-1 1-1,0 0 1,0 0 0,-3-3-25,3 6-1,0 0 0,0 0 0,0 1-1,-1 0 1,0-1 0,0 1 0,0 1 0,0-1 0,-1 1 0,0 0 0,1 0 0,-1 1 0,0-1 0,0 1 0,0 1 0,-1-1-1,1 1 1,0 0 0,0 1 0,-1-1 0,1 1 0,-1 0 0,1 1 0,0 0 0,-1 0 0,-4 1 1,-5 5-13,1 1 1,0 0 0,1 1-1,0 0 1,1 2 0,-1-1-1,2 1 1,-10 12 12,11-12-114,0 1 0,1 0 1,0 1-1,2 0 0,-1 0 0,1 1 0,1 0 1,1 1-1,-4 10 114,7 3-3035,11-7 587</inkml:trace>
  <inkml:trace contextRef="#ctx0" brushRef="#br2" timeOffset="-271638.298">23697 5177 7626,'8'-18'3284,"-9"9"349,-10 5-2689,9 4-536,-9-1-263,-1 0-1,1 2 1,0-1 0,0 1-1,0 1 1,0 0-1,0 1 1,0 0-1,0 0 1,1 1-1,0 1 1,0 0-1,0 0-144,-9 7 2,1 0-1,1 2 1,0 0-1,0 1 1,2 0-1,0 1 1,1 1-1,0 0 1,2 1-1,0 1 1,1 0-1,1 0 1,0 1-1,2 0 1,0 1-1,2 0 1,-2 6-2,-7 80 155,14-104-143,0 1 1,0-1-1,1 1 1,-1 0-1,1 0 1,-1-1 0,1 1-1,1 0 1,-1 0-1,0 0 1,1-1 0,0 1-1,0 0 1,0-1-1,0 1 1,0-1 0,1 1-1,0-1 1,0 0-1,0 1 1,0-1 0,0 0-1,0 0 1,1 0-1,0-1 1,-1 1 0,1-1-1,0 1 1,0-1-1,0 0 1,1 0 0,-1 0-1,1-1 1,-1 1-1,1-1 1,-1 0 0,1 0-1,1 0-12,2 0 76,0 0-1,0-1 0,-1 1 0,1-2 1,0 1-1,0-1 0,0 0 1,0 0-1,-1-1 0,1 0 1,-1 0-1,1-1 0,-1 0 1,0 0-1,0 0 0,0-1 0,0 0 1,-1 0-1,1 0 0,-1-1 1,0 0-1,-1 0 0,1 0 1,-1 0-1,0-1 0,0 1 0,-1-1 1,1 0-1,-1-1 0,2-5-75,-5 9 26,0 1-1,-1 0 1,1 0-1,0 0 1,-1-1-1,0 1 1,1 0-1,-1 0 0,0 0 1,0 0-1,0 0 1,0 0-1,-1 0 1,1 0-1,0 1 1,-1-1-1,1 0 1,-1 1-1,0-1 0,1 1 1,-1-1-1,0 1 1,0 0-1,0 0 1,0 0-1,0 0 1,0 0-1,0 1 1,0-1-1,-1 0 0,1 1 1,0 0-1,0-1 1,-1 1-1,1 0 1,0 0-1,0 0 1,-1 1-1,1-1 1,0 0-1,0 1 0,0 0 1,0-1-1,-1 1 1,1 0-1,0 0 1,0 0-26,-35 22 67,36-23-67,0 0 0,0 0-1,1 1 1,-1-1 0,0 0-1,0 1 1,1-1-1,-1 1 1,1-1 0,-1 1-1,0-1 1,1 1 0,-1-1-1,1 1 1,-1 0 0,1-1-1,-1 1 1,1 0 0,0-1-1,-1 1 1,1 0 0,0 0-1,-1-1 1,1 1 0,0 0-1,0 0 1,0 0 0,0-1-1,0 1 1,0 0 0,0 0-1,0 0 1,0-1-1,0 1 1,0 0 0,1 0-1,-1-1 1,0 1 0,0 0-1,1 0 1,-1-1 0,1 1-1,-1 0 1,0-1 0,1 1-1,-1 0 1,1-1 0,0 1-1,-1 0 1,40-2-56,-23-4 69,0 0-1,0-2 1,-1 0-1,0 0 0,0-2 1,-1 0-1,0 0 1,0-2-13,17-9 28,62-38 51,-94 58-81,0 0 1,0-1-1,1 1 0,-1 0 0,0 0 1,0-1-1,1 1 0,-1 0 0,0 0 1,1 0-1,-1 0 0,0 0 1,1-1-1,-1 1 0,0 0 0,1 0 1,-1 0-1,0 0 0,1 0 0,-1 0 1,1 0-1,-1 0 0,0 0 1,1 0-1,-1 0 0,0 0 0,1 1 1,-1-1-1,0 0 0,1 0 0,-1 0 1,0 0-1,1 0 0,-1 1 1,0-1-1,0 0 0,1 0 0,-1 1 1,0-1-1,0 0 0,1 0 0,-1 1 1,0-1-1,0 0 0,0 1 1,0-1-1,1 0 0,-1 1 0,0-1 1,0 0-1,0 1 0,0-1 0,0 0 1,0 1-1,0-1 0,0 0 1,0 1-1,0-1 0,0 1 0,0-1 1,0 0-1,0 1 2,-8 27-104,5-20 80,-40 167 31,45-148-756,1-10-2524,-2 4 156</inkml:trace>
  <inkml:trace contextRef="#ctx0" brushRef="#br2" timeOffset="-267092.912">24636 4886 9058,'12'-11'2969,"-7"3"591,-4 10-2359,1 4-665,-5 12-112,1 4-376,-1 14-48,0 0-24,-1 10 64,2-7 8,2 7 72,3-14-72,3 4 40,0-18-136,5-1-448,0-14-128,1 3-2993,-3-3 472</inkml:trace>
  <inkml:trace contextRef="#ctx0" brushRef="#br2" timeOffset="-266883.2">24474 5036 10650,'9'-6'2753,"8"0"864,7 9-3073,20-9-120,7 0-216,15 3 8,-1-5-80,6 3-784,-19 10-3065,-11 13 776</inkml:trace>
  <inkml:trace contextRef="#ctx0" brushRef="#br2" timeOffset="-265850.482">25023 5421 4409,'-7'20'2916,"-5"40"4034,13-60-6852,0 0 0,0 1 1,0-1-1,0 0 0,0 0 0,0 0 1,0 0-1,0 0 0,0 0 0,0 0 0,0 0 1,0-1-1,0 1 0,0 0 0,0-1 0,0 1 1,0 0-1,0-1 0,0 1 0,0-1 0,-1 0 1,1 1-1,0-1 0,0 0 0,0 1 1,-1-1-1,1 0 0,0 0 0,-1 0 0,1 0 1,-1 0-1,1 1 0,-1-2-98,4-1 334,45-44 554,-2-3 0,-3-1 0,4-9-888,-1 1 218,12-14-92,14-17 165,81-76-291,-98 114 42,-75 87-229,-19 16 114,-57 92 84,96-143-11,-1-1 0,1 1 0,0 0 0,0-1 0,-1 1 0,1 0 0,0 0 0,0 0 0,0-1 0,0 1 0,-1 0 1,1 0-1,0 0 0,0 0 0,0 0 0,-1 1 0,1-1 0,0 0 0,0 0 0,0 0 0,-1 1 0,1-1 0,0 0 0,0 1 0,-1-1 0,1 1 0,0-1 0,-1 1 1,1-1-1,0 1 0,-1-1 0,1 1 0,-1 0 0,1-1 0,-1 1 0,1 0 0,-1 0 0,0-1 0,1 1 0,-1 0 0,0 0 0,0-1 0,1 1 0,-1 0 0,0 0 1,0 0-1,0-1 0,0 1 0,0 0 0,0 0 0,0 0 0,0 0 0,0-1 0,-1 1 0,1 0 0,0 0 0,0 0 0,-1-1 0,1 1 0,-1 0 0,1-1 0,0 1 0,-1 0 1,1-1-1,-1 1 0,0 0 0,1-1 0,-1 1 0,0 0 0,160-78 82,-118 52-9,0-1-1,-2-2 0,24-23-72,-58 47 14,1 0 0,-1 0 0,0-1 0,0 0 0,-1 0 0,1 0 0,-1-1 0,0 1 0,-1-1 0,1 0 0,-1 0 0,0-1 0,1-3-14,-14 20-48,-3 10 23,0 0 0,1 1-1,2 0 1,0 1 0,-3 13 25,-3 44 7,16-76-23,0 0 0,1-1 0,-1 1-1,0-1 1,1 1 0,-1 0 0,1-1 0,0 1 0,0-1-1,0 0 1,0 1 0,0-1 0,1 0 0,-1 1-1,0-1 1,1 0 0,0 0 0,0 0 0,0 0 0,-1-1-1,2 1 1,-1 0 0,0-1 0,0 0 0,0 1-1,1-1 1,-1 0 0,2 0 16,42 7-1570,16 1-2101,2-10-205</inkml:trace>
  <inkml:trace contextRef="#ctx0" brushRef="#br2" timeOffset="-263662.134">26477 4631 6833,'2'-16'1128,"-7"-48"5053,-26 18-2326,27 42-3775,-1 1 0,0 0 0,1 0 0,-1 0 0,0 1 0,0 0 0,-1 0 0,1 0 0,0 1 0,-1-1 0,1 1 0,-1 0 0,1 1 0,-3 0-80,-8 0 14,-1 1-1,1 1 1,0 1-1,0 0 1,0 1-1,0 0 1,1 2-1,-1 0 1,1 0-1,1 2 0,-1 0-13,0 1-3,0 1-1,1 1 0,1 0 0,0 1 1,0 0-1,1 1 0,1 0 0,0 1 0,1 0 1,0 1-1,1 0 0,0 2 4,2-6-12,0 0 0,1 1 0,0 0 0,1 0 0,1 1 0,0-1 0,0 1 0,1 0 0,1 0 0,0 0 0,0 6 12,3-16-4,0-1 1,0 1-1,0-1 0,0 0 1,0 1-1,0-1 0,1 0 1,-1 0-1,1 0 0,-1 0 0,1 0 1,0 0-1,0 0 0,0-1 1,0 1-1,0 0 0,0-1 1,0 0-1,0 1 0,1-1 0,-1 0 1,1 0-1,-1-1 0,0 1 1,1 0-1,-1-1 0,1 0 1,0 1-1,-1-1 0,1 0 1,-1 0-1,1 0 0,-1-1 0,1 1 1,0-1 3,130-19 161,-117 17-119,0-1 0,-1-1 0,0-1-1,0 0 1,0-1 0,-1 0 0,0-1 0,0-1 0,-1 0-1,0-1 1,1-1-42,14-13 151,-1-1-1,-1-1 0,-2-2 1,0 0-1,-2-1 0,-1-2 1,-1 0-1,7-17-150,9-46 511,-30 77-404,-3 12-55,-1-1 1,1 1-1,-2-1 0,1 0 1,0 0-1,-1 0 1,0 0-1,-1 0 1,1 0-1,-1 0 1,-1 0-1,1 0 1,-1 0-1,0 0 0,0 0-52,-2-2 22,-1 0-1,1 1 0,-2-1 0,1 1 0,-1 0 0,0 0 0,-1 0 1,1 1-1,-1 0 0,-1 0 0,1 0 0,-1 1 0,0 0 0,0 0 1,-1 1-1,1 0 0,-1 0 0,0 1 0,0 0 0,0 0 0,0 1 0,-1 0 1,1 0-1,-1 1 0,1 0 0,-1 1 0,-3 0-21,-2 1-66,-1 0-1,1 1 0,0 1 1,-1 0-1,1 1 1,1 1-1,-1 0 0,-4 3 67,-25 28-4951,35-21 522,6-2-878</inkml:trace>
  <inkml:trace contextRef="#ctx0" brushRef="#br2" timeOffset="-263193.841">27000 4329 10490,'-15'-3'7617,"-20"24"-6573,22-8-1027,1 1 0,1 0 0,0 0 0,0 1 0,2 1 1,0 0-1,0 0 0,2 1 0,0-1 0,1 2 0,1-1 0,0 1 0,-1 13-17,1-7-1,1 0-1,1 0 1,1 0-1,1 0 0,2 9 2,-2-30 2,1 0-1,0 0 1,0 0-1,0 0 1,0 0-1,0 0 1,1 0-1,-1 0 0,1 0 1,0 0-1,0 0 1,0 0-1,0 0 1,0 0-1,1 0 0,-1-1 1,1 1-1,0-1 1,0 1-1,0-1 1,0 0-1,0 0 0,0 0 1,1 0-1,-1 0 1,1 0-1,-1 0 1,1-1-1,0 1 1,0-1-1,0 0 0,-1 0 1,1 0-1,0 0 1,0-1-1,0 1 1,0-1-1,1 0 0,-1 0-1,7-1 21,-1-1-1,0-1 0,0 0 0,0 0 0,0-1 0,0 0 0,-1-1 0,0 0 0,0 0 0,0 0 0,0-1 0,-1 0 0,0-1 1,0 0-1,-1 0 0,0 0 0,0-1 0,4-6-20,-7 9 8,18-23 109,-1-2-1,-1-1 1,-1 0 0,-2-1 0,-1-1 0,-2 0-1,7-27-116,-14 43 90,14-53 411,-21 70-499,1 0 1,0 0-1,0-1 0,0 1 0,0 0 0,0 0 1,-1-1-1,1 1 0,0 0 0,0 0 1,0 0-1,-1-1 0,1 1 0,0 0 0,0 0 1,-1 0-1,1 0 0,0 0 0,0 0 1,-1-1-1,1 1 0,0 0 0,0 0 0,-1 0 1,1 0-1,0 0 0,-1 0 0,1 0 0,0 0 1,0 0-1,-1 0 0,1 0 0,0 0 1,0 1-1,-1-1 0,1 0 0,0 0 0,0 0 1,-1 0-1,1 0 0,0 0 0,0 1 1,-1-1-1,1 0 0,0 0 0,0 0 0,0 1 1,-1-1-1,1 0 0,0 0 0,0 1 0,0-1 1,0 0-1,0 0 0,0 1 0,-1-1 1,1 0-1,0 0 0,0 1 0,0-1 0,0 0 1,0 0-1,0 1 0,0-1 0,0 0 0,0 1 1,0-1-1,0 0-2,-6 10-19,0 0 0,1 0 1,0 0-1,0 0 0,1 1 0,1 0 0,-3 10 19,0-1 3,-1 8 6,1 1 0,1 0 1,1 0-1,0 26-9,9 46-575,-5-100 477,0 0-1,0 1 1,0-1 0,-1 0-1,1 0 1,0 0 0,1 1-1,-1-1 1,0 0-1,0 0 1,0 0 0,1 1-1,-1-1 1,1 0 0,-1 0-1,1 0 1,-1 0 0,1 0-1,-1 0 1,1 0 0,0 0-1,0 0 1,0 0-1,-1 0 1,1 0 0,0-1-1,0 1 1,0 0 0,0 0-1,0-1 1,1 1 0,-1-1-1,0 1 1,0-1-1,0 0 1,0 1 0,0-1-1,1 0 1,-1 0 0,0 0-1,0 0 1,1 0 0,-1 0-1,0 0 1,0 0 0,0 0-1,1-1 1,-1 1-1,0 0 1,0-1 0,0 1-1,0-1 1,1 0 98,33-29-4004</inkml:trace>
  <inkml:trace contextRef="#ctx0" brushRef="#br2" timeOffset="-262948.914">27490 4397 8882,'-3'9'2568,"-8"23"505,-5 15-2289,-4 5-704,-3 28-64,3-15 160,4-12-3248,7-12 1087</inkml:trace>
  <inkml:trace contextRef="#ctx0" brushRef="#br2" timeOffset="-262636.333">27244 4418 10362,'2'-5'370,"0"-1"0,1 1-1,-1 0 1,1 0 0,0 0-1,0 0 1,1 0 0,-1 0-1,1 1 1,0 0 0,0 0-1,1 0 1,-1 0 0,1 1-1,0-1 1,0 1 0,0 0-1,0 1 1,1-1 0,-1 1-1,2 0-369,7-2 155,1 1 0,0 0-1,0 2 1,0-1 0,0 2-1,0 0 1,1 0 0,-1 2-155,-8-2 8,0 1 0,0 0 1,0 1-1,-1-1 1,1 2-1,0-1 0,-1 0 1,0 1-1,0 0 1,0 1-1,0-1 0,0 1 1,0 1-1,-1-1 0,0 1 1,0-1-1,0 1 1,2 4-9,-4-4-3,0 1 1,-1-1 0,1 1-1,-1 0 1,0-1 0,-1 1 0,0 0-1,0 0 1,0 0 0,0 0 0,-1 0-1,0 0 1,0 0 0,-1 0 0,0 0-1,0 0 1,0 0 0,-1 0 0,-1 4 2,-52 106 87,46-100-66,-57 82 227,65-97-240,1 0 1,-1-1-1,0 1 1,0 0-1,0 0 1,0 0-1,0-1 1,0 1 0,0 0-1,0-1 1,0 1-1,0-1 1,0 1-1,0-1 1,-1 0-1,1 1 1,0-1-1,0 0 1,0 0-1,0 0 1,-1 0-1,1 0 1,0 0-1,0 0 1,0 0-1,-1 0 1,1-1-1,0 1 1,0-1-1,0 1 1,0 0-1,0-1 1,0 0-1,-1 0-8,0-2 10,1 0 0,0 0 0,-1-1 0,1 1 0,0 0 0,1-1 0,-1 1 0,1-1 0,-1 1 0,1-1 0,0 0 0,0 1 0,1-1 0,-1 1 0,1-1 0,0 1 0,0-1 0,0 1 0,0 0 0,0-1 0,1 1 0,-1 0 0,1 0 0,0 0 0,0 0 0,0 0 0,1 0 0,-1 1 0,1-1 0,-1 1 0,2-1-10,89-4-80,-89 7 75,0 1 0,0 0 1,-1 0-1,1 0 0,-1 0 1,1 0-1,-1 1 0,1-1 1,-1 1-1,0 0 0,1 0 1,-1 0-1,0 1 0,-1-1 1,1 1-1,0-1 0,-1 1 1,1 0-1,-1 0 0,0 0 1,0 0-1,0 1 0,0-1 1,-1 0-1,0 1 0,1 0 0,-1-1 1,0 1-1,-1 0 0,1-1 1,0 3 4,0 0-20,0 1 0,0-1 0,-1 1 0,0-1 0,0 1 0,0-1 1,-1 1-1,0-1 0,0 1 0,-1-1 0,0 1 0,0-1 0,0 0 0,-1 0 1,1 0-1,-2-1 0,1 1 0,-1 1 20,-74 41-165,50-34 248,-1-1 1,0-1 0,0-1 0,-2-2 0,1-1 0,-1-1-1,0-2 1,-1 0-84,-53-17-3551,54-4 701</inkml:trace>
  <inkml:trace contextRef="#ctx0" brushRef="#br2" timeOffset="-262207.918">26194 5104 8650,'3'2'379,"-1"-1"-1,1 0 1,0 0 0,-1 0-1,1 0 1,0 0 0,0-1-1,-1 1 1,1-1 0,0 0-1,0 0 1,0 0 0,0 0-1,0 0 1,-1 0 0,1-1-1,0 0 1,1 0-379,11-1 493,305-39 3511,77 1-2935,-134 26-880,58-6-903,-217 14-1360,-62 5-2719,-48 2 707</inkml:trace>
  <inkml:trace contextRef="#ctx0" brushRef="#br2" timeOffset="-261759.867">26622 5535 7874,'14'-8'1233,"-4"3"-431,0 0-1,-1-1 1,0 0 0,0-1 0,0 0 0,-1 0-1,0-1 1,0 0 0,-1 0 0,0-1-1,0 0-801,-7 8 60,1-1 0,-1 1-1,0 0 1,0 0-1,0-1 1,0 1-1,0 0 1,0-1 0,0 1-1,0 0 1,-1-1-1,1 1 1,0 0-1,-1 0 1,1 0-1,-1-1 1,0 1 0,1 0-1,-1 0 1,0 0-1,0 0 1,1 0-1,-1 0 1,0 0-1,0 0 1,0 0 0,0 0-1,0 1 1,0-1-1,0 0 1,-1 1-1,1-1 1,0 1-1,0-1 1,-1 1 0,1 0-1,0-1 1,0 1-1,-1 0 1,1 0-1,0 0 1,-1 0 0,1 0-1,-1 0-59,-18-3 51,1 2 0,-1 0-1,0 1 1,0 1 0,1 0 0,-1 2 0,0 0-1,1 2 1,0 0 0,0 1 0,1 1 0,-18 8-51,18-5 0,0 1 0,1 0 0,0 2 0,1-1 1,0 2-1,1 0 0,1 1 0,0 1 1,1 0-1,1 1 0,-4 6 0,-13 51-66,29-72 65,0 0 0,0 0 1,1 0-1,-1 0 0,1-1 1,0 1-1,0 0 1,-1 0-1,1 0 0,0-1 1,0 1-1,1 0 0,-1-1 1,0 1-1,1-1 1,-1 1-1,0-1 0,1 0 1,0 0-1,-1 1 1,1-1-1,0 0 0,-1 0 1,1-1-1,0 1 0,0 0 1,0-1-1,0 1 1,0-1-1,0 1 0,0-1 1,0 0-1,0 0 1,0 0-1,0 0 0,0 0 1,0-1-1,0 1 0,0 0 1,-1-1-1,2 0 1,16-2 39,-1-1 0,0 0-1,0-2 1,0 0 0,-1-1-1,0 0 1,0-2 0,-1 0-1,0 0 1,7-7-39,13-9 112,-1-1 0,-1-2-1,-2-1 1,0-2 0,-2-1 0,11-16-112,-30 36 47,0-1 1,-1-1 0,0 1-1,-1-2 1,-1 1-1,0-1 1,-1 0 0,0-1-1,-2 1 1,1-2-1,-2 1 1,0 0 0,1-17-48,-6 28 6,1 0 0,-1-1 1,0 1-1,0 0 1,0 0-1,-1 0 1,0 0-1,0 0 1,0 0-1,0 1 1,-1-1-1,0 0 1,0 1-1,0 0 1,0 0-1,-1 0 0,0 0 1,0 1-1,0-1 1,0 1-1,0 0 1,-1 0-1,1 0 1,-1 1-1,0 0 1,0 0-1,-4-1-6,-3-1-5,0 0 0,0 1 0,-1 0 0,1 2 0,-1-1 0,1 1 0,-1 1 0,0 0 0,1 1 1,-1 0-1,-2 2 5,0-1-3,0 1 0,1 1 0,-1 1 1,0 0-1,1 1 0,0 0 0,1 1 0,-1 1 1,1 0-1,1 1 0,0 0 0,0 1 1,0 0-1,0 2 3,-45 73-1033,41-20-6372,18-49 2660</inkml:trace>
  <inkml:trace contextRef="#ctx0" brushRef="#br2" timeOffset="-261230.48">27390 5159 7706,'-3'-22'5233,"-27"25"-2683,-18 16-2250,1 1 0,1 2 1,1 3-1,1 1 0,-38 30-300,63-43 95,-1 1 0,1 1-1,1 1 1,1 0 0,0 1-1,2 1 1,-1 1 0,2 0-1,1 1 1,0 0 0,2 1 0,0 0-1,1 1 1,1 0 0,-5 21-95,13-39 12,0 0 0,0 0 0,1 0 0,-1 0 1,1-1-1,0 1 0,0 0 0,0 0 0,0 0 1,1 0-1,0 0 0,0 0 0,0 0 0,0 0 1,0-1-1,1 1 0,-1 0 0,1-1 0,0 1 1,1-1-1,-1 0 0,0 0 0,1 0 0,0 0 1,-1 0-1,1 0 0,1 0-12,5 1 92,0-1 0,0 1 0,0-2 0,0 1 0,1-1 0,-1-1 0,1 1 0,-1-2 0,1 1 0,0-1-1,-1-1 1,1 0 0,-1 0 0,1-1 0,-1 0 0,1-1 0,-1 0 0,0 0 0,0-1 0,7-4-92,-9 4 97,0-1-1,-1 1 1,0-1 0,0 0-1,0-1 1,-1 0-1,1 0 1,-1 0 0,-1 0-1,1-1 1,-1 1 0,0-1-1,-1 0 1,0-1 0,0 1-1,0-1 1,-1 1-1,0-1 1,0 0 0,-1 0-1,0 1 1,-1-1 0,0 0-1,0-1-96,0 10 1,0 0 0,0 0 0,-1 0-1,1 0 1,0 0 0,-1 0 0,1-1-1,0 1 1,-1 0 0,1 0 0,-1 0-1,0-1 1,1 1 0,-1 0 0,0-1-1,1 1 1,-1-1 0,0 1 0,0 0-1,1-1 1,-1 0 0,0 1 0,0-1-1,0 1 1,0-1 0,0 0 0,1 0 0,-1 1-1,0-1 1,0 0 0,0 0 0,0 0-1,0 0 1,0 0 0,0 0 0,0 0-1,0-1 1,0 1 0,0 0 0,1 0-1,-1-1 1,0 1 0,0-1 0,0 1-1,0-1 1,1 1 0,-1-1 0,0 1-1,0-1 1,1 1 0,-1-1 0,0 0-1,1 0 1,-1 1 0,1-1 0,-1 0 0,1 0-1,-1 0 1,1 1 0,0-1 0,-1 0-1,1 0 1,0 0 0,0 0 0,0-1-1,-1 3-2,0 0 0,1 0 0,-1 0 0,1 0 1,-1 0-1,1 0 0,-1 0 0,1 0 0,0 0 1,0 0-1,-1 0 0,1 1 0,0-1 0,0 0 1,0 0-1,0 0 0,0 0 0,0 0 0,1 0 1,-1 0-1,0 1 0,1-1 0,-1 0 0,0 0 1,1 0-1,-1 0 0,1 0 0,0 0 0,-1-1 1,1 1-1,0 0 0,-1 0 0,1 0 0,0-1 1,0 1-1,0 0 0,0-1 0,0 1 0,0 0 1,0-1-1,0 1 0,0-1 0,0 0 0,0 1 1,0-1-1,1 0 2,53-1-44,-12-9 91,0-2 0,-1-2 0,-1-2 0,20-11-47,-45 29-80,-23 19-17,7-20 97,-88 207-60,83-159-438,23-8-4390,-1-24 1049</inkml:trace>
  <inkml:trace contextRef="#ctx0" brushRef="#br2" timeOffset="-259518.5">28325 4987 8794,'-2'5'3193,"5"-5"423,2 4-2407,-1-2-297,5-1-368,8 3-112,3-3-64,21-4 8,9-3-32,12-2-64,6-1-64,13 0-824,-16 3 1352,-15 2-4817</inkml:trace>
  <inkml:trace contextRef="#ctx0" brushRef="#br2" timeOffset="-258332.823">21612 2715 8026,'1'-2'244,"-1"0"1,0 0-1,0 0 0,0 1 1,0-1-1,0 0 1,0 0-1,0 1 1,0-1-1,-1 0 1,1 0-1,0 1 0,-1-1 1,0 0-1,1 1 1,-1-1-1,0 1 1,0-1-1,0 1 0,0-1 1,0 1-1,0-1 1,-1 1-1,1 0 1,0 0-1,-1 0 1,1 0-1,-1 0 0,1 0 1,-1 0-1,-1-1-244,-7-1 137,0 0 0,0 1 0,0-1 0,0 2 0,-1 0 0,1 0 0,-1 1 0,1 0 0,-1 0 0,1 1 0,0 1 0,-1 0 0,0 1-137,-4 0-3,0 1 0,1 0 1,-1 2-1,1-1 0,0 2 1,0 0-1,0 1 0,1 0 1,0 1-1,1 0 0,0 1 1,1 0-1,0 1 0,0 0 1,1 1-1,1 0 0,-2 3 3,-124 222-105,110-187 93,2 1 0,3 0 0,1 2 0,3 0 0,3 1 0,-2 18 12,12-56-2,1 0-1,0 0 1,1 1-1,1-1 1,0 1-1,1-1 1,1 0-1,0 0 1,2 0-1,0 0 1,0 0-1,2 0 1,0-1-1,7 13 3,-10-22 7,1-1-1,-1 0 0,1 0 0,0 0 1,0-1-1,1 1 0,-1-1 1,1 0-1,0 0 0,0-1 0,1 1 1,-1-1-1,1 0 0,-1-1 1,1 1-1,0-1 0,0 0 0,0-1 1,0 1-1,1-1 0,-1 0 1,0-1-1,0 0 0,1 0 0,-1 0 1,0-1-1,0 1 0,1-2 0,-1 1 1,0-1-1,0 0-6,33-14 210,-1-2-1,0-2 1,-2-2-1,0-1 1,-2-1-1,0-2 1,-2-2-1,-1-1 1,-2-1-1,0-1 1,16-25-210,-23 30 83,-2 0 0,0-2 0,-2 0 0,0-1 0,-2-1 0,-2-1 1,-1 0-1,-1-1 0,-1 0 0,-2 0 0,-2-1 0,0-1 1,-3 1-1,0-1 0,-2 0 0,-2 1 0,-2-12-83,1 30-152,-1 0 1,0 0-1,-1 1 0,-1-1 1,0 1-1,-1 0 0,-1 0 1,-4-9 151,7 18-333,0 0 0,-1 1 0,1-1 0,-1 1 0,0-1 0,0 1 0,0 0 0,-1 1 0,1-1 0,-1 1 0,0 0 0,0 0 0,0 0 0,0 1 0,-3-1 333,-41-7-4349</inkml:trace>
  <inkml:trace contextRef="#ctx0" brushRef="#br2" timeOffset="-257406.123">27557 2742 7722,'-39'-47'8161,"-18"24"-5172,37 24-2882,0 1 1,0 1-1,0 0 0,0 2 1,1 0-1,0 1 1,0 1-1,-15 8-107,18-8 31,11-5-35,-1 1 1,1 0-1,0 0 1,0 1 0,0-1-1,0 1 1,0 0 0,1 1-1,0-1 1,0 1-1,0 0 1,1 0 0,-1 0-1,1 0 1,0 1 0,1-1-1,-1 1 1,1 0-1,0-1 1,1 1 0,-2 5 3,-1 2-5,-23 71-26,4 2 0,3 0 1,2 18 30,-12 102-24,29-199 20,0 0 0,0 0 0,1 1 0,0-1 0,0 0 0,1 1 1,-1-1-1,2 0 0,-1 0 0,1 0 0,0 0 0,1 0 0,-1 0 1,1 0-1,1-1 0,-1 1 0,1-1 0,0 0 0,1 0 0,-1-1 1,1 1-1,0-1 0,1 0 0,-1 0 0,1-1 0,0 0 0,6 4 4,-3-5 31,1-1 0,-1-1 0,1 1-1,-1-1 1,1-1 0,-1 0-1,1 0 1,-1-1 0,1 0-1,-1 0 1,0-1 0,1-1 0,-1 0-1,0 0 1,0 0 0,2-2-31,17-9 186,-1 0 0,0-1 0,-1-2 1,10-9-187,77-71 1004,-102 86-920,0-1 1,0 0 0,-1-1-1,0 0 1,-1-1-1,-1 1 1,0-2-1,4-12-84,-1 1 38,-1-1-1,-1-1 1,-2 0-1,-1 0 1,-1 0-1,-1-1 1,-1 1-1,-2-1 1,-2-25-38,1 45 0,0 0-3,0-1 0,0 1 0,0 0 0,-1-1 0,-1 1 0,0 0 0,0-1-1,-1 1 1,0 0 0,0 1 0,-1-1 0,0 1 0,0-1 0,-6-6 3,7 12-42,0-1 0,0 2 0,0-1 0,0 0 0,0 0 0,0 1 0,-1 0 0,1-1 0,-1 1 0,0 1 0,1-1 0,-1 1 0,0-1 0,0 1 0,0 0 0,0 0 0,0 1 1,-1-1-1,1 1 0,0 0 0,0 0 0,0 0 0,0 1 0,0-1 0,0 1 0,0 0 0,0 0 0,0 1 0,0-1 0,-2 2 42,-88 54-3677,-15 17 131</inkml:trace>
  <inkml:trace contextRef="#ctx0" brushRef="#br2" timeOffset="-248728.226">29461 4837 5113,'0'0'222,"1"0"1,-1 0-1,1 0 0,-1 0 0,0-1 0,1 1 1,-1 0-1,1 0 0,-1 0 0,0-1 1,1 1-1,-1 0 0,0 0 0,0-1 1,1 1-1,-1 0 0,0-1 0,1 1 0,-1 0 1,0-1-1,0 1 0,0-1 0,0 1 1,1 0-1,-1-1 0,0 1 0,0-1 0,0 1 1,0 0-1,0-1 0,0 1 0,0-1 1,0 1-1,0-1 0,0 1 0,0 0 1,0-1-1,0 1 0,0-1 0,-1 1 0,1 0 1,0-1-1,0 1 0,0 0 0,-1-1 1,1 1-1,0-1 0,0 1 0,-1 0 1,1 0-1,0-1 0,-1 1 0,1 0 0,0 0 1,-1-1-1,1 1 0,0 0 0,-1 0-222,-12-4 594,-5 4-505,0 0 0,0 1 1,0 1-1,1 1 0,-1 0 0,1 2 0,0 0 0,0 0 1,0 2-1,0 0 0,1 1 0,1 0 0,-1 2 0,1 0 1,-11 9-90,11-6 29,0 0 0,0 0 0,1 2 0,1-1 0,-10 16-29,22-27 4,-1 0 0,1 0 0,0 0 0,0 0 0,0 0 0,1 0 0,-1 0 0,1 0 0,0 0 0,0 0 0,0 0 0,0 1 0,0-1 0,0 0 0,1 0 0,0 0 0,0 0 0,0 0 0,0 0 0,0 0 0,0 0 0,1 0 0,-1-1 0,1 1 0,0 0 0,0-1 0,0 0 0,0 1 0,0-1 0,1 0 0,-1 0 0,1 0 0,-1 0 0,1-1 0,0 1 0,-1-1 0,1 1 0,0-1 0,0 0 0,0 0 0,0 0 0,0-1 0,1 1 0,-1-1 0,0 0 0,0 1 0,0-1 0,0-1 0,0 1 0,2-1-4,88-2-56,48 5-4718,-90 10 1304</inkml:trace>
  <inkml:trace contextRef="#ctx0" brushRef="#br2" timeOffset="-246063.479">30044 4831 6073,'23'-18'9838,"-37"18"-7034,-61 50-1928,5 3-769,2 3 1,-47 51-108,49-9 122,103-141-3338,-5-3-271,1 0-200</inkml:trace>
  <inkml:trace contextRef="#ctx0" brushRef="#br2" timeOffset="-245833.544">29866 4289 9890,'7'-7'6522,"2"6"-3667,21 15-2408,-28-13-147,6 6-301,-1 0 0,0 0 1,-1 0-1,1 1 0,-1 0 1,-1 0-1,0 1 1,0-1-1,-1 1 0,0 0 1,0 1-1,-1-1 0,0 1 1,1 6 0,-4-14-1,28 105-3,-4 1-1,-6 0 1,-4 7 4,-6-58 37,21 81-699,-11-66-3121,-10-25 491</inkml:trace>
  <inkml:trace contextRef="#ctx0" brushRef="#br2" timeOffset="-244560.071">30437 4940 8962,'-10'-1'2761,"3"-2"903,5 1-2471,8 2-113,5-3-224,16-1-240,11-1-320,17-2-152,6 0-16,10 10-64,-4-1 8,-4 4 0,-16 2-128,-9-2-1032,-12-6 544,-27 1-3449,-18 5 304</inkml:trace>
  <inkml:trace contextRef="#ctx0" brushRef="#br2" timeOffset="-244239.996">30321 5081 8674,'2'0'2240,"10"0"865,6-4-2345,20 1-80,8-2-16,20-1-79,4 2-161,17 7-144,-12 0-32,10 10 32,-6 15-3769,-6 4 1377</inkml:trace>
  <inkml:trace contextRef="#ctx0" brushRef="#br2" timeOffset="-243868.562">31632 4786 8306,'-49'-183'8099,"46"176"-7958,3 5-114,0 0 0,1 1 0,-2-1 0,1 0-1,0 0 1,0 0 0,-1 0 0,1 1 0,-1-1 0,1 0-1,-1 0 1,0 1 0,0-1 0,0 1 0,0-1 0,0 0-1,0 1 1,0 0 0,0-1 0,0 1 0,-1 0 0,1-1-1,-1 1 1,1 0 0,-1 0 0,1 0 0,-1 1 0,0-1-1,1 0 1,-1 0 0,0 1 0,0-1 0,1 1 0,-1 0-1,0-1 1,0 1 0,0 0 0,1 0 0,-1 0 0,0 0-1,0 1 1,0-1 0,0 0 0,1 1 0,-1-1 0,0 1-1,0 0 1,1-1 0,-2 2-27,-49 46 223,-150 159-190,148-135-19,43-58-18,7-10 2,-1 1 0,1-1 1,0 1-1,0 1 0,0-1 0,1 0 0,0 1 0,0 0 0,0 0 1,1 0-1,0 0 0,0 0 0,0 0 0,1 1 0,0-1 0,0 0 1,0 1-1,1-1 0,0 4 2,1-6-1,0 0 1,1-1 0,-1 1-1,0 0 1,1-1 0,0 1-1,0-1 1,0 0-1,0 1 1,1-1 0,-1 0-1,1 0 1,0 0-1,0-1 1,0 1 0,0-1-1,0 0 1,1 0 0,-1 0-1,1 0 1,-1 0-1,1-1 1,0 1 0,88 21 156,-68-20-28,-1-2 1,1-1-1,0 0 1,0-2-1,-1-1 1,1-1-1,-1 0 1,0-2-1,0-1 1,-1-1-1,0-1 1,0 0-1,-1-2 1,0 0-1,-1-2 1,15-12-129,-32 24 20,-1 0-1,0 0 1,0 0-1,1 0 1,-1 0 0,0-1-1,0 1 1,-1-1-1,1 0 1,0 1 0,0-1-1,-1 0 1,1 0-1,-1 0 1,0 0-1,0 0 1,1 0 0,-1-1-1,0 1 1,-1 0-1,1-1 1,0 1 0,-1 0-1,1-1 1,-1 1-1,0-1 1,0 1 0,0 0-1,0-1 1,0 1-1,0-1 1,-1 1 0,1-1-1,-1 1 1,0 0-1,0-1 1,0 1-1,0 0 1,0 0 0,0 0-1,0 0 1,-1-1-20,-10-6-349,-1 2 0,1 0 0,-1 0 0,-1 1 1,1 1-1,-1 0 0,0 0 0,0 2 0,0 0 0,0 0 0,-1 2 1,0-1 348,-73-8-3321</inkml:trace>
  <inkml:trace contextRef="#ctx0" brushRef="#br1" timeOffset="-228970.396">26150 6060 10426,'29'-33'9499,"-20"29"-9418,0 1 0,-1 0 0,1 0-1,0 1 1,1 1 0,-1-1 0,0 1-1,0 1 1,1 0 0,-1 0 0,1 1-81,-7-2-3,1 1-1,0 0 1,0 0 0,0 0 0,0 1 0,-1-1-1,1 1 1,0 0 0,-1 0 0,1 0-1,0 0 1,-1 1 0,1-1 0,-1 1 0,0 0-1,0 0 1,1 1 0,-1-1 0,-1 0-1,1 1 1,0 0 0,-1 0 0,1 0 0,-1 0-1,0 0 1,0 0 0,0 0 0,0 1 0,-1-1-1,1 1 1,-1 0 0,0-1 0,0 1-1,0 0 1,0-1 0,-1 1 0,0 0 0,0 0-1,0 1 4,-3 4 6,0 0 0,-1-1 0,-1 1 0,1-1 0,-1 0 0,-1 0-1,1-1 1,-1 1 0,-1-1 0,1-1 0,-1 1 0,0-1-1,-7 4-5,9-4 126,16-9-54,2-1-92,-8 2 10,0 0 0,0 0 1,0 1-1,1 0 0,-1 0 0,0 1 1,0-1-1,1 1 0,-1 0 0,0 0 1,1 1-1,-1 0 0,0 0 1,0 0-1,0 0 0,1 1 0,-1 0 1,-1 0-1,1 0 0,0 1 0,-1-1 1,1 1-1,-1 0 0,0 1 0,0-1 1,0 1-1,0 0 0,0 0 0,-1 0 1,1 2 9,-1-1-5,0 0 0,-1 0 0,0 0 0,0 1 0,-1-1-1,1 0 1,-1 1 0,0 0 0,-1-1 0,1 1 0,-1-1 0,0 1 0,0 0 0,-1-1 0,0 1 0,0-1 0,0 1 0,-1-1 0,0 1 0,0-1 0,0 0 0,0 0 0,-1 0 0,0 0 0,0-1-1,0 1 1,-1-1 0,0 1 5,-54 1 318,-253-53 585,298 47-1476,12-1-347,10-5-944,7-8-449</inkml:trace>
  <inkml:trace contextRef="#ctx0" brushRef="#br1" timeOffset="-228629.642">26446 5864 8714,'-158'1'5119,"102"2"-4947,0 3-1,0 3 0,-7 3-171,51-10 11,0 1-1,0 0 0,0 1 1,0 1-1,1-1 1,0 2-1,0 0 1,0 0-1,0 1 1,1 0-1,0 0 1,1 2-1,-1 0-10,-7 12-7,2 0 1,0 2-1,1-1 0,2 2 1,0 0-1,1 0 0,-2 12 7,1-4-7,2 0 0,1 1 0,1 0 0,2 1 0,1 0 0,2 0 0,1 2 7,2-10-5,1 1 0,1-1-1,1 0 1,1 0 0,1 0 0,1-1 0,2 0-1,2 3 6,-6-17-1,0-1-1,1 0 1,0 0-1,0 0 0,2-1 1,-1 0-1,1 0 1,0 0-1,1-1 1,0 0-1,0-1 0,0 0 1,1 0-1,1 0 1,-1-1-1,1-1 0,0 0 1,0 0-1,0-1 1,7 2 1,1-2 25,0-1 0,0-1 0,1-1 0,-1 0 0,0-2 0,0 0 0,1 0 0,-1-2 0,0-1 1,-1 0-1,1-1 0,-1 0 0,0-2 0,17-8-25,9-7 199,-1-2 1,-1-1-1,-2-2 1,0-2-1,1-4-199,3-3 438,-1-1-1,-2-2 1,-2-2 0,-2-2-1,-1-1 1,22-39-438,-46 64 182,0 0 1,-1-1-1,-2 0 0,0 0 1,-1-1-1,0 0 1,-2-1-1,0-4-182,-4 18 38,0 0-1,0 0 1,-1 0-1,0 0 1,-1 0-1,1 0 1,-1 0 0,-1 0-1,0 0 1,0 0-1,0 0 1,-1 1-1,0-1 1,-1 1 0,0 0-1,0 0 1,0 0-1,-1 1 1,0-1-1,0 1 1,-1 0-1,0 1 1,-5-5-38,-6-1-73,0 2-1,-2 0 0,1 1 1,-1 0-1,0 2 1,0 0-1,-1 1 1,0 1-1,1 1 1,-1 1-1,-1 0 0,1 2 1,-19 1 73,-9 2-1708,1 2-1,0 3 1,-41 11 1708,-9 4-3768</inkml:trace>
  <inkml:trace contextRef="#ctx0" brushRef="#br1" timeOffset="-133444.804">25436 5640 8314,'8'-13'9462,"-81"120"-8595,5 4 0,0 9-867,-26 45 58,-84 125 26,127-204-12,22-58-52,26-36-379,15-61 904,1 2-2998,2-14 667</inkml:trace>
  <inkml:trace contextRef="#ctx0" brushRef="#br1" timeOffset="-133107.374">24965 5700 9034,'11'-9'8638,"24"17"-8869,-22-4 854,4 0-571,-1-1 0,1 0 1,0-1-1,0-1 0,0-1 1,0-1-1,-1 0 0,1-1 1,0-1-1,-1 0 0,1-1 0,-1-1 1,0-1-1,13-6-52,-1-4 178,-1-1 0,-1-1-1,-1-1 1,0-2 0,-2 0 0,9-11-178,-13 10 223,0-2 0,-1 0 0,-2-1 0,-1 0 0,0-2 0,7-20-223,-16 26 218,-11 32-130,-6 38-231,1-1 0,3 1 1,2 0-1,2 1 0,2-1 0,3 1 0,3 20 143,-2-14-3442,-1-8 212</inkml:trace>
  <inkml:trace contextRef="#ctx0" brushRef="#br1" timeOffset="-131679.156">29764 5655 5409,'3'-6'2047,"3"-4"3803,-7 20-1943,-50 125-2920,-128 266-640,178-397-543,-26 57 200,22-40-4575,6-44 1189</inkml:trace>
  <inkml:trace contextRef="#ctx0" brushRef="#br1" timeOffset="-131205.375">29365 5663 8050,'14'13'9033,"47"20"-8049,-51-29-866,0-1 1,0-1 0,0 1 0,0-2 0,0 1 0,0-2 0,1 1 0,-1-1 0,0-1 0,1 0-1,-1 0 1,0-1 0,0 0 0,0-1 0,0 0 0,0-1 0,-1 0 0,0 0 0,7-5-119,15-14 198,-2-1 0,0-1 0,-2-1 1,-1-2-1,-1-1 0,-2-1 0,0 0 0,-2-2 1,-2-1-1,-1 0 0,-1-3-198,11-32 29,-41 126-93,3 1 0,3 0 0,2 0 0,2 0-1,3 1 1,3-1 64,9 61-4872,-8-67 1301</inkml:trace>
  <inkml:trace contextRef="#ctx0" brushRef="#br1" timeOffset="-128293.24">29859 4075 7290,'-16'-66'5981,"15"59"-5761,1 0 1,0 0-1,1 0 0,-1 0 0,1 1 1,1-1-1,0 0 0,-1 0 0,2 1 0,-1-1 1,1 1-1,0-1 0,2-1-220,10-13 109,0 2-1,2 0 1,0 1-1,1 0 1,1 2-1,1 0 1,0 1-1,1 1 1,0 1-1,1 1 1,21-8-109,18-9 44,1 4 0,1 2 1,1 3-1,29-3-44,-27 12 18,2 3 0,-1 4 0,1 2 0,24 4-18,261 20 21,-319-20-21,-15-3-1,1 1-1,0 1 1,-1 1-1,1 1 0,-1 0 1,0 1-1,0 2 0,0 0 1,-1 0-1,0 2 0,0 1 1,-1 0-1,3 2 2,-16-5 4,0 0-1,0 1 1,-1-1-1,0 0 1,0 1-1,-1 0 1,1 0-1,-1 0 1,-1 0-1,0 0 0,0 0 1,0 0-1,-1 1 1,0-1-1,0 0 1,-1 0-1,0 0 1,0 1-1,0-1 1,-1 0-1,0-1 1,-1 1-1,0 0 1,0 0-1,-1 1-3,-5 23 54,8-28-41,-1 0-1,1-1 1,0 1-1,0 0 1,1 0 0,-1 0-1,1 0 1,-1 0-1,1 0 1,0 0-1,0-1 1,0 1-1,0 0 1,1 0-1,-1 0 1,1 0-1,0 0 1,0 0-1,0-1 1,0 1-1,0 0 1,1-1-1,-1 1 1,1-1-1,0 1 1,-1-1-1,1 0 1,0 0-1,1 1 1,-1-2-1,0 1 1,0 0-1,1 0 1,-1-1-1,1 1 1,0-1-1,1 1-12,17-4-435,-15-11-3068,-13-4 486</inkml:trace>
  <inkml:trace contextRef="#ctx0" brushRef="#br1" timeOffset="-127925.063">31095 3875 4913,'-8'-10'9796,"11"20"-6684,3 5-3909,1 3 845,65 136 30,-66-144-18,0-1-1,1 0 0,0-1 1,0 1-1,1-1 1,0-1-1,0 0 0,1 0 1,0 0-1,0-1 0,0-1 1,1 1-1,0-2 0,3 2-59,8 0 382,-1-1 1,1-2-1,0 0 0,0 0 0,0-2 0,1-1 1,-1-1-1,0 0 0,0-2 0,14-3-382,86-41 1167,-112 43-1100,9-5 89,0-1 1,0-1-1,-1 0 1,0-1-1,10-10-156,-22 17 30,0 0 0,0 0-1,-1 0 1,1-1 0,-1 0-1,-1 0 1,1 0 0,-1 0-1,0 0 1,0 0 0,-1-1-1,0 0 1,0 1 0,-1-1-1,1 0 1,-1 0 0,-1 0-1,1-1-29,-18-72-787,2 42 602</inkml:trace>
  <inkml:trace contextRef="#ctx0" brushRef="#br0" timeOffset="-95886.836">22327 6233 3745,'-51'18'6703,"33"-13"-2274,44 8-3383,37 2 236,0-4 0,52 4-1282,258-4 1556,-208-17-873,114-20-683,100-35 225,-198 24-162,-181 37-63,0 0 0,0 1 0,0-1 0,0 0-1,0 1 1,0-1 0,0 1 0,0-1 0,0 0 0,0 1 0,0-1 0,0 1 0,0-1 0,1 0 0,-1 1 0,0-1 0,0 0-1,0 1 1,0-1 0,1 0 0,-1 1 0,0-1 0,0 0 0,1 1 0,-1-1 0,0 0 0,1 0 0,-1 1 0,0-1 0,1 0 0,-1 0-1,0 0 1,1 1 0,-1-1 0,0 0 0,1 0 0,-1 0 0,0 0 0,1 0 0,-1 0 0,1 0 0,-1 0 0,0 0 0,1 0-1,-1 0 1,1 0 0,-1 0 0,0 0 0,1 0 0,-1 0 0,0 0 0,1-1 0,-1 1 0,1 0 0,-1 0 0,0 0 0,1-1 0,-1 1 0,-29 21-1239,-1-16-1956,-8-16-874</inkml:trace>
  <inkml:trace contextRef="#ctx0" brushRef="#br0" timeOffset="-61556.841">22445 6301 8082,'-18'-7'5500,"18"7"-5454,0 0-1,-1 0 1,1 0-1,-1 0 1,1 1-1,0-1 1,-1 0-1,1 0 1,-1 0-1,1 0 1,0 0 0,-1 1-1,1-1 1,-1 0-1,1 0 1,0 1-1,-1-1 1,1 0-1,0 0 1,0 1-1,-1-1 1,1 0-1,0 1 1,0-1-1,-1 1 1,1-1 0,0 0-1,0 1 1,0-1-1,0 1 1,-1-1-1,1 0 1,0 1-1,0-1 1,0 1-1,0-1 1,0 0-1,0 1 1,0-1-1,0 1 1,1-1 0,-1 1-1,0-1 1,0 0-1,0 1 1,0-1-1,0 1 1,1-1-1,-1 0 1,0 1-1,0-1 1,1 0-1,-1 1 1,0-1-1,0 0 1,1 1 0,-1-1-1,0 0 1,1 0-1,-1 1-45,3 2 57,0 0 0,0-1 0,1 1 0,-1 0 0,0-1 1,1 0-1,0 0 0,-1 0 0,1 0 0,0 0 0,0-1 0,0 0 0,0 0 0,0 0 0,0 0 0,1-1 0,-1 1 0,0-1 0,0 0 0,0 0 1,1-1-1,-1 1 0,0-1 0,0 0 0,0 0 0,0 0 0,0-1 0,3-1-57,14 0 96,369-58 487,-380 59-576,58-15 8,0 4 0,0 2 0,1 4 1,21 2-16,47 25 52,-10 3 81,-65-22 367,68-13 762,-101 6-837,-18 1 213,-17 7-438,-23-22-1382,0-8-2493</inkml:trace>
  <inkml:trace contextRef="#ctx0" brushRef="#br0" timeOffset="-39116.436">25897 5937 9466,'1'0'4369,"5"0"-2373,1 0-1529,256-9 1854,-136 7-2095,-1 5 0,1 5 0,-1 6 0,7 7-226,-78-11 23,28 7 17,0-3 0,2-4 0,-1-4 0,78-5-40,-111-5 40,-1-3 1,0-2-1,-1-2 1,0-2-1,21-9-40,-8-11 399,-62 33-381,0 0-1,-1 0 1,1 0-1,-1 0 1,1 1-1,-1-1 1,1 0-1,-1 0 1,1 0-1,-1 0 1,1-1-1,-1 1 1,1 0 0,-1 0-1,1 0 1,-1 0-1,1 0 1,-1-1-1,1 1 1,-1 0-1,1 0 1,0-1-1,-1 1 1,1 0-1,0 0 1,-1-1 0,1 1-1,0-1 1,-1 1-1,1 0 1,0-1-1,-1 1 1,1-1-1,0 1 1,0-1-1,0 1 1,-1 0-1,1-1 1,0 1 0,0-1-1,0 1 1,0-1-1,0 1 1,0-1-1,0 1 1,0-1-1,0 1 1,0-1-1,0 1 1,0-1-1,1 1 1,-1-1 0,0 1-1,0-1 1,0 1-1,1-1 1,-1 1-1,0 0 1,0-1-1,1 1 1,-1 0-1,0-1 1,1 1-1,-1 0 1,1-1 0,-1 1-18,-213 28 561,138-14-539,1-4 0,-2-3 1,1-4-1,-1-3 0,1-3 0,-2-3-22,-57-17 20,73 10-5,-1 3 0,1 3-1,-1 3 1,-1 2 0,-18 3-15,7 8 16,-1 2 1,-40 14-17,102-25-5,29-10-38,121-25-84,-1 14 104,1 6 0,0 5 0,0 7 0,42 8 23,-103-3 10,0 3-1,0 4 0,16 6-9,-90-15-3,0 0-1,-1 0 0,1 1 1,0-1-1,0 0 0,0 1 1,-1 0-1,1-1 1,0 1-1,-1 0 0,1 0 1,0-1-1,-1 1 0,1 1 1,-1-1-1,0 0 0,1 0 1,-1 0-1,0 1 0,0-1 1,1 1-1,-1-1 0,0 1 4,-10 7-68,-6-5 39,0-1 0,0 0 0,0-1 0,0-1 0,0 0 0,0-1 0,0-1 0,-9-1 29,-61-7-27,0-5 1,-35-11 26,20 4-11,-32-5-126,-89-4 137,160 26-27,0 2 0,1 3 0,-1 2 0,0 3 0,-38 10 27,57-8-36,0 2-1,2 3 1,-32 13 36,72-26-49,0 0 0,0 0 0,0 0 0,0 0 0,1 0 0,-1 0 0,0 1 1,0-1-1,0 0 0,0 0 0,0 0 0,0 0 0,0 0 0,0 1 0,0-1 0,0 0 0,0 0 0,0 0 1,0 0-1,0 1 0,0-1 0,0 0 0,0 0 0,0 0 0,0 0 0,0 1 0,0-1 0,0 0 0,0 0 1,0 0-1,0 0 0,0 1 0,0-1 0,0 0 0,0 0 0,-1 0 0,1 0 0,0 0 0,0 1 0,0-1 1,0 0-1,0 0 49,24 0-3093,-18-1 2233,29 0-3277</inkml:trace>
  <inkml:trace contextRef="#ctx0" brushRef="#br0" timeOffset="-27434.624">28866 5483 8746,'0'5'4644,"21"1"-3992,82-12 2263,-11 14 1147,203-25-2188,114 17-1781,41 15-75,-350-18 3,-99 3-21,-1 0 1,0 0-1,1 0 0,-1 0 1,0 0-1,1 0 1,-1 0-1,0 0 0,1 0 1,-1 0-1,0 0 0,0 0 1,1 0-1,-1 0 1,0 0-1,1 0 0,-1 0 1,0 0-1,1 0 1,-1 0-1,0 0 0,1-1 1,-1 1-1,0 0 0,0 0 1,1 0-1,-1-1 1,0 1-1,0 0 0,1 0 1,-1-1-1,0 1 0,0 0 1,0 0-1,0-1 1,1 1-1,-1 0 0,0 0 1,0-1-1,0 1 0,0 0 1,0-1-1,0 1 1,0 0-1,0-1 0,0 1 1,0 0-1,0-1 0,0 1 1,0 0-1,0-1 1,0 1-1,0 0 0,0-1 1,0 1-1,0 0 1,-1 0-1,1-1 0,0 1 1,0 0-1,0-1 0,0 1 1,-1 0-1,1 0 1,0 0-1,0-1 0,-1 1 1,1 0-1,0 0 0,-26-16-30,20 12 22,-19-7-14,-1 1-1,1 1 1,-1 1-1,-1 1 1,-8 0 22,-33-3-117,0 3-1,0 4 1,-1 2 0,1 4-1,-65 10 118,36-5-184,-514 40 17,461-20 214,143-22-79,20-2-31,58 4 5,1-2 0,-1-4 0,51-6 58,-117 4 1,386-11 62,2 17-17,-318 5-79,-76-11 31,1 0 0,0 0 0,-1 0 1,1 0-1,0 0 0,-1 0 0,1 0 0,0 0 0,-1 1 1,1-1-1,0 0 0,0 0 0,-1 0 0,1 1 0,0-1 1,-1 0-1,1 0 0,0 1 0,0-1 0,0 0 0,-1 1 1,1-1-1,0 0 0,0 1 0,0-1 0,0 0 0,0 1 1,-1-1-1,1 0 0,0 1 0,0-1 0,0 0 0,0 1 1,0-1-1,0 1 0,0-1 0,0 0 0,0 1 0,1-1 1,-1 0-1,0 1 0,0-1 0,0 0 0,0 1 0,0-1 1,1 0-1,-1 1 0,0-1 0,0 0 0,0 0 0,1 1 1,-1-1-1,0 0 0,0 0 0,1 1 0,-1-1 0,0 0 1,1 0-1,-1 0 0,0 1 0,1-1 2,-19 4-86,0 0-1,1-1 1,-1-1-1,-1 0 1,1-2-1,-8 0 87,10 0-141,-49-1-1746,-1-3 0,-51-11 1887,21-1-2669</inkml:trace>
  <inkml:trace contextRef="#ctx0" brushRef="#br0" timeOffset="-24657.019">30341 4350 8698,'6'-13'919,"-5"11"-699,0 0 0,1 0 0,-1 1-1,0-1 1,0 0 0,-1 0 0,1 0 0,0 0 0,-1 0 0,1 0 0,-1 0 0,0-1 0,0 1-1,1 0 1,-1 0 0,-1 0 0,1 0 0,0 0 0,0 0 0,-1 0 0,1 0 0,-1-1 0,0 1 0,0 1-1,0-1 1,0 0 0,0 0 0,0 0 0,-1 0-220,-5-5 191,-1 0 1,0 1-1,-1 0 0,1 0 1,-1 1-1,0 1 1,-1-1-1,1 1 0,-1 1 1,1 0-1,-1 0 0,0 1 1,0 0-1,-1 1 0,0 0-191,-155 3 12,131 2-28,1 1-1,0 2 1,1 1-1,-1 2 1,1 1 0,1 2-1,-2 2 17,20-8-2,1 0 0,0 0 0,1 1 0,0 1-1,0 0 1,1 1 0,0 0 0,1 1 0,0 0 0,0 0-1,-6 11 3,-4 17-13,2 1-1,1 1 0,2 0 0,2 1 1,2 0-1,1 1 0,3 2 14,-9 171-56,16-186 46,2-1-1,1 0 1,1 1-1,2-1 1,1-1-1,1 1 1,11 24 10,-16-40 28,1-1 0,1 0 0,0 0 0,0 0 0,1 0 0,1-1 0,0 0 0,0 0 0,1-1 0,1 0 0,0 0 0,0-1 0,1 0 0,0-1 0,0 0 0,1 0 0,0-1 0,0-1 0,1 0 0,0 0 0,0-1 0,6 1-28,0-3 140,0-1-1,0 0 1,1-2 0,-1 0-1,0-1 1,1 0-1,-1-2 1,0 0 0,0-1-1,0-1 1,-1-1 0,0 0-1,0-1 1,1-1-140,12-8 226,0-1 1,-1-2-1,-1 0 0,0-2 1,-2-1-1,0-1 1,3-6-227,-2 1 145,-2 0 0,-1-1 1,-1-1-1,-2-2 0,1-4-145,1-8 87,-3-2-1,-2 0 0,-1-1 1,-3-1-1,-2 0 0,-2-1 0,4-45-86,-12 71 7,0 0 0,-1 0-1,-1 0 1,-1 0 0,-2 0-1,0 0 1,-1 1 0,-1 0-1,-6-15-6,9 32-9,0 0-1,-1 0 0,1 0 0,-1 0 0,0 1 0,0-1 1,-1 1-1,0-1 0,1 1 0,-1 0 0,-1 1 0,1-1 1,-1 1-1,1 0 0,-1 0 0,0 0 0,0 1 0,0-1 1,-4 0 9,-107-11-643,105 13 540,-98 1-1909,2 11-2250</inkml:trace>
  <inkml:trace contextRef="#ctx0" brushRef="#br1" timeOffset="-433178.635">2220 1539 9186,'-12'4'3011,"12"-4"-2950,0 0 1,0 1-1,1-1 1,-1 0 0,0 0-1,0 1 1,1-1-1,-1 0 1,0 0-1,0 1 1,0-1 0,0 0-1,1 1 1,-1-1-1,0 0 1,0 1-1,0-1 1,0 0 0,0 1-1,0-1 1,0 0-1,0 1 1,0-1-1,0 0 1,0 1 0,0-1-1,0 1 1,0-1-1,0 0 1,-1 1-1,1-1 1,0 0 0,0 0-1,0 1 1,0-1-1,-1 0 1,1 1-1,0-1 1,0 0 0,0 0-1,-1 1 1,1-1-1,0 0 1,-1 0-1,1 0 1,0 1 0,0-1-1,-1 0 1,1 0-1,-1 0-61,14 4 23,0 0 0,1-1-1,-1 0 1,1-1 0,-1-1-1,1 0 1,1-1-23,-8 1 8,339-4 184,-79 29-66,-148-11-36,1-5 1,42-6-91,-50-10 44,0-5 0,70-18-44,176-54 377,-218 53 346,1 5 1,1 6-1,103 2-723,-153 12 208,-1-4-1,0-4 1,29-10-208,-50 12 240,-68 13-178,1-1 0,0 0 0,0 1 0,-1 0 0,1-1 0,-1 1 1,0 0-1,1 0 0,-1 1 0,0-1 0,0 0 0,0 1 0,0-1 0,-1 1 0,1-1 0,-1 1 1,0 0-1,1 0 0,-1 0 0,0 0 0,-1 0 0,1 1-62,4 6 61,2 8-3966,-11-15 883</inkml:trace>
  <inkml:trace contextRef="#ctx0" brushRef="#br1" timeOffset="-322978.879">9724 4893 5897,'2'3'5895,"13"3"-3984,113-15 537,167-40-881,107 7-986,59 13-521,-399 20-2002,-64 6-1271,-18 2-341</inkml:trace>
  <inkml:trace contextRef="#ctx0" brushRef="#br1" timeOffset="-322244.67">10221 5226 3249,'39'-71'10867,"-80"89"-9833,39-18-1333,0 1 0,0 0 0,0 0 1,0 0-1,0 0 0,0 0 0,1 1 0,-1-1 1,0 0-1,1 1 0,-1 0 0,1-1 0,0 1 0,-1 0 1,1-1-1,0 1 0,0 0 0,0 0 0,0 0 0,0 0 1,1 0-1,-1 0 0,0 2 299,-12 21-3155,13-25 3338,-1 0-1,1 0 1,0 1-1,-1-1 1,1 0-1,-1 0 0,1 0 1,-1 0-1,1-1 1,-1 1-1,1 0 0,0 0 1,-1 0-1,1 0 1,-1 0-1,1 0 1,0-1-1,-1 1 0,1 0 1,0 0-1,-1-1 1,1 1-1,0 0 1,-1 0-1,1-1 0,0 1 1,-1 0-1,1-1 1,0 1-1,0 0 0,-1-1 1,1 1-1,0-1 1,0 1-1,0 0 1,0-1-1,0 1 0,-1-1 1,1 1-1,0-1 1,0 1-1,0 0 1,0-1-1,0 1 0,0-1 1,1 1-1,-1-1 1,0 1-1,0 0 0,0-1 1,0 1-1,0-1 1,1 1-1,-1 0 1,0-1-1,0 1 0,0-1 1,1 1-183,-1-10 1759,13-19 930,-11 30-2657,1-1 0,-1 1 0,1-1 0,0 0 0,-1 0 0,1 0 0,-1 0 0,1-1 0,-1 1 0,1-1 0,-1 1 0,1-1 0,-1 0 0,0 0 0,1 0 0,-1 0 0,0 0 0,1-2-32,-3 4 1,0-1 1,0 0-1,0 1 0,1-1 1,-1 0-1,0 1 0,0-1 1,0 0-1,0 1 0,0-1 1,0 0-1,1 0 0,-1 1 0,0-1 1,0 0-1,0 0 0,1 1 1,-1-1-1,0 0 0,0 0 1,1 0-1,-1 1 0,0-1 1,0 0-1,1 0 0,-1 0 0,0 0 1,1 0-1,-1 0 0,0 1 1,1-1-1,-1 0 0,0 0 1,1 0-1,-1 0 0,0 0 1,1 0-1,-1 0 0,0-1 1,1 1-1,-1 0 0,0 0 0,0 0 1,1 0-1,-1 0 0,0 0 1,1 0-1,-1-1 0,0 1 1,0 0-1,1 0 0,-1 0 1,0-1-1,0 1 0,1 0 0,-1 0 1,0-1-2,-23 37-6714,11-16 2228</inkml:trace>
  <inkml:trace contextRef="#ctx0" brushRef="#br1" timeOffset="-320740.334">10136 5279 7626,'-5'-15'6501,"-5"7"-3390,-34 8-1201,32 5-1859,1 0-1,-1 1 1,1 1 0,0 0-1,0 0 1,1 1 0,0 1 0,0 0-1,1 0 1,0 1 0,1 0-1,-7 10-50,-9 12-11,1 0 0,2 2 0,2 0-1,0 2 1,1 3 11,4 17-30,13-55 30,1 1 0,0-1-1,0 0 1,0 1 0,-1-1 0,1 0-1,1 0 1,-1 1 0,0-1-1,0 0 1,0 1 0,1-1 0,-1 0-1,1 0 1,-1 1 0,1-1-1,-1 0 1,1 0 0,0 0-1,-1 0 1,1 0 0,0 0 0,0 0-1,0 0 1,0 0 0,0 0-1,0 0 1,0-1 0,0 1-1,0 0 1,0-1 0,1 1 0,-1-1-1,0 1 1,0-1 0,0 0-1,1 1 1,-1-1 0,1 0 0,4 0 10,-1-1 1,1 0-1,-1-1 1,0 1-1,1-1 1,-1 0-1,0 0 0,0-1 1,0 1-1,0-1 1,-1 0-1,2-1-10,24-18 93,0-1 0,-1-1 0,-2-2 0,22-25-93,-46 47 7,16-14 78,0-1 0,-2 0 0,0-2-1,-1 0 1,-2-1 0,0 0 0,-1-1 0,-1-1 0,-1 0 0,-2 0 0,0-1-1,-2 0 1,0-1 0,1-15-85,-8 36 13,0 1 1,0-1-1,0 1 0,-1-1 0,0 1 0,0-1 1,0 1-1,0 0 0,-1-1 0,1 1 1,-1 0-1,0 0 0,-1 0 0,1 0 0,-1 1 1,1-1-1,-1 0 0,0 1 0,0 0 0,-1 0 1,1 0-1,-1 0 0,0 1 0,1-1 0,-1 1 1,0 0-1,0 0 0,0 0 0,-1 1 0,1-1 1,-2 1-14,-6-2 26,0 0 1,-1 1-1,1 1 1,-1 0-1,1 0 1,-1 1-1,0 1 1,1 1-1,-1-1 1,-7 4-27,14-5-23,-1 1 1,1 1-1,0-1 0,-1 1 0,1 0 0,0 1 1,0-1-1,1 1 0,-1 0 0,0 1 1,1-1-1,0 1 0,0 0 0,0 0 1,0 1-1,1 0 0,0 0 0,0 0 1,0 0-1,0 0 0,1 1 0,0-1 1,0 1-1,0 0 0,1 0 0,0 0 0,0 1 1,1-1-1,0 0 0,0 1 23,15 48-5382,8-32 1352</inkml:trace>
  <inkml:trace contextRef="#ctx0" brushRef="#br1" timeOffset="-320430.644">10865 5078 4513,'5'-6'1589,"6"-10"2069,-9 7 2375,-31 36-2427,-89 130-2791,-95 166-815,181-274 126,32-48-135,0-1 0,0 0-1,0 0 1,0 1 0,-1-1-1,1 0 1,0 0 0,0 1-1,0-1 1,-1 0 0,1 0-1,0 0 1,0 1 0,-1-1-1,1 0 1,0 0 0,0 0-1,-1 0 1,1 0 0,0 0-1,-1 0 1,1 0 0,0 1-1,-1-1 1,1 0 0,0 0-1,0 0 1,-1 0 0,1-1-1,0 1 1,-1 0 0,1 0-1,0 0 1,-1 0 0,1 0-1,0 0 1,0 0 0,-1 0-1,1-1 1,0 1 0,0 0-1,-1 0 1,1 0 0,0-1-1,0 1 1,0 0 0,-1 0-1,1 0 1,0-1 0,0 1-1,0 0 1,0-1 0,-1 1-1,1 0 1,0 0 0,0-1-1,0 1 1,0 0 0,0-1-1,0 1 1,0 0 0,0 0-1,0-1 1,0 1 0,0 0-1,0-1 1,0 1 0,0 0-1,0-1 1,0 1 9,3-61-2635,-6 14-30</inkml:trace>
  <inkml:trace contextRef="#ctx0" brushRef="#br1" timeOffset="-320229.686">10516 5248 8258,'6'-4'3136,"-1"5"297,0 5-2241,5 10-359,-4-3-457,8 5-104,0 7-160,7 7 16,8-7-104,15 6 104,1-1-328,11-6-480,-7-10-2905,-5-10 520</inkml:trace>
  <inkml:trace contextRef="#ctx0" brushRef="#br1" timeOffset="-319967.32">11082 5382 7770,'9'-5'3240,"-7"5"153,-1 11-1809,-5 7-999,-7 17-137,-2 7-400,-4 12 32,0-4-72,7 0 96,5-14-64,5-7 24,3-15-368,-1-10 424,-4-5-3625,-2-7 1040</inkml:trace>
  <inkml:trace contextRef="#ctx0" brushRef="#br1" timeOffset="-319629.905">11014 5373 8842,'79'-76'7523,"-65"66"-7140,1 0-1,0 0 0,0 1 1,1 1-1,0 1 0,0 0 1,1 1-1,3 0-382,-15 4 19,1 1-1,-1-1 1,0 1-1,1 0 1,-1 0-1,1 1 1,-1 0 0,1-1-1,-1 2 1,0-1-1,1 1 1,-1 0-1,1 0 1,-1 0-1,0 1 1,0 0 0,0 0-1,0 0 1,0 1-1,0 0 1,-1 0-1,1 0 1,-1 0 0,0 1-1,0-1 1,0 1-1,0 0 1,0 0-1,-1 1 1,0-1-1,0 1 1,0-1 0,-1 1-1,1 0 1,0 5-19,0 2 4,-1 0 0,-1 1 1,0-1-1,-1 1 0,0 0 1,0-1-1,-2 1 0,0-1 1,0 1-1,-1-1 0,0 0 1,-1 0-1,-1 0 0,0-1 1,0 0-1,-1 1 0,-1-2 1,0 1-1,0-1 0,-8 9-4,12-16 23,1 0-1,-1 1 0,0-1 0,0 0 1,0 0-1,-1 0 0,1-1 1,-1 1-1,1-1 0,-1 0 1,0 0-1,0 0 0,0 0 0,-3 0-22,7-2 6,0 0-1,0 0 1,0 0-1,0 0 0,0-1 1,0 1-1,0 0 1,0 0-1,0 0 1,0 0-1,0-1 0,0 1 1,0 0-1,1 0 1,-1 0-1,0 0 1,0 0-1,-1-1 0,1 1 1,0 0-1,0 0 1,0 0-1,0 0 1,0-1-1,0 1 0,0 0 1,0 0-1,0 0 1,0 0-1,0 0 0,0-1 1,0 1-1,-1 0 1,1 0-1,0 0 1,0 0-1,0 0 0,0 0 1,0 0-1,0-1 1,-1 1-1,1 0 1,0 0-6,18-9 89,-14 8-94,0 0 0,-1 0 0,1 0 0,0 0 0,0 1 0,0 0 0,0 0 0,0 0 0,0 0 0,0 0 0,0 1 0,-1 0-1,1-1 1,0 2 0,0-1 0,-1 0 0,1 1 0,0 0 0,-1-1 0,0 1 0,1 1 0,-1-1 0,0 0 0,0 1 0,0 0 0,0 0 0,-1-1 0,1 2 0,-1-1 0,0 0 0,0 0 0,0 1-1,0-1 1,-1 1 0,1 0 0,-1-1 0,0 1 0,0 0 0,0 0 0,0 0 0,-1 0 0,0 1 5,-3 8-16,-1-1-1,0 0 1,-1 0 0,-1 0 0,0-1-1,0 1 1,-1-1 0,-1-1-1,1 1 1,-2-2 0,1 1-1,-2-1 1,-1 2 16,8-8 1,-6 8 79,-1-1-1,1 0 1,-1 0-1,-1-1 0,0-1 1,0 0-1,-1 0 1,0-1-1,0-1 1,0 0-1,-1 0 0,0-1 1,0-1-1,-1 0 1,1-1-1,-1 0 0,0-2 1,1 1-1,-1-1 1,-11-2-80,19 0 13,1-1 1,-1 1 0,1-1 0,0-1-1,0 1 1,0-1 0,0 0-1,0 0 1,1 0 0,-1-1-1,1 0 1,0 0 0,0 0 0,1 0-1,-1 0 1,1-1 0,-2-2-14,-19-56-4550,22 33 1021</inkml:trace>
  <inkml:trace contextRef="#ctx0" brushRef="#br1" timeOffset="-303400.571">11850 4781 6241,'0'-1'6934,"2"0"-4640,26 5 119,135 9-51,75-18-2131,-191-12-1365,-48 17 1029,1-1 0,0 1 0,0 0-1,0 0 1,0 0 0,0 0-1,0-1 1,0 1 0,-1 0-1,1 0 1,0 0 0,0-1 0,0 1-1,0 0 1,0 0 0,0 0-1,0-1 1,0 1 0,0 0-1,0 0 1,0 0 0,0-1 0,0 1-1,0 0 1,0 0 0,0 0-1,1-1 1,-1 1 0,0 0-1,0 0 1,0 0 0,0 0 0,0-1-1,0 1 1,0 0 0,1 0-1,-1 0 1,0 0 0,0 0-1,0 0 1,0-1 0,1 1-1,-1 0 1,0 0 0,0 0 0,0 0-1,1 0 1,-1 0 0,0 0-1,0 0 106,-16 3-3954</inkml:trace>
  <inkml:trace contextRef="#ctx0" brushRef="#br1" timeOffset="-303133.202">11877 4933 6681,'-6'7'3129,"8"-1"-80,5 2-1185,6-2-1200,8 2 144,2-2-87,13-3 39,5-3-152,12-3-64,-4 0-304,1-2-48,-9 4-136,-11 2 2025,-21 23-5938,-20 7 2608</inkml:trace>
  <inkml:trace contextRef="#ctx0" brushRef="#br1" timeOffset="-430736.105">11838 1463 8130,'-33'-3'7053,"476"-37"-6994,-200 31 44,41 12-103,-107 11 149,-2 8 1,74 22-150,207 27 47,-292-59-25,0-8 0,68-10-22,-13-14 35,187-42-35,233-55 123,-26 39 282,-52 37 29,-94 21-228,-91 6-131,-85-15 178,-108 6 488,-127 20 215,-51 7-594,-16 2-1423,-22 1-2160,-15 1-35</inkml:trace>
  <inkml:trace contextRef="#ctx0" brushRef="#br1" timeOffset="-422120.152">16737 0 8242,'-155'87'5297,"91"-46"-4517,1 2 1,2 3-1,3 3 1,-20 23-781,58-53 84,1 2 1,0 0-1,2 1 1,0 1-1,2 1 0,1 0 1,0 1-1,2 0 1,1 1-1,1 1 1,1 0-1,2 0 0,-4 25-84,4-11 6,1 1-1,3 0 0,2 0 1,1 0-1,2 1 0,2-2 1,2 1-1,2 0 0,2-1 1,1-1-1,12 28-5,-12-45-12,1 0-1,0-1 1,2 0-1,1-1 1,0-1 0,2 0-1,0-1 1,1-1-1,1 0 1,1-2 0,0 0-1,1-1 1,10 4 12,-19-14-16,0 0 0,0-1 0,1 0-1,-1-1 1,1 0 0,0-1 0,0-1 0,0 0 0,0-1 0,0 0 0,0-1 0,0 0 0,0-1 0,-1-1-1,1 0 1,-1-1 0,1 0 0,-1 0 0,0-2 0,10-5 16,8-6-24,-1 0 1,-1-2-1,-1-1 1,-1-1-1,0-1 1,-2-1-1,9-13 24,11-14-23,-3-2-1,-3-2 1,-1-1 0,22-49 23,-29 47 30,-2-2-1,-2 0 1,12-47-30,-31 82 92,-1-1 1,-1 1-1,-1-1 0,-1 0 0,-2 0 0,0 0 0,-2-1 0,0 1 0,-2 0 0,-1 1 1,-2-10-93,-4 5 157,0 0 0,-2 1 1,-1 0-1,-1 1 0,-2 0-157,10 15 21,0 0 1,-1 0-1,-1 0 0,0 1 0,-1 1 0,0-1 0,0 1 0,-1 1 0,-1 0 0,1 0 1,-1 1-1,-1 0 0,0 1 0,0 0 0,0 1 0,-1 1 0,1 0 0,-1 0 0,-1 1 1,1 1-1,0 0 0,-1 1 0,-2 0-21,-87 15 687,-10 23-3573</inkml:trace>
  <inkml:trace contextRef="#ctx0" brushRef="#br1" timeOffset="-369159.939">16074 2607 13699,'0'0'-63,"6"-1"17,94 0 55,-36 5-10,179-1-21,-183-9 33,-1-1 0,0-4-1,55-17-10,-36 3 4,137-33 32,-191 56-21,-1 0-1,1 1 0,0 1 1,-1 2-1,1 0 1,-1 1-1,1 2 0,-1 0 1,0 2-1,4 2-14,234 95 187,-225-94-173,1-3 1,0-1-1,0-2 1,0-1-1,0-2 1,1-1-1,33-6-14,-27 0 11,-1-3 0,1-2 0,-2-1 1,1-2-1,-2-2 0,0-2 0,8-7-11,194-102 81,-237 125-68,0-1 0,0 1-1,0 0 1,0 1 0,1 0-1,-1 0 1,1 0 0,-1 0 0,1 1-1,-1 0 1,1 1 0,-1 0 0,1 0-1,-1 0 1,0 0 0,1 1-1,-1 0 1,0 1 0,0-1 0,0 1-1,-1 0 1,6 4-13,108 73 634,-116-78-625,0 0 0,0 0 0,0 0 1,0-1-1,0 1 0,1-1 1,-1 0-1,0 0 0,0 0 0,1-1 1,-1 1-1,1-1 0,-1 1 1,1-1-1,-1 0 0,1-1 1,-1 1-1,0 0 0,1-1 0,-1 0 1,0 0-1,1 0 0,-1 0 1,0-1-1,0 1 0,0-1 0,0 0 1,0 0-1,0 0 0,0 0 1,0-1-10,3-2-273,0-1 0,-1 0 0,0 0 0,0 0 1,-1 0-1,0-1 0,0 0 0,0 0 1,-1 0-1,0 0 0,2-7 273,-5-39-2310</inkml:trace>
  <inkml:trace contextRef="#ctx0" brushRef="#br1" timeOffset="-368755.32">16637 1824 9874,'-1'6'2633,"-6"5"727,1 7-2839,-4 11-313,-2 9-184,-4 22 56,1-1-104,3 2 104,5 0-80,4-2 80,4-21-88,4-8 64,-2-13-112,0-16-168,-2-16-361,2-24-2775,-3-10 599</inkml:trace>
  <inkml:trace contextRef="#ctx0" brushRef="#br1" timeOffset="-368449.442">16629 1791 8338,'10'36'3833,"-3"22"-2616,-4-24-937,0-6-83,2 0-1,1-1 1,1 0-1,1 0 1,3 4-197,-8-22 25,1-1 1,0 0-1,0 0 0,1 0 1,0-1-1,0 1 0,0-1 1,1 0-1,1-1 0,-1 1 1,1-1-1,0-1 0,0 1 1,1-1-1,-1-1 1,1 1-1,8 2-25,-12-5 46,0 0 0,-1-1 1,1 0-1,0 0 0,0 0 1,0 0-1,0 0 0,0-1 0,1 0 1,-1 0-1,0 0 0,0 0 1,0-1-1,0 1 0,0-1 1,0 0-1,0-1 0,0 1 0,-1 0 1,1-1-1,0 0 0,-1 0 1,1 0-1,-1-1 0,0 1 0,0-1 1,1 1-1,-2-1 0,1 0 1,0 0-1,0-1-46,7-15 317,0 0 0,-2-1 1,0 0-1,-1-1 0,-1 0 1,-1 0-1,1-14-317,5-12 261,-8 34-190,1 2 30,-1-1 0,-1 0-1,0 1 1,0-1 0,-2 0 0,1 0-1,-1 0 1,-1-5-101,1 17-3,0-1-1,0 1 0,0-1 1,0 1-1,0 0 1,0-1-1,0 1 0,0-1 1,0 1-1,0-1 0,-1 1 1,1-1-1,0 1 1,0 0-1,0-1 0,-1 1 1,1-1-1,0 1 1,0 0-1,-1-1 0,1 1 1,0 0-1,-1-1 0,1 1 1,0 0-1,-1 0 1,1-1-1,-1 1 0,1 0 1,0 0-1,-1-1 0,1 1 1,-1 0-1,1 0 1,0 0-1,-1 0 0,1 0 1,-1 0-1,1 0 1,-1 0-1,1 0 0,-1 0 1,1 0-1,-1 0 0,1 0 1,0 0-1,-1 0 1,1 1-1,-1-1 0,1 0 1,-1 0 3,1 1-82,0-1 1,-1 0 0,1 0-1,0 1 1,0-1-1,0 0 1,0 1 0,0-1-1,-1 0 1,1 1 0,0-1-1,0 0 1,0 1-1,0-1 1,0 0 0,0 1-1,0-1 1,0 0-1,0 1 1,0-1 0,0 0-1,0 1 1,0-1 0,1 0-1,-1 0 1,0 1-1,0-1 1,0 0 0,0 1-1,0-1 1,1 0 0,-1 0-1,0 1 1,0-1-1,1 0 1,-1 0 0,0 1-1,0-1 1,1 0-1,-1 0 1,0 0 0,1 0-1,-1 1 1,0-1 0,0 0-1,1 0 1,-1 0-1,0 0 1,1 0 0,-1 0-1,0 0 1,1 0-1,-1 0 1,0 0 0,1 0-1,-1 0 1,0 0-1,1 0 1,-1 0 0,0 0-1,1 0 1,-1-1 0,0 1-1,1 0 1,-1 0-1,0 0 82,16-1-3726</inkml:trace>
  <inkml:trace contextRef="#ctx0" brushRef="#br1" timeOffset="-368174.532">17333 1747 8986,'14'27'2801,"-8"6"543,-4 5-2360,-4 8-583,1-2-177,-1 3 32,2-11-176,5-1 48,-1-11-104,4-7 48,-1-12-336,0-12-473,-11-5-2743,-9-10 471</inkml:trace>
  <inkml:trace contextRef="#ctx0" brushRef="#br1" timeOffset="-367786.441">17153 1924 7058,'4'-47'6080,"43"-21"-4273,-38 58-1522,6-10-12,2 1-1,-1 1 1,2 1 0,1 0-1,0 2 1,1 0-1,0 1 1,1 1 0,15-7-273,-33 18 16,0 0 1,0 0-1,1 1 1,-1-1-1,1 1 1,-1 0 0,1 0-1,0 0 1,-1 0-1,1 1 1,0-1-1,0 1 1,-1 0-1,1 0 1,0 1-1,0-1 1,-1 1-1,1 0 1,0 0 0,-1 0-1,1 0 1,-1 0-1,1 1 1,-1 0-1,0-1 1,1 1-1,-1 1 1,0-1-1,0 0 1,-1 1-1,1-1 1,0 1-1,-1 0 1,0 0 0,2 1-17,-2 8 15,1-1 0,-1 0 0,-1 0 0,0 1-1,0-1 1,-1 1 0,-1-1 0,0 1 0,0-1 0,-1 0 0,-1 0 0,0 0 0,0 0 0,-1 0 0,-1 0 0,1-1 0,-6 7-15,1 5 101,-2 0-1,-1-1 1,0 0-1,-1-1 0,-2-1 1,0 0-1,-1-1-100,5-8 153,9-15 24,16-19 32,-12 20-212,0 1 0,1 0 0,-1 0 0,1 0 0,0 1 0,0-1 0,0 0 0,0 1 0,0 0 0,1 0 0,-1 0 0,1 0 0,-1 1 1,1-1-1,0 1 0,-1 0 0,1 0 0,0 0 0,0 0 0,0 1 0,0 0 0,0-1 0,0 2 0,0-1 0,0 0 0,-1 1 0,1 0 0,0-1 0,0 2 0,0-1 0,-1 0 0,1 1 0,0-1 0,-1 1 0,0 0 1,1 1-1,-1-1 3,1 2 0,0 0 0,0 1 0,-1-1 0,0 1 0,0 0 0,0 0 0,0 0 0,-1 0 0,0 0 0,0 1 0,0-1 0,-1 0 0,0 1 0,0 0 0,0-1 0,0 1 0,-1 0 0,0-1 0,-1 1 0,1 0 0,-1-1 0,0 1 0,0-1 0,-1 1 1,1-1-1,-1 0 0,-1 1 0,1-1 0,-1 0 0,0 0 0,0-1 0,0 1 0,0 0 0,-1-1 0,-1 1 0,-103 67 1293,-43 11 130,149-82-1464,0-1 0,0 1 0,0 0-1,0 0 1,0-1 0,0 1-1,0-1 1,0 1 0,0-1-1,0 0 1,0 0 0,0 0-1,0 0 1,0 0 0,0-1 0,0 1-1,0 0 1,0-1 0,0 0-1,0 1 1,0-1 0,0 0-1,1 0 1,-1 0 0,0 0-1,0 0 1,1-1 0,-1 1-1,1 0 1,-1-1 0,1 1 0,0-1-1,-1 0 1,1 1 0,0-1-1,0 0 1,0 0 0,0 0-1,1 1 1,-1-1 0,0-2 41,10-13-5942,1 7 1740</inkml:trace>
  <inkml:trace contextRef="#ctx0" brushRef="#br1" timeOffset="-367518.118">17796 2146 10810,'9'-8'7898,"4"-1"-7422,27-35-408,-2-1 0,30-50-68,-23 30 19,-4-1-1,-2-2 1,5-19-19,-32 65-156,-18 53-116,-2 1 199,-12 172 9,20-193 123,0 0 0,0 1 0,1-1 0,1 0 0,0 0 0,0 0 0,1 0 0,0-1 0,1 1 0,4 7-59,27 23-2917</inkml:trace>
  <inkml:trace contextRef="#ctx0" brushRef="#br1" timeOffset="-343619.635">11566 2765 5689,'-3'-5'443,"0"1"0,0-1-1,-1 1 1,1 0 0,-1 0 0,0 0-1,0 1 1,-1 0 0,1-1-1,-1 2 1,0-1 0,0 0 0,1 1-1,-2 0 1,1 0 0,-4-1-443,-5 1 140,0 0 0,0 0 0,-1 1 0,1 1 0,-1 1 0,1 0 0,0 1 1,-1 0-1,0 1-140,-13 2 16,0 2 1,0 1-1,0 1 1,1 1-1,1 2 1,0 0-1,0 2 1,1 1 0,1 1-1,-11 9-16,25-15 3,1-1 0,0 1-1,0 1 1,1-1 0,0 2 0,1-1 0,0 1-1,1 0 1,1 0 0,0 0 0,-1 5-3,-3 6-2,1 0 1,0 1-1,2 0 0,1 0 1,1 1-1,1-1 1,1 1-1,2 0 1,0-1-1,1 1 1,2 0-1,1 2 2,-1-16-7,0 0-1,1 0 1,0 0 0,1-1 0,1 1-1,-1-1 1,2-1 0,6 9 7,-8-10-5,8 9 11,0-1 0,0 0 0,2-1 0,0 0-1,1-1 1,0-1 0,1 0 0,1-2 0,0 0-1,0-1 1,1 0 0,0-2 0,1 0 0,0-1-1,0-1 1,0-1 0,1-1 0,0-1 0,0-1-1,0 0 1,0-2 0,0 0 0,15-3-6,-6-2 166,-1-2 1,0 0-1,-1-3 1,0 0-1,0-1 1,-1-2-1,24-15-166,-26 15 216,-1-2 1,0 0-1,-1-2 0,-1-1 0,-1 0 0,-1-2 1,0 0-1,-2-1 0,0-1 0,-1-1 0,-1 0 1,-2-1-1,0-1 0,-1 0 0,-2-1 0,-1 0 1,-1-1-1,6-24-216,-13 36 73,-1 0 0,-1 0 0,0 0 0,0 0 0,-2 1 0,0-1 0,0 0 0,-2 1 0,0 0 0,0-1 0,-2-1-73,2 7 15,0 1 1,-1 0 0,0-1 0,0 2-1,-1-1 1,1 1 0,-2-1-1,1 2 1,-1-1 0,0 1 0,0 0-1,-1 0 1,0 1 0,0 0-1,0 1 1,-1-1 0,1 2 0,-1-1-1,0 1 1,-3 0-16,-8-2-85,0 1 0,-1 0 0,0 2-1,0 1 1,1 0 0,-1 1 0,0 2 0,-12 2 85,-7 3-513,0 3 0,0 1 0,1 1 0,1 3 0,0 1 0,-15 10 513,-86 52-3678</inkml:trace>
  <inkml:trace contextRef="#ctx0" brushRef="#br1" timeOffset="-318516.998">16843 2860 8362,'1'-10'829,"0"7"-528,-1 0 0,1 0 0,-1 0-1,0 0 1,0 0 0,0 0 0,0 0 0,0 0-1,-1 0 1,0 0 0,1 0 0,-1 1 0,0-1-1,0 0 1,-1 0 0,1 1 0,0-1 0,-1 0-1,0 1 1,0-1-301,-7-3 209,-1 1-1,1 0 1,-1 1-1,0 0 1,0 1-1,0 0 0,0 0 1,-1 1-1,1 0 1,-1 1-1,0 0 1,1 1-1,-1 0 1,1 1-1,-1 0 1,-2 1-209,-7 3 3,0 0 0,0 1 1,0 1-1,1 0 1,0 2-1,1 0 0,0 1 1,0 1-1,1 1 0,0 1 1,1 0-1,1 1 1,0 0-1,1 1 0,0 2-3,-27 30-16,2 2 0,3 1-1,1 2 1,-17 39 16,29-51 0,3 0 1,1 1 0,2 1-1,2 1 1,1 5-1,12-42-3,0-1 0,0 1 0,1 0 1,0-1-1,0 1 0,1 0 0,0 0 1,0 0-1,0 0 0,1 0 0,-1-1 0,1 1 1,1 0-1,-1 0 0,1-1 0,0 1 1,0-1-1,1 0 0,0 1 0,0-1 1,0 0-1,0-1 0,1 1 0,0-1 0,0 1 1,0-1-1,2 1 3,9 3 6,1-1 0,0-1-1,0 0 1,0-1 0,1-1 0,-1 0 0,1-2 0,0 0-1,0 0 1,0-2 0,1 0-6,16 1 27,0-1 0,0-1 0,0-2 0,0-2 1,-1 0-1,1-3 0,-2-1 0,1-1 0,-1-1 0,-1-2 0,0-2 0,3-2-27,8-11 165,0-1 0,-2-1-1,-1-3 1,32-34-165,-57 52 93,0 0 1,0-1-1,-2-1 0,0 0 0,-1-1 1,0 0-1,-2-1 0,0 0 0,-1 0 1,-1-1-1,-1 0 0,3-16-93,-7 18 49,-1-1 0,0 0 0,-1 0 1,-1 0-1,-1 0 0,0 0 0,-2 0 0,0 1 0,-1 0 0,-1-1 1,-1 2-1,0-1 0,-7-11-49,10 21-102,0 0 0,0 1 0,-1-1 0,0 1 0,0 0 0,-1 1 0,0-1 1,0 1-1,0 0 0,-1 0 0,0 1 0,0 0 0,0 0 0,-1 1 0,0 0 0,1 0 0,-1 1 0,-1-1 0,1 2 1,0 0-1,-1 0 0,0 0 0,1 1 0,-1 0 0,0 1 0,0 0 102,-91 23-3722,-11 21-286</inkml:trace>
  <inkml:trace contextRef="#ctx0" brushRef="#br1" timeOffset="-323728.655">10166 4394 4641,'70'-57'9635,"-65"43"-5754,-28 14-2467,-201 20-807,215-19-608,0 1 0,0 0-1,0 0 1,0 1 0,0 0 0,1 0 0,-1 1 0,1 0 0,0 1 0,0 0 0,0 0 0,1 1 0,-1-1 0,1 2 0,1-1 0,-1 1 0,1 0-1,1 0 1,-1 1 0,1 0 0,0 0 0,1 0 0,0 0 0,0 1 0,-1 5 1,4-11-4,-1-1 0,1 1 0,-1 0 1,1 0-1,0-1 0,0 1 0,0 0 0,1 0 0,-1 0 0,1 0 1,0 0-1,-1 0 0,1 0 0,1 0 0,-1 0 0,0 0 0,1 0 1,-1 0-1,1 0 0,0 0 0,0 0 0,0-1 0,1 1 0,-1 0 1,0-1-1,1 1 0,0-1 0,0 1 0,0-1 0,0 0 1,0 0-1,0 0 0,0 0 0,1 0 0,-1 0 0,1 0 0,-1-1 1,1 1-1,0-1 0,-1 0 0,1 0 0,0 0 0,0 0 0,0-1 1,0 1 3,8-2 6,0-1 0,0 0 0,0-1 0,-1 0 1,1-1-1,-1 0 0,0-1 0,0 0 0,2-1-6,-8 4 3,54-31 67,0-3-1,-3-2 0,17-16-69,-60 45 6,7-4 37,0-1-1,-1-1 1,-1 0 0,0-1-1,-1-1 1,-1-1-1,0 0 1,-2-1 0,2-3-43,-13 18 23,0-1 0,0 1 0,-1-1 1,1 1-1,-1-1 0,0 1 0,0-1 0,-1 0 1,1 0-1,-1 1 0,0-1 0,-1 0 0,1 0 1,-1 1-1,0-1 0,0 0 0,0 1 0,-1-1 1,1 1-1,-1-1 0,0 1 0,0 0 0,-1 0 1,1 0-1,-1 0 0,0 0 0,0 1 0,-1-2-23,-4-2 20,0 0-1,0 0 0,0 0 0,-1 1 0,0 1 1,0-1-1,-1 2 0,0-1 0,1 1 0,-1 1 1,-1-1-1,-4 1-19,-4 0-5,-1 1 0,0 0 0,0 2 0,1 1-1,-1 0 1,0 1 0,1 1 0,0 1 0,-1 1 0,2 1 0,-1 0 0,0 1 0,1 1 0,1 1-1,-1 1 1,2 0 0,-1 1 5,-30 42-931,45-50 583,-3 9-899,8-7-2797,4-4-395</inkml:trace>
  <inkml:trace contextRef="#ctx0" brushRef="#br1" timeOffset="-323308.153">10896 3983 8978,'-5'-1'5439,"-8"13"-4311,-17 19-1050,3 2 0,1 0 1,1 2-1,2 1 1,1 1-1,2 1 0,2 1 1,1 0-1,-4 20-78,5 13 160,16-70-146,0-1 0,1 1 1,-1 0-1,0 0 0,1 0 0,0 0 0,-1-1 0,1 1 0,0 0 0,0-1 1,0 1-1,0 0 0,0-1 0,0 1 0,0-1 0,1 0 0,-1 1 1,0-1-1,1 0 0,-1 0 0,1 0 0,0 0 0,-1 0 0,1 0 0,0 0 1,-1-1-1,1 1 0,0 0 0,0-1 0,0 0 0,0 1 0,-1-1 1,1 0-1,0 0 0,0 0 0,0 0 0,0 0 0,0-1 0,0 1 0,-1 0 1,1-1-15,8 1 52,138-7 599,147-13-480,-294 19-233,0 1-1,0-1 1,-1 1 0,1-1 0,0 1-1,0 0 1,0-1 0,0 1 0,0 0-1,-1 0 1,1-1 0,0 1 0,0 0 0,0 0-1,0 0 1,0 0 0,0 0 0,0 1-1,0-1 1,0 0 0,-1 0 0,1 1-1,0-1 1,0 0 0,0 1 0,0-1-1,-1 1 1,1-1 0,0 1 0,0-1-1,-1 1 1,1 0 0,0-1 0,-1 1 0,1 0-1,-1-1 1,1 1 0,-1 0 0,1 0-1,-1 0 1,0-1 0,1 1 0,-1 0-1,0 0 1,1 0 0,-1 0 0,0 0-1,0 0 1,0-1 0,0 1 0,0 1 62,-10 21-2751</inkml:trace>
  <inkml:trace contextRef="#ctx0" brushRef="#br1" timeOffset="-314373.954">14322 2701 3233,'-122'2'7717,"96"3"-7418,0 2-1,0 1 1,1 1-1,0 1 1,-16 9-299,28-11 27,1 1 1,0 1-1,0-1 1,1 2-1,1-1 1,0 2-1,0-1 1,1 1-1,0 1 1,1-1-1,1 2 1,0-1-1,0 1 1,2 0-1,0 0 1,-2 8-28,-9 23 11,3 1 0,1 1 1,3 0-1,-2 25-11,7-23 2,1 0 0,3 0 0,3 0 0,1 0 0,2 0 0,11 40-2,-12-71 1,0 1-1,0-2 1,2 1-1,0-1 1,1 0-1,1 0 1,0-1-1,1 0 1,1-1-1,1 0 1,0-1-1,0 0 1,5 2-1,-9-11 72,0 0 1,0-1 0,1 0-1,-1 0 1,1-1 0,0 0-1,0-1 1,0 0 0,1 0-1,-1-1 1,0 0-1,1-1 1,-1 0 0,1 0-1,-1-1 1,0 0 0,0-1-1,1 0 1,-1 0 0,0-1-1,0 0 1,-1-1-1,1 0 1,-1 0 0,0-1-1,0 0 1,0 0 0,-1-1-1,0 0 1,4-3-73,23-26 554,-2 0 0,-1-3 1,-2 0-1,-1-2 0,6-14-554,9-16 432,-3-2-1,-4-2 1,23-65-432,-42 95 85,-2 0-1,-1-1 1,-3-1 0,-2 1 0,-2-2-1,1-38-84,-7 79-7,0 0 1,-1 0-1,0 0 0,0 0 0,0 0 1,-1 1-1,1-1 0,-2 0 0,1 0 1,-1 0-1,1 1 0,-2-1 0,1 1 1,0-1-1,-1 1 0,0 0 0,-1 0 1,1 0-1,-1 1 0,0-1 0,0 1 1,0 0-1,0 0 0,-1 0 0,0 0 1,0 1-1,0 0 0,0 0 0,0 0 1,-1 1-1,1 0 0,-4-1 7,-18-2-636,0 1-1,0 1 1,-1 2-1,1 1 1,0 1 0,0 1-1,0 1 1,0 2-1,-10 3 637,-77 17-3714</inkml:trace>
  <inkml:trace contextRef="#ctx0" brushRef="#br1" timeOffset="-302069.045">13376 4415 7842,'1'-30'7910,"-31"22"-5207,-66 20-1638,92-12-1065,0 0 1,1 1-1,-1-1 0,0 1 0,0 0 0,0 0 0,1 0 1,-1 1-1,0-1 0,1 1 0,-1 0 0,1 0 1,0 0-1,-1 0 0,1 0 0,0 1 0,0-1 0,1 1 1,-1 0-1,1 0 0,-1 0 0,1 0 0,0 1 1,0-1-1,0 1 0,1-1 0,-1 1 0,1 0 0,-1 2 1,-1 1-9,1 0 0,-1 1 0,2-1 0,-1 0 0,1 1 1,0-1-1,1 1 0,-1-1 0,1 1 0,1-1 1,0 1-1,0-1 0,0 1 0,2 4 8,-1-10 0,-1-1-1,0 1 0,0-1 1,0 1-1,1-1 1,-1 1-1,1-1 1,-1 0-1,1 0 0,0 0 1,-1 0-1,1 0 1,0 0-1,0 0 1,0-1-1,0 1 1,0-1-1,-1 1 0,1-1 1,0 0-1,0 1 1,0-1-1,0 0 1,0 0-1,0-1 0,0 1 1,0 0-1,0-1 1,0 1-1,0-1 1,0 0-1,-1 1 0,1-1 1,63-32 68,-34 13-2,-1-1 0,0-2 0,-2-1 0,-1-1 0,-1-2 0,-1 0-1,-1-2 1,8-14-66,-28 39 53,-1-1 0,1 0 0,-1 0 0,0 0 0,-1-1 0,1 1 0,-1-1 0,0 1 0,-1-1 0,1 0 0,-1 0 0,0 0 0,0 0 0,-1 0 0,0 0 0,0 0 0,0 1 0,-1-1 0,0 0 0,0 0 0,-1 0 0,1 0 0,-1 1 0,0-1 0,-1 1 0,1-1 0,-4-3-53,-1 0 42,-1 1-1,0 0 1,0 0-1,-1 1 1,0 0-1,-1 0 0,1 1 1,-1 1-1,0-1 1,-1 2-1,-2-2-41,6 3-17,0 0 0,-1 0-1,1 1 1,0 0 0,-1 0 0,1 1-1,-1 0 1,0 0 0,1 1-1,-1 0 1,0 0 0,1 0-1,-1 1 1,0 1 0,1-1 0,0 1-1,-1 1 1,1-1 0,0 1-1,0 0 1,0 1 0,0 0-1,1 0 1,0 0 0,0 1 0,0 0-1,0 0 1,1 0 0,-1 1-1,1 0 1,1 0 0,-1 0-1,1 1 1,0-1 0,-2 6 17,5-9-277,-1 0 0,1 0 0,0 1-1,0-1 1,1 0 0,-1 0 0,1 1 0,-1-1 0,1 0 0,0 0-1,0 1 1,0-1 0,1 0 0,-1 1 0,1-1 0,0 0 0,0 0 0,0 0-1,0 0 1,2 2 277,11 12-3680</inkml:trace>
  <inkml:trace contextRef="#ctx0" brushRef="#br1" timeOffset="-300868.179">12313 5376 4497,'-20'30'8811,"19"-51"-5511,13-19-2814,2 0 0,2 0 1,1 2-1,5-7-486,8-17 139,106-258 109,-115 279-244,-26 83-203,-34 172 159,38-213 42,1 0-1,0 0 1,-1 0-1,1 0 1,0 0-1,-1 1 1,1-1-1,0 0 1,0 0-1,0 0 1,0 0-1,0 1 1,0-1-1,1 0 1,-1 0-1,0 0 1,0 0-1,1 1 1,-1-1-1,1 0 1,-1 0-1,1 0 1,0 0-1,-1 0 1,1 0-1,0 0 1,0-1-1,-1 1 1,1 0-1,0 0 1,0 0-1,0-1 1,0 1-1,0 0 1,0-1-1,0 1 1,0-1-1,0 0 1,1 1-1,0-1-1,10-6 44,-1-1 0,1 0 0,-1-1 1,-1 0-1,1-1 0,-1 0 0,-1-1 0,0 0 0,0 0 0,2-4-44,-3 4 30,12-14 52,-1-1 0,-1-1 0,-1 0 0,-2-2 0,-1 1 0,0-2 0,-3 0 0,6-18-82,-13 32 164,-11 38-116,-5 25-52,4-24-3,2 0 0,0 1 0,2-1 0,1 1 0,0 0 0,2 6 7,1-29-56,0 0 0,0 1 1,0-1-1,1 0 0,-1 1 0,1-1 1,-1 0-1,1 1 0,0-1 1,0 0-1,-1 0 0,2 0 0,-1 0 1,0 0-1,0 0 0,1 0 1,-1 0-1,1-1 0,-1 1 0,1 0 1,0-1-1,0 1 0,0-1 1,0 0-1,0 0 0,0 0 1,0 0-1,0 0 0,0 0 0,0 0 1,1 0-1,-1-1 0,0 0 1,1 1-1,-1-1 0,0 0 0,1 0 1,-1 0-1,0 0 0,1-1 1,-1 1-1,0 0 0,1-1 1,-1 0-1,0 0 0,0 1 0,0-1 1,1-1 55,31-21-3741</inkml:trace>
  <inkml:trace contextRef="#ctx0" brushRef="#br1" timeOffset="-300196.616">13885 4341 8858,'-6'-19'8116,"-4"28"-5199,5 5-2943,0-4 32,1 1-1,0 1 1,0-1 0,1 0-1,0 1 1,1 0-1,1-1 1,0 1-1,0 0 1,1 0 0,1 0-1,0 1-5,-1-12 2,0 0 0,1 1 0,-1-1 0,1 0 0,-1 0 0,1 1 0,0-1 0,-1 0 0,1 0 0,0 0 0,0 0 0,0 0 0,0 0 0,0 0-1,0 0 1,0 0 0,0 0 0,0-1 0,0 1 0,0 0 0,1-1 0,-1 1 0,0-1 0,1 1 0,-1-1 0,0 0 0,0 1 0,1-1 0,-1 0 0,1 0 0,-1 0 0,0 0 0,1 0 0,-1 0-1,0-1 1,1 1 0,-1 0 0,0-1 0,1 1 0,-1-1 0,1 0-2,54-27 91,-54 26-88,37-25 69,-1-2 0,-2-1 0,32-35-72,-9-6 116,-76 89-356,6-2 233,1 1 0,0 0 0,2 0 0,0 1 0,1 0 0,1 1 0,0-1 0,2 1 0,0 0 1,1 1-1,-1 16 7,5-33-96,-1 0 0,0 0 1,0-1-1,1 1 0,-1 0 0,1-1 1,0 1-1,0 0 0,0-1 1,0 1-1,0-1 0,1 1 1,-1-1-1,1 0 0,0 0 0,-1 0 1,2 2 95,40 18-7786,-21-18 1966</inkml:trace>
  <inkml:trace contextRef="#ctx0" brushRef="#br1" timeOffset="-299887.661">14399 4438 8930,'5'-7'3177,"-5"16"207,-2 4-2183,1 7-961,2 9-160,-8 3-24,2 4 24,0-4-16,2 0-416,-3-15-313,6-1-1207,-1-10-1593,-4-3-151</inkml:trace>
  <inkml:trace contextRef="#ctx0" brushRef="#br1" timeOffset="-299372.76">14316 4418 7314,'73'-67'6994,"-68"63"-6769,1 1 0,0 0 0,1 0-1,-1 0 1,0 0 0,1 1 0,-1 0-1,1 1 1,0 0 0,0 0 0,0 0 0,-1 1-1,4 0-224,-3 0 134,57 8 421,-63-8-560,1 1 1,-1 0 0,1-1-1,-1 1 1,1 0-1,-1 0 1,0 0 0,1 0-1,-1 0 1,0 0 0,0 1-1,0-1 1,0 0 0,0 1-1,0-1 1,0 0 0,0 1-1,0-1 1,-1 1-1,1 0 1,-1-1 0,1 1-1,-1-1 1,1 1 0,-1 0-1,0-1 1,0 1 0,0 0-1,0-1 1,0 1 0,0 0-1,0-1 1,-1 1-1,1 0 5,-25 66 159,25-68-149,1 1-1,-1 0 1,0 0-1,0-1 1,1 1-1,-1 0 1,0-1 0,1 1-1,-1 0 1,0-1-1,1 1 1,-1 0-1,1-1 1,-1 1-1,1-1 1,-1 1 0,1-1-1,0 1 1,-1-1-1,1 0 1,0 1-1,-1-1 1,1 0-1,0 1 1,-1-1 0,1 0-1,0 0 1,0 0-1,-1 0 1,1 1-1,0-1 1,0 0-1,-1 0 1,1 0 0,0-1-1,0 1 1,-1 0-1,1 0 1,0 0-1,0 0 1,-1-1-1,1 1 1,0 0 0,-1-1-1,1 1 1,0-1-1,0 1-9,2-1 35,6 0 8,73 4 129,-80-2-185,-1 1 1,1 0-1,-1 0 1,1 1-1,-1-1 1,0 0-1,0 0 0,1 1 1,-2-1-1,1 1 1,0-1-1,0 1 1,-1-1-1,1 1 0,-1-1 1,0 1-1,0-1 1,0 1-1,0-1 1,0 1-1,-1 0 0,1-1 1,-1 1-1,0-1 1,0 0-1,1 1 1,-1-1-1,-1 0 1,1 1-1,0-1 0,-1 0 1,1 0-1,-1 1 13,-6 10 117,0 0 0,-1 0 0,0-1 0,-1 0 0,-1 0 0,0-1 0,0-1 0,-1 0 0,0 0 0,-7 2-117,16-9 112,-1 0 0,0-1 0,0 0 0,0 0 0,0 0 0,0 0-1,0-1 1,0 1 0,-1-1 0,1 0 0,0 0 0,-1-1 0,1 1 0,-1-1 0,1 0 0,-1 0 0,1-1 0,-1 0-112,-76-10 687,77 10-835,1-1 0,0 1-1,-1 1 1,1-1 0,0 0 0,-1 1 0,1 0 0,-1-1 0,1 2 0,0-1 0,-1 0 0,1 1 0,-1-1 0,1 1-1,0 0 1,-1 0 0,1 0 0,0 1 0,0-1 0,0 1 0,0-1 0,0 1 0,0 0 0,0 0 0,1 1 0,-3 1 148,-9 16-3971,1-1-467</inkml:trace>
  <inkml:trace contextRef="#ctx0" brushRef="#br1" timeOffset="-299136.618">13258 4921 7514,'0'0'3082,"0"0"484,7 0-2631,258 5 2236,32-27-2342,89-1-515,-67 36-230,-211-27 29,-84-9-708,-37 8-3520,-7 7 699</inkml:trace>
  <inkml:trace contextRef="#ctx0" brushRef="#br1" timeOffset="-298453.584">13656 5172 8122,'2'-1'521,"0"-2"1,0 1 0,0 0 0,-1 0-1,1 0 1,-1-1 0,1 1 0,-1-1-1,0 1 1,0-1 0,0 0-1,0 1 1,0-1 0,0 0 0,-1 0-1,1 0 1,-1 0 0,0 1 0,0-2-522,-1 3 83,0 0 0,-1 0 0,1 0 0,0 0 0,0 0 0,-1 0 0,1 1 0,-1-1 0,1 1 0,-1-1 0,1 1 0,-1-1 0,1 1 0,-1 0 0,1 0 0,-1-1 0,1 1 0,-1 0 0,1 0 0,-1 1 0,1-1 0,-1 0 0,1 1 0,-1-1 0,1 0 0,-1 1 0,0 0-83,-17 7 27,0 0-1,1 2 1,0 0 0,1 1-1,0 1 1,1 0-1,0 1 1,1 1-1,0 0 1,1 2-1,-4 5-26,5-5-2,0 0 0,1 1 0,1 1 0,1 0-1,0 0 1,1 1 0,1 1 0,1-1-1,-2 10 3,8-27-1,0 0 0,0 1-1,1-1 1,-1 0 0,0 0-1,1 0 1,0 1-1,-1-1 1,1 0 0,0 0-1,0 1 1,0-1 0,1 0-1,-1 0 1,0 0-1,1 1 1,0-1 0,-1 0-1,1 0 1,0 0 0,0 0-1,0 0 1,0 0-1,1 0 1,-1 0 0,0 0-1,1-1 1,-1 1 0,1-1-1,0 1 1,-1-1-1,1 1 1,0-1 0,0 0 1,6-1 8,0-1 0,1 0 0,-1 0 0,0-1 0,-1 0 0,1 0 0,0-1 0,0 0 1,-1 0-1,0-1 0,0 0 0,0 0 0,0-1 0,0 0 0,1-2-8,20-14 42,-1-1 0,-1-1 0,-1-1 0,-2-2 0,0 0 0,0-3-42,-9 12 70,-1-2 0,-1 0 0,0-1 1,-1 0-1,-2 0 0,0-1 0,6-22-70,-14 40 20,0 0-1,-1 0 1,1 0 0,-1 0 0,0 0-1,0 0 1,0 0 0,-1 0 0,1-1-1,-1 1 1,1 0 0,-1 0 0,0 0-1,0 0 1,0 0 0,-1 1 0,1-1-1,-1 0 1,1 0 0,-1 1 0,0-1-1,0 1 1,0 0 0,0 0 0,-1-1-1,1 1 1,-1 1 0,1-1 0,-1 0-1,0 1 1,1-1 0,-1 1 0,0 0 0,-2-1-20,-7-2 10,0 0 1,-1 0 0,0 2 0,1-1 0,-1 2 0,0 0 0,-8 0-11,12 1-49,0 0 0,0 1 0,0 0 1,1 0-1,-1 1 0,0 0 0,1 1 0,-1 0 0,1 0 0,0 1 0,0 0 0,0 1 1,0-1-1,1 1 0,0 1 0,0-1 0,0 1 0,1 1 0,0-1 0,0 1 1,0 0-1,1 0 0,0 1 0,1 0 0,0-1 0,0 2 49,-3 36-5930,14-25 1379</inkml:trace>
  <inkml:trace contextRef="#ctx0" brushRef="#br1" timeOffset="-298109.84">14199 5037 8138,'23'-1'2464,"-10"7"641,-5-3-2353,-7 11-88,-7 5-192,-9 16-8,-5 0-127,-8 12 111,-3 0-16,-4 8-40,5-16-136,0 5-40,4-10-112,5-7 24,4-12-280,2-12-680,4-10-2833,10-12 456</inkml:trace>
  <inkml:trace contextRef="#ctx0" brushRef="#br1" timeOffset="-297838.522">13906 5128 10546,'0'-1'3497,"3"4"504,6 3-2993,11 8-352,6 2-456,12 13-128,4-5-64,14 8 40,-1-3-144,9 3-968,-5-6-2937,1-2 496</inkml:trace>
  <inkml:trace contextRef="#ctx0" brushRef="#br1" timeOffset="-297837.522">14668 5265 9738,'6'2'2457,"-3"10"727,-5 13-2808,-1 13-184,-1 5-128,-2 10 24,0-4-8,-1 1-8,1-12-32,2-4-8,-1-15-8,1-6-160,-2-11-232,-5-8-1320,-6-11-1585,-8-10-151</inkml:trace>
  <inkml:trace contextRef="#ctx0" brushRef="#br1" timeOffset="-297434.868">14440 5344 8442,'8'-10'1025,"0"1"0,1 0 0,0 0 0,0 1 0,1 0 1,0 1-1,0 0 0,1 0 0,2 0-1025,10-4 415,0 1 1,1 1-1,0 2 0,0 0 1,0 1-1,16-1-415,-27 5 33,-1 0 1,1 1-1,-1 0 0,0 1 0,1 1 0,-1 0 0,1 1 1,-1 0-1,0 0 0,0 1 0,0 1 0,0 0 0,-1 1 0,9 4-33,-16-5-5,1 0 0,-1 0-1,0 0 1,0 0-1,-1 0 1,1 1-1,-1 0 1,0 0 0,0 0-1,-1 0 1,1 0-1,-1 0 1,0 1 0,0-1-1,-1 1 1,0 0-1,0-1 1,0 1 0,-1 0-1,0 0 1,0-1-1,0 1 1,-1 0-1,1-1 1,-1 1 0,-1 0-1,1-1 1,-1 1-1,0-1 1,0 0 0,-1 1-1,0-1 1,-2 4 5,-42 52 462,46-61-454,0 1 0,0-1-1,0 1 1,0-1-1,0 1 1,0-1-1,0 1 1,0 0 0,0-1-1,0 1 1,0 0-1,1 0 1,-1 0-1,0 0 1,1 0 0,-1 0-1,0 0 1,1 0-1,-1 0 1,1 0-1,0 0 1,-1 0-1,1 0 1,0 0 0,0 0-1,-1 1 1,1-1-1,0 0 1,0 0-1,0 0 1,1 0 0,-1 0-1,0 1 1,0-1-1,1 0 1,-1 0-1,0 0 1,1 0 0,-1 0-1,1 0 1,-1 0-1,1 0 1,0 0-1,-1 0 1,1 0 0,0 0-1,0-1 1,0 1-1,0 0-7,36 16 21,-34-16-20,1 0 1,-1 0 0,1 1-1,-1-1 1,0 1 0,0-1 0,0 1-1,0 0 1,0 0 0,0 1-1,0-1 1,0 0 0,-1 1-1,0 0 1,1 0 0,-1-1 0,2 4-2,-3-2-12,1-1 0,-1 1 0,0 0 1,0 0-1,-1 0 0,1-1 0,-1 1 1,1 0-1,-1 0 0,-1 0 0,1 0 1,0 0-1,-1-1 0,0 1 0,0 0 1,0 0-1,0-1 0,-1 1 0,1 0 1,-1-1-1,0 0 0,0 1 0,0-1 1,-2 2 11,-69 65-77,65-63 160,-1-1 1,0 0-1,0-1 0,0 0 1,-1 0-1,0-1 0,0 0 1,0-1-1,-1 0 1,1 0-1,-1-1 0,1-1 1,-1 0-1,0 0 0,1-1 1,-1-1-1,0 0 1,1 0-1,-1-1 0,1 0 1,-1-1-1,1 0 1,0 0-1,0-1 0,-4-3-83,2 0-58,0-1 0,1 0 0,1 0 0,-1-1 0,1 0 0,1-1 0,0 0 0,0-1-1,-4-6 59,-4-15-451,14 5-3060,9 1 369</inkml:trace>
  <inkml:trace contextRef="#ctx0" brushRef="#br1" timeOffset="-296728.522">15385 4946 8794,'3'2'3465,"3"-2"359,5 3-2303,13 0-313,8-2-416,15-1-120,3-4-240,11-2-63,-6 1-193,5-2-80,-10 2-609,-1-1-3751,-8 0 1071</inkml:trace>
  <inkml:trace contextRef="#ctx0" brushRef="#br1" timeOffset="-296500.324">16669 4720 9266,'36'-35'6324,"-36"51"-4190,-62 66-1464,45-65-616,-277 238 399,284-246-1094,19-19-245,11-15-2089,11-21 106</inkml:trace>
  <inkml:trace contextRef="#ctx0" brushRef="#br1" timeOffset="-296143.069">16670 4414 8530,'2'-4'605,"2"-12"2624,-7 20 1300,-4 12-4442,2-1 1,0 1-1,1 0 0,0 0 1,2 1-1,0-1 0,0 1 1,2-1-1,0 1 1,1-1-1,0 1 0,2-1 1,0 1-1,4 12-87,6 16 39,2 0-1,3-1 1,1-1 0,15 23-39,24 44 1208,-47-76-3334,-5-1 656</inkml:trace>
  <inkml:trace contextRef="#ctx0" brushRef="#br1" timeOffset="-295792.745">17259 4770 11907,'0'3'3352,"9"-3"745,3 8-3305,20-8-296,6 2-280,15-2-15,-3 0-33,5-7-112,-13 6-297,-1 2-743,-13-2-384,-13 4-2897,-12 3 152</inkml:trace>
  <inkml:trace contextRef="#ctx0" brushRef="#br1" timeOffset="-295791.745">17127 4952 6353,'-4'7'3089,"10"-7"-144,15 3-969,9-6-1312,25-1 40,7-2-80,17 3-39,-11-4-225,7-4-152,-18 5-704,8 5-3009,-16-12 736</inkml:trace>
  <inkml:trace contextRef="#ctx0" brushRef="#br1" timeOffset="-295489.714">18300 4632 11819,'-3'-20'6854,"-16"18"-4478,-24 26-2083,22-2-288,1 1 1,1 1-1,0 1 0,2 0 1,2 2-1,0-1 0,1 2 1,1 1-6,12-25-1,-1 0 1,0-1 0,1 1-1,-1 0 1,1 0 0,0 0-1,1 0 1,-1 0-1,1 0 1,-1 0 0,1 1-1,0-1 1,1 0 0,-1 0-1,1 0 1,0 0 0,0 0-1,0 0 1,0 0 0,1 0-1,-1-1 1,1 1 0,0 0-1,0-1 1,1 1 0,-1-1-1,1 0 1,0 0 0,-1 0-1,1 0 1,1 0 0,-1-1-1,0 1 1,1-1 0,0 1 0,10 1 11,-1 0 1,1-1 0,-1 0 0,1-2 0,0 1-1,0-1 1,0-1 0,0-1 0,0 0 0,0 0 0,0-2-1,-1 0 1,1 0 0,9-4-12,-9 3 39,0-1 1,0 0-1,0-1 0,-1 0 0,0-1 1,0 0-1,0-2 0,-1 1 1,0-1-1,-1-1 0,0 0 1,-1 0-1,0-1 0,0-1 0,1-3-39,-9 12 17,-1 0 0,1 0 1,-1 0-1,0 0 0,0 0 0,0-1 0,-1 1 0,1 0 0,-1 0 0,0-1 0,0 1 0,0 0 0,0-1 0,0 1 0,-1 0 0,1-1 0,-1 1 0,0 0 0,0 0 0,0 0 0,-1 0 0,1 0 0,-1 0 1,1 0-1,-1 0 0,0 1 0,0-1 0,-1 1 0,1-1 0,0 1 0,-3-2-17,-87-57 48,78 54-153,0 0 0,-1 1 0,1 0 0,-1 1 0,0 1 0,-1 0 0,1 2 0,-1-1 0,-5 2 105,4 3-318,1 1 0,-1 0 0,1 2 0,-1 0 0,1 0-1,0 2 1,1 0 0,0 1 0,-4 3 318,-54 36-2621</inkml:trace>
  <inkml:trace contextRef="#ctx0" brushRef="#br2" timeOffset="-287674.661">12354 2798 9458,'-49'-38'5307,"45"36"-5197,-1-1-1,1 1 1,0-1-1,-1 1 1,0 0-1,1 1 1,-1-1 0,0 1-1,0 0 1,0 0-1,1 1 1,-1-1-1,0 1 1,0 0-1,0 0 1,0 1 0,-4 0-110,-5 6 5,0 0 1,0 1-1,1 1 1,0 0-1,1 0 1,0 2-1,1-1 1,0 1-1,0 1 1,1 0-1,1 1 1,0-1-1,1 2 1,0-1-1,1 1 1,-4 11-6,-14 24-31,2 0 1,2 2 0,3 0 0,2 1 0,0 9 30,12-43-8,1-1 0,0 0 0,2 1 0,0-1 0,1 1 0,1 0 0,0-1 0,2 1 0,2 9 8,-3-20-4,0-1 0,0 1 0,0-1 0,1 0 1,0 1-1,1-1 0,-1-1 0,1 1 0,0 0 0,1-1 0,-1 0 1,1 0-1,0 0 0,0-1 0,1 0 0,-1 0 0,1 0 1,0 0-1,0-1 0,0 0 0,1 0 0,-1-1 0,4 1 4,4 1 2,0-2 0,1 1-1,0-2 1,-1 0 0,1-1-1,0 0 1,0-1 0,-1-1-1,1 0 1,2-2-2,31-8 96,0-2-1,-1-2 1,-1-2 0,-1-3 0,0-1 0,17-14-96,-36 24 190,-2-1 1,1-1-1,-2-2 1,0 0-1,-1-1 1,-1-2-1,0 0 1,-1-1-1,-2-1 0,0 0 1,-1-2-1,10-19-190,-22 33 94,0-1-1,-1 1 0,0-1 1,-1 0-1,0 0 0,-1-1 1,0 1-1,-1 0 0,0-1 0,0 1 1,-1-1-1,0 0 0,-1 1 1,0-1-1,-1 1 0,0 0 1,-1 0-1,0-1 0,-1 2 0,0-1 1,0 0-1,-1 1 0,0 0 1,-1 0-1,-1-2-93,-12-10 57,-1 1 0,0 1 0,-1 1 0,-1 0-1,-1 2 1,-1 1 0,0 1 0,0 1 0,-18-7-57,-44-3-617,29 38-3574,17 12-228</inkml:trace>
  <inkml:trace contextRef="#ctx0" brushRef="#br2" timeOffset="-286788.919">17909 2689 8266,'-33'-25'6956,"-16"22"-4974,-42 24-1825,81-17-160,-1-1 1,1 1-1,0 1 0,0-1 0,1 2 1,-1-1-1,1 2 0,0-1 0,1 1 1,0 0-1,0 1 0,0 0 0,1 0 1,0 1-1,1-1 0,0 2 1,0-1-1,1 1 0,0 0 3,-39 156-59,40-144 51,-7 31-11,4 1 1,1 0-1,3 0 0,2 0 0,3 0 0,2 0 0,7 31 19,-8-66-4,2 0 0,0 0 0,1 0-1,1-1 1,1 0 0,1 0 0,0-1-1,1 0 1,1-1 0,0 0 0,14 13 4,-22-24 18,2 0 1,-1 0-1,0 0 1,1-1 0,0 0-1,0 0 1,0-1-1,1 1 1,-1-1 0,1 0-1,0 0 1,0-1-1,0 0 1,0 0-1,0 0 1,0-1 0,0 0-1,1 0 1,-1 0-1,1-1 1,-1 0 0,0 0-1,1-1 1,-1 0-1,0 0 1,0 0 0,1-1-1,-1 0 1,0 0-1,0-1 1,-1 1 0,1-1-1,4-3-18,10-14 213,0 0 0,-1-2 0,-2 0 0,0 0 0,-1-2 0,-1 0 0,-2-1 0,1-3-213,-13 26 18,22-41 153,-3 0 1,-1-1-1,-2-1 0,-3-1 1,-1 0-1,-2-1 0,-3 0 1,-1 0-1,-3-1 1,-1-4-172,-3 24 50,0 1 0,-2 0 1,-1 0-1,-1 0 1,-2 0-1,0 0 1,-9-19-51,12 39-14,0 0 1,0 1 0,-1 0-1,0-1 1,0 1-1,0 1 1,-1-1-1,0 1 1,0-1-1,-1 1 1,1 1-1,-1-1 1,0 1-1,0 0 1,0 1-1,-1-1 1,0 1 0,1 0-1,-1 1 1,0 0-1,0 0 1,0 0-1,-1 1 1,1 0-1,0 0 1,0 1-1,-1 0 1,1 0-1,0 1 1,0 0 0,-6 1 12,-8 2 15,0 0 0,0 2 0,1 0 0,-1 1 0,1 1 0,1 1 0,0 1 0,0 0 0,-15 13-14,-103 75-3202</inkml:trace>
  <inkml:trace contextRef="#ctx0" brushRef="#br2" timeOffset="-268174.206">13750 3962 8458,'8'-17'4666,"22"2"-3048,-21 11-1457,35-12 102,1 2-1,0 2 0,22-2-262,-9 1 120,394-65 518,-230 53-461,79 7-177,304 14 67,38 18-13,-57-30 26,-113-30 132,-403 38-116,130-11 1306,51 6-1402,6 31 409,-184-19-295,-72-2-301,-11-3-545</inkml:trace>
  <inkml:trace contextRef="#ctx0" brushRef="#br2" timeOffset="-264750.198">14413 2796 2793,'5'-5'833,"0"0"1,0-1-1,-1 0 1,1 0-1,-1 0 1,-1-1-1,1 1 1,-1-1-1,0 0 1,-1 0-1,1 0-833,-3 6 66,0 0 0,0 1 0,0-1 0,0 1 0,0-1 0,0 1 0,0-1-1,0 0 1,0 1 0,0-1 0,-1 1 0,1-1 0,0 1 0,0-1 0,0 1 0,-1-1 0,1 0-1,0 1 1,-1 0 0,1-1 0,0 1 0,-1-1 0,1 1 0,-1-1 0,1 1 0,-1 0 0,1-1-1,-1 1 1,1 0 0,-1-1 0,1 1 0,-1 0 0,1 0 0,-1 0 0,1-1 0,-1 1-1,1 0 1,-1 0 0,0 0 0,1 0 0,-1 0 0,1 0 0,-1 0 0,0 0 0,1 0 0,-1 0-1,1 1 1,-1-1 0,1 0 0,-1 0 0,1 0 0,-1 1-66,-39 12 570,33-11-441,-49 19-96,1 3-1,1 1 1,1 3-1,2 3 0,1 1 1,1 3-1,2 2 1,2 2-1,1 2 1,-30 37-33,63-66 3,0 1 1,2 0 0,-1 1 0,2 0-1,0 0 1,0 1 0,1 0 0,1 0 0,1 1-1,0-1 1,1 1 0,1 1-4,0 0-6,1 0-1,1 0 1,0 0 0,1 0-1,1 0 1,1 0 0,1 0-1,0 0 1,1 0 0,4 11 6,-4-19-2,0 0 0,0-1 1,0 1-1,1-1 0,1 0 1,-1 0-1,1 0 1,1-1-1,-1 0 0,1 0 1,0 0-1,1-1 0,0 0 1,0-1-1,0 0 0,1 0 1,-1-1-1,1 0 0,0 0 1,0-1 1,16 4 41,0-2-1,0-1 1,1-1 0,-1-1 0,1-1 0,-1-1-1,1-2 1,-1 0 0,0-2 0,23-5-41,-14 0 191,1-1 0,-1-1 0,-1-2 0,0-1-1,-1-2 1,-1-1 0,24-18-191,-23 12 299,-1-1-1,-2-1 1,0-2-1,-2 0 1,-1-2-1,0-2-298,-19 21 60,1-1-1,-1 1 1,0-1-1,-1 0 1,-1 0-1,0-1 1,0 0-1,-1 0 1,0 0-1,-1 0 1,-1-1 0,0 1-1,-1-1 1,0 1-1,-1-1 1,0 0-1,-1 1 1,0-1-1,-1 0-59,-3-3 16,0 1 1,-1 0-1,-1 1 0,0-1 1,-1 1-1,0 1 0,-1-1 0,-1 2 1,0-1-1,-1 1 0,0 1 1,-1 0-1,0 0 0,0 1 0,-1 1 1,-1 0-1,0 1 0,0 0 0,0 1 1,-1 1-1,0 0 0,0 1 1,-1 1-1,1 0 0,-1 1 0,0 1 1,0 0-1,0 1 0,-2 1-16,-83 12-3167</inkml:trace>
  <inkml:trace contextRef="#ctx0" brushRef="#br1" timeOffset="-230426.888">13105 6074 10218,'7'-24'6644,"32"2"-5976,-34 20-462,11-6-132,-11 5-64,0 1 1,0-1-1,0 1 0,0 0 0,0 1 0,0-1 1,1 1-1,-1 0 0,0 0 0,1 0 1,-1 1-1,1 0 0,-1 0 0,3 1-10,-6 0-3,-1 0 0,0 0 0,0 0 1,0 0-1,0 1 0,0-1 0,0 0 0,-1 1 0,1-1 0,0 0 0,-1 1 0,1-1 1,-1 1-1,1 0 0,-1-1 0,0 1 0,0-1 0,0 1 0,1-1 0,-1 1 0,-1 0 0,1-1 1,0 1-1,0-1 0,-1 1 0,1-1 0,-1 1 0,1-1 0,-1 1 0,1-1 0,-1 1 0,0-1 1,0 0-1,0 1 0,-1 0 3,-111 174 611,113-176-611,-1 1 15,0 0-1,0 0 1,0 0-1,0 0 1,0 1-1,0-1 1,1 0 0,-1 1-1,0-1 1,1 0-1,-1 1 1,1-1-1,-1 1 1,1-1-1,0 1 1,-1-1-1,1 1 1,0-1-1,0 1 1,0-1-1,0 1 1,1-1-1,-1 1 1,0-1-1,1 1 1,-1-1-1,1 1 1,-1-1-1,1 1 1,-1-1-1,1 0 1,0 1-1,0-1 1,0 0-1,0 0 1,0 0-1,0 0 1,0 1-15,6-3 18,1 1 1,-1-1-1,0-1 1,0 1-1,0-1 1,-1 0-1,1-1 1,0 1-1,-1-2 1,1 1-1,2-3-18,17-6 35,178-93-700,-175 90-2197,-13 3 275</inkml:trace>
  <inkml:trace contextRef="#ctx0" brushRef="#br1" timeOffset="-230054.538">13207 5790 6937,'-117'38'7306,"-49"42"-5327,153-75-1936,1 1 1,0 1-1,-1 0 0,2 0 0,-1 2 0,1-1 1,1 1-1,0 1 0,0 0 0,0 0 0,2 1 1,-1 0-1,1 1 0,1-1 0,0 2 0,1-1 1,0 1-1,1 0 0,0 0 0,-2 9-43,7-4-7,0 1 0,1-1 0,1 0 0,0 0 0,1 0 0,2 0 0,-1-1 0,2 0 0,0 0 0,1 0 0,1 0 0,1-1 0,0-1 0,1 1 7,3 4-5,0-1 1,2 0 0,0 0-1,0-2 1,2 0 0,0-1-1,1-1 1,1 0 0,0-1 0,1-2-1,1 0 1,0-1 0,9 3 4,-18-9 9,0-2 1,1 0 0,-1-1-1,1 0 1,-1 0 0,1-1-1,-1-1 1,1-1 0,0 1-1,-1-2 1,1 0 0,-1 0-1,1-1 1,-1-1 0,0 0-1,0-1 1,-1 0 0,10-5-10,2-4 113,-1 0 1,0-2 0,0 0 0,-2-1 0,0-1-1,-1-1 1,-1-1 0,5-8-114,-4 2 220,-1 0 1,-2-1-1,0-1 0,-2-1 1,-1 0-1,-2 0 0,0-1 1,-2-1-1,-1-1-220,-3 14 104,-1 0-1,-1 0 1,-1-1 0,0 1 0,-1 0-1,-1-1 1,-1 1 0,-1-1 0,0 1-1,-1 0 1,-1 0 0,-1 0 0,-1 0 0,0 1-1,-3-5-103,5 16 14,1 0 0,-1 1 0,0-1 0,0 1 0,-1 0 0,1 0 1,-1 1-1,0-1 0,-1 1 0,1 0 0,-1 1 0,1-1 0,-1 1 0,0 0 0,0 1 0,-1-1 0,1 1 0,0 0 0,-1 1 0,1 0 0,-1 0 0,0 0 0,-4 1-14,-6 0-260,-1 1 0,1 1 0,0 1 1,0 1-1,1 0 0,-1 1 0,1 0 0,-10 6 260,-78 37-3908</inkml:trace>
  <inkml:trace contextRef="#ctx0" brushRef="#br1" timeOffset="-226071.89">16247 5435 9162,'11'0'2152,"19"-6"777,16-3-2617,29-9-160,12-5 8,25-5-72,-12 6 40,2 4-80,-29 10 64,-3 16-3160,-32 2 1055</inkml:trace>
  <inkml:trace contextRef="#ctx0" brushRef="#br1" timeOffset="-173500.273">384 8445 8178,'-3'10'1036,"0"-5"-509,1 1 0,0-1 0,0 1 1,1-1-1,0 1 0,0 0 0,0-1 0,0 1 1,1 0-1,0 0 0,0 0 0,1-1 0,0 3-527,0-7 56,0 0 0,-1 0 0,1-1 0,0 1 0,0-1 0,0 1 0,0-1 0,0 1 0,-1-1 0,1 1 0,0-1 0,0 0 0,0 1 0,0-1 0,0 0 0,0 0 0,0 0 0,0 0 0,1 0 0,-1 0-1,0 0 1,0 0 0,0 0 0,0 0 0,0-1 0,0 1 0,0 0 0,0-1 0,-1 1 0,1-1 0,0 1 0,0-1 0,0 1 0,0-1 0,0 0 0,-1 1 0,1-1 0,0 0 0,-1 0 0,1 1 0,0-1 0,-1 0 0,1 0-1,-1 0 1,1 0 0,-1 0 0,0 0-56,78-89 1277,44-50-961,-7-5 0,-6-4 0,-7-6 0,12-35-316,-95 154-11,-12 25-29,-9 19 7,-45 104-7,34-86 52,1 1 0,0 1 0,3 0-1,0 0 1,1 1 0,2 0 0,-2 26-12,8-49 1,-1-4-1,1 0 0,-1 1 1,1-1-1,0 0 0,0 0 1,0 1-1,0-1 0,0 0 0,1 1 1,-1-1-1,1 0 0,-1 0 1,1 1-1,0-1 0,0 0 0,0 0 1,0 0-1,0 0 0,0 0 1,1 0-1,-1-1 0,1 1 1,1 1-1,-1-3 0,0 1 1,0-1 0,0 0-1,0 0 1,-1 0 0,1 0-1,0-1 1,0 1 0,0-1-1,0 1 1,0-1 0,0 1-1,0-1 1,-1 0 0,1 0-1,0 0 1,0 0 0,-1 0-1,1 0 1,-1-1 0,1 1-1,-1 0 1,0-1 0,1 1-1,-1-1 1,0 1 0,0-1-1,1-1 0,236-315 235,-177 250-238,-61 86-97,-61 126 39,56-132 66,1-1 0,0 0 0,1 1 1,0 0-1,0 0 0,1 0 0,1 0 0,0 0 0,1 0 1,0 0-1,1 0 0,0 0 0,1 0 0,0 0 0,1 0 1,5 11-6,-7-21-15,0 0 0,0-1 0,0 1 1,0-1-1,1 1 0,-1-1 0,1 0 1,-1 1-1,1-1 0,-1 0 0,1 0 1,0 0-1,-1 0 0,1 0 0,0-1 1,0 1-1,0 0 0,0-1 0,0 1 1,0-1-1,-1 0 0,1 0 0,0 0 1,0 0-1,0 0 0,0 0 0,0 0 1,0-1-1,0 1 0,0-1 0,0 1 1,0-1-1,0 0 0,-1 0 0,2 0 15,55-46-4734,-27 4 1027</inkml:trace>
  <inkml:trace contextRef="#ctx0" brushRef="#br1" timeOffset="-173183.467">2056 7715 9706,'-14'2'3761,"-2"8"336,7 1-2625,7 3-440,7-4-560,16-2-48,9-7-159,22-4-17,3-4-8,7-5-32,-2 1-88,4 7-24,-18 5-96,-7 5-712,-13 6-521,-17 9-3208,-14 2 176</inkml:trace>
  <inkml:trace contextRef="#ctx0" brushRef="#br1" timeOffset="-172876.414">2026 7967 9578,'-12'5'3329,"10"1"424,5-3-2657,15 1-56,7 4-384,17-7-8,7 1-104,11-10-31,-2-2-249,9-5-232,-17 2-1001,4-2-3328,-14 8 657</inkml:trace>
  <inkml:trace contextRef="#ctx0" brushRef="#br1" timeOffset="-169244.919">3293 7576 4113,'4'4'5656,"10"-1"-3386,-8-2-1384,97 1 1477,-70-5-1966,411-35 1294,-41 5-1395,-50-3-215,-297 30 84,-23 1 24,-1 2-1,1 2 1,0 0 0,0 3-1,1 0-188,-24 0-1959,-9-5 908</inkml:trace>
  <inkml:trace contextRef="#ctx0" brushRef="#br1" timeOffset="-168736.639">3766 7944 7650,'1'-2'388,"1"1"-52,0-1 0,-1 0 0,0 1 0,1-1 0,-1 0 0,0 0 0,0 0 0,0 0 0,0 0 0,0 0 0,-1 0 0,1-1 0,-1 1 0,1 0 0,-1 0 0,0 0 0,0-1 0,0 1 0,0 0 0,0 0 0,0-1 0,-1 1 0,1 0 0,-1 0 0,1 0 0,-1 0 0,0-1 0,0 0-336,-63-13 1512,52 15-1427,5-1-81,-1 1 0,1 0 0,-1 0 1,0 1-1,0-1 0,1 2 0,-1-1 0,0 1 1,0 0-1,1 1 0,-1 0 0,1 0 0,0 1 1,-1-1-1,1 2 0,0-1 0,1 1 1,-1 0-1,-4 4-4,5-2-17,0 1 0,1-1 0,0 1 0,0 1-1,0-1 1,1 1 0,1 0 0,-1 0 0,1 0 0,0 0 0,1 1 0,0-1 0,0 1 0,1-1 0,0 1 0,1 0 0,-1-1 0,2 1 0,-1 1 17,2-7 10,-1-1 0,1 1 0,0-1 0,0 1 0,0-1-1,0 0 1,0 1 0,0-1 0,0 0 0,1-1 0,-1 1 0,1 0 0,0-1 0,-1 1 0,1-1 0,0 0 0,0 0 0,0 0 0,0 0 0,0 0 0,0-1 0,0 1 0,0-1 0,0 0 0,0 0 0,0 0 0,0 0 0,0-1 0,0 1 0,0-1 0,0 0 0,0 0 0,0 0 0,0 0 0,-1 0-1,1-1 1,0 1 0,0-1-10,90-57 358,-69 39-247,0 0 1,-1-1-1,-1-1 1,-2-1-1,0-1 1,-1-1 0,-1-1-1,3-8-111,-19 30 34,1 1 1,-1-1-1,1 0 1,-1 0-1,0-1 0,-1 1 1,1 0-1,-1-1 1,0 1-1,0-1 0,0 1 1,-1-1-1,1 1 0,-1-1 1,0 1-1,-1-1 1,1 0-1,-1 1 0,0-1 1,0 1-1,0-1 1,0 1-1,-1 0 0,0-1 1,0 1-1,0 0 0,0 0 1,-1 0-35,-2 0 17,0-1 0,-1 1 0,1 0 0,-1 1 0,0-1 0,0 1 0,0 0 0,0 1 0,-1 0 0,1 0 0,-1 0 0,1 0 0,-1 1 0,1 0 0,-1 1 0,0 0 0,0 0 0,0 0 0,1 0 0,-1 1 0,0 1 0,-2 0-17,-2 0-13,1 1 1,0 0-1,0 1 1,0 0-1,1 1 1,-1 0-1,1 0 1,0 1-1,1 0 1,-1 1-1,1-1 1,1 2-1,-1-1 1,1 1 12,1-1-248,1 1 1,0-1-1,0 1 1,1-1-1,0 1 1,1 0 0,-1 1-1,2-1 1,-1 1-1,1-1 1,0 1-1,1 0 1,0 2 247,1-9-242,0-1-1,1 0 1,-1 1 0,1-1-1,-1 0 1,1 1 0,0-1-1,-1 0 1,1 0 0,0 0-1,0 1 1,0-1 0,0 0-1,0 0 1,0 0 0,0 0-1,0-1 1,0 1 0,0 0 0,1 0-1,-1-1 1,0 1 0,1-1-1,-1 1 1,0-1 0,1 0-1,-1 1 1,1-1 0,-1 0-1,0 0 1,1 0 0,-1 0 242,0 0-65,33 4-4935</inkml:trace>
  <inkml:trace contextRef="#ctx0" brushRef="#br1" timeOffset="-168427.76">4364 7644 9754,'12'-3'2969,"-17"9"535,-8 14-2783,-10 13-289,-7 8-344,-5 8 8,4-2-64,4 3 24,7-9-32,4-5 56,-2-12-72,4-5-600,-3-12-297,-6-11-2655,-5-10 151</inkml:trace>
  <inkml:trace contextRef="#ctx0" brushRef="#br1" timeOffset="-168172.304">4009 7805 9858,'23'1'2873,"12"-1"872,2 2-2801,10 2-112,5 2-304,6 5-88,-2 1-232,5 9-712,-10-1-472,-7 1-2905,-20-4 168</inkml:trace>
  <inkml:trace contextRef="#ctx0" brushRef="#br1" timeOffset="-167801.578">4781 7744 8602,'-2'15'5707,"-29"16"-5318,27-27-149,3-4-245,0 0 0,1 0 0,-1 0 0,0 0 0,0 0 0,0 1 0,0-2 0,1 1 1,-1 0-1,0 0 0,0 0 0,0 0 0,1 0 0,-1-1 0,0 1 0,0 0 0,1-1 0,-1 1 0,0-1 0,0 1 1,1-1-1,-1 1 0,1-1 0,-1 1 0,0-1 0,1 1 0,-1-1 0,1 0 0,-1 1 0,1-1 0,0 0 0,-1 0 0,1 1 1,0-1-1,-1 0 0,1 0 0,0 0 0,0 1 0,0-1 0,0 0 0,0 0 0,0 0 0,0 0 0,0 1 0,0-1 0,0 0 1,0 0-1,0 0 0,1 1 0,-1-1 0,0 0 0,1 0 0,-1 1 0,0-1 0,1 0 0,-1 0 0,1 1 0,0-1 5,28-20 420,-11 16 5499,-28 22-5597,-111 153-285,36-59-9,-12 24 19,78-119 18,19-16-65,-1 0-1,1 0 1,0 0-1,-1 0 1,1 0 0,-1 0-1,1 0 1,0 0 0,-1 0-1,1 0 1,0 0-1,-1-1 1,1 1 0,0 0-1,-1 0 1,1 0 0,0-1-1,-1 1 1,1 0-1,0-1 1,-1 1 0,1 0-1,0 0 1,0-1 0,-1 1-1,1-1 1,0 1 0,0 0-1,0-1 1,0 1-1,0 0 1,-1-1 0,1 1-1,0-1 1,0 1 0,0 0-1,0-1 1,0 1-1,0-1 1,0 1 0,0 0-1,0-1 1,0 1 0,1-1-1,-1 1 1,0 0-1,0-1 1,0 1 0,0 0-1,1-1 1,-1 1 0,0 0-1,0-1 1,1 1-1,-1 0 1,0-1 0,0 1-1,1 0 1,-1 0 0,0-1-1,1 1 1,50-135-3265,-3 52-1857,-15 37 1220</inkml:trace>
  <inkml:trace contextRef="#ctx0" brushRef="#br1" timeOffset="-167525.957">4689 7781 3449,'18'-17'15307,"-7"50"-14549,17 82-776,-27-109 5,1 16-25,1 1 0,1 0 0,1-1-1,0 0 1,6 11 38,2-11-970,-9-17-3517,-12-11 950</inkml:trace>
  <inkml:trace contextRef="#ctx0" brushRef="#br1" timeOffset="-167116.384">4611 8002 9826,'3'-6'3153,"3"-3"616,9 0-2841,13 0-200,1 0-456,9 4-320,-2 2-744,0 1-2977,-8 1 568</inkml:trace>
  <inkml:trace contextRef="#ctx0" brushRef="#br1" timeOffset="-166814.147">2815 8419 8498,'18'7'6839,"13"-2"-6341,-15-4 155,24 3-234,0-2 1,0-3-1,35-4-419,-6 1 182,551-29 474,395-80-656,-344 20 1162,-492 70-737,-171 21-442,52 1-283,-76 21-4085,-5-10 185,-5-8-884</inkml:trace>
  <inkml:trace contextRef="#ctx0" brushRef="#br1" timeOffset="-166157.27">4044 8779 6385,'1'-45'8150,"-2"43"-8009,0 0 1,-1 1-1,1-1 1,0 0-1,0 1 1,-1-1-1,1 1 0,-1 0 1,0 0-1,1-1 1,-1 1-1,0 0 1,0 0-1,1 1 0,-1-1 1,0 0-1,0 1 1,0-1-1,0 1 1,0-1-1,0 1 0,-2 0-141,-11-1 84,0 1 0,0 1-1,0 1 1,0 0-1,0 0 1,0 2-1,0 0 1,1 0 0,-1 2-1,1-1 1,1 2-1,-1 0 1,1 1-1,0 0 1,-8 7-84,14-11 4,0 1 0,0 0 0,0 0 0,1 0 0,0 1 0,0 0 0,0 0 0,1 0 0,-1 1 0,2 0-1,-1 0 1,1 0 0,0 1 0,0-1 0,1 1 0,0 0 0,1 0 0,-1 0 0,2 0 0,-1 1 0,1-1 0,0 0 0,1 1 0,0-1 0,0 1 0,1 0-4,0-6 18,0-1 0,0 1 1,0-1-1,1 1 0,-1-1 0,1 0 1,-1 0-1,1 0 0,0 1 0,0-2 1,0 1-1,0 0 0,0 0 0,0-1 1,0 1-1,1-1 0,-1 0 0,1 1 1,-1-1-1,1 0 0,-1-1 0,1 1 1,-1 0-1,1-1 0,0 1 1,-1-1-1,1 0 0,0 0 0,0 0 1,-1 0-1,1-1 0,0 1 0,-1-1 1,1 1-1,0-1 0,-1 0 0,2-1-18,97-43 649,-67 23-529,-1-2 0,-1-1 0,0-1-1,-2-1 1,-2-2 0,0-1 0,-2-2 0,11-17-120,-27 37 75,-1 0-1,0 0 1,-1-1 0,0 0 0,-1 0-1,0-1 1,-1 0 0,-1 0 0,0 0-1,-1-1 1,-1 0 0,0 0 0,-1 1-1,0-2 1,-1 1 0,-1 0 0,-1 0 0,-1-9-75,1 21 14,0 0 0,0-1 0,0 1 1,-1 0-1,1 0 0,-1 0 1,0 0-1,0 0 0,0 0 1,0 0-1,0 1 0,-1-1 1,1 1-1,-1 0 0,0 0 1,0 0-1,0 0 0,0 0 0,0 0 1,0 1-1,0-1 0,0 1 1,-1 0-1,1 0 0,-1 0 1,1 1-1,0-1 0,-2 1-14,-5-1-5,0 1-1,-1 0 1,1 1-1,0 0 0,-1 1 1,1 0-1,0 0 1,-8 4 5,-4 2-13,1 1 0,0 1 0,1 1 0,0 1 1,0 0-1,2 2 0,-1 0 0,2 1 1,0 1-1,1 0 0,0 1 0,1 3 13,-2 7-194,17-27 135,0 1 0,0-1 0,0 1 0,0-1 1,0 1-1,0-1 0,0 1 0,0-1 0,1 0 0,-1 1 0,0-1 0,0 1 0,0-1 0,0 1 1,1-1-1,-1 1 0,0-1 0,0 0 0,1 1 0,-1-1 0,0 1 0,1-1 0,-1 0 0,0 0 0,1 1 1,-1-1-1,1 0 0,-1 1 0,1-1 0,-1 0 0,0 0 0,1 0 0,-1 0 0,1 1 0,-1-1 1,1 0-1,-1 0 0,1 0 0,-1 0 0,1 0 0,-1 0 0,1 0 0,-1 0 0,1 0 0,-1 0 1,1-1-1,-1 1 0,0 0 0,1 0 0,-1 0 0,1-1 0,-1 1 0,1 0 0,-1 0 0,0-1 1,1 1 57,18-3-2384</inkml:trace>
  <inkml:trace contextRef="#ctx0" brushRef="#br1" timeOffset="-165687.914">4431 8620 7682,'11'-29'7256,"-11"28"-7179,-1 1 0,1 0 0,0-1 0,-1 1 0,1 0 0,-1-1 0,1 1 0,-1 0 1,1 0-1,-1-1 0,1 1 0,-1 0 0,1 0 0,-1 0 0,1 0 0,-1 0 0,1 0 0,-1 0 0,1 0 0,-1 0 0,1 0 1,-1 0-1,1 0 0,-1 0 0,1 0 0,-1 0 0,1 0 0,-1 1 0,1-1 0,-1 0 0,1 0 0,-1 1 0,1-1 1,-1 0-1,1 1 0,0-1 0,-1 0 0,1 1 0,-1-1 0,1 0 0,0 1 0,0-1 0,-1 1 0,1-1 0,0 1 0,0-1 1,-1 1-1,1-1 0,0 1 0,0-1 0,0 1 0,0-1 0,0 1 0,0 0-77,-8 9 25,0 0-1,2 0 0,-1 1 1,1 0-1,0 0 1,1 1-1,1-1 1,0 1-1,0 0 1,1 0-1,1 1 0,0-1 1,0 1-1,2-1 1,-1 1-25,2-11 11,0 0 0,0-1 1,0 1-1,0 0 0,0-1 0,0 1 1,1-1-1,-1 1 0,0-1 1,1 0-1,-1 0 0,1 1 0,0-1 1,-1 0-1,1 0 0,0 0 1,0-1-1,-1 1 0,1 0 0,0-1 1,0 1-1,0-1 0,0 0 0,0 1 1,0-1-1,0 0 0,0 0 1,0 0-1,0-1 0,0 1 0,0 0 1,-1-1-1,1 1 0,0-1 1,0 0-1,0 1 0,0-1 0,-1 0 1,1 0-1,0 0 0,-1-1 0,1 1 1,-1 0-1,1 0 0,-1-1 1,1 0-12,30-22 149,-1 0 0,-2-2 1,0-1-1,-2-1 1,15-22-150,4-1 25,-31 40-155,-71 148-132,20-22 322,36-114-99,0 0-1,-1-1 1,1 1 0,0-1 0,0 1 0,0-1 0,-1 1 0,1 0 0,0-1-1,0 1 1,0-1 0,0 1 0,0 0 0,0-1 0,0 1 0,0 0 0,0-1-1,0 1 1,0-1 0,0 1 0,1 0 0,-1-1 0,0 1 0,0-1 0,1 1-1,-1-1 1,0 1 0,1 0 0,-1-1 0,1 0 0,-1 1 0,0-1 0,1 1-1,-1-1 1,1 1 0,-1-1 0,1 0 0,0 1 0,-1-1 0,1 0 0,-1 0-1,1 1 1,-1-1 0,1 0 0,0 0 0,-1 0 0,1 0 0,0 0 0,-1 0-1,1 0 1,-1 0 0,1 0 0,0 0 0,-1 0 0,1 0 0,-1 0 0,1-1-1,0 1 1,-1 0 0,1 0 0,-1-1 0,1 1 39,13-22-3609,-2-16-484</inkml:trace>
  <inkml:trace contextRef="#ctx0" brushRef="#br1" timeOffset="-165405.326">4871 8617 8386,'-3'22'2408,"-5"4"793,2 3-2457,-2 4-40,7-5-280,1 0-104,-2-2-256,1 5-24,2-6-32,-7 1 56,3-6-296,-4-5-3024,-12-10 951</inkml:trace>
  <inkml:trace contextRef="#ctx0" brushRef="#br1" timeOffset="-165035.253">4725 8585 10506,'98'-62'9136,"-86"57"-8941,0 0 0,0 1 0,0 0 0,0 1 0,1 0 0,-1 1 1,1 1-1,0 0 0,-1 1 0,1 0 0,0 0 0,9 3-195,-18-3 2,-1 0-1,1 1 0,-1 0 0,0-1 0,1 1 0,-1 0 0,1 0 1,-1 1-1,0-1 0,0 1 0,0 0 0,0 0 0,0 0 1,0 0-1,-1 0 0,1 0 0,-1 1 0,1-1 0,-1 1 0,0 0 1,0 0-1,0 0 0,0 0 0,0 0 0,-1 0 0,0 0 0,1 1 1,-1-1-1,0 1 0,-1-1 0,1 0 0,-1 1 0,1-1 1,-1 1-1,0-1 0,0 1 0,-1 0-1,-1 8 8,-1 1 1,-1-2-1,0 1 0,-1 0 0,0-1 1,0 0-1,-1 0 0,-1 0 0,0-1 1,0 0-1,-1 0 0,0-1 1,-1 0-1,0 0 0,-6 4-8,15-14 6,0 0-1,0 0 0,0 0 1,1 1-1,-1-1 1,0 0-1,0 0 1,0 0-1,0 0 0,0 1 1,-1-1-1,1 0 1,0 0-1,0 0 1,0 1-1,-1-1 0,1 0 1,0 0-1,-1 0 1,1 1-1,-1-1 1,1 0-1,-1 1 0,1-1 1,-1 0-1,0 1 1,1-1-1,-1 1 1,0-1-1,1 1 1,-1-1-1,0 1 0,1 0 1,-1-1-1,0 1 1,0 0-1,0-1 1,1 1-1,-1 0 0,0 0 1,0 0-1,0 0 1,0 0-1,1 0 1,-1 0-1,0 0 0,0 0 1,0 0-1,0 0 1,1 1-1,-1-1 1,0 0-1,0 1 0,1-1 1,-1 0-1,0 1 1,0-1-1,1 1 1,-1-1-1,0 1 1,1-1-1,-1 1 0,1 0 1,-1-1-1,1 1 1,-1 0-1,1 0-5,3-6-34,0 1 0,1-1 0,-1 1 1,1 1-1,0-1 0,1 0 0,-1 1 0,1 0 0,-1 0 0,1 0 0,0 1 0,0-1 0,0 1 1,0 0-1,0 1 0,1-1 0,-1 1 0,1 0 0,-1 1 0,1-1 0,-1 1 0,1 0 0,-1 0 1,1 1-1,-1-1 0,0 1 0,1 1 0,-1-1 0,0 1 0,0 0 0,2 1 34,-4-2-21,0 1 0,0 0-1,-1 0 1,1 0 0,0 0-1,-1 1 1,0-1 0,1 1-1,-1 0 1,0-1 0,-1 1-1,1 0 1,0 0 0,-1 0-1,1 0 1,-1 0 0,0 1-1,0-1 1,0 0 0,-1 1-1,1-1 1,-1 0 0,0 1-1,0-1 1,0 0 0,0 1 0,-1-1-1,1 1 1,-1-1 21,-1 5-5,0-1-1,0 0 1,-1 0-1,0 0 1,0 0 0,-1-1-1,0 1 1,0-1 0,-1 0-1,1 0 1,-1 0-1,0-1 1,-1 1 5,-5 4-9,-1 1-1,0-1 1,0-1-1,-1 0 1,0-1 0,0 0-1,-1-1 1,0 0-1,-1-1 1,1-1 0,-1 0-1,0-1 1,0-1-1,-1 0 1,1-1-1,0-1 1,-11 0 9,-48-10-8160,36 5 2010</inkml:trace>
  <inkml:trace contextRef="#ctx0" brushRef="#br1" timeOffset="-164706.089">3532 9349 8242,'23'5'6812,"60"-17"-5046,348-64-47,-20 43-1547,-53 19-55,-343 12-157,-1 0 0,1-1 0,0-1 0,-1 0-1,0-1 1,0-1 0,7-3 40,-16 6-576,0 0-1,0-1 1,0 1 0,0-1-1,-1 0 1,0 0-1,1 0 1,-1-1 0,-1 1-1,1-1 1,-1 0-1,2-2 577,0-8-3964</inkml:trace>
  <inkml:trace contextRef="#ctx0" brushRef="#br1" timeOffset="-164170.27">4147 9538 4001,'19'-38'7239,"-19"37"-7117,0 0 0,0 0 1,1 1-1,-1-1 0,0 0 1,0 0-1,0 0 0,0 0 1,0 0-1,0 0 0,-1 0 1,1 0-1,0 0 0,0 0 1,-1 1-1,1-1 0,0 0 1,-1 0-1,1 0 0,-1 0 0,1 1 1,-1-1-1,1 0 0,-1 0 1,0 1-1,1-1 0,-1 1 1,0-1-1,1 0 0,-1 1 1,0 0-1,0-1 0,0 1 1,0-1-1,1 1 0,-1 0 1,0-1-1,0 1 0,0 0 1,0 0-1,0 0 0,0 0 1,0 0-1,0 0 0,0 0-122,-47-2 1060,31 4-994,-1 1 0,1 0 0,0 1 0,0 1 0,0 1 0,1 0 0,0 2 0,0-1 0,0 2 0,-13 10-66,20-13 5,0 1 0,1 0 1,0 0-1,1 1 0,-1 0 0,1 0 0,1 1 0,0 0 0,0 0 0,1 1 0,0-1 0,0 1 0,1 0 1,0 1-1,1-1 0,0 1 0,1-1 0,-1 8-5,2-12 10,1 1 0,0-1 0,-1 1 1,2-1-1,-1 1 0,1-1 0,0 1 0,1-1 0,-1 0 1,1 0-1,0 1 0,1-1 0,-1 0 0,1-1 1,1 1-1,0 2-10,-2-6 18,0-1 0,1 1 0,-1 0 0,0 0 0,0-1 1,1 1-1,-1-1 0,1 0 0,-1 0 0,1 0 0,0 0 0,-1 0 1,1-1-1,0 1 0,0-1 0,-1 0 0,1 1 0,0-1 0,0 0 1,0-1-1,-1 1 0,1-1 0,0 1 0,0-1 0,-1 0 0,1 0 1,-1 0-1,1 0 0,0 0-18,71-43 505,-54 28-335,0-1 0,-1-1 0,-1-1 0,-1 0 0,-1-1 0,0-1 0,-2-1 0,0 0 0,-2 0 0,0-2 0,-2 1 1,0-1-1,-2-1 0,0 0 0,3-24-170,-10 45 28,-1 0-1,1 0 1,-1 0 0,0-1 0,0 1-1,0 0 1,-1 0 0,0 0 0,1 0-1,-1-1 1,-1 1 0,1 0 0,0 1-1,-1-1 1,0 0 0,0 0 0,0 1-1,0-1 1,-1 1 0,0-1 0,1 1 0,-1 0-1,0 0 1,0 1 0,-1-1 0,1 0-1,-1 1 1,1 0 0,-1 0 0,0 0-1,0 0 1,0 1 0,1-1 0,-2 1-1,1 0 1,0 0 0,0 1 0,-2-1-28,-10 1-7,0 1 0,1 1 0,-1 0 0,1 1 1,-1 1-1,1 0 0,0 1 0,1 1 0,-1 0 0,1 1 1,0 1-1,1 0 0,0 0 0,0 2 0,1-1 0,0 2 1,-9 9 6,-23 28-402,43-47 195,0 0-1,0 1 1,-1-1 0,1 1-1,0-1 1,1 1-1,-1 0 1,0-1-1,0 1 1,1 0 0,-1-1-1,1 1 1,-1 0-1,1 0 1,0 0 0,0 0-1,0-1 1,0 1-1,0 0 1,0 0-1,0 0 1,1 0 0,-1-1-1,1 1 1,-1 0-1,1 0 1,0-1 0,-1 1-1,1 0 1,0-1-1,0 1 1,0-1-1,1 1 1,0 0 207,18 21-4464</inkml:trace>
  <inkml:trace contextRef="#ctx0" brushRef="#br1" timeOffset="-163878.323">4734 9425 5489,'12'8'3225,"-7"-1"-160,-4 4-633,-8 0-1176,-11 7 105,-8 2-329,-12 14-48,-3 1-320,-2 11-152,8-5-296,2 3-32,10-12-136,5-6 80,7-11-152,-2-9-784,5-14-200,-1-4-3089,3-8 88</inkml:trace>
  <inkml:trace contextRef="#ctx0" brushRef="#br1" timeOffset="-163618.083">4353 9478 8778,'6'-6'3785,"11"3"80,6 8-2305,9 2-472,7 12-616,13 8-152,1 2-144,7 7-8,-6-2-48,-1-3-624,-17-9-608,-21 2-2937,-21-12 160</inkml:trace>
  <inkml:trace contextRef="#ctx0" brushRef="#br1" timeOffset="-162774.641">4969 9629 5945,'6'-7'3513,"3"6"-8,-4 4-1129,1 8-975,0 7-545,-4 9-176,-7 7-472,1 10-80,-6 0-96,3 1 48,2-9-48,2-8 80,0-13-104,0-15-656,-6-11-400,-6-7-2721,-11-8 64</inkml:trace>
  <inkml:trace contextRef="#ctx0" brushRef="#br1" timeOffset="-162447.046">4840 9571 9386,'49'-30'6684,"32"-1"-3923,-71 27-2620,1 0 1,-1 1-1,0 0 1,1 1 0,0 1-1,0-1 1,-1 1-1,1 1 1,0 0 0,0 1-1,0 0 1,-1 1-1,1 0 1,-1 0 0,1 1-1,-1 1 1,5 1-142,-11-2 1,0 0 0,0 0-1,-1 0 1,1 0 0,-1 1 0,0-1 0,0 1 0,0 0 0,-1 0 0,1 0-1,-1 0 1,0 0 0,0 0 0,0 1 0,-1-1 0,0 1 0,1-1 0,-2 1-1,1 0 1,0-1 0,-1 1 0,0 0 0,0-1 0,0 1 0,-1 0-1,-26 116 1,22-106 24,-1 0 0,0 0 0,0 0 0,-2-1 1,1 0-1,-2 0 0,0-1 0,-1 0 0,0-1 1,-8 7-26,18-19 3,0 0 0,0-1 0,0 1 0,0 0 0,0-1 0,0 1 0,0 0 0,0-1 1,0 1-1,0 0 0,0 0 0,0-1 0,0 1 0,0 0 0,0-1 0,-1 1 0,1 0 1,0 0-1,0-1 0,0 1 0,0 0 0,-1 0 0,1-1 0,0 1 0,0 0 0,-1 0 1,1 0-1,0-1 0,0 1 0,-1 0 0,1 0 0,0 0 0,-1 0 0,1 0 0,0-1 1,-1 1-1,1 0 0,0 0 0,-1 0 0,1 0 0,0 0 0,0 0 0,-1 0 0,1 0 1,0 0-1,-1 1 0,1-1 0,0 0 0,-1 0 0,1 0 0,0 0 0,-1 0 0,1 0 1,0 1-1,0-1 0,-1 0 0,1 0 0,0 0 0,0 1 0,-1-1 0,1 0 0,0 0 1,0 1-4,4-8-17,0 1 1,1 0 0,-1 0 0,1 1 0,1-1-1,-1 1 1,1 0 0,0 0 0,0 1-1,0 0 1,1 0 0,-1 0 0,1 1-1,0 0 1,0 0 0,0 1 0,1 0 0,0 0 16,90-8-422,-93 10 393,-1 0 1,0 0-1,0 1 1,0 0-1,0 0 1,0 0-1,0 0 0,0 1 1,0 0-1,0-1 1,0 1-1,-1 1 1,1-1-1,-1 1 1,1-1-1,-1 1 1,0 0-1,0 0 1,0 0-1,-1 0 1,1 1-1,0 0 29,-2-1-23,0 0 1,0 1-1,0-1 0,-1 0 0,1 0 1,-1 1-1,0-1 0,0 1 0,0-1 1,0 0-1,-1 1 0,1-1 0,-1 0 1,0 0-1,0 1 0,0-1 0,-1 2 23,-4 7 31,0 0 0,0-1 0,-1 0 0,-1 0 0,0-1 0,0 0 0,-1 0 0,0-1 0,-1 0 0,0-1-1,0 0 1,-1 0 0,0-1 0,0-1 0,0 0 0,-13 5-31,-4 1-13,-1-1-1,0-2 1,0 0 0,-1-2-1,0-2 1,0 0 0,-1-2-1,1-2 1,-24-1 13,-24-10-3567,4-18-26</inkml:trace>
  <inkml:trace contextRef="#ctx0" brushRef="#br1" timeOffset="-349038.69">1023 4494 5497,'12'-26'2529,"-5"14"-1488,-1 0 1,-1 0-1,0-1 0,-1 0 1,0 0-1,-1 0 0,1-11-1041,-4 20 110,1 1-1,-1-1 1,-1 1 0,1-1-1,0 0 1,-1 1-1,0-1 1,0 1 0,0-1-1,0 1 1,-1 0-1,1-1 1,-1 1 0,0 0-1,0 0 1,0 0-1,0 0 1,0 1 0,-1-1-1,1 0 1,-1 1-1,0 0 1,0 0 0,0 0-1,0 0 1,0 0-1,0 0 1,-2 0-110,-12-1 52,0 1 0,1 0 0,-1 2-1,0 0 1,0 0 0,1 2 0,-1 0 0,0 1 0,1 0 0,0 2 0,-15 5-52,6-1 2,-1 1 0,1 2 0,1 0 0,0 1 0,1 2 0,-20 15-2,32-21-2,1-1 1,-1 1 0,2 1 0,-1 0 0,1 0-1,1 1 1,0 0 0,0 1 0,1 0-1,1 0 1,0 0 0,0 1 0,2-1-1,-1 2 1,0 3 1,5-15-3,-1 0-1,1 0 1,0 0 0,-1 0 0,1 0-1,0 0 1,0 0 0,0 1-1,1-1 1,-1 0 0,0 0 0,1 0-1,-1 0 1,1-1 0,0 1-1,0 0 1,-1 0 0,1 0 0,0 0-1,1-1 1,-1 1 0,0 0-1,0-1 1,1 1 0,-1-1 0,1 0-1,-1 1 1,1-1 0,0 0-1,0 0 1,-1 0 0,1 0 0,0 0-1,0-1 1,0 1 0,0 0 0,0-1-1,0 1 1,0-1 0,0 0-1,2 0 4,9-2 1,-1 0 0,1-1 0,0-1 0,-1 0 0,0-1 0,0 0-1,0-1 1,-1-1 0,0 1 0,0-2 0,0 1 0,-1-2 0,0 1-1,-1-1 1,3-4-1,-4 6 1,45-40 25,-2-3 1,-2-1 0,13-21-27,-57 68 5,0-1 1,-1 0-1,1 0 1,-1-1-1,0 1 1,0-1-1,0 0 1,-1 0 0,0 0-1,0-1 1,-1 1-1,0-1 1,0 1-1,0-1 1,-1 0-1,0 0 1,0 1-1,-1-1 1,0 0-1,0 0 1,0 0 0,-1 0-1,0 0 1,-1 1-1,1-1 1,-2-1-6,-2 2 10,-1 1 1,0-1 0,0 2 0,0-1-1,-1 1 1,1 0 0,-1 0 0,0 0-1,0 1 1,0 0 0,-1 1 0,1 0-1,-1 0 1,1 0 0,-1 1 0,0 0-1,1 1 1,-1-1 0,-4 2-11,-4-3 4,-1 0 0,1 1-1,0 1 1,-1 1 0,1 0 0,0 1 0,0 1 0,0 0 0,0 2-1,-12 4-3,-5 14-1010,19-2-2754,12-5 399</inkml:trace>
  <inkml:trace contextRef="#ctx0" brushRef="#br1" timeOffset="-348677.858">1294 3886 3841,'27'-29'5572,"-20"31"-2080,-9 18-2674,-101 241-122,-23 15-496,124-272-193,1 0 0,-1-1 1,0 1-1,1 0 0,0 0 0,0 1 0,0-1 1,0 0-1,1 0 0,0 0 0,-1 0 0,2 1 0,-1-1 1,0 0-1,1 0 0,0 0 0,0 1 0,0-1 1,0 0-1,1 0 0,-1-1 0,1 1 0,0 0 0,1-1 1,-1 1-1,1 0-7,3 0 11,-1-1 1,1 0-1,0 0 0,0 0 1,0-1-1,0 0 1,0 0-1,1-1 1,-1 1-1,1-2 0,-1 1 1,1-1-1,-1 1 1,1-2-1,-1 1 0,1-1 1,-1 0-1,0 0 1,1-1-1,-1 0 0,0 0 1,0 0-1,0-1 1,0 0-1,0 0 0,-1-1 1,5-3-12,18-5 32,77-33 648,-73 48-2667,-15 17 535</inkml:trace>
  <inkml:trace contextRef="#ctx0" brushRef="#br1" timeOffset="-348289.095">431 4910 8722,'18'-6'2048,"16"-8"873,13-2-2473,20-4-48,2 3-48,16 0-16,-7 8-136,4 0-72,-11 5-104,11 2 16,-15-1-16,5-1 24,-9-1 32,-3-6-424,-14-1-2792,-11-4 815</inkml:trace>
  <inkml:trace contextRef="#ctx0" brushRef="#br1" timeOffset="-347779.393">678 5286 5265,'38'-105'8863,"-38"104"-8811,0 0 0,0 0-1,1 1 1,-1-1-1,0 0 1,0 1 0,0-1-1,0 0 1,0 0 0,0 1-1,0-1 1,0 0-1,0 0 1,0 1 0,0-1-1,-1 0 1,1 1-1,0-1 1,0 0 0,-1 1-1,1-1 1,-1 0 0,1 1-1,0-1 1,-1 1-1,1-1 1,-1 0 0,1 1-1,-1-1 1,0 1-1,1 0 1,-1-1 0,1 1-1,-1-1 1,0 1 0,1 0-1,-1 0 1,0-1-1,1 1 1,-1 0 0,0 0-1,0 0 1,1 0 0,-1 0-1,0 0 1,0 0-1,1 0 1,-1 0 0,0 0-1,0 0 1,1 0-1,-1 0 1,0 1 0,1-1-1,-1 0 1,0 0 0,1 1-52,-46 22 526,40-20-450,-16 13-64,0 0 1,1 1-1,1 2 0,1 0 0,0 1 0,2 0 1,0 2-1,1 0 0,2 1 0,0 0 1,1 1-1,-1 7-12,8-20-2,0 0 1,1 0 0,1 1-1,0-1 1,0 1 0,1 0-1,1 0 1,0 0 0,0 1-1,1-1 1,1 0 0,0 0-1,1 6 2,0-17 2,-1 1 0,0-1 0,1 0-1,-1 1 1,1-1 0,-1 1-1,1-1 1,0 0 0,-1 1 0,1-1-1,0 0 1,0 0 0,0 1-1,0-1 1,0 0 0,0 0-1,0 0 1,1 0 0,-1-1 0,0 1-1,0 0 1,1 0 0,-1-1-1,0 1 1,1-1 0,-1 1-1,1-1 1,-1 0 0,1 1 0,-1-1-1,1 0 1,-1 0 0,1 0-1,-1 0 1,1 0 0,-1 0-1,1-1 1,-1 1-2,60-26 104,-23-3-37,-2-2 1,0-2-1,-2-1 1,-2-1-1,-1-2 1,-2-1-1,-2-2 1,-1 0 0,1-8-68,61-121 637,-85 165-593,-1-1-1,1 0 1,-1 0-1,-1 0 1,1 0-1,0 0 1,-1 0-1,0 0 0,-1-1 1,1 1-1,-1 0 1,0-1-1,0 1 1,0 0-1,-1 0 1,0-1-1,0 1 1,0 0-1,-1 0 1,0 0-1,1 0 1,-2 0-1,1 0 1,-1 1-1,0-1 1,0 1-1,0 0 1,-2-2-44,-2 0 26,0 1 0,-1 0 0,0 1 0,0 0 0,-1 0-1,1 1 1,-1 0 0,1 0 0,-1 1 0,0 0 0,0 1 0,0 0 0,0 0 0,0 1 0,0 0 0,0 0 0,0 1 0,0 1 0,0-1 0,0 2 0,0-1 0,0 1-26,-13 5 0,-1 1-1,2 0 1,-1 2-1,1 0 1,1 2-1,0 0 1,-15 14 0,-15 27-678,49-54 594,1 1 0,0-1 0,0 1 0,0-1 0,-1 1 0,1 0 0,0-1 0,0 1 0,0-1 0,0 1-1,0-1 1,0 1 0,0-1 0,0 1 0,0 0 0,0-1 0,1 1 0,-1-1 0,0 1 0,0-1 0,0 1 0,1-1-1,-1 1 1,0-1 0,1 1 0,-1-1 0,0 0 0,1 1 0,-1-1 0,0 1 0,1-1 0,-1 0 0,1 1 0,-1-1-1,1 0 1,-1 1 0,1-1 0,-1 0 0,1 0 0,-1 0 0,1 1 0,-1-1 0,1 0 0,0 0 0,-1 0 0,1 0 0,-1 0-1,1 0 1,-1 0 0,1 0 0,-1 0 0,1 0 0,0-1 0,-1 1 0,1 0 0,-1 0 0,1 0 0,-1-1 0,1 1-1,-1 0 1,1-1 0,-1 1 0,0 0 0,1-1 84,31-11-4141</inkml:trace>
  <inkml:trace contextRef="#ctx0" brushRef="#br1" timeOffset="-347117.58">1120 5077 9194,'8'12'5001,"1"11"-3813,-3-7-957,7 7-145,1 0 0,1-2 0,1 0 1,1 0-1,0-2 0,2 0 0,0-1 0,1-1 0,1-1 0,1-1 0,0-1 1,23 11-87,17 18 105,-62-42-155,0-1 0,1 0-1,-1 0 1,0 1 0,1-1 0,-1 0 0,0 0-1,0 1 1,1-1 0,-1 0 0,0 1 0,0-1 0,0 0-1,1 1 1,-1-1 0,0 1 0,0-1 0,0 0-1,0 1 1,0-1 0,0 1 0,0-1 0,0 0 0,0 1-1,0-1 1,0 1 0,0-1 0,0 0 0,0 1 0,0-1-1,0 1 1,0-1 0,-1 0 0,1 1 0,0-1-1,0 0 1,0 1 0,-1-1 0,1 0 0,0 1 0,-1-1-1,1 0 1,0 1 0,0-1 0,-1 0 0,1 0-1,0 0 1,-1 1 0,1-1 0,-1 0 0,1 0 0,0 0-1,-1 0 1,1 0 0,-1 1 0,1-1 0,0 0-1,-1 0 1,1 0 0,-1 0 0,1 0 0,0 0 0,-1 0-1,1-1 1,-1 1 0,1 0 0,-1 0 50,-18 6-2581</inkml:trace>
  <inkml:trace contextRef="#ctx0" brushRef="#br1" timeOffset="-346815.14">1026 5471 8458,'-6'-4'2848,"6"2"521,3-4-2241,9-3-431,17-12-105,6-6-296,22-16-32,0 2-72,12-7-8,-10 10-56,-5 3-80,-21 15-736,-12 18-2953,-18 12 704</inkml:trace>
  <inkml:trace contextRef="#ctx0" brushRef="#br1" timeOffset="-346587.741">1753 5303 7794,'6'1'2616,"-3"10"401,-11 15-1937,-7 7-656,-3 19-48,0 4-184,-10 9-48,-1-12-56,8-3-8,2-13-32,-3-5 8,9-17-8,2-9 32,2-11-96,6-14-456,9-15-888,9-19-1857,12-1-151</inkml:trace>
  <inkml:trace contextRef="#ctx0" brushRef="#br1" timeOffset="-346355.533">1856 5216 7498,'14'-21'2624,"-7"17"353,-8 16-2033,-7 18-304,-4 11-312,-5 20-24,0-2-96,4 6 8,4-9-24,7-3 8,7-21-40,7 0 1,2-15-49,5-3 32,-4-7-24,-1-1-633,-8-7-2839,-3-1 743</inkml:trace>
  <inkml:trace contextRef="#ctx0" brushRef="#br1" timeOffset="-346046.313">1715 5518 8690,'-6'-3'3017,"3"5"383,7 2-2328,7-1-511,6 5-233,7-3-264,17-5 16,6-3-8,17-7-8,1-5 0,9-4-576,-7-3-2273,-3-7-704,-11 4-1104</inkml:trace>
  <inkml:trace contextRef="#ctx0" brushRef="#br1" timeOffset="-345798.082">2611 4866 8834,'0'-2'3721,"2"1"208,3 4-2369,10-6-456,6 0-616,20-5-192,6 1-200,14-7-32,-4 0-40,7-1-64,-11 6-624,-3 0-3353,-18 4 849</inkml:trace>
  <inkml:trace contextRef="#ctx0" brushRef="#br1" timeOffset="-345797.082">2596 4968 8146,'2'3'2360,"11"1"521,13-2-2281,21 1-232,9-3-176,20-3-80,2-3 0,19 1-2472,-14-15-593</inkml:trace>
  <inkml:trace contextRef="#ctx0" brushRef="#br1" timeOffset="-330610.334">7159 4685 7522,'91'-49'8407,"-91"50"-8355,0-1 0,0 0 1,0 1-1,0-1 0,0 1 1,0-1-1,0 1 0,0-1 1,0 0-1,0 1 0,0-1 1,0 1-1,0-1 0,0 1 1,0-1-1,1 0 0,-1 1 1,0-1-1,0 1 0,1-1 1,-1 0-1,0 1 0,0-1 1,1 0-1,-1 1 0,0-1 1,1 0-1,-1 0 0,1 1 1,-1-1-1,0 0 0,1 0 1,-1 0-1,1 1 0,-1-1 1,0 0-1,1 0 0,-1 0 1,1 0-1,-1 0 0,1 0 1,-1 0-1,0 0 0,1 0 1,-1 0-1,1 0-52,-71 81 350,-4-3 1,-30 22-351,1 0 135,-16 20-4,95-100-97,23-20-45,1 0-1,-1 0 0,1 0 0,-1 1 0,0-1 0,1 0 0,-1 0 0,0 0 0,1 0 0,-1 0 0,0 0 0,1-1 0,-1 1 0,1 0 1,-1 0-1,0 0 0,1 0 0,-1-1 0,1 1 0,-1 0 0,0-1 0,1 1 0,-1 0 0,1-1 0,-1 1 0,1-1 0,0 1 0,-1-1 1,1 1-1,-1-1 0,1 1 0,0-1 0,-1 1 0,1-1 0,0 1 0,0-1 0,-1 0 0,1 1 0,0-1 0,0 0 0,0 1 0,0-1 1,0 1-1,0-1 0,0 0 0,0 1 0,0-1 0,0 0 0,0 1 0,0-1 0,1 1 0,-1-1 0,0 0 0,0 1 0,1-1 12,26-92-4769,6 25 1027</inkml:trace>
  <inkml:trace contextRef="#ctx0" brushRef="#br1" timeOffset="-330382.463">7151 4359 8794,'12'-12'3009,"-12"15"383,-1 8-2424,-5 5-439,3 12-337,-2 11-112,5 17-80,2 3 72,8 13-40,1-4 72,9 9-64,4-13 72,9 0-64,4-26 64,8 23-128,-2-16-312,11 29-3177,-2-7 864</inkml:trace>
  <inkml:trace contextRef="#ctx0" brushRef="#br1" timeOffset="-324838.313">8271 4819 9946,'-3'1'3153,"6"1"512,3-1-2841,8-2-208,10-2-424,20-2 16,9-2-96,15-2 40,-1 3-128,0 1 56,-16 2-24,-10 6-824,-18 2 2632,-11 4-5641,-25 3 1881</inkml:trace>
  <inkml:trace contextRef="#ctx0" brushRef="#br1" timeOffset="-324564.893">8210 5004 9354,'3'3'2457,"15"-4"855,13 1-2688,23-7 41,13 0-209,21-8-8,-4 6-208,7 3 80,-25 3-840,-3 18-3017,-32 6 888</inkml:trace>
  <inkml:trace contextRef="#ctx0" brushRef="#br1" timeOffset="-321666.415">9087 4833 4233,'7'-27'10982,"-32"31"-8517,7 6-2422,1 2 0,0 0 1,1 1-1,0 0 0,1 2 1,0-1-1,2 2 1,-12 15-44,18-21-4,-1 0 1,2 1 0,-1 0-1,1 1 1,1-1 0,0 1-1,1 0 1,0 0 0,1 1 0,0-1-1,1 1 1,0-1 0,1 1-1,1 0 1,0 0 0,1-1 0,0 6 3,-1-17 8,1 1 0,-1 0 0,0-1 0,1 1 1,-1-1-1,1 1 0,0-1 0,-1 1 1,1-1-1,0 1 0,0-1 0,0 0 1,0 1-1,0-1 0,0 0 0,0 0 0,1 0 1,-1 0-1,0 0 0,0 0 0,1 0 1,-1 0-1,1-1 0,-1 1 0,1 0 1,-1-1-1,1 1 0,-1-1 0,1 0 0,0 1 1,-1-1-1,1 0 0,0 0 0,-1 0 1,1 0-1,-1-1 0,1 1 0,0 0 1,-1 0-1,1-1 0,-1 1 0,1-1 0,-1 0 1,1 1-1,-1-1 0,1 0 0,-1 0 1,0 0-1,0 0 0,1 0 0,-1 0 1,0 0-9,148-103 1445,4-23-293,-150 126-1136,-1-1-1,1 0 0,-1 0 0,0 0 0,0 0 0,0 0 1,0 0-1,0-1 0,0 1 0,-1-1 0,1 1 0,-1-1 1,0 0-1,0 1 0,0-1 0,0 0 0,0 0 0,0 0 1,-1 0-1,1 0 0,-1 0 0,0 0 0,0 0 0,0 0 1,0 0-1,-1 0 0,1 0 0,-1 0 0,0 1 0,0-1 1,0 0-1,0 0 0,0 0 0,0 1 0,-2-2-15,-7-4 14,0 1 0,0-1 0,-1 2-1,-1 0 1,1 0 0,-1 1 0,0 0 0,0 1-1,-12-3-13,-65-4-310,87 11 78,-1 0 0,1 0 0,0 0 1,-1 1-1,1-1 0,0 0 0,-1 1 1,1 0-1,0 0 0,0-1 1,-1 1-1,1 1 0,0-1 0,0 0 1,0 0-1,0 1 0,0-1 0,1 1 1,-1 0-1,0-1 0,-1 3 232,-6 13-3679</inkml:trace>
  <inkml:trace contextRef="#ctx0" brushRef="#br1" timeOffset="-376247.616">5543 2711 2665,'-44'-16'9462,"33"16"-9190,0 1 0,0 1 0,0-1 0,0 2 1,1 0-1,-1 0 0,1 1 0,-1 0 0,-4 3-272,1-1 32,1 1 0,0 0 0,0 0 0,0 1 0,1 1 0,1 0 0,-1 1 1,2 0-1,-1 1 0,1 0 0,1 0 0,0 1 0,1 1 0,0-1 0,1 1 0,0 0 0,1 1 0,-5 14-32,3 11 4,1 0 1,2 1 0,1 0-1,3 0 1,1 0 0,2 0 0,1 0-1,3 0 1,1 0 0,2-1-1,1-1 1,2 1 0,13 26-5,-19-47 6,0 1 0,1-1-1,1 0 1,1 0 0,0-1 0,1 0 0,1-1 0,0 0 0,2-1-1,0 0 1,0-1 0,1 0 0,1-1 0,0-1 0,1 0 0,0-1-1,1-1 1,16 8-6,-7-10 7,1 0-1,0-1 1,0-2 0,0-1-1,10 0-6,-10-1 11,-12-2 4,-1 0-1,0-2 1,1 1-1,-1-2 1,0 1-1,0-2 0,0 0 1,0-1-1,0 0 1,-1-1-1,0-1 1,0 0-1,0-1 1,-1 0-1,0-1 1,0 0-1,-1-1 0,0 0 1,0-1-1,-1 0 1,-1-1-1,1 0 1,-2 0-1,0-1 1,2-4-15,6-14 65,-1-1 0,-2 0 1,-1-1-1,-2-1 0,-1 1 1,-2-2-1,0 1 0,-3-1 1,-1 0-1,-1 0 1,-2 0-1,-1 0 0,-2 0 1,-1 0-1,-9-30-65,10 51 126,0-1 0,-1 1 0,-1 0 0,0 0 1,-1 0-1,0 0 0,-1 1 0,0 0 0,-1 1 0,-1-1 0,0 2 0,0-1 1,-1 1-1,-6-5-126,-3 4 58,0 0 1,0 1-1,-1 1 1,-1 1 0,0 0-1,0 2 1,0 0-1,0 2 1,-1 0 0,0 2-1,0 0 1,0 1-1,0 1 1,0 2 0,1 0-1,-1 1 1,-9 3-59,27-5 88,-1 0-1,1-1 1,-1 1 0,0-1-1,1 0 1,-1 0 0,0-1-1,1 1 1,-1-1 0,1 0-1,-1 0 1,1-1 0,-2 0-88,-13-19-2302,9-6 785</inkml:trace>
  <inkml:trace contextRef="#ctx0" brushRef="#br1" timeOffset="-375415.141">6795 2716 7994,'-51'-29'4175,"-35"25"-2841,68 7-1367,0 2 0,0 0 0,0 1 0,0 1 0,1 1 1,-12 7 32,13-5 59,-1 2 0,2 0 0,-1 1 0,2 0 1,-1 2-1,2-1 0,0 2 0,1-1 1,1 2-1,0 0 0,1 0 0,1 1 0,1 0 1,0 0-1,1 1 0,1 0 0,-2 12-59,0 14 13,1 0-1,2 0 0,2 1 0,3-1 1,1 1-1,2-1 0,2 1 0,2-1 0,2-1 1,2 1-1,2-2 0,9 17-12,-19-44 2,2-1 0,0 1 0,1-1 0,0-1 0,1 1-1,1-1 1,0 0 0,1-1 0,1 0 0,0 0 0,0-1 0,1 0 0,1-1-1,0-1 1,1 0 0,0 0 0,5 2-2,-6-6-1,0 0 0,0-1 0,1 0-1,0-1 1,0-1 0,0 0 0,0 0 0,1-1 0,-1-1-1,1-1 1,-1 0 0,1 0 0,-1-1 0,1-1 0,-1 0-1,12-4 2,6-3 8,1-2 0,-2 0 0,0-2-1,0-2 1,2-2-8,-4-2 8,0-1 1,-2-2-1,-1-1 1,0 0-1,-2-2 0,-1-1 1,0 0-1,-2-2 1,-2 0-1,0-2 0,2-7-8,-10 15 42,0 0 0,-1-1-1,-2 0 1,0-1 0,-1 1-1,-2-1 1,0 0 0,-2-1-1,0 1 1,-2 0 0,0-1-1,-2 1 1,-1 0 0,-1 0-1,-1 0 1,-1-1-42,-2-1 160,-1 0 0,-1 0 0,-2 0 1,0 2-1,-2-1 0,-1 2 0,-11-15-160,17 27 122,0-1 1,-1 2-1,-1-1 0,0 1 0,0 1 0,0 0 0,-1 0 1,-1 2-1,0-1 0,0 1 0,0 1 0,-1 1 1,1 0-1,-1 0 0,-7 0-122,-2 1-197,1 1-1,-1 1 1,0 1-1,1 1 1,-1 0 0,0 2-1,1 1 1,-1 1 0,1 1-1,-4 2 198,-19 5-3167</inkml:trace>
  <inkml:trace contextRef="#ctx0" brushRef="#br1" timeOffset="-374404.068">7849 2504 8370,'-50'-4'4575,"-18"32"-3801,52-17-739,0 1 1,0 1-1,1 0 1,1 0-1,0 2 0,1 0 1,1 0-1,0 1 1,1 1-1,1 0 1,0 0-1,1 1 0,1 1 1,1-1-1,1 1 1,-3 12-36,-8 48 138,3 1 1,-1 39-139,10-77 14,2-1 0,1 1 1,3 0-1,1 0 0,3 12-14,0-28 15,1 1 0,0-1 0,2-1 0,1 1 0,2-2 0,0 1 1,1-1-1,1-1 0,2 0 0,0-1 0,1-1 0,18 18-15,-27-31-2,0-1 0,1 0 0,0-1 0,0 0 0,0 0 0,1-1 0,-1 0 0,1 0 0,0-1 0,1 0 0,-1-1 0,1 0 0,0 0 0,0-1 0,0-1 0,0 1 0,0-2 0,0 1 0,0-1 0,0-1 0,0 0 0,0 0 0,0-1 0,0 0 0,-1-1 0,1 0 0,-1-1 0,6-2 2,7-6 5,-1-1 0,-1-1 0,-1-1 0,0-1 0,0-1 0,-2 0 0,0-1 0,-1-1 0,1-3-5,120-190 73,-112 166-42,-1-1 0,-3-1 0,-1-1 0,-3-1 1,-2 0-1,-2-1 0,5-45-31,-16 80 57,-1 0 0,0-1 0,-1 1 0,-1 0-1,0 0 1,-1 0 0,-1 0 0,-3-10-57,4 20 37,-1-1 0,0 1 0,0 0-1,-1 0 1,0 1 0,0-1 0,0 1 0,0 0 0,-1 0-1,0 0 1,0 0 0,0 1 0,-1 0 0,0 0 0,1 1-1,-1-1 1,-7-1-37,-112-31-21,85 32-804,0 1-1,-1 2 1,1 1-1,-35 6 826,-60 10-2635</inkml:trace>
  <inkml:trace contextRef="#ctx0" brushRef="#br2" timeOffset="-289155.978">8165 2749 3969,'-1'-5'529,"0"0"0,0 0 1,0 0-1,-1 0 0,0 0 0,0 1 1,0-1-1,0 0 0,-1 1 0,0 0 0,1-1 1,-2 1-1,1 0-529,-1 1 198,1-1 1,-1 1-1,1 0 0,-1 1 1,0-1-1,0 1 0,-1 0 1,1 0-1,0 0 1,-1 0-1,1 1 0,-1 0 1,1 0-1,-1 0 0,0 0-198,-17 0 154,-1 1-1,0 1 0,1 2 1,-1 0-1,1 1 0,0 1 1,0 1-1,1 1 1,-12 5-154,15-7 76,1 1 0,1 0 0,-1 1 0,1 1 1,1 0-1,-1 1 0,1 1 0,1 0 0,0 1 1,0 1-1,1 0 0,1 1 0,0 0 0,0 1 0,-1 3-76,6 0 46,1 0-1,0 1 0,1-1 0,0 1 1,2 0-1,0 0 0,1 0 0,1 0 0,0 1 1,2-1-1,0 2-45,4 30 42,2 0-1,2 0 1,7 19-42,-4-27 13,1 0 1,1-1-1,3 0 0,1-1 0,2-1 0,2-1 0,16 21-13,-32-49 15,0-1 0,0 0 0,1 0 0,0-1 0,1 0 0,-1 0 0,2-1-1,-1 0 1,1 0 0,0-1 0,0 0 0,1 0 0,0-1 0,0-1 0,0 0 0,0 0-1,1-1 1,-1 0 0,1-1 0,0 0 0,0 0 0,0-1 0,0-1 0,0 0 0,0-1 0,0 0-1,-1 0 1,1-1 0,0 0 0,3-2-15,9-8 104,-2-1 0,0 0 1,0-2-1,-1 0 0,-1-2 0,0 0 0,-2-1 0,0 0 0,-1-2 1,7-10-105,19-26 279,-1-2 0,-4-2 0,-2-2 1,-2-1-1,4-18-279,-20 44 147,-1-1 0,-1-1 0,-3 0 0,-1 0 0,-2-2 0,-1 1 0,-2-1 0,0-41-147,-7 76 17,1-1 0,-1 0-1,0 1 1,0-1 0,0 0 0,-1 1 0,0 0-1,-1-1 1,1 1 0,-1 0 0,-1 0-1,1 0 1,-1 1 0,0-1 0,0 1-1,0 0 1,-1 0 0,0 0 0,0 1-1,0 0 1,0 0 0,-1 0 0,1 0 0,-1 1-1,0 0 1,0 0 0,-1 1 0,1 0-1,0 0 1,-1 0 0,0 1 0,1 0-1,-1 0 1,0 0 0,-3 1-17,-32 0-30,-1 1-1,1 2 1,0 1 0,1 3 0,-1 1-1,1 3 1,-12 5 30,-154 68 463,137-48-3764</inkml:trace>
  <inkml:trace contextRef="#ctx0" brushRef="#br1" timeOffset="-340606.28">3859 4523 6433,'20'-65'7489,"-20"63"-7373,1 0 1,-1 1-1,0-1 0,0 0 1,0 1-1,-1-1 0,1 0 1,0 1-1,-1-1 0,1 0 1,-1 1-1,1-1 0,-1 1 1,0-1-1,1 1 0,-1-1 1,0 1-1,0-1 0,0 1 1,0 0-1,0 0 0,-1 0 1,1-1-1,0 1 0,-1 0 1,1 0-1,0 1 0,-1-1 1,1 0-1,-1 0 0,1 1 1,-1-1-1,0 1 0,1-1 1,-1 1-1,1 0 0,-1-1 1,-1 1-117,-8-1 33,0 0 1,-1 1 0,1 0 0,0 0 0,0 1-1,0 1 1,0 0 0,0 0 0,0 1 0,1 1-1,-1 0 1,1 0 0,0 1 0,0 0 0,1 1 0,-1 0-1,1 0 1,0 1 0,1 0 0,-4 4-34,6-4-7,-1 1 1,1 0-1,0 0 1,0 1-1,1-1 1,0 1-1,1 0 1,0 1-1,0-1 1,1 1-1,0-1 1,1 1-1,0 0 1,1 0-1,0 0 1,0 8 6,2-16-1,0 0 0,0-1 0,0 1 0,0-1 0,0 1 0,0-1 0,1 1 0,-1-1 0,0 0 0,1 0 0,-1 0 0,1 1 0,0-2 0,-1 1 0,1 0 0,0 0 0,-1 0 0,1-1 0,0 1 0,0-1 0,0 1 0,0-1 0,-1 0 0,1 0 0,0 0 0,0 0 0,0 0 0,0 0 0,0 0 0,0-1 0,-1 1 0,1-1 0,0 1 0,0-1 0,0 0 0,-1 1 0,1-1 0,0 0 0,-1 0 0,2-2 1,30-13 30,-2-1 0,0-2 0,0-1-1,-2-2 1,-1 0 0,0-2 0,-2-1 0,-1-1 0,13-19-30,-29 36 16,0 0-1,0-1 1,-1 0 0,0-1 0,0 0-1,-1 0 1,-1 0 0,0-1-1,-1 0 1,0 0 0,-1-1-1,0 1 1,-1-1 0,0 0-1,-1 0 1,0 0 0,-1-2-16,-3 8 13,-1 1 0,1-1 1,-1 1-1,-1-1 0,1 1 1,-1 0-1,0 0 0,0 1 1,-1-1-1,0 1 1,0 0-1,0 0 0,0 0 1,-1 1-1,0 0 0,0 0 1,0 1-1,0-1 0,0 1 1,-1 1-1,0-1 0,1 1 1,-1 0-1,0 0 0,0 1 1,0 0-1,0 1 0,0-1 1,-1 1-14,-2 1-100,0 0 1,1 0-1,-1 1 1,1 0-1,-1 1 1,1 0-1,0 0 1,0 1 0,0 0-1,1 1 1,-1 0-1,1 0 1,0 1-1,1 0 1,-1 0-1,1 1 1,0 0-1,1 0 1,0 1 0,0 0-1,-3 5 100,-2 11-3443,14-3-365</inkml:trace>
  <inkml:trace contextRef="#ctx0" brushRef="#br1" timeOffset="-340189.107">4215 4412 4105,'43'-27'6611,"-41"28"-2211,-14 17-4073,2-2-125,3-2-174,0 0 0,1 0 1,1 0-1,0 1 0,1 0 0,1 0 1,0 0-1,1 0 0,0 14-28,1-27 11,1-1 0,-1 0 0,1 1 0,0-1 0,-1 1 0,1-1 0,0 0 0,0 1 0,0-1 0,0 0 0,0 1 0,1-1 0,-1 1 0,0-1-1,0 0 1,1 1 0,-1-1 0,1 0 0,0 0 0,-1 1 0,1-1 0,0 0 0,-1 0 0,1 0 0,0 0 0,0 0 0,0 0 0,0 0 0,0 0 0,0 0 0,1 0-1,-1 0 1,0-1 0,0 1 0,0-1 0,1 1 0,-1-1 0,0 1 0,1-1 0,-1 1 0,1-1 0,-1 0 0,0 0 0,1 0 0,-1 0 0,0 0 0,1 0 0,-1 0-1,1-1 1,-1 1 0,0 0 0,1-1 0,-1 1 0,0-1-11,66-55 747,-40 32-452,-2-1-1,-1-1 1,0-2 0,-2 0 0,-2-1-1,7-13-294,-20 27 302,-13 20-24,-15 30-119,15-24-152,1 0 0,0 1-1,1-1 1,0 1 0,1 0-1,0 0 1,1 0 0,0 0-1,1 0 1,0 1 0,1-1-1,1 0 1,0 1 0,0-1-1,3 7-6,-4-17-38,1 0-1,-1 0 1,1 0-1,0 0 1,0 0-1,0-1 1,0 1-1,0 0 1,1 0-1,-1-1 1,0 1-1,1-1 1,-1 1 0,1-1-1,0 0 1,-1 0-1,1 0 1,0 1-1,0-2 1,0 1-1,0 0 1,0 0-1,0 0 1,0-1-1,0 0 1,1 1 38,33-10-4038,-12-3 482</inkml:trace>
  <inkml:trace contextRef="#ctx0" brushRef="#br1" timeOffset="-339864.796">4760 4415 4585,'19'14'7315,"-13"5"-4305,-23 49-3605,12-58 1219,-8 23-547,-3-1 0,0-1-1,-2 0 1,-2-1 0,0-1-1,-23 24-76,17-32 104,25-22-173,1 0 0,-1 0 0,0 0-1,1 0 1,-1 0 0,1 0 0,-1 0 0,1 0-1,0 0 1,-1 0 0,1 0 0,0 0-1,0 0 1,-1 0 0,1 0 0,0 0 0,0 0-1,0-1 1,1 1 0,-1 0 0,0 0-1,0 0 1,1 0 0,-1 0 0,0 0 0,1 0-1,-1 0 1,1 0 0,-1 0 0,1 0-1,0 0 1,0 0 69,16-30-2920,6-6-487</inkml:trace>
  <inkml:trace contextRef="#ctx0" brushRef="#br1" timeOffset="-339514.982">4884 4383 8578,'2'-3'2664,"-5"14"393,-5 1-2425,4 17-240,-8 3-328,-2 10 16,3 1 0,5 2 16,3-10-40,3-3 24,9-12-16,0-13 40,2 1-224,-6-6-3048,1 1 967</inkml:trace>
  <inkml:trace contextRef="#ctx0" brushRef="#br1" timeOffset="-339247.926">4695 4651 7586,'-3'3'2840,"7"-2"361,4-2-1817,2-1-560,13-1-95,0 1-329,7-2-80,-5 5-152,3 4-40,-6 1-56,-1 2-696,-12 5-2369,8 1-536,-7-14-1312</inkml:trace>
  <inkml:trace contextRef="#ctx0" brushRef="#br1" timeOffset="-338888.942">3494 5056 4761,'-18'-4'3951,"10"3"1419,40-3-3163,364-48-4,12 21-1754,-46 39-301,-314-7-314,0-2-1,0-2 0,-1-2 1,1-3-1,-1-1 0,34-12 167,-11-16-4753,-55 15 1099</inkml:trace>
  <inkml:trace contextRef="#ctx0" brushRef="#br1" timeOffset="-338127.87">4019 5409 4745,'33'-46'6239,"-33"45"-6150,1 0-1,-1 0 1,0 0 0,0 0-1,1 0 1,-1 0 0,0 0-1,0 0 1,0 0 0,0 0-1,0-1 1,-1 1 0,1 0 0,0 0-1,0 0 1,-1 0 0,1 0-1,-1 0 1,1 0 0,-1 0-1,1 0 1,-1 0 0,0 0-1,1 1 1,-1-1 0,0 0-1,0 0 1,1 0 0,-1 1-1,0-1 1,0 0 0,0 1-1,0-1 1,0 1 0,0-1-1,0 1 1,0 0 0,0-1 0,0 1-1,0 0 1,0 0 0,-1 0-1,1 0 1,0 0 0,0 0-1,0 0 1,0 0 0,0 0-1,0 0 1,-1 1-89,-20-1 123,1 1-1,-1 0 1,0 2 0,1 1-1,0 1 1,0 0 0,0 2 0,0 0-1,1 1 1,1 2-123,10-7-1,2 1 1,-1 1 0,0-1-1,1 2 1,0-1-1,0 1 1,0 0 0,1 0-1,0 0 1,0 1-1,0 0 1,1 1 0,0-1-1,1 1 1,0 0-1,0 0 1,0 0-1,1 0 1,1 1 0,-1-1-1,1 1 1,1 0-1,-1 0 1,2 0 0,-1 0-1,1 0 1,0-1-1,1 1 1,1 4 0,-1-9 4,1 0 0,-1-1 1,1 1-1,0 0 0,0-1 0,1 0 1,-1 1-1,1-1 0,-1 0 0,1 0 1,0 0-1,0 0 0,1-1 0,-1 1 1,0-1-1,1 0 0,-1 0 0,1 0 1,0-1-1,0 1 0,0-1 0,0 0 1,0 0-1,0 0 0,0 0 0,0-1 1,0 0-1,0 0 0,0 0 0,0 0 1,0-1-1,1 1 0,-1-1 0,0 0 0,-1 0 1,1-1-1,0 1 0,1-1-4,12-3 58,0-1-1,0 0 0,-1-1 1,0-1-1,0-1 0,-1 0 1,3-3-58,11-9 139,-1 0 1,-1-2 0,-1-1-1,-1-1 1,-1-1 0,-1-1-1,6-12-139,-17 23 127,0-1-1,-1-1 1,0 0-1,-2 0 0,0-1 1,-1 0-1,-1-1 1,-1 1-1,-1-1 0,3-19-126,-7 34 29,-1 0 0,0 0 0,0 0-1,-1 1 1,0-1 0,1 0-1,-1 0 1,-1 1 0,1-1 0,-1 0-1,0 1 1,0 0 0,0-1-1,-1 1 1,1 0 0,-1 0-1,0 0 1,0 1 0,0-1 0,-1 1-1,1-1 1,-1 1 0,0 0-1,0 0 1,0 1 0,0-1 0,-1 1-1,-2-1-28,-8-3 22,-1 0-1,1 1 0,-1 1 1,0 0-1,0 1 1,0 1-1,-15 0-21,18 0 4,1 1 0,0 0 1,-1 0-1,1 1 0,-1 1 0,1 0 1,0 1-1,0 0 0,-1 1 0,2 1 0,-1 0 1,0 0-1,1 1 0,0 0 0,0 1 1,0 1-1,1-1 0,-5 5-4,9-5-57,1 0-1,-1 0 1,1 1 0,0 0-1,0 0 1,1 0-1,0 1 1,1-1 0,-1 1-1,1 0 1,1 0 0,-1 0-1,1 5 58,1-8-356,0 0 0,1 0 1,0 0-1,0 0 0,1 0 0,-1 0 0,1 0 0,0 0 0,1 0 0,-1 0 1,1-1-1,0 1 0,0 0 0,0-1 0,1 1 356,17 21-3829</inkml:trace>
  <inkml:trace contextRef="#ctx0" brushRef="#br1" timeOffset="-337269.277">4742 5175 8522,'2'-1'167,"5"-5"3907,-14 18-1431,-129 161-1467,-65 78-924,198-247-251,-1 1 3,0 0 1,1-1-1,-1 0 0,-1 0 1,1 0-1,-1 0 1,1-1-1,-1 1 0,0-1 1,0-1-1,0 1 0,-1-1 1,-1 1-5,6-3-117,-1-1 1,0 1 0,1-1 0,-1 1 0,0-1-1,1 0 1,-1 0 0,1 1 0,-1-1 0,1 0-1,-1 0 1,1-1 0,0 1 0,0 0-1,-1 0 1,1-1 0,0 1 0,0 0 0,0-1-1,1 1 1,-1-1 0,0 1 0,0-1 0,1 0-1,-1 1 1,1-1 0,-1 0 0,1 1 0,0-1-1,0 0 1,0 0 0,0 1 0,0-1-1,0 0 1,0 0 0,1-1 116,-2-36-3018</inkml:trace>
  <inkml:trace contextRef="#ctx0" brushRef="#br1" timeOffset="-336823.587">4355 5336 7474,'4'6'2552,"5"2"473,8 7-1953,7 0-312,4 2-248,10 0-80,4-1-208,8 0-56,-1-3-88,1-4-456,-12 3-2872,-22-9 815</inkml:trace>
  <inkml:trace contextRef="#ctx0" brushRef="#br1" timeOffset="-336548.2">5010 5383 7970,'-1'7'9708,"-18"42"-8734,-29 48-441,-57 87-533,78-149 118,28-52-637,33-71-4101,-2 25 1042</inkml:trace>
  <inkml:trace contextRef="#ctx0" brushRef="#br1" timeOffset="-336257.735">5107 5282 5913,'1'0'128,"-1"-1"-1,1 1 0,-1 0 1,0 0-1,1 0 0,-1 0 1,1 0-1,-1 0 0,1 0 1,-1 0-1,1 1 1,-1-1-1,0 0 0,1 0 1,-1 0-1,1 0 0,-1 0 1,0 1-1,1-1 0,-1 0 1,0 0-1,1 1 0,-1-1 1,0 0-1,1 1 1,-1-1-1,0 0 0,1 1 1,-1-1-1,0 0 0,0 1 1,0-1-1,1 1 0,-1-1 1,0 0-1,0 1 0,0-1 1,0 1-1,0-1 1,0 1-1,0-1 0,0 0 1,0 1-1,0-1 0,0 1 1,0-1-1,0 1 0,0-1 1,0 0-1,0 1 0,-1-1 1,1 1-1,0-1-127,-12 32 1772,6-19-1477,0 1-105,-40 134 983,44-139-1138,1 0 1,0 0-1,0 0 1,1 0 0,0 0-1,0 0 1,1 0-1,1 0 1,-1 0 0,2-1-1,-1 1 1,1 0-1,0-1 1,1 0 0,0 1-1,1-1-35,10 15 31,27 57-609,-47-52-4393,-4-23 1221</inkml:trace>
  <inkml:trace contextRef="#ctx0" brushRef="#br1" timeOffset="-335955.589">4907 5605 9114,'-3'-8'3073,"2"4"431,14 2-2383,7 1-593,12 1-160,6-2-232,13 1-16,-2-4-40,4 4-360,-11-7-2897,-14-7-432</inkml:trace>
  <inkml:trace contextRef="#ctx0" brushRef="#br1" timeOffset="-330942.273">5910 4925 6513,'5'6'3777,"-2"-1"-336,0-2-1233,6-2-1167,6 1-401,14 1-136,6-2-72,7-2-72,8-4-56,9-1-120,-4-3-32,3 3-96,-7 3 8,-10 5-8,-15 4-280,-12 4-248,-13 1-3457,-4-10 769</inkml:trace>
  <inkml:trace contextRef="#ctx0" brushRef="#br2" timeOffset="-237186.207">5547 5798 8930,'10'8'6047,"13"-9"-4593,-23 1-1427,13-4 279,0-1 0,0 0 1,-1 0-1,0-1 0,0-1 0,0 0 0,-1-1 0,0 0 1,5-5-307,-2 2 141,16-12-8,-1-1-1,-1-1 1,-1-2 0,-2-1 0,12-16-133,-28 34 20,-8 15 2,-10 19 1,-23 39-15,23-48-2,1 1-1,0 0 1,1 0-1,1 1 1,1-1-1,0 1 1,1 1-1,0-1 1,1 14-6,2-30-14,1 1 0,0 0 0,-1 0 0,1 0 0,0 0 1,1 0-1,-1 0 0,0 0 0,0 0 0,1 0 0,-1 0 1,1 0-1,0 0 0,0-1 0,-1 1 0,1 0 0,0 0 0,0-1 1,1 1-1,-1-1 0,1 2 14,16-23-4106,-13 4 1204</inkml:trace>
  <inkml:trace contextRef="#ctx0" brushRef="#br2" timeOffset="-236890.207">5786 5456 5417,'-57'-20'7839,"47"20"-7733,0 1 0,0 0 0,0 1 0,0 0 0,1 0 0,-1 1 0,1 1 0,-1-1 0,1 1 0,0 1 0,1 0 0,-1 0 0,-6 5-106,8-4 10,0 0 1,0 0 0,0 1-1,1 0 1,0 0-1,0 0 1,1 1 0,0 0-1,0 0 1,1 0-1,0 0 1,0 1 0,1 0-1,0 0 1,1 0-1,0 0 1,0 0 0,1 0-1,0 0 1,0 1 0,1 0-11,2 8 0,3-22 5,11-8 16,-12 11-5,0-1-1,-1 0 0,1 0 1,0-1-1,-1 1 1,0-1-1,0 1 0,0-1 1,0 0-1,0 0 1,0-1-1,-1 1 1,1-1-1,-1 1 0,0-1 1,0 0-1,-1 1 1,2-5-16,-49 95 2251,12 26-970,57-67-1210,-13-34-1079,6-18-3516,-2-11 758</inkml:trace>
  <inkml:trace contextRef="#ctx0" brushRef="#br1" timeOffset="-233868.675">5522 5835 5673,'-22'46'8941,"23"-45"-8859,-1-1-1,1 1 1,0 0 0,-1 0 0,1 0-1,0-1 1,0 1 0,0 0 0,-1-1-1,1 1 1,0-1 0,0 1 0,0-1-1,0 1 1,0-1 0,0 0 0,0 1-1,0-1 1,0 0 0,0 0 0,0 0-1,0 0 1,0 0 0,0 0 0,0 0 0,0 0-1,0 0 1,0 0 0,0 0 0,0-1-1,0 1 1,0 0 0,0-1 0,0 1-1,0-1 1,0 1-82,18-7 344,0-1 0,-1-1 0,0 0 0,-1-2 0,0 0 0,10-8-344,-2 2 179,-5 3-68,38-25 82,-1-2 0,-2-3 0,13-16-193,-20 1 132,-42 43-24,-14 19 108,-20 38-158,1 1 0,2 1 0,2 1-1,2 2 1,-5 19-58,10-29 62,6-17-349,-2-31-5322,7-3 1698</inkml:trace>
  <inkml:trace contextRef="#ctx0" brushRef="#br1" timeOffset="-233389.153">5792 5438 6153,'0'-1'147,"0"1"-1,1-1 1,-1 0-1,0 0 0,1 0 1,-1 1-1,0-1 1,0 0-1,0 0 0,1 0 1,-1 1-1,0-1 1,0 0-1,0 0 1,-1 0-1,1 0 0,0 1 1,0-1-1,0 0 1,-1 0-1,1 0 0,0 1 1,-1-1-1,1 0 1,0 0-1,-1 1 1,1-1-1,-1 0 0,1 1 1,-1-1-1,0 1 1,1-1-1,-1 1 0,0-1 1,1 1-1,-1-1 1,0 1-1,1-1 1,-1 1-1,0 0 0,0 0 1,0-1-1,1 1 1,-1 0-1,0 0 0,0 0 1,0 0-1,0 0 1,1 0-1,-1 0 1,0 0-1,0 0-146,-164 48 4904,157-46-4820,0 0 0,0 1 1,1 0-1,-1 0 1,1 1-1,0 0 0,0 0 1,0 1-1,1 0 1,-1 0-1,1 0 0,0 1 1,1 0-1,-4 5-84,-2 6-17,1 0-1,1 0 1,1 1-1,1 1 1,0-1-1,1 1 1,1 0-1,1 1 1,1-1-1,1 1 1,0-1-1,1 1 1,2 0-1,0 0 1,1-1-1,4 19 18,-4-23-8,1 0 0,0 0 0,1-1-1,1 1 1,1-1 0,0 0 0,0 0-1,2-1 1,-1 0 0,2 0 0,0 0-1,3 2 9,-6-11 1,1 0 0,0 0-1,1 0 1,-1-1-1,0 0 1,1-1-1,0 0 1,0 0-1,-1 0 1,1-1-1,0 0 1,0-1-1,0 1 1,0-2-1,0 1 1,0-1-1,0 0 1,0-1-1,0 0 1,0 0-1,-1-1 1,1 0-1,1-1 0,19-8 45,1-1-1,-2-1 1,0-2-1,-1 0 1,-1-2-1,0-1 1,-1-1-1,-2-1 1,0-1-1,-1-1 0,-1-1 1,10-16-45,-12 16 144,-2 0 1,0-1-1,-2-1 1,-1-1-1,-1 0 0,-1 0 1,3-15-145,-12 35 66,0 0 1,0 0-1,-1 0 1,0-1-1,0 1 1,-1 0-1,0 0 0,0 0 1,-1-1-1,0 1 1,0 0-1,-1 0 1,1 0-1,-2 0 1,1 0-1,-1 1 0,0-1 1,0 1-1,-1 0 1,1-1-1,-2 2 1,1-1-1,-2-1-66,-1 2 39,-1-1-1,0 1 0,0 0 1,-1 1-1,0 0 1,1 1-1,-1 0 1,-1 0-1,1 0 1,0 1-1,-1 1 0,1 0 1,-1 0-1,-4 1-38,-137 13 1,35 10-552,41-5-4162,51-13 923</inkml:trace>
  <inkml:trace contextRef="#ctx0" brushRef="#br1" timeOffset="-226910.856">6866 5385 8314,'-3'0'2352,"1"-3"537,5 0-2313,5 10-136,4-1-112,11 4-80,7 2 16,23 4-80,13-7-32,32-5-104,10-12 24,31-16-424,-7-5-2792,8-5 799</inkml:trace>
  <inkml:trace contextRef="#ctx0" brushRef="#br1" timeOffset="-170831.794">3549 7054 5217,'7'-42'10494,"-8"25"-8911,1 15-1476,0 0 0,0 1 0,0-1 0,0 0 0,0 1 0,0-1 0,-1 0 0,1 1 0,0-1 0,-1 0 0,1 1 0,-1-1 0,0 1 0,0-1 0,1 1 0,-1-1 0,0 1 0,0 0 0,0-1 0,0 1 0,-1 0 0,1 0 0,0 0 0,0 0 0,-1 0 0,1 0 0,-1 0 0,1 0 0,-1 1 0,1-1 0,-1 0 0,1 1 0,-1-1 0,0 1 0,1 0 0,-1 0 0,0-1 0,1 1 0,-2 0-107,-5 0-3,0 1 0,0 0-1,1 0 1,-1 0-1,0 1 1,1 0 0,-1 0-1,1 1 1,-1 0 0,1 0-1,0 1 1,1 0 0,-1 0-1,0 1 1,1 0 0,0 0-1,0 0 1,1 1 0,0-1-1,0 2 1,0-1-1,0 0 1,1 1 0,0 0-1,1 0 1,-1 0 0,1 0-1,1 1 1,-1-1 0,1 1-1,0 2 4,1-8-2,0 1 0,1-1 0,-1 0 0,1 0-1,-1 0 1,1 1 0,0-1 0,-1 0 0,1 0-1,0 1 1,1-1 0,-1 0 0,0 1 0,1-1 0,-1 0-1,1 0 1,0 0 0,-1 0 0,1 1 0,0-1-1,1 0 1,-1 0 0,0-1 0,0 1 0,1 0 0,-1 0-1,1-1 1,0 1 0,-1-1 0,1 1 0,0-1-1,0 0 1,0 1 2,6-2 6,0 0-1,1 0 1,-1 0-1,0-1 1,0-1-1,0 1 1,0-1-1,-1-1 1,1 1-1,0-1 1,-1-1-1,0 1 1,0-1-1,0-1 1,5-3-6,11-6 22,0-1 1,-1-1 0,-1-1-1,-1-1 1,-1-1-1,0-1 1,-1 0-1,-1-1 1,-1-1 0,-1-1-1,-1 0 1,1-4-23,-12 21 4,-1 0-1,1 0 1,-1 0 0,0-1 0,0 1 0,-1 0 0,1-1 0,-2 1 0,1-1 0,-1 1 0,0-1 0,0 1-1,0-1 1,-1 1 0,0-1 0,-1 1 0,1-1 0,-1 1 0,-1 0 0,1 0 0,-1 0 0,0 0-1,0 1 1,-1-1 0,1 1 0,-1-1 0,-1 1 0,-3-4-4,2 3-6,0 0 0,0 0 0,0 0-1,-1 1 1,0 0 0,0 0 0,-1 1 0,1 0 0,-1 0-1,0 0 1,0 1 0,0 1 0,-1-1 0,1 1 0,0 1-1,-1-1 1,0 1 0,1 1 0,-1 0 0,1 0 0,-1 1 0,0 0-1,1 0 1,-1 1 0,1 0 0,0 0 6,2 1-85,1 0 1,-1 0-1,1 1 1,0 0 0,0 0-1,0 0 1,1 0-1,0 1 1,-1 0-1,1 0 1,1 0-1,-1 0 1,1 0-1,0 1 1,0 0-1,1-1 1,-1 4 84,1-3-624,0 1 0,1-1 0,0 1 0,1 0 0,-1-1 0,1 1 0,1-1 0,-1 1 0,1 0 0,0-1 0,1 1 624,6 21-3428</inkml:trace>
  <inkml:trace contextRef="#ctx0" brushRef="#br1" timeOffset="-170354.15">4168 6772 10098,'-56'36'6528,"36"-19"-6493,1 0 0,1 2 0,1 0 0,1 0 0,-1 5-35,13-21 5,1 1 0,-1 0 0,1 1 0,1-1 0,-1 0 0,0 1 0,1 0 0,0-1 0,0 1 0,1 0 0,-1 0-1,1 0 1,0 0 0,0 0 0,1 1 0,0-1 0,-1 0 0,2 0 0,-1 0 0,1 1 0,-1-1 0,2 0 0,-1 0 0,0 0 0,1 0-5,-1-3 11,1 0 0,-1-1 0,1 1 0,-1 0 0,1-1 0,-1 0-1,1 1 1,0-1 0,0 0 0,0 0 0,0 0 0,0 0 0,0 0 0,0 0 0,0-1 0,0 1 0,0-1 0,0 1 0,0-1-1,0 0 1,0 0 0,1 0 0,-1 0 0,0 0 0,0 0 0,0-1 0,0 1 0,0-1 0,2 0-11,61-27 283,-37 12-218,0-2 0,-1-1 1,-1-1-1,-1-1 0,0-1 0,-2-1 0,-1-2 1,17-23-66,-33 37 142,-22 29-76,3-1-65,1 0 1,1 1 0,1 1 0,0-1 0,1 2 0,1-1 0,1 1 0,0 0-1,2 1 1,0 0-2,5-18-7,-1 0-1,1 0 1,0 0-1,0 0 1,0 0-1,1 0 1,-1 0-1,1 0 1,-1-1-1,1 1 1,0 0-1,0 0 1,0 0-1,1-1 1,-1 1-1,0-1 1,1 1 0,0-1-1,0 1 1,0-1-1,0 0 1,0 0-1,0 0 8,43 14-3334,-7-13 658</inkml:trace>
  <inkml:trace contextRef="#ctx0" brushRef="#br1" timeOffset="-170068.321">4827 6970 8538,'15'-3'3249,"-14"6"327,-5 8-2207,-5 7-649,-20 11-232,-11 7-416,-11 11 0,-1-1-48,1 4 40,14-15-48,10-6 64,15-16-56,4-10-344,7-15-448,8-15 328,4-6-3257,6-8 808</inkml:trace>
  <inkml:trace contextRef="#ctx0" brushRef="#br1" timeOffset="-169564.119">4740 6946 8002,'3'-3'3192,"-1"6"113,-5 5-1905,-2 2-1000,-1 9-167,2 8-217,0 5 24,3 1-32,4 5 48,3-6-40,6 1 48,0-7-24,2-3 64,-2-4-80,-4-2-32,-5-6-681,-9-1-2695,-8-2 599</inkml:trace>
  <inkml:trace contextRef="#ctx0" brushRef="#br1" timeOffset="-169563.119">4567 7213 5993,'-3'-7'3697,"5"3"-200,2 0-1113,13-1-1239,6 1-481,13 2-168,4 4-368,8 4 16,-5 1-112,1 3-3633,-11-6 1193</inkml:trace>
  <inkml:trace contextRef="#ctx0" brushRef="#br1" timeOffset="-160839.88">1346 6685 5457,'-1'2'12456,"6"-5"-10984,100-88 490,-21 7-1800,-2-4 0,2-12-162,-47 60-12,-35 42-42,-50 141-116,42-123 172,1 1-1,1 0 1,1 1-1,1-1 1,1 0-1,0 1 1,3 7-2,-2-28-10,-1 0 4,1 0 0,-1-1 0,1 1 0,0 0 0,-1 0 0,1-1 1,0 1-1,0 0 0,0 0 0,0-1 0,-1 1 0,1 0 0,0 0 0,0 0 0,1-1 0,-1 1 0,0 0 1,0 0-1,0-1 0,0 1 0,1 0 0,-1 0 0,0-1 0,1 1 0,-1 0 0,0-1 0,1 1 0,-1 0 1,1-1-1,-1 1 0,1-1 0,-1 1 0,1 0 0,0-1 0,-1 0 0,1 1 0,0-1 0,-1 1 0,1-1 1,0 0-1,-1 1 0,1-1 0,0 0 0,0 0 0,0 0 0,-1 1 0,1-1 0,0 0 0,0 0 0,-1 0 1,1 0-1,0 0 0,0-1 0,0 1 0,-1 0 0,1 0 0,1-1 6,42-53-5060,-17 13 1224</inkml:trace>
  <inkml:trace contextRef="#ctx0" brushRef="#br1" timeOffset="-160176.372">1510 6118 6633,'-87'15'4162,"10"33"-3308,54-29-742,2 1-1,0 1 0,1 1 1,1 1-1,1 0 0,1 1 1,1 1-1,1 1 0,-10 25-111,17-33 88,2-1-1,0 1 0,0 0 0,2 0 1,1 1-1,0-1 0,1 1 0,1 0 0,0-1 1,2 1-1,0 0 0,1 0 0,1-1 1,1 1-1,1-1 0,1 3-87,-3-11 61,1 0 0,0 0 0,1-1-1,0 0 1,0 1 0,1-2 0,0 1 0,1-1 0,0 0-1,0 0 1,0 0 0,1-1 0,0-1 0,1 1 0,0-1 0,3 1-61,4 0 138,0-1 1,1-1-1,0 0 0,0-2 1,0 0-1,0 0 1,0-2-1,1 0 1,-1-1-1,1-1 1,-1 0-1,0-2 1,0 0-1,0 0 1,0-2-1,0 0 1,-1-1-1,0-1 1,13-7-139,-6 0 247,-1-1 0,-1-1 0,0-1 1,-1-1-1,0-1 0,-2 0 0,0-2 0,-2 0 1,0-1-1,-1 0 0,-2-1 0,0-1 0,-1 0 1,0-6-248,-4 19 87,-2 0 0,0-1 0,0 0 0,-1 0 0,0-1 0,-1 1 0,-1-1 0,0 0 0,0 0 1,-2 0-1,1-1 0,-2 1 0,0 0 0,0 0 0,-1-1 0,-1 1 0,0 0 0,-1 0 1,-3-8-88,1 11 7,-1 0 0,0 1 0,-1-1 0,0 1 1,-1 1-1,1-1 0,-2 2 0,1-1 1,-1 1-1,0 0 0,-10-5-7,15 9-169,-1 0 0,0 1 0,0-1 0,0 1 0,0 0 0,0 0 0,-1 1 0,1 0 0,-1 0 0,1 0 0,-1 0 0,1 1 0,-1 0 0,1 0 0,-1 1 0,1-1 0,-1 1 0,1 0 1,0 1-1,-1-1 0,1 1 0,0 0 0,0 0 0,0 1 0,-3 2 169,-29 26-4008,6 6-341</inkml:trace>
  <inkml:trace contextRef="#ctx0" brushRef="#br1" timeOffset="-159619.67">2100 6341 5505,'-1'-8'7421,"-10"21"-3131,3 1-4147,1 1 0,0 0 1,2 0-1,0 1 0,0 0 1,1 0-1,1 0 1,0 14-144,1-24 5,0 0 1,1 0 0,0 0 0,1-1 0,-1 2 0,1-1 0,0 0 0,0 0 0,1 0-1,0 0 1,0 0 0,0-1 0,1 1 0,0 0 0,0 0 0,1-1 0,-1 1-1,1-1 1,0 0 0,0 0 0,1 0 0,1 1-6,-2-5 18,1-1 0,-1 1 0,0-1 0,1 0 0,-1 0 0,0-1 0,1 1 0,-1 0 0,0-1 1,1 0-1,-1 0 0,0 0 0,0 0 0,0-1 0,0 1 0,0-1 0,0 0 0,0 0 0,-1 0 0,1 0 0,-1 0 0,1 0 0,-1-1 0,0 1 0,0-1 0,1 0-18,26-31 149,-1-1-1,-2-2 0,-2 0 0,-1-2 1,6-15-149,-27 50 9,2 2 100,-5 17-49,-7 27-11,-14 97 85,22-138-124,-1-1-1,1 1 1,0-1 0,-1 0-1,1 1 1,0-1 0,-1 1-1,1-1 1,0 1-1,0-1 1,0 1 0,-1-1-1,1 1 1,0-1-1,0 1 1,0-1 0,0 1-1,0 0 1,0-1-1,0 1 1,0-1 0,0 1-1,0-1 1,0 1-1,0-1 1,1 1 0,-1-1-1,0 1 1,0-1-1,1 1 1,-1-1 0,0 1-1,0-1 1,1 1-1,-1-1 1,0 1 0,1-1-1,-1 0 1,1 1-1,-1-1 1,1 0 0,-1 1-1,1-1 1,-1 0 0,1 0-1,-1 1 1,1-1-1,-1 0 1,1 0 0,-1 0-1,1 0 1,-1 0-1,1 0 1,-1 0 0,1 0-1,-1 0 1,1 0-1,-1 0 1,1 0 0,0 0-1,-1 0 1,1 0-1,-1-1 1,1 1 0,-1 0-1,1 0 1,-1-1-1,1 1 1,-1 0-10,62-82 1023,28-13-724,-90 95-301,0-1 0,0 0 0,1 1 0,-1-1 0,0 0 0,1 1 0,-1-1 0,0 1 0,1-1 0,-1 0 1,1 1-1,-1-1 0,1 1 0,-1 0 0,1-1 0,-1 1 0,1-1 0,0 1 0,-1 0 0,1-1 0,0 1 0,-1 0 0,1 0 0,0-1 1,-1 1-1,1 0 0,0 0 0,0 0 0,-1 0 0,1 0 0,0 0 0,-1 0 0,1 0 0,0 0 0,-1 1 0,1-1 0,0 0 1,0 0-1,-1 0 0,1 1 0,-1-1 0,1 1 0,0-1 0,-1 0 0,1 1 0,-1-1 0,1 1 0,-1-1 0,1 1 0,-1-1 1,1 1-1,-1-1 0,0 1 0,1 0 0,-1-1 0,0 1 0,1 0 0,-1-1 0,0 1 0,0 0 0,1-1 0,-1 1 0,0 0 2,2 84-1383,-1-84 1271,1-1 1,-1 1-1,0-1 0,0 0 0,0 1 0,1-1 0,-1 0 0,0 0 0,0 0 0,1 0 0,-1 0 1,0 0-1,0 0 0,0-1 0,1 1 0,-1 0 0,0-1 0,0 1 0,0-1 0,0 1 0,1-1 0,-1 1 1,0-1-1,0 0 0,0 0 0,0 1 0,-1-1 0,1 0 0,0 0 0,0 0 0,0 0 0,-1 0 0,1 0 1,0-1 111,2-1-831,22-20-1779</inkml:trace>
  <inkml:trace contextRef="#ctx0" brushRef="#br1" timeOffset="-159247.882">2748 6212 9202,'-12'16'4929,"-14"2"-2168,13-9-2204,1-1-396,1 1 0,0 0-1,1 0 1,0 1 0,1 1 0,0 0-1,0 0 1,1 1 0,1-1 0,0 2-1,1-1 1,0 1 0,0 2-161,2 22 240,4-36-235,0-1 0,1 1 0,-1 0 0,0-1 1,0 1-1,1-1 0,-1 1 0,0-1 0,1 1 1,-1-1-1,0 1 0,1-1 0,-1 1 0,1-1 1,-1 1-1,1-1 0,-1 0 0,1 1 0,-1-1 1,1 0-1,-1 1 0,1-1 0,-1 0 1,1 0-1,0 1 0,-1-1 0,1 0 0,-1 0 1,1 0-1,0 0 0,-1 0 0,1 0 0,0 0 1,-1 0-1,1 0 0,-1 0 0,1-1 0,0 1 1,-1 0-1,1 0 0,-1 0 0,1-1 0,0 1 1,-1 0-1,1-1 0,-1 1 0,1 0 0,-1-1 1,0 1-1,1-1 0,-1 1 0,1-1 0,-1 1 1,0-1-1,1 1 0,-1-1 0,0 1 0,1-1 1,-1 0-6,101-102 473,60-86-241,-133 140-116,-42 63 40,-1 9-133,2 1-1,0 1 1,2 0-1,0 1 1,2 0-1,1 0 1,-2 15-23,9-38 4,0 0 1,0-1 0,0 1 0,0 0 0,0 0 0,1-1-1,-1 1 1,1 0 0,0 0 0,0 0 0,0 0-1,0 0 1,0-1 0,1 1 0,-1 0 0,1 0 0,0 0-1,0-1 1,0 1 0,0 0 0,0-1 0,1 1 0,-1-1-1,1 0 1,-1 1 0,1-1 0,0 0 0,0 0 0,0 0-1,0 0 1,1 0 0,-1-1 0,0 1 0,1 0 0,-1-1-1,1 0 1,1 1-5,2-2-410,0-1 0,0 0 0,0 0 0,1 0 0,-1 0 1,0-1-1,-1 0 0,1-1 0,0 1 0,0-1 0,-1 0 0,0 0 0,0-1 0,0 0 0,4-3 410,28-28-4296</inkml:trace>
  <inkml:trace contextRef="#ctx0" brushRef="#br1" timeOffset="-158941.106">3088 6033 7490,'4'-7'718,"-1"-2"-182,1 1-1,0 0 1,1 0-1,0 0 1,0 0 0,0 1-1,1 0 1,0 0 0,1 0-1,-1 1 1,1 0-1,1 1 1,-1-1 0,1 1-1,0 1 1,0-1 0,0 1-1,2 0-535,-8 4 50,0 0-1,-1-1 0,1 1 1,0 0-1,0 1 1,-1-1-1,1 0 0,0 0 1,0 1-1,-1-1 0,1 1 1,-1 0-1,1-1 1,0 1-1,-1 0 0,1 0 1,-1 0-1,0 0 1,1 0-1,-1 0 0,0 0 1,1 1-1,-1-1 1,0 0-1,0 1 0,0-1 1,0 1-1,-1-1 1,1 1-1,0-1 0,0 1 1,-1 0-1,1-1 1,-1 1-1,1 1-49,3 63 197,-10-41-88,-1 0 0,-1 0 0,-1-1 0,-1-1 0,-1 1 0,-1-2 0,-1 1 0,-1-2 0,-1 0 0,0 0 0,-19 17-109,17-20 171,18-18-168,-1 0 0,0 0 0,0 0 1,1 0-1,-1 0 0,0 0 0,1 0 1,-1 0-1,0 0 0,0 1 0,1-1 1,-1 0-1,0 0 0,0 0 1,0 0-1,1 0 0,-1 1 0,0-1 1,0 0-1,0 0 0,1 0 0,-1 0 1,0 1-1,0-1 0,0 0 1,0 0-1,0 1 0,1-1 0,-1 0 1,0 0-1,0 1 0,0-1 0,0 0 1,0 0-1,0 1 0,0-1 0,0 0 1,0 0-1,0 1 0,0-1 1,0 0-1,0 0 0,0 1 0,0-1 1,0 0-1,0 0 0,0 1 0,-1-1 1,1 0-1,0 0 0,0 1 1,0-1-1,0 0 0,0 0 0,-1 0 1,1 1-1,0-1 0,0 0 0,0 0 1,-1 0-1,1 0 0,0 1 0,0-1 1,-1 0-1,1 0 0,0 0-3,26-4 60,-18 3-43,14-3-355,-1-1 1,1-1 0,-1-1 0,0 0 0,-1-2-1,16-8 338,0-11-3731,-5-10-220</inkml:trace>
  <inkml:trace contextRef="#ctx0" brushRef="#br1" timeOffset="-158607.646">3296 5773 10306,'-13'-3'518,"0"1"1,0 0-1,0 1 0,1 1 0,-1 0 0,0 0 0,0 1 1,0 1-1,0 0 0,0 1 0,1 0 0,-1 1-518,0 1 13,0 0-1,0 1 1,1 1 0,0 0-1,0 0 1,0 1-1,1 1 1,0 0 0,1 0-1,0 1 1,0 0-1,1 1 1,1 0 0,0 1-1,0-1 1,1 2-1,-1 2-12,-3 10 34,2 1 0,0 0 0,2 0-1,1 0 1,1 1 0,0 12-34,3-29 11,0 0-1,1 0 1,0 1 0,1-1 0,0 0-1,1 0 1,0 1 0,0-1-1,1 0 1,0 0 0,1 0 0,0 0-1,1-1 1,0 1 0,1-1-1,-1 0 1,2 0 0,-1-1 0,1 1-1,1-1 1,-1 0 0,1-1-1,1 0 1,-1 0 0,1 0 0,1-1-1,5 3-10,4-2 45,1-1-1,0-2 1,0 0-1,0 0 1,1-2-1,-1 0 1,1-2-1,-1 0 1,0-1-1,1-1 1,-1 0-1,0-2 1,0 0-1,0-2 1,0 0-1,-1 0 1,0-2-1,-1 0 1,1-2-45,3-2 145,-2-2 0,0 0-1,0-1 1,-1 0 0,-1-2 0,-1 0 0,0-1 0,-2 0-1,0-1 1,-1-1 0,0 0 0,-2-1 0,-1-1 0,0 1 0,-2-1-1,0-1 1,-2 0 0,1-2-145,-3 9-7,-1 0 1,0-1-1,-1 1 0,-1-1 1,-1 1-1,0-1 0,-1 0 1,-1-3 6,1 14-100,1 1 0,-2 0 0,1-1 1,0 1-1,-1 0 0,0 0 1,-1 0-1,1 0 0,-1 0 1,0 1-1,0-1 0,0 1 0,-1-1 1,1 1-1,-1 0 0,0 1 1,0-1-1,-1 1 0,1-1 0,-1 1 1,1 1-1,-1-1 0,0 1 1,0 0-1,0 0 0,-6-2 100,-77 3-3674,-14 24-231</inkml:trace>
  <inkml:trace contextRef="#ctx0" brushRef="#br1" timeOffset="-152251.133">5118 6426 5129,'45'-15'6892,"-21"10"-5742,758-174 3712,-274 60-4419,-29 10-304,-84 0 193,10-51 1175,-304 133-300,-118 60-1646,-22 2-5229,14-22 1316</inkml:trace>
  <inkml:trace contextRef="#ctx0" brushRef="#br1" timeOffset="-151505.942">8180 7840 7834,'124'-113'12581,"-116"103"-10994,-14 12-708,-15 14-448,-41 43-403,3 1 0,3 4 0,-14 23-28,12-15 18,39-49-21,-4 6-1,-1-1 0,-1-1 1,-1-1-1,-27 19 4,52-43-41,0-1 0,0 0 0,0 0 1,0 1-1,0-1 0,0 0 0,0 0 1,0 0-1,0 0 0,-1 0 0,1-1 0,0 1 1,-1 0-1,1-1 0,-1 1 0,1 0 1,-1-1-1,1 0 0,-1 1 0,1-1 0,-1 0 1,1 0-1,-1 0 0,1 0 0,-1 0 1,1 0-1,-1 0 0,0 0 0,1-1 1,-1 1-1,1-1 0,0 1 0,-1-1 0,1 0 1,-1 1-1,1-1 0,0 0 0,-1 0 1,1 0-1,0 0 0,0 0 0,-1-1 41,1-4-256,-1 0-1,2 1 0,-1-1 1,1 0-1,-1 0 1,2 0-1,-1 0 0,1 0 1,0 1-1,0-1 1,0 0-1,1-1 257,40-155-4305,-12 53 1857</inkml:trace>
  <inkml:trace contextRef="#ctx0" brushRef="#br1" timeOffset="-151233.477">7943 7497 7930,'51'-119'9862,"-51"119"-9824,0 0 0,0 0 0,0-1 0,0 1 0,0 0 1,0 0-1,0-1 0,0 1 0,0 0 0,0-1 0,0 1 0,0 0 0,0 0 1,0-1-1,0 1 0,0 0 0,0-1 0,0 1 0,0 0 0,0-1 0,0 1 1,0 0-1,0 0 0,1-1 0,-1 1 0,0 0 0,0 0 0,0 0 0,1-1 1,-1 1-1,0 0 0,0 0 0,0 0 0,1-1 0,-1 1 0,0 0 0,1 0 1,-1 0-1,0 0 0,0 0 0,1 0 0,-1-1 0,0 1 0,0 0 0,1 0 0,-1 0 1,0 0-1,1 0 0,-1 0 0,0 0 0,1 0 0,-1 0 0,0 1 0,0-1 1,1 0-1,-1 0 0,0 0 0,1 0 0,-1 0 0,0 0 0,0 1 0,1-1 1,-1 0-1,0 0 0,0 0 0,0 1 0,1-1 0,-1 0-38,6 24 912,-4-16-994,9 23 87,1-1 0,1-1 0,2 0 0,0-1 1,2-1-1,2 0 0,0-1 0,1-1 0,2-1 0,0-1 0,12 8-5,27 34 48,-9-6-145,-2 3-1,17 32 98,-44-60 415,-7-22-3277,-4-20 614</inkml:trace>
  <inkml:trace contextRef="#ctx0" brushRef="#br1" timeOffset="-150915.696">8964 7641 9802,'6'-6'4393,"-4"9"-104,5 3-2113,6 3-1551,8 2-177,11-7-168,21 2 16,1-4-40,9-7-40,-6 1-120,5-4-24,-16-1-144,-11 8-1064,-17 1-465,-22 16-2992,-28 4-248</inkml:trace>
  <inkml:trace contextRef="#ctx0" brushRef="#br1" timeOffset="-150632.294">8743 7969 7714,'13'9'3312,"13"-11"265,26-4-1488,11-3-753,24-6-64,-5 1-424,-2 1-136,-16 7-295,-14 6-1122,-30 7-1119,-28 1-2441,-21-1-496</inkml:trace>
  <inkml:trace contextRef="#ctx0" brushRef="#br1" timeOffset="-147583.43">9988 7869 8874,'28'9'4622,"19"-7"-2306,-36-3-2026,71-4 1458,-1-4 1,59-15-1749,-6 1 720,35 0-343,1 7-1,0 8 1,161 13-377,71 22 141,-382-26-166,-12 0-118,0-1-1,0 0 1,0 0 0,0 0 0,0-1-1,-1 0 1,1-1 0,0 1 0,0-2-1,4-1 144,-11 4-90,-1 0-1,1 0 0,-1 0 0,1 0 1,-1 0-1,1 0 0,-1 0 1,1-1-1,-1 1 0,1 0 1,-1 0-1,1 0 0,-1-1 0,1 1 1,-1 0-1,1 0 0,-1-1 1,0 1-1,1 0 0,-1-1 0,1 1 1,-1-1-1,0 1 0,0 0 1,1-1-1,-1 1 0,0-1 0,0 1 1,1-1-1,-1 1 0,0-1 1,0 1-1,0-1 0,0 1 1,0-1-1,0 1 0,0-1 0,0 1 1,0-1-1,0 1 0,0-1 1,0 1-1,0-1 0,0 1 0,0-1 1,0 1-1,-1-1 0,1 1 1,0-1-1,0 1 0,-1-1 0,1 1 1,0-1-1,-1 1 0,1 0 1,0-1-1,-1 1 0,1 0 1,-1-1-1,1 1 0,-1 0 0,1-1 91,-33-8-3978</inkml:trace>
  <inkml:trace contextRef="#ctx0" brushRef="#br1" timeOffset="-147251.529">10566 8289 9410,'2'-2'256,"-1"0"1,1 0-1,-1 0 1,0 0-1,1 0 1,-1 0-1,-1 0 1,1 0-1,0-1 1,0 1-1,-1 0 1,1-1-1,-1 1 0,0 0 1,0-1-1,0 1 1,0 0-1,0-1 1,0 1-1,0 0 1,-1-1-1,1 1 1,-1 0-1,0-1 1,0 1-1,0 0 0,0 0 1,0 0-1,0 0 1,-1 0-1,1 0 1,0 0-1,-1 0 1,0 1-1,1-1 1,-3-1-257,-4 1 80,0-1 0,-1 1 0,0 1 0,1-1 1,-1 2-1,0-1 0,1 1 0,-1 0 0,0 1 1,0 0-1,-2 1-80,-11 0 35,9-2-33,0 2 1,0-1-1,0 2 0,0 0 0,0 0 0,0 1 0,1 1 1,0 0-1,0 0 0,0 2 0,1-1 0,0 1 0,0 1 1,0 0-1,1 1 0,-2 2-2,3-1-5,0 0-1,0 1 1,1 0 0,0 0 0,1 1 0,1 0 0,0 0-1,0 1 1,1-1 0,1 1 0,0 1 0,0-1-1,2 0 1,0 1 0,0 0 0,1-1 0,1 1 0,1 11 5,-1-23 6,1 1 1,0-1 0,0 1 0,0-1 0,0 1 0,0-1 0,0 0 0,1 1 0,-1-1 0,1 0 0,-1 0 0,1 0 0,0 0-1,0 0 1,0 0 0,0-1 0,0 1 0,1-1 0,-1 1 0,0-1 0,1 0 0,-1 0 0,1 0 0,-1 0 0,1-1 0,-1 1-1,1 0 1,-1-1 0,1 0 0,0 0 0,-1 0 0,1 0 0,0 0 0,-1 0 0,1-1-7,92-24 347,-59 7-203,-2-2 0,0-1 0,-1-2 0,-1-1 0,-2-2 0,0-1 0,-2-1 0,-1-1 0,-1-2-144,-8 10 136,-1-1 0,-1-1 0,-1 0-1,-1-1 1,6-15-136,-17 33 24,1-1 0,-1 0 1,-1 1-1,1-1 0,-1 0 0,0 0 1,-1 0-1,1-1 0,-2 1 0,1 0 0,-1 0 1,0-1-1,0 1 0,-1 0 0,0-1 1,0 1-1,-1 0 0,0 0 0,0 0 0,-1 0 1,1 1-1,-1-1 0,-1 0 0,0 1 0,-2-3-23,-2-1-3,0 1 0,0 0 0,-1 1 0,-1 0 0,1 0 0,-1 1 0,0 0 0,-1 1 0,0 0 1,0 1-1,0 0 0,-1 0 0,1 2 0,-1-1 0,0 1 0,0 1 0,-3 0 2,6 1-13,0 0 0,1 0-1,-1 1 1,0 1 0,0 0 0,0 0-1,1 0 1,-1 1 0,0 0 0,1 1-1,0 0 1,-1 0 0,1 1-1,1 0 1,-1 0 0,0 1 0,1 0-1,0 1 1,0-1 0,1 1 0,-1 0-1,1 1 1,1 0 0,-3 2 13,-27 60-1422,13 5-3482,14-29 656</inkml:trace>
  <inkml:trace contextRef="#ctx0" brushRef="#br1" timeOffset="-149420.793">10474 7319 7330,'2'-1'470,"-1"-1"1,1 0-1,0 0 1,-1 0-1,0 1 1,1-2-1,-1 1 1,0 0 0,0 0-1,0 0 1,0 0-1,-1-1 1,1 1-1,0 0 1,-1-1-1,0 1 1,1-1-1,-1 1 1,0 0 0,-1-1-471,-24-19 2539,10 19-2405,1 1 0,0 0-1,0 1 1,-1 0 0,1 1 0,-1 1 0,1 1-1,-4 1-133,4-2 40,5-1-44,0 1 0,1 0 0,-1 1-1,1 0 1,-1 0 0,1 0 0,0 1 0,0 1 0,0-1 0,0 1 0,1 0 0,0 1 0,-1 0 0,1 0 0,1 1 0,-1 0 0,1 0 0,0 0 0,1 1 0,0 0 0,0 0 0,0 0 0,0 1 0,1-1-1,1 1 1,-1 0 0,1 0 0,-1 8 4,3-14 1,0 0 0,0 0 1,1 0-1,-1 0 0,0 1 0,1-1 0,0 0 0,0 0 0,0 1 0,0-1 0,0 0 0,0 0 0,0 1 0,1-1 1,-1 0-1,1 0 0,-1 0 0,1 0 0,0 1 0,0-1 0,0 0 0,0 0 0,0-1 0,1 1 0,-1 0 0,0 0 0,1-1 1,0 1-1,-1 0 0,1-1 0,0 0 0,0 1 0,0-1 0,0 0 0,0 0 0,0 0 0,0 0 0,0 0 0,0-1 0,0 1 1,0-1-1,1 1 0,-1-1 0,0 0 0,0 0 0,1 0 0,1 0-1,21-6 65,-1-2-1,1-1 1,-1 0-1,-1-2 1,0-1-1,-1 0 0,0-2 1,0-1-1,-2 0 1,0-2-1,0-1-64,22-17 52,-2-3 0,-1-1 0,-2-1-1,20-32-51,-51 65 21,0-1 0,-1 0 0,0 0 1,0 0-1,-1-1 0,0 1 0,0-1 0,-1 0 0,0 0 0,-1-1 0,1-8-21,-3 16 10,0-1 0,0 0 0,-1 0 0,1 1 0,-1-1-1,1 0 1,-1 1 0,0-1 0,0 1 0,0-1 0,-1 1 0,1-1 0,0 1-1,-1 0 1,0-1 0,1 1 0,-1 0 0,0 0 0,0 1 0,0-1-1,-1 0 1,1 0 0,0 1 0,0 0 0,-1-1 0,1 1 0,-1 0 0,0 0-10,-76-12 89,63 15-93,-1 1 1,0 0-1,1 1 0,0 1 1,0 1-1,0 0 1,1 1-1,-1 1 1,2 0-1,-1 1 1,1 0-1,1 2 0,0-1 1,0 2-1,1-1 1,0 2-1,1 0 1,1 0-1,0 1 1,1 0-1,-8 15 4,6 0-1417,8-2-4469,6-16 1033</inkml:trace>
  <inkml:trace contextRef="#ctx0" brushRef="#br1" timeOffset="-148952.305">10882 7151 10090,'4'-10'5536,"-12"20"-2798,-3 6-2661,0 1 1,2-1-1,0 2 1,1-1-1,1 1 1,0 0-1,2 0 1,0 1-1,-1 9-77,5-26 10,0 0 0,1 1-1,-1-1 1,0 0-1,1 1 1,0-1-1,-1 1 1,1-1 0,0 0-1,0 1 1,0-1-1,0 1 1,1-1-1,-1 1 1,1-1 0,0 0-1,-1 1 1,1-1-1,0 0 1,0 0-1,0 1 1,1-1 0,-1 0-1,0 0 1,1 0-1,0 0 1,-1-1-1,1 1 1,0 0 0,0-1-1,0 1 1,0-1-1,0 0 1,0 0-1,0 1 1,0-1 0,1-1-1,-1 1 1,0 0-1,1 0 1,-1-1-1,1 0 1,-1 1 0,1-1-1,-1 0-9,12-4 103,-1-1-1,-1-1 1,1 0-1,-1 0 1,0-1-1,0-1 1,-1 0 0,0 0-1,0-1 1,1-3-103,27-21 166,-2-1 1,-1-1 0,23-32-167,-44 47 12,-19 48-102,-7 5 42,4-18 44,2 0 1,0 0-1,0 1 1,2 0-1,0 0 1,1 0-1,0 0 1,1 0-1,1 3 4,0-17-5,0-1 0,0 1-1,0 0 1,0-1 0,0 1-1,0 0 1,1-1-1,-1 1 1,1 0 0,-1-1-1,1 1 1,-1 0-1,1-1 1,0 1 0,0-1-1,0 0 1,0 1 0,0-1-1,0 0 1,0 1-1,0-1 1,1 0 0,-1 0-1,0 0 1,1 0-1,-1 0 1,1 0 0,-1 0-1,1-1 1,-1 1-1,1-1 1,0 1 0,-1-1-1,1 1 1,0-1 0,-1 0-1,1 0 1,0 0-1,0 0 1,-1 0 0,1 0-1,0 0 1,-1-1-1,1 1 1,0-1 0,-1 1-1,1-1 1,-1 1 0,1-1-1,-1 0 1,1 0-1,0 0 6,67-42-3866,-36 16 587</inkml:trace>
  <inkml:trace contextRef="#ctx0" brushRef="#br1" timeOffset="-148669.403">11504 7243 8058,'27'-10'3416,"-8"5"441,-7 7-2120,-11 11-521,-10 9-464,-18 16-288,-8 4-368,-14 14-24,1-4-8,-2-1 0,13-16-24,7-9 24,16-12-40,2-13-352,9-8-448,11-21 2200,9-8-5441,11-25 2129</inkml:trace>
  <inkml:trace contextRef="#ctx0" brushRef="#br1" timeOffset="-148176.345">11539 7178 8578,'0'0'5,"0"0"136,0 1 0,0-1 0,0 0 0,0 1 0,0-1 0,-1 0 0,1 1 1,0-1-1,0 0 0,0 1 0,0-1 0,0 0 0,0 1 0,0-1 0,0 0 0,0 1 0,1-1 0,-1 0 0,0 1 0,0-1 0,0 0 0,0 1 0,0-1 0,0 0 0,1 0 0,-1 1 0,0-1 0,0 0 0,1 0 0,-1 1 0,0-1 0,0 0 0,1 0 0,-1 0 0,0 1 0,0-1 0,1 0 0,-1 0 0,0 0 0,1 0 0,-1 0 0,0 1 0,1-1 0,-1 0 0,0 0 0,1 0 0,-1 0 0,0 0 0,1 0 0,-1 0 0,0 0 0,1-1 0,-1 1 0,0 0 1,1 0-143,-9 17 246,1 0 0,0 0 0,2 1 0,0-1 0,1 1-1,0 1 1,2-1 0,0 0 0,1 1 0,1-1 0,1 0-1,0 1-244,1-13 18,0 0 0,0-1 0,0 0 0,1 1 0,-1-1-1,1 0 1,1 0 0,-1 0 0,1-1 0,-1 1-1,1-1 1,1 0 0,-1 0 0,1 0 0,-1 0 0,1-1-1,2 1-17,19 18-709,-25-22 610,-1 0-1,0 1 1,1-1 0,-1 0 0,0 1 0,1-1 0,-1 0-1,0 1 1,0-1 0,0 1 0,1-1 0,-1 0 0,0 1 0,0-1-1,0 1 1,0-1 0,0 1 0,0-1 0,0 1 0,0-1 0,0 0-1,0 1 1,0-1 0,0 1 0,0-1 0,0 1 0,0-1-1,-1 0 1,1 1 0,0-1 0,0 1 0,0-1 0,-1 0 0,1 1-1,0-1 1,0 1 0,-1-1 0,1 0 0,0 0 0,-1 1 0,1-1-1,0 0 1,-1 1 0,1-1 0,-1 0 0,1 0 0,0 0-1,-1 0 1,0 1 99,-14 4-3874</inkml:trace>
  <inkml:trace contextRef="#ctx0" brushRef="#br1" timeOffset="-147855.025">11371 7460 9858,'3'-3'3441,"10"-1"560,9 1-2721,11-3-224,2-2-512,9 5-152,-3 6-216,-2 2-208,-11 2-664,-15-1-3465,-13-7 841</inkml:trace>
  <inkml:trace contextRef="#ctx0" brushRef="#br1" timeOffset="-146202.795">11434 8058 9058,'4'-7'7253,"-22"24"-5331,17-17-1999,-73 79 462,3 2 0,-16 31-385,57-73 82,-74 69 53,47-80-838,56-28 513,-1 0-1,0 0 1,0 0 0,0 0 0,1 0 0,-1 0-1,0-1 1,0 1 0,1-1 0,-1 1-1,0-1 1,0 0 0,1 0 0,-1 0 0,1 0-1,-1 0 1,1 0 0,-1 0 0,1 0-1,0 0 1,0-1 0,-1 1 0,1 0-1,0-1 1,0 0 190,-15-24-3818</inkml:trace>
  <inkml:trace contextRef="#ctx0" brushRef="#br1" timeOffset="-145895.099">11067 8183 10018,'17'4'3257,"3"10"672,5 6-2857,0 2-96,-4 6-448,3 5-160,-1-6-200,7 2-184,4-3-616,4-5-1528,3-6-1929,-2-4-432</inkml:trace>
  <inkml:trace contextRef="#ctx0" brushRef="#br1" timeOffset="-145640.876">11824 8245 7578,'9'-9'9930,"-57"82"-8222,-149 158-1148,115-142-460,52-63-620,28-38-931,11-18-1995,6-10-323</inkml:trace>
  <inkml:trace contextRef="#ctx0" brushRef="#br1" timeOffset="-145402.044">11847 8175 10450,'5'6'2673,"-7"11"768,-7 7-3009,1 14-192,-2 3-184,2 12 40,-2-6-8,7 5 8,6-13-16,6 7 16,-3-14-32,12 1 24,-1-7-16,-2 1-608,-5-10-160,1-8-2889,-8-9 296</inkml:trace>
  <inkml:trace contextRef="#ctx0" brushRef="#br1" timeOffset="-145097.892">11677 8462 8810,'0'-3'3177,"-1"0"399,8 4-2471,5 1-201,8 1-504,12 6-120,3-2-160,9 3-1960,0-3-1857,4-8-48</inkml:trace>
  <inkml:trace contextRef="#ctx0" brushRef="#br1" timeOffset="-144551.833">9096 6691 4329,'7'23'6587,"3"4"-1037,18-18-3321,-14-14-1985,0 0 0,0-1 0,-1 0 0,1-1 0,-2-1 0,1 0 0,-1 0 0,0-1 0,-1-1 0,0 0 0,5-7-244,-6 8 92,165-174 402,-148 143-473,-33 44-62,-5 13 11,1 1-1,0 1 1,1-1 0,1 1 0,1 1 0,1 0 0,0 3 30,-10 36 0,3 0 1,3 1-1,0 23 0,10-39-368,21-60-3798,-1-20-88,2-10-1019</inkml:trace>
  <inkml:trace contextRef="#ctx0" brushRef="#br1" timeOffset="-144127.263">9561 6342 6857,'-58'-41'6117,"-10"19"-4815,58 19-1288,0 1-1,-1 0 1,0 1-1,1 0 0,-1 0 1,0 1-1,1 1 1,-1 0-1,0 0 0,1 1 1,-1 0-1,1 1 1,0 0-1,0 1 0,0 0 1,0 1-1,0 0 1,1 0-1,0 1 0,0 0 1,-2 3-14,-19 12 48,1 2 0,1 0 0,1 3 0,1 0 0,2 1 0,0 1 0,2 2 0,1 0 0,2 1 0,1 1 0,1 1 0,2 1 0,1 0 0,2 0 0,1 2 0,2-1 0,-2 17-48,10-43 1,0-1 0,0 1 0,0 0 1,1 0-1,1 0 0,0-1 0,0 1 0,0 0 0,1 0 1,0-1-1,1 1 0,0-1 0,0 0 0,1 0 0,0 0 1,1 0-1,-1-1 0,2 0 0,-1 0 0,1 0 0,0 0 0,0-1 1,6 5-2,-1-5 14,0-1 1,0 1 0,0-2 0,1 1-1,0-2 1,0 1 0,0-2 0,0 0-1,1 0 1,-1-1 0,0 0-1,1-1 1,-1-1 0,2 0-15,27-4 79,-1-2 0,0-1-1,32-11-78,0-5 332,0-2 1,-2-3-1,-1-4 0,12-10-332,-57 30 260,0 0-1,-1-2 1,-1 0 0,0-2 0,-1 0 0,-1-1 0,0-2 0,-2 0-1,0 0 1,-2-2 0,0 0 0,-1-1 0,-1-1 0,4-12-260,-15 29 31,0 1 1,-1-1-1,0 0 0,-1 1 1,1-1-1,-1 0 1,-1 0-1,1 0 0,-1 0 1,0 0-1,-1 0 1,0 0-1,0 0 1,0 0-1,-1 0 0,0 1 1,0-1-1,-1 0 1,0 1-1,0 0 0,0 0 1,-1 0-1,0 0 1,0 0-1,0 1 0,-1 0 1,0 0-1,0 0 1,-5-3-32,-14-5-487,-1 1 1,-1 2 0,1 1 0,-1 0 0,-1 2 0,0 2 0,0 0-1,0 1 1,0 2 0,0 1 0,-1 1 0,1 1 0,-6 2 486,-141 18-4311</inkml:trace>
  <inkml:trace contextRef="#ctx0" brushRef="#br1" timeOffset="-139882.32">2171 8959 3977,'26'-39'16275,"-26"47"-16177,0 1 0,-1 0 0,-1 0 0,1 0 0,-1 0 0,-1-1 0,0 1 0,0-1 0,-1 0 0,0 0 0,-4 7-98,-5 13 79,1-1-66,1-6 3,0 1-1,2 0 0,1 0 0,1 1 0,1 0 0,1 0 0,1 1 0,0 8-15,3-31 2,1 0-1,0 0 0,0 1 0,0-1 1,0 0-1,0 1 0,0-1 0,0 1 1,0-1-1,0 0 0,0 1 0,1-1 1,-1 0-1,0 0 0,1 1 1,0-1-1,-1 0 0,1 0 0,0 0 1,-1 0-1,1 1 0,0-1 0,0 0 1,0 0-1,0-1 0,0 1 1,0 0-1,0 0 0,0 0 0,0-1 1,0 1-1,1 0 0,-1-1 0,0 1 1,0-1-1,1 0 0,-1 1 0,0-1 1,1 0-1,-1 0 0,0 0 1,1 0-1,-1 0 0,0 0 0,1 0 1,-1 0-2,59-27 100,33-56-512,-46 16-6139,-39 51 2014</inkml:trace>
  <inkml:trace contextRef="#ctx0" brushRef="#br1" timeOffset="-139618.804">2297 9087 9170,'-3'0'3241,"3"4"471,0 4-2575,-3 12-249,-1 9-472,-1 15-152,-5 6-160,-1 4 24,0-10-136,2-6 2769,5-30-6562,-2-28 3009</inkml:trace>
  <inkml:trace contextRef="#ctx0" brushRef="#br1" timeOffset="-139339.36">2255 8685 8562,'-57'1'5998,"-23"36"-4967,70-31-909,-15 6-115,1 1 1,1 1 0,0 1-1,1 1 1,1 1-1,0 1 1,2 0 0,0 2-1,1 0 1,0 2-1,2-1 1,1 2 0,1 0-1,0 1 1,2 1-1,1 0 1,-4 15-8,7-5-12,1 0 0,2 1 0,2 0 0,1 0 0,1 0 0,3 0 0,0-1 0,3 1 0,1 0 0,1-1 0,8 19 12,-12-43 6,1 1-1,0-1 1,1-1 0,0 1-1,1-1 1,0 0 0,0 0-1,1 0 1,0-1 0,1 0-1,0-1 1,1 1-1,-1-2 1,2 1 0,-1-1-1,1-1 1,5 3-6,-5-5 64,0-1 1,1 0-1,-1-1 0,1-1 1,0 1-1,0-2 0,-1 1 0,1-1 1,0-1-1,0 0 0,0-1 1,-1 0-1,1 0 0,-1-1 1,0-1-1,1 0 0,-2 0 0,10-5-63,9-6 369,-1-1 0,-1 0 0,0-2 0,-2-2 1,23-21-371,-18 12 390,-2-1 0,-1-2 1,-2 0-1,-1-2 1,-1 0-1,-2-2 0,6-17-390,-14 29 225,-2 0 0,0-1 0,-2 0 0,0-1 0,1-16-225,-7 34 37,-1 0 0,0 0 1,0 0-1,-1 0 1,0 0-1,0 0 1,-1 0-1,0 0 1,0 0-1,-1 0 1,0 1-1,-1-1 1,0 0-1,0 1 1,0 0-1,-1 0 1,0 0-1,0 0 1,-1 1-1,-4-6-37,-1 4-53,0 0 1,0 1-1,-1 1 0,0-1 1,0 2-1,0-1 1,-1 2-1,1 0 0,-1 0 1,0 1-1,-1 0 0,1 1 1,0 0-1,-1 1 0,-11 1 54,9 0-655,-1 1 1,1 0 0,0 2 0,0-1 0,0 2 0,0 0 0,0 1 0,1 0 0,-8 5 653,-51 27-4431</inkml:trace>
  <inkml:trace contextRef="#ctx0" brushRef="#br1" timeOffset="-138492.356">9240 8598 10482,'15'2'5820,"-24"17"-2310,7-15-3703,-27 40 628,-2-2-1,-1 0 1,-32 28-435,38-32 222,27-37-223,-1 0 1,1-1-1,-1 1 1,1 0-1,-1-1 1,1 1-1,0 0 1,-1-1-1,1 1 1,0-1 0,0 1-1,0-1 1,-1 0-1,1 1 1,0-1-1,0 0 1,0 0-1,0 1 1,-1-1 0,1 0-1,0 0 1,0 0-1,0 0 1,0 0-1,0 0 1,0 0-1,-1 0 1,1-1-1,0 1 1,0 0 0,0 0-1,0-1 1,-1 1-1,1-1 1,0 1 0,0 0-2,69-19-100,52-5-52,-120 24 144,0-1 0,0 1 0,-1 0 0,1 0 0,0 0 0,0 0 0,-1 0 0,1 0 1,0 1-1,0-1 0,-1 1 0,1-1 0,0 1 0,-1-1 0,1 1 0,0 0 0,-1 0 0,1 0 0,-1 0 0,0 0 0,1 0 0,-1 0 0,0 1 0,1-1 0,-1 0 0,0 1 0,0-1 0,0 1 10,-23 76-190,17-66 280,-1 1 0,0-1 1,-1 0-1,0-1 0,-1 0 1,-1 0-1,0 0 0,0-1 0,-1-1 1,0 1-1,0-1 0,-1-1 1,0 0-1,-1-1 0,0 0 1,0-1-1,-1 0 0,1-1 1,-1 0-1,0-1 0,-7 1-90,15-5-59,1 0 1,0 0-1,0 0 0,-1-1 1,1 1-1,0-1 0,0 0 1,0-1-1,0 1 0,0-1 1,0 1-1,0-1 0,1 0 1,-1 0-1,0-1 0,1 1 1,-2-3 58,-27-38-5352,22 5 805</inkml:trace>
  <inkml:trace contextRef="#ctx0" brushRef="#br1" timeOffset="-138173.162">9190 8482 10778,'17'-2'4409,"-12"4"40,-2 1-2352,6 0-1761,7 0-136,9-3-104,13-3-16,15-3 16,20-1-32,-1 1 32,10 5-464,-13 2-808,-24 5-3353,-30 2 408</inkml:trace>
  <inkml:trace contextRef="#ctx0" brushRef="#br1" timeOffset="-137830.639">9425 8240 5377,'-40'4'8505,"-13"33"-5545,36-23-2562,-269 212 721,253-194-1118,2 1 0,1 1 1,2 2-1,1 1 0,-16 30-1,25-35-7,1 0 0,1 2 0,2 0-1,2 0 1,1 2 0,1-1 0,2 4 7,4-17-5,1 1 0,0 0 0,2 1 0,1-1 1,1 0-1,0 0 0,2 0 0,1 0 0,1 0 1,2 7 4,-4-22-5,0 1 1,0-1 0,1 0-1,0 0 1,0 0 0,1-1-1,0 1 1,0-1 0,1 0-1,0 0 1,0-1 0,1 0-1,0 0 1,0 0 0,0-1-1,0 0 1,1-1 0,0 1 0,0-2-1,0 1 1,8 2 4,2-3 23,0 0 1,1 0-1,-1-2 0,1 0 1,-1-1-1,1-1 0,-1-1 1,8-2-24,1-2 117,-1-1 0,0-2 1,0 0-1,-1-2 0,-1 0 1,0-2-1,18-12-117,19-15 463,-2-2 1,-1-2-1,-3-3 0,-2-3 1,35-42-464,-29 28 450,-2-2 0,-3-2 1,-4-3-1,20-39-450,-61 94 54,-1 0 0,-1 0 0,0 0 0,-1-1 0,-1 0 0,-1-1 0,0 1 0,-1-1 0,-1 0 0,0-9-54,-3 21 7,1 0 0,-1 0 0,0 0 0,0 0-1,0 1 1,-1-1 0,0 0 0,0 1 0,-1 0 0,1-1-1,-1 1 1,0 0 0,-1 0 0,1 1 0,-1-1-1,0 1 1,0-1 0,0 1 0,-1 1 0,1-1-1,-2 0-6,-8-5-12,0 1-1,-1 1 1,0 0-1,0 1 0,-1 0 1,1 2-1,-3-1 13,-33-7-448,-1 2 1,-1 3-1,0 1 0,0 3 1,0 3-1,0 1 0,-2 4 448,-100 23-4201,-14 18-278</inkml:trace>
  <inkml:trace contextRef="#ctx0" brushRef="#br0" timeOffset="-22652.276">11380 6577 7754,'-49'-49'3955,"-31"-32"-1301,63 64-2608,-1 1 1,-1 0-1,0 1 1,-1 1-1,-1 1 0,0 1 1,-1 1-1,0 0 0,-17-4-46,26 12 6,1 1-1,-1 0 0,0 0 0,-1 2 0,1-1 0,0 2 0,0 0 0,0 0 0,0 1 0,0 1 1,0 0-1,1 1 0,-1 0 0,1 1 0,0 1 0,0 0 0,1 0 0,-2 2-5,-21 14 9,0 2 0,1 2 1,2 1-1,1 1 0,-1 4-9,-52 57-13,4 3-1,-64 100 14,88-110-10,3 1 0,4 3-1,4 2 1,-13 43 10,35-69-7,2 1 1,4 1 0,2 1-1,3 0 1,2 1-1,3 22 7,1 30-3,6-1-1,4 1 0,7 9 4,-1-57-13,3 0 0,4-2-1,9 22 14,-18-61-6,2 0 0,0 0 0,2-1 0,1-1 0,2 0 0,0-1 0,2-1 0,0 0 0,2-2 0,1 0 0,0-1 0,6 2 6,-10-10-2,0 0-1,1-2 0,1 0 0,0-1 0,1-1 1,0-1-1,0 0 0,1-2 0,0 0 0,1-1 3,17-1 67,0-1 0,1-2 0,-1-1 0,0-2 0,1-2 0,-1-2 0,0-1 0,-1-2 0,0-2 0,18-7-67,49-19 589,-1-4 0,55-33-589,-47 15 424,-3-4 0,-3-5 0,-3-4 0,30-32-424,-45 32 401,-3-4 1,65-75-402,-90 82 246,-4-3 1,-3-2-1,-2-2 1,-5-2-1,28-64-246,-49 83 183,-4-1 1,-2-2-1,-2 1 0,5-52-183,-17 81 77,-1-1-1,-2 1 1,-1-1-1,-2 1 0,-1-1 1,-1 1-1,-2 0 0,-3-8-76,4 24 25,0 1 0,-1-1 0,-1 1 0,0 0-1,-1 0 1,-1 1 0,0 0 0,0 0 0,-2 1-1,1 0 1,-1 1 0,-1 0 0,0 0 0,-1 1 0,0 1-1,0 0 1,-1 0 0,0 1 0,-1 1 0,0 1-1,0 0 1,0 0 0,-2 1-25,-46-15 18,-1 4 0,-1 2-1,0 2 1,-1 4 0,1 2 0,-6 3-18,-361-5-2385,283 6-1522,10 1-404</inkml:trace>
  <inkml:trace contextRef="#ctx0" brushRef="#br0" timeOffset="-18221.39">13769 11589 5505,'6'-16'7744,"-4"-14"-4184,-1 24-2837,-1-1-61,1 5-553,0 0-1,-1 0 1,1 0 0,-1 0-1,0 0 1,0 0-1,0 0 1,0 0 0,0 0-1,0 0 1,0 0-1,-1 0 1,1 0 0,-1 0-1,1 1 1,-1-1-1,0 0 1,1 0 0,-1 0-1,0 0 1,0 1-1,-1-1 1,1 1 0,0-1-1,0 1 1,-1-1-1,1 1 1,-1 0 0,1-1-1,-1 1 1,0 0-1,0 0 1,0 0-109,-6 1 42,0 0 0,1 0-1,-1 1 1,0 0 0,1 1 0,-1 0 0,1 0-1,-1 1 1,1-1 0,0 2 0,0-1-1,1 1 1,-4 1-42,1 0 17,-10 4-15,1-1 0,0 2-1,1 1 1,0 0 0,1 1-1,0 0 1,1 2 0,0 0-1,1 0 1,1 1 0,0 1-1,1 1 1,1-1 0,1 2-1,-3 5-1,10-17-6,1 0 0,0 0-1,0 1 1,1-1 0,0 0-1,0 1 1,0-1 0,1 1-1,0-1 1,0 1 0,0-1-1,1 0 1,0 1 0,1-1-1,-1 0 1,3 6 6,-2-10-2,0 0-1,0 0 1,0 0 0,1 0-1,-1-1 1,0 1-1,1-1 1,-1 0 0,1 1-1,0-1 1,-1 0-1,1 0 1,0-1 0,0 1-1,-1-1 1,1 1-1,0-1 1,0 0 0,0 0-1,0 0 1,0 0-1,-1-1 1,1 1 0,0-1-1,0 0 1,-1 0-1,1 0 1,0 0 0,-1 0-1,1 0 1,-1-1 0,1 1-1,-1-1 1,1-1 2,38-22 18,-2-3 0,-1-1 0,-1-2 1,-2-1-1,-1-2 0,-2-2 0,-1-1 1,-2-1-1,15-27-18,-21 35 46,-2 0 0,-1-1 0,-2-2-1,0 0 1,-3 0 0,-1-2 0,4-14-46,-16 43 17,0 0-1,0 0 1,0-1-1,0 1 1,-1-1-1,0 1 1,-1-1-1,1 0 1,-1 1-1,0-1 1,-1 0 0,0 1-1,0-1 1,0 1-1,-1-1 1,0 1-1,0 0 1,-1 0-1,1-1 1,-1 2-1,-1-1 1,1 0-1,-1 1 1,0-1-1,0 1 1,-1 0-1,1 1 1,-1-1 0,0 1-1,-1 0 1,1 0-1,-1 0 1,-1 0-17,-3 3-2,0 0 0,-1 1 1,1 0-1,0 1 0,0 0 1,0 1-1,0 0 0,0 0 0,0 1 1,0 1-1,1-1 0,-1 2 1,1-1-1,0 1 0,1 0 1,-1 1-1,1 0 0,0 1 1,-5 5 1,-112 88 48,87-56-467,32-9-5464,8-22 1520</inkml:trace>
  <inkml:trace contextRef="#ctx0" brushRef="#br0" timeOffset="-17734.962">14525 11188 10282,'1'0'150,"-1"-1"0,1 1 1,-1-1-1,0 1 0,1-1 0,-1 1 0,1-1 0,-1 1 0,0-1 0,1 0 0,-1 1 1,0-1-1,0 0 0,1 1 0,-1-1 0,0 0 0,0 1 0,0-1 0,0 0 0,0 1 1,0-1-1,0 0 0,0 1 0,0-1 0,0 0 0,0 1 0,-1-1 0,1 0 0,0 1 1,0-1-1,-1 0 0,1 1 0,0-1 0,-1 1 0,1-1 0,-1 0 0,1 1 0,-1-1 1,1 1-1,-1 0 0,1-1 0,-1 1 0,1-1 0,-1 1 0,0 0 0,1-1 0,-1 1 1,1 0-1,-1 0 0,0-1 0,1 1 0,-1 0 0,0 0 0,0 0 0,1 0 0,-1 0 1,0 0-151,-42 17 1656,34-11-1644,0 1 1,1 1-1,-1-1 0,1 1 1,1 1-1,0 0 0,0 0 1,0 0-1,1 1 0,1-1 1,0 2-1,0-1 0,1 0 1,0 1-1,1 0 0,0 0 1,0 0-1,2 0 0,-1 0 0,1 1 1,1-1-1,0 0 0,1 1 1,0-1-1,1 7-12,-2-17 2,0 1 0,0 0-1,1-1 1,-1 1 0,0-1 0,0 1 0,1 0-1,-1-1 1,1 1 0,-1-1 0,1 1-1,0-1 1,0 0 0,0 1 0,0-1-1,-1 0 1,2 0 0,-1 1 0,0-1 0,0 0-1,0 0 1,0 0 0,1 0 0,-1 0-1,1-1 1,-1 1 0,0 0 0,1-1-1,-1 1 1,1-1 0,-1 1 0,1-1 0,0 0-1,-1 1 1,1-1 0,-1 0 0,1 0-1,0 0 1,-1 0 0,1-1 0,-1 1-1,1 0 1,-1-1 0,1 1 0,-1-1 0,1 1-1,-1-1 1,1 0 0,-1 1 0,1-1-1,-1 0 1,1-1-2,34-23 102,-1-2-1,-1-1 1,21-23-102,-1 0 119,69-62 192,-113 104-221,-23 26-92,-3 5-14,1 0-1,1 1 1,1 1-1,1 0 1,1 1 0,1 0-1,-5 24 17,10-35 11,1 0 0,1 0 0,0 0 0,1 0 0,0 1 0,1-1 0,1 0 0,0 1-1,1-1 1,0 1 0,3 9-11,-3-22-19,-1 0-1,1 0 0,0-1 1,-1 1-1,1 0 0,0-1 1,0 1-1,0-1 0,0 1 1,0-1-1,1 1 0,-1-1 1,0 0-1,1 0 0,-1 1 1,0-1-1,1 0 1,0 0-1,-1 0 0,1-1 1,0 1-1,-1 0 0,1-1 1,0 1-1,0-1 0,-1 1 1,1-1-1,0 0 0,0 0 1,0 0-1,0 0 0,0 0 1,-1 0-1,1-1 0,0 1 1,0 0-1,0-1 0,-1 1 1,1-1-1,0 0 20,42-22-4317,-17 1 588</inkml:trace>
  <inkml:trace contextRef="#ctx0" brushRef="#br0" timeOffset="-17733.962">15089 11296 8530,'25'-26'6881,"-37"55"-3295,-109 162-2509,-53 48-845,173-237-241,1-2-4,1 1 0,-1 0 0,0-1 0,0 1 0,0-1 0,0 1 0,0 0 0,0-1 0,-1 1 0,1-1 0,0 1 0,0-1 0,0 1 0,0 0 0,-1-1 0,1 1 0,0-1 0,-1 1 0,1-1 0,0 1 0,-1-1 0,1 1 0,0-1 0,-1 0 0,1 1 0,-1-1 0,1 1 0,-1-1 0,1 0 0,-1 0 0,1 1 0,-1-1 0,1 0 0,-1 0 0,0 0 0,1 1 0,-1-1 0,1 0 0,-1 0 0,0 0 0,1 0 0,-1 0 0,1 0 0,-1 0 0,0 0 0,1 0 0,-1-1 0,1 1 0,-1 0 0,1 0 0,-1 0 0,0-1 0,1 1 0,-1 0 0,1-1 0,-1 1 0,1 0 0,0-1 0,-1 1 0,1-1 0,-1 1 0,1-1 13,6-59-4899,1 9 1213</inkml:trace>
  <inkml:trace contextRef="#ctx0" brushRef="#br0" timeOffset="-17732.962">15035 11246 8210,'7'-5'3184,"-4"14"209,-6 1-2009,0 11-567,5 9-313,-5 20 8,4-3-96,4 11-96,1-8-112,0 0-72,8-18-64,-2 3-24,0-11 8,3 2-56,-7-6-224,-2-2-552,-8-5-3081,2-8 616</inkml:trace>
  <inkml:trace contextRef="#ctx0" brushRef="#br0" timeOffset="-17731.962">14965 11504 11186,'14'-14'3529,"-2"4"584,1 5-2865,10 7-872,9-2-144,5 7-96,3 4 72,4 2-632,-4 7-3744,-13 1 1167</inkml:trace>
  <inkml:trace contextRef="#ctx0" brushRef="#br0" timeOffset="-17730.962">13395 12203 6713,'-4'13'6471,"14"-6"-3347,26-1-1661,-30-6-1250,131 5 3036,100-11-3249,-175 3 161,156-11 262,21-13-423,687-124 242,-894 148-295,-26 1-837,-29 3-835,-21 12-2109,-10 3-305</inkml:trace>
  <inkml:trace contextRef="#ctx0" brushRef="#br0" timeOffset="-17377.917">13961 12607 7634,'88'-97'10183,"-88"96"-10134,1 1 0,-1-1-1,1 1 1,-1 0 0,1-1-1,-1 1 1,1-1 0,-1 1-1,1-1 1,-1 1 0,0-1 0,1 0-1,-1 1 1,0-1 0,1 1-1,-1-1 1,0 0 0,0 1 0,0-1-1,0 0 1,1 1 0,-1-1-1,0 0 1,0 1 0,0-1-1,0 0 1,-1 1 0,1-1 0,0 0-1,0 1 1,0-1 0,0 1-1,-1-1 1,1 0 0,0 1 0,-1-1-1,1 1 1,0-1 0,-1 0-1,1 1 1,-1-1 0,1 1-1,-1 0 1,1-1 0,-1 1 0,1-1-1,-1 1 1,1 0 0,-1-1-1,0 1 1,1 0 0,-1-1-49,-41 0 1038,38 1-1035,-14 1 132,-1 0-79,1 0 0,0 1 0,-1 1 0,1 0 0,0 2 0,-1 0-56,10-1 3,-1-1 1,1 1-1,0 0 1,1 1-1,-1 0 1,1 1-1,0-1 1,0 1-1,0 1 1,1 0-1,0 0 1,1 0-1,-1 1 1,2 0-1,-1 0 1,1 1-1,0-1 1,0 1-1,1 0 1,1 0-1,-1 1 1,2-1-1,-1 3-3,1-3 1,0-1 0,1 1 0,0 0-1,0 0 1,1-1 0,0 1 0,1 0 0,0 0 0,0-1 0,1 1-1,0-1 1,1 1 0,-1-1 0,3 4-1,-4-10 3,0 1 0,0-1 0,0 0 0,1 0 0,-1 0 0,1 0 0,-1 0 0,1 0 0,0 0 0,-1 0 0,1 0 0,0-1 0,0 1 0,0-1 0,1 0-1,-1 1 1,0-1 0,0 0 0,1 0 0,-1 0 0,0-1 0,1 1 0,-1-1 0,1 1 0,-1-1 0,1 0 0,-1 0 0,1 0 0,-1 0 0,1 0 0,-1-1 0,1 1 0,-1-1 0,2 0-3,77-42 122,-42 14-33,0-2 0,-3-2 1,0-1-1,29-38-89,-52 55 43,0 0-1,-1-1 1,0-1-1,-2 0 1,0 0-1,-1-1 1,4-17-43,-10 30 12,-1-1 1,0 1-1,-1 0 1,1-1-1,-2 0 1,1 1 0,-1-1-1,0 1 1,0-1-1,-1 1 1,0-1 0,-1 1-1,1-1 1,-2 1-1,1 0 1,-1-1-1,0 1 1,0 1 0,-1-1-1,0 0 1,0 1-1,0 0 1,-4-4-13,3 5-4,-1 0 1,1 1-1,-1 0 1,1 0-1,-1 0 1,0 0-1,-1 1 1,1 0-1,0 0 1,-1 1-1,0 0 1,0 0-1,1 1 1,-1 0-1,0 0 1,0 0-1,0 1 1,0 0-1,0 0 1,0 1-1,0 0 1,0 0-1,0 1 1,0-1-1,-1 2 4,-9 3-16,0 0 1,0 1-1,1 1 0,0 0 1,1 2-1,0-1 0,0 2 0,1 0 1,-2 3 15,7-6-156,1-1 1,0 1-1,1 1 0,-1-1 1,2 1-1,-1 0 1,1 1-1,-3 8 156,9-18-165,0-1 0,0 1 0,1 0-1,-1 0 1,0 0 0,0 0 0,0 0-1,1 0 1,-1 0 0,0-1 0,0 1-1,1 0 1,-1 0 0,0 0 0,0 0 0,0 0-1,1 0 1,-1 0 0,0 0 0,0 0-1,1 0 1,-1 0 0,0 1 0,0-1-1,0 0 1,1 0 0,-1 0 0,0 0 0,0 0-1,0 0 1,1 0 0,-1 1 0,0-1-1,0 0 1,0 0 0,0 0 0,1 0-1,-1 1 1,0-1 0,0 0 0,0 0 0,0 0-1,0 1 1,0-1 0,0 0 0,1 0-1,-1 0 1,0 1 0,0-1 165,22-12-5741</inkml:trace>
  <inkml:trace contextRef="#ctx0" brushRef="#br0" timeOffset="-16630.602">14827 12419 9522,'36'-42'9117,"-48"51"-6011,-123 166-2509,-60 61-506,195-235-103,0 0 0,-1 0 0,1 0 0,-1 0 0,1 0 0,0 0 0,-1 0 0,0 0 0,1 0 1,-1 0-1,1 0 0,-1 0 0,0-1 0,0 1 0,0 0 0,1 0 0,-1-1 0,0 1 0,0-1 0,0 1 0,0 0 0,0-1 1,0 0-1,0 1 0,0-1 0,0 0 0,-1 1 0,1-1 0,0 0 0,0 0 0,0 0 0,0 0 0,0 0 0,0 0 0,-1 0 0,1 0 1,0-1-1,0 1 0,0 0 0,0-1 0,0 1 0,0-1 0,0 1 0,0-1 0,0 1 0,0-1 0,0 0 0,1 1 0,-1-1 1,0 0-1,0 0 0,0 0 12,-3-18-1587,1 1 1,0-1-1,1 1 1,1-1 0,1 0-1,1 1 1,1-1-1,0 0 1,2-4 1586,0-8-2649,0-25-1255,0 10 5267,3 1 6237,2 40-1267,11 20-4312,-19-15-1933,117 109 1443,-83-85-1456,2-1 1,1-2-1,0-1 0,13 2-75,40 16-4808,-55-25 1288</inkml:trace>
  <inkml:trace contextRef="#ctx0" brushRef="#br0" timeOffset="-15846.29">15212 12540 7242,'6'-27'5190,"1"34"-5509,-7-7 790,0 0-1,0 0 0,0 0 0,0 1 1,0-1-1,-1 0 0,1 0 1,0 0-1,0 0 0,0 0 0,0 0-470,-1 0 3169,7 3-2217,6 6-1050,-12-9 106,0 0 1,0 0-1,0 0 1,0 0-1,0 0 0,1 0 1,-1 0-1,0 0 1,0 0-1,0 0 1,0 0-1,0 0 1,0 0-1,1 0 1,-1 0-1,0 0 1,0 0-9,6 4 185,-6 13 220,-3-19-290,-4 6 228,-69 81-325,37-31 86,2 3-1,3 1 0,-6 16-103,12-23 23,-3-1 0,-2-2 0,-34 39-23,67-87 2,0 1 1,0-1-1,0 0 0,1 1 1,-2-1-1,1 1 0,0-1 0,0 0 1,0 1-1,0-1 0,0 1 0,0-1 1,0 0-1,0 1 0,0-1 1,-1 0-1,1 1 0,0-1 0,0 0 1,0 1-1,-1-1 0,1 0 0,0 0 1,-1 1-1,1-1 0,0 0 1,0 0-1,-1 1 0,1-1 0,0 0 1,-1 0-1,1 0 0,-1 0 0,1 1 1,0-1-1,-1 0 0,1 0 1,0 0-1,-1 0 0,1 0 0,-1 0 1,1 0-1,0 0 0,-1 0 0,1 0 1,-1 0-1,1-1 0,0 1 1,-1 0-1,1 0 0,0 0 0,-1 0 1,1 0-1,0-1 0,-1 1 0,1 0 1,0 0-1,0-1 0,-1 1 1,1 0-1,0-1 0,0 1 0,-1 0 1,1 0-1,0-1 0,0 1 0,0-1 1,-1 1-3,3-27 103,24-71-1454,-6 25-4575,-13 40 1409</inkml:trace>
  <inkml:trace contextRef="#ctx0" brushRef="#br0" timeOffset="-15509.653">15168 12489 10178,'5'-6'1918,"6"-3"5060,-4 16-5201,26 103-670,25 60-742,24 39-365,-79-195-1364,-15-32-3072,4 5 1993,-10-8-2315</inkml:trace>
  <inkml:trace contextRef="#ctx0" brushRef="#br0" timeOffset="-15093.185">15003 12784 10618,'6'-1'3545,"3"2"592,2 2-2697,15-1-536,1-2-255,20 1-81,6-1-168,12 2-88,-10 3 528,-8 2-5353</inkml:trace>
  <inkml:trace contextRef="#ctx0" brushRef="#br0" timeOffset="-11355.416">17195 10238 9522,'5'30'4830,"-3"96"-3925,-15 308-265,-11 146 353,47 0-129,34-110-79,39-16 191,-93-395-2404,-15-57-1892,-8-13-125</inkml:trace>
  <inkml:trace contextRef="#ctx0" brushRef="#br0" timeOffset="-9563.199">14561 10210 4161,'-41'-6'1271,"-279"-26"3667,255 29-4731,0 4 1,0 2-1,0 3 0,1 3 1,-1 3-1,2 2 0,-20 9-207,23 0 189,0 3-1,2 2 0,1 2 1,-30 23-189,43-21 70,1 2 0,2 2 0,2 2 0,1 1 0,2 2 0,-2 5-70,-23 33 51,3 1 1,4 4-1,-13 32-51,51-87 21,1 1 0,2 1-1,1 0 1,1 0 0,2 1 0,1 0-1,2 1 1,1 0 0,2 0-1,0 32-20,8 22 44,4-1 0,4-1-1,3 0 1,7 12-44,90 377 120,0 7-65,-26-212-102,-74-232 34,2-1 0,2 0 0,1-1 1,1-1-1,2-1 0,2 0 0,0-2 0,10 7 13,14 10-5,3-3 0,1-1-1,3-3 1,55 32 5,-28-24 13,2-4 1,3-3-1,39 11-13,-64-29 7,0-3-1,2-3 1,0-2 0,1-4-1,18 1-6,-50-10-5,0-1 1,0-2-1,0-1 0,0-1 0,0-2 0,0-1 0,-1-2 0,0-1 1,0-1-1,-1-1 0,16-10 5,18-12 57,-1-4 1,-2-2-1,-2-3 0,-1-2 1,42-43-58,9-15 510,-5-5 0,51-68-510,-80 82 594,-5-4 0,-3-2 0,-1-11-594,-38 57 210,-2 0 1,-3-2 0,-2-1 0,-3-1 0,-2-1 0,-2 0 0,-2-6-211,2-52 230,-4-1 0,-6-1-1,-10-110-229,-10 29 282,-39-180-282,40 297 286,-3 2 0,-21-56-286,28 100 196,-1 1 0,-2 1-1,-1 0 1,-1 1 0,-2 0 0,-1 1 0,-2 2 0,-1-1-196,-10 2 82,0 1 0,-2 2 0,-1 2 0,0 1 0,-2 1 0,-1 2 0,0 2 0,-1 1 0,0 2 0,-3 2-82,-31-14-115,-1 4 0,-1 3 0,-1 3 0,-31-1 115,-26 8-1699,15 15-2213</inkml:trace>
  <inkml:trace contextRef="#ctx0" brushRef="#br0" timeOffset="-8831.158">18311 11202 11242,'-3'3'3929,"3"-2"416,-3 3-2961,3-1-759,0 6-449,0 0 0,1 4-112,5-5-16,-1 4-920,4 0-3513,-3 0 864</inkml:trace>
  <inkml:trace contextRef="#ctx0" brushRef="#br0" timeOffset="-8432.441">18279 11560 10050,'4'0'2777,"-4"3"1200,3 0-2809,2 0-176,-2 0-152,0-3-176,6-1-360,-3-5-1264,2 7-3177,-1 7 761</inkml:trace>
  <inkml:trace contextRef="#ctx0" brushRef="#br0" timeOffset="-8038.147">19288 10794 9290,'2'-4'400,"1"-1"0,-1 1 0,0-1 0,0 1 0,-1-1-1,1 1 1,-1-1 0,0 0 0,0 0 0,-1 0 0,1 0 0,-1 1 0,0-1 0,0 0 0,-1 0 0,0 0-1,1 0 1,-2 0 0,1 1 0,0-1 0,-1 0 0,0 1 0,-1-2-400,-4-2 113,0 1 0,0-1 0,-1 1 0,0 1 1,0 0-1,-1 0 0,0 0 0,0 1 0,0 1 0,0-1 0,-1 1 0,0 1 1,1 0-1,-1 0 0,-1 1 0,1 1 0,0-1 0,0 2 0,-1-1 0,1 1 1,0 1-1,-1 0 0,-5 1-113,4 3-9,0 0 0,0 0 0,1 1 0,0 1 0,0 0 0,0 0 0,1 1 0,0 1-1,0-1 1,1 1 0,0 1 0,1 0 0,0 0 0,0 1 0,1 0 0,1 0 0,0 1 0,0 0 0,1 0 0,1 0 0,0 0 0,0 1 0,2 0 0,-1-1 0,2 1 0,0 0 0,0 9 9,1-19-3,-1 0-1,1 0 1,0 0 0,0 0 0,1 0-1,-1 0 1,1 0 0,0 0 0,-1 0 0,1 0-1,0 0 1,1 0 0,-1 0 0,1 0-1,-1-1 1,1 1 0,0-1 0,0 1-1,0-1 1,0 0 0,0 0 0,0 0 0,1 0-1,-1 0 1,1 0 0,-1 0 0,1-1-1,0 0 1,0 1 0,-1-1 0,1 0-1,0 0 1,0-1 0,0 1 0,0 0 0,1-1-1,-1 0 1,2 0 3,14-2-1,1-1 1,-1 0-1,0-2 0,-1 0 1,1-1-1,-1-1 0,-1-1 1,1 0-1,-1-1 0,0-1 1,-1-1-1,5-5 1,22-13 20,-3-2 0,0-1 0,-2-3 0,-2-1 0,-1-1 0,-2-2 0,4-9-20,-10 13 69,-2-1-1,-1-1 0,-2-1 1,-1 0-1,-3-2 1,-1 0-1,10-36-68,-25 67 29,0 0 0,0 1 1,0-1-1,-1 0 0,-1-1 0,0 1 1,0 0-1,0 0 0,-1 0 0,-1 0 1,0 0-1,0 0 0,0 1 0,-1-1 1,0 1-1,-1-1 0,0 1 0,0 0 1,-1 0-1,0 1 0,-1-1 0,1 1 1,-1 1-1,-1-1 0,1 1 0,-1 0 1,0 0-1,0 1 0,-1 0 0,0 0 1,-5-2-30,2 3 4,0 2 1,0 0-1,-1 0 1,1 1-1,-1 0 1,1 1-1,-1 0 1,1 1-1,-1 0 1,1 1 0,0 0-1,0 0 1,0 2-1,0-1 1,0 2-1,1-1 1,-1 1-1,1 1 1,1 0-1,-1 0 1,1 1-1,0 0 1,-2 3-5,-101 81-19,108-87-47,-1 0-1,0 1 1,1-1-1,0 1 1,0 0-1,0 0 1,0 1-1,1-1 1,0 1-1,0-1 1,1 1-1,0 0 1,0 0-1,0 0 1,0 1-1,1-1 1,0 0-1,1 1 1,-1-1-1,1 0 1,1 6 66,21 10-5973,-3-21 1418</inkml:trace>
  <inkml:trace contextRef="#ctx0" brushRef="#br0" timeOffset="-7643.594">19878 10389 7610,'75'-114'7520,"-95"139"-5476,7-8-1970,2 1 1,1 1-1,0 0 0,1 0 0,1 1 0,1 0 0,1 1 0,0-1 0,2 1 1,0 0-1,2 1 0,0 5-74,1-24 12,1 1 1,0-1-1,0 0 1,0 1-1,0-1 1,1 0-1,-1 1 0,1-1 1,0 0-1,0 0 1,0 0-1,0 1 1,1-1-1,-1-1 1,1 1-1,0 0 0,0 0 1,0-1-1,0 1 1,0-1-1,1 1 1,-1-1-1,1 0 1,-1 0-1,1 0 0,0 0 1,0-1-1,0 1 1,0-1-1,0 1 1,0-1-1,0 0 1,3 0-13,5-2 60,-1 0 1,1 0 0,0-2 0,-1 1 0,0-1-1,0-1 1,0 0 0,0 0 0,0-1 0,-1 0-1,0-1 1,0 0 0,0 0 0,-1-1 0,0 0-1,0 0 1,0-2-61,59-54 559,-4-2-1,-3-3 0,45-67-558,-87 110 304,-20 22 19,-8 13-219,-3 8-88,1 1 0,1 0 0,0 0-1,1 1 1,2 1 0,0-1 0,1 2 0,-2 12-16,-4 86 45,13-117-43,-1 0 0,1 1 0,0-1 0,0 0 0,1 0-1,-1 1 1,1-1 0,0 0 0,-1 0 0,2 0 0,-1 0 0,0 0 0,0 0 0,1 0 0,0 0-1,-1 0 1,1-1 0,0 1 0,1 0 0,-1-1 0,0 0 0,1 0 0,-1 0 0,1 0 0,-1 0-1,1 0 1,0 0 0,0-1 0,0 0 0,0 1 0,0-1 0,0 0 0,1 0-2,0-1-81,1 0 0,-1 0 0,1-1 0,0 1 0,-1-1 0,1 0 0,-1 0 0,0 0 0,1-1 0,-1 1 0,0-1 0,0 0 0,3-2 81,46-40-4383,-19 3 505</inkml:trace>
  <inkml:trace contextRef="#ctx0" brushRef="#br0" timeOffset="-7373.212">20738 10402 5689,'33'-43'8257,"-33"43"-8221,1 0 0,-1 0 0,1 0 0,-1 1 0,1-1 0,-1 0-1,1 0 1,-1 0 0,1 0 0,-1 0 0,1 1 0,-1-1 0,1 0 0,-1 0 0,1 1 0,-1-1 0,0 0 0,1 1 0,-1-1 0,0 1 0,1-1 0,-1 0 0,0 1 0,1-1 0,-1 1 0,0-1 0,0 1 0,1-1 0,-1 1 0,0-1 0,0 1 0,0-1 0,0 1 0,0-1 0,0 1 0,0-1 0,0 1 0,0-1 0,0 1 0,0-1 0,0 1 0,0-1 0,0 1-36,0 16 172,0-1 1,-1 1-1,-1-1 0,-1 0 1,0 0-1,-1 0 1,0 0-1,-1-1 1,-1 1-1,-3 3-172,-3 10 148,-1 0 1,-1-1-1,-2 0 1,-1-1-1,-1-1 1,-15 17-149,8-20 112,25-23-112,0 0 1,0 1-1,0-1 1,-1 1-1,1-1 1,0 0-1,0 1 1,-1-1-1,1 0 1,0 0-1,0 1 1,-1-1-1,1 0 1,0 0-1,-1 1 1,1-1-1,0 0 1,-1 0-1,1 0 0,0 1 1,-1-1-1,1 0 1,0 0-1,-1 0 1,1 0-1,-1 0 1,1 0-1,0 0 1,-1 0-1,1 0 1,-1 0-1,1 0 1,0 0-1,-1 0 1,1 0-1,-1 0 1,1-1-1,0 1 1,-1 0-1,1 0 1,0 0-1,-1 0 0,1-1 1,0 1-1,-1 0 1,1 0-1,0-1 1,0 1-1,-1 0 1,1-1-1,0 1 1,0 0-1,0-1 1,-1 1-1,1 0 1,0-1-1,0 1 1,0 0-1,0-1 1,0 1-1,0-1 1,-1 1-1,1 0 1,0-1-1,0 1 0,0-1 1,1 1-1,-1-1 0,5-30 637,17-21-2917,10-14 506</inkml:trace>
  <inkml:trace contextRef="#ctx0" brushRef="#br0" timeOffset="-7181.806">20891 10319 7834,'17'-11'3760,"-12"8"145,-5 6-1752,-3 6-1057,-2 19-248,-1 11-640,0 8-72,-2 6-72,4 11 40,5-14-40,5-9 48,4-6-80,2-11 16,1-13-192,-2 4-1016,-2-4-1016,-4 8-1897,-2 1-736</inkml:trace>
  <inkml:trace contextRef="#ctx0" brushRef="#br0" timeOffset="-6679.223">20820 10618 9930,'-4'-23'3497,"8"0"504,10 5-2785,12 3-296,2 4-528,12 5-128,1 11-216,6 8 64,-9 4-176,-3 9-552,-11-9-3449,-10-19 849</inkml:trace>
  <inkml:trace contextRef="#ctx0" brushRef="#br0" timeOffset="-6678.223">19002 11340 7001,'97'-20'6191,"218"-13"-1502,134-14-2995,64 1-1399,-87-8-201,-105-8-12,-269 45-1855,-55 9-1662,-17-4-273</inkml:trace>
  <inkml:trace contextRef="#ctx0" brushRef="#br0" timeOffset="-6156.283">19867 11927 7009,'2'-4'505,"0"0"-1,-1 0 0,0 0 0,0 0 1,0 0-1,0-1 0,-1 1 0,1 0 0,-1 0 1,0-1-1,-1 1 0,1 0 0,-1 0 0,0-1 1,0 1-1,0 0 0,0 0 0,-1 0 0,0 0 1,-1-2-505,0 0 202,-1 0 0,-1 0 0,1 0 0,-1 1 1,0 0-1,0 0 0,-1 0 0,1 1 1,-1-1-1,0 1 0,0 1 0,-1-1 1,1 1-1,-1 0 0,1 1 0,-1-1 1,0 1-1,-5 0-202,1 1 22,1 0 0,-1 1 0,1 0 0,-1 1 0,1 0 0,0 1 0,-1 0 0,1 1 0,0 0 0,0 0 0,1 1 0,-1 0 0,1 1 0,-1 0 0,2 1 0,-1 0 0,0 0 0,1 0 0,0 1 0,1 1 0,0-1 0,0 1 0,0 1 0,1-1 0,1 1 0,-1 0 0,1 0 1,1 1-1,0-1 0,0 1 0,0 3-22,-2 2-4,0 0 1,2 0 0,0 1 0,0-1 0,2 1 0,0 0 0,0 0 0,2 0 0,0 0 0,1-1 0,0 1 0,2 0 0,0 3 3,-3-17 1,1 0 0,-1 0 1,1 0-1,-1-1 1,1 1-1,0 0 0,-1 0 1,1 0-1,0 0 1,0-1-1,1 1 1,-1-1-1,0 1 0,0-1 1,1 1-1,-1-1 1,1 0-1,-1 1 0,1-1 1,0 0-1,0 0 1,-1 0-1,1 0 0,0-1 1,0 1-1,0 0 1,0-1-1,0 1 1,0-1-1,0 0 0,0 0 1,0 1-1,0-1 1,0-1-2,9-1 22,0-1 1,-1-1 0,0 0 0,0 0 0,0-1 0,0 0 0,-1-1 0,0 0 0,0-1 0,0 0 0,-1 0-23,46-36 211,-2-2 1,-2-3 0,-2-1-1,11-20-211,-35 39 141,-2 0 0,-1-2 0,-1-1-1,12-30-140,-27 52 15,0-1-1,-1 1 1,-1-1-1,0 0 0,-1 0 1,0 0-1,-1 0 1,0 0-1,0 0 0,-2 0 1,1 0-1,-2 0 1,0 0-1,0 0 1,-1 0-1,0 0 0,-1 1 1,0-1-1,-1 1 1,-1 0-1,1 1 0,-2-1 1,1 1-1,-2 0 1,1 1-1,-1 0 1,-1 0-1,1 0 0,-2 1 1,1 1-1,-1 0 1,0 0-1,0 0 0,-1 2 1,0-1-1,0 1 1,-3 0-15,5 3-4,-1 1 1,1 0-1,-1 0 1,0 1-1,1 0 1,-1 1 0,0 0-1,1 1 1,0 0-1,-1 0 1,1 1-1,0 0 1,0 0-1,0 1 1,0 1 0,1-1-1,0 1 1,0 1-1,0 0 1,1 0-1,-1 0 1,1 1-1,0 1 4,-3 2-121,1 0 0,0 1 1,0 0-1,1 1 0,1 0 0,0 0 0,1 0 0,0 1 0,0 0 0,2 0 0,0 1 0,0-1 0,1 1 0,1 0 0,-1 10 121,3-19-379,0 0 1,0 0-1,1 0 1,-1 0-1,1 1 0,0-1 1,1 0-1,-1 0 1,1-1-1,0 1 0,0 0 1,1 0-1,-1-1 1,1 0-1,0 1 1,0-1-1,3 2 379,27 24-4952</inkml:trace>
  <inkml:trace contextRef="#ctx0" brushRef="#br0" timeOffset="-5828.082">20594 11480 9418,'23'0'2337,"-19"25"935,-14 13-2608,-13 21-40,-10 4 1,-14 14 167,3-10-184,-5 6-16,13-16-264,-2 1-48,13-17-208,-2 0 104,7-12-464,1-13 2921,2-6-6586,6-17 2769</inkml:trace>
  <inkml:trace contextRef="#ctx0" brushRef="#br0" timeOffset="-5464.519">20236 11724 9498,'14'-11'3489,"1"7"320,9 7-2281,3 12-1064,4 20-88,-2 4-288,10 11 8,-4-1-48,7 4 40,-4-12-536,6 6-904,-9-9-2561,-4-5 56</inkml:trace>
  <inkml:trace contextRef="#ctx0" brushRef="#br0" timeOffset="-5165.585">21159 11736 10362,'6'5'3121,"-14"11"664,-4 10-2921,-9 10-312,-5 7-344,-6 10 16,2-1-152,-5 5 16,4-5-88,1-4 56,4-11-64,2-14-592,6-14-432,12-18-2817,10-19 168</inkml:trace>
  <inkml:trace contextRef="#ctx0" brushRef="#br0" timeOffset="-5164.585">21152 11636 8994,'7'1'2568,"-7"15"649,-5 11-2497,-3 15-160,1 10-199,-4 7 87,5-6-128,5 8 16,5-10-200,7-2 32,5-8-104,7 3 48,0-17-80,6-4-160,-6-6-304,-4-5-3169,-13-8 760</inkml:trace>
  <inkml:trace contextRef="#ctx0" brushRef="#br0" timeOffset="-5163.585">21001 11979 10514,'13'0'2529,"16"3"928,6 7-3097,21 6-104,5-7-88,15 10-3569,3-13 1152</inkml:trace>
  <inkml:trace contextRef="#ctx0" brushRef="#br0" timeOffset="10705.96">6520 11052 6033,'4'-7'266,"-1"1"-1,1-1 0,-1 0 0,-1 0 1,1 0-1,-1 0 0,0 0 0,-1 0 1,0-1-1,0 1 0,0 0 1,-1-1-1,0 1 0,-1-1 0,0 1 1,0-1-1,0 1 0,-1 0 0,0 0 1,0 0-1,-1 0 0,0 0 1,-1-1-266,-3-1 67,0 1-1,-1 0 1,0 1 0,-1-1 0,0 2 0,0-1 0,0 1 0,-1 0 0,1 1 0,-1 0 0,-10-2-67,-43-20 61,-2 4 0,-52-11-61,68 20 3,-4-2 2,20 5-21,1 1 1,-2 1 0,1 2-1,-1 1 1,0 1 0,0 3-1,-1 0 1,1 2 0,-21 4 15,18 5 1,1 1 0,0 3 1,0 0-1,2 3 0,0 0 1,0 3-1,2 0 0,-8 8-1,-25 19 181,3 3 0,-43 43-181,75-64 51,0 1-1,3 1 1,0 1 0,2 2 0,1 1 0,2 0 0,2 2-1,1 0 1,1 2 0,0 5-51,3 7 23,1 2 0,3-1 1,2 1-1,3 1 0,1-1 0,3 1 1,4 31-24,0-35 7,2 0 1,2 0-1,3-1 1,2 0-1,1-1 1,3 0-1,2-1 1,8 14-8,-10-29 5,0-1 0,2 0 0,1-1 0,2-1 0,0-1 1,2 0-1,23 20-5,-23-26 2,2 0 1,0-1 0,1-2 0,1 0 0,1-2 0,0-1-1,2-1 1,27 10-3,-13-13 10,0-1 0,0-3 0,1-1 0,0-2 0,0-2 0,1-2 0,-1-2 0,0-2 0,0-2 0,-1-2 0,15-5-10,29-11 34,-2-4 0,-1-4 0,74-39-34,-49 15 70,-2-4-1,-2-4 0,-4-5 1,61-57-70,-110 85 121,-3-2 0,-2-3 1,-1-2-1,-3-1 1,-2-3-1,-2-1 0,-3-2 1,2-7-122,-28 43 87,-1-1 1,-1 0 0,0 0 0,-2-1-1,0 0 1,-2 0 0,0-1 0,-1 0-88,-2 12 47,-1 0 0,0 0 1,-1 0-1,0 0 0,0 0 0,-1 0 1,-1 0-1,1 0 0,-2 1 0,1-1 1,-1 1-1,-1 0 0,1 0 0,-2 0 1,1 1-1,-1-1 0,-6-5-47,-1 1 47,-1 0 0,0 1-1,-1 1 1,0 0 0,0 1-1,-1 1 1,-1 1-1,0 0 1,0 1 0,0 0-1,-10-1-46,-27-6 45,0 2 0,0 3 0,-19 1-45,-71-3-481,-1 6 0,0 7 0,-93 14 481,15 7-2939,20-4-115</inkml:trace>
  <inkml:trace contextRef="#ctx0" brushRef="#br0" timeOffset="12608.271">15411 10712 5841,'-2'-8'354,"-1"0"0,0 0 0,0 0 0,-1 0 0,0 1-1,0 0 1,-1 0 0,0 0 0,0 0 0,-1 1 0,0 0-1,0 0 1,0 0 0,-1 1 0,0 0 0,0 0 0,0 1 0,-8-4-354,-193-75 796,-1 0-636,-4-7-76,194 85-99,0 1 0,-1 1 0,1 0 1,-1 2-1,1 0 0,-1 1 0,0 1 0,1 1 0,-1 1 1,1 1-1,0 0 0,0 2 0,1 0 0,-1 1 0,1 0 1,1 2-1,-9 5 15,-46 27-30,2 3 0,1 3 0,3 3 0,-30 32 30,-247 228 84,316-284-78,1 1 0,1 1 1,1 1-1,2 1 0,0 1 0,3 0 1,-13 29-7,-17 59 60,-33 125-60,-48 213 37,108-361-62,3 0-1,5 1 1,0 85 25,13-149-14,1 0 1,2-1-1,1 1 0,1-1 1,2 0-1,1 0 0,2 0 1,1-1-1,2 0 0,0-1 0,5 4 14,0-4-1,2-1 0,2 0 0,0-2 0,2 0-1,1-2 1,1 0 0,1-2 0,1-1 0,22 14 1,1-4 13,1-3 0,2-2-1,0-3 1,2-1 0,0-4 0,20 4-13,7 1 35,2-4 1,0-4-1,1-3 0,55-1-35,-92-10 15,0-3-1,0-1 0,0-3 0,-1-2 0,0-2 0,0-1 0,-1-3 0,0-2 0,4-4-14,34-21 35,-2-3-1,-1-3 0,-3-5 1,-1-2-1,14-18-34,91-84 449,102-115-449,-270 256 25,353-372 1120,-360 378-1114,13-13 122,-1-1 0,-1 0-1,-1-1 1,-1-1-1,-1-1 1,-1 0-1,-1-1 1,-2 0 0,5-17-153,-11 28 133,-2-1 1,1 0 0,-2 0 0,0 0-1,-1 0 1,-1 0 0,-1 0 0,0 0-1,-1 0 1,-1-6-134,-6-9 141,-1 0 0,-1 1 0,-1 1 0,-2 0 0,-1 0 0,-1 2 0,-1 0 0,-2 0 0,0 2 0,-18-17-141,-64-61 201,-82-65-201,120 113 8,-305-287 1287,238 236-4094</inkml:trace>
  <inkml:trace contextRef="#ctx0" brushRef="#br0" timeOffset="16391.294">6734 16265 8162,'6'-8'1222,"-6"8"-1132,0 1 0,0-1 1,0 0-1,1 0 1,-1 0-1,0 1 0,0-1 1,0 0-1,1 0 0,-1 0 1,0 0-1,0 0 0,0 0 1,1 1-1,-1-1 0,0 0 1,0 0-1,1 0 0,-1 0 1,0 0-1,0 0 0,1 0 1,-1 0-1,0 0 0,0 0 1,1 0-1,-1 0 0,0 0 1,0 0-1,1 0 0,-1-1 1,0 1-1,0 0 1,1 0-1,-1 0 0,0 0 1,0 0-1,0 0 0,1-1 1,-1 1-1,0 0 0,0 0 1,0 0-1,0-1 0,0 1 1,1 0-1,-1 0 0,0 0 1,0-1-1,0 1 0,0 0 1,0 0-1,0-1 0,0 1 1,0 0-1,0 0 0,0-1 1,0 1-1,0 0 0,0 0-90,-5 201 955,9-167-930,1 0-1,1 0 1,2 0-1,1 0 1,2-1-1,1-1 1,1 0-1,2-1 1,1 0-1,2-1 1,15 19-25,-6-21 40,-27-43-3386,-11-7 809</inkml:trace>
  <inkml:trace contextRef="#ctx0" brushRef="#br0" timeOffset="16685.651">6578 16567 9530,'6'-2'2785,"3"-1"615,9-3-2607,21-4-161,13-9-176,31-9-16,7-3-64,18-1-48,-5 8-224,-1 14-272,-30 13-104,-23 10-3513,-42 1 913</inkml:trace>
  <inkml:trace contextRef="#ctx0" brushRef="#br0" timeOffset="17539.314">8417 15406 6121,'-31'-47'7844,"-20"16"-5300,-64 10-2029,105 21-518,1 0 0,-1 1 1,0 0-1,1 1 1,-1 0-1,1 1 0,0 0 1,0 0-1,0 1 0,0 0 1,0 1-1,1-1 1,0 2-1,0-1 0,0 1 1,1 0-1,-1 1 0,2 0 1,-1 0-1,1 1 1,0-1-1,0 1 0,1 0 1,0 1-1,1-1 0,0 1 1,0 0-1,1 0 1,0 1-1,0-1 0,1 0 1,0 9 2,1-16 0,0 1 1,1-1 0,0 0 0,-1 1 0,1-1-1,0 1 1,0-1 0,0 1 0,1-1 0,-1 0-1,1 1 1,-1-1 0,1 0 0,0 1-1,0-1 1,0 0 0,0 0 0,0 1 0,0-1-1,1 0 1,-1 0 0,1 0 0,-1-1 0,1 1-1,0 0 1,0-1 0,0 1 0,-1-1 0,2 1-1,-1-1 1,0 0 0,2 1-1,3-2 14,0 1 1,0-2-1,0 1 1,0-1-1,0 0 1,0-1-1,0 1 1,0-1-1,0-1 0,-1 1 1,1-1-1,3-3-14,38-18 97,0-3-1,-2-2 1,-1-2-1,-1-1 1,-2-3-1,-2-1 1,-1-2-1,16-22-96,-40 41 152,-1 0-1,-1-1 1,0-1-1,-2 0 0,0 0 1,3-13-152,-11 27 58,1 0 0,-2 0 0,1 0 0,-1-1 1,0 1-1,-1-1 0,0 0 0,0 1 0,0-1 1,-1 0-1,0 1 0,-1-1 0,0 0 0,0 1 1,-1-1-1,1 1 0,-2-1 0,1 1 0,-1 0 0,0 0 1,0 0-1,-1 0 0,0 1 0,0-1 0,-1 1 1,0 0-1,0 0 0,0 1 0,-1-1 0,0 1 1,0 1-1,0-1 0,0 1 0,-1 0 0,0 0 0,0 1 1,0 0-1,0 0-58,-10 0-6,1 0 1,-1 2-1,0 0 1,1 1-1,-1 0 1,0 2 0,1 0-1,-1 1 1,1 0-1,0 1 1,0 1-1,0 1 1,0 0-1,1 1 1,0 1-1,1 0 1,-1 1-1,2 0 1,-1 1-1,-11 12 6,-25 44-25,49-64-36,0-1 1,0 1-1,0 0 1,0 0-1,1 0 0,-1 0 1,1-1-1,-1 1 1,1 0-1,0 0 0,0 0 1,0 0-1,0 0 1,0 0-1,0 0 0,0 0 1,1 0-1,-1 0 1,1 0-1,-1 0 0,1 0 1,0 0-1,0-1 1,0 1-1,0 0 1,0 0-1,0-1 0,0 1 1,0-1-1,1 1 1,-1-1-1,1 0 0,-1 1 1,1-1-1,-1 0 1,1 0-1,0 0 0,0 0 1,-1 0-1,1-1 1,0 1 60,28 6-3265,4-7 42</inkml:trace>
  <inkml:trace contextRef="#ctx0" brushRef="#br0" timeOffset="17944.161">8957 15092 4841,'1'-1'186,"0"0"1,0 0-1,0 0 1,0 0-1,-1 0 0,1 0 1,0 0-1,0 0 1,-1-1-1,1 1 0,0 0 1,-1 0-1,0-1 1,1 1-1,-1 0 0,0-1 1,1 1-1,-1-1 0,0 1 1,0 0-1,0-1 1,0 1-1,-1 0 0,1-1 1,0 1-1,0-1 1,-1 1-1,1 0 0,-1 0 1,1-1-1,-1 1 1,0 0-1,1 0 0,-1-1 1,0 1-1,0 0 1,0 0-1,0 0 0,0 0 1,0 0-1,0 1 1,0-1-1,0 0 0,0 0 1,-1 1-1,1-1 0,0 1 1,-1-1-1,1 1 1,0-1-1,-2 1-186,-4 2 49,0 0 0,0 0-1,0 1 1,0 0 0,0 1 0,1 0-1,-1 0 1,1 0 0,0 1 0,0-1-1,1 2 1,0-1 0,-1 0 0,2 1-1,-1 0 1,1 0 0,0 1 0,0-1-1,0 1 1,1 0 0,0 0 0,1 0-1,-1 0 1,1 0 0,0 6-49,1-10 10,0 0 0,0-1-1,1 1 1,-1 0 0,1 0 0,0 0-1,0-1 1,0 1 0,0 0 0,0 0-1,1 0 1,-1-1 0,1 1 0,0 0 0,0-1-1,0 1 1,0 0 0,0-1 0,0 1-1,1-1 1,0 0 0,-1 1 0,1-1-1,0 0 1,0 0 0,0 0 0,0 0 0,0-1-1,0 1 1,1 0 0,-1-1 0,1 0-1,-1 1 1,1-1 0,-1 0 0,1 0-1,0 0 1,0-1 0,-1 1 0,3-1-10,86-11 553,-64 2-428,-1-2 1,1-1-1,-2 0 0,0-2 0,-1-1 0,0-1 1,-1-1-1,-1-1 0,10-12-125,19-26 195,-89 116-253,38-59 55,-6 9-6,0-1 0,0 1 0,1 0 0,0 0 0,1 1 0,0-1 0,1 1 0,0 0 0,1 0 0,0 0 0,0 0-1,1 0 1,1 1 0,0-1 0,1 0 0,0 0 0,0 2 9,0-11-150,0 0 1,0-1-1,0 1 1,0 0-1,1 0 0,-1-1 1,0 1-1,1-1 0,-1 1 1,1-1-1,0 0 1,-1 0-1,1 1 0,0-1 1,0 0-1,-1 0 1,1-1-1,0 1 0,0 0 1,0-1-1,0 1 0,0-1 1,0 0-1,0 1 1,0-1-1,0 0 150,33-1-2989</inkml:trace>
  <inkml:trace contextRef="#ctx0" brushRef="#br0" timeOffset="18278.86">9649 15039 8426,'-17'17'2112,"-9"7"793,2 5-2377,1-2-200,9 3-48,10 2-72,10-9-80,4-2-192,4 1-168,-8-4-2753,-4-2 713</inkml:trace>
  <inkml:trace contextRef="#ctx0" brushRef="#br0" timeOffset="18655.463">9429 15109 8626,'67'-73'5492,"25"30"-3327,-75 38-1996,0 0-1,0 2 0,0 0 0,1 1 0,-1 1 0,1 0 0,-1 1 0,1 1 1,-1 1-1,1 1 0,-1 0 0,0 1 0,0 1 0,-1 0 0,3 2-168,-16-5 9,0-1-1,0 1 1,-1 0-1,1-1 1,-1 1-1,0 0 1,1 1-1,-1-1 0,0 0 1,0 0-1,0 1 1,-1 0-1,1-1 1,-1 1-1,1 0 1,-1-1-1,0 1 1,0 0-1,0 0 0,0 0 1,-1 0-1,1 0 1,-1 0-1,0 1 1,0-1-1,0 0 1,0 0-1,0 0 1,-1 0-1,1 0 0,-1 0 1,0 0-1,0 0 1,0 0-1,0-1 1,-1 1-1,1 0 1,-1 0-1,0-1 1,1 1-1,-1-1 0,0 0 1,-1 1-1,1-1 1,0 0-1,-1 0 1,1 0-1,-1-1 1,1 1-1,-1 0-8,-9 4 81,1 1 0,0-1 0,-1-1 0,0 0 0,-1-1 0,1 0-1,-1-1 1,1-1 0,-1 1 0,0-2 0,0 0 0,-7-1-81,12-4 281,20-2-191,11 4-81,0 0 1,-1 2-1,1 0 1,0 2 0,-1 0-1,6 2-9,-26-3-4,1-1-1,-1 0 1,1 1-1,-1 0 1,1 0-1,-1 0 1,1 0-1,-1 0 1,0 0-1,1 0 1,-1 1-1,0-1 1,0 1-1,0 0 1,0 0-1,0-1 1,0 1-1,-1 0 1,1 1 0,-1-1-1,1 0 1,-1 0-1,0 1 1,0-1-1,0 1 1,0-1-1,0 1 1,-1-1-1,1 1 1,-1-1-1,1 1 1,-1 0-1,0-1 1,0 1-1,0-1 1,-1 1-1,1 0 1,0-1-1,-1 1 1,0-1 0,0 1-1,0-1 5,-5 10-8,-2-2 1,0 1-1,0-1 0,0 0 0,-1-1 1,-1 0-1,0 0 0,0-1 0,0-1 1,-1 0-1,0 0 0,-1-1 0,0 0 1,0-1-1,0 0 0,-5 1 8,-5 3-286,1 0 0,-1-1-1,0-1 1,-1-1 0,0-1 0,0-1-1,0-1 1,-13 0 286,4-8-3717,8-9-309</inkml:trace>
  <inkml:trace contextRef="#ctx0" brushRef="#br0" timeOffset="19067.215">7914 15921 8146,'58'-14'6441,"-42"9"-6030,389-119 3136,-145 64-2496,10 10-1051,257-25 170,-63-14-68,-108 6-199,-340 84-376,-31 8-620,-87 15-5408,29-17 2031</inkml:trace>
  <inkml:trace contextRef="#ctx0" brushRef="#br0" timeOffset="19450.578">8888 16198 7794,'65'-42'6208,"-59"37"-5897,0 0 0,-1 0 0,1 0 0,-1-1 0,0 0 0,-1 0-1,1 0 1,-1-1 0,0 0 0,-1 1 0,0-1 0,0-1 0,2-6-311,-5 11 54,1 1-1,-1-1 1,0 0 0,0 0 0,0 1 0,0-1-1,0 0 1,-1 0 0,1 1 0,-1-1 0,1 0-1,-1 1 1,0-1 0,0 1 0,-1-1-1,1 1 1,0 0 0,-1-1 0,1 1 0,-1 0-1,0 0 1,0 0 0,0 0 0,0 0 0,0 0-1,0 1 1,0-1 0,-1 1 0,1 0-1,-1-1 1,1 1 0,-1 0 0,1 0 0,-1 1-1,0-1 1,1 0 0,-1 1-54,-104-13 256,95 12-261,0 1 0,0 0 0,0 1 0,0 0 0,1 1 0,-1 0 0,0 1-1,1 0 1,-1 1 0,1 1 0,0 0 0,0 0 0,1 1 0,0 0 0,0 1 0,0 0 0,1 0 0,0 1 0,0 0 0,1 1 0,0 0 0,0 1 0,1-1 0,0 1 0,1 1 0,0-1 0,1 1 0,0 0 0,1 0 0,-2 9 5,5-17-4,0 0-1,0 1 1,0-1-1,1 1 1,-1-1-1,1 1 1,0-1-1,0 1 1,0-1-1,1 1 1,-1-1-1,1 1 1,0-1 0,0 1-1,0-1 1,0 0-1,0 0 1,1 1-1,0-1 1,-1 0-1,1 0 1,0 0-1,1-1 1,-1 1 0,0 0-1,1-1 1,0 0-1,-1 1 1,1-1-1,0 0 1,0-1-1,0 1 1,0 0-1,1-1 1,-1 0 0,0 0-1,1 0 1,-1 0-1,1 0 1,-1 0-1,3-1 5,17-3 20,-1-1-1,0 0 1,-1-2-1,1-1 1,-1-1-1,0 0 1,-1-2-1,0 0 1,-1-1-1,0-1 1,0-1-1,-1-1 1,9-9-20,10-6 73,-1-1 0,-1-3 0,-1 0 0,-3-2 0,25-35-73,-51 64 20,0-1 0,0 0 0,-1-1 0,0 1 1,0-1-1,-1 0 0,0 0 0,0 0 0,-1 0 0,0 0 0,0-1 0,-1 1 0,0-1 0,-1-3-20,-1 7 9,0 1 0,0-1 0,-1 1 0,0-1 0,0 1 0,0-1 0,0 1 0,-1 0 0,1 0 0,-1 0 0,0 0-1,-1 1 1,1-1 0,0 1 0,-1 0 0,0 0 0,0 0 0,0 0 0,0 1 0,-4-2-9,6 3 1,-23-14 8,0 1 0,-1 1 0,0 2 0,-1 1-1,-1 1 1,0 1 0,-12-2-9,18 5-81,0 1 1,-1 0 0,0 2-1,0 1 1,0 0-1,-17 3 81,34-1-72,-1-1-1,0 1 1,1 0-1,-1 1 1,1 0-1,-1 0 1,1 0-1,0 0 1,0 1-1,0 0 1,0 1-1,0-1 1,1 1-1,-1 0 1,1 1-1,0-1 1,1 1-1,-1 0 1,1 0-1,0 1 1,0-1-1,0 1 1,1 0-1,0-1 1,-2 6 72,-1 25-3650,12-2-365</inkml:trace>
  <inkml:trace contextRef="#ctx0" brushRef="#br0" timeOffset="20307.062">9659 15776 8306,'0'0'1,"1"-1"225,-1 0 0,1-1 0,-1 1-1,1-1 1,-1 1 0,0 0 0,1-1-1,-1 1 1,0-1 0,0 1 0,0-1-1,0 1 1,0-1 0,-1 1 0,1-1-1,0 1 1,-1-1 0,1 1 0,-1 0-1,1-1 1,-1 1 0,0 0 0,1-1-1,-1 1 1,0 0 0,0 0 0,0 0-1,0-1 1,0 1 0,0 0 0,-1 1-1,1-1 1,0 0 0,0 0 0,-1 0-1,1 1 1,0-1 0,-1 1 0,0-1-226,-7-1 134,-1 1 1,1 1-1,-1 0 1,1 0-1,-1 1 1,1 0-1,0 0 0,-1 1 1,1 0-1,0 1 1,-8 3-135,17-6 1,-16 6-12,1 1 0,-1 0 1,1 1-1,1 0 0,0 1 0,0 1 0,1 0 0,0 1 1,0 1-1,2 0 0,-1 0 0,1 1 0,1 0 1,1 1-1,0 1 0,0-1 0,1 1 0,1 1 0,1-1 1,0 1-1,1 0 0,1 0 0,0 1 0,2-1 1,-1 1-1,2 0 0,0 11 11,0-22 1,1 0 0,-1-1-1,1 1 1,0 0 0,1-1 0,-1 1 0,1 0 0,0-1-1,1 1 1,-1-1 0,1 1 0,0-1 0,1 0 0,-1 0-1,1 0 1,0 0 0,0 0 0,0 0 0,1-1-1,0 0 1,0 1 0,0-1 0,0-1 0,0 1 0,1-1-1,0 0 1,0 0 0,0 0 0,0 0 0,0-1 0,0 0-1,1 0 1,-1 0 0,1-1 0,-1 0 0,1 0 0,2 0-1,4-2 41,0-1 1,0 0-1,0-1 0,0 0 1,-1 0-1,1-1 1,-1-1-1,0 0 1,-1-1-1,1 0 1,-1 0-1,0-1 1,0 0-1,-1-1 1,0 0-1,-1-1 0,1 0 1,-2 0-1,1 0 1,-1-1-1,-1 0 1,1-3-42,-5 11 32,0 1 1,-1-1-1,1 0 1,-1-1-1,1 1 1,-1 0-1,0 0 1,0-1-1,0 1 1,0-1-1,0 1 1,0 0-1,-1-1 1,1 0-1,-1 1 1,0-1-1,0 1 1,0-1-1,0 1 1,0-1-1,-1 0 1,1 1-1,-1-1 1,1 1-1,-1-1 1,0 1-1,0 0 1,0-1-1,0 1 1,-1 0-1,1 0 1,-1 0-1,1 0 1,-1 0-1,0 0 1,1 0-1,-1 0 1,0 1-1,0-1 1,0 1-1,-1-1 1,1 1-1,0 0 1,-1 0-1,1 0 1,-1 0-33,0 0 1,-1 0 0,1 1 0,-1 0 0,1 0 0,-1 0 0,1 0 0,-1 0 0,1 1 1,-1-1-1,1 1 0,-1 0 0,1 0 0,0 0 0,-1 1 0,1-1 0,0 1 0,0 0 0,0 0 0,0 0 0,1 0 1,-1 0-1,0 1 0,1-1 0,-1 1 0,1 0 0,0 0 0,-1 2-1,2-5-2,1 1 0,-1-1 1,1 1-1,-1 0 0,1 0 0,-1-1 0,1 1 0,-1 0 0,1 0 1,0-1-1,0 1 0,-1 0 0,1 0 0,0 0 0,0-1 1,0 1-1,0 0 0,0 0 0,0 0 0,0 0 0,0-1 1,0 1-1,1 0 0,-1 0 0,0 0 0,0-1 0,1 1 0,-1 0 1,0 0-1,1-1 0,-1 1 0,1 0 0,-1 0 0,1-1 1,-1 1-1,1-1 0,0 1 0,-1-1 0,1 1 0,0-1 0,-1 1 1,1-1-1,0 1 0,0-1 0,-1 0 0,1 1 0,0-1 1,0 0-1,0 0 0,0 0 2,43-1 12,-4-12 25,0-2-1,-1-2 0,-1-2 1,-1-1-1,-1-2 1,4-4-37,-9 7 12,-13 9-30,-19 30-111,-35 46-67,22-44-7,1 1-1,1 1 0,2 0 0,0 0 0,1 1 0,-2 14 204,9-27-3394,2-17 15</inkml:trace>
  <inkml:trace contextRef="#ctx0" brushRef="#br0" timeOffset="20637.444">7617 16922 2745,'-104'43'6417,"119"-39"-3724,100-27-858,322-119 692,-181 62-900,126-17-1627,279-9 312,-69 25-136,-80-16 33,-112 38-37,-365 53-193,-36 6-28,1 0 0,0 0 0,0 0-1,-1 0 1,1-1 0,0 1 0,-1 0 0,1 0 0,0 0 0,0-1 0,-1 1-1,1 0 1,0 0 0,0-1 0,0 1 0,0 0 0,-1-1 0,1 1-1,0 0 1,0-1 0,0 1 0,0 0 0,0-1 0,0 1 0,0 0-1,0-1 1,0 1 0,0 0 0,0-1 0,0 1 0,0 0 0,0-1 0,0 1-1,0 0 1,0 0 0,0-1 0,0 1 0,0 0 0,1-1 0,-1 1-1,0 0 1,0-1 0,0 1 0,1 0 0,-1 0 0,0-1 0,0 1 0,1 0-1,-1 0 1,0 0 0,0-1 0,1 1 0,-1 0 0,0 0 0,1 0-1,-1 0 1,0 0 0,1 0 0,-1 0 0,0-1 0,1 1 0,-1 0 49,-6-5-974,-21-23-2016</inkml:trace>
  <inkml:trace contextRef="#ctx0" brushRef="#br0" timeOffset="21859.545">8838 17171 4249,'2'-5'991,"5"-43"7127,-6 47-7994,-1 0 0,0 0 1,0 0-1,0 0 0,0 0 0,0 0 0,0 0 0,0 0 0,-1 0 1,1 0-1,0 0 0,0 0 0,-1 0 0,1 0 0,-1 0 0,1 0 1,-1 0-1,1 0 0,-1 0 0,0 1 0,1-1 0,-1 0 0,0 0 1,1 1-1,-1-1 0,0 0 0,0 1 0,0-1 0,0 1 0,0-1 1,0 1-1,0-1 0,0 1 0,0 0 0,0 0 0,0-1 1,0 1-1,0 0 0,0 0 0,-1 0-124,-56 25 1027,31-9-1043,1 1-1,1 2 1,0 0 0,2 2 0,0 1 0,1 0 0,2 2-1,-4 5 17,22-26 0,0 0-1,1 1 1,-1-1-1,0 1 1,1-1-1,0 1 1,0-1-1,0 1 1,0 0-1,1-1 1,0 1-1,-1 0 1,1 0-1,0-1 1,1 3 0,-1-5 2,0 0 0,1 0 0,-1 0 0,0 1 0,1-1 0,-1 0 0,1 0 0,0 0 0,-1 0-1,1 0 1,0 0 0,-1 0 0,1 0 0,0 0 0,0 0 0,0 0 0,0-1 0,0 1 0,0 0 0,0 0 0,0-1 0,0 1 0,1-1 0,-1 1 0,0-1 0,0 0 0,0 1 0,0-1 0,1 0 0,-1 0 0,0 0 0,0 0 0,1 0-1,-1 0 1,0 0 0,0 0 0,1-1 0,-1 1 0,0 0 0,0-1 0,0 1 0,1-1-2,11-4 54,1-1 0,-1-1 0,-1 0 0,1 0 0,-1-2 0,0 1-1,-1-2 1,0 1 0,9-12-54,-3 6 58,204-204 593,-206 203-591,0 0 1,-2-1-1,0-1 0,0 0 1,-2 0-1,-1-1 1,0-1-1,-1 0 0,-1 0 1,4-17-61,-11 31 10,0 1-1,-1 0 1,0-1 0,0 1 0,0 0-1,-1-1 1,0 1 0,0 0-1,0-1 1,0 1 0,-1 0 0,0 0-1,0 0 1,0 0 0,-1 1 0,1-1-1,-1 0 1,-1 1 0,1 0 0,0 0-1,-1 0 1,0 0 0,0 0 0,0 1-1,0 0 1,-1 0 0,1 0-1,-1 0 1,0 1 0,0 0 0,-4-2-10,-3-1-8,0 1 1,1 1 0,-1 0-1,0 0 1,0 2 0,-1-1-1,1 1 1,0 1 0,-1 0-1,1 1 1,0 0 0,0 1 0,-4 1 7,4 0-16,2 1 0,-1 0 0,0 1 1,1 0-1,0 0 0,0 1 1,0 0-1,1 1 0,0 0 1,0 1-1,0 0 0,1 0 1,1 0-1,-1 1 0,2 1 1,-1-1-1,1 1 0,0 0 1,1 0-1,0 1 0,-1 5 16,7 32-2137,23-28-2171,6-13-64</inkml:trace>
  <inkml:trace contextRef="#ctx0" brushRef="#br0" timeOffset="22192.424">9474 16807 4817,'6'-16'11169,"-11"21"-9593,-14 26-1262,2 1 0,2 1 0,1 0 0,1 1 0,-6 30-314,13-11 11,5-52-8,1 1 0,0-1 0,0 0 0,0 0 0,0 1 0,0-1 0,0 0 0,1 0 0,-1 1 0,0-1 0,1 0 0,-1 0 0,1 1 0,-1-1 0,1 0 0,-1 0 0,1 0 0,0 0 0,0 0 0,-1 0 0,1 0 0,0 0 0,0 0 0,0-1 0,0 1 0,0 0 0,0 0 0,0-1 0,1 1 0,-1-1 0,0 1 0,0-1 0,0 1 0,1-1 0,-1 0 0,0 0 0,0 0 0,1 1 0,0-1-3,71-32 220,-33 5-161,-1-2 0,-2-2-1,-1-1 1,-1-1 0,-2-3-1,-2 0 1,3-7-59,17-40 48,-52 83-54,1 0 0,0 0 0,-1 0 0,1 0 0,0 0 0,0 0 0,-1 0 0,1 0 0,0 0 0,0 0 0,-1 0 0,1 0 0,0 0 0,-1-1 0,1 1 0,0 0-1,0 0 1,0 0 0,-1 0 0,1 0 0,0-1 0,0 1 0,-1 0 0,1 0 0,0-1 0,0 1 0,0 0 6,-17 21-52,2 2 0,0 0 0,2 0 0,0 1 0,2 1 0,0 0 0,-5 23 52,14-44-9,0 0 0,0 1 1,1-1-1,-1 1 0,1-1 0,0 1 0,1 0 0,-1-1 1,1 1-1,0 0 0,0-1 0,0 1 0,1 0 0,-1-1 1,1 1-1,0 0 0,1-1 0,-1 0 0,1 1 0,0-1 1,0 0-1,0 1 0,1-1 0,0 1 9,-3-5-5,1 2-271,1-1 0,-1 1-1,1-1 1,-1 0 0,1 1 0,-1-1-1,1 0 1,0 0 0,-1 0-1,1 0 1,0 0 0,0 0 0,0-1-1,0 1 1,0 0 0,0-1-1,0 0 1,0 1 0,0-1 0,0 0 276,16-13-3868</inkml:trace>
  <inkml:trace contextRef="#ctx0" brushRef="#br0" timeOffset="22517.572">10040 16916 10730,'-9'14'2561,"1"1"960,-5 6-3041,-3 11-312,6 4-16,2 13-8,4-4-528,1 2-905,1-7-1663,-1-5-617,0-17-1248</inkml:trace>
  <inkml:trace contextRef="#ctx0" brushRef="#br0" timeOffset="22838.067">9893 16887 9498,'103'-52'8599,"-95"48"-8459,1 0 1,-1 1-1,1 0 0,0 1 0,0 0 0,0 0 0,0 1 0,1 0 1,-1 1-1,0 0 0,0 0 0,0 1 0,1 0 0,-1 0 1,0 1-1,0 1 0,-1 0 0,1 0 0,0 0 0,-1 1 1,5 3-142,-12-6 2,1 0 0,0 1-1,-1-1 1,1 1-1,-1-1 1,1 1-1,-1 0 1,0 0 0,0 0-1,0-1 1,0 1-1,0 0 1,0 0-1,0 0 1,-1 1-1,1-1 1,-1 0 0,1 0-1,-1 0 1,0 0-1,0 0 1,0 1-1,0-1 1,0 0-1,-1 0 1,1 0 0,0 0-1,-1 1 1,0-1-1,1 0 1,-1 0-1,0 0 1,0 0-1,0-1 1,-1 1 0,0 1-1,-57 52 73,-17-10 154,70-39-146,22-4-54,-13-2-23,147 20 74,-145-21-80,-1 1-1,0 0 0,1 0 0,-1 1 1,0-1-1,1 1 0,-1 0 1,0 0-1,0 1 0,1-1 0,-1 1 1,0 0-1,-1 0 0,1 0 1,0 0-1,-1 1 0,1 0 1,-1-1-1,0 1 0,0 1 0,0-1 1,0 0-1,0 1 0,-1-1 1,1 1-1,-1 0 0,0 0 0,0 0 1,-1 0-1,1 0 0,-1 0 1,0 0-1,1 4 3,-3 1-8,0-1 0,0 1 0,-1 0 0,0-1 0,-1 0 0,0 0 0,0 0 0,-1 0 0,0 0 1,0 0-1,-1-1 0,1 0 0,-2 0 0,1 0 0,-1-1 0,0 0 0,-4 4 8,-5 2 10,0 0-1,0-1 1,-2-1 0,1 0 0,-1-1-1,0-1 1,-8 2-10,14-6-51,1-1 0,-1 0 0,0 0 0,0-1 0,1-1 0,-1 0 1,0-1-1,0 0 0,-1 0 0,2-1 0,-1 0 0,-4-2 51,-76-28-4143,27-4 593</inkml:trace>
  <inkml:trace contextRef="#ctx0" brushRef="#br0" timeOffset="23668.331">6911 13352 6937,'-23'-54'7821,"-41"-14"-7809,34 39 427,16 13-448,-1 1 1,-1 0-1,0 1 1,-1 1-1,0 1 1,-1 0-1,-1 1 1,1 1 0,-2 1-1,1 0 1,-2 2-1,1 0 1,-1 1-1,1 1 1,-19-1 8,-24 2-35,0 3 0,-1 3 0,1 3 0,-1 3 35,-272 53 37,278-49-31,1 3-1,0 3 0,2 1 1,0 4-1,-19 11-5,18-1-1,2 3 1,1 1 0,-27 28 0,50-39 4,2 1 0,1 2 0,1 1 0,1 0 0,2 2 1,1 1-1,-17 36-4,24-38-8,2 1 0,1 0 1,1 1-1,2 0 0,1 1 1,2 0-1,2 0 0,0 1 1,3 27 7,2-12-4,3 0 1,2 0-1,2 0 1,3-1-1,1-1 1,3 0 0,5 10 3,0-8 9,1-1 1,3 0 0,2-2-1,2-1 1,2-1 0,2-2 0,8 6-10,-13-19 13,1-2 0,1-1 1,2-2-1,0-1 0,2-1 1,1-2-1,0-1 0,1-1 1,1-3-1,37 13-13,-9-10 37,1-2-1,1-4 1,-1-2 0,2-3 0,-1-3 0,1-3-1,27-4-36,-31-2 197,-1-2 0,-1-3-1,0-3 1,0-3 0,-1-2 0,-1-3-1,-1-2 1,37-21-197,-27 9 440,-1-3-1,-2-3 1,-2-2 0,27-26-440,-35 22 268,-3-3 0,-1-2 0,-3-2 0,-3-2 0,-1-2 0,-3-2 0,4-14-268,-31 48 80,-1-1 0,-2 0 0,-1 0 0,0-1 0,-2 0 0,-2-1 0,0 0 0,-2 0 0,0 0 0,-3 0 0,0-1 0,-1 1-1,-2-1 1,-1 1 0,-6-24-80,4 31 28,0 0-1,-2 0 0,0 1 0,-1 0 0,-1 0 1,-1 1-1,-1 0 0,-1 0 0,0 1 1,-1 1-1,-1 1 0,-11-11-27,-15-11-49,-1 2 1,-2 2-1,-1 2 0,-2 2 0,-1 2 1,-1 2-1,-2 2 0,0 2 0,-1 2 1,-1 3-1,-10 0 49,-7-1-1372,-2 4-1,0 3 1,0 3 0,0 4-1,-20 2 1373,-77 10-4278</inkml:trace>
  <inkml:trace contextRef="#ctx0" brushRef="#br0" timeOffset="24996.996">8110 17872 7810,'1'7'4231,"16"-10"-2837,-12 2-1457,541-114 3969,532-94-3044,-534 66-685,-403 98-376,-2-6-1,9-11 200,-108 42-1349,-24 10-1860,-24 6-365</inkml:trace>
  <inkml:trace contextRef="#ctx0" brushRef="#br0" timeOffset="25320.132">9004 18163 5993,'6'-12'1441,"-2"6"-768,0-1 1,-1 0-1,1 0 1,-1-1-1,-1 1 1,1-1-1,-1 1 0,-1-1 1,1 0-1,-1 0 1,0 1-1,-1-7-673,-1 12 114,-1 0-1,1 0 1,-1 0-1,1 0 0,-1 0 1,0 0-1,0 0 1,1 0-1,-1 1 0,-1-1 1,1 1-1,0 0 1,0-1-1,0 1 0,-1 0 1,1 0-1,-1 0 1,1 1-1,-1-1 0,1 0 1,-1 1-1,1 0 1,-1 0-1,1-1 0,-1 2 1,0-1-1,0 0-113,-8 0 31,1 0 0,0 1 0,0 0 0,-1 1 1,1 0-1,0 1 0,0 0 0,1 0 0,-1 1 0,1 0 0,0 1 0,0 0 0,0 0 0,0 1 0,1 0 0,0 1 0,-1 1-31,-6 6-23,0 2 0,1 0 1,0 0-1,2 1 0,0 1 0,1 0 0,-8 17 23,-7 51-117,26-84 115,0-1 1,0 1-1,0 0 1,0-1-1,0 1 1,0 0-1,0-1 1,1 1-1,-1-1 0,1 1 1,-1 0-1,1-1 1,-1 1-1,1-1 1,0 1-1,0-1 1,0 0-1,0 1 1,0-1-1,0 0 0,0 0 1,0 1-1,0-1 1,1 0-1,-1 0 1,0 0-1,1-1 1,-1 1-1,1 0 0,-1 0 1,1-1-1,-1 1 1,1-1-1,0 1 1,-1-1-1,1 0 1,-1 0-1,1 1 0,0-1 1,-1 0-1,1-1 1,0 1-1,-1 0 1,1 0-1,0-1 1,-1 1 1,82-25 61,-79 23-58,29-13 69,-1-2-1,-1-2 1,-1 0-1,0-2 1,-2-1-1,0-2 0,1-3-71,0 1 165,-1-2-1,-2-1 0,0-1 0,-2-1 1,-2-1-1,10-19-164,-28 47 26,-1-1 0,0 1-1,0 0 1,-1-1 0,1 0 0,-1 1-1,0-1 1,0 0 0,0 0 0,-1 0-1,1 0 1,-1-1 0,-1 1 0,1 0-1,-1 0 1,0-1 0,0 1 0,0 0-1,-1 0 1,0-1 0,0 1 0,0 0-1,-1 0 1,0 0 0,1 0 0,-2 0-1,1 0 1,-1 1 0,0-1-26,-8-4 10,-2 1 1,1 0-1,-1 1 1,0 0-1,-1 1 0,1 1 1,-1 0-1,0 0 1,-1 2-1,1 0 0,0 0 1,-1 2-1,0-1 1,0 2-1,1 0 1,-15 2-11,8-1-99,0 0-1,0 1 1,0 2 0,0 0 0,0 1 0,1 1 0,0 1 0,0 0 0,0 2 0,1 0 0,1 2 0,-5 2 99,-8 16-1185,30-29 1084,1 1 1,-1-1-1,0 1 0,1 0 1,-1 0-1,1-1 1,-1 1-1,1 0 1,-1 0-1,1 0 0,0-1 1,-1 1-1,1 0 1,0 0-1,0 0 0,0 0 1,0 0-1,0 0 1,0 0-1,0 0 1,0-1-1,0 1 0,0 0 1,0 0-1,0 0 1,1 0-1,-1 0 1,0 0-1,1-1 0,-1 1 1,0 0-1,1 0 1,-1 0-1,1-1 1,-1 1-1,1 0 0,0-1 1,-1 1-1,1 0 1,0-1-1,0 1 1,-1-1-1,1 1 0,0-1 1,0 1-1,0-1 1,-1 0-1,1 1 1,0-1-1,0 0 0,0 0 1,0 0-1,0 0 101,33 11-3706</inkml:trace>
  <inkml:trace contextRef="#ctx0" brushRef="#br0" timeOffset="26237.486">9673 17882 7426,'47'-69'7428,"-49"82"-5937,-78 148-1212,-6-4-1,-93 125-278,162-258 60,17-24-54,0 0 0,-1 1 0,1-1 0,0 0 1,0 1-1,0-1 0,0 0 0,0 1 0,-1-1 0,1 0 0,0 0 0,0 1 0,0-1 0,-1 0 0,1 1 0,0-1 0,-1 0 0,1 0 0,0 0 0,0 1 0,-1-1 0,1 0 0,0 0 1,-1 0-1,1 0 0,0 0 0,-1 1 0,1-1 0,0 0 0,-1 0 0,1 0 0,-1 0 0,1 0 0,0 0 0,-1 0 0,1 0 0,0-1 0,-1 1 0,1 0 0,0 0 0,-1 0 0,1 0 0,0 0 1,-1 0-1,1-1 0,0 1 0,-1 0 0,1 0 0,0-1 0,0 1 0,-1 0 0,1 0 0,0-1 0,0 1 0,-1 0 0,1 0 0,0-1 0,0 1-6,-4-24-2144,2-15 330</inkml:trace>
  <inkml:trace contextRef="#ctx0" brushRef="#br0" timeOffset="26548.865">9374 17934 8178,'9'14'1832,"5"5"745,5 13-2329,4 6-192,9 5 32,1-10-16,10 3 32,-4-11-8,5-1 2640,-9 8-5360,-9 6 2664</inkml:trace>
  <inkml:trace contextRef="#ctx0" brushRef="#br0" timeOffset="26549.865">10060 17937 6017,'-11'11'6554,"7"8"-3466,2 16-455,2 9-2697,0 8-2705,-2-7 2753,10 2 32,0-10 0,2-7 56,-2-6-152,-1 4-3008,-5-7 991</inkml:trace>
  <inkml:trace contextRef="#ctx0" brushRef="#br0" timeOffset="26819.945">9812 17928 10018,'103'-95'7795,"-90"87"-7723,0 2-1,1 0 1,0 1-1,0 0 1,0 1-1,1 1 1,-1 0-1,1 1 1,0 1-1,-1 0 1,1 1 0,0 0-1,0 1 1,0 1-1,-1 0 1,1 1-1,-1 1 1,1 0-1,-1 1 1,-1 1-1,1 0 1,1 1-72,-10-5 0,-1 0 0,1 0 1,-1 1-1,1-1 0,-1 1 0,0 0 0,0 0 1,0 0-1,0 1 0,0-1 0,-1 1 1,0 0-1,0 0 0,0 0 0,0 0 1,0 1-1,-1-1 0,0 1 0,0 0 0,0-1 1,-1 1-1,1 0 0,-1 5 0,-1-3 3,0 0 0,-1 0 0,1 0 0,-2 0 0,1 0 1,-1 0-1,0-1 0,-1 1 0,1 0 0,-1-1 0,-1 0 0,1 0 0,-1 0 0,0 0 0,0 0 0,-1-1 0,0 1 0,-5 3-3,-4 4 30,0-2 0,-1 0 0,0 0 0,0-1 0,-2-1 0,-12 5-30,-36 6 305,84-25-195,-7 3-120,0 2 0,0 0 0,0 0 0,0 1 0,0 1 0,0 0 0,0 1 0,-1 0 0,1 0 0,-1 1 0,0 1 0,0 0 1,-1 0-1,1 1 0,-1 1 0,0 0 0,-1 0 0,9 8 10,-16-12-4,1 1 0,-1-1 0,0 1 0,0-1 0,0 1 0,0 0 0,0 0 0,-1 0 0,0 0 0,0 0 0,0 0 0,0 0 0,-1 1 0,1-1 0,-1 0 0,0 0 0,-1 0 0,1 1 0,-1-1 0,1 0 0,-1 0 0,-1 0 0,1 0 4,-46 84-71,35-75 182,-1-1 0,0 0 0,0 0-1,-1-2 1,0 0 0,-1 0 0,0-2 0,-1 0 0,0 0-1,0-2 1,-1 0 0,0 0 0,0-2 0,0 0-1,0-1 1,0-1 0,-1 0 0,1-2 0,-1 0-1,0 0 1,1-2 0,-17-3-111,-30-27-1993,41 17-1634,-1 1-400</inkml:trace>
  <inkml:trace contextRef="#ctx0" brushRef="#br0" timeOffset="28983.25">11472 16162 8658,'8'12'2240,"7"-3"817,9 2-2369,19 4 16,11-9 40,21-9 81,7-5-161,21-11-80,-6-12-248,11 2-128,-14 2-136,-6-2-192,-24 10-616,-31-1-3017,-30 8 608</inkml:trace>
  <inkml:trace contextRef="#ctx0" brushRef="#br0" timeOffset="29289.213">11519 16468 10298,'-1'-4'2945,"13"2"632,24-7-2681,19-5-712,30-8 16,17-3-56,39-6-8,0 0 200,21-11-3993,-18-1 1337</inkml:trace>
  <inkml:trace contextRef="#ctx0" brushRef="#br0" timeOffset="30164.123">15196 10191 4985,'-20'-5'837,"-1"0"0,1 1 0,-1 1 0,0 1 0,1 1 0,-14 1-837,-131 19 965,73 0-1020,0 5 1,1 3 0,-46 23 54,81-25-48,0 2 1,2 2-1,2 3 0,0 2 1,3 2-1,0 3 1,-20 23 47,-17 21-106,4 3 1,4 4 0,-61 93 105,73-88-4,5 3 1,5 3 0,4 1-1,1 11 4,10-7 65,5 1 0,4 3 0,-15 102-65,29-97 41,5 0 1,5 1-1,5 41-41,4-74-5,3 0 1,4 0-1,4 0 0,16 54 5,-22-110 11,2-1 1,1-1-1,1 0 0,1 0 0,1-1 0,1 0 0,1-1 0,2-1 1,0 0-1,1-1 0,1-1 0,1-1 0,0 0 0,13 8-11,7-1 80,1-2 0,1-2 0,1-1 0,0-2 0,2-2 0,0-2 0,1-2 0,0-2 0,43 5-80,-23-7 238,1-3-1,-1-2 1,1-4-1,0-2 0,0-3 1,-1-3-1,0-2 0,11-7-237,38-13 769,-2-4-1,-1-6 1,-3-5-1,85-48-768,-83 30 793,-2-6 0,80-68-793,-107 73 177,-2-3 0,-4-4 1,-3-3-1,-3-2 0,-4-4 0,23-40-177,-39 49 92,-4-1 0,-3-2 0,-3-2 0,23-65-92,-37 75 95,-3 0 1,-3-2-1,-2-1 0,-4 0 0,-1-18-95,-7 53 36,-2-1-1,-2 1 1,-1-1-1,-1 0 1,-2 1-1,-2-1 1,-1 1 0,-1 0-1,-2 0 1,-2 1-1,-1 1 1,-1 0-1,-2 0 1,-1 1-1,-1 1 1,-2 1-1,-15-18-35,1 14-177,-1 2-1,-2 1 0,-1 1 0,-1 3 0,-1 1 0,-1 2 1,-1 1-1,-1 3 0,-15-4 178,-31-7-1741,-1 5-1,-1 3 1,-6 3 1741,-103-13-3750</inkml:trace>
  <inkml:trace contextRef="#ctx0" brushRef="#br0" timeOffset="32345.473">13524 15860 8138,'114'-118'9750,"-114"117"-9693,1 1 0,-1-1-1,0 0 1,0 1 0,0-1 0,0 0 0,0 0 0,0 1-1,0-1 1,0 0 0,0 1 0,0-1 0,-1 0 0,1 1 0,0-1-1,0 0 1,-1 1 0,1-1 0,0 0 0,-1 1 0,1-1-1,-1 1 1,1-1 0,-1 0 0,1 1 0,-1 0 0,1-1 0,-1 1-1,1-1 1,-1 1 0,0-1 0,1 1 0,-1 0 0,0 0-1,1-1 1,-1 1 0,0 0 0,1 0 0,-1 0 0,0 0 0,1 0-1,-1 0 1,0 0 0,0 0 0,1 0 0,-1 0 0,0 0 0,1 0-1,-1 0 1,0 0 0,1 1 0,-1-1 0,0 0 0,1 1-1,-1-1 1,0 0 0,1 1 0,-1-1 0,1 1-57,-96 22 540,64-12-540,1 1 0,1 1 0,0 2-1,1 1 1,0 2 0,1 0 0,1 2 0,1 1 0,1 1 0,-10 13 0,16-16-9,2 1 1,0 0 0,1 1 0,1 0 0,1 2-1,1 0 1,1 0 0,1 1 0,1 0 0,1 1-1,1 0 1,1 1 0,-1 18 8,7-39-4,0 1 0,1 0-1,0-1 1,0 1 0,0 0 0,1 0 0,0-1 0,0 1-1,0-1 1,1 1 0,0-1 0,0 1 0,0-1 0,1 0-1,-1 0 1,1 0 0,1 0 0,-1-1 0,1 1-1,-1-1 1,1 0 0,0 0 0,1 0 0,-1 0 0,1-1-1,0 0 1,0 0 0,0 0 0,0-1 0,0 1 0,5 0 4,11 3 9,0-2 0,0 0-1,0-2 1,1 0 0,-1-1 0,1-1 0,7-2-9,23-2-54,0-2-1,0-2 0,0-2 1,-1-2-1,39-17 55,16-15-3286,-20-11 321</inkml:trace>
  <inkml:trace contextRef="#ctx0" brushRef="#br0" timeOffset="36746.218">14748 15836 9346,'0'-11'3441,"-3"11"296,8 1-2201,10 3-1096,23-1-56,13-3-216,30-11-16,-8-3 80,-1 2-184,91-23 40,-15 0-88,-5-3-712,-28 8-416,-87 27-2785,-47 18 48</inkml:trace>
  <inkml:trace contextRef="#ctx0" brushRef="#br0" timeOffset="37002.704">14753 16087 11130,'12'5'2241,"26"-8"1152,16 0-3313,25-14-32,12-7 8,25-11 64,-7-1-80,14-2 96,-17 6-456,-4 0-3105,-30 11 960</inkml:trace>
  <inkml:trace contextRef="#ctx0" brushRef="#br0" timeOffset="37356.741">15689 15400 10754,'15'-13'6077,"18"7"-3847,-25 6-2014,131-10 55,1 7-1,56 9-270,-173-5 5,-1 2 0,1 0 1,-1 1-1,1 2 0,13 4-5,-32-8-2,1-1 0,-1 1 0,0 0 0,0 0 0,0 0 0,0 0 0,0 1 0,0 0 0,-1-1-1,1 2 1,-1-1 0,0 0 0,0 1 0,0-1 0,0 1 0,-1 0 0,1 0 0,-1 0 0,0 0 0,0 0 0,0 0 0,-1 1 0,0-1-1,1 1 1,-2-1 0,1 1 0,0-1 0,-1 1 0,0-1 0,0 1 0,0 0 0,-1-1 0,0 1 0,1-1 0,-2 1 0,0 2 2,-8 23-7,-2-1 1,-1 0 0,-1-1-1,-1-1 1,-2 0 0,0-1 0,-2-1-1,-1-1 1,-1 0 0,-18 15 6,-100 104-411,-120 93 411,116-115-3011,20-18 249</inkml:trace>
  <inkml:trace contextRef="#ctx0" brushRef="#br0" timeOffset="38639.918">4679 15019 5857,'9'-21'1155,"-1"0"0,-1-1-1,0 0 1,-2-1 0,1-12-1155,-5 27 74,-1 0 1,0 0 0,0 0-1,0 0 1,-1 0-1,0 0 1,-1 0 0,0 0-1,0 0 1,-1 1-1,0-1 1,0 1-1,0 0 1,-1 0 0,0 0-1,-1 0 1,1 1-1,-2-1-74,-10-7 100,-1 1-1,0 0 1,-1 2-1,0 0 1,-1 0-1,0 2 1,-1 1-1,1 0 0,-2 1 1,1 1-1,-1 1 1,0 1-1,0 1 1,-14 0-100,-63-6 66,-1 4 1,0 5 0,0 4-1,0 4 1,-64 15-67,-202 58-5,297-63 38,1 4 0,2 2 1,0 3-1,2 3 1,-8 7-34,-30 27 310,4 5 0,-8 11-310,44-30 179,2 1 1,2 4 0,3 2-1,-9 16-179,18-13 127,2 2 0,3 2 0,3 2-1,-13 36-126,16-22 69,3 1-1,3 2 0,5 1 1,-4 32-69,-12 101 105,-1 92-105,6 157 71,30-371-46,5 0 1,3 0 0,11 56-26,-3-94 58,2-1 0,2 0-1,16 34-57,-15-49 33,2-1 1,2-1-1,1-1 0,2 0 0,15 15-33,156 175 94,0-1 4,-168-192-94,2-3-1,1 0 1,2-2 0,1-1 0,1-2 0,2-1-1,34 19-3,-31-27 3,1-1-1,1-3 0,0 0 0,1-3 0,33 4-2,236 19 59,2-24-23,-265-12-34,0-1 0,0-3 0,-1-2 0,0-2 0,42-15-2,1-9 157,-2-4-1,-2-3 0,17-15-156,286-174 1436,-26 14-205,-287 167-1028,-2-3-1,-3-2 1,21-25-203,-21 8 123,-4-3 1,50-71-124,-87 107 23,-2-2-1,-1-1 1,-2 0 0,-2-2 0,-2-1 0,1-8-23,-9 14 58,-1 0-1,-2 0 0,-2-1 1,-2 0-1,-1-1 1,-2 1-1,-2-1 1,-2 0-1,-1 1 1,-4-14-58,-20-78 174,-5 1 0,-7 2 1,-5 2-1,-5 2 0,-42-74-174,88 194 1,-216-468 18,178 391-30,-5 1 1,-2 2 0,-5 2-1,-28-31 11,48 68-21,-2 0-1,-1 3 0,-2 1 1,-38-28 21,25 28-27,-2 3 0,0 2 0,-3 2 0,0 3 0,-2 2 0,-34-8 27,40 18-190,0 2-1,0 2 0,-1 3 0,0 2 1,-1 2-1,0 3 191,-160 19-1694,-47 48-1002,-27 31-1569</inkml:trace>
  <inkml:trace contextRef="#ctx0" brushRef="#br0" timeOffset="43984.753">9538 14426 5649,'-169'-22'6100,"-139"-4"-5640,201 23-396,-104 12-64,182-4 30,0 1 0,1 1-1,0 1 1,0 2 0,1 1-1,0 1 1,1 1 0,-23 16-30,12-8 79,2 2 0,1 1 0,0 2 0,2 1 0,1 2 0,1 1 0,-1 4-79,-51 67 120,4 2 0,-14 33-120,30-33 15,4 3 0,-37 95-15,38-55-5,6 3 0,-14 79 5,24-55 12,7 1-1,-4 95-11,20-80 47,8 1-1,9 21-46,7-121 32,3-1-1,9 28-31,-11-80 9,2-1 1,2 0-1,1-1 1,1 0-1,2-1 1,2-1-1,1 0 1,9 11-10,8 7 31,1-3-1,3-1 1,1-1 0,43 34-31,-37-39 23,3-2 0,1-3 0,1-2 0,56 27-23,252 111 53,-269-134-27,2-4 0,1-4-1,17 0-25,-10-10 80,1-4 0,88 2-80,-130-15 51,1-2 0,-1-3 0,1-2 0,31-9-51,-48 5 124,1-2-1,-2-2 1,1-2-1,-2-2 1,30-16-124,-12-2 532,-2-2 0,-1-3 0,11-13-532,166-106 1491,-221 151-1447,29-18 52,-1-2 0,-1-1 0,-1-2 0,5-8-96,1-14 180,-1-2 1,-3-1-1,-3-3 0,-2-1 0,-2-1 1,-4-2-1,-2-1 0,17-62-180,21-72 272,-4-39-112,-10-3 0,-9-15-160,-30 157 116,-3-1-1,-5 1 1,-7-64-116,0 112 114,-3-1 1,-2 1 0,-2 0 0,-2 0-1,-2 2 1,-3-2-115,1 12 120,-2 1 0,-2 1 1,-1 0-1,-1 2 0,-2 0 0,-23-23-120,8 9 67,-3 3 0,-1 2-1,-2 1 1,-2 2 0,-1 3 0,-36-20-67,-90-45-18,-108-42 18,-75-8-1143,292 128-56,0 4 0,-2 2 0,0 4 1,0 2-1,-3 3 1199,-154-5-4559</inkml:trace>
  <inkml:trace contextRef="#ctx0" brushRef="#br0" timeOffset="52183.841">13863 15221 8642,'12'-72'1853,"-13"69"-1758,0 1 0,0-1-1,0 1 1,-1-1 0,1 1 0,0 0 0,-1 0 0,0-1 0,1 1 0,-1 0 0,0 1 0,0-1 0,0 0 0,0 0 0,-1 1 0,1-1 0,0 1 0,-1 0-1,1 0 1,0 0 0,-1 0 0,0 0 0,1 0 0,-1 1 0,-2-1-95,-21-4 24,0 2 1,0 1-1,0 1 1,-1 1-1,1 1 1,0 1-1,0 1 0,0 2 1,0 1-1,1 1 1,-1 0-1,2 3 0,-1 0 1,1 1-1,1 1 1,0 1-1,1 1 0,1 1 1,0 1-1,-13 13-24,3 1 15,0 0 0,2 2-1,2 1 1,0 2 0,3 0-1,-17 34-14,-7 16 94,5 2 0,3 2 0,-16 59-94,32-76 21,3 1 0,4 0 0,3 2 0,3-1 0,1 34-21,7-55 20,1 1 0,3 0 0,3-1-1,2 1 1,2-1 0,2 0 0,3-1 0,2 0 0,2 1-20,-14-44 16,0 1 1,0-1 0,1 1 0,1-1-1,-1 0 1,1-1 0,1 1-1,-1-1 1,1 0 0,1 0 0,0-1-1,0 0 1,0 0 0,1-1-1,0 0 1,0 0 0,1-1 0,-1 1-1,1-2 1,0 0 0,0 0-1,1 0 1,-1-1 0,1-1 0,0 0-1,0 0 1,0-1 0,0 0-1,0 0 1,0-1-17,24-7 133,-1 0 0,0-2 0,-1-2 0,0-1 0,0-2 0,-1 0 1,-1-2-1,-1-2 0,5-4-133,42-31 306,-3-3 1,55-54-307,-63 48 86,-2-1 0,-3-4 0,-4-2 0,-2-3 0,34-61-86,-50 73 128,-4-2 0,-2-2 1,-2 0-1,10-42-128,-27 64 153,-1 0-1,-3-1 1,-2 0-1,-1 0 0,-2-1 1,-2-21-153,-2 42 73,-2 1-1,0-1 1,-1 0 0,-1 1 0,-2 0-1,0 0 1,-1 0 0,-1 1 0,-1 0-1,-1 0 1,-1 1 0,0 0-1,-10-10-72,11 16-90,-2 0 1,1 1-1,-2 0 0,0 0 0,-1 2 0,0 0 0,0 0 0,-1 1 0,0 1 0,-1 1 0,0 0 0,-1 1 0,1 1 0,-16-4 90,-127-8-3290,-4 31-156</inkml:trace>
  <inkml:trace contextRef="#ctx0" brushRef="#br0" timeOffset="58864.197">4253 14963 5457,'-46'-4'6713,"-21"-25"-5692,33 7-606,20 12-273,0 1 0,0 1 0,-1 0 0,0 1 0,-1 0 0,0 1 0,-9-1-142,-17 2 162,0 2 0,0 2-1,0 1 1,0 3-1,0 1 1,1 2-1,-28 9-161,-8-2 79,-76 8 464,-80-2-543,75-3 155,152-14-157,0 0 0,0 1 0,0-1 0,0 2 0,1-1 0,0 1 0,0-1 0,0 1 0,0 1 0,0-1 0,1 1 0,0-1 0,0 1 0,0 1 0,0-1 0,1 0 0,-2 5 2,-16 21-16,-18 16-2,-2-3 0,-2-1-1,-9 3 19,-84 88-17,59-38-19,5 3 0,4 3 0,-51 106 36,30-54-7,-46 55 7,-54 40 11,177-234-12,0 1 1,1 0-1,1 0 0,0 1 1,2 0-1,0 1 0,0-1 0,2 2 1,0-1-1,1 1 0,-2 18 1,7 1-3,2 0-1,2-1 1,1 0 0,2 1-1,1-2 1,2 1-1,2-1 1,1-1-1,2 0 1,9 14 3,17 52 1,30 92 35,12 77-36,-67-210-1,2-1 0,3-1 0,2-1 1,3-1-1,27 44 1,-28-62 0,1 0 0,1-2 0,24 22 0,221 246 16,-232-254-7,-9-7-2,2-1 0,2-2-1,2-1 1,1-2 0,2-2-1,2-1 1,3 0-7,-22-23 16,1-1 1,0 0 0,0-2-1,1-1 1,0-1 0,0-1-1,1-1 1,-1-1 0,1-2-1,14-1-16,79 11 50,112 29-10,-201-34-36,0-2-1,1-2 1,-1-1 0,0-1 0,1-1 0,11-3-4,60-17 46,-1-4-1,-1-4 1,14-11-46,-17 7 36,172-67 7,-188 61-17,-2-4 1,-3-4-1,41-33-26,67-42 66,121-39 19,-296 157-56,0 0-1,0-1 1,-1 0 0,1 0-1,-1-1 1,-1 0-1,1-1 1,-1 1 0,0-1-1,-1-1 1,0 1-1,0-1 1,0 0 0,-1-1-1,0 1 1,2-8-29,185-420 808,-145 336-777,-4-2-1,1-20-30,-32 88 76,-2 0 0,-1 0 0,-1-1 0,-2 0 0,-2 0 0,-1-1-1,-2 1 1,-1-1 0,-2 1 0,-1-2-76,-11-20 170,-1 1-1,-3 0 1,-3 1 0,-21-40-170,-150-307 204,37 8-201,144 362-21,-1 0 1,-2 2 0,-2 0 0,0 0 0,-2 2 0,-1 0 0,-20-22 17,1 11-17,-1 1 0,-2 2 1,-1 2-1,-12-5 17,-324-215 107,139 95-159,224 149-36,-1 1 1,0 1-1,0 1 0,0 0 1,-1 1-1,0 1 1,0 0-1,0 1 1,-1 1-1,1 1 1,-1 0-1,0 2 1,0 0-1,0 1 88,-25 5-986,0 2 0,1 2 1,0 2-1,0 2 0,2 2 0,-24 12 986,-41 20-3375</inkml:trace>
  <inkml:trace contextRef="#ctx0" brushRef="#br0" timeOffset="60123.455">9307 14771 8178,'-2'-7'204,"0"0"1,0 0-1,-1 0 1,0 1 0,-1-1-1,1 1 1,-1 0-1,-1 0 1,1 0 0,-1 0-1,0 1 1,0 0-1,0 0 1,-1 0-1,0 1 1,0 0 0,0 0-1,0 0 1,-1 1-1,-4-2-204,-4 0 18,1 2-1,-1 0 1,0 1-1,0 1 1,0 0-1,0 0 1,-10 3-18,-33 3 93,0 4 0,0 2 0,1 2 0,0 3 0,2 3-1,-10 5-92,-25 12 394,1 3-1,-71 45-393,108-53 176,1 2 0,1 3-1,3 1 1,-25 26-176,-21 26-6,4 3-1,4 4 1,4 4-1,4 3 1,-6 21 6,62-86-22,1 0 0,2 2 0,2 0 0,1 1 0,3 1 0,0 4 22,-4 23-28,4 0 0,3 1 0,2 0 0,4 1 0,3 21 28,7 87 11,18 94-11,-5-142 33,7 0 0,10 20-33,79 258 94,-89-323-81,3 0 0,4-2-1,17 23-12,-26-59 13,3-1-1,1-2 1,3-1-1,1-1 0,2-2 1,2-2-1,17 13-12,20 9 61,3-4 1,21 10-62,154 97 106,-239-155-99,4 4-1,1-1 0,0-1 1,0 0-1,1-1 0,1-1 1,0-1-1,0-1 0,0 0 1,1-2-1,0 0 0,10 0-6,8-6 25,1-2-1,-1-1 0,0-2 0,-1-2 0,1-1 1,-2-3-1,1 0 0,27-15-24,294-123 497,-22 19 123,-8-20-258,-254 103-250,-1-2 0,-3-4 1,-2-3-1,-3-2 0,37-45-112,254-260 1130,-306 309-840,-2-2 0,-3-1 0,-2-3 1,-3-2-1,18-38-290,-41 63 248,-2 0 1,-1-1-1,-2-1 1,-1 0-1,-3-1 1,1-11-249,-3-34 165,-4 0 0,-4 0 0,-3-1 0,-4 2 0,-4-1 0,-4 1 0,-16-47-165,-3-4 37,-6 2 0,-29-58-37,49 142 30,-2 1 0,-3 2 0,-1 0 0,-3 2 0,-1 1 0,-22-22-30,-3 6 35,-2 2-1,-3 2 0,-33-21-34,46 43 0,-1 1 0,-2 3 0,-1 2 0,-1 2 0,-51-16 0,13 10-44,-1 4 0,-1 4 0,-2 4 0,-84-6 44,20 12-2304,-89 7 2304,59 11-3999</inkml:trace>
  <inkml:trace contextRef="#ctx0" brushRef="#br0" timeOffset="61001.799">13900 15273 9330,'-64'-14'5756,"41"10"-5726,1 0 1,-1 2-1,0 1 1,0 0-1,-1 2 0,1 1 1,1 1-1,-1 0 1,0 2-1,1 1 0,0 0 1,0 2-1,0 1 1,1 0-1,-19 13-30,4 8 5,0 2 0,3 1-1,0 1 1,3 3 0,0 0 0,3 2-1,-15 28-4,-192 317-9,195-317 11,-6 8-5,3 2 0,4 1 0,3 2 1,-1 14 2,30-78 5,1 0-1,1 0 1,1 1 0,0 0 0,1-1 0,1 1 0,0 0 0,2 0 0,-1 0 0,2 0-1,1 0 1,0-1 0,1 1 0,0-1 0,7 13-5,-3-13 49,0-1 1,2 0-1,0-1 0,0 0 0,2 0 1,0-2-1,0 1 0,1-1 1,0-1-1,1 0 0,1-1 0,-1-1 1,2 0-1,-1-1 0,1 0 1,0-2-1,1 0 0,-1 0 0,1-2 1,0 0-1,1-1 0,4 0-49,2 0 192,1 0-1,0-2 0,0 0 0,-1-2 1,1-1-1,0-1 0,16-5-191,-19 1 171,0-1 0,0-1 1,-1-1-1,-1 0 0,0-2 0,12-9-171,15-17 248,-1-2 0,-3-3 0,-1-1 0,-2-1 0,-3-3-1,-1-1 1,-3-1 0,5-13-248,30-48 349,-4-3 0,39-102-349,-83 169 140,-1-1-1,-3-1 1,6-34-140,-18 66 44,-1-1 0,-1 1 0,-1-1 0,0 0 0,-1 0 0,-1 1 0,-1-1 0,0 0 0,-2 1 0,0-1 0,0 1 0,-5-10-44,-1 7 15,-1 0 1,-1 0-1,0 1 0,-2 0 1,0 1-1,-1 1 1,0 0-1,-2 1 1,0 1-1,0 1 1,-2 0-1,0 1 1,-1 0-16,-2 2-534,1 0 1,-1 2 0,-1 0-1,0 1 1,0 2-1,-1 0 1,0 2-1,0 0 1,-20 0 533,-108-2-3625</inkml:trace>
  <inkml:trace contextRef="#ctx0" brushRef="#br0" timeOffset="118591.511">4467 16942 4177,'-39'-11'7344,"-24"-135"-4653,58 139-2645,0 1-1,0 0 1,-1 0-1,0 0 1,0 1-1,0 0 1,-1 0-1,1 1 1,-1 0-1,0 0 1,-1 0-1,1 1 1,-1 0-1,1 0 1,-1 1-1,0 0 1,0 1-1,0-1 1,0 2-1,0-1 1,0 1-1,0 0 1,0 1-1,0-1 1,0 2-1,0-1 0,0 1 1,-5 2-46,-320 42 307,288-42-306,0 2-1,1 2 1,-1 2 0,2 1 0,-1 3 0,-39 18-1,-328 132 13,369-143-34,2 2-1,0 1 1,2 3-1,0 1 0,2 1 1,-8 11 21,32-29-3,-9 5-4,2 2 0,0 0 0,1 1 0,1 1-1,0 1 1,2 0 0,0 1 0,2 1 0,0 0-1,2 1 1,0 0 0,2 1 0,1 0 0,1 0 0,1 1-1,1-1 1,1 2 0,1 3 7,3 17-7,1 0 0,3-1 1,2 1-1,2-1 0,2-1 0,1 0 0,3 0 0,2-1 1,3 2 6,4 0-12,3-1 1,1-2 0,2 0-1,3-2 1,1-1 0,1-2-1,3-1 1,16 12 11,-4-10-2,1-2 1,3-2-1,0-3 1,2-2-1,1-3 1,2-1-1,45 12 2,-45-19-6,1-2-1,1-3 0,0-2 1,1-3-1,0-3 0,23-1 7,161 1 36,-132-1 21,-14 0-69,0-5-1,17-5 13,-84 3-9,-1-2 0,0-2 0,0-1 0,-1-1 0,0-1 0,0-2 0,-1-1 0,27-16 9,-27 7 32,-1-2-1,0-1 0,-2 0 1,-1-2-1,-1-2 0,-2 0 1,0-1-1,-2-1 0,-1-1 1,-2 0-1,-1-2 0,-1 0 1,-2 0-1,3-15-31,4-11 176,-3-1 0,-2 0 0,-3-1 0,-3 0 0,-2-1 0,-3 1 0,-3-1 0,-2 0 0,-3 0 0,-3 0 0,-4-6-176,5 29 15,1 1 27,-1-1 1,-3 2 0,0-1 0,-3 1 0,-8-16-43,16 45 8,-1-1 1,0 1-1,0 1 1,-1-1-1,0 1 1,-1 0-1,0 0 1,0 1-1,0 0 1,-1 0-1,1 0 1,-1 1-1,-1 1 1,1-1-1,-1 1 0,1 1 1,-1-1-1,0 2 1,-7-2-9,-9-1-127,0 1 0,0 1 0,-1 2 0,1 0 0,-1 2 0,-16 2 127,-50 9-2213,2 4 0,-27 11 2213,117-27-12,-180 43-3342</inkml:trace>
  <inkml:trace contextRef="#ctx0" brushRef="#br1" timeOffset="158714.378">17629 14863 7402,'0'-2'269,"0"0"1,0 0-1,0-1 1,-1 1 0,1 0-1,-1 0 1,0 0-1,0 0 1,0-1 0,0 1-1,0 0 1,0 1 0,0-1-1,0 0 1,-1 0-1,1 0 1,-1 1 0,1-1-1,-1 1 1,0-1-1,0 1 1,0 0 0,0 0-1,0-1 1,0 1 0,0 1-1,0-1 1,0 0-1,0 0 1,0 1-270,-10 0 142,1 0 1,-1 1-1,1 0 0,-1 1 0,1 1 1,0 0-1,0 0 0,0 1 1,0 0-1,1 1 0,-1 0 0,1 1 1,-3 3-143,-24 12 47,2 2-1,0 2 1,2 1 0,1 1 0,1 2 0,1 1 0,2 2 0,1 1-1,2 0 1,1 2 0,1 1 0,2 1 0,2 1 0,2 0 0,-12 39-47,17-36 12,2 0 1,2 0 0,1 1 0,3 0 0,1 0 0,3 33-13,-1-67 1,1 0 0,1 0 0,0-1 1,0 1-1,0 0 0,1 0 0,0-1 0,1 1 0,-1-1 1,2 0-1,-1 0 0,1 0 0,0 0 0,0 0 0,1-1 1,0 0-1,0 0 0,0 0 0,1 0 0,0-1 1,0 0-1,0 0 0,1-1 0,-1 0 0,7 3-1,-2-4 68,0-1 0,0 0 0,1-1 0,-1 0 0,0-1 0,1 0 0,-1-1 0,0 0 0,0-1 0,1 0 0,-1 0 0,0-1 0,-1-1 0,1 0 0,-1-1 0,1 0 0,-1 0 0,-1-1 0,1 0 0,-1-1 0,0 0 0,-1 0-1,1-1 1,-1 0 0,-1-1 0,0 1 0,0-2 0,-1 1 0,2-3-68,-6 7 58,0 1 0,0-1 0,0 0 0,0 0 0,-1 0 0,0 0 0,0-1 0,0 1 0,-1 0 0,1 0 0,-1 0 0,0-1 0,-1 1 0,0 0 0,1 0 0,-2 0-1,1 0 1,0 0 0,-1 0 0,0 0 0,0 0 0,-1 0 0,1 1 0,-1-1 0,0 1 0,0 0 0,-1 0 0,1 0 0,-1 0 0,0 1 0,0-1 0,0 1 0,-4-2-58,5 3-2,1 1 0,-1 0 0,1 0 1,-1 0-1,1 0 0,-1 1 0,0-1 0,1 1 1,-1-1-1,0 1 0,1 0 0,-1 0 0,0 0 1,0 1-1,1-1 0,-1 1 0,0-1 1,1 1-1,-1 0 0,1 0 0,-1 0 0,1 0 1,-1 1-1,1-1 0,0 1 0,0-1 0,-1 1 1,1 0-1,0 0 0,1-1 0,-1 2 0,0-1 1,0 0-1,1 0 0,0 0 0,-1 1 1,1-1-1,0 1 0,0-1 0,0 1 0,0 0 2,2-2-3,-1 0-1,0 0 1,1 0-1,-1 1 0,1-1 1,-1 0-1,1 0 1,0 0-1,-1 0 0,1 0 1,0 0-1,0 0 1,0 0-1,0-1 1,0 1-1,0 0 0,0 0 1,0-1-1,0 1 1,0 0-1,0-1 0,0 1 1,1-1-1,-1 0 1,0 1-1,0-1 0,0 0 1,1 0-1,-1 0 1,0 0-1,0 0 1,1 0-1,-1 0 0,0 0 1,0 0-1,1-1 1,-1 1-1,0 0 0,0-1 1,0 1-1,1-1 1,-1 0 3,23-4 8,-1-2 1,1 0 0,-2-1 0,1-2 0,-1 0-1,-1-1 1,0-2 0,0 0 0,12-11-9,-5 5 37,-28 19-39,1-1 1,-1 1 0,1-1 0,-1 1-1,1-1 1,0 1 0,-1-1-1,1 1 1,-1 0 0,1-1-1,0 1 1,-1 0 0,1 0 0,0-1-1,0 1 1,-1 0 0,1 0-1,0 0 1,0 0 0,-1 0 0,1 0-1,0 0 1,0 0 0,-1 0-1,1 0 1,0 0 0,-1 1-1,1-1 1,0 0 0,0 1 0,-1-1-1,1 0 1,-1 1 0,1-1-1,0 0 1,-1 1 0,1-1 0,-1 1-1,1 0 1,-1-1 0,1 1-1,-1-1 1,1 1 0,-1 0 0,0-1-1,1 1 1,-1 0 0,0-1-1,0 1 1,1 0 0,-1-1-1,0 1 2,4 45-127,-4-37 111,-3 198-117,17-144 205,-13-62-92,0 0 0,0 0 0,0-1 0,0 1 0,0 0 0,0-1 0,0 1 0,0-1 0,1 1 0,-1-1 0,0 0 0,0 1 0,0-1 1,0 0-1,1 0 0,-1 0 0,0 0 0,0 0 0,0 0 0,1 0 0,-1 0 0,0 0 0,0-1 0,0 1 0,0 0 0,0-1 0,1 1 0,-1-1 1,0 1-1,0-1 0,0 0 0,0 0 0,0 1 0,-1-1 0,1 0 0,0 0 0,0 0 0,0 0 0,0 0 20,8-8-549,-1 1 0,-1-1-1,1 0 1,-1 0 0,-1-1 0,1 0 0,-2-1-1,1 1 1,0-5 549,-3 10-303,35-77-3860</inkml:trace>
  <inkml:trace contextRef="#ctx0" brushRef="#br1" timeOffset="158980.042">18056 14965 8834,'34'-58'6000,"-33"58"-5961,-1-1-1,0 0 1,1 0 0,-1 1 0,0-1-1,1 0 1,-1 1 0,1-1 0,-1 0-1,1 1 1,0-1 0,-1 1 0,1-1-1,0 1 1,-1-1 0,1 1 0,0 0-1,-1-1 1,1 1 0,0 0 0,0-1-1,-1 1 1,1 0 0,0 0 0,0 0-1,0 0 1,-1 0 0,1 0 0,0 0-1,0 0 1,0 0 0,0 0 0,-1 0-1,1 0 1,0 1 0,0-1 0,-1 0-1,1 0 1,0 1 0,0-1 0,-1 1-1,1-1 1,0 1 0,-1-1 0,1 1 0,-1-1-1,1 1 1,-1-1 0,1 1 0,-1 0-1,1-1 1,-1 1 0,1 0 0,-1 0-1,0-1 1,1 1 0,-1 0 0,0 0-1,0-1 1,0 1 0,1 0 0,-1 0-1,0 0 1,0-1 0,0 1 0,0 0-1,-1 0 1,1 0-39,4 22 43,-1-1 0,-2 1 0,0-1 0,-1 1 0,-2 9-43,1-21 12,-15 201 210,42 31 57,-25-236-316,1 33-788,-3-40 727,1 1 0,0 0 0,0 0-1,0 0 1,-1-1 0,1 1 0,0 0 0,-1-1 0,1 1 0,-1 0 0,1-1 0,-1 1 0,1 0 0,-1-1 0,1 1 0,-1-1 0,0 1 0,1-1 0,-1 1-1,0-1 1,1 0 0,-1 1 0,0-1 0,0 0 0,1 0 0,-1 1 0,0-1 0,0 0 0,0 0 0,1 0 0,-1 0 0,0 0 0,0 0 0,0 0 0,1 0 0,-1 0-1,0 0 1,0-1 0,1 1 0,-1 0 0,0 0 0,0-1 98,-26-11-3550</inkml:trace>
  <inkml:trace contextRef="#ctx0" brushRef="#br1" timeOffset="159319.629">17860 14894 8826,'96'-112'7549,"-86"102"-7387,0 1 0,1 0 0,0 0 0,1 1 0,0 1-1,0 0 1,0 1 0,1 0 0,0 0 0,0 2 0,0 0 0,1 0-1,0 1 1,13-1-162,-22 4 4,-1-1 0,1 1 0,-1 0 0,1 0 0,-1 1 0,1 0-1,-1-1 1,1 1 0,-1 1 0,0-1 0,1 1 0,-1 0 0,0 0 0,0 0-1,0 0 1,0 1 0,-1-1 0,1 1 0,-1 0 0,1 0 0,-1 0-1,0 1 1,0-1 0,-1 1 0,1 0 0,-1 0 0,0 0 0,1 0 0,-2 0-1,1 0 1,0 1-4,0 10 2,0 0 0,-1 0 0,-1-1 0,0 1 0,-1 0 0,-1 0 0,0 0 0,-1-1 0,0 1 0,-3 5-2,-1 4 193,0-1-1,-1 1 0,-2-2 1,0 1-1,-1-1 1,-1-1-1,-2 0 0,0-1 1,-1 0-1,0-1 0,-2-1 1,-6 5-193,19-19 50,4-4-45,1 0 1,0 0-1,-1 0 1,1 0-1,-1 1 0,1-1 1,-1 0-1,1 0 1,-1 1-1,1-1 0,-1 0 1,1 1-1,-1-1 1,0 0-1,1 1 0,-1-1 1,1 1-1,-1-1 1,0 1-1,1-1 1,-1 1-1,0-1 0,0 1 1,1-1-1,-1 1 1,0-1-1,0 1 0,0-1 1,0 1-1,0 0 1,0-1-1,0 1 0,0-1 1,0 1-1,0-1 1,0 1-1,0 0 0,0-1 1,0 1-1,-1-1 1,1 1-1,0-1 1,0 1-1,-1-1 0,1 1 1,0-1-1,0 1 1,-1-1-1,1 1 0,-1-1 1,1 0-1,0 1 1,-1-1-1,1 0 0,-1 1 1,1-1-1,-1 0 1,1 1-1,-1-1 1,1 0-1,-1 0-5,15 1 7,0 0 1,0 0-1,0 2 0,-1-1 1,1 2-1,0 0 0,-1 1 1,0 0-1,0 1 0,0 0 1,-1 1-1,0 0 0,0 1 1,-1 0-1,0 1 0,9 10-7,69 128-1124,-88-145 853,0 0-1,1-1 1,-1 1 0,0 0-1,1 0 1,-1-1 0,1 1 0,0-1-1,-1 0 1,1 1 0,0-1-1,0 0 1,0 0 0,0 0-1,0 0 1,0-1 0,0 1-1,1 0 1,-1-1 0,0 1-1,0-1 1,0 0 0,0 0 0,1 0-1,0 0 272,26-11-4806</inkml:trace>
  <inkml:trace contextRef="#ctx0" brushRef="#br1" timeOffset="160087.321">18849 14674 7898,'1'-1'279,"0"0"0,0 0 0,-1 0 0,1-1 0,-1 1 0,1 0 0,-1 0 0,1 0 0,-1 0 0,0-1 0,1 1 0,-1 0 0,0 0 0,0-1 0,0 1 1,0 0-1,0-1 0,0 1 0,0 0 0,0 0 0,-1-1 0,1 1 0,0 0 0,-1 0 0,1 0 0,-1 0 0,0-1 0,1 1 0,-1 0 0,0 0 0,1 0 0,-1 0 0,0 0 0,0 0 0,0 1 1,0-1-1,-1-1-279,-3 2 172,1 1 0,-1-1 0,0 0 0,1 1 1,-1 0-1,1 0 0,-1 1 0,1-1 1,-1 1-1,1 0 0,0 0 0,0 0 1,-2 2-173,2-2 45,-18 10-29,0 2-1,0 0 1,2 2-1,0 0 1,0 1-1,2 1 0,0 1 1,1 0-1,1 2 1,1 0-1,0 0 1,2 1-1,0 3-15,9-19-5,1 1-1,0 0 1,0 1-1,1-1 1,0 0-1,0 1 1,1 0-1,-1-1 1,2 1 0,-1 0-1,1-1 1,0 1-1,1 0 1,0-1-1,0 1 1,1 0-1,1 4 6,1-8-6,0 0-1,0-1 1,0 1 0,1-1-1,-1 0 1,1 0 0,-1 0 0,1-1-1,0 1 1,0-1 0,1 0-1,-1-1 1,0 1 0,1-1-1,-1 0 1,0-1 0,1 1-1,1-1 7,-5 0 1,141 30 35,-139-29-45,-1 1 1,1 0-1,-1 0 0,0 0 1,0 0-1,0 1 1,0-1-1,0 1 1,0-1-1,-1 1 1,1 0-1,-1 0 0,0 0 1,0 1-1,0-1 1,0 1-1,0-1 1,-1 1-1,1-1 0,-1 1 1,0 0-1,-1-1 1,1 1-1,0 0 1,-1 0-1,0 0 0,0 0 1,0-1-1,0 1 1,-1 0-1,0 0 1,0 0-1,0-1 1,0 1-1,0 0 0,-1-1 1,1 1-1,-3 2 9,-3 9 89,0-2-1,-2 1 1,1-1-1,-2 0 1,1-1-1,-2 0 1,0-1-1,0 0 1,-1-1-1,0 0 1,-1-1-1,0 0 1,0-1-1,-1 0 1,0-1-1,0-1 1,-15 5-89,-49-8 1183,76-3-1232,0-1 0,0 1-1,0-1 1,1 1 0,-1-1 0,0 0 0,0 0 0,0 0 0,1 0 0,-1 0 0,0 0 0,1 0 0,-1-1 0,1 1 0,-1 0 0,1-1 0,0 1 0,0-1 0,-1 0 0,1 1 0,0-1 0,1 0 0,-1 0 0,0 0 0,0 1 0,1-1 0,-1 0 0,1 0 0,0 0 0,-1 0 0,1 0 0,0 0 0,0 0 0,0 0 0,0 0 0,1 0 0,-1-1 49,12-24-4030,10 2-223</inkml:trace>
  <inkml:trace contextRef="#ctx0" brushRef="#br1" timeOffset="161482.6">19151 15155 8450,'0'-11'7386,"-15"28"-3207,9-10-4807,-44 55 793,2 2-1,3 2 1,2 2 0,-9 26-165,33-54 38,-1-2 0,-2 0 0,-2-2 1,-1 0-1,-2-2 0,-12 11-38,20-38 16,19-32-688,6 6 22,0 0 1,2 0-1,0 0 0,1 1 0,10-15 650,-5 8-831,31-54-2548,4-4 197</inkml:trace>
  <inkml:trace contextRef="#ctx0" brushRef="#br1" timeOffset="161762.648">19068 15158 8498,'8'-22'7672,"-16"38"-7483,1 0 0,0 0 0,1 0-1,1 0 1,0 1 0,1 0 0,1 0 0,1 0 0,1 1 0,0 3-189,2-1 48,0 0 1,2-1 0,1 1 0,0-1 0,1 0-1,1 0 1,1-1 0,1 1 0,0-2 0,1 1-1,1-1 1,1 0 0,0-1 0,1-1 0,1 0 0,0 0-1,1-1 1,1-1 0,0 0 0,16 9-49,35 11-388,-62-33-2330,-20-8-255,16 8 2882,-26-15-3492</inkml:trace>
  <inkml:trace contextRef="#ctx0" brushRef="#br1" timeOffset="162070.219">18911 15514 10002,'-4'2'2889,"4"2"575,7-2-2759,10 1-465,6 0-144,19-3 16,7-5 8,22-7 80,-1-6-696,-8-11-3033</inkml:trace>
  <inkml:trace contextRef="#ctx0" brushRef="#br1" timeOffset="162951.027">19562 14659 9786,'5'-20'5230,"-4"29"-1342,-3 20-3904,1 1 0,2-1 0,0 1 0,2-1 0,2 1 0,6 25 16,0-16 19,1 0 1,1-1-1,2-1 0,2-1 1,2 0-1,4 5-19,2-9-708,-38-37-1767,-5-9-807,-6-2-23</inkml:trace>
  <inkml:trace contextRef="#ctx0" brushRef="#br1" timeOffset="163309.575">19426 14926 8202,'-5'-5'3537,"-1"0"63,11 4-2103,4-2-753,6 3-504,6-6-120,14-3-120,14-5 32,8-1 16,13-3 40,0 3-416,0-1-1465,-20 3-1831,-14-5-273</inkml:trace>
  <inkml:trace contextRef="#ctx0" brushRef="#br1" timeOffset="163715.988">20379 14205 10906,'-11'-46'7104,"-23"42"-5695,16 14-1403,0 0 0,1 0 0,0 2 0,1 0 0,1 1 0,0 1 0,0 0 0,1 1 0,1 0 0,1 1 0,0 1 0,1 0 1,-2 6-7,-12 19-10,3 1 1,1 0 0,2 2 0,3 0 0,1 1 0,2 1 9,7-26-6,0 1 1,2 0 0,0 0-1,1 1 1,2-1 0,0 1-1,2 0 1,0-1 0,1 0-1,1 1 1,2-1 0,0 0-1,1 0 6,-3-16 5,-1-1 0,1 1 0,0 0 0,1-1-1,-1 0 1,1 0 0,0 0 0,1 0-1,-1-1 1,1 0 0,0 0 0,0 0 0,0 0-1,0-1 1,1 0 0,-1 0 0,1 0-1,0-1 1,0 1 0,0-2 0,0 1-1,0-1 1,0 1 0,0-2 0,1 1 0,-1-1-1,0 0 1,1 0 0,-1-1 0,0 1-1,1-2 1,-1 1 0,0-1 0,0 0 0,0 0-1,0 0 1,-1-1 0,5-2-5,4-2 51,0-1 0,0 0 1,-1-1-1,0-1 0,0 0 1,-1 0-1,-1-2 0,0 1 1,0-1-1,-1-1 0,-1 0 1,0 0-1,0-1 0,-2 0 0,0-1 1,0 1-1,-1-1 0,-1-1 1,0-4-52,-4 16 29,0 0 1,-1-1 0,0 1-1,0 0 1,0 0 0,0-1-1,-1 1 1,0 0-1,0 0 1,0 0 0,0 0-1,-1 0 1,1 0 0,-1 0-1,0 0 1,0 0-1,0 1 1,-1-1 0,0 1-1,1 0 1,-1 0 0,0 0-1,0 0 1,-1 0-1,1 0 1,-1 1 0,1 0-1,-1-1 1,0 2 0,0-1-1,0 0 1,0 1 0,0-1-1,0 1 1,0 0-1,0 1 1,0-1 0,-1 1-30,-2-2 0,1 1 1,-1 1-1,1-1 1,-1 1 0,1 0-1,-1 1 1,1-1-1,-1 1 1,1 1 0,-1-1-1,1 1 1,0 0-1,0 0 1,0 1 0,0 0-1,0 0 1,0 0-1,1 1 1,0 0 0,0 0-1,0 0 1,0 1-1,0 0 1,-2 3-1,6-6-4,0 0 0,0 1 0,0-1 1,1 0-1,-1 0 0,1 0 0,-1 0 0,1 1 0,0-1 1,0 0-1,0 0 0,0 0 0,0 1 0,0-1 0,1 0 1,-1 0-1,1 0 0,0 0 0,-1 1 0,1-1 0,0 0 1,0 0-1,1-1 0,-1 1 0,0 0 0,0 0 0,1 0 0,-1-1 1,1 1-1,0-1 0,-1 1 0,1-1 0,0 0 0,0 0 1,0 0-1,0 0 0,0 0 0,0 0 0,0 0 0,0 0 1,0-1-1,1 1 0,-1-1 0,0 0 0,0 0 0,0 0 1,1 0-1,-1 0 0,1 0 4,16 0 10,-1-1 0,1-1 0,0 0 0,-1-2 0,0 0 0,0-1 0,0 0 0,0-2 0,-1 0 0,0-1 0,-1-1 0,7-4-10,95-67 260,-127 99-229,0-2-38,1-1 1,0 1 0,2 1-1,0-1 1,1 1 0,1 1 0,0-1-1,2 0 1,0 1 0,1-1-1,0 2 7,12 20 28,-10-39-67,-1-1 0,0 1-1,0 0 1,1-1-1,-1 1 1,0 0-1,1-1 1,-1 1-1,0-1 1,1 1 0,-1-1-1,1 1 1,-1-1-1,1 1 1,0-1-1,-1 1 1,1-1-1,-1 1 1,1-1-1,0 0 1,-1 1 0,1-1-1,0 0 1,-1 0-1,1 0 1,0 1-1,-1-1 1,1 0-1,0 0 1,0 0-1,-1 0 1,1 0 0,0 0-1,-1 0 1,1-1-1,0 1 1,0 0-1,-1 0 1,1 0-1,0-1 1,-1 1 0,1 0-1,-1-1 1,1 1-1,0-1 1,-1 1-1,1 0 1,-1-1-1,1 0 1,-1 1 39,12-20-3726,-2-11-152</inkml:trace>
  <inkml:trace contextRef="#ctx0" brushRef="#br1" timeOffset="164283.897">20854 14234 14035,'-18'16'5327,"4"22"-3711,12-30-1616,-7 37-234,1-1 0,3 1 0,1 0 1,3 0-1,1 1 0,3-1 0,1 0 0,2-1 0,12 42 234,-13-20-3098,-6-65 3034,0-1 0,0 1 0,0-1 0,0 0-1,0 1 1,0-1 0,0 0 0,0 1 0,0-1-1,0 0 1,0 0 0,0 0 0,0 0-1,0 0 1,0 0 0,0 0 0,0 0 0,0-1-1,0 1 1,0 0 0,0-1 0,0 1 0,0 0-1,0-1 1,0 1 0,0-1 0,0 0 0,1 1-1,-1-1 1,0 0 0,0 1 0,1-1 0,-1 0-1,0 0 1,1 0 0,-1 1 0,1-1 0,-1 0-1,1 0 1,-1 0 0,1 0 0,0 0 0,-1 0-1,1 0 1,0 0 0,0 0 64,-3-3-117,-12-15 8,2-1-1,0 0 0,2-1 0,0 0 0,-8-23 110,8 20-43,-3-6 251,0-1 0,2 0 0,1-1 0,2 0 0,1-1 1,2 0-1,1 0 0,-1-28-208,6 55 129,0 0 0,1 0 1,-1 0-1,1 0 0,1 1 1,-1-1-1,1 0 1,0 0-1,0 1 0,0-1 1,1 1-1,0-1 0,0 1 1,1 0-1,-1 1 0,1-1 1,0 0-1,0 1 0,1 0 1,-1 0-1,1 0 1,0 1-1,0-1 0,0 1 1,0 0-1,1 1 0,4-3-129,9-1 138,-1 1-1,2 1 0,-1 0 0,0 2 1,1 0-1,0 1 0,-1 1 0,1 1 1,0 0-1,-1 2 0,1 0 0,-1 1 1,0 1-138,-14-4 10,-1-1 0,1 1 0,-1 0 0,1 0 1,-1 1-1,0-1 0,1 1 0,-1 0 0,0 0 0,0 1 0,0-1 1,-1 1-1,1 0 0,-1 0 0,1 0 0,-1 0 0,0 1 1,0-1-1,0 1 0,-1 0 0,1 0 0,-1 0 0,0 0 0,0 0 1,0 0-1,-1 1-10,0 2 10,-1-1 0,0 1 0,-1-1 0,1 1 1,-1-1-1,-1 1 0,1-1 0,-1 1 0,0-1 0,0 0 0,-1 0 1,0 0-1,0 0 0,-1-1 0,1 1 0,-1-1 0,0 0 1,-1 0-1,1 0 0,-1 0 0,0-1 0,0 0-10,-124 81 802,68-49-110,61-36-686,-1 0-1,1 0 0,-1 0 0,1 0 0,-1 0 1,1 0-1,0 0 0,-1 1 0,1-1 0,-1 0 0,1 0 1,-1 0-1,1 1 0,0-1 0,-1 0 0,1 1 0,-1-1 1,1 0-1,0 1 0,-1-1 0,1 0 0,0 1 1,0-1-1,-1 1 0,1-1 0,0 1 0,0-1 0,0 0 1,-1 1-1,1-1 0,0 1 0,0-1 0,0 1 0,0-1 1,0 1-1,0-1 0,0 1 0,0-1 0,0 1 1,0-1-1,0 1 0,0-1 0,1 1 0,-1-1 0,0 1 1,0-1-1,0 0 0,1 1 0,-1-1 0,0 1 0,1-1 1,-1 0-1,0 1 0,0-1 0,1 0 0,-1 1 1,1-1-1,-1 0 0,0 1 0,1-1 0,-1 0 0,1 0 1,-1 0-1,1 1 0,-1-1 0,1 0 0,0 0-5,41 9-32,-31-7 34,8 1-80,-1 1 1,0 1 0,0 1 0,-1 0 0,0 1-1,0 1 1,0 1 0,-1 0 0,-1 1 0,1 1-1,-2 0 1,1 1 0,-2 1 0,0 0 0,0 0-1,-1 2 1,-1 0 0,9 14 77,-13-16-3585,-4-9-70</inkml:trace>
  <inkml:trace contextRef="#ctx0" brushRef="#br1" timeOffset="164628.293">21423 14105 13547,'0'-1'171,"0"1"0,1-1 0,-1 0 1,1 0-1,-1 1 0,0-1 0,1 0 0,-1 1 1,0-1-1,0 0 0,0 0 0,0 1 0,0-1 0,1 0 1,-1 0-1,-1 0 0,1 1 0,0-1 0,0 0 1,0 0-1,0 1 0,0-1 0,-1 0 0,1 0 0,0 1 1,-1-1-1,1 0 0,0 1 0,-1-1 0,1 0 1,-1 1-1,1-1 0,-1 1 0,1-1 0,-1 1 0,0-1 1,1 1-1,-1-1 0,0 1 0,1 0 0,-1-1 1,0 1-1,0 0-171,-36-1 831,24 6-819,0 0-1,0 1 0,0 0 1,1 2-1,0-1 1,0 1-1,1 1 0,0 0 1,1 1-1,0 0 1,0 0-1,1 1 0,-2 3-11,7-8-6,-1-1 0,0 1-1,1 1 1,0-1 0,1 0 0,0 1-1,-1 0 1,2 0 0,-1 0-1,1 0 1,0 0 0,1 1-1,0-1 1,0 0 0,1 1 0,-1-1-1,2 1 1,0 6 6,2-10-5,0 1-1,1-1 1,-1 0 0,1 0-1,0 0 1,0-1 0,1 1-1,-1-1 1,1 0 0,0 0-1,0-1 1,0 1 0,0-1-1,0 0 1,0-1 0,0 1-1,1-1 1,-1 0 0,1 0-1,-1-1 1,1 1 0,-1-1-1,1-1 1,4 0 5,32 3 4,-23-2 0,-1 1 0,1 0 0,0 2-1,0 0 1,-1 1 0,0 0 0,1 2 0,11 5-4,-27-10-5,-1 0 0,1 0 0,-1 0 0,0 1 0,0-1 0,0 0 0,0 1-1,0 0 1,0-1 0,0 1 0,0 0 0,0 0 0,-1 0 0,1 0 0,-1 0 0,0 0 0,1 1 0,-1-1 0,0 0 0,0 1 0,0-1 0,-1 1 0,1-1 0,-1 1 0,1-1 0,-1 1 0,0-1 0,0 1 0,0 0 0,0-1 0,0 1 0,-1-1 0,1 1 0,-1-1 0,0 1 0,0-1 0,0 0 0,-1 3 5,-79 94 277,75-92-167,0 0 1,-1 0-1,0 0 0,0-1 0,-1 0 0,0 0 1,0-1-1,0 0 0,-1-1 0,1 1 0,-1-2 0,0 1 1,0-1-1,-1-1 0,1 1 0,-1-2 0,1 1 0,-10-1-110,-32-8-388,3-5-4306,20 2 845</inkml:trace>
  <inkml:trace contextRef="#ctx0" brushRef="#br1" timeOffset="165324.042">21755 14540 9898,'4'-7'3321,"-5"19"280,-4 21-2481,-1 2-1008,-3 27-112,2 5 40,3 10 56,8-7 24,6 1 0,7-19-48,1-6 32,-4-21-32,-7-11-400,-5-14-176,-11-11 1952,-19-16-5217,-10-26 2225</inkml:trace>
  <inkml:trace contextRef="#ctx0" brushRef="#br1" timeOffset="165740.016">21476 14674 7642,'-8'-29'8785,"23"4"-5209,40-11-2472,-32 25-1055,2 2 0,-1 0 0,1 1-1,1 2 1,-1 0 0,1 2 0,0 1 0,0 1 0,0 1-1,0 1 1,1 1 0,-1 2 0,9 2-49,39 27-44,-72-30 41,0-1 1,0 1-1,0 0 0,-1 0 1,1 0-1,-1 0 1,0 0-1,1 0 1,-1 0-1,0 0 1,0 0-1,0 1 1,0-1-1,-1 0 1,1 1-1,-1-1 1,1 1-1,-1-1 1,0 1-1,0-1 1,0 0-1,0 1 1,-1-1-1,1 1 0,0-1 1,-1 1-1,0-1 1,0 0-1,0 0 1,0 1-1,0-1 3,-6 10 41,0 0-1,-1 0 1,0-1 0,-1 0-1,-1-1 1,1 0-1,-2 0 1,1-1-1,-1-1 1,-1 1-1,0-2 1,-3 3-41,14-10 2,0 0 0,1 0 0,-1 0 0,1 0 0,-1 0 0,0 0 0,1 0 0,-1 0 0,1 1 0,-1-1 0,1 0 0,-1 0 0,0 1 0,1-1 0,-1 0 0,1 1 0,0-1 0,-1 1 0,1-1 0,-1 0 1,1 1-1,0-1 0,-1 1 0,1-1 0,0 1 0,-1 0 0,1-1 0,0 1 0,0-1 0,0 1 0,-1-1 0,1 1 0,0 0 0,0-1 0,0 1 0,0-1 0,0 1 0,0 0 0,0-1 0,0 1 0,0-1 0,1 1 0,-1 0 0,0-1 0,0 1 0,0-1 0,1 1 0,-1-1 0,0 1 0,1-1 0,-1 1 0,0-1 0,1 1 0,-1-1 0,1 1 0,-1-1 0,1 0 0,-1 1 0,1-1 0,-1 0 0,1 1 0,-1-1 0,1 0 0,-1 0 0,1 1 0,-1-1-2,111 92-106,-106-87 103,0 0 1,-1 1-1,0-1 1,0 1-1,-1 0 0,1 0 1,-1 0-1,-1 0 1,1 1-1,-1-1 1,0 1-1,0-1 1,-1 1-1,0 0 0,0 0 1,-1 0-1,0 0 1,0-1-1,0 1 1,-1 0-1,0 0 1,-1 0-1,1-1 1,-1 1-1,0-1 0,-1 1 1,0-1-1,0 0 1,0 0-1,-1 0 1,1 0-1,-1-1 1,-1 1-1,0 0 3,-8 6 23,-1 0-1,-1 0 1,0-1-1,0-1 1,-1 0 0,0-2-1,-1 1 1,0-2-1,0 0 1,-1-2-1,1 1 1,-1-2 0,-1-1-1,-4 1-22,-27 3-2914,2-3-1443</inkml:trace>
  <inkml:trace contextRef="#ctx0" brushRef="#br1" timeOffset="168649.932">14131 15155 7450,'-53'-21'6787,"-38"31"-5669,66-6-647,-422 79 128,403-74-597,0 2 0,1 2 1,0 2-1,1 2 0,1 1 0,1 2 1,1 2-1,0 2 0,2 1 1,-1 4-3,-9 13-41,3 2 0,1 2 0,-32 46 41,51-60-12,1 1 0,1 2 0,2 0 0,1 1 0,2 1 0,2 0 0,-2 10 12,10-20-12,1 0-1,1 1 1,2 0 0,0 0-1,2 0 1,1 0 0,1 0 0,2 0-1,1 0 1,6 23 12,-4-27-7,1 0 0,2 0 0,0-1-1,1 0 1,2 0 0,0-1 0,1-1 0,1 0 0,2-1 0,-1 0-1,11 8 8,-9-11 5,1-2 0,0 0 0,1 0 0,1-2 0,0 0 0,0-2-1,1 0 1,1-1 0,0-1 0,0-2 0,13 3-5,-2-5 40,1-2-1,0-1 1,0-2 0,0-1 0,-1-2-1,1-1 1,-1-1 0,1-2 0,-2-2-1,1-1 1,19-9-40,-2 0 240,-1-2 0,0-2 0,-2-2-1,-1-2 1,24-20-240,-15 7 334,-1-3 0,-3-2 0,-2-2 0,14-20-334,-31 29 84,-1 0 0,-3-3 0,-1 0 0,-2-1 0,-2-2-1,-2 0 1,-1-3-84,-1-9 58,-2-1-1,-2 0 1,-3-2 0,-2 1-1,0-43-57,-8 67 48,-1 0-1,-2 0 1,-1 0-1,-2 0 1,-5-22-48,7 47 11,1-1 0,-1 0 1,0 1-1,-1-1 0,0 1 1,-1 0-1,0 0 0,0 0 1,-1 0-1,0 1 0,-1 0 1,0 0-1,0 0 0,0 1 1,-1 0-1,0 0 0,-1 1 1,1 0-1,-1 0 0,-1 0 1,1 1-1,-1 1 0,1-1 1,-5 0-12,-11 1-18,0 1 0,0 1 0,0 1 0,-1 2 1,1 0-1,0 1 0,0 2 0,0 0 0,1 2 1,-1 0-1,1 2 0,0 0 0,1 2 0,-7 4 18,-151 73-1048,-45 45-2249,-1 23 133</inkml:trace>
  <inkml:trace contextRef="#ctx0" brushRef="#br1" timeOffset="182030.515">21887 14229 10794,'20'-7'2505,"4"-12"1072,3-2-3105,23-12-176,8-5-80,10-9 40,2 6-184,16-2 0,-13 15-32,-1 2-416,-19 9-480,-8 9-2801,-25 13 336</inkml:trace>
  <inkml:trace contextRef="#ctx0" brushRef="#br1" timeOffset="182320.629">21957 14411 8970,'16'6'2785,"4"-12"567,15-17-1999,15-8-801,21-15 80,8 2-112,14-9-88,-7 14-224,-8 8-824,-18 21-1889,-26 5-1247,-30 14-977</inkml:trace>
  <inkml:trace contextRef="#ctx0" brushRef="#br1" timeOffset="182849.365">23040 13301 9530,'0'-2'138,"0"0"-1,0 0 1,-1 0-1,1 0 1,0 1-1,-1-1 1,0 0-1,1 0 1,-1 1-1,0-1 1,0 0-1,0 1 1,0-1 0,0 1-1,0-1 1,0 1-1,0 0 1,-1-1-1,1 1 1,0 0-1,-1 0 1,1 0-1,-1 0 1,0 0-1,1 0 1,-1 0 0,0 1-1,1-1 1,-1 1-1,0-1 1,0 1-1,0-1 1,1 1-1,-1 0 1,0 0-1,0 0 1,0 0-1,0 0 1,1 1 0,-1-1-1,0 0 1,0 1-1,1 0 1,-1-1-1,0 1 1,0 0-138,-19 5 52,0 1 1,0 1 0,1 1-1,0 1 1,1 1 0,0 1-1,0 0 1,1 1-1,1 1 1,1 1 0,0 0-1,0 1 1,2 1 0,0 0-1,-4 8-52,0 3 56,2 1-1,1 1 0,1 0 1,2 1-1,0 1 1,3 0-1,0 0 0,3 1 1,0 0-1,2 0 1,1 0-1,2 1 0,3 31-55,-1-44 25,0 0 0,1 0 0,1-1 0,1 1 0,1-1 0,1 0 0,1 0 0,0 0-1,8 12-24,-13-28 18,0 0 0,1-1 0,0 1 0,0 0-1,0-1 1,0 0 0,0 0 0,1 0-1,-1 0 1,1 0 0,0-1 0,0 1 0,0-1-1,0 0 1,0 0 0,1-1 0,-1 1 0,1-1-1,-1 0 1,1 0 0,-1-1 0,1 1-1,-1-1 1,1 0 0,-1 0 0,1-1 0,0 1-1,-1-1 1,1 0 0,-1 0 0,1 0-1,-1-1 1,0 0 0,0 0 0,2-1-18,11-5 168,0-1 0,-1-1 1,0 0-1,0-1 0,-2-1 1,1 0-1,9-12-168,-12 11 188,0-1 1,-1 0-1,-1-1 1,0 0-1,-1 0 1,4-10-189,-10 20 72,-1-1 0,0 1 0,0-1 0,0 1 0,-1-1 0,1 0 0,-1 0 0,-1 0 0,1 0 0,-1 0 0,0 1 0,-1-1 0,0-4-72,1 8 24,-1 0 0,0 0 0,1 0 0,-1 0 0,0 0 0,0 1 0,0-1-1,-1 0 1,1 1 0,0-1 0,-1 1 0,1-1 0,-1 1 0,1-1 0,-1 1 0,0 0 0,1 0 0,-1 0 0,0 0 0,0 0 0,0 0 0,0 1 0,0-1-1,0 1 1,0-1 0,0 1 0,0 0 0,0-1 0,0 1 0,0 0 0,0 1-24,-62 12 313,60-12-310,0 0 1,0 1-1,1 0 1,-1 0-1,0 0 0,0 0 1,1 0-1,0 1 1,-1-1-1,1 1 1,0 0-1,0 0 1,1 0-1,-1 0 0,0 1 1,1-1-1,0 1 1,0 0-1,0-1 1,0 1-1,1 0 1,0 0-1,-1 0 0,1 4-3,1-7-1,1-1 0,0 1 0,-1 0 0,1-1 0,0 1-1,0-1 1,0 1 0,-1-1 0,1 1 0,0-1-1,0 0 1,0 0 0,0 1 0,0-1 0,0 0 0,0 0-1,0 0 1,0 0 0,0 0 0,-1 0 0,1 0-1,0 0 1,0 0 0,0 0 0,0 0 0,0-1-1,0 1 1,0 0 0,0-1 0,0 1 0,-1-1 0,1 1-1,0-1 1,0 1 0,-1-1 0,1 0 1,20-11 22,-1-2-1,0 0 1,-1-2 0,-1 0-1,-1-1 1,0 0 0,13-19-22,33-41 89,-48 60-94,-9 22-51,-12 66-127,3-42 131,-7 80-28,3 99 80,17-136 48,-9-72-50,-1 1 0,0-1 0,0 1-1,1-1 1,-1 0 0,0 1 0,1-1 0,-1 1 0,0-1-1,1 1 1,-1-1 0,0 0 0,1 1 0,-1-1 0,1 0 0,-1 0-1,1 1 1,-1-1 0,1 0 0,-1 0 0,1 0 0,-1 1-1,1-1 1,-1 0 0,1 0 0,-1 0 0,1 0 0,0 0-1,-1 0 1,1 0 0,-1 0 0,1 0 0,-1 0 0,1-1-1,-1 1 1,1 0 0,-1 0 0,1 0 0,-1-1 0,1 1-1,-1 0 1,1-1 0,-1 1 0,0 0 0,1-1 0,-1 1-1,1 0 1,-1-1 0,0 1 0,0-1 0,1 1 0,-1-1-1,0 1 1,1-1 0,-1 1 0,0-1 0,0 1 0,0-1-1,0 1 1,0-1 0,0 1 2,7-15-867,-1 0 0,0 0 1,-2 0-1,0-1 0,0 0 0,-1 0 0,-2 0 0,1 0 0,-2-9 867,5-70-5202</inkml:trace>
  <inkml:trace contextRef="#ctx0" brushRef="#br1" timeOffset="183126.327">23199 13204 9650,'-5'-66'8407,"5"60"-7640,2 12-404,3 18-161,3 67-270,-4 0 0,-4 1 0,-8 50 68,0 16 127,14 13 415,2-146-120,-8-25-405,1 1 0,-1-1 0,0 0 1,1 1-1,-1-1 0,0 0 0,1 0 1,-1 1-1,0-1 0,1 0 0,-1 0 1,0 0-1,1 1 0,-1-1 0,1 0 1,-1 0-1,0 0 0,1 0 0,-1 0 1,1 0-1,-1 0 0,0 0 0,1 0 1,-1 0-1,1 0 0,-1 0 0,0 0 1,1 0-1,-1 0 0,1-1 1,-1 1-1,0 0 0,1 0 0,-1 0 1,0-1-1,1 1 0,-1 0 0,0 0 1,1-1-1,-1 1 0,0 0 0,0-1 1,1 1-1,-1 0 0,0-1 0,0 1 1,0 0-1,1-1 0,-1 1 0,0-1 1,0 1-1,0 0 0,0-1 0,0 1 1,0-1-1,0 1 0,0-1-17,41-93 1264,8-27-904,5 2 0,5 3-1,31-38-359,-53 98-2,-6 29-104,-38 48-746,-36 29-5105,17-15 1627</inkml:trace>
  <inkml:trace contextRef="#ctx0" brushRef="#br1" timeOffset="183412.347">23390 13475 6161,'-7'15'3601,"10"17"-176,3 2-1057,11 14-1047,-4-1-441,10 9-112,-5-9-336,3 0-104,-4-12-192,4 2-944,-1-16-3065,-2-23 768</inkml:trace>
  <inkml:trace contextRef="#ctx0" brushRef="#br1" timeOffset="183994.96">16522 14426 9458,'-5'6'250,"1"-1"0,0 1 1,0 0-1,0 0 0,1 1 0,0-1 1,0 0-1,1 1 0,0 0 0,0 0 1,0 0-1,1 0 0,0 0 0,0 0 0,1 0 1,0 0-1,0 0 0,1 0 0,0 0-250,18 225-89,66 338-11,49 40 155,36 12 207,-166-593-214,-4-30-98,0 1 0,0-1-1,0 1 1,0 0-1,-1-1 1,1 1-1,0 0 1,0-1-1,-1 1 1,1 0 0,0 0-1,-1-1 1,1 1-1,0 0 1,-1 0-1,1-1 1,0 1 0,-1 0-1,1 0 1,0 0-1,-1 0 1,1 0-1,-1-1 1,1 1 0,0 0-1,-1 0 1,1 0-1,-1 0 1,1 0-1,-1 0 1,1 0-1,0 1 1,-1-1 0,1 0-1,-1 0 1,1 0-1,0 0 1,-1 0-1,1 1 1,0-1 0,-1 0-1,1 0 1,0 1-1,-1-1 1,1 0-1,0 0 1,-1 1 0,1-1-1,0 0 1,0 1-1,0-1 1,-1 0-1,1 1 1,0-1-1,0 1 51,-19-29-2116</inkml:trace>
  <inkml:trace contextRef="#ctx0" brushRef="#br1" timeOffset="184946.943">16684 14663 10674,'5'-8'440,"0"0"0,1 0-1,0 1 1,0-1-1,1 1 1,-1 1 0,2-1-1,-1 1 1,1 0-1,0 1 1,0 0 0,0 0-1,1 1 1,2-1-440,295-111-45,249-93-31,268-73 77,145-57 20,29-27 106,-48 22 281,-39 19-143,-203 92-209,-499 172 186,85-9-242,-284 69 39,0-1-1,0 0 1,0 0 0,0-1 0,-1 0 0,1-1-1,-1 0 1,0 0 0,0-1 0,-1 0 0,6-5-39,2-1 82,-9 5-65,1 0 1,-1 0-1,1 1 0,0 0 0,1 0 1,-1 1-1,1 0 0,0 1 0,0-1 1,0 1-1,1 1 0,4-1-17,-11 3-11,0 1 0,0 0 0,1 0 0,-1 0 0,0 0 0,0 0 0,0 0 0,0 1 0,-1-1 0,1 1 0,0-1 0,-1 1 0,1 0 0,-1-1 0,1 1 0,-1 0 0,0 0 0,1 0 0,-1 0 0,0 0 0,-1 0 0,1 1 0,0-1 0,-1 0 0,1 0 0,-1 1 0,1-1 0,-1 0 0,0 1 0,0-1 0,0 0 0,-1 1 0,1-1 1,0 0-1,-1 0 0,0 1 0,1-1 0,-1 0 11,-41 150-50,12-64 100,13-5-10,4 1 0,4 0 0,4 1 0,4 69-40,0-29 21,-2 178 90,2-227-37,3 0 0,3-1 0,4 1 0,3-1 0,4-1 0,5 10-74,-9-53 114,1-1 1,1 0 0,2-1 0,1-1-1,1 0-114,-2-4 126,-16-23-103,1 0 1,0 0 0,0 0 0,0 0-1,0 0 1,-1 0 0,1 0 0,0 0-1,0-1 1,0 1 0,1-1 0,-1 1-1,0 0 1,0-1 0,0 0 0,0 1-1,1-1 1,-1 0 0,0 0 0,0 1-1,0-1 1,1 0 0,-1 0 0,0 0-1,0 0 1,1-1 0,-1 1 0,0 0-1,0-1 1,1 1 0,-1 0 0,0-1-1,0 1-23,13-3 90,-12 3-89,0-1 1,0 1-1,0 0 0,0 0 0,1 0 1,-1 0-1,0 0 0,0 0 0,0 1 1,0-1-1,0 1 0,1 0 0,-1-1 1,0 1-1,0 0 0,-1 0 0,1 0 1,0 0-1,0 1 0,0-1 0,-1 1 1,1-1-1,-1 1 0,1-1 0,-1 1 1,1 0-1,-1-1 0,0 1 0,0 0 1,0 0-1,0 0 0,0 0 0,-1 0 1,1 0-1,0 0 0,-1 1 0,0-1 1,1 0-1,-1 0 0,0 0 0,0 0 1,0 1-1,0-1 0,-1 0 0,1 0 1,-1 0-1,1 0 0,-1 0 0,0 0 1,0 1-2,-80 122-31,61-99 54,-2-2-1,0 0 1,-1-1-1,-2-2 1,0 0-1,-1-2 1,-1 0-1,-1-2 1,-11 4-23,-412 235 600,284-157-531,-518 271 6,423-242-79,-696 270 27,608-269-14,-817 293 27,778-281-41,-840 283-59,707-272-1065,-186 16 1129,-582 53-8121,872-158 3532</inkml:trace>
  <inkml:trace contextRef="#ctx0" brushRef="#br1" timeOffset="192367.694">22181 12187 8714,'-12'-17'6421,"19"-11"-4091,-6 24-2279,54-130 497,6 3-547,21-35-5,32-49 3,27-30 4,55-63 19,136-156-22,-33 86 59,-244 308-24,5-1 150,-5-4-1,-2-1 0,23-50-184,-75 125-16,1 0 0,-1 0 0,0 0 0,0-1 0,-1 1 0,1 0 0,0 0 0,0-1 0,-1 1 1,1 0-1,0-1 0,-1 1 0,0-1 0,1 1 0,-1-1 0,0 1 0,0-1 0,1 1 0,-1-1 0,0 1 0,-1-1 0,1 1 0,0-1 0,0 1 0,-1-1 0,1 1 0,-1-1 0,1 1 0,-1 0 0,1-1 1,-1 1-1,0 0 0,0-1 0,0 1 0,0 0 0,0 0 0,0 0 0,0 0 0,0 0 0,0 0 0,0 0 0,-1 0 0,1 0 0,0 0 0,-1 1 0,1-1 0,0 1 0,-1-1 0,1 1 0,-1-1 1,0 1 14,-32 7-3075,-9 9 13</inkml:trace>
  <inkml:trace contextRef="#ctx0" brushRef="#br1" timeOffset="192698.929">22178 11413 8282,'-120'223'4951,"61"-100"-4704,6 2 0,5 3 0,-6 40-247,14 32 25,38-193-30,1 1 0,0-1 0,0 0 0,0 1 0,1-1 0,1 1 0,-1-1 0,1 0 0,0 1 0,1-1 1,-1 0-1,2 0 0,-1 0 0,3 5 5,-3-11 6,0 0 1,0 0 0,1 0 0,-1 0-1,0 0 1,1 0 0,-1 0 0,1-1-1,-1 1 1,1-1 0,-1 0 0,1 0-1,-1 0 1,1 0 0,-1 0 0,1-1-1,-1 1 1,0-1 0,1 1 0,-1-1-1,1 0 1,-1 0 0,0 0 0,0 0-1,1-1 1,-1 1 0,0 0 0,0-1-1,0 0 1,-1 1 0,1-1 0,0 0-1,0 0 1,-1 0 0,0 0-1,1 0 1,0-2-7,1 2 17,78-77 387,-8 6-40,286-271 1229,-279 277-1323,3 5 0,3 3-1,10-1-269,-48 32-75,1 1-1,2 3 0,0 3 0,39-11 76,36 8-4090,-100 24 823</inkml:trace>
  <inkml:trace contextRef="#ctx0" brushRef="#br1" timeOffset="193338.629">24584 8558 8426,'10'-12'3104,"-13"7"441,4 10-2104,-1 8-817,3 18-136,0 8-368,6 19-56,-9-2-56,8 12-584,-8-10 624,1 5-3585,-8-19 720</inkml:trace>
  <inkml:trace contextRef="#ctx0" brushRef="#br1" timeOffset="193762.234">24248 8532 10466,'71'-83'5004,"63"-9"-3724,-110 79-1211,1 2 0,0 0 0,0 2 0,1 0-1,1 2 1,-1 1 0,1 1 0,21 0-69,-37 3 11,1 1 1,-1 1-1,1 0 0,-1 0 0,1 1 0,-1 1 1,0 0-1,1 0 0,-1 1 0,0 0 1,0 1-1,-1 1 0,1 0 0,9 5-11,-18-8 1,0 0 0,0 0 0,0 0 0,0 0 0,0 1 0,0-1 0,-1 0 0,1 1 0,-1-1-1,1 1 1,-1 0 0,0-1 0,0 1 0,0 0 0,0 0 0,-1-1 0,1 1 0,-1 0 0,0 0-1,0 0 1,0 0 0,0 0 0,0 0 0,-1 0 0,1-1 0,-1 1 0,0 0 0,1 0 0,-2 0-1,-39 74 155,19-51 223,-1-2 1,-1 0-1,0-1 1,-2-1-1,-26 16-378,48-35 103,32 8 173,-9-6-277,0 1 0,-1 1 0,1 1 0,-1 1 0,-1 0 1,0 2-1,0-1 0,-1 2 0,10 9 1,-23-18-5,0 1 0,0-1 0,0 1 0,0 0 1,-1 0-1,0 0 0,0 0 0,0 0 0,0 1 0,-1-1 0,1 1 0,-1-1 1,0 1-1,-1-1 0,1 1 0,-1-1 0,0 1 0,0 0 0,0-1 0,-1 1 1,1-1-1,-1 1 0,0 0 0,-1-1 0,1 0 0,-1 1 0,0-1 0,0 0 1,0 0-1,0 0 0,-1 0 0,-2 3 5,-8 10 42,0-1 0,-1 0 0,0-1 0,-2-1 0,1 0 0,-13 7-42,14-10 156,0 0 1,-1-1 0,0-1-1,0 0 1,-1-1-1,0-1 1,-1-1-1,0 0 1,0-1-1,0-1 1,0 0-1,-1-1 1,-16 0-157,28-4 27,0 0 1,0 0-1,1 0 1,-1-1-1,0 0 0,1 0 1,0 0-1,-1-1 1,1 1-1,0-2 0,0 1 1,0 0-1,1-1 1,-1 0-1,1 0 0,0 0 1,0 0-1,1-1 0,-1 0 1,0-1-28,2 3-162,0-1-1,0 1 1,1-1 0,-1 0 0,1 1-1,0-1 1,0 0 0,0 0-1,0 0 1,1 0 0,0 0 0,0 0-1,0 0 1,0 0 0,0 0 0,1 0-1,0 1 1,0-1 0,1-3 162,18-31-4106,10-4-581</inkml:trace>
  <inkml:trace contextRef="#ctx0" brushRef="#br1" timeOffset="194499.405">25267 8691 9002,'6'6'1753,"-5"-4"-1499,1 0 1,-1 0-1,1 0 1,0 0-1,0 0 0,-1-1 1,1 1-1,0 0 0,0-1 1,1 0-1,-1 1 0,0-1 1,0 0-1,1 0 0,-1 0 1,1-1-1,-1 1 0,1 0 1,-1-1-1,1 0 1,-1 0-1,1 1 0,-1-2 1,3 1-255,1-4 122,0 0 1,0 0 0,0-1-1,0 0 1,-1 0 0,0 0-1,0-1 1,0 0 0,-1 0 0,0 0-1,0 0 1,0-1 0,-1 0-1,0 0 1,-1 1 0,1-1-1,-1-3-122,2-49 1066,-4 57-1028,0 0-1,0 1 1,-1-1 0,1 1-1,-1-1 1,0 1 0,1-1-1,-1 1 1,0-1 0,0 1-1,0 0 1,0-1 0,0 1-1,0 0 1,0 0 0,0 0 0,0 0-1,-1 0 1,1 0 0,0 0-1,-1 0 1,1 0 0,-1 0-1,1 1 1,-1-1 0,1 1-1,-1-1 1,1 1 0,-1 0-1,0 0 1,1-1 0,-1 1-1,1 0 1,-1 0 0,-1 1-38,-3 0 35,1 0 0,-1 1 0,0-1 0,1 1 0,-1 1 0,1-1 0,-1 1 0,1 0-1,0 0 1,0 1 0,1-1 0,-1 1 0,1 0 0,0 0 0,0 1 0,0-1 0,0 1 0,1 0 0,-3 4-35,-47 104-12,37-16 9,15-95-8,1 0-1,0 0 1,0 1-1,0-1 1,0 0-1,1 1 1,-1-1-1,0 0 1,1 1-1,0-1 1,0 0-1,-1 0 1,1 0-1,0 0 1,1 1-1,-1-2 1,0 1-1,1 0 0,-1 0 1,1 0-1,-1-1 1,1 1-1,0 0 1,0-1-1,-1 0 1,1 1-1,0-1 1,0 0-1,1 0 1,-1 0-1,0 0 1,0-1-1,0 1 1,1 0-1,-1-1 1,2 0 11,18 1-528,1-1 0,0-1 0,0-2 0,-1 0 1,0-1-1,1-1 0,-1-2 0,5-2 528,-7 3-472,22-5-652,0-2-1,-1-1 0,-1-3 0,0-1 0,21-14 1125,-53 27 39,-1-1-1,1 1 0,-1-1 0,0-1 1,-1 1-1,0-1 0,0 0 0,0-1 0,-1 1 1,2-5-39,-5 9 228,0 0 0,-1 0 0,0 0 0,0-1 0,0 1 1,0 0-1,-1 0 0,1-1 0,-1 1 0,0 0 0,1-1 0,-2 1 1,1 0-1,0-1 0,-1 1 0,1 0 0,-1 0 0,0-1 0,-1-1-228,1 4 123,0-1-1,0 1 0,0-1 0,0 1 0,0 0 1,0-1-1,0 1 0,0 0 0,-1-1 0,1 1 1,-1 0-1,1 0 0,-1 0 0,1 1 0,-1-1 1,1 0-1,-1 0 0,0 1 0,0-1 0,1 1 1,-1 0-1,0-1 0,0 1 0,1 0 0,-1 0 1,0 0-1,0 0 0,0 0 0,1 1 0,-1-1 1,0 0-1,1 1 0,-1 0 0,0-1 0,0 1-122,-58 30 807,43-18-779,2 1 1,0 0-1,0 1 0,1 0 0,1 2 0,1-1 0,0 1 1,-1 6-29,9-18-4,1 0 1,0 0 0,1 0-1,-1 0 1,1 0 0,0 1 0,0-1-1,1 0 1,-1 1 0,1 0-1,1-1 1,-1 1 0,1 4 3,1-7-3,0-1 1,0 0 0,1-1-1,-1 1 1,1 0 0,0 0-1,-1 0 1,1-1-1,0 1 1,0-1 0,0 0-1,0 1 1,0-1-1,0 0 1,0 0 0,0 0-1,1-1 1,-1 1-1,0 0 1,1-1 0,-1 1-1,0-1 1,1 0-1,-1 0 1,0 0 0,1 0-1,-1 0 1,1-1-1,-1 1 1,0-1 0,1 1-1,-1-1 1,0 0-1,0 0 1,0 0 0,0 0-1,0 0 1,0-1-1,1 0 4,16-6 8,-1-1 1,1-1 0,-2 0 0,0-2 0,0 0 0,-1-1 0,-1 0-1,0-1 1,-1-1 0,11-15-10,25-28 72,-3-4-1,-3-1 0,-2-2 1,30-65-72,-28 22 269,-45 109-265,1-1-1,-1 0 1,1 0-1,0 0 1,-1 0-1,1 0 1,0 0-1,-1 0 1,1 0-1,-1 0 1,1 0 0,0 0-1,-1-1 1,1 1-1,0 0 1,-1 0-1,1 0 1,0 0-1,-1 0 1,1-1 0,0 1-1,-1 0 1,1 0-1,0-1 1,-1 1-1,1 0 1,0 0-1,0-1 1,-1 1-1,1 0 1,0-1 0,0 1-1,0 0 1,0-1-1,0 1 1,-1-1-1,1 1 1,0 0-1,0-1 1,0 1-1,0 0 1,0-1 0,0 1-1,0-1 1,0 1-1,0 0 1,0-1-1,0 1 1,0 0-1,1-1 1,-1 1 0,0-1-1,0 1 1,0 0-1,0-1 1,1 1-4,-14 18 11,2 0 1,0 1-1,1 0 1,0 1-1,2 0 1,-4 14-12,4-15 7,1 0 0,0 1 0,2-1 1,0 2-1,1-1 0,1 0 0,1 1 0,1-1 0,1 1 0,0 0 0,2-1 0,3 17-7,-4-33-80,0 0 0,0 1 0,1-1 0,-1 0 0,1 0-1,0 0 1,1 0 0,-1 0 0,1-1 0,-1 1 0,1-1-1,0 1 1,1-1 0,-1 0 0,0 0 0,1 0 0,0-1-1,3 3 81,31 1-3856</inkml:trace>
  <inkml:trace contextRef="#ctx0" brushRef="#br1" timeOffset="194767.4">26630 8753 8178,'-6'19'5001,"3"-10"-520,1-6-1697,1-5-1463,1 5-905,-2-4 40,5-4-1048,15-19-3889,-1-3 1160</inkml:trace>
  <inkml:trace contextRef="#ctx0" brushRef="#br1" timeOffset="195204.45">27458 8570 7122,'20'42'6604,"12"-40"-5035,-23-6-1407,0 0 0,-1 0-1,1-1 1,-1-1 0,0 1 0,0-1-1,-1-1 1,0 1 0,4-6-162,-1 3 153,51-51 494,-3-3 1,-2-1 0,-3-4 0,39-67-648,-54 74 163,-4-2 0,-2-2 1,-3-1-1,-2-1 0,-3-6-163,-15 37 44,-13 33-52,-40 82-103,-24 62 151,7 2-1,-21 80-39,65-164 62,3 0-1,3 1 1,2 1-1,2 0 1,4 0-1,2 32-61,12-3 11,-11-90-31,0 1-1,-1-1 1,1 1-1,0 0 1,0-1-1,0 1 1,0-1-1,0 1 1,0-1-1,0 1 1,0-1-1,0 1 1,1 0-1,-1-1 1,0 1-1,0-1 1,0 1 0,1-1-1,-1 1 1,0-1-1,0 1 1,1-1-1,-1 1 1,0-1-1,1 0 1,-1 1-1,1-1 1,-1 0-1,1 1 1,-1-1-1,0 0 1,1 1-1,-1-1 1,1 0-1,0 0 1,-1 1-1,1-1 1,-1 0 0,1 0-1,-1 0 1,1 0-1,-1 0 1,1 0-1,-1 0 1,1 0-1,0 0 1,-1 0-1,1 0 1,-1 0-1,1 0 1,-1-1 20,23-27-1922,7-37-1752,7-16-411</inkml:trace>
  <inkml:trace contextRef="#ctx0" brushRef="#br1" timeOffset="195666.06">28203 8081 9314,'-52'85'5771,"3"-6"-4331,48-77-1420,-3 4 57,1 1-1,-1 0 1,1 0 0,1 0-1,0 0 1,0 0-1,0 1 1,1-1 0,0 1-1,0-1 1,1 1-1,0-1 1,0 2-77,1-8 11,0 1-1,0-1 1,-1 0-1,1 0 1,1 0-1,-1 0 1,0 0-1,0 0 1,0 0-1,0 0 1,1-1-1,-1 1 1,0 0-1,1-1 1,-1 1-1,1-1 1,-1 0-1,0 1 1,1-1-1,-1 0 1,1 0-1,-1 0 1,1 0-1,-1 0 1,1 0 0,-1 0-1,1 0 1,-1-1-1,1 1 1,-1 0-1,0-1 1,1 1-1,-1-1 1,0 0-1,1 1 1,-1-1-1,0 0 1,0 0-1,0 0 1,1 0-1,-1 0 1,0 0-1,0 0 1,0-1-11,100-95 469,-43 36-290,-58 62-179,0 0-1,0 0 1,0-1 0,0 1 0,0 0-1,0 0 1,0 0 0,0 0 0,0-1-1,0 1 1,0 0 0,1 0 0,-1 0-1,0-1 1,1 1 0,-1 0 0,0 0-1,1-1 1,-1 1 0,1 0 0,-1-1-1,1 1 1,-1-1 0,1 1 0,0 0-1,-1-1 1,1 1 0,0-1 0,-1 0-1,1 1 1,0-1 0,0 0 0,-1 1-1,1-1 1,0 0 0,0 0 0,0 1-1,0-1 1,-1 0 0,1 0 0,0 0-1,0 0 1,0 0 0,-1 0 0,1-1-1,0 1 1,0 0 0,0 0 0,-1 0-1,1-1 1,0 1 0,0-1 0,-1 1-1,1 0 1,0-1 0,0 1 0,-1-1-1,1 1 1,-1-1 0,1 0 0,-1 1-1,1-1 1,-1 0 0,1 1 0,-1-1-1,1 0 1,-1 0 0,0 1 0,1-2 0,22 108-54,-22-103 61,0 0 0,0 0 0,0 0 0,1 0-1,-1 0 1,1 0 0,0 0 0,0-1 0,0 1 0,0-1-1,1 0 1,-1 1 0,1-1 0,-1 0 0,1 0 0,0-1 0,-1 1-1,1-1 1,0 1 0,0-1 0,0 0 0,0 0 0,1 0-1,-1 0 1,0-1 0,0 1 0,0-1 0,1 0 0,-1 0-1,0 0 1,3 0-7,96-41 1223,-76 7 104,-14 6-596,-11 24-693,0-1 1,0 1-1,1 0 0,-1-1 0,1 1 0,0 0 0,0 0 0,0 0 0,1 1 0,0-1 0,-1 0 0,1 1 1,0 0-1,1-1 0,-1 1 0,0 0 0,1 1 0,0-1 0,0 1 0,0 0 0,0-1 0,0 2 0,0-1 1,0 0-1,0 1 0,1 0 0,-1 0 0,3 0-38,54 5-2653,-57-7-1309,-11-9-257</inkml:trace>
  <inkml:trace contextRef="#ctx0" brushRef="#br1" timeOffset="195970.375">28440 7855 12211,'-5'-18'3016,"14"4"929,11 8-3593,18 2-176,6 5-592,11 5-3529,-7 0 1081</inkml:trace>
  <inkml:trace contextRef="#ctx0" brushRef="#br1" timeOffset="196379.934">29579 7761 8826,'2'1'163,"-1"0"1,1-1-1,-1 1 1,1 0-1,-1 0 1,0 0 0,0 0-1,1 0 1,-1 0-1,0 0 1,0 1-1,0-1 1,0 0-1,0 1 1,-1-1-1,1 1 1,0-1-1,-1 0 1,1 1-1,0 0 1,-1-1-1,0 1 1,1-1-1,-1 1 1,0 0-1,0-1 1,0 1-1,0-1 1,0 1-1,0 0 1,-1-1-1,1 1 1,-1-1-1,1 1 1,-1 0-1,1 0-163,-38 148 1527,-118 459-894,74-270 504,76-321 18,4-39-89,12-114 465,10 10-1255,5 2 0,39-114-276,-17 101-172,37-72 172,-66 168-58,2 0 0,1 2 0,26-35 58,-46 70-7,1 0 0,-1 1-1,1-1 1,0 1-1,0-1 1,1 1 0,-1 0-1,0-1 1,1 1-1,-1 1 1,1-1 0,0 0-1,-1 0 1,1 1-1,0 0 1,0-1 0,0 1-1,0 0 1,0 1-1,3-2 8,-4 3-10,0 0 0,0 0-1,-1 0 1,1 0 0,0 1-1,-1-1 1,0 0 0,1 1-1,-1-1 1,0 1 0,1-1-1,-1 1 1,0 0 0,0-1-1,0 1 1,-1 0 0,1 0-1,0 0 1,-1-1 0,1 3 10,2 6-26,-2 1 1,1 0-1,-1-1 1,-1 1-1,0 0 1,-1-1-1,0 1 1,0-1 0,-1 1-1,0-1 1,-1 1-1,-3 5 26,-1 0 12,0-1 1,-1 0-1,-1 0 0,-1-1 0,0 0 0,-1-1 0,0 0 0,-1-1 0,0 0 1,-1-1-1,0-1 0,-1 1 0,0-2 0,-1 0 0,0-1 0,0-1 1,0 0-1,-1-1 0,-5 1-12,-17 1-568,40-23-3493,14-3 731</inkml:trace>
  <inkml:trace contextRef="#ctx0" brushRef="#br1" timeOffset="197205.16">30041 7787 9226,'0'-1'150,"1"1"-1,-1-1 1,1 1 0,0-1-1,-1 0 1,1 1-1,-1-1 1,1 0 0,-1 1-1,0-1 1,1 0 0,-1 0-1,0 1 1,1-1 0,-1 0-1,0 0 1,0 0-1,0 0 1,0 1 0,0-1-1,0 0 1,0 0 0,0 0-1,0 0 1,0 1 0,0-1-1,-1 0 1,1 0-1,0 0 1,0 1 0,-1-1-1,1 0 1,-1 0 0,1 1-1,-1-1 1,1 0 0,-1 1-1,1-1 1,-1 1-1,1-1 1,-1 0 0,0 1-1,1-1 1,-1 1 0,0 0-1,0-1 1,1 1 0,-1 0-1,0-1 1,0 1-1,0 0 1,1 0 0,-1 0-1,0-1 1,0 1 0,0 0-1,0 0 1,1 0-1,-1 0 1,0 1 0,0-1-1,0 0 1,0 0 0,0 1-150,-11 6 121,1 2 0,0-1 0,1 2 0,-1-1 1,2 2-1,-1-1 0,2 1 0,-1 0 0,2 1 0,-1 0 1,1 0-1,1 1 0,1 0 0,-4 10-121,6-18 1,1 1-1,0 1 1,0-1-1,1 0 1,-1 0 0,1 1-1,1-1 1,-1 1 0,1-1-1,0 0 1,1 3-1,0-9 0,-1 1 1,1 0-1,-1 0 1,1-1-1,0 1 1,0-1-1,-1 1 1,1 0-1,0-1 1,0 1-1,0-1 1,0 0-1,0 1 1,0-1-1,0 0 1,-1 0-1,1 1 1,0-1-1,0 0 1,0 0-1,0 0 1,0 0-1,0 0 1,0 0 0,0 0-1,0-1 1,0 1-1,0 0 1,0 0-1,0-1 1,0 1-1,-1-1 1,1 1-1,0-1 1,0 1-1,0-1 1,-1 1-1,1-1 1,0 0-1,0 0 0,2-1 2,13-6 6,1 0 0,0 1 0,0 1 0,0 0 0,1 1 0,0 1-1,0 1 1,0 1 0,0 0 0,9 1-8,-25 0-1,0 1-1,0 0 1,0 0-1,0 0 1,-1 0-1,1 0 1,0 0 0,0 1-1,0-1 1,-1 0-1,1 1 1,0 0-1,0-1 1,-1 1 0,1 0-1,0 0 1,-1 0-1,1 0 1,-1 0-1,1 0 1,-1 0 0,0 1-1,1-1 1,-1 0-1,0 1 1,0-1-1,0 1 1,0-1 0,0 1-1,0 0 1,-1-1-1,1 1 1,-1 0-1,1 0 1,-1-1-1,1 1 1,-1 0 0,0 0-1,0 0 1,0 0 1,33-210 1179,-25 237-1473,-7-24 281,0 0 1,1 0-1,-1 0 0,1 0 0,0 0 0,0 0 1,1-1-1,-1 1 0,1-1 0,0 1 0,0-1 1,1 0-1,-1 0 0,1-1 0,0 1 0,0-1 1,0 1-1,0-1 0,1-1 0,-1 1 0,1-1 1,-1 1-1,1-1 0,0-1 0,0 1 0,0-1 1,0 1-1,0-1 0,1-1 0,-1 1 13,4-2 7,0 0 0,0-1 0,0 0 0,-1 0 0,1 0 0,0-1 0,-1-1 0,0 0 0,0 0 0,0 0 0,0-1 0,-1 0 0,0 0 0,0-1 0,0 0 0,-1-1 0,1 1 0,-2-1-1,1 0 1,-1-1 0,0 1 0,0-1 0,-1 0 0,0 0 0,-1 0 0,1-1 0,0-5-7,-3 13 1,-1 0-1,1-1 1,0 1 0,-1 0-1,1-1 1,-1 1-1,1-1 1,-1 1 0,0-1-1,1 0 1,-1 1-1,0-1 1,0 1 0,0-1-1,-1 1 1,1-1-1,0 1 1,0-1 0,-1 1-1,1-1 1,-1 1 0,1-1-1,-1 1 1,0-1-1,0 1 1,1 0 0,-1 0-1,0-1 1,0 1-1,0 0 1,-1 0 0,1 0-1,0 0 1,0 0-1,0 0 1,-1 0 0,1 1-1,0-1 1,-1 0-1,1 1 1,-1-1 0,1 1-1,-1-1 1,1 1-1,-1 0 1,1-1 0,-1 1-1,1 0 1,-1 0-1,0 0 1,1 1 0,-1-1-1,1 0 1,-1 0 0,1 1-1,-8 6-20,1 0 0,1 1 1,0 0-1,0 0 1,0 1-1,1 0 1,0 0-1,1 0 1,0 1-1,1 0 1,-1 0-1,2 0 1,0 1-1,0-1 1,1 1-1,0-1 0,0 9 20,1-17-1,1 0-1,0 0 1,0 0-1,0 1 1,0-1-1,0 0 1,0 0-1,0 0 1,1 0-1,-1 0 1,1 0-1,0 0 1,-1 0-1,1 0 1,0 0-1,0 0 1,0 0-1,0-1 1,1 1-1,-1 0 1,0-1-1,1 1 1,-1-1-1,1 1 1,0-1-1,-1 0 1,1 0-1,0 0 1,0 1-1,-1-2 1,1 1-1,0 0 1,0 0-1,0-1 1,0 1-1,1-1 1,-1 1-1,0-1 1,0 0-1,0 0 1,0 0-1,0 0 1,0 0-1,0-1 1,0 1-1,0-1 1,0 1-1,0-1 1,0 0-1,0 1 1,0-1-1,0 0 1,0 0-1,1-1 2,103-72-185,-62 38-182,-2-1 0,-1-3 0,-2-1 0,-2-2 0,-2-2 0,21-34 367,-34 46-430,-2 0-1,-1-1 1,-2-1-1,-1-1 1,-2 0-1,-1-1 1,-2 0 0,-1-3 430,-13 25-125,-9 30 268,10-12-119,-17 24 199,1 1-1,2 1 0,1 0 1,1 1-1,1 0 1,2 1-1,1 1 0,2 0 1,1 0-1,1 1 0,2-1 1,1 14-223,42 223 573,-39-268-576,1 0-5,-1 0 1,0 0-1,1 1 0,-1-1 0,0 0 1,0 0-1,1 0 0,-1 1 1,0-1-1,0 0 0,0 0 0,-1 1 1,1-1-1,0 0 0,0 0 0,-1 0 1,1 1-1,-1-1 0,1 0 0,-1 0 1,1 0-1,-1 0 0,0 0 1,1 0-1,-1 0 0,0 0 0,0 0 1,0 0-1,0 0 0,0 0 0,0-1 1,0 1-1,0 0 0,0-1 1,0 1-1,0-1 0,0 1 0,0-1 1,-1 0-1,1 1 0,0-1 8,-5-4-141,1-1-1,-1 0 0,1 0 1,0 0-1,1 0 0,-1-1 1,1 0-1,0 0 1,1 0-1,-1 0 0,1-1 1,1 0-1,-1 0 142,-1-2-145,-14-31-63,2 0 0,2-1 0,2-1 0,-2-15 208,12 8 1399,3 49-1349,0-1 1,0 1-1,1 0 0,-1-1 1,0 1-1,0 0 0,0 0 0,0 0 1,0 0-1,1 0 0,-1 0 1,0 0-1,0 0 0,0 0 0,0 0 1,0 1-1,1-1 0,-1 0 0,0 1 1,0-1-1,0 1 0,0-1 1,0 1-1,0 0 0,0-1 0,0 1 1,-1 0-1,1 0 0,0-1 1,0 1-1,0 1-50,5 1 112,0 1-105,152 74-1221,-100-62-1882,3-4-132</inkml:trace>
  <inkml:trace contextRef="#ctx0" brushRef="#br1" timeOffset="197615.23">31224 7582 9442,'-6'-1'590,"-1"0"1,1 0-1,0 1 1,-1-1-1,1 2 1,-1-1-1,1 1 1,0-1-1,-1 2 0,1-1 1,0 1-1,0 0 1,0 0-1,-3 2-590,-5 4 204,0 0-1,1 0 0,0 1 1,1 1-1,-1 0 0,2 1 0,0 1 1,-5 5-204,11-12 42,0 1 0,-1-1 0,2 1 0,-1 1 0,1-1 0,0 1 0,0-1 0,1 1 0,0 0 0,0 0 0,0 1 0,1-1 0,1 1 0,-1-1 0,1 1 0,0-1 0,1 1 0,-1 0 1,2-1-1,-1 1 0,1 0 0,0-1 0,1 4-42,-1-9 6,0 0 0,0 1 0,0-1 0,0 1 0,1-1 0,-1 0 0,0 0 0,1 0 1,0 0-1,-1 0 0,1 0 0,0 0 0,0 0 0,0-1 0,0 1 0,1-1 0,-1 0 0,0 1 1,1-1-1,-1 0 0,0 0 0,1 0 0,0-1 0,-1 1 0,1-1 0,-1 1 0,1-1 0,-1 0 1,1 0-1,0 0 0,-1 0 0,1-1 0,0 1 0,-1-1-6,85-33 337,-73 25-257,1-1 0,-2-1 0,0 0 0,0-1 0,-1 0 1,0-1-1,7-11-80,-15 19 18,-1 0 0,1 0-1,-1 0 1,-1 0 0,1 0 0,-1-1 0,1 1 0,-2-1 0,1 0 0,-1 1 0,1-1 0,-2 0 0,1 0 0,-1 0-1,1 0 1,-2 1 0,1-1 0,-1 0 0,0 0 0,0 0 0,0 0 0,-1 1 0,0-1 0,-1-2-18,1 4-39,1 1 0,-1-1 0,0 1 0,0 0 0,-1-1 1,1 1-1,-1 0 0,1 1 0,-1-1 0,0 0 0,0 1 0,0 0 1,0-1-1,-1 1 0,1 0 0,-1 1 0,1-1 0,-1 1 1,0-1-1,1 1 0,-1 0 0,0 1 0,0-1 39,2 1-173,1 1 0,-1-1 0,1 1 0,-1-1 0,1 1 1,0 0-1,-1 0 0,1 0 0,0-1 0,0 1 0,-1 0 0,1 0 0,0 1 0,0-1 0,0 0 0,0 0 0,0 1 0,1-1 0,-1 0 0,0 1 0,0-1 0,1 0 1,-1 1-1,1-1 0,0 1 0,-1-1 0,1 1 0,0 0 0,0-1 0,0 1 0,0-1 173,-1 33-4156</inkml:trace>
  <inkml:trace contextRef="#ctx0" brushRef="#br1" timeOffset="197892.957">31420 7773 11450,'23'-4'3113,"1"1"792,17-6-2889,6 0-864,12-2 232,-3-3-408,6 10-3881,-18 4 1241</inkml:trace>
  <inkml:trace contextRef="#ctx0" brushRef="#br1" timeOffset="199043.685">29643 7301 7826,'9'14'4496,"-9"15"-2584,-1-18-1604,-10 105 629,-4-1 0,-28 100-937,-55 200 990,-41 157-120,89-270 1130,48-274-1451,3-41 480,-1-44-449,1-154-341,16-91-239,-3 192-1375,5 0 0,8-15 1375,64-197-1638,5-17 2485,-4 38 716,-90 291-1514,2 0-1,-1 0 1,1 1-1,1 0 1,0-1-1,0 1 1,1 1-1,0-1 1,0 1 0,1 0-1,0 1 1,1-1-1,-1 1 1,1 1-1,8-6-48,-13 12 2,0-1 0,-1 1 0,1-1-1,0 1 1,0 0 0,0 0 0,0 0-1,-1 0 1,1 1 0,0-1 0,0 1-1,0 0 1,-1-1 0,1 1 0,0 1-1,-1-1 1,1 0 0,-1 1 0,1-1-1,-1 1 1,0 0 0,0-1 0,0 1-1,0 0 1,1 2-2,9 7-12,-1 1-1,-1 0 0,0 1 0,-1 1 1,-1-1-1,0 1 0,0 1 0,-1-1 1,-1 1-1,-1 0 0,1 4 13,0-2 0,-1 1 1,-1-1-1,0 1 0,-2-1 0,0 1 0,0 0 0,-2 0 0,0 0 1,-2 0-1,0 0 0,0-1 0,-2 1 0,0-1 0,-1 1 1,-1-1-1,0-1 0,-4 6 0,-4 2 61,-2 0 1,-1-1 0,0-1-1,-2 0 1,0-2-1,-2 0 1,-20 15-62,33-26 50,-1-1 0,0 0 1,-1 0-1,1-1 0,-1 0 1,0-1-1,-1 0 0,0-1 1,0 0-1,0-1 0,0 0 1,-1-1-1,0 0 0,1 0 1,-1-2-1,0 1 0,0-2 1,0 1-1,0-2 0,0 1 1,0-2-1,0 0 0,-5-1-50,-23-28-602,39-1-4084,16 13 779</inkml:trace>
  <inkml:trace contextRef="#ctx0" brushRef="#br1" timeOffset="200023.234">29795 8989 7738,'-2'4'520,"0"0"0,0 0 0,1 0 0,-1 0 0,1 1 0,0-1 0,1 0 0,-1 1 0,1-1 0,0 1 0,0-1 0,0 1 0,0 1-520,1-4 83,-1 1 1,0-1-1,1 0 0,0 0 1,-1 1-1,1-1 1,0 0-1,0 0 0,0 0 1,0 0-1,1 0 0,-1 0 1,1 0-1,-1-1 1,1 1-1,-1 0 0,1-1 1,0 1-1,0-1 0,0 0 1,0 1-1,0-1 1,0 0-1,0 0 0,0 0 1,0-1-1,0 1 1,1 0-1,-1-1 0,0 0 1,0 1-1,1-1 0,-1 0 1,0 0-1,1 0 1,-1-1-1,0 1 0,1 0 1,-1-1-1,1 0-83,11-3 246,0-2-1,-1 1 1,0-2 0,0 0-1,-1 0 1,1-1 0,-2-1-1,1 0 1,-1 0 0,6-8-246,0 4 136,-1-1 1,0-1-1,-1-1 1,-1 0 0,0-1-1,-2 0 1,1-1-1,-2 0 1,-1-1-1,0 0 1,-1-1 0,-1 0-1,-1 0 1,-1-1-1,-1 0 1,-1 0-1,1-12-135,-13-32 171,8 64-170,0 0-1,0 0 0,-1-1 1,1 1-1,-1 0 0,1 0 1,-1 0-1,1 0 0,-1 0 1,0 0-1,0 0 0,1 0 1,-1 0-1,0 0 0,0 0 0,0 0 1,0 1-1,0-1 0,0 0 1,0 1-1,0-1 0,0 1 1,-1-1-1,1 1 0,0-1 1,0 1-1,0 0 0,-1-1 1,1 1-1,0 0 0,0 0 0,-1 0 1,1 0-1,0 0 0,0 0 1,0 1-1,-1-1 0,1 0 1,0 1-1,0-1 0,0 1 1,0-1-1,-1 1 0,1-1 1,0 1-1,0 0 0,0-1 1,0 1-1,0 0-1,-13 11-11,1 1-1,1 0 1,0 1 0,0 0-1,1 1 1,1 0-1,1 1 1,0 0 0,1 0-1,0 2 12,5-13 1,-17 35-3,2 1 0,2 0 0,1 1 0,2 0 0,-1 16 2,10-43-4,1 1 1,0-1-1,1 1 0,1-1 0,1 1 1,0 0-1,1-1 0,1 1 0,0-1 1,1 1-1,1 1 4,-4-15-11,1 1 0,0-1-1,-1 0 1,1 0 0,0-1 0,0 1 0,0 0 0,0 0 0,0 0 0,1-1-1,-1 1 1,0 0 0,1-1 0,0 1 0,-1-1 0,1 0 0,0 0-1,-1 1 1,1-1 0,0 0 0,0 0 0,0-1 0,0 1 0,0 0 0,0-1-1,0 1 1,0-1 0,0 0 0,1 1 0,-1-1 0,0 0 0,0 0 0,0-1-1,0 1 1,0 0 0,2-1 11,66-39-2228,-22-8-1733,10-16-243</inkml:trace>
  <inkml:trace contextRef="#ctx0" brushRef="#br1" timeOffset="200690.155">30667 8297 12179,'-4'1'3356,"-36"30"1168,-31 78-4152,45-49-365,2 2 0,4 0 0,2 1 1,3 1-1,3 1 0,2 0 0,1 36-7,-5 13 23,-25 99-23,17-130 50,24-103-866,77-347-9927,-51 175 5343,-14 67 8449,-3 58 3095,-6 74-4629,1 12-1121,-6-14-371,1 1-1,0-1 0,0 0 1,0 0-1,1 0 0,-1 0 1,1 0-1,1 0 0,-1 0 1,1-1-1,-1 1 0,1-1 1,1 1-1,-1-1 0,1 0 0,-1 0 1,1-1-1,0 1 0,0-1 1,1 0-1,-1 0 0,1 0 1,0-1-1,-1 0 0,5 2-22,-3-4 21,1 0-1,0 0 0,-1-1 1,1 0-1,-1 0 1,1-1-1,-1 0 0,1 0 1,-1 0-1,0-1 1,0 0-1,0 0 0,-1-1 1,2 0-21,13-9 84,0-1 1,-2-1-1,1 0 1,-2-2 0,0 0-1,-1 0 1,-1-2-1,-1 0 1,0 0-1,-1-2 1,-2 1 0,4-9-85,-9 16 142,0-1 1,-2 1 0,1-1 0,-2 1 0,0-1 0,0-1 0,-1-3-143,-2-15 527,0 33-517,0 1 0,0-1 0,0 1 1,-1-1-1,1 0 0,0 1 1,0-1-1,0 1 0,-1-1 1,1 0-1,0 1 0,0-1 1,-1 0-1,1 1 0,0-1 0,-1 0 1,1 1-1,0-1 0,-1 0 1,1 0-1,0 1 0,-1-1 1,1 0-1,-1 0 0,1 0 1,-1 0-1,1 1 0,0-1 0,-1 0 1,1 0-1,-1 0 0,1 0 1,-1 0-1,1 0 0,-1 0 1,1 0-1,0 0 0,-1-1 1,1 1-1,-1 0 0,1 0 0,-1 0 1,1 0-1,0-1 0,-1 1 1,1 0-1,0 0 0,-1-1 1,1 1-1,0 0 0,-1 0 1,1-1-1,0 1 0,-1 0 0,1-1 1,0 1-1,0-1 0,-1 1 1,1-1-11,-27 59 39,1 0 1,-13 51-40,20-55 53,6-19 0,1-5 49,1 0-1,1 0 1,2 1-1,1 0 1,1 1-1,2-1 1,1 1-1,2 3-101,0-33 11,1 1 1,0 0-1,-1 0 0,1 0 0,1 0 1,-1 0-1,0 0 0,1 0 0,0-1 1,-1 1-1,1 0 0,0 0 0,0-1 1,1 1-1,-1 0 0,0-1 0,1 1 1,0-1-1,0 0 0,-1 0 0,1 1 0,1-1 1,-1 0-1,0-1 0,0 1 0,1 0 1,-1-1-1,1 1 0,-1-1 0,1 0 1,0 0-1,-1 0 0,1 0 0,0 0 1,0-1-12,3 0 13,-1-2 1,0 1 0,1-1 0,-1 1 0,0-1-1,0-1 1,0 1 0,0-1 0,-1 0 0,1 0 0,-1 0-1,1-1 1,-1 1 0,0-2-14,15-12 39,-2-1-1,0 0 1,-1-1-1,-1-1 1,-1-1-1,-1 0 1,-1-1-1,0 0 1,-2 0-1,0-4-38,3-14 48,-11 29-61,-9 27-48,-5 19 67,0-1 0,3 2 0,0-1 0,0 19-6,8-7 176,2-46-173,0-1 0,0 1 1,0 0-1,0-1 0,1 1 0,-1-1 0,0 1 1,0-1-1,0 0 0,1 1 0,-1-1 1,0 0-1,1 0 0,-1 0 0,0 0 1,0 0-1,1 0 0,-1 0 0,0-1 1,0 1-1,1 0 0,-1-1 0,0 1 1,0 0-1,0-1 0,1 0 0,-1 1 1,0-1-1,0 0 0,0 0 0,0 1 1,0-1-1,0 0 0,0 0 0,-1 0 1,1 0-1,0 0 0,0-1-3,5-2-38,3-1-249,-1-1 0,0 0 0,0 0 0,0 0 0,0-1-1,-1 0 1,0-1 0,-1 1 0,1-1 0,-1-1 287,7-20-2117</inkml:trace>
  <inkml:trace contextRef="#ctx0" brushRef="#br1" timeOffset="201067.977">31054 8515 9634,'-1'-4'690,"0"-1"1,0 0-1,1 1 1,-1-1-1,1 0 1,0 0-1,0 1 1,1-1-1,-1 0 0,1 1 1,0-1-1,1 0 1,-1 1-1,1-2-690,34-26 2387,-27 30-2391,0 0 0,1 0 1,-1 1-1,1 0 0,-1 1 0,0 0 0,1 1 0,-1 0 0,1 0 0,-1 1 0,0 0 0,0 1 0,0 0 0,0 0 0,-1 1 1,1 0-1,2 2 4,-3-2-205,-1 0 0,1 1 1,-1 0-1,0 0 1,0 0-1,-1 1 1,1 0-1,-1 0 0,-1 1 1,1 0-1,-1 0 1,0 0-1,-1 0 1,1 1-1,-2 0 0,1 0 1,-1 0-1,0 0 1,-1 1-1,0-1 205,-2-1-22,-1 0 1,0-1-1,-1 1 0,1-1 0,-1 1 1,-1-1-1,1 0 0,-1 0 0,0 0 1,-1 0-1,1 0 0,-1-1 0,0 0 1,0 1-1,-1-1 0,0-1 0,0 1 1,-4 2 21,-1 4 24,-171 169 2169,135-117-786,46-62-1395,-1 0 0,1 0 1,0-1-1,-1 1 0,1 0 0,0 0 1,0 0-1,-1-1 0,1 1 0,0 0 1,0 0-1,0 0 0,0 0 0,0 0 1,0-1-1,0 1 0,1 0 0,-1 0 1,0 0-1,0 0 0,1-1 0,-1 1 1,0 0-1,1 0 0,-1-1 0,1 1 1,-1 0-1,1-1 0,-1 1 0,1 0 1,-1-1-1,1 1 0,0-1 0,-1 1 1,1-1-1,0 1 0,0-1 0,-1 1 1,1-1-1,0 0 0,0 1 0,-1-1 1,1 0-1,0 0 0,0 0 0,0 1 1,0-1-1,0 0 0,0 0-12,46-4 86,-42 3-65,193-37 329,-89 12-2235,-98 19-1850,-20-3-285</inkml:trace>
  <inkml:trace contextRef="#ctx0" brushRef="#br1" timeOffset="201407.218">31189 8738 8474,'11'2'3048,"8"-1"465,10 1-1912,5-2-905,13 3-16,0-3-368,7-2-216,-4-4-664,4-12-3121,-7-8 752</inkml:trace>
  <inkml:trace contextRef="#ctx0" brushRef="#br1" timeOffset="201408.218">31798 8477 8442,'-19'38'2880,"-6"15"457,-7 19-1633,1-3-847,6 3 79,6-15-192,10-11-80,11-17-432,4-8-128,4-12-408,4-18-592,7-8-3113,-1-36 544</inkml:trace>
  <inkml:trace contextRef="#ctx0" brushRef="#br1" timeOffset="201864.293">31761 8605 9242,'46'44'5809,"16"-28"-4233,-48-15-1508,0-1 1,0-1-1,-1-1 1,1 0-1,0-1 0,-1 0 1,1-1-1,5-3-68,-10 5 91,0-1 0,0 0-1,-1-1 1,0 0-1,1 0 1,-1-1 0,-1 0-1,1-1 1,-1 1 0,0-2-1,0 1 1,-1-1-1,0 1 1,0-2 0,0 1-1,-1-1 1,0 0 0,-1 0-1,0 0 1,0 0-1,0-1 1,-1-1-91,-3 8 26,1 0 0,-1 1 0,0-1 0,0 0 0,0 1 0,0-1 0,0 0 0,0 1 0,0-1 0,-1 0 0,1 1 0,-1-1 0,1 1 0,-1-1 0,1 1 0,-1-1 0,0 1 0,0-1 0,0 1 0,0-1 0,0 1 0,0 0 0,0 0 0,0-1 0,-1 1 0,1 0 0,0 0 0,-1 0 0,1 1 0,-1-1 0,1 0 0,-1 0 0,1 1 0,-1-1 0,1 1 0,-1-1 0,0 1 0,1 0 0,-1 0 0,0 0 0,1 0 0,-1 0 0,0 0 0,1 0 0,-1 0 0,0 1 0,1-1 0,-1 0 0,1 1 0,-1 0 0,1-1 0,-1 1 0,1 0 0,-2 0-26,-8 8 20,0-1-1,1 1 1,0 1 0,1 0-1,0 0 1,0 1-1,1 0 1,1 0-1,0 1 1,0 0-1,1 0 1,0 1-1,1 0 1,1 0-1,0 0 1,1 0-1,-1 9-19,4 46 164,0-66-160,1 0 0,-1 1 0,1-1 0,-1 0 0,1 0 0,0-1 1,0 1-1,0 0 0,0 0 0,0 0 0,0-1 0,0 1 0,1 0 0,-1-1 0,1 1 1,-1-1-1,1 1 0,0-1 0,-1 0 0,1 0 0,0 0 0,0 0 0,0 0 0,0 0 0,0 0 1,0-1-1,0 1 0,0-1 0,0 1 0,0-1 0,0 0 0,0 0-4,10-2 14,-1 0 0,1-1 0,-1-1 1,0 0-1,0 0 0,-1-1 0,1 0 0,-1-1 0,0 0 0,0-1 0,-1 0 0,0 0 0,0-1 1,-1 0-1,1-1-14,4-3 11,109-90 97,-95 89-118,-26 13 9,-1 0 0,1 0-1,-1 0 1,1 0 0,-1 0-1,1 0 1,-1 0 0,1 0-1,-1 1 1,1-1 0,-1 0-1,1 0 1,-1 0 0,0 0-1,1 1 1,-1-1 0,1 0-1,-1 1 1,0-1 0,1 0-1,-1 1 1,0-1 0,1 0-1,-1 1 1,0-1 0,1 0-1,-1 1 1,0-1 0,0 1-1,0-1 1,1 1 0,-1-1-1,0 1 1,0-1 0,0 1-1,0-1 1,0 1 0,0-1-1,0 0 1,0 1 0,0-1 0,0 1-1,0-1 1,0 1 0,0-1-1,0 1 1,-1-1 0,1 1-1,0-1 1,0 1 0,-1-1-1,1 0 1,0 1 0,-1-1 1,-46 164 262,47-163-251,0 0 0,-1-1 0,1 1 0,0 0-1,0 0 1,0 0 0,0 0 0,0 0 0,0 0 0,0 0-1,0 0 1,0 0 0,1 0 0,-1 0 0,0 0-1,1 0 1,-1-1 0,0 1 0,1 0 0,-1 0 0,1 0-1,0 0 1,-1-1 0,1 1 0,-1 0 0,1-1-1,0 1 1,0 0 0,-1-1 0,1 1 0,0-1 0,0 1-1,0-1 1,0 0 0,-1 1 0,1-1 0,0 0 0,0 1-1,0-1 1,0 0 0,0 0 0,0 0 0,0 0-1,0 0 1,0 0 0,0 0 0,0 0 0,0-1 0,0 1-1,0 0-10,50-22 389,-49 21-380,130-63 373,-131 64-384,-1-1 0,1 1 0,0 0 0,-1-1 0,1 1 0,0 0 1,-1 0-1,1 0 0,0-1 0,-1 1 0,1 0 0,0 0 0,0 0 0,-1 0 1,1 0-1,0 0 0,-1 0 0,1 0 0,0 1 0,-1-1 0,1 0 1,0 0-1,-1 1 0,1-1 0,0 0 0,-1 1 0,1-1 0,0 0 0,-1 1 1,1-1-1,-1 1 0,1-1 0,-1 1 0,1-1 0,-1 1 0,1-1 1,-1 1-1,0 0 0,1-1 0,-1 1 0,0 0 0,0-1 0,1 1 0,-1 0 1,0-1-1,0 1 0,0 0 0,0 0 0,0-1 0,0 1 0,0 0 1,0-1-1,0 1 0,0 0 0,0 0 0,0-1 0,-1 1 0,1 0 0,0-1 1,0 1-1,-1 0 0,1-1 0,0 1 0,-1-1 0,1 1 0,-1-1 0,1 1 1,-1-1-1,1 1 0,-1 0 2,-14 13-1015,14-35-3512,1 2 1767,-2-16-1845</inkml:trace>
  <inkml:trace contextRef="#ctx0" brushRef="#br1" timeOffset="202243.543">32417 8300 5569,'29'-16'5610,"21"7"-1683,-40 8-3464,26-2-281,0 2 1,1 2 0,-1 2-1,0 1 1,18 5-183,34 15-595,-87-24 569,1 1-1,0 0 1,-1-1 0,1 1-1,-1 0 1,1 0-1,-1 0 1,0 0-1,1 0 1,-1 0-1,0 1 1,0-1-1,0 0 1,0 1-1,0-1 1,0 0-1,0 1 1,0 0-1,-1-1 1,1 1 0,-1-1-1,1 1 1,-1 0-1,1-1 1,-1 1-1,0 0 1,0-1-1,0 1 1,0 0-1,0 0 1,0-1-1,0 1 1,-1 0-1,1-1 1,0 1 0,-1 0-1,0-1 1,1 1-1,-1-1 1,0 1 26,-45 58 794,-115 112 4319,158-170-5059,1 0 0,0 0 0,0 0 0,0 0 0,0 0 0,0 1-1,0-1 1,0 1 0,1-1 0,-1 1 0,1 0 0,0 0 0,0 0-1,0 0 1,0 0 0,0 0 0,0 0 0,1 0 0,0 0 0,0 0-1,0 0 1,0 0 0,0 0 0,0 0 0,1 0 0,-1 0-1,1 0 1,0 0 0,0 0 0,0 0 0,0 0 0,1-1 0,-1 1-1,2 1-53,5 1 27,1 0-1,0-1 0,0 0 0,0 0 0,0-1 0,1 0 0,-1-1 0,1 0 0,0-1 0,-1 0 0,1 0 0,3-1-26,15 3 61,104 3-46,-131-7-175,1 0 1,-1 1 0,0-1-1,1 0 1,-1 1 0,0-1-1,0 0 1,0 0 0,1 0 0,-1 0-1,0 0 1,0-1 0,-1 1-1,1 0 1,0 0 0,0-1-1,0 1 1,-1 0 0,1-1-1,-1 1 1,1 0 0,-1-1 0,0 1-1,1-1 1,-1 1 0,0-1-1,0 1 1,0-1 0,0 1-1,0-1 1,0 1 0,-1-1 0,1 1-1,0-1 1,-1 1 0,1 0-1,-1-1 1,0 1 0,1 0-1,-1-1 1,0 1 0,0 0 0,0 0-1,0 0 1,0-1 0,0 1-1,0 0 1,0 0 0,0 1-1,0-1 1,-1 0 0,1 0-1,-1 0 160,-30-30-4838</inkml:trace>
  <inkml:trace contextRef="#ctx0" brushRef="#br1" timeOffset="202527.991">32574 8514 12147,'13'0'2560,"14"1"1305,9 1-3537,17-1-40,-1 1-56,13-2-176,2-3-3921,1-5 1105</inkml:trace>
  <inkml:trace contextRef="#ctx0" brushRef="#br1" timeOffset="204794.629">25228 10394 2769,'29'-53'3096,"0"7"-1084,-3-2-1,-1-1 0,-3-1 1,-2-1-1,8-36-2011,-18-14 2007,-11 102-1990,1-1 0,0 0 1,-1 1-1,1-1 0,-1 0 0,1 0 0,0 0 0,-1 1 0,1-1 1,-1 0-1,1 0 0,-1 0 0,1 0 0,-1 0 0,1 0 0,-1 0 1,1 0-1,-1 0 0,1 0 0,-1 0 0,1 0 0,-1 0 0,1 0 1,0 0-1,-1 0 0,1-1 0,-1 1 0,1 0 0,-1 0 0,1 0 1,0-1-1,-1 1 0,1 0 0,-1-1 0,1 1 0,0 0 0,-1-1 0,1 1 1,0-1-1,0 1 0,-1 0 0,1-1 0,0 1 0,0-1 0,0 1 1,0-1-1,-1 1 0,1-1 0,0 1 0,0 0 0,0-1 0,0 1 1,0-1-1,0 1 0,0-1 0,0 1 0,0-1 0,0 1 0,1-1 1,-1 1-1,0-1-17,-45 135 206,37-104-215,-12 50-84,4 1 1,-4 55 92,14-81 14,3 1 1,2-1 0,3 1-1,2 0 1,2-1 0,3 0-1,8 25-14,-16-77 3,1 6 18,1 1 0,-1-1-1,2 0 1,-1 0 0,1 0-1,1-1 1,0 0 0,0 1-1,0-2 1,2 2-21,-7-9 15,1 1 0,-1-1 0,0 0 0,1 1 0,-1-1 0,1 0 1,-1 0-1,0 1 0,1-1 0,-1 0 0,1 0 0,-1 0 0,1 0 0,-1 0 0,1 0 1,-1 0-1,1 0 0,-1 0 0,1 0 0,-1 0 0,0 0 0,1 0 0,-1 0 0,1 0 0,-1 0 1,1 0-1,-1-1 0,1 1 0,-1 0 0,0 0 0,1-1 0,-1 1 0,1 0 0,-1 0 1,0-1-1,1 1 0,-1 0 0,0-1 0,1 1 0,-1-1 0,0 1 0,0 0 0,1-1 1,-1 1-1,0-1 0,0 1 0,0-1 0,0 1 0,0-1 0,1 1 0,-1-1 0,0 1 0,0-1 1,0 1-1,0-1-15,4-14 252,0-1 1,-1 0-1,0 0 1,-2 0-1,0 0 1,0 0-1,-2-9-252,1 11 100,-1-24 29,-1 1 0,-1-1 0,-3 1 0,0 0 0,-5-8-129,-22-68 23,22 96-50,13 35-142,1-2 142,2-1 1,0 0 0,0 0-1,2 0 1,0 0-1,0-1 1,2 0-1,-1-1 1,2 0 0,0 0-1,6 5 27,-12-15-1,0 1 1,1-1-1,-1-1 1,1 1-1,-1-1 1,1 0-1,0 0 0,0 0 1,0 0-1,0-1 1,0 0-1,0 0 1,1 0-1,-1-1 0,0 0 1,0 0-1,0 0 1,1-1-1,-1 0 1,0 1-1,0-2 0,2 0 1,104-51 46,-94 41-28,0-1-1,-1 0 0,0-1 0,-1-1 1,-1-1-1,0 0 0,-1 0 0,-1-1 0,-1-1 1,0 0-1,-1-1 0,6-16-17,2-41 83,-19 66-104,-3 16-40,-14 106-223,16 30 267,2-143 19,0 0 0,1 0 0,-1 0 0,0 0 0,1 1 0,-1-1 0,1 0 0,-1 1 0,1-1 0,0 0 0,-1 1 0,1-1 0,0 1-1,-1-1 1,1 1 0,0-1 0,-1 1 0,1-1 0,0 1 0,0 0 0,0-1 0,0 1 0,-1 0 0,1 0 0,0 0 0,0-1 0,0 1 0,0 0 0,0 0 0,0 0 0,-1 1 0,1-1 0,0 0 0,0 0 0,0 0 0,0 1-1,0-1 1,-1 0 0,1 1 0,0-1 0,0 1 0,-1-1 0,1 1 0,0-1 0,-1 1 0,1-1 0,0 1 0,-1 0 0,1-1 0,-1 1 0,1 0 0,-1 0 0,1-1 0,-1 1 0,0 0 0,1 0 0,-1 0 0,0-1 0,1 1-1,-1 0 1,0 0 0,0 1-2,136-270 262,-136 267-264,0 1 0,0-1 0,1 1 1,-1-1-1,0 1 0,0-1 0,0 1 0,0-1 0,1 1 1,-1-1-1,0 1 0,0-1 0,1 1 0,-1 0 0,0-1 1,1 1-1,-1-1 0,1 1 0,-1 0 0,1-1 1,-1 1-1,0 0 0,1-1 0,-1 1 0,1 0 0,-1 0 1,1 0-1,-1-1 0,1 1 0,-1 0 0,1 0 0,0 0 1,-1 0-1,1 0 0,-1 0 0,1 0 0,-1 0 0,1 0 1,-1 0-1,1 0 0,-1 1 0,1-1 0,-1 0 1,1 0-1,-1 0 0,1 1 2,8 25-120,0 45-1,-9-53 106,2 0 1,0 0 0,1-1-1,1 1 1,1-1-1,0 0 1,1 0 0,3 6 14,-7-21 0,0 0 0,-1 0 0,1 0 0,0 0 0,0 0 0,0-1 0,0 1 0,0-1 0,0 1 0,1-1 0,-1 0 0,0 1 0,1-1 0,-1-1 0,1 1 0,0 0 0,-1 0 0,1-1 0,-1 0 0,1 1 0,0-1 0,-1 0 0,1 0 0,0-1 0,-1 1 0,1 0 1,-1-1-1,3 0 0,71-30 52,21-28 24,-30 9-44,-67 49-32,1 1-1,-1-1 1,0 1-1,1 0 1,-1-1 0,1 1-1,-1 0 1,1 0-1,-1 0 1,1-1 0,0 1-1,-1 0 1,1 0-1,-1 0 1,1 0 0,-1 0-1,1 0 1,0 0-1,-1 0 1,1 0-1,-1 0 1,1 0 0,-1 0-1,1 0 1,-1 1-1,1-1 1,0 0 0,-1 0-1,1 1 1,-1-1-1,0 0 1,1 1 0,-1-1-1,1 0 1,-1 1-1,1-1 1,-1 1-1,0-1 1,1 0 0,-1 1-1,0-1 1,1 1-1,-1-1 1,0 1 0,0-1-1,0 1 1,1 0 0,0 1 0,-6 38-29,5-40 33,0 0-1,0 1 1,0-1-1,1 0 1,-1 1-1,0-1 1,0 0-1,0 0 1,0 1-1,1-1 0,-1 0 1,0 0-1,0 0 1,0 1-1,1-1 1,-1 0-1,0 0 1,0 0-1,1 0 1,-1 1-1,0-1 1,1 0-1,-1 0 1,0 0-1,0 0 1,1 0-1,-1 0 1,0 0-1,1 0 1,-1 0-1,0 0 1,1 0-1,-1 0 1,0 0-1,0 0 1,1 0-1,-1 0 1,0 0-1,1 0 1,-1 0-1,0-1 1,0 1-1,1 0 1,-1 0-1,0 0 1,0 0-1,1-1 1,-1 1-1,0 0 1,0 0-1,0-1 1,1 1-1,-1 0 1,0 0-1,0-1 1,0 1-1,0 0 1,0 0-1,0-1 1,1 1-1,-1 0 1,0-1-1,0 1-3,96-134 700,-86 123-733,1 1 1,-1-1-1,2 2 0,0 0 0,0 0 0,0 1 0,1 1 0,0 0 1,1 1-1,-1 0 0,3 0 33,-10 4-353,-6 2-114,0 0 0,0 0 0,0 0 1,0-1-1,0 1 0,0 0 0,0 0 0,0 0 1,0 0-1,0 0 0,0-1 467,-18 4-4186</inkml:trace>
  <inkml:trace contextRef="#ctx0" brushRef="#br1" timeOffset="205057.626">26150 9887 9978,'6'-14'2921,"10"-1"576,6 7-2881,13 4-192,2 2-200,-6 2-3689,-9-3 1337</inkml:trace>
  <inkml:trace contextRef="#ctx0" brushRef="#br1" timeOffset="205369.184">27394 9853 7538,'11'-16'1391,"-1"-2"0,-1 1 0,-1-1-1,0-1 1,-2 1 0,0-1 0,0-5-1391,-5 23 100,-1-1 1,1 1-1,0-1 0,-1 1 0,1-1 0,-1 0 0,0 1 0,1-1 0,-1 1 0,0-1 0,0 0 0,0 1 0,0-1 0,0 0 1,-1 1-1,1-1 0,0 0 0,-1 1 0,1-1 0,-1 1 0,0-1 0,1 1 0,-1-1 0,0 1 0,0 0 0,0-1 0,0 1 1,0 0-1,0 0 0,-1-1 0,1 1 0,0 0 0,0 0 0,-1 0 0,1 1 0,-1-1 0,1 0 0,-1 0 0,1 1 1,-1-1-1,1 1 0,-1-1 0,0 1 0,1 0 0,-1 0 0,0 0 0,0 0-100,-10 3 68,1 2 1,0 0-1,0 0 1,1 1-1,-1 0 0,1 1 1,1 0-1,-1 0 1,1 1-1,1 1 0,-1-1 1,1 1-1,1 1 1,-1 0-69,-25 30-12,1 2 0,2 1 0,2 2 0,2 1 0,0 4 12,10-17-1,1 1 0,2 0 0,2 1 0,-3 16 1,11-39-4,0 0-1,1 1 1,1-1 0,0 1 0,1-1 0,0 1 0,1-1 0,0 1 0,1-1 0,0 1 0,1-1-1,1 0 1,0 0 0,4 9 4,-7-19 0,1 1-1,-1-1 1,0 0-1,1 0 1,0 1-1,-1-1 1,1 0-1,0 0 1,0 0-1,0-1 1,0 1-1,0 0 1,1-1-1,-1 1 1,0-1-1,1 0 1,-1 0-1,1 0 1,-1 0-1,1 0 1,0-1-1,-1 1 1,1-1-1,0 0 1,-1 1-1,1-1 1,0 0-1,0-1 1,-1 1-1,1 0 1,0-1-1,-1 0 1,1 1-1,-1-1 1,1 0-1,-1 0 1,1-1-1,-1 1 1,1-1 0,95-70 57,-90 65-47,34-32 35,-2-1 0,-2-2 0,-2-2 0,23-36-45,-45 61 20,-1-1-1,-2 0 1,1-1 0,-2-1-1,-1 1 1,-1-1-1,-1-1 1,0 0 0,-2 0-1,2-22-19,-6 41-8,0 0 0,0 0 0,-1 0 0,1 0 0,-1-1 1,0 1-1,-1 0 0,1 0 0,-1 0 0,1 0 0,-1 0 0,0 0 0,-1 0 0,1 0 0,-1 0 0,0 0 0,0 0 0,0 1 0,0-1 0,0 1 0,-1 0 0,0 0 0,0 0 0,0 0 0,0 0 0,0 0 0,0 1 0,-1-1 0,1 1 0,-1 0 0,0 0 0,1 0 1,-1 1-1,-1-1 8,-2 3-109,0 1 0,1 0 0,-1 0 0,0 0 0,1 0 0,0 1 0,-1 0 0,1 1 0,0-1 0,1 1 0,-1 0 0,1 1-1,0-1 1,0 1 0,0 0 0,0 1 0,1-1 0,0 1 0,-2 3 109,1-2-336,1 0 0,-1 0 0,1 1 0,1-1-1,0 1 1,0 0 0,0 0 0,1 0 0,0 0-1,0 3 337,5 20-3727,13-10-14</inkml:trace>
  <inkml:trace contextRef="#ctx0" brushRef="#br1" timeOffset="206299.475">27693 9662 7418,'57'-84'7092,"-45"70"-5243,-9 18-402,-8 29-306,5-31-1156,-75 254 460,43-157-389,9-33 75,3 0 1,3 2-1,-1 22-131,15-65 33,2-1 0,0 1 0,2-1 0,1 1 0,0-1 0,2 0 1,1 0-1,1 0 0,1-1 0,1 1 0,4 5-33,5-14 231,-8-42-31,-7-24-92,-2 0 0,-2 0 0,-4-13-108,-3-89 139,8 150-142,1 0 0,0 0 0,0 0 0,0 0 0,0 0 0,0 0 0,1 0 0,-1 0 1,1 0-1,0 0 0,0 1 0,0-1 0,0 0 0,0 0 0,1 1 0,-1-1 1,1 0-1,0 1 0,0 0 0,0-1 0,0 1 0,0 0 0,0 0 0,1 0 0,1-1 3,57-25-125,52-32 22,-72 26 115,-2-2 0,-2-1 0,-1-2-1,-1-2 1,17-29-12,-27 36-1,-2-1-1,-2 0 0,-1-2 1,-2 0-1,3-12 2,-19 45-14,0 0 1,0 0-1,-1 0 0,0 0 0,1 0 1,-2-1-1,1 1 0,0 0 1,-1-1-1,0 1 0,0-1 0,0 1 1,0 0-1,-1-1 0,0 1 0,0 0 1,-1-2 13,-14 3-215,8 9 174,1 0-1,1 0 1,-1 1-1,1 0 1,0 0-1,1 1 1,0-1 0,0 1-1,-2 5 42,6-12-4,-38 71 38,3 2 0,3 1 0,4 2 0,3 1 0,-2 21-34,0 54 360,26-133-334,2 0-1,0 0 0,2-1 0,0 1 0,1 0 1,1-1-1,1 1 0,0-1 0,2 0 0,6 13-25,-1-6 66,-12-26-63,0 1 0,1-1 0,-1 0 1,0 1-1,0-1 0,1 0 0,-1 1 1,0-1-1,0 0 0,1 0 0,-1 1 0,0-1 1,1 0-1,-1 0 0,0 0 0,1 0 1,-1 1-1,1-1 0,-1 0 0,0 0 0,1 0 1,-1 0-1,1 0 0,-1 0 0,0 0 0,1 0 1,-1 0-1,0 0 0,1 0 0,-1 0 1,1 0-1,-1-1 0,0 1 0,1 0 0,-1 0 1,0 0-1,1-1 0,-1 1 0,0 0 1,1 0-1,-1 0 0,0-1 0,1 1 0,-1 0 1,0-1-1,0 1 0,0 0 0,1-1 1,-1 1-1,0 0 0,0-1 0,0 1 0,0 0 1,1-1-1,-1 1 0,0-1 0,0 1 0,0 0-3,20-124 374,-13 77-284,-3 29-75,-1-1 0,0 1 0,-2 0 0,0-1 0,-1 1 0,-1-1 0,0 1 0,-2 0 0,-1-4-15,-2 16-16,4 22-18,2-11 30,1 0 0,-1 0 1,1-1-1,1 1 0,-1 0 1,1-1-1,-1 0 0,1 1 1,0-1-1,1 0 1,-1 0-1,1 0 0,0 0 1,0 0-1,0-1 0,0 1 1,1-1-1,-1 0 0,1 0 1,0 0-1,0 0 0,0-1 1,0 0-1,1 1 1,-1-2-1,1 1 0,-1 0 1,1-1-1,-1 0 0,1 0 1,0 0-1,-1-1 0,1 0 1,0 0-1,0 0 0,0 0 1,-1-1-1,1 1 1,0-1-1,-1 0 0,2-1 4,4-4 42,-1 1 1,0-1-1,-1-1 0,1 0 0,-1 0 1,0 0-1,-1-1 0,0-1 0,0 1 0,-1-1 1,0 0-1,-1 0 0,0-1 0,0 1 0,-1-1 1,0-1-1,0 1 0,-2 0 0,1-1 0,-1 1 1,-1-1-1,1 0 0,-2-5-42,0 16-1,0 1 0,-1 0 0,1-1 0,0 1-1,-1 0 1,1-1 0,0 1 0,-1-1 0,1 1 0,-1-1-1,1 1 1,-1-1 0,1 1 0,-1-1 0,0 1 0,1-1 0,-1 0-1,1 1 1,-1-1 0,0 0 0,1 0 0,-1 1 0,0-1 0,0 0-1,1 0 1,-1 0 0,0 0 0,1 0 0,-1 0 0,0 0 0,1 0-1,-1 0 1,0 0 0,0-1 0,1 1 0,-1 0 0,0 0-1,1-1 1,-1 1 0,1 0 0,-1-1 0,0 1 0,1 0 0,-1-1-1,1 1 1,-1-1 0,1 1 0,-1-1 0,1 1 0,-1-1 0,1 0-1,0 1 1,-1-1 0,1 1 0,0-1 0,0 0 0,-1 1 0,1-1-1,0 0 1,0 1 0,0-1 0,0 0 0,0 0 0,0 1-1,0-2 2,-10 14-19,5-8 19,1 1-1,-1 0 0,1 0 0,0 0 1,0 0-1,1 0 0,0 1 1,0 0-1,0 0 0,1 0 0,-1 0 1,1 0-1,1 0 0,-1 1 0,1-1 1,0 4 0,13 53-28,-12-46-1112,-3-33-2489,-1-14 120</inkml:trace>
  <inkml:trace contextRef="#ctx0" brushRef="#br1" timeOffset="207488.37">28387 9861 6561,'5'-19'6185,"-1"28"-1629,2 204-3550,-6-212-996,-1 1 0,1 0 0,0 0 0,0-1 0,0 1 0,0 0 0,0 0 0,1-1 0,-1 1 0,0 0 0,1-1 0,-1 1 0,1 0-1,-1-1 1,1 1 0,0-1 0,0 1 0,0-1 0,0 1 0,0-1 0,0 1 0,0-1 0,0 0 0,1 0 0,-1 1 0,0-1 0,1 0 0,-1 0 0,1-1 0,-1 1 0,1 0 0,0 0 0,-1-1 0,1 1 0,0-1 0,-1 1 0,1-1 0,0 0 0,0 0 0,-1 0 0,1 0 0,1 0-10,13-5 61,0-2 0,-1 0 0,0 0 0,0-2 0,0 1 1,-1-2-1,-1 0 0,0-1 0,0 0 0,-1-1 0,0 0 1,-1-1-1,-1 0 0,3-5-61,28-40 172,-41 57-171,1 1 0,-1 0 0,1 0 0,-1 0 0,1 0 0,-1 0 0,1 0 0,-1 0 0,1 0 0,-1 0 0,1 1 0,-1-1 0,1 0 0,-1 0 0,1 0 0,-1 0 0,1 1 0,-1-1-1,1 0 1,-1 1 0,0-1 0,1 0 0,-1 1 0,1-1 0,-1 0 0,0 1 0,1-1 0,-1 1 0,0-1 0,0 0 0,1 1 0,-1-1 0,0 1 0,0-1 0,0 1 0,0-1 0,0 1 0,1-1 0,-1 1 0,0-1 0,0 1 0,0-1 0,0 1 0,0-1 0,-1 1 0,1-1 0,0 1 0,0-1 0,0 1 0,0-1 0,0 1 0,-1-1 0,1 1 0,0-1 0,-1 1 0,1-1 0,0 0 0,0 1 0,-1-1-1,1 1 1,-6 66 1,1 48 48,6-114-48,-1 0 1,1 0-1,-1 0 1,1-1-1,-1 1 1,1 0 0,0 0-1,-1-1 1,1 1-1,0 0 1,0-1-1,-1 1 1,1-1 0,0 1-1,0-1 1,0 1-1,0-1 1,0 0-1,0 1 1,0-1 0,0 0-1,0 0 1,0 0-1,0 0 1,0 1 0,0-1-1,0-1 1,0 1-1,0 0 1,0 0-1,0 0 1,-1 0 0,1-1-1,0 1 1,0 0-1,0-1 1,0 1-1,0-1 1,0 1 0,0-1-1,-1 0 1,1 1-1,0-1 1,0 0-1,-1 1 1,1-1 0,-1 0-1,1 0 1,0 0-1,-1 1 1,0-1-1,1 0 1,-1 0 0,1 0-1,-1 0 1,0 0-1,0-1-2,77-101 148,-36 39-515,-3-1-1,-3-2 1,-3-2-1,-3-1 1,4-20 367,-12 10-1602,-34 102 860,-42 161 1084,35-106 555,3 0 0,3 2 0,2 11-897,11-84 42,0 0 0,0 0 1,1 1-1,0-1 0,0 0 0,0 1 1,1-1-1,0 0 0,0 0 0,0 0 0,1 0 1,0 0-1,0 0 0,1 0 0,-1 0 0,1-1 1,3 5-43,-5-10 8,0 0 1,1 0-1,-1 0 1,0 0-1,0 0 0,0 0 1,0 0-1,1 0 1,-1-1-1,0 1 1,0 0-1,0-1 1,0 1-1,0-1 1,0 1-1,0-1 1,0 1-1,0-1 1,0 0-1,0 0 1,0 1-1,0-1 1,-1 0-1,1 0 1,0 0-1,0 0 1,-1 0-1,1 0 1,-1 0-1,1-1-8,4-14 49,-2 0-1,0 0 0,-1 0 0,0 0 1,-1 0-1,-1-1 0,-1 1 0,0 0 1,-1-1-1,-1 1 0,-4-12-48,-4-30 48,11 59-50,0-1 1,0 0-1,0 0 0,1 0 0,-1 1 1,0-1-1,0 0 0,0 0 0,0 0 1,1 0-1,-1 1 0,0-1 0,0 0 1,0 0-1,1 0 0,-1 0 1,0 0-1,0 0 0,1 0 0,-1 1 1,0-1-1,0 0 0,1 0 0,-1 0 1,0 0-1,0 0 0,0 0 0,1 0 1,-1 0-1,0-1 0,0 1 0,1 0 1,-1 0-1,0 0 0,0 0 0,1 0 1,-1 0-1,0 0 2,2 2-3,0 2-7,0 0 1,0-1 0,1 1-1,-1-1 1,1 0 0,0 0-1,0 0 1,0 0 0,0-1-1,1 1 1,-1-1 0,1 0-1,-1 0 1,1 0 0,0 0-1,0-1 1,0 1 0,0-1-1,0 0 1,0 0 0,2 0 9,6-4 22,-1 1 0,0-1 0,1-1 0,-1 0 1,0-1-1,0 0 0,-1 0 0,0-1 0,0-1 1,0 0-1,6-5-22,-3 3 45,-1 1 1,0-1-1,-1-1 1,0 0 0,0-1-1,-1 0 1,0-1-1,-1 0 1,-1 0-1,1-1 1,-2 0 0,0 0-1,-1-1 1,0 0-1,-1 0 1,0-1-1,-2 1 1,3-13-46,-6 25 8,1 0 0,0 0 1,-1 0-1,0 0 0,1 0 0,-1 0 1,0 0-1,0 0 0,0 0 0,-1 0 0,1 0 1,0 0-1,-1 0 0,1 0 0,-1 0 1,0 0-1,1 0 0,-1 0 0,0 0 1,0 1-1,0-1 0,-1 0 0,1 1 1,0-1-1,0 1 0,-1-1 0,1 1 1,-1-1-1,0 1 0,1 0 0,-1 0 0,0 0 1,0 0-1,0 0 0,1 0 0,-1 1 1,0-1-1,0 1 0,0-1 0,-1 1-8,-3 1 3,1 1 0,1 0 0,-1 1-1,0-1 1,0 1 0,1 0 0,0 0 0,-1 1-1,1-1 1,0 1 0,1 0 0,-1 0 0,-1 2-3,0-1-5,-11 14-3,1 1 0,1 1 0,1 0-1,0 0 1,2 2 0,1-1-1,0 1 1,2 1 0,0-1 0,-2 21 8,6-32 1,1 0 0,1 0 0,0 0 0,1 0 1,0 0-1,1 0 0,0 1 0,1-1 0,0 0 0,1 0 1,0 0-1,1 0 0,0 0 0,1-1 0,1 1 1,0-1-1,0 0 0,2 2-1,0-7-18,0-1-1,0 1 1,1-1-1,0 0 1,0-1 0,0 0-1,0 0 1,0-1 0,1 0-1,0 0 1,0-1-1,-1 0 1,1-1 0,1 0-1,-1 0 1,0-1-1,8-1 19,20 4-1011,1 0-2581,-15-4-47</inkml:trace>
  <inkml:trace contextRef="#ctx0" brushRef="#br1" timeOffset="207743.179">27408 9398 11506,'-15'9'4161,"0"-7"248,3 5-2992,10 3-897,11 3-424,14-1-192,9-9-544,10-4-3809,-1-23 1064</inkml:trace>
  <inkml:trace contextRef="#ctx0" brushRef="#br1" timeOffset="207950.388">27856 9200 10626,'-6'0'3481,"3"3"472,6 3-2745,9 0-1008,11-2-4033,2-2 1169</inkml:trace>
  <inkml:trace contextRef="#ctx0" brushRef="#br1" timeOffset="208622.053">30402 9608 9874,'-13'-78'7587,"13"76"-7459,-1 0-1,0 0 1,0 0-1,1 1 1,-1-1 0,-1 0-1,1 0 1,0 1-1,0-1 1,-1 1-1,1-1 1,-1 1-1,1-1 1,-1 1-1,1 0 1,-1 0-1,0 0 1,0 0-1,1 0 1,-1 0-1,0 0 1,0 1-1,0-1 1,0 1-1,0-1 1,0 1-1,0 0 1,0 0-1,0 0 1,0 0-1,0 0 1,0 0-1,0 1 1,0-1-1,0 1 1,0-1-1,-1 1-127,-8 4 38,1 0-1,0 0 1,1 1-1,-1 1 1,1-1-1,0 2 1,0-1-1,1 1 1,0 0-1,1 1 1,-2 2-38,7-8 5,-19 19-11,1 1 0,2 0 0,0 2-1,1 0 1,2 1 0,1 1 0,1 0 0,1 1 0,1 0 0,2 1 0,0 0 0,3 0 0,0 1-1,-1 27 7,6-54-2,1 1 0,-1 0 0,1 0 0,0-1 0,0 1 0,0 0 0,0-1 0,1 1 0,0 0 0,0-1 0,0 1 0,0-1 0,0 1 0,1-1 0,-1 1 0,1-1 0,0 0 0,0 0 0,0 0 0,0 0 0,1 0 0,-1 0-1,1-1 1,0 1 0,0-1 0,0 0 0,0 0 0,0 0 0,0 0 0,0 0 0,1-1 0,1 1 2,6-1 10,-1-2 0,1 1 0,-1-1 0,1-1 0,-1 0 0,1 0 0,-1-1 0,0 0 0,0-1 0,0 0 1,-1-1-1,1 0 0,-1 0 0,0-1 0,-1 0 0,1-1 0,-1 0 0,-1 0 0,2-2-10,-6 7 10,-1-1 0,1 0-1,-1 1 1,1-1 0,-1 0 0,0 0 0,0 0 0,0 0 0,-1-1 0,1 1 0,-1 0-1,0-1 1,1 1 0,-2-1 0,1 0 0,0 1 0,-1-1 0,0 0 0,1 1-1,-1-1 1,-1 0 0,1 1 0,-1-1 0,1 0 0,-1 1 0,0-1 0,0 1-10,0 2 0,1 0 1,-1 0-1,0 1 1,1-1-1,-1 0 1,0 1 0,1-1-1,-1 0 1,0 1-1,0-1 1,0 1 0,1-1-1,-1 1 1,0 0-1,0-1 1,0 1 0,0 0-1,0 0 1,0-1-1,0 1 1,0 0-1,0 0 1,0 0 0,0 0-1,0 0 1,1 1-1,-1-1 1,0 0 0,0 0-1,0 0 1,0 1-1,0-1 1,0 1-1,0-1 1,0 0 0,1 1-1,-1 0 1,0-1-1,0 1 1,1-1 0,-1 1-1,0 0 1,1 0-1,-1-1 1,1 1 0,-1 1-2,-29 37-53,27-33 38,-1 0 5,0-1 1,1 1 0,0-1-1,0 1 1,0 0 0,1 0-1,0 0 1,0 1 0,1-1-1,-1 0 1,1 1 0,1 2 10,1-8-1,0 1 1,0-1 0,0 0 0,1 0-1,-1 0 1,0 0 0,1 0 0,-1 0-1,1 0 1,-1 0 0,1-1 0,0 1-1,-1-1 1,1 1 0,0-1 0,-1 1 0,1-1-1,0 0 1,-1 0 0,1 0 0,0 0-1,0 0 1,-1 0 0,1-1 0,0 1-1,-1 0 1,1-1 0,0 1 0,-1-1-1,1 0 1,-1 0 0,1 1 0,-1-1 0,1 0-1,-1 0 1,1-1 0,-1 1 0,0 0-1,0 0 1,0-1 0,36-22 31,-1-2-1,-2-1 0,-1-2 1,-1-1-1,2-5-30,17-16 51,-37 44-97,-19 26-22,4-16 61,-88 216-159,78-193 162,11-25 3,0-1 0,0 1 0,0 0 0,0-1 0,0 1 0,0-1 0,0 1 0,0 0-1,0-1 1,0 1 0,0-1 0,0 1 0,0 0 0,0-1 0,0 1 0,1-1 0,-1 1 0,0 0 0,1-1-1,-1 1 1,0-1 0,1 1 0,-1-1 0,0 1 0,1-1 0,-1 0 0,1 1 0,-1-1 0,1 1 0,-1-1 0,1 0-1,-1 0 1,1 1 0,0-1 0,-1 0 0,1 0 0,-1 1 0,1-1 0,0 0 0,-1 0 0,1 0 0,-1 0 0,1 0-1,0 0 1,-1 0 0,1 0 0,-1 0 0,1 0 0,0-1 0,-1 1 0,1 0 0,-1 0 0,1 0 0,0-1 0,-1 1-1,1 0 1,-1-1 0,1 1 0,-1 0 0,1-1 0,-1 1 0,0-1 0,1 1 0,-1-1 1,9-4-527,0-1 0,-1 0-1,0 0 1,0-1 0,-1 0 0,1 0 0,-2 0 0,1-1 0,-1 0 0,0-1 0,-1 0-1,1 0 528,24-48-4456</inkml:trace>
  <inkml:trace contextRef="#ctx0" brushRef="#br1" timeOffset="208970.813">30740 9819 8402,'-10'78'6713,"0"9"-4712,10-78-1953,1-1 1,1 0-1,-1 0 1,1-1-1,1 1 1,-1 0-1,1-1 1,0 1-1,1-1 1,0 0-1,0 0 1,1 0-1,0-1 1,0 0-1,0 1 1,1-2-1,0 1 1,0-1-1,0 0 1,1 0-1,-1-1 1,5 2-49,-6-3 0,-4-2-2,0 0 1,0-1 0,0 1-1,0 0 1,0-1 0,0 1-1,0-1 1,0 1 0,0-1-1,0 0 1,0 1 0,0-1-1,0 0 1,0 0 0,0 0-1,1 0 1,-1 0 0,0 0-1,0 0 1,0 0 0,0 0-1,0 0 1,0-1 0,1 1-1,-1 0 1,0-1 0,0 1-1,0-1 1,0 1 0,0-1-1,0 0 1,-1 1 0,1-1-1,0 0 1,0 1 0,0-1-1,-1 0 1,1 0 0,0 0-1,-1 0 1,1 0 0,0-1 1,59-96-2658,-32 42 344</inkml:trace>
  <inkml:trace contextRef="#ctx0" brushRef="#br1" timeOffset="209193.581">31245 9438 7314,'4'-17'3858,"-6"14"-245,-5 11-1570,-14 37-1672,1 2 1,3 0-1,2 1 1,1 1-1,-3 35-371,7-42 188,3 1 0,2 0-1,1 0 1,2 1-1,3-1 1,1 7-188,13 6 165,-14-55-156,-1 0-1,1 1 1,0-1-1,-1 0 0,1 0 1,0 1-1,0-1 0,0 0 1,0 0-1,0 0 0,0 0 1,0 0-1,0-1 1,0 1-1,0 0 0,0 0 1,1-1-1,-1 1 0,0-1 1,0 1-1,1-1 1,-1 1-1,0-1 0,1 0 1,-1 0-1,1 1 0,-1-1 1,0 0-1,1 0 0,-1-1 1,1 1-1,-1 0 1,0 0-1,1-1 0,-1 1 1,1-1-9,6-28 230,-12 11-254,0 0 0,-2 0 0,0 0 0,-1 1 0,-1 0 0,0 1-1,-1 0 1,-1 0 0,-1 0 0,-1 0 24,-9-12 118,-1 0-1,-1 2 1,-1 1 0,-1 1-1,-8-5-117,42 26 1260,179 0-829,-11 6-1879,-77-5-2486</inkml:trace>
  <inkml:trace contextRef="#ctx0" brushRef="#br1" timeOffset="209949.567">24094 7913 8810,'-1'-1'200,"-1"1"-1,1-1 1,-1 1 0,0 0 0,1 0 0,-1 0-1,0 0 1,0 0 0,1 0 0,-1 0-1,0 0 1,1 0 0,-1 1 0,0-1 0,1 1-1,-1-1 1,1 1 0,-1 0 0,1 0-1,-1 0 1,1-1 0,-1 1 0,1 1 0,0-1-1,0 0 1,-1 0 0,1 0 0,0 1 0,0-1-1,0 0 1,0 1 0,1-1 0,-1 1-200,-21 61 469,21-56-392,-30 145-137,8 1 0,3 35 60,-32 525-63,51-700 63,-9 266 89,20 181-89,-3-345 63,6-1-1,4-1 0,6 0 0,4-1 0,7 4-62,-15-62 37,2 0-1,3-1 1,2-2-1,2 0 1,14 16-37,52 51-1317,-31-47-2523,-34-39 370</inkml:trace>
  <inkml:trace contextRef="#ctx0" brushRef="#br1" timeOffset="211658.473">24348 11277 10674,'43'6'7044,"25"-7"-7890,-49-1 1360,798-45-543,-182 29 68,49 18-59,55-7 21,-3-34-10,-411 7 33,122-35-24,372-112 13,-544 122 2,397-39 15,-643 94-31,497-80 66,-378 53 259,126-46-324,108-58 465,-369 129-459,0 1 1,1 0 0,0 1 0,0 1 0,0 0 0,0 1-1,1 0 1,-1 1 0,1 1 0,-1 0 0,1 1-1,-1 0 1,0 1 0,0 1 0,0 1 0,0 0 0,3 1-7,87 51 76,-38-19 68,-44-28 482,-49-10 1550,21-1-2095,0 0 0,1 0 1,-1-1-1,1 0 0,0 0 1,0-1-1,0 1 0,0-1 1,1 0-1,-1 0 0,1-1 1,0 1-1,0-1 1,-1-3-82,-11-10 65,-82-114 46,19 44-89,-31 1-150,89 57 101,1 0 1,1-1-1,2 0 0,1-2 0,1 0 1,2-1-1,2 0 0,1-1 0,1 0 1,2 0-1,-1-28 27,5 48 1,-51-335 33,45 310-4,3 54-48,7-9 7,0 0 0,0 0 0,0 0 0,1 0 0,0-1 0,0 1 0,0-1 0,0 1 0,1-1 0,0 0 0,0 0 0,0 0 0,0 0 0,0 0 0,1-1 0,0 0 0,0 1 0,0-1 0,0-1 0,0 1 0,1-1 0,-1 1 0,5 0 11,2-1-13,-1-1-1,1 0 1,0-1-1,0 0 0,0-1 1,-1 0-1,1-1 1,0 0-1,-1 0 1,1-1-1,-1-1 1,0 0-1,0 0 1,0-1-1,4-3 14,32-12-12,-37 15 10,1 1 0,-1-1 0,1 2-1,0-1 1,0 1 0,0 1 0,0 0 0,1 0-1,-1 1 1,1 1 0,-1-1 0,1 2-1,-1-1 1,0 2 0,1-1 0,-1 1 0,0 1-1,3 1 3,89 69-118,-68-44 91,-29-25 28,0-1 0,-1 0 1,1 0-1,1 0 0,-1-1 0,0 0 0,0 0 1,1 0-1,-1 0 0,1-1 0,0 0 0,-1-1 0,1 1 1,0-1-1,0 0 0,-1 0 0,1-1 0,0 1 1,-1-1-1,1-1 0,-1 1 0,1-1 0,-1 0 1,1 0-1,-1 0 0,0-1 0,0 0 0,3-2-1,39-23 32,-1-2-1,-2-2 0,40-37-31,-7 7 62,-60 48-52,7-2-3,-2-1 0,0-1 0,-1-1 0,-1-1 0,0 0 0,-2-2-1,-1 0 1,0-1 0,-2-1 0,4-8-7,-16 22 11,0 0 0,-1 0 0,-1 0-1,1-1 1,-2 1 0,1 0 0,-1-1 0,-1 1 0,0 0-1,0 0 1,-1-1 0,-1 1 0,1 0 0,-2 1 0,1-1-11,-7-28 12,3-4 5,1-1 0,3 1 1,1-1-1,2 1 0,2-1 1,2 0-18,-2 24 7,0 0 0,-2 0 0,0 0 0,0 1 0,-2-1 0,-1 0 1,0 1-1,-1-1 0,-6-15-7,-2 7 45,2-1 0,1 0-1,1-1 1,1 0 0,2 0 0,0-3-45,6-147 42,-1 175-44,0 0 1,0 0 0,0 0 0,0 1 0,-1-1 0,1 0 0,-1 0-1,0 0 1,0 1 0,-1-1 0,1 0 0,-1 1 0,0-1 0,0 1 0,0 0-1,0 0 1,0 0 0,-1 0 0,0 0 0,1 0 0,-1 0 0,0 1 0,0-1-1,0 1 1,-1 0 0,1 0 1,-142-73 36,52 11 27,64 42-65,-1 1 0,-1 2 0,0 1 0,-1 1 1,-6 0 1,-290-74-142,16-13 133,-99-28-41,258 94-20,-129-12 70,-221 3-63,4 34 32,-3 11 19,-4 11-9,324 7 1,-136 31 20,-171 73-53,-26 13 31,40-35 21,29-26 9,-18 14-43,-33 27-19,-1-1 14,-71 8-2067,378-83-1812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08:05.290"/>
    </inkml:context>
    <inkml:brush xml:id="br0">
      <inkml:brushProperty name="width" value="0.05" units="cm"/>
      <inkml:brushProperty name="height" value="0.05" units="cm"/>
    </inkml:brush>
  </inkml:definitions>
  <inkml:trace contextRef="#ctx0" brushRef="#br0">0 105 19564</inkml:trace>
  <inkml:trace contextRef="#ctx0" brushRef="#br0" timeOffset="527.379">204 95 19604,'477'-5'26,"-125"-33"-26,-171 18 4,0 8 1,1 7-1,-1 8 1,1 9-1,26 10-4,144 53-6,44-1 3,-267-60-4,0-6 1,12-6 6,-112-1-2,392-15 0,-48 3-4,7-10 5,-3-21 18,-41 5-9,307-41 24,-467 60 402,-163 14 109,-23 6 974,1 4-2045,11-7 117,0-6-3184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09:17.681"/>
    </inkml:context>
    <inkml:brush xml:id="br0">
      <inkml:brushProperty name="width" value="0.05" units="cm"/>
      <inkml:brushProperty name="height" value="0.05" units="cm"/>
    </inkml:brush>
  </inkml:definitions>
  <inkml:trace contextRef="#ctx0" brushRef="#br0">1 124 10522,'7'-5'6156,"37"-17"-6430,-25 17 234,0 2 1,0 0-1,0 1 1,1 1-1,-1 1 1,1 1-1,-1 0 1,0 1-1,7 3 40,10-1 23,54 5 3,209 20-21,41-12-5,-152-16-1,0 9-1,117 23 2,315 54-5,-222-63 9,39-9-8,45-16 17,23-19-7,12 14-20,5 8 8,32-9 10,-7-8 6,-3-12-18,-326 8-8,69-20 16,153-56 0,-401 86 5,84-21 396,113-12-401,-74 33 953,-86 6 90,-113 19-5353,-10 0 1065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09:23.501"/>
    </inkml:context>
    <inkml:brush xml:id="br0">
      <inkml:brushProperty name="width" value="0.05" units="cm"/>
      <inkml:brushProperty name="height" value="0.05" units="cm"/>
    </inkml:brush>
  </inkml:definitions>
  <inkml:trace contextRef="#ctx0" brushRef="#br0">28 1 8170,'-1'0'185,"0"0"0,0 0 1,0-1-1,0 1 0,0 0 1,0 1-1,0-1 0,0 0 1,0 0-1,0 0 0,0 1 1,0-1-1,0 0 0,0 1 1,0-1-1,0 1 0,0-1 1,0 1-1,1 0 0,-1-1 1,0 1-1,0 0 0,0-1 1,1 1-1,-1 0 0,0 0 1,1 0-1,-1 0 0,1 0 1,-1 0-1,1 0 0,-1 0-185,25-7 368,152 11-282,-19-5 365,98 7-7,-198-2-434,182 13 21,319 13 72,-251-44-99,-3-9 16,-39 16-15,-32 37 104,-169-20-49,-19-1-30,0-3 0,1-1 0,-1-3 0,1-1 0,0-3 0,13-2-30,58-23 1023,-119 30 1779,14 6-4455,-3-3-333,8 11-656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10:28.782"/>
    </inkml:context>
    <inkml:brush xml:id="br0">
      <inkml:brushProperty name="width" value="0.05" units="cm"/>
      <inkml:brushProperty name="height" value="0.05" units="cm"/>
    </inkml:brush>
  </inkml:definitions>
  <inkml:trace contextRef="#ctx0" brushRef="#br0">638 424 9890,'-121'41'5019,"86"-25"-4934,2 2-1,0 2 1,2 1 0,0 1-1,1 2 1,-23 23-85,34-26 1,0 0 1,2 1 0,0 1-1,2 0 1,0 1 0,2 1 0,0 0-1,2 1 1,-4 14-2,-9 38-4,3 2-1,-6 51 5,11-49 9,3 1-1,4 0 1,3 56-9,6-110 3,1-1-1,1 0 1,2 0 0,1 0-1,1 0 1,2-1-1,0 0 1,2 0 0,1-1-1,1 0 1,1-1 0,15 20-3,-5-14-7,2-2 1,2-1-1,0-1 1,2-1 0,24 16 6,-35-27-11,2-2 1,0 0-1,0-1 1,1-1-1,1-1 1,0-1-1,0-1 1,22 5 10,-33-11-7,1 0 0,0-1 0,0 0 0,0-1 1,0-1-1,0 0 0,0 0 0,0-1 0,-1 0 1,1-1-1,-1-1 0,1 0 0,-1 0 0,0-1 1,-1 0-1,1-1 0,-1-1 0,0 1 1,-1-2-1,1 1 0,6-9 7,19-22 24,-2-1-1,-1-2 1,-3-1 0,-1-1 0,-3-2-1,-1-1 1,-2 0 0,-2-2 0,-3 0-1,4-19-23,8-37 61,-4 0 0,-5-2 0,-2-25-61,-2-22 217,-5-148-217,-13 206 167,-5 1-1,-3 0 0,-14-48-166,21 120 77,0 0 0,-1 1 0,-2-1 0,0 1 0,-1 0 0,-1 0 0,-1 1 1,0 0-1,-2 1 0,0 0 0,-2 1 0,0 0 0,-3-2-77,11 16 24,-1 0 0,1 1 0,-1 0 1,0 0-1,0 1 0,0-1 0,0 1 0,0 1 1,-1-1-1,1 1 0,0 0 0,-1 0 1,1 1-1,-1 0 0,1 0 0,-1 1 0,1-1 1,-1 1-1,1 1 0,0-1 0,-1 1 1,1 0-1,0 1 0,0 0 0,-1 0-24,-9 4 83,1 0 0,0 1 0,1 1 0,0 0 0,0 1-1,1 0 1,-1 2-83,-21 21 460,2 1 0,1 1 1,-10 18-461,-113 178-2084,-27 80 990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10:09.331"/>
    </inkml:context>
    <inkml:brush xml:id="br0">
      <inkml:brushProperty name="width" value="0.05" units="cm"/>
      <inkml:brushProperty name="height" value="0.05" units="cm"/>
    </inkml:brush>
  </inkml:definitions>
  <inkml:trace contextRef="#ctx0" brushRef="#br0">128 110 4033,'-75'33'1588,"27"-2"954,48-31-2510,0 0 1,0-1-1,0 1 0,0 0 0,0 0 0,0 0 1,0-1-1,0 1 0,0 0 0,0 0 1,0 0-1,0 0 0,0-1 0,0 1 0,-1 0 1,1 0-1,0 0 0,0 0 0,0-1 1,0 1-1,0 0 0,0 0 0,-1 0 0,1 0 1,0 0-1,0-1 0,0 1 0,0 0 1,-1 0-1,1 0 0,0 0 0,0 0 0,0 0 1,-1 0-1,1 0 0,0 0 0,0 0-32,10-7 103,1 0-1,1 1 1,-1 0-1,1 1 1,0 0-1,0 1 0,1 0 1,-1 1-1,1 1 1,0 0-1,-1 0 1,1 1-1,0 1 0,0 0 1,0 1-1,12 2-102,60 7 349,-1 4 1,70 21-350,-79-16 140,0-3 0,1-3 0,77 2-140,-89-15 144,0-2-1,61-10-143,120-29 416,-149 30-272,1 4 1,0 4-1,0 4 1,64 11-145,43-1 156,84-4 52,13-3-152,5-10-31,-15-8-25,3 26 32,-259-10-34,82 3 15,0-5 0,29-6-13,166-39-3,-42-11-27,-28 22 106,-56 9-54,-106 12-12,0 3-1,0 4 1,0 3 0,42 5-10,242 43 21,92-9-18,-283-19 6,63-5-9,86-6 22,117-25 1170,-434 18-1273,-1 1 0,1 0 0,-1 0 0,0 0 0,1 1 0,-1-1 0,0 1 0,0 0 0,1 0 0,-1 1 0,0-1 0,0 1 0,0 0 0,0 0 0,-1 0 0,1 1 0,0-1 0,0 2 81,0 18-1513</inkml:trace>
  <inkml:trace contextRef="#ctx0" brushRef="#br0" timeOffset="4132.604">3832 1007 11546,'-6'2'2965,"6"-2"-2955,0 0-1,1 0 1,-1 0 0,0-1 0,0 1 0,1 0-1,-1 0 1,0 0 0,0-1 0,1 1 0,-1 0-1,0 0 1,0-1 0,0 1 0,1 0-1,-1 0 1,0-1 0,0 1 0,0 0 0,0-1-1,0 1 1,0 0 0,0-1 0,0 1 0,0 0-1,0-1 1,0 1 0,0 0 0,0-1 0,0 1-1,0 0 1,0-1 0,0 1 0,0 0 0,0 0-1,0-1 1,0 1 0,-1 0 0,1-1-1,0 1 1,0 0 0,0 0 0,-1-1 0,1 1-1,0 0 1,0 0 0,-1 0 0,1-1 0,0 1-1,0 0 1,-1 0 0,1 0 0,0 0 0,-1-1-1,1 1 1,0 0 0,0 0 0,-1 0-1,1 0 1,0 0 0,-1 0 0,1 0 0,0 0-1,-1 0 1,1 0-10,98 22 18,-22 10 84,68 20 242,147-1-257,-244-40-74,1-3 1,0-1-1,1-3 0,-1-2 1,18-2-14,279-14 80,-275 6-66,1-3-1,-2-3 1,59-20-14,-54 14 14,2 4 0,41-3-14,-16 5-14,-35 4 27,0 3 0,47 2-13,192 6-11,-51 13 35,4-5-6,-2 40-42,-120-27 55,-32-5-28,0-5 0,7-4-3,198-7-17,-12-9 43,-225 1-34,299-18 8,-215 21-14,103-19 14,12 2-3,82 12 3,-306 8 4,152-2 3,76-16-7,193-29 13,-276 31-36,-15-4 23,-49 1 37,0 6-1,1 5 1,0 6-1,72 10-36,-25-3 46,2-9-38,-115 5-5,0 3-1,0 2 0,7 4-2,102 3 23,-122-10-22,0 1 1,0 2 0,-1 3-1,25 8-1,68 5 189,-121-18-468,-13 47-5570,-2-12 1806</inkml:trace>
  <inkml:trace contextRef="#ctx0" brushRef="#br0" timeOffset="6831.054">7897 2029 9970,'3'4'6064,"27"-18"-6127,-9 3 187,8 1-62,0 1 0,1 2 0,0 1 0,0 1 0,0 2 0,0 1 0,1 1 0,-1 2 0,1 1 0,-1 1 0,0 2 0,0 1 0,2 2-62,19 0 182,0-1 0,1-3 0,0-2 0,40-4-182,27 2 77,1 5 1,14 7-78,-104-8 23,1-2 0,-1-1 1,0-1-1,1-1 0,-1-2 0,0-2 1,24-6-24,27-9 836,-76 20 932,-29-1-6780,1 7 1468</inkml:trace>
  <inkml:trace contextRef="#ctx0" brushRef="#br0" timeOffset="16550.981">12256 2019 10122,'-54'19'2342,"53"-19"-2288,0 1-1,1-1 1,-1 0 0,0 1 0,1-1-1,-1 0 1,1 1 0,-1-1-1,1 1 1,-1-1 0,1 1-1,-1-1 1,1 1 0,-1 0 0,1-1-1,0 1 1,-1-1 0,1 1-1,0 0 1,-1-1 0,1 1 0,0 0-1,0-1 1,0 1 0,0 0-1,-1-1 1,1 1 0,0 0 0,0 0-1,1-1 1,-1 1 0,0 0-1,0-1 1,0 1 0,0 0-1,0-1 1,1 1 0,-1 0 0,0-1-1,1 1 1,-1 0 0,0-1-1,1 1 1,-1-1 0,1 1 0,-1-1-1,1 1 1,-1-1 0,1 1-1,0-1 1,-1 0 0,1 1 0,-1-1-1,1 0 1,0 1-54,39 4-113,43 8 113,-44-5-2,0-2 0,1-2 0,0-2 0,-1-1 0,17-3 2,177-20 63,571 4 73,-365-8-125,-187-10-1,-117 14 342,0 6 0,81 4-352,-31 9 211,149-23-211,-298 22 11,0 2-1,1 2 0,-1 1 1,32 5-11,17-2-3193,-37-11 740</inkml:trace>
  <inkml:trace contextRef="#ctx0" brushRef="#br0" timeOffset="27212.294">12945 948 8186,'-42'-4'5342,"-47"11"-4479,32 31-712,37-20-167,-24 16 174,-1-2 1,-1-3 0,-2-1 0,-36 15-159,61-35 70,-1 2 1,2 0 0,0 2 0,0 0 0,1 2 0,0 0 0,1 1 0,1 1 0,1 1 0,0 1 0,1 0-1,-7 11-70,-81 157 155,101-178-129,1-1-1,0 1 1,0 0-1,1 0 0,0 0 1,0 0-1,0 1 1,1-1-1,1 0 1,0 1-1,0-1 1,0 0-1,1 1 1,0-1-1,1 0 1,0 0-1,0 0 1,0 0-1,1 0 0,1 0 1,2 5-26,9 10 1,1 0 1,1 0-1,0-2 0,2 0 1,1-1-1,0-1 0,1-1 1,23 15-2,43 31 46,2-4 1,32 12-47,-45-30-15,1-3 0,3-4-1,0-3 1,3-3 0,33 4 15,353 58 201,-382-73-211,1-5 0,1-3 1,-1-4-1,1-4 0,0-4 0,0-3 0,32-10 10,338-37 112,-380 40-110,-1-3 0,-1-5 0,0-2 0,-2-4 0,-1-3 0,-1-3 0,-1-3 1,-3-4-1,38-28-2,-84 55 6,-2-2 0,0 0 0,0-2 1,-1 0-1,-1-1 0,-1-1 1,0 0-1,-2-2 0,0 0 1,-1 0-1,-1-2 0,-1 0 0,-1 0 1,-1-1-1,-1-1 0,-1 0 1,-1 0-1,-1-1 0,-1 0 0,-1 0 1,1-21-7,-6 13 131,-2 1 0,-1-1 0,-1 1 0,-2 0 0,-1 0 0,-1 0 0,-2 1 1,-1 1-1,-2-1 0,-1 2 0,-1 0 0,-1 1 0,-7-7-131,-9-17 45,-4 1 0,-1 2 0,-13-11-45,-141-118-148,148 145 163,-1 2 0,-1 3 0,-1 1 0,-32-12-15,8 8 136,-2 3 1,-1 4-1,-60-12-136,26 15 67,0 5 0,-1 5 0,-43 3-67,-520 9-1278,411 2-225,-37 2-1818,-2-2-156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13:51.001"/>
    </inkml:context>
    <inkml:brush xml:id="br0">
      <inkml:brushProperty name="width" value="0.05" units="cm"/>
      <inkml:brushProperty name="height" value="0.05" units="cm"/>
    </inkml:brush>
  </inkml:definitions>
  <inkml:trace contextRef="#ctx0" brushRef="#br0">331 64 12171,'-193'2'6797,"65"-9"-6342,118 6-1031,28 5-204,157 60-1773,-32-16 1717,84 14 836,21-18-24,228 21 20,-226-53 2,698-14 2,3028-48 38,-2796 12-15,-1167 36-22,295-21-11,256-30-27,366-30 17,336-8 59,-839 77 3,773 38 14,-813 5-28,691 87-15,-36-5-8,-640-83-20,150-19 15,331-51 150,-139-30 379,-607 62-216,123 7-313,223 39 223,-211-17-307,-162-22-708,-22-18-1931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29:31.763"/>
    </inkml:context>
    <inkml:brush xml:id="br0">
      <inkml:brushProperty name="width" value="0.05" units="cm"/>
      <inkml:brushProperty name="height" value="0.05" units="cm"/>
    </inkml:brush>
  </inkml:definitions>
  <inkml:trace contextRef="#ctx0" brushRef="#br0">55 0 10514,'-41'60'5583,"39"-54"-5548,0-1 0,0 1 0,0 0 0,0-1 0,1 1 0,0 0 1,0 0-1,1 0 0,0 0 0,0 0 0,0 0 0,0 0 1,1 0-1,0 0 0,1 0 0,-1 0 0,1 0-35,-2-5-3,0 0-1,1 0 1,-1 0 0,0 0-1,0-1 1,1 1 0,-1 0-1,0 0 1,1 0-1,-1 0 1,1-1 0,-1 1-1,1 0 1,-1 0-1,1-1 1,0 1 0,-1 0-1,1-1 1,0 1 0,0-1-1,-1 1 1,1-1-1,0 1 1,0-1 0,0 0-1,0 1 1,-1-1-1,1 0 1,0 0 0,0 1-1,0-1 1,0 0-1,0 0 1,0 0 0,0 0-1,0 0 1,0 0 0,0-1-1,-1 1 1,1 0-1,0 0 1,0-1 0,0 1-1,0 0 1,0-1-1,-1 1 1,1-1 0,0 1-1,0-1 1,-1 1 0,1-1-1,0 0 1,-1 1-1,1-1 1,-1 0 0,1 0-1,0 1 1,-1-1-1,0 0 1,1 0 0,-1 0-1,0 0 1,1 0 3,0-6 0,-1 0 1,0 0-1,0 0 0,0 0 1,-1 1-1,0-1 1,-1 0-1,1 0 0,-1 1 1,0-1-1,-1 1 0,0-1 1,0 1-1,-2-3 0,6 10 3,-1-1 0,0 1 1,1-1-1,-1 1 0,0-1 0,0 1 0,1 0 0,-1-1 0,0 1 0,0-1 0,0 1 0,0 0 1,0-1-1,0 1 0,0-1 0,0 1 0,0 0 0,0-1 0,0 1 0,0-1 0,0 1 1,0 0-1,-1-1 0,1 1 0,0-1 0,0 1 0,-1-1 0,1 1 0,0-1 0,-1 1 0,1-1 1,0 1-1,-1-1 0,1 1 0,-1-1 0,1 0 0,-1 1 0,1-1 0,-1 0 0,1 1 1,-1-1-1,1 0 0,-1 0 0,0 1 0,1-1 0,-1 0 0,1 0 0,-1 0 0,0 0 0,1 0 1,-1 0-1,1 0 0,-1 0 0,0 0 0,1 0 0,-1 0 0,1 0 0,-1-1 0,0 1 1,1 0-1,-1 0 0,1-1 0,-1 1 0,1 0 0,-1-1 0,1 1 0,-1 0 0,1-1 0,-1 1 1,1-1-4,0 11 3,0 0 0,1 0 1,0 0-1,1 0 1,0-1-1,1 1 0,0-1 1,0 1-1,4 6-3,1-11-39,-7-21-108,-14-25-3143,-2 15 714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12:00.106"/>
    </inkml:context>
    <inkml:brush xml:id="br0">
      <inkml:brushProperty name="width" value="0.05" units="cm"/>
      <inkml:brushProperty name="height" value="0.05" units="cm"/>
    </inkml:brush>
  </inkml:definitions>
  <inkml:trace contextRef="#ctx0" brushRef="#br0">14556 3654 3497,'40'-69'9930,"-47"82"-6566,-7 12-2749,-188 347 620,179-319-1196,25-64-5594,1 0 2000</inkml:trace>
  <inkml:trace contextRef="#ctx0" brushRef="#br0" timeOffset="252.795">14566 3717 8450,'40'15'6902,"-34"-12"-6900,-1 1-1,1-1 0,0 1 1,-1 0-1,0 0 0,0 0 1,0 1-1,-1 0 1,1 0-1,-1 0 0,0 0 1,-1 1-1,4 5-1,59 210-311,-63-216-2077,0-5 79</inkml:trace>
  <inkml:trace contextRef="#ctx0" brushRef="#br0" timeOffset="528.264">14430 4081 8930,'1'3'2040,"8"-2"793,8-1-2537,9-4-176,3-2 24,6-3-48,0-2 24,-1 0-72,-5 5 24,3 0-32,-3 5-184,-2 7-2809,-2 6 873</inkml:trace>
  <inkml:trace contextRef="#ctx0" brushRef="#br0" timeOffset="792.104">14979 3624 8562,'-3'14'3377,"-6"2"7,1 1-1983,5 3-1097,3 0-240,8 5-48,3-5 56,7-6-72,1-4 40,6-5-32,-3-4 48,1-7-280,-3 8-224,-5-5-433,-6 1 593,-6-1-3200,-3-1 1111</inkml:trace>
  <inkml:trace contextRef="#ctx0" brushRef="#br0" timeOffset="1085.233">15242 3598 8370,'-2'12'2408,"1"7"641,-3 8-2169,0 11-368,-4 17-32,-1 5-88,-6 19-95,7 5-113,-4 13-72,3-12-48,8-3-40,-2-20-48,-6 0-3329,-8-23 1088</inkml:trace>
  <inkml:trace contextRef="#ctx0" brushRef="#br0" timeOffset="-10468.642">12788 4090 4409,'4'-13'4999,"-4"14"-1236,0 4-3164,-7 63-354,-5 312 427,-22 46-672,-12-84 352,-18 32-197,-5 28-52,10-6 87,9 29-72,41-351-107,-57 380 43,2-80-1,14 29-43,17-1 14,8-20 54,10-24-18,-5 5-32,-2 9-13,-1-11-20,18-252 9,-8 144 54,-17 50-58,17-227 35,-4-1 0,-3-1-1,-29 72-34,45-135-5,-17 40 111,3 2 0,3 0 0,1 4-106,11-42 36,0 1 1,1 0-1,1 0 1,1 0-1,0 0 1,1 0-1,0-1 1,2 1 0,0 0-1,0-1 1,2 1-1,5 12-36,19 22-168,-40-61 1521,-9-8-2839,-19-25 612</inkml:trace>
  <inkml:trace contextRef="#ctx0" brushRef="#br0" timeOffset="-2617.561">13990 3840 2961,'-2'-9'6422,"-6"6"-3562,14-2-2027,14-21-390,-25 36 420,9 32-790,-25 107 190,9 161-16,10-148-185,0 127-47,-7 142-3,-21-89 100,24-14 65,35 621 243,-35-637-69,-1-48 151,3 78 179,-24 112-681,-13-108 55,-51 504 207,62-598-18,9-85-57,4 68-187,16-31 65,2-67-11,-6 0 1,-9 30-55,-26 102 64,-43 220 122,46-115 150,29-292-292,4 1-1,3-1 1,8 56-44,-1-79 19,-3-38 8,0 0 1,-2 0-1,0 0 1,-2 0 0,0 0-1,-3 13-27,4-33 22,0 0 1,0 0-1,-1 0 1,1 0-1,0 1 1,0-1-1,-1 0 0,1 0 1,0 0-1,-1-1 1,1 1-1,-1 0 0,1 0 1,-1 0-1,0 0 1,1 0-1,-1-1 0,0 1 1,0 0-1,0 0 1,1-1-1,-1 1 0,0-1 1,0 1-1,0-1 1,0 1-1,0-1 0,0 1 1,0-1-1,0 0 1,0 0-1,0 1 0,0-1 1,0 0-1,-1 0-22,-1 2 63,-1 0-1,1 0 0,0 1 1,1 0-1,-1-1 1,0 1-1,1 0 0,0 0 1,-1 1-1,1-1 1,1 0-1,-1 1 0,0-1 1,1 1-1,0-1 1,-1 1-1,1 0 0,1 0 1,-1 1-63,-10 38-2429,-5 1 844</inkml:trace>
  <inkml:trace contextRef="#ctx0" brushRef="#br0" timeOffset="-2016.373">13404 12841 7362,'-12'-95'6589,"12"95"-6547,0-1 0,0 1 0,0-1 1,-1 0-1,1 1 0,0-1 0,0 1 0,0-1 0,0 1 1,0-1-1,-1 1 0,1-1 0,0 1 0,0-1 0,-1 1 1,1-1-1,0 1 0,-1 0 0,1-1 0,0 1 1,-1-1-1,1 1 0,-1 0 0,1-1 0,-1 1 0,1 0 1,-1 0-1,1-1 0,-1 1 0,1 0 0,-1 0 0,1 0 1,-1-1-1,1 1 0,-1 0 0,1 0 0,-1 0 0,1 0 1,-1 0-1,0 0 0,1 0 0,-1 1 0,1-1 0,-1 0 1,1 0-1,-1 0 0,1 0 0,-1 1 0,1-1 0,-1 0 1,1 0-1,-1 1 0,1-1 0,-1 0 0,1 1 0,0-1 1,-1 1-1,1-1 0,0 1 0,-1-1 0,1 0 0,0 1 1,-1-1-1,1 1 0,0-1 0,0 1 0,0 0-42,-22 36 842,13-9-775,2 0-1,1 1 1,1 0-1,2 0 1,1 0-1,1 4-66,-2 7 15,0 56-4,5 0-1,3-1 1,6 13-11,-9-93 2,-1 12 7,2 0 0,1 0 0,1 0 0,1 0 0,1-1 0,2 0 0,0 0 1,7 9-10,-14-31-1,0 0 0,0 0 0,0-1 0,1 1 0,-1-1 0,1 1 0,0-1 0,0 0 0,0 0 0,1 0 0,-1 0 0,1-1 0,-1 0 0,1 1 1,0-1-1,0-1 0,0 1 0,0 0 0,0-1 0,0 0 0,0 0 0,1 0 0,-1-1 0,0 1 0,1-1 0,-1 0 0,0 0 0,1 0 0,-1-1 1,2 0 0,0-2 3,1-1 1,-1 0 0,0 0 0,0-1-1,0 0 1,-1 0 0,1 0 0,-1 0-1,0-1 1,-1 0 0,0 0 0,0 0-1,0-1 1,0 0 0,-1 1 0,0-1-1,1-5-3,30-124 117,-34 135-116,1-4 11,3-9 22,-1 0 1,-1 0-1,0 0 0,-1 0 0,0-1 0,-1 1 1,-1 0-1,0 0 0,-1-1 0,0 1 0,-1 1 1,-3-8-35,2 17 58,0 0 1,0 1 0,0-1 0,0 1-1,-1 0 1,1 1 0,-1-1-1,0 1 1,0-1 0,0 2 0,0-1-1,0 0 1,0 1 0,0 0 0,0 0-1,-1 1 1,1-1 0,0 1-1,-1 0 1,1 1 0,0-1 0,-1 1-1,1 0 1,0 0 0,0 1-1,0 0 1,0 0 0,0 0 0,0 0-1,0 1 1,1 0-59,-2-1-12,1 1 1,0 0-1,0 1 0,1-1 0,-1 1 1,1 0-1,-1 0 0,1 0 0,1 1 1,-1-1-1,1 1 0,-1 0 0,1 0 1,1 0-1,-3 5 12,5-9-121,-1 0 1,1-1-1,-1 1 0,1 0 0,0-1 1,0 1-1,-1 0 0,1 0 0,0 0 1,0-1-1,0 1 0,0 0 0,0 0 1,0 0-1,0-1 0,0 1 0,0 0 1,0 0-1,0-1 0,1 1 0,-1 0 1,0 0-1,0-1 0,1 1 0,-1 0 1,1 0-1,-1-1 0,0 1 0,1 0 1,-1-1-1,1 1 0,0-1 0,-1 1 1,1-1-1,-1 1 0,1-1 0,0 1 121,13 5-3368</inkml:trace>
  <inkml:trace contextRef="#ctx0" brushRef="#br0" timeOffset="-4798.333">11806 12887 6481,'8'-28'1512,"0"0"0,2 0 0,1 1 0,1 0-1,4-4-1511,-5 16 570,-11 15-542,1 0 0,0 1 0,0-1 1,-1 1-1,1-1 0,0 1 0,0-1 0,-1 1 0,1-1 1,-1 1-1,1-1 0,0 1 0,-1 0 0,1-1 1,-1 1-1,0 0 0,1 0 0,-1-1 0,0 1 0,1 0 1,-1 0-1,0 0 0,0 0 0,1-1 0,-1 1 1,0 0-1,0 0 0,0 0 0,0 0 0,0-1 0,0 1 1,-1 0-1,1 0 0,0 0 0,0 0 0,-1-1 1,1 1-1,-1 1-28,-9 214 1017,17-172-881,-6-44-136,0 1 0,0-1-1,0 1 1,0-1 0,1 0-1,-1 1 1,0-1 0,0 0-1,0 0 1,1 0 0,-1 0-1,0 0 1,0 0 0,0 0-1,1-1 1,-1 1 0,0 0-1,0-1 1,0 1 0,0-1-1,1 1 1,-1-1 0,0 1-1,0-1 1,0 0 0,0 0 0,0 1-1,-1-1 1,1 0 0,0 0-1,0 0 1,0-1 0,1 1-4,8-7 18,-7 4-37,0 1-1,0 0 1,0 0-1,0 0 1,1 0-1,0 0 1,-1 0-1,1 1 1,0 0 0,0 0-1,0 0 1,0 0-1,1 1 1,-1 0-1,0-1 1,1 2-1,-1-1 1,1 0 0,-1 1-1,1 0 1,-1 0-1,1 0 1,-1 1-1,1-1 1,-1 1-1,1 0 1,-1 0 0,0 1-1,1-1 24,1 6-33,-1 0-1,1 0 0,-1 0 1,0 0-1,-1 1 1,0 0-1,0 0 0,0 0 1,-1 1-1,-1-1 1,1 1-1,-1-1 0,-1 1 1,0 0-1,0 0 1,0 0-1,-1-1 0,-1 1 1,1 0-1,-1 0 1,-2 3 33,2 4 294,-1 0-1,-1 1 1,0-1 0,-2 0 0,1-1 0,-2 1 0,0-1 0,-1 0 0,-1 0 0,0-1 0,-1 0-1,0-1 1,-1 0 0,-1 0 0,0-1 0,-10 8-294,15-16 25,0-1 0,0 0-1,0 0 1,0 0 0,-1-1 0,1 0 0,-1-1-1,0 1 1,1-1 0,-1 0 0,0-1 0,0 0 0,0 0-1,1 0 1,-1-1 0,0 0 0,0 0 0,1-1-1,-1 0 1,1 0 0,-1 0 0,1-1 0,0 0 0,0 0-1,0-1 1,0 0 0,1 0 0,0 0 0,-1-1-1,1 1 1,1-1 0,-1 0 0,-2-4-25,-4-4-350,-42-36-5674,40 43 1934</inkml:trace>
  <inkml:trace contextRef="#ctx0" brushRef="#br0" timeOffset="-4533.411">11866 12667 11122,'6'3'3217,"-14"23"656,1 3-3001,3-2-672,11-7-208,9-5 40,7-15-80,15-18 56,3-13-32,9-17-344,-6-7-592,9 13-2857,-10 10 328</inkml:trace>
  <inkml:trace contextRef="#ctx0" brushRef="#br0" timeOffset="-463.904">12837 4193 4953,'-11'22'7661,"12"-20"-7604,-1-1 1,1 1 0,0-1-1,0 1 1,0-1 0,0 1 0,0-1-1,0 0 1,0 1 0,0-1-1,0 0 1,1 0 0,-1 0-1,0 0 1,1 0 0,-1 0 0,1 0-1,-1-1 1,1 1 0,-1 0-1,1-1 1,0 0 0,-1 1 0,1-1-1,0 0 1,-1 0 0,1 1-1,0-1 1,1-1-58,247-12 520,-177 6-496,429-77 115,-484 82 88,0 0 0,-1 1 0,1 1 0,0 1 0,0 1 1,0 0-1,-1 1 0,1 1 0,-1 0 0,2 3-227,-11-6 879,-8-1-890,1 0 0,-1 0 0,0 0 0,0 0 0,1 0 0,-1 0-1,0 0 1,1 0 0,-1 0 0,0 1 0,1-1 0,-1 0 0,0 0 0,0 0 0,1 0 0,-1 0 0,0 0 0,0 1 0,1-1 0,-1 0 0,0 0 0,0 0-1,1 1 1,-1-1 0,0 0 0,0 0 0,0 1 0,0-1 0,1 0 0,-1 0 0,0 1 0,0-1 0,0 0 0,0 0 0,0 1 0,0-1 0,0 0 0,0 1 0,0-1-1,0 0 1,0 1 0,0-1 0,0 0 0,0 0 0,0 1 0,0-1 0,0 0 0,0 1 0,0-1 0,0 0 0,-1 0 0,1 1 0,0-1 0,0 0 0,0 0 0,0 1-1,-1-1 1,1 0 0,0 0 0,0 0 0,-1 1 0,1-1 0,0 0 0,0 0 11,3 3-288,41 14-5742,-5-13 1897</inkml:trace>
  <inkml:trace contextRef="#ctx0" brushRef="#br0" timeOffset="39936.817">15066 3346 8002,'-117'-31'5179,"86"27"-5087,0 2 1,1 1-1,-1 2 1,1 1-1,-1 1 0,1 2 1,0 0-1,-8 5-92,13-1 36,0 1-1,1 1 1,1 2-1,0 0 1,1 1-1,0 1 1,1 2-1,1 0 1,0 1-1,2 0 1,0 2-1,1 0 1,1 1-1,0 1 1,2 0-1,1 1 1,1 1-1,-7 17-35,9-15 1,1 1 0,2-1 0,0 2 1,2-1-1,1 0 0,1 1 0,1 0 0,2 0 0,0 0 0,2-1 1,2 1-1,0 0 0,4 11-1,1-6 0,2-1 0,0 0 0,3-1 0,0 0 0,2-1 0,1-1 0,2 0 0,0-1 0,14 13 0,5 5-8,2-1 0,2-2 0,2-2 0,1-2 0,36 22 8,-63-48 2,1 0 0,1-2 0,0 0 0,1-2 0,0 0 0,0-1 0,1-1 1,0-1-1,0-1 0,0 0 0,1-2 0,-1-1 0,1-1 0,8-1-2,-9-2 7,0-2-1,0 0 1,0-1 0,-1-1-1,0-1 1,0-1 0,-1-1-1,0 0 1,0-2 0,-1 0-1,0-2 1,-1 0 0,-1 0-1,6-8-6,-1 0 15,-1-1 0,-1-1 0,-1-1 0,-1 0 0,-1-2 0,-1 0-1,5-12-14,-1-5 40,-2-1 1,-2-1-1,-1 0 0,-3 0 0,1-18-40,-3 16 70,-2 0 0,-3 0 0,-2-1 0,-1 0 0,-3 0 1,-2 0-1,-2 1 0,-5-16-70,7 40 80,-1 1 1,-1 0-1,0 0 1,-2 0-1,-1 1 1,-1 0-1,0 0 1,-2 1-1,0 0 1,-1 1-1,-2 0 1,-4-5-81,14 21 30,0-1 0,-1 1 0,1-1 0,-1 1 0,1 1 0,-1-1 0,0 1 0,0-1 0,0 1 0,-1 1 1,1-1-1,0 1 0,-1 0 0,1 0 0,-1 1 0,1-1 0,-1 1 0,1 0 0,-1 1 0,1 0 0,-1-1 1,1 2-1,0-1 0,-1 1 0,0 0-30,-15 6-22,1 1 0,0 1-1,1 0 1,0 2 0,-8 7 22,25-18-9,-168 118-4018,88-59 968</inkml:trace>
  <inkml:trace contextRef="#ctx0" brushRef="#br0" timeOffset="44492.59">15744 3758 7914,'96'-141'7237,"-96"140"-7231,0 1-1,0-1 1,0 0-1,1 0 0,-1 0 1,0 0-1,1 1 1,-1-1-1,1 0 0,-1 0 1,1 1-1,-1-1 1,1 0-1,0 1 1,-1-1-1,1 0 0,0 1 1,-1-1-1,1 1 1,0-1-1,0 1 1,-1 0-1,1-1 0,0 1 1,0 0-1,0-1 1,0 1-1,0 0 0,-1 0 1,1 0-1,0 0 1,0 0-1,0 0 1,0 0-1,0 0 0,0 0 1,0 0-1,-1 0 1,1 1-1,0-1 1,0 0-1,0 1 0,0-1 1,-1 1-1,1-1 1,0 1-6,0 7 34,-1 0 0,-1 0 1,1 0-1,-1-1 0,-1 1 0,1 0 1,-1 0-1,-1-1 0,1 1 1,-3 4-35,1-1 42,-140 349 1209,141-349-1190,-14 71 479,17-81-532,0 0-1,0 1 1,1-1-1,-1 1 0,0-1 1,1 0-1,-1 1 1,1-1-1,-1 0 1,1 1-1,-1-1 0,1 0 1,0 0-1,0 0 1,0 0-1,0 0 0,0 0 1,0 0-1,0 0 1,0 0-1,0 0 0,0 0 1,0 0-1,1-1 1,-1 1-1,0-1 0,0 1 1,1-1-1,-1 1 1,0-1-1,1 0 0,-1 1 1,1-1-1,-1 0 1,0 0-1,1 0 0,-1 0 1,1 0-1,-1-1 1,0 1-1,1 0 0,0-1-6,61-22-6,18-25 48,-58 33-260,0 2 0,0 0 0,1 1 0,1 2 1,5-2 216,22 4-2950,-12 17 14</inkml:trace>
  <inkml:trace contextRef="#ctx0" brushRef="#br0" timeOffset="-11864.747">6111 8751 7138,'-13'9'3914,"1"21"-2368,10-24-1357,-27 116 210,5 1 0,5 1 0,1 62-399,-1-8 126,-54 331 282,24-182-168,10 23-147,-43 378 34,53-520-10,-13 41 177,39-175-54,1-16 589,-4-66-5701,-20-11 1688</inkml:trace>
  <inkml:trace contextRef="#ctx0" brushRef="#br0" timeOffset="-9327.365">5211 13231 8938,'-4'8'3163,"25"-16"-1064,-2-9-2094,0 0-1,-1-2 0,-1 0 1,-1 0-1,-1-2 0,-1 0 1,0-1-1,8-20-4,114-229 128,-136 271-129,0-1 0,0 0 1,0 1-1,0-1 0,0 1 0,0-1 0,0 1 1,0-1-1,0 0 0,0 1 0,0-1 0,0 1 1,1-1-1,-1 1 0,0-1 0,0 1 0,1-1 1,-1 1-1,0-1 0,1 1 0,-1-1 0,0 1 1,1-1-1,-1 1 0,1 0 0,-1-1 0,1 1 1,-1 0-1,1-1 0,-1 1 0,1 0 0,-1 0 1,1-1-1,-1 1 0,1 0 0,-1 0 0,1 0 1,0 0-1,-1 0 0,1 0 0,-1 0 0,1 0 1,0 0-1,-1 0 0,1 0 0,-1 0 0,1 0 0,-1 0 1,1 1-1,-1-1 0,1 0 0,-1 0 0,1 1 1,-1-1-1,1 0 0,-1 1 0,1-1 0,-1 0 1,1 1-1,-1-1 0,0 1 0,1-1 0,-1 1 1,0-1-1,1 1 0,-1-1 0,0 1 0,1 0 1,7 97-29,-5 376 1004,16-373-695,-19-102-335,0 1 0,0 0 0,1-1 0,-1 1-1,0-1 1,0 1 0,1 0 0,-1-1 0,0 1 0,0 0 0,1 0 0,-1-1 0,1 1-1,-1 0 1,0 0 0,1-1 0,-1 1 0,0 0 0,1 0 0,-1 0 0,1 0 0,-1 0 0,1-1-1,-1 1 1,0 0 0,1 0 0,-1 0 0,1 0 0,-1 0 0,1 0 0,-1 1 0,0-1-1,1 0 1,-1 0 0,1 0 0,-1 0 0,0 0 0,1 1 0,-1-1 0,1 0 0,-1 0 0,0 0-1,1 1 1,-1-1 0,0 0 0,1 1 0,-1-1 0,0 0 0,0 1 0,1-1 0,-1 0-1,0 1 1,0-1 0,0 1 0,1-1 0,-1 1 55,-3-31-2374</inkml:trace>
  <inkml:trace contextRef="#ctx0" brushRef="#br0" timeOffset="-8763.359">6558 12474 7138,'-3'-143'6497,"30"-72"-6463,-14 125 381,60-477-356,-11-19-46,-8-10-3,6 88-34,3 84 26,-5-10-15,-1-35-24,13 29 89,-8 61-24,-29 221-27,30-74-1,-45 179 3,-3-2 0,-2 1 0,-2-2 0,-2 0 0,-1-42-3,-9 74-110,-8 39-2300,1-1 494</inkml:trace>
  <inkml:trace contextRef="#ctx0" brushRef="#br0" timeOffset="-8118.78">6475 12897 9346,'11'-52'5918,"-10"48"-5851,1 0 1,0 0-1,0 1 0,1-1 0,-1 1 0,1 0 0,-1 0 1,1 0-1,0 0 0,0 0 0,0 0 0,1 1 1,-1 0-1,1 0 0,-1 0 0,1 0 0,0 0 1,0 0-1,2 0-67,-5 2 9,1 0 1,0 0-1,0 0 0,0 0 1,-1 0-1,1 0 0,0 1 1,0-1-1,-1 1 1,1-1-1,0 1 0,-1-1 1,1 1-1,0 0 0,-1 0 1,1 0-1,-1 0 1,1 0-1,-1 0 0,0 0 1,1 1-1,-1-1 0,0 0 1,0 1-1,0-1 1,0 1-1,0-1 0,0 1 1,0-1-1,-1 1 0,1 0 1,0 1-10,15 62 121,-13-22-50,-2 1-1,-2-1 1,-1 1-1,-3-1 0,-5 21-70,-6 26 448,-3 0-1,-4-2 1,-4-1-1,-13 25-447,36-104 87,3-8-83,1 0 0,-1 1 1,1-1-1,0 0 0,-1 1 0,1-1 1,-1 0-1,1 1 0,-1-1 0,1 0 1,0 1-1,-1-1 0,1 1 0,0-1 1,0 1-1,-1-1 0,1 1 1,0-1-1,0 1 0,0-1 0,0 1 1,-1-1-1,1 1 0,0-1 0,0 1 1,0-1-1,0 1 0,0-1 0,0 1 1,0 0-1,1-1 0,-1 1 0,0-1 1,0 1-1,0-1 0,0 1 0,1-1 1,-1 1-1,0-1 0,1 0 0,-1 1 1,0-1-1,1 1 0,-1-1 0,0 0 1,1 1-1,-1-1 0,1 0 0,-1 1 1,0-1-1,1 0 0,-1 1 0,1-1 1,-1 0-1,1 0 0,-1 0 0,1 0-4,147-7-136,-141 6 87,75-13-1359,-32-8-2305,-19 0 92</inkml:trace>
  <inkml:trace contextRef="#ctx0" brushRef="#br0" timeOffset="-7518.557">6112 8742 4865,'0'-8'3265,"0"8"-569,11 11-551,2-5-1673,16 14-160,8-2-72,11 2-40,2-5 16,19-6-104,-6-11-16,9-11-32,-1-7 40,6-7-64,-11-2 96,-4-14-3096,-18 4 1023</inkml:trace>
  <inkml:trace contextRef="#ctx0" brushRef="#br0" timeOffset="-7106.833">7821 7288 7490,'-4'1'5939,"-6"13"-4640,-34 56-229,-74 186-737,-13 82-63,92-258-177,39-80-96,0 1 0,0-1 0,0 1-1,0-1 1,0 0 0,0 1 0,0-1-1,0 1 1,0-1 0,-1 0 0,1 1 0,0-1-1,0 1 1,0-1 0,0 0 0,-1 1-1,1-1 1,0 1 0,0-1 0,-1 0 0,1 0-1,0 1 1,0-1 0,-1 0 0,1 1-1,-1-1 1,1 0 0,0 0 0,-1 0 0,1 1-1,0-1 1,-1 0 0,1 0 0,-1 0-1,1 0 1,0 0 0,-1 0 0,1 0 0,-1 0-1,1 0 1,-1 0 0,1 0 0,0 0-1,-1 0 1,1 0 0,-1 0 0,1 0 0,0 0-1,-1 0 1,1-1 0,-1 1 0,1 0-1,0 0 1,-1 0 0,1-1 0,-1 1 3,-4-28-131,5 22 85,-5-52-2341,1-12 199</inkml:trace>
  <inkml:trace contextRef="#ctx0" brushRef="#br0" timeOffset="-6898.802">7725 7388 6129,'-1'60'7081,"0"-52"-6962,0 0 0,1 1 0,0-1 0,0 0 0,1 1 0,0-1 0,0 0 0,1 0 0,0 0 0,2 5-119,82 152 167,-76-122-178,-2 1 1,-2-1-1,-2 1 0,-1 1 1,-3-1-1,-3 16 11,2 16-128,1-70 61,0 1-612,-2-15-1634,-3-18-129</inkml:trace>
  <inkml:trace contextRef="#ctx0" brushRef="#br0" timeOffset="-6591.621">7463 8159 7314,'-5'11'1832,"13"-2"520,5-11-2039,13-2-73,3-4-32,10-10-32,4 4 80,10-7-72,-12 0-48,9 4-72,-9 8 48,1-5-1016,-11 7-1697,4-16 257</inkml:trace>
  <inkml:trace contextRef="#ctx0" brushRef="#br0" timeOffset="-6304.604">8100 7469 9618,'4'0'2409,"-2"6"743,8 4-2648,3 9-352,3-3-48,4 7 40,6 3-32,3-5-24,4-7-64,-9-8 40,10-12-23,-9-12-25,1-5-425,-8 0-79,2-4-2816,-12 3 487</inkml:trace>
  <inkml:trace contextRef="#ctx0" brushRef="#br0" timeOffset="-6303.604">8397 7435 5161,'0'17'3217,"-1"4"-377,-4 22-535,-2 5-1529,-1 34-112,-3 3-152,5 21-128,3-11-144,11 12-120,8-19-3336,9-12 1111</inkml:trace>
  <inkml:trace contextRef="#ctx0" brushRef="#br0" timeOffset="40946.359">7927 7111 3689,'-1'-8'324,"-16"-64"3831,16 70-4031,1 0-1,-1 0 0,0 0 0,-1 0 1,1 0-1,0 0 0,0 0 1,-1 1-1,1-1 0,-1 0 0,0 1 1,0-1-1,1 1 0,-1-1 0,0 1 1,0 0-1,0 0 0,0 0 1,0 0-1,-1 0 0,1 1 0,0-1 1,0 1-1,0-1 0,-1 1 0,1 0 1,0 0-1,-1 0 0,1 0 1,-1 0-124,-9 3 145,0 0 1,0 0-1,0 2 1,1-1-1,0 1 1,0 1 0,0 0-1,0 1 1,-5 5-146,14-11 8,-231 180 366,199-153-342,2 2 0,0 1 0,2 1 0,1 2 0,2 0 0,2 2 0,1 1 0,1 2-32,-4 16 12,4 2-1,1 1 1,3 0-1,3 1 1,2 1-1,-3 45-11,8-27 15,3 0 1,3 0-1,6 29-15,-3-74 8,1-1 0,2 0 0,1 1 0,2-1 0,1-1 0,1 1 0,2-1 1,1-1-1,1 0 0,2 0 0,1-1 0,8 9-8,-7-17 1,2 0 0,1-1 0,0-1 0,1 0 0,1-2 0,1-1-1,0 0 1,2-2 0,-1 0 0,2-2 0,-1-1 0,2 0 0,25 6-1,-18-9-1,-1 0 0,2-2 1,-1-2-1,0 0 0,1-3 0,0-1 1,-1-1-1,1-2 0,-1-1 0,1-2 0,-2-1 1,23-8 0,-18 4 5,1-2 1,-2-1 0,0-2 0,0-2 0,-2-1-1,28-21-5,-29 16 13,-1-2 1,-2-1-1,-1-2 0,-1-1 0,-1-1 0,17-26-13,-10 7 30,-2-1-1,-2-2 1,-3-1 0,15-43-30,-13 15 56,-4-1 0,-4-1 0,-4-1 0,-3-1 0,2-80-56,-14 110 81,-2-1 1,-4 0 0,-1 0-1,-3 1 1,-7-19-82,6 42 114,0 0 1,-2 1-1,-2 0 1,-1 1-1,-1 0 1,-2 2-1,-6-9-114,11 22 103,0-1-1,-1 2 0,-1 0 0,0 0 1,-1 1-1,-1 1 0,0 1 0,-1 0 1,-11-6-103,16 12 31,1 1 0,-1 0 0,-1 0 0,1 1 0,0 1 0,-1 0 0,0 1 0,0 0 0,0 1 0,0 0 0,1 1 0,-1 1 0,0 0 0,0 0 0,-6 3-31,-11 3-108,0 2 0,1 0 0,0 3 0,1 0 0,-21 13 108,-182 123-3945,102-66 1039</inkml:trace>
  <inkml:trace contextRef="#ctx0" brushRef="#br0" timeOffset="43620.475">8541 8217 8106,'-4'-19'7011,"12"-11"-7445,-5 18 1004,88-338-192,-12 55-303,-60 252-76,-6 40-26,2 74 21,-14-56 7,5 125 64,11 96 18,-16-228-306,0 0 1,0 0 0,0-1-1,1 1 1,0 0 0,1-1-1,0 1 1,0-1 0,1 0-1,-1 0 1,2 0 0,-1-1-1,1 1 1,3 3 222,26-2-2378</inkml:trace>
  <inkml:trace contextRef="#ctx0" brushRef="#br0" timeOffset="51996.239">18231 280 8738,'0'-1'176,"0"1"-5,0-1 0,0 0 0,1 1 0,-1-1-1,0 0 1,0 1 0,1-1 0,-1 1 0,0-1 0,1 1 0,-1-1-1,1 0 1,-1 1 0,0-1 0,1 1 0,-1 0 0,1-1-1,0 1 1,-1-1 0,1 1 0,-1 0 0,1-1 0,0 1 0,-1 0-1,1 0 1,-1-1 0,1 1 0,0 0 0,-1 0 0,1 0-1,0 0 1,-1 0 0,1 0 0,0 0 0,0 0 0,-1 0 0,1 0-171,6 0-441,207-8 983,-58 27-302,46-14-159,28-28-64,44 5 17,166 15-34,-154 7 37,82-18-37,-24-4 37,-10 20-23,16 12-9,-20 0-10,8 17 18,-299-30-12,49 2 0,0-3 0,29-7-1,112-16 24,108 12 14,-3 17-10,23 5-6,2-14-6,23 0 6,11 4 4,18-10-10,20-7-11,-7 12-13,-39 17 20,-7 34 23,-320-39-33,49 8-8,96 1 6,167-16-8,-24-2 24,-4-1 1,-16 16 94,-22 16 285,-124-16-276,0-8 1,0-7-1,136-22-120,-116 5 67,57 8-67,13-1 53,30-44 50,-22 0-68,-244 50 114,0 1 1,0 1-1,0 3 1,0 0-1,0 2 1,0 2-1,0 0 1,-1 3-1,0 1 1,0 1-1,9 5-149,-15-3 30,79 29-4086,-78-36 1053</inkml:trace>
  <inkml:trace contextRef="#ctx0" brushRef="#br0" timeOffset="47505.984">19340 3843 7362,'12'-32'4879,"-7"61"-2610,-55 220-399,-70 293-1117,100-500-1908,12-47-1659,4-12-20</inkml:trace>
  <inkml:trace contextRef="#ctx0" brushRef="#br0" timeOffset="47877.332">19256 3902 9402,'9'4'1968,"8"13"977,1 4-2713,10 10-112,-3 3 88,10 12-72,2 0 0,5 11-104,2-4 40,3 2-72,-4-11 40,-2-3-40,-14-17 80,-6-3-336,-9-10 24,-4 3-2840,-10-1 647</inkml:trace>
  <inkml:trace contextRef="#ctx0" brushRef="#br0" timeOffset="48353.133">19315 4528 9530,'3'2'2321,"5"-5"719,10-5-2704,14-7-248,12-8 8,15 4-72,3-4 80,7-1 16,-7 5-280,5 1-2968,-19-5 935</inkml:trace>
  <inkml:trace contextRef="#ctx0" brushRef="#br0" timeOffset="48354.133">19944 3833 7066,'-3'-12'3824,"-1"17"-487,3 9-1265,7 14-1655,6 6-305,6 2-64,7 1 64,7 5-48,-1-13 40,10-3-80,2-7 40,4-8-344,-8-14-224,8-11-2961,-9-11 608</inkml:trace>
  <inkml:trace contextRef="#ctx0" brushRef="#br0" timeOffset="48355.133">20406 3771 9762,'-6'37'2601,"5"1"799,1 12-2663,4 3-337,2 7-96,5 0-56,1 9-136,-3-5-32,-4 11-80,-8-12 72,-6 10-576,-4-12-248,3 4-2809,1-19 320</inkml:trace>
  <inkml:trace contextRef="#ctx0" brushRef="#br0" timeOffset="48724.891">20660 4493 5737,'2'41'11760,"5"-44"-11105,29-53 13,13-33-557,-5-2 0,-3-1 0,0-13-111,-25 58-70,-6 31-182,-4 40 2,11 122-326,-9-65-235,4 0-1,9 29 812,22 23-2994,10-20-104</inkml:trace>
  <inkml:trace contextRef="#ctx0" brushRef="#br0" timeOffset="44950.007">17102 5034 8290,'4'-18'5149,"-6"20"-5061,0-1 0,0 0 1,0 0-1,1 1 0,-1-1 0,0 1 0,1-1 1,-1 1-1,1 0 0,0 0 0,0-1 1,0 1-1,0 0 0,0 0 0,0 0 0,0 0 1,0 0-1,1 1 0,-1-1 0,1 0 0,0 0 1,-1 0-1,1 2-88,-3 8 246,-51 163 708,8 2-1,-13 115-953,42-203 44,17-89-67,0 0-1,-1 0 1,1-1 0,0 1-1,0 0 1,-1 0 0,1 0-1,0 0 1,-1 0 0,1-1-1,0 1 1,-1 0-1,1 0 1,0 0 0,-1 0-1,1 0 1,0 0 0,-1 0-1,1 0 1,0 0 0,-1 0-1,1 1 1,0-1-1,-1 0 1,1 0 0,0 0-1,-1 0 1,1 0 0,0 1-1,0-1 1,-1 0 0,1 0-1,0 0 24,4-108-4317,5 20 990</inkml:trace>
  <inkml:trace contextRef="#ctx0" brushRef="#br0" timeOffset="45307.202">17032 5034 5649,'21'-13'2961,"-12"23"-209,5 21-839,-3 9-1449,4 18-32,-2 1 88,4 12-8,-6-10-40,11 5-72,1-8-71,9-5-137,1-10-88,10-5-168,-5-13-201,-3-2 129,-14-3-3200,-7 3 887</inkml:trace>
  <inkml:trace contextRef="#ctx0" brushRef="#br0" timeOffset="45575.309">16888 5791 10298,'0'4'2369,"15"1"855,12-7-2952,22-4-224,7-7 56,18-10-7,-1-1 63,8-5-48,-16 3 48,5 8-272,-20 3 144,-17 8-3409,-19 4 992</inkml:trace>
  <inkml:trace contextRef="#ctx0" brushRef="#br0" timeOffset="45873.171">17440 5175 8594,'6'-14'3337,"0"11"7,5 12-2039,7 11-921,3 4-288,10 8-40,-1 1 104,11 1-88,-5-10 8,11-15-248,-4-12-288,-1-20 7,-5-15-3031,-1-22 695</inkml:trace>
  <inkml:trace contextRef="#ctx0" brushRef="#br0" timeOffset="45874.171">17874 4912 10618,'-3'52'2737,"1"24"944,5 4-2977,4 8-216,0-11-96,7 2-128,-2-24-192,6-8-1024,-1-18-2841,1-26 544</inkml:trace>
  <inkml:trace contextRef="#ctx0" brushRef="#br0" timeOffset="46137.793">18029 5334 8426,'53'-103'5957,"-41"84"-5629,2 0 0,0 2-1,1-1 1,1 2-1,0 0 1,9-6-328,-21 19 34,0-1 0,0 1 1,1 1-1,-1-1 0,1 1 1,-1 0-1,1 0 0,0 0 0,-1 0 1,1 1-1,0 0 0,0 0 1,0 0-1,1 0-34,-4 2 17,0-1 1,-1 0-1,1 1 0,-1 0 0,1-1 1,-1 1-1,0 0 0,1-1 1,-1 1-1,0 0 0,1 0 1,-1 0-1,0 0 0,0 1 0,0-1 1,0 0-1,0 0 0,0 1 1,0-1-1,0 0 0,-1 1 0,1-1 1,0 1-1,-1-1 0,1 1 1,-1-1-1,0 1 0,1 0 1,-1-1-1,0 1 0,0-1 0,0 1 1,0 0-1,0 0-17,0 14 154,0 0 1,0-1-1,-1 1 1,-1 0-1,-1-1 1,0 1-1,-1-1 0,-1 0 1,-1 3-155,-3 11 230,-60 213 972,62-145-934,7-96-267,0 1 0,0-1 1,0 0-1,0 0 0,1 1 0,-1-1 0,0 0 1,1 0-1,-1 0 0,1 1 0,0-1 0,-1 0 0,1 0 1,0 0-1,-1 0 0,1 0 0,0 0 0,0 0 1,0 0-1,0-1 0,0 1 0,0 0 0,0-1 0,0 1 1,0 0-1,1-1 0,-1 1 0,0-1 0,0 0 1,0 1-1,1-1 0,-1 0 0,0 0 0,1 0 0,-1 1 1,0-1-1,0-1 0,1 1 0,-1 0 0,1 0-1,50-21-249,-49 19 220,83-66-4440,-41 21 1089</inkml:trace>
  <inkml:trace contextRef="#ctx0" brushRef="#br0" timeOffset="46788.99">18507 4651 4713,'33'-59'4249,"3"1"0,31-36-4249,-59 83 382,0-1-1,1 2 1,0-1 0,0 1 0,1 1-1,1 0 1,0 0 0,6-3-382,-17 12 19,-1 1 0,1 0 1,0-1-1,0 1 0,0 0 0,-1-1 1,1 1-1,0 0 0,0-1 1,0 1-1,0 0 0,0 0 0,0-1 1,0 1-1,1 0 0,-1-1 0,0 1 1,0 0-1,0-1 0,1 1 1,-1-1-1,0 1 0,1 0 0,-1-1 1,0 1-1,1-1 0,-1 1 1,1-1-1,-1 1 0,1-1 0,-1 1 1,1-1-1,-1 1 0,1-1 0,0 0 1,-1 1-1,1-1 0,0 0 1,-1 0-1,1 0 0,0 1 0,-1-1 1,1 0-1,0 0 0,-1 0 0,1 0 1,0 0-1,-1 0 0,1 0 1,0 0-1,-1 0 0,1 0 0,0-1 1,-1 1-1,1 0 0,0 0 0,-1-1 1,1 1-1,-1 0 0,1-1 1,0 1-1,-1-1 0,1 1 0,-1-1-19,-55 127 347,35-88-278,-24 46 32,-82 173 176,108-205-238,17-51-39,1-1 1,-1 1 0,1 0 0,-1 0-1,1 0 1,-1-1 0,1 1 0,0 0-1,-1 0 1,1 0 0,0 0 0,0 0-1,-1 0 1,1 0 0,0 0 0,0 0-1,0 0 1,0 0 0,0 0 0,1 0-1,-1 0 1,0 0 0,0-1 0,1 1-1,-1 0 1,0 0 0,1 0 0,-1 0-1,1 0 1,-1 0 0,1-1 0,-1 1-1,1 0 1,0 0 0,-1-1 0,1 1-1,0-1 1,0 1 0,-1 0 0,1-1-1,0 1 1,0-1 0,0 0 0,0 1-1,0-1 1,0 0 0,0 1 0,-1-1-1,1 0 1,0 0 0,0 0 0,1 0-1,48-16-66,-50 15 66,80-37-190,63-28-40,-48 31-4132,-74 27 1050</inkml:trace>
  <inkml:trace contextRef="#ctx0" brushRef="#br0" timeOffset="54518.519">22808 3082 9978,'-10'-1'4670,"24"17"-3283,-3-5-1593,3 7 200,1-1 0,1 0 0,1-2 0,0 0 0,1 0 0,0-2 0,1 0 1,1-1-1,0-1 0,0-1 0,1-1 0,1-1 0,-1 0 0,1-2 0,0 0 0,1-2 0,-1-1 1,1 0-1,4-1 6,-14-3 8,-1-1 1,0 0 0,1-1-1,-1 0 1,0-1 0,-1 0-1,1-1 1,-1 0 0,1-1-1,-2 0 1,1-1 0,-1 0-1,7-5-8,-8 4-469,0-1 0,-1 0 0,0 0 0,0 0-1,-1-1 1,0 0 0,-1-1 0,5-7 469,13-42-2810</inkml:trace>
  <inkml:trace contextRef="#ctx0" brushRef="#br0" timeOffset="54795.214">23543 2834 7450,'-4'6'2592,"-2"15"241,-3 8-1929,2 25-448,-8 9-232,-5 20 32,6 1-40,-1 20-8,0-10-112,6 20 0,4-14-64,1 3 48,-2-21-40,-5 2-3104,-9-27 1055</inkml:trace>
  <inkml:trace contextRef="#ctx0" brushRef="#br0" timeOffset="55321.35">23802 2315 8370,'1'-11'2448,"-1"4"521,0 11-2321,2 10-432,0 16-184,2 10-32,2 17-48,2 7 64,5 18-16,0-9 112,0 4-3040,-5-22 1031</inkml:trace>
  <inkml:trace contextRef="#ctx0" brushRef="#br0" timeOffset="56045.8">24462 2189 8394,'0'0'94,"-1"0"0,1 1 0,0-1 1,-1 0-1,1 0 0,0 1 0,-1-1 0,1 0 1,0 0-1,-1 0 0,1 1 0,0-1 0,-1 0 1,1 0-1,-1 0 0,1 0 0,0 0 0,-1 0 1,1 0-1,-1 0 0,1 0 0,0 0 1,-1 0-1,1 0 0,-1 0 0,1 0 0,-1 0 1,1 0-1,0-1 0,-1 1 0,1 0 0,0 0 1,-1 0-1,1-1 0,0 1 0,-1 0 0,1 0 1,0-1-1,-1 1 0,1 0 0,0-1 0,0 1 1,0 0-1,-1-1 0,1 1 0,0-1 0,0 1 1,0 0-1,0-1 0,-1 1 0,1-1 0,0 1 1,0 0-1,0-1 0,0 1 0,0-1 0,0 1 1,0 0-1,0-1 0,0 1 0,1-1 1,-1 1-1,0 0 0,0-1-94,-21 36 486,20-32-425,-20 45-50,1 2 1,3 1-1,2 0 0,-7 47-11,10-38 3,3 0 0,3 0 0,2 0 0,2 1-1,3 0 1,3-1 0,3 0 0,9 38-3,-15-90 7,0-1 0,1 0 0,-1 1 0,1-1 0,1 0-1,-1 0 1,1 0 0,1 0 0,-1-1 0,1 1 0,0-1 0,0 0 0,1 0 0,0-1 0,0 1 0,0-1 0,1 0 0,0 0-1,0-1 1,0 1 0,0-2 0,1 1 0,0 0 0,-1-1 0,1-1 0,4 2-7,4-2-51,1-1 1,0-1-1,0 0 0,0-2 1,-1 1-1,1-2 0,-1 0 1,1-1-1,-1 0 51,48-19-2423,-10-14 118</inkml:trace>
  <inkml:trace contextRef="#ctx0" brushRef="#br0" timeOffset="56423.409">24943 2277 8682,'-4'-8'4206,"4"18"-1733,1-1-2872,-10 301 715,8-287-291,-1-8-8,2 1 0,-1 0 1,2-1-1,0 1 1,1-1-1,0 1 1,1-1-1,3 6-17,-4-19 6,-1 0 1,1-1-1,0 1 0,0 0 1,0-1-1,0 1 1,0-1-1,0 1 0,0-1 1,0 0-1,1 0 0,-1 0 1,0 0-1,1-1 1,-1 1-1,1-1 0,-1 1 1,1-1-1,-1 0 0,1 0 1,-1 0-1,1 0 1,-1 0-1,1-1 0,-1 1 1,1-1-1,-1 0 0,0 0 1,1 1-1,-1-1 1,0-1-1,0 1 0,1 0 1,-1-1-1,0 1 0,0-1 1,-1 1-1,2-2-6,-3 3 1,207-120-1601,-186 108 118,0-3-999</inkml:trace>
  <inkml:trace contextRef="#ctx0" brushRef="#br0" timeOffset="56744.449">25356 1996 8354,'3'-20'6508,"5"38"-4580,113 112-2160,29 37 191,-139-154 37,-1 0-1,0 0 1,-1 1-1,-1 1 1,-1 0 0,0 0-1,0 0 1,-2 1 0,0 0-1,0 0 1,-2 0 0,0 1-1,-1-1 1,-1 1 0,0 1 4,-6 12 3,-1 0 1,-1-1-1,-1 0 1,-2 0 0,-1-1-1,-2 0 1,-6 11-4,0 1-105,-1-1 0,-2 0 0,-1-2-1,-3 0 1,-3 1 105,-9-5-2616,7-32 155</inkml:trace>
  <inkml:trace contextRef="#ctx0" brushRef="#br0" timeOffset="58303.318">26430 2101 8466,'-5'-3'1375,"5"3"-1251,-1 0 0,1 0 0,-1 0 1,1 0-1,-1 0 0,1 0 0,-1-1 0,1 1 1,-1 0-1,1 0 0,0 0 0,-1-1 1,1 1-1,-1 0 0,1 0 0,0-1 0,-1 1 1,1 0-1,0-1 0,-1 1 0,1 0 1,0-1-1,0 1 0,-1-1 0,1 1 1,0 0-1,0-1 0,0 1 0,-1-1 0,1 1 1,0-1-1,0 1 0,0-1 0,0 1 1,0 0-1,0-1 0,0 1 0,0-1 1,0 1-1,0-1 0,0 1 0,0-1 0,0 1 1,1-1-1,-1 1 0,0 0 0,0-1-124,80-32 875,-45 21-875,1 1 0,0 1 0,1 3 0,0 0-1,0 3 1,0 1 0,1 2 0,-1 1 0,5 2 0,-38-2 1,1 0 1,-1 0-1,0 0 0,0 1 1,1 0-1,-1 0 0,0 0 1,0 0-1,0 0 1,0 1-1,0 0 0,0 0 1,-1 0-1,1 0 0,0 1 1,-1-1-1,0 1 1,0 0-1,0 0 0,0 0 1,0 0-1,0 1 0,-1-1 1,1 1-1,-1 0 1,0-1-1,-1 1 0,1 0 1,0 0-1,-1 0 0,0 1 1,0-1-1,0 4-1,-2 3 10,-1-1 0,0 0-1,-1 0 1,0 0 0,0 0-1,-1 0 1,-1 0 0,1-1 0,-2 0-1,1 0 1,-1 0-10,-4 8 11,-145 217 309,148-223-287,-93 118 735,74-113-509,25-28-1537,17-10-1770,7-9-136</inkml:trace>
  <inkml:trace contextRef="#ctx0" brushRef="#br0" timeOffset="58672.731">27622 1893 7642,'6'-21'905,"-3"11"-301,0 0 0,-1 0 0,0 0 0,-1 0 0,0-1 1,0 1-1,-1 0 0,-1 0 0,0-1 0,-1-6-604,1 15 36,1 1 0,-1-1 0,0 0 0,0 0 0,0 0 0,0 1 0,-1-1 0,1 1 0,0-1 0,-1 1 0,1-1 0,-1 1 0,1 0 0,-1-1 0,0 1 0,1 0 0,-1 0 0,0 0 0,0 1 0,0-1 0,0 0 0,0 1 0,0-1 0,0 1 0,0 0 0,0-1 0,0 1 0,0 0 0,0 0 0,0 1 0,0-1 0,0 0 0,0 1 0,0-1 0,0 1 0,0-1 0,0 1 0,1 0 0,-1 0 0,0 0 0,0 0 0,1 0 0,-1 0 0,0 1 0,1-1 0,-1 0 0,1 1 0,0-1-1,-2 2-35,-17 16 19,0 1-1,1 0 1,0 1-1,2 1 1,1 1-1,1 0 1,0 1-1,2 1 1,1 0-1,1 1 0,1 0 1,-2 12-19,4-16-6,0 1 0,1 0 1,2 0-1,0 0 0,2 0 0,0 1 1,2-1-1,0 1 0,2 0 1,3 22 5,-3-40-2,-1-1 0,1 0 0,1 0 0,-1 0 0,1 0 0,0 0 0,0 0 0,0 0 0,0-1 0,1 1 0,0-1 0,0 0 0,0 0 0,1 0 0,-1 0 0,1 0 0,0-1 0,0 1 0,0-1 0,1 0 0,-1-1 0,1 1 0,-1-1 0,1 0 0,0 0 0,0 0 0,0-1 0,0 1 0,0-1 0,0 0 0,1-1 0,3 1 2,4-3 8,1 1 0,-1-2 1,1 0-1,-1-1 0,0 0 1,0-1-1,-1 0 0,1-1 1,-1 0-1,0-1 1,1-2-9,14-7 55,-1-1 1,-1-1-1,-1-1 1,-1-2-1,0 0 1,-2-1 0,0-1-1,-1-1 1,-2-1-1,-1-1 1,0 0-1,1-7-55,-14 27 49,-1 0-1,1 0 0,-1 0 0,0-1 0,0 1 0,-1-1 1,0 0-1,0 0 0,-1 0 0,0 0 0,0 0 0,0 0 1,-1 0-1,0 0 0,0-1 0,-1 1 0,0 0 0,-1 0 1,1 0-1,-1 0 0,0 1 0,-1-1 0,0 0 0,0 1 1,-3-5-49,-5 0 39,0 0 1,-1 1-1,-1 1 1,1 0-1,-1 0 1,-1 1-1,0 1 1,0 1-1,0 0 1,-1 0 0,0 1-1,0 1 1,-8-1-40,-66-25-3762,53 14 814</inkml:trace>
  <inkml:trace contextRef="#ctx0" brushRef="#br0" timeOffset="59198.925">23462 4964 9642,'9'10'1928,"9"3"1009,5 2-2841,17 4-96,-4 4 64,19 5 8,1-6-16,12 4-8,-6-5 32,4-7-16,-13-12 64,4-16-400,-14-18-2712,-4-33 807</inkml:trace>
  <inkml:trace contextRef="#ctx0" brushRef="#br0" timeOffset="59504.72">24172 4704 8538,'-15'63'2048,"3"29"737,-2 5-2353,5 20-168,6-14-24,5 5 0,4-28-32,12 4-72,6-27 16,5-3-3120,0-39 1063</inkml:trace>
  <inkml:trace contextRef="#ctx0" brushRef="#br0" timeOffset="59716.855">24335 4057 7234,'-5'-16'3408,"0"18"-231,4 24-1593,2 19-1288,4 26-320,3 5-32,2 9 0,4-13 96,4-7-8,0-24 48,0-11-56,5-19 96,1-22-8,-1-22-160,-6-28-104,-3-21-2992,-11-18 727</inkml:trace>
  <inkml:trace contextRef="#ctx0" brushRef="#br0" timeOffset="59938.518">24542 3885 6505,'6'23'2465,"-4"16"183,1 19-1319,0-2-905,8 8-24,2-8 0,9-8-104,2-10-88,9-13 760,-7-25-3888</inkml:trace>
  <inkml:trace contextRef="#ctx0" brushRef="#br0" timeOffset="60521.837">25228 3902 8514,'16'-54'5285,"-12"47"-4020,-4 13-694,-2 20-275,2-24-257,-41 356 56,35-305-74,3 0 0,2 0 0,2 0 1,2-1-1,3 1 0,2-1 0,3 0 0,1 0 0,11 22-21,-19-65 3,0 0 0,1-1 0,0 1 0,0-1 0,1 0 0,0-1 0,0 1 0,1-1-1,0 0 1,1-1 0,-1 0 0,4 2-3,-5-5-126,-1 0-1,0-1 0,1 0 1,0 0-1,0 0 1,-1-1-1,1 0 1,0 0-1,0-1 1,0 1-1,0-1 1,0 0-1,0-1 0,0 0 1,0 0-1,0 0 1,0 0-1,-1-1 1,2-1 126,61-24-3157,1-20-442</inkml:trace>
  <inkml:trace contextRef="#ctx0" brushRef="#br0" timeOffset="61035.133">25652 3888 7594,'-7'-16'3589,"5"26"-284,8 56-3143,24 347-194,-3-292 192,-26-118-152,-1-1 1,1 0 0,0 1-1,0-1 1,0 0-1,0 0 1,0 0-1,0 0 1,1 0 0,-1 0-1,0 0 1,1 0-1,0 0 1,-1-1 0,1 1-1,0-1 1,0 1-1,0-1 1,0 0-1,0 1 1,0-1 0,1 0-1,-1 0 1,0-1-1,0 1 1,1 0 0,-1-1-1,1 0 1,-1 1-1,0-1 1,1 0-1,-1 0 1,1 0 0,-1-1-1,0 1 1,1-1-1,-1 1 1,0-1 0,1 0-9,104-68 328,-81 49-275,124-109-3168,-106 84 722</inkml:trace>
  <inkml:trace contextRef="#ctx0" brushRef="#br0" timeOffset="61327.982">25958 3542 10426,'17'-5'6122,"15"36"-6940,-24-22 1229,36 38-431,-3 1-1,-1 2 1,-3 2 0,-1 1 0,-4 2-1,16 36 21,-39-69 2,-1 1 0,-1 0 0,0 1-1,-2 0 1,-1 0 0,-1 0 0,-1 0-1,-1 1 1,-1-1 0,-2 2-2,-2 12-9,-3 1 0,-1-1 1,-1-1-1,-3 1 0,-1-2 1,-16 33 8,20-50-480,-1 0 0,-1 0 0,0-1 0,-2 0 0,0-1 0,-1-1 0,-13 12 480,-33 20-2527</inkml:trace>
  <inkml:trace contextRef="#ctx0" brushRef="#br0" timeOffset="61925.581">27193 3407 8674,'2'-2'156,"0"1"0,0-1 1,0 1-1,0-1 0,0 1 0,0 0 0,0 0 1,1 0-1,-1 0 0,0 0 0,1 0 0,-1 1 1,0-1-1,1 1 0,-1-1 0,1 1 1,-1 0-1,1 0 0,-1 0 0,1 0 0,-1 1 1,1-1-1,-1 1 0,1 0 0,-1-1 1,0 1-1,1 0 0,-1 0 0,0 1 0,0-1 1,0 0-1,0 1 0,0-1 0,0 1 1,0 0-1,1 0-156,-2 4 34,-1-1 0,1 0 0,-1 0 0,0 0 0,-1 0 0,1 1 0,-1-1 0,0 0 0,0 0 0,0 0 0,-1 0 0,0 0 0,-1 2-34,0 2 42,-18 40 121,-3 0 0,-1-2 0,-3-1 0,-1-1 0,-35 39-163,55-72 37,-170 216 823,178-214-681,21-19-138,366-143-206,-304 124-2290,-9 3 212</inkml:trace>
  <inkml:trace contextRef="#ctx0" brushRef="#br0" timeOffset="62323.245">28163 2996 9490,'-8'-2'461,"0"0"1,0 1-1,1 0 0,-1 1 0,0-1 0,0 1 1,0 1-1,0 0 0,1 0 0,-1 0 1,0 1-1,-6 2-461,3 1 136,0-1 1,1 2-1,-1-1 0,1 1 0,1 1 1,-1 0-1,1 0 0,-2 3-136,-8 9-44,1 0 0,2 2 0,0 0 0,1 0-1,1 1 1,1 1 0,-4 10 44,4-5 8,1 0-1,1 1 1,1 0-1,2 1 1,1 0-1,2 0 1,0 0 0,2 1-1,1 18-7,2-31 2,1 0 0,1 1 0,1-1 0,0 0 0,1 0 0,1-1 0,3 7-2,-6-18 1,1 0 0,-1 0 0,1 0 1,1 0-1,-1-1 0,1 1 0,0-1 1,0 0-1,0 0 0,1 0 0,0-1 1,0 0-1,0 0 0,0 0 1,1 0-1,0-1 0,-1 0 0,1 0 1,0 0-1,0-1 0,1 0 0,1 0-1,5 0 16,1 0 0,-1-1-1,0-1 1,1 0 0,-1-1-1,0-1 1,0 0 0,0 0-1,0-1 1,0-1 0,0 0-1,-1-1 1,7-4-16,10-5 57,0-3 0,0 0 0,-2-2 0,0-1 0,0-2-57,6-6 92,-1-2 0,-1-1 1,-2-2-1,-2 0 0,0-2 1,-3-1-1,-1-1 0,2-7-92,-18 31 41,-2 0 0,1 0-1,-2 0 1,1-1 0,-2 1-1,0-1 1,-1 0 0,0 0-1,-1 0 1,0-1 0,-2 1-1,-1-13-40,1 18-183,-1 1-1,0-1 0,-1 1 0,0 0 0,0 0 0,-1 0 1,0 0-1,0 1 0,0 0 0,-1 0 0,-1 0 0,1 0 1,-1 1-1,0-1 0,0 2 0,-1-1 0,0 1 1,0 0-1,-2-1 184,-74-39-2760</inkml:trace>
  <inkml:trace contextRef="#ctx0" brushRef="#br0" timeOffset="64611.365">18570 1421 8106,'-16'3'5884,"51"1"-5127,142-25-190,26 20-326,24 0-145,92-1 222,138 19 111,-118 2-389,-230-1-14,-1 5 0,26 13-26,248 58 72,-245-71-40,126 6-32,147-16 34,-9-20-41,12-25 4,-7 6 38,4 18 1,13-18-35,-232 0-23,63-21 22,171-54 1,-30 20 31,-5 32-33,17 7 18,-275 33-28,100 8 11,348 29 50,-316-31 26,-42-10 13,-80 1-302,-139 12 48,0 0 1,0 0 0,0 0 0,0 0 0,0 1 0,0-1 0,0 1 0,0 0 0,0 0 0,0 0 0,0 0-1,0 1 1,0-1 0,-1 1 0,1 0 0,0 0 0,-1 0 0,0 0 0,1 0 0,-1 0 0,0 0 0,0 1-1,0 0 165,25 40-2891</inkml:trace>
  <inkml:trace contextRef="#ctx0" brushRef="#br0" timeOffset="76005.917">18523 7460 9162,'14'9'5559,"80"57"-5346,-79-55-203,2 0-1,0-1 1,0-1 0,0-1 0,1 0 0,1-2-1,-1 0 1,1 0 0,0-2 0,0 0 0,0-2-1,1 0 1,-1-1 0,1-1 0,-1 0 0,0-2-1,1 0 1,-1-2 0,0 0 0,4-2-10,17-30-273,-25 4-2906,-7 12 599</inkml:trace>
  <inkml:trace contextRef="#ctx0" brushRef="#br0" timeOffset="76234.222">19229 7052 8946,'-16'23'3915,"3"17"-2551,8-21-1203,-30 107 500,-11 89-661,33-147 91,2 1-1,4 0 0,3 0 0,2 1 1,4-1-1,3 1 0,6 27-90,-9-87-17,24 180-241,-33-66-4064,-9-64 1122</inkml:trace>
  <inkml:trace contextRef="#ctx0" brushRef="#br0" timeOffset="76621.887">19608 6675 9666,'-18'-2'5765,"-9"30"-5261,23-23-216,-8 14-247,1 0-1,0 1 0,2 1 1,0 0-1,2 0 1,0 1-1,1-1 0,1 2 1,1-1-1,1 0 0,2 1 1,0 20-41,-3-1 7,3 1 0,1-1 1,2 0-1,2 0 1,2 0-1,1-1 1,2 0-1,3 0 1,1-1-1,1 0 0,3-1 1,17 31-8,-26-57-12,1-1 0,1 0-1,-1 0 1,2-1 0,0 0 0,0-1 0,7 5 12,55 21-3310,-32-27 710</inkml:trace>
  <inkml:trace contextRef="#ctx0" brushRef="#br0" timeOffset="79230.815">19963 6574 8234,'3'-13'1433,"-1"0"1195,-1 19-1187,-3 315-501,0-295-917,-1 30 39,2 1 1,2 0 0,4 1-63,6-4 99,-10-53-83,0-1 1,-1 1-1,1-1 1,0 0-1,0 1 1,-1-1-1,1 0 1,0 1-1,0-1 1,0 0-1,-1 0 1,1 0-1,0 0 1,0 0-1,0 0 1,-1 0-1,1 0 0,0 0 1,0 0-1,0 0 1,-1-1-1,1 1 1,0 0-1,0 0 1,-1-1-1,1 1 1,0-1-1,-1 1 1,1-1-1,0 1 1,-1-1-1,1 1 1,-1-1-1,1 1 1,0-1-1,-1 0 1,0 1-1,1-1 1,-1 0-1,1 1 0,-1-1 1,0 0-1,1 0 1,-1 1-1,0-1-16,215-309 3033,-203 290-3110,-1 0-1,0-1 1,-2 0 0,0 0-1,1-8 78,-9 26-222,-1-1 0,1 1 0,0 0 0,-1 0 0,0-1 0,0 1 0,0 0 0,0 0 0,0-1 0,-1 1 0,1 0 0,-1 0 0,0-1 0,0 1 0,0 0 0,0 0 0,-1 0 0,1 0 0,-3-2 222,-19-23-3361</inkml:trace>
  <inkml:trace contextRef="#ctx0" brushRef="#br0" timeOffset="79535.756">20244 6813 6257,'15'44'2257,"-9"-9"351,3 2-1439,3-10-673,7 3 32,-4-10-336,11 1-40,2-4-96,10 3 504,-4-4-3305,4 1 1273</inkml:trace>
  <inkml:trace contextRef="#ctx0" brushRef="#br0" timeOffset="79879.595">20663 6912 4329,'15'12'1976,"0"20"489,-4 7-1057,-2 8-80,-5-3-255,-1 11-177,-4-19-504,2-2-40,1-16-232,-1-4-216,1-25-1512,-1-19-1249,-2-14-304</inkml:trace>
  <inkml:trace contextRef="#ctx0" brushRef="#br0" timeOffset="80212.343">20916 6314 9466,'3'7'5464,"-5"15"-5294,1-10 116,-29 150-47,26-141-198,-4 13 12,1 0-1,2 1 1,1-1-1,2 1 1,1 0 0,2-1-1,1 1 1,2-1-1,3 12-52,-7-44 7,0 1 0,0-1 0,0 0 0,1 0 0,-1 0 0,1 0 0,-1 0 0,1 0 0,0 0 0,0 0 0,0 0-1,0 0 1,0 0 0,0 0 0,0 0 0,0-1 0,1 1 0,-1-1 0,1 1 0,0-1 0,-1 1 0,1-1-1,0 0 1,0 0 0,-1 0 0,1 0 0,0 0 0,0 0 0,0 0 0,1-1 0,-1 1 0,0-1 0,0 1 0,0-1-1,0 0 1,0 0 0,0 0 0,1 0-7,123-49 500,-3 11-3732,-92 20 700</inkml:trace>
  <inkml:trace contextRef="#ctx0" brushRef="#br0" timeOffset="80397.938">21242 6061 6393,'5'4'3329,"4"-2"-376,3 1-1233,11 12-1440,4 8-336,17 16 88,-1 1-40,5 13 88,-8 0-24,-7 18 56,-19 8-48,-23 47 40,-17 9-48,-21 29 48,-9-15-40,-13 2-3080,12-43 1039</inkml:trace>
  <inkml:trace contextRef="#ctx0" brushRef="#br0" timeOffset="82000.459">22694 6341 11026,'-1'9'5588,"21"1"-3817,23-2-2299,4-6 615,1-2 0,-1-3-1,1-1 1,12-5-87,264-52 188,-189 26-1196,-112 21-1736,-14-5 171</inkml:trace>
  <inkml:trace contextRef="#ctx0" brushRef="#br0" timeOffset="82311.294">23303 6005 10722,'4'1'5722,"12"2"-5001,79-1-537,-72-3-174,0 1-1,0 1 1,1 0 0,-1 2-1,0 1 1,-1 1-1,1 0 1,-1 2 0,0 1-10,-14-4 0,-1 0 0,-1 1 0,1 0 0,-1 0 1,0 0-1,0 1 0,0 0 0,-1 0 0,0 0 0,0 1 1,0 0-1,-1 0 0,0 0 0,-1 0 0,1 1 0,-1-1 1,-1 1-1,0 0 0,0 0 0,0 0 0,-1 0 0,0 0 1,-1 0-1,1 0 0,-2 1 0,1-1 0,-1 0 0,0 0 1,-1 0-1,0 0 0,0 0 0,-4 6 0,-6 14 21,-1-1 1,-1 0-1,-1-1 1,-2-1-1,-10 12-21,9-12 22,-146 210 687,143-217 696,2-23-3877</inkml:trace>
  <inkml:trace contextRef="#ctx0" brushRef="#br0" timeOffset="83529.844">24474 5727 8170,'0'-7'2135,"0"-5"2219,5 20-2544,5 14-1729,1 0 0,1-1-1,0 0 1,2-1 0,0-1 0,1 0 0,1-1 0,1-1 0,1 0 0,0-2-1,17 12-80,-27-20 22,1-1-1,-1 0 0,1 0 0,0-1 0,1 0 1,-1-1-1,1 0 0,0-1 0,0 1 0,0-2 1,0 0-1,0 0 0,1-1 0,-1 0 1,0 0-1,1-2 0,-1 1 0,1-1 0,-1 0 1,0-1-1,9-3-21,11-20-836,-18 11-537</inkml:trace>
  <inkml:trace contextRef="#ctx0" brushRef="#br0" timeOffset="83839.882">24978 5542 10234,'-8'1'7398,"4"24"-7750,3-19 966,-6 58-383,-4 22-81,4 0-1,3 35-149,15 145 45,-23 17-2,-10 19 121,22-274-117,6-41-902,1-27-2146,5-19 73</inkml:trace>
  <inkml:trace contextRef="#ctx0" brushRef="#br0" timeOffset="84314.953">25509 5246 4193,'-11'-10'6658,"-11"27"-3453,-9 34 106,-5 33-2671,27-59-400,-7 12-151,2 2 1,2 0-1,1 0 1,2 1-1,2 0 0,2 0 1,1 1-1,2 0 1,2 0-1,4 23-89,-3-41 4,2 0 0,0 0 0,2 0 0,1 0 0,0-1 0,2 0 0,0 0 0,2-1 0,0 0 0,2 0 0,0-1 0,1-1 0,1 0 0,8 7-4,-19-23-193,0 0 0,1 0 0,0-1 0,-1 1 0,1-1 0,0 0 0,0 0 0,0-1 0,1 1 0,-1-1 0,0 0 0,1 0 0,-1 0 0,0 0 0,1-1 0,-1 0-1,1 0 1,-1 0 0,1-1 0,-1 1 0,4-2 193,45-22-3076</inkml:trace>
  <inkml:trace contextRef="#ctx0" brushRef="#br0" timeOffset="84671.074">25626 5427 4465,'10'-23'7095,"7"6"-3669,51-9-1246,-56 26-2068,0-1 0,0 2 0,0-1 0,-1 2 0,1-1 0,0 2 0,-1-1 0,1 2 0,-1-1 0,0 2-1,0 0 1,-1 0 0,9 6-112,-14-8 8,-1 0-1,0 0 1,1 0 0,-1 1-1,-1 0 1,1 0-1,-1 0 1,1 1-1,-1-1 1,0 1-1,-1-1 1,1 1 0,-1 0-1,0 0 1,0 0-1,0 0 1,-1 1-1,0-1 1,0 0-1,0 1 1,-1-1 0,0 0-1,0 1 1,0-1-1,0 1 1,-1-1-1,0 0 1,0 1-1,-1-1 1,0 0 0,1 0-1,-1 0 1,-1 1-8,-17 35 86,-1-1 0,-2-1 1,-1-1-1,-2 0 0,-31 31-86,31-36 90,-41 50 484,67-82-569,0-1 1,0 1-1,-1-1 1,1 0-1,0 1 1,0-1-1,0 1 1,0-1-1,-1 0 1,1 1-1,0-1 1,0 1-1,0-1 1,0 1-1,0-1 1,0 1-1,0-1 1,0 1-1,0-1 1,0 0-1,0 1 1,0-1-1,1 1 1,-1-1-1,0 1 1,0-1-1,0 0 1,1 1-1,-1-1 1,0 0-1,0 1 1,1-1-1,-1 1 1,0-1 0,1 0-1,-1 0 1,0 1-1,1-1 1,-1 0-1,1 0 1,-1 1-1,0-1 1,1 0-1,-1 0 1,1 0-1,-1 0 1,1 0-1,-1 1 1,0-1-1,1 0 1,-1 0-1,1 0 1,-1 0-1,1 0 1,-1-1-1,1 1 1,-1 0-1,0 0 1,1 0-1,-1 0 1,1-1-6,32-5 39,-30 5-21,114-39 216,-12 2-956,-34 23-3102,-35 11 564</inkml:trace>
  <inkml:trace contextRef="#ctx0" brushRef="#br0" timeOffset="85175.33">26180 5199 5681,'-5'-18'6901,"5"36"-2190,-1 11-4854,-20 295 1129,17-270-833,3 1 1,1-1-1,5 12-153,9-14 199,-14-51-185,1 0 0,0 0 1,-1 0-1,1 0 0,0-1 0,0 1 0,-1 0 0,1 0 0,0-1 0,0 1 0,0-1 0,0 1 0,0-1 0,0 1 0,0-1 1,0 1-1,0-1 0,0 0 0,0 0 0,0 1 0,0-1 0,0 0 0,1 0 0,-1 0 0,0 0 0,0 0 0,0-1 0,0 1 0,0 0 1,0 0-1,0-1 0,0 1 0,0-1 0,0 1 0,0-1 0,0 1 0,0-1 0,0 1 0,0-1 0,0 0 0,-1 0 0,1 1 1,0-1-1,0 0 0,-1 0 0,1-1-14,24-23 215,-2-2 1,-1 0 0,-1-2-1,-1 0 1,-2-2-1,3-7-215,95-177 258,-90 142-842,-26 73 495,0-1 0,0 1 0,-1-1 1,1 1-1,0 0 0,0-1 0,-1 1 1,1-1-1,0 1 0,0 0 0,-1-1 1,1 1-1,-1 0 0,1-1 0,0 1 1,-1 0-1,1 0 0,-1-1 0,1 1 0,0 0 1,-1 0-1,1 0 0,-1 0 0,1 0 1,-1-1-1,1 1 0,-1 0 0,1 0 1,-1 0-1,1 0 0,-1 0 0,1 0 1,0 1-1,-1-1 0,1 0 0,-1 0 1,1 0-1,-1 0 0,1 1 0,-1-1 0,1 0 1,0 0-1,-1 1 0,1-1 0,-1 0 1,1 0-1,0 1 0,-1-1 0,1 1 1,0-1-1,0 0 0,-1 1 0,1-1 1,0 1-1,0-1 0,0 0 0,-1 1 1,1-1-1,0 1 0,0-1 89,0 0-21,-21 20-4024</inkml:trace>
  <inkml:trace contextRef="#ctx0" brushRef="#br0" timeOffset="85557.452">26349 5716 6393,'3'16'3713,"7"-1"-400,5 0-665,3-3-2079,9-3-1,1 0-240,0 2-192,0-1 512,-13 7-4185,-9-3 1441</inkml:trace>
  <inkml:trace contextRef="#ctx0" brushRef="#br0" timeOffset="85948.926">26874 5668 8650,'-6'26'2696,"5"21"425,-2 3-2337,1 16-488,4 1-264,5 14 96,4-13-192,7 2-3048,0-29 991</inkml:trace>
  <inkml:trace contextRef="#ctx0" brushRef="#br0" timeOffset="86232.033">27201 5026 6673,'17'-10'8802,"18"11"-8414,-27 0 83,-3-1-419,0 0 1,0 0-1,0 1 0,0-1 1,0 1-1,-1 0 0,1 0 1,0 1-1,0-1 0,-1 1 1,1 0-1,-1 0 0,1 1 0,-1-1 1,0 1-1,0 0 0,0 0 1,0 1-1,-1-1 0,1 1 1,-1-1-1,0 1 0,0 0 1,0 0-1,-1 1 0,1-1 0,-1 1-52,-1 13 40,0-1-1,-1 1 0,-1 0 0,-1-1 1,0 1-1,-1-1 0,-1 1 0,-1-1 0,-1 0 1,0-1-1,-1 0 0,0 0 0,-2 0 1,0-1-1,-1 2-39,8-13 8,-106 187 153,107-191-161,0 1 0,1 0 0,-1 0 0,1-1 1,-1 1-1,1 0 0,0 0 0,-1 0 0,1 0 0,0-1 0,-1 1 0,1 0 1,0 0-1,0 0 0,0 0 0,0 0 0,0 0 0,0 0 0,0 0 0,0 0 0,0 0 1,0-1-1,1 1 0,-1 0 0,0 0 0,1 0 0,-1 0 0,0 0 0,1-1 1,-1 1-1,1 0 0,0 0 0,-1-1 0,1 1 0,-1 0 0,1-1 0,0 1 1,0-1-1,-1 1 0,1-1 0,0 1 0,0-1 0,0 1 0,-1-1 0,1 0 1,0 1-1,0-1 0,0 0 0,0 0 0,0 0 0,0 0 0,0 0 0,0 0 0,-1 0 1,2 0-1,6 0 4,0 0 1,1-1 0,-1 0-1,0 0 1,0-1 0,0 0 0,0-1-1,0 0 1,5-2-5,0 0 12,5-3-378,0-1 0,0-1 0,-1 0 0,0-1 0,-1-1 0,0-1 0,0-2 366,4-1-1327,35-32-2549,-12-2-971</inkml:trace>
  <inkml:trace contextRef="#ctx0" brushRef="#br0" timeOffset="86666.072">27697 4867 8490,'7'-5'1936,"9"-1"4401,-7 20-5065,-7-3-1140,0-1 0,-1 1 0,0 0 0,-1 0 0,0 0 0,0 0 0,-1 0 0,-1 2-132,-1 12 86,-18 145 238,11-102-213,2 1 0,3 0 0,5 60-111,14-68 90,-14-60-87,1-1 0,-1 1 0,1-1-1,-1 1 1,1-1 0,0 1 0,0-1 0,-1 0-1,1 1 1,0-1 0,-1 0 0,1 1-1,0-1 1,0 0 0,0 0 0,-1 0 0,1 0-1,0 0 1,0 0 0,0 0 0,-1 0-1,1 0 1,0 0 0,0 0 0,-1 0 0,1-1-1,0 1 1,0 0 0,-1-1 0,1 1 0,0 0-1,0-1 1,-1 1 0,1-1 0,-1 1-1,1-1 1,0 1 0,-1-1 0,1 1 0,-1-1-1,1 0 1,-1 0-3,3-1 13,187-180 285,-176 171-472,1 1 0,0 1-1,0 0 1,0 1 0,1 1-1,1 1 1,-1 0-1,12-2 175,5 0-3288,-6 1-170</inkml:trace>
  <inkml:trace contextRef="#ctx0" brushRef="#br0" timeOffset="86943.915">28053 4645 10074,'21'-32'6592,"6"31"-5063,-16 6-1440,-1 1 0,1 0 0,-1 1 1,0 0-1,-1 1 0,0 0 0,0 0 0,-1 1 1,0 0-1,0 0 0,-1 1 0,3 5-89,8 9 9,-2 1 0,0 0 1,-2 1-1,-1 1 0,-1 0 0,-1 1 0,-1 0 0,-2 1 0,-1 0 0,-1 0 0,-1 1 0,-2-1 0,-1 1 0,-1 0 0,-2 0 0,-1-1 0,-2 11-9,-8 12 45,-3 0 1,-1-1-1,-3 0 0,-2-2 1,-4 3-46,-62 117-3616,54-108 821</inkml:trace>
  <inkml:trace contextRef="#ctx0" brushRef="#br0" timeOffset="87305.586">28686 4974 9842,'-6'0'3345,"15"-3"456,9-3-2649,19-12-360,11-9-424,21-13 0,3 1-160,13 1-24,-10 11-152,-7 8 24,-24 15-584,-2 7-3481,-25 2 977</inkml:trace>
  <inkml:trace contextRef="#ctx0" brushRef="#br0" timeOffset="87999.203">28810 5120 8298,'-12'-1'2624,"0"2"937,6-2-2265,2-1 89,4 2-361,10-1-128,4-1-472,19-7-88,10-3-216,22-11 48,9 0-40,17-15 8,-3 5-56,2-10-896,-19 4-3273,-12-8 809</inkml:trace>
  <inkml:trace contextRef="#ctx0" brushRef="#br0" timeOffset="88671.522">29505 4439 8538,'-10'-36'6598,"11"33"-6418,-1 0 1,1-1-1,0 1 1,0 0-1,0 0 1,0 0-1,1 0 1,-1 0-1,1 0 1,0 1-1,-1-1 1,1 1-1,1-1 1,-1 1-1,0-1 1,3-1-181,17-15 252,0 0 0,2 2 0,0 1 0,1 0 0,0 2 0,1 1 0,28-9-252,40-1 145,-91 23-143,1 0 0,-1-1 0,0 1 0,1 1-1,-1-1 1,0 0 0,1 1 0,-1 0-1,0 0 1,0 0 0,0 0 0,0 0 0,0 1-1,0-1 1,0 1 0,0 0 0,0 0 0,-1 0-1,1 0 1,-1 0 0,0 1 0,1-1-1,-1 1 1,0-1 0,0 1 0,-1 0 0,2 2-2,-1 3 6,0 0 0,-1 0 0,0 0 0,0 0 0,0 1 0,-1-1 0,-1 0 0,1 1 0,-1-1 0,-1 0 0,1 0 0,-2 0 0,1 0 0,-1 0 0,0 0 0,0-1 0,-4 6-6,-50 116 127,-6-3 0,-32 41-127,94-165 1,-5 7 5,3-3-3,-1 0 0,0 0 0,1 0 0,0 0 0,1 1 0,-1-1 0,1 1 0,0 0 0,1-1 0,0 1 0,-1 2-3,3-7-1,0 0-1,0 0 1,0 0 0,0 0 0,0-1 0,1 1 0,-1 0 0,0-1-1,1 1 1,-1-1 0,1 0 0,0 1 0,-1-1 0,1 0 0,0 0 0,0 0-1,-1 0 1,1 0 0,0-1 0,0 1 0,0 0 0,0-1 0,0 1 0,0-1-1,0 0 1,1 0 0,-1 0 0,0 0 0,0 0 0,0 0 0,0-1-1,0 1 1,0-1 0,0 1 0,0-1 0,0 0 0,0 0 0,0 1 0,-1-2-1,2 1 2,29-9-8,-1-2 0,0-1-1,0-1 1,-1-2 0,-1-1-1,21-17 9,-35 25 41,114-80-2099,-78 48-12</inkml:trace>
  <inkml:trace contextRef="#ctx0" brushRef="#br0" timeOffset="89005.282">30137 4134 10010,'-2'6'3033,"7"2"512,8 8-2321,4 7-952,12 10 120,6 2-8,13-1 16,16-1 48,3-6-352,1-15-72,-3-10-448,-7-13-1424,-19-25-2153,-1-20-176</inkml:trace>
  <inkml:trace contextRef="#ctx0" brushRef="#br0" timeOffset="89230.708">30737 3932 9530,'-16'37'3297,"-1"22"336,-7 33-2009,-1 4-1112,-2 21 40,6-7-72,1 12-16,11-21-264,6 18 104,5-16-704,1 12-3673,-2-21 1201</inkml:trace>
  <inkml:trace contextRef="#ctx0" brushRef="#br0" timeOffset="92108.58">28706 5747 3489,'50'-78'9302,"-50"78"-9226,0-1 0,1 1 1,-1 0-1,0-1 0,0 1 0,1 0 1,-1-1-1,0 1 0,0 0 0,1-1 1,-1 1-1,0 0 0,0-1 0,0 1 1,0-1-1,0 1 0,1 0 0,-1-1 1,0 1-1,0-1 0,0 1 1,0-1-1,0 1 0,0 0 0,0-1 1,-1 1-1,1-1 0,0 1 0,0 0 1,0-1-1,0 1 0,0-1 0,-1 1 1,1 0-1,0-1 0,0 1 0,-1 0 1,1-1-1,0 1 0,0 0 0,-1-1 1,1 1-1,0 0 0,-1 0 1,1-1-1,0 1 0,-1 0 0,1 0 1,-1 0-1,1 0 0,0 0 0,-1-1 1,1 1-1,-1 0 0,1 0 0,-1 0 1,1 0-1,0 0 0,-1 0 0,1 0 1,-1 0-1,1 0 0,0 1 1,-1-1-1,1 0 0,-1 0 0,1 0 1,0 0-1,-1 1-76,-32 15 1409,6 6-1233,1 0 0,1 2 0,1 1 0,-4 7-176,0 0 26,1 2 0,2 1 1,1 0-1,2 2 0,2 1 0,1 0 1,-3 15-27,18-45-6,0 0 0,1 0 1,0 0-1,0 0 1,1 1-1,0-1 0,0 1 1,1-1-1,0 1 1,1 0-1,0-1 0,0 1 1,1 0-1,0-1 1,0 1-1,1-1 0,0 1 1,1-1-1,0 0 1,0 0-1,1 0 0,-1 0 1,2 0-1,-1-1 1,4 4 5,0-7-6,1-1 1,0 1-1,0-1 1,0-1-1,0 0 1,0 0-1,1 0 0,-1-1 1,1-1-1,-1 0 1,0 0-1,1-1 1,-1 0-1,1 0 1,-1-1-1,0-1 1,0 1-1,0-2 1,4-1 5,-8 4-1,17-6-153,-1 0 0,0-1-1,0-1 1,0-1 0,-2-1 0,6-4 154,54-56-4369,-43 20 689</inkml:trace>
  <inkml:trace contextRef="#ctx0" brushRef="#br0" timeOffset="92445.282">29006 5650 9562,'9'-26'3041,"-4"5"768,-2 15-2553,-2-2-408,2 20-280,-4 14-184,-1 9-264,4 16-104,-2 4 48,3 3-24,3-7 48,5-1 8,-4-16-112,-1-7-1048,-3-10 2168,-9-7-5097,-10-11 1361</inkml:trace>
  <inkml:trace contextRef="#ctx0" brushRef="#br0" timeOffset="92668.692">28801 5691 9690,'7'-18'1145,"1"1"1,0 0-1,1 0 0,1 1 0,1 0 0,4-4-1145,-5 7 224,0 1-1,1 1 0,0 0 0,1 0 0,0 2 0,1-1 0,0 1 0,0 1 0,1 0 1,0 1-1,0 1 0,2-1-223,-11 5 12,0 0 1,0 1-1,1-1 1,-1 1-1,0 0 1,1 1-1,-1-1 1,1 1-1,-1 0 0,1 0 1,-1 1-1,1-1 1,-1 1-1,0 0 1,1 1-1,-1 0 1,0-1-1,0 1 1,0 1-1,0-1 1,-1 1-1,1 0 1,0 0-1,-1 0 1,0 1-1,0 0 0,0 0 1,0 0-1,-1 0 1,0 0-1,1 1 1,-1-1-1,-1 1 1,1 0-1,-1 0 1,0 0-1,1 3-12,0 5 5,-1-1-1,-1 1 1,0 0-1,0 0 1,-2 0-1,1 1 1,-2-1-1,0-1 1,0 1-1,-1 0 1,-1 0-1,-1 4-4,-67 143 350,68-153-326,-24 47 395,29-53-408,-1 0-1,0-1 1,0 1-1,0 0 1,1 0-1,-1-1 1,1 1-1,-1 0 1,0 0-1,1-1 1,-1 1-1,1-1 1,-1 1 0,1 0-1,0-1 1,-1 1-1,1-1 1,0 1-1,-1-1 1,1 1-1,0-1 1,0 0-1,-1 1 1,1-1-1,0 0 1,0 0 0,-1 0-1,1 1 1,0-1-1,0 0 1,0 0-1,0 0 1,-1 0-1,1 0 1,0 0-1,0-1 1,0 1-1,-1 0 1,1 0 0,0-1-1,0 1 1,-1 0-1,1-1 1,0 1-1,0 0 1,-1-1-1,1 0-10,2 1 0,48-12 96,-36 8-157,0 0 1,0 1-1,1 1 1,-1 0-1,0 1 1,1 1-1,0 0 1,0 2 60,39 9-5151,-32 0 1058</inkml:trace>
  <inkml:trace contextRef="#ctx0" brushRef="#br0" timeOffset="93244.923">29619 5407 8810,'12'-16'1466,"-2"4"-232,-1 1 0,-1-1 1,0-1-1,-1 1 0,-1-1 1,1-1-1,-2 0-1234,-5 14 43,0-1 0,0 1 0,0 0 1,0-1-1,0 1 0,0-1 0,0 1 0,0-1 0,-1 1 0,1-1 0,0 1 1,0 0-1,0-1 0,-1 1 0,1 0 0,0-1 0,0 1 0,-1 0 0,1-1 1,0 1-1,-1 0 0,1-1 0,0 1 0,-1 0 0,1 0 0,-1-1 0,1 1 1,0 0-1,-1 0 0,1 0 0,-1 0 0,1 0 0,-1 0 0,1 0 1,-1 0-1,1-1 0,0 1 0,-1 1 0,1-1 0,-1 0 0,1 0 0,-1 0 1,1 0-1,-1 0 0,1 0 0,0 0 0,-1 1 0,1-1 0,-1 0 0,1 0 1,0 1-1,-1-1 0,1 0 0,0 0 0,-1 1 0,1-1 0,0 0 0,0 1 1,-1-1-44,-9 6 113,0-1 0,1 2 1,0-1-1,0 1 0,0 1 1,1-1-1,0 1 0,0 1 1,-5 8-114,0-3 49,-10 13-38,1 0-1,1 2 0,1 1 1,2 0-1,1 1 1,-12 30-11,16-6-11,13-53 10,0-1 0,0 0 0,1 0 0,-1 1 0,0-1 0,0 0 0,1 0 0,-1 0 0,0 1 0,1-1 0,0 0 0,-1 0 0,1 0 0,0 0 0,-1 0 0,1 0 0,0 0 0,0 0 0,0 0 0,0 0 0,0 0 0,0-1 0,0 1 0,0 0 0,0-1 0,0 1 0,0-1 0,0 1 0,1-1 0,-1 1 0,0-1 0,0 0 0,1 0 0,-1 0 0,0 1 0,0-1 0,1 0 0,-1-1 0,0 1 0,0 0 0,2 0 1,128-32-25,-30 4 48,-88 25-23,0 1-1,1 0 1,-1 1-1,0 1 1,0 0-1,1 0 1,-1 2-1,8 1 1,-19-3-4,0 1-1,0 0 0,0 0 0,0 0 0,1 0 0,-1 0 0,-1 0 0,1 0 0,0 1 0,0-1 0,0 1 0,-1-1 0,1 1 0,-1 0 0,1-1 0,-1 1 0,0 0 0,0 0 0,1 0 0,-1 0 0,-1 0 0,1 0 0,0 1 0,0-1 0,-1 0 0,0 0 0,1 1 0,-1-1 1,0 0-1,0 0 0,0 1 0,0-1 0,0 0 0,-1 0 0,1 1 0,-1-1 0,1 0 0,-1 0 0,0 0 0,-1 2 5,-44 86-124,21-57 131,-2 0 1,-1-2 0,-1-1 0,-1-2-1,-11 7-7,29-23-109,-1-1-1,0-1 1,-1 0-1,0-1 0,-1 0 1,0-1-1,0-1 1,0 0-1,-1-1 0,0-1 1,-4 0 109,-12-10-3682,8-14 33</inkml:trace>
  <inkml:trace contextRef="#ctx0" brushRef="#br0" timeOffset="93888.643">29671 5169 8178,'-2'-4'281,"0"0"1,0 1 0,0-1 0,0 1-1,0 0 1,-1 0 0,0 0-1,1 0 1,-1 0 0,0 0-1,-1 1 1,1-1 0,0 1 0,-1 0-1,1 0 1,-1 0 0,0 1-1,1-1 1,-1 1 0,0 0 0,-3-1-282,-86-8 568,61 12-484,1 1 1,-1 1 0,0 2 0,1 2-1,0 0 1,1 2 0,0 1-1,-24 14-84,-60 34 49,3 5 0,2 5 0,-49 44-49,90-64 30,2 3 1,2 2-1,3 4 0,-34 42-30,73-74 9,0 2 0,2 0 0,1 1 0,1 0 0,2 2 1,0 0-1,3 1 0,0 1 0,2-1 0,2 2 0,1 0 0,2 0 0,0 4-9,5-9-3,1 1 0,1 0 1,1-1-1,2 0 0,1 1 1,1-1-1,2-1 0,1 0 1,1 0-1,1 0 0,2-1 1,0-1-1,2 0 0,6 7 3,-6-10-6,1-1 0,1-1-1,0-1 1,2 0-1,0-1 1,1-1 0,1-1-1,1-1 1,0-1 0,1 0-1,1-2 1,0-1-1,1-1 1,2 0 6,-1-4-2,1 0 0,-1-2 1,1-1-1,1-2 0,-1 0 0,0-2 0,1-1 1,-1-1-1,0-1 0,0-1 0,0-2 0,-1 0 0,0-2 1,19-9 1,21-11 22,-1-4 1,-2-3 0,-1-2-1,-2-3 1,-2-2 0,36-36-23,-5-3 307,-3-3 0,-5-5 0,-3-3 0,24-43-307,-51 67 532,-4-2 0,-2-3 0,27-63-532,-6-36 906,-59 152-781,-2 1 0,0-2 0,-1 1-1,0 0 1,-2-1 0,-1 1 0,0-1 0,-2 0 0,0 1 0,-1-1 0,-1 1 0,-3-8-125,3 18 34,-1 0-1,1 1 1,-2-1 0,1 1 0,-1 0 0,-1 1 0,1-1-1,-2 1 1,1 0 0,-1 0 0,0 1 0,0 0 0,-1 0-1,0 1 1,0 0 0,-1 0 0,0 1 0,0 0 0,0 1-1,0 0 1,-1 0 0,0 1 0,0 0 0,1 1 0,-5-1-34,-16-1-98,0 1 0,0 1 1,-1 2-1,1 1 1,0 1-1,0 2 1,-29 7 97,-1 3-933,1 2 0,1 4 0,1 1 0,0 3 0,2 3 0,-1 3 933,-140 94-4213</inkml:trace>
  <inkml:trace contextRef="#ctx0" brushRef="#br0" timeOffset="96995.875">24618 7235 10394,'2'-4'3137,"-4"2"544,7 7-2737,1-4-744,11 11-112,1 2-120,11 6 32,-2 1-32,12 6 40,-4-3-16,11-4 40,-4-6-8,4-14 0,-7-11-192,1-13-496,-12-2-344,0-9-2697,-11-7 296</inkml:trace>
  <inkml:trace contextRef="#ctx0" brushRef="#br0" timeOffset="97377.437">25163 7005 6537,'0'6'3041,"-8"13"-120,-2 9-1457,-8 28-840,-5 3-328,-3 15 112,3-4-112,-3 7 40,8-17-184,-2 14 16,7-4-144,-4 4-144,7-10-400,3-5-2728,10-30 591</inkml:trace>
  <inkml:trace contextRef="#ctx0" brushRef="#br0" timeOffset="97618.793">25483 6643 5201,'-32'41'7690,"24"-26"-6642,-68 133 2606,67-130-3476,1 0 1,0 0-1,1 1 1,1 0-1,1 1 0,1-1 1,1 1-1,0 2-178,-3 51 5,4 1-1,3 0 0,3 3-4,-5-71-24,1 0 1,0 1-1,0-1 0,0 0 0,1 1 0,0-1 0,0 0 0,1 0 0,0 0 0,0 0 0,0 0 0,1 0 1,0 0-1,0-1 0,0 1 0,1-1 0,0 0 0,0 0 0,0 0 0,0-1 0,1 1 0,0-1 0,0 0 1,0-1-1,0 1 0,1-1 0,-1 0 0,2 1 24,41 0-2731,5-13 133</inkml:trace>
  <inkml:trace contextRef="#ctx0" brushRef="#br0" timeOffset="97976.888">25834 6780 9618,'7'6'3009,"-11"6"415,-7 20-2383,-4 9-841,-14 18 16,-4 11-40,-5 12 72,7-12-96,1-4 24,10-17-136,2-10 56,7-16-40,-2-6-688,-2-14 2488,10-8-5521,5-8 1921</inkml:trace>
  <inkml:trace contextRef="#ctx0" brushRef="#br0" timeOffset="98206.208">25741 6615 9370,'-6'3'2985,"-3"3"415,4 4-2647,1 19-353,2 8-352,4 14 72,4 1-8,9 10 80,8-7-40,7 1 32,3-9-104,8 1 40,-6 1-56,3-8 16,-12-8-352,-3-2-3305,-17-6 952</inkml:trace>
  <inkml:trace contextRef="#ctx0" brushRef="#br0" timeOffset="98580.05">26122 6648 10250,'4'2'5903,"1"19"-5118,-1 16-748,-2 0 0,-1 1-1,-3 33-36,0-22 44,-1 35 30,-1-9 40,3 1 1,4 0-1,3 3-114,5-57 494,9-42 102,17-50-538,-3 0 1,-3-3 0,-3 0-1,18-76-58,-38 108 686,-9 25-3119,-6 28 486</inkml:trace>
  <inkml:trace contextRef="#ctx0" brushRef="#br0" timeOffset="98871.597">26198 7132 8442,'1'5'2584,"5"-5"737,2 1-2345,6-1-64,4 5-303,6 10-65,0 4-320,8 1-32,-3 1-160,3 2 80,-5-15-272,-1 2-1521,-14 3-1919,-7-9-97</inkml:trace>
  <inkml:trace contextRef="#ctx0" brushRef="#br0" timeOffset="99378.894">26735 7202 8458,'7'-31'3393,"-4"12"359,-6 0-2303,5 38-393,-4 6-592,1 10-136,-2 6-296,4 12 32,-2-13-24,8-2 144,4-8-384,1-6 712,8-16-4361,1-11 1329</inkml:trace>
  <inkml:trace contextRef="#ctx0" brushRef="#br0" timeOffset="99810.895">27032 6625 6713,'16'-32'4065,"21"-30"2361,0 43-5383,-34 19-1029,-1 0 0,0 0 0,0 0 0,0 0 1,0 1-1,-1-1 0,1 1 0,0-1 1,0 1-1,0 0 0,0 0 0,0 0 1,-1 0-1,1 0 0,0 0 0,-1 0 0,1 1 1,-1-1-1,1 0 0,-1 1 0,0-1 1,1 1-1,-1 0 0,0-1 0,0 1 1,0 0-1,-1 0 0,1 0 0,0 0 0,0 1-14,10 64 24,-12-47-14,-1 0 0,0 0-1,-2 0 1,0 0 0,-1-1-1,-1 0 1,-1 0 0,-5 8-10,-112 223 396,123-249-393,0 1 1,0-1-1,1 1 1,-1 0-1,0-1 1,1 1-1,-1 0 1,1 0 0,-1-1-1,1 1 1,0 0-1,0 0 1,0 0-1,0 0 1,0-1-1,0 1 1,0 0-1,1 0 1,-1 0-1,1-1 1,-1 1-1,1 0 1,0-1-1,0 1 1,-1 0-1,1-1 1,0 1 0,0-1-1,1 1 1,-1-1-1,0 0 1,0 0-1,1 1 1,-1-1-1,1 0 1,-1 0-1,1 0 1,-1 0-1,1 0 1,0-1-1,-1 1 1,1-1-1,0 1 1,0-1-1,1 1-3,10 2-27,0 0 0,1-1 0,-1-1 0,1 0 0,-1-1-1,1-1 1,-1 0 0,1 0 0,-1-1 0,1-1 27,83-21-3369,-74 18 1551,20-6-2035</inkml:trace>
  <inkml:trace contextRef="#ctx0" brushRef="#br0" timeOffset="100432.764">27245 6612 4369,'46'-76'7067,"-44"71"-6258,-1 3-593,-1 1 0,1 0-1,-1-1 1,1 1 0,-1 0 0,1-1 0,0 1 0,0 0 0,0 0 0,0 0 0,-1 0 0,1 0 0,1 0-1,-1 0 1,0 0 0,0 0 0,0 0 0,0 0 0,1 1 0,-1-1 0,0 0 0,1 1 0,-1-1 0,1 1-1,-1 0-215,1 4 1078,-8 30-776,-1-1-1,-2-1 1,-1 0-1,-1 0 1,-2-1 0,-15 28-302,-105 183 348,0 1-20,109-186-171,36-66-489,23-57-1212,19-81-1977,-29 49 838</inkml:trace>
  <inkml:trace contextRef="#ctx0" brushRef="#br0" timeOffset="100731.849">27269 6449 7210,'-1'0'166,"1"0"1,-1 0-1,1 0 1,-1 0 0,1 0-1,-1 0 1,1 0 0,-1 0-1,1 0 1,-1 0 0,1 0-1,-1 0 1,1 0 0,-1-1-1,1 1 1,-1 0-1,1 0 1,-1-1 0,1 1-1,-1 0 1,1-1 0,0 1-1,-1-1 1,1 1 0,0 0-1,-1-1 1,1 1 0,0-1-1,-1 1 1,1-1-1,0 1 1,0-1 0,0 1-1,-1-1 1,1 1 0,0-1-1,0 1 1,0-1 0,0 1-1,0-1 1,0 1 0,0-1-1,0 1 1,0-1-1,0 1 1,1-1 0,-1 1-1,0-1 1,0 1 0,0-1-1,0 1 1,1-1 0,-1 1-1,0-1 1,1 1 0,-1-1-1,0 1 1,1 0 0,-1-1-1,0 1 1,1 0-1,-1-1 1,1 1 0,-1 0-1,1-1 1,-1 1 0,1 0-1,-1 0-166,-2 2 89,-1 1-1,1 0 1,-1 0 0,1 0-1,0 0 1,0 0-1,1 1 1,-1-1 0,1 0-1,-1 1 1,1-1-1,0 1 1,0 0 0,1-1-1,-1 1 1,1 0-1,-1 0 1,1-1 0,1 1-1,-1 0 1,1 2-89,-1-5 21,17 174-137,37 77 108,-52-244-147,0 4 179,0 0 1,1-1-1,0 1 0,1-1 1,0 1-1,1-1 1,1-1-1,-1 1 0,7 7-24,32 10-3513,-8-22 626</inkml:trace>
  <inkml:trace contextRef="#ctx0" brushRef="#br0" timeOffset="101173.799">27603 6398 8914,'1'-3'461,"-1"3"-336,0-1 0,0 1 0,0-1 0,0 1 0,0-1 0,0 1 0,0-1 0,0 1 0,0-1 0,0 1 0,0-1 0,1 1 0,-1 0 0,0-1 0,0 1 0,1-1 0,-1 1 0,0-1 0,1 1 0,-1 0 0,0-1 0,1 1 0,-1 0 0,0-1-1,1 1 1,-1 0 0,1 0 0,-1-1 0,1 1 0,-1 0 0,0 0 0,1 0 0,-1-1 0,1 1 0,-1 0 0,1 0 0,-1 0 0,1 0 0,-1 0 0,1 0 0,-1 0 0,1 0 0,-1 0 0,1 0 0,-1 1 0,1-1 0,-1 0 0,1 0 0,-1 0 0,1 1 0,-1-1 0,0 0-1,1 0 1,-1 1-125,6 47 853,-16 27-492,-3-2 0,-3 0 1,-3 0-1,-10 16-361,23-70 62,-16 48 120,-21 94 202,43-159-379,-1-1-1,1 1 0,0 0 1,0 0-1,0 0 0,0 0 0,0 0 1,0 0-1,0 0 0,0 0 1,1 0-1,-1 0 0,1 0 1,0 0-1,-1-1 0,1 1 0,0 0 1,0 0-1,0-1 0,0 1 1,0 0-1,1-1 0,-1 0 1,0 1-1,1-1 0,-1 0 0,1 1 1,-1-1-1,1 0 0,0 0 1,-1 0-1,1 0 0,0-1 0,0 1 1,0 0-1,0-1 0,0 1 1,-1-1-1,1 0 0,0 0 1,0 1-1,0-1 0,0-1 0,0 1 1,0 0-5,25-3-148,-1-1 1,0-1 0,0-2-1,-1 0 1,0-2 0,7-3 147,-10 3-826,17-4-2513,-10 1-325</inkml:trace>
  <inkml:trace contextRef="#ctx0" brushRef="#br0" timeOffset="101406.151">27820 6346 10618,'15'-7'7878,"31"35"-7765,-45-27 82,8 8-184,-1 0 0,0 0-1,0 1 1,-1 1 0,0-1 0,-1 1 0,0 0-1,-1 0 1,0 0 0,-1 1 0,0 0-1,0 7-10,22 148 66,-22-117-24,-2 1 1,-3 0 0,-2 0-1,-2 0 1,-4 4-43,4-19 36,-2-1 0,-2 0 0,-1 0 0,-13 30-36,-78 121-4069,38-100 969</inkml:trace>
  <inkml:trace contextRef="#ctx0" brushRef="#br0" timeOffset="101976.802">29184 7127 11306,'4'2'2481,"7"-2"1008,13 0-3273,23-11-88,12-4 8,25-11 64,7-1-8,14-6 24,-20 14-128,-5 9-48,-25 16 2825,-22 15-6554,-45 11 3089</inkml:trace>
  <inkml:trace contextRef="#ctx0" brushRef="#br0" timeOffset="102354.007">29235 7405 8690,'5'-3'3785,"5"-14"-73,13 7-1967,21-15-953,9 3-472,17-4 40,6 6-112,7 3-16,-13 8-1128,-5 6-3065</inkml:trace>
  <inkml:trace contextRef="#ctx0" brushRef="#br0" timeOffset="102671.925">30413 6777 8978,'21'-30'3185,"-9"11"527,-4 7-2199,-8 14-745,-12 27-120,-8 7-368,-9 26-96,-9 8-128,-15 29 48,1-17-48,4-1 56,7-23-80,6-11 104,15-32-128,4-13-992,8-13-2969,9-30 568</inkml:trace>
  <inkml:trace contextRef="#ctx0" brushRef="#br0" timeOffset="103035.704">30297 6278 11867,'0'3'2840,"-3"6"945,5 5-3441,5 14-192,4 7-144,6 6 72,10-3-8,9 27 0,1-1-48,-2 10 24,1 1-40,-1 14 32,-8-26-8,5 0 80,-1-13-416,-4 0 1056,-3 8-4641,4-6 1489</inkml:trace>
  <inkml:trace contextRef="#ctx0" brushRef="#br0" timeOffset="103489.582">30721 6701 7690,'-15'9'4281,"7"-6"-393,8 0-1231,6 8-2017,9 9-152,5 7-368,12 5-8,0 3-72,6 3 48,-5-16-56,3 4 104,-11-9-232,3-10-1016,-6-10-2921,-12-25 424</inkml:trace>
  <inkml:trace contextRef="#ctx0" brushRef="#br0" timeOffset="103490.582">31006 6599 11234,'-8'61'2449,"5"13"1256,8-16-3249,2 13 16,3-5-72,2 0 32,0 9-248,0 8 24,-6-10-288,-1-2 2769,-4 1-6594,-10-22 2913</inkml:trace>
  <inkml:trace contextRef="#ctx0" brushRef="#br0" timeOffset="103896.584">31278 6088 9610,'-7'-33'6812,"7"32"-6763,-1 1 0,1 0 1,-1 0-1,1 0 0,0-1 0,-1 1 0,1 0 0,-1 0 0,1 0 0,0 0 0,-1 0 0,1 0 1,-1 0-1,1 0 0,-1 0 0,1 0 0,-1 0 0,1 0 0,0 0 0,-1 0 0,1 0 1,-1 0-1,1 0 0,-1 1 0,1-1 0,0 0 0,-1 0 0,1 1 0,0-1 0,-1 0 1,1 0-1,0 1 0,-1-1 0,1 0 0,0 1 0,-1-1 0,1 0 0,0 1 0,0-1 1,0 1-1,-1-1 0,1 0 0,0 1 0,0-1 0,0 1 0,0-1 0,0 1 0,0-1 1,0 0-1,0 1 0,0-1 0,0 1 0,0-1 0,0 1-49,-1 0 101,-13 33 135,1 1 0,2 0 1,1 1-1,2-1 0,2 2-236,-6 29 74,2 0-1,4 1 0,3-1 0,2 1 0,4 0 0,2-1 0,10 42-73,-14-99 17,0 0 0,1 1-1,0-1 1,0 0-1,1 1 1,1-2-1,-1 1 1,1 0 0,1-1-1,-1 1 1,2-1-1,-1 0 1,1-1 0,0 0-1,0 0 1,1 0-1,0 0 1,1-1-1,-1 0 1,1-1 0,0 0-1,0 0 1,1-1-1,-1 0 1,1 0-1,0-1 1,0 0 0,9 2-17,37-4 822,-4-1-3957</inkml:trace>
  <inkml:trace contextRef="#ctx0" brushRef="#br0" timeOffset="104420.223">31463 6137 8746,'-6'6'3050,"1"3"2159,7 6-5050,15 84 511,-4 0 0,-1 58-670,-3 111 916,-4-245-594,4-22 4,31-65 325,120-276 156,-80 147-1321,-79 177 744,-20 32-2751,-20 24 27</inkml:trace>
  <inkml:trace contextRef="#ctx0" brushRef="#br0" timeOffset="104827.54">31622 6486 8674,'17'1'2592,"2"5"729,3-3-2425,5 32-280,-1 2-223,-5 7-73,-3 1-224,8 13-472,-6-28-249,-4 13-2751,4-9 367</inkml:trace>
  <inkml:trace contextRef="#ctx0" brushRef="#br0" timeOffset="104828.54">31994 6461 9666,'-11'12'2161,"-1"34"911,4 1-2840,7 5-56,1-5-80,6 4 72,1-33-88,3-4 2985,-1-11-6202,1-17 3049</inkml:trace>
  <inkml:trace contextRef="#ctx0" brushRef="#br0" timeOffset="105089.691">32086 5929 8562,'-10'12'7179,"4"20"-4887,6-27-1789,-6 426 69,-1-372-566,-1 105 231,8-163-230,0 1 1,0-1-1,0 0 0,-1 1 1,2-1-1,-1 1 1,0-1-1,0 0 0,0 1 1,1-1-1,-1 1 1,0-1-1,1 0 0,-1 0 1,1 1-1,0-1 1,-1 0-1,1 0 1,0 0-1,0 1 0,0-1 1,0 0-1,0 0 1,0 0-1,0-1 0,0 1 1,0 0-1,0 0 1,1 0-1,-1-1 0,0 1 1,1-1-1,-1 1 1,0-1-1,1 1 0,-1-1 1,0 0-1,1 0 1,-1 0-1,1 0 0,-1 0 1,0 0-1,1 0 1,-1 0-1,1 0 0,-1-1 1,0 1-1,1-1 1,-1 1-1,0-1 1,1 1-1,-1-1 0,0 0 1,0 1-1,0-1 1,0 0-8,145-123 369,30-39 1131,-152 143-3996,-10 8 817</inkml:trace>
  <inkml:trace contextRef="#ctx0" brushRef="#br0" timeOffset="105663.897">32232 5660 11554,'1'1'2756,"15"8"453,14 0-2568,8 3-806,-22-5 167,-1 1 1,0 1 0,0 0 0,0 1 0,-1 1 0,-1 0 0,0 1 0,0 0 0,-1 1 0,-1 1 0,0-1 0,-1 2 0,-1-1 0,0 2 0,-1-1 0,0 1 0,-1 0 0,-1 1 0,-1-1 0,0 1 0,-1 0 0,-1 1 0,-1-1 0,0 0 0,-1 1 0,-1-1 0,-1 7-3,-4 3 59,0 0 0,-2-1 0,0 1 0,-2-2 0,-1 1 0,-1-1 0,-1-1 0,-7 10-59,-97 126 522,-92 91-826,146-192-2787,17-35 132</inkml:trace>
  <inkml:trace contextRef="#ctx0" brushRef="#br0" timeOffset="107638.595">29844 1570 5593,'-308'-151'5200,"131"73"-2363,-88-21-2837,-120-23 773,163 66-569,96 9-167,1-5 0,3-5 0,-61-42-37,-44-20-31,132 73 47,-3 4-1,-1 4 1,-98-23-16,12 21 138,-2 9 0,-1 8 1,-10 7-139,47 10 109,-1 6 1,0 7 0,-61 14-110,43 3 8,2 7-1,1 7 1,-44 21-8,29 7 1,3 7 0,-166 96-1,-110 81-38,276-139 0,6 9 0,-110 100 38,134-82-70,-86 106 70,151-151-16,3 5-1,5 2 1,4 4-1,4 3 1,-18 48 16,34-48-6,6 2 0,4 2 0,5 1 0,5 3 0,-3 38 6,14-10 6,6 0 0,4 40-6,10-49-6,4 0 0,7 0-1,6-1 1,11 32 6,7 1-36,7-2 1,7-2-1,14 17 36,-14-65-20,4-2 0,6-3-1,4-2 1,30 34 20,-24-40-18,5-4 0,53 53 18,77 60-40,57 35 40,82 40 16,-228-189 0,4-5 1,4-5-1,65 31-16,0-22-4,5-7-1,23-2 5,403 130-3,-184-87 54,-105-54-19,65-6-32,365 19 107,6-22 14,-14-27-88,-520-41-7,0-9 0,42-16-26,-104 1 105,0-8 0,154-52-105,-106 15 432,158-76-432,93-75 341,-382 178-303,-2-3 0,-3-3 0,21-21-38,-66 40 28,-2 0 0,-1-3 0,-2 0 0,-1-2 0,-1-1 0,-3-2 0,-1 0 0,11-26-28,-18 27 123,-2-1 1,-2-1-1,-2 0 0,-1-1 1,-2 0-1,1-25-123,-6 46 65,23-157 1041,-2-73-1106,-18 130 131,-5-1-1,-6 1 1,-4 1 0,-6-1 0,-6 2 0,-5-4-131,-128-404 903,-11-7-395,-24-51-439,3 126 77,129 328-58,-226-471 245,208 467-311,-6 3 1,-6 4-1,-57-63-22,10 32-19,-6 6 1,-127-107 18,64 88-70,115 95 3,-56-49-330,-107-68 397,42 58-1478,-192-90 1478,256 151-1668,-81-26 1668,99 56-1517,-2 6 0,-11 3 1517,-316-68-4035,-2 8-568</inkml:trace>
  <inkml:trace contextRef="#ctx0" brushRef="#br0" timeOffset="116548.151">199 160 7418,'-1'0'129,"0"-1"0,0 1 1,0 0-1,0-1 0,0 1 1,0 0-1,0 0 1,0-1-1,0 1 0,-1 0 1,1 0-1,0 0 1,0 1-1,0-1 0,0 0 1,0 0-1,0 0 0,0 1 1,-1-1-1,1 1 1,0-1-1,0 1 0,0-1 1,1 1-1,-1 0 1,0-1-1,0 1 0,0 0 1,0 0-1,0 0-129,-25 55 1508,8 22-1335,4 1 1,3 1 0,3 0 0,4 13-174,-6 359 522,17-258-280,16 71-242,-10-147 58,6-1 0,4-2 0,36 103-58,-57-210 3,-1 0-1,2 0 1,-1 0-1,1 0 0,0 0 1,1 0-1,0-1 1,0 0-1,0 0 1,1 0-1,0 0 0,1-1 1,-1 0-1,1 0 1,1 0-1,-1-1 0,1 0 1,0 0-1,0 0 1,0-1-1,2 1-2,144 14 7,-53-5-11,176 15-76,-172-30 52,-1-3 0,71-15 28,-12-9 49,103-34-49,163-61 52,-52-1-33,-177 63 47,117-16-66,-295 72 10,0 1-1,0 2 0,0 0 0,1 1 0,-1 1 0,0 1 0,1 0 0,-1 2 0,0 1 1,0 0-1,-1 2 0,4 1-9,-5 1 28,42 7 151,-61-16-165,0 1 0,1 0 1,-1-1-1,0 1 0,0 0 1,0-1-1,1 1 0,-1-1 1,0 1-1,0-1 1,0 1-1,0 0 0,0-1 1,1 1-1,-1-1 0,0 1 1,0-1-1,0 1 0,0-1 1,-1 1-1,1-1 1,0 1-1,0 0 0,0-1 1,0 1-1,0-1 0,0 1 1,-1-1-1,1 1 0,0 0 1,0-1-1,-1 1 1,1 0-1,0-1 0,-1 1 1,1 0-1,0-1 0,-1 1 1,1 0-1,0-1 0,-1 1 1,1 0-1,-1 0 1,1 0-1,-1-1 0,1 1 1,0 0-1,-1 0-14,0-1 29,-20-26 62,1-2 0,2 0 0,0-1 0,2-1 0,2 0 0,0-1 0,3-1 0,0 0 0,2 0 0,-4-31-91,-13-74 35,-7-113-35,19 74-2,7 69 4,-4 0-1,-26-102-1,33 189 9,-2 1 0,-1 0 1,0 1-1,-2 0 0,0 0 0,-1 0 1,0 1-1,-2 1 0,0 0 0,-1 1 1,-1 0-1,0 0 0,-1 2 1,-1 0-1,0 1 0,-1 0 0,0 2 1,-9-5-10,-7-2 21,0 1 0,-1 2 1,-1 1-1,-1 2 0,-23-5-21,1 8 307,0 2 0,-54 2-307,100 4 46,-168-16 519,119 9-322,1 2 0,-1 3 0,-6 3-243,-96 14 303,-143 32-303,-257 59 73,69-8-386,228-27-942,152-41-286</inkml:trace>
  <inkml:trace contextRef="#ctx0" brushRef="#br0" timeOffset="170766.762">3707 12417 8466,'31'42'4537,"20"-19"-3642,63-11-1058,-112-12 220,238 4 237,-138 7-276,196 11 77,221-28 12,-288-10-107,28 13 14,14-8-16,19-8 63,1-1-20,22 7-25,9 14-32,20 26 32,-224-21 24,0-5-1,5-6-39,253-31 88,-4-6-87,1-7 26,0 23-31,12 11 17,-1-5-25,8-7 32,-20 29-28,-3 23 3,-1 5-15,7 18 29,-11-2-10,9-9 37,-12 7-52,2-5 21,-7-7-10,8-8 20,-2-8-7,21-11 6,10-18-27,24-29 28,-7 3-19,6 19 32,1 12-35,3 13 6,-256-8-3,85-16 4,153-33 5,-36 13-2,-6 29 11,-34 27-14,773 21 27,-870-31-30,113-9 26,-48 7 1296,-255-1-1100,-12-6-1315,-27 1-1420,-5-1-163</inkml:trace>
  <inkml:trace contextRef="#ctx0" brushRef="#br0" timeOffset="171255.058">21086 11987 12379,'35'-9'5542,"132"-29"-5047,-165 38-495,37-6-1,0 2 0,-1 1 0,2 2 0,-1 2 0,2 2 1,-37-2 2,1 0 0,0 0 0,-1 0 1,1 1-1,-1-1 0,0 1 1,1 1-1,-1-1 0,0 0 0,0 1 1,0 0-1,-1 0 0,1 0 1,-1 1-1,0-1 0,0 1 0,0-1 1,0 1-1,0 0 0,-1 0 0,0 1 1,0-1-1,0 0 0,0 1 1,-1-1-1,1 1 0,-1-1 0,-1 1 1,1 0-1,0-1 0,-1 4-2,0 27 70,-1-1 0,-2 0 0,-1 0 0,-2 0 0,-2-1 0,0 0 0,-2 0 0,-2-1 0,-1 0-1,-1-1 1,-2 0 0,-1-2 0,-1 0 0,-8 9-70,-2 2 180,-2 0 0,-2-2-1,-1-1 1,-2-1 0,-14 8-180,-62 36-52,96-59-5114,17-11 1259</inkml:trace>
  <inkml:trace contextRef="#ctx0" brushRef="#br0" timeOffset="172543.354">3548 12204 4473,'41'-260'4766,"2"-133"-2836,-10 73-1767,21-221-123,-17-155 22,-7-107 2,-21-46-9,-5 28-28,13 12 2,12-4-25,16-47 28,17 68-31,-12 85 6,-29 155-59,-19 420 52,0 21-36,13-94 36,-11 186-129,2 21-286,-2 14 171,-3-6 186,1-1 0,0 0 0,1 0 0,0 0 0,0-1 0,1 1 0,0-1 0,0 0 0,1 0 0,5 6 58,-1-3-1837,-1 2-18</inkml:trace>
  <inkml:trace contextRef="#ctx0" brushRef="#br0" timeOffset="172865.491">3370 2982 6873,'-54'47'5038,"57"-62"-4272,80-186-194,31-73-341,26-21-231,-127 268-2,2 0 0,1 1 1,1 1-1,1 0 0,10-9 2,-26 31-2,0 1 1,0 0-1,1 0 0,-1 0 1,1 0-1,-1 0 0,1 0 1,0 0-1,-1 1 0,1-1 1,0 1-1,0 0 0,0 0 1,0 0-1,0 1 0,0-1 1,0 0-1,0 1 1,1 0-1,-1 0 0,0 0 1,0 0-1,0 1 0,0-1 1,0 1-1,0 0 0,2 0 2,1 2 0,0 0 0,0 1 0,0 0 0,-1 0 0,1 1 0,-1 0 0,0-1 0,0 2 0,-1-1 0,1 0 0,2 7 0,34 57 44,-3 2 0,-3 2 0,-4 1 0,-3 2 0,-3 0 1,-1 9-45,-16-57 8,142 417-2482,-115-357 499</inkml:trace>
  <inkml:trace contextRef="#ctx0" brushRef="#br0" timeOffset="202018.045">11582 2984 10026,'-4'-8'606,"0"1"0,1-1 0,0 0 1,0 0-1,1 0 0,0 0 0,0 0 0,1-1 0,0-4-606,-5-25 216,2 16-425,-1-1 1,-1 1 0,-1 1-1,-1-1 1,0 1 0,-9-14 208,11 27-733,1-1 1,-1 1 0,0 0-1,-1 1 1,0 0-1,0 0 1,-1 0 0,0 1-1,0 0 1,-7-4 732,-114-52-4773,-64 2 9656,145 47-3542,-507-142 4555,59-20-5101,-100-8-551,-101-15-244,6-42 136,669 231-127,-244-84 295,-239-50-304,230 91 121,41 28-58,-1 10 0,-1 11-1,-10 11-62,-25 13 46,1 12 0,-193 53-46,-473 150 206,800-197-31,1 6-1,3 6 1,2 6 0,-89 53-175,132-58 134,2 4 1,2 3 0,-73 69-135,55-29 56,4 5 0,4 3 0,5 5 0,-12 28-56,40-48 7,4 2 0,3 3 0,5 2 0,-21 68-7,-8 75-785,45-82-2764,23-77 461</inkml:trace>
  <inkml:trace contextRef="#ctx0" brushRef="#br0" timeOffset="202363.142">1522 3196 9738,'-2'-2'190,"-2"-2"185,0-1 0,0 1 0,1-1 1,-1 0-1,1 0 0,0 0 0,0 0 0,0-1 0,1 1 1,0-1-1,0 0 0,1 1 0,-1-1 0,1 0 0,0 0-375,-5 26 10,-36 138 35,-122 411 146,77-250 219,7 36-410,51-170 266,26-157-185,1 1 1,1-1-1,1 0 0,2 1 1,0-1-1,2 0 0,5 14-81,-8-38 16,0 0-1,0 1 1,1-1-1,-1 0 0,1 0 1,0 0-1,0 0 1,1-1-1,-1 1 1,1 0-1,0-1 0,0 0 1,0 0-1,0 0 1,1 0-1,-1 0 1,1 0-1,-1-1 1,1 0-1,0 0 0,0 0 1,0 0-1,4 1-15,1-2 10,-1 0 0,1 0 0,-1 0 0,1-1 0,-1-1-1,1 0 1,-1 0 0,1 0 0,-1-1 0,1 0 0,-1-1 0,5-1-10,107-56 13,24-44 19,75-94-995,134-158 963,-148 141-2999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15:11.732"/>
    </inkml:context>
    <inkml:brush xml:id="br0">
      <inkml:brushProperty name="width" value="0.05" units="cm"/>
      <inkml:brushProperty name="height" value="0.05" units="cm"/>
    </inkml:brush>
  </inkml:definitions>
  <inkml:trace contextRef="#ctx0" brushRef="#br0">311 239 4073,'-84'38'6725,"77"-34"-6581,1 1-1,0 0 1,0 0 0,0 0-1,1 1 1,0 0 0,0 0-1,0 1 1,1-1 0,0 1-1,0 0 1,1 0 0,0 0-1,0 0 1,0 1 0,1-1-1,0 3-143,-1 32 60,1 0 0,3 1 0,1-1 0,2 0-1,2 0 1,1 0 0,3-1 0,12 36-60,4 16 41,3-1 0,5-1 0,29 55-41,-51-121 15,1-1 0,1 0 0,1-1 1,1-1-1,1 0 0,1-1 1,1-1-1,1-1 0,1-1 0,0 0 1,1-2-1,1 0 0,21 10-15,-34-21 7,0 0 0,-1-1 0,2-1 0,-1 0 0,0 0 0,1-1 0,-1 0 0,1 0 0,-1-2 0,1 1 0,0-1 0,0-1 0,-1 0 0,1 0 0,-1-1 0,1-1-1,-1 1 1,0-2 0,3-1-7,10-7 18,-1-1 0,-1-1 0,0-1 0,-1 0 0,0-2 0,-2-1 0,0 0 0,-1-1 0,-1-1 0,1-3-18,6-8 15,-1-1 0,-2-1 0,-2-1 0,-1-1 0,-1-1 0,-2 0 0,-2-1 0,2-13-15,-3 7 22,-1-1 0,-3 1 0,-1-1 0,-2-1 0,-3-36-22,-1 58 33,-2 0 0,-1 0 1,0 0-1,-2 1 0,-1 0 0,0 0 0,-2 0 1,-1 1-1,0 0 0,-1 0 0,-2 1 1,-6-8-34,-12-10 88,-3 1 1,0 2-1,-3 2 1,0 1-1,-2 1 1,-2 3 0,0 1-1,-2 2 1,-1 1-1,-1 3 1,0 2 0,-2 1-1,0 3 1,-25-5-89,34 11-313,-1 1 0,0 2 0,0 2 0,-26 1 313,47 3-538,-1 1 1,0 1 0,0 1 0,1 0 0,-1 1-1,1 1 1,0 1 0,0 0 0,1 1-1,0 1 1,-8 5 537,-75 54-3986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14:24.523"/>
    </inkml:context>
    <inkml:brush xml:id="br0">
      <inkml:brushProperty name="width" value="0.05" units="cm"/>
      <inkml:brushProperty name="height" value="0.05" units="cm"/>
    </inkml:brush>
  </inkml:definitions>
  <inkml:trace contextRef="#ctx0" brushRef="#br0">17052 8163 7338,'-154'9'6806,"144"-7"-6692,-1 1 0,1 0 0,0 0-1,0 1 1,0 1 0,1-1 0,0 2-1,-1-1 1,2 1 0,-6 5-114,6-4 30,0 0 0,0 1 0,1 1 0,0-1 0,1 1 0,0 0 0,0 0 0,1 1 0,0 0 0,0 0 0,1 0 0,1 0 0,0 1 0,0 0 0,1 2-30,-16 163 278,18-166-263,-3 55 59,3 0 1,3 0 0,3 0-1,3 0 1,6 18-75,-8-58 7,2 0 0,0-1 0,2 0 0,0 0 0,2-1 0,0-1 0,2 0-1,0-1 1,2 0 0,0-2 0,1 0 0,1-1 0,1 0 0,0-2 0,1 0 0,1-2 0,0 0 0,1-1-1,1-2 1,0 0 0,0-2 0,8 2-7,-18-7-1,0-1 0,0-1 0,0 0 0,1-1-1,-1-1 1,0 0 0,0 0 0,1-2 0,-1 0 0,0 0-1,0-1 1,0-1 0,-1-1 0,1 0 0,-1 0 0,0-1 0,0-1-1,11-8 2,3-4 6,-2-1 0,0-1-1,-1-1 1,-1-1 0,0-1-1,-3-1 1,14-21-6,-11 12 25,-1-1-1,-2-1 1,-2-1 0,-1 0 0,-2-2-1,-1 0 1,8-40-25,-13 41 24,0 0-1,-3-1 1,-1 1-1,-2-1 0,-2-1 1,-2 1-1,-2-20-23,2 49 22,-1-1 0,0 1 1,0 0-1,-1 0 0,0 0 0,0 0 0,-1 1 0,-1-1 0,0 1 0,0 0 0,0 1 0,-1-1 1,-1 1-1,1 0 0,-1 1 0,-1-1 0,1 1 0,-1 1 0,-1-1 0,1 1 0,-7-2-22,-11-3-75,-1 1-1,0 2 0,0 1 1,-1 1-1,0 1 0,0 1 1,0 2-1,-27 1 76,27 1-570,1 1 0,0 1 0,-1 1 0,1 2 0,0 0 0,1 2 0,-20 8 570,-71 33-2989</inkml:trace>
  <inkml:trace contextRef="#ctx0" brushRef="#br0" timeOffset="37849.885">7442 8282 5609,'-5'-23'7981,"18"29"-5845,78-7-1266,-23-13-144,-1 16-403,63-7-36,27 15-128,-67 7-155,15 5 40,139 40 62,93 44-110,-87-2 0,-196-87 16,-1 1-1,-1 3 1,-1 2-1,-1 3 1,11 8-12,120 58 13,-44-10 15,153 53 23,-234-102-35,0 1 0,-3 3 1,-1 2-1,35 35-16,81 82-48,20 20 44,3 27 79,-152-156-58,3-3 0,1-2 1,13 8-18,157 96 44,-173-118-50,-1 1 1,-2 2 0,0 2-1,17 22 6,126 152 16,6-17-1,-119-126-22,-3 4 1,-3 1-1,1 10 7,106 157 56,13-30-12,3 13-37,-21 22-6,-13-16 54,-9-4 75,35 89-130,-60-79 43,-13 19-6,-1-15 9,-5 1 11,116 238 40,-127-208-3,-65-179-90,17 44 72,-19-71 337,-23-47-31,-5 20-4471,-8-14-71,-11-6-1068</inkml:trace>
  <inkml:trace contextRef="#ctx0" brushRef="#br0" timeOffset="40073.531">14546 14580 7610,'1'-99'7108,"10"132"-5657,-5 25-1340,-2 1 1,-3-1 0,-3 10-112,1-45 21,-12 302 252,20-255-163,-7-70-104,0 0 1,0 0-1,0 0 1,1 0 0,-1 0-1,0 0 1,0 0 0,1 0-1,-1 0 1,0 0-1,0 0 1,0 0 0,1 0-1,-1 0 1,0 0 0,0 0-1,1 0 1,-1 0-1,0 0 1,0 0 0,0 0-1,1 0 1,-1 0-1,0 0 1,0 0 0,0 1-1,1-1-6,-96-606-3571,83 523 3798,47 101 470,-26-15-639,0 1 0,1-1 0,-1-1 0,1 1 0,-1-2 0,1 1-1,0-1 1,0-1 0,0 0 0,-1 0 0,1-1 0,0 0 0,0-1 0,-1 0 0,1-1 0,-1 1 0,0-2-1,1 1 1,-1-2 0,-1 1 0,1-1 0,-1 0 0,0-1 0,0 0 0,0 0 0,-1-1-58,120-131 941,-127 137-936,1-1 0,-1 1 0,1 0 1,0 0-1,-1 0 0,1 0 0,0 0 0,0 0 0,0 0 0,-1 0 0,1 0 0,0 0 0,1 0 0,-1 0 0,0 1 0,0-1 0,0 0 1,0 1-1,1-1 0,-1 1 0,0-1 0,0 1 0,1 0 0,-1-1 0,0 1 0,1 0 0,-1 0 0,0 0 0,1 0 0,-1 0 0,0 0 0,1 1 1,-1-1-1,0 0 0,1 1 0,-1-1 0,0 1 0,0-1 0,0 1 0,1 0-5,5 9 5,-1 1 0,0 0 0,0 1 0,-2-1 0,1 1 0,-2 0 0,1 0 0,0 10-5,6 15 36,11 34 22,4 10 88,-4 1 1,4 37-147,-2-56-218,-15-35-3844,-12-15 884</inkml:trace>
  <inkml:trace contextRef="#ctx0" brushRef="#br0" timeOffset="40335.879">15253 13854 5969,'0'-1'203,"0"0"0,0 0 0,0 0 0,1 0 0,-1 0-1,0 0 1,1 0 0,-1 0 0,1 0 0,-1 0 0,1 0 0,0 0 0,-1 0-1,1 1 1,0-1 0,0 0 0,-1 0 0,1 1 0,0-1 0,0 0-1,0 1 1,0-1 0,0 1 0,0-1 0,0 1 0,0 0 0,0-1-1,0 1 1,0 0 0,0 0 0,0-1 0,0 1 0,1 0 0,-1 0 0,0 0-1,1 1-202,13 19 526,-9-3-403,-1 1 1,-1 0 0,0 0-1,-1 0 1,-1 0 0,-1 0-1,0 6-123,-1-10 67,0 407 1268,-5-176-960,5-229-345,-1 4 28,1 0-1,0 0 0,2-1 1,0 1-1,1 0 0,1-1 1,1 0-1,1 0 0,1 2-57,-6-18-3,0-1 0,0 0 0,0 0 0,0 0 0,0 1-1,1-1 1,-1 0 0,1 0 0,-1-1 0,1 1 0,0 0-1,-1 0 1,1-1 0,0 1 0,0-1 0,0 0 0,0 1-1,1-1 1,-1 0 0,0 0 0,0 0 0,1-1 0,-1 1 0,0-1-1,1 1 1,-1-1 0,1 0 0,-1 1 0,1-1 0,-1-1-1,0 1 1,1 0 0,-1-1 0,1 1 0,-1-1 0,0 1 0,1-1-1,-1 0 1,0 0 0,0 0 0,1-1 3,7-5-433,-1 0-1,0-1 1,0 0-1,0 0 1,-1-1-1,0 0 1,-1-1 0,0 0-1,-1 0 1,0 0-1,2-6 434,21-41-3159</inkml:trace>
  <inkml:trace contextRef="#ctx0" brushRef="#br0" timeOffset="40622.688">15700 14017 9482,'-2'0'4846,"2"14"-3085,-4 199-808,-3-86-793,6-94-124,-1-3-6,2 0-1,0 0 0,3 0 1,0 0-1,2-1 0,2 8-29,-6-35 3,-1-1-1,1 1 0,-1 0 1,1-1-1,-1 1 0,1-1 1,0 1-1,0-1 0,0 1 1,0-1-1,0 1 0,0-1 1,1 0-1,-1 0 0,0 0 1,1 0-1,-1 0 0,0 0 1,1 0-1,-1 0 0,1 0 1,0 0-1,-1-1 0,1 1 1,0-1-1,-1 0 0,1 1 1,0-1-1,-1 0 0,1 0 0,0 0 1,0 0-1,-1 0 0,1 0 1,0 0-1,-1-1 0,1 1 1,0-1-1,-1 1 0,1-1 1,0 0-3,60-37 106,61-56-794,-49 44-4616,-40 20 1290</inkml:trace>
  <inkml:trace contextRef="#ctx0" brushRef="#br0" timeOffset="40957.833">15976 13786 7170,'-3'29'3360,"8"-11"-247,10 9-1225,6 4-1920,11 8-24,3-1 72,12 8-32,-3-1 72,3 16-40,-12 0 40,-9 21-48,-22 3 64,-25 37-32,-24 10 48,-34 55-32,-15 3 1393,-41 15-4610,16-36 1977</inkml:trace>
  <inkml:trace contextRef="#ctx0" brushRef="#br0" timeOffset="-1360.104">6574 1342 7922,'-10'9'729,"-3"1"-85,1 1-1,0 1 1,1 0 0,0 0 0,1 1-1,-6 10-643,-4 15 108,2 0-1,1 1 0,2 1 1,2 1-1,2 0 0,1 0 1,2 1-1,2 0 1,2 0-1,2 7-107,0-30 29,0 0 0,2 0 0,0 0-1,2 0 1,0 0 0,1 0 0,0 0 0,2-1 0,0 0 0,2 0 0,-1 0-1,2-1 1,1 0 0,0 0 0,1-1 0,0 0 0,2-1 0,-1 0-1,2 0 1,11 8-29,-15-15 8,1 0 0,0-1 0,1 0-1,-1-1 1,1 0 0,0-1 0,1 0-1,0-1 1,-1 0 0,1-1 0,0 0-1,1-1 1,-1-1 0,0 0 0,1 0-1,4-1-7,3-3 24,-1-1 0,0 0 0,-1-2 0,1 0 0,-1-1-1,0-1 1,-1-1 0,0 0 0,0-1 0,-1-1 0,0 0-1,-1-2 1,-1 1 0,1-2 0,-2 0 0,8-11-24,2-4 53,-3-1-1,0-1 1,-2 0 0,-1-2 0,-2 0 0,-1 0 0,-2-1 0,3-16-53,2-5 174,-2 0 0,-3-1 1,-2-1-1,2-52-174,-11 91 143,-1 0-1,0 1 1,-1-1-1,-1 0 1,-1 1-1,-1-1 1,0 1 0,-1 0-1,-1 0 1,0 0-1,-1 1 1,-1 0-1,-1 1 1,0 0 0,-1 0-1,-1 0 1,0 2-1,-1-1 1,0 1-1,-1 1 1,-7-5-143,10 12-31,0 0-1,0 1 1,0 0-1,0 1 1,0 0 0,-1 1-1,0 0 1,1 0-1,-1 1 1,0 0-1,0 1 1,1 1 0,-1 0-1,0 0 1,0 1-1,1 0 1,-1 1 0,-1 1 31,-91 38-4915,59-9 1221</inkml:trace>
  <inkml:trace contextRef="#ctx0" brushRef="#br0" timeOffset="48812.811">6801 1310 4577,'-71'2'7252,"66"0"-7160,0-1 0,-1 1 1,1-1-1,1 1 1,-1 1-1,0-1 0,0 1 1,1 0-1,-1 0 1,1 0-1,0 1 0,-1 1-92,-37 39 311,3 2-1,1 1 0,-23 41-310,52-71 32,0 1 0,1 0 0,1 1 0,0-1 0,2 2-1,0-1 1,1 0 0,1 1 0,0 9-32,-11 209-3,14-189 7,1 1 0,3-1 0,3 0 0,1-1 0,2 1 0,5 4-4,-6-20 10,2 0 0,1-1 0,2-1-1,1 1 1,1-2 0,2-1 0,1 0 0,1-1-1,18 18-9,-31-40 1,1 0 0,0 0-1,0-1 1,1 0 0,-1 0-1,1-1 1,0 0-1,0-1 1,0 0 0,1 0-1,-1-1 1,1-1 0,0 1-1,-1-1 1,1-1-1,0 0 1,0 0 0,-1-1-1,1 0 1,-1-1 0,1 0-1,-1 0 1,1-1-1,-1 0 1,0-1 0,0 0-1,-1-1 1,1 1 0,-1-2-1,0 1 1,0-1-1,2-3 0,15-14 10,0-2-1,-3 0 1,0-2-1,-1 0 1,-2-1-1,0-1 1,-3-1-1,0-1 1,7-21-10,5-17 35,-2-1 1,-4-1 0,-3-1 0,-3-1-1,0-25-35,-7 47 57,-3 0-1,-3-1 1,-1 0-1,-3 1 1,-2-1-1,-5-18-56,7 59 77,-2 0 0,1 0 0,-1 1 0,-1-1 0,0 1 0,-1-1 0,0 1 0,0 1 0,-1-1 0,0 1 0,-1 0 0,0 0 0,0 0 0,-1 1 0,0 1 0,-1-1 0,1 1 0,-2 0-77,-2-1 114,0 0 1,-1 1 0,0 1-1,-1 0 1,1 1-1,-1 0 1,0 1 0,0 0-1,0 1 1,-1 1-1,1 0 1,-1 1-1,-2 1-114,-9 1-106,1 1-1,0 2 1,0 1-1,0 1 0,1 0 1,0 2-1,-21 10 107,-87 45-3713,47-21 436</inkml:trace>
  <inkml:trace contextRef="#ctx0" brushRef="#br0" timeOffset="63729.845">7343 8168 4233,'-18'-43'4777,"-20"-56"-3507,13 4 751,-249-437-512,194 347-1351,-56-88 108,22 41-105,8 18-137,99 201-26,-79-141 217,-26-74-215,-5-23 401,-22 32-255,-26-49-58,-1 24 64,-10 9 70,120 165-26,-3 2 1,-33-26-197,-125-113 305,-3-21-190,-39-25-65,27 47-29,-10-18 228,158 154-15,-3 4 0,-11-2-234,-183-112 567,-26-20-271,226 146-246,-1 3 0,-71-30-50,100 59 113,-1 2-1,0 2 0,-1 3 0,-1 2 1,-9 1-113,-39-1 420,-1 5 0,-31 4-420,-212 1 313,-15-22-263,-6-13 47,11 21 170,261 20-191,0 5 0,-20 7-76,-17 4 30,-2-6 1,-7-5-31,103-9-4,-66 8-168,104-6 133,-1-1 0,1 1 0,0 0 0,0-1 0,0 1 0,-1 0 0,1 1 0,0-1-1,1 0 1,-1 0 0,0 1 0,0-1 0,0 1 0,1 0 0,-1-1 0,1 1 0,0 0 0,-1 0 0,1 0 0,0 0 0,0 0 0,0 0 0,0 1-1,0 0 40,0 1-328,1 0 0,-1-1 0,1 1-1,0 0 1,0 0 0,1-1 0,-1 1-1,1 0 1,0 0 0,-1-1 0,2 1-1,-1-1 1,0 1 0,2 2 328,20 36-3436</inkml:trace>
  <inkml:trace contextRef="#ctx0" brushRef="#br0" timeOffset="65597.973">484 1143 5489,'21'-89'5755,"-22"90"-5680,1-1 1,-1 0-1,1 1 1,-1-1-1,1 0 1,-1 1-1,1-1 1,-1 0-1,1 0 1,-1 0-1,0 1 1,1-1-1,-1 0 1,1 0-1,-1 0 1,1 0-1,-1 0 1,0 0-1,1 0 1,-1 0-1,1 0 1,-1-1-1,0 1 1,1 0-1,-1 0 1,1 0-1,-1-1 1,1 1-1,-1 0 1,1 0-1,-1-1 1,1 1-1,-1-1 1,1 1-1,0 0 1,-1-1-1,1 1 1,-1-1-1,1 1 1,0-1-1,0 1 1,-1-1-1,1 1 1,0-1-1,0 1 1,-1-1-1,1 0 1,0 1-1,0-1 1,0 1-1,0-1 1,0 1-1,0-1 1,0 0-1,0 1 1,0-1-1,0 1 1,0-1-1,1 1 1,-1-1-1,0 0 1,0 1-1,0-1 1,1 1-1,-1-1 1,0 1-1,1-1 1,-1 1-1,0-1 1,1 1-76,-16 15 343,1 1 1,1 1-1,0 0 0,2 1 1,0 0-1,1 0 0,-1 5-343,-4 4 131,-9 16-134,3 1 0,1 1 0,3 0 1,1 1-1,3 1 0,1 1 0,3 0 1,1 0-1,3 0 0,2 1 0,2 0 0,3 22 3,0-52-2,1 1-1,0-1 0,2 1 1,0-1-1,1 0 0,1-1 1,5 10 2,-10-23-3,1-1 1,-1 0-1,1 0 0,0 0 1,0 0-1,0 0 1,0-1-1,1 1 0,-1-1 1,1 0-1,0 0 1,0 0-1,0-1 0,0 1 1,1-1-1,-1 0 1,1 0-1,-1 0 0,1-1 1,0 0-1,0 0 1,0 0-1,-1 0 1,1-1-1,0 0 0,0 0 1,0 0-1,0-1 1,0 1-1,-1-1 0,1 0 1,0-1-1,0 0 3,9-2 2,-1-1-1,1-1 1,-2 0-1,1-1 1,-1-1-1,0 0 1,0 0-1,-1-1 1,0-1-1,6-7-1,-2 1 20,-1-2-1,-1 0 1,-1 0-1,0-1 1,-1 0-1,-2-1 1,0 0 0,0-1-1,-2-1-19,-4 1 136,-3 21-131,0 0 0,0 0-1,0 1 1,0-1-1,0 0 1,0 0 0,0 1-1,0-1 1,0 0-1,0 0 1,0 1 0,-1-1-1,1 0 1,0 0-1,0 0 1,0 1 0,0-1-1,0 0 1,-1 0 0,1 0-1,0 1 1,0-1-1,-1 0 1,1 0 0,0 0-1,0 0 1,0 0-1,-1 0 1,1 1 0,0-1-1,0 0 1,-1 0-1,1 0 1,0 0 0,0 0-1,-1 0 1,1 0-1,0 0 1,0 0 0,-1 0-1,1 0 1,0 0-1,0 0 1,-1-1 0,1 1-1,0 0 1,0 0-1,-1 0 1,1 0 0,0 0-1,0 0 1,-1-1-1,1 1 1,0 0 0,0 0-1,0 0 1,0-1-1,-1 1 1,1 0 0,0 0-1,0 0 1,0-1-1,0 1 1,0 0 0,0 0-1,-1-1-4,-14 21 72,0 1 1,2 0-1,0 1 0,1 1 0,1 0 1,-2 8-73,10-5 21,13-40-34,6-51-7,-13 48 21,0 1 0,1-1 0,1 1 0,1 0 1,0 1-1,1-1 0,1 1 0,0 1 0,5-6-1,-13 18-3,1 1 0,-1-1 0,1 1 0,0-1-1,0 1 1,0 0 0,-1-1 0,1 1 0,1 0 0,-1 0-1,0 0 1,0 0 0,0 0 0,1 0 0,-1 0 0,0 0-1,1 0 1,-1 0 0,0 1 0,1-1 0,-1 1 0,1-1-1,0 1 1,-1 0 0,1-1 0,-1 1 0,1 0 0,-1 0-1,1 0 1,0 0 0,-1 0 0,1 1 0,-1-1 0,1 0-1,-1 1 1,1-1 0,-1 1 0,1-1 0,-1 1 0,1 0-1,-1 0 1,0 0 0,1 0 0,-1 0 0,0 0 0,0 0-1,0 0 1,1 1 3,6 16-33,-1 1-1,-1-1 1,0 1-1,-2 0 0,0 1 1,-1-1-1,-1 1 1,-1 17 33,1-16 3,-1 39 81,0-30-1638,3-63-2292,-1-19 105</inkml:trace>
  <inkml:trace contextRef="#ctx0" brushRef="#br0" timeOffset="65976.407">864 874 6025,'-4'-36'5271,"0"40"-3831,0 61 115,4 130 1254,11 46-2809,-8-190 291,2 0 0,2 0 1,2-1-1,13 39-291,-21-82-59,0-1 0,1 1 1,0-1-1,0 0 0,0 0 0,1 0 0,0 0 0,0 0 0,0 0 0,1-1 0,0 1 0,0-1 1,1 0-1,-1 0 0,1-1 0,0 0 0,0 1 0,0-2 0,1 1 0,0 0 0,-1-1 0,1 0 1,0-1-1,0 1 0,1-1 0,-1 0 0,1-1 0,-1 1 0,1-1 0,0-1 59,20-9-3156,-8-9-256</inkml:trace>
  <inkml:trace contextRef="#ctx0" brushRef="#br0" timeOffset="66351.637">1318 815 9058,'-4'5'5451,"1"24"-3834,2-19-1225,-56 523 1293,56-519-1672,0-4-5,0-1 1,0 1-1,1 0 0,0-1 0,1 1 0,0 0 1,1-1-1,0 1 0,0-1 0,1 0 0,0 0 1,3 6-9,-5-14 1,-1 1 0,1-1 0,0 0 0,0 0 1,0 0-1,-1 0 0,1 0 0,0 0 0,0-1 1,0 1-1,1 0 0,-1 0 0,0-1 1,0 1-1,0 0 0,1-1 0,-1 0 0,0 1 1,0-1-1,1 0 0,-1 1 0,0-1 0,1 0 1,-1 0-1,0 0 0,1 0 0,-1 0 0,0 0 1,1-1-1,-1 1 0,0 0 0,1-1 1,-1 1-1,0-1 0,0 1 0,0-1 0,1 0-1,45-33 66,-35 24-39,77-49-1658,-60 44-1526,-5-2-233</inkml:trace>
  <inkml:trace contextRef="#ctx0" brushRef="#br0" timeOffset="66646.947">1533 486 8650,'4'-3'3537,"3"6"-57,-1 6-2175,6 20-777,8 6-440,7 19 48,5 0 16,11 15 32,-1-2-104,2 12-32,-10 0-48,-6 35-8,-9-5 8,-18 20-112,-12 11-464,-36 34-3057,-12-6 768</inkml:trace>
  <inkml:trace contextRef="#ctx0" brushRef="#br0" timeOffset="75703.794">6689 13475 4177,'-19'-82'7029,"18"80"-6916,0 0-1,0 0 1,0 0 0,-1 0-1,1 0 1,0 0-1,-1 1 1,0-1 0,1 0-1,-1 1 1,0 0-1,0-1 1,0 1 0,0 0-1,0 0 1,0 0-1,0 0 1,0 0 0,0 1-1,0-1 1,0 1-1,-1-1 1,1 1 0,0 0-1,-1 0 1,1 0-1,0 0 1,0 0 0,-1 0-1,1 1 1,0-1-1,0 1 1,0-1 0,-1 1-1,0 0-112,-8 5 130,0 0-1,1 0 1,-1 1-1,1 1 1,0 0-1,1 0 1,0 1 0,0 0-1,1 0 1,0 1-1,1 0 1,0 1-1,0-1 1,1 1-1,0 3-129,-16 29 23,2 1-1,1 0 1,3 2-1,2 0 1,2 0 0,2 2-1,2-1 1,2 1-1,2 0 1,2 20-23,2-45 5,1-1 0,2 0 1,0 0-1,1 0 0,1-1 1,1 1-1,1-1 0,1-1 1,1 1-1,2 2-5,0 0-4,0-1 0,0-1 0,2 0 1,1-1-1,1 0 0,0-1 0,2-1 0,0 0 0,1-1 0,0-1 0,1-1 1,1-1-1,1 0 0,0-2 0,1 0 0,0-1 0,0-1 0,1-2 0,1 0 1,-1-1-1,7 0 4,-21-6-1,0 0 1,0-1-1,0 0 1,0 0 0,0-1-1,0 0 1,0 0-1,-1-1 1,1-1-1,0 1 1,-1-1 0,0-1-1,0 1 1,0-1-1,0-1 1,0 0 0,-1 0-1,0 0 1,1-2 0,4-7 3,-1-1 0,0-1 0,-1 1 0,-1-1 1,-1-1-1,0 0 0,-1 0 0,-1-1 0,-1 1 0,0-1 1,-1 0-1,-1-1 0,0-12-3,3-22 35,-2-1 0,-3 1 0,-2-1 1,-2 1-1,-2 0 0,-8-27-35,0 15 65,-2 0 1,-4 1 0,-2 1-1,-13-22-65,26 67 50,-1 1 0,0 0 0,-1 0 0,-1 1-1,-1 1 1,-11-13-50,19 23 9,-1 1 0,0 0 0,-1 0 1,1 0-1,0 1 0,-1 0 0,0 0 0,0 0 0,0 1 0,0-1 0,0 2 0,0-1 0,-1 1 0,1-1 0,-1 2 0,1-1 0,-1 1 1,1 0-1,-1 0 0,1 1 0,-1 0 0,1 0 0,0 1 0,-1-1 0,1 1 0,0 1 0,0-1 0,0 1 0,0 0 0,1 0 1,-1 1-1,1 0 0,0 0 0,0 0 0,0 0 0,0 1-9,-55 48-1921,5 6-3518,31-33 852</inkml:trace>
  <inkml:trace contextRef="#ctx0" brushRef="#br0" timeOffset="76863.2">7190 13539 8674,'14'-4'4713,"10"9"-3685,-12-2-780,23 3-175,0-2-1,0-2 1,0-1 0,0-1-1,0-2 1,0-2-1,0-1 1,-1-1 0,0-2-1,0-2 1,16-7-73,21-8 455,-140 35 3368,29-5-3448,-1-2-268,0-1 1,0-2 0,-37-5-108,-14 1 76,86 3-66,0 0 0,0 1 0,0 0 0,0 0 0,1 1-1,-1-1 1,0 2 0,0-1 0,0 0 0,0 1 0,1 0 0,-1 1 0,1-1 0,-1 1 0,-2 2-10,7-4-1,0-1-1,1 1 1,-1 0 0,1-1 0,-1 1-1,1 0 1,-1 0 0,1 0-1,-1-1 1,1 1 0,0 0-1,-1 0 1,1 0 0,0 0-1,0 0 1,0 0 0,0 0 0,0 0-1,0-1 1,0 1 0,0 0-1,0 0 1,0 0 0,0 0-1,0 0 1,1 0 0,-1 0-1,0 0 1,1-1 0,-1 1 0,1 0-1,-1 0 1,1 0 0,-1-1-1,1 1 1,0 0 0,-1-1-1,1 1 1,0 0 0,-1-1-1,1 1 1,0-1 1,36 23-122,-22-18 109,0-2 1,0 1 0,1-2-1,-1 0 1,1-1 0,-1-1-1,1 0 1,0-1 0,-1 0-1,1-2 1,-1 0-1,0 0 1,0-1 0,0-1-1,0-1 1,-1 0 0,0-1-1,0 0 1,2-4 12,1 8 24,-19 14 109,-5-7-35,0 0-1,0 0 0,-1 0 1,1-1-1,-1 0 0,1-1 1,-1 0-1,0 0 1,0 0-1,0-1 0,0 0 1,0-1-1,-5 0-97,-6 1 56,0-1 1,0-1-1,1 0 0,-1-1 1,1-1-1,-1-1 0,1-1 0,0 0 1,-7-5-57,4-4-25,21 15 20,0-1 0,1 0 1,-1 0-1,0 0 1,1 0-1,-1 1 1,0-1-1,0 0 1,1 0-1,-1 0 0,0 0 1,1 0-1,-1 0 1,0 0-1,1 0 1,-1 0-1,0 0 1,1 0-1,-1 0 0,0 0 1,1 0-1,-1-1 1,0 1-1,1 0 1,-1 0-1,0 0 1,1 0-1,-1-1 0,0 1 1,0 0-1,1 0 1,-1 0-1,0-1 1,0 1-1,0 0 0,1 0 1,-1-1-1,0 1 1,0 0-1,0-1 1,0 1-1,1 0 1,-1-1-1,0 1 0,0 0 1,0-1-1,0 1 1,0 0-1,0 0 1,0-1-1,0 1 1,0 0-1,0-1 0,0 1 1,0 0-1,0-1 1,0 1-1,-1 0 1,1-1-1,0 1 1,0 0-1,0-1 0,0 1 1,-1 0-1,1 0 5,11 1-727,-1 0 0,0 1 0,0 1 0,0 0 0,0 0 1,-1 1-1,1 0 0,-1 1 0,1 0 727,29 19-4379</inkml:trace>
  <inkml:trace contextRef="#ctx0" brushRef="#br0" timeOffset="83872.699">7392 13483 6945,'5'0'5920,"17"5"-5481,-7-1-291,-3-2-113,0 0-1,-1-1 0,1 0 0,0-1 1,0 0-1,0-1 0,0 0 1,0-1-1,0 0 0,0-1 1,0-1-35,20-7 28,1 0 1,0 3 0,0 0-1,1 2 1,0 2 0,0 1-1,0 2 1,23 2-29,36 13 0,-60-8 9,0-1-1,0-1 1,0-2 0,17-2-9,260-51 272,-131 35-172,515 11 487,-262-6-289,-190 23-291,-146-5 79,0-3 0,13-5-86,392-33 321,-111 13-271,-358 21-51,295-16 40,-224 9-6,0 5 0,0 4 0,68 11-33,67-20 163,74 31-113,73-12 30,-231-15-31,109 14-49,-235-11 38,0-1 1,-1-1-1,1-1 1,-1-2-1,6-2-38,-18 4 41,89 1 770,-105 0 1098,0 2-2040,-1 0 0,0 0 0,1 0 0,-1 0 0,0 1 0,1-1 0,-1 0-1,0 1 1,1-1 0,-1 1 0,1 0 0,-1-1 0,1 1 0,-1 0 0,1 0-1,-1 0 1,1 0 0,0 0 0,0 0 0,-1 1 0,1-1 0,0 0 0,0 0 0,0 1-1,0-1 1,1 1 0,-1-1 0,0 1 0,0 0 131,0 0-240,-14 24-3096</inkml:trace>
  <inkml:trace contextRef="#ctx0" brushRef="#br0" timeOffset="85235.182">13555 13357 8458,'-7'-5'2766,"-4"-17"414,6-313-2861,4-185 8,-7 51-343,22-206 495,-5 384-358,-2 9 50,-4 125 125,22-151-296,9-42 232,-11 155-204,6-127 80,-27 196 203,6 0 1,19-96-312,-11 8 212,-8 169-149,1 1 1,3 0-1,1 1 1,6-12-64,-5 16 15,23-59 455,-46 62 916,8 35-1380,0-1 0,0 1-1,0 0 1,0-1 0,0 1 0,0-1-1,1 1 1,-1-1 0,1 1-1,-1-1 1,1 0 0,0 1-1,-1-1 1,1 1 0,0-1 0,0 0-1,0 1 1,0-1 0,0 0-1,1 1 1,-1-1 0,0 0-1,1 1 1,-1-1 0,1 1 0,0-1-6,-9 9-2645,-2-8-752,-4 0-401</inkml:trace>
  <inkml:trace contextRef="#ctx0" brushRef="#br0" timeOffset="86041.925">13814 8248 5697,'-13'5'6687,"-17"-1"-1513,5-1-3293,58-15-2165,-30 9 302,0-1 0,0 0 0,-1 0 0,0 0-1,1 0 1,-1 0 0,-1-1 0,1 1 0,-1 0 0,1-1 0,-1 1 0,-1-1 0,1 0 0,-1 1 0,1-1 0,-1 0 0,-1 1 0,1-1 0,-1 0 0,1 1 0,-1-1 0,-1-1-18,2 6 7,0-1 0,0 1 0,0 0 0,0-1 0,0 1 1,0-1-1,0 1 0,0 0 0,0-1 0,0 1 1,0-1-1,0 1 0,0 0 0,0-1 0,-1 1 0,1 0 1,0-1-1,0 1 0,0 0 0,-1-1 0,1 1 1,0 0-1,0 0 0,-1-1 0,1 1 0,0 0 0,0-1 1,-1 1-1,1 0 0,0 0 0,-1 0 0,1 0 1,0-1-1,-1 1 0,1 0 0,-1 0 0,1 0 0,0 0 1,-1 0-1,1 0 0,0 0 0,-1 0 0,1 0 0,-1 0 1,1 0-1,0 0 0,-1 0 0,1 0 0,-1 0 1,1 0-1,0 1 0,-1-1 0,1 0 0,0 0 0,-1 0 1,1 1-1,0-1 0,0 0 0,-1 0 0,1 1 1,0-1-1,-1 0 0,1 0 0,0 1 0,0-1 0,0 0 1,-1 1-1,1-1 0,0 0 0,0 1-7,-13 29 226,12-29-221,-2 7 6,0 0 0,0 0 0,1-1-1,0 2 1,0-1 0,1 0 0,0 0 0,1 0 0,-1 1-1,2-1 1,-1 0 0,1 0 0,0 1 0,1-1 0,0 0-1,2 4-10,-3-11-1,0 0-1,0 0 0,0-1 0,0 1 1,0 0-1,0-1 0,0 1 0,0 0 1,1-1-1,-1 0 0,0 1 0,0-1 1,1 0-1,-1 1 0,0-1 1,0 0-1,1 0 0,-1 0 0,0 0 1,1 0-1,-1-1 0,0 1 0,0 0 1,1 0-1,-1-1 0,0 1 0,0-1 1,1 1-1,-1-1 0,0 0 0,0 1 1,0-1-1,0 0 0,0 0 0,0 0 1,0 0 1,50-83 10,-49 80 3,0 0 0,0-1-1,0 1 1,-1 0-1,1-1 1,-1 1 0,0-1-1,-1 0 1,1 1-1,-1-1 1,0 1 0,0-1-1,0 0 1,-1 1-1,1-1 1,-1 1-1,0-1 1,-1 0-13,2 4 4,-1 0-1,1 1 1,0-1 0,-1 0 0,1 0-1,-1 1 1,0-1 0,1 0-1,-1 1 1,1-1 0,-1 1-1,0-1 1,1 1 0,-1-1 0,0 1-1,0-1 1,0 1 0,1 0-1,-1-1 1,0 1 0,0 0-1,0 0 1,0-1 0,1 1 0,-1 0-1,0 0 1,0 0 0,0 0-1,0 0 1,0 0 0,0 1-1,1-1 1,-1 0 0,0 0-1,0 1 1,0-1 0,0 0 0,1 1-1,-1-1 1,0 1 0,0-1-1,1 1 1,-1-1 0,0 1-4,-30 31 65,26-24-58,0-1-1,1 1 1,0 0 0,0 1-1,1-1 1,0 0 0,1 1-1,0 0 1,0 0 0,1 0-1,0 0 1,0 3-7,1-11-1,0 0 1,0-1-1,0 1 0,0 0 1,0-1-1,0 1 0,0 0 0,0-1 1,0 1-1,0 0 0,0-1 0,1 1 1,-1 0-1,0-1 0,0 1 1,1 0-1,-1-1 0,0 1 0,1-1 1,-1 1-1,1-1 0,-1 1 0,1-1 1,-1 1-1,1-1 0,-1 1 1,1-1-1,-1 1 0,1-1 0,-1 0 1,1 1-1,0-1 0,-1 0 0,1 0 1,0 0-1,-1 1 0,1-1 1,0 0-1,-1 0 0,1 0 0,0 0 1,-1 0-1,1 0 0,0 0 0,0 0 1,-1-1-1,1 1 0,0 0 1,30-24-57,-23 12 72,-1 1-1,1-1 1,-2-1-1,0 1 1,0-1 0,-1 0-1,-1-1 1,0 1-1,-1-1 1,0 0-1,-1 0 1,-1 0-1,0-11-14,-1 24 4,0 1-1,1-1 0,-1 1 1,0-1-1,0 1 0,0-1 1,0 1-1,0-1 0,0 1 0,0-1 1,0 1-1,0-1 0,0 1 1,0-1-1,0 1 0,0-1 0,-1 1 1,1-1-1,0 1 0,0 0 1,0-1-1,-1 1 0,1-1 0,0 1 1,0-1-1,-1 1 0,1 0 1,0-1-1,-1 1 0,1 0 1,-1-1-1,1 1 0,0 0 0,-1 0 1,1-1-1,-1 1 0,1 0 1,-1 0-1,1 0 0,-1 0 0,1 0 1,-1-1-1,1 1 0,-1 0 1,1 0-1,-1 0 0,1 0 0,-1 0 1,1 0-1,-1 1 0,1-1 1,0 0-1,-1 0 0,1 0 0,-1 0 1,1 1-4,-22 20 130,6 2-80,2 0-1,0 2 1,2-1-1,1 2 1,1 0 0,-6 24-50,13-31 14,6-8 2,2-25-24,-4 13 10,3-13 22,0 0 1,0 0-1,-1 0 0,-1 0 1,0-1-1,-1 1 1,-1-1-1,0 1 1,-3-14-25,3 29 2,0-1 1,0 0 0,-1 1 0,1-1 0,0 1-1,-1-1 1,1 0 0,0 0 0,-1 1-1,1-1 1,0 0 0,-1 1 0,1-1 0,0 0-1,-1 0 1,1 0 0,-1 0 0,1 1-1,-1-1 1,1 0 0,0 0 0,-1 0 0,1 0-1,-1 0 1,1 0 0,-1 0 0,1 0-1,-1 0 1,1 0 0,0 0 0,-1 0-1,1-1 1,-1 1 0,1 0 0,-1 0 0,1 0-1,0-1 1,-1 1 0,1 0 0,0 0-1,-1-1 1,1 1 0,0 0 0,-1-1 0,1 1-1,0 0 1,-1-1 0,1 1 0,0 0-1,0-1 1,0 1 0,-1-1 0,1 1 0,0 0-1,0-1 1,0 1 0,0-1 0,0 1-1,0-1 1,0 1 0,0-1-3,-16 39 69,12-25-57,1 1-1,0-1 1,1 1-1,0 0 1,1 0-1,1 0 1,0 0-1,2 9-11,-2-22 0,0 0-1,0-1 0,0 1 0,0-1 0,0 1 0,0-1 0,0 1 0,0 0 0,0-1 1,0 1-1,0-1 0,0 1 0,1-1 0,-1 1 0,0-1 0,0 1 0,1-1 0,-1 1 1,0-1-1,1 1 0,-1-1 0,0 1 0,1-1 0,-1 1 0,1-1 0,-1 0 0,1 1 1,-1-1-1,1 0 0,-1 0 0,1 1 0,-1-1 0,1 0 0,-1 0 0,1 0 0,-1 1 1,1-1-1,0 0 0,-1 0 0,1 0 0,-1 0 0,1 0 0,-1 0 0,1 0 0,0-1 1,-1 1-1,1 0 0,-1 0 0,1 0 0,-1 0 0,1-1 0,-1 1 0,1 0 0,-1-1 1,1 1-1,-1 0 0,1-1 0,-1 1 0,1 0 0,-1-1 0,0 1 0,1-1 1,24-33-23,-22 26 34,1 0 1,-2-1 0,1 1-1,-1 0 1,0-1-1,-1 0 1,0 1-1,0-1 1,-1 0 0,0 0-1,-1 1 1,0-1-1,0 0-11,0 8-41,1 0-1,-1 1 0,1-1 0,-1 0 1,1 1-1,-1-1 0,0 1 0,1-1 0,-1 1 1,0-1-1,1 1 0,-1-1 0,0 1 1,1 0-1,-1-1 0,0 1 0,0 0 1,0 0-1,1 0 0,-1 0 0,0-1 0,0 1 1,0 0-1,1 0 0,-1 1 0,0-1 1,0 0-1,0 0 0,1 0 0,-1 0 0,0 1 1,0-1-1,1 0 0,-1 1 0,0-1 1,0 1-1,1-1 0,-1 0 0,0 1 1,1 0-1,-1-1 0,1 1 0,-1-1 0,1 1 1,-1 0-1,1-1 0,-1 1 0,1 0 1,0-1-1,-1 1 0,1 0 0,0 0 1,0 0-1,-1-1 0,1 1 0,0 0 0,0 0 1,0 0-1,0-1 0,0 1 0,0 0 1,0 0 41,-16 37-3948,-5 19-216</inkml:trace>
  <inkml:trace contextRef="#ctx0" brushRef="#br0" timeOffset="89311.961">13819 8127 4457,'3'-92'9807,"-1"186"-7562,16 123-1972,-11-176-19,-1-36-4,-1-20-122,29-257 620,-31 234-607,-4-19 455,-5 89-155,-44 310-178,60-649 108,-16 232-278,-8 114-129,-54 335 51,62-332 118,30-139-85,27-182 172,-48 273-254,-5 22-38,1-1 11,-7 140-868,-19 96 929,2-164-5281,11-78 1165</inkml:trace>
  <inkml:trace contextRef="#ctx0" brushRef="#br0" timeOffset="96544.53">7220 13495 8138,'-55'-19'10273,"66"23"-10237,-1 0 0,2 0 0,-1-1 0,0 0 0,1-1 0,-1 0 0,1-1 0,4 0-36,-5 0 20,130 12-87,124-4 67,-129-22 127,-225 46 1382,-302 90-658,356-113-828,23-9-54,19-6-144,27-13 34,-22 10 123,1 1 0,0 0 0,0 1-1,0 0 1,1 1 0,0 0 0,0 1 0,0 1 0,1 0 0,-1 1-1,1 1 1,-1 0 0,6 1 18,-16 1-139,0 1 1,-1-1-1,1 1 1,0-1-1,-1 1 0,1 0 1,-1 0-1,0 1 1,0-1-1,1 1 0,-1 0 1,-1-1-1,1 1 1,0 1-1,-1-1 0,0 0 1,0 0-1,0 1 1,0 0-1,0-1 0,-1 1 1,1 0-1,-1 0 0,0-1 1,0 1-1,-1 0 1,1 0-1,-1 0 0,0 0 1,0 2 138,-5 26-3882</inkml:trace>
  <inkml:trace contextRef="#ctx0" brushRef="#br0" timeOffset="97674.07">7430 8238 6225,'-9'-32'6878,"4"84"-4610,13-63-1896,-9-5-272,0 1 0,-1-1-1,-1 1 1,0 0-1,-1-1 1,-1 2 0,0-1-1,-1 0 1,-1 1 0,-4-5-100,11 18 14,0 0 1,0 0 0,0 0 0,-1 0 0,1 0 0,0 0 0,-1 0-1,1 1 1,-1-1 0,1 0 0,-1 0 0,1 1 0,-1-1 0,1 0-1,-1 1 1,0-1 0,1 0 0,-1 1 0,0-1 0,0 1-1,0-1 1,1 1 0,-1 0 0,0-1 0,0 1 0,0 0 0,0-1-1,0 1 1,0 0 0,1 0 0,-1 0 0,0 0 0,0 0 0,0 0-1,0 0 1,0 0 0,0 0 0,0 0 0,0 1 0,0-1 0,1 0-1,-1 1 1,0-1 0,0 0 0,0 1 0,0-1 0,1 1 0,-1 0-1,0-1 1,1 1 0,-1-1 0,0 1 0,1 0 0,-1 0-1,1-1 1,-1 2-15,-18 51 358,15-35-345,2 1-1,0 0 0,1 0 1,0-1-1,2 1 1,0 0-1,1 0 0,1-1 1,1 1-1,2 4-12,9 8 22,-14-32-17,-1 1 1,1-1-1,0 1 1,0-1-1,-1 1 1,1-1-1,-1 0 1,1 0-1,0 1 1,-1-1 0,1 0-1,-1 0 1,0 1-1,1-1 1,-1 0-1,0 0 1,1 0-1,-1 0 1,0 0 0,0 1-1,0-1 1,0 0-1,0 0 1,0 0-1,0 0 1,0 0-1,0 0 1,0 0-1,0 0 1,0 1 0,-1-1-1,1 0 1,0 0-1,-1 0 1,1 0-1,-1 1 1,0-2-6,0-2 49,0-1 0,-1 1 0,1 0-1,-1 0 1,0-1 0,0 1 0,-1 1 0,1-1 0,-1 0 0,0 1-1,0-1 1,0 1 0,-1 0 0,0-1-49,3 4 12,0 0-1,0 0 1,0 0 0,1 1 0,-1-1-1,0 0 1,0 0 0,0 1-1,1-1 1,-1 1 0,0-1 0,0 1-1,1-1 1,-1 1 0,0-1-1,1 1 1,-1-1 0,1 1 0,-1 0-1,1-1 1,-1 1 0,1 0-1,-1 0 1,1-1 0,0 1-1,-1 0 1,1 0 0,0 0 0,0 0-1,0-1 1,0 1 0,0 0-1,-1 0 1,1 0 0,1 0 0,-1-1-1,0 1 1,0 0 0,0 0-1,0 0 1,1 0 0,-1-1 0,0 1-1,1 0 1,-1 0 0,0-1-1,1 1-11,-1 1 0,18 74 76,-18-76-76,0-1 0,0 1 1,0 0-1,0-1 1,0 1-1,0 0 1,1-1-1,-1 1 1,0 0-1,0 0 1,0-1-1,0 1 0,1 0 1,-1-1-1,0 1 1,0 0-1,0 0 1,1-1-1,-1 1 1,0 0-1,0 0 1,1 0-1,-1 0 1,0-1-1,1 1 0,-1 0 1,0 0-1,1 0 1,-1 0-1,0 0 1,1 0-1,-1 0 1,0 0-1,1 0 1,-1 0-1,0 0 1,1 0-1,-1 0 0,0 0 1,0 0-1,1 0 1,-1 0-1,0 0 1,1 0-1,-1 0 1,0 1-1,1-1 1,-1 0-1,0 0 0,0 0 1,1 1-1,-1-1 1,0 0-1,0 0 1,1 1-1,-1-1 1,0 0-1,0 0 0,-22-61 174,22 61-219,-1 0 0,1-1 1,-1 1-1,0 0 1,1 0-1,-1 0 0,0 1 1,1-1-1,-1 0 0,1 0 1,-1 0-1,0 0 1,1 0-1,-1 1 0,1-1 1,-1 0-1,0 1 1,1-1-1,-1 0 0,1 1 1,-1-1-1,1 1 1,0-1-1,-1 1 0,1-1 1,-1 1-1,1-1 0,0 1 1,-1-1-1,1 1 1,0-1-1,0 1 0,-1 0 1,1-1-1,0 1 1,0-1-1,0 1 0,0 0 1,0-1-1,0 1 1,0 0-1,0-1 0,0 1 1,0-1-1,0 1 1,0 0-1,0-1 0,1 1 1,-1-1-1,0 1 0,0 0 45,0 32-3455,-1 7-242</inkml:trace>
  <inkml:trace contextRef="#ctx0" brushRef="#br0" timeOffset="100769.95">13884 8150 8242,'-8'11'6021,"8"14"-5174,1-12-312,-3 36-94,6-44-412,1-17 1,-2-3 52,-1-1 0,-1 1 1,-1 0-1,0-1 0,-1 1 1,0 0-1,-1 0 0,-1 0 1,-1 0-1,0 0 0,-1 0 1,0 1-1,-1 0 0,-1 0 1,-2-3-83,9 16 28,0 0 0,-1 0 0,1 0 1,-1 0-1,1 0 0,-1 0 1,1 0-1,-1 0 0,1 0 0,-1 0 1,0 0-1,1 0 0,-1 1 0,0-1 1,0 0-1,0 1 0,0-1 0,1 0 1,-1 1-1,0-1 0,0 1 0,0-1 1,0 1-1,0 0 0,0-1 0,-1 1 1,1 0-1,0 0 0,0 0 0,0 0 1,0 0-1,0 0 0,0 0 0,0 0 1,0 0-1,0 0 0,0 1 0,0-1 1,-1 0-1,1 1 0,0-1 1,0 1-1,1-1 0,-1 1 0,0-1 1,0 1-1,0 0 0,0 0 0,0-1 1,1 1-1,-1 0 0,0 0 0,0 0-28,-2 8 44,1 0 0,0-1-1,0 1 1,0 0 0,1 0-1,1 0 1,-1 0 0,1 0-1,1 0 1,0 0 0,0 0-1,2 6-43,-2-8 6,0 0-1,1-1 0,-1 1 0,1 0 0,1 0 1,-1-1-1,1 0 0,0 1 0,1-1 0,2 4-5,-5-10 0,0 0-1,-1 1 1,1-1-1,0 0 1,-1 0-1,1 0 1,0 0-1,-1 0 1,1 0-1,0 0 1,-1 0-1,1 0 0,0 0 1,-1 0-1,1 0 1,0 0-1,-1-1 1,1 1-1,0 0 1,-1 0-1,1-1 1,0 1-1,-1 0 1,1-1-1,-1 1 0,1-1 1,-1 1-1,1-1 1,-1 1-1,1-1 1,-1 1-1,1-1 1,-1 1-1,0-1 1,1 0-1,-1 1 1,0-1-1,0 0 0,1 1 1,-1-1-1,0 0 1,0 1-1,0-1 1,0 0-1,0 1 1,0-1-1,0 0 1,0 0-1,0 1 1,0-1-1,0 0 0,-1 0 1,4-20 58,-1 0-1,0 0 0,-2 0 0,-1 0 0,-2-19-57,-9 2 456,4 48-41,6 6-386,2 1 0,1 0 1,0 0-1,0-1 0,2 1 1,0-1-1,4 11-29,-7-26-1,0 0 1,0 0-1,0-1 1,0 1-1,0 0 0,0 0 1,0 0-1,0 0 1,0 0-1,1-1 0,-1 1 1,0 0-1,1 0 1,-1 0-1,0-1 0,1 1 1,-1 0-1,1 0 1,-1-1-1,1 1 0,-1 0 1,1-1-1,0 1 0,-1-1 1,1 1-1,0-1 1,0 1-1,-1-1 0,1 1 1,0-1-1,0 0 1,-1 1-1,1-1 0,0 0 1,0 0-1,0 0 1,0 1-1,0-1 0,-1 0 1,1 0-1,0 0 1,0 0-1,0-1 0,0 1 1,0 0-1,-1 0 0,1 0 1,0-1-1,0 1 1,0 0-1,-1-1 0,1 1 1,0-1-1,0 1 1,-1-1-1,1 1 0,0-1 1,-1 0-1,1 1 1,-1-1-1,1 0 0,-1 1 1,1-1-1,-1 0 1,1 0-1,-1 1 0,0-1 1,1 0-1,-1 0 0,0 0 1,3-4 12,-1 0 0,0 0-1,-1 0 1,1 0 0,-1 0-1,0-1 1,0 1 0,0-1-1,-1 1 1,0 0-1,0-1 1,0 1 0,-1-1-1,0 1 1,0-1 0,0 1-1,-1 0 1,0 0 0,0 0-1,0 0 1,0 0-1,-2-3-11,2 8 4,1 0 0,0 0-1,0 1 1,0-1-1,0 0 1,0 0-1,0 0 1,-1 1-1,1-1 1,0 1-1,0-1 1,0 1-1,0-1 1,0 1 0,0-1-1,0 1 1,1 0-1,-1 0 1,0-1-1,0 1 1,0 0-1,1 0 1,-1 0-1,0 0 1,1 0-1,-1 0 1,1 0-1,-1 0 1,1 0 0,0 0-1,-1 0 1,1 0-1,0 1 1,0-1-1,0 0 1,-1 0-1,1 0 1,1 0-1,-1 0 1,0 1-1,0-1 1,0 0-1,1 0-2,-2 24 9,1 0 0,1 0 0,1 0 0,2 0 0,0 0 0,1-1 0,2 0 0,4 11-10,-10-34 38,-1 1 0,0-1 1,0 1-1,1-1 1,-1 1-1,0-1 1,1 0-1,-1 1 0,1-1 1,0 0-1,0 1 1,-1-1-1,1 0 0,0 0 1,0 0-1,0 1 1,0-1-1,0 0 1,0-1-1,1 1 0,-1 0 1,0 0-1,0 0 1,1-1-1,-1 1 1,0 0-1,1-1 0,-1 0 1,1 1-1,-1-1 1,1 0-1,0 1-38,15-21-3154</inkml:trace>
  <inkml:trace contextRef="#ctx0" brushRef="#br0" timeOffset="105027.143">7474 13420 6137,'12'80'7383,"5"25"-4921,-15-93-2153,-2-10-262,-1 0-1,1 0 1,1 0 0,-1 0-1,0 0 1,0 0-1,1 0 1,-1 0 0,1 0-1,-1-1 1,1 1 0,0 0-1,0 0 1,0-1 0,0 1-1,0 0 1,0-1-1,0 1 1,1-1 0,-1 1-1,0-1 1,1 1-47,9-23 183,-11 15-154,3-14 82,-1 0 0,-1-1 0,-1 1 0,0 0 0,-2 0 0,0 0 0,-1 0 0,-2 0 0,0 0 0,-7-18-111,12 37 32,0 0 0,0 0 1,0 0-1,0 0 1,0 0-1,-1-1 0,1 1 1,0 0-1,-1 0 0,1 0 1,-1 0-1,1 0 1,-1 0-1,1 0 0,-1 0 1,0 0-1,0 0 0,1 0 1,-1 1-1,0-1 1,0 0-1,0 0 0,0 1 1,0-1-1,0 1 0,0-1 1,0 1-1,0-1 0,0 1 1,0-1-1,0 1 1,0 0-1,0 0 0,-1-1 1,1 1-1,0 0 0,0 0 1,0 0-1,0 0 1,-1 1-1,1-1 0,0 0 1,0 0-1,0 1 0,0-1 1,0 1-1,0-1 1,0 1-1,0-1 0,0 1 1,0-1-1,0 1 0,0 0 1,0 0-1,0 0 1,1-1-1,-1 1 0,0 0-32,-3 10 74,-1-1 0,1 1 0,1 0 0,0-1 0,1 2 0,0-1-1,1 0 1,0 0 0,0 1 0,2-1 0,-1 0 0,1 0 0,1 1-74,8 37 54,-9-65-51,-5-3-108,-1 1 1,0-1 0,-2 1-1,0 0 1,-1 0-1,-8-11 105,16 29-7,-12-20-393,11 19 405,1 1-1,0 0 0,-1 0 0,1 0 1,0 0-1,-1-1 0,1 1 0,-1 0 1,1 0-1,0 0 0,-1 0 0,1 0 1,0 0-1,-1 0 0,1 0 0,0 0 1,-1 0-1,1 0 0,-1 0 0,1 1 1,0-1-1,-1 0 0,1 0 0,0 0 1,-1 0-1,1 1 0,0-1 0,-1 0 0,1 0 1,0 0-1,0 1 0,-1-1 0,1 0 1,0 1-1,0-1 0,-1 0 0,1 1 1,0-1-1,0 0 0,0 1 0,0-1 1,-1 0-1,1 1 0,0-1 0,0 0 1,0 1-1,0-1 0,0 0 0,0 1 1,0-1-1,0 1 0,0-1 0,0 0 1,0 1-1,0-1 0,1 0 0,-1 1 1,0-1-1,0 0 0,0 1-4,-4 50-2877,4 34 722</inkml:trace>
  <inkml:trace contextRef="#ctx0" brushRef="#br0" timeOffset="110956.516">1766 8300 3929,'19'-52'1723,"-1"-1"0,-3 0 0,4-33-1723,7-93 2563,-22 193-1509,-12 143-375,0 52-15,5-80 248,9-197-479,13-58-341,-5-2-70,-8 8-48,-10 133-27,-32 354-31,19-223 331,14-137-156,3-22-28,57-633 224,-55 632-290,-2 11 0,0 0 1,1 1 0,-1-1 0,1 0 0,0 0-1,1 1 1,-1-1 0,1 1 0,0-1-1,0 1 1,0-1 0,0 1 0,1 0-1,0 0 3,-2 3-2,0 1 0,-1 0 0,1 0 0,0 0 0,0 0-1,-1 1 1,1-1 0,0 0 0,0 0 0,-1 0 0,1 0-1,0 1 1,0-1 0,-1 0 0,1 1 0,0-1 0,-1 1-1,1-1 1,-1 1 0,1-1 0,0 1 0,-1-1 0,1 1-1,-1-1 1,1 1 0,-1 0 0,0-1 0,1 1 0,-1 0-1,0-1 1,1 1 0,-1 0 0,0 0 0,0-1 0,0 1-1,1 0 1,-1 0 0,0 0 0,0-1 0,0 1-1,0 0 1,-1 0 0,1-1 0,0 1 0,0 0 2,0 1-5,5 25-27,-2-1 0,-1 1 0,-1 0 1,-1 0-1,-3 17 32,2-25-12,-9 127 65,-22 107-53,7-143 95,25-110-94,-1 0 0,1-1 0,0 1 0,0 0 0,-1-1-1,1 1 1,0 0 0,-1 0 0,1-1 0,0 1 0,-1 0 0,1 0 0,0-1 0,-1 1 0,1 0-1,0 0 1,-1 0 0,1 0 0,-1 0 0,1 0 0,0 0 0,-1-1 0,1 1 0,-1 0 0,1 1-1,-1-1 1,1 0 0,0 0 0,-1 0 0,1 0 0,-1 0 0,1 0 0,0 0 0,-1 0 0,1 1-1,0-1 1,-1 0 0,1 0 0,0 1 0,-1-1 0,1 0 0,0 0 0,-1 1 0,1-1-1,0 0 1,-1 1-1,-24-216 27,18 53-20,7 162-10,0 0 0,0 0 0,0 0 0,0 0 1,0 0-1,1 0 0,-1 0 0,0 0 0,0 0 0,0 0 1,0 0-1,0 0 0,1 0 0,-1 0 0,0 0 0,0 0 1,0 0-1,0 0 0,0 0 0,1 0 0,-1 0 0,0 0 1,0 0-1,0 0 0,0-1 0,0 1 0,0 0 0,0 0 1,1 0-1,-1 0 0,0 0 0,0 0 0,0-1 3,5 21-61,1 111-192,-6-112-293,-1-1-1,-1 1 1,0-1 0,-1 1 0,-1-1 0,-4 10 546,-19 39-2414</inkml:trace>
  <inkml:trace contextRef="#ctx0" brushRef="#br0" timeOffset="113742.722">1990 8280 6449,'-9'-17'5027,"10"-7"-3439,1 12-1443,60-343 696,-46 74-760,-12-7-81,-3 143 8,3-1192 35,-2 958-14,6 19-20,6 41 2,13 21 90,53-527 266,-54 641 1111,21-87-1255,-22 187-201,22-127-30,-47 211 6,0 0-1,0 1 0,0-1 1,1 1-1,-1-1 1,0 0-1,0 1 0,1-1 1,-1 0-1,0 1 0,0-1 1,1 0-1,-1 0 1,0 1-1,1-1 0,-1 0 1,0 0-1,1 1 1,-1-1-1,1 0 0,-1 0 1,0 0-1,1 0 1,-1 0-1,1 0 0,-1 0 1,0 1-1,1-1 1,-1 0-1,1 0 0,-1-1 1,1 1-1,-1 0 1,0 0-1,1 0 0,-1 0 1,1 0-1,-1 0 1,0 0-1,1-1 0,-1 1 1,0 0-1,1 0 0,-1-1 1,0 1-1,1 0 1,-1 0-1,0-1 0,1 1 1,-1 0-1,0-1 1,0 1-1,1-1 0,-1 1 1,0 0-1,0-1 1,0 1-1,0 0 0,0-1 1,1 1-1,-1-1 1,0 1-1,0-1 0,0 1 1,0 0-1,0-1 3,-3 0-3489,-7-13 914</inkml:trace>
  <inkml:trace contextRef="#ctx0" brushRef="#br0" timeOffset="115096.093">2523 2750 5025,'-2'-6'1143,"-2"-7"2290,9 17-1331,-1 1-2051,1-1 1,1 0 0,-1 0 0,0 0 0,1-1 0,0 1 0,0-1 0,0-1-1,0 1 1,0-1 0,0 0 0,1-1 0,-1 0 0,1 0 0,-1 0 0,1 0-1,-1-1 1,1 0 0,0-1 0,3 0-52,23-3 60,0-1 0,-1-1 0,1-2 0,-2-1 0,15-7-60,88-23 159,-81 32-81,1 1 0,0 3 1,1 2-1,9 3-78,45 0 190,73-3 163,216 34-24,-258-42-241,-82 4-25,0 2 1,0 3-1,14 3-63,254 43 110,176-36 47,-363 2-82,1-7 0,64-9-75,-191 3 3,89-6 32,0 4-1,98 10-34,-53 13 20,122 7 23,-133-33 56,86-16-99,31-2 250,-189 19-167,138 1 250,-96 17 709,-104-8 798,12-9-4159,-28 4-980,-4 1-358</inkml:trace>
  <inkml:trace contextRef="#ctx0" brushRef="#br0" timeOffset="116876.396">7240 2715 8626,'-39'-4'8724,"57"4"-6421,55-12-2496,-17-2 198,2 2 0,-1 3 0,1 2-1,0 3 1,41 2-5,-98 2 5,0 0-2,-1 0 0,0-1 0,1 1 0,-1 0 0,1-1 0,-1 1 0,1 0 0,-1 0 0,1 0 0,-1 0 0,1-1 0,-1 1 0,1 0 0,-1 0 0,1 0 0,-1 0 0,1 0 0,-1 0 0,1 0 0,-1 0 0,1 0 0,-1 1 0,1-1 0,-1 0 0,1 0 0,-1 0 0,1 1 0,-1-1 0,1 0 0,-1 0 0,0 1 0,1-1 0,-1 0 0,1 1 0,-1-1 0,0 0 0,1 1-1,-1-1 1,0 1 0,0-1 0,1 1 0,-1-1 0,0 1 0,0-1 0,0 0 0,1 1 0,-1-1 0,0 1 0,0 0 0,0-1 0,0 1 0,0-1 0,0 1 0,0-1 0,0 1 0,0-1 0,0 1 0,0-1 0,-1 1 0,1-1 0,0 1-3,-12 9 162,1 0 1,-2-1-1,1 0 1,-1-1-1,-1 0 1,1-1-1,-1-1 1,0 0-1,-1-1 0,1-1 1,-14 3-163,-16-2 249,1-3 1,0-1-1,-24-3-249,26 1 55,3 4-121,101-1-276,24 1-132,0-4 1,20-5 473,-107 6 1,0-1 1,0 1 0,-1 0-1,1 0 1,0 0-1,0 0 1,0-1-1,0 1 1,0 0-1,0 0 1,1 0 0,-1-1-1,0 1 1,0 0-1,0 0 1,0 0-1,0-1 1,0 1 0,0 0-1,0 0 1,0 0-1,0 0 1,1-1-1,-1 1 1,0 0 0,0 0-1,0 0 1,0 0-1,0 0 1,1 0-1,-1-1 1,0 1 0,0 0-1,0 0 1,0 0-2,-20-4 153,-20-1-69,-1 3 0,0 1 0,0 2 0,-23 4-84,65-4-7,-1-1 1,1 1-1,-1-1 0,1 1 1,-1-1-1,1 1 1,-1-1-1,1 1 0,-1-1 1,0 1-1,1 0 0,-1-1 1,0 1-1,1 0 1,-1 0-1,0-1 0,0 1 1,0 0-1,0-1 0,1 1 1,-1 0-1,0 0 1,0-1-1,0 1 0,-1 0 1,1 0-1,0-1 0,0 1 1,0 0-1,0-1 1,-1 1-1,1 0 0,0-1 1,-1 1-1,1 0 0,-1-1 1,1 1-1,0 0 1,-1-1-1,1 1 0,-1-1 1,0 1-1,1-1 1,-1 0-1,1 1 0,-1-1 1,0 1-1,1-1 0,-1 0 1,0 0-1,1 1 1,-1-1-1,0 0 0,0 0 1,1 0-1,-1 0 0,0 0 1,0 0-1,1 0 1,-1 0 6,9 4-27,0-1 0,0 0 0,0-1 1,0 0-1,1 0 0,-1-1 1,1 0-1,-1-1 0,1 1 1,0-2 26,17-11 166,-50 7 119,23 5-290,0 0 1,0 1-1,1-1 0,-1 0 1,0 1-1,0-1 1,0 0-1,1 1 1,-1-1-1,0 1 1,0 0-1,1-1 1,-1 1-1,0 0 1,1-1-1,-1 1 1,1 0-1,-1-1 1,1 1-1,-1 0 1,1 0-1,0 0 1,-1 0-1,1 0 1,0-1-1,0 1 1,-1 0-1,1 0 1,0 0-1,0 0 0,0 0 1,0 0-1,0 0 1,0 0-1,1-1 1,-1 1-1,0 0 1,0 0-1,1 0 1,-1 0-1,0 0 1,1-1-1,-1 1 1,1 0-1,-1 0 1,1 0-1,-1-1 1,1 1-1,0 0 5,0-2-4,0 1 0,1 0 1,-1-1-1,0 1 0,1-1 0,-1 0 0,0 1 0,0-1 0,1 0 0,-1 0 0,0 0 1,0 1-1,0-1 0,0 0 0,0-1 0,0 1 0,-1 0 0,1 0 0,0 0 1,0 0-1,-1-1 0,1 1 0,-1 0 0,1-1 0,-1 1 0,0 0 0,1-1 0,-1 1 1,0-1-1,0 1 0,0 0 0,0-1 0,0 1 0,0-2 4,1-1 9,-1-1 1,1 0-1,-1 0 0,0 0 0,0 1 1,0-1-1,0 0 0,-1 0 0,0 0 1,0 1-1,0-1 0,-1 0 0,0 1 0,-1-4-9,2 8 2,1-1 0,0 1 0,0-1 0,-1 1 0,1-1 0,0 1 0,-1-1 0,1 1 0,0 0 0,-1-1 0,1 1 0,0 0 0,-1-1 0,1 1 0,-1 0 0,1 0-1,-1-1 1,1 1 0,-1 0 0,1 0 0,-1 0 0,1 0 0,-1 0 0,1 0 0,-1 0 0,1 0 0,-1 0 0,1 0 0,-1 0 0,1 0 0,-1 0 0,1 0-1,-1 0 1,1 0 0,-1 0 0,1 1 0,-1-1 0,1 0 0,-1 0 0,1 1 0,-1-1 0,1 0 0,0 1 0,-1-1 0,1 0 0,-1 1 0,1-1 0,0 1 0,0-1-1,-1 0 1,1 1 0,0-1 0,0 1 0,-1-1 0,1 1 0,0-1 0,0 1 0,0-1-2,-13 30-43,12-24 29,0 0 1,0 0-1,1 0 0,-1 0 1,1 0-1,1 0 0,-1 0 1,1 0-1,0-1 0,0 1 1,1 0-1,0 0 0,0-1 1,0 1-1,0-1 0,1 1 1,3 3 13,-6-8-1,1-1-1,-1 0 1,0 1 0,1-1 0,-1 1 0,1-1-1,-1 0 1,1 1 0,-1-1 0,1 0 0,0 0-1,-1 1 1,1-1 0,-1 0 0,1 0 0,-1 0-1,1 0 1,0 1 0,-1-1 0,1 0 0,-1 0-1,1 0 1,0-1 0,-1 1 0,1 0 0,0 0-1,-1 0 1,1 0 0,-1-1 0,1 1 0,-1 0-1,1 0 1,-1-1 0,1 1 0,-1 0 0,1-1-1,-1 1 1,1-1 0,-1 1 0,1 0 0,-1-1-1,0 1 1,1-1 0,-1 1 0,0-1 0,1 0-1,-1 1 1,0-1 0,0 1 0,1-1 1,13-32 6,-11 26 9,-1-1 0,0 1 0,0-1 0,0 0 0,-1 1 0,-1-1 0,1 0 0,-1 0 0,0 0 0,-1 1 0,0-1 0,0 0 0,-1 0 0,0 1 0,0-1 0,0 1 0,-1 0 0,-1 0 0,1-1-15,2 7 3,1 1 0,-1-1 1,1 0-1,-1 0 1,1 0-1,-1 0 1,0 1-1,1-1 1,-1 0-1,0 1 0,1-1 1,-1 0-1,0 1 1,0-1-1,0 1 1,0-1-1,0 1 1,0 0-1,0-1 1,0 1-1,0 0 0,0 0 1,0-1-1,0 1 1,0 0-1,0 0 1,0 0-1,0 0 1,0 0-1,0 1 0,0-1 1,0 0-1,0 0 1,0 1-1,1-1 1,-1 0-1,0 1 1,0-1-1,0 1 1,0-1-1,0 1 0,1 0 1,-1-1-1,0 1 1,0 0-1,1 0 1,-1-1-1,0 1 1,1 0-1,-1 0 1,1 0-1,-1 0-3,-21 53-53,18-33 37,1 0 1,1 0-1,1 0 0,0 0 1,2 0-1,0 1 0,1-1 1,2 0-1,3 11 16,-7-31-1,0 0 0,0 0 0,0-1 0,0 1 0,0 0 0,1 0 0,-1-1 0,0 1-1,1 0 1,-1 0 0,1-1 0,-1 1 0,0 0 0,1-1 0,0 1 0,-1 0 0,1-1 0,-1 1 0,1-1 0,0 1 0,-1-1 0,1 1 0,0-1 0,-1 0 0,1 1 0,0-1 0,0 0 0,0 1 0,-1-1 0,1 0 0,0 0 0,0 0 0,0 0 0,-1 0-1,1 0 1,0 0 0,0 0 0,0 0 0,0 0 0,-1 0 0,1-1 0,0 1 0,0 0 0,-1-1 0,1 1 0,0 0 0,0-1 0,-1 1 0,1-1 0,0 1 0,-1-1 0,1 1 0,-1-1 0,1 1 0,-1-1 0,1 0 0,-1 1 0,1-1 0,-1 0-1,1 0 1,-1 1 0,0-1 0,0 0 0,1 0 0,-1 0 0,0 1 0,0-1 0,0 0 1,9-18 16,-1-1 0,-1 1 0,-1-1 0,0 0 0,-2-1-1,0 0 1,-1 1 0,-2-1 0,0 0 0,-1 0 0,-1-9-16,-15-25 115,15 55-115,-1 0 0,1 0 0,0 0 0,-1 0 0,1 0 1,0 0-1,-1 0 0,1 1 0,0-1 0,-1 0 0,1 1 1,0-1-1,0 1 0,-1 0 0,1-1 0,0 1 0,0 0 1,0 0-1,0-1 0,0 1 0,0 0 0,0 0 1,0 0-1,0 0 0,1 0 0,-1 0 0,0 1 0,1-1 1,-1 0-1,0 0 0,1 1 0,0-1 0,-1 0 0,1 0 1,0 1-1,-1-1 0,1 0 0,0 1 0,0 0 0,-9 42-25,2 1 1,2 0-1,1 0 0,3 0 0,1 1 25,7 7-9,-2-56-12,1-32 40,-1 0 1,-2 0 0,-1 0-1,-2 0 1,-2-21-20,2 36 22,-2 1-1,0 0 0,0-1 1,-2 1-1,0 0 0,-2 0 1,0 1-1,-2-3-21,8 22-1,0 0 1,0 0-1,0-1 1,-1 1-1,1 0 0,0-1 1,-1 1-1,1 0 1,-1-1-1,1 1 0,-1-1 1,1 1-1,-1-1 1,1 1-1,-1-1 1,1 1-1,-1-1 0,0 1 1,1-1-1,-1 0 1,0 1-1,1-1 0,-1 0 1,0 0-1,1 1 1,-1-1-1,0 0 0,0 0 1,1 0-1,-1 0 1,0 0-1,0 0 1,1 0-1,-1 0 0,0 0 1,0-1-1,1 1 1,-1 0-1,0 0 0,1 0 1,-1-1-1,0 1 1,1-1-1,-1 1 0,0 0 1,1-1-1,-1 1 1,1-1-1,-1 1 1,1-1-1,-1 1 0,1-1 1,-1 0-1,1 1 1,0-1-1,-1 0 0,1 1 1,0-1-1,0 0 1,-1 1-1,1-1 0,0 0 1,0 0-1,0 1 1,0-1-1,0 0 1,0 0-1,0 0 1,-8 138-217,8-104 203,8 85 37,4-136-14,-6-18 12,-1-2 0,-1 1-1,-2 0 1,-2-1 0,-2 1-1,-1-1-20,-20-80 62,10 91-72,3 29-43,9 76-128,13 27 112,5 0 1,17 53 68,-23-121 4,-11-37-3,0 0 0,0-1-1,0 1 1,0 0 0,0-1-1,0 1 1,0 0-1,0-1 1,0 1 0,0 0-1,0-1 1,1 1-1,-1 0 1,0-1 0,0 1-1,0 0 1,1-1-1,-1 1 1,0 0 0,0 0-1,1-1 1,-1 1-1,0 0 1,1 0 0,-1 0-1,0 0 1,1-1-1,-1 1 1,0 0 0,1 0-1,-1 0 1,0 0-1,1 0 1,-1 0 0,0 0-1,1 0 1,-1 0-1,0 0 1,1 0 0,-1 0-1,1 0 1,-1 0-1,0 0 1,1 0 0,-1 0-1,0 1 1,1-1-1,-1 0 1,0 0 0,0 0-1,1 0 1,-1 1-1,0-1 0,3-22 30,-1-1 1,-1 0-1,-2 1 0,0-1 0,-1 1 0,-1-1 0,-2 1 0,-2-8-30,-23-68 92,30 97-94,0 0 1,1 0 0,-1 0 0,0 0 0,0 1 0,-1-1 0,1 0-1,0 0 1,0 0 0,0 0 0,-1 0 0,1 0 0,0 1-1,-1-1 1,1 0 0,0 0 0,-1 1 0,1-1 0,-1 0 0,0 1-1,1-1 1,-1 0 0,0 1 0,1-1 0,-1 1 0,0-1 0,1 1-1,-1-1 1,0 1 0,0-1 0,0 1 0,1 0 0,-1 0-1,0-1 1,0 1 0,0 0 0,0 0 0,0 0 0,0 0 0,1 0-1,-1 0 1,0 0 0,0 0 0,0 0 0,0 0 0,0 1-1,1-1 1,-1 0 0,0 1 0,0-1 0,0 0 0,1 1 0,-1-1-1,0 1 1,0-1 0,1 1 0,-1 0 0,0-1 1,-6 95-177,8-77 161,9 193-17,-9-206 39,0-24 17,-3-24-3,-1 1 0,-3-1 0,-1 1 0,-2 0 0,-2 0 0,-5-10-20,2 15-34,14 38 28,0-1 0,-1 0 1,1 0-1,0 1 0,0-1 0,0 0 0,0 1 0,0-1 0,0 0 0,0 0 1,-1 1-1,1-1 0,0 0 0,0 0 0,0 1 0,-1-1 0,1 0 0,0 0 0,0 1 1,-1-1-1,1 0 0,0 0 0,0 0 0,-1 0 0,1 0 0,0 0 0,-1 1 1,1-1-1,0 0 0,-1 0 0,1 0 0,0 0 0,-1 0 0,1 0 0,0 0 0,0 0 1,-1 0-1,1 0 0,0 0 6,47 298-2659,-44-237-949</inkml:trace>
  <inkml:trace contextRef="#ctx0" brushRef="#br0" timeOffset="128237.636">2040 8119 3697,'-4'8'8114,"10"13"-6603,9 4-1150,47 61 235,181 138-460,-133-104 213,37 58-349,-123-147 77,1-1 0,1-2 0,1 0 0,2-2 0,1-1 0,1-1 0,3 0-77,6 1 113,-1 3 1,-1 0-1,-2 3 0,0 1 0,-3 1 0,1 5-113,0 4 259,-15-16-178,1 0 0,2-2 0,0-1 0,2 0-1,0-2 1,7 4-81,123 114 626,8 19 75,-119-120-631,-2 2 0,-2 1 0,21 30-70,-42-51 66,1-1 1,1 0 0,1-2-1,0 0 1,1-1-1,22 10-66,30 24 182,-1 11-113,-3 3 1,-2 3-1,-4 3 0,38 54-69,-100-122 0,46 54 31,3-1 0,2-3 0,2-3 0,35 24-31,-8-8 51,-4 3-1,-2 3 0,34 47-50,115 108 59,-193-198-48,2-1 0,1-2 0,29 16-11,-38-21 1,-2 0 0,0 1 0,-1 1 1,-1 2-1,-1 0 0,-1 1 0,-1 1 0,-2 1 0,13 25-1,-6-13-5,143 171 68,-147-189-50,1-1 0,0-1 0,2-1-1,0-1 1,17 10-13,133 115 219,-108-80-201,-2 2 0,10 20-18,50 51 36,179 140 7,-60 12-27,1-42 138,-111-100 198,-130-143-370,-1-1 1,1 0-1,0 1 0,0-1 0,-1 1 0,1 0 0,0-1 0,-1 1 0,0 0 0,1 0 0,-1 0 0,0 0 1,0 0-1,0 0 0,0 0 0,-1 1 0,1-1 0,0 0 0,-1 0 0,0 1 0,1-1 0,-1 0 0,0 0 1,0 1-1,-1-1 0,1 0 0,0 1 0,-1-1 0,1 0 0,-1 0 0,0 1 0,1-1 0,-1 0 1,0 0-1,-1 0 0,1 0 0,0 0 0,0 0 0,-1-1 0,1 1 0,-1 0 0,0-1 18,-22 9-3171,-8-2 45</inkml:trace>
  <inkml:trace contextRef="#ctx0" brushRef="#br0" timeOffset="133704.887">7425 13454 4873,'11'78'10624,"-9"-84"-6866,-42-201-2973,17-244-571,0 349-28,22 99-654,-9 9-4535,3 4 1244</inkml:trace>
  <inkml:trace contextRef="#ctx0" brushRef="#br0" timeOffset="134929.055">7190 12877 4121,'-13'-15'8817,"21"-2"-6583,27-10-1769,-18 19-391,1 2 1,-1 0-1,1 1 1,0 0-1,0 2 1,1 0-1,-1 1 0,0 1 1,1 0-1,-1 2 1,1 0-1,-1 1 1,3 2-75,-7-2 79,0 1 0,0 1 0,-1 0 0,1 1 0,-1 1 0,0 0 0,-1 1 0,7 4-79,-27 4 2601,-4-10-2494,1 0 1,-1 0-1,-1-1 1,1-1-1,0 0 1,-1-1-1,0 0 1,1-1-1,-1 0 1,0-1-1,0 0 1,1-1-1,-3-1-107,-160-14 138,126 17-144,108-7-254,23 3 185,117-12 41,-186 16 97,-21 4 158,-99 30-35,84-25-132,-1-2 0,0 0 0,0-2 0,-1-1 0,-24 3-54,34-13-65,35-5-26,180-19-54,-132 17 81,-97 10-1914,10 9-1467,-8 6 82</inkml:trace>
  <inkml:trace contextRef="#ctx0" brushRef="#br0" timeOffset="136702.399">7402 12850 6017,'-3'-3'9924,"3"6"-9576,-2-5 2028,2 3-2308,0 0-1,0 0 0,-1 0 0,1 0 0,-1 0 1,1 0-1,-1-1 0,1 1 0,-1 0 1,0 0-1,1-1 0,-1 1 0,0-1 0,1 1 1,-1 0-1,0-1 0,0 1 0,0-1 1,1 0-1,-1 1 0,0-1 0,0 1 1,0-1-1,0 0 0,0 0 0,0 0 0,0 0 1,0 0-1,0 0 0,0 0 0,1 0 1,-1 0-1,-1 0-67,-21 7 507,-6 8-261,17-8-177,-1-1-1,0 0 1,0-1-1,0 0 1,0-1 0,-1 0-1,0-1 1,0-1 0,1 0-1,-5-1-68,-52-7 236,-50 2-170,112 5-67,1-1 1,-1 0-1,1-1 0,-1 1 1,1-2-1,-1 1 1,1-1-1,-1 0 0,1 0 1,0-1-1,0 0 0,0 0 1,-5-4 0,27 16-198,4-3 182,1-1 0,0-1-1,0 0 1,0-2-1,0 0 1,1-1-1,-1-1 1,1-1-1,-1-1 1,0-1 0,0-1-1,14-4 17,-48 26 11,4-8 3,-1 0 0,0-2 0,0 1 0,-1-1 1,0-1-1,0 0 0,-1-1 0,0 0 0,0-1 1,0 0-1,-11 1-14,-1-1 9,0-1 0,0-1 1,0-2-1,-1 0 0,1-2 1,-17-2-10,42 3-2,0 0 0,1 0-1,-1 0 1,0 0 0,1 0 0,-1 0 0,0 0 0,1 0 0,-1 0-1,0 0 1,1 0 0,-1 0 0,0 0 0,1 0 0,-1 0 0,0-1 0,1 1-1,-1 0 1,0 0 0,0 0 0,1 0 0,-1-1 0,0 1 0,0 0 0,1 0-1,-1-1 1,0 1 0,0 0 0,0 0 0,1-1 0,-1 1 0,0 0-1,0-1 1,0 1 0,0 0 0,0-1 0,0 1 0,1 0 0,-1-1 0,0 1-1,0 0 1,0-1 0,0 1 0,0 0 0,-1-1 0,1 1 0,0 0 0,0-1-1,0 1 1,0 0 0,0-1 0,0 1 0,0 0 0,-1-1 0,1 1-1,0 0 1,0 0 0,0-1 0,-1 1 0,1 0 0,0 0 0,0-1 0,-1 1-1,1 0 1,0 0 0,0 0 0,-1 0 0,1-1 0,0 1 0,-1 0 2,28-15-74,-13 10 64,0 2 0,0 0-1,1 0 1,-1 2 0,1-1 0,-1 2 0,1 0-1,-1 1 1,1 0 0,-1 1 0,7 2 10,-4-1 0,0-1-1,0 0 1,0-1 0,0-1 0,0-1 0,0 0 0,14-4 0,7-10 20,-71 24 162,17-1-172,-1-1 0,1-1-1,-1-1 1,0 0-1,-1-1 1,1-1-1,-1 0 1,1-2 0,-1 0-1,0-1 1,-7-1-10,-19-21-35,43 21 33,0 1-1,0-1 0,0 0 0,1 1 0,-1-1 0,0 0 0,1 0 1,-1 0-1,1 0 0,-1 0 0,1 0 0,-1 0 0,1 0 0,-1 0 1,1 0-1,0 0 0,0 0 0,-1 0 0,1 0 0,0 0 0,0 0 0,0 0 1,0-1-1,0 1 0,1 0 0,-1 0 0,0 0 0,0 0 0,1 0 1,-1 0-1,1 0 0,-1 0 0,1 0 0,-1 0 0,1 0 0,-1 0 1,1 1-1,0-1 0,0 0 0,-1 0 0,1 1 0,0-1 0,0 0 3,7-4-13,1 0-1,0 0 1,0 1-1,1 0 0,-1 1 1,1 0-1,0 0 1,0 1-1,0 1 0,0-1 1,0 2-1,0-1 1,0 1-1,6 1 14,6-1-34,2-1-34,66-11-734,-321 107 747,109-64 48,122-32 1,-1 0-1,1 0 0,0 0 1,-1 0-1,1 0 0,0 0 1,0 0-1,0 0 1,0 0-1,0 0 0,0 0 1,0 0-1,0 0 0,1 0 1,-1 0-1,0-1 1,1 1-1,-1 0 0,1 0 1,-1 1-1,1-1 0,-1 0 1,1 0-1,-1 0 1,1 0-1,0 0 0,0 1 1,-1-1-1,1 0 0,0 0 1,0 1-1,0-1 7,2-3-2,0 1 0,0-1 0,0 1-1,1 0 1,-1 0 0,1 0 0,0 0 0,-1 1-1,1 0 1,0-1 0,1 1 0,-1 1 0,0-1-1,1 1 1,-1-1 0,1 1 0,-1 1 0,1-1 0,-1 0-1,1 1 1,-1 0 0,6 1 2,99 29-165,-2-6 53,-95-30 12,-28-2 117,-1 6 24,-1 1-1,1 0 0,-1 1 1,1 1-1,0 0 1,0 2-1,-3 0-40,-101 5 150,81-24-126,59-1-161,-5 13 9,-1 0-1,1 1 1,0 1-1,0 0 1,0 1-1,0 0 1,0 1 0,6 1 128,69 12-4619,-41-1 1136</inkml:trace>
  <inkml:trace contextRef="#ctx0" brushRef="#br0" timeOffset="139646.165">7103 13068 8754,'11'-10'4108,"13"-6"-3695,-20 14-317,11-5-91,1 1 1,0 1-1,0 0 0,1 1 1,-1 1-1,1 1 0,-1 0 1,1 1-1,0 1 1,4 1-6,10-2 2,-13 0-9,1 1-136,1 0 1,0-2-1,0 0 1,-1-2-1,1 0 1,-1-1 0,15-6 142,0-1-4131,-14 6 976</inkml:trace>
  <inkml:trace contextRef="#ctx0" brushRef="#br0" timeOffset="140177.807">9837 12801 4361,'46'11'1152,"6"0"312,-8-8-1207,7-8-161,-14-8-72,1-10-1473,-10 0 513</inkml:trace>
  <inkml:trace contextRef="#ctx0" brushRef="#br0" timeOffset="140859.004">10616 12747 4273,'32'-12'1912,"0"-2"-55,-7 0-1073,3 7-640,-13-1-1168,6 10-809,-6 4-287</inkml:trace>
  <inkml:trace contextRef="#ctx0" brushRef="#br0" timeOffset="141109.404">7293 12900 3225,'0'1'261,"1"0"1,-1 0-1,1 1 1,-1-1-1,1 0 0,0 0 1,-1 0-1,1 0 1,0-1-1,0 1 1,0 0-1,0 0 1,0 0-1,0-1 1,0 1-1,0 0 0,0-1 1,0 1-1,0-1 1,0 1-1,0-1 1,0 1-1,0-1 1,1 0-1,-1 0 1,0 0-1,0 0 0,1 1-261,55-14 1950,109-76-725,-130 66-1101,1 2 1,0 1-1,32-10-124,-57 26-149,1-1 0,0 2 0,0 0 0,0 1 0,0 0 0,1 1 0,-1 0 0,0 1 0,1 1 0,-1 0 0,0 1 0,1 0 0,-1 1 0,0 0 149,32 12-2576,-3-1-398</inkml:trace>
  <inkml:trace contextRef="#ctx0" brushRef="#br0" timeOffset="142077.761">8279 12832 4825,'232'-99'3214,"-218"97"-2990,0 1 0,0 1 0,0 0 1,0 1-1,0 1 0,0 0 0,0 0 0,0 2 0,-1 0 0,1 0 1,-1 1-1,0 1 0,9 5-224,-7-3 239,1-2 0,0 1 1,0-2-1,1 0 0,-1-1 0,1-1 0,0-1 1,12 1-240,-18-5 113,1 1 1,0-2-1,-1 0 1,0 0 0,0-1-1,0 0 1,0-1-1,0 0 1,-1-1 0,0 0-1,5-5-113,-3 3 25,0 0 0,0 1 1,1 1-1,0 0 0,0 1 0,1 0 0,7-1-25,-8 6 5,-1 0-1,1 1 0,0 0 0,-1 1 1,1 1-1,-1-1 0,0 2 0,0 0 1,0 0-1,0 1 0,-1 1 0,5 3-4,11 3 13,-17-7-14,0-1 0,0 0-1,1-1 1,-1 0 0,1-1-1,0 0 1,0-1 0,-1 0-1,1 0 1,0-1 0,0-1-1,0 0 1,0 0 0,0-1-1,-1 0 1,1-1 0,3-2 1,97-46-300,-96 48 280,1 1 0,-1 1 0,1 1 0,0 0 0,-1 1 0,1 1 1,-1 0-1,1 1 0,-1 1 0,0 1 0,0 0 0,-1 0 0,4 3 20,48 14-3,-47-16 6,-3 1-2,1-2 1,-1 0-1,1 0 1,0-1 0,0-2-1,1 1 1,-1-2-1,0 0 1,1-1-1,-1-1 1,1-1-1,-1 0 1,0-2-1,11-2-1,34-22 6,-45 19-3,0 0 0,0 2 1,1 0-1,0 1 0,0 0 1,1 2-1,0 0 0,-1 1 1,1 1-1,3 1-3,2 3-6,0 2 0,0 0 0,-1 2 0,1 0 1,-1 2-1,7 4 6,-12-4-7,2-1 0,-1-1 0,0-1 0,1 0 0,0-2 0,0 0 0,1-1 0,-1-1 1,8-1 6,2-5-48,-1-1 0,0-1 1,0-2-1,-1-1 0,13-7 48,91-28-714,-80 36 518,0 3-1,0 1 0,1 3 1,46 4 196,96-18 6,-13-10-3,-19 36-8,-9-22 43,58 13-14,-21 13-24,-172-13 54,-1-1-1,1-1 1,0 0-1,-1-2 1,0 0-1,2-1-53,25-4 223,15-4-55,-41 7-102,-1 1-1,1 1 1,1 1 0,-1 1-1,0 0 1,3 2-66,20 2 142,-22-3-107,-1 2-1,0 0 0,0 1 0,0 1 0,16 6-34,21 2 91,-69-23-166,4 4-91,8 7 23,0-1 0,1 0 0,-1 0 0,0 0 0,0 0 0,0 1 0,0-1 0,0 0 0,0 1 0,0-1 0,0 1 0,0-1-1,0 1 1,0-1 0,0 1 0,-1 0 0,1 0 0,0-1 0,0 1 0,0 0 0,0 0 0,-1 0 0,1 0 0,0 1 0,0-1 0,0 0 0,0 0 0,-1 1 0,1-1 0,0 0 0,0 1 0,0 0 0,0-1 143,-10 10-2869</inkml:trace>
  <inkml:trace contextRef="#ctx0" brushRef="#br0" timeOffset="142525.398">13037 12619 8930,'-1'20'6457,"10"-8"-5268,-6-17-1153,-5-106 28,-8 32-222,10 126 70,24 87 1711,-21-133-1340,-5-18-306,-20-94-4574,11 70 1323</inkml:trace>
  <inkml:trace contextRef="#ctx0" brushRef="#br0" timeOffset="143260.412">13018 12489 4057,'-2'5'10397,"3"4"-6722,-2-15-2843,2 6-830,-1 0-1,0 0 1,0-1-1,0 1 1,0 0-1,0-1 0,0 1 1,0 0-1,0 0 1,0-1-1,1 1 1,-1 0-1,0 0 1,0-1-1,-1 1 0,1 0 1,0-1-1,0 1 1,0 0-1,0 0 1,0-1-1,0 1 0,0 0 1,0 0-1,0-1 1,-1 1-1,1 0 1,0 0-1,0-1 1,0 1-1,0 0 0,-1 0 1,1 0-1,0-1 1,0 1-1,-1 0 1,1 0-1,0 0 0,0 0 1,-1 0-1,1 0 1,0-1-1,0 1 1,-1 0-1,1 0 1,0 0-1,0 0 0,-1 0 1,1 0-1,0 0 1,-1 0-1,1 0 1,0 0-1,0 0 0,-1 0 1,1 0-1,0 1 1,0-1-1,-1 0 1,1 0-1,0 0 1,0 0-1,-1 0 0,1 1 1,0-1-1,0 0 1,-1 0-1,1 0-1,-9 20 50,6-3-23,1 1 0,2 0 0,-1 0 0,2 0 0,0-1 0,4 15-27,-5-79 38,-26-162 144,22 199-123,2 15 14,1 19 32,2 14 81,2 0-1,1 0 0,2 0 1,2-1-1,6 15-185,-1-39 376,-9-44-178,-5 0-128,-2 1 0,-2-1 0,0 1 0,-8-22-70,3 23 65,10 30-64,0-1 0,0 0 1,0 0-1,0 1 0,-1-1 0,1 0 0,0 0 1,0 0-1,0 1 0,-1-1 0,1 0 0,0 0 1,0 0-1,-1 0 0,1 1 0,0-1 1,0 0-1,-1 0 0,1 0 0,0 0 0,0 0 1,-1 0-1,1 0 0,0 0 0,-1 0 0,1 0 1,0 0-1,0 0 0,-1 0 0,1 0 1,0 0-1,0 0 0,-1 0 0,1 0 0,0-1 1,0 1-1,-1 0 0,1 0 0,0 0 0,0 0 1,-1 0-1,1-1 0,0 1 0,0 0 1,0 0-1,-1 0 0,1-1 0,0 1 0,0 0 1,0 0-1,0-1 0,0 1 0,0 0 0,-1 0 1,1-1-1,0 1 0,0 0 0,0-1 1,0 1-1,0 0 0,0 0 0,0-1 0,0 1 1,0 0-1,0 0 0,0-1-1,-3 24 60,4 0-66,1 0 0,1 0-1,1-1 1,1 1 0,1-1 0,7 17 6,-30-116-6398,3 17 1977</inkml:trace>
  <inkml:trace contextRef="#ctx0" brushRef="#br0" timeOffset="148029.966">6867 13031 3833,'5'-62'7447,"-26"-83"-6575,-54-285-2015,55 297-1459,-42-352 1529,52 360 2499,6-1 0,8-67-1426,-1 60 15,1-253 664,11 10-345,1-56 820,3 13-578,26-63-316,-22 282-101,-18 179-100,-1 0 1,-1-1 0,-1 1-1,0-1 1,-2 1-1,-1-1 1,0 1-1,-2-1 1,-2-7-60,3 21 69,0-1 1,0 0-1,1 1 1,1-1-1,-1 0 1,1 1-1,1-1 1,-1 0-1,2 0 1,-1 1-1,2-4-69,29-117 874,-28 100-540,-12 37-1239,3 4-1676,-5 1 14</inkml:trace>
  <inkml:trace contextRef="#ctx0" brushRef="#br0" timeOffset="148322.123">6829 8313 5913,'-9'-13'6503,"0"-31"-5383,6-108-338,-16-66-508,-25-96-274,33 253 87,3 0 0,3-1 0,2 0-1,3 0 1,3-9-87,-3 17 1811,18 47-1946,-16 1 139,1 0 1,-1 0-1,-1 0 0,1 0 0,-1 0 0,0 0 0,0 0 0,-1-1 1,0 1-1,0 0 0,-1-1-4,6-46 30,6 23 16,-16 48-205,0-4 173,1-1 1,0 1-1,1 0 1,1 0-1,0 0 0,1 0 1,0 0-1,1 0 1,1 0-1,1 7-14,-1 16 23,15 295 254,-15-299-261,-2-27-4,-1-22-3,-9-266-42,10 36 118,8 225-110,-3-11-155,-9 110-702,-14 304-5236,9-259 3134</inkml:trace>
  <inkml:trace contextRef="#ctx0" brushRef="#br0" timeOffset="156182.007">13037 12581 4873,'15'12'7529,"-14"-12"-7503,-1 1 0,0-1-1,1 0 1,-1 0 0,1 0 0,-1 0 0,1 0-1,-1 0 1,1 0 0,-1 0 0,1 0 0,-1 0-1,1 0 1,-1 0 0,1 0 0,-1-1 0,1 1-1,-1 0 1,1 0 0,-1 0 0,1-1 0,-1 1-1,0 0 1,1 0 0,-1-1 0,1 1 0,-1-1 0,0 1-1,1 0 1,-1-1 0,0 1 0,0-1 0,1 1-1,-1 0 1,0-1 0,0 1 0,0-1 0,1 1-1,-1-1 1,0 1 0,0-1 0,0 1 0,0-1-1,0 1 1,0-1 0,0 1 0,0-1 0,0 1-1,0-1 1,-1 0-26,2-4 80,0 0 0,-1 0 0,1 0 0,-1 0 0,-1 0 0,1 0 0,-1 0 0,0-1 0,0 1 0,0 1 0,-1-1 0,1 0 0,-1 0 0,-1 0-1,1 1 1,-1-1 0,1 1 0,-1 0 0,-2-2-80,5 5 18,-1 1 0,1-1 0,-1 0 0,1 1 0,-1-1 0,1 1-1,-1-1 1,1 1 0,-1-1 0,1 1 0,-1-1 0,0 1 0,1-1 0,-1 1-1,0 0 1,1 0 0,-1-1 0,0 1 0,1 0 0,-1 0 0,0 0 0,0 0 0,1 0-1,-1-1 1,0 2 0,0-1 0,1 0 0,-1 0 0,0 0 0,1 0 0,-1 0 0,0 0-1,0 1 1,1-1 0,-1 0 0,0 1 0,1-1 0,-1 0 0,1 1 0,-1-1-1,0 1 1,1-1 0,-1 1 0,1-1 0,-1 1 0,1 0 0,0-1 0,-1 1 0,1-1-1,-1 1 1,1 0 0,0 0 0,0-1 0,-1 1-18,-8 41 213,9-34-200,0 0 0,0-1-1,1 1 1,0 0 0,0-1 0,1 1-1,0-1 1,0 1 0,1-1-1,0 0 1,3 5-13,-6-11-3,1-1-1,-1 0 0,1 1 1,-1-1-1,1 0 1,-1 0-1,1 0 1,-1 0-1,1 1 0,-1-1 1,1 0-1,-1 0 1,1 0-1,-1 0 1,1 0-1,0 0 1,-1 0-1,1-1 0,-1 1 1,1 0-1,-1 0 1,1 0-1,-1 0 1,1-1-1,-1 1 0,1 0 1,-1 0-1,1-1 1,-1 1-1,0-1 1,1 1-1,-1 0 0,1-1 1,-1 1-1,0-1 1,1 1-1,-1 0 1,0-1-1,0 1 0,1-1 1,-1 1-1,0-1 1,0 0-1,0 1 1,0-1-1,0 1 0,1-1 1,-1 1-1,0-1 1,0 1-1,0-1 1,0 1-1,-1-1 0,1 1 1,0-1-1,0 0 1,0 1-1,0-1 1,-1 1-1,1-1 0,0 1 1,0-1 3,1-11 15,0-1-1,-1 0 1,0 0 0,-1 0 0,0 1 0,-1-1 0,0 0-1,-1 1 1,-1-2-15,4 14 5,-1 0-1,1 0 1,0 1-1,0-1 1,0 0-1,0 0 1,0 0-1,0 1 1,0-1-1,0 0 1,0 0-1,-1 0 1,1 1-1,0-1 1,0 0-1,0 0 1,0 0-1,-1 0 1,1 0-1,0 1 1,0-1-1,0 0 1,-1 0-1,1 0 1,0 0-1,0 0 1,0 0-1,-1 0 1,1 0-1,0 0 1,0 0-1,-1 0 1,1 0-1,0 0 1,0 0-1,0 0 1,-1 0-1,1 0 1,0 0-1,0 0 1,-1 0-1,1 0 1,0 0-1,0 0 1,0 0-1,-1-1 1,1 1-1,0 0 1,0 0-1,0 0 1,0 0-1,-1 0 1,1-1-1,0 1 1,0 0 0,0 0-1,0 0 1,0-1-1,0 1-4,-4 22 130,13 58 101,-9-80-231,0 0-1,0-1 1,0 1-1,1 0 1,-1-1 0,0 1-1,0 0 1,1-1-1,-1 1 1,0 0 0,1 0-1,-1-1 1,0 1 0,1 0-1,-1 0 1,0 0-1,1 0 1,-1-1 0,1 1-1,-1 0 1,0 0-1,1 0 1,-1 0 0,0 0-1,1 0 1,-1 0-1,1 0 1,-1 0 0,0 0-1,1 0 1,-1 0 0,1 0-1,-1 0 1,0 0-1,1 1 1,-1-1 0,0 0-1,1 0 1,-1 0-1,1 1 1,-1-1 0,0 0-1,0 0 1,1 1-1,-1-1 1,0 0 0,1 1-1,-1-1 1,0 0 0,0 1-1,0-1 1,1 0-1,-1 1 1,0-1 0,0 0-1,0 1 1,0-1-1,0 1 1,0-1 0,0 0-1,0 1 1,8-35-51,-21-73 139,4 100-63,5 25-30,5 13 57,1 0-1,1-1 0,2 1 0,1-1 0,2 0 0,0-1 1,2 1-1,4 3-51,-14-33 4,0-1 0,0 1 1,0 0-1,0 0 0,0 0 0,0 0 1,0 0-1,0-1 0,0 1 0,1 0 1,-1 0-1,0 0 0,0 0 0,0 0 1,0-1-1,0 1 0,1 0 0,-1 0 1,0 0-1,0 0 0,0 0 0,0 0 1,1 0-1,-1 0 0,0 0 0,0 0 1,0 0-1,1 0 0,-1 0 0,0 0 1,0 0-1,0 0 0,0 0 0,1 0 1,-1 0-1,0 0 0,0 0 0,0 0 1,1 0-1,-1 0-4,-1-21 44,0 2-3,-1 0 0,-2 0-1,1 0 1,-2 1 0,-1-1 0,0 1-1,-1 1 1,-9-17-41,15 35 4,1-1 1,0 0 0,0 1-1,0-1 1,-1 0-1,1 0 1,0 1-1,0-1 1,-1 0-1,1 0 1,0 1-1,0-1 1,-1 0 0,1 0-1,0 0 1,-1 0-1,1 1 1,0-1-1,-1 0 1,1 0-1,-1 0 1,1 0 0,0 0-1,-1 0 1,1 0-1,0 0 1,-1 0-1,1 0 1,0 0-1,-1 0 1,1 0-1,-1 0 1,1 0 0,0-1-1,-1 1 1,1 0-1,0 0 1,0 0-1,-1 0 1,1-1-1,0 1 1,-1 0 0,1 0-1,0-1 1,0 1-1,-1 0 1,1 0-1,0-1 1,0 1-1,0 0 1,-1-1-1,1 1 1,0 0 0,0-1-1,0 1 1,0 0-1,0-1 1,0 1-1,0-1 1,0 1-1,0 0-4,-1 33 200,19 69 64,-18-102-264,0 0 1,0-1-1,0 1 0,0 0 0,0 0 0,0 0 0,0-1 0,0 1 0,0 0 0,0 0 1,0 0-1,0-1 0,0 1 0,0 0 0,1 0 0,-1 0 0,0-1 0,0 1 0,0 0 1,0 0-1,0 0 0,0 0 0,1 0 0,-1-1 0,0 1 0,0 0 0,0 0 0,1 0 1,-1 0-1,0 0 0,0 0 0,0 0 0,1 0 0,-1 0 0,0 0 0,0 0 0,0-1 1,1 1-1,-1 0 0,0 0 0,0 1 0,0-1 0,1 0 0,-1 0 0,0 0 0,0 0 0,0 0 1,1 0-1,-1 0 0,0 0 0,0 0 0,0 0 0,1 0 0,-1 1 0,0-1 0,0 0 1,0 0-1,0 0 0,0 0 0,1 0 0,-1 1 0,0-16 22,0 0 0,-1 0 0,-1 0 0,0 1 0,-1-1-1,-1 1 1,-4-12-22,-4 17 15,14 85 2,28 65 230,-22-136-156,-4-24-47,-3 1-24,-1 0 0,-1 0 0,-1 0 0,0 0 1,-2 0-1,0 1 0,0-1 0,-2 1 0,-3-8-20,9 24 0,0 1 0,0-1 0,0 1 0,0 0 0,0-1 0,0 1 0,0-1 0,0 1 0,0-1 0,0 1-1,0-1 1,0 1 0,0 0 0,0-1 0,0 1 0,0-1 0,0 1 0,0 0 0,-1-1 0,1 1 0,0-1 0,0 1 0,-1 0 0,1-1 0,0 1 0,0 0-1,-1-1 1,1 1 0,0 0 0,-1-1 0,1 1 0,0 0 0,-1 0 0,1 0 0,-1-1 0,1 1 0,0 0 0,-1 0 0,1 0 0,-1 0 0,1 0 0,-1 0-1,1 0 1,0 0 0,-1 0 0,1 0 0,-1 0 0,1 0 0,-1 0 0,1 0 0,0 0 0,-1 0 0,1 0 0,-1 0 0,1 1 0,0-1 0,-1 0 0,1 0-1,-1 0 1,1 1 0,0-1 0,-1 0 0,1 1 0,0-1 0,0 68-32,19 116 380,-6-78-4731,-12-92 1373</inkml:trace>
  <inkml:trace contextRef="#ctx0" brushRef="#br0" timeOffset="160781.865">6811 8389 6185,'9'-33'6530,"-12"-22"-3394,-2 13-2461,17-187-403,-4 104-250,8-355 27,-15 204-20,5 173-41,2 434 166,-3 124 50,-5-452-198,0-2-2,0 0 1,1 0-1,-1 0 1,0 0-1,0 0 0,0 0 1,0 0-1,0 0 0,0 0 1,0 0-1,-1 0 0,1 0 1,0 0-1,0 0 0,-1 0 1,1 0-1,-1 0 0,1 0 1,-1-1-1,1 1 1,-1 0-1,1 0 0,-1 0 1,0-1-1,1 1 0,-1 0 1,0-1-1,0 1 0,1 0 1,-1-1-1,-1 1-4,-7-29 25,5-307-93,-7-49 104,19 273-36,-4 100-68,-7 17 8,0 47-22,5-37 55,2 220-28,-17 147 55,10-310-20,-3-130-15,-10-157 104,32 7-51,-11 180-11,-1 62-175,0 12 42,7 65 91,-4 0 0,-6 0 1,-4 0-1,-6 11 35,1-72-12,8-50 6,-1-1 0,0 0 0,1 0 0,-1 0 0,1 0 0,-1 0 0,1-1 0,-1 1 0,0 0 0,1 0 0,-1 0 0,1 0 0,-1 0 0,1-1 0,-1 1 0,1 0 1,-1-1-1,1 1 0,0 0 0,-1-1 0,1 1 0,-1 0 0,1-1 0,0 1 0,-1-1 0,1 1 0,0-1 0,-1 1 0,1-1 0,0 1 0,0-1 0,-1 1 0,1-1 0,0 1 1,0-1-1,0 1 0,0-1 0,0 0 0,0 1 0,0-1 0,0 1 0,0-1 0,0 1 0,0-1 0,0 1 0,0-1 6,-20-73-131,2-1-1,4-1 1,3 0 0,3 0-1,4-1 1,4-48 131,5 79-63,3 55-54,0 41-7,7 36 46,24 131 64,-6 44 14,-17 212 116,-20-359-557,-2-69-2609,4-22 517</inkml:trace>
  <inkml:trace contextRef="#ctx0" brushRef="#br0" timeOffset="166055.733">13039 12654 9602,'15'13'5189,"-14"-12"-5186,0 0 0,0 0 0,0 0 0,-1 1 0,1-1 0,0 0 0,0 0 0,1-1 0,-1 1 0,0 0 0,0 0 0,0 0 0,1-1 0,-1 1 0,0-1 0,1 1 0,-1-1 0,0 1 0,1-1 0,-1 0 0,1 0 0,-1 0 0,0 0 0,1 0 0,-1 0 1,1 0-1,-1 0 0,0 0 0,1-1 0,-1 1 0,1 0 0,-1-1 0,0 1 0,1-1-3,1-2 38,-1 0 0,1 0 0,0 0 0,-1 0 0,0-1 0,0 1 0,0-1 0,0 1 1,-1-1-1,1 0 0,-1 1 0,0-1 0,0 0 0,0 0 0,-1 0 0,1 0 0,-1 0 0,0 0 0,0 0 0,0 0 0,-1 0 0,1 0 1,-1 0-1,0 0 0,0 0 0,-1 1 0,1-1 0,-1 0 0,1 1 0,-1-1 0,-2-1-38,4 4 17,-1 1 0,1-1 0,-1 0-1,1 0 1,-1 0 0,0 1 0,0-1 0,1 1-1,-1-1 1,0 0 0,0 1 0,0-1 0,0 1-1,1 0 1,-1-1 0,0 1 0,0 0 0,0-1-1,0 1 1,0 0 0,0 0 0,0 0 0,0 0-1,0 0 1,0 0 0,0 0 0,0 0 0,0 0-1,0 0 1,0 1 0,0-1 0,0 0 0,0 1-1,0-1 1,1 1 0,-1-1 0,0 1 0,0-1-1,0 1 1,0 0 0,1-1 0,-1 1 0,0 0-1,1 0 1,-1-1 0,1 1 0,-1 0 0,1 0-1,-1 0 1,1 0 0,-1 0 0,1 0-17,-20 51 365,19-50-358,1 1 1,-1 0-1,0-1 1,1 1-1,0 0 1,0 0-1,0-1 1,0 1-1,0 0 1,0-1-1,0 1 1,1 0-1,0-1 0,-1 1 1,1 0-1,0-1 1,0 1-1,1-1 1,-1 1-1,0-1 1,1 0-1,0 1-7,0-3 11,-1-1-1,1 0 1,-1 0-1,0 0 1,1 0-1,-1 0 1,0 0-1,1 0 1,-1 0 0,0 0-1,0-1 1,0 1-1,0-1 1,0 1-1,0 0 1,-1-1-1,1 1 1,0-1 0,-1 0-1,1 1 1,-1-1-1,0 1 1,1-1-1,-1-1-10,1 0 35,3-9 81,0 0 0,-1-1-1,0 1 1,-1 0 0,-1-1 0,0 0-1,0 1 1,-1-1 0,-1 0 0,-1-4-116,-7 31 484,-4 113-235,16-120-222,1-18-4,0-13 13,-1 1 0,-1-1 0,-2 0 0,0 0 0,-1 0 0,-1 0 0,-2 0 0,-3-12-36,7 37 0,0-1-1,-1 1 1,1-1 0,0 0 0,0 1 0,-1-1 0,1 0 0,0 1 0,-1-1 0,1 0-1,0 0 1,-1 0 0,1 1 0,-1-1 0,1 0 0,0 0 0,-1 0 0,1 0 0,-1 1 0,1-1-1,-1 0 1,1 0 0,0 0 0,-1 0 0,1 0 0,-1 0 0,1 0 0,-1 0 0,1-1 0,0 1-1,-1 0 1,1 0 0,-1 0 0,1 0 0,0 0 0,-1-1 0,1 1 0,-1 0 0,1 0-1,0-1 1,-1 1 0,1 0 0,0-1 0,0 1 0,-1 0 0,1-1 0,0 1 0,0 0 0,-1-1-1,1 1 1,0-1 0,0 1 0,0 0 0,0-1 0,-1 1 0,1-1 0,0 1 0,0-1 0,0 1-1,0 0 1,0-1 0,0 1 0,0-1 0,-13 39-39,9-24 39,0 1-1,1 1 0,1-1 1,0 0-1,1 1 0,0-1 1,2 1-1,1 11 1,-2-27-1,0 0 1,0 1-1,-1-1 0,1 0 1,0 1-1,0-1 1,0 1-1,0-1 0,0 0 1,0 1-1,0-1 0,0 0 1,1 1-1,-1-1 0,0 1 1,0-1-1,0 0 1,0 1-1,0-1 0,1 0 1,-1 1-1,0-1 0,0 0 1,1 1-1,-1-1 1,0 0-1,0 0 0,1 1 1,-1-1-1,0 0 0,1 0 1,-1 0-1,0 1 0,1-1 1,-1 0-1,0 0 1,1 0-1,-1 0 0,0 0 1,1 0-1,-1 0 0,1 0 1,-1 0-1,0 0 1,1 0-1,-1 0 0,1 0 1,-1 0-1,0 0 0,1 0 1,-1 0-1,0 0 0,1 0 1,-1 0-1,1-1 1,1-9 26,0-1 0,0 0-1,-1 0 1,0 1 0,-1-1-1,0 0 1,-1 0 0,-2-10-26,-3 54-148,11 153 66,-5-243 245,0-81 5,0 130-247,-1 17 19,0 23-18,9 95 6,-1-159 164,-7-62-1646,-8 79-1900,-6 25-178</inkml:trace>
  <inkml:trace contextRef="#ctx0" brushRef="#br0" timeOffset="170542.09">13879 8077 2312,'7'0'7948,"-8"8"-3139,-5-1-3942,-11-5 666,-12-8-1101,-2 1 0,1 2-1,0 1 1,0 1 0,-5 1-432,-59-2 398,90 2-352,-1-1 1,1 1-1,0-1 1,0 0 0,0 0-1,0 0 1,0-1-1,0 1 1,0-1 0,0 0-1,0 0 1,1 0-1,-1-1 1,1 1 0,0-1-1,0 0 1,0 0-1,-3-3-46,7 6 0,-1 0 0,0 0 0,0 0 0,0 0 0,1-1 0,-1 1 0,0 0 0,0 0 0,0 0-1,1-1 1,-1 1 0,0 0 0,0 0 0,0-1 0,0 1 0,0 0 0,0 0 0,1-1 0,-1 1-1,0 0 1,0-1 0,0 1 0,0 0 0,0 0 0,0-1 0,0 1 0,0 0 0,10 5-32,15 6-4,0-1 1,2-1-1,-1-1 1,1-1-1,26 3 36,-37-11 114,-133-6 120,0 20-270,127-39-2831,2 4-870,1-6-517</inkml:trace>
  <inkml:trace contextRef="#ctx0" brushRef="#br0" timeOffset="173332.462">12958 12536 5217,'13'-216'5290,"-2"-108"-3422,2-62-1438,-3 160-343,24-310 365,-11 179-324,1-26 244,23 97-290,7-57 306,-12 153-160,12-26-147,-39 130-14,-5 5 106,6 25-67,-11 22 171,-2 0 0,-1 0 0,-2-1 0,-1-7-277,17-51 197,0-32-174,-1 38 15,1-26-39,-3 56-12,0-45 47,-6 13 61,23-48 59,-5-23-45,-3 96-92,-22 61 33,-3 1-3631,3 0 944</inkml:trace>
  <inkml:trace contextRef="#ctx0" brushRef="#br0" timeOffset="176494.71">6794 7499 7610,'-12'-39'5833,"12"-25"-5432,1 27 83,11-308 327,-16 313-740,3 42 24,4 251 233,-3-243-270,0-12 10,1-12 54,0-39 16,-2 0 0,-2 0 0,-7-34-138,3 53 148,1 37 378,-1 26-171,-3-71-346,-9-47-1809,20 81 1765,-1 0 1,0 0 0,0 0-1,1 0 1,-1-1 0,0 1-1,0 0 1,0 0 0,1 0-1,-1 0 1,0 0 0,0 0-1,1 0 1,-1 0 0,0 0-1,0-1 1,0 1 0,0 0-1,1 0 1,-1 0 0,0 0-1,0-1 1,0 1 0,0 0-1,0 0 1,1-1 0,-1 1 34,-9-17 4022,37 1-4111,81 14-113,-60-13 226,-42 11-21,0 1-1,0 0 0,0 1 0,1-1 1,-1 1-1,1 1 0,-1-1 1,1 1-1,0 1 0,-1 0 0,1 0 1,1 0-3,49-5 22,-35 2-23,0 1 1,0 0-1,0 2 1,0 1-1,0 0 1,0 2-1,0 1 1,2 1 0,-11-3-3,0-2 1,0 0 0,0 0 0,1-1 0,-1-1 0,-1-1 0,1 0 0,0 0 0,6-4 2,82-13-19,127 26 15,184-70-13,-27 24 49,-19 7-57,-204 22 19,203-21 6,-194 33 6,230-13-20,19 2 46,-84 0-80,54-3 100,-329 13-76,0 4 0,0 2-1,52 13 25,-103-17 4,210 9 81,-100-9-93,177 8-46,-131-17 112,132 13-58,-175 15-23,-102-15 29,-1-1 1,1-1-1,0-1 1,0-1 0,0 0-1,0-2 1,18-3-7,123-33 56,-72 52-67,-29-2 15,-9-14 43,5 9 17,-1-5-48,-13 10-39,-27-4 45,-14-8-18,1 0 0,0 0 0,0-1 0,0 1 0,0-1 0,1 0 0,-1 0 0,0 0 0,0-1 0,1 1 0,-1-1 0,0 0 0,1-1 0,-1 1 0,0 0 1,1-1-1,-1 0 0,0 0 0,0-1 0,0 1 0,0-1 0,0 0 0,0 0 0,1 0-4,28 11 105,-33-10-61,-9 12-2089,2-6-1152,-1 2-312</inkml:trace>
  <inkml:trace contextRef="#ctx0" brushRef="#br0" timeOffset="177071.327">13558 6810 6033,'1'-10'4814,"1"5"-328,3 13-3657,-3-4-775,0 1-22,1 0 0,-1 0 0,0 0 0,0 0 0,0 0 1,-1 0-1,1 1 0,-1-1 0,-1 0 0,1 1 0,-1-1 1,0 1-1,0-1 0,0 1 0,-1-1 0,0 2-32,-12 47 264,3 1-1,2 0 1,1 29-264,4-45 180,-5 77 224,6-65-351,-2 1 1,-2-1 0,-2 1 0,-14 44-54,6-48 21,-30 126 139,36 39 70,10-80 300,0-132-521,0-1-1,0 1 1,0-1 0,0 1-1,0-1 1,0 1-1,0-1 1,0 0-1,0 1 1,0-1-1,0 1 1,0-1-1,0 1 1,-1-1-1,1 1 1,0-1-1,0 0 1,0 1-1,-1-1 1,1 0-1,0 1 1,-1-1-1,1 1 1,0-1-1,-1 0 1,1 0-1,0 1 1,-1-1 0,1 0-1,-1 0 1,1 1-1,0-1 1,-1 0-1,1 0 1,-1 0-1,1 0 1,-1 0-1,1 0 1,-1 0-1,1 0 1,-1 0-1,1 0 1,0 0-1,-1 0 1,1 0-1,-1 0 1,1 0-1,-1 0 1,1 0-9,-15 2-79,-9 8-4566,1-15 1196</inkml:trace>
  <inkml:trace contextRef="#ctx0" brushRef="#br0" timeOffset="181379.297">2412 8110 2825,'2'-60'6296,"1"-6"-2888,13 51-2315,-21-21-236,-14-66-269,9-50-546,16-7-17,1-22-9,-6 155-16,2-77-3,4 0 1,13-55 2,26-31 13,-26-139 44,24-135 197,-24 183-218,-3 46 28,-2-167 6,-6 228-47,16-73-23,2-11 35,17-308 170,2-19 466,-36 528-656,-6 35 110,-1 0 0,-1 0 0,0 0 0,-2 0 0,-1-14-125,1 10 77,2 0 0,0 0-1,2 0 1,1 1 0,0-1 0,2 1-1,1 1 1,1-1 0,3-4-77,-5 11 53,-7 3-406,-12 13-3176,3 2 440</inkml:trace>
  <inkml:trace contextRef="#ctx0" brushRef="#br0" timeOffset="184244.585">2817 2771 4233,'7'3'7953,"13"3"-5950,8 2-2336,-26-7 339,1 1 3,0-1 0,0 0 1,0 1-1,-1-1 0,1-1 0,0 1 1,0 0-1,0-1 0,0 1 0,0-1 1,0 0-1,1 0 0,-1 0 0,0-1 1,0 1-1,0-1 0,0 0 0,2 0-9,101-45 162,-102 44-159,0 1-1,-1-1 1,1 1 0,0 0 0,0 0 0,0 1 0,-1-1 0,1 1 0,0 0 0,0 0 0,0 0-1,0 0 1,0 1 0,0 0 0,0-1 0,-1 1 0,1 1 0,0-1 0,-1 1 0,1-1-1,-1 1 1,1 0 0,-1 0 0,0 0 0,1 1-3,34 14 28,43-9-8,38 17 9,-36-12-14,-63-16-14,0 2 1,0 0-1,0 2 1,0 0 0,0 1-1,9 3-1,133 20-12,-39-36 8,-85 21 3,-14-3 0,0-1 0,1-1 0,0-1 0,0-2-1,0 0 2,139-2 15,-108 7-10,-51-5 6,0 0 0,0-1-1,0 0 1,0 0 0,1 0-1,-1-1 1,0 1 0,0-1-1,0-1 1,1 1 0,-1-1-1,0 1 1,0-2 0,0 1-1,0 0 1,0-1 0,0 0-1,0 0 1,-1-1 0,3-1-11,-3 1 14,0 0 1,0 1 0,1-1-1,-1 1 1,1 0-1,-1 0 1,1 0 0,-1 0-1,1 1 1,0 0 0,0 0-1,0 0 1,0 1-1,0 0 1,0-1 0,-1 2-1,1-1 1,0 1 0,0-1-1,0 1 1,0 1-1,0-1 1,-1 1 0,1 0-1,0 0-14,115 8 88,-57-9-65,182 28-4,-113-16-50,-114-13 37,-1 0 1,1 1-1,-1 0 1,1 2-1,-1 0 1,4 2-7,38 5 8,148 15-10,53-1 26,-97-6-72,12-1 44,33-16 23,-129-9-17,-55 4-2,1 2 0,-1 0 0,0 1 0,0 2 0,1 0 1,20 5-1,60 9 10,-79-13-4,-1-1-1,1-2 1,0 0-1,-1-2 1,1 0-1,-1-2 1,8-3-6,80 5 33,44-41 269,-132 34-220,19 1 62,-7 1 114,5 14-160,-4-20 122,-34 13-165,-3 0-31,0 1-1,-1-1 1,1 1 0,0-1-1,0 1 1,0 0 0,-1 0-1,1-1 1,0 1 0,0 0 0,0 0-1,0 0 1,0 0 0,-1 0-1,1 0 1,0 0 0,0 0-1,0 0 1,0 0 0,0 0-1,-1 1 1,1-1 0,0 0-1,0 1 1,0-1 0,-1 1 0,1-1-1,0 1 1,0-1 0,-1 1-1,1-1 1,-1 1 0,2 0-24,-2 0 174,0-2-160,0 1 0,0 0 0,0 0 0,0-1 0,-1 1 0,1 0-1,0 0 1,0-1 0,0 1 0,0 0 0,0 0 0,0-1 0,0 1 0,0 0 0,0 0-1,0-1 1,0 1 0,1 0 0,-1 0 0,0-1 0,0 1 0,0 0 0,0 0-1,0 0 1,0-1 0,1 1 0,-1 0 0,0 0 0,0 0 0,0-1 0,0 1 0,1 0-1,-1 0 1,0 0 0,0 0 0,0 0 0,1-1 0,-1 1 0,0 0 0,0 0 0,1 0-1,-1 0 1,0 0 0,0 0 0,1 0 0,-1 0 0,0 0 0,0 0 0,1 0 0,-1 0-1,0 0 1,0 0 0,1 0 0,-1 0 0,0 0 0,0 0-14,26 10 240,-7-14-192,-16 1-33,-7 19 146,1-17-176,0 0 1,0 0-1,0 0 0,-1 1 1,1-1-1,0 1 0,0 0 1,-1 0-1,1 0 0,0 0 1,0 0-1,0 1 0,-1-1 1,1 1-1,0 0 0,0 0 1,0 0 14,1 0-66,-27 7-2948</inkml:trace>
  <inkml:trace contextRef="#ctx0" brushRef="#br0" timeOffset="185730.362">2456 7992 4081,'1'0'7438,"8"35"-5606,-20 201-294,26 10-729,-16-93-509,-12-109-3566,-4-28 824</inkml:trace>
  <inkml:trace contextRef="#ctx0" brushRef="#br0" timeOffset="187952.878">2398 8643 3777,'-2'14'1063,"1"-13"-1023,1-1 0,-1 1 0,1 0 0,-1 0 1,1 0-1,-1 0 0,1 0 0,0 0 0,-1 0 1,1 0-1,0 0 0,0 0 0,0 0 0,0 0 1,-1 0-1,2 0 0,-1 0 0,0 0 0,0 0 0,0 0 1,0 0-1,1 0 0,-1 0 0,0 0 0,1 0 1,-1 0-1,1 0 0,-1 0 0,1 0 0,0 0 1,-1 0-1,1-1 0,0 1 0,-1 0 0,1 0 1,0-1-1,0 1 0,0-1 0,0 1 0,0-1 1,0 1-1,0-1 0,0 1 0,0-1 0,0 0 1,0 1-1,0-1 0,0 0 0,0 0 0,0 0 0,1 0-40,27 0 768,1 1 0,0 2-1,0 1 1,17 5-768,83 8 434,-32-17-277,0-4-1,10-6-156,-12 2 129,-33 5 223,0 3 0,0 3 1,-1 3-1,47 10-352,237 78 816,-311-85-741,1-2 0,0-1 0,1-2-1,24 0-74,41-4 176,-38-2-102,-1 4-1,1 2 0,27 7-73,-5 6 40,-11-1 11,1-4 0,37 0-51,138-8 369,-101-12 52,-132 7-325,201-20 1229,51 8-1325,-158 12 74,11 8-7,43-16 271,-132 5-226,0-2 1,-1-1-1,0-2 1,28-12-113,-42 15 58,-11 3-35,0 0 1,0 1-1,0 0 1,0 0-1,1 1 1,-1 0 0,1 1-1,-1-1 1,8 2-24,94 16 128,-89-12-108,0-1 1,0 0-1,0-2 0,1 0 1,-1-2-1,1 0 1,-1-1-1,0-1 0,0-2 1,13-3-21,103-27 321,-76 20-225,-41 9-87,-1 0 0,1 1 0,-1 2 0,1 0 1,0 1-1,2 0-9,37 5 12,0-3 1,0-2-1,24-6-12,242-24 23,-40 3 6,-22 51 25,-122-31 107,-6 12 72,-49 15-37,-74-15-150,0 0 1,1-1-1,0-1 0,0 0 0,0 0 0,0-1 0,11-1-46,5 12 496,-10-8-121,-70 6-4860,24-20 344,-3-11-1111</inkml:trace>
  <inkml:trace contextRef="#ctx0" brushRef="#br0" timeOffset="190316.284">8604 8905 5513,'34'12'3853,"-33"-12"-3796,-1 1-1,1-1 1,0 0 0,-1 0-1,1 0 1,-1 1 0,1-1-1,-1 0 1,1 0 0,0 0-1,-1 0 1,1 0 0,-1 0-1,1 0 1,0 0 0,-1 0-1,1 0 1,-1-1 0,1 1-1,0 0 1,-1 0 0,1-1-1,-1 1 1,1 0 0,-1 0-1,1-1 1,-1 1 0,1-1-1,-1 1 1,1 0 0,-1-1 0,0 1-1,1-1 1,-1 1 0,0-1-1,1 1 1,-1-1 0,0 1-1,0-1 1,1 0 0,-1 1-1,0-1 1,0 1 0,0-1-1,0 0 1,0 1 0,0-1-1,0 1 1,0-1 0,0 0-57,4-36 367,-4 35-341,-11-337-1642,6-43 2523,-2-100-19,-14-165-611,23 596-284,12-858 569,-16 619-366,14 0-132,5-231-37,-18 494-26,-2-104 6,6 1 1,16-106-8,-2 96 9,-2-93-9,20-54 415,-33 265-186,-1 0 1,-1-1-1,-1 1 0,-1 0 1,-1 0-1,-6-20-229,-6-77 111,24-18 40,-6 97 33,10-44 3,-8 72-126,-1 0 0,0 0 1,-1 0-1,0-1 0,-1 1 1,0-1-1,-1 1 0,-1-1 1,0 0-1,-1-10-61,0 5 124,2 0 0,0 0 0,1 0-1,0 0 1,2 0 0,0 0 0,1 0-124,12-62 251,4-32 127,-18 94-152,-5 21-316,3-2-165,2-2-6495,-4-7 5314,-3 1 4934,4 7-3459,0 0-1,1 1 1,-1-1-1,0 0 0,0 0 1,0 0-1,0 0 0,1 1 1,-1-1-1,0 0 0,0 0 1,0 0-1,0 1 1,0-1-1,0 0 0,0 0 1,1 0-1,-1 1 0,0-1 1,0 0-1,0 0 0,0 1 1,0-1-1,0 0 1,0 0-1,0 1 0,0-1 1,0 0-1,0 0 0,0 0 1,-1 1-1,1-1 0,0 0 1,0 0-1,0 1 1,0-1-1,0 0 0,0 0 1,0 0-1,-1 1 0,1-1 1,0 0-1,0 0 0,0 0 1,0 0-1,-1 0 1,1 1-1,0-1 0,0 0 1,0 0-1,-1 0 0,1 0 1,0 0-1,0 0 0,-1 0 1,1 0-1,0 0 1,0 0-1,-1 0 0,1 0 1,0 0-1,0 0 0,-1 0 1,1 0-1,0 0 0,0 0 1,-1 0-39,6 9 897,-15-20-490,7 13-381,-1 0 0,1 1 0,0-1-1,0 1 1,0-1 0,0 1 0,0 0 0,1 0 0,0 0 0,-1 1-1,1-1 1,0 1 0,0-1 0,1 1 0,-1-1 0,1 1 0,0 0-1,0 0 1,0 0 0,0 0 0,1 0 0,-1 0 0,1 0-1,0 0 1,0-1 0,1 2-26,0 50 9,-1-54-10,0 1 1,0-1 0,0 1-1,1-1 1,-1 1-1,0-1 1,1 0 0,-1 1-1,1-1 1,-1 0-1,1 1 1,0-1 0,0 0-1,-1 1 1,1-1-1,0 0 1,0 0-1,0 0 1,0 0 0,0 0-1,1 0 1,-1 0-1,0 0 1,0-1 0,1 1-1,-1 0 1,0-1-1,1 1 1,-1-1 0,1 1-1,-1-1 1,0 0-1,1 0 1,0 1 0,1-3 9,0 0-1,-1 1 1,1-1 0,0 0 0,-1-1 0,1 1-1,-1 0 1,0-1 0,0 1 0,0-1 0,0 0-1,0 1 1,0-1 0,-1 0 0,1 0 0,-1 0-1,0-1 1,0 1 0,0 0 0,0 0-1,-1-1 1,1-1-9,1-46 392,-12 53 142,5 7-482,1 0 0,0 0 1,0 0-1,1 1 0,0-1 0,0 1 1,1 0-1,0 0 0,1 0 1,0 10-53,0-14-11,0 1 1,1 0-1,0 0 0,0-1 1,1 1-1,-1 0 1,1 0-1,1-1 1,-1 1-1,3 5 11,-3-12-2,0 0 1,0 0-1,0 0 0,0 0 0,0 0 1,0 0-1,0-1 0,0 1 1,0 0-1,0-1 0,0 1 0,0 0 1,0-1-1,-1 1 0,1-1 0,0 0 1,0 1-1,0-1 0,-1 0 0,1 1 1,0-1-1,-1 0 0,1 0 0,-1 1 1,1-1-1,-1 0 0,1 0 0,-1 0 1,1 0-1,-1 0 0,0 0 0,0 0 1,1 0-1,-1 0 0,0 0 0,0 0 1,0 0-1,0 0 0,0-1 2,6-13 40,0-1 1,-1 0-1,-1 0 0,0-1 0,-2 0 0,0 1 0,0-1 0,-2 0 1,0-9-41,0 26 5,0-1 1,0 0 0,0 0 0,0 1 0,0-1-1,0 0 1,0 1 0,0-1 0,0 0 0,-1 1-1,1-1 1,0 0 0,0 1 0,-1-1 0,1 0-1,0 1 1,-1-1 0,1 1 0,-1-1 0,1 0 0,-1 1-1,1-1 1,-1 1 0,1 0 0,-1-1 0,0 1-1,1-1 1,-1 1 0,1 0 0,-1-1 0,0 1-1,1 0 1,-1 0 0,0 0 0,1-1 0,-1 1-1,0 0 1,0 0 0,1 0 0,-1 0 0,0 0-1,1 0 1,-1 1 0,0-1 0,0 0 0,1 0-1,-1 0 1,0 1 0,1-1 0,-1 0 0,1 0-1,-1 1 1,0-1 0,1 1 0,-1-1 0,1 1-1,-1-1 1,1 1 0,-1-1 0,1 1 0,-1-1-1,1 1 1,0 0 0,-1-1 0,1 1 0,0-1 0,-1 1-1,1 0-5,-11 15 35,0 1-1,1 0 0,1 0 0,0 1 0,1 0 0,1 1 0,1-1 0,1 1 1,1 1-1,-1 8-34,5-28 1,0 0-1,1 0 1,-1 0 0,0 0 0,1 0 0,-1 0 0,0 0-1,1 0 1,-1 0 0,0 0 0,1 0 0,-1 0-1,0 0 1,0 0 0,1 0 0,-1 0 0,0 0 0,1 0-1,-1 0 1,0 1 0,1-1 0,-1 0 0,0 0 0,0 0-1,1 0 1,-1 1 0,0-1 0,0 0 0,1 0-1,-1 1 1,0-1 0,0 0 0,0 1 0,1-1 0,-1 0-1,0 0 1,0 1 0,0-1 0,0 0 0,0 1-1,0-1 1,0 0 0,0 1 0,0-1-1,18-33 38,21-91 213,-43 115-185,-6 25-54,6-4-23,0 1 0,0-1 1,1 1-1,1 0 0,0 0 0,0 0 1,2 0-1,-1 0 0,2 0 1,0 0-1,1 6 11,-2-20-7,1 1 1,-1-1-1,0 0 0,1 1 0,-1-1 0,0 1 1,1-1-1,-1 1 0,1-1 0,-1 1 1,1 0-1,-1-1 0,1 1 0,-1-1 0,1 1 1,-1 0-1,1 0 0,0-1 0,-1 1 0,1 0 1,-1 0-1,1 0 0,0 0 0,-1-1 1,1 1-1,0 0 0,-1 0 0,1 0 0,0 1 1,-1-1-1,1 0 0,-1 0 0,1 0 0,0 0 1,-1 0-1,1 1 0,-1-1 0,1 0 1,0 1-1,-1-1 0,1 0 0,-1 1 0,1-1 1,-1 1-1,1-1 0,-1 1 0,0-1 0,1 1 1,-1-1-1,1 1 0,-1-1 0,0 1 1,0-1-1,1 1 0,-1 0 0,0-1 0,0 1 1,0 0-1,0-1 0,1 1 0,-1-1 0,0 1 1,0 0-1,0-1 0,0 1 0,-1 0 1,1-1-1,0 1 7,30-58-148,-16 21-3098</inkml:trace>
  <inkml:trace contextRef="#ctx0" brushRef="#br0" timeOffset="193764.523">7367 2762 7490,'10'-40'5135,"-10"40"-5103,1-1 0,-1 1 0,0-1 0,1 0 1,-1 1-1,1-1 0,-1 1 0,1-1 0,-1 1 1,1-1-1,-1 1 0,1-1 0,-1 1 0,1-1 1,0 1-1,-1 0 0,1-1 0,0 1 1,-1 0-1,1 0 0,0 0 0,-1-1 0,1 1 1,0 0-1,0 0 0,-1 0 0,1 0 0,0 0 1,-1 0-1,1 0 0,0 0 0,0 1 0,-1-1 1,1 0-1,0 0 0,-1 1 0,1-1 0,0 0 1,-1 1-1,1-1 0,-1 0 0,1 1 0,0-1 1,-1 1-1,1-1 0,-1 1 0,0-1 0,1 1 1,-1 0-1,1-1 0,-1 1-32,4 2 130,-1-1 0,1 1 0,0-1 0,-1 0 0,1 0-1,0 0 1,1-1 0,-1 1 0,0-1 0,0 0 0,1 0 0,-1 0 0,0-1 0,1 0-1,-1 0 1,1 0 0,-1 0 0,0-1 0,1 1 0,-1-1 0,0 0 0,1 0 0,-1-1 0,0 1-1,3-3-129,133-26 1630,-116 27-1580,0 1-1,0 1 1,1 1-1,-1 1 1,0 1 0,3 2-50,39 2 188,10-5-136,6 8 10,-39 3-7,140 25 306,-62-14 177,12 42-286,16-12-75,-130-49-160,0 1 0,0 1 0,0 1 0,-1 1-1,0 0 1,-1 2 0,0 0 0,6 5-17,102 48 32,-61-36-23,213 79-7,-135-44 32,-67-5-37,-48-32 6,-1-1 3,2-2-1,1 0 0,0-2 1,2-1-1,22 11-5,85 41 107,-48-9-123,25 18-34,-100-67 52,0-1 0,1 0-1,0-1 1,1-1 0,0-1 0,1 0-1,0-1 1,0-1 0,1-1 0,5 1-2,86 33 6,-39-13-11,5 5 18,-49-14-14,-1 1 0,-1 2 0,-1 0 0,-1 2 0,-1 1 0,2 4 1,8 11 7,3-1 0,1-2 1,1-1-1,25 15-7,145 105 11,-169-130-16,0-1 1,2-3 0,28 12 4,-6-3-1,78 72-4,-80-49 9,-42-34 4,2-2-1,0 0 1,1-2 0,0 0 0,3 0-8,37 21-1,-2 2 0,41 36 1,66 55-4,49 2 19,16 53-24,-94-65 21,18 40-11,-64-81 29,-64-57-25,-2 0-1,-1 1 1,0 2 0,-2 0-1,4 8-4,133 175 88,-137-176-78,-2 1-1,-1 1 0,-1 0 1,8 27-10,-7-19-6,135 297 89,6 52 270,-133-325-309,-3 2-1,13 61-43,-10-32 0,70 194 148,-76-218-134,-3 1 1,-4 1-1,-2 0 0,-3 7-14,8 138 99,-28-130-27,-6-45-1377,-16-38-4339,-1-16 1093</inkml:trace>
  <inkml:trace contextRef="#ctx0" brushRef="#br0" timeOffset="194960.893">11957 3731 3153,'51'-197'2659,"3"-92"-2072,-38 208 1074,3 0 1,5 2 0,14-32-1662,17-14 3226,-55 126-3184,0-1-1,0 1 1,0-1 0,0 0 0,0 1 0,0-1 0,0 0-1,0 1 1,0-1 0,1 0 0,-1 1 0,0-1 0,0 0 0,0 0-1,0 1 1,1-1 0,-1 0 0,0 1 0,0-1 0,1 0-1,-1 0 1,0 1 0,0-1 0,1 0 0,-1 0 0,0 0-1,1 0 1,-1 1 0,0-1 0,0 0 0,1 0 0,-1 0-1,1 0 1,-1 0 0,0 0 0,1 0 0,-1 0 0,0 0-1,1 0 1,-1 0 0,0 0 0,1 0 0,-1 0 0,0 0-1,1 0 1,-1 0 0,0-1-42,1 8 57,-1 71 342,-2 0 0,-10 47-399,4-42 81,-4 57 57,6 1 0,7 25-138,-1-151 11,0-7-2,1 0 0,-1 0 0,1-1 0,0 1 0,1 0-1,0-1 1,0 1 0,1-1 0,0 1 0,0-1-9,-3-6 6,0 0 1,1 0 0,-1 0-1,0 0 1,1 0 0,-1 0 0,1 0-1,-1 0 1,1 0 0,-1 0-1,1-1 1,0 1 0,-1 0-1,1 0 1,0-1 0,0 1-1,0 0 1,0-1 0,-1 1-1,1-1 1,0 1 0,0-1-1,0 0 1,0 1 0,0-1-1,0 0 1,0 0 0,0 1-1,0-1 1,0 0 0,0 0-1,0 0 1,0 0 0,0 0-1,0-1 1,0 1 0,0 0-1,0 0 1,0-1 0,0 1-1,1-1-6,4-4 58,1 0-1,-1-1 0,0 0 1,-1 0-1,0 0 0,1-1 0,-2 0 1,1 0-1,-1 0 0,0-1 1,0-1-58,0 2 33,336-646 1460,-291 546-2089,-49 107 487,-1 1 0,1-1 0,-1 0 0,1 0 1,-1 1-1,1-1 0,-1 0 0,1 0 1,-1 0-1,1 0 0,-1 0 0,1 1 1,-1-1-1,1 0 0,-1 0 0,0 0 0,1-1 1,-1 1-1,1 0 0,-1 0 0,1 0 1,-1 0-1,1 0 0,-1-1 0,1 1 0,-1 0 1,1 0-1,-1-1 0,1 1 0,0 0 1,-1-1-1,1 1 0,-1 0 0,1-1 1,0 1-1,-1-1 0,1 1 0,0-1 0,0 1 1,-1-1-1,1 1 0,0-1 0,0 1 1,0-1-1,0 1 0,-1-1 0,1 1 0,0-1 1,0 1-1,0-1 0,0 1 0,0-1 1,0 1-1,0-1 0,1 1 0,-1-1 1,0 0 108,-41 18-4512</inkml:trace>
  <inkml:trace contextRef="#ctx0" brushRef="#br0" timeOffset="195250.027">12455 3398 8554,'29'7'2648,"-7"2"641,16-1-2153,0-4-672,3 1 25,-6-2-273,6 9-512,-9-6 3480,7 8-6545,-2 0 2937</inkml:trace>
  <inkml:trace contextRef="#ctx0" brushRef="#br0" timeOffset="195620.735">12966 3150 9514,'-58'54'4738,"48"-38"-4628,0 2 0,0-1 0,2 1 0,0 1 0,1-1 0,1 2 0,1-1 1,-1 5-111,-4 79 312,10-102-307,0 1 1,0-1-1,0 0 1,0 1-1,0-1 1,1 1-1,-1-1 1,0 0-1,1 1 0,-1-1 1,1 0-1,-1 1 1,1-1-1,0 0 1,-1 0-1,1 0 1,0 1-1,0-1 1,0 0-1,0 0 1,0 0-1,0 0 1,0-1-1,1 1 1,-1 0-1,0 0 1,0-1-1,1 1 1,-1-1-1,0 1 1,1-1-1,-1 1 1,0-1-1,1 0 1,-1 0-1,1 0 1,-1 1-1,0-1 1,1-1-1,-1 1 1,1 0-1,-1 0 0,0 0 1,1-1-1,-1 1 1,0-1-1,1 1 1,-1-1-1,0 0 1,0 1-1,1-1 1,-1 0-1,0 0-5,70-69 187,-42 33-108,-7 8-17,1 1 1,2 0 0,0 2-1,2 1 1,17-12-63,-41 35 14,0-1-1,-1 1 1,1 1-1,0-1 1,0 0-1,0 1 1,0-1-1,1 1 1,-1 0-1,0 0 1,1 0-1,-1 0 1,0 1-1,1-1 1,-1 1-1,1 0 1,-1 0-1,0 0 1,1 1-1,-1-1 1,1 1-1,-1 0 1,0 0-1,1 0 1,-1 0-1,0 0 1,0 1-1,0 0 1,0-1-1,0 1 1,0 0-1,-1 0 1,1 1-1,-1-1 1,1 1-1,-1-1 1,0 1-1,0 0 1,2 2-14,32 106 1174,-21-54-488,-16-56-670,1 0-1,0 0 0,0 0 1,0 0-1,1 0 0,-1 0 0,0 0 1,0 0-1,0 0 0,1 0 1,-1 0-1,0 0 0,1 0 0,-1 0 1,1 0-1,-1 0 0,1-1 1,0 1-1,-1 0 0,1 0 0,0 0 1,0-1-1,-1 1 0,1 0 1,0-1-1,0 1 0,0-1 1,0 1-1,0-1 0,0 0 0,-1 1 1,1-1-1,0 0 0,0 1 1,0-1-1,1 0 0,-1 0 0,0 0 1,0 0-1,0 0 0,0 0 1,0 0-1,0-1 0,0 1 0,0 0-15,55-78 483,-38 52-394,87-114 253,-103 136-344,1 1 0,-1-1 0,1 1 0,-1 0 0,1 0 0,0 1 0,0-1 0,1 1 0,-1-1 0,0 1 0,1 0 0,0 0 0,-1 0 1,1 1-1,0-1 0,0 1 0,0 0 0,0 0 0,0 1 0,0-1 0,0 1 0,0 0 0,0 0 0,0 0 0,0 0 0,0 1 0,0-1 0,0 1 0,0 0 0,0 0 0,0 1 0,0-1 0,-1 1 0,1 0 0,0 0 0,-1 0 0,0 1 0,3 1 2,61 95 79,-65-98-90,1 0 0,0-1 0,0 1 0,0-1 0,0 0 0,0 0 0,0 0 0,0 0-1,0-1 1,0 1 0,0-1 0,0 0 0,-1 1 0,1-1 0,0-1 0,0 1 0,-1 0 0,1-1 0,-1 1 0,1-1 0,-1 0 0,0 1 0,1-1 0,-1-1 0,0 1-1,0 0 1,-1 0 0,1-1 0,0 1 0,-1-1 0,1 1 0,-1-1 0,1-2 11,0 2-98,40-68-4864,-33 31 1146</inkml:trace>
  <inkml:trace contextRef="#ctx0" brushRef="#br0" timeOffset="195902.338">14036 2451 10074,'-18'180'7420,"10"-126"-7298,2 0 0,2 0 0,3 1-1,2-1 1,3 0 0,7 36-122,-9-80 20,0-1-1,0 1 1,1-1-1,1 1 1,0-1 0,0 0-1,1-1 1,0 1-1,1 1-19,-5-9 12,0 1-1,0-1 0,0 1 1,1-1-1,-1 0 0,0 1 1,1-1-1,-1 0 0,1 0 0,-1 0 1,1 0-1,0 0 0,-1 0 1,1 0-1,0-1 0,0 1 1,-1-1-1,1 1 0,0-1 1,0 0-1,0 0 0,0 1 1,0-1-1,0-1 0,-1 1 1,1 0-1,0 0 0,0-1 1,0 1-1,0-1 0,-1 1 1,1-1-1,0 0 0,-1 0 1,1 0-1,0 0-11,48-49 376,55-130 108,-79 130-431,91-162 119,-91 179-264,-29 43 110,-42 56-2285,13-19 181</inkml:trace>
  <inkml:trace contextRef="#ctx0" brushRef="#br0" timeOffset="196199.346">14316 3029 9354,'19'27'2176,"3"5"985,3-8-2729,5 2-48,-4-14-128,7-1-48,-2-11-656,13-20-2728,-7-16 631</inkml:trace>
  <inkml:trace contextRef="#ctx0" brushRef="#br0" timeOffset="196819.184">14697 2844 9578,'-13'37'2133,"1"-5"-663,1 1 0,2 0 0,1 1-1,-2 23-1469,10-56 4,-1 0-1,1 0 0,0 0 0,-1 0 0,1 0 0,0 0 0,0 0 0,0 0 0,0 0 0,0 0 1,0 0-1,0 0 0,0 0 0,0 0 0,0 0 0,0 0 0,1 0 0,-1-1 0,0 1 0,1 0 1,-1 0-1,1 0 0,-1 0 0,1 0 0,-1 0 0,1-1 0,0 1 0,-1 0 0,1 0 1,0-1-1,-1 1 0,1-1 0,0 1 0,0-1 0,0 1 0,0-1 0,0 1 0,0-1 0,-1 1 1,1-1-1,0 0 0,0 0 0,0 0 0,0 1 0,0-1 0,0 0 0,0 0 0,0 0 0,0-1 1,0 1-1,0 0 0,0 0 0,0 0 0,0-1 0,0 1 0,0 0 0,0-1 0,0 0-3,64-54 202,-53 105 587,-11-47-781,0 0-1,0 0 0,1 0 0,-1 0 0,1-1 0,0 1 1,0-1-1,-1 1 0,2-1 0,-1 0 0,0 0 1,0 1-1,1-2 0,-1 1 0,1 0 0,-1 0 0,1-1 1,0 0-1,0 1 0,0-1 0,0 0 0,0 0 1,0-1-1,0 1 0,0-1 0,0 1 0,0-1 0,0 0 1,0 0-1,0 0 0,3-1-7,0 0 0,0-1 1,0 0-1,-1 0 0,1 0 1,-1 0-1,0-1 0,1 0 1,-1 0-1,0-1 0,-1 1 1,1-1-1,0-1 0,4-2 4,219-209 153,-227 214-159,0 0 0,0 1 0,-1-1-1,1 1 1,0 0 0,0-1 0,0 1-1,1 0 1,-1-1 0,0 1 0,0 0 0,1 0-1,-1 0 1,0 0 0,1 0 0,-1 1-1,1-1 1,0 0 0,-1 1 0,1-1-1,-1 1 1,1-1 0,0 1 0,-1 0-1,1 0 1,0-1 0,0 1 0,-1 0-1,1 1 1,0-1 0,-1 0 0,1 0-1,0 1 1,-1-1 0,1 1 0,-1 0-1,1-1 1,0 1 0,-1 0 0,0 0-1,1 0 1,-1 0 0,1 0 0,-1 0 0,0 0-1,0 1 1,1-1 2,0 6-18,1 0 1,-1 0-1,0 0 0,0 0 0,-1 1 1,0-1-1,-1 0 0,1 0 0,-1 1 1,-1 1 17,10 63 325,-8-71-322,-1-1 0,1 0 0,0 0-1,-1 1 1,1-1 0,-1 0 0,1 0 0,-1 1 0,1-1-1,0 0 1,-1 0 0,1 0 0,-1 0 0,1 0 0,0 0-1,-1 0 1,1 0 0,-1 0 0,1 0 0,0 0-1,-1 0 1,1-1 0,-1 1 0,1 0 0,-1 0 0,1-1-1,0 1 1,-1 0 0,1-1 0,-1 1 0,0 0 0,1-1-1,-1 1 1,1-1 0,-1 1 0,1-1 0,-1 1 0,0-1-1,0 1 1,1-1 0,-1 1 0,0-1 0,0 1 0,1-1-1,-1 0 1,0 1 0,0-1 0,0 1 0,0-1 0,0 0-1,0 1 1,0-1 0,0 1 0,0-1 0,0 0-1,0 1-1,3-6 3,84-154 84,-87 160-90,0-1 1,-1 1-1,1-1 1,0 1-1,0-1 1,0 1-1,0-1 0,0 1 1,1-1-1,-1 1 1,0-1-1,0 1 1,0-1-1,0 1 1,0-1-1,1 1 0,-1 0 1,0-1-1,0 1 1,1-1-1,-1 1 1,0-1-1,1 1 1,-1 0-1,0-1 1,1 1-1,-1 0 0,1 0 1,-1-1-1,1 1 1,-1 0-1,0 0 1,1-1-1,-1 1 1,1 0-1,-1 0 0,1 0 1,-1 0-1,1 0 1,-1 0-1,1 0 1,-1 0-1,1 0 1,-1 0-1,1 0 0,-1 0 1,1 0-1,-1 0 1,1 0-1,-1 1 1,1-1-1,-1 0 1,1 0-1,-1 0 1,1 1-1,-1-1 0,0 0 1,1 1 1,5 30-35,-5-19 64,-1-9-16,0-1 1,1 0 0,-1 0 0,0 1-1,1-1 1,-1 0 0,1 0-1,0 0 1,0 1 0,0-1-1,0 0 1,0 0 0,0 0-1,1 0 1,-1-1 0,0 1-1,1 0 1,0-1 0,-1 1-1,1-1 1,0 1 0,0-1-1,0 0 1,0 1 0,0-1-1,0 0 1,0-1 0,0 1-1,0 0 1,1-1 0,-1 1-1,0-1 1,0 1 0,1-1 0,-1 0-1,0 0 1,1 0 0,-1 0-1,2-1-13,8-5 44,0-1-1,0-1 0,0 0 0,-1 0 1,-1-1-1,1-1 0,-2 0 0,1 0 1,1-3-44,95-125 256,-67 93-211,-38 44-48,0 1 1,-1-1-1,1 1 0,0 0 1,0 0-1,0-1 0,0 1 1,1 0-1,-1 0 0,0 0 1,0 0-1,0 0 0,0 0 1,0 0-1,0 1 0,0-1 1,0 0-1,0 0 0,0 1 1,0-1-1,-1 1 0,1-1 1,0 1-1,0-1 0,0 1 1,0 0-1,0-1 0,-1 1 1,1 0-1,0-1 0,-1 1 1,1 0-1,-1 0 0,1 0 1,0 0-1,-1 0 0,1 0 4,11 12 12,-10-12-11,1 0-1,-1 0 1,0-1 0,1 1 0,-1 0 0,0-1 0,1 1 0,-1-1-1,1 0 1,-1 0 0,0 0 0,1 0 0,-1 0 0,1 0 0,-1-1-1,1 1 1,-1-1 0,0 0 0,1 0 0,-1 1 0,0-1 0,0-1-1,0 1 1,0 0 0,0-1 0,0 1 0,0-1 0,0 1 0,0-1-1,0 0 1,-1 0 0,1-1-2,45-70 97,-44 68-91,-1-1-1,0 1 1,0-1 0,0 0 0,0 0 0,-1 0 0,0 0 0,-1 0-1,1 0 1,-1 0 0,0 0 0,0 0 0,-2-4-6,2 9-5,-1 0 0,1 0 0,-1 0 0,0 0-1,0 0 1,1 1 0,-1-1 0,0 0 0,0 1 0,0-1 0,0 0 0,0 1 0,0-1 0,0 1 0,0 0 0,0-1 0,0 1 0,0 0 0,0-1 0,0 1 0,0 0 0,-1 0 0,1 0-1,0 0 1,0 0 0,0 0 0,0 1 0,0-1 0,0 0 0,0 0 0,0 1 0,0-1 0,0 1 0,0-1 0,0 1 0,0-1 0,0 1 0,0 0 0,0-1 0,0 1 0,1 0 0,-1 0 0,0-1-1,0 1 1,1 0 0,-1 0 0,1 0 0,-1 0 0,1 0 0,-1 0 0,1 0 0,-1 1 5,-10 9 78,1 1 0,0 0 0,1 1 0,0 0 0,1 1 0,0-1 0,1 1 0,1 1 0,0-1 0,1 1 0,1 0 0,0 1 0,1-1 0,-1 12-78,4-23 20,0 0 0,0 0 0,0 1-1,1-1 1,-1 0 0,1 0 0,0 1-1,0-1 1,1 0 0,-1 0 0,1 0-1,0 0 1,0-1 0,0 1 0,0 0 0,1-1-1,0 1 1,-1-1 0,1 0 0,0 0-1,1 0 1,-1-1 0,0 1 0,1-1-1,0 1 1,-1-1 0,1 0 0,0-1 0,0 1-1,0-1 1,0 1 0,0-1 0,1 0-1,1 0-19,41-4-1044,16-7-2735</inkml:trace>
  <inkml:trace contextRef="#ctx0" brushRef="#br0" timeOffset="198030.49">16902 1783 5729,'5'3'8578,"-6"13"-7983,0-12 44,-3 38-360,2 1 1,2 1 0,2-1 0,1 0 0,6 19-280,28 128 33,-33-170-30,2 18 11,2-1 0,2-1 1,1 0-1,13 29-14,-24-63-3,1 0 0,-1-1 0,1 1 0,-1 0 0,1-1 0,0 1 0,-1-1 0,1 1-1,0-1 1,0 1 0,0-1 0,0 0 0,1 1 0,-1-1 0,0 0 0,0 0 0,1 0 0,-1 0 0,1 0 0,-1 0 0,1 0 0,-1-1 0,1 1 0,-1 0 0,1-1 0,0 1 0,-1-1-1,1 0 1,0 1 0,-1-1 0,2 0 3,-2-2-153,0 1 1,-1-1-1,1 0 0,-1 1 0,1-1 0,-1 0 0,0 0 0,0 1 1,1-1-1,-1 0 0,-1 0 0,1 1 0,0-1 0,0 0 0,-1 0 1,1 1-1,-1-1 0,1 0 0,-1 1 0,0-1 0,1 0 0,-1 1 1,-1-1 152,2 0-275,-18-33-2655</inkml:trace>
  <inkml:trace contextRef="#ctx0" brushRef="#br0" timeOffset="199057.435">16624 1841 3905,'-108'167'6024,"103"-161"-5547,0-1-1,0 0 1,-1 0 0,0 0 0,0-1-1,0 0 1,-1 0 0,1-1 0,-1 1-1,-5 0-476,-10 13 1954,263-241 347,-195 181-2232,1 3 0,2 2 1,1 2-1,39-20-69,-65 42 4,0 1 0,2 1-1,0 1 1,0 1 0,8-1-4,63-9-1639,-67 26-1645,-10 5-206</inkml:trace>
  <inkml:trace contextRef="#ctx0" brushRef="#br0" timeOffset="199475.309">17348 2196 19012,'5'20'43,"0"0"0,1 0 0,1 0 1,1-1-1,1 0 0,9 14-43,-18-32 3,0-1-1,0 0 1,1 1 0,-1-1 0,0 1 0,0-1 0,0 0-1,0 1 1,0-1 0,0 1 0,1-1 0,-1 0 0,0 1-1,0-1 1,1 0 0,-1 1 0,0-1 0,1 0 0,-1 0-1,0 1 1,0-1 0,1 0 0,-1 0 0,1 1 0,-1-1-1,0 0 1,1 0 0,-1 0 0,0 0 0,1 0 0,-1 0-1,1 0 1,-1 0 0,1 1 0,-1-1 0,0 0-1,1-1 1,-1 1 0,1 0 0,-1 0 0,0 0 0,1 0-1,-1 0 1,1 0 0,-1 0 0,0-1 0,1 1 0,-1 0-1,0 0 1,1-1 0,-1 1 0,0 0 0,1 0-3,7-26 217,-5 12-118,-2 0 1,0-1 0,0 1 0,-1-1 0,-1 1 0,0 0 0,-1-1-1,-1 1 1,0 0 0,-1 0 0,0 1 0,-1-1 0,-1 1-1,0 0 1,-1 0 0,-3-4-100,-30-31 226,52 79-352,-10-28 32,0 1 0,0-1-1,1 1 1,0-1 0,-1 0 0,1 0-1,0 0 1,1 0 0,-1 0 0,0-1-1,1 0 1,0 1 0,-1-1-1,1 0 1,0-1 0,0 1 0,0-1-1,0 0 1,0 0 0,1 0 0,-1 0-1,0-1 1,0 0 0,1 0 0,-1 0-1,0 0 1,0-1 0,1 1-1,-1-1 1,0 0 0,0 0 0,0-1-1,0 1 1,0-1 0,1-1 94,48-33-3742,10-24-262</inkml:trace>
  <inkml:trace contextRef="#ctx0" brushRef="#br0" timeOffset="199998.368">17896 1612 6873,'-21'30'1962,"2"2"-1,2 0 1,1 0-1,0 4-1961,-46 138 2681,19-1-1273,41-161-1283,0-9-86,1 1 1,1 0-1,-1 0 1,0-1-1,1 1 0,0 0 1,0 0-1,0-1 1,0 1-1,1 0 0,-1 0 1,1 0-1,0-1 1,0 1-1,1 1-39,-1-4 3,0 0 1,0 0-1,0 0 0,0 0 0,0-1 0,1 1 0,-1 0 1,0 0-1,0-1 0,1 1 0,-1-1 0,0 1 0,1-1 1,-1 0-1,0 0 0,1 1 0,-1-1 0,0 0 0,1 0 1,-1 0-1,1 0 0,-1 0 0,0-1 0,1 1 0,-1 0 1,0-1-1,1 1 0,-1-1 0,0 1 0,0-1 0,1 0 1,-1 1-4,16-10 19,-1 0 0,0 0 0,-1-2 0,0 0 1,-1 0-1,0-2 0,-1 0 0,-1 0 0,0-1 1,-1 0-1,9-17-19,-1 5 38,82-142 141,-66 93-114,-34 75-66,-1-1 1,0 0-1,1 1 1,-1-1-1,1 1 1,0-1-1,-1 1 1,1-1-1,0 1 1,0-1-1,0 1 0,0 0 1,0 0-1,0-1 1,0 1-1,0 0 1,1 0-1,-1 0 1,0 0-1,1 0 1,-1 1-1,1-1 1,-1 0-1,1 1 0,-1-1 1,1 0-1,-1 1 1,1 0-1,0-1 1,-1 1-1,1 0 1,0 0 0,5 23-56,-1 325 178,-6-346-115,-1-1 0,1 0 0,0 1-1,0-1 1,1 0 0,-1 1 0,0-1-1,0 0 1,1 1 0,-1-1 0,0 0 0,1 0-1,0 1 1,-1-1 0,1 0 0,0 0-1,-1 0 1,1 0 0,0 0 0,0 0-1,0 0 1,0 0 0,0 0 0,0 0-1,0-1 1,0 1 0,0 0 0,0-1 0,1 1-1,-1 0 1,0-1 0,0 0 0,1 1-1,-1-1 1,0 0 0,1 0 0,-1 1-1,0-1 1,1 0 0,-1 0 0,0-1 0,1 1-1,-1 0 1,0 0 0,1-1 0,-1 1-1,0 0 1,0-1 0,1 0 0,-1 1-1,0-1 1,0 0 0,0 1 0,1-2-7,12-7 52,0-1-1,-1-1 1,0 0 0,0-1 0,-2 0-1,1-1 1,-2-1 0,1 1 0,2-8-52,-10 17 10,74-139 241,-34 55-185,-16 55-63,-26 33-5,0 0 0,0-1 0,0 1 0,0 0-1,0-1 1,0 1 0,0 0 0,0 0 0,0 0 0,0 0 0,0 0 0,0 0 0,0 0 0,0 1 0,0-1-1,0 0 1,0 0 0,0 1 0,0-1 0,0 1 0,0-1 0,0 1 0,0-1 0,0 1 0,-1 0 0,1-1 0,0 1-1,0 0 1,-1-1 0,1 1 0,0 0 0,-1 0 0,1 0 0,-1 0 0,1 0 0,-1 0 0,1 0 0,-1 0-1,0 0 1,1 0 0,-1 0 0,0 0 0,0 0 0,0 0 0,0 0 0,0 1 2,5 18-17,-1 0-1,-1 0 1,-1 0-1,0 1 1,-2-1 0,0 4 17,4 71 17,8-50 7,-11-44-24,-1 0 0,0-1 0,1 1 0,-1 0-1,1 0 1,-1 0 0,1-1 0,-1 1 0,1 0 0,-1-1 0,1 1 0,0 0 0,-1-1 0,1 1 0,0-1 0,0 1-1,0-1 1,-1 1 0,1-1 0,0 0 0,0 1 0,0-1 0,0 0 0,0 0 0,0 0 0,-1 1 0,1-1 0,0 0-1,0 0 1,0 0 0,0-1 0,0 1 0,0 0 0,0 0 0,0 0 0,-1-1 0,1 1 0,0 0 0,0-1 0,0 1-1,0-1 1,-1 1 0,1-1 0,0 0 0,69-83 19,119-240 53,-180 311-127,-6 9 10,-1-1 1,1 1 0,0-1-1,1 1 1,-1 0-1,1 0 1,0 1 0,0-1-1,0 1 1,0 0 0,1 0-1,-1 0 1,6-2 44,-9 5-29,1 0 1,-1 0-1,1 0 1,0 0-1,-1 0 1,1 0-1,-1 1 1,1-1-1,0 0 1,-1 1 0,1 0-1,-1-1 1,1 1-1,-1 0 1,0-1-1,1 1 1,-1 0-1,0 0 1,1 0-1,-1 0 1,0 1-1,0-1 1,0 0-1,0 0 1,0 1-1,0-1 1,0 1-1,-1-1 1,1 1-1,0-1 1,-1 1 0,1-1-1,-1 1 1,0-1-1,1 1 1,-1 0-1,0-1 1,0 1-1,0-1 1,0 1-1,0 0 1,-1-1-1,1 1 1,0-1-1,-1 2 29,2 1-7,12 146-654,-3-117 896,3-33-2815,8-32 476</inkml:trace>
  <inkml:trace contextRef="#ctx0" brushRef="#br0" timeOffset="200312.515">19173 1410 8938,'-71'56'8290,"63"-47"-7987,-1-1 0,2 1-1,-1 0 1,1 1 0,0 0-1,1 0 1,0 1 0,1 0-1,0-1 1,1 2-303,4-12 10,-1 1 3,0 0 0,1-1 0,-1 1 1,1 0-1,-1-1 0,0 1 0,1 0 0,0 0 1,-1 0-1,1-1 0,-1 1 0,1 0 1,0 0-1,0 0 0,-1 0 0,1 0 0,0 0 1,0 0-1,0-1 0,0 1 0,0 0 0,0 0 1,0 0-1,1 0 0,-1 0 0,0 0 1,0 0-1,1-1 0,-1 1 0,0 0 0,1 0 1,-1 0-1,1 0 0,-1-1 0,1 1 0,-1 0 1,1-1-1,0 1 0,-1 0 0,1-1 0,0 1 1,0-1-1,-1 1 0,1-1 0,0 1 1,0-1-1,0 1-13,76-42-1384,-68 36 1200,0 0 1,1 1 0,-1 0 0,1 1 0,0 0 0,0 0 0,1 1 0,-1 0 0,0 1 0,1 0 0,-1 1-1,0 0 1,1 0 0,-1 1 0,0 1 0,1 0 0,-1 0 0,0 1 0,0 0 0,0 1 0,5 2 183,-13-3 27,-1-1 0,1 0 0,-1 1 1,1 0-1,-1-1 0,0 1 0,0 0 0,0 0 1,0-1-1,-1 1 0,1 0 0,-1 0 0,0 0 1,1 0-1,-1 0 0,-1 0 0,1 0 0,0 0 1,-1 0-1,1 0 0,-1-1 0,0 1 0,0 0 1,0 0-1,0-1 0,-2 3-27,2-1 60,-93 216 3352,90-212-3293,-6 13 179,0 0 0,-1 0 0,-1-1 1,0 0-1,-2-1 0,-1 0 1,0-2-1,-1 1-298,14-17-39,1 0 0,-1 0-1,1 0 1,-1 0 0,1 0 0,-1-1 0,1 1 0,-1 0 0,0-1-1,1 0 1,-1 1 0,0-1 0,0 0 0,1 0 0,-1 0 0,0 0 0,1 0-1,-1 0 1,0 0 0,0-1 0,1 1 0,-1-1 0,0 1 0,1-1 0,-1 1-1,1-1 1,-1 0 0,0 0 0,1 0 0,0 0 0,-1 0 0,1 0 0,0 0-1,-1-1 1,1 1 0,0 0 0,0-1 0,0 1 0,0-1 0,1 1 0,-1-1-1,0 1 1,0-1 0,1 0 0,-1 1 0,1-1 0,0 0 0,-1 1 0,1-1-1,0 0 1,0 0 0,0 1 0,0-2 39,-7-53-3952,6-28-384</inkml:trace>
  <inkml:trace contextRef="#ctx0" brushRef="#br0" timeOffset="200710.513">19411 946 7634,'-49'165'6320,"44"-134"-5995,1 1 0,2-1 0,1 1 0,1-1 0,2 1 0,1-1 0,3 8-325,1-10 261,3 0 1,0-1-1,2 0 1,0 0-1,2-2 0,8 11-261,-7-10 128,31 62 58,-4 1 1,-5 3-1,23 83-186,-38-90 219,-22-85-186,0 0 1,1 0 0,-1 0 0,0 0 0,0 0 0,0 0-1,0 0 1,0 0 0,0 1 0,0-1 0,0 0-1,0 0 1,0 0 0,-1 0 0,1 0 0,0 0-1,-1 0 1,1 0 0,-1-1 0,1 1 0,-1 0-1,1 0 1,-1 0 0,0 0 0,1 0 0,-1-1-1,0 1 1,0 0 0,1-1 0,-1 1 0,0-1 0,0 1-1,0-1 1,0 1 0,0-1 0,0 1 0,0-1-1,0 0 1,0 1 0,0-1 0,0 0 0,0 0-1,0 0 1,0 0 0,0 0 0,0 0 0,0 0-1,0 0 1,0-1 0,-1 1-34,-52-17 1247,53 17-1246,-7-4 72,0 0 1,0-1 0,1 0 0,-1-1-1,1 0 1,0 0 0,1 0-1,-1-1 1,1 0 0,0 0 0,-3-7-74,4 8 25,-32-45 21,3-2 0,3-1 0,1-2 0,2-4-46,17 38 11,-72-146 82,53 112-18,44 57-113,12 6-41,1-1-1,0-2 0,0 0 0,0-1 1,0-2-1,0-1 0,1-1 1,-1-2-1,19-3 80,77-21-3058,-65 9-991,-9-8-631</inkml:trace>
  <inkml:trace contextRef="#ctx0" brushRef="#br0" timeOffset="201275.215">19812 1395 9466,'-60'33'7614,"53"-29"-7488,2 1 1,-1-1-1,0 1 0,1 0 1,0 0-1,0 0 0,0 1 1,1-1-1,0 1 0,0 0 1,0 1-1,1-1 1,0 1-1,0-1 0,0 1 1,1 0-1,0 0 0,1 0 1,0 0-1,0 1 1,0 1-127,1-8 5,-1 1 0,1 0 1,0 0-1,0-1 1,0 1-1,0 0 1,0 0-1,1 0 1,-1-1-1,1 1 1,-1 0-1,1 0 0,-1-1 1,1 1-1,0 0 1,0-1-1,0 1 1,0-1-1,0 1 1,0-1-1,0 0 1,0 1-1,1-1 1,-1 0-1,1 0 0,-1 0 1,1 0-1,-1 0 1,1 0-1,-1 0 1,1 0-1,0-1 1,-1 1-1,1-1 1,0 1-1,0-1 0,-1 0 1,1 0-1,0 0 1,0 0-1,0 0 1,0 0-1,-1 0 1,2 0-6,12-6 35,-1 1 0,1-2 0,-2 0 0,1-1 0,-1 0 1,0-1-1,-1 0 0,1-1 0,-2 0 0,7-8-35,50-39 94,-67 56-97,0 1 1,0-1-1,-1 0 1,1 1-1,0-1 1,0 1-1,0-1 0,0 1 1,0 0-1,0-1 1,0 1-1,0 0 1,0-1-1,0 1 0,0 0 1,0 0-1,1 0 1,-1 0-1,0 0 1,0 0-1,0 1 0,0-1 1,0 0-1,0 0 1,0 1-1,0-1 1,0 1-1,0-1 0,0 1 1,0-1-1,-1 1 1,1-1-1,0 1 1,0 0-1,0 0 1,-1-1-1,1 1 0,0 0 1,-1 0-1,1 0 1,-1 0-1,1 0 3,12 11-21,-8-10 22,0 0 1,-1 0 0,1 0 0,0-1-1,0 1 1,1-1 0,-1-1 0,0 1-1,0-1 1,0 0 0,1 0-1,-1 0 1,0-1 0,0 0 0,0 0-1,0 0 1,0 0 0,0-1 0,0 0-1,1-1-1,103-47-77,-28 13-182,-78 37 252,-1-1-1,0 1 0,0 0 1,0 0-1,0 1 1,1-1-1,-1 0 0,0 1 1,0-1-1,0 1 1,0 0-1,0 0 1,0 0-1,0 0 0,0 0 1,0 0-1,-1 0 1,1 1-1,0-1 0,-1 0 1,1 1-1,-1 0 1,1-1-1,0 2 8,21 15 72,-13-17-40,1 1 1,0-2 0,0 1 0,0-1-1,0-1 1,-1 0 0,1-1 0,0 0-1,-1 0 1,1-1 0,-1-1 0,0 0-1,0 0 1,0-1 0,-1 0 0,1 0 0,-1-1-1,0-1 1,4-3-33,-11 8 3,127-88-846,-127 89 806,0 0 1,0 0-1,0 1 0,0-1 0,0 0 0,0 1 1,0-1-1,0 1 0,0 0 0,0 0 1,1 0-1,-1 0 0,0 0 0,0 0 0,0 1 1,0-1-1,0 0 0,0 1 0,0 0 0,0 0 1,0-1-1,0 1 0,0 0 0,0 1 0,0-1 1,-1 0-1,1 0 0,0 1 0,-1-1 1,1 1-1,-1 0 0,0-1 0,1 1 0,-1 0 1,0 0-1,0-1 0,0 1 0,0 0 0,-1 0 1,1 0-1,0 0 0,-1 1 0,1-1 0,-1 0 1,0 0-1,0 2 37,25 59-15,-23-62 4,-1-1 1,1 1-1,-1-1 0,1 0 0,0 0 0,-1 0 1,1 0-1,0 0 0,-1 0 0,1 0 1,0 0-1,-1 0 0,1-1 0,0 1 0,-1-1 1,1 1-1,-1-1 0,1 0 0,-1 0 0,1 0 1,-1 0-1,0 0 0,1 0 0,-1 0 1,0 0-1,0 0 0,0 0 0,0-1 0,0 1 1,0 0-1,0-1 0,0-1 11,0 3-23,88-104-1421,-48 64-14</inkml:trace>
  <inkml:trace contextRef="#ctx0" brushRef="#br0" timeOffset="202060.003">21134 1199 7738,'1'8'5576,"-5"-13"-2916,-5-8-2133,9 11-523,-1 1 1,0 0-1,0 0 0,0 0 1,0 1-1,-1-1 0,1 0 1,0 0-1,0 0 1,0 1-1,-1-1 0,1 1 1,0-1-1,-1 1 0,1 0 1,0-1-1,-1 1 1,1 0-1,-1 0 0,1 0 1,0 0-1,-1 0 0,1 0 1,-1 0-1,1 0 1,0 1-1,-1-1 0,1 1 1,0-1-1,-1 1 0,1-1 1,0 1-1,0 0 0,-1-1 1,1 1-1,0 0 1,0 0-1,0 0 0,0 0 1,0 0-1,0 0 0,0 0 1,1 0-1,-1 1 1,0-1-1,1 0 0,-1 0 1,0 1-1,1-1 0,0 0 1,-1 1-1,1-1 1,0 0-1,-1 2-4,-1 5 41,0 1 0,1 0 0,-1 0 0,2 0 0,-1 0 0,1 0 0,1 0 0,-1 0 0,2 0 0,-1 0 0,2 4-41,-2-9 20,0-1 0,0 1 0,0-1 0,1 1 0,-1-1 0,1 0 0,0 1 0,0-1 0,0 0 0,0 0 0,1-1 0,-1 1 0,1 0 0,0-1 1,-1 1-1,1-1 0,0 0 0,0 0 0,1 0 0,-1 0 0,0-1 0,1 1 0,-1-1 0,1 0 0,-1 0 0,1 0 0,0-1 0,-1 1 0,3-1-20,4-2 21,0 0 1,0-1-1,0 0 0,0 0 1,-1-1-1,1-1 0,-1 0 1,0 0-1,-1-1 1,1 0-1,-1 0 0,0-1 1,0 0-1,-1 0 0,0-1 1,-1 0-1,1 0 0,-1-1 1,-1 1-1,1-2-21,10-10-72,-1 0 0,-1 0 0,-1-1 0,-1-1 1,-1 0-1,-1-1 0,0 0 0,-2-1 0,-1 0 0,-1 0 0,-1 0 1,0-1-1,-3 0 0,0 0 0,-1 0 0,-1 1 0,-2-8 72,1 27 27,1 0-1,-1 0 0,-1 0 1,1 0-1,-1 1 0,1-1 1,-1 0-1,-1 1 1,1 0-1,-1-1 0,1 1 1,-1 0-1,-1 0 0,1 0 1,0 1-1,-1-1 0,-3-2-26,7 6 47,-1-1 0,1 1-1,0-1 1,0 1-1,0-1 1,0 1-1,0-1 1,-1 1 0,1-1-1,0 1 1,0-1-1,0 0 1,1 1-1,-1-1 1,0 1 0,0-1-1,0 1 1,0-1-1,0 1 1,1-1-1,-1 1 1,0-1 0,0 1-1,1-1 1,-1 1-1,0-1 1,1 1-1,-1 0 1,0-1 0,1 1-1,-1 0 1,1-1-1,-1 1 1,1 0-1,-1-1 1,1 1 0,-1 0-1,1 0 1,-1-1-1,1 1 1,-1 0-1,1 0-46,3-3 131,-1-1-96,-2 3-28,0 1 0,0-1 0,0 0 1,-1 0-1,1 0 0,0 0 0,0 0 0,-1 1 0,1-1 0,0 0 1,-1-1-1,1 1 0,-1 0 0,0 0 0,1 0 0,-1 0 1,0 0-1,1 0 0,-1 0 0,0-1 0,0 1 0,0 0 1,0 0-1,0 0 0,0-1 0,-1 1 0,1 0 0,0 0 1,-1 0-1,1 0 0,0 0 0,-1 0 0,1 0 0,-1 0 1,0 0-1,1 0 0,-1 0 0,0 0 0,0 0 0,1 0 1,-2 0-8,-40-38 232,40 39-232,1 0 1,0 0 0,0 0-1,0 0 1,0 1 0,-1-1 0,1 1-1,0-1 1,0 0 0,0 1-1,0 0 1,0-1 0,0 1-1,0 0 1,0-1 0,0 1 0,1 0-1,-1 0 1,0 0 0,0 0-1,1 0 1,-1 0 0,1 0-1,-1 0 1,0 0 0,1 0 0,0 0-1,-1 0 1,1 0 0,0 1-1,0-1 1,-1 0 0,1 0-1,0 0 1,0 0 0,0 1 0,0-1-1,1 0 0,-3 26 53,1 1 0,2-1 0,0 0 0,2 0 0,2 0 0,0 0 0,1 0 0,5 9-53,68 196 416,-48-174-286,-30-57-121,-1-1 0,0 1 0,0-1 0,0 1-1,1-1 1,-1 1 0,0-1 0,0 1 0,1-1 0,-1 1 0,1-1 0,-1 1 0,0-1 0,1 1 0,-1-1-1,1 0 1,-1 1 0,1-1 0,-1 0 0,1 0 0,-1 1 0,1-1 0,0 0 0,-1 0 0,1 0 0,-1 1 0,1-1-1,-1 0 1,1 0 0,0 0 0,-1 0 0,1 0 0,-1 0 0,1 0 0,0 0 0,-1-1 0,1 1 0,-1 0 0,1 0-1,-1 0 1,1-1 0,0 1 0,-1 0 0,1-1 0,-1 1 0,0 0 0,1-1 0,-1 1 0,1-1 0,-1 1 0,1 0-1,-1-1 1,0 1 0,1-1 0,-1 0-9,10-35 543,-9 4-395,-1 1 0,-2-1-1,-1 1 1,-1-1-1,-1 1 1,-8-20-148,-3 11-56,27 70-157,-9-24 206,0-1 0,0 0 0,1 1 1,0-1-1,0 0 0,0-1 0,1 1 0,-1-1 1,1 1-1,0-1 0,0 0 0,1 0 1,-1-1-1,1 1 0,0-1 0,0 0 1,0-1-1,0 1 0,1-1 0,-1 0 1,1 0-1,-1 0 0,1-1 0,0 0 1,-1 0-1,1-1 0,0 1 0,0-1 1,0-1-1,-1 1 0,2-1 7,4-2-4,1-1 1,0-1-1,-1 0 1,0-1-1,0 0 0,-1 0 1,1-1-1,-2-1 0,1 0 1,-1 0-1,0 0 0,0-2 1,-1 1-1,-1-1 0,1 0 1,-2 0-1,1-1 0,-1 0 1,1-5 3,-4 12-10,-1 0 1,0 0 0,0 0-1,-1 0 1,1-1 0,-1 1-1,0 0 1,0-1 0,0 1-1,0-1 1,-1 1 0,0-1-1,0 1 1,0-1 0,-1 1-1,1-1 1,-2-2 9,2 7-2,-1 0-1,0 0 1,1-1 0,-1 1-1,1 0 1,-1 0-1,0 0 1,1 0 0,-1 1-1,0-1 1,1 0 0,-1 0-1,0 0 1,1 0-1,-1 1 1,1-1 0,-1 0-1,1 0 1,-1 1 0,0-1-1,1 1 1,-1-1-1,1 0 1,0 1 0,-1-1-1,1 1 1,-1-1-1,1 1 1,0-1 0,-1 1-1,1 0 1,0-1 0,-1 1-1,1-1 1,0 1-1,0 0 1,0-1 2,-5 11 20,0 0 0,1 1 0,1-1 1,0 1-1,1 0 0,0-1 0,0 1 0,2 0 0,-1 0 0,1 0 0,2 5-20,-2-11 21,1-1-1,0 1 0,0-1 0,0 1 0,1-1 0,0 0 0,0 0 0,0 0 0,1 0 0,0 0 0,0 0 0,2 2-20,-4-6-3,1 1-1,-1-1 1,0 1 0,1-1-1,-1 0 1,1 0 0,0 0-1,-1 0 1,1 0 0,0 0-1,0 0 1,0 0 0,-1-1-1,1 1 1,0 0-1,0-1 1,0 0 0,0 0-1,0 1 1,0-1 0,0 0-1,0-1 1,0 1 0,0 0-1,0 0 1,0-1 0,0 1-1,0-1 1,-1 0 0,1 0-1,0 0 1,0 1 0,-1-1-1,1-1 1,0 1-1,0-1 4,5-4-495,0 0-1,0-1 0,0 0 1,-1 0-1,0-1 0,-1 1 0,1-1 1,-2-1-1,1 1 0,-1-1 1,0 0-1,-1 1 0,0-2 0,1-5 496,11-55-4685</inkml:trace>
  <inkml:trace contextRef="#ctx0" brushRef="#br0" timeOffset="202284.163">21854 518 11995,'-10'29'2912,"4"6"945,9-2-3433,10-1-336,4-8-80,10-3-504,4-5 3185,-1-23-6546,-3-6 2769</inkml:trace>
  <inkml:trace contextRef="#ctx0" brushRef="#br0" timeOffset="202562.189">22197 803 10266,'-16'85'10665,"17"-84"-10640,1-1 1,-1 0-1,0 1 0,1-1 1,-1 0-1,0 0 0,1 0 1,-1 0-1,0 0 0,1 0 1,-1 0-1,0 0 0,0 0 0,1-1 1,-1 1-1,0-1 0,1 1 1,-1-1-1,0 1 0,0-1 1,0 0-1,0 1 0,0-1 1,0 0-1,0 0 0,0 0 1,0 0-1,0 0 0,0 0 0,0 0-25,3-2 37,54-37 82,-23 16-190,0 0 0,2 2 0,0 2 0,13-3 71,-48 22-21,1 0 0,-1 0 0,0 0 0,1 0 0,-1 1 1,1-1-1,-1 1 0,1-1 0,-1 1 0,1 0 0,-1 0 0,1 0 0,-1 1 0,1-1 1,-1 0-1,1 1 0,-1 0 0,0 0 0,1-1 0,-1 1 0,0 1 0,1-1 0,-1 0 0,0 0 1,0 1-1,0 0 0,0-1 0,0 1 0,-1 0 0,1 0 0,0 0 0,-1 0 0,1 0 21,1 4 26,1-2-1,-1 1 1,1 0-1,0-1 0,0 1 1,1-1-1,0 0 1,-1-1-1,1 1 0,0-1 1,1 0-1,-1 0 1,0-1-1,1 1 0,0-1 1,-1-1-1,1 1 0,0-1 1,0 0-1,0 0 1,0 0-1,0-1 0,0 0 1,0 0-1,0-1 1,0 0-1,5-1-25,68-27 308,-79 29-377,0 0 0,-1 1-1,1-1 1,0 0 0,0 0 0,0 1-1,0-1 1,0 0 0,0 0 0,0 1-1,0-1 1,0 0 0,0 1 0,0-1-1,0 0 1,1 0 0,-1 1 0,0-1-1,0 0 1,0 0 0,0 1 0,0-1-1,0 0 1,1 0 0,-1 0 0,0 1-1,0-1 1,0 0 0,1 0 0,-1 0-1,0 0 1,0 1 0,0-1 0,1 0-1,-1 0 1,0 0 0,0 0 0,1 0-1,-1 0 1,0 0 0,1 0 69,-19 15-3892,-5 5-441</inkml:trace>
  <inkml:trace contextRef="#ctx0" brushRef="#br0" timeOffset="203479.438">22925 764 9978,'0'4'6761,"17"-3"-5906,-3-5-789,0 0 0,-1-2 0,0 0-1,0 0 1,-1-1 0,0 0 0,0-1-1,-1-1 1,1 0 0,-2 0 0,0-1-1,0-1 1,0 1 0,-2-2 0,1 1-1,-1-1 1,-1 0-66,46-92 201,-52 101-191,1 1 0,-1 0 0,0-1 0,0 1-1,0 0 1,0-1 0,-1 1 0,1-1 0,-1 0-1,1 1 1,-1-1 0,0 1 0,0-1 0,0 0-1,0 1 1,-1-1 0,1 1 0,-1-1 0,1 1 0,-1-1-1,0 1 1,0-1 0,0 1 0,0 0 0,0-1-1,-1 1 1,1 0 0,-1 0 0,0 0 0,1 0-1,-1 0 1,0 0 0,0 1 0,-2-2-10,-2 3 17,0 0 1,0 1 0,1 0-1,-1 0 1,0 0-1,0 1 1,1-1 0,-1 1-1,1 1 1,0-1-1,-1 1 1,1 0-1,0 0 1,1 1 0,-1-1-1,0 1 1,1 0-1,0 0 1,0 1 0,0-1-1,1 1 1,-1 0-1,1 0 1,0 0 0,1 0-1,-2 3-17,-17 30 154,1 0 0,2 1 0,-8 28-154,3 32 444,23-97-435,-1 0-1,1 0 1,0 0 0,0 0 0,0 0 0,0 0 0,0 0-1,0 0 1,1 0 0,-1 0 0,1 0 0,-1 0 0,1 0-1,0 0 1,-1 0 0,1-1 0,0 1 0,0 0 0,1-1-1,-1 1 1,0 0 0,0-1 0,1 1 0,-1-1 0,1 0-1,0 0 1,-1 1 0,1-1 0,0 0 0,-1 0 0,1 0-1,0-1 1,0 1 0,0 0 0,0-1 0,0 1 0,0-1-1,0 0 1,0 0-9,81-10 54,-38-7-52,-2-1-1,0-2 0,-1-1 1,35-26-2,-46 24-200,-39 45 48,-22 30 28,33-79-6174,-4-7 1988</inkml:trace>
  <inkml:trace contextRef="#ctx0" brushRef="#br0" timeOffset="204888.488">23199 610 8002,'10'-24'1301,"30"-91"5194,-40 114-6429,1 0 0,-1-1 0,1 1 0,-1 0 1,0 0-1,1 0 0,-1 0 0,0 0 0,0 0 0,0-1 0,0 1 0,0 0 0,0 0 0,0 0 1,0 0-1,0-1 0,-1 1 0,1 0 0,0 0 0,-1 0 0,1 0 0,-1 0 0,1 0 1,-1 0-1,0 0 0,1 0 0,-1 0 0,0 0 0,0 0 0,0 0 0,1 1 0,-1-1 0,0 0 1,0 1-1,0-1 0,0 0 0,0 1 0,0-1 0,-1 1 0,1 0 0,0-1 0,0 1 0,0 0 1,0 0-1,0 0 0,-1-1 0,1 1 0,0 0 0,0 1 0,0-1 0,0 0 0,0 0 1,-1 0-1,1 1 0,0-1 0,0 1 0,0-1 0,0 1 0,0-1 0,-1 1-66,-7 5 108,-1-1 0,1 1 0,0 1-1,1 0 1,-1 0 0,2 1 0,-1 0 0,1 0-1,0 1 1,1 0 0,-1 0 0,-1 5-108,-3 2 27,1 0 0,0 0 0,1 1 0,1 0 0,1 0 0,0 1 0,1 0 0,1 0 0,1 1 1,1 1-28,2-18 1,1-1 1,0 0 0,0 1 0,0-1 0,0 0 0,1 0 0,-1 1 0,0-1 0,1 0 0,-1 1 0,0-1-1,1 0 1,-1 0 0,1 0 0,0 0 0,-1 0 0,1 1 0,0-1 0,0 0 0,0 0 0,0-1-1,0 1 1,0 0 0,0 0 0,0 0 0,0-1 0,0 1 0,0 0 0,0-1 0,1 1 0,-1-1-1,0 0 1,0 1 0,1-1 0,-1 0 0,0 0 0,1 1 0,-1-1 0,0 0 0,0-1 0,1 1 0,-1 0-1,0 0 1,1 0 0,-1-1 0,0 1 0,0-1 0,1 1 0,-1-1 0,0 1 0,0-1 0,0 0-1,0 1 1,0-1 0,0 0 0,1-1-2,37-16 59,44-14 27,-80 31-90,1 1-1,-1 0 0,0-1 1,1 1-1,-1 1 1,1-1-1,-1 0 0,0 1 1,1 0-1,-1-1 1,0 2-1,0-1 0,0 0 1,1 0-1,-1 1 1,0 0-1,-1-1 0,1 1 1,0 0-1,0 1 1,-1-1-1,0 0 1,1 1-1,0 1 5,1 4 10,0 0-1,0 1 1,-1 0 0,-1 0-1,1 0 1,-1 0 0,-1 0-1,1 0 1,-2 1-1,1-1 1,-1 0 0,-1 0-1,0 1 1,0-1 0,-1 0-1,0 0 1,0 0 0,-1 0-1,0 0 1,-1-1 0,0 1-1,0-1 1,-1 0 0,0 0-1,-2 2-9,0 2 157,-2 0-1,1-1 0,-2 0 1,1-1-1,-1 1 0,-1-2 0,0 1 1,0-2-1,-1 0 0,0 0 1,0-1-1,-1 0 0,0-1 1,0 0-1,-1-2 0,1 1 0,-1-1 1,0-1-1,0-1 0,-8 1-156,17-3-35,-1 0 0,1-1-1,-1 1 1,1-1 0,-1-1-1,1 1 1,0-1 0,0 1 0,-1-1-1,1-1 1,1 1 0,-1-1-1,0 0 1,0 0 0,1 0-1,0-1 1,0 0 0,0 1-1,0-1 1,0-1 0,1 1-1,0 0 1,-1-3 35,3 7-78,1-1 0,-1 1 0,1-1 0,-1 1 0,1-1-1,-1 1 1,1-1 0,-1 0 0,1 1 0,0-1 0,0 0 0,-1 1 0,1-1 0,0 0 0,0 1-1,0-1 1,-1 0 0,1 0 0,0 1 0,0-1 0,0 0 0,0 0 0,0 1 0,1-1-1,-1 0 1,0 0 0,0 1 0,0-1 0,1 0 0,-1 1 0,0-1 0,1 0 0,-1 1-1,0-1 1,1 1 0,-1-1 0,1 0 0,-1 1 0,1-1 0,-1 1 0,1-1 0,0 1 0,-1 0-1,1-1 1,-1 1 0,1 0 0,0-1 0,0 1 0,-1 0 78,40-3-6092,-5 6 1540</inkml:trace>
  <inkml:trace contextRef="#ctx0" brushRef="#br0" timeOffset="205287.039">23532 28 9130,'-9'-28'8784,"23"227"-7463,16 100-462,7-26-27,-35-259-761,-2-10-37,1 0-1,-1 0 1,1 0-1,0 0 1,0 0 0,1 0-1,-1 0 1,1 0-1,0-1 1,-1 1 0,2-1-1,-1 1 1,0-1-1,3 3-33,-4-6 24,0 1-1,0 0 1,0 0-1,0 0 1,1-1 0,-1 1-1,0-1 1,0 1-1,1-1 1,-1 1-1,0-1 1,1 0-1,-1 0 1,0 0-1,1 0 1,-1 0 0,1 0-1,-1 0 1,0 0-1,1 0 1,-1-1-1,0 1 1,1 0-1,-1-1 1,0 1 0,1-1-1,-1 0 1,0 1-1,0-1 1,0 0-1,0 0 1,0 1-1,0-1 1,0 0-1,1-1-23,8-8 142,0-1-1,-1 0 1,-1 0-1,1-1 0,-2 0 1,0-1-1,1-3-141,31-67 493,-5-2 1,22-84-494,45-166 195,-96 316-383,-8 16-270,-29 48 125,6 2-3027,-4 10 664</inkml:trace>
  <inkml:trace contextRef="#ctx0" brushRef="#br0" timeOffset="206732.356">23810 603 10794,'34'120'7983,"-33"-116"-7945,1 0 1,0 0 0,0 0 0,1 0-1,-1 0 1,1-1 0,0 1 0,0-1-1,0 1 1,0-1 0,1 0 0,-1-1-1,1 1 1,-1 0 0,1-1 0,0 0-1,0 0 1,1 0 0,-1-1 0,0 1-1,0-1 1,1 0 0,-1 0 0,1 0-1,-1-1 1,1 0-39,1 0-8,0 0-1,1-1 0,-1-1 0,0 1 1,1-1-1,-1 0 0,0 0 1,0 0-1,-1-1 0,1 0 1,0-1-1,-1 1 0,0-1 0,0 0 1,0 0-1,0 0 0,-1-1 1,1 0-1,2-4 9,59-108-1139,-46 68 318,-2-2 0,-3 0 0,-1 0 1,2-29 820,-14 48 156,-2 33-118,0-1 0,0 0 0,0 0 0,-1 0 0,1 0 0,0 1 0,-1-1 1,1 0-1,0 0 0,0 0 0,-1 0 0,1 0 0,0 0 0,-1 0 1,1 0-1,0 0 0,0 0 0,-1 0 0,1 0 0,0 0 0,-1 0 0,1 0 1,0 0-1,-1 0 0,1 0 0,0 0 0,0 0 0,-1-1 0,1 1 0,0 0 1,0 0-1,-1 0 0,1 0 0,0-1-38,-13 37 607,2 1 0,2-1 0,1 2 0,-3 35-607,10-64 64,-2 8 92,0 0-1,2 1 0,0-1 0,1 1 0,0-1 0,2 1 0,0-1 1,1 1-1,3 8-155,-5-23 6,0-1 0,0 0 1,0 1-1,0-1 0,1 0 0,-1 0 1,1 0-1,0 0 0,-1 0 1,1 0-1,0 0 0,0-1 0,0 1 1,0-1-1,1 1 0,-1-1 0,0 0 1,0 0-1,1 0 0,-1 0 1,1 0-1,-1-1 0,1 1 0,-1-1 1,1 1-1,0-1 0,-1 0 1,1 0-1,-1 0 0,1-1 0,-1 1 1,1 0-1,-1-1 0,1 0 0,-1 0 1,1 1-1,-1-1 0,1-1 1,-1 1-1,0 0 0,0-1 0,0 1 1,0-1-1,0 1 0,0-1 1,0 0-1,0 0 0,1-2-6,14-14 41,-1 0 1,0-2-1,-2 0 0,0 0 0,-1-1 0,-1-1 0,-1 0 1,-1-1-1,4-15-41,-12 33 10,5-11 20,-1-1 1,0 0-1,-1 0 1,-1 0 0,-1-1-1,-1 0 1,0-5-31,-4 4 35,-4 20 7,-14 68-24,13-32 36,1 2 1,1-1-1,2 0 0,2 1 1,2 0-1,2 10-54,-3-46 8,-1 0-1,1 0 0,0 0 0,0 0 1,0 0-1,1 0 0,-1 0 0,1 0 1,-1 0-1,1 0 0,0 0 0,0 0 1,1 0-1,-1 0 0,0 0 0,1-1 1,0 1-1,0-1 0,0 1 0,0-1 1,0 0-1,0 1 0,0-1 1,1 0-1,-1-1 0,1 1 0,-1 0 1,1-1-1,0 1 0,0-1 0,0 0 1,0 0-1,0 0 0,0 0 0,0-1 1,0 1-1,0-1 0,0 0 0,0 0 1,0 0-1,0 0 0,0 0 0,1-1-7,4 0 13,0 0 0,0-1 0,-1 0-1,1-1 1,-1 1 0,1-1 0,-1-1-1,0 1 1,0-1 0,-1-1 0,1 1-1,-1-1 1,0 0 0,0-1 0,-1 1-1,1-1 1,-1 0 0,-1 0 0,1-1-1,-1 0 1,0 0 0,0 0 0,-1 0-1,0 0 1,0-1 0,-1 1 0,0-1-1,0 0 1,-1 1 0,0-1 0,0 0-1,-1 0 1,0 0 0,-1 0-13,-7-2 8,3 32-32,5-17 20,0 0 0,0 0 0,0 1-1,1-1 1,0 0 0,0 0 0,0 0 0,1 0 0,0 0 0,0 0 0,0 0 0,0-1 0,1 1 0,0 0 0,0-1-1,3 3 5,-6-7 4,-1 0-1,1-1 0,0 1 1,0-1-1,0 1 0,0 0 0,0-1 1,0 1-1,0-1 0,0 1 0,0-1 1,1 1-1,-1 0 0,0-1 0,0 1 1,0-1-1,0 1 0,1 0 1,-1-1-1,0 1 0,0 0 0,1-1 1,-1 1-1,0 0 0,0-1 0,1 1 1,-1 0-1,0 0 0,1-1 0,-1 1 1,1 0-1,-1 0 0,0 0 1,1 0-1,-1-1 0,0 1 0,1 0 1,-1 0-1,1 0 0,-1 0 0,1 0 1,-1 0-1,0 0 0,1 0 0,-1 0 1,1 0-1,-1 0 0,0 0 0,1 1 1,-1-1-1,1 0 0,-1 0 1,0 0-1,1 0 0,-1 1 0,0-1 1,1 0-1,-1 0 0,0 1 0,1-1 1,-1 0-1,0 1 0,1-1 0,-1 0 1,0 1-1,0-1 0,0 0 1,1 1-1,-1-1-3,16-9 52,-10 4-54,0-1 0,0 1 1,-1-2-1,0 1 0,0-1 1,0 1-1,-1-1 0,0 0 0,0-1 1,-1 1-1,0-1 0,0 0 1,1-5 1,0 2-1,3-12 6,2 1 0,0-1 0,1 2-1,1-1 1,2 1 0,0 1 0,0 0 0,2 1-1,1 0 1,13-12-5,-27 30-3,-1 0 0,0 0 0,1-1 0,-1 1 0,1 0 0,-1 1 0,1-1 0,0 0 0,-1 0 0,1 1 0,0-1 0,-1 1 0,1-1 0,0 1-1,0 0 1,-1 0 0,1-1 0,0 1 0,0 0 0,0 1 0,-1-1 0,1 0 0,0 1 0,0-1 0,-1 1 0,1-1 0,0 1 0,-1 0 0,1-1 0,0 1 0,-1 0 0,1 0 0,-1 0-1,0 1 1,1-1 0,-1 0 0,0 0 0,0 1 0,0-1 0,0 1 0,0-1 0,0 1 0,1 0 3,29 76-99,5 181 164,-37-258-64,1 0-1,0 0 1,0-1 0,0 1 0,0 0 0,0 0 0,0-1-1,0 1 1,0 0 0,0 0 0,0-1 0,0 1 0,0 0-1,0 0 1,1-1 0,-1 1 0,0 0 0,1-1-1,-1 1 1,0 0 0,1-1 0,-1 1 0,1 0 0,-1-1-1,1 1 1,-1-1 0,1 1 0,-1-1 0,1 1 0,0-1-1,-1 1 1,1-1 0,0 0 0,-1 1 0,1-1-1,0 0 1,0 0 0,-1 0 0,1 1 0,0-1 0,0 0-1,-1 0 1,1 0 0,0 0 0,0 0 0,-1 0-1,1 0 1,0-1 0,0 1 0,-1 0 0,1 0 0,0 0-1,-1-1 1,1 1 0,0 0 0,-1-1 0,1 1 0,0-1-1,-1 1 1,1-1-1,33-89 132,-28 74-112,0 0-1,-1-1 1,-1 0-1,-1 0 0,0 0 1,-1 0-1,-1 0 1,-1-1-1,0 1 1,-2 0-1,1 0 0,-2-1 1,0 1-1,-3-6-19,-24-9 98,36 54-220,-2-16 120,0-1 1,1 1-1,-1-1 0,1 0 0,0 0 1,1-1-1,-1 1 0,1-1 0,0 0 1,0-1-1,0 1 0,0-1 0,1-1 1,-1 1-1,1-1 0,0 0 0,0-1 0,0 1 1,0-1-1,0-1 0,0 1 0,0-1 1,0 0-1,0-1 0,0 0 0,0 0 1,0-1-1,-1 1 0,1-1 0,0-1 0,-1 1 1,1-1-1,-1 0 0,0-1 0,0 0 1,0 0-1,-1 0 0,1 0 0,-1-1 1,4-5 1,3-5 17,0-1 1,-2-1 0,0 0 0,-1 0 0,-1-1 0,0 0-1,-1-1 1,3-16-18,-8 19 59,-5 50-194,-4 27 182,-9-62 154,-52 111-295,66-105 99,0 1 0,1 0 1,-1 0-1,2 0 0,-1-1 1,0 1-1,1 0 0,0 0 1,1 0-1,-1 0 0,1 0 0,0 0 1,0 0-1,1-1 0,0 1 1,1 1-6,3 21 3,-5-26-4,17 63-39,-17-63 39,0 0 0,0 0 0,0 0-1,0 0 1,0 0 0,0 0-1,1 0 1,-1-1 0,0 1 0,1 0-1,0-1 1,-1 1 0,1-1 0,0 1-1,0-1 1,0 0 0,0 0-1,0 0 1,0 0 0,0 0 0,0 0-1,0-1 1,0 1 0,0-1-1,1 1 1,-1-1 0,0 0 0,2 0 1,5-2-353,-1-1 1,1 0 0,0-1 0,-1 0 0,1 0 0,-1-1-1,0 0 1,-1-1 0,1 1 0,-1-1 0,0-1-1,4-4 353,8-6-1460,17-14-2554</inkml:trace>
  <inkml:trace contextRef="#ctx0" brushRef="#br0" timeOffset="296971.803">7499 2792 6289,'29'-58'5920,"14"11"-4675,-37 45-1226,1 0 1,-1 0 0,1 0 0,0 1 0,-1 0 0,1 0-1,0 1 1,0 0 0,-1 0 0,1 1 0,0-1 0,0 2 0,-1-1-1,1 1 1,-1 0 0,4 1-20,-9-3 3,117 17 117,-27-24-63,-80 5-54,0 0-1,0 0 0,0 1 1,0 1-1,1 0 1,-1 0-1,0 1 0,0 0 1,0 1-1,2 1-2,3 4 15,0 0-1,0 1 1,-1 1-1,0 1 1,0 0-1,-1 1 1,11 11-15,-10-9 28,0-1 1,0-1-1,1 0 0,1-1 1,0 0-1,7 1-28,116 9 184,-117-13-118,-1 1-1,0 1 1,0 1 0,-1 1-1,0 1 1,-1 0 0,14 13-66,18 9 156,-32-21-106,3 3 6,0-2-1,1 0 0,0-2 1,1-1-1,0-1 0,1 0 1,3-1-56,198 31 180,-90-7-35,-4 21 230,-9 16 109,132 84-177,-122-71-226,37-6 60,-37-31 20,-1 5 0,30 22-161,-91-41 63,-45-21-37,-1 1 0,0 0 0,-1 2-1,20 15-25,40 49 78,35 33 52,-1-8 23,-69-57-99,1-2 0,3-3 0,1-2 0,30 13-54,119 55 136,-167-87-115,-1 1 1,0 2 0,-2 1 0,11 12-22,71 49 25,-72-55 10,-1 2 0,-1 2 1,-3 1-1,17 20-35,-39-37 26,13 15 26,2 0 0,2-2 0,0-2-1,29 18-51,-2-8 32,-2 3 0,-2 2 0,-2 3 0,-2 1 0,-2 4 0,-2 1 0,22 34-32,123 167 445,-81-122-232,-7 3 0,63 109-213,146 262 372,-216-362-316,-48-72-15,-3 1 1,8 24-42,-6 11 132,34 111-132,-41-103 32,1 2-3,-6 2 0,-4 1 0,-6 2 0,7 90-29,-15-22 193,-4-128-371,-20-87-6088,-5 5 2036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18:47.409"/>
    </inkml:context>
    <inkml:brush xml:id="br0">
      <inkml:brushProperty name="width" value="0.05" units="cm"/>
      <inkml:brushProperty name="height" value="0.05" units="cm"/>
    </inkml:brush>
  </inkml:definitions>
  <inkml:trace contextRef="#ctx0" brushRef="#br0">522 74 6945,'-115'65'5492,"92"-49"-5227,0 1 0,1 1 1,1 1-1,0 0 0,-15 22-265,5 0 197,3 1 0,1 1 0,2 2 0,2 0 0,2 1 0,3 2 0,1 0 1,2 0-1,-4 35-197,6-18 126,3 1 1,2 0 0,4 0-1,2 1 1,4-1 0,8 57-127,-1-68 28,2 0 0,2-1 0,3 0 0,2-1 0,2-1 0,3-1 0,2-1 0,7 9-28,-12-29 6,0-1 1,2-1-1,1-1 1,2-1-1,0-2 1,1 0-1,24 16-6,-37-29 2,1 1-1,1-2 1,0 0-1,0 0 1,0-2-1,2 0 0,-1-1 1,1 0-1,-1-1 1,2-1-1,-1-1 1,0 0-1,1-2 1,0 0-1,0 0 1,0-2-1,0 0 1,-1-1-1,1-1 0,0-1 1,3-1-2,6-7 9,-1 0 0,0-2 0,0-1 0,-1-1 0,-1-2 0,-1 0 0,0-1 0,-1-1-1,-2-2 1,1 0 0,-2 0 0,-1-2 0,-1-1 0,13-23-9,14-28 105,-3-2-1,-4-2 1,16-51-105,-21 43 207,-4-2 1,-4-1-1,-4 0 1,-4-1-1,4-92-207,-15 125 149,-3 0-1,-2-1 0,-2 1 1,-4 0-1,-1 0 0,-3 1 1,-3 0-1,-13-35-148,22 78 34,-1 0 0,0 0 0,-1 1 0,0 0 0,-1 0 0,0 0 0,-1 1 0,-1 0 0,0 0 0,0 1 0,-1 1 0,-1-1 0,0 2 0,0-1 0,-1 2 0,0-1 0,0 2 0,-1-1 0,0 2 0,-1 0 0,1 0 0,-1 1 0,0 1 0,-2 0-34,-7 2-6,0 1 0,0 0 0,0 2 0,0 1 0,0 0 0,0 2 0,1 1 0,-1 1-1,1 0 1,1 2 0,-1 0 0,1 2 0,1 0 0,-9 6 6,-16 12-1598,2 2 0,0 2 0,-20 21 1598,-10 16-3667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19:00.873"/>
    </inkml:context>
    <inkml:brush xml:id="br0">
      <inkml:brushProperty name="width" value="0.05" units="cm"/>
      <inkml:brushProperty name="height" value="0.05" units="cm"/>
    </inkml:brush>
  </inkml:definitions>
  <inkml:trace contextRef="#ctx0" brushRef="#br0">332 1608 4513,'-22'55'6125,"4"33"-3224,24-133-1539,-10-378-332,-8 11-906,12 268 59,12-77-183,-17 237 191,-2 34-136,3 1 0,2 0 0,2 23-55,19 590 30,-18-581 128,-17-214 53,-16-249-127,12-77 4,23 388-129,18 572 23,-7-201 26,38 59-2,-49-311-728,-6-60-1869,-1-27-928,-4-23-792</inkml:trace>
  <inkml:trace contextRef="#ctx0" brushRef="#br0" timeOffset="467.977">24 805 4705,'-6'6'4659,"-4"8"-48,10-14-4556,0-1 1,0 1-1,-1 0 0,1 0 1,0 0-1,0 0 0,0-1 1,0 1-1,-1 0 0,1 0 1,0 0-1,0 0 0,0 0 1,-1 0-1,1 0 1,0 0-1,0 0 0,-1 0 1,1-1-1,0 1 0,0 0 1,-1 0-1,1 0 0,0 0 1,0 1-1,0-1 0,-1 0 1,1 0-1,0 0 0,0 0 1,-1 0-1,1 0 0,0 0 1,0 0-56,39-149 249,63-213-101,-23 103-13,-63 220-123,-16 38-14,0 0 1,0 1 0,1-1-1,-1 1 1,0-1-1,0 1 1,0-1-1,0 1 1,1-1-1,-1 1 1,0-1 0,0 1-1,1-1 1,-1 1-1,0-1 1,1 1-1,-1-1 1,0 1-1,1-1 1,-1 1 0,1 0-1,-1-1 1,1 1-1,-1 0 1,1 0-1,-1-1 1,1 1-1,-1 0 1,1 0 0,-1 0-1,1 0 1,0-1-1,-1 1 1,1 0-1,-1 0 1,1 0 0,-1 0-1,1 0 1,0 0-1,-1 1 1,1-1-1,-1 0 1,1 0-1,-1 0 1,1 0 0,-1 1-1,1-1 1,-1 0-1,1 0 1,-1 1-1,1-1 1,-1 1-1,1-1 2,15 30-58,-15-27 53,175 547 570,-172-537-559,1-1 0,0 1 0,1-1-1,1 0 1,0 0 0,1-1 0,0 1-1,0-2 1,6 6-6,9-4-523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26:42.072"/>
    </inkml:context>
    <inkml:brush xml:id="br0">
      <inkml:brushProperty name="width" value="0.05" units="cm"/>
      <inkml:brushProperty name="height" value="0.05" units="cm"/>
    </inkml:brush>
  </inkml:definitions>
  <inkml:trace contextRef="#ctx0" brushRef="#br0">1378 85 8522,'-27'-3'2292,"-77"3"1116,10 27-3007,-171 21 273,253-44-655,-1 1 1,0 0-1,1 1 1,0 1 0,0 0-1,1 0 1,0 1-1,0 0 1,1 1-1,0 0 1,0 1 0,1 0-1,0 0 1,1 1-1,1 0 1,-1 2-20,-27 41 21,2 2 0,3 1 0,-20 57-21,23-50 52,4 1 0,3 1 0,-11 61-52,20-55 102,2 1 0,3 0 0,5 51-102,3-35 57,5-1 0,4-1 0,5 12-57,4-5 39,5 0 0,3-2 1,6 4-40,-21-61 12,2-1 1,1 0 0,1-1 0,2-1 0,1 0 0,2-2-1,0-1 1,23 22-13,-34-40 1,0 0-1,1-1 0,0-1 1,1 0-1,0 0 0,1-1 1,0-1-1,0 0 1,0-1-1,1-1 0,-1 0 1,2-1-1,-1 0 0,0-1 1,1-1-1,-1-1 1,1 0-1,9-1 0,-5-3 6,0-1 0,0 0 0,-1-2 0,1 0 1,-1-1-1,0-1 0,-1-1 0,0 0 0,-1-2 0,16-11-6,14-13 18,-2-2-1,-2-2 1,-1-2-1,-2-2 1,-2-2-1,-2-1 1,23-40-18,-1 1 33,-5-2-1,32-70-32,-44 63 45,-3-3-1,-5 0 1,21-102-45,-42 132 46,-4-1 0,-2-1 0,-3-38-46,-1 56 92,-3 1-1,-2-1 0,-2 1 0,-3 0 1,-1 0-1,-3 1 0,-18-47-91,22 73 106,-1 0 1,-1 0-1,-1 2 0,0-1 0,-2 1 1,-1 1-1,-1 0 0,0 1 0,-4-2-106,1 5 105,-1 0 1,0 1-1,-2 1 0,1 1 0,-2 1 0,0 1 0,0 1 1,-1 1-1,0 0 0,0 2 0,-1 1 0,0 1 0,0 1 1,-11 0-106,-10 1 73,1 2 1,-1 3 0,1 1 0,-1 2 0,1 2-1,-18 6-73,-131 48 2,53 5-1388,2 7 1,5 5 0,2 7 0,-33 33 1385,-83 66-3879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20:23.766"/>
    </inkml:context>
    <inkml:brush xml:id="br0">
      <inkml:brushProperty name="width" value="0.05" units="cm"/>
      <inkml:brushProperty name="height" value="0.05" units="cm"/>
    </inkml:brush>
  </inkml:definitions>
  <inkml:trace contextRef="#ctx0" brushRef="#br0">18250 9278 9714,'25'-21'3237,"-15"14"-2482,-1-1 0,1 0 0,-1 0-1,-1-1 1,1 0 0,-2 0 0,1-1 0,-1 0-1,-1 0 1,0-1 0,0 0 0,3-10-755,-8 18 50,-1 1-1,0 0 1,0 0 0,0-1 0,0 1 0,0 0 0,0 0-1,-1-1 1,1 1 0,-1 0 0,1 0 0,-1 0 0,0 0-1,0-1 1,0 1 0,0 0 0,0 1 0,-1-1 0,1 0 0,-1 0-1,1 0 1,-1 1 0,1-1 0,-1 1 0,0 0 0,0-1-1,0 1 1,0 0 0,0 0 0,0 0 0,0 0 0,0 0-1,0 1 1,0-1 0,-1 0 0,1 1 0,0 0 0,0 0-1,-1 0 1,1 0 0,0 0 0,0 0 0,-1 0 0,1 1 0,0-1-1,0 1 1,-1-1 0,1 1 0,0 0 0,0 0 0,-2 1-50,-20 7-15,0 0 1,1 2 0,0 1 0,1 1 0,0 0 0,1 2 0,1 1-1,0 0 1,1 1 0,-12 16 14,20-20-2,0 1-1,2 1 1,0 0-1,0 0 1,2 1 0,0 0-1,0 0 1,2 0-1,0 1 1,1 0-1,0 0 1,0 9 2,2-16-10,-1 0-1,1-1 1,1 1 0,0 0 0,0 0 0,1 0-1,0 0 1,1 0 0,0 0 0,0 0 0,1 0-1,1-1 1,0 1 0,0-1 0,0 1 0,1-1-1,4 6 12,-4-12-4,0 0 1,0 0 0,0 0 0,0-1-1,0 0 1,0 1 0,1-2 0,-1 1 0,1 0-1,-1-1 1,1 0 0,0 0 0,-1 0 0,5-1 2,-7 1 0,9 1 12,0-1 0,0 0 0,0 0 0,0-1 0,0 0 0,-1-1 0,1-1 0,0 1 0,0-2 0,-1 1 0,1-2 1,-1 1-1,0-1 0,0-1 0,0 0 0,0 0 0,-1-1 0,0 0 0,0-1 0,-1 0 0,0 0 0,0-1 0,0 0 0,-1-1-12,-5 8 8,-1 0 0,1-1 0,-1 1 0,1 0-1,-1-1 1,0 1 0,0-1 0,1 1 0,-1-1 0,0 0-1,-1 0 1,1 1 0,0-1 0,0 0 0,-1 0 0,1 0 0,-1 0-1,0 0 1,1 0 0,-1 1 0,0-1 0,0 0 0,0 0-1,0 0 1,-1 0 0,1 0 0,0 0 0,-1 0 0,1 0-1,-1 0 1,0 1 0,0-1 0,0 0 0,0 0 0,0 1 0,0-1-1,0 1 1,0-1 0,-1 1 0,1-1 0,0 1 0,-1 0-1,0 0 1,1-1 0,-1 1 0,1 0 0,-1 1 0,0-1-1,0 0 1,-1 0-8,-3 1 0,1 0 0,-1 0 0,1 0 0,0 1 0,-1 0 0,1 0 0,0 1 0,0 0 0,0-1 0,0 2 0,0-1 0,0 0 0,0 1 0,1 0 0,-1 0 0,1 1 0,0-1 0,0 1 0,0 0 0,1 0 0,-1 0 0,1 0 0,0 1 0,-1 2 0,3-7-1,1 0-1,-1 0 1,1 1 0,-1-1-1,1 0 1,0 1-1,-1-1 1,1 0 0,-1 1-1,1-1 1,0 1-1,-1-1 1,1 1 0,0-1-1,0 1 1,-1-1-1,1 1 1,0-1 0,0 1-1,0-1 1,0 1-1,0-1 1,0 1 0,0 0-1,0-1 1,0 1-1,0-1 1,0 1-1,0-1 1,0 1 0,0-1-1,0 1 1,0-1-1,1 1 1,-1-1 0,0 1-1,0-1 1,1 1-1,-1-1 1,0 1 0,1-1-1,-1 1 1,0-1-1,1 0 1,-1 1 0,1-1-1,-1 0 1,1 1-1,-1-1 1,1 0-1,-1 1 1,1-1 0,-1 0-1,1 0 1,-1 0 1,36-10-45,241-155 131,-233 153-117,-43 13 28,0-1-1,0 0 1,0 1-1,0-1 1,0 1-1,0-1 1,-1 1 0,1-1-1,0 1 1,0 0-1,0 0 1,0-1-1,-1 1 1,1 0-1,0 0 1,-1 0 0,1-1-1,-1 1 1,1 0-1,-1 0 1,1 0-1,-1 0 1,0 0-1,1 0 1,-1 0-1,0 0 1,0 0 0,0 1-1,0-1 1,0 0-1,0 0 1,0 0-1,0 0 1,0 0-1,0 0 1,-1 0 0,1 1 3,-4 18-23,0 1 0,-1 0-1,-1-1 1,-1 0 0,-1 0 0,-1-1 0,-1 0 0,0 0 0,-1-1 0,-1-1 0,-12 14 23,0-6-1169,8-21-2707,9-20 123</inkml:trace>
  <inkml:trace contextRef="#ctx0" brushRef="#br0" timeOffset="-4755.986">14268 9205 10698,'-7'-1'3841,"7"4"272,3 1-2881,14 2-608,7-3-432,17 2-104,7 1 64,21-7-40,-4 1 57,6-2-17,-13 1-272,-13 2-1273,-20 7 185,-28 7-3089,-25-3-192</inkml:trace>
  <inkml:trace contextRef="#ctx0" brushRef="#br0" timeOffset="-4321.09">14170 9559 9354,'0'15'2697,"10"-3"727,7 0-2471,20-3-225,10-3-112,22-13-96,9-7-104,11-12-784,-2-5-3345,-13-10 849</inkml:trace>
  <inkml:trace contextRef="#ctx0" brushRef="#br0" timeOffset="-5670.291">13393 9164 10154,'10'-1'4800,"-1"14"-3591,-3 5-1015,-1 1 0,-1-1-1,-1 1 1,0 0-1,-1 0 1,-1 0 0,-1 0-1,-1 1 1,0-1-1,-2 0 1,0 0 0,-5 13-194,-8 36 393,-2 0 1,-4-2 0,-13 25-394,0 2 340,34-91-301,1-1-21,-1-1-1,0 1 1,1-1-1,-1 1 1,1-1-1,-1 1 1,1 0-1,-1-1 1,1 1-1,0 0 1,-1 0-1,1-1 1,0 1-1,0 0 1,-1 0-1,1-1 1,0 1-1,0 0 1,0 0-1,0 0 1,0-1-1,0 1 1,0 0-1,0 0 1,0-1-1,0 1 1,1 0-1,-1 0 1,0 0-1,1-1 1,-1 1-1,0 0 1,1-1-1,-1 1 1,1 0-1,-1-1 1,1 1-1,-1-1 1,1 1-1,-1 0 1,1-1-1,0 1 1,-1-1-1,1 0 1,0 1 0,0-1-19,105-46 1091,-60 24-973,0 2 0,2 2 0,0 2 0,0 3 0,2 1 0,-1 3 0,9 1-117,4 11-4948,-54 5 1274</inkml:trace>
  <inkml:trace contextRef="#ctx0" brushRef="#br0" timeOffset="-5077.873">12757 9060 10266,'-1'-5'3353,"7"7"504,6-4-2793,12 5-288,5 5-240,21-10-48,8-8 24,21-1-79,6 0-57,22-5-152,-10 4-80,2-2-104,-14 6 104,-6-7-616,-21 8-817,-5-10-3160,-14-7 217</inkml:trace>
  <inkml:trace contextRef="#ctx0" brushRef="#br0" timeOffset="-1429.153">17632 8706 6409,'-12'-30'6311,"12"30"-6256,-4 2 4034,-11-3-1872,16-31-2257,0 1 2192,-14 57-405,-104 234-1697,100-226-44,-22 40 49,4 2-1,3 2 1,1 5-55,13 42 110,18-124-108,-1-1 0,1 1 1,0 0-1,0 0 0,0 0 0,0 0 0,0 0 0,0-1 0,0 1 0,0 0 0,0 0 0,1 0 0,-1 0 0,0 0 0,0-1 0,1 1 1,-1 0-1,0 0 0,1-1 0,-1 1 0,1 0 0,-1 0 0,1-1 0,0 1 0,-1-1 0,1 1 0,0 0 0,-1-1 0,1 1 0,0-1 1,-1 1-1,1-1 0,0 0 0,0 1 0,0-1 0,0 0 0,-1 0 0,1 1 0,1-1-2,33-11 136,-29 8-113,184-71 497,-102 55-8089,-84 19 2550</inkml:trace>
  <inkml:trace contextRef="#ctx0" brushRef="#br0" timeOffset="-2319.293">16770 9049 9954,'20'-18'3497,"-9"1"656,-8 16-2729,-2 8-336,-5 10-448,-8 12-223,-1 12-297,0 12-56,-4-5 8,3 5-8,4-10 24,4-8 0,6-14 40,0-3-504,3-13-673,-2-7-3296,2-2 353</inkml:trace>
  <inkml:trace contextRef="#ctx0" brushRef="#br0" timeOffset="-2007.313">16581 9245 9154,'3'-9'3529,"4"4"472,7 1-2489,9-3-256,7 0-528,14 2-232,5-1-288,11 3 33,4 0-586,7 3-3855,-11 0 1215</inkml:trace>
  <inkml:trace contextRef="#ctx0" brushRef="#br0" timeOffset="-4004.139">15422 8803 9698,'4'3'8747,"-7"20"-8029,3-19-345,-13 49-45,-2 0-1,-2-1 1,-11 19-328,-17 34 217,-40 118 334,84-221-534,0 0-1,0 0 0,0 0 1,1 1-1,-1-1 0,0 0 1,1 1-1,0-1 0,0 1 0,-1-1 1,1 0-1,1 1 0,-1-1 1,0 0-1,0 1 0,1-1 1,0 1-1,-1-1 0,1 0 1,0 0-1,0 0 0,0 1 1,0-1-1,1 0 0,-1 0 1,0 0-1,1-1 0,0 1 1,-1 0-1,1-1 0,0 1 1,0 0-1,0-1-16,10 2 44,1-1-1,-1-1 1,1 0-1,0 0 1,-1-1 0,1-1-1,0 0 1,-1-1-1,1 0 1,-1-1 0,2-1-44,17-2 59,153-25 38,-135 23-112,-10-6-3540</inkml:trace>
  <inkml:trace contextRef="#ctx0" brushRef="#br0" timeOffset="-2581.452">15906 9312 6905,'4'-5'665,"-4"5"-526,0 1-1,0-1 1,0 0-1,0 1 1,0-1-1,0 0 1,0 0-1,0 1 1,1-1 0,-1 0-1,0 0 1,0 1-1,0-1 1,1 0-1,-1 0 1,0 1-1,0-1 1,0 0 0,1 0-1,-1 0 1,0 1-1,1-1 1,-1 0-1,0 0 1,0 0-1,1 0 1,-1 0 0,0 0-1,1 0 1,-1 0-1,0 0 1,1 1-1,-1-1 1,0 0-1,0-1 1,1 1 0,-1 0-1,0 0 1,1 0-1,-1 0 1,0 0-1,1 0 1,-1 0-1,0 0 1,0 0 0,1-1-1,-1 1 1,0 0-1,0 0 1,1 0-1,-1-1 1,0 1-1,0 0 1,1 0 0,-1-1-1,0 1 1,0 0-1,0 0 1,0-1-1,0 1 1,1 0-1,-1-1 1,0 1 0,0 0-1,0 0 1,0-1-1,0 1 1,0 0-1,0-1-138,-9 81 2020,6-67-1877,-16 46 214,-1-2-1,-4-1 0,-4 6-356,-4 7 337,27-52-191,5-17-136,0 0 0,0 0 0,0 0 0,0-1 0,0 1 1,0 0-1,1 0 0,-1 0 0,0 0 0,0 0 0,0 0 0,0 0 0,1 0 0,-1 0 0,0 0 0,0 0 0,0 0 1,0 0-1,0 0 0,1 0 0,-1 0 0,0 0 0,0 0 0,0 0 0,0 0 0,1 0 0,-1 0 0,0 0 0,0 0 0,0 0 1,0 1-1,0-1 0,0 0 0,1 0 0,-1 0 0,0 0 0,0 0 0,0 0 0,0 0 0,0 1 0,0-1 0,0 0 1,0 0-1,0 0-10,52-65 941,-38 35-871,-2-1 0,0 0 0,-2-1 0,-1 0 0,-2 0 0,-1-1 0,-2 0 0,0-21-70,-11 22 130,4 40-134,1 1 0,1-1 0,0 0 1,0 1-1,0-1 0,1 1 1,0-1-1,1 1 0,0-1 1,0 1-1,1-1 0,0 0 1,1 3 3,-2-9 1,0 0 0,1 0 1,-1-1-1,1 1 1,-1 0-1,1-1 0,-1 0 1,1 1-1,0-1 1,-1 0-1,1 0 1,0 0-1,0 0 0,0 0 1,0 0-1,0 0 1,0-1-1,0 1 1,0-1-1,0 0 0,1 1 1,-1-1-1,0 0 1,0 0-1,0-1 0,0 1 1,0 0-1,0-1 1,1 1-1,-1-1 1,0 1-1,0-1 0,0 0 1,0 0-1,-1 0 1,1 0-1,0 0 1,0-1-1,-1 1 0,1 0 1,0-1-1,-1 0 1,0 1-1,1-1 0,-1 0 1,1 0-2,117-128 239,-94 112-233,-24 18-8,-1 0 1,1 0 0,0 1-1,-1-1 1,1 0 0,-1 0-1,1 0 1,0 0 0,-1 1 0,1-1-1,-1 0 1,1 0 0,-1 1-1,1-1 1,-1 0 0,1 1-1,-1-1 1,1 1 0,-1-1-1,0 1 1,1-1 0,-1 1-1,0-1 1,1 1 0,-1-1-1,0 1 1,0-1 0,1 1-1,-1-1 1,0 1 0,0 0-1,0-1 1,0 1 0,0-1-1,0 1 1,0 0 0,0-1-1,0 1 1,0-1 0,0 1 0,0 0-1,0-1 1,0 1 0,-1-1-1,1 1 1,0-1 1,-31 273-183,31-200 213,1-72-46,-1 0 0,1 0 0,0 0 0,0 0 0,0 0 0,0 0 1,0 0-1,0 0 0,0 0 0,0 0 0,0-1 0,0 1 0,0 0 1,0-1-1,1 1 0,-1-1 0,0 0 0,0 1 0,1-1 0,-1 0 1,0 0-1,0 1 0,1-1 0,-1 0 0,0 0 0,1-1 0,-1 1 1,0 0-1,1 0 0,-1-1 0,0 1 0,0 0 0,1-1 1,-1 1-1,0-1 0,0 0 0,0 1 0,0-1 0,0 0 0,0 0 1,0 0-1,0 0 0,0 0 0,0 0 0,0 0 16,30-42-3135,-1-14 420</inkml:trace>
  <inkml:trace contextRef="#ctx0" brushRef="#br0" timeOffset="2942.935">13666 10460 9026,'0'-3'282,"-1"1"0,0-1 0,0 1 0,1-1 0,-1 1-1,-1-1 1,1 1 0,0 0 0,-1 0 0,1-1 0,-1 1 0,0 0 0,1 0 0,-1 1 0,0-1 0,0 0 0,0 0 0,-1 1 0,1 0-1,0-1 1,0 1 0,-1 0 0,1 0 0,-1 0 0,1 0 0,-1 1 0,1-1 0,-1 1 0,0-1 0,0 1-282,-16 1 164,0 0-1,0 1 1,1 2 0,-1 0 0,1 0 0,0 2-1,0 0 1,0 1 0,1 1 0,0 1 0,1 0-1,-11 8-163,1-4 42,0 1 0,2 0 0,0 2 0,0 1 0,1 1 0,2 1 0,0 1 0,0 0 0,2 2 0,1 0 0,1 2 0,0-1 0,-3 11-42,17-27-1,0 1 0,1 0 0,-1 0 0,2 0 0,-1 0 0,1 0 0,0 0 0,1 1 0,0-1 0,0 0 0,1 0 0,0 0 0,0 1 0,1-1 0,0 0 1,1-1-1,-1 1 0,1 0 0,1-1 0,0 1 0,0-1 0,0 0 0,1-1 0,0 1 0,0-1 0,1 0 0,-1 0 0,2 0 0,-1-1 0,0 0 0,1 0 0,0-1 0,0 1 0,0-2 0,1 1 0,4 1 1,5-2 16,0 0-1,1-1 0,-1-1 0,1-1 1,-1-1-1,1 0 0,-1-1 1,0-1-1,0 0 0,0-1 0,0-1 1,0-1-1,-1-1 0,0 0 1,1-1-16,32-14 268,0-3 0,-1-1 1,-1-3-1,40-33-268,-65 46 197,-1-1 1,-1-1-1,-1-1 0,0 0 0,-1-1 0,6-12-197,-20 27 38,0 0-1,-1 0 0,0 0 1,0 0-1,0-1 0,-1 1 1,1-1-1,-1 0 1,-1 0-1,1 0 0,-1 1 1,0-2-1,0 1 1,-1 0-1,0 0 0,0 0 1,0 0-1,-1 0 0,0 0 1,0 0-1,0 0 1,-1 0-1,0 1 0,0-1 1,-1 0-1,1 1 1,-1-1-1,0 1 0,-1 0 1,1 0-1,-5-4-37,-2-1-8,-1 1-1,-1-1 1,0 2-1,0-1 1,-1 2-1,0 0 1,0 0-1,0 1 1,-1 1-1,0 0 1,0 1-1,-1 1 1,1 0-1,-1 1 1,1 0-1,-5 1 9,9 0-560,-1 1 0,0 0-1,1 1 1,-1 0 0,1 0 0,-1 1-1,1 1 1,0 0 0,0 0 0,0 1-1,-9 4 561,-54 34-4383</inkml:trace>
  <inkml:trace contextRef="#ctx0" brushRef="#br0" timeOffset="4315.387">14596 10506 11402,'-7'0'3233,"4"1"728,7-1-3193,14 15-416,10-10-200,13 10-16,9-1-16,21-13 16,-1-16-16,7 9-8,-7-12-32,-6 0-368,-26 11-696,-23 23-3121,-24-4 440</inkml:trace>
  <inkml:trace contextRef="#ctx0" brushRef="#br0" timeOffset="4552.352">14496 10826 10042,'8'1'3417,"5"-1"376,24 0-2217,8-6-1184,19-7 48,10-3-16,20 4-40,-12-3-88,6 6-1208,-16 9-3241,-27 12 753</inkml:trace>
  <inkml:trace contextRef="#ctx0" brushRef="#br0" timeOffset="5257.133">16098 10463 8338,'5'-6'760,"0"0"1,-1 0 0,0-1-1,-1 0 1,1 0-1,-1 0 1,0 0-1,-1 0 1,0 0 0,0-1-1,-1 1 1,1-1-1,-1-3-760,-3 9 108,1 0-1,-1-1 1,1 1 0,-1 0-1,0 0 1,0 0-1,0 1 1,0-1 0,0 0-1,-1 1 1,1-1-1,0 1 1,-1 0 0,1 0-1,-1 0 1,1 0-1,-1 0 1,0 0-1,1 1 1,-1-1 0,0 1-1,1 0 1,-1 0-1,0 0 1,0 0 0,1 0-1,-1 1 1,0-1-1,1 1 1,-1-1 0,1 1-1,-1 0 1,1 0-1,-2 1-107,-15 3 25,1 1 0,0 0 0,0 2 1,1 0-1,0 1 0,1 0 0,0 1 0,0 1 0,-1 3-25,9-9-1,1 1 0,1 1 0,-1-1 0,1 1 0,0 0 0,0 1-1,1-1 1,0 1 0,1 0 0,-1 1 0,2-1 0,-1 1 0,1-1 0,0 1 0,1 0 0,0 0 0,0 0 0,1 5 1,0-11-4,1 0 1,-1-1-1,1 1 0,0 0 1,0-1-1,0 1 1,0 0-1,1-1 0,-1 1 1,1-1-1,-1 1 0,1 0 1,0-1-1,0 1 0,0-1 1,0 0-1,1 1 1,-1-1-1,0 0 0,1 0 1,0 0-1,0 0 0,-1 0 1,1 0-1,0 0 0,1-1 1,-1 1-1,0-1 0,0 1 1,1-1-1,-1 0 1,0 0-1,1 0 0,0 0 1,-1 0-1,1-1 0,0 1 4,6-1 1,-1-1 0,0 1 0,0-2 0,0 1 0,0-1 0,0 0 0,0-1 0,0 0 0,0 0 0,-1-1 0,0 0-1,0 0 1,3-2-1,58-41 43,-2-3 1,-2-3-1,-3-2 0,-2-3 0,-3-3 0,4-8-43,35-65 228,-93 131-208,0-1 1,0 1-1,0 0 0,0 0 0,0-1 1,-1 1-1,0-1 0,0 0 0,0 1 1,0-1-1,0 0 0,-1 1 0,1-1 1,-1 0-1,0 0 0,-1-2-20,-10 5 128,-33 60-44,22-22-90,2 0 0,2 1-1,1 1 1,2 1 0,2 0-1,2 1 1,1 1 0,-2 28 6,11-56 19,1-1 0,0 0 0,1 1 0,1-1 0,0 0 0,1 0 0,0 0 0,2 4-19,17 13-1844,3-19-4342,-10-9 902</inkml:trace>
  <inkml:trace contextRef="#ctx0" brushRef="#br0" timeOffset="5585.071">16817 9906 7602,'-8'39'6445,"8"2"-3793,-1-16-2051,-5 37 188,-4 0 0,-2-1 0,-3 0 0,-2-1 0,-23 49-789,-13 50 652,53-157-634,-1-1 0,0 1 0,1 0 0,-1-1 0,1 1 0,0 0 0,0 0 0,0-1 0,0 1 1,0 0-1,0 0 0,0-1 0,0 1 0,1 0 0,-1-1 0,0 1 0,1 0 0,0-1 0,-1 1 0,1 0 0,0-1 0,0 1 1,0-1-1,0 1 0,0-1 0,0 0 0,0 0 0,1 1 0,-1-1 0,0 0 0,1 0 0,-1 0 0,1 0 0,-1 0 1,1 0-1,-1-1 0,1 1 0,0-1 0,-1 1 0,1-1 0,0 1 0,0-1 0,0 0-18,9 1 22,-1-1 0,1-1-1,0 0 1,0 0 0,0-1 0,-1 0-1,1-1 1,-1 0 0,0-1 0,5-2-22,129-68 66,-56 16-6638,-74 51 1997</inkml:trace>
  <inkml:trace contextRef="#ctx0" brushRef="#br0" timeOffset="6140.41">17145 10358 9506,'17'11'8603,"-20"33"-7105,2-37-1079,-8 40-106,-1 0 0,-3 0 1,-1-1-1,-9 14-313,18-46 63,2-7-38,5-16-434,32-164-4155,-9 42 5107,-17 98 1375,-6 48 629,-2-8-2532,0 0 0,0 0-1,1 0 1,-1 0 0,1-1 0,1 1 0,-1 0 0,1-1-1,1 1 1,2 5-15,-4-10 15,0 0 1,1 0-1,-1 0 0,1 1 0,-1-1 0,1-1 0,0 1 1,0 0-1,0 0 0,0-1 0,0 1 0,1-1 0,-1 0 1,0 1-1,1-1 0,-1 0 0,0-1 0,1 1 0,-1 0 1,1-1-1,0 1 0,-1-1 0,1 0 0,-1 0 0,1 0 1,0 0-1,-1 0 0,1 0 0,0-1-15,10-3 83,0-1 0,-1 0 0,0-1 0,0 0 0,0-1-1,-1 0 1,0-1 0,0 0 0,-1-1 0,0 0 0,0-1 0,5-7-83,-2 4 28,61-60 85,-70 70-111,-4 6-18,0-1 13,-18 48-45,2 0 0,2 2 0,-6 45 48,20-97 0,-2 7 21,1 0-1,0-1 1,-1 1-1,2 0 0,-1 0 1,1 0-1,0 0 1,1 0-1,0 0 0,0 0 1,0 0-1,3 5-20,-3-11-135,0 0 0,0 0-1,0-1 1,0 1 0,0 0-1,1-1 1,-1 1 0,0-1-1,1 1 1,-1-1 0,0 1-1,1-1 1,-1 0 0,0 0-1,1 0 1,-1 0 0,1 0-1,-1 0 1,0 0 0,1 0-1,-1 0 1,0-1 0,1 1-1,-1 0 1,1-1 135,2 0-766,25-4-2396</inkml:trace>
  <inkml:trace contextRef="#ctx0" brushRef="#br0" timeOffset="8909.765">13810 10366 5225,'77'-87'6493,"-72"79"-6214,0 0 0,-1 0 0,1-1 0,-2 0 0,1 0 0,-1 0 0,-1 0 0,1 0 0,-2 0 0,1-1 1,-1 1-1,-1-1 0,0 1 0,0-1 0,0 1 0,-2-1 0,1 0-279,-4 1 101,1 1 0,-1 0 0,-1 0 0,1 1 1,-2 0-1,1 0 0,-1 0 0,1 1 0,-2-1 0,1 2 0,-1-1 0,0 1 0,0 0 0,0 1 0,-1 0 0,0 0 0,1 1 0,-1 0 0,-1 1 0,1 0 1,0 0-1,0 1 0,-6 0-101,-6-3 16,-1 2 0,1 0 1,0 1-1,-1 2 0,1 0 1,0 1-1,0 1 0,-3 2-16,-10 2-4,1 3-1,0 1 1,0 1-1,2 2 1,-1 1-1,2 1 0,-4 4 5,-17 13-7,2 2 0,1 2 0,2 3 0,2 1 0,1 2-1,2 2 1,3 2 0,-6 11 7,18-22 9,2 1 1,1 1-1,3 1 0,0 1 1,3 1-1,1 0 0,3 1 1,1 1-1,2 0 0,1 5-9,6-27 4,0 0 0,2 0-1,1 1 1,0-1 0,2 1-1,0-1 1,1 0 0,2 0-1,0 0 1,1-1 0,1 1-1,1-2 1,0 1 0,2-1-1,0 0 1,2 1-4,3-3 4,0 0 0,0-1-1,2 0 1,0-1 0,1-1-1,0-1 1,1 0 0,0-2 0,1 0-1,0-1 1,1-1 0,0-1 0,1-1-1,0-1 1,9 1-4,15 3 36,1-3 0,0-2 0,0-1 0,0-3 0,40-4-36,-30-2 127,0-1 1,0-3-1,-1-3 0,0-2 1,-1-2-1,-1-3 0,-1-2 0,0-2 1,3-6-128,22-14 326,-2-5 0,-2-2 0,-3-3 0,-2-4 1,38-41-327,-91 83 52,0-2 1,-1 0 0,0 0 0,-2-1-1,0-1 1,-1 0 0,-1-1 0,-1 0-1,0-1 1,-2 0 0,3-11-53,-9 24-56,-1 1-1,0-1 1,0 0 0,-1 1 0,1-1-1,-2 0 1,1 0 0,-1 1 0,0-1-1,-1 0 1,0 1 0,0-1 0,-1 1-1,0 0 1,0 0 0,0 0 0,-1 0 0,0 1-1,-1-1 1,1 1 0,-1 0 0,-2-2 56,-6-4-513,0 1 1,0 0 0,-1 1 0,0 0 0,-1 1 0,0 1 0,0 0-1,-1 1 1,-10-3 512,-150-40-4243</inkml:trace>
  <inkml:trace contextRef="#ctx0" brushRef="#br0" timeOffset="9880.742">14032 8626 7994,'-42'-53'5588,"35"49"-5401,1 0 0,-1 0 0,0 1 1,0 0-1,0 0 0,0 0 0,0 1 0,-1 0 0,1 1 1,-1 0-1,-7-1-187,-13 1 74,-1 1 0,1 2 1,-1 0-1,1 2 0,0 1 0,0 2 1,-18 6-75,-40 12 9,0 4 0,-59 30-9,92-34 31,1 2 0,2 3-1,0 2 1,3 2 0,-37 34-31,43-33 59,3 2 1,0 2-1,3 1 0,-13 21-59,11-6 72,2 1 0,3 1 0,2 2 0,3 1 0,-11 38-72,30-73 22,1 1 0,2-1 1,0 1-1,2 0 0,0 1 0,2-1 0,2 19-22,1-28 8,2-1 0,0 0 0,0 0 0,2-1 0,0 1 0,0-1 0,2-1 0,0 1 0,0-1 0,2 0 0,-1-1-1,2 0 1,0-1 0,0 0 0,1-1 0,1 0 0,-1-1 0,2 0 0,0-1 0,0 0 0,0-2 0,1 1 0,0-2 0,0 0 0,1-1 0,0 0 0,0-1 0,0-1 0,0-1 0,15 1-8,18 0 98,1-2 1,-1-3-1,0-1 1,1-3-1,-1-1 1,-1-3-1,0-2 1,32-14-99,16-9 602,-2-5 0,33-21-602,-84 39 270,-1-2-1,-1-1 0,-1-3 1,-1-1-1,-2-2 0,-1-1 1,-2-2-1,8-11-269,-24 26 67,-1-1 0,-1-1 0,-1 0 0,0-1 0,-2 0 0,-1-1 0,0-1 1,-2 0-1,-1 0 0,-1-1 0,-1 0 0,-1 0 0,-1-1 0,-1 0 0,-1 0 0,-2 0 0,-1 0 0,0 0 0,-3-5-67,1 16-24,-1-1-1,-1 1 1,-1 0-1,0 0 1,0 1 0,-2-1-1,0 1 1,0 1 0,-1-1-1,-1 1 1,0 1 0,-1 0-1,-1 0 1,1 1-1,-5-3 25,-7-2-423,-1 0-1,0 2 1,-2 0-1,1 2 0,-2 1 1,1 0-1,-2 2 0,1 1 1,-1 2-1,0 0 1,0 2-1,-1 1 0,1 1 1,-1 1-1,0 1 1,1 2-1,-24 4 424,-183 42-4552</inkml:trace>
  <inkml:trace contextRef="#ctx0" brushRef="#br0" timeOffset="6507.223">18235 10207 8482,'4'12'3985,"-1"5"-273,-3 2-2055,-1 12-881,-1 8-648,-4 14 24,1-4-32,7 16 16,3-10-64,5-4 24,5-16-64,2-2-248,-3-31-424,-4-1 944,-7-10-3681,-9-9-504,-7 1 169</inkml:trace>
  <inkml:trace contextRef="#ctx0" brushRef="#br0" timeOffset="6767.944">18016 10378 9754,'-6'-1'3001,"9"4"535,12-2-2479,6 2-441,23-1 48,5-2-80,19-2 16,2 2-152,10-7-688,-5 4 328,14 0-4177</inkml:trace>
  <inkml:trace contextRef="#ctx0" brushRef="#br0" timeOffset="7151.719">19081 10178 4945,'31'-21'3045,"49"-47"6541,-79 68-9524,-1 0 0,0-1 1,1 1-1,-1-1 0,1 1 0,-1 0 1,0-1-1,0 1 0,1-1 1,-1 1-1,0-1 0,0 1 0,1-1 1,-1 0-1,0 1 0,0-1 1,0 1-1,0-1 0,0 1 0,0-1 1,0 1-1,0-1 0,0 0 0,0 1 1,0-1-1,0 1 0,0-1 1,-1 1-1,1-1 0,0 1 0,0-1 1,-1 1-1,1-1 0,0 1 1,0-1-1,-1 1 0,1-1 0,-1 1 1,1 0-1,0-1 0,-1 1 0,1 0 1,-1-1-1,1 1 0,-1 0 1,1-1-1,-1 1 0,1 0 0,-1 0 1,1 0-1,-1 0 0,1-1 1,-1 1-1,0 0 0,1 0 0,-1 0 1,1 0-1,-1 0 0,0 0-62,-35 1 996,20 4-952,1 0-1,1 2 1,-1-1-1,1 2 1,0 0-1,1 0 1,-1 1-1,2 1 1,0 0-1,0 1 1,-9 10-44,8-8 13,0 1-1,0 0 1,1 1 0,1 0-1,0 1 1,1 0 0,1 0-1,1 1 1,0 0 0,-2 10-13,9-25 1,0-1 1,0 1 0,1 0 0,-1 0 0,1-1 0,-1 1 0,1 0-1,-1 0 1,1 0 0,0-1 0,0 1 0,0 0 0,0 0 0,0 0 0,1 0-1,-1-1 1,0 1 0,1 0 0,0 0 0,-1-1 0,1 1 0,0 0-1,0-1 1,0 1 0,0 0 0,0-1 0,0 0 0,0 1 0,0-1 0,1 0-1,-1 1 1,0-1 0,1 0 0,0 0 0,-1 0 0,1 0 0,-1 0 0,1-1-1,0 1 1,-1 0 0,1-1 0,0 1 0,0-1 0,0 0 0,1 1-2,93-30 206,-71 17-155,-1-2 0,-1-1 0,0 0 1,-1-2-1,0-1 0,-1 0 0,15-20-51,-9 7 61,-1-1 1,-2-1-1,-1-2 1,-1 0 0,-3-1-1,6-17-61,-8 18 301,-1 0 0,-3-2 0,-1 0 0,3-15-301,-14 25 460,-18 32-202,-27 47-360,32-27 88,0 1 0,1 0 0,2 0-1,1 1 1,1 0 0,1 1-1,1-1 1,2 1 0,1 0-1,1 0 1,2 28 14,0-44 40,1 0 0,0 0 0,0-1 1,1 1-1,1 0 0,0-1 0,0 0 0,1 0 0,1 0 0,0-1 0,0 0 1,5 6-41,23 22-4025</inkml:trace>
  <inkml:trace contextRef="#ctx0" brushRef="#br0" timeOffset="7761.299">19802 9750 9786,'4'-4'933,"-3"2"-453,1 0-1,-1 0 1,1 0-1,-1 0 1,1 0-1,0 1 1,0-1-1,0 1 1,0-1-1,0 1 1,0 0 0,0 0-1,0 0 1,0 0-1,1 0 1,-1 0-1,0 1 1,1-1-1,-1 1 1,2-1-480,-3 19 1699,-12 36-1265,-39 162-515,-26 29 212,58-164-8,19-80-116,0 1 0,0 0 0,0-1 0,0 1 0,0 0 0,0-1 1,1 0-1,-1 1 0,1-1 0,-1 0 0,1 1 0,-1-1 0,1 0 1,0 0-1,-1 0 0,1-1 0,0 1 0,0 0 0,0-1 1,-1 1-1,1-1 0,0 1 0,0-1 0,0 0 0,0 0 0,0 0 1,0 0-1,0 0 0,0 0 0,0-1 0,0 1 0,0-1 0,-1 1 1,1-1-1,0 0 0,1 0-7,158-49 388,14-3 115,-149 50-3780,-3 4 594</inkml:trace>
  <inkml:trace contextRef="#ctx0" brushRef="#br0" timeOffset="8233.976">20479 10184 11210,'-26'-14'9149,"-25"20"-7959,37 0-1168,0 0 0,1 1 0,0 0 0,0 1 0,0 1 0,1 0 0,1 0 0,0 2 0,0-1 0,1 1 0,0 1 0,1-1 0,0 2 0,1-1 0,-4 8-22,7-12 15,0 1-1,0-1 0,0 1 1,1-1-1,1 1 0,-1 0 0,2 1 1,-1-1-1,1 0 0,0 1 1,1 0-15,2-7 3,0-1 1,0 1-1,1 0 0,-1 0 1,0-1-1,1 1 1,0-1-1,0 1 1,0-1-1,0 1 0,0-1 1,0 0-1,0 0 1,1 0-1,-1-1 1,1 1-1,-1 0 0,1-1 1,0 0-1,0 0 1,0 1-1,-1-2 0,1 1 1,0 0-1,0-1 1,0 1-1,0-1 1,0 0-1,0 0 0,1 0 1,-1 0-1,0 0 1,0-1-1,0 0 1,0 1-1,-1-1 0,2 0-3,-1 0 6,14 1 35,0-2 1,0 0 0,0-1-1,-1-1 1,0 0 0,1-1-1,-1-1 1,12-6-42,-29 12 19,0-1 0,0 1 0,1 0 0,-1 0 0,0-1 0,0 1-1,1 0 1,-1-1 0,0 1 0,1-1 0,-1 1 0,0-1 0,1 1 0,-1-1 0,1 1-1,-1-1 1,1 1 0,-1-1 0,1 0 0,-1 1 0,1-1 0,0 0 0,-1 0 0,1 1 0,0-1-1,-1 0 1,1 0 0,0 0 0,0 1 0,0-1 0,0 0 0,0 0 0,0 0 0,0 1-1,0-1 1,0 0 0,0 0 0,1 0 0,-1 1 0,0-1 0,0 0 0,1 0 0,-1 1 0,0-1-1,1 0 1,-1 1 0,1-1 0,-1 0 0,1 1 0,-1-1 0,1 1 0,0-1 0,-1 1 0,1-1-1,0 1 1,-1-1 0,1 1 0,0 0 0,-1-1 0,1 1 0,0 0 0,0 0 0,0-1-1,-1 1 1,1 0-19,-9-1 21,1 1 0,-1 0 0,0 0 0,0 0 0,0 1 0,0 1 0,0-1 0,1 1 0,-1 0 0,1 1 0,-1 0 0,1 0 0,0 1 0,0-1 0,0 2-21,6-5 0,1 0 1,0 0-1,-1 0 1,1 0-1,-1 0 0,1 0 1,-1 0-1,1 1 0,-1-1 1,1 0-1,0 0 0,-1 0 1,1 1-1,-1-1 0,1 0 1,0 0-1,-1 1 0,1-1 1,0 0-1,-1 1 0,1-1 1,0 0-1,0 1 0,-1-1 1,1 1-1,0-1 0,0 1 1,0-1-1,-1 0 1,1 1-1,0-1 0,0 1 1,0-1-1,0 1 0,0-1 1,0 1-1,0-1 0,0 1 1,0-1-1,0 0 0,0 1 1,0-1-1,0 1 0,1-1 1,-1 1-1,0-1 0,0 1 1,0-1-1,1 0 0,-1 1 1,0-1-1,0 0 0,1 1 1,-1-1-1,0 0 0,1 1 1,-1-1-1,1 0 1,-1 1-1,0-1 0,1 0 0,27 4-25,1-8 39,0 0 1,-1-2-1,1-2 0,-1 0 0,11-6-14,20-6 55,-46 25-108,-21 17-26,4-13 54,-56 144-75,35-61-866,22-72-3062</inkml:trace>
  <inkml:trace contextRef="#ctx0" brushRef="#br0" timeOffset="14335.168">20618 10011 12019,'-1'-3'3296,"16"-6"777,20-15-3193,10-4-760,24-1-64,3 2-8,13 1-16,-12 17-24,-5 5 0,-22 2 8,-16 2 72,-22 5-480,-13 2 1369,-14 22-5098,-30 0 1672</inkml:trace>
  <inkml:trace contextRef="#ctx0" brushRef="#br0" timeOffset="14634.414">20715 10120 10410,'3'6'2921,"11"-9"880,10 0-2905,17-3-104,6-3-288,15-6-24,-5 4-248,0-1-24,-14 6-304,-2-3-3929,-19 3 1305</inkml:trace>
  <inkml:trace contextRef="#ctx0" brushRef="#br0" timeOffset="17200.141">21313 10019 10658,'-6'1'3449,"8"-2"640,8-4-2561,7 2-856,12-5-88,7 1-175,17-21-137,-3 4-192,5-2-24,-14 4-24,-5-1 40,-18 23 80,-1 0-4521,-17 0 1576</inkml:trace>
  <inkml:trace contextRef="#ctx0" brushRef="#br0" timeOffset="19769.314">22063 9738 6289,'61'-68'10149,"-61"67"-10082,0 1-1,0 0 1,0-1 0,0 1-1,0-1 1,0 1-1,0-1 1,0 1 0,0 0-1,-1-1 1,1 1-1,0-1 1,0 1 0,0 0-1,0-1 1,-1 1 0,1 0-1,0-1 1,-1 1-1,1 0 1,0-1 0,0 1-1,-1 0 1,1 0-1,0-1 1,-1 1 0,1 0-1,-1 0 1,1 0-1,0-1 1,-1 1 0,1 0-1,-1 0 1,1 0-1,0 0 1,-1 0 0,1 0-1,-1 0 1,1 0-1,-1 0 1,1 0 0,0 0-1,-1 0 1,1 0 0,-1 0-1,1 0 1,0 1-1,-1-1 1,1 0 0,-1 0-1,1 1-66,-2-2 124,-15 1 11,1 1 0,0 0 1,-1 1-1,1 0 0,0 1 0,0 1 1,0 1-1,1 0 0,-1 1 0,-9 6-135,16-7-3,-1 0 0,1 0 0,0 1 0,1 0-1,-1 1 1,1 0 0,0 0 0,1 1 0,0 0-1,0 0 1,1 1 0,0 0 0,-1 2 3,2 1-8,1 1 0,0-1 0,0 1-1,1 0 1,1 1 0,1-1 0,0 0 0,0 0 0,1 1 0,1-1 0,0 0 0,1 0 0,0 0 0,5 12 8,-7-24-1,0 1-1,0 0 1,1 0 0,-1 0-1,1 0 1,-1 0 0,1 0-1,0 0 1,0 0 0,0 0-1,0-1 1,0 1 0,0 0-1,0-1 1,1 1-1,-1-1 1,0 1 0,1-1-1,-1 0 1,1 1 0,0-1-1,-1 0 1,1 0 0,0 0-1,0 0 1,0-1 0,0 1-1,0 0 1,0-1 0,0 1-1,0-1 1,0 0-1,0 0 3,6-1 5,0-1 0,0-1 1,-1 0-1,1 0 1,-1 0-1,0-1 0,0 0 1,0-1-1,0 1 1,-1-1-1,0-1 1,0 1-1,0-1 0,-1 0 1,0 0-1,0 0 1,0-1-1,0-1-6,3-2 15,29-35 135,-3-2-1,-1-1 0,-3-2 1,-2-1-1,-1-5-149,-16 31 117,-1 0 0,-2-1 0,-1 0-1,-1-1 1,-1 1 0,-1-1 0,-2 0 0,0-1-1,-2 1 1,-2-13-117,-18-27 339,20 66-337,-1 1 1,1 0-1,-1-1 1,0 1-1,1 0 1,-1 0-1,1-1 1,-1 1-1,0 0 0,1 0 1,-1 0-1,0 0 1,1 0-1,-1 0 1,0 0-1,1 0 1,-1 0-1,0 0 0,1 0 1,-1 0-1,0 1 1,1-1-1,-1 0 1,0 0-1,1 1 1,-1-1-1,1 0 0,-1 1 1,1-1-1,-1 1 1,0-1-1,1 1 1,0-1-1,-1 1 1,1-1-1,-1 1 0,1-1 1,0 1-1,-1-1 1,1 1-1,0 0 1,0-1-1,-1 1 1,1 0-1,0 0-2,-2 2 7,-9 16-7,1 0 0,1 0 0,1 1 0,1 1-1,1-1 1,0 1 0,2 0 0,0 1-1,1 6 1,1-20 1,-3 20-149,1 0 1,1 0-1,2 0 1,1 0-1,0 0 0,3 0 1,0 0-1,2 0 0,0-1 1,10 27 147,-2-33-6452,-7-20 1321</inkml:trace>
  <inkml:trace contextRef="#ctx0" brushRef="#br0" timeOffset="20132.04">22386 9246 9562,'4'-8'6690,"-4"22"-3958,-38 230-2004,28-196-699,-3 0 0,-1-1 0,-3-1 0,-12 22-29,23-54 11,-1 0-1,2 0 0,0 0 1,0 1-1,1 0 0,1-1 1,1 1-1,0 1 0,1-1 1,0 0-1,1 0 0,1 2-10,-1-16 1,0-1 0,0 1-1,0 0 1,0 0 0,0 0 0,0-1-1,0 1 1,0 0 0,0 0-1,0-1 1,1 1 0,-1 0-1,0-1 1,0 1 0,1 0 0,-1 0-1,0-1 1,1 1 0,-1-1-1,1 1 1,-1 0 0,1-1 0,-1 1-1,1-1 1,-1 1 0,1-1-1,0 1 1,-1-1 0,1 0 0,0 1-1,-1-1 1,1 0 0,0 1-1,0-1 1,-1 0 0,1 0-1,0 0 1,0 0 0,-1 0 0,1 1-1,0-2 1,0 1 0,-1 0-1,1 0 1,0 0 0,0 0 0,-1 0-1,1 0 1,0-1 0,0 1-1,-1 0 1,1-1 0,0 1 0,-1-1-1,1 1 0,37-36 71,-26 23-46,8-8-26,-15 15-41,0 0-1,1 0 1,-1 1 0,1-1-1,1 2 1,-1-1 0,1 1-1,0-1 1,0 2 0,0-1-1,2 0 43,29-9-3160,-2 1 239</inkml:trace>
  <inkml:trace contextRef="#ctx0" brushRef="#br0" timeOffset="20876.707">20896 9677 9226,'-4'-8'3518,"1"1"2834,11 7-5104,228 35-874,-229-34-375,22 1-2,-1 2 0,0 0 1,0 2-1,24 9 3,-50-15-2,-1 1 1,1 0-1,-1-1 1,1 1-1,-1 0 0,0 0 1,1-1-1,-1 1 1,0 0-1,1 0 1,-1 1-1,0-1 1,0 0-1,0 0 1,0 1-1,0-1 0,-1 0 1,1 1-1,0-1 1,0 1-1,-1-1 1,1 1-1,-1-1 1,1 1-1,-1-1 1,0 1-1,0-1 1,0 1-1,0 0 0,0-1 1,0 1-1,0-1 1,0 1-1,-1 1 2,-24 53 11,21-49-3,-164 336 167,34-127-117,110-182-41,13-19-226,1 0 0,1 1 0,0 0 1,1 1-1,0-1 0,2 1 0,-1 2 209,5 8-3511,4-6-67</inkml:trace>
  <inkml:trace contextRef="#ctx0" brushRef="#br0" timeOffset="21917.873">22501 9729 9346,'5'-33'7864,"-4"59"-6547,-15 314-747,11-259-438,1-72 941,4-44-17,33-311 455,-34 331-1499,-5-41-8,-4 79-145,7-21 139,0 1 1,0-1 0,1 0-1,-1 1 1,1-1 0,-1 1-1,1-1 1,0 1 0,0-1-1,0 1 1,1-1 0,-1 1-1,0-1 1,1 0 0,0 1-1,-1-1 1,1 0 0,0 1-1,0-1 1,0 0 0,1 0-1,-1 0 1,0 0 0,1 0-1,0 0 1,-1 0 0,1 0-1,0-1 1,0 1 0,0 0-1,0-1 1,0 0 0,0 0-1,0 1 1,1-1 0,-1 0-1,0-1 1,1 1 0,-1 0-1,0-1 1,1 1-1,-1-1 1,1 0 0,-1 0-1,3 0 3,7-6 11,0-1 0,-1 0 0,1 0 0,-2-2 0,1 1 0,-1-1 0,0-1 0,8-10-12,16-16 58,-34 37-59,-1-1 0,1 0 0,0 0-1,0 1 1,0-1 0,-1 0 0,1 0 0,0 1 0,0-1-1,0 0 1,0 1 0,-1-1 0,1 0 0,0 1-1,0-1 1,0 0 0,0 1 0,0-1 0,0 0-1,0 1 1,0-1 0,0 0 0,0 1 0,0-1-1,0 0 1,0 1 0,0-1 0,0 0 0,1 1 0,-1-1-1,0 0 1,0 0 0,0 1 0,0-1 0,1 0-1,-1 1 1,0-1 0,0 0 0,1 0 0,-1 0-1,0 1 1,0-1 0,1 0 0,-1 0 0,0 0 0,0 1-1,1-1 1,-1 0 0,0 0 0,1 0 0,-1 0-1,0 0 1,1 0 0,-1 0 0,0 0 0,1 0-1,-1 0 1,0 0 0,1 0 0,-1 0 0,0 0-1,1 0 3,-2 6-8,-45 256 19,37-143 15,9-119-73,0 0 0,0-1-1,0 1 1,1 0 0,-1 0 0,0 0 0,0 0-1,0 0 1,0 0 0,0 0 0,1 0 0,-1-1 0,0 1-1,0 0 1,0 0 0,0 0 0,1 0 0,-1 0 0,0 0-1,0 0 1,0 0 0,1 0 0,-1 0 0,0 0-1,0 0 1,0 0 0,0 0 0,1 1 0,-1-1 0,0 0-1,0 0 1,0 0 0,0 0 0,1 0 0,-1 0 0,0 0-1,0 0 1,0 1 0,0-1 0,0 0 0,0 0-1,0 0 1,1 0 0,-1 0 0,0 1 46,7-24-3678,1-19-456</inkml:trace>
  <inkml:trace contextRef="#ctx0" brushRef="#br0" timeOffset="22195.129">22754 9459 6105,'2'9'4369,"4"-6"-680,5 1-208,2-1-2449,10-3-8,0 0-232,12-7-95,1-5-337,7-3-112,-5 1-144,6-1 32,-10 4-48,-2 2-1329,-9 3 305,-2 4-3457,-10 4-144</inkml:trace>
  <inkml:trace contextRef="#ctx0" brushRef="#br0" timeOffset="22587.766">22792 9647 9610,'2'4'2681,"6"1"791,4-7-2735,12-1-73,5 2-248,12-7-56,3 1-160,0-5-176,-9-5-664,15-10-2993,-11-8 672</inkml:trace>
  <inkml:trace contextRef="#ctx0" brushRef="#br0" timeOffset="22922.028">23430 9308 5505,'28'-75'12243,"-28"74"-12144,0 0 1,0 1 0,0-1-1,0 0 1,-1 0 0,1 0-1,0 0 1,0 0 0,-1 0-1,1 0 1,-1 0 0,1 0-1,-1 1 1,1-1 0,-1 0-1,1 0 1,-1 1 0,0-1-1,1 0 1,-1 1 0,0-1-1,0 1 1,1-1 0,-1 1-1,0-1 1,0 1 0,0-1-1,0 1 1,0 0 0,0-1-1,1 1 1,-1 0 0,0 0-1,0 0 1,0 0 0,0 0-1,0 0 1,0 0 0,0 0-1,0 0 1,-1 0-100,-41 12 635,27 0-630,1-1 1,0 2-1,1 0 1,0 1-1,1 1 0,1 0 1,0 0-1,1 1 1,1 1-1,0 0 1,2 0-1,-1 1 0,-2 10-5,4-12-2,0-3-2,1 0 0,0 1 1,1 0-1,0 0 0,1 1 1,1-1-1,0 1 0,0 11 4,2-25-1,1 1 0,0-1-1,0 0 1,0 0 0,0 1-1,0-1 1,0 0-1,1 1 1,-1-1 0,0 0-1,0 0 1,1 0 0,-1 1-1,1-1 1,0 0-1,-1 0 1,1 0 0,0 0-1,-1 0 1,1 0-1,0 0 1,0 0 0,0 0-1,0 0 1,0 0 0,0-1-1,0 1 1,0 0-1,0-1 1,0 1 0,1-1-1,-1 1 1,0-1 0,0 1-1,0-1 1,1 0-1,-1 0 1,0 1 0,1-1-1,-1 0 1,0 0-1,0-1 1,1 1 0,-1 0-1,0 0 1,0 0 0,1-1-1,-1 1 1,0-1-1,0 1 1,0-1 0,1 0-1,-1 1 1,0-1 0,0 0-1,0 0 2,8-4 2,0-1 0,0 1 1,-1-2-1,0 1 0,0-1 0,-1 0 0,0-1 0,0 1 1,1-4-3,0 1 5,35-41 33,-3-2 0,-1-2-1,-4-1 1,-2-2-1,-2-1 1,17-51-38,-35 78 33,-2-1 1,-2-1-1,-1 1 0,1-13-33,-13 18-7,-15 43-35,-7 22 48,2 2 1,2 1 0,1 1-1,3 0 1,-2 9-7,14-34-60,1-1 1,1 1 0,0 0 0,1 1 0,1-1-1,0 0 1,1 1 0,1-1 0,1 1-1,0-1 1,1 0 0,1 1 0,0-1-1,2 0 1,-1 0 0,3 1 59,23 20-6179,-18-35 1358</inkml:trace>
  <inkml:trace contextRef="#ctx0" brushRef="#br0" timeOffset="23241.273">23726 8859 9434,'9'-8'8765,"-10"33"-6586,1-21-2443,-36 187 605,-2-55 283,-51 114-624,84-238 54,1-3-1,1-1 0,0 1 1,0 0-1,1-1 0,0 1 1,0 0-1,1 1 0,0-1 1,1 6-54,0-14 4,0 0-1,0 0 1,0 0 0,0 1 0,0-1 0,0 0 0,0 0 0,1 0 0,-1 0-1,1 0 1,-1 0 0,1 0 0,-1 0 0,1 0 0,-1 0 0,1 0 0,0 0 0,-1 0-1,1-1 1,0 1 0,0 0 0,0 0 0,0-1 0,0 1 0,-1 0 0,1-1-1,0 1 1,1-1 0,-1 0 0,0 1 0,0-1 0,0 0 0,0 1 0,0-1 0,0 0-1,0 0 1,0 0 0,1 0 0,-1 0 0,0 0 0,0 0 0,0-1 0,0 1-1,0 0 1,0-1 0,0 1 0,0 0 0,0-1 0,0 1 0,0-1 0,1 0-4,50-32 82,55-76-1006,-65 62-3922,-12 14 646</inkml:trace>
  <inkml:trace contextRef="#ctx0" brushRef="#br0" timeOffset="23732.804">23870 9284 8722,'-4'-13'3744,"1"0"4911,-72 101-8035,54-60-604,2 0 1,1 2-1,1 0 1,2 1-1,0 1 1,3 0-1,0 1 1,-1 13-17,9 6 0,4-50 1,0-1-1,0 0 0,1 0 1,-1 0-1,0 1 0,1-1 0,-1 0 1,1 0-1,-1 0 0,1 0 0,-1 0 1,1 0-1,0 0 0,0 0 1,-1 0-1,1 0 0,0 0 0,0 0 1,0-1-1,0 1 0,0 0 1,0-1-1,0 1 0,0 0 0,0-1 1,1 0-1,-1 1 0,0-1 1,0 0-1,0 1 0,0-1 0,1 0 1,-1 0-1,0 0 0,0 0 1,1 0-1,-1 0 0,0 0 0,0-1 1,0 1-1,15-3 80,-1-1 1,0-1-1,0 0 1,0-1 0,-1-1-1,0 0 1,9-6-81,-24 13 11,1 0 0,0 1 0,0-1 0,0 0 1,-1 0-1,1 0 0,0 1 0,0-1 0,-1 0 1,1 0-1,0 0 0,0 0 0,-1 0 0,1 0 0,0 0 1,-1 0-1,1 0 0,0 0 0,0 0 0,-1 0 0,1 0 1,0 0-1,-1 0 0,1 0 0,0 0 0,0 0 0,-1 0 1,1 0-1,0 0 0,0 0 0,-1-1 0,1 1 1,0 0-1,0 0 0,-1 0 0,1 0 0,0-1 0,0 1 1,-1 0-1,1 0 0,0 0 0,0-1 0,0 1 0,0 0 1,0 0-1,-1-1 0,1 1 0,0 0 0,0-1 0,0 1 1,0 0-1,0 0 0,0-1 0,0 1 0,0 0 1,0-1-1,0 1 0,0 0 0,0 0 0,0-1 0,0 1 1,0 0-1,0-1 0,0 1 0,1 0 0,-1 0 0,0-1-11,-31 2 149,-15 22-127,60-21-100,1-4 79,-1-1 0,1-1-1,-1 0 1,0-1 0,0-1-1,-1 0 1,0-1 0,0-1-1,0 0 1,-1 0 0,0-1-1,-1-1 1,0 0 0,0 0-1,-1-1 1,1-2-1,-40 59-56,-82 94 40,82-84 55,29-55-167,0 1 0,0-1 0,0 1 0,0-1 0,0 1 0,0-1 0,0 1 0,1-1 0,-1 1 0,0-1 0,1 1 0,-1-1 0,1 0 0,0 1 0,-1-1 0,1 0 0,0 0 0,0 1 0,0-1 0,0 0 0,0 0 0,0 0 0,0 0 0,0 0 0,1 0 0,-1 0 0,0-1 0,0 1 0,1 0 0,-1-1 0,1 1 0,-1-1 0,0 1 0,1-1 0,-1 0 0,1 1 0,-1-1 0,1 0 0,1 0 128,25 4-4609</inkml:trace>
  <inkml:trace contextRef="#ctx0" brushRef="#br0" timeOffset="29606.699">23750 8585 2657,'-70'-25'9615,"56"24"-9280,0 0 0,0 0 0,0 2 0,0 0 0,0 0-1,0 1 1,-2 1-335,3 1 115,0 0 0,0 1 0,0 0 0,1 1-1,0 0 1,0 1 0,0 1 0,1 0 0,0 0-1,0 1 1,1 0 0,0 1 0,1 0 0,-6 9-115,-14 21 74,2 1 0,2 0 1,-10 25-75,34-63 5,1-3-5,-22 63 13,-9 150-18,-48 655-66,74-663 52,17-156 14,-5-40 1,0 1 0,1-1-1,0 0 1,1-1 0,0 0 0,0 0 0,0-1 0,1 0 0,0-1-1,11 5 5,-14-8 5,0-2 0,0 1 0,0-1 0,0 0 0,0-1 0,1 1-1,-1-1 1,0-1 0,0 1 0,0-1 0,0-1 0,0 1-1,0-1 1,0-1 0,0 1 0,0-1 0,-1 0 0,0 0 0,2-2-5,25-14 83,-1-1 0,0-2 0,-2-1 1,0-1-1,-2-2 0,-1-1 1,-1-1-1,-1-1 0,-2-1 1,-1-1-1,-1-1 0,-2-1 0,1-6-83,100-150 313,69-125 135,-179 296-423,26-47 227,-4 0 0,-2-2-1,-3-2 1,-4 0 0,4-23-252,-25 76 109,0 1 0,-1-1-1,-1 0 1,0 0 0,-1 0 0,-1 1 0,0-1 0,-2 1 0,1-1 0,-2 1 0,0 0-1,-1 1 1,0-1 0,-1 1 0,-1 0 0,0 1 0,-1-2-109,1 6 37,0-1 1,-1 1-1,0 0 0,0 1 0,-1 0 1,0 1-1,0 0 0,-1 0 1,0 1-1,0 1 0,-1 0 1,1 0-1,-1 1 0,0 0 1,0 1-1,0 1 0,-1 0 0,1 0 1,-7 1-38,-8 0-5,0 1 0,-1 2-1,1 0 1,0 2 0,1 0 0,-1 2 0,1 1 0,-14 6 5,-39 21-1012,-26 8-4589,60-31 1082</inkml:trace>
  <inkml:trace contextRef="#ctx0" brushRef="#br0" timeOffset="-107422.212">16282 842 7546,'-1'0'224,"1"-1"1,-1 1 0,1-1 0,-1 1 0,0-1 0,1 1 0,-1-1 0,0 1-1,1-1 1,-1 1 0,0 0 0,0-1 0,1 1 0,-1 0 0,0 0 0,0 0-1,1 0 1,-1 0 0,0-1 0,0 1 0,0 1 0,1-1 0,-1 0 0,0 0-1,0 0 1,0 0 0,1 0 0,-1 1 0,0-1 0,1 0 0,-1 1 0,0-1-1,0 1 1,1-1 0,-1 0 0,1 1 0,-1 0 0,0-1 0,0 1-225,2 17 649,4-9-603,1 1 0,0-2 0,0 1 0,1-1 0,0 1 0,0-2-1,1 1 1,0-1 0,1-1 0,-1 1 0,1-1 0,1-1 0,-1 0 0,1 0 0,-1-1 0,10 3-46,-3 0 19,0 0 1,1-2-1,-1 0 1,1 0-1,0-2 1,0 0-1,8 0-19,-18-3 6,0 0 1,0 0-1,0 0 0,0-1 0,0 0 0,0-1 0,0 1 1,0-1-1,-1-1 0,1 1 0,-1-1 0,1 0 0,-1 0 0,0-1 1,0 0-1,-1 0 0,1 0 0,-1-1 0,5-5-6,9-15-191,-1-2-1,-1 0 1,-1 0 0,-2-2-1,-1 0 1,5-17 191,4-5-144,-12 28 207,-73 255 542,-34 155 171,61-217-1541,24-144-1980,1-27-31</inkml:trace>
  <inkml:trace contextRef="#ctx0" brushRef="#br0" timeOffset="-107084.737">17110 577 4561,'108'-122'12039,"-102"116"-10722,-13 17-773,6-9-539,-45 59 146,2 2-1,3 2 1,3 2-1,3 1 1,3 2-1,-6 25-150,34-83 18,0 1-1,0 0 0,1 0 1,1 0-1,0 0 0,1 0 1,0 1-1,1-1 1,0 0-1,2 1 0,-1-1 1,1 0-1,4 9-17,-5-18-3,1 0-1,0 0 1,0-1 0,1 1 0,-1-1-1,1 1 1,0-1 0,-1 0 0,1 0 0,1 0-1,-1-1 1,0 1 0,1-1 0,-1 0-1,1 0 1,0 0 0,0 0 0,-1 0-1,1-1 1,0 0 0,1 0 0,-1 0-1,0 0 1,0-1 0,0 0 0,0 1 0,1-1-1,-1-1 1,0 1 0,0-1 0,0 0-1,0 0 1,4-1 3,12-3-92,0-1 0,-1-1-1,0-1 1,0-1 0,-1 0 0,3-3 92,44-30-2877,5-11 318</inkml:trace>
  <inkml:trace contextRef="#ctx0" brushRef="#br0" timeOffset="-106793.164">17565 430 8778,'-10'4'4895,"-2"18"-3300,11-20-1465,-16 37 114,2 1 0,2 1 0,2 0 0,1 0-1,3 1 1,1 0 0,2 1 0,2-1 0,1 5-244,1-46 5,0 0 1,0 0-1,1 0 0,-1 0 0,0 0 1,0 0-1,0 0 0,1 0 0,-1 0 1,1 0-1,-1 0 0,0 0 1,1 0-1,0 0 0,-1 0 0,1 0 1,0-1-1,-1 1 0,1 0 0,0 0 1,0-1-1,-1 1 0,1 0 0,0-1 1,0 1-1,0-1 0,0 0 1,0 1-1,0-1 0,0 1 0,0-1 1,0 0-1,0 0 0,0 0 0,0 0 1,0 0-1,0 0 0,0 0 0,0 0 1,0 0-1,1 0-5,46-13 92,-38 10-77,23-9-176,61-18 355,-30 22-3699,-48 9 888</inkml:trace>
  <inkml:trace contextRef="#ctx0" brushRef="#br0" timeOffset="-106469.284">17914 323 9034,'1'-2'419,"2"-3"6498,4 19-5240,0-5-1664,1-2 0,1 1 0,-1-1 0,1-1 0,1 1 0,-1-2 0,1 1 0,0-1 0,10 3-13,13 8 31,-25-12-30,0-1 1,0 2 0,-1-1-1,0 1 1,1 0-1,-2 0 1,1 1 0,-1 0-1,1 0 1,-2 1 0,1-1-1,-1 1 1,0 1 0,0-1-1,-1 1 1,0 0 0,0 0-1,-1 0 1,0 0 0,-1 0-1,2 7-1,-5 5-6,0-1-1,-1 1 0,-1-1 1,-1 0-1,-1 0 1,0 0-1,-2 0 1,0-1-1,-1 0 0,-1-1 1,0 0-1,-1 0 1,-1-1-1,-1 0 1,-7 8 6,-10 13 26,-2 0 0,-1-2 1,-1-1-1,-34 25-26,15-22-995,8-13-2163</inkml:trace>
  <inkml:trace contextRef="#ctx0" brushRef="#br0" timeOffset="-93855.822">17263 1794 6177,'1'-5'498,"1"0"140,-1 0-1,1-1 1,-2 1 0,1 0-1,0-1 1,-1 1-1,0-1 1,0 1 0,-1-1-1,0 1 1,1-1-1,-2 1 1,1 0 0,-1-1-1,0 1 1,0 0-1,-2-3-637,3 7 74,-1 1-1,0-1 1,0 0-1,0 1 1,0-1-1,0 1 1,0 0-1,0 0 1,0 0-1,0 0 1,0 0-1,0 0 1,0 0-1,0 0 1,0 1-1,0-1 0,0 1 1,0 0-1,1-1 1,-1 1-1,0 0 1,0 0-1,1 0 1,-1 0-1,0 1 1,1-1-1,-1 0 1,1 1-1,0-1 1,-1 1-1,1-1 1,-1 3-74,-19 21 21,0 1 1,2 1 0,1 1-1,1 0 1,2 1 0,1 1-1,1 1 1,-6 23-22,4-17-2,3 1 0,1 1 0,1-1 0,2 1 0,2 1 1,2 8 1,3-32 1,0 0 0,2-1 0,0 1 1,0-1-1,2 1 0,0-1 1,0 0-1,2 0 0,0 0 1,1 0-1,0-1 0,1 0 0,0 0 1,2-1-1,-1 0 0,2 0 1,1 1-2,-9-11 1,-1-1 0,1 0 0,-1 0 0,1 0 0,0 0 1,0 0-1,0 0 0,0-1 0,0 1 0,0-1 0,1 1 0,-1-1 1,1 0-1,-1 0 0,1 0 0,-1 0 0,1 0 0,-1-1 1,1 1-1,0-1 0,-1 1 0,1-1 0,0 0 0,-1 0 0,1 0 1,0-1-1,-1 1 0,1-1 0,0 1 0,-1-1 0,1 0 0,-1 0 1,1 0-1,-1 0 0,0 0 0,1-1 0,-1 1 0,0-1 1,0 0-1,0 1 0,0-1 0,0 0 0,0 0 0,0-1-1,19-16 54,-1-1 0,-1-1 0,-1-1 0,-1 0 0,-1-1 0,0-1 0,-2 0 0,-1-1 0,-1-1 0,3-12-54,-12 34 34,-1-1 0,0 1-1,0-1 1,0 0-1,0 1 1,-1-1 0,0 0-1,0 0 1,0 0-1,0 0 1,-1 0 0,0 0-1,0 0 1,0-1-1,-1 1 1,1 0 0,-1 0-1,-1 0 1,1 1-1,-1-1 1,-1-3-34,0 5 9,0 1 0,0-1 0,0 1 1,-1 0-1,1 0 0,-1 0 0,0 1 0,1-1 1,-1 1-1,0 0 0,0 0 0,0 0 0,0 0 0,0 1 1,0-1-1,0 1 0,0 0 0,0 1 0,0-1 1,1 1-1,-1-1 0,0 1 0,0 0 0,0 1 0,0-1 1,1 1-1,-1-1 0,1 1 0,-1 0 0,1 1 1,0-1-1,-1 0 0,1 1 0,0 0 0,-1 2-9,1-3-4,0-1 0,1 1 0,-1 0 0,1 1 1,0-1-1,-1 0 0,1 1 0,0-1 0,1 1 0,-1 0 0,0-1 0,1 1 0,-1 0 0,1 0 0,0 0 0,0 0 0,0 0 0,0 1 0,1-1 0,-1 0 0,1 0 0,0 0 0,0 1 0,0-1 0,0 0 0,1 0 0,-1 1 0,1-1 0,0 0 1,0 0-1,0 0 0,1 2 4,-1-4-3,1 1 0,-1-1 0,1 1 0,0-1 0,-1 0 0,1 0 0,0 1 0,0-1 0,0-1 0,0 1 0,0 0 0,0 0 0,0-1 1,0 1-1,0-1 0,0 1 0,0-1 0,0 0 0,0 0 0,0 0 0,0 0 0,0 0 0,1-1 0,-1 1 0,0-1 0,0 1 0,0-1 0,0 0 3,57-25-6,-55 24 7,35-21 98,-1-1 0,-1-2 0,32-29-99,-69 55-2,0-1 0,0 1 0,0-1 0,1 1 0,-1-1-1,0 1 1,0-1 0,1 1 0,-1 0 0,0-1 0,1 1 0,-1 0 0,1-1 0,-1 1 0,1 0 0,-1-1 0,0 1-1,1 0 1,-1 0 0,1 0 0,-1-1 0,1 1 0,-1 0 0,1 0 0,-1 0 0,1 0 0,-1 0 0,1 0-1,-1 0 1,1 0 0,-1 0 0,1 0 0,-1 0 0,1 0 0,-1 0 0,1 1 0,-1-1 0,1 0 0,-1 0 0,1 0-1,-1 1 1,1-1 0,-1 0 0,0 1 0,1-1 0,-1 0 0,1 1 0,-1-1 0,0 0 0,1 1 0,-1-1 0,0 1-1,0-1 1,1 1 0,-1-1 0,0 1 0,0-1 0,0 1 0,0-1 0,1 1 0,-1-1 0,0 1 2,-1 39-179,1-28 154,-1 7-149,0-12 76,0-1 0,0 1 0,1 0 0,0 0 0,1 0 0,-1 0 1,1 0-1,1 0 0,-1-1 0,1 1 0,0 0 0,1-1 1,0 1-1,0-1 0,1 2 98,16 3-3638,-1-14-64</inkml:trace>
  <inkml:trace contextRef="#ctx0" brushRef="#br0" timeOffset="-93464.766">17734 1631 11202,'-3'9'2609,"0"16"944,1 5-3185,2 28-304,5 8 8,2 21-56,4-13 40,6 4-32,4-28 64,-1-11-640,-5-24-320,-9-7-2737,-11-14 176</inkml:trace>
  <inkml:trace contextRef="#ctx0" brushRef="#br0" timeOffset="-93153.825">17455 1838 9442,'-2'-2'275,"1"0"1,0 0-1,-1 0 1,1 0-1,0 0 1,0 0-1,1 0 1,-1 0-1,0-1 1,1 1-1,-1 0 1,1 0-1,0-1 1,0 1-1,0 0 1,0 0-1,0-1 1,0 1-1,0 0 1,1-1-1,-1 1 1,1 0-1,0 0-275,9-22 306,2 0 1,0 1-1,2 0 0,0 1 0,2 1 1,0 1-1,1 0 0,2 1 1,13-12-307,-13 13 44,1 1 1,0 1 0,1 1 0,0 1 0,1 0 0,1 2 0,0 1-1,8-3-44,-26 12-5,0 1-1,0-1 0,0 0 1,0 1-1,0 0 0,0 1 1,0-1-1,0 1 0,0 0 1,0 0-1,1 0 0,-1 1 1,0-1-1,0 1 0,0 1 1,0-1-1,0 1 0,-1 0 1,1 0-1,0 0 1,-1 0-1,1 1 0,-1 0 1,0 0-1,0 0 0,0 1 1,0-1-1,-1 1 0,0 0 1,1 0-1,-1 0 0,0 0 1,-1 1-1,1-1 0,-1 1 1,0 0-1,0-1 0,-1 1 1,1 0-1,-1 0 0,1 5 6,-2 2 49,-1 0-1,0 0 1,-1 0 0,0 0-1,-1 0 1,0 0-1,-1 0 1,0-1-1,-1 0 1,0 0 0,0 0-1,-2-1 1,1 1-1,-1-1 1,-1-1-1,0 1 1,0-2 0,-1 1-1,-5 4-48,0 2 94,0-1 0,-1 0 1,-1-1-1,0-1 0,-1 0 0,0-1 0,-1-1 0,0 0 1,0-1-1,-14 3-94,31-11-104,0-1 0,0 1-1,0-1 1,0 0 0,0 1 0,0-1 0,-1 0 0,1 0 0,0 0 0,0 0 0,0 0 0,0 0 0,0 0 0,0 0-1,0 0 1,0-1 0,0 1 0,0 0 0,0-1 0,0 1 0,0 0 0,0-1 0,0 0 0,0 1 0,0-1-1,0 1 1,0-1 0,1 0 0,-1 0 0,0 1 0,0-1 0,1 0 0,-1 0 0,1 0 0,-1 0 0,1 0 0,-1 0-1,1 0 1,-1 0 0,1 0 0,0 0 0,0 0 104,-1-18-3399</inkml:trace>
  <inkml:trace contextRef="#ctx0" brushRef="#br0" timeOffset="-92006.013">18052 1302 8762,'-1'-71'8228,"2"118"-7448,1 679-543,2-692-12,-4-35-217,0 1 0,0 0 0,0-1 0,0 1 0,0-1 0,0 1 1,0 0-1,0-1 0,0 1 0,0 0 0,1-1 0,-1 1 0,0 0 0,0-1 0,1 1 0,-1 0 0,0 0 0,0-1 1,1 1-1,-1 0 0,0 0 0,0-1 0,1 1 0,-1 0 0,0 0 0,1 0 0,-1 0 0,0-1 0,1 1 1,-1 0-1,1 0 0,-1 0 0,0 0 0,1 0 0,-1 0 0,0 0 0,1 0 0,-1 0 0,1 0 0,-1 0 0,0 0 1,1 0-1,-1 1 0,0-1 0,1 0 0,-1 0 0,0 0 0,1 0 0,-1 1 0,0-1 0,1 0 0,-1 0 1,0 1-1,0-1 0,1 0 0,-1 0 0,0 1 0,0-1 0,0 0 0,1 1 0,-1-1 0,0 0 0,0 1 1,0-1-1,0 0 0,0 1-8,3-4 65,153-249 1356,-140 227-1345,2 1 0,0 1 0,1 0 0,2 1-1,0 1 1,2 1 0,3-1-76,16-2-219,-11 25-1101</inkml:trace>
  <inkml:trace contextRef="#ctx0" brushRef="#br0" timeOffset="-101799.633">21874 377 10858,'50'-25'6991,"37"8"-7826,-67 14 1401,2-1-559,0 1 0,1 1 0,-1 1 0,1 1 0,-1 1 0,1 1 0,-1 1-1,0 1 1,17 5-7,-37-8 1,-1-1 0,1 1 0,-1-1 1,1 1-1,-1 0 0,1-1 0,-1 1 0,1 0 0,-1 0 0,0 0 0,0 0 0,1 0 0,-1 0 0,0 1 0,0-1 0,0 0 0,0 1 0,0-1 0,0 0 0,-1 1 0,1-1 0,0 1 0,-1-1 0,1 1 0,-1 0 0,1-1 0,-1 1 0,0 0 0,0-1 0,0 1 0,0-1 0,0 1 0,0 0 0,0-1 0,-1 1 0,1 0 0,0-1 0,-1 1 0,1-1 0,-1 1 0,0-1 0,0 1 0,1-1 0,-1 1 0,0-1 0,0 0 0,0 1 0,0-1 0,-1 0 0,1 0 0,0 0 0,0 0 0,-1 0 0,1 0 0,-1 0-1,-167 120 491,112-81-3,2 3 0,2 2-1,-5 10-487,26-9 436,32-46-444,1 1 0,-1 0 0,0-1 0,0 1 0,1-1 0,-1 1 0,0 0 1,1-1-1,-1 1 0,0-1 0,1 1 0,-1-1 0,1 1 0,-1-1 0,1 1 0,-1-1 0,1 0 0,0 1 0,-1-1 0,1 0 0,-1 1 0,1-1 0,0 0 0,-1 0 0,1 0 0,0 1 0,-1-1 0,1 0 0,0 0 0,-1 0 0,1 0 0,0 0 0,-1 0 0,1 0 0,0-1 0,-1 1 0,1 0 0,-1 0 0,1 0 0,0-1 1,-1 1-1,1 0 0,-1-1 0,2 1 8,55-35-1930,-44 24 935,37-29-1711</inkml:trace>
  <inkml:trace contextRef="#ctx0" brushRef="#br0" timeOffset="-101501.102">22756 219 9850,'-72'8'9135,"62"-4"-9035,0 0 1,-1 1-1,2 0 1,-1 1-1,0 0 1,1 0-1,1 1 0,-1 1 1,1-1-1,0 1 1,0 1-1,1-1 1,1 1-1,-1 1-100,3-2-4,0-1 1,0 1-1,1-1 0,0 1 1,1 0-1,0 0 0,0 0 0,1 1 1,0-1-1,0 0 0,1 1 1,0-1-1,1 0 0,-1 1 0,2-1 1,-1 0-1,1 0 0,0 0 1,2 2 3,0 4-5,1 0 0,1-1 0,0 0 0,1 0 0,0-1 0,1 0 0,1 0 0,0-1 0,0 0 0,8 7 5,-11-13 4,0 0-1,0 0 1,1-1-1,-1 0 1,1 0-1,0 0 1,0-1 0,1 0-1,-1-1 1,1 1-1,-1-1 1,1-1 0,0 0-1,0 0 1,0 0-1,0-1 1,-1 0-1,1 0 1,0-1 0,0 0-1,0-1 1,-1 0-1,1 0 1,-1 0 0,6-4-4,1 1 29,-2-1 1,1-1 0,-1-1-1,0 0 1,0 0 0,-1-1 0,0 0-1,-1-1 1,0 0 0,-1-1 0,0 0-1,0-1 1,6-11-30,-7 10 60,-2 0-1,0 0 1,0-1-1,-1 1 1,-1-1-1,3-14-59,-6 22 13,0 1 1,-1 0-1,1 0 1,-1-1-1,0 1 0,0 0 1,-1 0-1,0-1 0,0 1 1,0 0-1,0 0 0,-1 0 1,0 0-1,0 0 0,0 1 1,-1-1-1,1 0 1,-1 1-1,0 0 0,0-1 1,-2 0-14,-3-1-262,1 1 0,-1 0 1,0 1-1,0 0 1,-1 0-1,1 1 1,-1-1-1,0 2 0,0 0 1,0 0-1,0 0 1,0 1-1,0 1 1,0-1-1,-1 1 0,1 1 1,0 0-1,0 0 1,0 1-1,0 0 1,0 1-1,-8 3 262,-67 27-4100</inkml:trace>
  <inkml:trace contextRef="#ctx0" brushRef="#br0" timeOffset="-101067.707">19706 1954 9370,'6'3'3593,"-13"-7"296,-1 18-2249,2 8-1136,0 19-160,0 3-288,4 5-64,4-7-16,12 4 32,2-19 0,12-9 24,-1-4-8,9-17 24,-5-14-48,4-5-784,-7-6-160,10-20-2961,-12-4 120</inkml:trace>
  <inkml:trace contextRef="#ctx0" brushRef="#br0" timeOffset="-100856.006">19964 2041 8466,'-20'44'2328,"-2"9"905,-1-7-2265,5 2-24,4-11-151,5 44-89,9-6-312,6-4-120,6-7-376,9-8-3497,4-62 1145</inkml:trace>
  <inkml:trace contextRef="#ctx0" brushRef="#br0" timeOffset="-100483.933">20195 1596 10394,'-24'48'5651,"-5"72"-4842,27-114-785,1 0 0,0 1 0,0-1 0,1 0-1,-1 1 1,1-1 0,1 1 0,-1-1 0,1 1 0,1-1-1,-1 0 1,1 1 0,0-1 0,0 0 0,1 1-24,-1-6 4,-1-1 1,0 1-1,0 0 1,1-1-1,-1 0 0,0 1 1,1-1-1,-1 0 1,0 0-1,1 1 1,-1-1-1,1 0 1,-1-1-1,0 1 1,1 0-1,-1 0 0,0 0 1,1-1-1,-1 1 1,0-1-1,1 1 1,-1-1-1,0 0 1,0 1-1,1-1 1,-1 0-1,0 0 1,0 0-1,0 0 0,0 0 1,0 0-1,0-1-4,14-11-121,0-2 0,-2 0-1,0 0 1,0-2 0,-2 1-1,0-1 1,1-5 121,-4 9-121,30-53-944,-4-1 0,15-47 1065,-37 86-71,-7 22 160,-7 18 61,-23 68 385,18-64-449,1 0-1,1 0 1,0 1 0,1 0 0,1-1 0,1 1-1,0 0 1,1 0 0,1 1 0,0-1 0,2 3-86,-1-16-157,-1 0-1,1 0 1,0 0 0,1 0 0,-1 0 0,1-1 0,-1 1 0,1 0-1,1-1 1,-1 0 0,0 1 0,1-1 0,-1 0 0,1 0 0,0 0-1,0 0 1,0-1 0,1 1 157,29 12-2246</inkml:trace>
  <inkml:trace contextRef="#ctx0" brushRef="#br0" timeOffset="-99944.743">20960 1504 8682,'-1'0'137,"1"0"-1,-1 0 1,1 1-1,-1-1 1,1 0 0,-1 0-1,1 0 1,-1 0 0,1 0-1,-1 0 1,1 0 0,-1 0-1,1 0 1,-1 0 0,1 0-1,-1 0 1,1 0 0,-1-1-1,1 1 1,-1 0 0,1 0-1,0 0 1,-1-1 0,1 1-1,-1 0 1,1-1 0,0 1-1,-1 0 1,1-1-1,-1 1 1,1 0 0,0-1-1,0 1 1,-1-1 0,1 1-1,0-1 1,0 1 0,0 0-1,-1-1 1,1 1 0,0-1-1,0 1 1,0-1 0,0 1-1,0-1 1,0 1 0,0-1-1,0 1 1,0-1 0,0 1-1,0-1 1,0 1 0,0-1-1,1 1 1,-1-1-1,0 1 1,0-1 0,0 1-1,1-1 1,-1 1 0,0 0-1,1-1 1,-1 1 0,0-1-137,-53 42 1257,13 2-1200,3 1 1,1 3-1,2 0 0,3 2 0,2 1 0,2 2 0,-7 20-57,21-45 26,0 1-1,2 0 0,1 0 0,1 1 0,2 1 0,1-1 0,-1 15-25,7-38-15,0-1 0,0 1 0,0-1 0,1 1 0,-1-1 0,1 1-1,1-1 1,-1 1 0,1-1 0,0 0 0,0 0 0,1 0 0,-1 0-1,1 0 1,0 0 0,0-1 0,1 1 0,0-1 0,-1 0-1,1 0 1,1 0 0,-1-1 0,0 0 0,1 1 0,0-1 0,0-1-1,0 1 1,0-1 0,0 0 0,0 0 0,1 0 0,-1-1 0,1 0-1,-1 0 1,1 0 0,-1-1 0,1 0 0,-1 0 0,3 0 15,57-5-3061,-1-16 182</inkml:trace>
  <inkml:trace contextRef="#ctx0" brushRef="#br0" timeOffset="-99557.623">21304 1604 8994,'1'-12'4264,"-3"19"-409,-2 8-3888,-92 223 940,-28 68-458,124-306-444,1 0 0,-1 0 0,1 0 0,-1 0 0,0-1 0,1 1 0,-1 0 0,1 0 0,-1 0 0,1 0 0,-1 0 0,0 0 0,1 0 0,-1 1 0,1-1 0,-1 0 0,0 0 0,1 0 0,-1 0 0,1 0 0,-1 1 0,0-1 0,1 0 0,-1 0 0,0 1 0,1-1 0,-1 0 0,0 0 0,1 1 0,-1-1 0,0 0 0,0 1 0,1-1 0,-1 1 0,0-1 0,0 0 0,0 1 0,1-1 0,-1 1 0,0-1 0,0 0 0,0 1 0,0-1 0,0 1 0,0-1 0,0 1 0,0-1 0,0 0 0,0 1 0,0-1 0,0 1 0,0-1 0,-1 1 0,1-1 0,0 0 0,0 1 0,0-1 0,0 0 0,-1 1 0,1-1-5,152-55 376,-58 11-1023,-37 7-2633,-17 5 330</inkml:trace>
  <inkml:trace contextRef="#ctx0" brushRef="#br0" timeOffset="-99328.566">21533 1455 9490,'3'-3'5752,"1"5"-3477,10 15-3070,-12-14 1310,15 17-496,-1 1 0,-1 1-1,-1 1 1,-1 0 0,-1 1 0,-1 0-1,-1 1 1,-1 0 0,-2 0 0,0 1 0,-2 0-1,0 0 1,-1 9-19,-5-9 44,-1-1-1,-2 1 0,0-1 1,-1 1-1,-2-2 1,0 1-1,-2-1 1,-1 0-1,0 0 1,-3 0-44,-3 2 0,-1-2 0,-2 0 0,0 0 0,-1-2 1,-23 19-1,-31 36-1041,-4 12-2080</inkml:trace>
  <inkml:trace contextRef="#ctx0" brushRef="#br0" timeOffset="-98350.398">22239 1539 8586,'61'-38'4930,"-61"38"-4898,0 0 0,0 1 1,0-1-1,1 0 0,-1 0 0,0 1 0,0-1 0,0 0 0,0 0 1,0 0-1,0 1 0,1-1 0,-1 0 0,0 0 0,0 0 0,0 1 0,0-1 1,1 0-1,-1 0 0,0 0 0,0 0 0,1 0 0,-1 1 0,0-1 0,0 0 1,1 0-1,-1 0 0,0 0 0,0 0 0,1 0 0,-1 0 0,0 0 1,0 0-1,1 0 0,-1 0 0,0 0 0,0 0 0,1 0 0,-1 0 0,0 0 1,0 0-1,1 0 0,-1-1 0,0 1 0,0 0 0,0 0 0,1 0 1,-1 0-1,0 0 0,0-1 0,0 1 0,1 0 0,-1 0-32,-17 20 578,-200 167 421,173-149-964,0-1 17,1 3-1,-34 41-51,76-79-1,-17 25 85,18-26-82,0 0 1,0 0-1,0-1 0,1 1 0,-1 0 1,0 0-1,0-1 0,1 1 0,-1 0 1,0-1-1,1 1 0,-1 0 0,0-1 0,1 1 1,-1-1-1,1 1 0,-1-1 0,1 1 1,-1-1-1,1 1 0,0-1 0,-1 1 0,1-1 1,0 0-1,-1 1 0,1-1 0,0 0 1,-1 0-1,1 1 0,0-1 0,0 0 1,-1 0-1,1 0 0,0 0 0,0 0 0,-1 0 1,1 0-1,0 0 0,-1 0 0,1 0-2,38 2 21,0-1-1,0-2 0,0-2 0,0-1 0,3-3-20,-26 5 13,188-31 593,-127 16-2838,-5-6 521</inkml:trace>
  <inkml:trace contextRef="#ctx0" brushRef="#br0" timeOffset="-98040.227">22923 1546 10162,'-6'-16'5784,"-12"10"-3768,-25 12-1299,28 1-695,0 1 0,1 1 0,0 0 0,1 1 0,0 0 0,0 1 0,1 1 0,0 0 0,1 0 0,1 1 0,0 1 0,1 0 0,0 0 0,1 1 0,-4 11-22,6-17-2,1 0 1,0 1-1,0-1 0,1 1 0,1 0 0,0 1 0,0-1 0,1 1 0,0-1 0,1 1 0,0-1 1,0 1-1,1 0 0,1-1 0,0 1 0,0 0 0,1-1 0,1 1 0,0-1 0,0 0 0,4 8 2,-3-14 8,1 0-1,-1-1 0,1 1 1,0-1-1,0 0 1,0-1-1,0 1 0,0-1 1,1 0-1,-1 0 0,1-1 1,-1 1-1,1-1 0,0 0 1,-1-1-1,1 0 0,0 0 1,-1 0-1,1 0 1,0-1-1,0 0 0,-1 0 1,1-1-1,-1 1 0,1-1 1,-1 0-1,0-1 0,0 1 1,5-4-8,25-10 94,-2-2 0,1-1 0,-2-2 0,-1-1 0,0-1 0,23-25-94,71-89 691,-119 130-614,0-1 1,-1 1-1,1-1 1,-2 0-1,1-1 1,-1 1-1,0-1 0,-1 1 1,0-1-1,-1 0 1,1-3-78,-3 9 22,-1 0 0,0-1 1,0 1-1,0 0 0,0 0 0,0 0 1,0 0-1,-1 0 0,1 1 0,-1-1 1,0 0-1,0 1 0,0-1 0,0 1 0,-1-1 1,1 1-1,0 0 0,-1 0 0,0 0 1,1 1-1,-1-1 0,0 0 0,0 1 1,0 0-1,0 0 0,0 0 0,0 0 1,0 0-1,-1 1 0,1-1 0,0 1 1,0 0-1,-1 0 0,1 0 0,0 0 1,0 0-1,-1 1-22,-114 15-728,5 29-3505,30-1 564</inkml:trace>
  <inkml:trace contextRef="#ctx0" brushRef="#br0" timeOffset="-103532.119">19388 489 7082,'58'60'7547,"-30"-36"-7498,2-2 1,1-1-1,0-1 0,1-2 0,12 4-49,-39-19 14,0 1-1,0-2 1,1 1-1,0-1 0,-1 0 1,1 0-1,0 0 1,0-1-1,0 0 1,0 0-1,0 0 1,1-1-1,-1 0 1,0 0-1,0-1 1,0 0-1,0 0 0,0 0 1,0-1-1,0 0 1,0 0-1,2-1-13,0-4-52,-1-1 0,1 0 0,-1 0 0,-1 0-1,0-1 1,0 0 0,0 0 0,-1-1 0,2-5 52,1 0-112,44-98-838,-47 95 1050,-10 24 450,-75 257 1590,67-223-1899,0-9-98,2 1 1,1 1 0,2 0 0,2 0 0,0 0-1,2 1 1,2 9-144,16 16-1060,-1-55-1841,1-16-109</inkml:trace>
  <inkml:trace contextRef="#ctx0" brushRef="#br0" timeOffset="-103246.645">20172 79 9322,'5'-32'2737,"-2"8"847,-3 10-2655,1 5-57,-4 12-352,-1 11-200,-2 12-288,-4 16-24,-3 10-96,2 10 80,5-1 48,3 4 32,8-15-48,4-4-232,3-18 3088,6-6-6552,-1-21 2968</inkml:trace>
  <inkml:trace contextRef="#ctx0" brushRef="#br0" timeOffset="-102919.462">20676 28 6465,'1'-17'4622,"-13"25"-991,-135 217-1671,129-195-1902,-11 14 66,1 0 0,3 2 1,2 1-1,2 1 0,1 1 0,4 0 0,-9 38-124,24-76 21,0-1 1,0 1-1,1-1 1,0 1-1,1 0 0,1-1 1,-1 1-1,1-1 0,1 0 1,2 6-22,-4-12 5,1 0 1,0 0 0,-1-1-1,1 1 1,1-1-1,-1 1 1,0-1 0,1 0-1,0 0 1,0 0-1,-1 0 1,2-1 0,-1 1-1,0-1 1,1 1-1,-1-1 1,1 0 0,-1-1-1,1 1 1,0-1 0,0 1-1,0-1 1,0 0-1,0-1 1,0 1 0,0-1-1,0 1 1,1-1-6,10-2-286,0 0-1,-1-1 1,1 0 0,-1-2 0,0 1-1,0-2 1,-1 1 0,0-2 0,0 0-1,0-1 1,-1 0 0,0-1 0,0 0-1,5-6 287,47-39-2726</inkml:trace>
  <inkml:trace contextRef="#ctx0" brushRef="#br0" timeOffset="-102637.329">21020 185 9842,'-31'30'6479,"0"31"-6627,22-42 660,-15 35-356,2 2 1,2 0 0,3 1-1,3 1 1,0 7-157,7-16 205,24-62 178,-5 5-350,0 0 0,1 0-1,0 2 1,0 0 0,1 0 0,0 1 0,0 1 0,0 0-1,1 1 1,-1 0 0,1 2 0,-1-1 0,1 2 0,0 0-1,0 1 1,6 1-33,8-3-2550,8-7 506</inkml:trace>
  <inkml:trace contextRef="#ctx0" brushRef="#br0" timeOffset="-102312.68">21324 65 11482,'-13'17'6306,"28"43"-6010,108 155-163,-118-203-133,-1 0 0,0 0 0,-1 1 1,0-1-1,-1 1 0,-1 0 0,0 0 0,0-1 0,-1 1 0,-1 0 0,0 0 0,-1 0 0,-1-1 0,1 1 0,-2-1 1,-2 6-1,-7 9 14,-1 0 1,-2-1 0,0 0 0,-2-1 0,-1-1 0,-1-1 0,0-1 0,-2-1 0,-1 0 0,0-2 0,-15 9-15,-37 13 1829,59-37-3889,17-29 1000</inkml:trace>
  <inkml:trace contextRef="#ctx0" brushRef="#br0" timeOffset="-94960.107">18746 1027 5073,'-17'-6'4593,"5"5"-1120,12 1-265,14-6-2463,8-6-489,27-17-72,16-6-104,31-17 8,-2-8-24,5-7 24,-16 14-24,-10 1-56,-34 20-464,-10 19-3121,-20 19 800</inkml:trace>
  <inkml:trace contextRef="#ctx0" brushRef="#br0" timeOffset="-94690.22">18793 1206 7802,'-18'29'2200,"7"-4"769,11-12-2241,9-4-120,6-6-128,16-13-56,7-7-152,18-13 128,1-7 24,6-8 1,-7 8-57,-5-4-64,-14 13-80,4-1-2841,-8 7-888,-4 1-583</inkml:trace>
  <inkml:trace contextRef="#ctx0" brushRef="#br0" timeOffset="-84529.76">21773 1178 7234,'1'26'5466,"20"-6"-3820,34 1-1734,-18-16 88,0-1 1,0-2-1,1-1 0,-1-2 1,0-2-1,0-1 1,9-4-1,-35 6 2,63-9 32,-1-4 1,-1-3-1,0-3 0,23-13-34,118-53 343,-115 41 447,177-96 1309,-250 126-1389,-35 15 4,-49 20 350,-140 59-286,79-29-678,-1-6 0,-3-5 0,-2-4-100,61-23 144,0-2-1,-1-4 1,0-2 0,-21-4-144,65 0 12,58-11-283,362-87-50,-47 11 335,-324 82-8,1 2 1,-1 1-1,1 1 0,0 1 1,0 1-1,0 2 0,6 2-6,-1 6-37,-33-10 34,1 1 1,-1-1-1,1 0 0,-1 1 1,1-1-1,-1 0 0,1 1 1,-1-1-1,0 1 1,1-1-1,-1 1 0,0-1 1,1 1-1,-1-1 0,0 1 1,0-1-1,1 1 0,-1-1 1,0 1-1,0-1 0,0 1 1,0-1-1,0 1 1,0 0-1,0-1 0,0 1 1,0-1-1,0 1 0,0-1 1,0 1-1,0 0 0,0-1 1,-1 1-1,1-1 1,0 1-1,0-1 0,-1 1 1,1-1-1,0 1 0,-1-1 1,1 0-1,0 1 0,-1-1 1,1 1-1,-1-1 0,1 0 1,0 1-1,-1-1 3,-62 40-83,-83 27 272,-3-5 0,-48 7-189,109-40 280,-1-3 0,-64 7-280,135-28 25,0-2 0,0 0 0,0-1 0,0-1 0,0 0 0,-1-2 1,1 0-1,0-1 0,0-1 0,-5-1-25,21 3-16,1 1 0,0 0 0,0 0 0,0-1 1,0 1-1,0-1 0,0 1 0,0-1 0,0 1 0,0-1 0,0 0 1,0 0-1,0 1 0,0-1 0,1 0 0,-1 0 0,0 0 0,0 0 1,1 0-1,-1 0 0,1 0 0,-1 0 0,1 0 0,-1 0 1,1 0-1,0 0 0,-1 0 0,1 0 0,0-1 0,0 1 0,0 0 1,0 0-1,0 0 0,0 0 0,0-1 0,0 1 0,0 0 1,1 0-1,-1 0 0,1-1 16,30-37-1857,15 10-1955,5 1-315</inkml:trace>
  <inkml:trace contextRef="#ctx0" brushRef="#br0" timeOffset="-80801.538">23358 1269 6921,'-70'-11'4780,"44"8"-4081,-1-1-1,0-1 1,1-2-1,0 0 1,-20-10-699,-11-10 868,-123-47 628,101 58-1387,0 4-1,-1 3 1,0 4-1,-27 4-108,92 0 5,-387 3 61,-22 16-34,270-6-6,-114 25-26,183-19-11,2 3 0,0 5-1,1 3 1,-17 11 11,-139 87-40,57-17-9,-24 29 49,24 0-19,174-133 18,-36 27-12,3 1-1,1 2 1,1 1-1,-28 39 14,-33 80-83,92-141 70,0 0 0,1 0 0,1 0 1,1 1-1,0 0 0,1-1 0,1 1 0,0 1 0,1-1 0,1 7 13,-1-9-9,0 30-21,1 0 1,3-1 0,1 1-1,2-1 1,3 1 0,1-2-1,1 1 1,3-2 0,2 0-1,1 0 1,11 16 29,-16-41-10,-1 0-1,2-1 1,0-1 0,1 0 0,0-1-1,1 0 1,1-1 0,0-1-1,0 0 1,1-1 0,7 2 10,22 12-11,0-1 1,2-2 0,1-2-1,45 10 11,-29-13 5,1-3-1,0-3 0,1-3 1,66-2-5,20-8 17,0-7 1,-1-6 0,123-32-18,240-56 63,-412 84-59,-1-5 0,-1-4 1,-1-4-1,19-14-4,8-19 11,-3-5 1,100-79-12,-136 88 38,-3-4-1,-3-3 1,34-41-38,-4-19 144,-107 123-133,11-12 80,-1 0 0,-1-1 1,0 0-1,-1-1 0,-1 0 0,-1-1 0,-1-1 0,-1 0 0,0-5-91,-5 15 85,-1-1-1,0 0 1,-1 1 0,0-1-1,-1 0 1,-1 0 0,0 0-1,0 0 1,-2 0 0,1 0-1,-2 0 1,0 1-1,0-1 1,-1 1 0,-1-1-1,0 1 1,0 1 0,-2-1-1,1 1 1,-1 0 0,-1 1-1,0-1 1,0 2 0,-1-1-1,-1 0-84,-1 1 76,0 0 0,-1 1 0,0 0 0,-1 1 0,0 0 1,0 1-1,-12-4-76,-38-6-54,0 2 0,-1 4 1,0 2-1,-1 3 1,0 3-1,1 2 1,-1 4-1,-48 9 54,-159 24-1739,-27 21-2095,13 4-471</inkml:trace>
  <inkml:trace contextRef="#ctx0" brushRef="#br0" timeOffset="-30725.615">18746 4974 4313,'7'-36'9442,"-19"5"-4673,8 26-4582,0 1 0,0 0 0,0 0 0,0 0 0,-1 1 0,1-1 0,-1 1 0,0 0 0,0 1 0,0-1 0,0 1 0,-1 0 0,1 0 0,0 0 0,-1 1 0,0 0 0,-4 0-187,2 1 7,0 0-1,1 1 1,-1 0-1,0 0 1,1 1 0,-1 0-1,1 0 1,-1 0-1,1 1 1,0 1-1,0-1 1,1 1-1,-1 0 1,1 1-1,0-1 1,0 1-1,0 0 1,0 1 0,1 0-7,-9 9-29,1 1 1,1 0 0,1 0 0,0 2 0,1-1 0,-6 16 28,13-29-4,1 1 0,0-1 0,0 1 0,0 0 0,0 0 0,1-1 0,-1 1 0,1 0 0,1 0 0,-1 1 0,1-1 0,0 0-1,0 0 1,0 0 0,1 0 0,-1 0 0,1 0 0,1 0 0,-1 0 0,1 0 0,1 2 4,-1-5 4,0-1 1,0 0 0,0 1-1,0-1 1,0 0-1,0 0 1,0-1-1,1 1 1,-1 0-1,0-1 1,0 1-1,1-1 1,-1 0 0,1 0-1,-1 0 1,0 0-1,1 0 1,-1 0-1,0-1 1,1 1-1,-1-1 1,0 0-1,0 1 1,0-1 0,1 0-1,-1 0 1,0-1-5,14-5 42,1-2 0,-1 0 0,-1-1 1,0-1-1,0 0 0,-1-1 1,0-1-1,-1 0 0,-1 0 0,5-8-42,60-73 210,-5-3 0,-4-3 0,2-15-210,-25 34 468,-45 82-464,-1-1 0,1 1-1,0-1 1,-1 1 0,1-1 0,0 0 0,-1 1 0,1-1 0,0 0-1,-1 1 1,1-1 0,-1 0 0,1 0 0,-1 1 0,1-1-1,-1 0 1,1 0 0,-1 0 0,1 0 0,-1 1 0,1-1-1,-1 0 1,1 0 0,-1 0 0,1 0 0,-1 0 0,1 0-1,-1-1 1,1 1 0,-1 0 0,1 0 0,-1 0 0,1 0 0,-1-1-1,1 1 1,-1 0 0,1 0 0,-1-1 0,1 1 0,0 0-1,-1-1 1,1 1 0,-1 0 0,1-1 0,0 1 0,-1-1-1,1 1 1,0 0 0,0-1 0,-1 1 0,1-1 0,0 1-1,0-1 1,0 1 0,0-1 0,0 1 0,-1-1 0,1 1 0,0-1-1,0 1 1,0-1 0,0 0 0,1 1 0,-1-1 0,0 1-1,0-1-3,-7 8-10,-1-1-1,2 1 0,-1 1 0,1 0 0,0 0 0,0 0 0,1 0 1,1 1-1,-1 0 0,1 0 0,1 0 0,-1 0 0,1 1 11,-1 1-5,-4 6 2,1 0 0,1 0-1,0 0 1,1 1 0,1-1 0,1 1 0,1 0 0,0 0 0,1 1 0,1-1 0,1 0 0,0 0 0,1 0 0,1 0 0,1 0 0,1 0 0,4 10 3,-8-26-226,-1 0 1,1-1 0,0 1 0,0 0 0,0-1-1,0 1 1,0-1 0,0 1 0,1-1 0,-1 0-1,0 1 1,1-1 0,-1 0 0,1 0 0,-1 0-1,1 0 1,0 0 0,-1 0 0,1 0-1,0-1 1,0 1 0,-1 0 0,2-1 225,11-3-3777</inkml:trace>
  <inkml:trace contextRef="#ctx0" brushRef="#br0" timeOffset="-30233.243">19400 4532 11626,'12'-7'6704,"-14"27"-5338,-40 58-1323,-194 348 158,183-321-83,44-76-17,9-28-92,0 0-1,0-1 1,1 1-1,-1 0 1,0 0-1,1-1 1,-1 1-1,0 0 1,1 0-1,-1-1 1,1 1-1,-1 0 1,1-1-1,-1 1 1,1 0-1,-1-1 1,1 1-1,0-1 1,-1 1 0,1-1-1,0 1 1,0-1-1,-1 0 1,1 1-1,0-1 1,0 0-1,0 0 1,-1 0-1,1 1 1,0-1-1,0 0 1,0 0-1,0 0 1,-1 0-1,1 0 1,0 0 0,0-1-1,0 1 1,-1 0-1,1 0 1,0-1-1,0 1 1,0 0-9,145-39 748,107-16-272,-89 26-4572,-99 16 1005</inkml:trace>
  <inkml:trace contextRef="#ctx0" brushRef="#br0" timeOffset="-42494.895">13208 3821 19532,'-7'16'-10,"1"1"-1,1-1 1,1 1-1,0 1 1,1-1-1,1 0 1,0 1-1,2 0 1,0-1-1,1 1 1,0-1 0,2 1-1,0-1 1,1 0-1,0 0 1,2 0-1,0-1 1,1 1-1,0-1 1,10 13 10,-13-19 2,1 0 0,0-1 0,1 1 0,0-1 0,1-1 0,0 1 0,0-1 0,1 0 0,0-1 0,0 0 0,1 0 0,0-1 0,0 0 0,1 0-2,-5-5 19,0-1-1,0 0 1,-1 0 0,1-1 0,0 0 0,0 1 0,-1-2-1,1 1 1,-1 0 0,1-1 0,-1 0 0,1 0-1,-1 0 1,0-1 0,0 1 0,0-1 0,0 0-1,-1 0 1,1 0 0,-1-1 0,0 1 0,0-1 0,0 0-1,0 0 1,-1 0 0,1 0 0,-1 0 0,0-1-19,10-14 157,-1-1 0,0 0 0,-2-1 1,0 0-1,-2 0 0,0-1 0,-1 1 1,-1-2-1,-2 1 0,0 0 0,0-8-157,-3 29 11,1-1 0,0 0 0,-1 0 1,0 0-1,1 0 0,-1 0 0,0 0 0,0 0 0,0 1 0,0-1 0,0 0 0,0 0 0,-1 0 0,1 0 0,-1 0 0,1 0 0,-1 0 0,0 1 1,0-1-1,0 0 0,0 1 0,0-1 0,0 0 0,0 1 0,0-1 0,-1 1 0,1 0 0,0-1 0,-1 1 0,0 0 0,1 0 0,-1 0 0,1 0 1,-1 0-1,0 0 0,0 0 0,0 1 0,1-1 0,-1 1 0,0-1 0,0 1 0,0 0 0,0 0 0,0 0 0,0 0 0,0 0 0,0 0-11,-4 3 1,0 0-1,0 0 0,1 1 0,-1 0 0,1 0 1,0 0-1,0 1 0,1 0 0,-1 0 0,1 0 1,0 0-1,0 1 0,-2 5 0,5-10-1,1 0-1,-1-1 1,1 1 0,0 0-1,0 0 1,-1 0-1,1 0 1,0 0 0,0 0-1,0 0 1,0-1-1,0 1 1,0 0 0,0 0-1,0 0 1,0 0-1,0 0 1,1 0 0,-1 0-1,0 0 1,0-1-1,1 1 1,-1 0 0,1 0-1,-1 0 1,1-1 0,-1 1-1,1 0 1,0-1-1,-1 1 1,1 0 0,0-1-1,-1 1 1,1-1-1,0 1 1,0-1 0,-1 1-1,1-1 1,0 1-1,0-1 1,0 0 0,0 0-1,0 1 1,-1-1-1,1 0 1,0 0 0,0 0-1,0 0 1,0 0 0,0 0-1,0 0 1,0 0-1,0-1 1,0 1 0,-1 0-1,1 0 1,0-1-1,0 1 1,0-1 0,0 1-1,-1-1 1,1 1-1,0-1 1,-1 1 0,1-1-1,0 1 1,-1-1 0,1 0-1,0 0 1,-1 1 1,116-65 141,-115 64-143,0 0-1,0 1 1,0-1 0,0 1-1,0-1 1,0 1-1,1-1 1,-1 1 0,0 0-1,0 0 1,0 0-1,0-1 1,1 1 0,-1 0-1,0 0 1,0 0-1,0 1 1,0-1 0,0 0-1,1 0 1,-1 1 0,0-1-1,0 1 1,0-1-1,0 1 1,0-1 0,0 1-1,0-1 1,0 1-1,0 0 1,0 0 0,-1 0-1,1-1 1,0 1-1,0 0 1,-1 0 0,1 0-1,0 0 1,-1 0 0,1 0-1,-1 0 1,1 0-1,-1 1 1,0-1 0,0 0-1,1 0 1,-1 0-1,0 1 3,-9 275-128,21-184 202,3-85-2204,-9-6-1830</inkml:trace>
  <inkml:trace contextRef="#ctx0" brushRef="#br0" timeOffset="-41746.826">13569 3636 5505,'3'-7'1050,"-2"7"-883,-1 0-1,1-1 1,0 1 0,-1 0 0,1-1 0,-1 1 0,1 0-1,-1-1 1,1 1 0,-1-1 0,1 1 0,-1-1 0,0 1-1,1-1 1,-1 1 0,1-1 0,-1 0 0,0 1 0,0-1-1,1 0 1,-1 1 0,0-1 0,0 1 0,0-1 0,0 0-1,0 1 1,0-1 0,0 0 0,0 1 0,0-1 0,0 0-1,0 1 1,0-1 0,0 0 0,-1 1 0,1-1 0,0 0-1,0 1 1,-1-1 0,1 1 0,-1-1 0,1 1 0,0-1-1,-1 1 1,1-1 0,-1 1 0,1-1 0,-1 1 0,1-1 0,-1 1-1,1 0 1,-1-1 0,0 1 0,1 0 0,-1-1 0,1 1-1,-1 0 1,0 0 0,1 0 0,-1 0-167,-46 9 1604,41-5-1477,-1-1-1,0 1 1,0-1 0,0 0-1,0-1 1,-1 0-1,1 0 1,-1-1 0,1 1-1,-1-2 1,1 1-1,-1-1 1,0 0 0,-5-1-127,4-2 170,-46 3 747,41 4-895,1 0 0,0 1 1,0 0-1,0 1 1,1 0-1,0 1 0,0 1 1,0 0-1,1 0 1,-5 6-23,6 1-12,5-1 1808</inkml:trace>
  <inkml:trace contextRef="#ctx0" brushRef="#br0" timeOffset="-41203.864">14100 3384 8930,'-2'-17'7689,"-19"32"-6255,-4 14-1423,0 2 0,2 0-1,1 2 1,2 0 0,1 1-1,2 1 1,-10 28-11,13-32-8,1 1 0,1 0 1,2 1-1,1 0 0,-4 30 8,10-43 4,1 0 0,0 0 1,2 0-1,0 0 0,2 0 0,0 0 0,1 0 0,1 0 1,3 8-5,-6-24-45,0 1 0,1-1 1,0 0-1,0 0 1,0 1-1,0-1 0,1 0 1,0-1-1,-1 1 1,1 0-1,1-1 1,-1 0-1,0 0 0,1 0 1,0 0-1,0 0 1,-1-1-1,2 1 1,-1-1-1,0 0 0,0 0 1,1-1-1,-1 0 1,1 1-1,-1-1 0,1-1 1,-1 1-1,3 0 45,43-2-3008,0-9-76</inkml:trace>
  <inkml:trace contextRef="#ctx0" brushRef="#br0" timeOffset="-40863.043">14402 3493 8506,'-8'25'9324,"-16"38"-9036,5-13-139,-82 184 44,75-190 11,27-43-177,0-1-1,0 1 1,-1-1 0,1 1-1,0-1 1,0 0 0,0 1 0,-1-1-1,1 0 1,0 0 0,0 1-1,0-1 1,0 0 0,0 0-1,0 0 1,-1 0 0,1 0 0,0 0-1,0-1 1,0 1 0,0 0-1,0 0 1,0-1 0,-1 1-1,1 0 1,0-1 0,0 1 0,-1-1-1,1 1 1,0-1 0,0 1-1,-1-1 1,1 0 0,-1 1 0,1-1-27,10-3 71,95-7-93,6 1-1283,-73 8-1820,-3-11-723</inkml:trace>
  <inkml:trace contextRef="#ctx0" brushRef="#br0" timeOffset="-40552.092">14707 3396 8730,'18'-7'7606,"-8"16"-7068,61 72 29,16 53-384,-83-120-171,-1 0-1,0 0 1,-1 1 0,0-1 0,-1 1-1,-1-1 1,-1 1 0,1-1 0,-2 1 0,0-1-1,-1 0 1,-1 0 0,0 0 0,0 0-1,-2-1 1,0 1 0,0-1 0,-7 10-12,-22 46 209,-2-2 0,-3-2 0,-38 46-209,4-7-2748</inkml:trace>
  <inkml:trace contextRef="#ctx0" brushRef="#br0" timeOffset="-37000.077">14446 5300 7906,'41'-46'6873,"-40"44"-6707,0 1 0,0 0 0,0-1 0,0 1-1,-1-1 1,1 1 0,0-1 0,-1 1 0,1-1-1,-1 0 1,1 1 0,-1-1 0,0 1 0,1-1-1,-1 0 1,0 0 0,0 1 0,0-1 0,-1 0-1,1 1 1,0-1 0,-1 1 0,1-1 0,-1 0 0,1 1-1,-1-1 1,0 1 0,0-1 0,1 1 0,-1-1-1,0 1 1,0 0 0,-1-1-166,-43-7 1558,32 9-1545,1 2 1,0-1 0,0 2 0,0-1-1,0 2 1,1-1 0,-1 2-1,1 0 1,0 0 0,0 1 0,1 0-1,-1 1 1,1 0 0,1 0-1,-1 1 1,1 1 0,1-1 0,0 2-1,0-1 1,1 1 0,0 0-1,0 0 1,1 1 0,1 0 0,0 0-1,0 0 1,1 1 0,-2 10-14,5-20-2,0 0 0,1 0 1,-1 0-1,1 0 1,0 0-1,-1 0 0,1 0 1,0 1-1,0-1 0,0 0 1,1 0-1,-1 0 0,0 0 1,1 0-1,-1 0 0,1 0 1,0 0-1,0 0 1,0 0-1,0 0 0,0 0 1,0-1-1,0 1 0,1 0 1,-1-1-1,0 1 0,1-1 1,0 1-1,-1-1 1,1 0-1,0 1 0,0-1 1,-1 0-1,1 0 0,0 0 1,0-1-1,0 1 0,0 0 1,1-1 1,6-2 11,0-1-1,0 0 1,0 0 0,0-1 0,-1-1 0,1 1-1,-1-1 1,0-1 0,-1 1 0,4-4-11,41-31 37,-2-2 0,-2-2 0,-2-2 0,-2-2 0,-2-2 0,-2-2-1,7-16-36,18-59 63,-56 97-67,-11 26-75,-5 19 25,-11 27 10,2 0 1,2 0 0,2 2-1,2-1 1,2 2 0,1 0 43,6-36-21,0-1 0,0 1 1,1 0-1,0 0 0,1 0 1,0 0-1,0 0 0,1-1 0,0 1 1,0-1-1,1 1 0,0-1 1,1 0-1,0 0 0,0 0 0,1 0 1,0-1-1,0 0 0,1 0 1,-1 0-1,8 5 21,22 4-1599,9-11-2293</inkml:trace>
  <inkml:trace contextRef="#ctx0" brushRef="#br0" timeOffset="-36061.521">15573 4893 8410,'2'-3'318,"0"0"-1,-1-1 1,0 1 0,0 0 0,0-1 0,0 0 0,0 1 0,0-1-1,-1 1 1,0-1 0,0 0 0,0 1 0,0-1 0,-1 0-1,1 1 1,-1-1 0,0 1 0,0-1 0,0 1 0,0-1 0,-1 1-1,0 0 1,1-1 0,-1 1 0,0 0 0,0 0 0,-1 1-1,1-1 1,-1 0 0,0 0-318,-4 0 91,-1 1-1,1 0 0,-1 0 1,0 0-1,0 1 1,0 0-1,0 0 1,0 1-1,0 0 1,0 1-1,0 0 0,0 0 1,0 0-1,1 1 1,-1 0-1,0 1 1,1 0-1,0 0 1,-1 0-1,1 1 0,1 0 1,-1 1-1,0 0 1,1-1-1,0 2 1,0-1-1,-1 3-90,-11 8-5,1 0 0,1 1-1,1 1 1,0 1 0,2 0 0,0 1-1,1 0 1,0 1 0,2 1 0,1-1-1,1 1 1,0 1 0,2 0 0,0 0-1,0 15 6,5-32 0,1 0 1,0-1-1,0 1 0,0 0 0,1 0 0,0 0 0,0 0 0,0 0 0,1-1 0,0 1 0,0-1 0,0 1 0,1-1 0,0 0 1,0 0-1,0 0 0,0 0 0,1 0 0,0-1 0,0 0 0,0 1 0,1-1 0,-1-1 0,1 1 0,0-1 0,0 0 1,0 0-1,1 0 0,-1-1 0,1 0 0,-1 0 0,1 0 0,0-1 0,2 1 20,1 0 0,0-1 0,-1-1 0,1 1 0,0-1 0,0-1 0,-1 0 0,1 0 0,0 0-1,-1-1 1,1-1 0,-1 1 0,0-1 0,0-1 0,0 1 0,0-1 0,0-1 0,-1 0 0,0 0 0,0 0 0,0-1 0,-1 0 0,6-6-20,-11 11 32,1-1 0,-1 1 1,0-1-1,1 0 0,-1 1 0,0-1 1,0 0-1,0 0 0,0 0 0,0 0 1,0 0-1,-1 0 0,1 0 1,-1 0-1,1 0 0,-1 0 0,0 0 1,0-1-1,0 1 0,0 0 0,0 0 1,-1 0-1,1 0 0,0 0 0,-1 0 1,0 0-1,1 0 0,-1 0 1,0 0-1,0 0 0,0 0 0,0 0 1,-1 0-1,1 1 0,0-1 0,-1 0 1,1 1-1,-1 0 0,1-1 0,-1 1 1,0-1-33,-2 2 8,0 0 0,1 0 1,-1 0-1,0 0 1,1 1-1,-1-1 0,0 1 1,1 0-1,-1 0 0,1 0 1,-1 0-1,1 1 1,-1 0-1,1-1 0,0 1 1,0 1-1,0-1 1,0 0-1,0 1 0,1-1 1,-1 1-1,1 0 0,-1 0 1,1 0-1,0 0 1,0 0-1,1 0 0,-1 0 1,0 1-1,1-1 0,0 1 1,-1 3-9,2-7-1,-1 1 0,1-1 0,0 1 0,-1-1 0,1 1 0,0-1 0,0 1 0,-1 0 0,1-1 0,0 1 0,0-1-1,0 1 1,0-1 0,0 1 0,0 0 0,0-1 0,0 1 0,0 0 0,0-1 0,0 1 0,0-1 0,0 1 0,0-1 0,0 1 0,1 0 0,-1-1 0,0 1 0,0-1 0,1 1 0,-1-1 0,1 1 0,-1-1 0,0 1 0,1-1 0,-1 1 0,1-1 0,-1 0 0,1 1 0,-1-1 0,1 0 0,-1 1 0,1-1 0,-1 0 0,1 0 0,-1 1 0,1-1 0,0 0 0,-1 0 0,1 0 0,-1 0-1,1 0 2,33-7-10,155-88 193,-188 95-187,0-1 0,0 1 1,0-1-1,0 1 0,0-1 0,0 1 1,0-1-1,0 1 0,0 0 0,0 0 1,0 0-1,0 0 0,0-1 0,1 1 1,-1 1-1,0-1 0,0 0 0,0 0 1,0 0-1,0 0 0,0 1 0,0-1 1,0 1-1,0-1 0,0 1 0,0-1 1,0 1-1,0-1 0,-1 1 0,1 0 1,0-1-1,0 1 0,0 0 0,-1 0 1,1 0-1,0 0 0,-1-1 0,1 1 1,-1 0-1,1 0 0,-1 0 0,0 0 1,1 0-1,-1 0 0,0 0 0,0 1 1,1-1-1,-1 0 0,0 0 0,0 0 1,0 0-1,0 0 0,-1 1 4,-19 112-251,0 12 293,30-103-608,13-38-3608,-4-24-180</inkml:trace>
  <inkml:trace contextRef="#ctx0" brushRef="#br0" timeOffset="-35532.406">15904 5113 8978,'14'12'3409,"-8"-12"335,18 5-2007,2-13-937,18 2-32,9-9-280,20 0-64,-3-2-176,11 7-64,-9 1-112,-4 7 0,-19 5-200,-13 3-992,-19 5 3489,-28-2-6546,-16-5 2312</inkml:trace>
  <inkml:trace contextRef="#ctx0" brushRef="#br0" timeOffset="-35279.781">15931 5323 4769,'3'9'3721,"2"-3"-801,12-2 121,4-7-2345,24-1 328,8-8-47,19-5-17,2 0-272,14 1-1192,-17 0-3273,-13-2 584</inkml:trace>
  <inkml:trace contextRef="#ctx0" brushRef="#br0" timeOffset="-38234.541">12741 5342 9522,'-4'-3'2609,"6"-1"767,9 4-2696,10 3-71,5-3-153,18-3 32,6 0-112,15-2-40,-1-2-104,7 1-56,-12 4-96,-6 4-288,-19 4-480,-12 1-1449,-23 16-1671,-20 0-385</inkml:trace>
  <inkml:trace contextRef="#ctx0" brushRef="#br0" timeOffset="-37972.148">12634 5635 8826,'2'5'2280,"10"1"889,5-2-2441,16-5 24,5-1-15,18-5 23,5-4-216,10-2-64,-7 2-232,9 2-384,-16 4-568,-5-2-3009,-19-1 512</inkml:trace>
  <inkml:trace contextRef="#ctx0" brushRef="#br0" timeOffset="-37732.391">13360 5162 7946,'54'-6'9044,"22"2"-7406,-63 6-1628,1 1-1,-1 0 1,0 1 0,0 0 0,0 1-1,-1 0 1,0 1 0,0 1-1,0 0 1,-1 0 0,0 1 0,0 1-1,-1 0 1,5 5-10,-12-10-4,0 1 0,0-1 0,-1 1 0,0-1 0,0 1 0,0 0 0,0-1 0,-1 1 0,0 0 0,0 0 0,0 0 0,-1 0 0,1 0 0,-1 1 0,0-1 0,-1 0 0,1 0 0,-1 0 0,0 0 0,0 0 0,-1 0 0,0-1 0,0 3 4,-60 100-19,-47 22 47,81-103-1143,-8-13-2144</inkml:trace>
  <inkml:trace contextRef="#ctx0" brushRef="#br0" timeOffset="-33948.539">17257 4581 4705,'5'-1'627,"-1"-1"1,1 1-1,-1-1 0,0 0 1,0 0-1,0-1 0,0 1 1,0-1-1,0 0 0,0 0 1,-1 0-1,0 0 0,0 0 0,0-1 1,0 0-1,0 1 0,0-1 1,1-4-628,-4 7 100,0 0 0,0 0 1,0 0-1,0 0 0,0 0 1,0 0-1,0 0 0,0 0 0,-1 0 1,1 0-1,0 0 0,0 0 1,-1 0-1,1 0 0,-1 0 0,1 0 1,-1 0-1,1 0 0,-1 1 1,0-1-1,1 0 0,-1 0 1,0 1-1,0-1 0,0 0 0,1 1 1,-1-1-1,0 1 0,0-1 1,0 1-1,0-1 0,0 1 0,0 0 1,0-1-1,0 1 0,0 0 1,0 0-1,0 0 0,0 0 1,0 0-1,0 0 0,0 0 0,0 0 1,-1 0-101,-23-3 45,0 1 1,0 1 0,-1 2 0,1 0 0,0 1-1,0 2 1,0 1 0,0 0 0,1 2 0,0 1-1,0 1 1,-16 9-46,35-16-6,0 0 0,0 1 0,0 0 0,0 0 1,1 0-1,-1 0 0,1 1 0,0 0 0,0 0 0,1 0 0,-1 0 0,1 1 0,-1-1 0,2 1 0,-1 0 1,0 0-1,1 0 0,0 0 0,0 0 0,1 1 0,-1-1 0,1 1 0,0 1 6,1-6-4,1 0 1,0 1-1,0-1 0,0 0 1,-1 1-1,1-1 0,0 0 0,0 0 1,1 0-1,-1 0 0,0 0 1,0 0-1,0 0 0,1 0 0,-1 0 1,0 0-1,1-1 0,-1 1 1,1-1-1,-1 1 0,1-1 0,-1 0 1,2 1 3,4-1 0,-1 0 1,1 0 0,0-1 0,0 1-1,0-2 1,-1 1 0,1-1-1,-1 0 1,1 0 0,-1-1-1,2 0 0,-6 2 2,48-17 40,-26 10-3,-1 0-1,1-2 1,-2-1-1,22-13-38,-26 13 24,-2-1 0,1-1 0,-2 0 0,0-1 0,0 0 0,-1-1 0,-1-1 0,2-4-24,-11 13 29,0-1 0,0 0 0,-1 0-1,0 0 1,0 0 0,-1-1 0,0 1-1,0-1 1,-1 1 0,0-1 0,-1 1 0,0-1-29,1-1 29,-1 1 1,1 0-1,-2 0 1,1-1-1,-1 1 1,-1 0-1,0 0 1,0 0-1,0 0 1,-1 0-1,-1 0 1,0 1-1,0 0 1,0 0-1,-1 0 1,0 0-1,-1 0 1,0 1-1,0 0 1,0 1-1,-1-1 1,0 1-1,0 0 1,-7-3-30,4 6-2,-1 1 0,0 1 1,1 0-1,-1 0 0,0 1 0,0 0 1,0 1-1,0 0 0,1 1 1,-5 1 1,14-3-1,-16 3 0,1 0 0,-1 1-1,1 0 1,0 2 0,0 0-1,-11 6 2,-62 72 28,43-11-1511,32-24-3060,17-27 365</inkml:trace>
  <inkml:trace contextRef="#ctx0" brushRef="#br0" timeOffset="-32908.25">17854 4364 8282,'6'-11'678,"-1"0"0,0-1 0,0 1 0,-1-1 0,-1 0-1,0-1 1,-1 1 0,0 0 0,0-1 0,-2 1 0,1-1 0,-2 1 0,1 0 0,-2-1-678,2 11 42,0 1 8,0-1 0,0 0 0,0 0 0,0 0 0,-1 1 0,1-1 0,0 0 0,-1 0 0,1 1 0,-1-1 0,0 0 0,1 1 1,-1-1-1,0 0 0,0 1 0,0-1 0,0 1 0,-1 0 0,1-1 0,0 1 0,0 0 0,-1 0 0,1 0 0,-1-1 0,1 2 0,-1-1 0,1 0 0,-1 0 0,0 0 0,1 1 0,-1-1 0,0 1 0,0-1 0,0 1 0,1 0 0,-2 0-50,-13 4 46,-1 0 0,1 2 0,0 0-1,1 1 1,-1 0 0,1 1 0,1 1-1,0 1 1,0 0 0,1 0 0,0 1 0,-10 12-46,17-18 10,-43 40-25,2 3-1,2 1 1,-19 29 15,58-71-7,0 0 0,1 0 0,0 1 0,0-1 0,1 1 0,0 0 0,0 1 1,1-1-1,0 1 0,1-1 0,0 1 0,0 0 0,1 0 0,0 0 0,0 0 1,1 0-1,0 0 0,1 0 0,0 0 0,0 0 0,1 0 0,0 0 0,1 0 1,0-1-1,2 6 7,-1-10 5,0 0 1,0-1 0,0 1-1,0-1 1,0 1 0,1-1 0,0-1-1,0 1 1,0-1 0,0 1 0,0-1-1,0-1 1,0 1 0,1-1-1,-1 0 1,0 0 0,1-1 0,-1 1-1,1-1 1,-1 0 0,1-1-1,-1 1 1,1-1 0,-1 0 0,0-1-1,1 1 1,-1-1 0,0 0 0,0 0-1,0-1 1,4-2-6,6-2 107,1 0 1,-1-1-1,-1 0 1,0-1-1,0-1 1,-1 0-1,0-1 1,-1-1-1,0 0 1,8-10-108,-19 20 36,-1 1 1,1-1-1,0 0 1,-1 0-1,1 0 0,-1 1 1,0-1-1,0 0 1,1 0-1,-1 0 1,0 0-1,-1 1 0,1-1 1,0 0-1,-1 0 1,1 0-1,0 1 1,-1-1-1,0 0 0,0 1 1,1-1-1,-1 0 1,0 1-1,0-1 1,0 1-1,-1-1 0,1 1 1,0 0-1,0-1 1,-1 1-1,1 0 1,-1 0-1,1 0 0,-1 0 1,1 0-1,-1 0 1,0 1-1,0-1 1,1 0-1,-1 1 0,0-1 1,0 1-1,1 0 1,-1 0-1,0-1 0,0 1 1,0 0-1,0 1 1,1-1-1,-1 0 1,0 1-1,0-1 0,0 0 1,-1 2-37,-2-2 1,-1 0 0,1 0 1,-1 1-1,1 0 0,0 0 0,-1 1 1,1-1-1,0 1 0,0 0 0,0 0 1,0 1-1,1 0 0,-1 0 0,1 0 1,-2 1-2,7-3-6,0 0 1,0 0-1,0 0 1,0 0-1,1 0 0,-1 0 1,0 0-1,0 0 1,1 0-1,-1-1 1,0 1-1,1-1 1,-1 1-1,1-1 1,-1 1-1,1-1 1,-1 0-1,1 1 1,-1-1-1,1 0 1,-1 0-1,1 0 1,-1-1-1,1 1 0,-1 0 1,1 0-1,-1-1 1,2 0 5,40-3 45,-1-1 0,0-3 0,39-12-45,-45 15-8,-35 21-103,-17 37-143,11-39 56,0 1 0,1 0 0,0 0 0,1 0 0,1 0 0,1 1 0,0-1 0,1 8 198,0-9-3815,-3-4-74</inkml:trace>
  <inkml:trace contextRef="#ctx0" brushRef="#br0" timeOffset="-32612.492">16758 5059 5297,'7'4'6802,"15"-4"-5098,-17 0-905,263-29 2411,76-20-2399,-8 5-639,-261 35-532,-1-4 0,72-22 360,-118 30-1408,-25 6-2739,-14 3 981</inkml:trace>
  <inkml:trace contextRef="#ctx0" brushRef="#br0" timeOffset="-32104.401">17097 5526 6649,'7'-5'963,"1"-1"0,-1 0-1,0-1 1,0 0-1,-1 0 1,0 0-1,0 0 1,0-1 0,-1 0-1,0-1 1,-1 1-1,0-1 1,1-2-963,-5 10 58,0 0 0,1 0 0,-1 0 0,0 0 0,0-1 0,0 1 0,0 0 0,0 0 0,0 0 0,0 0 0,-1 0 0,1 0 1,0 0-1,-1 0 0,1 0 0,0 0 0,-1 1 0,1-1 0,-1 0 0,1 0 0,-1 0 0,0 0 0,1 0 0,-1 1 0,0-1 0,0 0 0,1 1 0,-1-1 0,0 0 1,0 1-1,0-1 0,0 1 0,0 0 0,0-1 0,0 1 0,0 0 0,0-1 0,0 1 0,0 0 0,0 0 0,-1 0-58,-46 5 406,27 3-408,1 2 1,0 1-1,0 0 1,1 1 0,1 1-1,0 1 1,0 1-1,2 0 1,0 1 0,1 1-1,0 1 1,1 0-1,1 0 1,1 1-1,1 1 1,-5 13 1,11-25-9,0 0 0,1 1 0,1 0-1,-1-1 1,1 1 0,1 1 0,-1-1 0,2 0 0,-1 0 0,1 1-1,1-1 1,0 1 0,0-1 0,1 8 9,1-14 2,0-1 0,0 0 1,0 0-1,0 0 0,1 0 0,-1 0 1,1 0-1,-1 0 0,1-1 0,-1 1 1,1-1-1,0 0 0,0 0 0,0 0 1,0 0-1,-1 0 0,1-1 0,0 1 0,0-1 1,0 0-1,0 0 0,0 0 0,0 0 1,0-1-1,0 1 0,0-1 0,0 0 1,0 1-1,0-1 0,0-1 0,0 1 0,-1 0 1,1-1-1,-1 1 0,1-1 0,-1 0 1,2-1-3,26-13 55,-2-1 0,0-2 1,-1-1-1,-1-1 0,0-1 0,-2-1 1,-1-1-1,-1-1 0,-1-1 1,-1-1-1,-1-1 0,-2-1 0,5-11-55,-16 31 39,0 0 0,-1-1-1,0 1 1,-1-1-1,0 0 1,0-1-1,-1 1 1,0 0-1,-1-1 1,0 0 0,-1 1-1,0-1 1,-1 0-1,0 0 1,-1 0-1,0 1 1,0-1-1,-1 0 1,-1 1 0,0-1-1,0 1 1,-5-9-39,1 12 0,0 0 1,-1 0 0,0 0 0,0 1-1,0 1 1,-1-1 0,0 1 0,0 1-1,0 0 1,-1 0 0,1 1-1,-1 0 1,0 0 0,0 1 0,0 0-1,0 1 1,-1 1 0,1-1 0,0 1-1,-4 1 0,-8 1-3,-1 0 0,0 1 0,1 1 0,0 1 0,0 1 0,0 1 0,1 1 0,0 1 0,0 1 0,-12 9 3,30-18-51,0 1 1,0 0-1,1-1 0,-1 1 1,0 0-1,1 1 1,0-1-1,0 0 1,0 1-1,0-1 1,0 1-1,0 0 0,0-1 1,1 1-1,-1 0 1,1 0-1,0 0 1,0 3 50,11 36-4294,14-7 629</inkml:trace>
  <inkml:trace contextRef="#ctx0" brushRef="#br0" timeOffset="-31614.683">17546 5257 8986,'5'-16'4663,"-5"19"863,-89 240-4997,62-167-390,3 0 0,-7 48-139,30-123 4,0-1 0,1 1 0,-1 0 0,1-1 0,0 1 0,-1 0 0,1 0 1,0-1-1,-1 1 0,1 0 0,0 0 0,0 0 0,-1-1 0,1 1 0,0 0 0,0 0 1,0 0-1,0 0 0,0-1 0,0 1 0,1 0 0,-1 0 0,0 0 0,0 0 0,1-1 1,-1 1-1,0 0 0,1 0 0,-1-1 0,1 1 0,-1 0 0,1-1 0,-1 1 1,1 0-1,-1-1 0,1 1 0,0-1 0,-1 1 0,1-1 0,0 1 0,-1-1 0,1 1 1,0-1-1,0 0 0,-1 1 0,1-1 0,0 0 0,0 0 0,0 0 0,0 0 0,-1 1 1,1-1-1,0 0 0,0 0 0,0-1 0,0 1 0,-1 0 0,2 0-4,263-62 371,-128 31-4314,-75 10 978</inkml:trace>
  <inkml:trace contextRef="#ctx0" brushRef="#br0" timeOffset="-27598.186">14677 3830 8250,'-2'-12'6753,"-12"10"-3099,9 2-3439,-90 17 1400,90-16-1611,0 0 1,-1 0-1,1 0 0,0 1 0,0-1 1,0 1-1,0 1 0,0-1 1,0 1-1,1 0 0,-1 0 0,1 0 1,0 0-1,0 1 0,0 0 1,0 0-1,0 0 0,1 0 0,0 1 1,0-1-1,0 1 0,1 0 1,-1 0-1,1-1 0,0 2 1,1-1-1,-1 0 0,0 4-4,1 0-8,0-1-1,1 1 0,0-1 1,0 1-1,1-1 1,0 1-1,0-1 1,1 0-1,0 1 1,1-1-1,-1 0 1,2 0-1,-1 0 1,4 4 8,-6-9 4,1 1 0,0-1 0,0 0 0,1 0 0,-1 0 0,1 0 0,-1-1 0,1 1 1,0-1-1,0 1 0,0-1 0,0 0 0,1 0 0,-1 0 0,0-1 0,1 1 0,-1-1 1,1 0-1,0 0 0,-1 0 0,1 0 0,0-1 0,0 0 0,-1 1 0,1-1 0,0-1 0,0 1 1,-1 0-1,1-1 0,0 0 0,0 0 0,-1 0 0,2-1-4,3-1 39,0 0 0,-1-1 0,1 0-1,-1-1 1,0 1 0,0-1 0,0-1 0,-1 0 0,0 1-1,2-3-38,-6 6 33,-1 0 0,1 0-1,0-1 1,0 1-1,-1 0 1,1-1-1,-1 1 1,0-1 0,0 1-1,0-1 1,0 0-1,0 1 1,-1-1 0,1 0-1,-1 0 1,0 0-1,1 1 1,-1-1-1,-1 0 1,1 0 0,0 0-1,-1 1 1,1-1-1,-1 0 1,0 0 0,0 1-1,0-1 1,0 1-1,0-1 1,-1 1-1,1-1 1,-2 0-33,2 1 21,-1 0 0,1 0 0,-1 0 0,0 0 0,0 0-1,0 1 1,0-1 0,0 1 0,0-1 0,-1 1 0,1 0 0,0 0 0,-1 0 0,1 0-1,-1 0 1,1 1 0,-1-1 0,1 1 0,-1-1 0,1 1 0,-1 0 0,0 0 0,1 0 0,-1 1-1,1-1 1,-1 0 0,1 1 0,-1 0 0,1 0 0,-3 0-21,-2 2 4,1 0 0,-1 0 1,1 0-1,-1 1 0,1 0 0,0 0 0,1 0 1,-1 1-1,1 0 0,0 0 0,0 0 1,0 1-1,1 0 0,0 0 0,0 0 0,0 0 1,1 0-1,-3 7-4,0 33-30,7-45 29,0 0 0,-1 0 0,1 0 0,0 0 0,0 0 0,0 0 0,0-1 0,0 1 0,0 0 0,0-1 0,0 1 0,0-1 1,0 1-1,0-1 0,0 1 0,0-1 0,1 0 0,-1 0 0,0 1 0,0-1 0,0 0 0,1 0 0,-1 0 0,0 0 0,0-1 1,0 1-1,1 0 0,-1 0 0,0-1 0,0 1 0,0-1 0,0 1 0,0-1 0,0 1 0,1-1 1,165-101 128,-166 101-130,0 1 0,0-1 1,0 1-1,0-1 0,0 1 0,0 0 0,0-1 0,1 1 0,-1 0 1,0 0-1,0 0 0,0 0 0,1 0 0,-1 0 0,0 1 0,0-1 0,0 0 1,0 0-1,0 1 0,1-1 0,-1 1 0,0-1 0,0 1 0,0 0 0,0-1 1,0 1-1,0 0 0,-1 0 0,1-1 0,0 1 0,0 0 0,0 0 1,-1 0-1,1 0 0,0 0 0,-1 0 0,1 0 0,-1 0 0,0 0 0,1 0 1,-1 1-1,0-1 2,9 51-111,-9-52 110,-2 274-206,3-243-1631,7-20-2185</inkml:trace>
  <inkml:trace contextRef="#ctx0" brushRef="#br0" timeOffset="-26509.635">18001 5670 8218,'4'-14'4250,"-4"13"-4126,1 1 0,-1-1 0,1 0 0,-1 1-1,0-1 1,1 0 0,-1 0 0,0 1-1,1-1 1,-1 0 0,0 0 0,0 1 0,0-1-1,0 0 1,0 0 0,0 1 0,0-1-1,0 0 1,0 0 0,0 0 0,0 1 0,-1-1-1,1 0 1,0 0 0,0 1 0,-1-1-1,1 0 1,0 1 0,-1-1 0,1 0 0,-1 1-1,1-1 1,-1 0 0,1 1 0,-1-1-1,0 1 1,1-1 0,-1 1 0,0-1-1,1 1 1,-1 0 0,0-1 0,1 1 0,-1 0-1,0 0 1,0-1 0,1 1 0,-1 0-1,0 0 1,0 0 0,0 0 0,1 0 0,-1 0-1,0 0 1,0 0-124,-7 2 43,0-1 1,1 1-1,-1 1 1,1-1-1,-1 1 0,1 1 1,0-1-1,0 1 1,1 0-1,-1 1 0,1 0 1,0 0-1,0 0 0,1 1 1,-1-1-1,1 1 1,0 1-1,1-1 0,0 1-43,-4 2 9,1 0-1,0 1 0,1 0 1,0 0-1,1 0 0,0 1 1,1 0-1,0 0 1,0 0-1,1 0 0,0 6-8,2-15 2,1 0 0,0 0-1,-1 0 1,1 0 0,0 0-1,0 0 1,0 0 0,1 0-1,-1 0 1,0 0 0,1 0-1,-1 0 1,1 0 0,0-1-1,-1 1 1,1 0 0,0 0-1,0 0 1,0-1 0,0 1-1,1-1 1,-1 1 0,0-1-1,1 1 1,-1-1 0,1 0-1,-1 0 1,1 0 0,0 1-1,-1-2 1,1 1 0,0 0-1,0 0 1,0 0 0,0-1-1,0 1 1,0-1 0,-1 0-1,1 1 1,0-1 0,0 0-1,0 0 1,1 0-2,88-15 324,-81 12-246,-1-1-1,1 0 1,-1 0-1,0-1 1,0 0 0,-1 0-1,1-1 1,6-6-78,-15 11 12,0 1 0,0-1 1,1 1-1,-1-1 1,0 0-1,0 1 1,0-1-1,0 1 1,0-1-1,0 0 0,0 1 1,0-1-1,0 1 1,0-1-1,0 0 1,0 1-1,0-1 1,-1 1-1,1-1 0,0 1 1,0-1-1,-1 1 1,1-1-1,0 1 1,-1-1-1,1 1 1,0-1-1,-1 1 0,1-1 1,-1 1-1,1 0 1,-1-1-1,1 1 1,-1 0-1,1-1 1,-1 1-1,1 0 1,-1 0-1,1-1 0,-1 1 1,0 0-1,1 0 1,-1 0-1,1 0 1,-1 0-1,0 0 1,1 0-1,-1 0 0,1 0 1,-1 0-1,0 0 1,1 0-1,-1 0 1,1 1-1,-1-1 1,1 0-1,-1 0 0,1 1 1,-1-1-1,1 0 1,-1 1-1,1-1 1,-1 0-13,-7 2 28,0 0 1,0 1 0,0-1 0,0 2 0,1-1-1,-1 1 1,1 0 0,0 1 0,0-1 0,0 1-1,1 1 1,-3 1-29,10-7-3,-1 0 0,0 0 0,0 0 0,1 0 1,-1 0-1,0 0 0,0 0 0,1 1 0,-1-1 0,0 0 0,1 0 0,-1 0 0,0 0 0,0 0 0,1 0 0,-1 0 1,0 1-1,0-1 0,0 0 0,1 0 0,-1 0 0,0 0 0,0 1 0,0-1 0,1 0 0,-1 0 0,0 1 0,0-1 0,0 0 1,0 0-1,0 1 0,0-1 0,0 0 0,1 0 0,-1 1 0,0-1 0,0 0 0,0 1 0,0-1 0,0 0 0,0 0 1,0 1-1,0-1 3,8-2-6,140-24 66,-147 25-62,1 1 0,-1-1 0,1 1 0,-1 0 0,1 0 0,-1-1 1,1 1-1,0 0 0,-1 0 0,1 0 0,-1 1 0,1-1 0,-1 0 0,1 1 0,-1-1 0,1 1 0,-1-1 0,1 1 0,-1-1 0,0 1 0,1 0 0,-1 0 0,0 0 0,0 0 0,1 0 0,-1 0 0,0 0 0,0 0 0,0 0 0,0 1 0,-1-1 0,1 0 0,0 1 0,0-1 0,-1 1 0,1-1 0,-1 0 0,1 1 0,-1-1 0,0 1 0,1 0 0,-1-1 0,0 1 0,0-1 0,0 1 0,0-1 0,0 1 0,-1-1 0,1 1 0,0-1 0,-1 2 2,-23 155 766,27-127-4078</inkml:trace>
  <inkml:trace contextRef="#ctx0" brushRef="#br0" timeOffset="-23153.847">20175 4975 5153,'1'-1'255,"0"1"-1,-1-1 1,1 0-1,0 0 1,-1 0-1,1 0 0,-1 0 1,1 0-1,-1 0 1,1 0-1,-1 0 1,0 0-1,1-1 1,-1 1-1,0 0 1,0 0-1,0 0 1,0 0-1,0 0 1,0-1-1,0 1 1,0 0-1,-1 0 1,1 0-1,0 0 1,-1 0-1,1 0 1,-1 0-1,1 0 1,-1 0-1,1 0 1,-1 0-1,0 0 1,0 0-1,1 0 1,-1 0-1,0 1 1,0-1-1,0 0 0,0 1 1,0-1-1,0 0 1,0 1-1,0-1 1,0 1-255,-8-2 167,0 0 1,1 1-1,-1 0 1,0 1-1,0-1 1,0 2-1,0-1 1,1 2-1,-1-1 1,0 1-1,1 0 0,-1 1 1,1 0-1,0 0 1,-1 1-1,2 0 1,-1 0-1,0 1 1,1 0-1,-5 4-167,-4 4-8,1 0 0,0 0 0,1 2 0,1 0 0,0 0 0,1 1 0,1 0 0,-7 15 8,10-16-4,2-1 1,0 1 0,0 1-1,2-1 1,0 1 0,0-1 0,2 1-1,0 0 1,0 1 0,2-1 0,0 1 3,0-13 4,-1 0 1,1 0 0,0 1-1,1-1 1,-1 0 0,1 0 0,0 0-1,0 0 1,0 0 0,0 0-1,1 0 1,0 0 0,0-1 0,0 1-1,0-1 1,0 1 0,1-1 0,-1 0-1,1 0 1,0 0 0,0 0-1,0 0 1,0-1 0,1 1 0,-1-1-1,1 0 1,0 0 0,-1 0-1,1 0 1,0-1 0,0 0 0,0 0-1,0 0 1,0 0 0,0 0-1,0-1 1,0 0 0,1 0 0,-1 0-5,11 0 108,1-1 0,-1-1 0,0-1 0,0 0 0,0-1 0,-1 0 0,1-1 0,-1-1 0,0 0 0,-1-1 0,9-6-108,-21 13 24,0 0 0,0-1 0,1 1 0,-1 0 0,0-1 0,0 1 0,0-1 0,0 1 0,0-1 0,0 1 0,-1-1 0,1 1 0,0-1 0,0 0 0,0 0 0,0 1 0,-1-1 0,1 0 0,0 0 0,-1 0-1,1 0 1,-1 0 0,1 0 0,-1 0 0,1 0 0,-1 0 0,0 0 0,0 0 0,1 0 0,-1 0 0,0-1 0,0 1 0,0 0 0,0 0 0,0 0 0,0 0 0,0 0 0,-1 0 0,1 0 0,0 0 0,-1 0 0,1 0 0,-1 0 0,1 0 0,-1 0 0,1 0 0,-1 0 0,0 0 0,1 0 0,-1 0 0,0 0 0,0 1 0,1-1 0,-1 0 0,0 1 0,0-1 0,0 1 0,0-1-24,-10-1 29,0 0 1,0 0-1,0 2 0,0-1 1,0 1-1,0 1 1,0 0-1,0 0 1,0 2-1,0-1 0,1 1 1,-1 0-1,1 1 1,0 1-1,0-1 0,0 1 1,1 1-1,0 0 1,-6 5-30,5 11-55,40-19-21,3-13 66,0-1 0,0-2-1,-1-1 1,1-3 10,10-3 18,-3 7-6,-39 13-14,0 0 0,-1 0 0,1 0 0,0 0 0,0 0-1,0 0 1,-1 0 0,1 0 0,0 1 0,0-1 0,-1 0 0,1 0 0,0 1 0,0-1 0,-1 0 0,1 1 0,0-1 0,-1 1 0,1-1 0,0 1 0,-1-1-1,1 1 1,-1-1 0,1 1 0,-1-1 0,1 1 0,-1 0 0,0-1 0,1 1 0,-1 0 0,0 0 0,1-1 0,-1 1 0,0 0 0,0 0 0,0-1 0,1 1-1,-1 0 1,0 0 0,0 0 0,0-1 0,-1 1 0,1 0 0,0 0 0,0 0 0,0-1 0,-1 2 2,-19 77-91,16-70-45,1 1 0,0-1-1,0 1 1,0-1 0,1 1-1,1 0 1,0 0 0,0 0-1,1 0 1,0 0 0,1 0-1,0 0 1,1 0 0,0 0 136,9 7-4094</inkml:trace>
  <inkml:trace contextRef="#ctx0" brushRef="#br0" timeOffset="-22116.829">14479 7222 7042,'8'-6'2336,"-4"-3"297,-1 6-1937,-3-1 880,-7 7-4152,-7 10 1711</inkml:trace>
  <inkml:trace contextRef="#ctx0" brushRef="#br0" timeOffset="-21419.587">14589 7304 3713,'33'-42'15000,"-40"30"-11582,-20 8-2459,26 4-891,-20 1-65,1 1 0,0 1-1,0 1 1,0 1 0,1 0 0,0 1-1,0 1 1,0 1 0,1 1 0,0 1-1,1 0 1,0 1 0,0 1 0,1 0-1,1 2 1,0-1 0,1 2-1,0 0 1,2 1 0,-1 0 0,-8 16-3,15-23-6,0 1 1,0-1 0,1 1-1,1 0 1,0 0 0,0 1-1,0-1 1,2 1 0,-1 0-1,1 0 1,1 0 0,0 0-1,1 0 1,0 0 0,0 0-1,1 0 1,1 0 5,-2-9-4,1 0-1,-1 0 1,1 0-1,0 0 1,0 0-1,0 0 1,0 0-1,0 0 1,0 0 0,1-1-1,-1 1 1,1 0-1,-1-1 1,1 1-1,-1-1 1,1 0-1,0 1 1,0-1 0,0 0-1,0 0 1,0 0-1,0 0 1,0 0-1,0-1 1,0 1 0,0-1-1,0 1 1,0-1-1,1 0 1,-1 0-1,0 0 1,0 0-1,0 0 1,0 0 0,1-1-1,-1 1 1,0-1-1,1 0 5,5-1-2,0-1 0,-1 0 0,1-1 0,-1 0-1,0 0 1,0-1 0,0 1 0,0-1 0,3-5 2,25-27 42,-1-2-1,-3-1 1,-1-2 0,-2-1-1,-2-1 1,-2-1 0,-1-1-1,14-47-41,-34 85 10,5-10 23,-1 0 0,-1 0 0,-1 0 0,0-1 1,-1 0-1,-1 1 0,-1-1 0,-1-8-33,0 24 5,-1 0 1,0-1-1,-1 1 1,1 0-1,-1-1 1,1 1-1,-1 0 1,0 0-1,0-1 0,0 1 1,-1 0-1,1 0 1,-1 0-1,1 1 1,-1-1-1,0 0 1,0 1-1,-1-1 0,1 1 1,0-1-1,-1 1 1,1 0-1,-1 0 1,0 0-1,0 0 1,0 1-1,0-1 0,0 1 1,0 0-1,0 0 1,0 0-1,0 0 1,-1 0-1,1 1 1,0 0-1,-1-1-5,-12 3-7,1 1-1,-1 0 1,1 1 0,0 0-1,0 1 1,1 1-1,-1 1 1,1 0 0,0 0-1,1 1 1,0 1-1,0 1 1,-8 8 7,47-47-2512,-18 4-1551,0-2-252</inkml:trace>
  <inkml:trace contextRef="#ctx0" brushRef="#br0" timeOffset="-20534.842">15033 6949 9258,'0'1'2125,"-1"7"2773,-4 28-4359,-44 156 94,29-123-452,3 0-1,3 2 0,3 0 0,3 0 1,3 3-181,5-44 308,1-30-291,-1-1 0,0 1 1,0 0-1,0 0 0,1 0 0,-1 0 1,0 0-1,0 0 0,1 0 1,-1 0-1,0-1 0,0 1 0,0 0 1,1 0-1,-1 0 0,0 0 0,0 0 1,1 0-1,-1 0 0,0 0 1,0 1-1,1-1 0,-1 0 0,0 0 1,0 0-1,1 0 0,-1 0 1,0 0-1,0 0 0,0 0 0,1 1 1,-1-1-1,0 0 0,0 0 1,0 0-1,0 0 0,1 1 0,-1-1 1,0 0-1,0 0 0,0 1 1,0-1-1,0 0 0,0 0 0,0 0 1,1 1-1,-1-1 0,0 0 1,0 0-1,0 1 0,0-1 0,0 0 1,0 0-1,0 1-17,10-27 840,8-38-524,-2-1 0,-3 0 0,-3-2-1,-3 1 1,-3-1 0,-2 0 0,-4 1-1,-3-6-315,-1 40-23,5 27-57,2 19-47,-1-9 118,1 0 0,-1-1 1,1 1-1,0 0 1,0 0-1,0-1 1,1 1-1,0-1 1,0 1-1,0-1 1,0 0-1,1 0 1,-1 0-1,1 0 1,0 0-1,0-1 0,1 1 1,-1-1-1,1 0 1,-1 0-1,1 0 1,0 0-1,0-1 1,1 1-1,-1-1 1,0 0-1,1 0 1,-1-1-1,1 0 0,1 1 9,8-3 11,0-1-1,0 0 1,0-1-1,0 0 1,0-1-1,-1-1 1,0 0-1,0-1 1,0 0-1,-1-1 1,0-1-1,0 1 1,-1-2-1,0 0 1,0 0-1,-1-1 1,0 0-1,-1-1 1,0 0-1,-1-1 1,7-12-11,-15 25-1,0-1 1,1 0-1,-1 0 1,0 0 0,0 1-1,0-1 1,0 0-1,1 0 1,-1 0 0,0 0-1,0 0 1,0 1-1,0-1 1,1 0 0,-1 0-1,0 0 1,0 0-1,1 0 1,-1 0 0,0 0-1,0 0 1,0 0-1,1 0 1,-1 0 0,0 0-1,0 0 1,1 0 0,-1 0-1,0 0 1,0 0-1,0 0 1,1 0 0,-1 0-1,0 0 1,0 0-1,1 0 1,-1 0 0,0-1-1,0 1 1,0 0-1,0 0 1,1 0 0,-1 0-1,0 0 1,0-1-1,0 1 1,0 0 0,1 0-1,-1 0 1,0-1-1,0 1 1,0 0 0,0 0-1,0 0 1,0-1 0,0 1-1,0 0 1,0 0-1,0-1 1,-1 24-54,-22 78-120,12-60 177,2-1 0,2 1 0,2 1-1,1 13-2,4-56 5,0 1 0,0 0-1,0 0 1,0 0 0,0-1 0,0 1-1,0 0 1,0 0 0,0-1-1,0 1 1,1 0 0,-1 0-1,0 0 1,0-1 0,0 1-1,0 0 1,0 0 0,1 0-1,-1-1 1,0 1 0,0 0-1,0 0 1,1 0 0,-1 0-1,0 0 1,0 0 0,0-1 0,1 1-1,-1 0 1,0 0 0,0 0-1,1 0 1,-1 0 0,0 0-1,0 0 1,1 0 0,-1 0-1,0 0 1,0 0 0,0 0-1,1 0 1,-1 0 0,0 0-1,0 0 1,1 0 0,-1 1-1,0-1-3,1-3 60,0 1-58,0 0 0,0 1 0,0-1 0,0 0 0,0 0 0,0 0-1,-1 0 1,1 0 0,-1 0 0,1 0 0,-1 0 0,0 0 0,0 0 0,0 0 0,0 0-1,0 0 1,-1 0 0,1 0 0,0 0 0,-1 0 0,1 0 0,-1 0 0,0 1 0,0-1 0,0 0-1,0 0 1,0 0 0,0 1 0,0-1 0,-1 1 0,1-1 0,0 1 0,-1-1 0,-1 0-3,-22-6-3158,-9 6 268</inkml:trace>
  <inkml:trace contextRef="#ctx0" brushRef="#br0" timeOffset="-19754.109">14532 7394 7674,'42'-36'8553,"-45"28"-4760,-26 7-2740,26 1-844,-16 0-170,0 1 0,0 0 0,0 2 0,0 0 0,0 1 0,0 0 0,1 2 0,0 0 0,0 1 1,1 1-1,0 1 0,0 0 0,0 1 0,2 1 0,-1 0 0,1 2 0,-4 5-39,3 0-19,1 2 0,1 0 0,1 0 0,1 2 0,1-1 0,1 2 0,0-1 0,2 1 0,1 0 0,0 1 0,-2 22 19,11 26 6,-1-71-3,-1 0-1,1 0 1,-1 1-1,1-1 1,0 0-1,-1 0 0,1 0 1,0 0-1,0 0 1,0 0-1,0 0 1,0-1-1,0 1 0,0 0 1,0 0-1,0-1 1,0 1-1,0-1 1,1 1-1,-1-1 0,0 1 1,0-1-1,0 0 1,1 0-1,-1 1 1,0-1-1,1 0 1,-1 0-1,0 0 0,0 0 1,1-1-1,-1 1 1,0 0-1,0 0 1,1-1-1,-1 1 0,0-1 1,0 1-1,0-1 1,1 0-1,-1 1 1,0-1-1,0 0 1,0 0-1,0 0 0,0 1 1,-1-1-1,1 0 1,0 0-1,0-1 1,-1 1-1,1 0-2,23-18 90,-1-1-1,-1-1 1,-1-1-1,-1-1 1,-1 0-1,8-15-89,21-27 237,-3-2-1,-3-2 1,29-66-237,-41 72 110,-2-2 0,-4 0 0,-2-2 0,-3 0 0,-3-1 0,4-50-110,-19 57 75,-11 73-118,-37 113-184,7 20 203,7 2 0,5 0 0,7 2 0,1 110 24,19-248 4,0-1 2,1 1 0,-1-1 0,2 0-1,0 1 1,0-1 0,0 0 0,2 1 0,0 3-6,-3-14-30,0 0 0,0-1 1,0 1-1,0 0 0,1 0 0,-1 0 0,0 0 0,0 0 1,0-1-1,0 1 0,0 0 0,0 0 0,0 0 0,0 0 1,1 0-1,-1 0 0,0 0 0,0 0 0,0-1 0,0 1 1,0 0-1,1 0 0,-1 0 0,0 0 0,0 0 0,0 0 1,0 0-1,0 0 0,1 0 0,-1 0 0,0 0 0,0 0 1,0 0-1,0 0 0,1 0 0,-1 0 0,0 0 0,0 0 1,0 0-1,0 0 0,0 1 0,1-1 0,-1 0 0,0 0 1,0 0-1,0 0 0,0 0 30,2-24-5039,-4-15 738</inkml:trace>
  <inkml:trace contextRef="#ctx0" brushRef="#br0" timeOffset="-19133.479">15239 7259 7642,'8'-13'7588,"10"29"-5633,-10-4-1844,-1 0 1,-1 1-1,0 0 1,0 0-1,-1 0 1,-1 1-1,-1 0 1,1 0-1,-2 0 1,0 0-1,-1 0 1,0 0-1,-2 0 1,1 1-1,-2 2-111,-8 139 340,21-115-208,-8-44-177,11-41-3174,-2 4 533</inkml:trace>
  <inkml:trace contextRef="#ctx0" brushRef="#br0" timeOffset="-18037.267">17013 6901 7258,'10'-32'8321,"-29"8"-4477,-45 1-1574,52 24-2260,1 0 1,0 0-1,0 1 0,0 0 1,0 1-1,0 1 1,0-1-1,1 2 1,-1-1-1,1 2 0,1-1 1,-1 1-1,1 1 1,0 0-1,0 0 1,1 0-1,-1 1 1,2 1-1,-1-1 0,2 1 1,-1 0-1,1 1 1,0 0-1,1 0 1,0 0-1,1 0 0,0 1 1,0 0-1,0 6-10,3-15-2,0-1 0,0 1 0,0-1 0,0 1 0,0-1 0,1 1-1,-1 0 1,1 0 0,-1-1 0,1 1 0,0 0 0,0 0 0,0-1-1,-1 1 1,2 0 0,-1 0 0,0 0 0,0-1 0,1 1 0,-1 0-1,1 0 1,-1-1 0,1 1 0,0 0 0,-1-1 0,1 1 0,0-1-1,0 1 1,0-1 0,0 1 0,1-1 0,-1 0 0,0 1 0,1-1-1,-1 0 1,1 0 0,-1 0 0,1 0 2,3-1 0,0 0 0,1-1 0,-1 0 0,0 0-1,-1 0 1,1 0 0,0-1 0,0 0 0,-1 0 0,1 0 0,-1-1 0,1 0 0,0-1 0,33-21 30,-2-2 1,0-2 0,-2-1-1,-2-2 1,-1-1 0,-1-1-1,-2-2 1,20-32-31,-37 52 32,-1-1 0,0-1 0,-1 0 0,-1 0 0,-1 0 0,2-9-32,-7 23 16,-1 0 0,0 0 0,0 0 0,0 1 0,-1-1 0,1 0 0,-1 0 0,0 0 0,0 0 0,0 0 0,-1 0 0,0 0 0,1 0 0,-1 0 0,0 0 0,-1 1 0,1-1 0,-1 0 0,0 1 0,1-1 0,-2 1 0,1 0 0,0-1 0,-1 1 0,1 0 0,-1 0 0,0 1 0,0-1 0,0 1 0,-2-2-16,-2 2 4,0 0-1,0 0 1,-1 1-1,1 0 1,-1 0-1,1 0 1,-1 1-1,1 0 1,0 1-1,-1 0 1,1 0-1,-1 0 1,1 1-1,0 0 1,0 1-1,0 0 1,0 0-1,1 0 1,-1 1-1,1 0 1,-1 0-1,1 0 1,1 1-1,-1 0 1,1 0-1,0 0 1,0 1-1,0 0 1,-2 4-4,2 28-177,28-29-6120,-12-13 1858</inkml:trace>
  <inkml:trace contextRef="#ctx0" brushRef="#br0" timeOffset="-17495.025">17069 6439 7482,'36'-60'12860,"-109"309"-12115,56-179-685,4 1-1,-3 55-59,16-89 107,1-56 255,2-17-1537,-6 14-4071,-1 15 882</inkml:trace>
  <inkml:trace contextRef="#ctx0" brushRef="#br0" timeOffset="-16708.014">16905 6902 8394,'2'-9'2233,"3"-42"5743,-6 50-7875,1-1 0,0 1 0,0-1 0,-1 1 0,1-1 0,-1 1 0,0 0 0,1-1 0,-1 1 0,0 0 0,0-1 0,1 1 0,-1 0 0,0 0 0,0 0-1,0 0 1,-1 0 0,1 0 0,0 0 0,0 0 0,0 0 0,-1 1 0,1-1 0,0 0 0,-1 1 0,1-1 0,-1 1 0,1 0 0,-1-1 0,1 1 0,-1 0 0,0 0-101,-7 1 15,-1 0-1,1 0 1,0 1 0,0 1-1,0-1 1,0 2 0,0-1-1,1 1 1,0 0 0,-1 1-1,1 0 1,1 0 0,-1 1-1,1 0 1,0 0 0,0 1-1,1-1 1,-1 2-15,-4 6-11,-1 0 1,2 0-1,0 1 0,1 0 1,0 1-1,1 0 0,-2 8 11,5-10-6,0 1 1,1 0-1,0-1 0,2 1 0,-1 0 0,2 0 0,0 2 6,1-15 0,0 0 0,-1 0 0,1 0 0,0-1 0,0 1 0,0 0 0,1 0 0,-1 0 0,0 0 0,1 0 0,-1-1 0,1 1 0,0 0 0,-1 0 0,1-1 0,0 1 0,0-1 0,0 1 0,0 0 0,1-1-1,-1 0 1,0 1 0,0-1 0,1 0 0,-1 0 0,1 1 0,-1-1 0,1 0 0,0-1 0,-1 1 0,1 0 0,0 0 0,0-1 0,0 1 0,-1-1 0,1 1 0,0-1 0,0 0 0,0 0 0,0 0 0,0 0 0,-1 0 0,1 0 0,0-1 0,0 1 0,0 0 0,0-1 0,-1 0 0,1 1 0,0-1 0,0 0 0,19-8 41,0-1 1,0 0 0,-1-2 0,-1 0 0,0-2-1,-1 0 1,0-1 0,-1 0 0,-1-1 0,0-2-1,-1 1 1,5-10-42,8-8 125,-2-1 0,-1-1 0,-2-1 0,-1-1-1,-3-2 1,-1 1 0,-2-2 0,10-39-125,-23 71 53,0-1 1,-1 1-1,0-1 1,-1 0-1,0 1 1,-1-1-1,0 0 1,-1 1-1,0-1 1,0-1-54,0 11 3,2 1 0,-1 0-1,0-1 1,0 1 0,0-1-1,0 1 1,0 0 0,0-1 0,1 1-1,-1 0 1,0-1 0,0 1-1,0 0 1,0-1 0,0 1 0,0-1-1,-1 1 1,1 0 0,0-1-1,0 1 1,0 0 0,0-1-1,0 1 1,0-1 0,-1 1 0,1 0-1,0 0 1,0-1 0,0 1-1,-1 0 1,1-1 0,0 1-1,-1 0 1,1 0 0,0-1 0,0 1-1,-1 0 1,1 0 0,0 0-1,-1 0 1,1-1 0,-1 1-1,1 0 1,0 0 0,-1 0 0,1 0-1,0 0 1,-1 0 0,1 0-1,-1 0 1,1 0 0,0 0-1,-1 0 1,1 0 0,0 0 0,-1 0-1,1 0 1,0 1 0,-1-1-1,1 0 1,-1 0 0,1 0-1,0 0 1,0 1 0,-1-1 0,1 0-3,12 39-255,-15-28 373,2-20-4,3-17-37,-9 34-282,-17-6-5991,5-2 2119</inkml:trace>
  <inkml:trace contextRef="#ctx0" brushRef="#br0" timeOffset="-18739.44">15927 7187 10050,'9'0'2945,"3"2"824,3-2-2689,11 4-336,-2-1-168,10-3-64,-3-7-240,7 7-88,-4-5-128,1 5-128,-13 3-512,-5 10-632,-15 6-2825,-8 6 240</inkml:trace>
  <inkml:trace contextRef="#ctx0" brushRef="#br0" timeOffset="-18347.059">15877 7410 8490,'13'3'2672,"-1"2"585,13 0-2017,4-4-447,10-2 39,4-6-224,17-2-80,-5-3-40,9 5 576,-11 2-4817,-11 5 2009</inkml:trace>
  <inkml:trace contextRef="#ctx0" brushRef="#br0" timeOffset="-16106.428">16925 7004 6737,'42'-93'9927,"-42"91"-9811,1 1 1,-1-1 0,1 1 0,-1-1-1,0 0 1,0 0 0,1 1 0,-1-1 0,0 0-1,-1 1 1,1-1 0,0 0 0,0 1-1,-1-1 1,1 0 0,-1 1 0,0-1 0,1 1-1,-1-1 1,0 1 0,0-1 0,0 1-1,0 0 1,0-1 0,0 1 0,0 0 0,0 0-1,-1 0 1,1 0 0,0 0 0,-1 0-1,1 0 1,-1 0 0,1 0 0,-1 1-1,1-1 1,-1 1 0,0-1 0,1 1 0,-2-1-117,-71-1 735,60 7-742,0 0-1,1 1 1,-1 1-1,1 0 1,1 1-1,-1 0 1,1 1 0,1 0-1,0 1 1,0 0-1,1 1 1,0 0-1,1 1 1,0 0-1,1 0 1,0 1 0,1 0-1,0 0 1,-1 5 7,4-10 2,-1-1 1,1 1 0,0-1 0,0 1-1,1 0 1,0 1 0,1-1 0,0 0-1,0 1 1,1-1 0,0 1 0,0 0 0,1-1-1,0 1 1,1 5-3,0-11-1,0-1 0,0 0 0,0 0 0,0 1 1,1-1-1,-1 0 0,1 0 0,-1 0 0,1-1 0,0 1 0,0 0 0,0-1 0,0 1 1,0-1-1,0 1 0,0-1 0,0 0 0,1 0 0,-1 0 0,0 0 0,1 0 0,-1-1 1,1 1-1,-1-1 0,1 1 0,-1-1 0,1 0 0,-1 0 0,1 0 0,-1-1 0,1 1 1,-1 0 0,81-26 64,-50 8 0,-2-1 0,0-1 1,-1-2-1,-1-1 0,-1-1 0,-1-2 0,-1 0 0,-2-2 1,-1-1-1,-1 0 0,-1-2 0,-2-1 0,-1 0 0,-1-1 1,-2-1-1,-2 0 0,0-1-64,-9 26 42,0-1 0,-1 1-1,0-1 1,0 0 0,-1 0 0,-1 1 0,1-1 0,-2-1 0,1 1-1,-1 0 1,-1 0 0,0 0 0,0 0 0,-1 0 0,0 0-1,-1 1 1,0-1 0,0 1 0,-1-1 0,-1 1 0,1 0-1,-1 1 1,-1-1 0,-3-4-42,3 8 5,0 0-1,-1 0 1,1 1 0,-1 0-1,0 0 1,0 0-1,0 1 1,-1 0 0,1 1-1,-1 0 1,0 0-1,1 0 1,-1 1 0,0 0-1,0 0 1,0 1-1,0 0 1,-4 1-5,-14 2-26,1 1 1,-1 1-1,1 1 0,0 1 1,0 1 25,7-3-68,-1 1-1,1 1 1,1 0 0,0 1-1,0 1 1,0 1 0,1 0 0,1 1-1,0 1 1,0 0 0,1 1-1,1 1 1,0 0 0,1 1 0,-1 3 68,-35 86-5928,28-55 1515</inkml:trace>
  <inkml:trace contextRef="#ctx0" brushRef="#br0" timeOffset="-14274.017">17487 6617 6489,'40'-78'13171,"-119"349"-11200,70-237-1948,1 0-1,2 0 0,2 0 0,1 0 0,2 1 1,1 10-23,6-26 157,3-29 224,-7 2-301,0-1-1,0 0 0,-1 0 0,0 0 1,-1 0-1,0-1 0,0 1 0,-1 0 1,0 0-1,0 0 0,-1 0 0,-1-2-79,-6-31 22,1-1 0,2 0 0,3 0 0,1 0 0,3-21-22,2-73-94,-2 145 57,0 0 0,1 0 0,0 0 0,1-1 0,-1 1-1,2-1 1,-1 0 0,1 0 0,0 0 0,0-1 0,1 1 0,0-1 0,1 1 37,-4-4 3,0 0 0,1-1 0,0 1 1,-1-1-1,1 0 0,0 1 1,0-1-1,1-1 0,-1 1 1,0 0-1,0-1 0,1 0 1,-1 1-1,1-2 0,-1 1 1,1 0-1,0-1 0,-1 1 1,1-1-1,0 0 0,-1 0 0,1 0 1,0-1-1,-1 1 0,1-1 1,-1 0-1,1 0 0,-1 0 1,1-1-1,-1 1 0,0-1 1,0 0-1,1 0 0,-1 0 1,-1 0-1,1 0 0,0-1-3,153-133 191,-57 38-116,-99 99-77,0-1 0,-1 0 1,1 0-1,0 0 0,0 1 0,0-1 1,0 0-1,0 0 0,0 1 1,0-1-1,0 0 0,0 0 0,0 1 1,0-1-1,0 0 0,0 0 1,0 0-1,0 1 0,1-1 1,-1 0-1,0 0 0,0 0 0,0 1 1,0-1-1,0 0 0,0 0 1,1 0-1,-1 1 0,0-1 0,0 0 1,0 0-1,0 0 0,1 0 1,-1 0-1,0 1 0,0-1 1,1 0-1,-1 0 0,0 0 0,0 0 1,0 0-1,1 0 0,-1 0 1,0 0-1,0 0 0,1 0 0,-1 0 1,0 0-1,0 0 0,1 0 1,-1 0-1,0 0 0,0 0 1,0 0-1,1 0 0,-1 0 0,0-1 1,0 1-1,1 0 2,-6 22-77,-8 26-32,-3 9 97,2 2 1,3-1-1,0 24 12,11-62-22,1-1-1,2 0 1,0 1 0,0-1-1,2-1 1,0 1 0,4 6 22,-8-22-22,8 41-5242,-13-34 1319</inkml:trace>
  <inkml:trace contextRef="#ctx0" brushRef="#br0" timeOffset="-13682.248">16587 7356 8114,'22'4'5276,"-2"1"-4308,15-3-534,0-2 0,0-1 0,0-1 0,0-2 0,18-6-434,-32 7 156,348-56 1305,5 12-751,-72 23-312,-249 10-206,-53 12-235,0 1 0,0-1-1,0 1 1,0-1-1,0 1 1,0-1-1,0 1 1,0-1-1,0 1 1,-1-1-1,1 1 1,0-1-1,-1 1 1,0-1-1,1 1 1,-1 0-1,0-1 1,0 1-1,1 0 1,-1 0-1,0 0 1,0-1-1,-1 1 1,1 0-1,0 0 1,0 0-1,0 1 1,-1-1-1,1 0 1,0 0-1,-1 1 1,1-1-1,-1 1 1,1-1-1,-1 1 1,0-1 43,-36-4-3442,-8 2-346</inkml:trace>
  <inkml:trace contextRef="#ctx0" brushRef="#br0" timeOffset="-13028.742">16959 7897 6961,'109'-100'8713,"-76"60"-6343,-33 39-2315,0 0 1,1 0 0,-1 0-1,0 1 1,0-1-1,0 0 1,0 0-1,0 0 1,0 0-1,0 0 1,0 1 0,0-1-1,0 0 1,0 0-1,-1 0 1,1 0-1,0 1 1,0-1 0,-1 0-1,1 0 1,-1 1-1,1-1 1,-1 0-1,1 1 1,-1-1-1,1 0 1,-1 1 0,0-1-1,1 1 1,-1-1-1,0 1 1,1-1-1,-1 1 1,0-1-1,0 1 1,1 0 0,-1 0-1,0-1 1,0 1-1,0 0 1,0 0-1,0 0-55,-37-6 659,26 7-623,0 0 0,1 0-1,-1 1 1,1 0-1,-1 1 1,1 1-1,0-1 1,0 2-1,0 0 1,1 0-1,0 1 1,0 0-1,0 0 1,1 1 0,-1 1-1,2 0 1,-4 3-36,-2 4-8,0 1 1,0 1-1,2 0 1,0 0 0,1 1-1,1 1 1,0-1-1,2 2 1,-1 3 7,-11 60-1,20-82 2,-1 0 0,1 1 0,0-1 1,-1 0-1,1 0 0,0 0 1,0 1-1,0-1 0,0 0 1,0 1-1,1-1 0,-1 0 0,0 0 1,0 0-1,1 1 0,-1-1 1,1 0-1,-1 0 0,1 0 0,-1 0 1,1 0-1,0 0 0,0 0 1,-1 0-1,1 0 0,0 0 1,0 0-1,0 0 0,0 0 0,0-1 1,0 1-1,0 0 0,0-1 1,1 1-1,-1-1 0,0 0 0,0 1 1,0-1-1,1 0 0,-1 1 1,0-1-1,0 0 0,1 0 0,-1 0 1,1 0-2,54-23 146,-32 5-49,0-2-1,-2-1 1,0-1 0,-1-1 0,-1 0 0,11-20-97,-6 11 131,-2-1 0,-1-1 0,-2-1 0,-2-1 0,9-23-131,-24 50 20,1 0 1,-1 1-1,0-1 0,-1-1 1,0 1-1,-1 0 0,0 0 1,0-1-1,-1 1 0,0-1 1,-1 1-1,0 0 0,0-1 1,-1 1-1,0 0 0,-1 0 1,0 0-1,0 0 0,-1 1 1,0-1-1,-1 1 0,1 0 1,-2 0-1,1 0 0,-1 1 1,0 0-1,-1 0 0,0 1 1,0-1-1,0 1 0,0 1 1,-1 0-1,0 0 0,-1 0 1,1 1-1,-3-1-20,0 2-17,0 1-1,-1 0 1,1 1-1,-1 0 1,1 0-1,-1 1 1,1 1-1,-1 0 1,1 0 0,-1 1-1,1 1 1,0 0-1,0 1 1,0 0-1,1 0 1,-1 1-1,1 0 1,0 1-1,0 0 1,1 1 0,0 0-1,0 1 1,-6 6 17,-15 43-2348,29 8-6703,14-39 2771</inkml:trace>
  <inkml:trace contextRef="#ctx0" brushRef="#br0" timeOffset="-12738.878">17622 7380 9794,'-4'11'5550,"-8"22"-4209,-220 461 1470,211-430-2525,18-53-211,3-11-66,0 0-1,-1 1 1,1-1-1,0 0 1,0 1-1,-1-1 1,1 0-1,0 1 1,0-1-1,0 1 1,0-1-1,0 0 1,0 1-1,-1-1 1,1 1-1,0-1 1,0 1-1,0-1 1,0 0-1,0 1 1,1-1-1,-1 1 1,0-1-1,0 0 1,0 1-1,0-1 1,0 1-1,1-1 1,-1 0-1,0 1 1,0-1-1,0 0 1,1 1-1,-1-1 1,0 0-1,1 1 1,-1-1-1,0 0 1,1 0-1,-1 1 1,0-1-1,1 0 1,-1 0-1,0 0 1,1 1-1,-1-1 1,1 0-1,-1 0 1,0 0-1,1 0 1,-1 0-1,1 0 1,-1 0-1,1 0 1,-1 0-1,0 0 1,1 0-1,-1 0 1,1 0-1,-1 0 1,0-1-1,1 1 1,-1 0-1,1 0 1,-1 0-1,0 0 1,1-1-1,-1 1 1,0 0-1,1-1-8,267-48 774,-217 49-5435,-41 6 1163</inkml:trace>
  <inkml:trace contextRef="#ctx0" brushRef="#br0" timeOffset="-12107.339">17846 7875 8954,'18'-30'7583,"-14"30"-4268,-7 20-2481,-21 66-481,-5-2 1,-12 22-354,-27 78 208,65-180 87,8-27-86,-2 8-144,28-111 177,6 0 0,41-92-242,-55 183-157,-15 113-165,10-14 328,-17-64-2,1 1 0,0 0 1,-1-1-1,1 0 1,0 1-1,-1-1 0,1 0 1,0 0-1,0 0 0,-1 0 1,1 0-1,0 0 1,0-1-1,-1 1 0,1 0 1,0-1-1,-1 0 0,1 1 1,-1-1-1,1 0 0,-1 0 1,1 0-1,-1 0 1,1 0-1,-1 0 0,0 0 1,1 0-1,-1-1 0,0 1 1,0 0-1,0-1 0,0 0-4,2 0 7,35-33 83,-19 16-39,0 1 1,2 0-1,0 2 1,1 1-1,16-9-51,-38 24 0,0 0-1,1-1 1,-1 1-1,0 0 1,1-1-1,-1 1 1,1 0-1,-1-1 1,0 1-1,1 0 1,-1 0-1,1 0 1,-1-1-1,1 1 1,-1 0-1,1 0 1,-1 0-1,1 0 1,-1 0-1,1 0 1,-1 0-1,1 0 1,-1 0-1,1 0 1,-1 0-1,1 0 1,-1 0-1,1 0 1,-1 1-1,0-1 1,1 0-1,-1 0 1,1 1-1,-1-1 1,1 0-1,-1 0 1,0 1-1,1-1 1,-1 0-1,0 1 1,1-1-1,-1 1 1,0-1-1,1 0 1,-1 1-1,0-1 1,0 1 0,-4 27-64,-64 144-88,-7 22 76,68-148-1329,12-24-2359,12-23 9</inkml:trace>
  <inkml:trace contextRef="#ctx0" brushRef="#br0" timeOffset="-10550.051">18967 7081 7410,'3'-1'305,"-1"0"1,0-1-1,1 1 1,-1-1 0,0 1-1,0-1 1,0 0 0,0 0-1,0 0 1,-1 0-1,1 0 1,-1 0 0,1 0-1,-1-1 1,0 1 0,1 0-1,-1-1 1,-1 1-1,1-1 1,0 1 0,0-1-1,-1 0 1,0 1 0,1-1-1,-1 0 1,0 1-1,0-1 1,-1 0 0,1 1-1,-1-1 1,1 0 0,-1 1-1,0-1 1,0 1 0,0-1-1,0 1 1,0 0-1,0-1 1,-1 1 0,1 0-1,-3-2-305,-2 2 72,-1 0-1,0 1 1,1 0-1,-1 0 0,0 1 1,0-1-1,0 2 1,0-1-1,1 1 1,-1 0-1,0 0 0,0 1 1,1 0-1,-1 0 1,1 0-1,0 1 1,-1 0-1,1 0 1,1 1-1,-1 0 0,0 0 1,1 0-1,-1 1-71,-12 7-5,0 1 0,0 1 0,1 1 1,1 1-1,1 0 0,0 0 0,1 2 0,1 0 0,0 0 0,1 3 5,10-18-1,0 1-1,0-1 1,1 0 0,-1 1-1,1-1 1,0 1 0,0 0-1,0-1 1,1 1 0,-1 0-1,1-1 1,0 1 0,0 0-1,0 0 1,0-1 0,1 1-1,0 1 2,0-4 1,0 0 0,0 1 0,0-1 0,1 0-1,-1 0 1,0 0 0,1 0 0,-1 0 0,1 0 0,-1 0-1,1 0 1,0-1 0,-1 1 0,1-1 0,0 1 0,-1-1-1,1 0 1,0 1 0,0-1 0,-1 0 0,1 0 0,0 0-1,0-1 1,-1 1 0,1 0 0,0-1 0,-1 1 0,1-1-1,0 1 1,-1-1 0,1 0 0,-1 0 0,1 1-1,-1-1 0,15-4 24,0-2-1,0 0 0,0-1 1,-1-1-1,0 0 0,13-11-23,21-17 62,-1-1 0,-3-3 0,-1-2 0,24-31-62,-37 38 37,-1-2 0,-3-2-1,-1 0 1,19-41-37,-43 78 6,0-1 1,0 0-1,0 0 0,0 0 0,-1 0 1,0 0-1,0 0 0,0 0 1,0 0-1,-1 0 0,1-1 0,-1 1 1,0 0-1,-1-1-6,-6 5 3,-22 54-87,9-14 80,1 1 1,3 1 0,1 0-1,2 1 1,2 0 0,-5 43 3,23 5-214,0-22-5424,-10-37 1528</inkml:trace>
  <inkml:trace contextRef="#ctx0" brushRef="#br0" timeOffset="-7991.184">19723 6521 7009,'6'-5'1249,"21"-13"3829,-27 18-5024,0 0 0,1 0-1,-1 0 1,1 0 0,-1 0-1,1 0 1,-1 0 0,0 0 0,1 0-1,-1 0 1,1 0 0,-1 0-1,1 0 1,-1 0 0,1 0-1,-1 0 1,0 0 0,1 0-1,-1 0 1,1 1 0,-1-1 0,0 0-1,1 0 1,-1 1 0,1-1-1,-1 0 1,0 1 0,0-1-1,1 0 1,-1 1 0,0-1-1,1 0 1,-1 1 0,0-1 0,0 0-1,0 1 1,1-1 0,-1 1-1,0-1 1,0 1 0,0-1-1,0 0 1,0 1 0,0-1-1,0 1 1,0-1 0,0 1 0,0-1-1,0 1 1,0-1 0,0 1-1,0-1 1,0 0 0,-1 1-1,1-1 1,0 1 0,0-1-1,0 0 1,-1 1 0,1-1 0,0 0-54,-20 66 1044,-45 84-234,-55 86-810,60-121 117,-28 49 105,89-164-211,-1 0 0,1-1 0,-1 1 0,1 0 0,0 0 0,-1 0 0,1 0 0,0 0 0,-1 0 0,1 0 0,0 0 0,-1 0 0,1 0 0,0 0 0,-1 0 0,1 1 0,0-1 0,-1 0-1,1 0 1,-1 1 0,1-1 0,-1 0 0,1 1 0,-1-1 0,1 0 0,-1 1 0,1-1 0,-1 1 0,1-1 0,-1 1 0,1-1 0,-1 1 0,0 0 0,1-1 0,-1 1 0,0-1 0,0 1 0,1 0 0,-1-1-1,0 1 1,0 0 0,0-1 0,0 1 0,0-1 0,0 1 0,0 0 0,0-1 0,0 1 0,0 0 0,0-1 0,0 1 0,-1 0 0,1-1 0,0 1 0,0-1 0,-1 1 0,1 0 0,0-1 0,-1 1 0,1-1-1,-1 1-10,155-59 1074,-102 38-851,-18 6-74,0 1 1,1 2-1,0 1 0,1 2 1,14-1-150,-26 14-584,-32 13-4632,-20-5 1141</inkml:trace>
  <inkml:trace contextRef="#ctx0" brushRef="#br0" timeOffset="-7332.523">20152 7030 6713,'8'-36'8071,"-8"40"-4619,-6 47-1762,-86 154-1335,65-152-263,2 1 1,3 1 0,-6 23-93,24-60 104,16-32 360,16-41-218,-2-1 1,-3-1-1,-2-1 0,-2-1 0,7-47-246,-22 44 7,-4 62-9,0 0 1,0 0 0,1 0-1,-2 1 1,1-1-1,0 0 1,0 0 0,0 1-1,0-1 1,0 0-1,0 0 1,0 0 0,0 1-1,0-1 1,0 0-1,0 0 1,0 0 0,-1 1-1,1-1 1,0 0-1,0 0 1,0 0 0,0 0-1,-1 1 1,1-1 0,0 0-1,0 0 1,0 0-1,-1 0 1,1 0 0,0 0-1,0 0 1,0 0-1,-1 0 1,1 0 0,0 1-1,0-1 1,-1 0-1,1 0 1,0 0 0,0 0-1,0 0 1,-1-1-1,1 1 1,0 0 0,0 0-1,-1 0 1,1 0-1,0 0 1,0 0 0,0 0-1,-1 0 1,1 0-1,0-1 1,0 1 0,0 0-1,0 0 1,-1 0 0,1 0-1,0-1 1,0 1 1,-8 22-63,5-13 48,0 0 1,1 1 0,0-1 0,0 1-1,1-1 1,1 1 0,0 0 0,0-1-1,1 1 1,1 9 14,-1-17 2,0 0 0,0 0 0,1 0 0,-1 0 1,1 0-1,-1 0 0,1 0 0,-1-1 0,1 1 0,0 0 0,0-1 0,0 0 0,0 1 0,0-1 0,0 0 1,0 0-1,1 0 0,-1 0 0,0-1 0,0 1 0,1-1 0,-1 1 0,0-1 0,1 0 0,-1 0 1,1 0-1,-1 0 0,0 0 0,1 0 0,-1-1 0,0 1 0,1-1 0,-1 0 0,0 0 0,0 1 0,1-1 1,-1-1-1,0 1 0,0 0 0,0 0 0,-1-1 0,2 0-2,25-12 87,-2-2 0,0 0 0,0-2 1,-2 0-1,0-2 0,-1 0-87,26-33 189,-42 46-165,-13 21-59,3-8 21,-50 124-146,44-110 181,1 1 1,1 0 0,1 0-1,0 0 1,2 1-1,0 0 1,2-1 0,-1 14-22,19 53-3858,-8-70 841</inkml:trace>
  <inkml:trace contextRef="#ctx0" brushRef="#br0" timeOffset="31548.722">22933 8166 8098,'72'68'2599,"-52"-57"795,-20-14-3215,3-46 21,2 0-1,2 1 1,5-14-200,1-6 180,35-234 809,-34 205-790,-4-1-1,-4 1 0,-5-1 1,-3 0-1,-9-33-198,0 33 585,-5 2 0,-11-30-585,18 96 296,-1 2 0,-1-1 0,-2 2 0,-1-1 0,-1 2 0,-1 0 0,-6-6-296,-18-63 311,21 37-263,3 25 30,-1 0-1,-1 1 1,-1 1 0,-16-17-78,9 9 63,-34-38 101,59 77-163,1-1 0,0 1 1,0-1-1,0 1 0,0 0 1,-1-1-1,1 1 1,0-1-1,0 1 0,-1 0 1,1-1-1,0 1 1,-1 0-1,1-1 0,0 1 1,-1 0-1,1-1 1,0 1-1,-1 0 0,1 0 1,-1 0-1,1-1 1,0 1-1,-1 0 0,1 0 1,-1 0-1,1 0 1,-1 0-1,1 0 0,-1 0 1,1 0-1,-1 0 1,1 0-1,0 0 0,-1 0 1,1 0-1,-1 0 1,1 0-1,-1 0 0,1 1 1,-1-1-1,1 0 0,0 0 1,-1 0-1,1 1 1,0-1-1,-1 0 0,1 1 1,0-1-1,-1 0 1,1 1-1,0-1 0,-1 0 1,1 1-1,0-1 1,0 1-1,-1-1 0,1 0 1,0 1-1,0-1 1,0 1-1,0-1 0,0 1 1,0-1-1,0 1-1,12 60-28,-14-54 400,-10 15-300,-6-11-28,-4-11 94,-28-31 730,-81-92-259,57 74-384,-2 2 0,-65-28-225,-38-21 44,20 3-44,-41-11 0,-13 27 17,-119-29-32,260 77 23,46 17-9,0 1-1,0 1 1,-1 1 0,-1 1 0,1 1-1,-1 2 1,0 1 0,-16 0 1,35 5-12,-4-1-37,18-5-264,45-8-2721,-17 8-2105,-11 6 500</inkml:trace>
  <inkml:trace contextRef="#ctx0" brushRef="#br0" timeOffset="31889.724">20782 5218 1160,'-5'41'0</inkml:trace>
  <inkml:trace contextRef="#ctx0" brushRef="#br0" timeOffset="32141.858">20705 5672 5881,'-5'5'466,"-5"4"359,2 0 0,-1 0 0,1 1 0,0 0 0,1 0 0,1 0 0,-1 1 0,2 1-1,0-1 1,-2 6-825,-4-35 3621,-11-91-906,-45-146-1888,-11 20-703,77 234-127,0 0-1,1 1 1,-1-1-1,0-1 0,0 1 1,1 0-1,-1 0 1,1 0-1,-1 0 1,1 0-1,0 0 0,-1-1 1,1 1-1,0 0 1,0 0-1,0-1 1,0 1-1,0 0 0,0 0 1,0 0-1,0-1 1,1 1-1,-1 0 1,0 0-1,1 0 0,-1 0 1,1-1-1,-1 1 1,1 0-1,0 0 1,-1 0-1,1 0 0,0 0 1,0 0-1,-1 0 1,1 1-1,0-1 1,0 0-1,0 0 0,0 1 1,0-1-1,0 0 1,1 1-1,-1-1 1,0 1-1,0 0 0,0-1 1,0 1-1,1 0 1,0 0 3,78 20-271,216 33-475,-192-31-938,17-1-2085</inkml:trace>
  <inkml:trace contextRef="#ctx0" brushRef="#br0" timeOffset="33415.65">20488 5251 6713,'-3'-3'430,"-1"-13"5776,15 10-5948,48-8 466,2 3-606,1 3 1,0 2-1,0 3 0,0 3 0,0 2 1,54 10-119,-105-10 11,-7-1 1,0 0 0,0 0 1,-1 0-1,1-1 0,0 0 0,0 0 1,0 0-1,0 0 0,-1 0 0,1-1 1,0 1-1,0-1 0,-1 0 1,1-1-1,0 1 0,-1 0 0,1-1 1,1-1-13,39-52-2672,-26 27 497</inkml:trace>
  <inkml:trace contextRef="#ctx0" brushRef="#br0" timeOffset="34901.902">21321 4693 9250,'14'-39'5752,"15"35"-5112,-21 9-629,-1-1 1,1 1-1,-1 1 0,0-1 0,-1 1 1,1 0-1,-1 1 0,0-1 0,1 3-11,19 24-18,0 0 1,-2 2-1,-2 0 0,-1 2 0,12 31 18,16 101 37,-41-133-15,8 35 12,-4 0 0,-3 1 0,-2 0 0,-4 0 0,-3 1 0,-4-1 0,-2 0 0,-4 0 0,-9 29-34,9-71 33,-1-1-1,-2 0 1,0-1-1,-3-1 1,0 0-1,-1-1 1,-2 0-1,0-2 0,-11 9-32,18-18 30,-172 189 517,174-191-800,34-36-2022,-16 16 1210,26-26-1628</inkml:trace>
  <inkml:trace contextRef="#ctx0" brushRef="#br0" timeOffset="35384.36">22169 5295 7682,'0'0'237,"0"0"0,0-1 0,0 1 0,0-1 0,0 1 0,0-1 0,0 1 1,0-1-1,0 1 0,0 0 0,-1-1 0,1 1 0,0-1 0,0 1 0,0 0 1,0-1-1,-1 1 0,1 0 0,0-1 0,0 1 0,-1 0 0,1-1 0,0 1 0,-1 0 1,1-1-1,0 1 0,-1 0 0,1 0 0,-1-1 0,1 1 0,0 0 0,-1 0 1,1 0-1,-1 0 0,1 0 0,0 0 0,-1-1 0,1 1 0,-1 0 0,1 0 0,-1 0 1,1 0-1,0 1 0,-1-1 0,1 0 0,-1 0 0,1 0 0,-1 0 0,1 0 1,-1 1-238,-9 22 2423,10-21-2426,0 1 1,0 0-1,0-1 1,1 1-1,-1-1 1,1 1-1,-1-1 1,1 1-1,0-1 0,0 1 1,0-1-1,1 0 1,-1 0-1,1 1 1,-1-1-1,1 0 1,-1 0-1,1 0 1,0-1-1,0 1 1,0 0-1,0-1 1,0 1-1,1-1 1,-1 0-1,0 0 1,1 0-1,-1 0 1,0 0-1,1 0 0,-1 0 1,1-1-1,0 0 1,-1 1-1,1-1 1,-1 0-1,3 0 3,-2-4 13,1 1-1,-2-1 1,1 0-1,0 0 1,-1 0 0,0 0-1,0-1 1,0 1-1,0-1 1,-1 1-1,1-1 1,-1 1-1,-1-1 1,1 0-1,-1 1 1,1-1-1,-1 0 1,0 0 0,-1 1-1,0-2-12,1 1 13,0 0 0,0 0 0,-1 1-1,1-1 1,-1 0 0,0 1 0,-1-1 0,1 1 0,-1-1-1,0 1 1,0 0 0,0 0 0,-1 0 0,0 0 0,1 0-1,-2-1-12,3 4 0,0 1 1,0-1-1,-1 0 0,1 0 0,0 1 0,-1-1 0,1 1 0,0-1 0,-1 1 0,1 0 0,-1-1 0,1 1 0,0 0 0,-1 0 0,1 0 0,-1 0 0,1 0 0,-1 0 0,1 1 0,0-1 0,-1 0 0,1 1 0,0-1 0,-1 1 0,1-1 0,0 1 0,-1 0 0,1 0 0,0-1 0,0 1 1,0 0-1,0 0 0,0 0 0,0 0 0,-1 1 0,-33 40-59,26-30 50,0 2 1,1-1-1,1 1 0,0 0 1,0 1-1,2 0 0,0 0 1,-2 9 8,7-24-1,1 0 0,-1 0 1,0 0-1,0 0 1,1 0-1,-1 0 0,0-1 1,0 1-1,1 0 0,-1 0 1,0 0-1,0 0 0,1 0 1,-1 0-1,0 1 1,0-1-1,1 0 0,-1 0 1,0 0-1,0 0 0,1 0 1,-1 0-1,0 0 1,0 0-1,0 0 0,1 1 1,-1-1-1,0 0 0,0 0 1,0 0-1,1 1 0,-1-1 1,0 0-1,0 0 1,0 0-1,0 1 0,0-1 1,0 0-1,1 0 0,-1 1 1,0-1-1,0 0 0,0 0 1,0 1-1,0-1 1,0 0-1,0 0 0,0 1 1,0-1-1,0 0 0,0 0 1,0 1-1,0-1 0,0 0 2,16-20-18,96-161 253,-110 165-155,-24 40-47,-50 97-1780,40-36-2880,17-35 256</inkml:trace>
  <inkml:trace contextRef="#ctx0" brushRef="#br0" timeOffset="35833.939">22099 5942 9554,'0'-5'654,"0"3"-264,0 0-1,0 0 1,1 0 0,-1-1 0,0 1 0,-1 0 0,1 0 0,0 0 0,-1 0-1,1 1 1,-1-1 0,1 0 0,-1 0 0,0 0 0,0 0 0,0 0-1,0 1 1,0-1 0,0 0 0,0 1 0,-1-1 0,1 1 0,-1-1 0,1 1-1,-1 0 1,1 0 0,-1 0 0,0 0 0,0 0 0,1 0 0,-1 0-1,0 0-388,-2 1 17,1 0 1,0 0 0,0 1 0,0-1 0,0 1 0,0-1 0,-1 1 0,1 0 0,0 0 0,1 1-1,-1-1 1,0 1 0,0-1 0,0 1 0,1 0 0,-1 0 0,1 0 0,0 0 0,-1 0 0,1 1-1,0-1 1,0 1 0,1-1 0,-1 1 0,0 0 0,1 0 0,0 0 0,-1 0 0,1 1-19,1-4-1,0 0-1,1 0 1,-1-1 0,0 1 0,0 0 0,0 0 0,1 0 0,-1 0 0,0 0 0,0 0 0,0 0 0,1 0 0,-1 0 0,0 0-1,0 0 1,1 0 0,-1 0 0,0 0 0,0 0 0,0 0 0,1 0 0,-1 0 0,0 0 0,0 0 0,0 0 0,1 0 0,-1 1-1,0-1 1,0 0 0,0 0 0,1 0 0,-1 0 0,0 0 0,0 1 0,0-1 0,0 0 0,0 0 0,0 0 0,1 0 0,-1 1-1,0-1 1,0 0 0,0 0 0,0 0 0,0 1 0,0-1 0,0 0 0,0 0 0,0 0 0,0 1 0,0-1 0,0 0 1,17-18-20,-16 17 20,11-13 18,-1-1 1,0-1 0,-1 0 0,0 0 0,-1-1 0,-1 0-1,-1 0 1,0-3-19,-3 2 47,-19 26-47,4 9-11,1 0 0,1 1 0,1 0 0,0 1-1,1 0 1,-4 19 11,8-28 1,1-6 0,0 1 0,1 0 0,-1 0 0,1 0 0,0 1 0,0-1 0,1 0 0,-1 0 0,1 0 0,1 1 0,-1-1 0,1 0 0,-1 0 0,1 0 0,1 3-1,-1-8-19,-1 1 1,1 0-1,-1-1 0,1 1 0,-1 0 0,1-1 1,0 1-1,-1-1 0,1 1 0,0-1 0,-1 1 0,1-1 1,0 0-1,0 1 0,-1-1 0,1 0 0,0 0 0,0 1 1,0-1-1,-1 0 0,1 0 0,0 0 0,0 0 0,0 0 1,0 0-1,-1 0 0,1 0 0,0-1 0,0 1 0,0 0 1,-1 0-1,1-1 0,0 1 0,0-1 19,7 0-681,18-1-3328</inkml:trace>
  <inkml:trace contextRef="#ctx0" brushRef="#br0" timeOffset="46142.81">12305 2771 12043,'-18'52'5268,"4"-16"-4779,-4 22-301,3 0-1,2 1 1,3 1 0,3 0 0,2 0 0,3 39-188,10-41 206,-6-57-145,0 1 0,0-1 0,0 0 0,0 0 0,0 0 0,0 0 0,1 0-1,-1 0 1,0 0 0,1-1 0,-1 1 0,0-1 0,1 0 0,-1 0 0,1 0-1,-1 0 1,0 0 0,1 0 0,-1-1 0,1 1 0,-1-1 0,0 1 0,1-1-1,-1 0 1,0 0 0,0 0 0,0 0 0,0-1 0,0 1 0,0 0 0,0-1-1,0 1 1,0-1 0,-1 0-61,94-75 1268,257-281-518,-319 327-812,-22 23-3011,-55 35-5656,10-10 2725</inkml:trace>
  <inkml:trace contextRef="#ctx0" brushRef="#br0" timeOffset="46416.674">12540 3050 9218,'0'20'2641,"2"7"695,5 12-2328,5 5-303,2-3 31,6 5 24,-2-11-120,5-3-120,-3-10-224,4-3 1529,-14-9-5778</inkml:trace>
  <inkml:trace contextRef="#ctx0" brushRef="#br0" timeOffset="45235.059">9704 3739 15027,'-60'31'3956,"-21"31"-3815,80-60-146,-1 0 1,1 0-1,0 1 0,0-1 0,0 0 0,0 1 1,0-1-1,0 1 0,1 0 0,-1-1 1,1 1-1,0-1 0,0 1 0,0 0 1,0-1-1,0 1 0,1 0 0,-1-1 1,1 1-1,-1-1 0,1 1 0,0-1 0,0 1 1,0-1-1,0 0 0,1 1 0,-1-1 1,1 0-1,-1 0 0,1 0 0,0 0 1,0 0-1,0 0 0,0-1 0,0 1 0,0 0 1,0-1-1,1 0 0,-1 0 0,3 2 5,5-3 10,1-1-1,-1 1 0,1-2 1,-1 1-1,0-2 0,0 1 1,0-1-1,0-1 0,0 1 1,0-2-1,-1 0 0,0 0 1,0 0-1,0-1 0,-1 0 1,0-1-1,7-7-9,-4 6 13,25-18 33,-1-1-1,-2-2 0,0-1 1,-2-2-1,-1-1 0,4-10-45,-4-22 158,-30 64-155,-1 1 0,1 0 0,-1-1 0,0 1 0,1-1 0,-1 1 0,1 0 0,-1-1 0,0 1 0,1 0 0,-1 0 0,0-1 0,1 1 0,-1 0 0,0 0 0,1 0 0,-1 0 0,0 0 0,1 0 0,-1 0 0,0 0 0,1 0 0,-1 0 0,0 1 0,1-1 0,-1 0 0,0 0 0,1 1 1,-1-1-1,1 0 0,-1 1 0,0-1 0,1 0 0,-1 1 0,1-1 0,-1 1 0,1-1 0,-1 1 0,1-1 0,0 1 0,-1-1 0,1 1 0,0 0 0,-1-1 0,1 1-3,-12 11 21,0 1 0,1 0-1,1 0 1,0 1 0,1 0 0,0 1 0,1 0 0,1 0 0,1 1-1,0 0 1,1 0 0,0 1 0,1-1 0,-1 17-21,5-29 8,-1 0 1,1-1-1,0 1 1,0 0-1,0 0 1,0 0-1,1-1 1,-1 1-1,1 0 1,0-1-1,0 1 0,1 0 1,-1-1-1,1 1 1,-1-1-1,1 0 1,0 0-1,0 0 1,1 0-1,-1 0 1,1 0-1,-1 0 1,1-1-1,0 1 0,0-1 1,0 0-1,0 0 1,1 0-1,0 1-8,7-2 19,0 0 0,-1 0 0,1-1-1,-1 0 1,1-1 0,0 0 0,-1-1-1,1 0 1,-1-1 0,0 0-1,0 0 1,0-1 0,0 0 0,-1-1-1,1 0 1,-1-1 0,0 0 0,-1 0-1,6-6-18,-1 4 3,-1 0 0,0-1-1,0-1 1,-1 0-1,-1 0 1,1-1 0,-2 0-1,1-1 1,-2 0-1,0-1 1,0 0 0,-1 0-1,0 0 1,-2-1-1,1 0 1,-2 0-1,0-1 1,0-2-3,-3 16-4,-1 1 1,0-1-1,0 1 1,1-1-1,-1 1 0,0-1 1,0 0-1,0 1 1,0-1-1,0 1 1,0-1-1,0 1 0,0-1 1,0 1-1,0-1 1,0 1-1,0-1 0,0 1 1,0-1-1,-1 0 1,1 1-1,0-1 0,0 1 1,-1 0-1,1-1 1,0 1-1,0-1 0,-1 1 1,1-1-1,-1 1 1,1 0-1,0-1 0,-1 1 1,1 0-1,-1-1 1,1 1-1,-1 0 0,1 0 1,-1-1-1,1 1 1,-1 0-1,1 0 0,-1 0 1,1 0-1,-1 0 1,1-1-1,-1 1 0,1 0 1,-1 0-1,0 0 1,0 1 3,-25 16-117,1 7 141,1 1 1,2 0-1,0 2 0,2 0 0,0 2-24,19-28 5,0 1 0,-1-1-1,1 1 1,0-1 0,0 1-1,0 0 1,0-1 0,0 1 0,0 0-1,0 0 1,0-1 0,1 1-1,-1 0 1,1 0 0,0 0-1,-1 0 1,1 0 0,0 0-1,0 0 1,0 0 0,0 0-1,1 0 1,-1 0 0,0 0-1,1 0 1,-1-1 0,1 1 0,0 0-1,0 0 1,0 0 0,0-1-1,0 1 1,0 0 0,0-1-1,0 1 1,0-1 0,1 1-1,-1-1 1,1 0 0,-1 0-1,1 0 1,0 1 0,0-1-5,3 0 5,0 1 0,0-1 0,0 0 0,0-1 0,0 1 0,0-1 0,0 0 1,0 0-1,1-1 0,-1 1 0,0-1 0,0 0 0,4-2-5,1 1 4,37-11-74,0-1 0,-1-3 0,-1-1 0,12-9 70,-1 2-118,38-20-117,-72 35 265,-25 16 199,-18 9 371,32-39 119,11-21-470,-14 28-221,0 1-1,0 0 0,2 0 0,0 1 1,1 0-1,3-3-27,-13 17-12,1 0 0,0 0 1,0 0-1,0 0 0,0 0 0,0 0 1,0 0-1,1 1 0,-1-1 0,0 1 0,0-1 1,0 1-1,1 0 0,-1 0 0,0 0 0,0 0 1,1 0-1,-1 1 0,0-1 0,0 1 0,0-1 1,1 1-1,-1 0 0,0 0 0,0 0 0,0 0 1,0 0-1,-1 0 0,1 1 0,0-1 0,0 1 1,-1-1-1,1 1 0,0 1 12,26 13-766,71 12-4854,-36-17 1427</inkml:trace>
  <inkml:trace contextRef="#ctx0" brushRef="#br0" timeOffset="45527.037">11508 3039 8834,'18'46'6251,"-18"6"-4320,0-26-1814,0 27 219,0-4 43,2 0 1,2 1 0,8 33-380,18 59 307,-21-90-478,-9-52 133,0 0-1,0 0 1,1 0-1,-1 0 1,0-1-1,0 1 1,0 0-1,0 0 1,0 0-1,0 0 1,0 0-1,0-1 1,0 1-1,1 0 1,-1 0-1,0 0 1,0 0-1,0 0 1,0 0-1,0 0 1,1 0-1,-1 0 1,0 0-1,0-1 1,0 1-1,0 0 1,1 0-1,-1 0 1,0 0-1,0 0 1,0 0-1,0 0 1,1 0 0,-1 0-1,0 0 1,0 0-1,0 0 1,0 1-1,0-1 1,1 0-1,-1 0 1,0 0-1,0 0 1,0 0-1,0 0 1,0 0-1,1 0 1,-1 0-1,0 1 39,-7-48-7183,-7 14 2469</inkml:trace>
  <inkml:trace contextRef="#ctx0" brushRef="#br0" timeOffset="45893.958">11210 3073 9106,'-11'-11'4041,"8"2"-8,11-3-1945,5 9-1584,25-6-176,14 3-224,24-8-40,4 3 0,19-5 24,-16-1 0,5-1 72,-15 3-632,-2 5-3617</inkml:trace>
  <inkml:trace contextRef="#ctx0" brushRef="#br0" timeOffset="38912.961">947 13068 4665,'-1'-1'267,"1"0"-116,-1 0 0,1 0 1,0 1-1,-1-1 0,1 0 1,-1 0-1,1 1 0,-1-1 1,1 0-1,-1 0 0,1 1 1,-1-1-1,0 1 0,1-1 0,-1 1 1,0-1-1,0 1 0,1-1 1,-1 1-1,0-1 0,0 1 1,0 0-1,1 0 0,-1-1 1,0 1-1,0 0 0,0 0 1,0 0-1,0 0 0,0 0 1,1 0-1,-1 0 0,0 0 1,0 0-1,0 1 0,0-1 1,0 0-1,1 0 0,-1 1 1,0-1-1,0 1 0,0-1 1,1 1-1,-1-1 0,0 1 1,1-1-1,-1 1 0,0-1 1,1 1-152,-47 75 1067,-20 138-1002,38-84-63,6 1 0,5 1 0,6 1 0,6 0 1,7 41-3,13 313 26,-20-268 12,-15 48-38,-28 187 21,44-409-6,3 1-1,2-1 1,1 1 0,3-1-1,2 0 1,1 0 0,3 1-15,2-15 154,-12-31-136,0 0-1,0 1 1,0-1-1,0 0 1,0 1-1,0-1 1,0 1-1,0-1 1,0 0-1,0 1 1,0-1-1,1 0 1,-1 1-1,0-1 1,0 0-1,0 1 1,1-1-1,-1 0 1,0 0-1,1 1 1,-1-1-1,0 0 1,0 0-1,1 0 1,-1 1-1,0-1 1,1 0-1,-1 0 1,0 0-1,1 0 1,-1 0-1,1 1 1,-1-1-1,0 0 1,1 0-1,-1 0 1,0 0-1,1 0 1,-1 0-1,1 0 1,-1-1-1,0 1 1,1 0-1,-1 0 1,0 0-1,1 0 0,-1 0 1,0 0-1,1-1 1,-1 1-1,0 0 1,1 0-1,-1-1 1,0 1-1,1 0 1,-1 0-1,0-1-17,11-21 1007,-9 16-806,38-118 2171,-7 30-2180,-33 93-198,1 0 0,-1 1 0,1-1-1,0 1 1,-1-1 0,1 1 0,-1-1 0,1 1-1,0 0 1,-1-1 0,1 1 0,0 0-1,-1 0 1,1-1 0,0 1 0,0 0 0,-1 0-1,1 0 1,0 0 0,0 0 0,-1 0-1,1 0 1,0 0 0,0 0 0,-1 0 0,1 0-1,0 1 1,0-1 0,-1 0 0,1 0-1,0 1 1,-1-1 0,1 0 0,0 1 0,-1-1-1,1 1 1,-1-1 0,1 1 0,-1-1-1,1 1 1,-1 0 0,1-1 0,0 1 6,2 1-13,12 7 2,1 0 0,1-2-1,-1 0 1,1 0 0,1-2 0,-1 0-1,1-1 1,0-1 0,3 0 11,286 11-39,123-17 39,80-17-6,42-31 22,63 9 4,-358 46-16,104 22-4,255 32 1,-53-7 20,-124-23-7,-214-38 4,-192 7 4,0-2-1,-1-1 1,1-2-1,-2-1 1,1-2-1,-1-1 1,17-10-22,149-92 496,-181 103-371,-11 6-57,0 1 1,1 0-1,0 1 0,0-1 1,-1 1-1,2 0 0,-1 1 1,0-1-1,1 1 0,3 0-68,-9 2 8,0-1 0,-1 1-1,1 0 1,0 0 0,0 0-1,0 0 1,0 1 0,-1-1-1,1 0 1,0 0 0,0 0-1,-1 1 1,1-1 0,0 0 0,0 1-1,-1-1 1,1 1 0,0-1-1,-1 1 1,1-1 0,0 1-1,-1-1 1,1 1 0,-1-1-1,1 1 1,-1 0 0,1-1 0,-1 1-1,0 0 1,1 0 0,-1-1-1,0 1 1,1 0 0,-1 0-1,0 0 1,0-1 0,0 1-1,0 0 1,0 0 0,0 0-1,0-1 1,0 1 0,0 0 0,0 0-1,0 0 1,0-1 0,-1 1-8,21-563 2097,-40 120-1966,4 331 50,-4 1 0,-5 1 0,-16-34-181,29 99 40,-60-242-3,1-29-23,59 261-20,4-2 1,1 1 0,3-1 0,3 0 0,2 0 0,4-15 5,12 5-25,-16 64 19,-1 0 0,1 1 0,0-1-1,-1 1 1,1-1 0,0 1 0,0-1-1,0 1 1,0 0 0,0-1 0,0 1-1,1 0 1,-1 0 0,0 0 0,1 0-1,-1 0 1,0 0 0,1 0 0,-1 0-1,1 1 1,0-1 0,-1 0 0,1 1-1,-1 0 1,1-1 0,0 1 0,-1 0-1,1 0 1,0 0 0,0 0 0,-1 0-1,1 0 1,0 0 0,-1 1 0,1-1 0,1 1 6,-1-1-14,0 1 0,0 0 1,0-1-1,0 1 1,0 0-1,0 0 1,0 0-1,-1 1 1,1-1-1,0 0 1,-1 1-1,1-1 1,-1 1-1,1 0 1,-1-1-1,1 1 1,-1 0-1,0 0 1,0 0-1,0 0 0,0 0 14,-22 7-13,-8-14 54,0-1 1,1-1-1,0-1 0,1-2 0,-16-8-41,-90-27 29,48 29-55,-2 4 1,-71-1 25,70 7 1,-502-34 22,-555 36-23,504 50 9,-43 35-23,25-2 23,21-16 14,631-62-23,-244 28 5,-12 13-5,243-38-51,-59 11-464,1 2 0,1 4 0,-32 15 515,12 11-3802,-8 3-23</inkml:trace>
  <inkml:trace contextRef="#ctx0" brushRef="#br0" timeOffset="41357.885">2118 13331 4289,'-21'-31'2512,"17"22"-2096,-2 0 0,1 0 0,-1 1 0,0 0 0,-1 0 0,0 0 0,0 1 0,-1 0 0,0 0 0,0 1 0,-1 0 0,0 0-1,1 1 1,-2 0 0,1 1 0,-1 0 0,-6-2-416,-17 0 164,1 2 0,-1 1 0,0 1 0,0 2 0,0 2 0,1 0 0,-1 3 0,1 0 0,0 2-1,0 2 1,-7 3-164,-8 8 11,1 2 0,2 2 0,0 2 0,1 2 0,2 1 0,1 3 0,1 1 0,2 2 0,-7 10-11,-4 5-14,2 2-1,2 2 1,3 1-1,2 3 1,3 1-1,-15 36 15,17-22-18,3 3 0,3 0-1,4 2 1,4 0-1,-4 36 19,16-71-7,2 0-1,1 1 0,3-1 1,1 1-1,3-1 0,1 1 0,2-1 1,2 0-1,5 12 8,-6-30-9,2-1 1,0-1-1,2 1 1,0-1-1,2-1 0,0 0 1,1-1-1,2 0 1,0-1-1,1-1 0,1 0 1,0-1-1,2-1 1,0-1-1,1 0 0,0-2 1,1 0-1,16 7 9,1-7-1,0-1 0,1-2 0,0-1 1,0-2-1,1-2 0,0-2 0,0-1 0,0-3 0,0-1 0,5-2 1,6 0 25,-1-3 0,0-2 1,0-2-1,-1-2 0,0-2 0,-1-3 0,-1-2 0,0-1 1,19-14-26,-16 5 87,-2-1 1,-1-3-1,-1-1 1,-2-3-1,28-31-87,-22 14 172,-2-3-1,-3-2 0,-2-1 1,-3-3-1,-3-1 1,-3-1-1,15-42-171,-33 64 166,-1-1 0,-3 0 0,-1-1 0,-3 0 0,-1 0 0,-3-1 0,0-32-166,-4 55 78,-1-1 1,-1 1 0,-1-1-1,-1 1 1,-1 0-1,-1 0 1,-1 0-1,-1 1 1,-1 0-1,-1 1 1,0 0 0,-2 0-1,-1 1 1,0 1-1,-1 0 1,-1 1-1,-1 1 1,-1 0-1,0 1 1,-14-10-79,1 8 34,-1 0 0,-1 2-1,0 2 1,-1 1 0,0 1 0,-1 2 0,0 1 0,-1 2 0,0 2-1,0 0 1,0 3 0,0 1 0,-27 3-34,1 1-183,-1 4 1,1 2-1,0 3 0,-13 6 183,30-5-1279,1 1-1,1 3 0,0 1 1,-15 11 1279,-18 15-3940</inkml:trace>
  <inkml:trace contextRef="#ctx0" brushRef="#br0" timeOffset="42169.05">1842 13466 9842,'-2'-1'128,"2"1"-32,0 0 0,1 0 0,-1-1 1,0 1-1,0 0 0,1 0 0,-1 0 0,0 0 1,0-1-1,1 1 0,-1 0 0,0 0 0,0 0 1,0-1-1,1 1 0,-1 0 0,0 0 0,0-1 1,0 1-1,0 0 0,0-1 0,1 1 1,-1 0-1,0 0 0,0-1 0,0 1 0,0 0 1,0-1-1,0 1 0,0 0 0,0-1 0,0 1 1,0 0-1,0 0 0,0-1 0,0 1 0,-1 0 1,1-1-1,0 1 0,0 0 0,0 0 0,0-1 1,0 1-1,-1 0 0,1 0 0,0-1 1,0 1-1,0 0 0,-1 0 0,1 0 0,0-1 1,-1 1-97,16-9 15,-2 0 0,1-1 0,-2 0 0,1-1 1,-1-1-1,-1 0 0,0 0 0,5-9-15,-9 12 16,242-318 633,-143 183-358,326-467 555,-258 351-644,425-613 356,2 52-182,9 19-225,47-28-126,-427 544-24,372-430 21,-438 530 15,230-263 147,-315 328-3794,-56 71 899</inkml:trace>
  <inkml:trace contextRef="#ctx0" brushRef="#br0" timeOffset="47415.596">4769 6447 7714,'-14'8'2968,"14"-10"73,9 7-1929,22 1-712,16-6-304,33-11 88,16-6-32,30-21 56,1-6-64,16-6 16,-25 6-88,-6 8 16,-39 18-200,-20 12-424,-42 16 1032,-43 19-3768,-21 5 1175</inkml:trace>
  <inkml:trace contextRef="#ctx0" brushRef="#br0" timeOffset="47715.149">4867 6712 8330,'-24'16'2240,"18"-4"665,18-8-2385,32-10 144,23-6-136,44-15 128,12-13-103,39-11-25,-10 7-256,7 3-72,-32 17-80,1 7 2648,-37 6-6256,-18-19 3023</inkml:trace>
  <inkml:trace contextRef="#ctx0" brushRef="#br0" timeOffset="42932.135">5790 4467 12659,'0'-5'299,"0"1"1,0-1 0,0 1 0,-1 0-1,0-1 1,1 1 0,-2-1 0,1 1-1,0 0 1,-1 0 0,0 0 0,0 0-1,0 0 1,-1 0 0,1 0 0,-1 0-1,0 1 1,0 0 0,0-1 0,0 1-1,-1 0-299,-10-5 47,-1 0-1,0 2 0,0-1 1,0 2-1,-1 0 0,0 1 1,0 1-1,0 0 0,0 1 0,-1 1 1,1 0-1,0 1 0,-1 1 1,1 1-1,0 0 0,0 1 1,0 0-1,-3 3-46,2-2-9,0 0-1,0 1 1,1 1 0,0 1-1,0 0 1,0 1 0,1 1-1,1 0 1,-1 1 0,1 1-1,1 0 1,0 1 0,0 1 9,11-11-27,0 1 0,0-1 1,0 1-1,1-1 0,-1 1 0,1-1 1,-1 1-1,1 0 0,0 0 1,0 0-1,1 0 0,-1 0 1,0 0-1,1 0 0,0 0 1,0 0-1,0 0 0,0 0 1,0 0-1,1 0 0,-1 0 1,1-1-1,0 1 0,-1 0 1,2 0-1,-1 0 0,0 0 1,0-1-1,1 1 0,0-1 1,-1 1-1,1-1 0,0 1 1,0-1-1,0 0 0,1 0 1,-1 0-1,0 0 0,1-1 1,-1 1-1,1-1 0,0 1 1,-1-1-1,1 0 0,0 0 27,34 19-281,1-3-1,0-1 0,1-1 0,36 7 282,-26-7-38,9 3 12,-18-7 13,1 2 1,-2 2-1,1 2 1,2 3 12,-40-19-6,0-1 0,0 1 0,-1 0 1,1-1-1,0 1 0,0 0 1,-1 0-1,1 0 0,-1 0 0,1 0 1,-1 1-1,0-1 0,1 0 0,-1 1 1,0-1-1,0 1 0,0-1 1,0 1-1,0 0 0,0-1 0,0 1 1,0 0-1,-1 0 0,1-1 0,-1 1 1,0 0-1,1 0 0,-1 0 0,0 0 1,0-1-1,0 1 0,0 0 1,0 0-1,0 0 0,-1 0 0,1 0 1,-1-1-1,1 1 0,-1 0 0,0 0 1,0-1-1,0 1 0,0 0 0,0-1 1,0 1-1,0-1 0,-1 1 6,-14 14 10,-1-1 0,0-1 0,-1-1 0,-1-1 0,0 0-1,0-1 1,-1-1-10,-1 1 79,-374 176 2553,378-184-3016,36-22-1162,26-26-1914,13-16-370</inkml:trace>
  <inkml:trace contextRef="#ctx0" brushRef="#br0" timeOffset="43573.208">6093 4120 10954,'-3'64'6246,"-12"30"-5404,8-53-667,0 3-194,-2 0 56,2 1 0,2 0 0,1 0 0,3 0 0,2 0 0,4 28-37,0-44 40,0 0 0,2 0 1,2-1-1,0 0 0,2 0 0,12 21-40,-5-34 280,-7-39 70,5-60 159,-3-1-1,-1-70-508,-19 54 323,23 113-419,1-1 93,-1-2 1,2 1-1,-1-2 0,1 0 1,0-1-1,0-1 0,1-1 1,0-1-1,0 0 0,0-1 1,1-1-1,-1-1 0,0-1 1,1-1-1,-1 0 0,16-4 3,37-26 108,-70 29-92,0 1 1,0-1 0,0 1-1,0-1 1,-1 1-1,1-1 1,-1 0-1,1 0 1,-1 0-1,0 0 1,0 0 0,0 0-1,0 0 1,0-1-1,0 1 1,-1 0-1,1 0 1,-1-1-1,1 1 1,-1 0 0,0-1-1,0 1 1,0-1-1,0 1 1,-1 0-1,1-1 1,0 1-1,-1 0 1,0 0 0,0-3-17,1 5 5,0 0 0,0-1 0,0 1 1,0 0-1,0 0 0,0-1 0,0 1 1,0 0-1,0-1 0,0 1 1,0 0-1,0-1 0,0 1 0,0 0 1,0-1-1,0 1 0,-1 0 1,1 0-1,0-1 0,0 1 0,0 0 1,0 0-1,-1-1 0,1 1 1,0 0-1,0 0 0,-1-1 0,1 1 1,0 0-1,0 0 0,-1 0 1,1 0-1,0-1 0,0 1 0,-1 0 1,1 0-1,0 0 0,-1 0 1,1 0-1,0 0 0,-1 0 0,1 0 1,0 0-1,-1 0 0,1 0 1,0 0-1,0 0 0,-1 0 0,1 0 1,0 0-1,-1 0 0,1 0 1,0 1-1,-1-1 0,1 0 0,0 0 1,0 0-1,-1 0 0,1 1 0,0-1 1,0 0-1,0 0 0,-1 1-5,-4 21 96,5-17-99,1 0 0,0-1 0,1 1 0,-1 0 0,1-1 0,0 1 0,0 0 0,0-1 0,1 0 0,-1 0 0,1 0 0,0 0 0,0 0 0,1 0 0,-1-1 0,1 0 0,0 1 0,0-1 0,0-1 0,0 1 0,0 0 0,1-1 0,-1 0 0,1 0 0,-1-1 0,1 1 0,0-1 0,0 0 0,0 0 0,-1 0 0,1-1 0,0 0 0,0 0 0,0 0 0,0-1 0,0 1 0,0-1 0,3-1 3,18-2 35,0 0 0,0-2 0,0-1 1,-1 0-1,0-2 0,-1-1 0,0-2 0,0 0 0,-1-1 0,18-14-35,-34 22 8,-1 0 0,0 0 1,0 0-1,0-1 0,-1 1 0,0-1 1,0-1-1,0 1 0,-1-1 0,0 0 0,0 0 1,2-6-9,-8 24-42,0 1 0,1-1 0,0 1 0,0-1 0,1 1 0,1 0 0,0-1 0,2 6 42,-4-13 1,1-1 1,0 1 0,0-1 0,0 1-1,1-1 1,-1 1 0,1-1-1,0 0 1,0 1 0,0-1 0,0 0-1,0 1 1,1-1 0,-1 0 0,1 0-1,0 0 1,0 0 0,0-1-1,1 1 1,-1-1 0,1 1 0,-1-1-1,1 0 1,0 0 0,-1 0 0,1 0-1,0 0 1,1-1 0,-1 1 0,0-1-1,0 0 1,1 0 0,-1 0-1,0 0 1,1-1 0,-1 1 0,4-1-2,6-1-15,-1-2 0,1 1 1,-1-2-1,0 0 1,0 0-1,0-1 0,0 0 1,-1-1-1,0-1 1,0 1-1,-1-2 0,1 0 1,-2 0-1,1 0 0,-1-2 1,0 1-1,-1-1 1,0 0-1,-1 0 0,0-1 1,-1 0-1,0-1 1,1-2 14,-4 3-224,0-1 0,0 0 1,-1 0-1,0 0 1,-1 0-1,-1 0 1,0 0-1,0 0 0,-1 0 1,-1 0-1,-1-4 224,-15-62-2694</inkml:trace>
  <inkml:trace contextRef="#ctx0" brushRef="#br0" timeOffset="43802.231">7146 4153 7730,'2'24'1600,"4"-7"680,23-6-2304,12-16-32,22-16-1776,12-13-488,16 1-329</inkml:trace>
  <inkml:trace contextRef="#ctx0" brushRef="#br0" timeOffset="44567.804">7718 4113 5913,'-28'40'6426,"-9"-11"-3822,36-28-2587,1-1-1,-1 0 1,0 1-1,1-1 1,-1 1-1,1-1 1,-1 1-1,1-1 1,-1 1 0,1-1-1,-1 1 1,1 0-1,-1-1 1,1 1-1,0 0 1,-1-1-1,1 1 1,0 0-1,0-1 1,0 1-1,-1 0 1,1 0-1,0-1 1,0 1-1,0 0 1,0 0 0,0-1-1,0 1 1,0 0-1,1 0 1,-1-1-1,0 1 1,0 0-1,1-1 1,-1 1-1,0 0 1,1-1-1,-1 1 1,0 0-1,1-1 1,-1 1 0,1-1-1,-1 1 1,1 0-1,-1-1 1,1 0-1,0 1 1,0-1-17,6 11-6,148 333 70,-28-125 68,-122-210-116,-3-6-9,0 0 0,0 0 1,0 0-1,0 0 0,0 0 0,-1 1 0,0-1 0,1 1 1,-1-1-1,-1 1 0,1 0 0,0-1 0,-1 1 0,0 0 1,0-1-1,0 1 0,0 0 0,0-1 0,-1 1 0,0 0 1,1-1-1,-2 1-7,-4 4 158,0-1 1,-1 1 0,0-1 0,0-1-1,-1 1 1,1-1 0,-2-1-1,1 0 1,0 0 0,-1 0-1,0-1 1,0 0 0,-5 1-159,12-4 83,0 0 0,-1-1 1,1 1-1,-1 0 0,1-1 0,0 1 1,-1-1-1,1 0 0,-1 0 0,1 0 1,-1 0-1,1 0 0,-1 0 0,1-1 1,0 1-1,-1-1 0,1 0 0,-1 1 1,1-1-1,0 0 0,0 0 0,0-1 1,0 1-1,0 0 0,0-1 0,0 0 1,0 1-1,0-1 0,0 0 0,1 0 1,-1 0-1,1 0 0,-1 0-83,0-6 104,0 0 1,0 0-1,0 0 0,1 0 1,0 0-1,1 0 0,0 0 0,0 0 1,1 0-1,1-6-104,4-26 15,1 1 0,3-1 0,0 2 0,3-1 0,10-20-15,9-10-198,3 2 0,3 1 0,19-22 198,-39 60-33,0-12 58,6 51-90,-17-5 60,0 0 0,0 0 0,0 0 0,1-1 0,0 0-1,0 0 1,0-1 0,0 0 0,1-1 0,-1 0 0,1 0 0,0 0 0,0-1 0,0-1 0,0 0 0,0 0 0,1-1 0,-1 0 0,0 0 0,3-1 5,11-5 5,1-1 0,-1-1 0,0-1 0,-1-1 0,16-10-5,145-65 53,-166 77-52,-14 6-3,0 0 1,1 0 0,-1 0 0,1 1 0,-1 0 0,1 0-1,0 0 1,0 0 0,-1 0 0,1 1 0,0-1-1,0 1 1,0 0 0,0 1 0,0-1 1,84 22-1,-66-19-4,-14-3 6,0 0-1,-1 1 0,1 0 0,0 0 1,0 1-1,0 0 0,-1 0 0,1 1 1,-1 0-1,1 1 0,-1-1 0,3 4 0,-1 3-14,-1 0 1,0 1-1,-1 0 0,0 1 0,-1-1 1,0 1-1,4 13 14,-8-20-4,70 201-53,-95-203 190,15-2-104,-1 0 0,0-1 0,0 0 0,0 0-1,0-1 1,0 0 0,0 0 0,0-1 0,1-1 0,-1 1-1,1-1 1,-1-1 0,1 0 0,0 0 0,1 0 0,-1-1-1,1 0 1,0 0 0,0-1 0,0 0 0,1-1 0,0 1 0,0-1-1,-5-7-28,10 8 8,0 1 0,1-1-1,0 1 1,-1-1 0,2 1-1,-1-1 1,1 1-1,-1-1 1,2 1 0,-1 0-1,0-1 1,1 1 0,0 0-1,1 0 1,-1 0 0,1 0-1,0 0 1,0 1-1,0-1 1,0 1 0,1 0-1,0 0 1,0 0 0,0 1-1,0-1 1,1 1-1,-1 0 1,1 0 0,2-1-8,10-8-30,0 1 1,1 0 0,0 1-1,0 1 1,1 1 0,0 1-1,15-4 30,90-18-67,-72 23-2601,1 1 84</inkml:trace>
  <inkml:trace contextRef="#ctx0" brushRef="#br0" timeOffset="49807.398">6603 5447 8434,'0'-1'109,"0"1"1,0-1-1,-1 0 1,1 0 0,0 1-1,0-1 1,0 0-1,0 0 1,0 0-1,0 1 1,1-1 0,-1 0-1,0 0 1,0 1-1,0-1 1,1 0-1,-1 0 1,0 1-1,1-1 1,-1 0 0,1 1-1,-1-1 1,1 0-1,-1 1 1,1-1-1,-1 1 1,1-1 0,-1 1-1,1-1 1,0 1-1,-1 0 1,1-1-1,0 1 1,0 0-1,-1-1 1,1 1 0,0 0-1,0 0 1,-1 0-1,1-1 1,0 1-1,0 0 1,-1 0 0,1 0-1,0 0 1,0 0-1,0 1 1,-1-1-1,1 0 1,0 0-1,0 0 1,-1 1 0,1-1-1,0 0 1,-1 1-1,1-1 1,0 1-1,-1-1 1,1 1 0,-1-1-1,1 1 1,0-1-1,-1 1 1,1 0-1,-1-1-109,5 10 57,0 1-1,0 0 0,-1 0 0,0 0 1,-1 0-1,-1 0 0,1 1 0,-2-1 1,0 1-1,0 1-56,1 7 20,19 469 775,-20-477-731,0 0 0,2 0 0,-1-1 1,1 1-1,1 0 0,0-1 0,0 0 0,1 0 0,3 3-64,-7-12 49,0 0-1,1 0 0,-1 0 0,1 0 0,-1 0 1,1 0-1,0 0 0,0-1 0,0 1 0,0-1 1,0 1-1,0-1 0,0 0 0,0 0 0,1 0 1,-1 0-1,0 0 0,1-1 0,-1 1 0,0-1 1,1 1-1,-1-1 0,1 0 0,-1 0 0,1 0 1,-1 0-1,1 0 0,-1-1 0,1 1 1,-1-1-1,0 1 0,1-1 0,-1 0 0,0 0 1,1 0-1,-1-1 0,2 0-48,72-64 1684,-36 18-1057,-2-2 0,-2-1 0,-2-2 0,0-7-627,-26 47 50,182-350 862,-173 327-855,-14 24-77,-8 15-42,-9 14-98,4-4-757,1 0 1,0 1 0,1 0 0,0 0 0,1 1-1,-4 15 917,8-5-4423,10-7-685</inkml:trace>
  <inkml:trace contextRef="#ctx0" brushRef="#br0" timeOffset="50239.71">7341 5951 6993,'0'3'293,"1"-1"0,1 1 0,-1 0 0,0-1 0,1 1 0,-1-1-1,1 1 1,0-1 0,0 0 0,0 0 0,0 0 0,0 0 0,0 0-1,0 0 1,1 0 0,-1-1 0,1 1 0,-1-1 0,1 0 0,0 0-1,-1 0 1,1 0 0,0 0 0,0-1 0,0 1 0,-1-1 0,1 0-1,0 1 1,0-1 0,0-1 0,0 1 0,0 0 0,0-1 0,0 1-1,-1-1 1,1 0 0,2-1-293,5-7 417,0-1-1,-1 0 0,0-1 1,0 0-1,-2 0 1,1-1-1,-1 0 1,-1 0-1,0-1 0,-1 1 1,0-1-1,1-8-416,0-8 237,-5 28-234,-1 1-1,0-1 1,0 1-1,0-1 1,0 1-1,0-1 1,1 1-1,-1-1 1,0 1-1,0-1 1,0 1-1,0-1 1,0 1-1,-1-1 1,1 1-1,0-1 1,0 1-1,0-1 1,0 1-1,-1-1 1,1 1-1,0-1 1,0 1-1,-1-1 1,1 1-1,0 0 1,-1-1-1,1 1 1,0 0-1,-1-1 1,1 1-1,-1 0 1,1-1-1,0 1 1,-1 0-1,1 0 1,-1-1-1,1 1 0,-1 0 1,1 0-1,-1 0 1,1 0-1,-1 0 1,1-1-1,-1 1 1,1 0-1,-1 0 1,1 1-1,-1-1 1,1 0-1,-1 0 1,0 0-3,-41 38-21,31-24 14,0 0 1,1 0 0,0 1 0,1 0-1,1 0 1,0 1 0,2 1 0,-1-1 0,1 3 6,5-18-1,1 0 0,-1 0 0,0 1 0,0-1 0,1 0 0,-1 0 1,1 0-1,-1 0 0,1 1 0,-1-1 0,1 0 0,0 0 0,0 1 1,0-1-1,-1 0 0,1 0 0,0 1 0,1-1 0,-1 0 0,0 1 1,0-1-1,0 0 0,1 0 0,-1 1 0,1-1 0,-1 0 0,1 0 0,-1 0 1,1 0-1,0 0 0,0 0 0,-1 0 0,1 0 0,0 0 0,0 0 1,0 0-1,0 0 0,0 0 0,0-1 0,0 1 0,0 0 0,1-1 1,-1 1-1,0-1 0,0 1 0,0-1 0,1 0 0,0 1 1,112-48-50,-66 23 68,-28 15-8,1 1 0,-1 0 0,2 2 0,-1 1 0,12-2-10,-31 7-1,-1-1 1,1 1-1,0 0 0,-1 0 1,1 0-1,0 0 1,0 0-1,-1 0 1,1 0-1,0 0 1,-1 1-1,1-1 1,0 1-1,-1-1 1,1 1-1,0 0 1,-1 0-1,1 0 0,-1-1 1,0 1-1,1 0 1,-1 1-1,0-1 1,1 0-1,-1 0 1,0 1-1,0-1 1,0 0-1,0 1 1,0-1-1,-1 1 1,1-1-1,0 1 0,-1 0 1,1 0 0,22-102 343,-19 72-301,-1 1 0,0-1 1,-2 0-1,-2 0 0,0 1 1,-2-1-1,-1 1 0,-6-24-42,1 32-73,9 19 69,0 0 0,-1 0 0,1 0 0,0 0 0,-1 0 1,1 0-1,0 0 0,-1 0 0,1 0 0,0 0 0,0 0 0,-1 1 0,1-1 0,0 0 0,-1 0 0,1 0 1,0 0-1,0 1 0,0-1 0,-1 0 0,1 0 0,0 0 0,0 1 0,0-1 0,-1 0 0,1 0 0,0 1 0,0-1 1,0 0-1,0 1 0,0-1 0,0 0 0,-1 0 0,1 1 0,0-1 0,0 0 0,0 1 0,0-1 0,0 0 1,0 1-1,0-1 0,0 0 0,1 0 0,-1 1 0,0-1 0,0 0 0,0 1 0,0-1 0,0 0 0,0 0 0,0 1 1,1-1-1,-1 0 0,0 0 0,0 1 0,0-1 0,1 0 0,-1 0 0,0 0 0,0 1 0,1-1 0,-1 0 4,1 4-181,1-1 0,0 0-1,-1 1 1,1-1-1,0 0 1,1 0-1,-1 0 1,0 0 0,1 0-1,0-1 1,-1 1-1,1-1 1,0 0 0,0 0-1,1 0 1,-1 0-1,0 0 1,1 0-1,-1-1 1,1 0 0,-1 0-1,1 0 1,0 0-1,-1 0 1,1-1 0,0 0-1,0 0 1,-1 0-1,1 0 1,2-1 181,43-5-3529</inkml:trace>
  <inkml:trace contextRef="#ctx0" brushRef="#br0" timeOffset="50562.665">7979 5291 10714,'-28'19'6553,"14"34"-5264,13-45-1137,-4 23 28,2-1 1,2 1-1,0 0 0,4 24-180,-2-43 59,1 0-1,0 0 1,1 0-1,0 0 1,0 0-1,2 0 1,-1-1-1,1 0 1,1 0-1,0 0 1,1-1-1,0 0 1,4 4-59,-7-10 16,0-1 1,0 0 0,1 0-1,-1-1 1,1 1 0,0-1-1,0 0 1,0 0 0,0 0 0,0-1-1,0 0 1,0 0 0,1 0-1,-1-1 1,0 1 0,1-1-1,-1-1 1,0 1 0,1-1-1,-1 0 1,0 0 0,0 0 0,0-1-1,0 1 1,0-2 0,0 1-1,0 0 1,-1-1 0,1 0-1,-1 0 1,3-2-17,3-1 48,-8 4-38,0 0 1,0 0-1,1 1 1,-1-1-1,0 0 1,1 1-1,-1-1 1,1 1-1,0 0 1,-1 0-1,1 0 1,0 0-1,-1 0 1,1 1 0,0-1-1,0 1 1,0 0-1,0 0 1,0 0-1,-1 0 1,1 0-1,0 1 1,0-1-1,0 1 1,-1 0-1,1 0 1,0 0-1,-1 0 1,1 0 0,-1 1-1,1-1 1,-1 1-1,1-1 1,-1 1-1,1 1-10,55 104 96,-58-107-93,1 1-1,0-1 1,-1 0-1,1 1 1,0-1-1,-1 0 1,1 1-1,0-1 1,0 0-1,-1 0 1,1 0-1,0 0 1,0 0-1,0 0 1,-1 0-1,1 0 1,0 0-1,0 0 1,-1 0-1,1 0 1,0 0-1,0-1 1,-1 1-1,1 0 1,0-1-1,-1 1 1,1 0-1,0-1 1,-1 1-1,1-1 1,0 1-1,-1-1 1,1 1-1,-1-1 1,1 1-1,-1-1 1,1 0-1,-1 1 1,0-1-1,1 0 1,-1 0-1,0 1 1,1-1-1,-1 0 1,0 0-3,16-35-1218,16-46-5625,-11 37 1566</inkml:trace>
  <inkml:trace contextRef="#ctx0" brushRef="#br0" timeOffset="51645.306">8588 5540 7842,'0'-23'9918,"-34"13"-5920,30 13-3980,0-1 1,0 1-1,0 0 0,0 0 0,0 1 1,1-1-1,-1 1 0,1 0 1,0 0-1,0 0 0,1 0 0,-1 0 1,1 0-1,0 1 0,0-1 1,0 1-1,1 0 0,0 0 0,0-1 1,0 1-1,0 3-18,2 72-59,-1-78 60,1 0 0,-1 1 0,1-1 0,0 0 0,0 1 0,0-1 0,0 0 0,1 0 0,-1 0 0,1 0 0,-1 0 0,1 0 0,-1-1 0,1 1 0,0 0 0,0-1 0,0 1 0,0-1 0,0 0 0,0 0 0,0 1 0,1-2 0,-1 1 0,0 0 0,1 0 0,-1-1 0,0 1 0,1-1 0,-1 0 0,1 1 0,2-1-1,7-3 24,0 1-1,0-2 1,0 0 0,0 0-1,-1-1 1,0 0 0,0-1-1,0 0 1,0-1 0,-1 0-1,0-1 1,2-3-24,10-6 54,-1-2 1,-1 0-1,-1-2 0,-1 0 0,0-1 1,12-22-55,9-47 88,-40 92-91,1-1 0,-1 1 1,1-1-1,-1 1 0,1-1 1,-1 1-1,0-1 0,1 1 1,-1-1-1,0 0 0,1 0 1,-1 1-1,0-1 1,1 0-1,-1 0 0,0 0 1,0 1-1,1-1 0,-1 0 1,0 0-1,0 0 0,1 0 1,-1-1-1,0 1 0,1 0 1,-1 0-1,0 0 1,0-1-1,1 1 0,-1 0 1,0-1-1,1 1 0,-1 0 1,1-1-1,-1 1 0,0-1 1,1 1-1,-1-1 0,1 1 1,-1-1-1,1 1 0,-1-1 1,1 0-1,0 1 1,-1-1-1,1 0 0,0 1 1,0-1-1,-1 0 0,1 1 1,0-1-1,0 0 0,0 0 1,0 1-1,0-1 0,0 0 1,0 0-1,0 1 1,0-1-1,0 0 3,-7 10-19,0 0 1,1 0-1,0 1 1,1 0-1,0 0 0,1 0 1,0 1-1,0 0 1,1 0-1,0 0 1,1 0-1,0 0 0,1 4 19,0-13 0,1 1-1,0-1 0,-1 0 1,1 0-1,0 0 0,0 0 1,0 0-1,0 0 0,1 1 1,-1-1-1,1 0 0,-1 0 1,1 0-1,0 0 0,0 0 1,-1 0-1,1 0 0,1 0 0,-1-1 1,0 1-1,0 0 0,1-1 1,-1 1-1,1-1 0,-1 1 1,1-1-1,0 1 0,-1-1 1,1 0-1,0 0 0,0 0 1,0 0-1,0 0 0,0-1 1,0 1-1,0-1 0,0 1 0,0-1 1,2 1 0,5-3 23,0 1-1,0-1 1,0-1 0,0 0 0,0 0 0,0-1 0,-1 0-1,0 0 1,0-1 0,0 0 0,0 0 0,-1-1 0,0 0 0,0 0-1,0-1 1,3-5-23,16-11 52,-1-1-1,-2-2 1,0 0-1,-2-2 1,-1 0-1,-1-1 1,-1-1-1,-2-1 1,-1 0-1,11-34-51,-24 59-4,1-1 0,-1 1 0,-1-1 0,1 1 0,-1-1 0,-1 1-1,1-1 1,-1 0 0,0 0 0,0 1 0,-1-1 0,0 0 0,0 1 0,-1-1 0,0 1 0,0-1 0,0 1 0,-1 0 0,-1-3 4,3 8-5,0 1 0,0-1 0,1 1 0,-1-1 0,0 1 0,0-1 0,0 1 0,0 0 0,0-1 0,0 1 0,0 0 0,0 0 0,0 0 0,0 0 0,0 0 0,0 0 0,0 0 0,0 0 0,0 0 0,0 0 0,0 0 0,0 1 0,0-1 0,0 0 0,0 1 0,1-1 0,-1 1 0,0-1 0,0 1 1,0-1-1,0 1 0,1 0 0,-1-1 0,0 1 0,1 0 0,-1 0 0,0-1 0,1 1 0,-1 0 0,1 0 0,-1 0 0,1 0 0,0 0 0,-1 0 5,-8 15-37,1 0 1,1 0-1,0 1 1,2 0-1,-1 0 0,2 0 1,-1 12 36,1-11-16,0 1 0,2-1 1,0 1-1,2 0 0,0-1 0,0 1 1,3 5 15,-3-18-1,1 0 1,1-1-1,-1 1 1,1 0-1,-1-1 1,2 0 0,-1 1-1,0-1 1,1 0-1,0 0 1,1-1-1,-1 1 1,1-1 0,-1 1-1,1-1 1,1 0-1,-1 0 1,0-1-1,1 1 1,0-1 0,0 0-1,0-1 1,0 1-1,0-1 1,1 0-1,-1 0 2,5 0 7,0 0 1,-1-1 0,1 0-1,0 0 1,0-1 0,0 0 0,0-1-1,0 0 1,-1-1 0,1 0 0,0-1-1,-1 1 1,0-2 0,1 0 0,-1 0-1,4-3-8,8-4 32,0-2 0,-1 0-1,-1-2 1,0 0-1,-1-1 1,4-6-32,-7 6 14,0-1 0,-2 0 0,0-1 0,-1-1 0,0 0-1,-2-1 1,0 0 0,-1 0 0,-2-1 0,0 0 0,-1 0 0,-1-1 0,-1 0 0,0 0 0,-2 0 0,-1 0 0,-1 0 0,-1-13-14,-17-22-70,17 57 67,0 0-1,1 0 1,-1-1-1,0 1 1,1 0-1,-1 0 1,0 0 0,1 0-1,-1 0 1,0 0-1,0 0 1,1 0-1,-1 0 1,0 0-1,1 0 1,-1 1-1,0-1 1,1 0-1,-1 1 1,1-1-1,-1 0 1,0 1 0,1-1-1,-1 0 1,1 1-1,-1-1 1,1 1-1,-1-1 1,1 1-1,-1-1 1,1 1-1,-1 0 1,1-1-1,0 1 1,-1-1-1,1 1 1,0 0 0,0-1-1,0 1 1,-1 0-1,1-1 1,0 1-1,0 0 1,0 0-1,0-1 1,0 1-1,0 0 1,0-1-1,0 1 1,1 0-1,-1-1 1,0 1 0,0 0-1,0-1 1,1 1 3,-2 18-33,0 0 1,1 0 0,1 0 0,1-1-1,1 1 1,4 15 32,-2-8-12,2 11 9,2-1 0,2 1 0,1-1 0,1-1 0,2-1 0,2 0 0,10 15 3,11 15 27,-72-130 84,-4 1 1,-2 2-1,-26-30-111,62 85 9,17 17-38,-1-1-7,-1 0 23,1 0 0,0-1-1,1 0 1,-1-1 0,1 0-1,1-1 1,-1-1 0,1 0-1,0-1 1,0 0 0,13 0 13,-15-2-33,1-2 1,0 1-1,-1-2 1,1 0 0,-1 0-1,1-1 1,-1-1-1,0 0 1,0 0-1,-1-1 1,1-1 0,-1 0-1,0 0 1,-1-1-1,0-1 1,0 0 0,0 0-1,-1-1 1,0 0-1,-1-1 1,0 1 0,0-2-1,-1 1 1,-1-1-1,1 0 1,-2 0 0,0-1-1,0 0 1,-1 0-1,2-8 33,-6 20-2,0-1-1,1 1 0,-1-1 0,0 1 1,1-1-1,-1 0 0,0 1 0,0-1 0,1 1 1,-1-1-1,0 0 0,0 1 0,0-1 1,0 1-1,0-1 0,0 0 0,0 1 1,0-1-1,0 0 0,0 1 0,0-1 1,0 1-1,-1-1 0,1 0 0,0 1 1,0-1-1,-1 1 0,1-1 0,0 1 0,-1-1 1,1 1-1,0-1 0,-1 1 0,1-1 1,-1 1-1,1-1 0,-1 1 0,1 0 1,-1-1-1,1 1 0,-1 0 0,0-1 3,-24 79-288,8 37 241,17-109 67,0 0 1,0 0-1,1-1 0,0 1 0,0 0 0,0-1 0,1 1 0,0-1 0,0 1 0,0-1 0,1 0 0,-1 0 0,1 0 1,1 0-1,-1 0 0,1-1 0,-1 1 0,1-1 0,1 0-20,26 12 223,-31-16-241,0-1 1,1 0-1,-1 1 1,0-1-1,0 0 1,0 0-1,0 1 1,0-1-1,0 0 1,0 0-1,0 1 1,0-1-1,0 0 1,-1 0-1,1 1 1,0-1-1,0 0 1,-1 1-1,1-1 1,0 0-1,-1 1 1,1-1-1,-1 1 1,1-1-1,-1 1 1,1-1-1,-1 0 1,1 1-1,-1 0 1,0-1-1,1 1 1,-1-1-1,0 1 1,1 0-1,-2-1 18,-1-2-1084,-17-20-936</inkml:trace>
  <inkml:trace contextRef="#ctx0" brushRef="#br0" timeOffset="52667.393">9973 5338 8850,'16'-66'9692,"34"-24"-7208,-25 48-2036,21-42-377,-43 83-79,-1 0 1,0 0-1,1-1 1,-1 2-1,1-1 1,-1 0-1,1 0 1,-1 1-1,1 0 1,-1-1-1,1 1 1,-1 0-1,1 0 1,0 0-1,-1 1 1,1-1-1,-1 1 1,1-1-1,-1 1 1,1 0-1,-1 0 1,1 0-1,-1 0 1,0 0 0,0 1-1,1-1 1,-1 1-1,0-1 1,0 1-1,-1 0 1,1 0-1,1 2 8,-2-4-2,7 7-12,0 0 1,0 1-1,-1 0 0,0 0 0,-1 1 0,0 0 1,0 0-1,0 0 0,-2 1 0,1 0 0,-1 0 1,0 0-1,0 4 14,18 39 15,-22-52-12,0 0 0,1 0 0,-1 0 0,0 0 0,1 0-1,-1 0 1,1 0 0,0 0 0,-1 0 0,1 0 0,0-1 0,0 1-1,-1 0 1,1 0 0,0 0 0,0-1 0,0 1 0,0-1 0,0 1-1,0-1 1,0 1 0,0-1 0,0 1 0,0-1 0,0 0 0,0 0 0,0 1-1,0-1 1,1 0 0,-1 0 0,0 0 0,0 0 0,0 0 0,0 0-1,1-1-2,34-24 90,-29 20-81,130-134 140,-99 79-71,-41 72-100,1 1 0,0-1 0,1 1 0,0 0 0,1-1 0,0 1 0,1 0 0,1-1 0,0 1 0,0-1 0,2 0 0,-1 0 0,2 0 0,0 2 22,-4-12 4,0 0 0,0 0-1,0 0 1,1 0 0,-1 0 0,0 0 0,1 0 0,0-1 0,-1 1 0,1 0 0,0-1 0,0 1 0,0-1 0,0 0 0,0 0 0,0 0 0,0 0 0,0 0 0,0 0 0,1 0 0,-1-1 0,0 1 0,1-1 0,-1 1 0,0-1 0,1 0 0,-1 0 0,1 0 0,-1-1 0,0 1 0,1 0 0,-1-1 0,0 0 0,0 1 0,1-1 0,-1 0 0,1 0-4,73-51 247,-69 47-238,0 0-1,0 0 0,-1-1 1,0 0-1,0 0 0,-1-1 1,0 0-1,0 0 1,0 0-1,-1 0 0,0-1 1,-1 0-1,1 1 0,-1-1 1,-1-1-1,0 1 0,0 0 1,0 0-1,-1-1 0,-1 1 1,1-1-1,-1 1 1,-1-1-1,1 1 0,-1-1 1,-1 1-1,0 0 0,0-1 1,-1 1-1,-2-7-8,-1 7-222,-1-1 1,1 1-1,-2 0 0,1 1 1,-1-1-1,0 1 0,0 1 1,-1 0-1,0 0 0,0 1 0,0 0 1,-1 0-1,-2 0 222,-30-1-3737,27 11 1105</inkml:trace>
  <inkml:trace contextRef="#ctx0" brushRef="#br0" timeOffset="52974.686">10446 4619 7746,'-12'-11'2352,"5"-3"553,4 14-2209,3 0-104,3 5-160,4 3 16,-1 4-88,6 9-8,4 0-64,3 3-71,6 1-121,19-6-481,4-6-2895,8 3 791</inkml:trace>
  <inkml:trace contextRef="#ctx0" brushRef="#br0" timeOffset="53234.367">11122 4699 10098,'-27'21'5626,"1"-2"-3443,-31 25-1101,-81 80 560,137-124-1641,0 0-1,1 0 1,-1 1-1,1-1 1,-1 0 0,0 1-1,1-1 1,-1 1-1,1-1 1,-1 0 0,1 1-1,0-1 1,-1 1-1,1-1 1,-1 1-1,1 0 1,0-1 0,0 1-1,-1-1 1,1 1-1,0 0 1,0-1 0,-1 1-1,1-1 1,0 1-1,0 0 1,0-1-1,0 1 1,0 0 0,0-1-1,0 1 1,0 0-1,1-1 1,-1 1 0,0 0-1,0-1 1,0 1-1,1-1 1,-1 1-1,0-1 1,1 1 0,-1 0-1,0-1 1,1 1-1,-1-1 1,1 1 0,-1-1-1,1 0 1,-1 1-1,1-1 1,-1 1-1,1-1 1,-1 0 0,1 1-1,0-1 0,42 11-259,-33-10 190,7 2-63,223 54-1322,-237-56 1443,0-1 5,0 0 0,0 1 0,0 0 0,0 0-1,0 0 1,0 0 0,0 0 0,0 0 0,0 1 0,0-1 0,-1 1 0,1 0 0,-1 0 0,1 0-1,-1 0 1,0 1 0,1-1 0,-1 0 0,0 1 0,-1 0 0,1-1 0,0 1 0,-1 0 0,0 0 0,1 0-1,-1 0 1,0 3 6,-4 0 44,0 0 0,0 0-1,-1 0 1,0 0-1,0-1 1,0 0 0,-1 1-1,1-2 1,-1 1-1,-1 0 1,1-1 0,-1 0-1,1-1 1,-1 1-1,0-1 1,-5 2-44,7-3 41,-14 9 165,-1-1 1,0-1-1,-1 0 0,0-2 0,0 0 1,-1-2-1,1 0 0,-1-1 1,-14 1-207,30-5-339,0 0 1,0-1 0,0 1 0,0-1-1,-1 0 1,1 0 0,1-1 0,-1 1-1,0-1 1,0 0 0,1 0 0,-1-1 0,-2-1 338,-22-21-3321</inkml:trace>
  <inkml:trace contextRef="#ctx0" brushRef="#br0" timeOffset="54312.262">8090 6593 10154,'-2'-3'475,"0"0"0,0 1 0,0-1 0,0 1 0,-1 0 0,1 0-1,-1-1 1,1 2 0,-1-1 0,0 0 0,0 1 0,0-1 0,0 1 0,0 0 0,0 0 0,0 0-1,-1 0-474,-52 7 2404,47-2-2390,0 0 0,1 1 0,0 0 0,0 0 0,0 0 0,1 1 0,0 0 1,0 1-1,0-1 0,1 1 0,-5 7-14,6-6-2,-1 0 0,2 0 0,-1 0 0,1 1 1,0-1-1,1 1 0,0 0 0,0 0 0,1 0 0,0 1 1,1-1-1,0 0 0,1 1 0,-1-1 0,2 1 1,-1-1-1,2 0 0,-1 1 0,1-1 0,0 0 0,1 0 1,0 0-1,1 0 0,-1-1 0,2 1 0,-1-1 0,1 0 2,0-4 5,-1-1 0,1-1 0,0 1-1,0-1 1,0 0 0,0 0-1,0 0 1,0 0 0,0-1 0,1 0-1,-1 0 1,1-1 0,-1 0-1,0 0 1,1 0 0,-1 0 0,1-1-1,-1 0 1,0 0 0,1 0-1,-1-1 1,0 1 0,0-1 0,0-1-1,0 1 1,-1-1 0,1 0-1,0 0 1,-1 0 0,2-2-5,27-16 47,-1-2 0,-1-1-1,-1-1 1,-1-2 0,-1-1 0,-2-1 0,0-2-47,-7 7 33,-1 0-1,-1 0 1,-1-2 0,-2 0-1,0-1 1,-2 0 0,-1-1-1,-1 0 1,-2-1 0,5-26-33,-12-20 85,-9 73-93,-15 67-128,16-43 119,2 0 1,0 0-1,1 1 0,1 0 1,1 0-1,1 0 1,2 0-1,0 0 0,1 0 1,1 0-1,6 19 17,-7-37 6,1-1 0,0 1 0,0-1 0,0 0-1,0 0 1,1 0 0,-1-1 0,1 1 0,0-1 0,0 0-1,1 0 1,-1 0 0,1-1 0,-1 1 0,1-1 0,0 0-1,-1-1 1,1 1 0,0-1 0,0 0 0,0 0 0,1 0 0,-1-1-1,0 0 1,0 0 0,0 0 0,0-1 0,0 1 0,0-1-1,0 0 1,0-1 0,0 1 0,0-1 0,0 0 0,-1 0-1,1-1 1,1-1-6,13-4 33,-1-1-1,0-1 0,0-1 1,-1-1-1,0 0 0,-1-1 1,-1-1-1,0 0 0,-1-1 1,0-1-1,-2 0 0,2-4-32,-11 18 6,0-2 0,-1 1 0,1 0-1,-1 0 1,0-1 0,0 1 0,0-1-1,-1 0 1,1 0 0,-1 1-1,0-1 1,0 0 0,0 0 0,-1 0-1,1 0 1,-1 0 0,0 0 0,0 0-1,0 0 1,-1-1 0,0 1 0,1 1-1,-2-3-5,1 5-3,0 0 0,-1 0 0,1 0 0,-1 1 0,1-1-1,-1 0 1,0 1 0,1-1 0,-1 1 0,0-1 0,1 1-1,-1 0 1,0 0 0,1 0 0,-1 0 0,0 0 0,1 0-1,-1 0 1,0 0 0,1 1 0,-1-1 0,0 1 0,1-1-1,-1 1 1,1 0 0,-1-1 0,1 1 0,-1 0 0,1 0 0,-1 0-1,1 0 1,0 1 0,0-1 0,0 0 0,-1 1 3,-7 6-15,0 1 1,1 0-1,0 1 0,1-1 1,0 2-1,0-1 1,1 1-1,0 0 1,1 0-1,0 0 1,1 2 14,3-12 2,0 0 0,1 1 1,-1-1-1,0 0 0,1 0 1,-1 1-1,1-1 1,0 0-1,-1 1 0,1-1 1,0 0-1,0 1 0,0-1 1,0 0-1,0 1 0,0-1 1,0 0-1,1 1 0,-1-1 1,0 0-1,1 1 1,-1-1-1,1 0 0,-1 0 1,1 1-1,0-1 0,-1 0 1,1 0-1,0 0 0,0 0 1,0 0-1,0 0 0,0 0 1,0 0-1,0 0 1,0-1-1,0 1 0,0 0 1,0-1-1,1 1 0,-1-1 1,0 1-1,1-1-2,70-21 177,136-35 66,-187 51-237,1 2 0,1 1 0,-1 1 0,0 1 0,0 0 0,0 2-1,17 4-5,-35-6 9,-1 0 0,0 0 0,0 1 0,1-1 0,-1 1-1,0 0 1,0 0 0,0 0 0,0 1 0,0-1-1,0 1 1,0 0 0,0-1 0,0 1 0,-1 1 0,1-1-1,-1 0 1,0 0 0,0 1 0,1 0 0,-2-1-1,1 1 1,0 0 0,0 0 0,-1 0 0,0 0 0,1 0-1,-1 0 1,0 0 0,-1 0 0,1 2-9,1-37 558,-1-1-1,-2 1 1,-1 0 0,-3-12-558,-8-40-489,-3 1-1,-18-47 490,35 129-168,0 0 1,1 1-1,-1-1 0,1 1 0,-1-1 0,0 1 1,1 0-1,-1 0 0,1-1 0,-1 1 0,1 0 1,-1 0-1,1 0 0,-1 1 0,1-1 1,-1 0-1,0 1 0,1-1 0,-1 0 0,1 1 1,-1 0-1,0-1 0,0 1 0,1 0 0,-1 0 1,0-1-1,0 1 0,0 0 0,0 0 1,0 0-1,0 1 0,0-1 0,0 0 0,0 1 168,16 7-2558,23 7-1750</inkml:trace>
  <inkml:trace contextRef="#ctx0" brushRef="#br0" timeOffset="54620.59">8510 5106 12027,'8'-23'3616,"12"3"705,12 4-3385,19-3-423,7 4-329,15 0-80,-1 4 2128,-9-2-6553</inkml:trace>
  <inkml:trace contextRef="#ctx0" brushRef="#br0" timeOffset="56065.493">7128 7640 10850,'-1'-62'6880,"1"61"-6825,-1 0 0,0 0 0,1 1-1,-1-1 1,0 0 0,0 0 0,0 1-1,0-1 1,0 0 0,0 1 0,1-1-1,-1 1 1,-1-1 0,1 1 0,0-1-1,0 1 1,0 0 0,0 0 0,0 0-1,0-1 1,0 1 0,0 0 0,-1 0-1,1 0 1,0 1 0,0-1 0,0 0-1,0 0 1,0 1 0,0-1 0,0 0-1,0 1 1,0-1 0,0 1 0,0-1-1,0 1 1,0 0-55,-79 48 450,57-35-428,1 2 1,1 0 0,1 2-1,0 0 1,1 1 0,2 1-1,0 0 1,0 2 0,2 0-1,1 1 1,1 0 0,-6 15-23,10-16 14,1 0 1,1 0-1,1 1 1,1-1 0,1 1-1,1 1 1,1-1-1,1 0 1,0 1 0,2-1-1,2 1 1,0-1-1,1 0 1,1 0-1,6 18-14,-9-36 4,0 1 0,1-1 0,-1 0-1,1 0 1,0 0 0,0 0-1,0 0 1,1-1 0,0 1 0,0-1-1,0 0 1,0 0 0,1 0-1,-1-1 1,1 0 0,0 0 0,0 0-1,0 0 1,0-1 0,1 0-1,-1 0 1,1 0 0,1 0-4,4-2 55,-1 0-1,1-1 1,0 0 0,-1-1 0,1 0-1,-1 0 1,0-1 0,0 0 0,0-1 0,0 0-1,0-1 1,-1 0 0,0-1 0,0 1-1,0-2 1,-1 1 0,0-1 0,0-1 0,0 1-1,-1-1 1,-1-1 0,1 1 0,-1-1-1,-1 0 1,1 0 0,-2-1 0,1 0 0,-1 0-1,-1 0 1,0 0 0,0 0 0,-1-1-1,0 1 1,-1-1 0,0 0 0,-1 1 0,0-1-1,-1 0 1,0 1 0,-2-8-55,-19-60 308,22 78-310,-1-1 1,0 1-1,1 0 1,-1-1-1,0 1 1,1 0-1,-1 0 0,0-1 1,1 1-1,-1 0 1,0 0-1,0 0 1,1 0-1,-1 0 1,0 0-1,0 0 0,1 0 1,-1 0-1,0 0 1,0 1-1,1-1 1,-1 0-1,0 0 1,1 1-1,-1-1 0,0 0 1,1 1-1,-1-1 1,0 1-1,1-1 1,-1 1-1,1-1 0,-1 1 1,1-1-1,-1 1 1,1 0-1,-1-1 1,1 1-1,0-1 1,-1 1-1,1 0 0,0 0 1,0-1-1,-1 1 1,1 0-1,0-1 1,0 1-1,0 0 1,0 0-1,0-1 0,0 1 1,0 0-1,0 0 2,2 72-122,-2-71 119,1 0 1,0 0 0,-1 0-1,1 0 1,0-1-1,0 1 1,0 0 0,0 0-1,0-1 1,0 1-1,1-1 1,-1 1 0,0-1-1,1 0 1,-1 1-1,1-1 1,0 0-1,-1 0 1,1 0 0,0 0-1,-1 0 1,1-1-1,0 1 1,0 0 0,0-1-1,0 0 1,0 1-1,0-1 1,0 0-1,0 0 1,0 0 0,0 0-1,0 0 1,0 0-1,-1-1 1,2 0 2,13-4 17,-1-2-1,-1 0 1,1-1-1,-1-1 1,-1 0 0,0-1-1,0 0 1,-1-1 0,0 0-1,9-11-16,-6 7 26,6-1-39,-14 38-125,-23 84-100,-8 99-80,24-202 116,-1 0 0,1-1-1,0 1 1,0 0 0,0 0-1,0-1 1,0 1 0,0 0 0,1 0-1,0-1 1,-1 1 0,1 0-1,0-1 1,0 1 0,0-1 0,1 1-1,-1-1 1,0 0 0,1 1-1,0-1 1,0 0 0,-1 0 0,1 0-1,0 0 1,3 1 202,22-12-3878</inkml:trace>
  <inkml:trace contextRef="#ctx0" brushRef="#br0" timeOffset="57076.505">7512 7819 9754,'18'-19'7500,"0"25"-5685,-9 4-1731,-1 0 0,0 0-1,-1 0 1,0 1 0,-1 0-1,0 1 1,0 0 0,-1-1-1,-1 2 1,0-1 0,0 1-84,47 174 456,-51-187-446,0 0 0,0-1 1,-1 1-1,1 0 0,0-1 0,0 1 1,0 0-1,0 0 0,0-1 0,0 1 1,0 0-1,0-1 0,0 1 1,0 0-1,0 0 0,0-1 0,1 1 1,-1 0-1,0 0 0,0-1 0,0 1 1,0 0-1,0 0 0,0-1 1,1 1-1,-1 0 0,0 0 0,0-1 1,0 1-1,1 0 0,-1 0 0,0 0 1,0 0-1,1-1 0,-1 1 1,0 0-1,0 0 0,1 0 0,-1 0 1,0 0-1,1 0 0,-1 0 0,0 0 1,0 0-1,1 0 0,-1 0 1,0 0-1,0 0 0,1 0 0,-1 0 1,0 0-1,1 0 0,-1 0 0,0 0 1,0 0-1,1 0 0,-1 1 1,0-1-1,0 0 0,1 0 0,-1 0 1,0 0-1,0 1 0,0-1 0,1 0 1,-1 0-1,0 0 0,0 1 1,0-1-1,1 0-10,6-25 424,-3-11-131,-1-1 0,-1 1 0,-3-1 0,-1 0 0,-1 1 1,-8-34-294,6 58 22,5 28-83,1-7 50,1 1-1,0 0 1,1-1-1,0 1 1,1-1-1,0 0 1,0 0-1,1-1 1,0 1-1,1-1 1,-1 0-1,2 0 1,-1-1-1,1 0 1,3 2 11,-8-7 1,0-1 0,1 1-1,0-1 1,-1 0 0,1 0 0,0 0-1,0 0 1,-1-1 0,1 1 0,0-1-1,0 0 1,0 0 0,0 0 0,0 0 0,0 0-1,-1 0 1,1-1 0,0 0 0,0 1-1,0-1 1,-1 0 0,1 0 0,0-1 0,-1 1-1,2-1 0,61-45 61,-58 40-52,9-5 13,0-1-1,-1-1 1,-1 0-1,0-1 1,-1-1-1,-1 0 1,-1-1-1,0 0 1,-1 0-1,5-12-21,-8-33 28,-7 61-31,-1 1 0,1-1 0,-1 0 0,1 1 0,-1-1 0,1 0 0,-1 1 0,1-1 0,-1 1 0,1-1 0,-1 1 0,0-1 0,1 1 0,-1 0 0,0-1 0,1 1 0,-1 0 0,0-1 0,0 1 0,1 0 0,-1 0 0,0 0 0,0-1 0,1 1 0,-1 0 0,0 0 0,0 0 0,0 0 0,1 1 0,-1-1 0,0 0 0,0 0 0,1 0 0,-1 1 0,0-1 0,0 0 0,1 1 0,-1-1 0,0 0 0,1 1 0,-1-1 0,1 1 0,-1-1 0,1 1 0,-1 0 0,0-1 0,1 1 0,0-1 1,-1 1-1,1 0 0,-1-1 0,1 1 0,0 0 0,0 0 0,-1-1 0,1 1 0,0 0 0,0 0 0,0-1 0,0 1 0,0 0 0,0 0 0,0 0 0,0-1 0,0 1 0,0 0 3,-7 14-20,1 1 1,0 0-1,1 0 1,1 0-1,1 1 1,0 0-1,1-1 0,0 1 1,2 0-1,0 0 1,2 7 19,-2-21-1,0-1 1,0 0-1,0 0 0,1 0 0,-1 0 1,1 1-1,-1-1 0,1 0 0,0 0 1,0 0-1,0 0 0,0 0 1,0-1-1,0 1 0,1 0 0,-1 0 1,0-1-1,1 1 0,0-1 1,-1 1-1,1-1 0,0 0 0,0 0 1,0 0-1,0 0 0,0 0 1,0 0-1,0 0 0,0 0 0,0-1 1,0 1-1,0-1 0,0 0 1,0 1-1,1-1 0,-1 0 0,0 0 1,0-1-1,0 1 0,0 0 1,2-1 0,17-7 29,-2 0 1,1-2-1,-1 0 1,-1-1 0,1 0-1,-2-2 1,13-11-30,-24 19 9,203-176 192,-209 182-203,0-1-1,0 1 1,-1 0-1,1 0 1,0 0-1,1-1 1,-1 1-1,0 0 1,0 0 0,0 0-1,0-1 1,1 1-1,-1 0 1,0 0-1,1-1 1,-1 1-1,0 0 1,1-1-1,-1 1 1,1 0 0,-1-1-1,1 1 1,-1-1-1,1 1 1,0-1-1,-1 1 1,1-1-1,0 1 1,-1-1 0,1 0-1,0 1 1,0-1-1,-1 0 1,1 1-1,0-1 1,0 0-1,0 0 1,-1 0-1,1 0 1,0 0 0,0 0-1,0 0 1,-1 0-1,1 0 1,0 0-1,0 0 1,0-1-1,-1 1 1,1 0 0,0-1-1,0 1 1,-1 0-1,1-1 1,0 1-1,-1-1 1,1 1-1,-1-1 1,1 1 0,0-1-1,-1 1 1,1-1-1,-1 0 1,1 1-1,-1-1 1,0 0-1,1 0 1,-1 1 2,13 181-216,-13-180 218,0 0 0,0 1 0,1-1 0,-1 0 0,0 1 0,1-1 0,0 0 0,-1 0 0,1 1 0,0-1 0,-1 0 0,1 0 0,0 0 0,0 0 0,0 0 0,0 0 0,0 0 0,0 0 0,0-1 0,0 1 0,0 0 0,1 0 0,-1-1 0,0 1 0,0-1 0,1 1 0,-1-1 0,0 0 0,1 1 0,-1-1 0,0 0 0,1 0 1,-1 0-1,0 0 0,1 0 0,-1 0 0,0-1 0,1 1-2,49-24 146,-36 13-154,0-1 1,-1-1-1,0 0 1,-1 0-1,-1-2 1,0 0-1,-1 0 1,0-1-1,-2 0 1,6-12 7,-15 3-3796,-23 41-4437,10 10 2882</inkml:trace>
  <inkml:trace contextRef="#ctx0" brushRef="#br0" timeOffset="57362.709">8903 7382 7362,'1'-1'87,"4"-7"777,-1 1 1,1 0-1,1 0 0,-1 1 1,1 0-1,0 0 0,1 0 1,-1 1-1,1 0 1,0 0-1,0 0 0,2 1-864,41 2 1782,-44 4-1756,0 0 1,0 0-1,0 1 1,-1 0-1,1 0 1,-1 0-1,0 0 1,0 1-1,0 0 1,0 0-1,0 1 1,-1-1-1,0 1 1,0 0-1,0 0 1,-1 0-1,1 0 1,-1 1-1,0 0 1,-1-1-1,0 1 1,0 0-1,0 0 1,0 0-1,-1 1 1,0-1-1,0 0 1,-1 0-1,0 1 1,0-1-1,-1 6-26,-3 11 172,-1 0 0,-1-1 0,-1 1 0,-2-1-1,0-1 1,0 0 0,-4 3-172,-19 44 436,33-67-429,-1 0-1,0 1 1,0-1-1,1 0 1,-1 0-1,1 0 1,-1 1-1,1-1 1,0 0-1,-1 0 1,1 0-1,0 0 1,0 0-1,-1 0 1,1 0-1,0 0 1,0 0-1,0-1 1,0 1-1,0 0 1,1-1-1,-1 1 1,0 0-1,0-1 1,0 1-1,0-1 1,1 0-1,-1 1 1,0-1-1,0 0 1,1 0-1,-1 0 1,0 0 0,1 0-1,-1 0 1,0 0-1,0 0 1,1-1-1,-1 1 1,0 0-1,0-1 1,1 1-1,-1-1 1,0 1-1,1-2-6,0 2 7,133-22-876,-98 8-4956,-32 4 1254</inkml:trace>
  <inkml:trace contextRef="#ctx0" brushRef="#br0" timeOffset="57616.821">8969 7544 9722,'-19'-6'3601,"10"3"432,8 3-2497,7 1-768,15 1-248,2-2-392,18 3-80,6-5-24,15-5-424,-1-4-664,5-7-3001,-14-8 360</inkml:trace>
  <inkml:trace contextRef="#ctx0" brushRef="#br0" timeOffset="57953.558">9393 7154 8682,'-19'108'6943,"14"-73"-6512,2 0 0,1 0 0,1 0 0,2 0 0,2 0 0,2 6-431,6 9 323,2-2 0,2 1 0,9 14-323,8 28 113,-28-76-79,0 1-1,0-1 0,-2 1 1,0 0-1,0 0 0,-2 0 1,0 0-1,-1 0 1,0 0-1,-3 7-33,-5 3 338,9-26-323,0-1 0,0 1 1,0 0-1,0-1 1,0 1-1,0 0 1,0-1-1,0 1 1,-1 0-1,1-1 1,0 1-1,0 0 1,0-1-1,0 1 1,0 0-1,-1 0 0,1-1 1,0 1-1,0 0 1,-1 0-1,1-1 1,0 1-1,0 0 1,-1 0-1,1 0 1,0 0-1,0-1 1,-1 1-1,1 0 1,0 0-1,-1 0 0,1 0 1,0 0-1,-1 0 1,1 0-1,0 0 1,-1 0-1,1 0 1,0 0-1,-1 0 1,1 0-1,0 0 1,-1 0-1,1 0 1,0 0-1,-1 0 0,1 0 1,0 1-1,-1-1 1,1 0-1,0 0 1,0 0-1,-1 0 1,1 1-1,0-1 1,0 0-1,-1 0 1,1 1-1,0-1 1,0 0-1,0 0 0,-1 1 1,1-1-1,0 0 1,0 1-1,0-1 1,0 0-1,0 1 1,0-1-1,0 0-15,-9-78 1166,16-5-1012,4 0-1,3 0 1,4 1 0,11-22-154,-17 55 41,-9 38-39,2-13-4,2-1 0,0 1 0,2 0 0,1 0 1,1 1-1,3-5 2,-13 26-28,0 0 0,1 0 0,-1 0 0,0 0 1,1 0-1,-1 0 0,1 0 0,-1 1 0,1-1 0,0 0 1,0 1-1,0 0 0,0-1 0,0 1 0,0 0 1,0 0-1,0 0 0,1 0 0,-1 0 0,0 1 1,1-1-1,-1 1 0,0-1 0,1 1 0,-1 0 0,0 0 1,1 0-1,-1 0 0,1 1 0,-1-1 0,0 0 1,1 1-1,-1 0 0,0 0 0,0-1 0,1 1 1,-1 0-1,0 1 0,0-1 0,0 0 0,0 1 0,0-1 1,-1 1-1,1 0 0,0-1 0,-1 1 0,1 0 1,0 1 27,-1 0-9,-1 0 0,0 1 1,0-1-1,0 0 1,-1 0-1,1 0 1,-1 0-1,0 0 1,1 0-1,-1 0 0,-1 0 1,1-1-1,0 1 1,-1 0-1,1-1 1,-1 1-1,0 0 0,0-1 1,-2 2 8,-105 100 57,95-92-53,-1 0-1,0-1 0,-1 0 1,-1-2-1,1 0 0,-6 1-3,4-7-1498,15-14-2384,11-13-54</inkml:trace>
  <inkml:trace contextRef="#ctx0" brushRef="#br0" timeOffset="58246.978">9780 7131 8194,'-4'47'5629,"-1"-12"-4551,4-13-626,-2-5-153,1 0 0,1-1 0,1 1 0,0 0 1,1 0-1,1-1 0,1 1 0,0-1 0,1 1 0,1-1 1,0-1-1,4 7-299,-9-21 18,1 1 0,-1-1 1,1 1-1,0-1 0,0 1 0,-1-1 1,1 1-1,0-1 0,1 0 1,-1 0-1,0 1 0,0-1 1,0 0-1,1 0 0,-1 0 0,0 0 1,1-1-1,-1 1 0,1 0 1,-1 0-1,1-1 0,0 1 0,-1-1 1,1 0-1,0 1 0,-1-1 1,1 0-1,-1 0 0,1 0 0,0 0 1,-1 0-1,1 0 0,0-1 1,-1 1-1,1 0 0,0-1 1,-1 0-1,1 1 0,-1-1 0,1 0 1,-1 1-1,1-1 0,-1 0-18,44-60 622,-41 53-579,0-1-1,-1 0 1,0 0 0,-1 0-1,0 0 1,0 0-1,-1-1 1,0 1 0,-1 0-1,0-1 1,0 1 0,-1-1-1,0 1 1,-1 0-1,0 0 1,0 0 0,-1 0-1,0 0 1,-1 0 0,1 1-1,-2-1 1,1 1-1,-1 0 1,-1 0 0,0 1-1,0 0 1,0 0 0,-6-5-43,11 11-1,0 0-1,0 0 1,0 0 0,-1 0 0,1 0 0,0 0 0,-1 0 0,1 1 0,-1-1 0,1 0 0,-1 1 0,1-1 0,-1 1 0,1 0 0,-1-1 0,1 1-1,-1 0 1,0 0 0,1 0 0,-1 0 0,1 0 0,-1 0 0,0 1 0,1-1 0,-1 1 0,1-1 0,-1 1 0,1-1 0,-1 1 0,1 0 0,-1 0-1,1-1 1,0 1 0,0 0 0,-1 0 0,1 0 0,0 1 0,0-1 0,0 0 0,0 0 0,0 1 0,0-1 0,0 0 0,1 1 0,-1-1 0,0 1-1,1-1 1,-1 1 0,1-1 0,-1 3 1,1-1-42,-1 1 1,1-1-1,0 1 0,0-1 0,0 1 0,0-1 0,1 1 1,-1-1-1,1 1 0,0-1 0,0 0 0,0 1 0,1-1 0,-1 0 1,1 0-1,-1 0 0,1 0 0,0 0 0,0 0 0,1 0 1,-1-1-1,1 1 0,-1-1 0,1 1 0,0-1 0,0 0 1,0 0-1,0 0 0,0-1 0,0 1 0,0-1 0,1 0 0,-1 0 1,0 0-1,1 0 0,-1 0 0,1-1 0,-1 1 0,1-1 1,1 0 41,14-1-773,0 0 0,0-1 0,0-1 1,0-1-1,-1-1 0,1 0 0,-1-2 1,0 0-1,0-1 773,58-28-3525</inkml:trace>
  <inkml:trace contextRef="#ctx0" brushRef="#br0" timeOffset="58539.906">10320 7031 6489,'0'1'131,"0"0"0,-1-1 0,1 1 0,-1 0-1,0-1 1,1 1 0,-1-1 0,1 1 0,-1-1 0,0 1-1,1-1 1,-1 1 0,0-1 0,0 1 0,0-1-1,1 0 1,-1 0 0,0 1 0,0-1 0,0 0-1,1 0 1,-1 0 0,0 0 0,0 0 0,0 0 0,0 0-1,0 0 1,1 0 0,-1 0 0,0-1 0,0 1-1,0 0 1,1 0 0,-1-1 0,0 1 0,0-1-1,1 1 1,-1-1 0,0 1 0,1-1 0,-1 1 0,0-1-1,1 1 1,-1-1 0,1 0 0,-1 1 0,1-1-1,-1 0 1,1 0 0,0 1 0,-1-1 0,1 0-1,0 0 1,-1 0 0,1 1 0,0-1 0,0 0 0,0 0-1,0 0 1,0 0 0,0 0 0,0 1 0,0-1-1,0 0 1,0 0 0,1 0 0,-1 0 0,0 0-131,-23 18 335,-1 1 0,2 0 0,1 2 0,0 1 0,2 0 0,0 1 1,1 1-1,2 1 0,0 1 0,1 1-335,10-18 98,2-1 1,-1 1-1,1 0 1,0 0-1,1 0 1,0 1-1,0-1 0,0 0 1,1 1-1,1 5-98,0-12 16,0 1 0,1-1 0,0 1 0,-1-1 0,1 0 0,0 0 0,0 1 0,1-1 0,-1 0-1,0 0 1,1 0 0,-1 0 0,1 0 0,-1 0 0,1-1 0,0 1 0,0 0 0,0-1 0,0 0 0,0 1 0,0-1 0,0 0-1,1 0 1,-1 0 0,0 0 0,1-1 0,-1 1 0,1 0 0,-1-1 0,0 0 0,1 0 0,-1 1 0,1-2 0,-1 1 0,1 0-1,-1 0 1,1-1 0,-1 1 0,0-1 0,1 0 0,-1 0 0,0 0 0,1 0 0,-1 0 0,0 0 0,0 0 0,0-1 0,0 1-1,0-1 1,0 0-16,12-6 44,-1-1-1,0-1 0,-1 1 1,0-2-1,0 0 0,-1 0 1,-1-1-1,0 0 0,0-1 0,-2 0 1,1-1-1,-2 0 0,1 0 1,-2-1-1,0 1 0,-1-1 1,0-1-1,-2 1 0,2-11-43,-4 24 5,0 1 0,0-1 0,0 0 0,-1 0 0,1-1 0,-1 1 0,1 0 0,-1 0 0,0 0 0,0 0 0,0 0 0,0 0 0,0 0 0,0 0 0,-1-1 0,1 1 0,-1 0 0,1 0 0,-1 0 0,0 0 0,0 0 0,0 1 0,0-1 0,0 0 0,0 0 0,0 0 0,-1 1 0,1-1 0,-1 1 0,1-1 0,-1 1 0,0 0 0,1-1 0,-1 1 0,0 0 0,0 0 0,0 0 0,0 1 0,0-1 0,0 0 0,0 1 0,0-1 0,0 1 0,0-1 0,0 1 0,0 0 0,0 0 0,-1 0-5,-3 3-2,0-1-1,1 1 0,-1 0 1,0 0-1,1 1 0,0 0 1,-1 0-1,1 0 0,1 0 1,-1 1-1,1 0 0,0 0 1,0 0-1,0 1 0,1-1 1,0 1-1,0 0 0,0 0 1,1 0-1,-1 0 0,2 0 1,-1 1 2,2-5-47,0-1 0,0 1 0,0 0 1,0-1-1,1 1 0,-1 0 0,0-1 0,1 1 1,-1 0-1,1-1 0,0 1 0,0-1 1,-1 1-1,1-1 0,0 1 0,0-1 1,0 0-1,1 1 0,-1-1 0,0 0 0,0 0 1,1 0-1,-1 0 0,1 0 0,-1 0 1,1 0-1,-1-1 0,1 1 0,-1-1 1,1 1-1,0-1 0,-1 1 0,1-1 0,0 0 1,-1 0-1,1 1 0,0-1 0,-1-1 1,3 1 46,68-9-4897,-19-10 657,11-12-559</inkml:trace>
  <inkml:trace contextRef="#ctx0" brushRef="#br0" timeOffset="59152.89">10695 6831 7634,'0'-1'201,"0"0"0,-1 1 0,1-1 0,-1 0 0,1 0 1,-1 1-1,1-1 0,-1 0 0,1 1 0,-1-1 0,0 1 1,1-1-1,-1 1 0,0-1 0,1 1 0,-1-1 0,0 1 1,0 0-1,1-1 0,-1 1 0,0 0 0,0 0 0,0-1 1,0 1-1,1 0 0,-1 0 0,0 0 0,0 0 0,0 0 1,0 0-1,1 0 0,-2 1-201,-37 24 3109,17-5-2751,2 2 1,1 1-1,0 0 1,2 1-1,1 1 1,0 0 0,-7 20-359,20-39 78,0-1 0,1 0 1,-1 1-1,1 0 1,0 0-1,1-1 1,0 1-1,0 0 1,0 0-1,0 0 1,1 0-1,0 2-78,1-6 14,0 0-1,1-1 1,-1 1-1,1-1 1,-1 1-1,1-1 1,-1 1 0,1-1-1,0 0 1,0 0-1,-1 0 1,1 0-1,0 0 1,0 0 0,0 0-1,0 0 1,0-1-1,1 1 1,-1-1-1,0 0 1,0 0-1,0 0 1,0 0 0,0 0-1,0 0 1,1 0-1,-1 0 1,0-1-1,0 0 1,0 1 0,0-1-1,0 0 1,0 0-1,0 0 1,1 0-14,14-8 29,0 0 1,-1-1 0,0-1-1,0-1 1,-1 0-1,-1 0 1,0-2 0,-1 0-1,0 0 1,-1-1-1,-1-1 1,0 0-1,-1-1 1,-1 0 0,-1 0-1,1-4-29,-2 6-8,0 1-1,-2-1 1,0 0 0,-1-1-1,0 1 1,-1-1-1,-1 0 1,0 0 0,-1 0-1,-1 0 1,-1 1-1,0-1 1,-1-2 8,2 18-4,0-1-1,0 1 1,0-1-1,-1 1 1,1-1 0,0 1-1,0-1 1,0 1-1,0-1 1,-1 1 0,1 0-1,0-1 1,0 1 0,-1-1-1,1 1 1,0 0-1,-1-1 1,1 1 0,-1 0-1,1-1 1,0 1-1,-1 0 1,1-1 0,-1 1-1,1 0 1,-1 0 0,1 0-1,-1 0 1,1-1-1,0 1 1,-1 0 0,1 0-1,-1 0 1,1 0-1,-1 0 1,1 0 0,-1 0-1,1 0 1,-1 0 0,1 0-1,-1 1 1,1-1-1,-1 0 1,1 0 0,-1 0-1,1 1 1,-1-1-1,1 0 1,0 0 0,-1 1-1,1-1 1,-1 0 0,1 1-1,0-1 1,-1 0-1,1 1 1,0-1 0,0 1-1,-1-1 1,1 1-1,0-1 1,0 0 0,-1 1-1,1-1 1,0 1 0,0 0 4,-31 71-249,21-43 276,1 1-1,2 0 1,1 0-1,1 0 1,1 1-1,1 23-26,2-50 12,1 0 0,-1-1 0,1 1 0,0 0 1,0 0-1,0 0 0,1 0 0,-1-1 0,1 1 0,0 0 0,0-1 0,0 1 0,1 0 0,-1-1 0,1 1 0,0-1 0,0 0 1,0 1-1,0-1 0,1 0 0,-1-1 0,1 1 0,0 0 0,-1-1 0,1 1 0,0-1 0,1 0 0,-1 0 0,0 0 0,1 0 0,-1-1 1,1 1-1,0-1 0,-1 0 0,1 0 0,0 0 0,3 0-12,4-4 3,-1 0-1,0 0 1,0-1-1,-1-1 1,1 1 0,-1-1-1,0-1 1,0 0-1,0 0 1,-1-1 0,0 0-1,-1 0 1,1-1-1,-1 0 1,-1 0 0,1-1-1,-2 0 1,1 0-1,-1 0 1,0-1 0,-1 1-1,1-5-2,-5 13-5,4-6-57,-1 0 0,0 0 0,-1 0 0,0 0-1,0-1 1,0 1 0,-1 0 0,0-1 0,-1 1-1,0-1 63,-4 8-202,-26 82-12,6 40 860,23-121-631,1 0 0,0 0 0,-1 0 0,1 0 0,0 0 0,-1 0-1,1 0 1,0 0 0,0 0 0,0 0 0,0 0 0,0 0 0,0 0 0,0 0 0,0 0 0,0 0 0,1 0 0,-1 0 0,0 0 0,1 0 0,-1 0 0,1 0 0,-1 0 0,1 0-1,-1 0 1,1-1 0,0 1 0,-1 0 0,1 0 0,0-1 0,0 1 0,-1 0 0,1-1 0,0 1 0,0 0 0,0-1 0,0 0 0,0 1 0,0-1 0,0 1 0,0-1 0,0 0-1,0 0 1,0 0 0,0 1 0,0-1 0,0 0 0,0 0 0,0-1 0,0 1 0,0 0 0,0 0 0,0 0 0,0-1 0,0 1 0,0 0 0,0-1 0,1 1-15,12-10 71,0 0 0,0 0 0,-1-2 0,0 1 0,0-2 1,-2 0-1,0 0 0,0-1 0,0-2-71,-1 4 32,83-124 3,-91 172-334,-2-35 296,-2 15-17,1-1 0,0 0 0,1 0 0,1 0 0,1 1 0,0-1 0,1 0 0,4 14 20,-6-27 2,-1-1 0,1 1-1,-1-1 1,1 1 0,-1-1-1,1 1 1,0-1 0,0 0-1,0 1 1,0-1 0,0 0 0,0 0-1,0 0 1,0 1 0,0-1-1,1 0 1,-1-1 0,0 1-1,1 0 1,-1 0 0,1 0 0,-1-1-1,0 1 1,1-1 0,0 1-1,-1-1 1,1 0 0,-1 0-1,1 1 1,-1-1 0,1 0 0,0-1-1,-1 1 1,1 0 0,-1 0-1,1 0 1,0-1 0,-1 1 0,1-1-1,-1 0 1,0 1 0,1-1-1,-1 0 1,1 0 0,-1 0-1,0 0 1,0 0 0,1 0 0,-1 0-1,0 0 1,0 0 0,0 0-1,0-1 1,0 0-2,12-16-477,-1 0-1,0-1 1,-2 0-1,0 0 1,-1-1 0,-1 0-1,-1-1 1,4-21 477,11-33-3736,-6 3 19</inkml:trace>
  <inkml:trace contextRef="#ctx0" brushRef="#br0" timeOffset="60155.445">11387 6483 5705,'-21'40'5794,"0"26"-3501,8-4-1968,4 0-1,1 2 0,3 35-324,0-31-157,4-22 95,1-46 96,0 1 1,1-1-1,-1 0 1,0 1-1,0-1 1,1 0-1,-1 1 1,0-1-1,1 0 1,-1 1-1,0-1 1,1 0-1,-1 1 1,0-1-1,1 0 1,-1 0-1,1 1 1,-1-1-1,1 0 1,-1 0-1,1 0 0,-1 0 1,0 0-1,1 0 1,-1 0-1,1 0 1,-1 0-1,1 0 1,-1 0-1,1 0 1,-1 0-1,1 0 1,-1 0-1,1 0 1,-1 0-1,0-1 1,1 1-1,-1 0 1,1 0-1,-1-1 1,0 1-1,1 0 1,-1 0-1,1-1 1,-1 1-1,0 0 1,0-1-1,1 1 1,-1-1-1,0 1 1,0 0-1,1-1 1,-1 1-1,0-1 1,0 1-1,0-1 0,0 1 1,1-1-1,-1 1 1,0-1-1,0 1 1,0-1-35,4-2 173,158-150 2882,-138 117-3232,-23 31-267,-7 16 166,4-2 256,0 0-1,0 0 0,1 0 0,0 1 0,0-1 0,1 0 0,1 0 0,-1 1 0,2-1 0,-1 0 1,1 0-1,3 8 23,-4-16 2,0 0 0,0-1 0,-1 1 0,1 0 0,1-1 0,-1 1 0,0-1 0,0 1 0,0-1 0,0 1 0,0-1 1,0 0-1,0 0 0,1 0 0,-1 1 0,0-1 0,0 0 0,0 0 0,1 0 0,-1-1 0,0 1 0,0 0 0,0 0 0,0-1 0,1 1 0,-1-1 1,0 1-1,0-1 0,0 1 0,0-1 0,0 1 0,0-1 0,0 0 0,0 0 0,-1 0 0,1 1 0,0-1 0,0 0 0,0 0 0,-1 0 1,1 0-1,-1 0 0,1 0 0,-1-1 0,1 1 0,-1 0-2,3-2 5,20-22 17,-1-1 1,-2-1 0,0-1-1,-2-1 1,-1 0 0,-1-1-1,-2-1 1,5-14-23,-15 31-30,0 0-1,0 0 1,-1 0-1,-1 0 1,-1 0 0,0-1-1,0 1 1,-2 0-1,0-1 1,0 1 0,-1 0-1,-1 0 1,0 0-1,-1 0 1,-2-2 30,6 15-6,0 0 0,0 0 1,0 0-1,0 0 0,0 0 0,-1 0 0,1 0 0,0 0 1,0 0-1,-1 1 0,1-1 0,-1 0 0,1 0 0,-1 0 1,1 0-1,-1 1 0,1-1 0,-1 0 0,0 1 1,1-1-1,-1 0 0,0 1 0,0-1 0,1 1 0,-1-1 1,0 1-1,0 0 0,0-1 0,0 1 0,0 0 0,1-1 1,-1 1-1,0 0 0,0 0 0,0 0 0,0 0 1,0 0-1,0 0 0,0 0 0,0 0 0,0 0 0,0 0 1,0 1-1,0-1 0,1 0 0,-1 1 0,0-1 1,0 0-1,0 1 0,0-1 0,1 1 0,-1 0 0,0-1 1,1 1-1,-1 0 0,0-1 0,1 1 0,-1 0 0,1-1 1,-1 1-1,1 0 0,-1 0 0,1 0 6,-29 56-45,16-18 223,2 0 0,1 1 0,2 0 0,2 1 1,2-1-1,2 1 0,1 3-178,9 22 289,-8-65-284,0 0 0,1 0 0,-1-1-1,0 1 1,1 0 0,-1 0 0,1 0-1,-1 0 1,1 0 0,-1-1 0,1 1 0,-1 0-1,1-1 1,0 1 0,-1 0 0,1-1-1,0 1 1,0-1 0,0 1 0,-1-1 0,1 1-1,0-1 1,0 1 0,0-1 0,0 0 0,0 0-1,0 0 1,0 1 0,0-1 0,0 0-1,0 0 1,-1 0 0,1 0 0,0 0 0,0-1-1,0 1 1,0 0 0,0 0 0,0-1-1,0 1 1,0 0 0,0-1 0,-1 1 0,1-1-1,0 1-4,33-31 235,-28 24-172,-1 0 1,-1 0-1,1-1 1,-1 0-1,-1 0 1,0 0 0,0 0-1,0 0 1,-1 0-1,0-1 1,-1 1-1,1-1 1,-2 1 0,1-1-1,-1 0 1,-1 1-1,0-1 1,0 0-1,0 1 1,-1-1 0,0 1-1,-1 0 1,0 0-1,-1 0-63,4 7 5,0 0 0,0 1 0,0-1 0,0 1 0,0-1 0,0 1 0,0-1 0,0 1 0,-1-1 0,1 1 0,0-1 0,0 1 0,-1-1 0,1 1 0,0 0 0,-1-1 0,1 1 0,0-1 0,-1 1 0,1 0 0,-1-1 0,1 1 0,0 0 0,-1-1 0,1 1 0,-1 0 0,1 0 0,-1 0 0,1-1 0,-1 1 0,1 0 0,-1 0 0,0 0 0,1 0 0,-1 0 0,1 0 0,-1 0 0,1 0 0,-1 0 0,1 0 0,-1 0 0,1 0 0,-1 1 0,1-1 0,-1 0 0,1 0 0,-1 0 0,1 1 0,-1-1 0,1 0 0,-1 1 0,1-1 0,0 0 0,-1 1 0,1-1 0,0 1 0,-1-1 0,1 0 0,0 1 0,-1-1 0,1 1 0,0-1 0,0 1 0,-1-1 0,1 1 0,0-1-5,-11 37-23,10-32 20,0-1 1,0 1-1,1 0 1,0 0-1,0 0 1,0 0-1,0-1 1,1 1-1,0 0 1,0 0-1,0-1 0,1 1 1,-1 0-1,1-1 1,0 0-1,1 1 1,-1-1-1,1 0 1,0 0-1,-1 0 1,2-1-1,-1 1 0,0-1 1,1 1-1,0-1 1,0 0-1,-1-1 1,2 1-1,-1-1 1,0 1-1,1-1 1,-1 0-1,4 0 3,0-1 10,1 0 1,0 0-1,-1-1 1,1 0-1,0-1 1,-1 0-1,1 0 1,-1-1-1,1 0 1,-1-1-1,0 0 1,0 0-1,0 0 1,5-4-11,103-68-485,-108 69 376,-8 6 97,0 0-1,-1 0 0,1 0 1,0 1-1,0-1 0,0 0 1,0 0-1,0 0 0,0 1 1,0-1-1,0 0 0,0 0 1,0 1-1,0-1 0,0 0 0,0 0 1,0 0-1,0 1 0,0-1 1,0 0-1,0 0 0,0 0 1,0 1-1,0-1 0,0 0 1,0 0-1,1 0 0,-1 1 1,0-1-1,0 0 0,0 0 1,0 0-1,0 0 0,1 0 1,-1 1-1,0-1 0,0 0 1,0 0-1,0 0 0,1 0 1,-1 0-1,0 0 0,0 0 1,0 0-1,1 1 0,-1-1 1,0 0-1,0 0 0,1 0 1,-1 0-1,0 0 0,0 0 1,0 0-1,1 0 0,-1-1 13,-13 32-8,7-16 10,4-10 60,0 1-1,0-1 1,1 0-1,-1 0 1,1 1-1,1-1 1,-1 1-1,1-1 1,0 1-1,0-1 1,1 6-62,-1-10 21,1-1 1,-1 1 0,1 0 0,-1 0 0,1 0 0,-1 0 0,1 0-1,0-1 1,-1 1 0,1 0 0,0-1 0,0 1 0,-1-1 0,1 1 0,0 0-1,0-1 1,0 0 0,0 1 0,0-1 0,0 0 0,0 1 0,0-1-1,0 0 1,0 0 0,0 0 0,0 0 0,0 0 0,0 0 0,0 0-1,0 0 1,0 0 0,0 0 0,0 0 0,0-1 0,0 1 0,0-1-1,-1 1 1,1 0 0,1-1-22,36-19 359,-24 11-354,-1-1 0,0-1 1,-1 0-1,-1-1 0,1 0 1,-2 0-1,0-1 0,0-1 1,-1 0-1,-1 0 0,2-5-5,-6 52-353,-4-29 349,0 0 1,0 1-1,1-1 1,-1 1-1,1-1 1,0 0 0,1 0-1,-1 0 1,1 1-1,0-1 1,0-1-1,0 1 1,0 0-1,1 0 1,0 0 3,-1-3 5,0-1 1,0 1-1,0-1 1,0 1-1,0-1 1,0 0-1,0 0 1,0 0-1,0 0 1,0 0-1,1 0 1,-1-1-1,0 1 1,0-1-1,0 0 1,0 1-1,-1-1 1,1 0-1,0 0 1,0 0-1,0 0 1,-1-1-1,1 1 1,0 0-1,0-2-5,1 1 11,12-7-76,0-2 0,-1 0 0,0 0 0,-1-2 0,0 1 0,-1-2 0,0 1 0,-1-2 0,-1 1 0,2-5 65,-3-18-1235,-9 37 1206,0-1 1,0 0-1,0 1 0,0-1 1,0 1-1,0-1 0,0 1 1,0-1-1,0 0 0,0 1 0,0-1 1,0 1-1,-1-1 0,1 1 1,0-1-1,0 1 0,-1-1 1,1 1-1,0-1 0,-1 1 1,1-1-1,0 1 0,-1-1 0,1 1 1,-1 0-1,1-1 0,-1 1 1,1 0-1,-1-1 0,1 1 1,-1 0-1,1 0 0,-1-1 1,1 1-1,-1 0 0,1 0 0,-1 0 1,0 0-1,1 0 0,-1 0 1,1 0-1,-1 0 0,0 0 1,1 0-1,-1 0 0,1 0 1,-1 0-1,1 1 0,-1-1 0,1 0 1,-1 0-1,1 1 0,-1-1 1,0 0 28,-2 2-25,0-1 0,0 0 0,0 1 0,1 0 0,-1 0 0,0 0 1,1 0-1,-1 0 0,1 0 0,0 1 0,0-1 0,0 1 0,0 0 1,0-1-1,0 1 0,1 0 0,-1 0 0,1 0 0,0 0 0,-1 2 25,2-4-2,1 0 1,-1-1-1,0 1 0,1 0 0,-1 0 1,1-1-1,-1 1 0,0 0 0,1-1 0,-1 1 1,1 0-1,0-1 0,-1 1 0,1-1 0,0 1 1,-1-1-1,1 1 0,0-1 0,-1 0 0,1 1 1,0-1-1,0 0 0,-1 0 0,1 1 0,0-1 1,0 0-1,0 0 0,-1 0 0,1 0 0,0 0 1,0 0-1,0 0 0,-1 0 0,1 0 0,0-1 1,0 1-1,0 0 0,-1 0 0,1-1 0,0 1 1,0 0-1,-1-1 0,1 1 0,0-1 0,-1 1 1,1-1-1,-1 1 0,1-1 0,0 0 2,60-46-2490,-21 5 338</inkml:trace>
  <inkml:trace contextRef="#ctx0" brushRef="#br0" timeOffset="60455.265">12542 6192 8146,'-51'100'5644,"39"-74"-4914,3 0 0,0 1 0,1 0 0,-3 26-730,9-44 78,0 0 0,1-1 0,1 1 0,-1 0-1,1 0 1,1 0 0,0-1 0,0 1 0,0 0 0,1 0 0,1-1-1,-1 0 1,1 1 0,1-1 0,-1 0 0,2 0 0,-1-1 0,1 1-1,0-1 1,0 0 0,1 0 0,0-1 0,0 1 0,3 0-78,-8-6 9,1-1 1,0 0-1,0 1 1,0-1 0,0 0-1,-1 0 1,1 0 0,0 0-1,0 0 1,0-1-1,0 1 1,0 0 0,-1-1-1,1 1 1,0-1-1,0 0 1,-1 0 0,1 0-1,-1 0 1,1 0 0,0 0-1,-1 0 1,0 0-1,1 0 1,-1-1 0,0 1-1,0-1 1,1 1-1,-1-1 1,0 1 0,-1-1-1,1 0 1,0 1 0,0-1-1,-1 0 1,1 0-1,-1 1 1,1-1 0,-1 0-1,0 0 1,0 0-1,0 0 1,0 1 0,0-1-1,0 0 1,0 0-10,2-5 28,30-141 258,-6 190-284,-20-36-177,0-1 0,-1 0 0,1-1 0,1 0 0,-1 0 0,1 0 0,0 0 0,0-1 0,0 0 0,0-1 0,7 2 175,49 1-4923,-34-10 1556</inkml:trace>
  <inkml:trace contextRef="#ctx0" brushRef="#br0" timeOffset="61087.682">12845 6471 5409,'-7'-10'6082,"-5"14"-3372,-10 15-1198,13-9-1004,5-6-354,0 0 1,-1 0-1,2 0 0,-1 0 1,1 1-1,-1-1 0,1 1 1,0 0-1,1 0 0,-1 0 1,1 0-1,0 1 0,1-1 1,-1 0-1,1 1 0,0 0 1,0-1-1,1 1 0,-1 5-154,2-10 9,-1-1-1,0 1 1,1 0-1,-1 0 0,0 0 1,1 0-1,-1-1 0,1 1 1,0 0-1,-1-1 1,1 1-1,0 0 0,-1-1 1,1 1-1,0 0 1,-1-1-1,1 1 0,0-1 1,0 0-1,0 1 0,0-1 1,-1 0-1,1 1 1,0-1-1,0 0 0,0 0 1,0 0-1,0 0 1,0 0-1,0 0 0,0 0 1,0 0-1,0 0 0,-1 0 1,1 0-1,0-1 1,0 1-1,0 0 0,0-1 1,0 1-1,-1-1 1,1 1-1,1-1-8,39-23 72,-38 22-67,19-15-373,-1-2 0,0 0 1,-2-2-1,0 0 0,-1-1 0,-1 0 0,-1-2 1,-1 0-1,-2-1 0,0 0 0,-1-1 1,-2 0-1,7-26 368,-13 39-39,0-1-1,-1 1 1,0-1 0,-1 0 0,-1 0 0,0 0-1,-1 0 1,0 0 0,-1 0 0,-1-4 39,2 17 36,0 0-1,0 1 1,0-1 0,0 0 0,0 0 0,0 1-1,0-1 1,0 0 0,0 1 0,0-1 0,0 0 0,0 1-1,-1-1 1,1 0 0,0 1 0,0-1 0,-1 0-1,1 1 1,0-1 0,-1 1 0,1-1 0,-1 1 0,1-1-1,-1 1 1,1-1 0,-1 1 0,1-1 0,-1 1-1,0-1 1,1 1 0,-1 0 0,1 0 0,-1-1 0,0 1-1,1 0 1,-1 0 0,0-1 0,1 1 0,-1 0-1,0 0 1,0 0 0,1 0 0,-1 0 0,0 0 0,1 0-1,-1 1 1,0-1 0,1 0 0,-1 0 0,0 0-1,1 1 1,-1-1 0,0 0 0,1 1 0,-1-1 0,1 0-1,-1 1 1,1-1 0,-1 1 0,1-1 0,-1 1-1,1-1 1,-1 1-36,-26 38 1577,19-19-1478,2 0 1,0 0-1,1 1 1,2 0-1,0 0 1,1 0 0,1 0-1,1 0 1,0 0-1,2 0 1,3 12-100,-3 3 42,11 140 86,-13-176-118,1-1-1,-1 1 1,0 0 0,0 0-1,1 0 1,-1-1 0,0 1-1,0 0 1,1 0 0,-1 0-1,0 0 1,1 0 0,-1 0-1,0 0 1,0 0-1,1 0 1,-1 0 0,0 0-1,1 0 1,-1 0 0,0 0-1,0 0 1,1 0 0,-1 0-1,0 0 1,1 0 0,-1 0-1,0 0 1,0 0-1,1 1 1,-1-1 0,0 0-1,0 0 1,1 0 0,-1 0-1,0 1 1,0-1 0,0 0-1,1 0 1,-1 1 0,0-1-1,0 0 1,0 0 0,0 1-1,1-1 1,-1 0-1,0 0 1,0 1 0,0-1-1,0 0 1,0 1-10,14-36 594,-12 29-480,25-138 553,-18 68-693,4 108-160,-11-24 179,0 1 0,1-1 0,0 0 1,0 0-1,1 0 0,0 0 0,0 0 0,0-1 0,1 0 0,1 0 0,-1 0 0,1 0 0,0-1 0,0 0 0,1 0 1,0-1 6,6 1 8,1-1 1,0 0 0,0-1 0,0-1 0,0 0 0,1 0-1,-1-2 1,1 0 0,0-1 0,-1 0 0,1-1 0,-1-1 0,1 0-1,-1-1 1,0 0 0,0-1 0,0-1 0,0 0 0,-1-1 0,0-1-1,0 0 1,9-7-9,25-35 375,-11 103 21,8-35-97,-44-18-318,1-1 0,0 0-1,0 0 1,0 1 0,0-1-1,0 0 1,0 0 0,0 0-1,0 0 1,0 0-1,0 0 1,-1-1 0,1 1-1,0 0 1,0 0 0,0-1-1,0 1 1,0 0-1,0-1 1,-1 1 0,1-1-1,0 1 1,0-1 0,-1 1-1,1-1 1,0 0 0,-1 1-1,1-1 1,0 0-1,-1 0 1,1 1 0,-1-1-1,0 0 1,1 0 0,-1 0-1,1 0 1,-1 1 0,0-1-1,0 0 1,0 0-1,1 0 1,-1 0 0,0 0-1,0 0 1,0 0 0,0 0-1,-1 0 1,1 0 0,0 0 19,-7-27-3567,-20-10 88</inkml:trace>
  <inkml:trace contextRef="#ctx0" brushRef="#br0" timeOffset="61370.662">12697 5949 11114,'4'-12'3449,"7"12"528,4 2-2969,9 5-1184,0 8-3753,4 4 985</inkml:trace>
  <inkml:trace contextRef="#ctx0" brushRef="#br0" timeOffset="62219.508">8340 8773 9242,'0'-2'233,"0"0"-1,-1 1 1,0-1 0,1 0 0,-1 1-1,0-1 1,0 1 0,0-1 0,0 1-1,0-1 1,0 1 0,0 0 0,-1-1-1,1 1 1,0 0 0,-1 0 0,1 0 0,-1 0-1,1 0 1,-1 0 0,1 0 0,-1 1-1,0-1 1,0 1 0,1-1 0,-1 1-1,0 0 1,0-1 0,1 1 0,-1 0-1,0 0 1,0 0 0,0 0 0,1 1-1,-1-1 1,0 0 0,0 1 0,0 0-233,-8 2 84,2 1 0,-1 0 0,0 0 0,1 1 0,0 0 0,0 0 0,0 1 0,1 0 0,-1 1 0,2-1 0,-1 2 0,1-1 0,0 0 0,0 1 0,1 0 0,0 1 0,1-1 0,-1 1 0,1 1-84,-5 7 37,0 0 1,1 1-1,1 0 0,1 0 1,0 0-1,1 1 0,-1 11-37,6-28 11,-1-1-1,0 0 0,1 1 0,-1-1 1,0 0-1,1 1 0,0-1 1,-1 1-1,1-1 0,0 1 0,0-1 1,0 1-1,0-1 0,0 1 1,0-1-1,0 1 0,0-1 0,1 1 1,-1-1-1,1 1 0,-1-1 1,1 0-1,-1 1 0,1-1 0,0 0 1,0 1-1,0-1 0,-1 0 1,1 0-1,0 0 0,1 0 0,-1 0 1,0 0-1,0 0 0,0 0 1,1 0-1,-1 0 0,0-1 0,1 1 1,-1 0-1,0-1 0,1 0 1,-1 1-1,1-1 0,-1 0 0,1 1 1,-1-1-1,1 0 0,-1 0 1,1 0-1,-1 0 0,2-1-10,6-2 58,0 0 1,0-1-1,-1 0 0,1-1 0,-1 0 1,0 0-1,0-1 0,-1 1 0,0-2 1,6-5-59,-12 11 7,140-148 587,-82 76-419,-4-2-1,-3-3 0,29-59-174,-59 93 53,-16 28-55,-13 29-32,-7 27-11,3 0-1,1 1 1,1 0-1,3 0 0,1 9 46,1-21 39,2 0-1,1 0 1,1-1-1,2 1 1,0 0-1,6 23-38,-7-50 10,-1 1 0,0 0-1,1-1 1,-1 1 0,1 0-1,0-1 1,-1 1 0,2-1 0,-1 1-1,0-1 1,0 1 0,1-1 0,-1 0-1,1 0 1,0 0 0,-1 0-1,1 0 1,0 0 0,0 0 0,0 0-1,1-1 1,-1 1 0,0-1 0,1 0-1,-1 0 1,1 1 0,-1-2 0,1 1-1,-1 0 1,1 0 0,0-1-1,-1 1 1,1-1 0,0 0 0,-1 0-1,1 0 1,0 0 0,0-1 0,-1 1-1,1-1 1,0 1 0,-1-1-1,1 0 1,1-1-10,17-10 50,-1-1 0,0-1 0,-2-1 0,1-1 0,-2 0 0,0-2 0,-1 1 0,-1-2 0,-1 0 0,0-1 0,-2 0 0,0-1 0,-1-1 0,6-17-50,-12 29 3,0 0 0,-1 0 0,0-1 0,0 0 0,-1 1 0,-1-1 0,0 0 0,0 0 0,-1 0 0,0 0 0,-1-1 0,-1 1 0,0-9-3,1 19-4,0 0 0,0 0 0,0 0 0,0 0 0,0 0 0,-1 0 0,1 0 0,0 0-1,0 0 1,-1 0 0,1 0 0,0 0 0,-1 0 0,1 0 0,-1 0 0,1 0 0,-1 1 0,0-1 0,1 0 0,-1 0 0,0 0 0,0 1 0,1-1 0,-1 0-1,0 1 1,0-1 0,0 1 0,0-1 0,0 1 0,0 0 0,0-1 0,0 1 0,0 0 0,0-1 0,0 1 0,0 0 0,0 0 0,0 0 0,0 0 0,0 0 0,0 0-1,0 0 1,0 1 0,0-1 0,0 0 0,0 0 0,0 1 0,0-1 0,0 1 0,0-1 0,0 1 0,1-1 0,-1 1 0,0 0 0,0-1 0,0 1 0,1 0-1,-1-1 1,0 1 0,1 0 0,-1 0 0,1 0 0,-1 0 0,1 0 0,-1 0 0,1 0 0,-1 0 4,-9 13-20,0 0 1,1 1-1,0 0 1,2 0-1,-1 1 0,2 0 1,0 1-1,1-1 0,1 1 1,0 1 19,2-14 5,1 0 0,-1-1 0,1 1 0,0 0 0,0 0 1,1 0-1,-1 0 0,1 0 0,0 0 0,0 0 0,0 0 0,0 0 0,1 0 0,-1 0 0,1 0 1,0 0-1,0 0 0,1-1 0,-1 1 0,1 0 0,0-1 0,0 1 0,0-1 0,1 0 1,-1 1-1,1-1 0,-1 0 0,1-1 0,0 1 0,0 0 0,0-1 0,1 1 0,-1-1 0,1 0 1,2 1-6,4-3 16,0-1 0,0 0 0,-1 0-1,1-1 1,-1 0 0,1-1 0,-1 0 0,0 0 0,0-1 0,0-1 0,0 1 0,3-4-16,2 1 18,30-15 5,1 3 1,1 1-1,1 2 1,0 2-1,41-6-23,-116 0 611,-56-108 656,51 65-976,32 62-290,0 0 1,1 1-1,-1-1 1,1 0-1,-1 1 0,1-1 1,-1 0-1,1 0 1,-1 0-1,1 1 0,0-1 1,0 0-1,-1 0 1,1 0-1,0 0 1,0 0-1,0 0 0,0 1 1,0-1-1,0 0 1,0 0-1,0 0 1,0 0-1,0 0 0,1 0 1,-1 0-1,0 1 1,1-1-1,-1 0 1,0 0-1,1 0 0,-1 1 1,1-1-1,-1 0 1,1 1-1,-1-1 1,1 0-1,0 1 0,-1-1 1,1 1-1,0-1 1,0 1-1,-1-1 1,1 1-1,0-1 0,0 1 1,0 0-1,0-1 1,-1 1-1,1 0 1,0 0-1,0 0 0,0 0 1,0 0-1,0 0 1,0 0-1,0 0 0,0 0-1,155-1-2924,-74 6-1649</inkml:trace>
  <inkml:trace contextRef="#ctx0" brushRef="#br0" timeOffset="64264.643">10022 7967 9170,'8'-8'968,"-5"3"-366,1 1 0,-1 0 0,1 0 0,1 0 0,-1 0 0,0 1 0,1-1 0,0 1 0,0 0 0,0 1 0,0-1 0,5-1-602,-9 4 40,0 0 0,0 0-1,0 0 1,0 0 0,0 0-1,0 0 1,0 1 0,0-1-1,-1 0 1,1 0 0,0 1-1,0-1 1,0 1 0,0-1-1,-1 1 1,1-1 0,0 1-1,0-1 1,-1 1 0,1-1-1,0 1 1,-1 0 0,1 0-1,-1-1 1,1 1 0,-1 0-1,1 0 1,-1 0 0,0-1-1,1 1 1,-1 0 0,0 0-1,0 0 1,1 0 0,-1 0-1,0 0 1,0 0 0,0-1-1,0 1 1,0 0 0,0 0-1,-1 0 1,1 0-40,-19 103 592,-21 11-140,-4-3 0,-53 96-452,64-139 306,16-30-49,16-29-3,15-26-125,36-58-82,-3-2-1,-3-2 1,-1-9-47,-14 28-75,-3-1-1,-2-1 1,-3-1 0,8-44 75,-25 88-108,-5 26-43,0 16 53,-17 405 265,15-400-65,0-16-15,1 1 0,1-1 0,0 1 0,1 0 0,1-1-1,0 1 1,0-1 0,1 1 0,1-1 0,4 12-87,-7-25 6,1 1 0,-1 0 0,0 0 0,1 0 0,-1-1 0,1 1 0,-1 0 0,1-1 0,-1 1 0,1 0 0,0-1 0,-1 1 0,1-1 0,0 1 0,-1-1 0,1 1 0,0-1 0,0 0 0,0 1 0,-1-1 0,1 0 0,0 1 0,0-1 0,0 0 0,0 0 0,-1 0 0,1 0 0,0 0 0,0 0 0,0 0 0,0 0 0,0 0 0,-1 0 0,1-1 0,0 1 0,0 0 0,0-1 0,0 1 0,-1 0 0,1-1 0,0 1 0,-1-1 0,1 1 0,0-1 0,-1 1 0,1-1 0,0 0 0,-1 1 0,1-1 0,-1 0 0,1 1 0,-1-1 0,1 0 0,-1 0 0,0 0 0,1 1 0,-1-1 0,0 0 0,0 0 0,0 0 0,1 0 0,-1 0 0,0 1 0,0-1 0,0 0 0,0 0 0,-1 0 0,1-1-6,0-3 17,0 0-1,-1 0 0,1-1 1,-1 1-1,-1 0 1,1 0-1,-1 0 1,1 0-1,-1 0 0,-1 0 1,1 0-1,-1 1 1,0-1-1,0 1 0,0 0 1,-1 0-1,1 0 1,-1 0-1,0 1 1,0-1-1,0 1 0,0 0 1,-1 0-1,0 1 1,1-1-1,-2 0-16,-2-2 12,7 5-11,0-1 0,-1 1-1,1-1 1,0 0 0,0 1 0,0-1 0,-1 0-1,1 0 1,0 0 0,0 0 0,0 0 0,0 0-1,0 0 1,1 0 0,-1 0 0,0-1 0,0 1 0,1 0-1,-1 0 1,1-1 0,-1 1 0,1 0 0,0-1-1,-1 1 1,1-1 0,0 1 0,0 0 0,0-1 0,0 1-1,0-1 1,0 1 0,1 0 0,-1-1 0,0 1-1,1-1 1,-1 1 0,1 0 0,-1 0 0,1-1-1,-1 1 1,1 0 0,0 0 0,0 0 0,0-1 0,0 1-1,0 0 1,0 0 0,0 0 0,0 1 0,0-1-1,0 0 1,0 0 0,1 1 0,-1-1-1,7-4-7,0 0 0,0 1-1,1 0 1,-1 0 0,1 1 0,0 0 0,0 1 0,0-1 0,0 2-1,0 0 1,0 0 0,1 0 0,-1 1 0,0 0 0,1 1-1,-1 0 1,0 1 0,0 0 0,0 0 0,0 1 0,0 0-1,-1 1 1,1-1 0,-1 2 0,0-1 0,0 1 0,0 0 0,-1 1-1,1 0 1,-2 0 0,1 1 0,-1 0 0,0 0 0,0 0-1,0 1 1,-1-1 0,-1 1 0,1 1 0,-1-1 0,-1 1 0,2 4 7,-3-51 361,-13-31-200,-3 1 1,-3 0-1,-3 1 0,-6-7-161,3 22-101,26 56 86,1 0-1,0 0 1,0 0 0,0 0 0,1-1-1,-1 0 1,1 0 0,0 0 0,0 0-1,0-1 1,0 0 0,0 0-1,0 0 1,1-1 0,-1 0 0,1 0-1,-1 0 1,1-1 0,-1 1 0,1-1-1,-1-1 1,6 0 15,5-2 7,0-1-1,0-1 1,0 0 0,-1-1-1,1-1 1,-1 0 0,-1-1-1,0-1 1,0 0 0,0-1-1,-1 0 1,-1-1 0,0-1-1,0 0 1,-1-1 0,-1 0-1,0 0 1,6-13-7,-14 23 3,6-6 10,-1 0 1,-1-1-1,1 1 1,-2-2 0,1 1-1,-1-1 1,-1 0-1,0 0 1,-1 0-1,0 0 1,0-1-1,0-7-13,-3 18-2,0-1 0,0 0 0,0 1 0,0-1 0,0 0 0,-1 1 0,1-1 0,0 0 0,-1 1 0,0-1 0,1 1 0,-1-1 0,0 1 0,0-1 0,1 1 0,-1-1 0,0 1 0,-1 0 0,1 0-1,0-1 1,0 1 0,0 0 0,-1 0 0,1 0 0,0 0 0,-1 1 0,1-1 0,-1 0 0,1 0 0,-1 1 0,0-1 0,1 1 0,-1 0 0,0-1 0,1 1 0,-1 0 0,0 0 0,1 0 0,-1 0 0,0 0 0,1 0-1,-1 1 1,1-1 0,-1 0 0,0 1 0,1 0 0,-1-1 0,1 1 0,-1 0 0,1 0 0,-1-1 0,1 1 0,0 0 0,-1 0 0,1 1 0,0-1 0,0 0 0,0 0 0,0 1 0,-1 0 2,-4 6-16,0 0 1,1 0-1,0 1 1,0-1-1,1 1 1,0 0-1,1 1 0,-2 5 16,4-11-3,-9 24-9,1-1 0,1 2 1,2-1-1,1 0 0,1 1 1,1 0-1,2 0 0,1 0 1,1 0-1,1 0 0,2 0 1,1 1 11,-4-23 1,0-1 1,1 1 0,-1-1-1,1 1 1,1-1 0,-1 0 0,1 0-1,0 0 1,0-1 0,1 1-1,-1-1 1,1 1 0,0-1 0,1-1-1,0 1 1,-1 0 0,1-1-1,1 0 1,-1 0 0,0-1 0,1 1-1,0-1 1,0-1 0,0 1-1,0-1 1,0 0 0,1 0-1,-1-1 1,1 1 0,-1-1 0,1-1-1,1 1-1,1-3 24,0 1 0,-1-1 0,1 0 0,0-1 0,-1 0 0,1-1 0,-1 0 0,0 0 0,0 0 0,0-1 0,-1 0 0,0-1 0,0 0 0,0 0 0,-1 0 0,1-1 0,-2 0 0,1 0-1,-1 0 1,0-1 0,1-2-24,3-6 34,-2 1 0,1-1 0,-2-1 0,0 1 0,-1-1 0,-1 0 0,0-1 0,-2 1 0,0 0 0,0-13-34,-14-60-9,12 90 7,0 0 0,0 0 1,0 1-1,0-1 0,0 0 1,0 0-1,0 1 0,0-1 0,0 0 1,0 0-1,0 1 0,0-1 1,-1 0-1,1 0 0,0 0 0,0 1 1,0-1-1,0 0 0,-1 0 1,1 0-1,0 1 0,0-1 0,-1 0 1,1 0-1,0 0 0,0 0 1,0 0-1,-1 0 0,1 1 0,0-1 1,0 0-1,-1 0 0,1 0 1,0 0-1,-1 0 0,1 0 1,0 0-1,0 0 0,-1 0 0,1 0 1,0 0-1,0 0 0,-1-1 1,1 1-1,0 0 0,0 0 0,-1 0 1,1 0-1,0 0 0,0 0 1,-1-1-1,1 1 0,0 0 0,0 0 1,0 0-1,0 0 0,-1-1 1,1 1-1,0 0 0,0 0 0,0-1 1,0 1-1,0 0 0,0 0 1,-1-1-1,1 1 0,0 0 2,-1 5-8,0 0 0,0 0 0,0 1 0,1-1 0,0 0 1,0 1-1,0-1 0,1 0 0,-1 0 0,1 1 0,0-1 0,1 0 0,-1 0 0,1 0 0,0 0 0,1 0 0,-1-1 0,1 1 1,0-1-1,0 1 0,0-1 0,1 0 0,-1 0 0,1-1 0,0 1 0,0-1 0,0 1 0,1-1 0,-1-1 0,1 1 0,-1-1 1,1 1-1,0-1 0,0-1 0,1 1 8,3 0 8,1 0 1,-1-1 0,1 0-1,-1-1 1,0 0-1,1-1 1,-1 0 0,1 0-1,-1-1 1,0 0-1,0-1 1,0 0 0,0 0-1,0-1 1,-1 0 0,0 0-1,0-1 1,3-2-9,2-2 22,-1 0 0,0 0 0,0-1-1,-1-1 1,-1 0 0,0-1 0,0 1 0,-1-2 0,-1 1 0,0-1 0,-1-1-22,8-49 64,-15 61-65,1 1 0,-1-1 1,0 1-1,0-1 0,-1 1 1,1-1-1,0 1 0,0-1 0,-1 1 1,1-1-1,-1 1 0,1 0 1,-1-1-1,0 1 0,1 0 1,-1-1-1,0 1 0,0 0 0,0 0 1,0 0-1,0 0 0,0 0 1,0 0-1,0 0 0,-1 0 1,1 0-1,0 0 0,0 1 0,-1-1 1,1 0-1,-1 1 0,1-1 1,0 1-1,-1 0 0,1-1 1,-1 1-1,1 0 0,-1 0 0,1 0 1,-2 0 0,-4 2-10,0 1 0,0 0-1,0 0 1,1 0 0,-1 1 0,1 0 0,0 0 0,0 1 0,0 0 0,1 0-1,-1 0 1,1 1 0,1-1 0,-1 1 0,1 0 0,0 1 0,0-1 0,0 1-1,1 0 1,0 0 0,1 0 0,-1 4 10,-2-2-5,0 1 0,1 0 0,1 0 1,0 0-1,0 1 0,1-1 0,0 1 0,1-1 0,0 1 0,1 0 0,0-1 0,1 1 1,0 0-1,0-1 0,1 1 0,1-1 0,0 1 0,0 0 5,-1-8 2,0-1-1,0 1 1,0-1-1,0 1 1,0-1-1,1 0 1,-1 0-1,1 0 1,-1 0-1,1 0 1,0-1-1,-1 1 1,1-1-1,0 0 0,0 1 1,0-2-1,0 1 1,1 0-1,-1 0 1,0-1-1,0 0 1,0 0-1,0 0 1,1 0-1,-1 0 1,2-1-2,82-30 98,-68 18-96,0-1-1,-2 0 1,1-1-1,-2-1 1,0-1-1,-1 0 0,-1-1 1,-1-1-1,0 0 1,-1-1-1,-1 0 0,-1 0 1,-1-1-1,-1-1 1,-1 0-1,0 0 0,-2-1-1,-3 14-301,-4 21 69,-1 6 119,0 0 43,-1-1 52,0 1 0,1-1 0,2 1-1,-1-1 1,2 1 0,1-1 0,0 1 0,1-1 0,0 1-1,2-1 1,2 5 18,-5-19 5,0-1-1,0 0 1,0 0 0,1 0-1,-1 1 1,1-1-1,-1 0 1,1-1 0,0 1-1,0 0 1,0 0-1,0-1 1,0 1-1,0-1 1,1 0 0,-1 0-1,0 0 1,1 0-1,-1 0 1,1 0 0,-1-1-1,1 1 1,-1-1-1,1 1 1,-1-1-1,1 0 1,0 0 0,-1 0-1,1-1 1,-1 1-1,1 0 1,-1-1 0,1 0-1,-1 0 1,1 0-5,82-42 254,-54 18-194,0 0 1,-2-2-1,-1-2 0,-1 0 1,-1-2-1,-2-1 0,-1 0 1,-1-4-61,-12 20-38,-2 0 1,0-1-1,0-1 1,-2 1-1,0-1 1,-1 0-1,-1-1 1,0 1-1,-2-1 1,0 1-1,-1-1 1,-1 0-1,-1 0 1,0 1-1,-1-1 1,-1 1-1,-5-16 38,5 26-52,1 1 0,-1 0 0,0-1 0,-1 1 0,1 0 0,-1 1-1,-1-1 1,1 1 0,-1 0 0,-1 0 0,1 0 0,-3-2 52,7 8-8,0-1 1,0 0-1,0 1 0,1-1 0,-1 1 1,0-1-1,0 1 0,0 0 1,0-1-1,0 1 0,0 0 1,0-1-1,0 1 0,0 0 1,0 0-1,0 0 0,0 0 1,0 0-1,0 0 0,0 0 1,0 1-1,0-1 0,0 0 1,0 1-1,0-1 0,0 0 1,1 1-1,-1-1 0,0 1 1,0-1-1,0 1 0,0-1 1,1 1-1,-1 0 0,0 0 1,1-1-1,-1 1 0,0 0 1,1 0-1,-1 0 0,1-1 1,-1 1-1,1 1 8,-14 42-124,12-16 110,1 0 0,1 0-1,2 0 1,1 0-1,1 0 1,1-1-1,2 1 1,1-1 0,1-1-1,1 1 1,1-1-1,1-1 1,1 0 0,2-1-1,0-1 1,11 11 14,-16-20 13,1 0 1,1-1-1,0-1 1,1 0-1,1-1 1,-1-1-1,2 0 1,5 3-14,-18-12 0,-1 1 0,1-1 0,-1 0 0,1 0 0,-1 0 0,1 0-1,-1-1 1,1 1 0,0 0 0,0-1 0,-1 1 0,1-1-1,0 1 1,0-1 0,0 0 0,-1 0 0,1 0 0,0 0 0,0 0-1,0 0 1,0 0 0,0-1 0,-2 0-20,0 0 0,0 0 0,1 0 0,-1 0-1,-1 0 1,1-1 0,0 1 0,0 0 0,0 0 0,-1 0 0,1 0-1,0 0 1,-1 0 0,1 0 0,-1 0 0,1 0 0,-1 0 0,1 0-1,-1 1 1,0-1 0,0 0 0,1 0 0,-1 0 0,0 1 0,0-1-1,0 0 1,0 1 0,0-1 0,0 1 0,0-1 20,-24-14-373,0 0 1,-1 2-1,-1 1 0,0 1 1,0 1-1,-7 0 373,-2-2-150,-155-62 1525,157 54-436,34 20-921,-1 0 0,1-1 0,0 1-1,-1 0 1,1 0 0,-1-1-1,1 1 1,0 0 0,-1-1-1,1 1 1,-1 0 0,1-1 0,0 1-1,0-1 1,-1 1 0,1-1-1,0 1 1,0 0 0,-1-1 0,1 1-1,0-1 1,0 1 0,0-1-1,0 1 1,0-1 0,0 1-1,0-1 1,0 1 0,0-1 0,0 1-1,0-1 1,0 1 0,0-1-1,0 1 1,0-1 0,1 1-1,-1-1 1,0 1 0,0-1 0,0 1-1,1-1 1,-1 1 0,0 0-1,1-1 1,-1 1 0,0-1 0,1 1-1,-1 0 1,1-1 0,-1 1-1,0 0 1,1 0 0,-1-1-1,1 1 1,-1 0 0,1 0 0,-1 0-1,1 0 1,-1 0 0,1-1-1,-1 1 1,1 0 0,-1 0 0,1 0-19,98-20 468,229-59 53,-195 39 1115</inkml:trace>
  <inkml:trace contextRef="#ctx0" brushRef="#br0" timeOffset="578957.427">801 13136 4889,'-4'-60'5625,"1"48"-3135,-2 29-1416,-4 45-816,3 1 1,3 0-1,2 0 1,4 5-259,-3-66 5,5 227 88,-2 635 27,-27-413 200,18-322-105,7 1-1,5-1 1,21 121-215,-26-243 8,0 1-1,0 0 1,0-1-1,1 1 1,0-1 0,0 0-1,1 0 1,0 0-1,0 0 1,1 0 0,0-1-1,0 1 1,1-1-1,-1 0 1,1 0-1,1-1 1,-1 1 0,1-1-1,0 0 1,0-1-1,0 1 1,3 0-8,29 12 17,1-3 0,0-1 0,1-1 0,0-3 0,0-1 0,2-2-17,-25-3-1,193 32 8,3-10 0,53-7-7,191-3 2,79-19-40,-375-5 24,-1-8 0,128-30 14,203-79 67,-320 80-44,-64 16-15,1 5-1,1 4 0,1 6 1,93-1-8,-61 18 0,-1 7 0,1 5 1,12 9-1,342 74 31,-467-91-29,66 16 18,2-5 1,0-4 0,1-4-1,-1-4 1,13-5-21,-93-1 10,-1-1 0,0-1 0,0-1 0,0 0 0,0-1 0,-1-1 0,0 0 0,2-2-10,-11 5 45,0 0 0,-1 0 0,0-1 1,1 1-1,-1-1 0,-1-1 0,1 1 0,-1-1 0,1 0 0,-1 0 0,0 0 0,-1 0 0,0-1 0,0 1 0,0-1 0,0 0 1,-1 0-1,0 0 0,0 0 0,0 0 0,-1-4-45,0 9 45,-1-1 1,0 1-1,0 0 1,0-1-1,-1 1 1,1-1-1,0 1 1,0-1 0,-1 1-1,1-1 1,-1 1-1,1 0 1,-1-1-1,0 1 1,1 0-1,-1 0 1,0-1-1,0 1 1,0 0-1,0 0 1,0 0-1,0 0 1,0 0-1,0 0 1,-1 0-1,1 0-45,-18-23 503,8-93-369,-34-386-450,-3-77 157,14 111 231,15 231 52,-22-74-124,33 115 32,7 61-34,1 136 6,1 0 0,-1 0-1,0 0 1,0-1 0,1 1 0,-1 0 0,0-1 0,0 1 0,1 0-1,-1-1 1,0 1 0,0 0 0,0-1 0,1 1 0,-1 0 0,0-1-1,0 1 1,0-1 0,0 1 0,0 0 0,0-1 0,0 1 0,0-1-1,0 1 1,0 0 0,0-1 0,0 1 0,0-1 0,0 1 0,0 0-1,0-1 1,-1 1 0,1 0 0,0-1 0,0 1 0,0 0 0,-1-1-1,1 1 1,0 0 0,0-1 0,-1 1 0,1 0 0,0 0 0,-1-1-1,1 1 1,0 0 0,-1 0 0,1-1 0,0 1 0,-1 0 0,1 0-1,0 0 1,-1 0 0,1 0 0,-1 0 0,1 0 0,0 0 0,-1 0-1,1 0 1,-1 0 0,1 0 0,0 0 0,-1 0 0,1 0 0,-1 0-1,1 0 1,0 0 0,-1 0 0,1 1-4,-13 4 122,-5-1-78,1-1-1,-1 0 1,0-1 0,0-1 0,1-1-1,-1 0 1,0-2 0,0 0 0,0-1-1,-12-3-43,-131-41 136,-98-22 76,58 44 56,0 8-1,-18 9-267,-45-3 123,-305-9-72,-46 13-85,202-6 49,-205-30 42,355 23 58,-59 12-115,176 15 57,2 7 1,-85 21-58,-241 65-3,79 5-36,44-13-193,137-36 271,122-27-2886,6 1 479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25:31.502"/>
    </inkml:context>
    <inkml:brush xml:id="br0">
      <inkml:brushProperty name="width" value="0.05" units="cm"/>
      <inkml:brushProperty name="height" value="0.05" units="cm"/>
    </inkml:brush>
  </inkml:definitions>
  <inkml:trace contextRef="#ctx0" brushRef="#br0">23237 5175 8826,'5'-25'3419,"-7"18"-76,-2 17-2178,-18 132-592,2-31-559,6 1 0,4 0 0,5 54-14,2-122 77,9-39-79,5-19-187,-10 12 139,72-145-4886,-40 66 1318,-3-2-735</inkml:trace>
  <inkml:trace contextRef="#ctx0" brushRef="#br0" timeOffset="324.822">23443 5199 7714,'2'-4'346,"5"-14"3812,-3 30-1925,-12 193-1561,23 220-105,-18-459-3812,-3-4 674</inkml:trace>
  <inkml:trace contextRef="#ctx0" brushRef="#br0" timeOffset="606.662">22903 5075 9738,'0'-11'2561,"8"2"951,7 7-2759,17-5-105,9-5-136,26-2-48,2 3-200,25-2-112,-3 4-64,19 4-304,-15 3-1688,-5-4-1865</inkml:trace>
  <inkml:trace contextRef="#ctx0" brushRef="#br0" timeOffset="4663.181">24169 4824 9346,'-9'-10'6733,"-25"16"-4757,18 2-1933,0 0 1,0 1 0,1 0 0,0 1 0,1 1 0,0 0 0,1 1 0,0 0-1,0 1 1,2 1 0,0 0 0,0 1 0,1 0 0,1 0 0,1 1 0,0 0-1,1 0 1,0 1 0,2 0 0,-2 6-44,-8 42-59,2 0 1,4 1-1,-2 56 59,9-90 12,0 1 0,2-1 1,2 0-1,1 0 0,1 0 0,2 0 0,4 11-12,-8-36 75,0-1-1,0 0 1,1 1 0,0-1-1,0 0 1,0 0-1,1 0 1,0-1-1,0 1 1,0-1 0,1 0-1,0 0 1,0-1-1,0 0 1,0 1-1,1-1 1,0-1 0,0 1-1,0-1 1,0 0-1,0-1 1,1 0-1,5 2-74,46 3-2189,9-20 898</inkml:trace>
  <inkml:trace contextRef="#ctx0" brushRef="#br0" timeOffset="5005.95">24451 5005 10042,'0'-3'7720,"-6"42"-6757,-23 59-755,-4-1 1,-9 11-209,-32 88 258,60-129-88,14-66-167,0-1 0,0 1 0,0-1 0,0 1 1,1-1-1,-1 1 0,0-1 0,1 1 1,-1-1-1,0 1 0,1-1 0,-1 1 1,0-1-1,1 0 0,-1 1 0,1-1 0,-1 0 1,1 1-1,-1-1 0,1 0 0,-1 0 1,1 1-1,-1-1 0,1 0 0,-1 0 1,1 0-1,-1 0 0,1 0 0,-1 0 1,1 0-1,0 0 0,-1 0 0,1 0 0,-1 0 1,1 0-1,-1 0 0,1 0 0,-1-1 1,1 1-1,-1 0 0,1 0 0,-1-1 1,1 1-1,-1 0 0,1 0 0,-1-1 1,1 1-1,-1-1 0,0 1 0,1 0 0,-1-1 1,1 1-4,1-2 9,131-54 132,23 7-142,-88 36-2358,-31 6-393,9-4-926</inkml:trace>
  <inkml:trace contextRef="#ctx0" brushRef="#br0" timeOffset="5691.416">25011 5367 7186,'-17'-31'9281,"-11"29"-6769,13 8-2355,0 1 0,0 1 0,1 0 0,0 1 0,0 1 0,1 0 0,1 1 0,-1 0 0,2 1 0,0 0 0,0 1 0,-1 3-157,-12 11-13,1 2-1,1 1 1,2 1 0,1 0-1,1 1 1,-13 35 13,29-63-1,0 0 0,0-1-1,0 1 1,1 0 0,0 0 0,-1 1 0,1-1-1,1 0 1,-1 0 0,1 1 0,0-1 0,0 0-1,0 0 1,0 1 0,1-1 0,-1 0 0,1 0-1,0 0 1,1 1 0,-1-1 0,1 0 0,0-1-1,0 1 1,0 0 0,0 0 0,0-1 0,1 0-1,0 1 1,0-1 0,0 0 0,1 1 1,7-2 8,-1 0 0,1 0-1,-1-1 1,1 0 0,0-1 0,-1-1 0,1 0 0,0 0 0,-1-1-1,1 0 1,-1 0 0,0-2 0,1 1 0,-2-1 0,1-1 0,0 1 0,-1-2-1,9-5-7,1 1 33,81-43 194,-100 53-220,-1 0 0,1 0 0,0-1 0,0 1-1,-1 0 1,1 0 0,0 0 0,0 0 0,-1-1 0,1 1 0,0 0-1,0 0 1,0 0 0,-1-1 0,1 1 0,0 0 0,0 0 0,0-1-1,0 1 1,0 0 0,0 0 0,0-1 0,-1 1 0,1 0 0,0-1-1,0 1 1,0 0 0,0 0 0,0-1 0,0 1 0,0 0 0,0-1-1,0 1 1,1 0 0,-1 0 0,0-1 0,0 1 0,0 0 0,0 0-1,0-1 1,0 1 0,0 0 0,1 0 0,-1-1 0,0 1 0,0 0-1,0 0 1,1 0 0,-1-1 0,0 1 0,0 0 0,1 0 0,-1 0-1,0 0 1,0 0 0,1-1-7,-28 4 276,-112 33 467,160-39-740,130-53-17,-91 43-8,-59 14 13,1-1 0,-1 1-1,0 0 1,0-1 0,1 1 0,-1 0 0,0 0 0,0 0 0,0 0 0,0 0-1,0 0 1,0 0 0,-1 1 0,1-1 0,0 0 0,0 0 0,-1 1 0,1-1-1,-1 0 1,1 1 0,-1-1 0,0 0 0,1 1 0,-1-1 0,0 1 0,0-1-1,0 1 1,0-1 0,0 0 0,-1 1 0,1-1 0,0 1 0,-1-1 0,1 0-1,0 1 1,-1-1 0,0 0 0,0 2 9,0 4-35,-61 219-182,56-204-108,7-22 234,-1 1 0,0-1 0,1 0 0,-1 0 0,0 0 0,1 1 0,-1-1 0,1 0 0,-1 0 1,0 0-1,1 0 0,-1 0 0,0 0 0,1 1 0,-1-1 0,1 0 0,-1 0 0,1 0 0,-1 0 0,0-1 1,1 1-1,-1 0 0,1 0 0,-1 0 0,0 0 0,1 0 0,-1 0 0,0-1 0,1 1 0,-1 0 0,0 0 1,1 0-1,-1-1 0,0 1 0,1 0 0,-1-1 0,0 1 0,0 0 0,1-1 0,-1 1 0,0 0 1,0-1-1,0 1 0,1 0 0,-1-1 0,0 1 0,0 0 0,0-1 0,0 1 0,0-1 0,0 1 0,0 0 1,0-1-1,0 1 0,0-1 0,0 1 0,0 0 0,0-1 0,0 1 0,0-1 91,13-30-4103</inkml:trace>
  <inkml:trace contextRef="#ctx0" brushRef="#br0" timeOffset="6022.501">25349 4876 9226,'24'-6'2280,"10"12"729,-4 10-2593,5 13-192,-8 5-40,-9 23 112,-15 16 40,-19 42 16,-22 16-47,-32 45-25,-6 0-128,-25 24 64,0-28-416,-8 17-3225</inkml:trace>
  <inkml:trace contextRef="#ctx0" brushRef="#br0" timeOffset="-202013.526">29446 420 11474,'10'-2'4930,"-2"-1"-33,-7-3-2681,7 3-1512,-4 3-416,-2 2-5113,-5-1 1649</inkml:trace>
  <inkml:trace contextRef="#ctx0" brushRef="#br0" timeOffset="-206715.671">23501 661 7450,'-23'-54'7692,"20"51"-7488,0 1 1,0-1-1,0 1 0,0 0 1,0 0-1,-1 0 1,1 0-1,-1 1 0,1-1 1,-1 1-1,0 0 1,0 0-1,1 1 0,-1-1 1,-1 0-205,-16 2 153,0 1-1,0 1 1,-1 0-1,2 2 1,-1 0 0,1 1-1,-1 1 1,2 1 0,-1 1-1,1 1 1,1 1 0,0 0-1,-4 4-152,1-1 1,0 2-1,0 1 0,1 1 1,2 0-1,0 1 0,0 1 0,2 1 1,1 0-1,0 1 0,2 1 1,0 0-1,2 1 0,1 0 1,0 1-1,2 0 0,1 0 0,1 1 1,1 0-1,1 0 0,2 0 1,0 0-1,3 24 0,-2-42 2,1 0 0,0-1 0,0 1 0,0 0 0,1-1 0,1 1 0,-1-1 0,1 1 0,0-1-1,1 0 1,0 0 0,0 0 0,0 0 0,1 0 0,0-1 0,1 1 0,-1-1 0,1 0 0,0 0 0,1-1 0,-1 0 0,1 0 0,0 0 0,0-1 0,1 1 0,3 1-2,5-3 26,-1 0 0,1-2 0,0 1 0,0-2 0,0 1 1,0-2-1,-1 0 0,1-1 0,0-1 0,-1 0 0,1-1 0,-1 0 0,0-1 1,0-1-1,-1 0-26,-9 4 39,0 0 0,0 0 0,0 0 0,-1 0 0,1-1 0,-1 1 0,1-1 0,-1 0 0,0 0 0,0 0 0,0-1 0,-1 1 0,1-1 0,-1 1 0,0-1 0,0 0 0,0 0 0,0 0 0,-1 0 0,0 0 0,0 0 0,0 0 0,0-1 0,0 1 0,-1 0 1,0-1-1,0 1 0,0 0 0,0-1 0,-1-2-39,1 7 11,0-1 0,0 1 0,0-1 1,-1 0-1,1 1 0,0-1 0,0 0 0,0 1 1,0-1-1,-1 1 0,1-1 0,0 1 0,-1-1 1,1 1-1,0-1 0,-1 1 0,1-1 0,-1 1 1,1-1-1,0 1 0,-1-1 0,1 1 1,-1 0-1,0-1 0,1 1 0,-1 0 0,1 0 1,-1-1-1,1 1 0,-1 0 0,0 0 0,1 0 1,-1 0-1,1 0 0,-1 0 0,0 0 1,1 0-1,-1 0 0,0 0 0,1 0 0,-1 0 1,1 0-1,-1 0 0,0 0 0,1 1 0,-1-1 1,1 0-1,-1 0 0,1 1 0,-1-1 1,1 1-1,-1-1 0,1 0 0,-1 1 0,1-1 1,-1 1-1,1-1 0,0 1 0,-1-1 0,1 1 1,0-1-1,-1 1 0,1-1 0,0 1 0,0 0-10,-26 36-2,26-37 0,-1 1 0,1-1 0,-1 1 1,1-1-1,-1 1 0,1-1 0,-1 1 1,1 0-1,-1-1 0,1 1 0,0 0 0,-1-1 1,1 1-1,0 0 0,0 0 0,0-1 0,0 1 1,-1 0-1,1 0 0,0-1 0,0 1 1,0 0-1,0-1 0,1 1 0,-1 0 0,0 0 1,0-1-1,0 1 0,1 0 0,-1 0 0,0-1 1,0 1-1,1 0 0,-1-1 0,1 1 1,-1-1-1,1 1 0,-1-1 0,1 1 0,-1 0 1,1-1-1,-1 0 0,1 1 0,0-1 0,-1 1 1,1-1-1,0 0 0,-1 1 0,1-1 1,0 0-1,-1 0 0,1 0 0,0 1 0,0-1 1,-1 0-1,1 0 0,0 0 0,0 0 0,-1 0 1,1 0-1,0-1 0,0 1 0,-1 0 1,1 0-1,0 0 0,-1-1 0,1 1 0,0-1 1,98-58 102,-64 34-61,30-17 29,-65 42-73,1-1 0,0 1 1,0-1-1,0 1 0,0 0 1,0-1-1,0 1 1,0 0-1,0 0 0,0 0 1,0 0-1,0 0 0,0 0 1,0 0-1,0 0 1,0 0-1,0 0 0,0 1 1,0-1-1,0 0 0,0 1 1,0-1-1,-1 1 1,1-1-1,0 1 0,0-1 1,0 1-1,0 0 0,-1-1 1,1 1-1,0 0 1,-1-1-1,1 1 0,0 0 1,-1 0-1,1 0 0,-1 0 1,0 0-1,1-1 1,-1 1-1,0 0 0,1 0 1,-1 0-1,0 0 0,0 0 1,0 1 2,2 51-160,-16 23 65,10-59 103,1 1 1,0-1 0,1 1-1,0-1 1,2 1-1,1 7-8,-1-24-44,0 0 0,0 0 0,0 0 0,0 0 0,1-1 0,-1 1 0,0 0-1,1 0 1,-1 0 0,1 0 0,-1 0 0,1 0 0,0 0 0,-1-1-1,1 1 1,0 0 0,-1-1 0,1 1 0,0 0 0,0-1 0,0 1-1,-1-1 1,1 1 0,0-1 0,0 1 0,0-1 0,0 0 0,0 1 0,0-1-1,0 0 1,0 0 0,0 0 0,0 0 0,0 0 0,0 0 0,0 0-1,0 0 1,0 0 0,0 0 0,0-1 0,0 1 0,0 0 0,0-1-1,0 1 1,0 0 0,0-1 0,-1 0 0,1 1 0,0-1 0,0 1 0,0-1-1,-1 0 1,1 1 0,0-1 0,-1 0 0,1 0 0,-1 0 0,1 0-1,-1 1 1,1-1 0,-1 0 0,0 0 0,1 0 0,-1 0 44,32-40-4012,2-14-621</inkml:trace>
  <inkml:trace contextRef="#ctx0" brushRef="#br0" timeOffset="-205577.208">23715 1115 9866,'-11'-3'6059,"16"2"-3333,22 3-2112,-23-2-548,3 1-60,1 0 0,-1 0-1,1-1 1,-1 0 0,1-1 0,-1 0 0,1 0 0,-1 0 0,0-1-1,1 0 1,-1 0 0,0-1 0,-1 0 0,1 0 0,0-1 0,-1 0 0,1 0-1,-1 0 1,-1-1 0,1 0 0,0 0 0,-1 0 0,0-1 0,-1 0-1,5-6-5,-4 6 22,-1-1 0,0 0 0,0 0 0,0 0 0,0-1-1,-1 1 1,-1-1 0,1 0 0,-1 0 0,-1 0-1,1 0 1,-1 0 0,-1 0 0,0-8-22,0 15 0,0 0 0,0 1 0,0-1 1,0 0-1,0 0 0,0 0 0,-1 1 0,1-1 1,0 0-1,-1 0 0,1 1 0,-1-1 0,1 0 1,-1 0-1,1 1 0,-1-1 0,1 1 0,-1-1 1,1 0-1,-1 1 0,0-1 0,1 1 0,-1 0 1,0-1-1,0 1 0,1-1 0,-1 1 0,0 0 1,0 0-1,0-1 0,1 1 0,-1 0 0,0 0 0,0 0 1,0 0-1,0 0 0,1 0 0,-1 0 0,0 0 1,0 0-1,0 1 0,1-1 0,-1 0 0,0 0 1,0 1-1,1-1 0,-1 1 0,0-1 0,0 0 1,1 1-1,-1-1 0,0 1 0,1 0 0,-36 35-87,14-2 49,1 0 0,2 2 0,1 0 0,2 1 0,-3 14 38,-2 37 34,21-86-32,-1 1 0,1-1 1,-1 1-1,1 0 0,0-1 1,0 1-1,1 0 0,-1-1 1,0 1-1,1-1 0,0 1 1,-1 0-1,1-1 0,0 0 1,0 1-1,1-1 0,-1 1 0,0-1 1,1 0-1,-1 0 0,1 0 1,0 0-1,0 0 0,0 0 1,0-1-1,0 1 0,0 0 1,0-1-1,0 0 0,1 1 1,0-1-3,5 0 19,0-1 1,0 0 0,0-1 0,0 0 0,0 0 0,0 0-1,0-1 1,0 0 0,0-1 0,-1 0 0,0 0 0,1-1-1,-1 1 1,0-2 0,-1 1 0,1-1 0,4-4-20,-10 8 3,35-24 66,-2-3 1,0 0-1,-3-2 1,0-2-1,-2-1 1,-1-1-1,-2-1 1,11-20-70,-28 39 22,-17 30-78,-7 14 26,2 0 0,1 1 0,1 0-1,1 1 1,2 0 0,1 0-1,0 12 31,6-39 3,0 0 1,0 0-1,1 0 0,-1 0 0,1 0 0,0 0 0,0 0 0,0 0 1,1 0-1,-1 0 0,1 0 0,-1 0 0,1 0 0,0-1 0,0 1 1,0 0-1,1 0 0,-1-1 0,0 1 0,1 0 0,0-1 0,0 0 1,0 1-1,0-1 0,0 0 0,0 0 0,1 0 0,-1 0 0,0 0 0,1-1 1,0 1-1,-1-1 0,1 0 0,0 1-3,9-3 26,0 0 0,0 0 0,0-1 0,0-1-1,0 0 1,-1 0 0,1-1 0,-1-1 0,0 0 0,0 0 0,-1-1 0,1-1 0,-1 1-1,-1-2 1,1 1 0,-1-1 0,2-3-26,3 0 26,0 0 0,-1 0 0,0-1 0,-1-1-1,0 0 1,-1-1 0,-1 0 0,0-1 0,-1 0 0,0-1-1,-1 1 1,-1-1 0,5-18-26,-15 26-47,-6 27-33,3-1 49,2 0 0,0 0 0,1 1 0,0 0 0,2 0 0,0 0 0,1 8 31,0-25 2,0 0 0,0 0-1,0 1 1,0-1 0,0 0-1,0 0 1,0 0 0,1 1-1,-1-1 1,1 0 0,0 0 0,-1 0-1,1 0 1,0 0 0,0 0-1,0 0 1,1 0 0,-1-1 0,0 1-1,1 0 1,-1-1 0,1 1-1,-1-1 1,1 1 0,0-1-1,0 0 1,0 1 0,0-1 0,0 0-1,0 0 1,0-1 0,0 1-1,0 0 1,0-1 0,0 1-1,0-1 1,1 0 0,-1 0 0,0 1-1,0-1 1,0-1 0,1 1-1,1-1-1,10-3 40,1-1-1,-1-1 0,0 0 0,0-1 0,-1 0 0,0-1 0,0-1 0,-1 0 1,0-1-1,0 0 0,-1-1 0,-1 0-39,-5 6 39,-1 0 1,1 0-1,-2-1 0,1 0 1,0 0-1,-1 0 0,0 0 1,-1 0-1,1 0 1,-1-1-1,0 1 0,-1-1 1,0 0-1,0 1 0,0-1 1,-1 0-1,0 0 1,0 0-1,0 1 0,-1-1 1,0 0-1,-1 1 0,-1-5-39,3 11 3,0-1 0,0 1 0,0-1 0,0 1 0,-1 0 0,1-1 0,0 1 0,0-1 0,0 1 0,-1 0 0,1-1 0,0 1 0,-1 0 0,1-1 0,0 1 0,-1 0 0,1 0 0,0-1 0,-1 1 0,1 0 0,0 0 0,-1 0 0,1 0 0,-1-1 0,1 1 0,0 0 0,-1 0 0,1 0 0,-1 0 0,1 0 0,-1 0 0,1 0 0,0 0 0,-1 0 0,1 0 0,-1 0-1,1 0 1,-1 0 0,1 1 0,0-1 0,-1 0 0,1 0 0,-1 0 0,1 1 0,0-1 0,-1 0 0,1 0 0,0 1 0,-1-1 0,1 0 0,0 1 0,0-1 0,-1 0 0,1 1 0,0-1 0,0 0 0,-1 1 0,1-1 0,0 1 0,0-1-3,-12 25-61,11-22 58,1-1 0,-1 1-1,1 0 1,-1-1 0,1 1 0,0 0 0,0-1 0,0 1 0,1 0-1,-1 0 1,1-1 0,-1 1 0,1 0 0,0-1 0,0 1 0,0-1-1,0 1 1,0-1 0,1 0 0,-1 1 0,1-1 0,0 0 0,-1 0-1,1 0 1,0 0 0,0 0 0,0-1 0,0 1 0,1-1 0,-1 1-1,0-1 1,1 0 0,-1 0 0,1 0 0,-1 0 0,1 0 0,0 0-1,-1-1 1,1 1 0,0-1 0,-1 0 0,1 0 0,0 0 0,0 0-1,0 0 4,11-2 22,0 0-1,0 0 1,0-2-1,-1 1 0,0-2 1,1 0-1,-2 0 1,1-1-1,0-1 1,-1 0-1,-1-1 0,1 0 1,-1-1-1,-1 0 1,1-1-1,-2 0 0,1 0 1,1-4-22,-16 24-32,0 1 0,1 0 0,0 0 0,1 1 0,1-1 0,-1 1 0,2 0 0,0-1 0,0 1 0,1 0 0,1 9 32,-1-18-1,0-1 1,1 0 0,-1 0-1,0 0 1,1 0-1,-1 0 1,1 0 0,0 0-1,0 0 1,0-1-1,0 1 1,0 0 0,0 0-1,0-1 1,1 1-1,-1 0 1,1-1 0,-1 0-1,1 1 1,-1-1-1,1 0 1,0 0 0,0 0-1,0 0 1,-1 0-1,1 0 1,0 0 0,0-1-1,0 1 1,0-1-1,0 1 1,1-1 0,-1 0-1,0 0 1,0 0-1,0 0 1,0 0 0,7-2 14,0 0 0,-1-1 0,1 0-1,-1-1 1,0 0 0,0 0 0,0-1 0,0 0-1,-1 0 1,0-1 0,5-4-14,2-1 24,15-12 24,-15 11-38,0 0 0,1 1 0,0 1 0,0 1 0,1 0 0,1 1 0,-1 0 0,7-1-10,-21 9-5,-1-1 0,1 0 0,0 1 0,0 0 0,-1-1 0,1 1 0,0 0 0,0 0 0,-1 0 0,1 0 0,0 0 0,0 0 0,-1 0 0,1 1 0,0-1-1,0 1 1,-1-1 0,1 1 0,0 0 0,-1 0 0,1 0 0,-1-1 0,1 1 0,-1 1 0,0-1 0,1 0 0,-1 0 0,0 0 0,0 1 0,0-1 0,1 1 0,-2-1 0,1 1 0,0-1 0,0 1 0,0 0 0,-1-1 0,1 1-1,-1 0 1,1-1 0,-1 1 5,3 38-99,10 22 72,-11-61 33,0 1 0,1-1 0,-1 0 0,0 0 0,1 0 0,-1 0 0,0 0 0,1-1 0,-1 1 0,1-1 1,-1 1-1,1-1 0,-1 0 0,1 0 0,-1 0 0,1 0 0,-1-1 0,1 1 0,-1-1 0,1 0 0,-1 1 0,1-1 0,-1 0 0,0 0 0,0 0 1,1-1-1,-1 1 0,0-1 0,1 0-6,92-50 173,57-24-89,-150 75-90,0 0 0,0 1 1,0-1-1,0 1 0,0-1 0,0 1 0,0-1 0,1 1 0,-1 0 1,0 0-1,0 0 0,0 1 0,0-1 0,0 0 0,0 1 0,0-1 1,0 1-1,0 0 0,0-1 0,0 1 0,0 0 0,0 0 0,-1 1 0,1-1 1,0 0-1,-1 0 0,1 1 0,-1-1 0,1 1 0,-1 0 0,0-1 1,1 1-1,-1 0 0,0 0 0,0-1 0,0 1 0,-1 0 0,1 0 1,0 0-1,-1 0 0,1 0 0,-1 0 0,0 1 0,0-1 0,0 0 0,0 0 1,0 0-1,0 1 6,-4 99-68,4-101-5,0-1 0,1 0 0,-1 0 0,0 1 0,0-1 0,0 0 0,0 0 0,0 1 0,0-1 0,0 0 0,0 1 0,0-1 0,0 0 1,-1 0-1,1 1 0,0-1 0,0 0 0,0 0 0,0 1 0,0-1 0,0 0 0,-1 0 0,1 1 0,0-1 0,0 0 0,0 0 0,-1 0 0,1 1 0,0-1 0,0 0 0,0 0 0,-1 0 1,1 0-1,0 0 0,0 1 0,-1-1 0,1 0 0,0 0 0,-1 0 0,1 0 0,0 0 0,0 0 0,-1 0 0,1 0 0,0 0 0,-1 0 0,1 0 0,0 0 0,0 0 0,-1 0 0,1 0 1,0 0-1,0-1 0,-1 1 0,1 0 0,0 0 0,0 0 0,-1 0 0,1 0 0,0-1 0,0 1 0,0 0 0,-1 0 73,-16-11-3430</inkml:trace>
  <inkml:trace contextRef="#ctx0" brushRef="#br0" timeOffset="-205224.467">25566 716 11314,'0'1'3105,"1"2"744,6 11-2409,-3-2-5209</inkml:trace>
  <inkml:trace contextRef="#ctx0" brushRef="#br0" timeOffset="-204932.417">25989 916 8162,'18'-2'6408,"-10"18"-4130,-7 30-1941,-1-43-124,-12 158 1001,11-160-1201,1 0 1,0 0-1,0 0 1,0 0-1,-1 0 1,1 1-1,0-1 1,0 0-1,1 0 1,-1 0-1,0 0 1,0 1-1,1-1 1,-1 0-1,0 0 1,1 0-1,-1 0 1,1 0-1,-1 0 0,1 0 1,0 0-1,0 0 1,-1 0-1,1 0 1,0-1-1,0 1 1,0 0-1,0 0 1,0-1-1,0 1 1,0-1-1,0 1 1,0-1-1,0 1 1,0-1-1,0 1 1,0-1-1,0 0 0,0 0 1,1 0-1,-1 0 1,0 1-1,0-1 1,0-1-1,0 1 1,1 0-1,-1 0 1,0 0-1,0-1 1,0 1-1,0 0 1,0-1-1,0 1 1,0-1-1,0 0 1,0 1-1,0-1 0,1 0-13,32-18 206,-1-1-1,-1-2 0,0-1 0,-1-2-205,52-37 176,-21 32-234,-61 30 49,1 0 0,-1 1 0,0 0 0,0-1 0,0 1 0,1 0 0,-1-1 0,0 1-1,0 0 1,0 0 0,0 0 0,0 0 0,0 0 0,-1 0 0,1 0 0,0 0 0,0 1-1,-1-1 1,1 0 0,-1 0 0,1 0 0,-1 1 0,1-1 0,-1 0 0,0 1 0,0-1 0,0 0-1,0 1 1,0-1 0,0 1 0,0-1 0,0 0 0,0 1 0,0-1 0,-1 0 0,1 1 0,-1-1-1,1 0 1,-1 0 0,0 1 9,1-1-4,-20 121-122,20-122 54,1-1 0,-1 1 0,0 0 0,1 0 0,-1 0 0,0-1 0,1 1 0,-1 0 0,0 0 0,1 0 0,-1 0 0,0 0 0,1 0 1,-1 0-1,0 0 0,1 0 0,-1 0 0,1 0 0,-1 0 0,0 0 0,1 0 0,-1 0 0,0 0 0,1 0 0,-1 0 0,0 0 0,1 1 1,-1-1-1,0 0 0,1 0 0,-1 0 0,0 1 0,0-1 0,1 0 0,-1 0 0,0 1 0,0-1 0,1 0 0,-1 1 0,0-1 0,0 0 1,0 0-1,1 1 0,-1-1 0,0 0 0,0 1 0,0-1 0,0 1 0,0-1 0,0 0 0,0 1 0,0-1 0,0 0 0,0 1 0,0-1 1,0 0-1,0 1 0,0-1 0,0 1 0,0-1 0,0 0 0,-1 1 72,17-24-3303</inkml:trace>
  <inkml:trace contextRef="#ctx0" brushRef="#br0" timeOffset="-204354.375">26737 799 8618,'-23'67'5063,"-20"27"-2583,-17 50-594,60-143-1851,-10 42 656,10-42-678,0-1 0,0 1 0,0 0 0,0 0 0,0 0-1,0-1 1,0 1 0,0 0 0,0 0 0,0-1 0,0 1-1,1 0 1,-1 0 0,0-1 0,0 1 0,1 0 0,-1 0-1,1-1 1,-1 1 0,0-1 0,1 1 0,0 0 0,-1-1 0,1 1-1,-1-1 1,1 1 0,-1-1 0,1 1 0,0-1 0,0 0-1,-1 1 1,1-1 0,0 0 0,-1 1 0,1-1 0,0 0-1,0 0 1,-1 0 0,1 0 0,0 0 0,0 0 0,0 0-1,-1 0 1,1 0 0,0 0 0,0 0 0,-1 0 0,2-1-14,65-34 328,-53 25-273,39-31 177,-1-2 1,43-47-232,-12 10 73,-82 80-76,-1-1 0,0 1-1,0-1 1,1 1 0,-1 0 0,0-1 0,0 1 0,1 0 0,-1-1 0,0 1 0,1 0 0,-1-1 0,1 1 0,-1 0 0,0 0 0,1 0-1,-1-1 1,1 1 0,-1 0 0,1 0 0,-1 0 0,0 0 0,1 0 0,-1 0 0,1 0 0,-1 0 0,1 0 0,-1 0 0,1 0 0,-1 0-1,1 0 1,-1 0 0,0 0 0,1 0 0,-1 0 0,1 1 0,-1-1 0,1 0 0,-1 0 0,0 1 0,1-1 0,-1 0 0,0 0 0,1 1-1,-1-1 1,0 0 0,1 1 0,-1-1 0,0 1 0,0-1 0,1 0 0,-1 1 0,0-1 0,0 1 0,0-1 0,0 1 0,1-1-1,-1 0 1,0 1 0,0-1 0,0 1 0,0-1 0,0 1 0,0-1 0,0 1 0,0-1 0,-1 1 0,1-1 0,0 1 0,0-1 3,-2 39-165,1-38 158,-23 148 99,23-148-79,1 0 0,0 0 0,0 0 1,-1 0-1,1 0 0,0 0 0,0 0 0,0 0 0,0 0 1,0 0-1,0 0 0,1 0 0,-1 0 0,0 0 0,0 0 0,1-1 1,-1 1-1,1 0 0,-1 0 0,0 0 0,1 0 0,0 0 1,-1-1-1,1 1 0,0 0 0,-1 0 0,1-1 0,0 1 0,0-1 1,-1 1-1,1 0 0,0-1 0,0 0 0,0 1 0,0-1 1,0 1-1,0-1 0,0 0 0,0 0 0,-1 0 0,1 1 0,0-1 1,0 0-1,0 0 0,0 0 0,0 0 0,0-1 0,0 1 1,0 0-1,0 0 0,0-1 0,0 1 0,0 0 0,0-1 1,0 1-1,0-1 0,0 1 0,-1-1 0,1 0-13,92-75 807,-76 62-721,57-37 51,-73 51-141,-1 0 0,1 0 0,0-1 0,-1 1 0,1 0 0,-1 0 0,1 0 0,0 0 0,-1-1 0,1 1 0,-1 0 0,1 0 0,0 0 0,-1 0 0,1 0 0,-1 1 1,1-1-1,0 0 0,-1 0 0,1 0 0,-1 0 0,1 1 0,0-1 0,-1 0 0,1 1 0,-1-1 0,1 0 0,-1 1 0,1-1 0,-1 1 0,0-1 0,1 1 0,-1-1 0,1 1 0,-1-1 0,0 1 0,0-1 1,1 1-1,-1-1 0,0 1 0,0-1 0,1 1 0,-1 0 0,0-1 0,0 1 0,0-1 0,0 1 0,0 0 0,0-1 0,0 1 0,0 0 4,-5 37-193,3-29 165,-11 88-115,12-96 144,1 0 1,-1 0-1,1 0 0,0 0 0,0 0 0,0 0 1,-1 0-1,1 1 0,0-1 0,0 0 0,0 0 0,1 0 1,-1 0-1,0 0 0,0 0 0,1 0 0,-1 0 1,0 0-1,1 0 0,-1 0 0,1 0 0,-1 0 0,1 0 1,0 0-1,-1 0 0,1-1 0,0 1 0,0 0 1,-1 0-1,1-1 0,0 1 0,0 0 0,0-1 1,0 1-1,0-1 0,0 1 0,0-1 0,0 0 0,0 1 1,0-1-1,0 0 0,0 0 0,0 0 0,0 0 1,1 0-2,7-4-553,0-1 1,-1-1-1,0 0 1,0 0 0,0 0-1,0-1 1,-1 0 0,3-5 552,1 1-1425,27-28-2714</inkml:trace>
  <inkml:trace contextRef="#ctx0" brushRef="#br0" timeOffset="-203982.038">27499 860 9818,'-64'34'9660,"57"-30"-9611,1-1-1,-1 1 0,1 1 1,0-1-1,0 1 0,0 0 0,1 0 1,0 1-1,0-1 0,0 1 1,1 0-1,0 1 0,0-1 0,0 1 1,1-1-1,0 1 0,0 0 1,1 1-1,0-1 0,0 0 0,0 5-48,2-10 3,0 0-1,1 1 1,-1-1-1,1 0 0,-1 0 1,1 1-1,0-1 1,0 0-1,0 0 0,0 0 1,0 0-1,0 0 1,0 0-1,1 0 0,-1 0 1,1 0-1,0-1 1,-1 1-1,1-1 1,0 1-1,0-1 0,0 0 1,0 1-1,0-1 1,0 0-1,0 0 0,0-1 1,1 1-1,-1 0 1,0-1-1,0 1 0,1-1 1,-1 0-1,0 0 1,1 0-1,-1 0 0,0 0 1,1 0-1,-1-1 1,0 1-1,1-1 0,-1 0 1,0 1-1,0-1 1,0 0-1,0 0 0,0 0 1,0-1-1,0 1 1,0 0-1,1-2-2,13-4 33,0 0 0,0-2-1,0 0 1,-1-1 0,-1-1-1,1 0 1,-2 0 0,0-2 0,0 0-1,-1 0 1,-1-1 0,0-1 0,4-7-34,-9 8 7,-13 19-61,-15 25-66,12-13 75,0-1 27,0 1 0,1 0 0,0 0 1,2 1-1,0 0 0,1 1 0,-1 6 19,7-23 3,-1 0 0,0-1 0,1 1 0,-1 0 0,1 1 1,0-1-1,0 0 0,-1 0 0,1 0 0,1 0 0,-1 0 0,0 0 0,0 0 0,1 0 0,-1 0 0,1 0 0,0 0 0,0 0 0,-1-1 0,1 1 0,0 0 0,1 0 0,-1-1 0,0 1 0,0 0 0,1-1 0,-1 0 0,1 1 0,-1-1 0,1 0 0,0 1 0,-1-1 0,1 0 0,0 0 0,0-1 0,0 1 0,0 0 0,0 0 0,0-1 0,0 0 0,0 1 0,0-1 0,0 0 0,0 0 0,0 0 0,0 0 0,0 0 0,0 0 0,0-1 0,0 1 0,0-1 0,0 1 0,0-1 0,0 0-3,16-7-328,0 0 1,0-1-1,-1-1 0,0-1 0,-1 0 0,-1-1 1,3-3 327,0 1-655,45-37-3024,7-9-290</inkml:trace>
  <inkml:trace contextRef="#ctx0" brushRef="#br0" timeOffset="-203750.656">28091 758 7938,'8'4'4987,"-19"14"-2358,6-11-2582,-160 213 4027,24-31-3303,141-188-805,-1 0 0,1 0 1,0 0-1,-1 0 0,1 0 1,-1 0-1,1 0 0,-1 0 1,1 0-1,-1-1 0,0 1 1,1 0-1,-1 0 0,0 0 1,0-1-1,0 1 0,1 0 1,-1-1-1,0 1 0,0-1 1,0 1-1,0-1 0,0 0 1,0 1-1,0-1 0,0 0 1,0 0-1,0 1 0,0-1 1,0 0-1,0 0 0,0 0 1,-1 0-1,1-1 0,0 1 1,0 0-1,0 0 0,0-1 1,0 1-1,0 0 0,0-1 1,0 1-1,0-1 0,1 1 1,-1-1-1,0 0 0,0 1 1,0-1-1,1 0 0,-1 0 1,0 1-1,0-1 0,1 0 1,-1 0-1,1 0 0,-1 0 1,1 0-1,-1 0 0,1 0 1,0 0-1,-1 0 0,1 0 1,0 0-1,0 0 0,0 0 1,0 0-1,0 0 0,0 0 1,0 0-1,0-1 34,-2-75-5194,5 33 1765</inkml:trace>
  <inkml:trace contextRef="#ctx0" brushRef="#br0" timeOffset="-203497.135">27745 934 6921,'-3'-11'4417,"3"8"-560,1 5-1184,5 4-1833,8 6-376,9 3-480,9 8-16,6-3 16,9 4 32,1-6 32,7 0-352,-8-5-440,0-10-3081,-12-8 520</inkml:trace>
  <inkml:trace contextRef="#ctx0" brushRef="#br0" timeOffset="-203263.596">28309 866 10482,'2'-2'2921,"-4"8"672,1 6-3009,-2 8-104,3 7-272,4 5-16,1 0-8,2 2-48,4-9-744,7-9-3129,6-15 768</inkml:trace>
  <inkml:trace contextRef="#ctx0" brushRef="#br0" timeOffset="-202292.077">28502 808 8138,'-7'3'8284,"2"29"-7853,5-24 142,-6 35-135,3-25-224,0-1 0,2 1 0,0-1 0,1 1 0,0 0 0,3 6-214,-3-23 19,1 0-1,-1 0 0,1 1 1,-1-1-1,1 0 1,0 0-1,0 0 0,0 1 1,0-1-1,0 0 1,0 0-1,0-1 1,0 1-1,0 0 0,0 0 1,0 0-1,0-1 1,1 1-1,-1 0 0,0-1 1,1 1-1,-1-1 1,0 0-1,1 1 0,-1-1 1,0 0-1,1 0 1,-1 0-1,1 0 1,-1 0-1,0 0 0,1 0 1,-1-1-1,1 1 1,-1 0-1,0-1 0,1 1 1,-1-1-1,0 0 1,0 1-1,0-1 1,1 0-1,-1 0 0,0 0 1,0 1-1,0-1 1,1-1-19,33-18 186,-1-1 1,0-1 0,-2-2 0,3-3-187,-6 4 41,44-34 29,-73 56-73,0 1 0,1-1 0,-1 0 0,1 1 0,-1-1 0,0 1 0,1-1-1,-1 1 1,1-1 0,0 1 0,-1 0 0,1-1 0,-1 1 0,1 0-1,0-1 1,-1 1 0,1 0 0,0 0 0,-1 0 0,1 0 0,0-1-1,-1 1 1,1 0 0,0 0 0,-1 0 0,1 0 0,0 0 0,-1 1-1,1-1 1,0 0 0,-1 0 0,1 0 0,0 0 0,-1 1 0,1-1 0,-1 0-1,1 1 1,0-1 0,-1 1 0,1-1 0,-1 1 3,0 28-194,0-23 183,-1 2-12,-1 0 47,1 0 1,0 0-1,1 0 0,-1 0 1,2 0-1,-1 0 1,1 1-1,1-1 1,-1 0-1,1 0 0,2 3-24,-3-9 23,0-1 0,0 1 0,0 0-1,0-1 1,1 1 0,-1-1 0,0 0-1,1 1 1,-1-1 0,1 0-1,0 0 1,-1 0 0,1 0 0,0 0-1,0 0 1,-1-1 0,1 1-1,0-1 1,0 1 0,0-1 0,0 1-1,0-1 1,0 0 0,0 0-1,0 0 1,0 0 0,0-1 0,0 1-1,0 0 1,0-1 0,-1 1 0,1-1-1,0 0 1,0 0 0,0 0-23,66-34 387,-66 34-377,164-108 315,-165 107-330,0 1-1,0 0 1,0 0-1,0 0 1,0 0-1,1 0 1,-1 1-1,0-1 1,1 0-1,-1 0 1,0 1-1,1-1 1,-1 1-1,1-1 1,-1 1 0,0 0-1,1 0 1,-1 0-1,1-1 1,-1 1-1,1 0 1,-1 1-1,1-1 1,-1 0-1,1 0 1,-1 1-1,1-1 1,-1 1-1,0-1 1,1 1-1,-1-1 1,1 1 0,-1 0-1,0 0 1,0 0-1,0 0 1,0 0-1,1 0 1,-1 0-1,0 0 1,-1 0-1,1 0 1,0 1-1,0-1 1,0 0-1,-1 1 1,1-1-1,0 1 6,4 23-104,13 34 38,-17-58 73,0 1 0,1 0 1,-1-1-1,0 0 0,1 1 1,-1-1-1,1 0 0,0 0 1,-1 1-1,1-1 0,0-1 1,0 1-1,0 0 0,-1 0 1,1-1-1,0 1 0,0-1 1,0 1-1,0-1 0,0 0 1,0 0-1,0 0 0,0 0 1,0 0-1,0 0 0,0-1 1,0 1-1,0-1 0,0 1 1,0-1-8,174-77 361,-69 38-366,-106 40-3,1 0-1,-1 0 1,1 0 0,-1 0 0,1 0 0,-1 0-1,1 1 1,-1-1 0,1 1 0,-1-1-1,1 1 1,-1-1 0,1 1 0,-1 0 0,0 0-1,1 0 1,-1-1 0,0 1 0,0 1 0,0-1-1,0 0 1,0 0 0,0 0 0,0 0 0,0 1-1,0-1 1,0 0 0,-1 1 0,1-1 0,-1 1-1,1-1 1,-1 1 0,1-1 0,-1 1-1,0-1 1,0 1 0,0-1 0,0 1 0,0 0-1,0 0 9,0 0 0,0-1 0,0 1 0,0-1-1,0 1 1,0 0 0,0-1 0,1 1 0,-1-1-1,1 1 1,-1-1 0,1 1 0,-1-1-1,1 1 1,0-1 0,0 0 0,-1 1-1,1-1 1,0 0 0,0 1 0,0-1-1,1 0 1,-1 0 0,0 0 0,0 0-1,1 0 1,-1-1 0,0 1 0,1 0-1,-1 0 1,1-1 0,-1 1 0,1-1-1,-1 1 1,1-1 0,0 0 0,-1 0 0,1 0-1,-1 0 1,1 0 0,-1 0 0,1 0-1,0 0 1,0-1 0,184-75 293,-130 57-302,-54 19 1,0 1 0,0-1 0,0 1-1,-1-1 1,1 1 0,0 0 0,0-1 0,-1 1 0,1 0-1,-1 0 1,1 0 0,-1 0 0,1 1 0,-1-1-1,1 0 1,-1 1 0,0-1 0,0 0 0,0 1 0,0 0-1,0-1 1,0 1 0,0 0 0,-1-1 0,1 1 0,0 0-1,-1 0 1,1 0 0,-1-1 0,0 1 0,0 0 0,0 0-1,0 0 1,0 0 0,0 0 0,0-1 0,-1 2 8,5 14-31,2 0 25,1-1 1,1 0-1,1 0 1,0-1-1,1 0 1,1-1-1,0 0 1,1 0 0,0-1-1,7 4 6,31 38 1,-20-17-169,-1 0 0,-2 3-1,-2 0 1,19 41 168,-41-76-18,1 0 0,-1 0 0,0 0 0,-1 1 1,1-1-1,-1 1 0,-1 0 0,1 0 0,-1-1 0,0 1 0,-1 0 0,1 0 1,-1 0-1,-1 0 0,1 0 0,-1 0 0,-1 0 0,1 0 0,-1-1 0,-1 2 18,0-6 15,-1 0 0,1 0 0,-1 0 0,0 0 0,0-1-1,0 0 1,0 0 0,0 0 0,0 0 0,0 0 0,-1-1-1,1 0 1,0 0 0,0 0 0,0 0 0,0-1-1,0 0 1,-1 1 0,1-2 0,0 1 0,0 0 0,1-1-1,-1 0 1,-3-1-15,3 1 17,-22-5 37,1-1 1,1-2 0,0-1 0,0 0 0,1-2 0,0-1 0,1-1 0,1 0 0,0-2 0,1 0 0,-6-9-55,22 23 4,1 0 1,-1 0 0,1 0 0,0-1-1,0 1 1,0-1 0,1 0-1,-1 0 1,1 0 0,0 0 0,0 0-1,0 0 1,1-1 0,-1 1 0,1 0-1,0-1 1,1 1 0,-1-1-1,1 0 1,0 1 0,0-1 0,0 1-1,0-1 1,1 1 0,0-1-1,0 1 1,0-1 0,0 1 0,1 0-1,0-1 1,0 1 0,0 0 0,0 0-1,1 0 1,0 1 0,-1-1-1,4-3-4,17-8 13,1 1-1,0 1 1,1 1-1,1 1 1,-1 1-1,2 2 1,-1 0-1,1 2 1,6 0-13,-1-2 1,-13 3-82,-1 2-43,-1-1 0,0-1 0,0 0-1,-1-1 1,1-1 0,-1-1 0,-1 0 0,10-7 124,-24 14-196,1 0 0,0 0 0,-1 0 1,0 0-1,1 0 0,-1-1 0,0 1 0,1 0 0,-1 0 0,0-1 0,0 1 0,0-1 0,0 1 1,-1-1-1,1 0 0,0 1 0,0-1 0,-1 0 0,1 1 0,-1-1 0,0 0 0,0 0 0,1 1 0,-1-1 1,0 0-1,0 0 0,-1 1 0,1-1 0,0-1 196,-18-20-4584</inkml:trace>
  <inkml:trace contextRef="#ctx0" brushRef="#br0" timeOffset="-201769.616">30749 787 13619,'-2'4'3009,"-1"4"1223,-1 6-3943,-5 1-794,0-3-831,-5 11-2881,-1-5 136</inkml:trace>
  <inkml:trace contextRef="#ctx0" brushRef="#br0" timeOffset="-201512.174">30644 1157 10546,'-6'21'3865,"0"-15"208,2-7-3225,2-10-4665</inkml:trace>
  <inkml:trace contextRef="#ctx0" brushRef="#br0" timeOffset="-200159.749">23577 2298 10642,'5'8'5791,"-5"17"-4449,0-24-1301,-48 316 1006,44-296-1011,1-8-2,1-1 0,0 1 0,1 0 0,0 0-1,1 0 1,0 0 0,2 12-34,-2-24 0,0 0 1,0 0-1,1 0 0,-1 0 1,0 0-1,0 0 0,0 0 1,1 0-1,-1 0 1,1 0-1,-1 0 0,0 0 1,1 0-1,0 0 0,-1 0 1,1 0-1,0 0 0,-1-1 1,1 1-1,0 0 0,0 0 1,0-1-1,-1 1 0,1-1 1,0 1-1,0 0 0,0-1 1,0 0-1,0 1 0,0-1 1,0 0-1,0 1 0,1-1 1,-1 0-1,0 0 0,0 0 1,0 0-1,0 0 0,0 0 1,1 0-1,41-26-687,-11-4-200,0-1 1,-2-1 0,-2-2 0,0-1-1,-3-1 1,2-7 886,-9 12 66,-2-1-1,-1 0 0,-1-2 1,7-29-66,-13 33 1047,-4 23 1161,-7 26-1281,-70 285 120,70-294-1024,1-1 0,0 0 0,0 1 0,1-1 1,0 1-1,1-1 0,0 1 0,1 0 0,-1-1 0,2 1 0,-1-1 0,2 1 0,-1-1 1,1 0-1,4 9-23,-6-17-19,-1 0 1,1 0 0,0 0-1,-1 0 1,1 0-1,0 0 1,0 0 0,0 0-1,0 0 1,0 0 0,0-1-1,0 1 1,0 0-1,0-1 1,0 1 0,1-1-1,-1 1 1,0-1 0,0 1-1,0-1 1,1 0-1,-1 0 1,0 1 0,0-1-1,1 0 1,-1 0 0,0 0-1,1-1 1,-1 1-1,0 0 1,0 0 0,1-1-1,-1 1 1,0 0 0,0-1-1,0 0 1,0 1-1,1-1 1,-1 0 0,0 1 18,15-31-4066,-18 0 526</inkml:trace>
  <inkml:trace contextRef="#ctx0" brushRef="#br0" timeOffset="-199807.909">23260 2140 7490,'-18'-7'4152,"14"5"-351,11-2-1272,11 1-1953,29-4-128,13-6-296,41-4-48,14 3 8,20 2 0,-6 3-48,12 2-368,-27 8-16,-11-2-3585,-27 1 849</inkml:trace>
  <inkml:trace contextRef="#ctx0" brushRef="#br0" timeOffset="-198854.097">24683 2406 8130,'-46'34'6927,"46"-33"-6859,-1-1 1,0 1 0,0 0-1,0 0 1,1-1 0,-1 1-1,0 0 1,1 0 0,-1 0 0,1 0-1,-1 0 1,1 0 0,-1 0-1,1 0 1,0 0 0,-1 1 0,1-1-1,0 0 1,0 0 0,0 0-1,0 0 1,0 0 0,0 0-1,0 0 1,0 1 0,1-1 0,-1 0-1,0 0 1,1 0 0,-1 0-1,1 0 1,-1 0 0,1 0 0,-1 0-1,1 0 1,0 0 0,-1-1-1,1 1 1,0 0 0,0 0-1,0 0 1,-1-1 0,1 1 0,0 0-1,0-1 1,0 1 0,0-1-1,0 0 1,0 1 0,0-1-1,1 1 1,-1-1 0,0 0 0,0 0-1,0 0 1,0 0 0,0 0-1,1 0-68,86-5 436,58-30-16,-96 21-277,0 3 0,0 1 0,17 1-143,6 15-408,-72-6 349,-1 0 1,1 0 0,0 0-1,-1 0 1,1 0 0,-1 1-1,1-1 1,-1 0 0,1 0-1,-1 1 1,1-1 0,-1 0-1,1 1 1,-1-1 0,1 0-1,-1 1 1,1-1 0,-1 1-1,0-1 1,1 1 0,-1-1-1,0 1 1,1-1 0,-1 1-1,0-1 1,0 1 0,0-1-1,1 1 1,-1-1 0,0 1-1,0-1 1,0 1 0,0 0-1,0-1 1,0 1 0,0-1-1,0 1 1,0 0 0,0-1-1,0 1 1,-1-1 0,1 1-1,0-1 1,0 1 0,-1-1-1,1 1 59,-23 9-3575,-15-7-394</inkml:trace>
  <inkml:trace contextRef="#ctx0" brushRef="#br0" timeOffset="-198622.295">24694 2661 9874,'0'-3'3001,"12"6"776,7-2-2633,22 2-240,11-1-184,22-4-48,5-4-272,9 0-80,-16 0-112,11 4-1312,-18-5-3089</inkml:trace>
  <inkml:trace contextRef="#ctx0" brushRef="#br0" timeOffset="-176018.246">25730 2105 8554,'-2'-19'7100,"-8"59"-6443,-26 109-416,31-129-202,1 1 0,1 0 0,1-1 0,0 1 0,2 0 0,1 19-39,-1-38 10,-1-1-1,1 1 0,0-1 0,0 1 1,0-1-1,0 1 0,0-1 0,0 1 1,1 0-1,-1-1 0,0 1 0,1-1 1,-1 1-1,1-1 0,-1 0 0,1 1 1,0-1-1,0 0 0,0 1 0,0-1 1,-1 0-1,2 0 0,-1 0 1,0 1-1,0-1 0,0-1 0,0 1 1,1 0-1,-1 0 0,0 0 0,1-1 1,-1 1-1,1 0 0,-1-1 0,1 1 1,-1-1-1,1 0 0,-1 0 0,1 1 1,-1-1-1,1 0 0,-1 0 0,1 0 1,0-1-1,-1 1 0,1 0 1,-1-1-1,1 1 0,-1-1 0,1 1 1,-1-1-1,0 1 0,1-1 0,0-1-9,70-78 990,-40 34-586,-1-2-1,-3-1 1,-2-1-1,-3-1 1,-1-1 0,-2-6-404,-11 10 220,-14 58-250,-8 16 27,1 0 0,1 0-1,2 1 1,0 0-1,2 0 1,1 1 0,1 0-1,2 1 1,0-1 0,2 0-1,2 24 4,-1-50 4,0 1 0,0-1 0,0 0 0,0 1 0,0-1 0,0 0 0,1 0 0,-1 1 0,1-1-1,0 0 1,-1 0 0,1 0 0,0 0 0,0 0 0,0 0 0,1 0 0,-1 0 0,0 0 0,1-1 0,-1 1 0,1 0 0,0-1 0,-1 1 0,1-1 0,0 0-1,0 1 1,0-1 0,0 0 0,0 0 0,0 0 0,0-1 0,1 1 0,-1 0 0,0-1 0,0 1 0,0-1 0,1 0 0,-1 0 0,0 0 0,1 0-1,0 0-3,9-5 38,-1 0 0,1 0 0,-1-1 0,-1-1 0,1 1 0,-1-2-1,6-5-37,19-12 80,58-29 89,-91 53-170,0-1 0,-1 1 0,1 0 0,0 0 1,-1 0-1,1-1 0,0 2 0,0-1 0,0 0 0,0 0 0,0 0 1,0 1-1,0 0 0,0-1 0,0 1 0,0 0 0,0 0 0,1 0 0,-1 0 1,0 0-1,0 0 0,0 1 0,0-1 0,0 1 0,0-1 0,0 1 0,0 0 1,0 0-1,0 0 0,0 0 0,-1 0 0,1 0 0,0 0 0,-1 1 1,1-1-1,-1 1 0,1-1 0,-1 1 0,0 0 0,1-1 0,-1 1 0,0 0 1,0 1 0,3 12-14,-1 0 1,-1 0 0,0 0 0,-1 0-1,-1 1 1,0-1 0,-1 0-1,-1 2 14,1-5-3,-2 20 10,2-25 9,0 0-1,0 1 1,0-1 0,1 1-1,0-1 1,1 0 0,0 1-1,0-1 1,0 0-1,1 0 1,1 3-16,-3-9 7,1-1-1,-1 1 1,0 0-1,1-1 1,-1 1 0,1 0-1,-1-1 1,1 1 0,0 0-1,-1-1 1,1 1 0,-1-1-1,1 1 1,0-1 0,0 1-1,-1-1 1,1 0-1,0 1 1,0-1 0,-1 0-1,1 0 1,0 1 0,0-1-1,0 0 1,-1 0 0,1 0-1,0 0 1,0 0 0,0 0-1,0 0 1,-1 0-1,1-1 1,0 1 0,0 0-1,0 0 1,-1-1 0,1 1-1,0 0 1,0-1 0,-1 1-1,1-1 1,0 1 0,-1-1-1,1 1 1,-1-1-1,1 1 1,0-1 0,-1 0-1,0 1 1,1-1 0,-1 0-7,114-113 701,-34 28-437,-76 82-261,0 1 0,1-1 0,-1 1-1,1 0 1,0 0 0,0 0 0,0 1 0,0-1-1,0 1 1,1 1 0,4-2-3,-9 3-4,1 1 0,0-1-1,-1 1 1,1 0 0,-1 0 0,1-1 0,-1 1 0,0 0-1,1 0 1,-1 0 0,0 0 0,1 1 0,-1-1 0,0 0-1,0 0 1,0 1 0,0-1 0,0 1 0,-1-1 0,1 1-1,0-1 1,-1 1 0,1-1 0,-1 1 0,1 0 0,-1-1-1,0 1 1,0 0 0,0-1 0,0 1 0,0 0 0,0-1-1,0 1 1,0 0 0,-1 0 4,2 1-9,-1 94 5,0-97 3,0 1-1,-1-1 0,1 1 1,0 0-1,0-1 0,-1 1 1,1-1-1,0 1 0,0 0 1,0-1-1,0 1 0,0 0 1,0-1-1,0 1 0,0 0 1,1-1-1,-1 1 0,0 0 1,0-1-1,0 1 0,1-1 1,-1 1-1,0 0 0,0-1 1,1 1-1,-1-1 0,1 1 1,-1-1-1,1 1 1,-1-1-1,0 0 0,1 1 1,0-1-1,-1 1 0,1-1 1,-1 0-1,1 1 0,-1-1 1,1 0-1,0 0 0,-1 0 1,1 1-1,-1-1 0,1 0 1,0 0-1,-1 0 0,1 0 1,0 0-1,-1 0 0,1 0 1,0 0-1,-1 0 0,1-1 1,0 1-1,-1 0 0,1 0 1,-1 0-1,1-1 0,0 1 3,31-31-859,-28 27 652,77-96-5825,-33 41 1459</inkml:trace>
  <inkml:trace contextRef="#ctx0" brushRef="#br0" timeOffset="-175692.948">26998 2120 9410,'-44'24'5504,"-22"11"-1771,-77 59-2001,126-77-1640,17-16-94,-1 0-1,1-1 1,0 1-1,0 0 1,0-1-1,0 1 1,0-1 0,1 1-1,-1 0 1,0-1-1,0 1 1,0 0-1,0-1 1,1 1 0,-1-1-1,0 1 1,1-1-1,-1 1 1,0 0-1,1-1 1,-1 0 0,1 1-1,-1-1 1,1 1-1,-1-1 1,1 1-1,-1-1 1,1 0-1,-1 1 1,1-1 0,-1 0-1,1 0 1,0 1-1,-1-1 1,1 0-1,-1 0 1,1 0 0,0 0-1,-1 0 1,1 0-1,0 0 1,-1 0-1,1 0 1,-1 0 0,1 0-1,0 0 1,-1 0-1,1-1 1,0 1-1,-1 0 1,1 0 0,-1-1-1,1 1 1,-1 0-1,1-1 1,-1 1-1,1 0 1,-1-1-1,1 0 3,-1 1 0,34-3-65,-13 0 74,1 0 1,-1 2-1,1 0 1,-1 2 0,0 0-1,1 2 1,-1 0 0,0 1-1,3 2-9,-21-5-2,1 0 0,0 0-1,-1 0 1,1 1 0,-1-1-1,0 1 1,1 0-1,-1 0 1,0 0 0,0 0-1,0 1 1,-1-1 0,1 1-1,-1 0 1,1-1 0,-1 1-1,0 0 1,0 1-1,0-1 1,0 0 0,-1 1-1,1-1 1,-1 1 0,0-1-1,0 1 1,0-1-1,0 1 1,-1 0 0,0-1-1,1 1 1,-1 0 2,-2 6 81,-1 0 0,1 0 0,-1-1 0,-1 1 0,0-1 0,0 0 0,-1 0 0,0 0 0,-1-1 0,0 1 0,0-1 0,0-1 0,-1 1 0,-1-1 0,1 0 0,-1-1 0,0 0 0,0 0 0,-1-1 0,0 0 0,0 0 0,0-1 0,0 0 0,-9 1-81,16-4 19,0 0-3,-1 0-1,1 0 0,-1 0 1,0 0-1,1-1 0,-1 1 1,0-1-1,0 0 0,1 0 1,-1 0-1,0 0 0,0 0 1,1 0-1,-1-1 0,0 1 1,1-1-1,-1 0 0,0 0-15,2-1-73,1 1-1,-1-1 0,1 0 1,-1 1-1,1-1 0,0 0 1,0 1-1,0-1 0,0 0 1,0 1-1,0-1 0,1 0 1,-1 1-1,1-1 0,-1 0 1,1 1-1,-1-1 1,1 1-1,0-1 0,0 1 1,-1-1-1,1 1 0,0 0 1,1-1-1,-1 1 0,0 0 1,1-1 73,17-20-2378,1 2 0,1 0 0,1 2 0,21-15 2378,5 1-4341</inkml:trace>
  <inkml:trace contextRef="#ctx0" brushRef="#br0" timeOffset="-175351.224">27185 2324 8650,'-5'-6'6630,"-13"8"-3882,12 2-2596,0-1 0,0 1 0,0 0 0,1 0 0,-1 1 0,1 0 0,0 0-1,1 0 1,-1 0 0,1 1 0,0-1 0,0 1 0,1 0 0,0 1 0,0-1 0,0 1 0,0 2-152,-2 2 35,1 0 0,0 0 0,0 1 1,1-1-1,0 1 0,1 0 0,1 0 0,0 0 0,0 3-35,1-14 3,0 1-1,0-1 1,1 1-1,-1-1 1,0 0-1,0 1 1,1-1-1,-1 1 1,1-1-1,-1 0 1,1 1-1,0-1 1,-1 0-1,1 0 1,0 0-1,0 0 1,0 1-1,0-1 1,0 0-1,0 0 1,0-1-1,0 1 1,0 0-1,0 0 1,1 0-1,-1-1 1,0 1-1,1-1 1,-1 1-1,0-1 1,1 1-1,-1-1 1,0 0-1,1 0 1,-1 0-1,1 0 1,-1 0-1,1 0 1,0 0-3,51-18 77,-37 8-45,-1-1 1,0-1-1,0 0 0,-2-1 1,0-1-1,0 0 1,-1 0-1,-1-1 0,0-1 1,-1 0-1,-1 0 0,-1-1 1,0 0-1,2-8-32,-8 17-38,-11 27-50,-2 10 14,1 0 1,1 0 0,1 1-1,-2 26 74,10-18 19,1-38-19,-1 1 0,0 0-1,1 0 1,-1-1 0,1 1 0,-1-1 0,1 1 0,-1 0 0,1-1 0,-1 1 0,1-1-1,-1 1 1,1-1 0,0 0 0,-1 1 0,1-1 0,0 1 0,0-1 0,-1 0-1,1 0 1,0 0 0,0 1 0,-1-1 0,1 0 0,0 0 0,0 0 0,-1 0-1,1 0 1,0 0 0,0 0 0,-1 0 0,1-1 0,0 1 0,0 0 0,-1 0-1,1-1 1,0 1 0,0 0 0,-1-1 0,1 1 0,-1-1 0,1 1 0,0-1 0,11-6-17,0-1 0,-1 0 0,0 0 0,0-1 0,-1 0 1,0-1-1,-1 0 0,0-1 0,-1 0 0,0-1 17,5-4 170,39-53-2912,-8 3 433</inkml:trace>
  <inkml:trace contextRef="#ctx0" brushRef="#br0" timeOffset="-174963.391">27660 1963 8698,'-18'22'1644,"1"0"1,0 2 0,2 0-1,1 1 1,-5 14-1645,17-36 34,1 1-1,-1-1 1,1 1 0,0-1-1,0 1 1,1 0 0,-1-1-1,1 1 1,0 0 0,0 0-1,0-1 1,0 1 0,1 0-1,-1 0 1,1-1 0,0 1-1,0-1 1,0 1 0,1-1-1,-1 1 1,1-1 0,0 1-1,0-1 1,0 0 0,0 0-1,0 0 1,1 0 0,0-1 0,-1 1-1,1-1 1,0 1 0,0-1-1,0 0 1,1 0 0,-1-1-1,0 1 1,1 0 0,-1-1-1,1 0 1,2 1-34,56 14 149,-60-17-141,0 1-1,0 0 0,0 0 1,0 0-1,0 0 0,0 0 1,0 0-1,0 1 0,0-1 1,0 1-1,0-1 0,0 1 1,0 0-1,0 0 0,0 0 1,0 0-1,-1 0 0,1 0 1,0 0-1,-1 1 0,1-1 1,-1 0-1,1 1 0,-1-1 1,0 1-1,1 0 0,-1 0 1,0-1-1,0 1 0,0 1-7,-1 9 22,0 0 0,-1-1 0,-1 1 0,0-1 0,-1 1 0,0-1 0,0 0 0,-1 0 0,-1 0 0,0-1 0,-6 10-22,-55 93 344,56-95-235,13-15-30,134-55 164,-93 41-30,0 1 0,1 3 0,0 2 0,33 0-213,-77 5 9,-1 1-18,1-1 0,-1 1-1,1-1 1,-1 0 0,1 1 0,0-1-1,-1 0 1,1 0 0,0 1-1,-1-1 1,1 0 0,0 0 0,-1 0-1,1 0 1,0 0 0,-1 0-1,1 0 1,0 0 0,-1 0 0,1 0-1,0 0 1,-1 0 0,1 0-1,0-1 1,-1 1 0,1 0-1,-1 0 1,1-1 0,0 1 0,-1 0-1,1-1 1,-1 1 0,1-1-1,-1 1 1,1-1 0,-1 1 0,1-1-1,-1 1 1,0-1 0,1 1-1,-1-1 1,0 1 0,1-1-1,-1 0 1,0 1 0,0-1 0,0 0-1,1 1 1,-1-1 0,0 0-1,0 1 1,0-1 0,0 0 0,0 1-1,0-1 1,0 0 9,-50-30-3776,7 3 768</inkml:trace>
  <inkml:trace contextRef="#ctx0" brushRef="#br0" timeOffset="-174627.579">27405 2157 10106,'7'-6'2745,"15"-3"832,11 1-2793,16-1-208,5 4-176,15 4 0,-6 2-424,15 12-3649,-12 3 1073</inkml:trace>
  <inkml:trace contextRef="#ctx0" brushRef="#br0" timeOffset="-174626.579">28170 2340 12835,'19'-9'3192,"15"0"1017,1 0-3689,16-1-328,-2 3-15,13-2-1338,-4-1-3048,4 8 697</inkml:trace>
  <inkml:trace contextRef="#ctx0" brushRef="#br0" timeOffset="-174227.538">29239 1794 9818,'1'0'108,"-1"-1"-1,0 1 1,1 0-1,-1-1 1,0 1-1,1 0 1,-1-1-1,1 1 1,-1 0-1,0 0 0,1-1 1,-1 1-1,1 0 1,-1 0-1,1 0 1,-1 0-1,1-1 1,-1 1-1,1 0 1,-1 0-1,1 0 1,-1 0-1,1 0 1,-1 0-1,1 0 1,-1 1-1,1-1 1,-1 0-1,1 0 1,-1 0-1,1 0 1,-1 1-1,1-1 1,-1 0-1,1 0 1,-1 1-1,0-1 1,1 0-1,-1 1 1,1-1-1,-1 1 1,0-1-1,0 0 1,1 1-1,-1-1 1,0 1-1,1-1 1,-1 1-1,0-1 1,0 1-1,0-1 1,0 1-1,0-1 1,1 1-1,-1-1 1,0 1-1,0-1 1,0 1-1,0-1 0,-1 1 1,1-1-1,0 1 1,0-1-1,0 1 1,0-1-108,1 22 206,0 0 1,-2 0-1,0 0 0,-1 0 1,-1 0-1,-3 5-206,-2 25 157,5-29-99,-4 12 67,3 0 0,1 1 0,1-1 0,2 0 0,2 1 0,4 18-125,-7-51 27,1 0 0,0 0 0,1 0 0,-1 0 0,0 0 0,1 0 0,0 0 0,-1 0 0,1-1 0,0 1 0,1 0 0,-1 0 0,0-1 0,1 1 0,-1-1 0,1 1 0,0-1 0,0 0 0,0 0 0,0 0 0,0 0 0,1 0 0,-1 0 0,0 0 0,1-1 0,0 1 0,-1-1 0,1 0 0,0 0 0,-1 0 0,1 0 0,0 0 0,0-1 0,0 1 0,0-1 0,0 0 0,1 0-27,6-2 124,0-2-1,0 0 1,0 0 0,-1 0 0,0-2-1,0 1 1,0-1 0,-1 0 0,1 0-1,3-6-123,-11 12 3,78-72 634,-3-3 0,-3-3-1,37-54-636,-85 101 65,-13 10-249,-100 126-5874,75-88 3836,-12 20-2526</inkml:trace>
  <inkml:trace contextRef="#ctx0" brushRef="#br0" timeOffset="-173912.854">29605 2196 9194,'9'8'2817,"0"10"623,2 3-2664,4 1-135,5-1-329,4-3-152,8-9-584,16-12-3033,2-4 784</inkml:trace>
  <inkml:trace contextRef="#ctx0" brushRef="#br0" timeOffset="-173660.886">30248 2073 9458,'-1'-1'193,"1"1"-1,-1-1 1,0 0 0,0 0 0,0 0-1,0 0 1,0 1 0,0-1-1,-1 0 1,1 1 0,0-1-1,0 1 1,0 0 0,-1-1 0,1 1-1,0 0 1,0 0 0,-1-1-1,1 1 1,0 0 0,0 0 0,-1 1-1,1-1 1,0 0 0,0 0-1,-1 1 1,1-1 0,0 0-1,0 1 1,-1-1-193,-1 1 384,-26 7 103,1 0 1,0 2-1,1 1 0,0 1 0,1 2 0,0 0 0,-7 8-487,-28 30 899,59-50-871,0 0-1,1 1 0,-1-1 0,0 0 1,1 1-1,0-1 0,-1 1 1,1-1-1,0 1 0,0-1 1,1 1-1,-1 0 0,0 0 1,1-1-1,0 1 0,0 0 1,0 0-1,0 0 0,0-1 0,0 1 1,1 0-1,-1 0 0,1-1 1,0 1-1,0 1-27,2-1 3,0 0 0,0 0 1,0 0-1,1 0 0,-1-1 0,1 0 0,-1 1 0,1-1 1,0 0-1,0-1 0,0 1 0,0-1 0,0 0 1,0 0-1,1 0 0,-1 0 0,0-1 0,0 0 0,1 1 1,-1-2-1,0 1 0,1 0 0,-1-1 0,0 0 0,0 0 1,0 0-1,0-1 0,0 1 0,3-2-3,7-2 32,0-1 0,-1-1 0,1 0 0,-1 0 1,0-1-1,-1-1 0,0 0 0,0-1 0,-1 0 0,-1-1 0,1 0 0,-2-1 0,0 0 0,0 0 1,5-10-33,2-25 207,-16 46-202,0 0 0,0 0 0,0 0 0,0-1 1,-1 1-1,1 0 0,0 0 0,0 0 0,-1 0 0,1 0 0,-1 0 0,1 0 1,-1 0-1,1 1 0,-1-1 0,0 0 0,1 0 0,-1 0 0,0 1 1,1-1-1,-1 0 0,0 0 0,0 1 0,0-1 0,0 1 0,0-1 0,0 1 1,0-1-1,0 1 0,0 0 0,0-1 0,0 1 0,0 0 0,0 0 0,0 0 1,0 0-1,0 0 0,0 0 0,0 0 0,0 0 0,0 0 0,-1 1-5,-6 0-8,1 0-1,0 0 1,0 1-1,0 0 1,0 1-1,1-1 1,-1 1-1,1 1 1,-1-1-1,1 1 1,-4 3 8,9-7-55,1 0 1,-1 1 0,0-1-1,0 1 1,0-1-1,0 1 1,1-1-1,-1 1 1,0-1-1,0 1 1,1-1-1,-1 1 1,0 0-1,1-1 1,-1 1-1,1 0 1,-1 0 0,1 0-1,-1-1 1,1 1-1,0 0 1,-1 0-1,1 0 1,0 0-1,0 0 1,0 0-1,0 0 1,-1 0-1,1-1 1,0 1-1,1 0 1,-1 0 0,0 0-1,0 0 1,0 0-1,0 0 1,1 0-1,-1 0 1,0-1-1,1 1 1,-1 0-1,1 0 1,-1 0-1,1-1 1,-1 1-1,1 0 1,0 0 0,0 0 53,43 11-5048,-5-16 917</inkml:trace>
  <inkml:trace contextRef="#ctx0" brushRef="#br0" timeOffset="-173366.812">30479 2037 5785,'36'-35'7683,"-36"35"-7561,0-1 1,0 0-1,-1 1 0,1-1 0,0 1 1,0-1-1,-1 1 0,1 0 0,-1-1 1,1 1-1,0-1 0,-1 1 0,1-1 1,-1 1-1,1 0 0,-1-1 0,1 1 0,-1 0 1,1 0-1,-1-1 0,1 1 0,-1 0 1,0 0-1,1 0 0,-1 0 0,1 0 1,-1 0-1,0 0 0,1 0 0,-1 0 1,1 0-1,-1 0 0,1 0 0,-1 0 0,0 0 1,1 0-1,-1 1 0,0-1-122,-3 0 110,0 1 0,0 0 1,0 0-1,0 0 0,1 0 0,-1 0 0,0 1 0,0-1 0,1 1 0,-1 0 1,1 1-1,-1-1 0,1 0 0,0 1 0,0 0 0,0 0 0,1 0 0,-1 0 1,1 0-1,-1 0 0,1 1 0,0-1 0,0 1 0,0-1 0,1 1 0,-1 3-110,2-5 12,1 1 0,0 0-1,1 0 1,-1-1-1,0 1 1,1-1 0,-1 1-1,1-1 1,0 1-1,0-1 1,0 0-1,0 0 1,0 0 0,0 0-1,1 0 1,-1-1-1,1 1 1,-1-1-1,1 0 1,0 1 0,-1-1-1,1 0 1,0 0-1,0-1 1,0 1-1,0-1 1,0 1 0,-1-1-1,4 0-11,-2 1 6,36 8 8,-19-5-20,-1 1-1,0 1 1,0 1 0,-1 0-1,0 1 1,4 4 6,38 38-93,-59-48 86,-1 0 0,0 0 0,1 0 0,-1 0 0,0 0 1,0 1-1,0-1 0,-1 0 0,1 0 0,0 1 0,-1-1 1,0 1-1,1-1 0,-1 0 0,0 1 0,0-1 0,0 1 0,-1-1 1,1 0-1,-1 1 0,1-1 0,-1 0 0,0 1 0,0-1 1,0 0-1,0 0 0,0 0 0,0 0 0,-1 0 0,1 0 0,-2 2 7,-6 4 25,0 1 0,0-2-1,-1 1 1,0-1 0,0-1 0,-1 0-1,1-1 1,-1 1 0,-1-2-1,1 0 1,-1 0 0,1-1-1,-1-1 1,0 0 0,0 0-1,-2-1-24,6 1 54,-1-1-1,1 1 1,0-1-1,-1-1 1,1 0-1,0 0 1,-1-1-1,1 0 1,0 0-1,-1-1 1,1 0-1,0 0 1,0-1-1,0 0 1,1 0 0,-1-1-1,1 0 1,0-1-1,0 1 1,0-1-1,1-1 1,-1 1-1,1-1-53,4 1-249,1 1 0,0-1 0,0 1 0,0-1 0,0 0 0,1 1 0,0-1 0,0 0 0,0 0 0,1 1 0,-1-1 1,1 0-1,0 1 0,0-1 0,1 1 0,0-1 0,-1 1 0,1 0 0,1 0 0,-1 0 0,1 0 0,-1 0 0,1 0 0,0 0 0,1 1 0,-1 0 0,1-1 249,-1 1-331,38-52-4372</inkml:trace>
  <inkml:trace contextRef="#ctx0" brushRef="#br0" timeOffset="-172810.03">30822 1606 11642,'-11'37'6002,"0"-6"-5769,1 0 1,2 1-1,1-1 1,1 2-1,2-1 1,1 0-1,1 1 1,2 0-1,2-1 1,1 1-1,5 26-233,31 94 268,-39-153-261,0 0-1,0-1 0,1 1 0,-1 0 1,0 0-1,0 0 0,1-1 0,-1 1 0,0 0 1,0 0-1,1 0 0,-1 0 0,0-1 1,1 1-1,-1 0 0,0 0 0,0 0 1,1 0-1,-1 0 0,0 0 0,1 0 0,-1 0 1,0 0-1,1 0 0,-1 0 0,0 0 1,1 0-1,-1 0 0,0 0 0,0 0 1,1 1-1,-1-1 0,0 0 0,1 0 0,-1 0 1,0 0-1,0 1 0,1-1-6,0-3 3,7-22 50,0 1 0,-1-2 0,-2 1 0,-1-1-1,-1 1 1,0-1 0,-3-12-53,3 27-75,3 28-71,-2-5 65,0-4 76,0-1 1,0 1-1,1-1 0,0 0 0,0 0 0,1 0 0,0-1 0,0 0 0,0 0 0,1 0 0,0-1 0,0 0 0,0-1 0,1 1 0,-1-1 0,1-1 0,0 1 0,0-1 0,1-1 0,-1 1 0,0-2 0,1 1 1,0-1-1,-1 0 0,1-1 0,0 0 0,-1 0 0,4-1 5,-9 1 12,0 0 0,0 0 0,-1-1 0,1 1 0,0 0 0,0-1 0,-1 0 0,1 1 0,-1-1 0,1 0 0,-1 0 0,1-1 0,-1 1 0,1 0 0,-1-1 0,0 0 0,0 1 0,0-1 0,0 0 0,0 0 0,0 0 0,0 0 0,-1-1 0,1 1 0,-1 0 0,0-1 0,0 1 0,1-1 0,-1 1 0,-1-1 0,1 1 0,0-1 0,-1 0 0,1 0 0,-1 1 0,0-1 0,0 0 0,0 1 0,0-1 0,-1 0 0,1 0 0,-1 1 0,1-1 0,-1 0 0,0 1 0,0-1 0,0 1 0,0-1 0,-1 1 0,-1-3-12,3 5 4,-1-1 1,1 0-1,-1 0 1,1 0-1,-1 1 0,0-1 1,1 0-1,-1 1 1,0-1-1,0 0 1,1 1-1,-1-1 0,0 1 1,0-1-1,0 1 1,0 0-1,0-1 1,0 1-1,0 0 0,1 0 1,-1 0-1,0-1 1,0 1-1,0 0 1,0 0-1,0 0 0,0 1 1,0-1-1,0 0 1,0 0-1,0 0 0,0 1 1,0-1-1,0 0 1,0 1-1,1-1 1,-1 1-1,0-1 0,0 1 1,0 0-1,1-1 1,-1 1-1,0 0 1,1-1-1,-1 1 0,0 0 1,1 0-1,-1 0 1,1-1-1,-1 2-4,-11 49 208,12-48-197,0-1-1,1 1 1,0-1-1,0 1 1,0 0-1,0-1 1,0 0-1,0 1 1,1-1-1,-1 0 1,1 0-1,-1 1 1,1-1-1,0 0 1,0-1-1,0 1 0,0 0 1,0-1-1,1 1 1,-1-1-1,0 1 1,1-1-1,-1 0 1,1 0-1,-1 0 1,1 0-1,-1-1 1,2 1-11,78 3 97,143-53 112,-170 43-206,-53 33-102,-8-2 105,5-22 22,-1 0-1,1 1 0,0 0 1,0-1-1,0 1 1,1 0-1,-1 0 0,1-1 1,0 1-1,0 0 0,0 0 1,0-1-1,1 1 1,-1 0-1,1 0 0,0-1 1,0 1-1,1-1 0,-1 1 1,2 1-28,-1-4 15,1 0 1,-1 0-1,1 0 1,-1 0-1,1-1 1,0 1-1,-1-1 1,1 1-1,0-1 1,-1 0-1,1 0 0,0-1 1,-1 1-1,1 0 1,0-1-1,-1 0 1,1 1-1,-1-1 1,1 0-1,-1 0-15,5-1 28,121-37 140,-129 39-176,1 0-1,-1 0 1,1 1 0,-1-1-1,1 0 1,-1 0-1,1 1 1,-1-1-1,1 0 1,-1 0-1,1 1 1,-1-1 0,1 1-1,0-1 1,-1 0-1,1 1 1,0-1-1,-1 1 1,1-1-1,0 1 1,-1-1 0,1 1-1,0-1 1,0 1-1,0-1 1,0 1-1,-1-1 1,1 1 0,0-1-1,0 1 1,0 0-1,0-1 1,0 1-1,0-1 1,0 1-1,1-1 1,-1 1 0,0-1-1,0 1 1,0-1-1,0 1 1,1-1-1,-1 1 1,0-1-1,0 1 1,1-1 0,-1 1-1,1-1 1,-1 1-1,0-1 1,1 0-1,-1 1 1,1-1-1,-1 0 1,1 1 0,-1-1-1,1 0 1,-1 0-1,1 1 1,-1-1-1,1 0 1,-1 0 0,1 0-1,-1 0 1,1 0-1,-1 0 1,1 0-1,-1 0 1,1 0-1,0 0 9,-4 4-93,-8 12-544,-23 50-6063,33-46 2057</inkml:trace>
  <inkml:trace contextRef="#ctx0" brushRef="#br0" timeOffset="-169461.893">24727 3586 6153,'-3'0'4217,"1"2"-456,1-1-960,8 1-1521,6 2-512,11-1-88,14 2-240,21-5 16,9-2-104,11-7-39,-6 2-129,6-15-56,-21 16-56,-7-1-24,-18 4-584,-13 3 1824,-21 18-5625</inkml:trace>
  <inkml:trace contextRef="#ctx0" brushRef="#br0" timeOffset="-169194.381">24715 3887 6409,'-8'-2'4177,"13"4"-624,11-2-456,12-7-2289,20 3 64,11-2-160,23-2-64,-7 1-240,4 2-136,-19 7-111,-4 4-746,-22 12 1186,-2 9-4802</inkml:trace>
  <inkml:trace contextRef="#ctx0" brushRef="#br0" timeOffset="-168049.919">25608 3460 8490,'15'-12'8284,"-11"40"-6981,-4 25-1176,-2 0 0,-2 0-1,-8 27-126,-49 331 964,55-389 720,13-78-1050,2 1 0,2 0 1,2 1-1,13-30-634,-7 25 10,3 1 0,2 1 0,2 1 0,9-9-10,7 13-30,-41 51 25,0 1 1,0-1-1,0 0 0,0 1 1,0-1-1,0 1 1,0-1-1,0 1 1,1 0-1,-1-1 0,0 1 1,0 0-1,0 0 1,1 0-1,-1 0 0,0 0 1,0 0-1,0 0 1,1 0-1,-1 0 1,0 1-1,0-1 0,0 0 1,0 1-1,0-1 1,0 1-1,0-1 0,0 1 1,0 0-1,0-1 1,0 1-1,0 0 1,0 0-1,0 0 0,0-1 1,0 1-1,-1 0 1,1 0-1,0 0 1,-1 0-1,1 1 0,-1-1 1,1 0-1,-1 0 1,0 0-1,1 1 5,2 3-6,1 2 0,-1-1 0,-1 0 0,1 0 0,-1 1 0,0 0 0,0-1 0,-1 1 0,0 0 0,0 0 0,0 0 0,-1 0 0,0 0 0,-1 0 0,1-1 0,-2 1 0,1 0 0,0 0 0,-1-1 0,-1 1 0,1-1 0,-1 1 0,0-1 0,0 0 0,-1 0 0,0 0 0,0-1 0,0 1 0,-1-1 0,1 0 0,-1 0 0,0-1 0,-1 1 0,-4 2 6,-4-2 26,-1-1 0,1 0 1,-1-1-1,0 0 0,0-2 0,0 0 1,0 0-1,0-1 0,-9-2-26,3-3-768,23-6-4860,15-3 1218</inkml:trace>
  <inkml:trace contextRef="#ctx0" brushRef="#br0" timeOffset="-167300.686">26097 3712 4097,'10'-48'13439,"-10"47"-13310,-1 0 0,1 0 0,-1 0 1,1 0-1,-1 0 0,1 0 0,-1 0 0,1 0 0,-1 1 0,0-1 0,0 0 0,1 0 1,-1 0-1,0 1 0,0-1 0,0 0 0,0 1 0,0-1 0,0 1 0,0-1 0,0 1 1,0 0-1,0-1 0,0 1 0,0 0 0,0 0 0,-1-1 0,1 1-129,-6 1 65,0 0-1,0 1 0,0-1 0,0 2 1,0-1-1,1 1 0,-1-1 1,1 2-1,0-1 0,0 1 1,0 0-1,1 0 0,-1 0 1,1 1-1,0 0 0,0 0 1,-1 2-65,-7 7-3,0 0 0,1 0 0,0 1 0,2 1 0,0 0 0,0 0 0,2 1 0,0 0 0,1 1 0,0-1 0,2 1 1,0 1-1,1-1 0,1 1 0,0-1 3,3-14 0,0 0-1,0 0 1,1 0 0,-1 0 0,1-1-1,0 1 1,0 0 0,0 0 0,1-1 0,-1 1-1,1-1 1,0 1 0,0-1 0,0 0-1,0 1 1,0-1 0,1 0 0,0-1 0,-1 1-1,1 0 1,0-1 0,1 1 0,-1-1-1,0 0 1,0 0 0,1-1 0,0 1 0,-1-1-1,1 1 1,0-1 0,-1 0 0,1 0-1,0-1 1,0 1 0,0-1 0,0 0 0,0 0-1,-1 0 1,1-1 0,0 1 0,0-1-1,3-1 1,2 1 29,0 0 0,1 0 0,-1-2 0,0 1 0,-1-1 0,1 0 0,0-1 0,-1 0 0,0 0 0,0-1 0,0 0 0,0 0 0,-1-1 0,0 0 0,0 0 0,0-1 0,-1 1 0,1-3-29,-6 7 29,0 1 0,0-1 1,-1 0-1,1 1 0,-1-1 0,1 0 1,-1 0-1,0 0 0,1 1 0,-1-1 1,0 0-1,0 0 0,0 0 0,-1 1 0,1-1 1,0 0-1,-1 0 0,1 0 0,-1 1 1,1-1-1,-1 0 0,0 1 0,0-1 1,0 1-1,0-1 0,0 1 0,0-1 1,0 1-1,0-1 0,-1 1 0,1 0 1,-1 0-1,1 0 0,-1 0 0,1 0 1,-1 0-1,1 0 0,-1 0 0,0 1 1,1-1-1,-1 1 0,0-1 0,0 1 0,0 0 1,1-1-1,-1 1 0,0 0 0,0 0 1,0 0-1,1 1 0,-1-1 0,0 0 1,0 1-1,0-1-29,-3 1 9,-1 0 0,1 1-1,-1 0 1,1 0 0,-1 0 0,1 0 0,0 1 0,0 0-1,0 0 1,0 0 0,1 1 0,-1-1 0,1 1 0,0 0-1,0 0 1,-1 3-9,5-7-1,-1 0-1,1 0 1,-1 1 0,1-1-1,-1 0 1,1 0-1,0 1 1,-1-1 0,1 0-1,-1 1 1,1-1 0,0 1-1,-1-1 1,1 1-1,0-1 1,0 0 0,-1 1-1,1-1 1,0 1-1,0-1 1,0 1 0,0-1-1,-1 1 1,1-1-1,0 1 1,0-1 0,0 1-1,0-1 1,0 1 0,0-1-1,0 1 1,1-1-1,-1 1 1,0-1 0,0 1-1,0-1 1,0 1-1,1-1 1,-1 1 0,0-1-1,0 1 1,1-1-1,-1 1 1,0-1 0,1 0-1,-1 1 1,0-1-1,1 0 1,-1 1 0,1-1-1,-1 0 1,1 0 0,-1 1-1,1-1 1,-1 0-1,1 0 1,-1 0 0,1 1-1,-1-1 1,1 0-1,-1 0 1,1 0 0,-1 0-1,1 0 1,-1 0-1,1 0 1,-1 0 0,1 0-1,-1-1 1,1 1 1,101-56-33,27-16 46,-127 71-17,-1 0 0,0 0 0,1 0 0,-1 1 0,0-1 0,1 0 0,-1 1 0,1-1 0,-1 1 0,1 0 0,-1-1 0,1 1 0,-1 0 0,1 0 0,-1 0 0,1 0 0,-1 0 0,1 1 0,-1-1 0,1 0 0,-1 1 0,1-1 0,-1 1 0,1-1 0,-1 1 0,1 0 4,0 9-99,-38 121-251,5-31 357,28-70 1,3-29-10,-1-1 1,1 1-1,0-1 1,0 1-1,0-1 1,0 0-1,0 1 1,0-1-1,1 1 1,-1-1-1,0 1 1,0-1-1,0 0 1,0 1-1,0-1 1,1 1-1,-1-1 1,0 0-1,0 1 1,0-1-1,1 1 1,-1-1-1,0 0 1,1 0-1,-1 1 1,0-1-1,1 0 1,-1 1-1,1-1 1,-1 0-1,0 0 1,1 0-1,-1 1 1,1-1-1,-1 0 1,0 0-1,1 0 1,-1 0-1,1 0 1,-1 0-1,1 0 1,-1 0-1,1 0 1,-1 0-1,0 0 1,1 0-1,-1 0 1,1 0-1,-1 0 1,1-1-1,-1 1 1,0 0-1,1 0 1,-1 0-1,0-1 1,1 1-1,-1 0 1,1-1-1,-1 1 1,0 0 1,18-15 1405</inkml:trace>
  <inkml:trace contextRef="#ctx0" brushRef="#br0" timeOffset="-167027.849">26470 3679 11226,'-4'7'4129,"2"-1"504,4-3-2952,-2-1-689,0-2-496,7-2-128,5-5-264,14-10-4817</inkml:trace>
  <inkml:trace contextRef="#ctx0" brushRef="#br0" timeOffset="-166282.809">27100 3325 6297,'28'-22'8465,"-49"22"-3437,-14 13-3200,-91 22-793,111-30-1021,0 0 1,1 1 0,0 0-1,0 1 1,0 1-1,1 0 1,0 1-1,0 0 1,1 1 0,0 1-1,1 0 1,0 0-1,-5 9-14,11-13-3,0 1 0,1 0 0,-1 0 0,2 0 0,-1 1 0,1 0 0,0-1 0,1 1 0,0 0 0,1 0 0,0 0 0,0 1 0,1-1 0,0 0 0,0 0 0,1 0 0,0 0 0,1 0 0,0 0 0,1 0 0,-1 0 0,2-1 0,-1 1 0,1-1 1,3 5 2,-2-7-2,0-1 0,1-1 1,-1 1-1,1-1 1,0 0-1,0 0 1,0 0-1,1-1 1,-1 0-1,1 0 0,0-1 1,-1 0-1,1 0 1,0-1-1,0 1 1,0-2-1,1 1 2,122-6 79,-124 5-43,1 0 0,0-1 0,-1 1 0,1-1 0,-1-1 1,1 1-1,-1-1 0,0 0 0,1-1 0,-1 0 0,0 0 1,-1 0-1,1 0 0,-1-1 0,1 0 0,-1 0 0,0 0 1,0-1-1,-1 0 0,1 0 0,-1 0 0,0 0 0,-1-1 1,1 0-1,0-1-36,-5 4 60,1-1 0,-1 0 0,0 1-1,0-1 1,0 1 0,0 0 0,-1-1 0,1 1 0,-1 0 0,0 0 0,0 0 0,0 0 0,0 0 0,0 0 0,-1 1 0,1-1-1,-1 1 1,0 0 0,0-1 0,1 1 0,-2 0 0,1 1 0,0-1 0,0 1 0,0-1 0,-1 1 0,1 0 0,-1 0 0,1 0 0,-1 1-1,0-1-59,-2 0-1,0 0-1,0 1 1,-1 0-1,1 0 0,0 0 1,0 1-1,0-1 0,0 2 1,-1-1-1,1 1 1,1 0-1,-1 0 0,0 0 1,0 1-1,1 0 0,0 0 1,-1 0-1,0 2 2,6-5-3,-1 0 1,1 0-1,0 0 1,-1 1-1,1-1 0,-1 0 1,1 0-1,0 1 0,-1-1 1,1 0-1,0 1 1,-1-1-1,1 0 0,0 1 1,0-1-1,-1 1 0,1-1 1,0 0-1,0 1 0,0-1 1,0 1-1,0-1 1,-1 1-1,1-1 0,0 1 1,0-1-1,0 0 0,0 1 1,0-1-1,0 1 1,1-1-1,-1 1 0,0-1 1,0 1-1,0-1 0,0 0 1,0 1-1,1-1 0,-1 1 1,0-1-1,0 0 1,1 1-1,-1-1 0,0 1 1,0-1-1,1 0 0,-1 0 1,1 1-1,-1-1 0,0 0 1,1 1-1,-1-1 1,0 0-1,1 0 0,-1 0 1,1 0-1,-1 1 0,1-1 1,-1 0-1,1 0 1,-1 0-1,1 0 3,29 6-129,-11-7 120,-1 1 1,1-2-1,0-1 1,-1 0-1,1-1 1,-1-1-1,0-1 0,-1-1 1,1 0 8,58-18 53,-75 25-56,0 1-1,-1 0 1,1 0-1,-1 0 1,1 0-1,-1 0 1,0 0-1,1 0 1,-1 0 0,0 0-1,0 0 1,1 0-1,-1 0 1,0 1-1,0-1 1,0 0-1,0 0 1,0 0-1,-1 0 1,1 0 0,0 0-1,0 0 1,-1 0-1,1 0 1,-1 0-1,1 0 1,-1 0-1,1 0 1,-1 0-1,0 0 1,1-1-1,-1 1 1,0 0 0,0 0 3,1 0-6,-13 26-9,1 1 0,1 1 0,1 0-1,2 0 1,1 1 0,1 0 0,-1 30 15,10-27 104,7-7-1170</inkml:trace>
  <inkml:trace contextRef="#ctx0" brushRef="#br0" timeOffset="-164665.527">28092 3641 9130,'5'0'3793,"1"-5"360,3 2-2297,9 0-544,8 0-512,16 2-167,2 1-313,20-2-72,3 2-136,12 2 0,-11-1-24,8-4 168,-18-5-152,-10-4-4601</inkml:trace>
  <inkml:trace contextRef="#ctx0" brushRef="#br0" timeOffset="-159611.513">29139 3437 7178,'1'-3'1107,"0"1"4503,-2 17-4905,1 305 182,12-276-481,0-45 11,34-65 767,110-227 1280,-144 276-2008,-12 35-108,-61 273-530,61-204 268,1-86-81,0 0 0,-1 0 0,1 0 0,0 0 0,0 0 0,-1 0 0,1 0 0,0 0-1,0-1 1,0 1 0,0 0 0,0-1 0,0 1 0,0 0 0,1-1 0,-1 1 0,0-1 0,0 0 0,0 1 0,0-1 0,1 0 0,-1 0 0,0 0 0,0 0 0,1 0 0,-1 0 0,0 0 0,0 0 0,0 0 0,1-1 0,-1 1 0,0 0 0,0-1 0,0 1 0,0-1 0,0 1 0,0-1 0,0 0 0,0 1 0,0-1 0,0 0 0,0 0-1,0 0 1,0 0 0,0 0 0,-1 0 0,1 0 0,0 0 0,-1 0 0,1 0 0,-1 0 0,1 0 0,-1 0 0,1 0 0,-1-1-5,37-37 378,-1-2 1,-2-2-1,8-16-378,20-51 614,-92 218-668,30-107 23,0-1 1,-1 0-1,1 0 0,0 1 1,0-1-1,-1 0 0,1 1 1,0-1-1,0 0 0,0 0 1,0 1-1,-1-1 0,1 0 1,0 1-1,0-1 0,0 1 1,0-1-1,0 0 0,0 1 1,0-1-1,0 0 0,0 1 1,0-1-1,0 0 0,0 1 1,0-1-1,0 0 0,0 1 1,0-1-1,0 1 0,0-1 1,1 0-1,-1 1 0,0-1 1,0 0-1,0 0 0,1 1 1,-1-1-1,0 0 0,0 1 1,1-1-1,-1 0 0,0 0 1,1 0-1,-1 1 0,0-1 1,0 0-1,1 0 0,-1 0 1,0 0-1,1 0 0,-1 1 1,1-1-1,-1 0 0,0 0 0,1 0 1,-1 0-1,0 0 0,1 0 1,-1 0-1,0 0 0,1 0 1,-1-1-1,1 1 0,-1 0 31,16-15-4004</inkml:trace>
  <inkml:trace contextRef="#ctx0" brushRef="#br0" timeOffset="-159093.348">29974 3128 7354,'18'-32'6946,"-14"33"-3546,-3 29-2385,-3-10-928,0 0 0,-2 1 0,0-1 0,-1 0 1,-2-1-1,1 0 0,-2 0 0,-1 0 0,0-1 0,-2 0 1,-11 16-88,-19 24 64,3 2 0,2 2 0,2 4-64,-51 109 240,86-175-230,1 1 1,-1-1 0,1 1 0,0-1-1,-1 0 1,1 1 0,-1-1-1,1 0 1,0 0 0,-1 0 0,1-1-1,0 1 1,-1 0 0,1 0-1,-1-1 1,1 1 0,-1-1 0,1 0-1,-1 1 1,1-1 0,-1 0 0,1 0-1,-1 0 1,0 0 0,1-1-11,133-75 257,51-10-768,-159 74-549</inkml:trace>
  <inkml:trace contextRef="#ctx0" brushRef="#br0" timeOffset="-158348.095">30356 3620 6569,'5'-50'4747,"12"4"-3974,2 21-390,-19 25-280,1 0 0,-1-1-1,0 1 1,1 0 0,-1-1 0,1 1-1,-1 0 1,0-1 0,1 1 0,-1 0-1,0-1 1,0 1 0,1-1 0,-1 1-1,0-1 1,0 1 0,0-1 0,1 1-1,-1-1 1,0 1 0,0-1 0,0 1-1,0-1 1,0 1 0,0-1 0,0 1-1,0-1 1,0 1 0,0-1 0,0 1 0,0-1-1,-1 1 1,1 0 0,0-1 0,0 1-1,0-1 1,-1 1 0,1-1 0,0 1-1,-1 0 1,1-1 0,0 1 0,-1-1-1,1 1 1,0 0 0,-1-1 0,1 1-1,-1 0 1,1 0 0,-1-1 0,1 1-1,0 0 1,-1 0 0,1 0 0,-1 0-1,1 0 1,-1-1-103,-5 1 342,-1-1 0,1 1-1,0 0 1,0 1-1,-1 0 1,1 0 0,0 0-1,0 0 1,0 1 0,0 0-1,0 0 1,-4 3-342,-6 4 29,1 0 1,0 0 0,0 2-1,1 0 1,1 1-1,-5 4-29,-119 139 4,130-146-8,0 0-1,1 0 1,0 1-1,0 0 0,1 0 1,0 1-1,1 0 1,0 0-1,1 0 1,-1 6 4,4-14-3,0-1 1,0 1-1,0 0 0,0 0 1,1-1-1,-1 1 1,1 0-1,0-1 1,0 1-1,0-1 0,0 1 1,0-1-1,0 1 1,1-1-1,-1 0 0,1 1 1,-1-1-1,1 0 1,0 0-1,0 0 0,0-1 1,0 1-1,0 0 1,1-1-1,-1 1 1,0-1-1,1 0 0,-1 0 1,1 0-1,-1 0 1,2 0 2,82 10 14,-67-13 17,0-1 0,1-1 0,-1-1 0,-1 0 0,1-2-1,-1 0 1,0-1 0,-1-1 0,9-6-31,-27 16 14,1-1 0,0 0 1,-1 0-1,1 0 0,0 1 0,-1-1 1,1 0-1,0 0 0,-1 0 1,1 0-1,0 0 0,-1 0 0,1 0 1,0 0-1,-1 0 0,1 0 0,-1 0 1,1 0-1,0 0 0,-1 0 0,1 0 1,0 0-1,-1 0 0,1-1 1,0 1-1,-1 0 0,1 0 0,0 0 1,-1-1-1,1 1 0,0 0 0,0 0 1,-1-1-1,1 1 0,0 0 0,0 0 1,-1-1-1,1 1 0,0 0 1,0-1-1,0 1 0,0 0 0,-1-1 1,1 1-1,0-1 0,0 1 0,0 0 1,0-1-1,0 1 0,0 0 0,0-1 1,0 1-1,0 0 0,0-1 1,0 1-1,0-1 0,0 1 0,1 0 1,-1-1-1,0 1 0,0 0 0,0-1 1,0 1-1,1 0 0,-1-1 1,0 1-1,0 0 0,1 0 0,-1-1-14,-37-3 470,-59 15-266,137-21-396,35 1 193,-34 8 20,-41 2-25,0-1 0,0 1 0,0-1 0,0 1 0,1-1 1,-1 1-1,0 0 0,0 0 0,-1-1 0,1 1 0,0 0 0,0 0 0,0 0 0,-1 0 0,1 0 0,0 0 0,-1 0 0,1 0 0,-1 0 0,1 0 0,-1 0 1,1 1-1,-1-1 0,0 0 0,0 0 0,1 0 0,-1 1 0,0-1 0,0 0 0,0 0 0,-1 1 0,1-1 0,0 0 0,0 0 0,-1 0 0,1 0 0,0 1 0,-1-1 1,1 0-1,-1 0 0,0 0 0,1 0 0,-1 0 0,0 0 0,0 0 0,0 0 4,1 0 0,-62 162-276,55-132-831</inkml:trace>
  <inkml:trace contextRef="#ctx0" brushRef="#br0" timeOffset="-153023.37">30851 3518 9138,'7'-14'10448,"3"13"-6428,1 0-4982,102-19 1413,-71 10-444,0 3 0,1 1 0,-1 2 0,1 2 0,0 2 0,18 3-7,-37 1 63,-39-11 126,0 5-189,-1 2 0,1-1 0,0 2 0,-1 0 0,1 1 0,0 1 0,0 0-1,-14 5 1,-7 1 28,-68 17 34,4-2-22,12 7-10,52-20-5,-7 13-54,46-24 23,1 0 1,-1-1 0,1 1-1,-1-1 1,0 1 0,1-1 0,-1 0-1,0-1 1,1 1 0,-1 0-1,0-1 1,0 0 0,0 0-1,0 0 1,0 0 5,5-3-4,140-56-2,-127 54 8,0 1 0,0 1 0,0 1 0,1 1 0,-1 1 0,1 1 0,0 0 0,18 3-2,-37-2-2,0 0-1,1 1 1,-1-1-1,0 1 1,1 0-1,-1 0 1,0 0-1,0 0 1,0 0-1,0 1 1,0 0-1,0-1 1,0 1-1,0 0 1,0 0-1,0 1 3,-14 4-37,-61-12 89,-85 9-773,148-1-1211,14 4-2248</inkml:trace>
  <inkml:trace contextRef="#ctx0" brushRef="#br0" timeOffset="-152357.346">31596 3445 10946,'30'-18'6978,"0"3"-3460,-22 11-3494,0 1-1,0 0 1,0 0 0,0 0-1,1 1 1,-1 1 0,0-1-1,1 2 1,-1-1 0,1 1-1,0 0 1,-1 1 0,1 0-1,-1 0 1,0 1 0,6 1-24,-10-2-6,-1 1 0,0-1 0,0 1 1,0-1-1,0 1 0,-1 0 0,1 0 1,0 0-1,-1 0 0,1 1 0,-1-1 0,0 1 1,0 0-1,0-1 0,0 1 0,0 0 1,-1 0-1,1 0 0,-1 0 0,0 0 1,0 1-1,0-1 0,0 0 0,-1 0 1,1 1-1,-1-1 0,0 0 0,0 1 1,0-1-1,0 1 0,0-1 0,-1 2 6,-32 106 146,30-105-123,-6 20 78,6-23 349,6-20-136,68-223 1088,-70 233-1336,4 3 46,9 18-186,-6-10 58,1-1 1,0 0-1,0 0 1,0 0-1,1-1 1,-1-1-1,1 1 1,-1-1-1,1-1 1,-1 0-1,1 0 1,-1-1-1,8-2 16,46-5-1312,2-5-2834</inkml:trace>
  <inkml:trace contextRef="#ctx0" brushRef="#br0" timeOffset="-151597.248">32306 3002 4113,'37'-207'10801,"-37"207"-10728,1 0-1,-1 1 1,0-1 0,0 1-1,0-1 1,0 0 0,1 1-1,-1-1 1,0 1 0,0-1-1,1 0 1,-1 1 0,0-1 0,1 0-1,-1 0 1,0 1 0,1-1-1,-1 0 1,0 0 0,1 1-1,-1-1 1,0 0 0,1 0 0,-1 0-1,1 0 1,-1 0 0,1 1-1,-1-1 1,0 0 0,1 0-1,-1 0 1,1 0 0,-1 0-1,1 0 1,-1-1 0,0 1 0,1 0-1,-1 0 1,1 0 0,-1 0-1,0 0 1,1-1 0,-1 1-1,1 0 1,-1 0 0,0-1 0,1 1-1,-1 0 1,0 0 0,1-1-1,-1 1 1,0 0 0,0-1-1,1 1 1,-1-1-73,1 125 320,-6 0 0,-18 108-320,-3-135 143,-11 20-70,21-42 119,16-75-174,1 1-1,0-1 0,0 1 1,-1-1-1,1 0 0,0 1 1,-1-1-1,1 0 0,0 1 1,0-1-1,0 0 1,-1 0-1,1 0 0,0 0 1,0 0-1,0 0 0,0 0 1,-1 0-1,1 0 0,0 0 1,0 0-1,0 0 0,0-1 1,-1 1-1,1 0 0,0 0 1,0-1-1,-1 1 1,1-1-1,0 1 0,-1-1 1,1 1-1,0-1 0,-1 1 1,1-1-1,-1 0 0,1 1 1,-1-1-1,1 0 0,-1 1 1,1-1-1,-1 0 1,0 0-1,1 0-17,3-2 106,281-192 2194,-268 185-2263,-1-1-1,0-1 0,-1 0 0,0-2 1,-1 1-1,0-2 0,-2 0 0,1 0 1,-2-1-1,5-9-36,-8 4-80,-16 28-124,-33 49-2943,9-35 457</inkml:trace>
  <inkml:trace contextRef="#ctx0" brushRef="#br0" timeOffset="-151190.291">32418 3393 7210,'0'8'2672,"4"-2"441,7 6-1673,1 2-520,6 7-96,2-4-327,3 12-153,0-4-128,3 1 488,-7-11-4137</inkml:trace>
  <inkml:trace contextRef="#ctx0" brushRef="#br0" timeOffset="-150607.151">32926 3439 6689,'2'-1'418,"26"-19"9901,-30 17-6833,-12 3-2627,13 0-739,-18 1-38,0 2-1,0 0 0,0 1 0,1 1 1,-1 1-1,1 0 0,0 1 0,1 2 1,0-1-1,0 2 0,1 0 0,0 1 1,0 1-82,4-2-5,1 0 1,0 0 0,0 1 0,1 0-1,1 1 1,0 0 0,0 1 0,1-1-1,1 2 1,0-1 0,1 1 0,1 0-1,0 0 1,0 1 0,2-1 0,-2 14 4,4-25-4,1 0 0,-1 0 0,1 1 0,0-1 0,0 0 0,0 0 0,0 1 0,1-1 0,-1 0 0,1 0 0,0 0 0,0 0 0,0 0 0,0 0 0,0 0 0,1 0 0,0 0 0,-1 0 0,1-1 1,0 1-1,0-1 0,0 1 0,1-1 0,-1 0 0,1 0 0,-1 0 0,1 0 4,4 0 3,1 0 0,0-1 1,0 0-1,-1 0 0,1-1 0,0 0 0,0-1 1,0 1-1,-1-1 0,1-1 0,0 0 1,-1 0-1,1 0 0,-1-1 0,0 0 0,0 0 1,0-1-1,0 0 0,0 0 0,-1-1 1,0 0-1,0 0 0,0 0 0,1-2-3,-5 6 16,0-1 0,1 1 0,-1-1-1,0 1 1,0-1 0,-1 0 0,1 0-1,0 0 1,-1 0 0,1 0 0,-1 0-1,1-1 1,-1 1 0,0 0 0,0-1 0,0 1-1,0 0 1,-1-1 0,1 0 0,-1 1-1,1-1 1,-1 1 0,0-1 0,0 1-1,0-1 1,0 0 0,-1 1 0,1-1 0,-1 1-1,1-1 1,-1 1 0,0-1 0,0 1-1,0 0 1,0-1 0,-1 1 0,1 0 0,0 0-1,-1 0 1,0 0 0,1 0 0,-1 0-1,0 0 1,0 0 0,0 1 0,-1-1-16,-1 1 5,0 1 0,0-1 1,0 1-1,0 0 1,0 0-1,0 1 0,0-1 1,0 1-1,0 0 1,0 0-1,1 0 0,-1 0 1,0 1-1,0-1 0,1 1 1,-1 0-1,1 0 1,0 1-1,-1-1 0,1 1 1,0-1-1,0 1 1,1 0-1,-1 0 0,1 0 1,-1 1-1,1-1 0,-1 2-5,3-5-2,0 0 0,0 1 0,-1-1 0,1 0 0,0 1 0,0-1 0,-1 0 0,1 1 0,0-1 0,0 0 0,0 1 0,0-1 0,0 0 0,-1 1 0,1-1 0,0 0 0,0 1 0,0-1 0,0 1 0,0-1 0,0 0 0,0 1 0,0-1 0,1 1 1,-1-1-1,0 0 0,0 1 0,0-1 0,0 0 0,0 1 0,1-1 0,-1 0 0,0 1 0,0-1 0,0 0 0,1 1 0,-1-1 0,0 0 0,1 0 0,-1 1 0,0-1 0,0 0 0,1 0 0,-1 0 0,1 1 0,-1-1 0,0 0 0,1 0 0,-1 0 0,0 0 0,1 0 0,-1 0 0,1 0 0,-1 0 0,0 0 0,1 0 0,-1 0 0,0 0 0,1 0 0,-1 0 0,1 0 0,-1 0 0,0 0 0,1 0 2,25-6-65,98-68 95,-123 74-32,-1-1 1,1 1-1,-1-1 1,1 1-1,0 0 1,-1-1 0,1 1-1,0 0 1,-1-1-1,1 1 1,0 0-1,-1 0 1,1 0-1,0 0 1,0 0-1,-1 0 1,1 0 0,0 0-1,0 0 1,-1 0-1,1 0 1,0 0-1,-1 0 1,1 1-1,0-1 1,-1 0-1,1 0 1,0 1 0,-1-1-1,1 1 1,0-1-1,-1 0 1,1 1-1,-1-1 1,1 1-1,-1-1 1,1 1-1,-1 0 1,0-1 0,1 1-1,-1-1 1,1 1-1,-1 0 1,0-1-1,0 1 1,1 0-1,-1-1 1,0 1 0,0 0-1,0 0 2,-2 38-94,1-36 93,-47 153 51,49-156-36,-1 0 0,0 0-1,0-1 1,0 1-1,0 0 1,1 0 0,-1 0-1,0 0 1,0 0-1,0-1 1,1 1 0,-1 0-1,0 0 1,0 0-1,1 0 1,-1 0 0,0 0-1,0 0 1,0 0-1,1 0 1,-1 0 0,0 0-1,0 0 1,1 0 0,-1 0-1,0 0 1,0 0-1,1 0 1,-1 0 0,0 0-1,0 0 1,0 1-1,1-1 1,-1 0 0,0 0-1,0 0 1,0 0-1,1 0 1,-1 1 0,0-1-1,0 0 1,0 0-1,0 0 1,1 1 0,-1-1-1,0 0 1,0 0-1,0 0 1,0 1 0,0-1-1,0 0 1,0 0 0,0 1-1,0-1 1,0 0-1,0 0 1,0 0 0,0 1-1,0-1 1,0 0-1,0 0 1,0 1 0,0-1-1,0 0 1,0 0-1,0 1 1,0-1 0,0 0-1,0 0-13,13-10-3605</inkml:trace>
  <inkml:trace contextRef="#ctx0" brushRef="#br0" timeOffset="-140260.424">30157 2787 4737,'-70'-12'6533,"-36"10"-4935,-231-3-436,213 12-1021,113-6-143,1 2 1,0-1-1,-1 1 0,1 1 1,0 0-1,1 0 0,-1 1 1,1 0-1,0 1 0,0 0 1,0 0-1,-4 6 2,-16 12-3,2 1 0,0 2-1,2 1 1,1 1 0,1 1 0,2 1-1,-10 18 4,-26 35 15,-3-2 0,-10 4-15,29-41 7,24-28-12,1 2 1,0-1 0,2 2 0,0 0-1,1 0 1,-6 16 4,7-11-6,1 1 0,1 0 0,2 0 0,1 1 0,1 0 1,1 0-1,1 1 0,2-1 0,0 1 0,2 0 0,1-1 0,2 1 0,0 0 0,2-1 0,1 0 0,1 0 0,1-1 1,2 0-1,0 0 0,2-1 0,0 0 0,2-1 0,1-1 6,-7-12-9,1 0 1,0-1-1,0 0 0,1-1 1,0 0-1,1 0 0,0-1 1,0 0-1,1-1 0,0-1 1,0 0-1,1 0 0,0-1 1,0-1-1,0 0 0,8 1 9,36 3-20,0-1 0,1-3 0,0-3 0,8-2 20,33-2 76,1-3 0,25-8-76,-65 2 41,0-3-1,-1-2 0,-1-2 1,15-10-41,-4-2 170,-1-3 0,-2-4 0,29-22-170,-82 52 187,1 0-1,-1-1 1,0 0-1,-1-1 1,0-1-1,-1 0 1,0 0-1,-1-1 1,0-1-1,-1 0 0,0 0 1,-1 0-1,-1-1 1,0-1-1,-1 1 1,1-4-187,-1-7 218,-1 1 0,-2-1 1,0 0-1,-2 0 0,0 0 1,-2-1-1,-3-18-218,2 28 55,-1-1 1,0 1-1,-2 0 1,0 0-1,0 0 0,-2 1 1,0 0-1,0 0 1,-2 1-1,0 0 0,0 0 1,-1 1-1,-3-2-55,-58-56 139,-37-47-64,12-35-632,10 14-3526,37 68 736</inkml:trace>
  <inkml:trace contextRef="#ctx0" brushRef="#br0" timeOffset="-138718.071">32567 2521 4137,'-48'-47'6443,"-50"14"-3876,84 30-2489,-1 1 0,1 0 1,-1 1-1,0 0 0,0 1 0,0 1 0,1 0 1,-1 1-1,0 1-78,-31 10 99,1 2 0,1 2 1,0 2-1,1 2 0,-22 16-99,46-26 20,-3 0 4,1 1 0,0 0 0,1 2 0,0 0 0,1 1 1,1 1-1,0 1 0,1 1 0,1 0 0,1 1 0,1 1 0,-4 7-24,-27 72 34,4 1-1,5 3 0,4 1 1,-11 72-34,11-54 7,14-60-2,3 1 0,2 1 0,4 0-1,2 2-4,6-41-13,0 0 0,2 1 0,1-1-1,1 0 1,2 0 0,0 0 0,1 0-1,7 13 14,-9-27-7,1 0 0,0-1-1,1 1 1,0-1-1,0 0 1,1-1-1,1 0 1,0 0-1,0 0 1,0-1-1,1 0 1,0-1-1,1 0 1,0 0-1,0-1 1,0-1-1,1 1 1,0-2-1,8 4 8,19 1-8,1-2-1,-1-2 0,1-1 0,0-2 1,0-2-1,0-1 0,0-2 0,-1-2 1,1-1-1,-1-2 0,0-2 0,-1-1 1,0-2-1,15-9 9,27-13 67,-1-4 0,-1-4 1,-3-3-1,18-17-67,-37 24 200,-2-3 1,-2-2-1,-1-2 0,-3-2 1,41-53-201,29-72 1621,-114 166-1529,1 0-1,-1 0 0,0 0 1,-1-1-1,1 1 0,-1-1 1,-1 0-1,0 0 0,0 1 1,0-1-1,-1 0 0,0 0 0,-1 0 1,0 0-1,0 0 0,0 1 1,-2-3-92,2 3 32,-13-83 227,-5 1 1,-3 0 0,-9-10-260,24 76-42,0-1 0,-2 2 0,-1-1 0,-1 1 0,-1 1 0,-1 0 1,0 1-1,-12-13 42,15 25-135,0 1-1,0 0 1,0 1 0,-1 0 0,1 0-1,-1 1 1,-1 1 0,1 0 0,-1 0-1,1 1 1,-1 1 0,-11-1 135,-70-2-1735,-20 18-1791</inkml:trace>
  <inkml:trace contextRef="#ctx0" brushRef="#br0" timeOffset="-59162.016">30248 2761 3785,'-14'-15'3637,"12"13"-3348,1 0 1,-1-1-1,0 1 0,0 0 0,-1 0 0,1 0 0,0 0 0,-1 1 1,1-1-1,-1 1 0,1-1 0,-1 1 0,0 0 0,1 0 0,-1 0 0,0 0 1,0 0-1,-2 1-289,-58 12 1084,60-11-1054,-5 2 12,0-1 0,1 1 0,-1 0 0,1 1 0,0 0 0,0 0 0,0 0 0,0 1-1,1 0 1,-6 5-42,-60 110 106,-54 199 28,116-298-128,-43 69-2,42-76-8,0 0 1,1 1 0,0 1-1,2-1 1,0 1-1,0 1 1,2-1 0,0 1-1,1 0 1,1 1-1,-2 9 4,2-7-3,-6 21-5,2-1 1,2 1-1,-1 36 8,9 61-8,-1-100 7,2 0 0,2-1 0,1 1-1,2-1 1,6 16 1,-11-46 1,-1 0 0,1-1 0,1 1 0,0-1-1,0 1 1,0-1 0,0 0 0,1 0 0,0-1-1,0 1 1,1-1 0,-1 0 0,1-1 0,0 1-1,1-1 1,-1-1 0,1 1 0,-1-1 0,1 0-1,0 0 1,0-1 0,1 0 0,-1 0 0,0-1-1,3 0 0,8 1-5,-1-1 0,0-1 0,0 0 0,0-2-1,0 0 1,0 0 0,0-2 0,0 0 0,-1-1-1,6-3 6,4-2 12,0 0 0,-1-2 0,0-1 0,-1-1 0,0-2 0,-1 0 0,-1-1 0,-1-1-1,0-1 1,-2-1 0,0 0 0,9-14-12,2-8 16,-2-2 0,-2 0 0,6-17-16,24-79 57,-34 82-32,2 0 0,3 1 0,13-18-25,21-22 9,-44-2 25,-11 23-10,-3 1 0,-4-1 1,-3 1-1,-8-36-24,12 108 2,-1-4 5,1 0 1,-1 1 0,-1-1-1,1 1 1,-1 0 0,0-1-1,0 1 1,-1 0 0,0 0-1,0 0 1,-1 1 0,1-1-1,-1 1 1,0 0 0,-1 0 0,1 0-1,-5-3-7,-3 0 31,0 2 0,-1 0 0,1 0 0,-1 1 1,-1 1-1,1 0 0,-1 1 0,1 0 0,-1 1 0,0 1 0,0 0 0,0 1 0,0 1 0,0 0 0,1 0 0,-1 1 0,-10 4-31,6-2 8,0 2-1,1 0 0,-1 1 0,1 0 0,1 1 1,0 1-1,0 1 0,0 0 0,2 2 1,-1-1-1,1 2 0,1-1-7,-107 114-683,-15 20-1941</inkml:trace>
  <inkml:trace contextRef="#ctx0" brushRef="#br0" timeOffset="-54233.763">32594 2655 8098,'-85'-47'5962,"9"14"-4225,65 26-1563,0 1 1,0 0-1,-1 0 1,0 1-1,0 1 0,0 0 1,-1 1-1,1 0 1,-1 1-1,0 0 1,1 1-1,-1 0 1,0 1-1,0 1 1,0 0-1,-3 1-174,-24 9 35,0 1 0,0 2 0,1 2 0,1 2 0,-26 16-35,48-25-6,1 1 0,0 0 1,1 1-1,0 1 0,0 0 1,1 1-1,1 0 0,0 1 1,1 0-1,0 1 0,1 1 1,-3 8 5,-19 37-51,3 2 0,3 0 0,3 2 0,3 1 0,-6 36 51,5-15-45,4 0 1,4 1-1,4 0 0,2 44 45,8-86-2,2 0-1,3 0 0,1 0 0,7 19 3,-10-47-4,2 0 0,0 0 0,1 0 0,1-1 0,0 0 0,2 0 0,0-1 0,0 0 0,2-1 1,0 0-1,0-1 0,4 3 4,-5-9-10,0 0 0,0 0 0,1-1 0,0 0 0,0-1 0,1-1 0,0 0 0,0 0 1,0-1-1,0-1 0,0 0 0,1-1 0,12 0 10,16 0-35,0-2 0,-1-2 0,36-7 35,-27 1 9,-1-3 0,0-1-1,-1-3 1,0-2 0,-1-2 0,-1-2 0,38-24-9,-22 12 32,-2-3 0,-1-2 0,20-19-32,-28 15 70,-2-1 0,-1-3 0,-3-1 0,22-33-70,-55 64 115,-1-1 0,-1 0 0,0 0 1,-2-1-1,0 0 0,0-1 0,1-10-115,-7 19 93,-1 1 0,0-1 0,-1 0 0,0 0-1,0 1 1,-1-1 0,0 0 0,-1 1 0,0-1-1,0 1 1,-1-1 0,0 1 0,-1 0-1,0 0 1,-1 1 0,-4-8-93,-8-20 180,-166-362 399,170 371-694,-1 1 0,0 1 0,-2 0-1,-1 0 1,-1 2 0,-1 0 0,-1 1 0,-11-8 115,22 24-209,0 0-1,0 1 0,-1 0 0,0 1 0,0 0 0,0 0 0,0 1 0,-4-1 210,-88-19-3747,-1 5-305</inkml:trace>
  <inkml:trace contextRef="#ctx0" brushRef="#br0" timeOffset="-53575.614">30077 2794 9522,'8'-6'4929,"1"-6"-2568,-1 2-1929,103-104-174,-4-38-276,72-133 54,-4-24-36,-56 77-2,188-440 109,-269 583 341,-37 89-429,-1-1 1,0 1-1,1 0 0,-1-1 1,0 1-1,1-1 0,-1 1 0,0-1 1,0 1-1,1-1 0,-1 1 1,0-1-1,0 1 0,0-1 0,0 1 1,1-1-1,-1 0 0,0 1 1,0-1-1,0 1 0,0-1 0,-1 1 1,1-1-1,0 1 0,0-1 0,0 0 1,0 1-1,0-1 0,-1 1 1,1-1-1,0 1 0,-1-1 0,1 1 1,0 0-1,-1-1 0,1 1 1,0-1-1,-1 1 0,1 0 0,-1-1 1,1 1-1,0 0 0,-1-1 1,1 1-1,-1 0 0,0 0 0,1-1 1,-1 1-1,1 0 0,-1 0 1,1 0-1,-1 0 0,1 0 0,-1 0 1,1 0-1,-2 0-19,-24 16-45,6 20-4805,16-16 1258</inkml:trace>
  <inkml:trace contextRef="#ctx0" brushRef="#br0" timeOffset="-52944.604">29829 2696 5601,'9'-22'2665,"26"-39"6358,-35 62-8995,0-1 0,0 0 0,0 0 0,-1 0 1,1 1-1,0-1 0,0 0 0,0 1 0,0-1 0,0 0 0,0 0 0,-1 1 1,1-1-1,0 0 0,0 1 0,0-1 0,0 0 0,0 1 0,0-1 0,0 0 0,0 0 1,0 1-1,0-1 0,0 0 0,1 1 0,-1-1 0,0 0 0,0 0 0,0 1 0,0-1 1,0 0-1,0 1 0,1-1 0,-1 0 0,0 0 0,0 0 0,0 1 0,1-1 0,-1 0 1,0 0-1,0 0 0,1 1 0,-1-1 0,0 0 0,1 0 0,-1 0 0,0 0 1,0 0-1,1 0 0,-1 0 0,0 0 0,1 1 0,-1-1 0,0 0 0,1 0 0,-1 0 1,0-1-1,0 1 0,1 0 0,-1 0 0,0 0 0,1 0 0,-1 0 0,0 0 0,0 0 1,1 0-1,-1-1 0,0 1-28,-5 32 220,-25 55-127,5 35 18,5 1 1,6 1-1,3 47-111,11-169 0,-1-1 0,0 1 1,1 0-1,-1-1 0,1 1 0,0 0 0,-1 0 0,1-1 0,0 1 0,0 0 0,0 0 0,0 0 1,1-1-1,-1 1 0,0 0 0,1 0 0,-1-1 0,1 1 0,0 0 0,-1-1 0,1 1 1,0 0-1,0-1 0,0 1 0,0-1 0,0 0 0,1 1 0,-1-1 0,0 0 0,1 0 0,-1 0 1,0 0-1,1 0 0,-1 0 0,1 0 0,0 0 0,-1 0 0,1-1 0,0 1 0,0-1 0,-1 1 1,1-1-1,0 0 0,0 0 0,-1 0 0,1 0 0,0 0 0,0 0 0,0 0 0,-1 0 1,1-1-1,0 1 0,6-2-2,0 1 0,-1-1 0,1 0 0,-1 0 1,1-1-1,-1 0 0,0-1 0,0 0 0,0 0 1,-1 0-1,1-1 0,-1 1 0,0-2 0,0 1 1,-1-1-1,0 0 0,2-2 2,191-233 39,-82 105 6,-81 92-36,-9 11-25,1 0-1,1 2 0,2 2 1,28-23 16,20 4-1009,-21-4-2239,-26 2 50</inkml:trace>
  <inkml:trace contextRef="#ctx0" brushRef="#br0" timeOffset="-52234.303">30854 383 9474,'1'3'4440,"-3"8"-3144,0-1-1077,-8 137 45,20-44 170,21 13 396,-31-114-796,1 0 0,0-1 0,0 1 0,0-1 0,0 1 0,0-1 0,0 0 0,0 1 0,0-1 0,0 0-1,1 0 1,-1 0 0,0 0 0,1 0 0,-1 0 0,1 0 0,-1 0 0,1-1 0,0 1 0,-1 0 0,1-1 0,0 0 0,-1 1 0,1-1 0,0 0 0,0 0 0,-1 0 0,1 0 0,0 0 0,-1 0 0,1 0 0,0-1 0,0 1-1,-1-1 1,1 1 0,-1-1 0,1 1 0,0-1 0,0-1-34,5-5 143,-1-1-1,0 0 1,-1 0-1,1-1 1,-2 0-1,1 1 1,-1-1-1,-1-1 1,3-8-143,-3 10 70,13-40 376,-1-1 1,-3 0 0,-2-1 0,-2 0-1,0-33-446,-12 68 529,-5 38-402,5 80-201,4-103 18,0 1 0,-1 0 0,1 0 0,0-1 0,0 1 0,0 0 1,0 0-1,0-1 0,1 1 0,-1 0 0,0 0 0,0-1 0,0 1 0,1 0 1,-1-1-1,0 1 0,1 0 0,-1-1 0,0 1 0,1-1 0,-1 1 0,1 0 0,-1-1 1,1 1-1,-1-1 0,1 1 0,0-1 0,-1 0 0,1 1 0,0-1 0,-1 0 1,1 1-1,0-1 0,-1 0 0,1 0 0,0 1 0,-1-1 0,1 0 0,0 0 0,0 0 1,0 0 55,25-21-5380,-4-8 732</inkml:trace>
  <inkml:trace contextRef="#ctx0" brushRef="#br0" timeOffset="-51662.636">31298 427 7682,'-6'16'6456,"-17"4"-3434,0-1-2750,6 1 55,1 1 0,2 1 1,0 0-1,1 0 0,-5 15-327,17-36 16,0 0-1,1 0 1,-1 0 0,0 0-1,0 0 1,1 0 0,-1 0-1,1 0 1,-1 0 0,1 1 0,-1-1-1,1 0 1,0 0 0,-1 0-1,1 1 1,0-1 0,0 0-1,0 0 1,0 1 0,0-1-1,0 0 1,1 0 0,-1 1-1,0-1 1,1 0 0,-1 0-1,0 0 1,1 1 0,0-1-1,-1 0 1,1 0 0,0 0-1,-1 0 1,1 0 0,0 0-1,0 0 1,0 0 0,0-1-1,0 1 1,0 0 0,0 0 0,0-1-1,0 1 1,0-1 0,0 1-16,9-2-3,0-1 1,0 0-1,0 0 1,0-1 0,-1 0-1,1-1 1,-1 0 0,0-1-1,4-2 3,7-3 11,114-47 192,-133 57-202,0-1 3,0 1-1,0-1 0,1 0 0,-1 1 1,0-1-1,0 1 0,1 0 0,-1-1 1,0 1-1,0 0 0,1 0 0,-1 0 1,0 0-1,1 0 0,-1 0 0,0 0 1,1 0-1,-1 1 0,0-1 0,1 0 1,-1 1-1,0-1 0,0 1 0,0-1 1,1 1-1,-1 0 0,0 0 0,0-1 1,0 1-1,0 0 0,0 0 0,0 0 1,0 0-1,-1 0 0,1 0 0,0 0 1,0 0-1,-1 1-3,-15 78 273,34-111 385,4-108 361,-19 107-869,-3 35-151,1-1 0,-1 0 0,1 0-1,-1 0 1,1 0 0,0 0 0,-1 0 0,1 0-1,0 0 1,0-1 0,1 1 0,-1-1-1,0 1 1,0-1 0,1 0 0,-1 0-1,1 0 1,-1 0 0,1-1 0,-1 1-1,1-1 1,-1 1 0,1-1 0,-1 0-1,1 0 1,0 0 0,-1 0 0,1-1 1,2-1 1,-1-1 0,1-1 1,-1 1-1,0-1 0,0 1 1,0-1-1,0 0 0,0-1 1,-1 1-1,0-1 0,0 1 0,0-1 1,-1 0-1,1 0 0,-1-1-1,11-18 38,-12 24-39,-1 1 1,0-1-1,0 0 0,0 0 0,0 1 1,0-1-1,0 0 0,0 0 0,1 0 1,-1 1-1,0-1 0,0 0 0,0 0 0,1 0 1,-1 1-1,0-1 0,0 0 0,0 0 1,1 0-1,-1 0 0,0 0 0,0 1 1,1-1-1,-1 0 0,0 0 0,1 0 1,-1 0-1,0 0 0,0 0 0,1 0 1,-1 0-1,0 0 0,0 0 0,1 0 1,-1 0-1,0 0 0,0 0 0,1-1 1,-1 1-1,0 0 0,0 0 0,1 0 1,-1 0-1,0 0 0,0 0 0,1-1 0,-1 1 1,0 0-1,0 0 0,0 0 0,1-1 1,-1 1-1,0 0 0,0 0 0,0-1 1,0 1-1,0 0 0,0 0 0,1-1 1,-1 1-1,0 0 0,0 0 0,0-1 1,0 1-1,0 0 0,0 0 0,0-1 1,0 1-1,0 0 1,3 25-94,-3-19 87,4 151 45,-7-133-1353,12-79-5709,-2 11 1898</inkml:trace>
  <inkml:trace contextRef="#ctx0" brushRef="#br0" timeOffset="-51372.179">31621 186 11690,'-3'3'2633,"5"5"1032,-1 1-3441,7 4-16,-3 4-504,5 7-3361,2 1 1105</inkml:trace>
  <inkml:trace contextRef="#ctx0" brushRef="#br0" timeOffset="-50868.718">31891 383 8442,'0'0'4129,"-7"-3"-2134,4 3-1868,0 0 0,0-1 0,0 1 0,0 0 1,0 0-1,0 0 0,0 1 0,1-1 0,-1 1 0,0 0 1,0-1-1,0 1 0,1 0 0,-1 1 0,1-1 1,-1 0-1,1 1 0,-1 0 0,1-1 0,0 1 0,-1 0 1,1 0-1,0 0 0,0 1 0,-1 1-127,-37 64-216,15 15 277,25-82-59,-1-1-1,1 1 1,0-1-1,0 1 1,0-1-1,0 1 0,0-1 1,0 1-1,0-1 1,0 1-1,0 0 0,0-1 1,0 1-1,0-1 1,1 1-1,-1-1 1,0 1-1,0-1 0,0 1 1,1-1-1,-1 1 1,0-1-1,1 1 1,-1-1-1,0 1 0,1-1 1,-1 0-1,1 1 1,-1-1-1,1 0 1,-1 1-1,0-1 0,1 0 1,-1 0-1,1 1 1,0-1-1,-1 0 0,1 0 1,-1 0-1,1 0 1,-1 1-1,1-1 1,-1 0-1,1 0 0,-1 0 1,1 0-1,0-1 1,-1 1-1,1 0 1,-1 0-1,1 0 0,-1 0 1,1 0-1,-1-1 1,1 1-1,-1 0 0,1 0 1,-1-1-1,1 1 1,-1 0-1,1-1 1,-1 1-1,0-1-1,30-24 106,-10-3-1,-1-1-1,-1 0 0,-2-2 0,12-29-104,-23 48 22,2 3-25,-14 31-54,6-16 43,-8 20-38,1 1-1,1-1 1,2 2-1,-2 23 53,6-50-20,1 0 0,-1 0 0,1 0 0,-1-1 0,1 1 0,-1 0 0,1 0 0,0 0 0,0 0-1,-1 0 1,1 0 0,0 0 0,0 0 0,0 0 0,0 0 0,0 0 0,0 0 0,0 0 0,1 0 0,-1 0 0,0 0 0,0 0 0,1-1-1,-1 1 1,1 0 0,-1 0 0,1 0 0,-1 0 0,1 0 0,-1-1 0,1 1 0,0 0 0,-1-1 0,1 1 0,0 0 0,0-1 0,0 1-1,-1-1 1,1 1 0,0-1 0,0 1 0,0-1 0,0 0 0,0 0 0,0 1 0,0-1 0,0 0 0,0 0 0,0 0 0,0 0 0,0 0-1,0 0 1,0 0 0,-1 0 0,1 0 0,0-1 0,0 1 0,0 0 0,1-1 20,41-67-927,92-257 75,-105 286 526,-28 44 210,-47 123 857,42-118-614,0-4-47,1-1 0,0 0 1,1 1-1,0 0 0,-1-1 1,2 1-1,-1 0 0,1-1 1,0 1-1,0 0 0,0 0 0,1 3-80,1-8 6,-1 0 0,0 0 0,0 0 0,1 0-1,-1 0 1,0 0 0,1-1 0,-1 1-1,1 0 1,-1-1 0,1 1 0,-1-1-1,1 0 1,-1 1 0,1-1 0,0 0-1,-1 0 1,1 0 0,-1 0 0,1 0-1,0-1 1,-1 1 0,1 0 0,-1-1-1,1 1 1,-1-1 0,1 0 0,-1 1-1,0-1 1,1 0 0,-1 0 0,0 0-1,1 0 1,-1 0 0,1-1-6,102-63 251,-104 65-246,1 0 0,0 1 0,0-1 0,-1 0 0,1 0 0,0 1 0,0-1-1,-1 0 1,1 1 0,0-1 0,-1 1 0,1-1 0,0 0 0,-1 1 0,1 0 0,-1-1 0,1 1 0,-1-1 0,1 1 0,-1 0 0,0-1 0,1 1 0,-1 0 0,1-1 0,-1 1 0,0 0 0,0 0 0,0-1 0,1 1 0,-1 0 0,0 0 0,0 0 0,0-1 0,0 1 0,0 0 0,0 0 0,-1 0 0,1-1 0,0 1 0,0 0 0,0 0 0,-1-1 0,1 1 0,0 0 0,-1-1 0,1 1 0,-1 0 0,1-1 0,-1 1 0,1 0 0,-1-1 0,1 1 0,-1-1-5,1 2 14,-8 24 408,0-1 0,-2 0 0,-1-1 0,-1 0 0,0 0 0,-9 8-422,20-28 76,-1-1 0,1 0 0,-1 1 0,0-1 0,-1 0 1,1 0-1,0 0 0,-1-1 0,0 1 0,1-1 1,-1 1-1,0-1 0,0 0 0,-1 0 0,1 0 0,0-1 1,-1 1-1,1-1 0,-1 1 0,1-1 0,-1-1 1,1 1-1,-1 0 0,0-1 0,0 1 0,1-1 0,-1 0 1,0-1-1,0 1 0,1-1 0,-1 1 0,-2-2-76,-81-56-1973,85 56 1659,0 1 1,-1 0 0,1 0 0,0 0 0,-1 1 0,1-1-1,0 1 1,-1-1 0,1 1 0,0 0 0,-1-1 0,1 1-1,-1 1 1,1-1 0,-1 0 0,1 1 0,0-1 0,-1 1-1,1-1 1,0 1 0,0 0 0,-1 0 0,1 0 0,0 1-1,0-1 1,0 0 0,0 1 0,0-1 0,0 1 313,-9 6-3154</inkml:trace>
  <inkml:trace contextRef="#ctx0" brushRef="#br0" timeOffset="-50211.476">32207 482 8554,'26'-16'6600,"-7"7"-5683,-11 4-796,1-1 1,-1-1-1,0 1 0,-1-1 0,1 0 0,-2-1 0,1 0 0,-1 0 0,0-1 0,0 1 0,-1-1 0,-1-1 0,1 1 0,-1 0 0,-1-1 0,0 0 0,0 0-121,-3 9 38,1 1 0,-1-1 0,1 0 0,-1 1 0,1-1 0,-1 0 0,0 1 0,1-1 0,-1 0 0,0 1 0,0-1 0,1 0-1,-1 1 1,0-1 0,0 0 0,0 0 0,0 0 0,0 1 0,0-1 0,0 0 0,0 0 0,0 1 0,0-1 0,-1 0 0,1 1 0,0-1 0,0 0 0,-1 0 0,1 1 0,-1-1-1,1 1 1,0-1 0,-1 0 0,1 1 0,-1-1 0,1 1 0,-1-1 0,0 1 0,1-1 0,-1 1 0,1-1 0,-1 1 0,0 0 0,1-1 0,-1 1 0,0 0 0,0 0 0,1-1-1,-1 1 1,0 0 0,0 0 0,1 0 0,-1 0 0,0 0 0,0 0 0,1 0 0,-1 0 0,0 0 0,0 0 0,1 1 0,-1-1 0,0 0-38,-9 10 13,1 0 0,0 0 1,1 1-1,0 1 0,0-1 1,1 1-1,1 0 0,0 1 1,0-1-1,1 4-13,-14 40 39,19-55-41,0 0 0,-1 0 0,1 0 0,0 0 0,-1 0 0,1 0 0,0 0 1,0 0-1,0 1 0,0-1 0,0 0 0,0 0 0,0 0 0,0 0 0,0 0 0,1 0 0,-1 0 1,0 0-1,1 0 0,-1 0 0,1 0 0,-1-1 0,1 1 0,-1 0 0,1 0 0,0 0 0,-1 0 0,1-1 1,0 1-1,0 0 0,-1-1 0,1 1 0,0 0 0,0-1 0,0 1 0,0-1 0,0 0 0,0 1 1,0-1-1,0 0 0,0 1 0,0-1 0,0 0 0,0 0 0,1 0 2,46-9-53,-24-1 75,-1 0-1,-1-2 1,0 0-1,-1-2 1,0 0-1,-1-1 1,4-5-22,-17 13-38,0 0 1,-1 0 0,1-1-1,-2 1 1,1-1 0,-1-1 0,0 1-1,-1-1 1,0 1 0,0-1-1,1-5 38,-4 8-537,1-1 0,-1 1 0,0 0-1,0-1 1,-1 1 0,0-1 0,0 1-1,0-1 1,-1 1 0,0 0 0,-1-3 537,-6-22-3960</inkml:trace>
  <inkml:trace contextRef="#ctx0" brushRef="#br0" timeOffset="-49919.721">32615 57 9674,'18'-15'6532,"-28"30"-5522,-2 3-863,1 0 1,0 1 0,2 0-1,0 0 1,2 1 0,0 0 0,1 1-1,1 0 1,1 0 0,0 0-1,2 7-147,-12 48-372,-16 52-5116,15-76 1542</inkml:trace>
  <inkml:trace contextRef="#ctx0" brushRef="#br0" timeOffset="-49252.326">32755 1866 12131,'-18'57'3248,"-20"28"-2536,-6 18-319,-6 22 151,6-17 32,0-4-48,18-29-136,9-16-96,11-33-168,3-7-8,4-16-80,-1-1-536,-3-5-376,0-18 504,3-16-3489,-4-13 984</inkml:trace>
  <inkml:trace contextRef="#ctx0" brushRef="#br0" timeOffset="-48989.92">32294 2468 7594,'-4'2'899,"3"-2"-694,0 1 1,0-1 0,0 1 0,0-1 0,0 1 0,0-1 0,0 1 0,0-1 0,0 1 0,0 0 0,0 0 0,1-1 0,-1 1 0,0 0 0,1 0 0,-1 0 0,0 0 0,1 0 0,-1 0 0,1 0 0,0 0 0,-1 0 0,1 0 0,0 0 0,0 0-1,-1 0 1,1 0 0,0 1 0,0-1 0,0 0 0,0 0 0,1 1-206,3 28 519,-1 1-73,2 0-1,1-1 1,1 1 0,2-2-1,3 5-445,-12-31 28,1-1 0,0 1 0,0 0 0,0-1 0,0 1 0,1-1-1,-1 0 1,1 1 0,-1-1 0,1 0 0,0 0 0,0 0 0,0 0-1,0 0 1,0 0 0,0 0 0,0-1 0,1 1 0,-1-1 0,1 0-1,-1 0 1,1 0 0,-1 0 0,1 0 0,0 0 0,1 0-28,7-3 65,0 1 0,0-1 0,0-1 0,0 0 0,0 0 0,0-1 0,-1-1 0,1 0 0,6-5-65,-2 3 61,14-7 28,-1-1 0,0-2-1,-2-1 1,0-1-1,-1-1 1,0-2 0,-2 0-1,-1-1 1,16-23-89,-24 28-778,-1-2 1,-2 0-1,0 0 1,-1-1-1,3-10 778,8-39-2972</inkml:trace>
  <inkml:trace contextRef="#ctx0" brushRef="#br0" timeOffset="-47686.845">32450 1083 7970,'5'-39'7818,"-14"0"-3723,7 32-3940,-1 1 0,0 0 0,0 1 1,-1-1-1,0 0 0,0 1 0,0 0 0,-1 0 0,1 0 1,-1 1-1,0-1 0,-1 1 0,1 0 0,-1 1 0,1-1 1,-1 1-1,-1 0-155,5 2-4,0 1 1,0-1-1,1 1 1,-1 0-1,0-1 1,0 1-1,0 0 1,0 0-1,0 0 1,0 1 0,0-1-1,0 0 1,0 1-1,0-1 1,0 1-1,0 0 1,1-1-1,-1 1 1,0 0-1,0 0 1,1 0-1,-1 1 1,1-1-1,-1 0 1,1 0-1,-1 1 1,1-1-1,0 1 1,0-1-1,-1 2 4,-31 55-154,31-52 146,-18 39-15,3 1 0,2 1 0,2 0 0,2 1 0,2 0 0,2 1 0,1 17 23,5-58-1,0 0 0,0 0 0,1 0 0,0 0 0,1 0 0,-1 1 0,2-1 0,-1 0 0,1 0 1,0-1-1,1 1 0,0 0 0,0-1 0,0 1 0,1-1 0,2 2 1,-5-9-1,-1 0 1,1 1-1,0-1 0,0 0 0,-1 0 0,1 0 1,0 0-1,0 0 0,-1 0 0,1-1 1,0 1-1,0 0 0,-1 0 0,1 0 0,0-1 1,0 1-1,-1 0 0,1-1 0,0 1 1,-1 0-1,1-1 0,-1 1 0,1-1 0,-1 1 1,1-1-1,-1 0 0,1 1 0,-1-1 1,1 1-1,-1-1 0,0 0 0,1 1 1,-1-1-1,0 0 0,1 0 0,-1 1 0,0-1 1,0 0-1,0 1 0,0-1 0,0 0 1,0 0-1,0 1 0,0-1 0,0 0 0,0 0 1,0 1-1,0-1 0,-1 0 0,1 0 1,0 1-1,0-1 0,-1 0 0,1 1 1,0-1-1,-1 0 0,0 1 1,1-2-17,-24-125-883,24 125 895,0 1 0,0-1 0,-1 1 1,1-1-1,1 1 0,-1-1 0,0 1 1,0-1-1,0 0 0,1 1 1,-1-1-1,1 1 0,-1 0 0,1-1 1,0 1-1,0-1 0,-1 1 0,1 0 1,0-1-1,0 1 0,0 0 0,0 0 1,1 0-1,-1 0 0,0 0 1,0 0-1,1 0 0,-1 0 0,0 1 1,1-1-1,-1 0 0,1 1 0,-1-1 5,7-1-31,14-3 11,1-1-1,-1-1 1,0-1-1,0-1 0,-1 0 1,0-2-1,-1-1 1,-1 0-1,1-2 1,-2 0-1,1-2 21,32-57 562,-54 105 70,-6 77-598,9-108-31,0 0-1,0 1 1,0-1 0,0 0-1,0 0 1,0 0-1,0 0 1,1 0-1,-1 0 1,0 0-1,1 1 1,-1-1-1,1 0 1,-1 0-1,1 0 1,-1 0 0,1-1-1,0 1 1,-1 0-1,1 0 1,0 0-1,0 0 1,0-1-1,0 1 1,0 0-1,-1-1 1,1 1-1,0-1 1,1 1 0,-1-1-1,0 1 1,0-1-1,0 0 1,0 1-1,0-1 1,0 0-1,0 0 1,0 0-1,1 0 1,0 0-3,9 2-359,-19 6-6929,1-10 2680</inkml:trace>
  <inkml:trace contextRef="#ctx0" brushRef="#br0" timeOffset="-47449.55">32599 969 8834,'1'-8'3361,"-7"8"215,1 3-2231,1 2-801,4 4-392,1 5-104,7-2-344,3 3-600,-1-4-417,10-5-2263,3-5 95</inkml:trace>
  <inkml:trace contextRef="#ctx0" brushRef="#br0" timeOffset="-47448.55">32908 986 7450,'5'4'3168,"-5"10"425,-6 9-1769,-8 14-503,-1 9-353,-4 7-200,3-3-408,-2-3-104,5-13-176,-3-9 0,4-9-24,-10-7 72,4-5-440,-18-10-3665,-1-15 1137</inkml:trace>
  <inkml:trace contextRef="#ctx0" brushRef="#br0" timeOffset="-47260.06">32696 1152 11562,'16'8'2969,"-2"-3"1064,7-1-3153,8 2-512,1 5-64,11-1 8,3 3-224,9-3-416,-4-1 1977,-5-13-5738</inkml:trace>
  <inkml:trace contextRef="#ctx0" brushRef="#br0" timeOffset="-46535.592">32665 864 8490,'1'-7'190,"-1"0"0,0 0 0,-1 0-1,0-1 1,0 1 0,0 0 0,-1 0 0,0 0 0,0 1 0,-2-4-190,-3 4 172,0 0 0,0 1 0,0 0 0,-1 1 0,0-1 0,0 1 0,0 1 0,0 0 0,0 0 0,-1 0 0,1 1 0,-1 1 0,0-1 0,0 1 0,-7 0-172,2-1-22,-5-2 77,1 1 0,-1 0-1,0 1 1,0 2 0,0-1 0,0 2 0,1 1 0,-1 0 0,0 1 0,1 1-1,-1 1 1,1 1 0,-6 3-55,3 4 99,1 1 0,1 1 0,0 0 0,1 2 0,1 0-1,0 1 1,1 0 0,1 2 0,1 0 0,1 0 0,1 1 0,1 1-1,0 0 1,2 0 0,-4 15-99,1-5 19,1 0 0,1 1 0,2 0 0,2 0 0,1 1 0,1 0 0,2 0 0,1 0 0,2 0 0,2 6-19,1 1-8,3 0 1,0 0-1,3-1 1,1 0-1,2-1 1,2 0 0,17 30 7,-26-57-7,0 0 0,1 0 0,0-1 1,1 0-1,1 0 0,0-1 0,0 0 1,1 0-1,0-1 0,0-1 0,1 1 1,0-2-1,1 0 0,-1 0 1,2-1-1,-1 0 0,1-1 0,-1-1 1,11 3 6,-2-4 8,1-1 1,-1-1-1,1-1 1,-1-1-1,1-1 1,-1 0 0,1-2-1,-1-1 1,0 0-1,-1-1 1,0-2 0,0 0-1,0-1 1,4-3-9,23-14 88,0-2 1,-2-3-1,-1-1 1,-2-2-1,2-4-88,23-27 407,-3-2 0,36-51-407,-67 77 306,-3-1-1,0-2 1,-3 0 0,16-38-306,-35 65 149,-1 0-1,-1-1 1,0 1 0,-1-1 0,-1-1 0,-1 1 0,-1-1-1,0 1 1,-1-1 0,-1-3-149,0 17 36,-1-1 0,1 1 0,-1 0 0,0 0 0,0 0 0,-1 0 0,1 0 0,-1 0 0,0 0 1,0 0-1,-1 1 0,1-1 0,-1 1 0,0 0 0,0 0 0,-1 0 0,1 0 0,-1 0 0,0 1 0,0-1 0,0 1 0,-1 0 0,1 0 0,-1 1 0,1 0 0,-1-1 0,0 1 0,0 1 0,0-1 0,0 1 0,0 0 0,0 0 0,0 0 1,0 1-1,-1 0 0,1 0 0,0 0 0,-3 1-36,-23 7-600,0 1 1,0 1 0,1 2-1,1 1 1,0 2-1,1 0 1,0 2 0,1 1-1,-7 8 600,-76 54-3821</inkml:trace>
  <inkml:trace contextRef="#ctx0" brushRef="#br0" timeOffset="-45640.826">32612 2576 9042,'-110'-16'6550,"-51"-24"-3678,148 34-2852,-1 1 0,0 1 0,0 0 0,-1 1 0,1 1 0,0 0 0,-1 1 0,1 0 0,-1 2 0,0-1 0,1 2 0,-1 0 0,1 0 0,0 2 0,-8 2-20,-278 125 47,211-78-74,10 49-22,41-36 10,3 1 1,3 2-1,4 1 1,2 1 0,2 7 38,-39 169-63,56-202 57,2-1 0,3 1 1,1 0-1,2-1 0,2 1 0,2 0 0,2-1 1,2 0-1,5 10 6,-7-25-13,2 0 1,1-1-1,0 0 1,3-1-1,0 0 0,6 6 13,-13-22-11,2 0 1,-1-1-1,1 0 0,1 0 0,0-1 0,0 0 0,1-1 0,0 0 0,0-1 1,1 0-1,0 0 0,0-1 0,1-1 0,0 0 0,10 3 11,16 0-4,1-1-1,0-2 1,0-2-1,0-2 1,0-1-1,0-2 1,0-2-1,0-1 1,0-2 0,-1-2-1,0-1 1,-1-2-1,0-2 1,-1-1-1,-1-2 1,0-1-1,13-11 5,60-39 97,-2-4 0,40-40-97,-128 97 10,-1-1 0,-1 0 0,0-2 0,-1 1 0,-1-2 0,-1 0 0,0-1 0,-2 0 0,5-11-10,95-198 436,-108 224-416,11-18 117,-1 0 0,-1 0 0,-2-1 0,0 0-1,-1-1 1,-2 0 0,2-10-137,0-23 175,-2-1 0,-2-1 0,-4 1 0,-5-59-175,4 103 1,-2 0 0,0 0 0,0 0 0,-2 0 0,0 0 0,0 1 1,-1 0-1,-1 0 0,-1 0 0,-7-12-1,10 22-41,0 0 1,-1 0-1,1 0 0,-1 0 1,0 1-1,-1 0 1,1 0-1,0 0 0,-1 1 1,1 0-1,-1 0 1,0 0-1,0 1 0,0-1 1,0 1-1,0 1 1,0-1-1,-6 1 41,-15 0-1028,-1 2 1,0 0 0,1 2-1,-20 5 1028,28-6-730,-82 18-2755</inkml:trace>
  <inkml:trace contextRef="#ctx0" brushRef="#br0" timeOffset="-44887.738">32292 2771 7778,'16'4'6543,"-6"6"-3636,1 41-3213,-10-38 966,7 129-309,-6 0 0,-7 16-351,-35 100 223,19-155-18,10 13 939,11-115-1138,0 0-1,-1 1 1,1-1 0,0 0-1,-1 0 1,1 1-1,0-1 1,0 1-1,0-1 1,0 0 0,1 1-1,-1-1 1,0 0-1,0 0 1,1 1 0,-1-1-1,1 0 1,-1 1-1,1-1 1,-1 0 0,1 0-1,0 0 1,0 0-1,0 0 1,-1 0-1,1 0 1,0 0 0,0 0-1,0 0 1,1 0-1,-1-1 1,0 1 0,0 0-1,0-1 1,0 1-1,1-1 1,-1 1-1,0-1 1,1 0 0,-1 1-1,0-1 1,1 0-1,-1 0 1,0 0 0,1 0-1,-1 0 1,0 0-1,1-1-5,51-48 160,34-59 44,-60 71-179,3 1 0,0 1 0,35-29-25,125-86-41,-177 135 42,0-1 1,-1 0-1,-1-1 1,-1 0-1,0-1 1,-2 0-1,0-1 1,0 1-1,0-9-1,10-24 40,-3 1 0,-2-2 0,-2 0 0,3-41-40,-13 38 89,-1 56-87,0-1-1,0 0 0,-1 0 0,1 0 0,0 0 0,0 1 1,0-1-1,-1 0 0,1 0 0,0 0 0,0 0 0,0 0 1,-1 0-1,1 0 0,0 1 0,0-1 0,-1 0 0,1 0 1,0 0-1,0 0 0,-1 0 0,1 0 0,0 0 0,0 0 1,-1 0-1,1 0 0,0-1 0,0 1 0,-1 0 0,1 0 1,0 0-1,0 0 0,0 0 0,-1 0 0,1 0 0,0-1 1,0 1-1,0 0 0,-1 0 0,1 0 0,0 0 0,0-1 0,0 1 1,0 0-1,0 0 0,-1 0 0,1-1 0,0 1 0,0 0 1,0 0-1,0-1 0,0 1 0,0 0 0,0 0 0,0-1-1,-43 110-112,-54 139-5521,52-191 1828</inkml:trace>
  <inkml:trace contextRef="#ctx0" brushRef="#br0" timeOffset="-44469.607">32491 3503 11827,'11'8'5889,"-1"-5"-5306,4 7-523,0 0 0,0 1 0,-1 0 0,0 1 0,-1 0 0,-1 1 0,0 1 0,0 0 0,6 11-60,3 21 402,-38-62 864,-35-42-757,34 36-365,0 2 0,-1 0-1,-1 1 1,-16-11-144,-8 8 268,127 92-865,-74-64 564,-1 0 0,1 0 1,1-1-1,-1 1 0,1-2 0,0 1 0,0-1 1,0-1-1,1 0 0,-1 0 0,1-1 1,-1 0-1,1 0 0,5-1 33,10-7-1688,-18-4-2088</inkml:trace>
  <inkml:trace contextRef="#ctx0" brushRef="#br0" timeOffset="-29396.323">32107 3107 7130,'0'-46'1316,"-1"0"1,-3 1-1,-1-1 1,-3 1-1,-2-3-1316,8 43 86,2 3-43,0-1-1,0 1 1,0 0 0,-1 0-1,1 0 1,0-1 0,-1 1-1,0 0 1,0 0 0,0 0-1,1 0 1,-2 0 0,1 0-1,0 0 1,0 1 0,-1-1-1,1 0 1,-1 1 0,1-1-1,-1 1 1,0-1 0,1 1-1,-1 0 1,0-1 0,0 1-1,0 0 1,0 1 0,0-1-1,0 0 1,-1 0 0,1 1-1,0-1 1,0 1 0,0 0-1,-1 0 1,1 0-43,-12 0 269,10 0-220,1 0-1,-1 0 1,0 0 0,1 0 0,-1 1-1,0 0 1,1-1 0,-1 1 0,1 0-1,0 1 1,-1-1 0,1 1 0,0-1-1,0 1 1,-2 1-49,-35 53 238,-116 239-36,71-111-254,59-129 54,4-14 2,2 1-1,2 1 1,2 0-1,2 1 1,1 1 0,3 0-1,2 1 1,-1 18-4,9-48-4,0 0 0,1 0 0,1 0 0,0 0 0,1 0 0,1 0 1,0-1-1,1 1 0,1-1 0,0-1 0,1 1 0,1-1 0,0 0 0,1-1 0,5 6 4,-8-11-4,0 1-1,0-1 1,1-1 0,0 1-1,0-1 1,1-1 0,0 1-1,0-1 1,0-1-1,1 1 1,0-1 0,0-1-1,0 0 1,7 2 4,-4-7-1,0-1 1,0 0-1,-1-1 1,1 0-1,-1-1 0,0 0 1,0-1-1,0 0 1,0-1-1,-1 0 0,0-1 1,6-4 0,-15 9 0,28-16 23,-1-2 1,-1-1-1,-1-2 0,-1 0 0,21-26-23,22-37 319,-3-3 0,40-76-319,-86 132 237,-2-1 1,-1 0 0,-1-1 0,-2-2-238,-11 31 66,0 1 1,0-1-1,-1 1 1,0-1-1,0 0 1,-1 1 0,1-1-1,-1 0 1,-1 0-1,1 1 1,-1-1-1,0 0 1,0 1-1,0-1 1,-1 0 0,0 1-1,0 0 1,0-1-1,-1 1 1,0 0-1,0 0 1,0 1-1,-1-1 1,1 1 0,-1-1-1,0 1 1,0 0-1,-1 1 1,1-1-1,-1 1 1,0 0 0,0 0-1,-2-1-66,0 1 26,-1 0 1,0 1-1,1 0 0,-1 0 0,0 1 0,0 0 1,0 1-1,0-1 0,-1 2 0,1-1 1,0 1-1,0 0 0,0 1 0,1-1 1,-1 2-1,0-1 0,0 1 0,1 0 1,0 1-1,-4 2-26,-5 0 5,-161 70-1372,78-27-2264</inkml:trace>
  <inkml:trace contextRef="#ctx0" brushRef="#br0" timeOffset="-16265.24">29446 3354 4809,'-23'-16'5860,"-22"4"-2969,26 7-2245,14 3-569,0 1 0,0 0 0,-1 0 0,1 0 0,0 1 0,0-1 0,0 1 0,0 0 0,-1 1 0,1 0 0,0-1 0,0 1 0,0 1 0,0-1 1,0 1-1,0 0 0,1 0 0,-3 2-77,-13 8 2,1 2 0,0 0 0,1 1 0,1 1 1,0 1-1,1 0 0,1 1 0,1 0 0,0 2 0,2-1 1,0 2-1,1 0 0,1 0 0,1 1 0,1 0 0,1 0 1,1 1-1,1 0 0,-1 13-2,11 55-16,-1-66 7,1 0 0,1 0 0,1 0 0,2-1 0,0 0 0,2-1 0,0 0 0,1-1 0,13 16 9,-22-34 3,2-1 1,-1 1 0,0-1 0,1 0 0,0 0 0,-1 0-1,1-1 1,0 1 0,0-1 0,1-1 0,-1 1-1,0-1 1,1 1 0,-1-2 0,1 1 0,-1-1-1,1 1 1,-1-1 0,1-1 0,-1 1 0,2-1-4,-2 0 8,1 0 1,0-1 0,0 0-1,-1 0 1,1 0 0,-1 0-1,1-1 1,-1 0 0,0 0-1,0-1 1,0 1 0,-1-1-1,2-1-8,1-1 13,50-46 212,-3-3 1,-2-2-1,-3-2 0,-2-2 1,-3-2-1,-3-2 1,23-50-226,-28 54 185,-31 53-139,-3 6-8,0 0 0,0-1 0,0 1-1,0-1 1,-1 1 0,1-1 0,-1 0-1,0 1 1,1-1 0,-1 0 0,0 0 0,-1 0-1,1 0 1,0 0 0,-1 0 0,0 0 0,0 0-1,0 0 1,0 0 0,0 0 0,0 0 0,-1 0-1,0 0 1,1 0 0,-1 0 0,0 0 0,0 0-1,-1-1-37,-6-1 105,1 1 0,-1 0-1,0 0 1,0 1-1,-1 0 1,1 0 0,-1 1-1,1 0 1,-1 0-1,0 1 1,0 0-1,0 1 1,1-1 0,-5 2-105,8-1 25,-65 0-19,0 3 0,1 3 0,-1 4 0,-13 5-6,2 4-1324,17 3-2224</inkml:trace>
  <inkml:trace contextRef="#ctx0" brushRef="#br0" timeOffset="-6767.194">30256 2768 5233,'-12'-6'6838,"-13"14"-5827,13-3-589,9-4-408,0 0-1,0 1 1,0-1-1,0 1 1,0 0-1,0-1 0,1 1 1,-1 1-1,1-1 1,-1 0-1,1 1 1,0-1-1,0 1 1,0 0-1,0-1 1,1 1-1,-1 0 1,1 0-1,-1 2-13,-7 10 32,-121 219 410,126-225-428,-7 15 60,-1 0 0,-1-1-1,-1-1 1,-2 0-1,-14 17-73,9-17 95,-1-1-1,-1-1 1,-1-1-1,0-1 1,-26 13-95,40-25 22,0-1 0,-1 2 0,2 0 0,-1 0 0,1 0 0,0 1 0,1 1 0,0-1 0,0 2 0,1-1 0,0 1 0,1 0 0,0 0-22,-1 11-1,1 0 1,1 1-1,1 0 0,0 0 0,2 0 0,1 0 1,1 0-1,1 1 0,0-1 0,2 0 0,1 0 0,0-1 1,6 16 0,-2-8-8,1 0 0,1-1 0,1 0 1,2-1-1,15 26 8,61 78-21,-82-123 23,-1 0-1,2-1 1,-1 0-1,1 0 1,0-1-1,1 0 0,0 0 1,-1-1-1,2 0 1,-1-1-1,1 0 1,-1 0-1,1-1 1,6 1-2,2-2 16,0-1 1,-1 0-1,1-2 0,0 0 1,-1-1-1,1-1 1,9-2-17,-14 1 9,1-1 0,-1 0 0,0-1 0,-1 0 0,1-1 0,-1 0 0,0-1 0,-1 0 0,0-1 0,0 0 0,-1-1 0,-1 0-1,4-5-8,102-151 113,-107 153-104,88-156 167,33-92-176,-122 247 7,0 0-1,-1 0 1,-1-1-1,0 1 0,-1-1 1,0-1-1,-2 1 0,1 0 1,-1-12-7,-4-8 152,-1 0 0,-2 0 0,-2 1 1,-1-1-1,-1 2 0,-4-6-152,7 18 168,-2 0-1,0 1 0,-1 1 0,-1-1 1,-1 1-1,-1 1 0,0 0 1,-1 1-1,-1 0 0,-1 1 1,-7-6-168,19 18 36,-1 0 1,0 0 0,0 1 0,0 0 0,-1-1-1,1 1 1,-1 1 0,0-1 0,1 1 0,-1 0-1,0 0 1,-2 0-37,3 2 14,0 1-1,0 0 1,1 0-1,-1 0 1,0 0-1,1 0 1,-1 1-1,1 0 1,0 0-1,-1 0 1,1 0-1,0 0 1,0 1-1,1-1 1,-1 1-1,-1 2-13,-31 26-60,2 1 1,1 2-1,2 1 0,1 2 0,-3 8 60,-33 54-1333,-3-34-2076</inkml:trace>
  <inkml:trace contextRef="#ctx0" brushRef="#br0" timeOffset="1369.014">30364 3301 3049,'9'-47'1540,"-2"-1"1,-2 0-1,-3 0 1,-1 0 0,-4-33-1541,2 66 299,0 0 0,0 0 0,-1 0 0,-1 1 0,-1-1 0,0 0 1,-1 1-1,0 0 0,-1 0 0,0 1 0,-2 0 0,1 0 0,-3-2-299,7 13 57,0 0-1,-1 1 1,1-1-1,-1 0 1,1 1-1,-1 0 1,1 0-1,-1 0 1,0 0-1,1 1 1,-1-1-1,0 1 1,0 0-1,0 0 1,1 0-1,-1 1 1,-1-1-57,-2 1 73,0-1-52,0 0-1,0 0 1,0 0-1,0 1 1,0 1 0,1-1-1,-1 1 1,0 0 0,1 0-1,-1 1 1,1 0-1,0 0 1,0 1 0,0-1-1,0 1 1,1 1-1,0-1 1,-1 1 0,2 0-1,-1 0 1,0 0-1,0 3-20,-34 44 0,4 2 0,1 1 0,3 2-1,-2 11 1,-78 135-44,88-170 43,2 1-1,1 1 1,2 1 0,2 0-1,1 1 1,1 2 1,5-5 2,2 0-1,1 0 1,2 1-1,1 0 1,2 0-1,1 0 1,3 12-2,-3-35 4,1 0-1,1 0 1,0 0 0,0 0 0,1 0 0,1-1-1,0 1 1,1-1 0,0 0 0,0 0 0,1-1-1,1 0 1,0 0 0,0 0 0,1-1 0,0 0-1,1 0 1,0-1 0,0 0 0,0-1 0,1 0-1,0 0 1,1-1 0,0 0 0,0-1 0,0-1-1,0 1 1,1-2 0,-1 0 0,1 0 0,0-1-1,0 0 1,9-1-4,-1-3 101,0-2-1,0-1 1,0 0 0,0-1-1,-1-1 1,0-1-1,2-2-100,14-8 288,0-1-1,-2-2 0,-1-1 1,0-1-1,-2-2 1,-1-1-1,-1-1 0,-1-2 1,-1 0-1,-2-2 1,-1-1-1,13-24-287,-26 39 82,0 0 0,-1-1-1,0 0 1,-2-1 0,0 0 0,-1 0 0,-1 0-1,-1-1 1,0 0 0,-2 1 0,0-1 0,-1-14-82,-2 29 6,0-1 0,0 0 0,0 0 0,-1 1 0,0-1 0,0 1 0,0-1 1,0 1-1,-1 0 0,0 0 0,0 0 0,-1 0 0,1 1 0,-1-1 1,0 1-1,0 0 0,0 0 0,-1 0 0,0 1 0,1 0 0,-1 0 0,0 0 1,-1 0-1,1 1 0,0 0 0,-6-2-6,-9-2-261,-1 1 1,0 1-1,0 1 0,0 0 1,0 2-1,-11 0 261,-13 2-216</inkml:trace>
  <inkml:trace contextRef="#ctx0" brushRef="#br0" timeOffset="2195.702">27510 3292 9482,'-2'-10'6131,"-6"12"-3830,-15 15-2549,14-10 875,-8 6-503,-4 1-97,2 1 0,0 1 0,0 0 0,2 2 1,0 0-1,1 0 0,-7 12-27,6 0 3,1 1 0,2 1 0,1 0 0,1 0 0,2 1 0,-4 24-3,9-39 3,1 0 1,1 0-1,1 0 0,0 1 0,2-1 0,0 1 0,1-1 0,0 1 0,2-1 0,0 1 1,1-1-1,4 11-3,-5-24-8,-1 1 0,1-1 0,0 0 1,1 0-1,-1 0 0,1 0 0,0-1 1,0 1-1,1-1 0,-1 0 0,1 0 1,0-1-1,0 1 0,0-1 1,0 0-1,0-1 0,1 1 0,-1-1 1,1 0-1,0-1 0,0 1 0,0-1 1,0 0-1,3 0 8,55-8-3314,-30-5 506</inkml:trace>
  <inkml:trace contextRef="#ctx0" brushRef="#br0" timeOffset="2482.86">27651 3365 9626,'0'4'4806,"-4"9"-3483,-35 116-550,19-70-587,3-9 4,-1-1 0,-3 0 0,-24 40-190,11-50 1048,121-58 95,-21-1-1106,-23 5-4550,-16 5 1229</inkml:trace>
  <inkml:trace contextRef="#ctx0" brushRef="#br0" timeOffset="3190.163">27827 3685 8090,'-8'-48'10641,"7"48"-10590,0-1 0,0 1 0,0 0 0,0-1 0,0 1 0,0 0 0,0-1 1,0 1-1,0 0 0,0 0 0,0 0 0,0 0 0,0 0 0,0 0 0,0 1 0,0-1 1,0 0-1,0 0 0,0 1 0,0-1 0,0 0 0,0 1 0,0-1 0,0 1 0,0 0 0,0-1 1,1 1-1,-1 0 0,0-1 0,0 1 0,1 0-51,-18 15 9,2 1 0,1 0 0,0 2 0,1-1 0,1 2 0,0 0 0,1 2-9,6-12 12,-3 4 0,0 0 0,1 0 0,1 0 0,0 1 0,1 0 1,1 1-1,0 0 0,2-1 0,-1 3-12,4-16 0,-1 0 0,1 0 0,0 0 0,0-1 0,0 1 0,0 0 0,0 0-1,1 0 1,-1-1 0,0 1 0,1 0 0,0 0 0,-1-1 0,1 1 0,0 0 0,0-1 0,0 1 0,0-1 0,0 1 0,0-1 0,0 1-1,0-1 1,1 0 0,-1 0 0,1 0 0,-1 0 0,1 0 0,-1 0 0,1 0 0,-1 0 0,1 0 0,0-1 0,-1 1 0,1 0 0,0-1-1,0 0 1,0 1 0,-1-1 0,1 0 0,1 0 0,2 0 6,-1 0 0,1-1 0,-1 1 1,1-1-1,-1 0 0,0 0 0,1 0 0,-1-1 0,0 1 0,0-1 0,0 0 0,0 0 0,0-1 1,0 1-1,-1-1 0,2-1-6,-2 2 22,1-1 0,-1 0 1,0 0-1,0-1 1,0 1-1,-1-1 0,1 1 1,-1-1-1,0 0 0,0 0 1,0 0-1,0 0 1,-1 0-1,0 0 0,1 0 1,-2-1-1,1 1 0,0-3-22,-1 7 4,0-1 0,0 1 0,0-1 0,0 1-1,0-1 1,0 1 0,-1-1 0,1 0-1,0 1 1,0-1 0,0 1 0,-1 0-1,1-1 1,0 1 0,0-1 0,-1 1 0,1-1-1,0 1 1,-1 0 0,1-1 0,-1 1-1,1-1 1,0 1 0,-1 0 0,1 0-1,-1-1 1,1 1 0,-1 0 0,1 0-1,-1 0 1,1-1 0,-1 1 0,1 0 0,-1 0-1,1 0 1,-1 0 0,0 0 0,1 0-1,-1 0 1,1 0 0,-1 0 0,1 0-1,-1 0 1,1 1 0,-1-1 0,1 0-1,-1 0 1,1 0 0,-1 1 0,1-1 0,-1 0-1,1 1 1,0-1 0,-1 0 0,1 1-1,-1-1 1,1 1 0,0-1-4,-26 23 60,-2 24-36,41-44-69,59-54 8,2 3 46,-73 48-22,-1 1 0,0 0 1,1 0-1,-1 0 0,0 0 0,1 0 0,-1 0 1,0 0-1,0 0 0,0 0 0,0 0 0,0 0 1,0 0-1,0 0 0,0 0 0,0 0 0,-1 0 1,1 0-1,0 0 0,-1 0 0,1 0 1,-1 0-1,1-1 0,-1 1 0,1 0 0,-1 0 1,1 0-1,-1-1 0,0 1 0,1 0 0,-1-1 1,0 1-1,0 0 0,0-1 13,-75 103-264,68-79 1506,26-33-3804,14-8 711</inkml:trace>
  <inkml:trace contextRef="#ctx0" brushRef="#br0" timeOffset="3472.391">27928 3365 9018,'5'4'1912,"6"2"841,1 3-2657,10 5-80,1 4-24,6 8 24,-6 9 8,-2 18 40,-10 3 0,-14 22 24,-11-1-8,-22 18 40,-12-8-16,-17 15 0,2-19-8,-22 11 8,6-13-3008</inkml:trace>
  <inkml:trace contextRef="#ctx0" brushRef="#br0" timeOffset="12592.239">23729 4175 8626,'12'-15'3481,"-8"7"103,-5 11-2207,-5 26-713,-3-2-456,-7 22-72,1 2-56,2 33 0,2-1 24,6 23 96,11-11-504,-1-9-3353,-3-36 1033</inkml:trace>
  <inkml:trace contextRef="#ctx0" brushRef="#br0" timeOffset="12916.229">26143 5288 13867,'-7'-1'2985,"9"-1"1264,9 5-4113,14-1-152,12 1-56,20-3 16,10-3 32,15-6 120,-7 3-233,-4 3-1223,-21 6-2841,-21 17 264</inkml:trace>
  <inkml:trace contextRef="#ctx0" brushRef="#br0" timeOffset="12917.229">26055 5625 9154,'3'11'3041,"9"-13"319,21-2-2143,13 1-1129,23-12 0,1-5 8,26-3 72,-13 0-408,7 1-3161,-22 8 952</inkml:trace>
  <inkml:trace contextRef="#ctx0" brushRef="#br0" timeOffset="12918.229">27540 5015 9946,'-29'-18'5644,"-30"22"-2931,39 0-2663,1 2 1,1 0 0,-1 1-1,1 0 1,0 2 0,0 0-1,1 1 1,1 1 0,0 1-1,0 0 1,1 1 0,1 0-1,0 1 1,0 1 0,2 0-1,0 1 1,1 0 0,0 1-1,2 0 1,0 1 0,0 0 0,2 0-1,-4 16-50,8-26 7,1 0-1,-1 0 1,2 1 0,-1-1 0,1 1-1,1-1 1,0 1 0,0 0-1,0-1 1,1 1 0,0-1-1,1 1 1,0-1 0,0 0-1,1 0 1,0 1 0,1-2-1,-1 1 1,1 0 0,1-1-1,0 0 1,0 0 0,0 0-1,1-1 1,0 1 0,0-1-1,2 1-6,0-3 32,0-1 0,0 0-1,0-1 1,1 0 0,-1 0-1,1-1 1,-1 0 0,1 0-1,-1-1 1,1 0 0,-1 0-1,1-1 1,-1-1 0,1 1 0,-1-1-1,1-1 1,-1 1 0,0-1-1,2-2-31,11-4 195,-1 0 0,0-2-1,0-1 1,-1 0-1,-1-1 1,13-12-195,-21 17 107,0-1-1,0 0 1,0-1 0,-1 1 0,-1-2-1,0 1 1,0-1 0,-1-1 0,-1 1-1,0-1 1,0 0 0,-1-1 0,-1 1 0,0-1-1,-1 0 1,0 0 0,-1 0 0,0-1-1,-1 1 1,-1-10-107,0 17-24,-2 0 1,1 0-1,-1 0 0,0 0 1,0 0-1,-1 0 0,0 0 1,0 1-1,0-1 0,0 1 1,-1 0-1,0 0 0,0 0 1,-1 1-1,1-1 0,-1 1 1,0 0-1,0 0 0,0 1 1,-1-1-1,1 1 0,-1 1 1,0-1-1,0 1 0,0 0 1,0 0-1,0 0 1,0 1-1,0 0 0,-1 0 1,0 1 23,2 0-309,0 0 0,1 1 0,-1 0 0,1-1 0,-1 2 0,1-1 0,0 0 0,-1 1 1,1 0-1,0 0 0,0 0 0,0 0 0,0 1 0,0 0 0,1 0 0,-1 0 0,1 0 1,0 0-1,0 1 0,0-1 0,-1 3 309,-26 41-4747</inkml:trace>
  <inkml:trace contextRef="#ctx0" brushRef="#br0" timeOffset="12919.229">23418 7466 10706,'10'10'2521,"16"-8"864,22-7-2977,18-4-448,22-4 64,1-6 32,14 1 56,-16 6-40,-10 13-2841,-25 10-672,-22 4-760</inkml:trace>
  <inkml:trace contextRef="#ctx0" brushRef="#br0" timeOffset="12920.229">23430 7733 9274,'-6'-5'2953,"13"10"359,8-4-2463,20-1-633,14-7-216,27 1 24,4-10 24,22-2 56,-5 0-24,1 3-384,-23-3-49,-4 7-3015,-27 0 583</inkml:trace>
  <inkml:trace contextRef="#ctx0" brushRef="#br0" timeOffset="12921.229">24328 7033 10458,'8'3'6373,"12"12"-5231,-13-9-902,246 130 279,-246-132-520,-1 0 0,-1 1 1,1 0-1,-1 0 0,0 1 0,0 0 1,0-1-1,-1 1 0,0 1 0,0-1 0,0 1 1,-1 0-1,0-1 0,-1 1 0,1 1 1,-1-1-1,-1 0 0,1 0 0,-1 1 0,0-1 1,-1 1-1,0-1 0,0 1 0,-1-1 0,0 1 1,0-1-1,0 0 0,-1 1 0,-2 2 1,-5 19-1,-2 1 0,-1-2 0,-2 0 0,0 0 0,-2-2-1,-1 0 1,-10 11 1,-138 165 52,124-158-233,0-14-2828</inkml:trace>
  <inkml:trace contextRef="#ctx0" brushRef="#br0" timeOffset="13543.901">25313 7003 9930,'1'-8'3643,"-2"15"-1022,-2 18-1641,-33 267-662,2 201 131,28-435 231,2-49 516,1-29-147,7-93 234,2 47-1201,3-1 0,2 1 0,4 0 0,2 2 0,3 0 0,3 1 0,3 1 0,5-6-82,-20 50 8,0-1 0,1 2 1,0 0-1,2 0 0,0 1 0,5-3-8,-18 16-8,1 0 0,0 0 0,0 1 0,1-1-1,-1 1 1,0 0 0,1 0 0,-1 0 0,1 0 0,0 0 0,0 0-1,0 1 1,0-1 0,0 1 0,0 0 0,0 0 0,0 0 0,0 0-1,1 1 1,-1-1 0,0 1 0,1 0 0,-1 0 0,0 0-1,0 0 1,1 1 0,-1-1 0,0 1 0,0 0 0,1 0 0,-1 0-1,0 0 1,0 1 0,0-1 0,0 1 0,-1-1 0,1 1 0,0 0-1,-1 1 1,1-1 0,-1 0 0,0 0 0,0 1 0,0 0-1,1 1 9,0 1-7,-1 1-1,0-1 0,-1 1 1,1-1-1,-1 1 0,0-1 1,0 1-1,-1 0 0,0 0 1,0-1-1,0 1 0,-1 0 1,0-1-1,0 1 0,0 0 1,-1-1-1,1 1 0,-1-1 1,-1 0-1,1 0 0,-1 1 0,-1 0 8,-5 9 19,-1-1-1,-1 0 0,0 0 0,0-1 0,-2-1 0,-11 10-18,11-10 25,-2-1 0,1 0 0,-1-1 0,-1-1 0,0 0 0,0-1 0,0 0 0,-1-2 0,-9 2-25,3-8-894,23-1 744,0 0-1,-1 1 1,1-1-1,0 0 0,0 0 1,-1 1-1,1-1 1,0 0-1,0 0 0,0 1 1,0-1-1,0 0 1,0 0-1,0 1 0,0-1 1,0 0-1,0 1 1,1-1-1,-1 0 0,0 0 1,0 1-1,1-1 1,-1 0-1,1 1 0,-1-1 1,0 0-1,1 1 1,-1-1-1,1 1 0,-1-1 1,1 1-1,-1-1 1,1 1-1,0-1 0,-1 1 1,1 0-1,0-1 151,22-18-4504</inkml:trace>
  <inkml:trace contextRef="#ctx0" brushRef="#br0" timeOffset="14005.184">26100 7065 8010,'0'-1'165,"1"0"87,-1-1-1,1 1 1,-1 0 0,0-1 0,0 1 0,1-1 0,-1 1 0,0-1 0,0 1 0,0-1 0,0 1 0,-1-1-1,1 1 1,0 0 0,-1-1 0,1 1 0,0-1 0,-1 1 0,0 0 0,1-1 0,-1 1 0,0 0 0,0 0-1,0 0 1,0-1 0,0 1 0,0 0 0,0 0 0,0 0 0,0 1 0,0-1 0,0 0 0,-1 0 0,1 0-1,0 1 1,-1-1 0,1 1 0,-1-1 0,1 1 0,0 0 0,-1-1 0,1 1 0,-2 0-252,-11 7 194,1 0 0,-1 0 1,1 1-1,0 1 0,1 1 1,0-1-1,0 2 0,1 0 1,0 0-1,1 1 1,-2 3-195,-6 8 32,0 1 1,1 0 0,2 1 0,1 0 0,0 1 0,2 1 0,1 0 0,1 1 0,2 0 0,1 0 0,-2 15-33,13 55 60,-3-95-60,-1 0 0,1 0 0,0 0-1,1 0 1,-1 0 0,1 0-1,-1-1 1,1 1 0,0-1 0,0 1-1,0-1 1,0 1 0,0-1 0,0 0-1,1 0 1,-1 0 0,1 0 0,0-1-1,-1 1 1,1-1 0,0 1 0,0-1-1,0 0 1,0 0 0,0-1 0,0 1-1,0 0 1,0-1 0,0 0 0,3 0 0,5 0 10,-1 0 0,1-1-1,-1 0 1,0-1 0,0-1 0,0 1 0,0-1 0,8-4-10,-11 5 40,-1 0-1,1-1 1,0 0-1,-1 0 1,1-1-1,-1 0 1,0 0-1,0 0 1,0 0-1,-1-1 1,0 0-1,1-1 1,-2 1-1,1-1 1,-1 0-1,0 0 1,0 0-1,0 0 1,-1-1-1,0 0 1,-1 1-1,1-1 1,-1 0-1,1-7-39,-3 13 10,-1 0-1,1 0 1,0-1-1,0 1 1,-1 0-1,1 0 0,-1-1 1,1 1-1,-1 0 1,1 0-1,-1 0 1,0 0-1,0 0 0,1 0 1,-1 0-1,0 0 1,0 0-1,0 0 1,0 0-1,0 1 0,0-1 1,0 0-1,-1 1 1,1-1-1,0 1 1,0-1-1,0 1 0,-1 0 1,1-1-1,0 1 1,0 0-1,-1 0 0,1 0 1,0 0-1,0 0 1,-1 0-1,1 0 1,0 0-1,-1 0 0,1 1 1,0-1-1,0 1 1,0-1-1,-1 1 1,1-1-1,0 1 0,0-1 1,0 1-1,0 0 1,0 0-1,0 0 1,0 0-1,0-1 0,0 1 1,1 0-1,-1 1 1,0-1-1,0 0 0,1 0 1,-1 0-1,1 1-9,-7 4-5,1 1-1,0-1 0,1 1 0,0 1 1,0-1-1,1 1 0,0 0 0,0 0 1,0 0-1,1 0 0,1 1 0,-1-1 1,1 2 5,2-9-2,1 0 1,-1-1 0,0 1 0,1 0-1,-1 0 1,0 0 0,1 0 0,-1 0-1,1 0 1,0-1 0,-1 1 0,1 0 0,0 0-1,-1-1 1,1 1 0,0 0 0,0-1-1,-1 1 1,1-1 0,0 1 0,0-1-1,0 1 1,0-1 0,0 0 0,0 0 0,0 1-1,0-1 1,0 0 0,0 0 0,0 0-1,0 0 1,0 0 0,0 0 0,0 0-1,0 0 1,0 0 0,0-1 0,-1 1-1,1 0 1,0-1 0,0 1 0,0 0 0,0-1-1,0 1 1,0-1 0,-1 0 0,1 1-1,0-1 1,0 0 0,-1 1 0,1-1-1,0 0 1,-1 0 0,1 0 1,32-21 16,0-2 1,-2-1 0,-1-1-1,17-20-16,18-15 58,-13 26-89,-51 36 24,0 0 0,0 0 0,0 0-1,0 0 1,0 0 0,-1 0 0,1 0-1,0 1 1,-1-1 0,1 0 0,-1 0-1,1 1 1,-1-1 0,0 0-1,1 1 1,-1-1 0,0 0 0,0 1-1,0-1 1,0 1 0,0-1 0,0 0-1,0 1 1,-1-1 0,1 0 0,0 1-1,-1 0 8,0 0-8,-53 221-226,45-185-1408,12-55-2235,-2-21-125</inkml:trace>
  <inkml:trace contextRef="#ctx0" brushRef="#br0" timeOffset="14412.146">26668 7071 12947,'-13'6'3577,"4"0"919,5 2-3583,4 0-561,6-7-192,10-9 32,7-1-856,9 0-3865,0-15 1144</inkml:trace>
  <inkml:trace contextRef="#ctx0" brushRef="#br0" timeOffset="15058.982">27446 6671 5185,'-10'-30'8926,"-11"5"-4526,14 19-3999,-1 0 0,0 0 0,-1 1-1,1 0 1,-1 1 0,0-1 0,0 2 0,-9-3-401,11 4 31,0 0-1,0 1 1,0 0 0,0 0-1,-1 1 1,1 0 0,0 0-1,0 1 1,-1 0-1,1 0 1,0 0 0,0 1-1,0 0 1,0 1 0,1-1-1,-1 1 1,0 1 0,1-1-1,0 1 1,0 0 0,0 1-1,1-1 1,-1 1 0,1 0-1,-2 3-30,-3 3-14,1 0 0,1 1 0,-1 0 0,2 0 0,0 1 0,0 0 1,1 1-1,1-1 0,0 1 0,1 0 0,0 0 0,1 3 14,5 80-72,-2-95 70,0 0 1,1 0-1,-1 0 0,1 0 1,-1 0-1,1 0 1,0 0-1,0 0 0,0 0 1,0 0-1,0 0 1,0-1-1,1 1 0,-1 0 1,0-1-1,1 1 0,0-1 1,-1 0-1,1 1 1,0-1-1,-1 0 0,1 0 1,0 0-1,0 0 1,0 0-1,0-1 0,0 1 1,0 0-1,0-1 1,0 0-1,0 1 0,0-1 1,1 0-1,-1 0 1,0 0-1,0 0 0,0-1 2,75-31 21,-47 11 40,-1-2 1,-1-1-1,-1-2 0,-1 0 1,-1-2-1,-2 0 1,-1-2-1,-1 0 0,-2-2 1,0 0-1,11-31-61,-24 49 53,0-1 1,-2 0-1,1 0 0,-2 0 1,0-1-1,-1 1 0,0-1 1,-1-11-54,-1 22 12,0 0 0,0 1 1,-1-1-1,1 0 0,-1 0 1,0 0-1,-1 1 0,1-1 0,-1 1 1,0-1-1,0 1 0,0 0 1,-1-1-1,1 1 0,-1 0 1,0 1-1,0-1 0,-1 1 1,1-1-1,-1 1 0,0 0 1,1 0-1,-1 0 0,-1 1 1,1-1-1,0 1 0,0 0 0,-1 0 1,0 1-1,1-1-12,-9 1 1,1-1 0,-1 1 0,0 1-1,1 0 1,-1 1 0,1 1 0,-1 0 0,1 0 0,0 1 0,-1 1-1,1 0 1,1 0 0,-1 1 0,-6 5-1,-12 4 0,2 2 0,0 1-1,1 1 1,0 1 0,-2 5 0,23-20-203,1 1 1,0 0 0,0 0 0,0 1-1,0-1 1,1 1 0,0 0-1,0 0 1,1 0 0,-1 1-1,2-1 1,-1 1 0,-1 6 202,23 6-6301,-17-18 5698,24 6-4461</inkml:trace>
  <inkml:trace contextRef="#ctx0" brushRef="#br0" timeOffset="15527.304">28072 6143 8978,'13'-28'3790,"-13"28"-3691,0-1-1,1 1 1,-1-1 0,0 0-1,0 1 1,0-1 0,0 1 0,0-1-1,0 1 1,0-1 0,0 0-1,0 1 1,0-1 0,0 1-1,0-1 1,0 1 0,0-1-1,0 0 1,-1 1 0,1-1-1,0 1 1,0-1 0,-1 1 0,1-1-1,0 1 1,-1-1 0,1 1-1,-1 0 1,1-1 0,0 1-1,-1 0 1,1-1 0,-1 1-1,1 0 1,-1-1 0,1 1-1,-1 0 1,1 0 0,-1-1 0,0 1-1,1 0 1,-1 0 0,1 0-1,-1 0 1,1 0 0,-1 0-1,0 0 1,1 0 0,-1 0-1,1 0 1,-1 0 0,1 0 0,-1 0-1,1 1 1,-1-1 0,0 0-1,1 0 1,-1 1 0,1-1-99,-77 38 1865,69-33-1759,-27 19-20,0 1 0,1 2 0,2 2 0,1 1-1,1 1 1,2 1 0,1 2 0,2 1 0,-9 17-86,27-42 13,1 0-1,0 0 1,0 1-1,1 0 1,1 0-1,0 1 1,0-1-1,1 1 1,0 0-1,1 0 1,1 0-1,0 0 1,0 0-1,1 0 1,1 0-1,0 0 1,1 0-1,0 0 0,1 0 1,0-1-1,0 1 1,3 1-13,-3-8 4,0-1-1,0 0 1,1 0-1,-1-1 1,1 1 0,0-1-1,1 0 1,-1 0-1,0 0 1,1 0 0,0-1-1,-1 0 1,1 0 0,0 0-1,0 0 1,0-1-1,0 0 1,0 0 0,1-1-1,-1 1 1,0-1-1,0 0 1,1 0 0,2-1-4,8-1 22,0 0 1,0-2 0,0 0 0,-1 0 0,1-2 0,-1 0 0,4-3-23,-12 8 30,-1-1 0,0-1 0,0 0 1,-1 1-1,1-2 0,0 1 1,-1-1-1,0 1 0,0-2 0,0 1 1,0 0-1,-1-1 0,0 0 0,0 0 1,0 0-1,0-1 0,-1 1 1,0-1-1,0 0 0,0-2-30,-3 6 28,-1 0 0,0-1 0,0 1 0,0 0 0,0 0 0,0 0 1,0-1-1,-1 1 0,1 0 0,-1 1 0,1-1 0,-1 0 0,0 0 0,1 1 0,-1-1 0,0 1 0,0 0 0,0-1 0,-1 1 0,1 0 0,0 0 0,0 0 0,-1 1 0,1-1 0,0 0 1,-1 1-1,1-1 0,-1 1-28,-5-2 17,0 1 1,0 0-1,-1 0 1,1 0-1,0 1 1,-1 0-1,1 1 1,0 0-1,-1 0 1,1 1-1,0 0 1,0 0-1,0 1 1,0 0-1,1 1 1,-1-1-1,1 2 1,0-1-1,0 1 1,0 0-1,1 0 1,-1 0-1,1 1 1,-2 3-18,8-9-2,-1 1 1,1-1-1,-1 0 1,1 1-1,-1-1 1,1 1-1,-1-1 1,1 1-1,-1 0 1,1-1 0,0 1-1,-1-1 1,1 1-1,0 0 1,-1-1-1,1 1 1,0 0-1,0-1 1,0 1-1,-1 0 1,1-1-1,0 1 1,0 0-1,0-1 1,0 1-1,0 0 1,0-1-1,1 1 1,-1 0 0,0-1-1,0 1 1,0 0-1,1-1 1,-1 1-1,0 0 1,1-1-1,-1 1 1,0-1-1,1 1 1,-1 0-1,1-1 1,-1 1-1,1-1 1,-1 0-1,1 1 1,0-1 0,-1 1-1,1-1 1,-1 0-1,1 1 1,0-1-1,-1 0 1,1 0-1,0 0 1,-1 1-1,1-1 1,0 0 1,46-5-86,9-13 68,-1-3 0,-1-2-1,0-2 1,21-17 18,-46 27 3,34-10-110,-58 34-50,-30 54-199,-80 140 19,90-175-1238,7-18-2272,7-20-39</inkml:trace>
  <inkml:trace contextRef="#ctx0" brushRef="#br0" timeOffset="16936.897">27059 7176 9482,'3'-3'2705,"8"-2"751,10-1-2631,24-7-41,13-3-160,42 1-16,11 0-112,24 0-88,-5-2-168,19 4-80,-23-1-80,2 0-16,-28-4 0,-14 9 8,-36 0-392,-13-2 616,-25 4-4313,-38-10 1241</inkml:trace>
  <inkml:trace contextRef="#ctx0" brushRef="#br0" timeOffset="17447.357">27287 7708 6161,'12'-7'1339,"0"0"0,0-2 1,-1 1-1,0-1 0,0-1 0,-1 0 0,0-1 0,-1 0 0,0 0 0,-1-1-1339,-7 11 65,0 0-1,-1 0 0,1 0 1,-1-1-1,1 1 1,-1 0-1,1 0 0,-1 0 1,1-1-1,-1 1 1,0 0-1,0 0 0,0-1 1,0 1-1,0 0 1,0 0-1,0-1 0,0 1 1,0 0-1,-1 0 1,1-1-1,0 1 0,-1 0 1,1 0-1,-1 0 1,1 0-1,-1 0 0,0-1 1,0 1-1,1 0 1,-1 1-1,0-1 0,0 0 1,0 0-1,0 0 1,0 0-1,0 1 0,0-1 1,0 0-1,0 1 1,0-1-1,-1 1 0,1-1 1,0 1-1,0 0 1,0-1-1,-1 1 0,1 0 1,-1 0-65,-66-5 437,68 5-437,-16 0 6,0 1 1,1 0-1,0 2 0,-1-1 1,1 2-1,0 0 0,0 1 1,1 0-1,-1 1 0,1 1 1,0 0-1,1 1 1,0 0-1,0 1 0,1 1 1,0 0-1,-9 10-6,13-10-10,1 0 0,-1 1-1,2 0 1,0 0 0,0 0 0,1 1 0,0 0 0,1 0-1,0 0 1,1 1 0,1-1 0,0 1 0,1 0-1,0 0 1,0-1 0,2 1 0,-1 0 0,2 0 0,1 4 10,-3-16-3,1 1 1,-1-1-1,1 1 1,-1-1 0,1 1-1,0-1 1,0 1-1,0-1 1,0 0-1,0 1 1,0-1 0,0 0-1,0 0 1,1 0-1,-1 0 1,0 0 0,1 0-1,-1 0 1,0 0-1,1-1 1,-1 1 0,1 0-1,0-1 1,-1 1-1,1-1 1,-1 0 0,1 1-1,0-1 1,-1 0-1,1 0 1,1 0 2,54-23 15,-17-7 77,-2-2 0,0-1 0,-3-2 0,0-1 0,15-24-92,-21 28 94,-1-2 0,-2 0 0,-2-2 0,-1-1 0,-1 0 0,-3-2 0,-1 0 0,-2-1 0,-1-1 0,6-33-94,-19 63 22,0 0-1,0 0 1,-1 0 0,-1 0 0,0 0 0,0-1-1,-1 1 1,-1 0 0,0 0 0,0 0-1,-1 0 1,-2-4-22,4 12-2,0 0 0,-1 0 0,1 0 0,-1 0 0,0 1 0,0-1 0,0 0 0,0 1-1,0-1 1,-1 1 0,1 0 0,-1 0 0,1-1 0,-1 2 0,0-1 0,0 0 0,0 1 0,0-1 0,0 1-1,0 0 1,0 0 0,0 0 0,0 0 0,-1 1 0,1-1 0,0 1 0,-1 0 0,1 0 0,0 0 0,-4 1 2,-4 1-27,1 0 1,-1 1 0,1 1-1,-1 0 1,1 0 0,0 1-1,1 0 1,-7 5 26,-16 12-47,0 2 1,1 2 0,2 0-1,0 2 1,-10 15 46,-42 70-538,52-26-6019,24-58 1859</inkml:trace>
  <inkml:trace contextRef="#ctx0" brushRef="#br0" timeOffset="17824.968">27720 7161 9178,'8'25'4475,"-10"18"-3113,0-30-1138,-10 60 330,-3 0 1,-3-1-1,-4-1 0,-2-1 0,-4-1 1,-3-2-1,-34 56-554,38-66 944,27-57-934,0 0-1,0 1 1,0-1 0,0 0-1,0 1 1,0-1-1,1 0 1,-1 1 0,0-1-1,0 0 1,0 0 0,0 1-1,1-1 1,-1 0 0,0 0-1,0 1 1,1-1 0,-1 0-1,0 0 1,0 1-1,1-1 1,-1 0 0,0 0-1,1 0 1,-1 0 0,0 1-1,0-1 1,1 0 0,-1 0-1,0 0 1,1 0 0,-1 0-1,0 0 1,1 0-1,-1 0 1,1 0 0,-1 0-1,0 0 1,1 0 0,-1 0-1,0 0 1,0 0 0,1-1-1,-1 1 1,0 0 0,1 0-1,-1 0 1,0 0-1,1-1 1,-1 1 0,0 0-1,0 0 1,1-1 0,-1 1-1,0 0 1,0 0 0,0-1-1,1 1 1,-1 0-1,0-1 1,0 1 0,0 0-1,0 0 1,0-1 0,0 1-1,0 0 1,1-1-10,1 0 57,31-19-210,147-72 1529,-83 69-2317,3 30-3405,-66 4 791</inkml:trace>
  <inkml:trace contextRef="#ctx0" brushRef="#br0" timeOffset="18314.307">28200 7620 9242,'0'0'151,"1"-1"1,-1 1-1,1-1 1,-1 1-1,1-1 0,-1 1 1,0-1-1,1 0 1,-1 1-1,0-1 1,0 0-1,1 1 0,-1-1 1,0 0-1,0 1 1,0-1-1,0 0 0,0 0 1,0 1-1,0-1 1,0 0-1,0 1 1,0-1-1,0 0 0,-1 1 1,1-1-1,0 0 1,0 1-1,-1-1 0,1 0 1,-1 1-1,1-1 1,0 1-1,-1-1 1,1 1-1,-1-1 0,1 1 1,-1-1-1,1 1 1,-1-1-1,0 1 0,1 0 1,-1-1-1,1 1 1,-1 0-1,0-1 1,1 1-1,-1 0 0,0 0 1,1 0-1,-1 0 1,0-1-1,0 1 1,1 0-1,-1 0 0,0 1 1,1-1-1,-1 0 1,0 0-1,1 0 0,-1 0 1,0 0-1,1 1 1,-1-1-1,0 1-151,-63 26 1486,45-13-1434,0 0 0,1 1 0,1 0 1,1 2-1,0 0 0,1 0 0,1 2 0,0 0 1,2 0-1,0 1 0,1 1 0,1 0 0,1 0 1,0 5-53,7-21 13,-1-1 0,2 0 0,-1 1 1,0 0-1,1-1 0,0 1 1,0 0-1,0-1 0,1 1 0,-1 0 1,1 0-1,0 0 0,1 0 1,-1-1-1,1 1 0,0 0 1,0 0-1,1-1 0,-1 1 0,1-1 1,0 1-1,0-1 0,1 0 1,-1 0-1,1 0 0,0 0 0,0 0 1,0 0-1,0-1 0,3 3-13,1-4 16,0 0 0,0 0 0,0 0 0,0-1 0,0 0 0,0 0 0,1 0 0,-1-1 0,0-1 0,0 1 0,1-1 0,-1 0 0,0-1 0,0 1 0,0-2 0,-1 1 0,1-1 0,0 0 0,-1 0 0,1 0 0,-1-1 0,0 0 0,-1-1 0,1 1 0,2-4-16,-9 8 17,1 1 0,-1-1-1,0 0 1,1 0 0,-1 0-1,0 0 1,0 0 0,1 0-1,-1 0 1,0-1 0,1 1-1,-1 0 1,0 0-1,1 0 1,-1-1 0,0 1-1,1 0 1,-1-1 0,1 1-1,-1-1 1,0 1 0,1-1-1,-1 1 1,1-1 0,-1 1-1,1-1 1,0 1 0,-1-1-1,1 0 1,-1 1 0,1-1-1,0 1 1,0-1-1,-1 0 1,1 0 0,0 1-1,0-1 1,0 0 0,0 1-1,0-1 1,0 0 0,0 1-1,0-1 1,0 0 0,0 0-1,0 1 1,0-1 0,0 0-1,1 1 1,-1-1 0,0 0-1,1 1 1,-1-1-1,0 0 1,1 1 0,-1-1-1,1 1 1,-1-1 0,1 1-1,-1-1 1,1 1 0,-1-1-1,1 1 1,-1-1 0,1 1-1,0 0 1,-1-1 0,2 1-17,-7-1 22,1 1 0,-1 0 0,1 0 1,-1 0-1,1 0 0,0 0 0,-1 1 1,1 0-1,0 0 0,-1 0 0,1 1 1,0 0-1,0-1 0,0 1 0,0 1 1,0-1-1,1 0 0,-1 1 0,1 0 1,-1 0-1,1 0 0,0 0 0,0 0 1,0 1-1,1 0 0,-1-1 0,1 1 1,0 0-1,0 0 0,0 0 0,1 0 1,-1 0-1,1 1 0,0-1 0,0 2-22,2-5-2,-1 1 0,1-1-1,0 0 1,-1 0-1,1 0 1,0 0-1,0 1 1,0-1 0,0 0-1,0-1 1,0 1-1,0 0 1,1 0-1,-1 0 1,0-1-1,0 1 1,1-1 0,-1 1-1,0-1 1,1 1-1,-1-1 1,0 0-1,1 0 1,-1 1-1,1-1 1,-1 0 0,1 0-1,-1 0 1,0-1-1,1 1 1,-1 0-1,0-1 1,1 1 0,-1 0-1,0-1 1,1 0-1,-1 1 1,0-1-1,0 0 1,1 1-1,-1-2 3,33-12 22,0-2-1,-2-1 0,0-2 0,-1-1 0,-1-1 0,8-9-21,-14 12 13,-8 8-59,-16 10 42,0 0 0,1 0 0,-1 0 0,0 0 0,1 0 0,-1 0 0,0 0 0,1 0 0,-1 0 0,0 0 0,0 1 0,1-1 0,-1 0 0,0 0 0,1 0 0,-1 1 0,0-1 0,0 0 0,1 0 0,-1 1 0,0-1 0,0 0 0,0 0 0,1 1 0,-1-1 0,0 0 0,0 1 0,0-1 0,0 0 0,0 1 0,0-1 0,0 0 0,0 1 0,0-1 0,0 0 0,0 1 0,0-1 0,0 0 0,0 1 0,0-1 0,0 0 0,0 1 0,0-1 0,0 0 0,0 1 0,0-1 0,-1 0 0,1 0 0,0 1 0,0-1 1,0 0-1,0 1 0,-1-1 0,1 0 0,0 0 0,0 0 0,-1 1 4,1 1-25,-10 30-51,-2 0 0,-1-1 0,-1 0 0,-1-1 0,-4 3 76,-1 4 62,7-18-1495,34-82-6876,-2 8 2067</inkml:trace>
  <inkml:trace contextRef="#ctx0" brushRef="#br0" timeOffset="18637.653">28898 6913 9522,'6'0'5065,"-8"0"-392,4-3-2152,6 6-1353,4-3-808,23 0-216,10-3-112,23-4-56,10-4 104,14-2-504,-11-3-808,-10-5-3465,-28 7 392</inkml:trace>
  <inkml:trace contextRef="#ctx0" brushRef="#br0" timeOffset="18981.8">28828 7114 6449,'0'0'3593,"8"3"-384,21-3-737,11-5-1743,30-7 87,6-8-40,20-2-40,-7-1-136,7 11-2024,-29 4-2433</inkml:trace>
  <inkml:trace contextRef="#ctx0" brushRef="#br0" timeOffset="19510.742">29910 6646 8826,'5'-38'9538,"2"52"-7544,16 103-1259,-17-75-717,3 0 0,1-1 0,2 0 0,3 4-18,-14-41 17,0 0 0,0 0 1,0 0-1,1 0 0,-1-1 1,1 1-1,0 0 0,0-1 1,0 1-1,1-1 1,-1 0-1,1 0 0,-1 0 1,1 0-1,0 0 0,0 0 1,1-1-1,-1 1 1,1-1-1,-1 0 0,1 0 1,-1 0-1,1-1 0,0 0 1,0 1-1,0-1 1,0 0-1,0-1 0,0 1 1,0-1-1,0 0 0,0 0 1,0 0-1,0 0 0,1-1 1,-1 1-1,0-1 1,0 0-1,-1-1 0,3 0-17,11-8 128,-1-1-1,-1 0 0,1-2 1,-2 0-1,0 0 0,0-2 1,-2 1-1,1-2 1,-2 1-1,3-7-127,19-26 184,-2 0 0,-2-3 0,-2 0 0,8-25-184,-28 52 23,-11 24-81,-2 10 31,0 1 0,1-1 0,0 1-1,1 0 1,0 0 0,1 1 0,0-1-1,1 3 28,-1-2-18,-2 10 7,1-1 0,1 1 0,1-1-1,1 1 1,1 0 0,1 0 0,3 13 11,-4-30-2,1 0 0,0 0 0,0 0 0,0-1 0,0 1 0,1 0 0,0 0 0,0-1 0,0 1 0,0-1 0,1 0 0,0 0 0,0 0 0,0 0 0,0 0 0,1 0 0,-1-1 0,1 0 0,0 0 0,0 0 0,0 0 0,1 0 0,-1-1 0,3 2 2,7-3 16,-1 0 0,0 0 0,1-2 0,-1 1 1,0-2-1,0 0 0,1 0 0,-1-1 0,-1-1 0,1 0 1,0-1-1,-1 0 0,0-1 0,0 0 0,-1-1 0,4-3-16,13-5 121,0-2-1,0 0 0,-2-2 0,0-1 0,-2-1 0,0-2 0,-1 0 0,-1-1 1,-2-1-1,0-1 0,-2-1 0,-1-1 0,7-14-120,18-69 72,-28 61-4809,-7 17 962</inkml:trace>
  <inkml:trace contextRef="#ctx0" brushRef="#br0" timeOffset="21231.581">25199 8153 7138,'-29'26'7056,"9"39"-6909,17-47 218,-2-1-345,1-1 0,1 1 0,0 0 0,1 0 0,1 0 0,1 1 0,0-1 0,2 0 0,-1 0 0,3 3-20,-4-17 3,1-1 1,-1 0-1,1 1 1,0-1-1,0 0 1,0 0-1,0 0 1,0 0-1,0 0 0,1 0 1,-1 0-1,1 0 1,-1-1-1,1 1 1,0 0-1,0-1 1,-1 1-1,1-1 1,0 0-1,0 0 1,1 0-1,-1 0 0,0 0 1,0 0-1,0 0 1,1-1-1,-1 1 1,0-1-1,1 1 1,-1-1-1,0 0 1,1 0-1,-1 0 1,0-1-1,1 1 0,-1 0 1,1-1-4,85-33 129,-82 31-121,317-155 311,-305 150-324,0 0 0,0 1 0,0 1 0,1 1 0,-1 0 0,1 2 1,1 0-1,-1 1 0,0 1 0,1 1 0,-1 0 0,0 2 0,0 0 0,0 1 0,0 1 0,0 1 0,0 0 1,-1 2-1,11 5 5,-8 3-12,0 1 0,-1 1 0,-1 1 0,-1 0 0,14 18 12,-17-17 13,2-1 0,0 0 0,1-1 0,1-1 0,1-1 0,12 7-13,-24-19 17,0 1 0,0-1 0,1 0 0,-1-1 0,1 0 0,0 0 0,0-1 0,0 0 0,0-1 0,0 0 1,0 0-1,-1-1 0,1 0 0,0 0 0,0-1 0,0 0 0,0-1-17,141-62 331,-135 57-304,52-27 98,-6 2-28,2 3 0,1 2 1,19-3-98,-72 26-6,1 1 1,-1 1 0,1 0-1,0 0 1,0 1 0,0 1-1,0 0 1,0 1 0,1 0-1,-1 1 1,0 0 0,0 1-1,0 0 1,0 1-1,-1 0 1,1 1 0,-1 0-1,0 1 1,0 0 0,3 3 5,0 3-5,-2 1 1,1 0 0,-1 1-1,-1 1 1,0 0 0,-1 0-1,-1 1 1,0 0 0,4 12 4,5 5 19,-14-23 1,0 0 1,0 0-1,1 0 0,0 0 1,1-1-1,0 0 1,0 0-1,1-1 1,0 1-1,0-2 0,0 1 1,1-1-1,0 0 1,1 0-1,-1-1 0,1 0 1,0-1-1,0 0 1,1 0-1,-1-1 1,1 0-1,0-1 0,0 0 1,0 0-1,0-1 1,8 0-21,7-8 98,-1 0 1,0-1-1,0-1 1,-1-2-1,0 0 1,-1-2-1,0 0 1,-1-1 0,0-1-1,4-6-98,67-52 277,-50 38-199,1 2 1,2 2-1,1 2 0,2 1-78,-45 26-5,0 0 0,1 0 1,-1 0-1,1 0 1,0 0-1,0 1 0,0-1 1,0 1-1,0 0 1,0 1-1,0-1 0,0 1 1,0-1-1,0 1 1,0 1-1,0-1 1,0 0-1,0 1 0,0 0 1,0 0-1,0 0 1,0 0-1,0 1 0,0 0 1,-1-1-1,1 1 1,1 2 4,98 61-4381,-54-48 1293</inkml:trace>
  <inkml:trace contextRef="#ctx0" brushRef="#br0" timeOffset="21927.831">24803 8934 8202,'20'-60'5568,"-20"61"-5538,0-1 0,0 0 0,0 1 0,1-1 0,-1 0 0,0 1 0,0-1 0,0 0 0,0 1 0,0-1 0,0 0 0,1 1 0,-1-1 0,0 0 0,0 0 0,0 1 0,1-1 1,-1 0-1,0 0 0,1 1 0,-1-1 0,0 0 0,0 0 0,1 0 0,-1 0 0,0 1 0,1-1 0,-1 0 0,0 0 0,1 0 0,-1 0 0,0 0 0,1 0 0,-1 0 0,0 0 0,1 0 0,-1 0 1,0 0-1,1 0 0,-1 0 0,0 0 0,1 0 0,-1-1 0,0 1 0,1 0 0,-1 0 0,0 0 0,0 0 0,1-1 0,-1 1 0,0 0 0,1 0 0,-1 0 0,0-1 0,0 1 0,0 0 0,1-1 1,-1 1-1,0 0 0,0 0 0,0-1 0,0 1-30,-2 89 542,-20 26-400,-5-2 1,-5 0-1,-5 1-142,-9 28 190,38-115-134,0-4 38,1 1 1,1 0 0,1 1-1,1-1 1,1 1 0,1 5-95,2-28 11,-1 0 1,1-1-1,0 1 1,0 0 0,0 0-1,0 0 1,0 0-1,0 0 1,0-1 0,0 1-1,1 0 1,-1 0-1,1 0 1,-1-1-1,1 1 1,0 0 0,0-1-1,0 1 1,0-1-1,0 1 1,0-1 0,0 1-1,0-1 1,1 1-1,-1-1 1,0 0 0,1 0-1,-1 0 1,1 0-1,0 0 1,-1 0-1,1 0 1,0-1 0,-1 1-1,1 0 1,0-1-1,0 0 1,-1 1 0,1-1-1,0 0 1,0 0-1,0 0 1,0 0-1,0 0 1,-1 0 0,1-1-1,0 1 1,0-1-12,96-47 257,-69 32-187,15-10-1371,2 3 0,0 1 0,18-4 1301,30-2-2922</inkml:trace>
  <inkml:trace contextRef="#ctx0" brushRef="#br0" timeOffset="23073.401">24868 9767 5865,'-2'-14'8782,"12"-9"-6530,-7 17-1763,120-195 2347,-12-6-1663,52-142-1173,-157 335 28,45-98 262,-50 107-1737,12-11-3584,-3 0 1100</inkml:trace>
  <inkml:trace contextRef="#ctx0" brushRef="#br0" timeOffset="23640.849">25313 8904 4945,'-11'-10'4544,"7"11"2145,19 235-5709,-9-165-830,2 0 0,4-1 0,2 0 0,21 55-150,-34-122 36,-1-1 3,0-1-1,0 1 1,0-1-1,0 1 1,1-1-1,-1 1 1,0-1-1,1 1 1,-1-1-1,1 0 1,0 1 0,-1-1-1,1 1 1,0-1-1,0 0 1,0 0-1,0 0 1,0 1-1,0-1 1,0 0-1,0 0 1,0 0-1,1 0 1,-1-1 0,0 1-1,1 0 1,-1-1-1,0 1 1,1 0-1,-1-1 1,1 0-1,-1 1 1,1-1-1,-1 0 1,1 0-1,0 0-38,35-44 1653,-10-5-1089,-3-2-1,-2-1 1,-3 0 0,10-41-564,2-18 452,17-110-452,-42 160 31,-6 61-30,0 1 0,0-1 0,0 0 0,0 1 1,0-1-1,0 1 0,0-1 0,0 0 0,-1 1 1,1-1-1,0 1 0,0-1 0,0 0 0,0 1 1,0-1-1,-1 0 0,1 1 0,0-1 0,0 0 0,-1 1 1,1-1-1,0 0 0,0 1 0,-1-1 0,1 0 1,0 0-1,-1 1 0,1-1 0,0 0 0,-1 0 1,1 0-1,-1 0 0,1 1 0,0-1 0,-1 0 0,1 0 1,-1 0-1,1 0 0,0 0 0,-1 0 0,1 0 1,-1 0-1,1 0 0,0 0 0,-1 0 0,1-1 1,-1 1-1,1 0 0,0 0 0,-1 0 0,1 0 0,0-1 1,-1 1-1,1 0 0,0 0 0,-1 0 0,1-1 1,0 1-1,-1 0 0,1-1 0,0 1 0,0 0 1,0-1-1,-1 1-1,-10 30-3208,-3 12 620</inkml:trace>
  <inkml:trace contextRef="#ctx0" brushRef="#br0" timeOffset="24129.256">25712 9432 4153,'1'1'364,"1"-1"0,-1 1 0,1 0 1,-1-1-1,1 0 0,-1 1 0,1-1 0,0 0 1,-1 0-1,1 0 0,-1 0 0,1 0 0,0 0 0,-1 0 1,1-1-1,-1 1 0,1-1 0,-1 1 0,1-1 1,-1 1-1,1-1 0,-1 0 0,1 0 0,-1 0-364,51-48 2717,-45 40-2252,94-145 2299,-100 153-2754,5-9 107,0 0-1,0 0 1,-1-1 0,0 0-1,-1 0 1,0 0-1,-1 0 1,0 0-1,-1-1 1,0 0-117,-2 11 7,1 1 1,-1-1-1,0 1 0,0-1 1,0 1-1,0 0 0,0-1 1,1 1-1,-1-1 0,0 1 1,0-1-1,0 1 0,0-1 1,-1 1-1,1-1 0,0 1 1,0-1-1,0 1 0,0-1 1,0 1-1,-1-1 1,1 1-1,0 0 0,0-1 1,-1 1-1,1-1 0,0 1 1,0 0-1,-1-1 0,1 1 1,-1 0-1,1-1 0,0 1 1,-1 0-1,1 0 0,-1-1 1,1 1-1,0 0 0,-1 0 1,1 0-1,-1-1 0,1 1 1,-1 0-1,1 0 0,-1 0 1,1 0-1,-1 0 0,1 0 1,-1 0-1,1 0 0,-1 0 1,1 0-1,-1 1 0,1-1 1,-1 0-1,1 0-7,-24 16 181,11-1-162,0 0 0,2 0 0,0 1 0,0 1 0,2 0 0,0 0 0,1 1 0,-6 18-19,-1 40 3,16-75-4,-1 1 1,0-1 0,1 1-1,-1-1 1,1 1-1,-1-1 1,1 1 0,0-1-1,0 0 1,0 0 0,-1 1-1,1-1 1,0 0-1,0 0 1,1 0 0,-1 0-1,0 0 1,0 0 0,0 0-1,1 0 1,-1-1-1,0 1 1,1 0 0,-1-1-1,1 1 1,-1-1-1,1 0 1,-1 1 0,1-1-1,-1 0 1,1 0 0,-1 0-1,1 0 1,-1 0-1,1 0 1,-1 0 0,1-1-1,-1 1 1,1 0 0,-1-1-1,1 1 1,-1-1-1,0 0 1,1 1 0,-1-1-1,0 0 1,0 0-1,1 0 1,-1 0 0,265-96 52,-250 94-57,1 0 0,1 1-1,-1 0 1,0 2 0,0 0 0,0 1 0,8 1 5,-20-1 0,0-1 0,0 1 0,-1 0 0,1 0 0,0 1 1,-1-1-1,1 1 0,-1 0 0,0 0 0,0 1 0,1-1 1,-2 1-1,1 0 0,0 0 0,0 0 0,-1 1 0,0-1 0,0 1 1,0 0-1,0 0 0,0 0 0,-1 0 0,0 0 0,0 0 1,0 1-1,0-1 0,-1 1 0,2 4 0,-14-24 1755,-24-68 161,3 6-1421,-2 2 0,-24-35-495,53 108-879,12 18-344,22 29-3030,-10-19 667</inkml:trace>
  <inkml:trace contextRef="#ctx0" brushRef="#br0" timeOffset="24901.318">26570 8616 10298,'10'-13'3101,"-3"13"255,-2 16-2873,-5-14-263,8 55-42,-2 1-1,-3-1 0,-3 27-177,1-18 117,0 18 176,3 0 1,4 0 0,17 71-294,-17-138 355,-8-25 289,-55-92-80,-29-41-26,66 97 127,18 42-642,1-1-1,-1 1 1,1 0-1,0 0 1,0 0-1,0 0 1,0 0-1,0 0 1,0 0-1,1 1 1,-1-1-1,1 0 1,-1 1 0,1-1-1,-1 1 1,1-1-1,0 1 1,0 0-1,0 0 1,0-1-1,0 2 1,0-1-1,0 0 1,0 0-1,0 1 1,0-1 0,1 1-1,-1-1 1,0 1-1,0 0 1,1 0-1,-1 0 1,1 0-23,-3 0 0,216-32-940,-85 17-4971,-70 13 1290</inkml:trace>
  <inkml:trace contextRef="#ctx0" brushRef="#br0" timeOffset="25911.692">27097 8963 6817,'-27'-9'10452,"5"23"-7043,-7 44-4424,23-45 1688,-2 6-679,-1 1 0,2-1 0,1 2 0,0-1 0,2 0 0,-2 20 6,5-40 1,1 1-1,0-1 1,0 1 0,0 0-1,0-1 1,0 1-1,0-1 1,0 1-1,0-1 1,0 1 0,0-1-1,0 1 1,1 0-1,-1-1 1,0 1-1,0-1 1,0 1-1,1-1 1,-1 1 0,0-1-1,1 0 1,-1 1-1,0-1 1,1 1-1,-1-1 1,0 1-1,1-1 1,-1 0 0,1 1-1,-1-1 1,1 0-1,-1 0 1,1 1-1,-1-1 1,1 0 0,-1 0-1,1 0 1,-1 0-1,1 1 1,-1-1-1,1 0 1,0 0-1,-1 0 1,1 0 0,-1 0-1,1-1 1,-1 1-1,1 0 1,-1 0-1,1 0 1,-1 0-1,1 0 1,-1-1 0,1 1-1,-1 0 1,1-1-1,-1 1 1,1 0-1,-1-1 1,1 1-1,16-3 16,-15 3-16,1 0 0,0 0 0,0 1 1,-1-1-1,1 1 0,-1 0 0,1-1 1,0 1-1,-1 0 0,1 1 0,-1-1 1,0 0-1,1 1 0,-1-1 0,0 1 1,0 0-1,0 0 0,0 0 0,0 0 1,0 0-1,-1 0 0,1 0 0,-1 1 1,1-1-1,-1 1 0,0-1 0,0 1 1,0 1-1,19 78-82,-20-79 80,2 12-10,0 0 1,-1 0-1,0 0 1,-1 0-1,-1 0 1,-1 0-1,-1 9 12,-18 73 95,9-62 274,12-35-357,0 0 0,0-1 0,0 1 0,0 0 0,0 0 0,0-1 0,0 1-1,0 0 1,0-1 0,0 1 0,0 0 0,0 0 0,0-1 0,0 1-1,-1 0 1,1 0 0,0 0 0,0-1 0,0 1 0,0 0 0,-1 0 0,1 0-1,0-1 1,0 1 0,0 0 0,-1 0 0,1 0 0,0 0 0,0 0 0,-1-1-1,1 1 1,0 0 0,0 0 0,-1 0 0,1 0 0,0 0 0,-1 0 0,1 0-1,0 0 1,0 0 0,-1 0 0,1 0 0,0 0 0,0 0 0,-1 0-1,1 0 1,0 1 0,0-1 0,-1 0 0,1 0 0,0 0 0,0 0 0,-1 0-1,1 1 1,0-1 0,0 0 0,0 0 0,-1 0 0,1 1 0,0-1 0,0 0-12,-3-10 96,0 0 0,1 0 0,0 0 1,1 0-1,0 0 0,0 0 0,1-1 0,1-4-96,-1-11 89,1-16-59,2 1 0,1 0 0,3 0 0,1 0 0,12-36-30,-19 74-5,-1 1 1,0 0-1,1 0 0,0-1 1,-1 1-1,1 0 0,0 0 1,0 0-1,0 0 1,0 0-1,1 0 0,-1 0 1,0 0-1,1 1 0,0-1 1,-1 0-1,1 1 1,0-1-1,0 1 0,-1 0 1,1 0-1,0-1 0,0 1 1,1 0-1,-1 1 0,0-1 1,0 0-1,0 1 1,1-1-1,-1 1 0,0 0 1,0-1 4,55 30-123,-53-28 124,0 0-1,0 0 1,0-1 0,0 1-1,1-1 1,-1 0-1,0 0 1,0-1 0,1 1-1,-1-1 1,0 0-1,0 0 1,0 0 0,0-1-1,0 1 1,0-1 0,0 0-1,-1 0 1,1-1-1,-1 1 1,1-1 0,-1 1-1,0-1 1,0 0 0,0 0-1,0 0 1,-1-1-1,1 1 0,5-5 11,0-1-1,-1 1 0,0-1 1,0 0-1,-1-1 0,0 0 1,-1 0-1,0 0 0,0 0 1,-1-1-1,0 0 0,0-4-10,-5 16 1,1-1 0,0 0 0,-1 0-1,1 0 1,-1 0 0,1 0 0,0 0-1,-1 0 1,1 0 0,0 0 0,-1 0-1,1 0 1,-1 0 0,1 0-1,0 0 1,-1 0 0,1 0 0,-1-1-1,1 1 1,0 0 0,-1 0 0,1 0-1,0 0 1,-1-1 0,1 1 0,0 0-1,0 0 1,-1-1 0,1 1 0,0 0-1,0-1 1,-1 1 0,1 0-1,0-1 1,0 1 0,0 0 0,0-1-1,-1 1 1,1 0 0,0-1 0,0 1-1,0-1 1,0 1 0,0 0 0,0-1-1,0 1 1,0-1 0,0 1 0,0 0-1,0-1 1,0 1 0,1 0-1,-1-1 1,0 1 0,0-1 0,0 1-1,0 0 1,1-1 0,-1 1 0,0 0-1,0-1 1,0 1 0,1 0-1,-20 24-3,-5 47 7,24-70-5,0 0-1,0 0 1,0 1-1,0-1 0,0 0 1,1 0-1,-1 1 0,0-1 1,1 0-1,-1 0 0,0 0 1,1 0-1,0 0 0,-1 0 1,1 1-1,0-1 1,-1 0-1,1-1 0,0 1 1,0 0-1,0 0 0,0 0 1,0 0-1,0-1 0,0 1 1,0 0-1,0-1 1,0 1-1,0-1 0,0 1 1,0-1-1,0 0 0,1 1 1,-1-1-1,0 0 0,0 0 1,1 0-1,-1 0 1,0 0-1,0 0 0,0 0 1,1 0-1,-1-1 0,0 1 1,0 0-1,0-1 0,0 1 1,1-1-1,-1 1 1,0-1-1,0 0 0,0 1 1,0-1-1,0 0 0,0 0 1,0 1-1,0-2 2,62-35-1,43-15 29,-104 51-31,0 1 0,0-1 0,0 1 0,-1 0 0,1-1 0,0 1 0,0 0 0,0 0 0,0 1 0,0-1 0,0 0 0,-1 1 0,1-1 0,0 1 1,0-1-1,0 1 0,-1 0 0,1 0 0,-1 0 0,1 0 0,0 0 0,-1 0 0,1 0 0,-1 1 0,0-1 0,0 0 0,1 1 0,-1-1 0,0 1 0,0-1 0,0 1 0,0 1 3,18 61-94,-16-48 89,-3-14 6,0-1 0,0 0-1,0 0 1,1 0-1,-1 0 1,0 0 0,0 0-1,1 0 1,-1 0 0,0 0-1,1 0 1,-1 0-1,1 0 1,0 0 0,-1 0-1,1 0 1,0-1-1,-1 1 1,1 0 0,0 0-1,0-1 1,0 1 0,0 0-1,0-1 1,0 1-1,-1-1 1,1 1 0,0-1-1,1 0 1,-1 1-1,0-1 1,0 0 0,0 0-1,0 1 1,0-1 0,0 0-1,0 0 1,0 0-1,0-1 1,0 1 0,0 0-1,0 0 1,1 0-1,-1-1 1,0 1 0,0-1-1,0 1 1,0-1 0,-1 1-1,1-1 1,0 1-1,1-2 0,69-81 103,-57 62-252,20-44-3149,-23 57-718,33-26 4175,38-23 1205,-81 57-1334,0-1 0,0 1 0,1-1-1,-1 1 1,0 0 0,0-1 0,0 1-1,0 0 1,0 0 0,1 0 0,-1 0 0,0 0-1,0 0 1,0 0 0,0 0 0,0 1 0,1-1-1,-1 0 1,0 1 0,0-1 0,0 0-1,0 1 1,0 0 0,0-1 0,0 1 0,0 0-1,0-1 1,0 1 0,-1 0 0,1 0 0,0 0-1,0 0 1,-1 0 0,1 0 0,0 0-1,-1 0 1,1 0 0,-1 0 0,1 0 0,-1 0-1,0 0 1,0 0 0,1 0 0,-1 0 0,0 1-1,0-1 1,0 0 0,0 1-30,-2 59 452,-2-39-240,-1-1 1,-1 1-1,-1-1 1,-1 0-1,0-1 1,-2 0-1,-1 0 1,0-1-1,-4 5-212,8-17 804,14-17-145,85-59 4,-19 49-3226,-57 23-1302,-8 6-427</inkml:trace>
  <inkml:trace contextRef="#ctx0" brushRef="#br0" timeOffset="26225.214">27892 9031 9218,'-21'-16'3641,"10"5"320,5-1-2145,9 4-1000,8 2-208,5 5-376,13 1-120,5 1-64,11 1-600,2-1-384,6 5-3145,-10-4 352</inkml:trace>
  <inkml:trace contextRef="#ctx0" brushRef="#br0" timeOffset="26508.579">28312 8918 9882,'2'-3'3321,"8"6"432,-1-5-2729,16 1-440,2-7-392,11-1-320,-2 0 504,8-12-4129,-13 7 1289</inkml:trace>
  <inkml:trace contextRef="#ctx0" brushRef="#br0" timeOffset="26876.2">25665 10172 11122,'-1'-15'4619,"-4"17"-601,-6 62-3466,-14 100-464,7 2 0,3 145-88,12-261 383,8-121 157,15-86 60,32-122-600,-51 273 2,4-21 3,2 0 0,0 1-1,2-1 1,9-17-5,-17 41-11,1 0 0,0 1-1,0-1 1,-1 1-1,2 0 1,-1-1 0,0 1-1,0 0 1,1 0-1,-1 0 1,1 1 0,-1-1-1,1 1 1,0-1-1,0 1 1,0 0 0,0 0-1,0 0 1,0 0-1,0 1 1,0-1 0,0 1-1,0 0 1,0 0-1,0 0 1,0 0 0,0 0-1,0 1 1,0-1-1,0 1 1,0 0 0,0 0-1,0 0 1,0 0 0,0 1-1,0-1 1,-1 1-1,1 0 1,-1-1 0,1 1-1,-1 0 1,0 1-1,0-1 1,0 0 0,0 1-1,0-1 1,0 1-1,0-1 1,-1 1 0,0 0-1,1 0 1,-1 0-1,0 0 1,0-1 0,-1 2-1,1-1 1,-1 0-1,1 0 1,-1 0 0,0 0-1,0 0 1,0 0-1,-1 0 1,1 0 0,-1 0-1,0 3 12,-3 7 15,-1 1-1,0-1 0,-1 1 0,-1-2 1,0 1-1,0-1 0,-1 0 1,-1 0-1,0-1 0,0-1 1,-1 1-1,-1-1 0,0-1 0,0 0 1,-1-1-1,0 0 0,0 0 1,-13 5-15,-22-5-454,46-8 348,0-1 1,0 1-1,0 0 1,0 0-1,1-1 1,-1 1-1,0 0 0,0-1 1,0 1-1,0-1 1,0 1-1,1-1 1,-1 1-1,0-1 0,0 0 1,1 0-1,-1 1 1,1-1-1,-1 0 1,1 0-1,-1 1 0,1-1 1,-1 0-1,1 0 1,-1 0-1,1 0 1,0 0-1,0 0 1,-1 0-1,1 0 0,0 0 1,0 0-1,0 1 1,0-1-1,0 0 1,0 0-1,0 0 0,1 0 1,-1 0-1,0 0 1,1 0-1,-1 0 1,1 0 105,11-35-3653</inkml:trace>
  <inkml:trace contextRef="#ctx0" brushRef="#br0" timeOffset="27158.9">25913 10233 4137,'17'0'9470,"-12"9"-8821,-2 4-407,0 0 0,0 0 0,-1 0-1,-1 1 1,0-1 0,-1 0 0,0 1-1,-1 1-241,1 6 216,-1 108 540,7-115-218,6-32 106,-1-9-312,-1-1 0,-2 0 0,-1 0 0,-1-1 0,-1 1 0,-2-2 0,-1 1 0,-1-16-332,-1 39 28,0 1 0,0 0 0,-1-1-1,1 1 1,-1-1 0,-1 1 0,1 0-1,-1-1 1,0 1 0,0 0-1,0 0 1,-1 0 0,1 1 0,-3-3-28,5 6-2,0 1 1,0 0 0,0 0 0,-1-1 0,1 1 0,0 0-1,0 0 1,0-1 0,-1 1 0,1 0 0,0 0 0,0 0-1,-1-1 1,1 1 0,0 0 0,0 0 0,-1 0 0,1 0-1,0 0 1,-1 0 0,1-1 0,0 1 0,0 0-1,-1 0 1,1 0 0,0 0 0,-1 0 0,1 0 0,0 0-1,-1 0 1,1 0 0,0 0 0,0 1 0,-1-1 0,1 0-1,0 0 1,-1 0 0,1 0 0,0 0 0,0 0 0,-1 1-1,1-1 1,0 0 0,0 0 0,-1 0 0,1 1 0,0-1-1,0 0 1,0 0 0,-1 1 0,1-1 0,0 0 0,0 1-1,0-1 1,0 0 0,0 0 0,0 1 0,0-1 0,0 0-1,-1 1 1,1-1 0,0 0 0,0 1 0,0-1 0,0 0-1,1 0 1,-1 1 0,0-1 1,-1 26-78,1-23-5,0 1 0,1-1 0,0 1-1,0-1 1,0 0 0,0 1 0,0-1-1,0 0 1,1 0 0,0 0 0,0 0-1,0 0 1,0 0 0,0-1 0,0 1-1,1-1 1,-1 1 0,1-1 0,-1 0-1,1 0 1,0 0 0,0 0 0,0-1 0,0 1-1,1-1 1,-1 1 0,0-1 0,1 0-1,-1-1 1,0 1 0,1-1 0,-1 1-1,1-1 1,-1 0 0,4 0 83,8 0-1037,0-1 0,0-1 0,0 0 0,-1-1 0,1 0-1,-1-1 1,11-5 1037,27-13-3384</inkml:trace>
  <inkml:trace contextRef="#ctx0" brushRef="#br0" timeOffset="27451.656">26390 10136 8498,'-21'11'5790,"-48"39"-3765,68-49-2014,-3 2 46,0 1 0,0-1 0,1 1 0,-1 0 0,1 0 0,0 1 1,0-1-1,0 0 0,0 1 0,1 0 0,0 0 0,0-1 0,0 1 1,1 1-1,0-1 0,0 0 0,0 0 0,0 0 0,1 1 0,0-1-57,1-3 14,0 0-1,0-1 1,0 1-1,1-1 1,-1 1-1,1-1 1,-1 1-1,1-1 1,-1 0-1,1 0 1,0 0-1,-1 0 0,1 0 1,0 0-1,0 0 1,0-1-1,0 1 1,0-1-1,0 1 1,0-1-1,0 0 1,0 0-1,0 0 1,0 0-1,0 0 1,0 0-1,0 0 0,0-1 1,-1 1-1,1-1 1,0 0-1,0 1 1,0-1-1,0 0 1,0 0-1,-1 0 1,1 0-1,0 0 1,-1-1-1,1 1 1,0-2-14,9-2 41,-1-1 1,0 0 0,-1-1 0,0 0-1,0 0 1,0-1 0,-1 0 0,0-1 0,0 0-1,-1 0 1,0 0 0,-1-1 0,0 0 0,-1-1-1,4-9-41,-8 18 19,-1 0 0,0 0 0,1 0 0,-1 0 0,0 1 0,0-1 0,-1 0 0,1 0 0,0 0 0,-1 0 0,1 1 0,-1-1 0,1 0 0,-1 0-1,0 1 1,0-1 0,1 1 0,-1-1 0,0 1 0,-1-1 0,1 1 0,0-1 0,0 1 0,-1 0 0,1 0 0,-1-1 0,1 1 0,-1 0 0,1 0 0,-1 1 0,0-1-1,1 0 1,-1 0 0,0 1 0,1-1 0,-1 1-19,-67-7 319,68 7-344,-1 0-1,0 0 1,1 0 0,-1 0 0,0 0 0,1 0 0,-1 0 0,1 0 0,-1 1 0,0-1 0,1 1 0,-1-1 0,1 1 0,-1 0 0,1 0 0,-1 0 0,1-1 0,0 1 0,-1 1 0,1-1 0,0 0 0,0 0 0,0 0 0,-1 1 0,1-1 0,1 0 0,-1 1 0,0-1 0,0 1 0,0-1 0,1 1 0,-1-1 0,1 1 0,-1 0 0,1-1 0,0 1-1,0-1 1,0 1 0,0 0 0,0-1 0,0 1 0,0 0 0,0-1 0,0 1 0,1 0 0,-1-1 0,1 1 0,-1-1 0,1 1 0,0-1 0,0 1 0,0-1 0,-1 1 0,1-1 0,1 0 0,0 2 25,4-1-462,0 1-1,0-1 1,0 0 0,1-1 0,-1 1 0,1-1-1,-1 0 1,1-1 0,-1 0 0,1 0-1,0 0 1,-1-1 0,1 0 0,-1 0-1,3-1 463,45-9-3452</inkml:trace>
  <inkml:trace contextRef="#ctx0" brushRef="#br0" timeOffset="28071.379">26674 9993 6945,'-33'27'5552,"-4"30"-3155,28-42-2150,1 0-42,0-4-8,2 0 0,-1 0 0,2 1-1,-1-1 1,2 1 0,-1 1 0,2-1 0,0 1 0,0-1-1,0 4-196,3-15 14,0 1-1,0-1 0,0 0 0,0 0 1,0 0-1,0 0 0,0 0 1,0 1-1,1-1 0,-1 0 0,0 0 1,1 0-1,-1 0 0,1 0 1,-1 0-1,1 0 0,-1 0 0,1 0 1,0 0-1,-1 0 0,1 0 0,0 0 1,0-1-1,0 1 0,0 0 1,0-1-1,0 1 0,0 0 0,0-1 1,0 1-1,0-1 0,0 1 1,0-1-1,0 0 0,0 0 0,0 1 1,1-1-1,-1 0 0,0 0 0,0 0 1,0 0-1,0 0 0,0 0 1,1-1-1,-1 1 0,0 0-13,55-23 219,-39 12-179,0-1 0,-1 0-1,-1-1 1,0-1 0,-1-1 0,0 0 0,-2 0-1,1-2 1,-2 1 0,0-1 0,-1-1 0,-1 0 0,-1-1-1,0 1 1,-1-2 0,-2 1 0,0-1 0,0 1 0,-2-1-1,-1-1 1,0 1 0,-1-17-40,-1 34-1,0 1-1,0-1 1,0 0-1,0 0 1,0 1-1,0-1 1,-1 0-1,1 1 1,-1-1-1,0 0 1,0 1 0,0-1-1,0 1 1,0-1-1,0 1 1,-1 0-1,1-1 1,-1 1-1,0 0 1,1 0-1,-2 0 2,-12 9-82,-25 89-180,34-78 244,-5 12 101,2 1 1,1 0-1,1 1 1,1 0 0,2 0-1,1 20-83,3-49 28,0 0-1,0 1 1,0-1-1,1 0 1,0 1-1,-1-1 1,1 0-1,0 0 1,1 0-1,-1 1 1,1-1-1,-1-1 1,1 1-1,0 0 1,0 0-1,0-1 1,0 1 0,1-1-1,-1 1 1,1-1-1,-1 0 1,1 0-1,0 0 1,0-1-1,0 1 1,0-1-1,0 1 1,0-1-1,0 0 1,0 0-1,1 0 1,-1-1-1,0 1 1,1-1-1,-1 0 1,0 0-28,13-1 38,0-2 0,-1 0-1,0-1 1,0 0 0,0-1 0,0-1 0,-1 0 0,0-1 0,0-1-1,-1 0 1,0-1 0,0 0 0,-1-1 0,0 0 0,-1-1-1,5-7-37,-16 18 1,0 1 0,0-1 0,0 0 0,0 0 0,0 0 0,0 0 0,0 1 0,0-1 0,0 0 0,0 0 0,0 0 0,0 1-1,0-1 1,0 0 0,0 0 0,0 0 0,0 1 0,0-1 0,0 0 0,0 0 0,0 0 0,0 1 0,0-1 0,0 0 0,1 0 0,-1 0-1,0 0 1,0 1 0,0-1 0,0 0 0,0 0 0,1 0 0,-1 0 0,0 0 0,0 0 0,0 0 0,0 1 0,1-1 0,-1 0 0,0 0-1,0 0 1,0 0 0,1 0-1,-15 31-41,7-15 25,5-11 27,-1 1 0,1-1 0,0 1-1,0 0 1,1-1 0,-1 1 0,1 0 0,1 0 0,-1 0-1,1 0 1,0 0 0,0 0 0,1 0 0,0 0-1,0 0 1,0 0 0,1 1-11,0-6 15,0 0-1,0 0 1,1 0-1,-1-1 1,0 1-1,0-1 1,0 1-1,1-1 1,-1 0-1,0 0 1,0 0-1,0 0 1,1-1-1,-1 1 1,0 0-1,0-1 1,0 0-1,0 1 1,1-1-1,-1 0 1,0 0-1,0 0 1,-1 0-1,1 0 1,0-1-1,0 1 1,-1-1-1,1 1 1,0-1-1,-1 0 1,0 1-1,1-1 1,-1 0-1,1-2-14,5-1 37,124-100 212,-131 106-259,0-1 0,0 0 1,0 0-1,0 1 0,0-1 0,0 0 0,0 0 1,0 1-1,0-1 0,0 0 0,0 0 0,0 1 1,0-1-1,0 0 0,1 1 0,-1-1 1,0 0-1,0 0 0,0 0 0,0 1 0,0-1 1,0 0-1,1 0 0,-1 1 0,0-1 0,0 0 1,0 0-1,1 0 0,-1 0 0,0 1 1,0-1-1,1 0 0,-1 0 0,0 0 0,0 0 1,1 0-1,-1 0 0,0 0 0,0 0 0,1 0 1,-1 0-1,0 0 0,0 0 0,1 0 0,-1 0 1,0 0-1,1 0 0,-1 0 0,0 0 1,0 0-1,1 0 0,-1 0 0,0 0 0,0 0 1,1 0-1,-1-1 0,0 1 0,0 0 10,-12 32-234,7-21 186,4-7 39,-1-1 5,0 1 0,1 0 1,0-1-1,0 1 0,0 0 1,0 0-1,0 0 0,1 0 1,0 0-1,0-1 0,0 1 0,0 0 1,1 0-1,-1 1 4,1-5-3,0 1 0,0-1 0,-1 1-1,1 0 1,0-1 0,0 1 0,0-1-1,0 0 1,0 1 0,0-1 0,0 0 0,0 0-1,0 1 1,0-1 0,0 0 0,0 0 0,0 0-1,0 0 1,0 0 0,0 0 0,0-1 0,0 1-1,0 0 1,0 0 0,-1-1 0,1 1 0,0-1-1,0 1 1,0-1 0,0 1 0,0-1 0,0 1-1,-1-1 1,1 0 0,0 0 3,71-57-1024,-45 29 105,-1-1 0,-2-1 0,-1-1 0,-2-2 0,-1 0 0,-1-1 0,-2 0 0,-1-4 919,23-53-2893</inkml:trace>
  <inkml:trace contextRef="#ctx0" brushRef="#br0" timeOffset="28509.16">27561 9698 6657,'-22'60'2475,"3"2"-1,2 0 1,4 1 0,0 12-2475,17 10 1186,-3-83-1172,0 1 0,0-1 0,0 1 0,0-1 0,0 0 0,1 0 1,-1 0-1,1 0 0,-1 0 0,1 0 0,0 0 0,0 0 0,0 0 1,0-1-1,0 1 0,0-1 0,0 0 0,0 1 0,0-1 0,1 0 1,-1 0-1,1-1 0,-1 1 0,1 0 0,-1-1 0,1 1 0,-1-1 0,1 0 1,-1 0-1,1 0 0,1 0-14,8-3-13,0-1-1,-1 0 1,1 0 0,-1-1 0,0-1-1,-1 0 1,1 0 0,-1-1 0,0-1-1,-1 1 1,0-2 0,0 1-1,-1-1 1,0 0 0,0-1 0,-1 0-1,0 0 1,3-8 13,36-55-504,-3-1 0,14-39 504,4-34 404,-85 212 551,-33 113 489,53-165-1398,1 0-1,0 1 1,1 0 0,0-1-1,1 1 1,0 0-1,1 0 1,1 0 0,0-1-1,1 1 1,1 0-1,0-1 1,1 0 0,0 1-1,1-1 1,0-1-1,1 1 1,1-1 0,0 0-1,0 0 1,4 3-46,41 37-1192,-52-53 1141,0 1 1,0 0 0,-1-1 0,1 1-1,0 0 1,0 0 0,-1-1 0,1 1 0,0 0-1,-1 0 1,1-1 0,-1 1 0,1 0-1,0 0 1,-1 0 0,1-1 0,-1 1 0,1 0-1,0 0 1,-1 0 0,1 0 0,-1 0-1,1 0 1,0 0 0,-1 0 0,1 0 0,-1 0-1,1 0 1,-1 0 0,1 0 0,0 1-1,-1-1 1,1 0 0,-1 0 0,1 0 0,0 1-1,-1-1 1,1 0 0,0 0 0,-1 1 0,1-1-1,0 0 1,-1 1 0,1-1 0,0 0-1,0 1 1,-1-1 0,1 0 0,0 1 0,0-1-1,0 0 1,0 1 0,0-1 0,-1 1-1,1-1 1,0 1 0,0-1 0,0 0 0,0 1-1,0-1 1,0 1 0,0-1 0,0 1-1,0-1 51,-17-9-28,0 0 0,0-1 0,1-1 0,0-1 0,1 0 0,0-1 28,5 3 329,-1 0 0,1-1 0,1 0 0,0 0 0,1-1 0,0 0 0,1 0 0,0-1 0,1 0 0,0 0 0,1 0 0,0-1 0,0-7-329,4 19 51,1-1 0,-1 0 0,1 0 0,0 0-1,0 0 1,0 0 0,0 1 0,1-1-1,-1 0 1,1 0 0,-1 0 0,1 1 0,0-1-1,0 0 1,1 1 0,-1-1 0,0 1 0,1-1-1,-1 1 1,1 0 0,0-1 0,0 1 0,0 0-1,0 0 1,0 0 0,1 1 0,-1-1 0,0 1-1,1-1 1,-1 1 0,1 0 0,0-1-1,-1 1 1,1 1 0,2-2-51,18-5-168,0 1 0,0 0 0,0 2-1,1 1 1,5 0 168,40-6-1005,35-10-1199,10 1-1829</inkml:trace>
  <inkml:trace contextRef="#ctx0" brushRef="#br0" timeOffset="28843.684">30711 7344 13955,'5'6'3201,"-11"31"1168,-7 16-3977,-9 27-408,-10 10-8,-2 18 72,7-13-8,6 11 8,12-19 0,7-4-224,4-22-785,-1-8-3447,-4-17 663</inkml:trace>
  <inkml:trace contextRef="#ctx0" brushRef="#br0" timeOffset="29196.846">30229 7667 11859,'-4'-7'917,"-2"-14"7043,17 21-7166,6 4-781,0-1 0,0-1 1,0-1-1,1 0 0,-1-2 0,0 0 1,0 0-1,0-2 0,0 0 0,0-1 0,0-1 1,-1 0-1,0-1 0,0-1 0,0 0 1,-1-1-1,0-1 0,-1-1 0,0 0 1,0 0-1,-1-2 0,0 0 0,-1 0 0,-1-1 1,7-9-14,0-5 84,-1-2 1,-1 0-1,-1-1 1,-2 0-1,-1-2 1,-1 1-1,-2-1 1,-1 0-1,-2-1 1,-1 0-1,-1-3-84,-2 5 76,0 12-119,3 41-62,29 142 188,-7-43-1000,-15-42-2560,-8-1-1031</inkml:trace>
  <inkml:trace contextRef="#ctx0" brushRef="#br0" timeOffset="29873.382">29735 8557 9034,'37'-58'6627,"-37"58"-6585,0-1 0,0 1 1,0 0-1,0-1 1,0 1-1,0 0 0,0-1 1,0 1-1,1 0 0,-1-1 1,0 1-1,0 0 1,0 0-1,0-1 0,0 1 1,0 0-1,1-1 0,-1 1 1,0 0-1,0 0 1,0-1-1,1 1 0,-1 0 1,0 0-1,0 0 0,1-1 1,-1 1-1,0 0 1,1 0-1,-1 0 0,0 0 1,1 0-1,-1 0 0,0 0 1,0-1-1,1 1 1,-1 0-1,0 0 0,1 0 1,-1 0-1,0 0 0,1 0 1,-1 1-1,0-1 1,1 0-1,-1 0 0,0 0 1,1 0-1,-1 0 0,0 0 1,0 0-1,1 1 1,-1-1-1,0 0 0,0 0 1,1 0-1,-1 1 0,0-1 1,0 0-1,1 0 1,-1 1-1,0-1 0,0 0 1,0 1-43,2 23 718,-26 165-64,-25 86-654,-18 141 135,64-337-60,8-75 14,34-44 155,-18 13-203,1 0 0,1 2 0,1 0 0,1 2 0,1 1 0,2 1 0,0 1 0,0 1-1,13-4-40,-31 20-359,0 0 1,0 1-1,0 0 0,0 0 0,1 2 0,-1-1 0,0 1 0,1 0 0,-1 1 0,0 1 0,10 1 359,-8-1-1273,20 2-2375</inkml:trace>
  <inkml:trace contextRef="#ctx0" brushRef="#br0" timeOffset="30424.678">30546 9056 6041,'4'-11'890,"1"-1"-1,-2 1 0,1-1 1,-2 0-1,0 0 0,0 0 1,-1 0-1,0 0 0,-1 0 1,-1 0-1,0 0 0,0-1 1,-1 2-1,-1-1 0,-2-9-889,3 19 61,0 0 0,0 0 0,1 0 0,-1 0 0,0 0 0,0 1 0,-1-1-1,1 1 1,0-1 0,-1 1 0,1 0 0,0 0 0,-1 0 0,1 0-1,-1 0 1,0 1 0,1-1 0,-1 1 0,0-1 0,1 1 0,-1 0-1,0 0 1,1 0 0,-1 1 0,1-1 0,-1 1 0,0-1 0,1 1-1,-1 0 1,1 0 0,-1 0 0,1 0 0,0 0 0,-1 1 0,1-1-1,0 1 1,0 0 0,0-1 0,0 1 0,0 0 0,0 0 0,1 0 0,-1 1-1,-1 1-60,-11 11 3,0 2-1,1-1 1,0 2-1,2 0 0,0 0 1,1 1-1,1 0 1,0 1-1,2 0 0,-4 17-2,8-28-2,0 0 0,1 0 0,0 0-1,1 1 1,0-1 0,0 1 0,1-1 0,0 1-1,2 7 3,-2-15 0,0 0-1,1 0 1,-1-1-1,0 1 1,1 0-1,0 0 0,-1 0 1,1-1-1,0 1 1,0 0-1,0-1 1,0 1-1,0 0 0,0-1 1,0 0-1,1 1 1,-1-1-1,0 0 1,1 1-1,-1-1 0,1 0 1,0 0-1,-1 0 1,1 0-1,0-1 1,-1 1-1,1 0 0,0-1 1,0 1-1,0-1 1,0 0-1,-1 1 1,1-1-1,0 0 0,0 0 1,0 0-1,0-1 1,0 1-1,0 0 1,-1-1-1,1 1 1,0-1-1,1 0 1,72-40 75,-45 15-6,-2-1-1,0-1 1,-2-1-1,-1-2 1,8-14-69,-23 31 29,0 1 0,-1-1 0,0-1 0,-1 0-1,-1 0 1,-1 0 0,0-1 0,-1 0 0,0 0 0,-1-5-29,-15-32 35,11 52-39,-1 0 0,1 1 0,-1-1 0,1 0-1,-1 0 1,0 0 0,1 0 0,-1 1 0,0-1 0,1 0 0,-1 1 0,0-1-1,0 1 1,0-1 0,0 1 0,0-1 0,0 1 0,1-1 0,-1 1 0,0 0-1,0-1 1,0 1 0,0 0 0,0 0 0,0 0 0,0 0 0,0 0 0,-1 0 0,1 0-1,0 0 1,0 1 0,0-1 0,0 0 0,1 0 0,-1 1 0,0-1 0,0 1-1,0-1 1,0 1 0,0-1 0,0 1 0,1-1 0,-1 1 0,0 0 0,0 0-1,0 0 6,-3 3-50,1 0 1,-1 1-1,1 0 1,-1-1-1,1 1 1,1 0 0,-1 1-1,1-1 1,0 0-1,0 1 1,0-1-1,1 1 1,-1 3 48,3-8-82,-1 0 0,0 1 1,1-1-1,-1 0 0,0 0 0,1 1 0,-1-1 0,1 0 1,0 0-1,-1 0 0,1 0 0,0 0 0,0 0 1,0 0-1,0 0 0,0 0 0,0 0 0,0 0 0,0-1 1,0 1-1,0 0 0,0-1 0,0 1 0,1-1 1,-1 1-1,0-1 0,0 1 0,1-1 0,-1 0 0,0 0 1,1 0-1,-1 0 0,0 0 0,1 0 0,-1 0 1,0 0-1,0 0 0,1-1 0,-1 1 0,0 0 0,0-1 1,1 1-1,-1-1 0,0 0 0,0 1 0,0-1 0,0 0 1,0 1-1,0-1 0,0 0 0,0 0 0,0 0 1,0 0-1,0 0 82,45-31-3889,12-20-20</inkml:trace>
  <inkml:trace contextRef="#ctx0" brushRef="#br0" timeOffset="30786.529">31014 8387 3969,'2'-38'3519,"-2"37"-3429,-1 1 0,1-1 0,-1 0 0,1 1 0,-1-1 0,1 0 0,-1 1 0,1-1 0,-1 1 0,0-1 0,1 0 0,-1 1 0,0 0 0,0-1 0,1 1-1,-1-1 1,0 1 0,0 0 0,1 0 0,-1-1 0,0 1 0,0 0 0,0 0 0,0 0 0,1 0 0,-1 0 0,0 0 0,0 0 0,0 0 0,0 0 0,1 0 0,-1 1 0,0-1 0,0 0 0,0 1-1,1-1 1,-1 0 0,0 1 0,0-1 0,1 1 0,-1-1 0,0 1 0,1-1 0,-1 1 0,1 0 0,-1-1 0,1 1 0,-1 0 0,1-1 0,-1 1 0,1 0 0,-1 0 0,1-1 0,0 1 0,0 0-1,-1 0 1,1 0 0,0 0-90,-10 13 375,0 0 0,1 1 0,1 0 0,1 1 0,0-1 0,-3 12-375,8-22 50,-18 41 511,1 1 0,3 1 0,1 0 0,3 1 0,2 0 0,2 1 0,2 0 0,2 30-561,4-72 93,1 0 0,0 0 0,0 0 0,1 0 0,0 0 0,1-1-1,-1 1 1,1-1 0,1 1 0,3 5-93,-5-10 20,0-1 0,0 0 1,0 1-1,0-1 0,0 0 1,0 0-1,0 0 0,1-1 0,-1 1 1,1 0-1,0-1 0,-1 0 0,1 1 1,0-1-1,0 0 0,0-1 0,-1 1 1,1 0-1,0-1 0,0 0 0,0 1 1,0-1-1,0-1 0,0 1 0,0 0 1,0-1-1,0 1 0,0-1 1,0 0-1,2 0-20,19-9 120,0-1 0,0 0 0,-1-2 0,0-1 1,-1 0-1,5-6-120,44-28 226,18-3-74,-88 50-153,-1 1 1,1-1-1,-1 0 1,1 1-1,-1-1 1,1 0-1,0 1 1,-1-1-1,1 1 1,0-1-1,-1 1 1,1-1-1,0 1 1,0-1-1,0 1 1,-1 0-1,1 0 1,0-1-1,0 1 1,0 0 0,0 0-1,0 0 1,-1 0-1,1 0 1,0 0-1,0 0 1,0 0-1,0 0 1,0 0-1,-1 1 1,1-1-1,0 0 1,0 0-1,0 1 1,-1-1-1,1 1 1,0-1-1,0 1 1,-1-1-1,1 1 1,0-1-1,-1 1 1,1 0-1,-1-1 1,1 1-1,-1 0 1,1-1-1,-1 1 1,1 0-1,-1 0 1,0-1-1,1 1 1,-1 0-1,0 0 1,0 0-1,1 0 1,-1 0 0,0-1-1,0 1 1,0 0-1,0 0 1,0 0-1,0 0 1,-8 41-8,5-30 12,1 0 1,0 0 0,1 0-1,0 0 1,1 0-1,0 0 1,2 9-5,-2-19 0,1 1-1,-1-1 1,1 0 0,0 0 0,-1 0-1,1 0 1,0 0 0,0 0-1,0 0 1,1 0 0,-1 0-1,0-1 1,1 1 0,-1 0-1,1-1 1,-1 1 0,1-1 0,0 0-1,0 1 1,0-1 0,0 0-1,0 0 1,0 0 0,0 0-1,0-1 1,0 1 0,0 0-1,0-1 1,0 0 0,1 1 0,0-1 0,68-12 22,182-119-4,-251 129-44,-1 1 1,1 0 0,-1 0-1,1 1 1,-1-1 0,1 0-1,0 0 1,-1 1-1,1-1 1,0 1 0,0-1-1,-1 1 1,1 0 0,0 0-1,0 0 1,-1 0-1,1 0 1,0 0 0,0 0-1,0 1 1,-1-1 0,1 0-1,0 1 1,-1 0 0,1-1-1,0 1 1,-1 0-1,1 0 1,-1 0 0,1 0-1,-1 0 1,1 0 0,-1 0-1,0 1 1,0-1-1,0 0 1,1 1 0,-1-1-1,-1 1 1,1-1 0,0 1-1,0 0 1,0-1 0,-1 1 24,-18 71-685,2-39 452,-2 5-1108,14-12-2331,7-13 86</inkml:trace>
  <inkml:trace contextRef="#ctx0" brushRef="#br0" timeOffset="33183.158">24959 6264 7202,'-2'50'5306,"-7"19"-4599,2-18-418,-39 355 155,30-219-236,6 136-208,25 154 126,-11-409-4,-4 1 0,-2-1 1,-4 0-1,-11 52-122,-14-25 1502,32-91-1472,0-1 0,0 1 0,0 0 1,0-1-1,0 1 0,1-1 0,0 1 0,0-1 1,0 0-1,0 1 0,0-1 0,0 0 0,1-1 1,0 1-1,0 0-30,-3-3 2,20 19-4,1-1 1,0-1 0,1-1-1,1-2 1,1 0 0,0-1-1,0-1 1,1-1 0,1-1-1,0-2 1,0-1 0,1 0-1,1-2 2,52 6 31,0-3-1,1-3 0,-1-5 1,1-2-1,-1-5 1,64-12-31,97-6 85,-97 17-18,103 10-67,177 11 24,34-18-3,37-44-54,15-25 32,27-7 17,20 10 40,-7 29 0,-89 11-6,-365 23-36,-36 0 4,2 3-1,-1 3 1,1 2-1,-1 3 1,0 3-1,0 2 0,36 11-17,-70-10 65,43 4 899,-63-18 2222,0-8-2884,-7 13-232,9-15-48,0 1 0,1 1 1,1 0-1,0 0 0,1 1 1,10-8-23,-14 12 4,141-152-41,-100 95 47,-2-2 0,-4-2-1,-3-2 1,-3-1 0,-3-3 0,-3-2-10,-20 49 11,-2 0 0,-1-1 1,-1 1-1,-2-1 0,-1-1 1,-1 1-1,-1-1 0,-2 1 1,-1-1-1,-1-3-11,-7-16 12,-2 0 0,-2 1 0,-3 1 0,-1 0 0,-18-33-12,16 42-2,2-2-1,2 0 1,2 0 0,1-1-1,2-1 1,2 0 0,2-1-1,2-2 3,6 5-20,2 0-1,1 1 1,3-1-1,1 1 0,1 0 21,14-62-50,-23 98 45,0 2 0,-1-1-1,1 1 1,0 0-1,-1-1 1,1 1-1,-1-1 1,1 1-1,-1-1 1,0 1-1,0-1 1,0 1-1,0-1 1,0 1-1,0-1 1,0 1-1,0-1 1,0 1-1,-1-1 1,1 1-1,0 0 1,-1-1-1,0 1 1,1-1-1,-1 1 1,0 0-1,0-1 1,1 1-1,-1 0 1,0 0-1,0 0 1,0 0-1,-1 0 1,1 0-1,0 0 1,0 0-1,0 0 1,-1 0 5,-33 3-155,31-1 158,-1 0 0,1-1-1,-1 0 1,1 0-1,-1 0 1,1 0-1,-1-1 1,0 1 0,1-1-1,0 0 1,-1-1-1,1 1 1,0-1-1,-4-2-2,-51-32 61,40 22-59,-1 2 1,-1 1 0,1 0 0,-2 1 0,-15-4-3,-18 2-88,0 2 0,-1 2 1,0 3-1,-12 3 88,61 1-17,-449-10-962,-163-12 598,-77-5 425,-95 36 0,-41 26-72,-7 0 26,99-17 90,629-17-166,0 5-1,1 5 0,0 5 1,1 5-1,-47 16 79,23 10-3119,24-3 278</inkml:trace>
  <inkml:trace contextRef="#ctx0" brushRef="#br0" timeOffset="48170.78">31365 6232 5289,'33'20'1896,"-59"-11"285,8-10-1913,0 0 0,0-2 0,0 0 0,0-1 0,1 0 0,-1-2 0,1 0 0,0-1 1,1-1-1,0 0 0,0-1 0,1-1 0,0 0 0,-10-10-268,7 5 234,0 2 0,-2 0 1,1 1-1,-1 1 0,-1 1 0,0 0 0,-1 2 1,1 0-1,-2 2 0,1 0 0,-18-1-234,-371-6 315,88-28-204,-10-9-27,154 40-139,-111 9 55,-330 31-8,32-20 116,410-20 66,-88-20-174,216 23 24,-139-16 65,-33 5-89,105 18-9,-1 5 0,1 5 0,-114 26 9,-137 43 479,-154 64-479,459-125 78,-225 80 99,257-85-185,1 1 0,1 2 0,1 1-1,0 2 1,1 0 0,1 2-1,-23 23 9,20-12-18,2 0 0,1 2 0,1 1 1,2 2-1,2 0 0,1 1 0,2 0 0,2 2 0,1 0 0,2 1 0,2 0 0,2 1 0,-1 18 18,-13 256 32,10 55 5,-9 78-11,18-347-72,4 1 0,14 91 46,-6-140-52,1-1 0,4 1 1,1-2-1,14 31 52,-24-71-17,0 0 0,1 0 0,1-1 0,0 0-1,0 0 1,1-1 0,1 1 0,0-2 0,0 1 0,0-1 0,2 0 0,-1-1 0,1 0 0,0 0 0,0-1 0,9 4 17,-1-5-13,2-1 0,-1-1 0,1 0 0,-1-2 0,1 0 0,0-1 1,0-1-1,-1-1 0,1 0 0,0-2 0,-1 0 0,1-1 0,-1-2 0,8-2 13,485-138 103,-436 133-212,1 2 1,1 4-1,-1 4 0,1 3 1,0 3-1,8 4 109,405 66-765,-280-55 701,110-8 64,-174-14 8,-1-7 1,140-30-9,97-32 29,-215 51-14,0 6 0,24 8-15,274 9 6,-337-8 10,0-6 0,56-15-16,-83 6 14,0-5 0,-2-4 0,25-14-14,249-117 118,-332 144-84,2 0 290,-1-3 0,0-1 0,-2-2 0,20-16-324,27-51 1420,-67 66-1202,52-64 15,-4-3 0,-4-3 0,-5-2 0,15-38-233,-39 58 285,-3-2 0,-4-2 0,3-21-285,-18 60 102,-2 0 1,-2-1 0,-2 0 0,-1 0 0,-3-1-1,-1 0 1,-2 1 0,-3-1 0,-1 0 0,-2 0-1,-2 1 1,-3-4-103,-16-18 162,-4 1 0,-2 1 0,-3 1 0,-2 3 0,-19-20-162,-58-105 84,109 177-104,0 0 1,0 1-1,0 0 1,-1 0-1,0 0 1,0 1-1,-1 0 0,1 0 1,-1 0-1,0 1 1,0 0-1,-1 0 1,1 1-1,-4-1 20,-26-5-71,0 3-1,0 0 1,0 3-1,0 1 1,-4 1 71,12 1-5,-187-9-1116,80 5-1759</inkml:trace>
  <inkml:trace contextRef="#ctx0" brushRef="#br0" timeOffset="49256.303">28511 6064 9722,'-1'-2'255,"0"1"0,0-1 0,0 1 0,0 0 0,0-1 0,0 1 0,0 0 0,0 0 0,-1 0 0,1 0 0,0 0 0,-1 0 0,1 0 0,-1 0 0,0 0 0,1 1 0,-1-1 0,1 1 0,-1-1 0,0 1 0,1-1-1,-1 1 1,-1 0-255,-56 26 1510,46-15-1461,0 2 0,1-1 1,1 2-1,0-1 0,1 2 1,0-1-1,-6 16-49,3-9 4,1 1 0,1 0 0,2 1 0,0 0 0,1 0 1,1 1-1,1 0 0,2 0 0,0 1 0,2 0 0,0-1 0,2 1 0,1 0 0,0-1 0,2 1 0,1-1 0,1 1 0,6 16-4,-9-35-61,-1 0 0,1 0 0,0 0 0,1 0 0,0-1 0,0 1 0,0-1 0,0 1 0,1-1-1,0 0 1,0 0 0,0-1 0,1 1 0,0-1 0,0 0 0,0 0 0,0-1 0,0 1 0,1-1-1,-1 0 1,1-1 0,0 1 0,0-1 0,0 0 0,0-1 0,0 0 0,1 1 61,28-13-3006,4-9-203</inkml:trace>
  <inkml:trace contextRef="#ctx0" brushRef="#br0" timeOffset="49813.381">28758 5999 10570,'-9'-3'5435,"-3"19"-3630,-87 179-1127,-45 137-678,112-238 268,33-93-254,-1 0 1,1 0-1,-1-1 0,1 1 0,-1 0 1,1 0-1,0-1 0,-1 1 0,1 0 1,0-1-1,0 1 0,0-1 0,-1 1 1,1-1-1,0 1 0,0-1 1,0 1-1,0-1 0,0 0 0,0 0 1,0 0-1,0 1 0,0-1 0,0 0 1,0 0-1,0 0 0,0 0 0,0 0 1,0-1-1,0 1 0,0 0 1,0 0-1,-1-1 0,1 1 0,0 0 1,0-1-1,0 1 0,0-1 0,0 1 1,-1-1-1,1 0 0,0 1 0,0-1 1,-1 0-1,1 1 0,0-1 1,-1 0-1,1 0-14,0 0 12,273-164 675,-274 165-688,3-1-283,-1-1 0,1 1-1,-1 0 1,1-1 0,0 1 0,-1 1-1,1-1 1,0 0 0,0 1 0,0-1 0,-1 1-1,1 0 1,0 0 0,0 0 0,0 0-1,0 0 1,1 1 284,1 7-3721</inkml:trace>
  <inkml:trace contextRef="#ctx0" brushRef="#br0" timeOffset="50439.153">28987 6416 7362,'-16'-26'8718,"-13"21"-6029,-33 22-2202,47-10-482,1 1 1,-1 1-1,1 0 0,1 1 0,0 0 1,0 1-1,1 1 0,1 0 0,0 0 0,0 1 1,1 1-1,1 0 0,-2 4-5,9-16-1,0 0-1,0 0 0,1 0 1,-1 0-1,1 1 1,0-1-1,-1 1 1,1-1-1,0 1 0,0-1 1,1 1-1,-1-1 1,0 1-1,1 0 1,0-1-1,0 1 0,0 0 1,0-1-1,0 1 1,0 0-1,0-1 1,1 1-1,0 0 0,-1-1 1,1 1-1,0-1 1,0 1-1,0-1 1,1 1-1,-1-1 1,1 0-1,-1 0 0,1 1 1,1 0 1,6-1 22,-1-1 0,0 0 0,1-1 1,-1 1-1,1-2 0,-1 1 0,1-1 0,-1-1 0,0 1 1,1-1-1,-1-1 0,0 0 0,0 0 0,0 0 1,0-1-24,-7 3 9,9-2 85,-1-1 1,0 0 0,0 0-1,0-1 1,-1 0-1,1-1 1,-2 0 0,1 0-1,0-1 1,-1 0-1,4-5-93,-11 12 29,-1 1-1,1-1 0,-1 0 0,1 0 0,0 0 0,-1 0 1,1 0-1,-1 1 0,1-1 0,-1 0 0,1 0 0,-1 0 1,1 0-1,0 0 0,-1 0 0,1-1 0,-1 1 0,1 0 1,-1 0-1,1 0 0,0 0 0,-1 0 0,1-1 0,-1 1 0,1 0 1,0 0-1,-1-1 0,1 1 0,0 0 0,-1 0 0,1-1 1,0 1-1,0 0 0,-1-1 0,1 1 0,0-1 0,0 1 1,-1 0-1,1-1 0,0 1 0,0-1 0,0 1 0,0 0 1,0-1-1,0 1 0,0-1 0,0 1 0,0-1 0,0 1 1,0 0-1,0-1-28,-79 77 101,79-77-102,0 1 1,0-1-1,1 1 0,-1 0 0,0-1 1,0 1-1,1 0 0,-1-1 0,0 1 1,1 0-1,-1 0 0,0-1 0,1 1 1,-1 0-1,0 0 0,1-1 0,-1 1 1,0 0-1,1 0 0,-1 0 0,1 0 0,-1 0 1,1-1-1,-1 1 0,0 0 0,1 0 1,-1 0-1,1 0 0,-1 0 0,1 0 1,-1 0-1,0 1 0,1-1 0,-1 0 1,1 0-1,-1 0 0,0 0 0,1 1 1,-1-1-1,1 0 0,-1 0 0,0 0 1,1 1-1,-1-1 0,0 0 0,1 1 1,-1-1-1,0 0 0,0 1 0,1-1 1,-1 0-1,0 1 0,0-1 0,0 1 1,0-1-1,1 0 0,-1 1 0,0-1 1,0 1-1,0-1 0,0 1 0,0-1 1,0 0-1,0 1 0,0-1 0,0 1 1,0-1-1,0 1 0,0-1 1,16-6 1,-1-1 0,1 0 0,-1-1-1,-1-1 1,1-1 0,4-4-1,8-5 14,-27 19-17,0-1 0,1 1 1,-1 0-1,0-1 0,0 1 1,0 0-1,1-1 0,-1 1 1,0-1-1,1 1 0,-1 0 1,0 0-1,1-1 0,-1 1 0,0 0 1,1 0-1,-1-1 0,0 1 1,1 0-1,-1 0 0,1 0 1,-1-1-1,1 1 0,-1 0 1,0 0-1,1 0 0,-1 0 1,1 0-1,-1 0 0,1 0 1,-1 0-1,1 0 0,-1 0 0,0 0 1,1 1-1,-1-1 0,1 0 1,-1 0-1,0 0 0,1 0 1,-1 1-1,1-1 0,-1 0 1,0 0-1,1 1 0,-1-1 1,0 0-1,1 1 0,-1-1 1,0 0-1,0 1 0,1-1 0,-1 1 1,0-1-1,0 0 0,0 1 1,1-1-1,-1 1 0,0-1 1,0 0-1,0 1 0,0-1 1,0 1-1,0-1 0,0 1 1,0-1 2,-8 35-213,7-31 200,-42 142-487,59-158 945,10-18-3232,7-10 667</inkml:trace>
  <inkml:trace contextRef="#ctx0" brushRef="#br0" timeOffset="50734.405">29145 5955 5641,'-4'-11'3761,"4"5"-664,9 1-465,4 7-2368,10 5-32,-2 6-112,10 12-8,-4 6-32,-3 16-24,-8 6-48,-13 20 8,-17 1 0,-29 31 0,-13-1 32,-18 28-8,-6-6 80,-22 18-3344,15-31 1127</inkml:trace>
  <inkml:trace contextRef="#ctx0" brushRef="#br0" timeOffset="52968.592">28749 7807 3113,'2'-13'5255,"-4"28"-2289,2 85-474,24 220-2268,14 0 1,35 106-225,-3-19 97,-33-8-38,-7 63 142,-29-427-71,-4-37-9,-14-50-705,-5-15-1800,-16-34 55</inkml:trace>
  <inkml:trace contextRef="#ctx0" brushRef="#br0" timeOffset="53416.67">28394 7881 7634,'14'20'4087,"-9"-9"-3892,6 7 70,0 0 1,1-1 0,1-1-1,1 0 1,0 0-1,1-2 1,12 10-266,-25-23 59,0 0 0,0 1 0,0-1 0,1 0 1,-1 0-1,0 0 0,1 0 0,-1 0 0,0-1 0,1 1 0,-1-1 1,1 0-1,-1 1 0,1-1 0,-1 0 0,1-1 0,-1 1 0,1 0 0,-1-1 1,1 1-1,-1-1 0,0 0 0,1 0 0,-1 0 0,0 0 0,0 0 1,1 0-1,-1-1 0,0 1 0,0-1 0,0 1 0,-1-1 0,1 0 0,0 0-59,49-76 1566,-51 78-1560,39-86 660,-3-2-1,-5-1 0,-3-1 1,-5-2-1,-3 0 1,-1-25-666,0-59 325,-19 164-315,0-7-8,6 31-59,75 341-179,-8-146-126,-1-81-3290,-6-50 563</inkml:trace>
  <inkml:trace contextRef="#ctx0" brushRef="#br0" timeOffset="54870.22">25087 8358 8490,'-3'11'469,"1"0"0,0 1 0,1-1 0,0 1 1,1-1-1,0 1 0,1-1 0,1 8-469,1-4 1,1 1-1,1-1 1,0 0-1,1 0 1,1-1 0,0 0-1,0 0 1,2 0-1,0-1 1,0-1 0,1 1-1,1-1 1,0-1-1,1 0 1,4 3-1,11 4-9,0-1 0,1-1-1,0-2 1,2 0 0,-1-2 0,2-2-1,-1 0 1,2-2 0,-1-2 0,1 0-1,0-3 1,3 0 9,35 1 57,0-3-1,0-3 1,0-4-1,0-2 1,-1-3-1,40-14-56,393-95 228,-452 111-225,0 2 1,1 1-1,0 3 0,-1 3 0,1 1 0,0 3 1,27 6-4,410 103-60,-383-90 71,2-5 0,0-4 0,1-5-1,0-5 1,21-5-11,161-22 101,152-36-101,-405 53 5,7 0-1,48-10 2,1 4-1,0 5 1,1 3-1,73 8-5,-103 3 22,1 3-1,-1 3 0,14 7-21,-3 2 73,0-3-1,2-4 1,0-3-1,0-3 1,1-3-1,42-5-72,-16-13 84,-2-5-1,1-5 1,-2-4-1,-2-4 1,2-6-84,191-88 192,21-6 124,-308 128-289,-1 0 0,0 0 0,1 0 0,-1 1 0,1 0 0,0 0 0,-1 0 0,1 0 0,0 1 0,0 0 0,-1 0 0,1 0 0,0 0 0,0 1 0,-1 0-1,1 0 1,2 1-27,-6 0 40,0-1 0,0 1-1,0 0 1,1 0-1,-2 0 1,1 0-1,0 1 1,0-1 0,-1 0-1,1 0 1,-1 0-1,0 0 1,1 1-1,-1-1 1,0 0-1,0 0 1,-1 1 0,1-1-1,0 1-39,-1 3 95,0-3-78,1 0 0,-1 0 0,0 0 0,1 1 0,0-1 0,0 0 0,0 0 0,0 1 0,0-1-1,0 0 1,1 0 0,0 0 0,-1 1 0,1-1 0,1 0 0,-1 0 0,0 0 0,1-1 0,-1 1 0,1 0 0,0 0-1,0-1 1,0 1 0,0-1 0,0 0 0,1 0 0,-1 1 0,1-1 0,0-1 0,-1 1 0,1 0 0,0-1 0,0 1-1,0-1 1,0 0 0,0 0 0,0 0 0,3 0-17,29-10-2572,-1-13 188</inkml:trace>
  <inkml:trace contextRef="#ctx0" brushRef="#br0" timeOffset="56884.328">25833 11247 5497,'-10'15'7018,"28"9"-5423,-9-20-1546,0 0 1,0-1 0,0 0 0,0 0-1,0-1 1,1 0 0,-1-1-1,1 0 1,-1-1 0,1 0 0,0 0-1,-1-1 1,1 0 0,3-2-50,-2 1 126,0-1 1,0 0-1,0-1 1,0 0-1,0-1 1,-1 0-1,0-1 1,0 0-1,-1-1 1,0 0-1,0 0 1,0-1-1,-1 0 1,0 0-1,6-9-126,-9 11 74,-1 0 0,0 0 0,0 0 0,0-1 0,-1 1 0,0-1 0,0 0 0,0 0 0,-1 0 0,0 0 0,-1 0 0,0 0 0,0-1 0,0 1 0,-1 0 0,0-1 0,0 1 0,-1 0 0,0-1 0,0 1 0,-1 0 0,0 0 0,0 0 0,-4-7-74,6 13 11,0-1 0,0 1 1,-1-1-1,1 0 0,-1 1 1,1-1-1,-1 1 0,0-1 1,0 1-1,1 0 0,-1-1 0,0 1 1,0 0-1,0 0 0,-1-1 1,1 1-1,0 0 0,0 0 1,-1 0-1,1 0 0,0 1 1,-1-1-1,1 0 0,-1 0 1,1 1-1,-1-1 0,1 1 1,-1-1-1,0 1 0,1 0 1,-1 0-1,1 0 0,-1 0 1,0 0-1,1 0 0,-1 0 1,0 0-1,1 1 0,-1-1 0,1 1 1,-1-1-1,1 1 0,-1-1 1,1 1-1,-1 0 0,1 0 1,0 0-1,-1 0 0,0 0-11,-13 16 1,1 1-1,1 0 0,1 0 0,0 1 0,2 1 0,0 0 0,1 1 0,1 0 1,1 0-1,0 2 0,4-18-5,1 1 0,0-1 0,0 1 0,0-1 0,1 1 0,-1 0 0,1-1 0,1 1 1,-1 0-1,1 0 0,0 0 0,1-1 0,-1 1 0,1 0 0,0 0 0,0-1 0,1 1 0,0 0 0,0-1 0,0 0 1,1 1-1,0-1 0,0 0 0,0 0 0,0-1 0,1 1 0,0-1 0,0 1 0,0-1 0,0 0 0,1-1 0,-1 1 1,1-1-1,0 0 0,0 0 0,1 0 0,-1-1 0,2 1 5,4-2 5,-1-1 0,0 0 0,1 0 0,-1-1 0,1 0 1,-1-1-1,0 0 0,0-1 0,0 0 0,0 0 0,0-1 0,-1-1 0,9-4-5,-10 5 10,13-6-266,1 0 0,-2-2 0,0-1 0,0 0 0,-1-1 0,-1-1 0,3-5 256,1-7-3305,-8-1-232</inkml:trace>
  <inkml:trace contextRef="#ctx0" brushRef="#br0" timeOffset="57487.534">26560 11065 6681,'7'8'5632,"1"12"-3678,-7-13-1599,28 178 1074,-31-169 14,0-32 950,15-101-657,-4 54-1653,-3 0 0,-3-1-1,-3-5-82,-5 45-30,5 38-122,0-11 56,1 0 1,-1 0-1,1 0 0,0 0 1,0 0-1,0 0 1,0 0-1,0 0 1,1 0-1,0 0 1,-1-1-1,1 1 1,0-1-1,0 1 1,0-1-1,1 0 0,-1 1 1,0-1-1,1 0 1,-1-1-1,1 1 1,0 0-1,0-1 1,0 0-1,0 1 1,0-1-1,0 0 1,0-1-1,0 1 0,0 0 1,0-1-1,0 0 1,0 0-1,1 0 1,-1 0-1,0 0 1,0 0-1,0-1 1,0 0-1,0 1 1,0-1-1,0-1 1,0 1-1,0 0 0,0-1 1,0 1-1,0-1 96,11-11-355,-1 0 0,-1-1 0,0 0 0,-1-1-1,0 0 1,-2 0 0,1-1 0,-2-1 0,0 0-1,-1 0 1,-1 0 0,4-18 355,6-16 450,-2 1-1,-2-2 0,1-19-449,-14 62 899,-4 22-426,4-9-375,-65 248 876,60-227-898,1 0 1,1 0-1,2 0 1,0 0-1,2 1 1,1-1-1,0 0 1,2 0-1,1 0 1,1 0-1,8 21-76,-13-43 12,1 0 0,0 0 0,0 0 0,0-1 0,0 1 0,0-1 0,0 1 0,1-1-1,-1 1 1,1-1 0,0 0 0,0 1 0,0-1 0,0 0 0,0 0 0,0 0 0,0-1 0,1 1 0,-1-1 0,0 1 0,1-1 0,0 0-1,-1 0 1,1 0 0,0 0 0,0 0 0,-1 0 0,1-1 0,0 0 0,0 1 0,0-1 0,0 0 0,-1 0 0,1-1 0,0 1 0,0-1-12,87-64 1198,-89 64-1191,-1 1 0,1 0-1,-1 0 1,1-1-1,-1 1 1,1 0-1,0 0 1,-1 0 0,1 0-1,-1 0 1,1 0-1,0 0 1,-1 0 0,1 0-1,-1 0 1,1 0-1,0 0 1,-1 0-1,1 0 1,-1 1 0,1-1-1,-1 0 1,1 0-1,-1 1 1,1-1 0,-1 0-1,1 1 1,-1-1-1,1 1 1,-1-1-1,1 0 1,-1 1 0,0-1-1,1 1 1,-1-1-1,0 1 1,0-1-1,1 1 1,-1 0 0,0-1-1,0 1 1,0-1-1,1 1 1,-1-1 0,0 1-1,0 0 1,0-1-7,9 39-11,-7-29 45,-1-4-38,-1-7-3,0 1 1,1-1-1,-1 1 0,0 0 0,1-1 0,-1 1 0,0 0 0,1-1 0,-1 1 0,1 0 0,-1-1 1,0 1-1,1 0 0,-1 0 0,1-1 0,-1 1 0,1 0 0,-1 0 0,1 0 0,-1 0 0,1 0 1,-1 0-1,1 0 0,-1-1 0,1 2 0,-1-1 0,1 0 0,-1 0 0,1 0 0,-1 0 0,1 0 1,-1 0-1,0 0 0,1 1 0,-1-1 0,1 0 0,-1 0 0,1 1 0,-1-1 0,0 0 0,1 0 1,-1 1-1,1-1 0,-1 1 0,0-1 0,1 0 0,-1 1 0,0-1 0,0 1 0,1-1 0,-1 1 1,0-1-1,0 0 0,0 1 0,0-1 0,0 1 0,0-1 0,1 1 0,-1-1 0,0 1 0,0-1 1,0 1-1,0-1 0,-1 1 0,1-1 0,0 1 0,0 0 7,79-110-6155,-45 59 2424</inkml:trace>
  <inkml:trace contextRef="#ctx0" brushRef="#br0" timeOffset="58295.489">27288 10869 6513,'0'0'224,"0"0"-1,0 0 1,-1 0-1,1 0 1,0 0-1,0 0 1,0 0-1,-1 0 1,1 0-1,0 0 1,0 0-1,0 0 1,0 0-1,-1 0 1,1 0-1,0 0 1,0 0-1,0 0 1,0-1-1,-1 1 1,1 0-1,0 0 1,0 0-1,0 0 1,0 0-1,0 0 1,0-1-1,-1 1 1,1 0-1,0 0 1,0 0-1,0 0 1,0 0-1,0-1 1,0 1-224,-19 16 1889,9-7-1769,1 1 0,0 0 0,0 1 0,1 0 0,1 0 0,0 0 0,0 1 0,1 0 0,1 1 0,-1 1-120,-10 78 31,17-90-30,-1 0 0,1 0 1,0-1-1,0 1 0,0 0 1,0-1-1,0 1 0,1-1 0,-1 0 1,0 1-1,1-1 0,-1 0 1,1 0-1,-1 0 0,1 0 1,-1 0-1,1 0 0,0 0 0,0 0 1,-1-1-1,1 1 0,0-1 1,0 1-1,0-1 0,0 0 1,-1 0-1,1 0 0,0 0 1,0 0-1,0 0 0,0 0 0,0-1 1,-1 1-1,1-1 0,0 1 1,0-1-1,0 0 0,-1 1 1,1-1-1,0 0 0,-1 0 0,1 0 1,0-2-2,8-1 64,0-2 0,0 1 0,-1-2 0,0 1-1,0-1 1,-1 0 0,0-1 0,0 0 0,-1 0 0,0-1 0,0 0 0,-1 0 0,0 0 0,-1-1 0,0 0 0,0 0 0,-1-1 0,3-9-64,-8 12 886,-4 17-472,1 5-381,1 0 1,0 1 0,1-1-1,1 1 1,0-1-1,1 1 1,0 1-34,0-15 0,0 0 0,0 1-1,0-1 1,0 0 0,1 0 0,-1 1 0,0-1 0,1 0 0,-1 0 0,1 1 0,-1-1 0,1 0 0,-1 0 0,1 0 0,0 0-1,-1 0 1,1 0 0,0 0 0,0 0 0,0 0 0,0 0 0,0-1 0,0 1 0,0 0 0,0-1 0,0 1 0,0-1 0,1 1 0,-1-1-1,0 1 1,0-1 0,1 0 0,-1 1 0,0-1 0,0 0 0,1 0 0,-1 0 0,0 0 0,0 0 0,1 0 0,-1-1 0,0 1 0,0 0-1,1-1 1,-1 1 0,0-1 0,0 1 0,57-33 62,-34 15-11,-2-1-1,0-2 0,-2 0 1,0-1-1,-1 0 1,-1-2-1,-2 0 0,0-1 1,-1-1-1,-2 0 1,-1-1-1,-1 0 0,-1-1 1,-1 0-1,-2-1 0,-1 0 1,-1 0-1,1-27-50,-9 26 59,3 29-60,-1 1 1,1-1 0,0 1-1,-1-1 1,1 1-1,0 0 1,-1-1-1,1 1 1,0 0-1,-1-1 1,1 1 0,-1 0-1,1-1 1,-1 1-1,1 0 1,-1 0-1,1 0 1,0-1-1,-1 1 1,1 0 0,-1 0-1,1 0 1,-1 0-1,0 0 1,1 0-1,-1 0 1,1 0-1,-1 0 1,1 0 0,-1 0-1,1 0 1,-1 0-1,1 1 1,-1-1-1,1 0 1,0 0-1,-1 1 1,1-1 0,-1 0-1,1 0 1,-1 1-1,1-1 1,0 0-1,-1 1 1,1-1-1,0 1 1,-1-1-1,1 0 1,0 1 0,0-1-1,-1 1 1,1-1-1,0 1 1,0-1-1,0 1 1,0-1-1,-1 1 1,1-1 0,0 1-1,0-1 1,0 1-1,0-1 1,0 1-1,0-1 1,1 1-1,-1 0 2,-23 38-51,1 1 0,2 1-1,2 1 1,-3 17 50,17-48 2,1 1 0,1-1 0,0 1 0,0 0 0,1 0 0,1-1 0,0 1 0,1 3-2,-1-10-2,0-1 0,1 0 0,0 1 1,0-1-1,1 0 0,-1 0 0,1 0 1,-1 0-1,1 0 0,1 0 0,-1 0 1,0-1-1,1 1 0,0-1 0,0 0 1,0 1-1,0-1 0,0-1 0,1 1 0,-1 0 1,1-1-1,0 0 0,1 1 2,1-2 4,-1 0 0,1-1 1,0 0-1,0 0 0,-1 0 0,1 0 0,0-1 0,-1 0 0,1 0 1,-1-1-1,1 0 0,-1 0 0,0 0 0,1 0 0,-1-1 0,0 0 1,0 0-1,-1 0 0,1-1 0,-1 1 0,0-1 0,0 0 1,0-1-1,1-1-4,-1 3 4,31-30 32,-2-2 0,-2-1 0,-1-1 0,-2-2 0,-1-1 0,-3-1 0,-1-1 0,-2-1 0,-1 0 0,1-14-36,-19 52 8,15-73 162,-29 83-109,-3 20-63,1 0 1,2 1-1,0 1 1,2 0-1,-4 18 2,2-9-4,2 0-1,2 0 1,1 1-1,2 0 1,1 1-1,2-1 1,2 1-1,2-1 1,1 6 4,1-9 8,2 1 0,1-1 0,1 0 0,9 19-8,4-28 76,-18-42 85,-6-24-102,-1-1 1,-2 1-1,-1 0 0,-3 1 0,-1 0 0,-6-9-59,-44-80 438,61 128-436,0 0 0,1 1 1,-1-1-1,0 1 1,1 0-1,-1-1 1,0 1-1,1-1 0,-1 1 1,1-1-1,-1 1 1,1 0-1,-1-1 1,1 1-1,-1 0 1,1 0-1,-1-1 0,1 1 1,-1 0-1,1 0 1,0 0-1,-1 0 1,1 0-1,-1 0 0,1 0 1,0 0-1,-1 0 1,1 0-1,-1 0 1,1 0-1,0 0 1,-1 0-1,1 0 0,-1 1 1,1-1-1,-1 0 1,1 0-1,-1 1 1,1-1-1,-1 0 1,1 1-1,-1-1 0,1 0 1,-1 1-1,0-1 1,1 1-1,-1-1 1,1 1-1,-1-1 0,0 1 1,0-1-1,1 1-2,1 0 7,72 22-900,-24-23-3477,-20-11 667</inkml:trace>
  <inkml:trace contextRef="#ctx0" brushRef="#br0" timeOffset="58931.281">27315 10344 8834,'-6'-16'7856,"6"31"-4794,1-3-3252,-1 8 267,1 1 1,1-1-1,1 0 1,1 1-1,1-2 1,0 1-1,8 17-77,-11-34 3,-1-1 1,1 1-1,-1 0 0,1 0 0,0-1 0,0 1 0,0-1 0,0 1 0,1-1 0,-1 0 0,1 0 1,-1 0-1,1 0 0,0-1 0,0 1 0,0-1 0,0 1 0,0-1 0,0 0 0,0 0 1,0 0-1,0-1 0,0 1 0,1-1 0,-1 0 0,0 0 0,0 0 0,1 0 0,-1 0 0,0-1 1,0 1-1,0-1 0,0 0 0,1 0 0,-1 0 0,0-1-3,8-3 17,0 0 0,0 0 0,-1-2 0,0 1 0,0-1 0,0-1 0,-1 1 0,8-10-17,-2 2 53,-1-1 0,0-1 0,-1 0 0,-1-1 0,-1 0-1,0-1 1,-1 0 0,6-18-53,-21 25 50,-9 27-137,10-5-74,1-1 0,0 2-1,1-1 1,0 0 0,1 0 0,0 1 0,0-1 0,1 1 0,1-1 0,0 7 161,2 7-3612</inkml:trace>
  <inkml:trace contextRef="#ctx0" brushRef="#br0" timeOffset="59773.504">28699 10323 7618,'22'-60'7849,"-39"128"-5984,4-9-1728,2 1 0,3 1-1,0 32-136,14-47 206,-5-46-193,-1 1 0,0 0-1,1 0 1,0 0 0,-1-1 0,1 1-1,0 0 1,-1 0 0,1-1-1,0 1 1,0-1 0,-1 1 0,1-1-1,0 1 1,0-1 0,0 1 0,0-1-1,0 0 1,0 1 0,0-1 0,0 0-1,-1 0 1,1 0 0,0 0 0,0 0-1,0 0 1,0 0 0,0 0-1,0 0 1,0 0 0,0 0 0,0-1-1,0 1 1,0 0 0,0-1 0,0 1-1,0-1 1,-1 1 0,1-1 0,0 1-1,0-1 1,0 0 0,-1 1-1,1-1 1,0 0 0,-1 1 0,1-2-13,16-12 153,-1-1 0,-1 0 1,0-2-1,-1 0 0,-1 0 0,3-6-153,-8 12 46,105-153 560,-92 134-438,-21 30-164,0 0 0,0 1 0,0-1 0,0 0 0,0 1 0,1-1 0,-1 0 0,0 1 0,0-1 0,0 0 0,1 0 0,-1 1 0,0-1 0,0 0 0,1 0 0,-1 1 0,0-1 0,1 0 0,-1 0 0,0 0 0,1 1 0,-1-1 0,0 0 1,1 0-1,-1 0 0,0 0 0,1 0 0,-1 0 0,0 0 0,1 0 0,-1 0 0,0 0 0,1 0 0,-1 0 0,0 0 0,1 0 0,-1 0 0,0 0 0,1 0 0,-1 0 0,0-1 0,1 1 0,-1 0 0,0 0 0,1 0 0,-1-1 0,0 1 0,0 0 0,1 0 0,-1-1 0,0 1 0,0 0 1,1 0-1,-1-1 0,0 1 0,0 0 0,0-1 0,0 1 0,0 0 0,1-1 0,-1 1 0,0 0 0,0-1 0,0 1 0,0 0 0,0-1-4,-1 28 54,1-26-54,-15 189 62,14-189-59,1 0 0,-1 0 0,1 0 0,0 0 0,-1 0 0,1 0 0,0 0 0,0 0 0,0 0 0,-1 0 0,1 0 0,0 0 0,0 0 0,1 1 0,-1-1 0,0 0 0,0 0 0,1 0 0,-1 0 0,0 0 0,1 0 0,-1 0-1,1 0 1,-1 0 0,1 0 0,0 0 0,-1-1 0,1 1 0,0 0 0,0 0 0,-1 0 0,1-1 0,0 1 0,0-1 0,0 1 0,0 0 0,0-1 0,0 1 0,0-1 0,0 0 0,0 1 0,0-1 0,0 0 0,0 0 0,0 0 0,0 0-1,0 0 1,1 0 0,-1 0 0,0 0 0,0 0 0,0 0 0,0 0 0,0-1 0,0 1-3,61-68 220,88-110 127,-150 177-348,0 0 1,0 1-1,0-1 0,1 0 1,-1 1-1,0-1 1,1 0-1,-1 1 0,0-1 1,1 1-1,-1-1 0,1 1 1,-1-1-1,0 1 1,1-1-1,0 1 0,-1-1 1,1 1-1,-1 0 1,1-1-1,-1 1 0,1 0 1,0 0-1,-1-1 0,1 1 1,0 0-1,-1 0 1,1 0-1,0 0 0,-1 0 1,1 0-1,0 0 0,-1 0 1,1 0-1,0 0 1,-1 0-1,1 0 0,0 0 1,-1 0-1,1 1 1,-1-1-1,1 0 0,0 1 1,-1-1-1,1 0 0,-1 1 1,1-1-1,-1 0 1,1 1-1,-1-1 0,1 1 1,-1-1-1,1 1 0,-1 0 1,0-1-1,1 1 1,-12 160-56,10-149 63,0-5 1,0 1 1,1-1-1,0 1 1,0 0-1,1-1 1,0 1 0,0-1-1,1 1 1,0-1-1,3 7-8,-5-13 5,1-1-1,0 1 1,-1-1 0,1 0-1,-1 1 1,1-1-1,0 0 1,-1 1 0,1-1-1,0 0 1,0 0-1,-1 0 1,1 0-1,0 0 1,-1 0 0,1 0-1,0 0 1,0 0-1,-1 0 1,1 0 0,0 0-1,-1 0 1,1 0-1,0-1 1,0 1 0,-1 0-1,1 0 1,-1-1-1,1 1 1,0-1-1,-1 1 1,1-1 0,-1 1-1,1-1 1,-1 1-1,1-1 1,-1 1 0,1-1-5,1-1 19,113-111-235,-123 133-6047,0-12 2487</inkml:trace>
  <inkml:trace contextRef="#ctx0" brushRef="#br0" timeOffset="60260.526">29622 10260 7274,'1'-5'998,"0"3"-558,-1 0-1,1 1 0,-1-1 0,1 0 0,-1 0 1,0 1-1,0-1 0,0 0 0,0 0 1,0 1-1,0-1 0,0 0 0,0 0 0,-1 1 1,1-1-1,-1 0 0,1 0 0,-1 1 0,0-1 1,0 1-1,0-2-439,-23 10 1668,23-5-1588,-15 12-58,1 1-1,1 0 1,0 2-1,2-1 0,-1 1 1,2 1-1,1 0 1,0 1-1,1 0 1,-4 15-22,11-29 2,0-1-1,0 1 1,1-1 0,0 1-1,0-1 1,0 1 0,1 0 0,-1-1-1,1 1 1,0 0 0,0-1-1,1 1 1,0 0 0,0 4-2,0-8 0,0 0 0,-1 0-1,1-1 1,0 1 0,0 0 0,0 0 0,0 0 0,-1-1 0,1 1-1,0 0 1,0-1 0,0 1 0,1-1 0,-1 1 0,0-1 0,0 0-1,0 1 1,0-1 0,0 0 0,0 0 0,1 0 0,-1 0 0,0 0-1,0 0 1,0 0 0,0 0 0,0 0 0,1 0 0,-1-1-1,0 1 1,0 0 0,0-1 0,0 1 0,0-1 0,0 1 0,0-1-1,1 0 1,10-8 18,1-1-1,-1 0 0,-1 0 0,0-2 0,0 1 1,-1-1-1,4-7-17,-1 2 25,72-92 140,-72 98-164,-12 20-71,-9 45-37,6-41 112,0 1-1,0-1 1,1 0 0,1 0-1,0 1 1,1-1-1,1 0 1,0 0 0,1 0-1,0 0 1,2 5-5,-4-17 6,0 0 0,0 0 0,0 0 0,0 0 0,1 0 0,-1 0 0,0 0 0,0-1 0,1 1 0,-1 0 0,0-1 0,1 1 0,-1-1 0,0 1 0,1-1 0,-1 0 0,1 0 0,-1 0 0,1 0 0,-1 0 0,1 0 0,-1 0 0,0 0 0,1 0 0,-1-1 0,1 1 0,-1 0 0,0-1 0,1 0 0,0 1-6,-2 0 1,7-3 26,0 0 0,0 0 0,-1-1 0,1 0 1,-1 0-1,0 0 0,0-1 0,0 0 0,-1 0 0,1-1 0,-1 1 0,2-5-27,17-15 91,85-80 121,-78 92-217,-30 13 3,-1 0-1,1 0 0,0 1 1,-1-1-1,1 0 1,0 0-1,-1 0 1,1 1-1,-1-1 1,1 0-1,-1 1 1,1-1-1,-1 1 1,1-1-1,-1 1 1,1-1-1,-1 1 1,1-1-1,-1 1 1,0-1-1,1 1 1,-1-1-1,0 1 1,1 0-1,-1-1 1,0 1-1,0-1 1,0 1-1,1 0 1,-1-1-1,0 1 1,0 0-1,0-1 1,0 1-1,0 0 0,0-1 1,0 1-1,-1 0 1,1-1-1,0 1 1,0 0-1,0-1 1,-1 1-1,1 0 3,-5 23-35,-3 78 37,8-101-1,-1 0 0,1-1-1,0 1 1,0 0 0,0 0 0,0-1-1,0 1 1,0 0 0,0-1 0,0 1 0,0 0-1,0-1 1,0 1 0,1 0 0,-1-1-1,0 1 1,0 0 0,1-1 0,-1 1 0,0-1-1,1 1 1,-1 0 0,0-1 0,1 1-1,-1-1 1,1 1 0,-1-1 0,1 0 0,0 1-1,-1-1 1,1 1 0,-1-1 0,1 0-1,0 1 1,-1-1 0,1 0 0,0 0 0,-1 0-1,1 1 1,0-1 0,-1 0 0,1 0-1,0 0 1,-1 0 0,1 0 0,0 0 0,-1 0-1,1-1 1,0 1 0,-1 0 0,1 0-1,0 0 1,-1-1 0,1 1 0,0 0 0,-1-1-1,1 1 1,-1-1 0,1 1 0,-1 0-1,1-1 0,33-38 43,-28 30-70,26-52-4209,-33 30 1033</inkml:trace>
  <inkml:trace contextRef="#ctx0" brushRef="#br0" timeOffset="61035.21">30878 10028 9834,'-28'-8'6253,"-17"36"-4743,34-18-1261,-8 3-108,1 2 0,0 0 0,1 2 0,1 0-1,1 0 1,0 1 0,0 3-141,14-20 17,-1 1 0,1-1-1,0 0 1,0 1 0,0-1 0,0 1 0,0 0 0,1-1-1,-1 1 1,0 0 0,1-1 0,-1 1 0,1 0 0,0 0-1,-1 0 1,1-1 0,0 1 0,0 0 0,0 0-1,0 0 1,1-1 0,-1 1 0,0 0 0,1 0 0,-1 0-1,1-1 1,0 1 0,-1 0 0,1-1 0,0 1 0,0-1-1,0 1 1,0-1 0,1 1 0,-1-1 0,0 0 0,0 0-1,1 1 1,1 0-17,6-2 18,0 1 0,0-1 0,0-1 0,0 0 0,0 0 0,-1 0 0,1-1 0,0-1 0,0 0 0,-1 0 0,0 0 0,1-1 0,-1 0 0,2-2-18,10-5 32,-1-1 1,0 0-1,-1-2 0,0 0 0,-1-1 1,-1 0-1,0-2 0,-2 0 0,1 0 0,-2-1 1,10-18-33,-4 3 42,-1 0 0,-2-1 0,-2-1 1,-1-1-1,-1 0 0,4-24-42,-8 10 46,-8 51-48,-1-1 1,1 0 0,0 1 0,-1-1-1,1 0 1,-1 1 0,1-1 0,-1 0-1,1 0 1,-1 0 0,1 0-1,-1 1 1,0-1 0,1 0 0,-1 0-1,1 0 1,-1 0 0,1 0 0,-1 0-1,1 0 1,-1-1 0,1 1 0,-1 0-1,1 0 1,-1 0 0,1 0-1,-1-1 1,1 1 0,-1 0 0,1 0-1,-1-1 1,1 1 0,0 0 0,-1-1-1,1 1 1,-1-1 0,1 1 0,0 0-1,-1-1 1,1 1 0,0-1-1,0 1 1,-1-1 0,1 1 0,0-1-1,0 1 1,0-1 0,0 1 0,0-1-1,0 1 1,-1-1 0,1 0 0,0 1-1,0-1 1,1 1 0,-1-1-1,0 1 1,0-1 0,0 1 0,0-1 1,-55 95-216,55-94 215,-19 35 46,1 0 0,1 1-1,3 1 1,0 0 0,3 1 0,-5 27-45,16-63 7,-1 1 0,0 0 1,1 0-1,0 0 0,-1 0 1,1 0-1,0 0 0,1 0 1,-1 0-1,0 0 0,1 0 1,0 0-1,0 0 0,0-1 1,0 1-1,0 0 0,0 0 1,1-1-1,-1 1 0,1-1 1,0 1-1,0-1 0,0 0 1,0 0-1,0 0 0,0 0 1,0 0-1,1 0 0,-1-1 1,1 1-1,0-1 0,-1 1 1,1-1-1,0 0 0,0 0 1,-1 0-1,1-1 0,0 1 1,0-1-1,0 1 0,0-1 1,2 0-8,5-1 13,0 0-1,0 0 1,0-1 0,0-1 0,0 0-1,-1 0 1,1-1 0,-1 0 0,0 0-1,0-1 1,0 0 0,-1-1 0,0 0-1,0 0 1,0-1 0,-1 0 0,0 0 0,0-1-1,-1 0 1,0 0 0,0 0 0,-1-1-1,0 0 1,-1 0 0,0 0 0,0-1-1,-1 1 1,1-3-13,-5 2-200,-11 36 45,-27 91-95,38-115 251,0 0 0,1 0 0,-1 0 0,1 1 0,0-1 0,0 0 0,-1 0 0,1 0 0,1 1 0,-1-1 0,0 0 0,1 0 0,-1 0 0,1 0 0,-1 0 0,1 1 0,0-1 1,0 0-1,0 0 0,0-1 0,0 1 0,1 0 0,-1 0 0,0-1 0,1 1 0,-1 0 0,1-1 0,0 1 0,0-1 0,-1 0 0,1 0 0,0 0 0,0 0 0,0 0 0,0 0 0,0 0 0,2 0-1,13 1 22,0 0-1,1-2 1,-1 0-1,0 0 1,1-2-1,-1 0 1,0-1-1,0-1 0,0 0 1,-1-1-1,3-2-21,-11 5 15,0 1-1,-1-2 1,1 1-1,0-1 0,-1 0 1,0-1-1,1 1 1,-1-2-1,-1 1 0,1-1 1,-1 0-1,0 0 0,0 0 1,0-1-1,-1 0 1,1 0-1,-2-1 0,1 0 1,-1 1-1,0-1 0,0-1 1,-1 1-1,0-1 1,0 1-1,-1-1 0,0 0 1,0 0-1,0-4-14,-9-44 61,7 55-63,0 0 0,0 0 1,-1 0-1,1 1 0,0-1 0,-1 0 1,1 0-1,0 0 0,-1 1 1,0-1-1,1 0 0,-1 1 0,1-1 1,-1 0-1,0 1 0,1-1 1,-1 1-1,0-1 0,1 1 0,-1-1 1,0 1-1,0 0 0,0-1 1,1 1-1,-1 0 0,0 0 0,0 0 1,0-1-1,0 1 0,0 0 1,0 0-1,1 0 0,-1 0 0,0 0 1,0 1-1,0-1 0,0 0 1,0 0-1,1 0 0,-1 1 0,0-1 1,0 1-1,0-1 0,1 0 1,-1 1-1,0-1 0,0 1 0,1 0 1,-1-1-1,1 1 0,-1-1 1,0 1-1,1 0 0,-1 0 0,1-1 1,0 1-1,-1 0 0,1 0 1,0 0-1,-1-1 0,1 1 2,-10 10-9,1 0-1,0 1 1,1-1-1,0 2 1,1-1-1,1 1 1,0 0 0,0 0-1,1 1 1,1 0-1,0 0 10,3-11 6,1 0-1,-1 0 0,1-1 1,0 1-1,0 0 1,0 0-1,0 0 0,1 0 1,-1 0-1,1-1 1,-1 1-1,1 0 0,0 0 1,0-1-1,0 1 1,1-1-1,-1 1 0,1-1 1,-1 1-1,1-1 1,0 0-1,0 0 0,0 0 1,0 0-1,0 0 1,0 0-1,1 0 0,-1-1 1,0 1-1,1-1 1,0 0-1,-1 0 0,1 0 1,0 0-1,-1 0 1,1 0-1,0-1 0,0 1 1,1-1-6,17 2 17,-1-1 1,0 0-1,1-2 1,-1 0-1,0-2 1,0 0-1,0-1 1,10-4-18,-25 7-239,0 0 0,0 0 0,0 0 0,-1-1 0,1 0 0,0 0 0,-1-1 1,1 1-1,-1-1 0,0 0 0,0 0 0,0 0 0,0 0 0,-1-1 0,1 0 0,-1 0 0,0 0 0,0 0 0,-1 0 1,1-1 238,20-60-3585</inkml:trace>
  <inkml:trace contextRef="#ctx0" brushRef="#br0" timeOffset="61478.736">31562 9461 12299,'-15'0'3320,"7"3"777,7 0-3473,2 11-952,6 10-3769,-27 8 969</inkml:trace>
  <inkml:trace contextRef="#ctx0" brushRef="#br0" timeOffset="63007.769">29101 10895 7146,'15'-22'1420,"-7"11"-354,-1 1 0,1-1-1,1 1 1,-1 0 0,2 1-1,-1 0 1,1 1 0,5-3-1066,-15 11 39,1 0 0,-1 0 1,1 0-1,-1 0 0,1 0 1,-1 0-1,1 0 1,-1 0-1,1 0 0,-1 0 1,1 0-1,-1 1 0,1-1 1,-1 0-1,1 0 0,-1 1 1,1-1-1,-1 0 1,1 1-1,-1-1 0,0 0 1,1 1-1,-1-1 0,1 1 1,-1-1-1,0 0 0,0 1 1,1-1-1,-1 1 1,0-1-1,0 1 0,1-1 1,-1 1-1,0-1 0,0 1 1,0-1-1,0 1 0,0 0 1,0-1-1,0 1 1,0-1-1,0 1 0,0-1 1,0 1-1,0-1 0,0 1 1,-1-1-1,1 1 0,0-1 1,0 1-1,-1-1 1,1 1-1,0-1 0,0 1 1,-1-1-1,1 0 0,0 1 1,-1-1-1,1 1 0,-1-1 1,1 0-1,-1 1-39,-28 91 435,-4-1 0,-44 84-435,-27 21 364,100-191-225,12-23-73,-6 14-79,103-290-3207,-24 48 2358,-80 260 1070,-64 301-74,52-254-20,2 1-1,4 0 0,1 8-113,6-27 151,5-58 279,1-8-323,1 0 0,1 1 0,2 0 0,0 0 0,0 1 0,2 1 0,1 0 0,1 1 0,0 0 0,1 1 0,1 2 0,1-1 0,0 2 1,11-6-108,-24 16 2,-1 1 1,0 1 0,1-1-1,-1 1 1,1 0 0,0 0-1,0 0 1,0 1 0,0 0-1,1 0 1,-1 1 0,1 0-1,-1 0 1,1 0 0,-1 1-1,1 0 1,-1 0 0,1 1-1,-1 0 1,1 0 0,-1 0-1,1 1 1,-1 0 0,0 0-1,0 0 1,0 1 0,0 0-3,-1 1 1,0 0 1,-1 0-1,1 0 1,-1 0-1,0 1 1,-1 0-1,1 0 1,-1 0 0,0 0-1,0 0 1,-1 1-1,1-1 1,-1 1-1,0-1 1,-1 1-1,1 0 1,-1 0 0,0 0-1,-1 0 1,1 0-1,-1 0 1,-1 0-1,1 0 1,-1 0-1,0 0 1,0 0 0,-1-1-1,1 1 1,-1 0-1,-3 5-1,5-10 14,-1 0 0,1 0 0,-1 0 0,1 0 0,-1 0 0,1 0 0,-1 0 0,0-1 0,0 1 0,1 0 0,-1 0 0,0 0 0,0-1 0,0 1 0,0 0 0,0-1 0,0 1 0,0-1 0,0 1 0,0-1 1,0 0-1,0 1 0,0-1 0,0 0 0,0 0 0,0 1 0,0-1 0,0 0 0,0 0 0,-1 0 0,1-1 0,0 1 0,0 0 0,0 0 0,0 0 0,0-1 0,-1 0-14,-19-36 615,15 3-492,1 0 1,3 0-1,0-1 0,4-33-123,-1 33 34,3-24-52,-3 58 14,0 1 0,-1 0-1,1-1 1,-1 1 0,1 0-1,0 0 1,-1-1 0,1 1-1,0 0 1,-1 0 0,1 0 0,0 0-1,-1 0 1,1 0 0,0 0-1,-1 0 1,1 0 0,0 0-1,-1 0 1,1 0 0,-1 0-1,1 1 1,0-1 0,-1 0 0,1 0-1,0 1 1,-1-1 0,1 0-1,-1 1 1,1-1 0,-1 1-1,1-1 1,-1 1 0,1-1-1,-1 1 1,0-1 0,1 1 0,-1-1-1,0 1 5,39 41-157,-31-33 135,-1 1 0,1-1 0,1-1 0,0 1 0,0-1 0,1-1-1,0 0 1,0 0 0,1-1 0,-1 0 0,9 2 22,-11-7 3,0-1 1,-1 0-1,1 0 0,-1-1 1,1 0-1,-1 0 0,1-1 1,-1 1-1,1-2 0,-1 1 1,0-1-1,0 0 0,0-1 1,-1 0-1,1 0 0,-1 0 1,0-1-1,0 1 0,0-2 1,-1 1-4,-1 2 8,13-10 30,-1 0 0,-1-1 0,0 0 1,-1-1-1,0-1 0,-2-1 0,1 1 0,-2-2 1,-1 0-1,0 0 0,-1-1 0,-1 0 0,0 0 1,3-17-39,-10 29 15,0 1 0,-1 0 1,1-1-1,-1 1 1,-1-1-1,1 1 0,-1 0 1,0-1-1,0 1 1,-1 0-1,-1-6-15,2 11-1,1 0-1,0-1 1,0 1 0,-1 0-1,1 0 1,-1-1 0,1 1-1,-1 0 1,1 0 0,-1 0 0,0 0-1,0 0 1,1-1 0,-1 1-1,0 1 1,0-1 0,0 0-1,0 0 1,0 0 0,0 0-1,-1 1 1,1-1 0,0 1 0,0-1-1,0 0 1,-1 1 0,1 0-1,0-1 1,0 1 0,-1 0-1,1 0 1,0 0 0,-1 0-1,1 0 1,0 0 0,-1 0 0,1 0-1,0 0 1,0 1 0,-1-1-1,1 0 1,0 1 0,0-1-1,-1 1 2,-42 43-194,28-19 170,1 1 1,2 1-1,0 1 0,2 0 1,1 0-1,1 1 1,-2 19 23,8-36-1,1 0 0,1 1 0,0-1 0,1 0 0,0 1 1,1-1-1,0 1 0,1-1 0,0 0 0,1 0 0,1 0 1,0 0-1,0-1 0,1 1 0,1-1 0,6 10 1,-9-18-3,1 1 1,0-1-1,0 0 0,1 0 1,-1 0-1,1-1 0,0 1 0,-1-1 1,1 0-1,0-1 0,0 1 0,0-1 1,0 0-1,0 0 0,1 0 1,-1-1-1,0 0 0,0 0 0,0 0 1,1-1-1,-1 0 3,8-2 22,0 0 0,0-1 0,0-1 0,-1 0 0,0-1 0,0 0 0,0-1 0,8-6-22,-15 9 21,0 0 0,0 0 1,-1-1-1,1 0 0,-1 1 0,0-1 1,0-1-1,-1 1 0,0 0 0,0-1 1,0 0-1,-1 0 0,1 0 0,-1 0 1,-1 0-1,1 0 0,-1 0 0,0-1 1,-1 1-1,1 0 0,-1-1 0,0 1 1,-1 0-1,0-1 0,0 1 0,0 0 1,-1 0-1,1 0 0,-2 0 0,-1-4-21,4 8 6,-1 1-1,1-1 1,-1 0-1,0 1 0,0-1 1,0 1-1,1-1 1,-2 1-1,1-1 0,0 1 1,0 0-1,0-1 1,-1 1-1,1 0 0,0 0 1,-1 0-1,1 0 1,-1 0-1,1 1 0,-1-1 1,0 0-1,1 1 1,-1-1-1,0 1 0,0-1 1,1 1-1,-1 0 1,0 0-1,0 0 0,1 0 1,-1 0-1,0 0 1,0 0-1,1 1 0,-1-1 1,0 1-1,1-1 1,-1 1-1,0-1 0,1 1 1,-2 1-6,-1 1-6,1 0 0,0 0 0,1 0 0,-1 0 0,0 1 0,1-1 0,0 1 0,0 0 0,0 0 0,0-1 0,0 1 0,1 1 0,0-1 0,0 0 0,0 0 0,0 0 0,1 0 0,-1 1 0,1-1 0,0 0 0,1 1 0,-1-1 0,1 0 0,-1 0 0,1 1 0,1-1 0,-1 0 0,0 0 0,1 0 0,0 0 0,0-1 0,0 1 0,1 0 0,-1-1 0,2 1 6,-1 0-4,1-1-1,0 0 1,0 0-1,0 0 1,1 0-1,-1-1 1,1 1-1,-1-1 1,1 0-1,0-1 0,0 1 1,0-1-1,0 0 1,0 0-1,0 0 1,0-1-1,0 0 1,0 0-1,0 0 1,3-1 4,-2 1 6,-1 0 0,1 0 1,0-1-1,-1 1 1,1-1-1,0-1 0,-1 1 1,1-1-1,-1 0 1,0 0-1,0 0 0,0-1 1,0 0-1,0 0 1,0 0-1,-1-1 1,1 1-1,-1-1 0,0 0 1,0 0-7,4-6 20,0 1 1,-1-1 0,0 0 0,0-1-1,-1 1 1,0-1 0,-1 0 0,-1-1-1,2-5-20,3-13 76,-7 18-48,-6 17-30,-12 55-114,-8 61-35,23-120 152,1 1 1,0-1-1,-1 1 0,1-1 0,0 1 1,0 0-1,0-1 0,0 1 0,0-1 1,0 1-1,1-1 0,-1 1 1,0-1-1,1 1 0,-1-1 0,1 1 1,-1-1-1,1 0 0,0 1 0,0-1 1,0 0-1,0 0 0,0 1 0,0-1 1,0 0-1,0 0 0,0 0 1,0 0-1,0 0 0,1 0 0,-1-1 1,0 1-1,1 0 0,-1-1 0,1 1 1,-1-1-1,1 1 0,-1-1 0,1 0 1,-1 1-1,1-1 0,-1 0 1,1 0-1,-1 0 0,1 0 0,-1-1 1,1 1-1,-1 0 0,1-1 0,-1 1 1,1-1-1,-1 1 0,1-1 0,-1 0 1,0 1-1,1-1 0,-1 0 1,0 0-1,0 0 0,1-1-1,11-7 27,0 0-1,-1-1 1,0 0 0,-1-1-1,0 0 1,-1-1 0,0 0-1,-1-1 1,0 0 0,-1 0-1,0-1 1,2-9-27,19-50-195,-48 168-198,17-87 384,0 1 0,1-1 1,0 1-1,0-1 0,1 1 0,0-1 1,1 1-1,0 0 0,0-1 0,1 1 0,0-1 1,0 0-1,1 0 0,0 0 0,0 0 1,1 0-1,0 0 0,1-1 0,0 1 9,0-6 1,0 0 0,-1 0-1,1-1 1,0 1 0,0-1-1,0 0 1,0-1 0,0 1 0,1-1-1,-1 0 1,0-1 0,0 1-1,0-1 1,0 0 0,0 0-1,0 0 1,0-1 0,0 0-1,-1 0 1,1 0 0,-1 0 0,1-1-1,-1 0 1,0 0 0,0 0-1,0 0 1,3-3-1,85-110-256,-72 82-266,-2 0 0,-1-2 0,-2 0 0,-1-1 0,-2 0 0,-2-1 0,-1 0 0,3-37 522,-3-61-2004,-16 105 1735,6 30 278,0 1 1,1-1 0,-1 1-1,0 0 1,1-1 0,-1 1-1,0 0 1,1 0 0,-1-1-1,0 1 1,0 0 0,1 0-1,-1 0 1,0 0 0,0 0 0,0 0-1,1 0 1,-1 0 0,0 0-1,0 0 1,1 1 0,-1-1-1,0 0 1,0 0 0,1 1-1,-1-1 1,0 0 0,1 1 0,-1-1-1,0 1 1,1-1 0,-1 1-1,1-1 1,-1 1 0,1-1-1,-1 1 1,1 0 0,-1-1-1,1 1 1,0 0 0,-1-1-1,1 1 1,0 0 0,-1 0 0,1-1-1,0 1 1,0 0 0,0 0-1,0 0-9,-11 15 212,1 1 0,1 0 0,1 0-1,1 1 1,0 1 0,1-1 0,1 1 0,1 0-1,0 0 1,2 0 0,0 0 0,1 0-1,1 1 1,1-1 0,1 7-212,46 229 259,-33-184-245,-6-61 58,-5-37 120,-6-1-41,-1 0-1,-1 0 1,-2 1-1,0-1 1,-2 2-1,-1-1 1,-1 1-1,-2 0 1,0 1 0,-2 0-1,0 1 1,-2 1-1,0 0 1,-18-16-151,21 11 660,46 62-3097,0-8-3009,-16-15 1782</inkml:trace>
  <inkml:trace contextRef="#ctx0" brushRef="#br0" timeOffset="63274.058">30664 10590 9786,'-20'-23'3289,"4"8"568,5 10-2769,8 7-376,7 1-472,10 10-384,4 3-640,8 2-3097,1 2 728</inkml:trace>
  <inkml:trace contextRef="#ctx0" brushRef="#br0" timeOffset="63658.06">31045 10747 9410,'-3'5'6160,"-8"-1"-4160,3-1-1550,1 2-340,0 1 0,0 0 0,0 0-1,0 1 1,1 0 0,0 0 0,1 0 0,-1 1 0,2-1 0,-5 10-110,8-17-10,0 1 1,1-1-1,-1 1 1,1 0-1,-1-1 1,1 1 0,-1 0-1,1-1 1,-1 1-1,1 0 1,0 0-1,-1 0 1,1-1-1,0 1 1,0 0-1,-1 0 1,1 0-1,0 0 1,0 0-1,0 0 1,0-1 0,0 1-1,0 0 1,0 0-1,1 0 1,-1 0-1,0 0 1,0-1-1,1 1 1,-1 0-1,0 0 1,1 0-1,-1-1 1,1 1-1,-1 0 1,1-1 0,0 1-1,-1 0 1,1-1-1,-1 1 1,1-1-1,0 1 1,0-1-1,-1 1 1,1-1-1,0 1 1,0-1-1,0 0 1,-1 0 0,1 1-1,0-1 1,0 0-1,0 0 1,0 0-1,-1 0 1,1 0-1,0 0 1,0 0-1,0 0 1,0 0-1,0 0 1,0-1 9,31 2-847,-21-1 557,-1 0 0,1 0 0,0 1 0,0 0 0,0 1 0,0 1 0,-1-1 0,1 1 0,-1 1-1,3 1 291,-11-2 9,1 0-1,-1 0 0,0-1 1,0 1-1,-1 0 0,1 1 1,0-1-1,-1 0 0,0 0 1,0 1-1,0-1 0,0 0 1,0 1-1,-1-1 0,0 1 1,0-1-1,1 1 0,-2-1 1,1 1-1,0-1 0,-1 1 1,0-1-1,0 1 0,0-1 1,-1 3-9,-1 5 304,0 0 0,0 0 0,-1-1 0,0 1 0,-1-1 0,-1-1 0,1 1 0,-1-1 0,-1 1 0,0-2 0,0 1 0,-1-1 0,0 0 0,0-1 0,-1 0 0,0 0 0,0-1 0,0 0 0,-1 0 0,0-1 0,-6 2-304,11-5-34,1-1 1,-1 1 0,1-1-1,-1 0 1,0 0 0,0-1 0,1 1-1,-1-1 1,0 0 0,1-1 0,-1 1-1,0-1 1,0 0 0,1 0 0,-1 0-1,1 0 1,-1-1 0,1 0-1,0 0 34,3 2-113,1-1 0,-1 1 0,1 0 0,-1 0 0,1-1 0,0 1 0,-1-1 0,1 1-1,0 0 1,-1-1 0,1 1 0,0-1 0,0 1 0,-1-1 0,1 1 0,0-1 0,0 1-1,0-1 1,0 1 0,0-1 0,-1 1 0,1-1 0,0 1 0,0-1 0,0 1 0,1-1 0,-1 1-1,0-1 1,0 1 0,0-1 0,0 1 0,0-1 0,0 1 0,1-1 0,-1 1 0,0-1-1,0 1 1,1-1 0,-1 1 0,0 0 0,1-1 0,-1 1 0,1 0 0,-1-1 0,0 1-1,1 0 1,-1-1 0,1 1 0,-1 0 0,1 0 0,-1-1 113,1 1-254,14-16-4482</inkml:trace>
  <inkml:trace contextRef="#ctx0" brushRef="#br0" timeOffset="63964.813">31247 10749 11010,'-12'18'5599,"-3"5"-3704,6 1-1736,1 0 1,1 0-1,2 1 0,0-1 0,1 1 1,2 0-1,0 0 0,2 1 1,2 21-160,8-30 135,6-38 31,104-167 342,-43 99-503,-76 90-12,-1 0-1,1 0 1,0 0-1,0 0 1,-1 0-1,1 0 0,0 1 1,-1-1-1,1 0 1,-1 0-1,0 0 1,1 0-1,-1 1 0,0-1 1,0 0-1,0 0 1,1 1-1,-1-1 1,-1 0-1,1 1 0,0-1 1,0 0-1,0 0 1,-1 1-1,1-1 1,0 0-1,-1 0 0,0 0 1,1 0-1,-1 0 1,0 1 7,-25 146 34,32-86 134,-6-62-164,0 1 1,1-1-1,-1 1 0,0-1 0,1 1 0,-1-1 0,1 1 0,-1-1 0,1 0 0,-1 1 0,1-1 0,-1 0 0,1 1 0,-1-1 0,1 0 0,0 0 0,-1 1 0,1-1 1,-1 0-1,1 0 0,0 0 0,-1 0 0,1 0 0,-1 0 0,1 0 0,0 0 0,-1 0 0,1 0 0,-1 0 0,1-1 0,0 1 0,-1 0 0,1 0 0,-1 0 0,1-1 0,-1 1 1,1 0-1,-1-1 0,1 1 0,-1-1 0,1 1 0,-1 0 0,0-1 0,1 1 0,-1-1 0,1 1 0,-1-1 0,0 1-4,66-101 1202,-38 73-3846,3 1 719</inkml:trace>
  <inkml:trace contextRef="#ctx0" brushRef="#br0" timeOffset="64585.074">31643 10732 7578,'-10'-2'5223,"-24"50"-3281,27-37-1379,0-1 0,0 1 0,1 0-1,0 1 1,1 0 0,0-1 0,1 2-1,0-1 1,1 0 0,-1 8-563,18-29-160,47-83-768,-41 46-23,-29 57 372,-42 66 2761,23-51 661,2 9-2652,-10 24-66,35-57-119,-3 6 17,0 1 0,1 0 0,0 0 1,1 0-1,0 1 0,0-1 0,1 1 0,0-1 0,1 0 1,0 5-24,1-13-5,-1 0 1,1-1-1,0 1 1,0 0-1,0 0 1,0 0-1,0 0 1,0-1-1,0 1 1,0 0-1,0-1 1,0 1-1,0-1 1,0 1 0,0-1-1,0 0 1,1 1-1,-1-1 1,0 0-1,0 0 1,0 0-1,1 0 1,-1 0-1,0 0 1,0 0-1,1 0 1,-1 0-1,0-1 1,0 1-1,0 0 1,0-1-1,1 1 1,-1-1 4,1 0 0,103-12-246,-103 12 66,0 0-1,0 0 1,0 0-1,0-1 1,-1 1-1,1 0 1,0-1 0,-1 1-1,1-1 1,-1 0-1,0 1 1,1-1-1,-1 0 1,0 0-1,0 0 1,0 0-1,0 0 1,-1 0 0,1 0-1,0 0 1,-1-1 180,7-14-3108,8-6-1299</inkml:trace>
  <inkml:trace contextRef="#ctx0" brushRef="#br0" timeOffset="65142.246">31626 10769 8434,'-19'5'7373,"4"19"-6090,14-20-1144,-6 20 7,2 0-1,0 1 1,2 0-1,0-1 1,2 1-1,1 0 1,1 0-1,2 12-145,-2-3 118,-1-27-197,0-5 51,-1-1 1,1 0-1,0 1 0,-1-1 1,1 0-1,0 1 1,0-1-1,0 0 1,0 1-1,0-1 0,0 1 1,0-1-1,1 0 1,-1 1-1,0-1 1,1 0-1,-1 1 0,1-1 1,-1 0-1,1 0 1,0 1-1,-1-1 0,1 0 1,0 0-1,0 0 1,0 0-1,0 0 1,0 0-1,0 0 0,0 0 1,0-1-1,1 1 1,-1 0-1,0-1 0,0 1 1,1-1-1,-1 1 1,1-1 27,17-6-3105,5-7-20</inkml:trace>
  <inkml:trace contextRef="#ctx0" brushRef="#br0" timeOffset="65767.332">31961 10679 9186,'2'-3'400,"0"0"78,0-1 1,0 0-1,0 0 1,-1 0-1,1 0 1,-1 0-1,0 0 0,0 0 1,-1 0-1,1 0 1,-1 0-1,0 0 1,0-1-1,0 1 1,0 0-1,-1-2-478,0 5 43,1 1 1,0-1-1,-1 0 0,1 1 0,-1-1 1,1 0-1,-1 1 0,0-1 0,1 0 1,-1 1-1,0-1 0,1 1 0,-1-1 1,0 1-1,1 0 0,-1-1 0,0 1 1,0 0-1,1-1 0,-1 1 0,0 0 1,0 0-1,0 0 0,0 0 0,1 0 1,-1 0-1,0 0 0,0 0 0,0 0 1,0 0-1,1 0 0,-1 0 0,0 1 1,0-1-1,0 0 0,1 1 0,-1-1 1,0 0-1,1 1 0,-1-1 0,0 1 1,1-1-1,-1 1 0,0 0 0,1-1 1,-1 1-1,1-1 0,-1 2-43,-33 31 402,23-21-352,0 1 0,1 1 1,0 0-1,1 0 0,1 1 0,0 0 1,1 1-1,1-1 0,1 1 1,0 1-1,0-1 0,2 1 0,-1 7-50,4-22 5,-1-1 0,1 0-1,0 0 1,0 1-1,-1-1 1,1 0 0,0 0-1,0 1 1,0-1 0,1 0-1,-1 1 1,0-1-1,0 0 1,1 0 0,-1 1-1,0-1 1,1 0 0,-1 0-1,1 0 1,0 0-1,-1 0 1,1 0 0,0 0-1,0 0 1,0 0 0,0 0-1,-1 0 1,1 0-1,1 0 1,-1-1 0,0 1-1,0 0 1,0-1 0,0 1-1,0-1 1,0 1-1,1-1 1,-1 1 0,0-1-1,0 0 1,1 0 0,-1 0-1,0 0 1,1 0-1,0 0-4,62-33 106,-47 22-89,1-1 1,-1-1-1,-1 0 1,0-1-1,-1-1 1,-1-1-1,0 0 1,-1 0-1,-1-2 1,0 1 0,-2-2-1,0 1 1,-1-2-1,2-5-17,0-12 28,-1-2 0,-2 1 0,-1-1 0,-2 0 0,-2 0 0,-2-1 0,-1 1 0,-3-13-28,-12 2 220,14 49-212,1 0 0,-1 0-1,0 0 1,0 0 0,0 0-1,1 0 1,-1 0 0,0 1-1,0-1 1,0 0 0,0 1-1,0-1 1,0 1 0,-1-1 0,1 1-1,0-1 1,0 1 0,0 0-1,0-1 1,-1 1 0,1 0-1,0 0 1,0 0 0,-1 0-1,1 0 1,0 0 0,0 0-1,0 1 1,-1-1 0,1 0-1,0 1 1,0-1 0,0 1-1,0-1 1,0 1 0,0-1-1,-1 1-7,-12 10 4,0 0 0,1 1-1,0 0 1,1 1-1,0 0 1,1 1 0,0 0-1,2 1 1,-1 0 0,2 1-1,-7 15-3,-7 12 27,2 1 0,2 1 0,1 1 0,2 2-27,2 32 56,13-78-55,0 0 0,1 0 0,-1 0 0,0 0 0,0 0 0,1 0 0,-1 1 0,1-1 0,0 0 0,0-1 0,0 1 0,0 0 0,0 0 0,0 0 0,0 0 0,0-1 0,1 1 0,-1-1 0,1 1 0,-1-1 0,1 1 0,0-1 0,-1 0 0,1 0 0,0 0 0,0 0 0,0 0 0,0 0 0,0 0 0,0-1 0,0 1 0,0-1 0,0 0 0,2 1-1,13 0 12,1-2-1,0 1 1,0-2 0,-1 0 0,1-1 0,-1-1 0,13-5-12,74-12 102,-102 21-113,0 0 1,-1-1-1,1 2 0,0-1 0,0 0 1,-1 0-1,1 0 0,0 1 0,0-1 1,-1 1-1,1 0 0,-1-1 0,1 1 1,0 0-1,-1 0 0,1 0 0,-1 0 1,0 0-1,1 0 0,-1 0 0,0 0 1,0 1-1,0-1 0,0 1 0,0-1 1,0 1-1,0-1 0,0 1 0,0-1 1,-1 1-1,1 0 0,-1-1 0,1 1 1,-1 0-1,1 1 11,0 64-646,1-37-158,3-31 1538,7-19-3377,10-17 756</inkml:trace>
  <inkml:trace contextRef="#ctx0" brushRef="#br0" timeOffset="66168.141">32386 10162 9122,'-20'20'5732,"-3"21"-4646,18-29-839,-7 18-31,2 0 0,1 1 0,1 1 0,2 0-1,1-1 1,1 2 0,2 2-216,1-23 68,-17 275 1110,12-188-979,6-98-197,0-1 0,0 0 0,0 1 0,0-1 0,0 1 0,0-1 0,0 0 0,0 1 1,0-1-1,0 1 0,0-1 0,0 0 0,0 1 0,0-1 0,0 1 0,1-1 0,-1 0 0,0 1 0,0-1 0,0 0 1,0 1-1,1-1 0,-1 0 0,0 1 0,1-1 0,-1 0 0,0 0 0,0 1 0,1-1 0,-1 0 0,0 0 1,1 1-1,-1-1 0,0 0 0,1 0 0,-1 0 0,1 0 0,-1 0 0,0 0 0,1 0 0,-1 1 0,1-1 0,-1 0 1,0 0-1,1 0 0,-1-1 0,1 1 0,-1 0 0,0 0 0,1 0 0,-1 0 0,0 0 0,1 0 0,-1 0 0,1-1 1,-1 1-1,0 0 0,1 0 0,-1-1 0,0 1 0,0 0 0,1 0 0,-1-1-2,25-21 147,-20 17-119,180-190 311,-116 112-299,-69 83-39,-1 0-1,1 0 0,-1 0 1,1 0-1,-1 0 1,1 0-1,-1 0 1,1-1-1,-1 1 0,1 0 1,-1 0-1,1 0 1,-1-1-1,1 1 1,-1 0-1,1-1 0,0 1 1,-1 0-1,1-1 1,-1 1-1,1 0 0,0-1 1,-1 1-1,1-1 1,0 1-1,0-1 1,-1 1-1,1-1 0,0 1 1,0-1-1,0 1 1,0-1-1,-1 1 1,1-1-1,0 1 0,0-1 1,0 1-1,0-1 1,0 1-1,0-1 0,1 1 1,-1-1-1,0 1 1,0-1-1,0 1 1,0-1-1,1 1 0,-1-1 1,0 1-1,0-1 1,1 1-1,-1-1 0,0 1 1,1 0-1,-1-1 1,0 1-1,1 0 1,-1-1-1,1 1 0,-1 0 1,1-1-1,-1 1 1,0 0-1,1 0 1,-1 0-1,1-1 0,-41 16 13,36-14-10,-50 23 745,80-30-735,-1-1-1,0-1 1,-1-1-1,0-1 1,15-9-13,48-19-5602,-45 22 1291</inkml:trace>
  <inkml:trace contextRef="#ctx0" brushRef="#br0" timeOffset="66722.16">32859 10341 7450,'-8'-2'6753,"3"2"-3351,1 11-2614,3-6-285,-2-13-1,14-7-412,-8 21-161,6 98-293,-8-87 331,1 7-1,1 0 0,1 0 1,0 0-1,2 0 0,3 6 34,70 139-10,-77-165 7,-1-1 0,0 1 0,0 0 0,0-1-1,0 1 1,0 0 0,-1 0 0,0-1-1,0 1 1,0 0 0,0 0 0,0-1 0,-1 1-1,0 0 1,1 0 0,-1-1 0,-1 1 0,1-1-1,-1 1 1,1-1 0,-1 1 0,0-1 0,0 0-1,0 0 1,-1 0 0,1 0 0,-1 0 0,0-1-1,1 1 1,-1-1 0,0 0 0,-1 1 3,-3 3 41,0-1 1,0 1 0,-1-1 0,0-1-1,0 1 1,0-1 0,-1-1 0,0 0-1,1 0 1,-1 0 0,0-1 0,0-1 0,0 1-1,-1-1 1,1-1 0,-1 0-42,8 0 45,-1-1 0,0 0-1,1 1 1,-1-1 0,0 0 0,1 0 0,-1-1 0,1 1 0,0-1 0,-1 1 0,1-1-1,0 0 1,0 1 0,0-1 0,0 0 0,0-1 0,0 1 0,1 0 0,-1 0 0,1-1-1,-1 1 1,1-1 0,0 1 0,0-1 0,0 0 0,1 1 0,-1-1 0,0 0 0,1 0-1,0 1 1,0-1 0,0 0 0,0 0 0,0 1 0,0-1 0,1 0 0,-1 0 0,1 1-1,0-1 1,0 0 0,0 1 0,0-1 0,0 1 0,1-2-45,8-10 2,0-1-1,1 2 1,0-1 0,1 2-1,1-1 1,0 2 0,1 0-1,6-4-1,17-15 6,168-158 170,-184 166-143,5-4 21,-1-2 0,-1 0 0,-2-2 0,15-26-54,-16 12 151,-21 43-133,0-1 0,0 0 0,0 0 0,0 0 0,0 1 0,0-1 0,0 0 0,-1 0 0,1 1 0,-1-1 0,1 0 0,-1 0 0,1 1 0,-1-1 0,0 1 0,0-1 0,0 0 0,0 1 0,0 0 0,0-1 0,-1 1 0,1 0 0,0-1 0,-1 1 0,1 0 0,0 0 0,-1 0 0,0 0 0,1 1 0,-1-1 0,1 0 0,-1 1 0,0-1 0,0 1 0,1-1 0,-1 1 0,0 0 0,0 0 0,0-1 0,1 1 0,-1 1 0,0-1 0,0 0 0,1 0 0,-1 1 0,0-1 0,0 1 1,1-1-1,-1 1 0,0 0 0,1 0 0,-1 0 0,-1 1-18,-6 0 10,1 1 0,-1 0 0,1 1 0,0 0 0,0 1 1,0-1-1,0 1 0,1 1 0,-1-1 0,2 1 0,-1 1 1,1-1-1,-1 1 0,2 0 0,-1 1 0,1-1 0,0 1 1,1 0-1,0 0 0,0 1 0,1-1 0,0 1 0,0 0 1,1 0-1,0 0 0,1 0 0,0 0 0,0 0 0,1 0 1,0 0-1,1 0 0,0 1 0,0-1 0,1 0 1,0 0-1,0-1 0,1 1 0,1 0 0,-1-1 0,5 7-10,-3-8-147,0 0-1,0 0 0,0-1 1,1 0-1,0 0 1,0 0-1,1-1 0,-1 0 1,1 0-1,4 1 148,30 12-4034</inkml:trace>
  <inkml:trace contextRef="#ctx0" brushRef="#br0" timeOffset="190870.198">25109 6470 4217,'-6'-40'4856,"-8"54"-2261,2 30-2219,2 0 1,2 0-1,-3 43-376,8-61 67,-52 644 356,28-395-175,4-7 45,-24 215-43,47-360-162,1-119-84,0 1 0,0-1 0,0 1 0,0-1 0,1 1 0,0-1 0,0 0 0,0 0 1,0 0-1,1 0 0,-1 0 0,1 0 0,0-1 0,0 1 0,0-1 0,1 0 0,-1 0 0,1 0 0,0-1 0,0 1 0,0-1 0,0 0 0,0 0 0,0 0 0,1 0-4,29 4 1,0 0-1,0-2 1,1-2 0,-1-1-1,1-1 1,-1-2-1,1-2 1,-1-1 0,0-2-1,10-4 0,11 1 19,249-31 65,-13 24-8,8 34-24,-189-7-49,0-5-1,1-4 0,-1-5 1,36-9-3,311-50-42,-371 54 39,1 4 0,0 4 0,0 4 0,44 7 3,105 26 36,6 12-36,-89-15 12,144 10-12,-192-36-5,1-5-1,0-4 0,31-9 6,305-59-51,-33 12 91,-308 51-24,0 5-1,28 6-15,-33 2 20,-38-1-15,1-2 0,0-3 0,-1-2 0,1-3 0,15-5-5,-66 9 10,1-1 0,-1-1 0,-1 1 0,1-1 0,0-1 0,-1 1 0,0-1 0,1-1 0,-2 1 0,1-1 0,0 0 0,-1-1 0,0 0 0,0 0 0,-1 0 0,0 0 0,4-7-10,5-55 1641,102-106-1538,-44 52-90,-6-2 0,-6-4 0,-5-2 0,33-119-13,26-162 74,8-106 6,-115 488-63,-2 0 0,-1 0 1,-1-1-1,-1 1 0,-2-7-17,0 30 16,0 0 0,0-1 0,-1 1 0,0 0 0,0 0 0,0 0 0,-1 0 0,0 0 0,0 1 0,0-1 0,-1 0 0,0 1 0,0-1 0,0 1 0,-1 0 0,1 0 0,-1 1 0,-1-1-1,1 1 1,-1 0 0,1 0 0,-1 0 0,0 1 0,-1-1 0,1 1 0,0 0 0,-1 1 0,-2-1-16,0 0 16,0 1-1,0 0 1,0 0-1,-1 1 1,1 0-1,0 1 1,-1 0-1,1 0 1,-5 1-16,2 0 20,0-2-1,0 1 1,1-1-1,-1-1 1,0 0 0,1-1-1,-1 0 1,-6-3-20,-44-10 140,-181 3 90,38-5-95,-199-46-135,251 37-19,-317-53 47,344 61-23,0 5 1,-1 6-1,-33 6-5,-51 13-40,-177 34 40,97-8 43,-17-11-43,-263-22 49,59-20-20,385 21-22,1 5 0,0 6 1,-19 9-8,-275 86 35,320-82-14,33-10-2,-28 10 43,-1-4-1,-1-4 1,-46 2-62,65-20 482,26-11 1906</inkml:trace>
  <inkml:trace contextRef="#ctx0" brushRef="#br0" timeOffset="192392.262">30494 5991 8034,'-95'42'1957,"3"3"1,-41 30-1958,75-39 321,1 3-1,2 3 1,-48 46-321,1 11 560,-58 78-560,119-129 91,3 3 1,2 1-1,3 1 1,1 2-1,-18 47-91,42-84 12,0 0-1,1 0 0,1 0 1,1 1-1,0 0 0,2 0 1,0 0-1,1 0 0,1 1 1,0-1-1,2 0 0,0 1 1,1-1-1,5 19-11,1-15-3,0 1 1,2-1-1,0 0 0,1-1 0,2 0 1,0-1-1,1-1 0,1 0 0,1-1 1,1 0-1,1-1 0,0-1 0,1-1 0,1-1 1,0 0-1,19 8 3,5 3 2,2-2-1,0-2 1,2-2-1,0-2 1,1-3-1,0-1 1,1-3-1,1-2 1,0-2-1,0-3 1,0-1-1,0-3 1,1-2-1,48-9-1,-49 2 21,0-4 0,-1-1 0,0-2-1,-2-3 1,0-2 0,-1-1 0,22-17-21,11-9 150,-2-3 1,-2-3 0,-3-4-1,17-21-150,-27 18 289,-2-4-1,-3-2 0,-4-2 0,30-52-288,-43 60 266,-3-3 1,-3-1-1,-2-2 1,-4-1 0,-2-1-1,-4-1 1,-2-1-1,-3-8-266,8-110 628,-25 170-554,0 0-1,-1-1 1,-2 1-1,0 0 1,0 0-1,-2 0 0,0 0 1,-2 0-1,0 1 1,-1-1-1,0 2 1,-2-1-1,-3-4-73,5 12 31,0 1 0,-1-1 0,0 2 0,-1-1 0,0 1 0,0 0 0,-1 1 0,0 0 0,0 1 0,-1 0 0,0 1 0,0 0 0,0 0 0,0 1 0,-1 1 0,0 0 0,0 0 0,-10 0-31,-130-1 182,44 17-115,1 6 0,0 4-1,2 4 1,-67 30-67,73-23-368,1 5 1,3 4-1,1 5 0,-57 39 368,3 16-3413</inkml:trace>
  <inkml:trace contextRef="#ctx0" brushRef="#br0" timeOffset="236342.077">24475 8370 5729,'0'0'132,"-1"0"-1,1 0 1,0 0 0,0 0-1,-1 0 1,1 0-1,0 0 1,0 0-1,-1 0 1,1 0-1,0 0 1,-1 0 0,1-1-1,0 1 1,0 0-1,-1 0 1,1 0-1,0 0 1,0-1 0,0 1-1,-1 0 1,1 0-1,0 0 1,0-1-1,0 1 1,0 0 0,-1 0-1,1-1 1,0 1-1,0 0 1,0 0-1,0-1 1,0 1 0,0 0-1,0 0 1,0-1-1,0 1 1,0 0-1,0-1 1,0 1 0,0 0-1,0 0 1,0-1-1,0 1 1,0 0-1,0-1 1,0 1 0,0 0-1,0 0 1,0-1-1,1 1 1,-1 0-1,0 0 1,0-1 0,0 1-1,0 0 1,1 0-1,-1 0 1,0-1-1,0 1-131,-26 15 995,-35 39-525,3 2 0,-39 50-470,42-45 169,-203 220 546,-67 12 391,-44 33-7,329-286-1025,2 2 0,2 1 0,-6 13-74,39-52 104,-1 1-421,7-15-260,-2 8 547,15-84-2986,-9 14 434</inkml:trace>
  <inkml:trace contextRef="#ctx0" brushRef="#br0" timeOffset="236668.774">23094 9329 8634,'2'17'7387,"-18"16"-7773,12-25 968,-180 333-263,28 5 233,127-276-207,29-69-339,0-1 0,0 1 0,0 0 0,0 0 0,0-1 0,0 1 0,0 0 0,0 0 1,0-1-1,0 1 0,0 0 0,0 0 0,1-1 0,-1 1 0,0 0 0,0 0 0,1-1 0,-1 1 0,1 0 0,-1-1 0,1 1 0,-1-1 0,1 1 0,-1-1 0,1 1 0,-1-1 1,1 1-1,0-1 0,-1 1 0,1-1 0,0 0 0,-1 1 0,1-1 0,0 0 0,-1 1 0,1-1 0,0 0 0,0 0 0,-1 0 0,1 0 0,0 0 0,0 0 0,0 0 0,-1 0 1,1 0-1,0 0 0,0 0 0,0-1-6,2 2-4,102-8 80,-48-8-33,-1-2 0,0-2 0,-2-2 0,-1-3 0,0-3 0,-2-1 0,44-34-43,77-57-162,-63 36-3666,-76 58 915</inkml:trace>
  <inkml:trace contextRef="#ctx0" brushRef="#br0" timeOffset="123488.075">17670 12473 5361,'-1'-20'1485,"6"-66"5299,3 112-5348,3 71-988,-5 0 0,-6 87-448,0-5 764,3-159 254,0-51-327,-3 25-734,4-83 249,-3-1-1,-5 1 1,-3 0 0,-8-24-206,13 99 19,-2-17-31,1 41-37,6 310-65,8-250 238,-12-70-123,1-1 0,0 1 0,0 0 0,-1-1 0,1 1 0,0 0 0,0-1 0,0 1 0,0-1 0,-1 1 0,1 0 0,0-1 0,0 1 0,0-1 0,0 1 0,0 0 1,0-1-1,0 1 0,0-1 0,0 1 0,0 0 0,1-1 0,-1 1 0,0-1 0,0 1 0,0 0 0,0-1 0,0 1 0,1 0 0,-1-1 0,0 1 0,0 0 0,1-1 0,-1 1 0,0 0 0,1-1 0,-1 1 0,0 0 0,1 0 0,-1 0 1,0-1-1,1 1 0,-1 0 0,0 0 0,1 0 0,-1 0 0,1 0 0,-1-1 0,0 1 0,1 0 0,-1 0 0,1 0 0,-1 0 0,0 0 0,1 0 0,-1 1 0,1-1 0,-1 0 0,1 0 0,-1 0 0,0 0 0,1 0 0,-1 0 1,0 1-1,1-1 0,-1 0 0,0 0 0,1 1 0,-1-1-1,7-46 63,-3 0 0,-1-1 0,-3 0 1,-1 1-1,-3-1 0,-8-39-63,10 70 18,-1 0 13,0 24 9,0 30 4,3-34-47,-19 296 39,22-152 51,1-128-71,10-32-13,-7-12-76,0 0 1,-2 0-1,-1-1 1,-1 0 0,-1 0-1,-1 0 1,-1-15 72,-10-45-4796,3 92 1083</inkml:trace>
  <inkml:trace contextRef="#ctx0" brushRef="#br0" timeOffset="130629.646">17699 12559 6881,'1'7'7342,"1"42"-6901,12 328 1112,-8-307-582,-2-76-557,9-329 661,-15 207-933,2 129-139,-1-1 1,1 0-1,0 1 1,0-1-1,0 0 1,0 1-1,-1-1 0,1 0 1,0 0-1,0 1 1,-1-1-1,1 0 1,0 1-1,0-1 1,-1 0-1,1 0 1,0 0-1,-1 1 1,1-1-1,0 0 1,-1 0-1,1 0 1,0 0-1,-1 0 0,1 0 1,0 0-1,-1 1 1,1-1-1,-1 0 1,1 0-1,0 0 1,-1-1-1,1 1 1,0 0-1,-1 0 1,1 0-1,-1 0 1,1 0-1,0 0 1,-1 0-1,1-1 0,0 1 1,-1 0-1,1 0 1,0 0-1,0-1 1,-1 1-1,1 0 1,0 0-1,0-1 1,-1 1-1,1 0 1,0-1-1,0 1 1,0 0-1,-1-1 1,1 1-1,0 0 0,0-1 1,0 1-1,0-1 1,0 1-1,0 0 1,0-1-1,0 1 1,0 0-1,0-1 1,0 1-4,-6 17 13,2 1 1,0 0-1,1 0 0,0 0 1,2 0-1,0 1 1,1 0-14,0-14 4,0-5-3,-2 31 12,1 0 0,1 0 0,2-1 0,2 1 0,5 22-13,-2-48-9,-2-25 18,4-41 57,-3 1 0,-2-1 1,-4 0-1,-4-43-66,7 197-153,-2-57 161,20 156 32,-20-193-40,-1 1-1,0 0 1,0-1 0,0 1 0,0 0-1,0 0 1,1-1 0,-1 1 0,0 0-1,0-1 1,1 1 0,-1 0 0,0 0-1,0-1 1,1 1 0,-1 0 0,0 0-1,1 0 1,-1 0 0,0-1 0,0 1-1,1 0 1,-1 0 0,1 0 0,-1 0-1,0 0 1,1 0 0,-1 0 0,0 0-1,1 0 1,-1 0 0,0 0 0,1 0-1,-1 0 1,0 0 0,1 0 0,-1 0-1,0 0 1,1 1 0,-1-1 0,0 0-1,1 0 1,-1 0 0,7-46 36,-2 0 1,-3-1-1,-1 0 0,-2 1 1,-7-39-37,7 76-1,-19-56-4,13 77-130,0 64 20,3 0 0,5 62 115,5-47 36,-6-91-37,0 1 1,0-1 0,-1 0-1,1 1 1,0-1 0,0 1-1,0-1 1,-1 0-1,1 1 1,0-1 0,0 1-1,0-1 1,0 0 0,0 1-1,0-1 1,0 1 0,0-1-1,0 1 1,0-1-1,0 0 1,0 1 0,1-1-1,-1 1 1,0-1 0,0 1-1,0-1 1,0 0-1,1 1 1,-1-1 0,0 0-1,0 1 1,1-1 0,-1 0-1,0 1 1,1-1-1,-1 0 1,0 0 0,1 1-1,-1-1 1,0 0 0,1 0-1,-1 0 1,1 1 0,-1-1-1,0 0 1,1 0-1,-1 0 1,1 0 0,-1 0-1,1 0 1,-1 0 0,0 0-1,1 0 1,-1 0-1,1 0 1,-1 0 0,1 0-1,-1 0 1,0-1 0,1 1-1,-1 0 1,15-27-28,2-33 53,-2-1-1,-3-1 1,-3 1-1,-2-1 1,-2-31-25,-10-17 61,5 110-62,0 1 0,-1-1 0,1 0 0,0 1 1,-1-1-1,1 0 0,0 1 0,-1-1 0,1 0 0,-1 0 0,1 1 0,-1-1 0,1 0 0,0 0 0,-1 0 1,1 0-1,-1 0 0,1 0 0,-1 0 0,1 0 0,-1 0 0,1 0 0,-1 0 0,1 0 0,-1 0 0,1 0 1,0 0-1,-1 0 0,1 0 0,-1 0 0,1-1 0,-1 1 0,1 0 0,0 0 0,-1-1 0,1 1 0,-1 0 1,1-1-1,0 1 0,-1 0 0,1-1 0,0 1 0,0 0 0,-1-1 0,1 1 0,0-1 0,0 1 0,0 0 1,-1-1-1,1 1 0,0-1 0,0 1 0,0-1 0,0 1 0,0-1 0,0 1 0,0-1 0,0 1 0,0-1 1,0 1-1,0 0 0,0-1 0,0 0 1,-24 88-102,6-7 98,3 1-1,4 1 0,0 65 5,11-136-2,8 70-35,-7-81 34,0 1-1,0-1 1,-1 1 0,1-1 0,0 0-1,0 0 1,0 1 0,0-1-1,0 0 1,0 0 0,0 0-1,0 0 1,0 0 0,0 0-1,0 0 1,0-1 0,0 1 0,0 0-1,-1 0 1,1-1 0,0 1-1,0-1 1,0 1 0,0-1-1,0 1 1,-1-1 0,1 1 0,0-1-1,0 0 1,-1 1 0,1-1-1,-1 0 1,1 0 0,-1 1-1,1-1 1,-1 0 0,1 0-1,-1 0 1,1 0 0,-1 0 0,0 1-1,0-1 1,1 0 0,-1 0-1,0 0 1,0 0 0,0 0-1,0 0 1,0 0 0,0-1 3,17-41-374,-2-1 1,-2-1-1,-2-1 1,-2 1 0,-2-1-1,2-46 374,-13 67-1528,-11 42-1666,-4 37 116</inkml:trace>
  <inkml:trace contextRef="#ctx0" brushRef="#br0" timeOffset="-219294.604">3887 12389 4489,'8'-14'7165,"-8"24"-1658,0 7-5742,47 340 1398,-40-221-428,-6-136-713,-1-1-1,0 1 1,0 0-1,1 0 1,-1 0-1,0 0 1,0 0-1,1 0 1,-1 0 0,0 0-1,0 0 1,1 0-1,-1 0 1,0 0-1,0 0 1,0 0-1,1 0 1,-1 0 0,0 1-1,0-1 1,1 0-1,-1 0 1,0 0-1,0 0 1,0 0-1,1 0 1,-1 1 0,0-1-1,0 0 1,0 0-1,0 0 1,0 0-1,1 1-21,4-31 549,17-249 434,-14 153-976,-8 109-38,-8 40-126,-25 153-82,15-95 259,4 1-1,3 0 1,3 20-20,13-50 57,1-53 15,6-49 170,5-113 199,-4-68-441,-11 167 0,-2 52-115,-2 39-19,2-20 122,-5 82 74,-4 35-2334,-7-42-3120,-3-28 491</inkml:trace>
  <inkml:trace contextRef="#ctx0" brushRef="#br0" timeOffset="-212408.999">1129 1970 5433,'-6'-10'6507,"0"15"-4150,-4 25-2668,8-22 836,-37 194 410,18 45-415,-9 27-105,-24 128 213,47-291-11,8-110-608,0 0 0,-1 0 0,1-1 0,-1 1 0,1 0 0,0-1 0,0 1 0,-1-1-1,1 1 1,0-1 0,0 1 0,0-1 0,0 1 0,0-1 0,0 0 0,-1 1 0,1-1-1,0 0 1,0 0 0,0 0 0,0 0 0,0 0 0,0 0 0,0 0 0,0 0 0,0 0-1,0 0 1,0 0 0,0-1 0,0 1 0,0 0 0,0-1 0,0 1 0,-1-1 0,1 1-1,0-1 1,0 1 0,0-1 0,-1 0 0,1 1 0,0-1 0,-1 0 0,1 1 0,-1-1-1,1 0 1,0 0-9,2-1 20,13-5-6,2 1 0,-1 1 1,0 0-1,1 1 0,0 1 1,0 1-1,0 0 1,0 2-1,0 0 0,0 0 1,1 2-1,-1 1 0,-1 0 1,1 1-1,0 1 1,-1 0-1,4 3-14,67 12 28,-35-12-19,1-3 0,0-2 0,-1-3 0,1-2 0,0-2 0,21-6-9,-16 1 14,-1 1-1,2 4 0,-1 2 1,0 2-1,0 3 0,28 7-13,19 15 4,-71-16-3,0-1 1,1-1-1,0-2 1,26 0-2,-3-8 15,-1-2 1,0-3 0,43-11-16,118-15 45,-67 53 7,-48-13-7,-60 6-41,-14-8 3,-26-4-4,-1 0 1,1 1-1,-1-1 1,0 0-1,1 0 1,-1-1-1,1 1 1,-1-1-1,0 0 1,1 0-1,-1 0 1,0 0-1,0-1 1,1 1-1,-1-1 0,0 0 1,-1 1-1,1-1 1,0-1-1,-1 1 1,1 0-1,-1-1 1,1 1-1,-1-1-3,4-3 8,-1-1-1,0 1 0,0-1 1,0 0-1,-1 0 0,0-1 0,-1 1 1,1-1-1,1-6-7,2-112 71,-8 57-47,9-166 89,-8 51-34,6 13-41,-6 151-24,-1 0-1,-1-1 0,-1 1 1,-1 0-1,0 0 0,-2 1 1,0-1-1,-1 1 0,-1 0 1,-1 0-14,-8-21 21,15 33-10,0 0-1,-1 0 0,1 0 0,-2 0 1,1 1-1,-1-1 0,0 1 0,0 0 1,-1 0-1,1 0 0,-1 1 1,-1-1-1,1 1 0,-1 1 0,0-1 1,0 1-1,-3-2-10,-14-2 66,-1 1 1,1 1 0,-2 1-1,1 1 1,0 1-1,-1 2 1,1 0-1,-20 2-66,-38-3 115,-381-39 109,168 14-199,-17-18 42,14-30 37,279 67-106,0 2 1,-1 1-1,0 0 1,0 1-1,0 1 0,0 2 1,-1-1-1,1 2 1,-1 1-1,1 1 1,0 0-1,0 1 1,-7 3 1,2 6-22,0 0 0,1 1 0,0 2 0,1 0 0,0 2 0,2 0 1,0 2-1,1 0 0,0 1 0,-5 10 22,5-7 143,19-16-3321</inkml:trace>
  <inkml:trace contextRef="#ctx0" brushRef="#br0" timeOffset="74592.557">1291 1979 6393,'-3'-4'442,"0"0"0,0 0-1,0 1 1,-1-1-1,1 1 1,-1-1 0,0 1-1,0 0 1,0 1 0,-1-1-1,1 1 1,-1 0-1,1 0 1,-1 0 0,0 0-1,-2 1-441,-1-1 103,1 0 0,-1 1-1,0 0 1,0 0 0,0 1-1,0 0 1,0 0 0,0 1-1,0 0 1,0 1 0,1 0-1,-1 0 1,0 0 0,1 1-1,0 0 1,-1 1-103,-4 4 30,0 1 1,0 0-1,1 0 1,0 1-1,0 1 1,2 0-1,-1 0 1,1 1-1,1 0 1,0 0-1,0 1 1,2 0-1,-1 2-30,-9 22-2,3 1-1,1 0 1,1 0 0,0 13 2,-1 24-17,3 1 1,4 0-1,3 43 17,3-61 1,3 0 0,2 0 0,3-1 1,3 0-1,4 7-1,-7-31-4,1 0 1,1-1 0,3 0 0,0-1-1,11 17 4,-19-38-4,0-1-1,0 1 1,1-1-1,0-1 1,1 1-1,0-1 1,0-1-1,1 1 1,0-2-1,0 1 1,0-1-1,1 0 1,0-1-1,0 0 1,1-1-1,-1 0 1,1-1-1,10 3 5,-6-5 0,0 0-1,0-1 1,0 0 0,0-1-1,0-1 1,0-1-1,-1 0 1,1 0-1,8-5 1,0-2 29,0-2 0,0-1-1,-1-1 1,-1-1-1,-1 0 1,0-2 0,-1 0-1,0-1 1,-2-1 0,0-1-1,-1 0 1,-1-1-1,-1-1 1,-1-1 0,5-11-29,13-23 194,-3-2 0,18-52-194,-32 71 107,-1-1 0,-2 0 0,-2-1 0,-2 0 0,-1 0 0,-3-1 0,-1-14-107,-1 23 127,-2 0 0,-2-1 0,-1 1 0,-2 1 0,-1-1 0,-1 1 0,-2 0 0,-12-27-127,12 44 44,0 0-1,-1 1 0,-1 0 0,0 1 0,-1 0 0,-1 1 0,0 0 0,0 1 0,-1 1 0,-1 0 0,0 1 0,0 1 0,-1 0 0,0 1 0,-1 1 0,0 1 0,0 1 0,-9-2-43,-5-2-65,1 1 0,-1 1-1,-1 2 1,-31-1 65,46 6-425,0 0 1,0 1-1,1 1 0,-1 0 1,1 2-1,-1 0 1,1 1-1,0 0 0,1 2 1,-8 3 424,-79 49-3248</inkml:trace>
  <inkml:trace contextRef="#ctx0" brushRef="#br0" timeOffset="91148.016">4427 2539 4001,'-4'-1'1715,"-16"-1"4450,14 22-5037,43 71 301,7-14-941,149 291 403,-106-224 97,-60-105-829,-2 0 0,-3 2 0,15 33-159,-16-29 88,2-1-1,2-1 1,10 10-88,78 113 928,9-11-668,-4 11-158,-20-38 498,-64-55-392,106 87-73,-16 15-110,-71-94 122,5-3 0,2-2 0,36 31-147,-76-87 43,115 128 109,39 90-119,107 117 53,-59-46 31,-167-245-114,3-1-1,2-3 1,3-3 0,40 27-3,-5-2 21,-4 4-1,0 9-20,34 31 4,103 69 8,-151-131 12,-2 3 0,18 25-24,28 25 13,175 133-46,-241-204 41,-2 2-1,-2 2 1,0 6-8,289 263-10,-38-45 20,-19-45 26,-47-18-19,24-13 19,62 93-33,-213-192-27,-81-76 31,0-1 0,2-1 0,0-2 0,31 13-7,35 20 17,50 32-30,106 96 15,-56-77-40,-101-46 41,-25-13 17,1-4-1,73 28-19,30-2 8,-44-24-36,-97-30 35,0 0-1,-1 3 0,-1 1 1,0 1-1,-1 2 0,-1 1 0,14 13-6,27 21 5,1-4 0,3-2-1,2-5 1,28 10-5,206 101 24,-60-40-91,-1-10 102,-93-33-22,4-8 0,16-2-13,-100-33 1,-25-11-11,0-1 1,1-3 0,1-2-1,7-2 10,124 26 30,-159-28-28,0 2 1,0 0-1,-1 2 1,0 2-1,-1 0 1,-1 1-1,0 2 1,10 8-3,1 1 9,2-3 0,0-1-1,37 14-8,148 71 32,-199-93-38,0-1 0,1-1-1,0-2 1,1 0-1,0-2 1,1 0-1,0-2 7,300 71 59,-177-50-8,-121-19 21,-28 2-259,-1 21-4774,-8-19 1255</inkml:trace>
  <inkml:trace contextRef="#ctx0" brushRef="#br0" timeOffset="113146.832">3889 13161 2200,'-5'-17'2075,"0"-3"1829,4 32-1980,8 74-2181,4-1-1,3-1 0,5 0 1,4 3 257,-19-69-136,0-1 0,-1 1 1,0 0-1,-2 0 1,0 0-1,-1 0 1,-1 0-1,0 0 0,-2 3 136,-3 2-1091</inkml:trace>
  <inkml:trace contextRef="#ctx0" brushRef="#br0" timeOffset="114036.437">10924 13180 4705,'-57'-98'7140,"-26"16"-5179,74 76-1969,1 1 0,-1-1 0,1 2 0,-1-1 0,-1 1 0,1 0 0,-1 1 1,1 0-1,-1 0 0,0 1 0,0 1 0,0 0 0,0 0 0,0 1 0,0 0 1,0 0-1,0 1 0,0 1 0,0 0 0,0 0 0,-8 4 8,-11 7-20,1 2 0,0 1 0,1 1 0,1 2-1,0 0 1,-13 15 20,24-21-4,-32 27-21,2 3-1,2 2 1,-4 8 25,31-33-6,0 1 0,1 0-1,1 1 1,1 1 0,1 0 0,1 1 0,1 0 0,-3 15 6,9-29 1,2-1 1,-1 1-1,2 0 1,-1 0-1,1 1 1,1-1-1,0 0 1,0 0-1,1 0 1,0 1-1,1-1 1,0 0 0,1 2-2,4 8 20,0-1 0,2 0 1,0-1-1,1 0 1,0 0-1,2-1 1,0-1-1,1 0 1,3 2-21,1 1 16,1-1 0,1 0 0,1-2 1,0 0-1,1-1 0,0-1 0,2-1 1,-1-1-1,2-1 0,-1-1 0,2-1 1,-1-1-1,1-2 0,0 0 0,0-1 1,10-1-17,0-5 27,-1-2 1,0-1-1,0-1 1,0-2 0,-1-2-1,0-1 1,0-2-1,-1 0 1,-1-3 0,22-12-28,-28 15 79,0-1 0,-1-2 0,0 0 0,-1-1 0,-1-1 1,0-1-1,-1-1 0,-1-1 0,-1-1 0,-1-1 0,-1 0 1,-1-1-1,-1-1 0,9-19-79,-20 35 64,0-1-1,0 0 1,-1 0 0,0 0 0,-1 0-1,0-1 1,0 1 0,-1-1-1,0 1 1,-1-1 0,0 1 0,0-1-1,-1 1 1,-1-1 0,1 1-1,-1-1 1,-1 1 0,0 0 0,0 0-1,-1 0 1,0 1 0,-1-1 0,-1-2-64,-9-4-19,-1 0 1,0 1 0,-1 1-1,0 1 1,-1 0 0,0 1 0,-1 1-1,0 1 1,-1 0 0,0 2-1,0 0 1,-1 2 0,0 0 0,-12-1 18,-61-14-2031,-2 5 1,-33 1 2030,-36-1-3145</inkml:trace>
  <inkml:trace contextRef="#ctx0" brushRef="#br0" timeOffset="135468.596">17338 13667 4073,'78'-36'9765,"-98"42"-7270,-22 15-2174,-40 10-207,-206-21 1178,257-10-1134,-20 1 226,0 1 0,0 3-1,-47 11-383,80-14 174,18-2-192,0 0 0,0 0 0,0 0 0,1 0 0,-1-1 0,0 1 0,0 0-1,0 0 1,0 0 0,0 0 0,1 0 0,-1 0 0,0-1 0,0 1 0,0 0 0,0 0 0,0 0-1,0 0 1,0-1 0,0 1 0,0 0 0,0 0 0,0 0 0,0 0 0,0-1 0,0 1 0,0 0-1,0 0 1,0 0 0,0-1 0,0 1 0,0 0 0,0 0 0,0 0 0,0 0 0,0-1 0,0 1-1,0 0 1,0 0 0,0 0 0,0 0 0,0-1 0,-1 1 0,1 0 0,0 0 0,0 0 18,31-16-4987,-8 5 1113</inkml:trace>
  <inkml:trace contextRef="#ctx0" brushRef="#br0" timeOffset="135768.143">16863 13485 7290,'-1'-9'2323,"1"9"-2221,1-1 1,-1 1-1,0-1 0,0 1 0,0-1 1,1 1-1,-1 0 0,0-1 0,0 1 1,0-1-1,0 1 0,0-1 0,0 1 1,0-1-1,0 1 0,0-1 1,0 1-1,0-1 0,0 1 0,0-1 1,0 1-1,-1 0 0,1-1 0,0 1 1,0-1-1,0 1 0,-1-1 0,1 1 1,0 0-1,-1-1 0,1 1 1,0 0-1,-1-1 0,1 1 0,0 0 1,-1 0-1,1-1 0,-1 1 0,1 0 1,0 0-1,-1-1 0,1 1 0,-1 0 1,1 0-1,-1 0 0,1 0 1,-1 0-1,1 0 0,-1 0 0,1 0 1,0 0-1,-1 0 0,1 0 0,-1 0 1,1 0-1,-1 0 0,1 0 0,-1 0 1,1 1-1,-1-1 0,1 0 0,0 0 1,-1 1-1,1-1 0,-1 0 1,1 0-1,0 1-102,-188 159 200,149-125-68,-3-2 1,0-1-1,-2-3 1,-1-2-1,-2-1 0,0-3 1,-16 5-133,-28 8 685,91-36-683,1 0-1,0 0 1,0 0 0,0 0-1,-1 1 1,1-1-1,0 0 1,0 0 0,-1 0-1,1 1 1,0-1-1,0 0 1,-1 1 0,1-1-1,0 0 1,-1 1-1,1-1 1,0 1-1,-1-1 1,1 1 0,-1-1-1,1 1 1,-1 0-1,1-1 1,-1 1 0,1 0-1,-1-1 1,0 1-1,1 0 1,-1 0 0,0-1-1,0 1 1,0 0-1,1 0 1,-1-1 0,0 1-1,0 0 1,0 0-1,0 0 1,0-1 0,0 1-1,-1 0 1,1 0-1,0-1 1,0 1-1,0 0 1,-1 0 0,1-1-1,0 1 1,-1 0-1,1-1 1,-1 1 0,1 0-1,-1-1 1,1 1-1,-1-1 1,1 1 0,-1 0-1,0-1 1,1 0-1,-1 1 1,0-1 0,1 1-1,-1-1 1,0 0-1,1 1 1,-1-1-2,108-1-55,-28-6-169,223-13 130,-104 30-3221,-102 7 526</inkml:trace>
  <inkml:trace contextRef="#ctx0" brushRef="#br0" timeOffset="143981.759">17198 2406 3209,'-1'21'6895,"-4"2"-3740,-1 0-2659,1 15-163,-17 53 958,12-72-1076,0 0-1,-1-1 1,-1 0-1,-1-1 1,-1-1-1,0 0 1,-1 0-215,5-3 52,-1 0 0,2 1 1,0 1-1,1-1 0,0 2 0,1-1 0,0 1 1,2 0-1,0 0 0,0 4-52,-14 36 50,-44 144 167,61-189-196,-1-1 0,0 1 0,0-1 0,0 0 0,-2 0-1,1 0 1,-1-1 0,-6 9-21,-121 187 530,31-66-172,-13 56-323,-118 110 82,162-204-6,-62 68-111,61-79 40,4 2 0,-5 18-40,19-27 23,-3-2 0,-4-3-1,-21 17-22,-143 157 81,86-93-35,-7-6-1,-19 4-45,-163 176 30,165-163 7,-114 90-37,25-51 24,14-12 2,-28 1-11,-4 28-7,-10-4-1,-13-16 6,-12 7-1,-16 1 6,-15-10-20,-4 1 18,-8 13-29,5-21 33,-5 5-3,-13-9 6,-12-22-11,12 3 3,-4 12 10,265-132-17,-3-5 0,-59 18-8,20-22 19,-86 14-19,-129 37 34,6 10-27,31 15 21,17 21 41,14-20 45,144-70-63,-303 97 26,277-97 952,-121 55-1029,287-105-4,-6 3-9,0 0 0,0 0 0,0-1 0,0-1 0,-1 0 0,0 0 1,0-1-1,1 0 0,-1-1 0,0 0 0,0 0 0,0-2 0,0 1 1,0-1-1,0-1 0,0 0 0,0-1 0,-1 0 13,6 0-234,-45-15-8432,34 17 3236</inkml:trace>
  <inkml:trace contextRef="#ctx0" brushRef="#br0" timeOffset="152077.02">3986 9024 9786,'3'-3'2305,"8"-3"815,4 3-2880,12-3-128,5 3-112,15-5-8,6-3-24,17-10 16,-2-2 0,16-10-120,-7-2-224,2-6-2720,-12-1 687</inkml:trace>
  <inkml:trace contextRef="#ctx0" brushRef="#br0" timeOffset="152333.863">5274 8833 8882,'35'19'2512,"-11"-12"593,8 2-2449,0-8-400,6-2-88,-2-5-112,10 1 8,-2 0-32,10 2 0,-2 5-104,7 7-344,-4 2-88,12-2-2649,-7-2 505</inkml:trace>
  <inkml:trace contextRef="#ctx0" brushRef="#br0" timeOffset="152645.632">6891 8919 3961,'64'18'992,"12"-7"376,-3-25-1176,9-5-1400,-12-15 456</inkml:trace>
  <inkml:trace contextRef="#ctx0" brushRef="#br0" timeOffset="152991.494">7885 9001 4881,'45'-3'882,"-1"-1"1,1-3-1,-2-2 0,1-1 1,18-8-883,-40 9 21,1 2 0,1 1 0,-1 1 0,1 1 0,0 1 0,0 1 0,0 1 0,0 1 0,0 1 0,0 1 0,0 1 0,0 2 0,14 4-21,77 49-150,-96-46 145,0-1-1,1-1 0,0 0 1,0-2-1,1 0 0,0-2 1,5 1 5,9-4-9,0-1-1,-1-2 1,1-2 0,-1-1 0,1-1 0,-1-2 0,0-2-1,-1-1 1,15-6 9,-5 2 48,0 2-1,0 2 1,0 2-1,1 1 0,19 2-47,-43 6 176,0 0-1,-1 1 0,1 1 1,-1 1-1,0 1 1,0 0-1,0 2 0,-1 0 1,0 1-1,9 7-175,-14-8 91,2-1 1,-1 0-1,1-1 0,0 0 0,1-1 1,-1-1-1,1 0 0,0-1 1,0-1-1,0-1 0,0 0 0,0-1 1,0 0-1,0-2 0,0 1 1,0-2-1,0-1 0,12-3-91,91-29 494,-117 35-483,1 1 1,-1 0 0,1 1 0,-1-1-1,1 0 1,-1 1 0,1-1 0,-1 1-1,1 0 1,-1 0 0,0 0 0,1 0-1,-1 0 1,0 1 0,0-1 0,0 1 0,0-1-1,0 1 1,0 0 0,0-1 0,0 1-1,-1 0 1,1 0 0,-1 1 0,0-1-1,1 0 1,-1 0 0,0 1 0,0-1-1,-1 0 1,1 1 0,0-1 0,-1 1-1,1-1 1,-1 1 0,0-1 0,0 1 0,0-1-1,0 1-11,16 48-2444,-4-36 514</inkml:trace>
  <inkml:trace contextRef="#ctx0" brushRef="#br0" timeOffset="153380.981">10352 9435 9978,'-9'30'2073,"0"24"983,2 8-2968,0 20-8,4-5-8,5 23 16,1-12-40,-1 0 8,2-17-32,-2 4-16,-2-25-88,-2 0-168,-4-9-2864,-6 0 815</inkml:trace>
  <inkml:trace contextRef="#ctx0" brushRef="#br0" timeOffset="153724.184">10275 10934 9010,'-40'282'6265,"54"-200"-6753,-12-72 356,0 0 0,-1 1 0,0-1 0,-1 0 0,0 1 0,-1-1 0,0 0 0,0 0-1,-3 10 133,0 1-44,-12 75 0,1-7 137,3 0 0,4 15-93,13 44 478,-1 27 917,-17 24 520,13-186-1862,1-21-1168,0-21-1837,-5-10-44</inkml:trace>
  <inkml:trace contextRef="#ctx0" brushRef="#br0" timeOffset="154638.436">9783 12770 5753,'5'-3'1342,"7"-10"4295,-11 14-1531,0 11-3336,-39 104 1120,-134 327-1210,155-362-606,17-80-72,0 1-1,0-1 1,0 0-1,0 1 0,0-1 1,1 0-1,-1 0 1,0 1-1,1-1 0,-1 0 1,1 0-1,0 0 1,-1 1-1,1-1 0,0 0 1,0 0-1,-1 0 1,1 0-1,0 0 0,0-1 1,0 1-1,0 0 0,0 0 1,1 0-1,-1-1 1,0 1-1,0-1 0,0 1 1,1-1-1,-1 1 1,0-1-1,0 0 0,1 0 1,-1 1-1,0-1 1,1 0-1,-1 0 0,0 0 1,1-1-1,0 1-1,59-14 34,-56 13-33,87-33 51,88-23 116,-117 56-1244,-26 19-3049,-13 2 421</inkml:trace>
  <inkml:trace contextRef="#ctx0" brushRef="#br0" timeOffset="155483.85">10134 12662 8346,'-10'-50'8138,"6"67"-6485,5 40-1509,2 1 0,3-1 0,2 0 0,2-1 0,5 6-144,-13-52 33,0 0 11,-1 0 0,1 0 0,1 0-1,0-1 1,0 1 0,1-1 0,0 0 0,1 0 0,0-1 0,0 1 0,0-1-1,1 0 1,1 0 0,3 3-44,-8-10 13,-1 0-1,1 0 0,0 0 1,-1 0-1,1 0 0,-1-1 1,1 1-1,0-1 0,0 1 1,-1-1-1,1 1 0,0-1 1,0 0-1,0 0 1,-1 0-1,1 0 0,0 0 1,0-1-1,0 1 0,-1 0 1,1-1-1,0 1 0,-1-1 1,1 0-1,0 0 1,-1 0-1,1 1 0,-1-1 1,1 0-1,-1-1 0,1 1 1,-1 0-1,0 0 0,0-1 1,1 1-1,-1-1 0,0 1-12,26-61 443,-27 56-459,1 0 0,-2 0 0,1 0 0,-1 0 0,0-1 0,0 1 0,-1 0 0,0 0 0,0 1 0,0-1 0,-1 0-1,0 1 1,0-1 0,0 1 0,-1 0 0,0 0 0,0 0 0,0 1 0,0-1 0,-1 1 0,1 0 0,-1 1 0,0-1 0,-1 1-1,1 0 1,0 0 0,-1 0 0,0 1 0,0-1 0,1 2 0,-1-1 0,0 1 0,-1 0 0,1 0 0,0 0 0,0 1 0,-2 0 16,5 0-22,-1 0 0,1 0 1,0 0-1,-1 1 1,1 0-1,0-1 1,0 1-1,0 0 0,0 0 1,0 1-1,0-1 1,0 1-1,0-1 1,0 1-1,1 0 0,-1 0 1,-1 1 21,28-4-104,-10-5 116,-1 1 1,0-2-1,0 1 1,-1-2-1,0 0 0,0 0 1,-1-1-1,5-5-12,79-49-93,-111 81-2755,-16 3-518,-5 3-251</inkml:trace>
  <inkml:trace contextRef="#ctx0" brushRef="#br0" timeOffset="155816.523">9976 12964 7986,'-14'-1'2680,"11"-1"337,6-4-2153,11-6-304,6-3-184,13-10 120,2 1 41,8-3 71,-4 1-120,5 2-72,-9 6-208,3-1-64,-11 10-96,-4 5-344,-9 5-424,-7 4-385,-5 4-2591,-13 6 319</inkml:trace>
  <inkml:trace contextRef="#ctx0" brushRef="#br0" timeOffset="156429.992">9935 13004 4273,'-7'6'3841,"7"-6"-945,-2-2-215,17-11-2057,2-6-304,13-10-16,8-2-72,15-13 56,-6 4-392,5 7-2952,-16 12 839</inkml:trace>
  <inkml:trace contextRef="#ctx0" brushRef="#br0" timeOffset="158463.975">2267 8833 7426,'0'-9'3060,"-2"14"-469,-3 18-866,-3 82-1477,4 1 1,5-1-1,5 2-248,-5-89 23,-1-1 32,1 1-1,1-1 0,0 0 0,1 0 0,1 0 0,1 0 0,5 11-54,-10-27 22,0 0 0,0 0 0,0 0 0,1 0 0,-1 0 0,1 0 0,-1 0-1,1 0 1,-1 0 0,1 0 0,0 0 0,-1 0 0,1 0 0,0 0 0,0 0 0,-1 0 0,1-1 0,0 1 0,0 0 0,0-1 0,0 1 0,0-1 0,0 1 0,0-1 0,0 1 0,0-1 0,1 0 0,-1 1 0,0-1 0,0 0 0,0 0 0,0 0 0,0 0 0,1 0 0,-1 0 0,0 0 0,0-1 0,0 1-1,0 0 1,0 0 0,0-1 0,0 1 0,0-1 0,0 1 0,0-1 0,0 1 0,0-1 0,0 0 0,0 0 0,0 1 0,0-1 0,0 0 0,-1 0 0,1 0 0,0 0-22,50-83 1084,104-269 413,-140 329-1432,-7 28-28,-9 75-9,0-54-21,-3 17 17,1 0-1,3-1 1,1 1-1,2 0 1,2-1-1,4 13-23,-9-53 2,0 0 1,0 1-1,0-1 0,0 1 0,0-1 1,0 0-1,1 1 0,-1-1 0,0 0 0,1 1 1,-1-1-1,1 0 0,0 1 0,-1-1 0,1 0 1,0 0-1,0 0 0,0 0 0,0 0 1,0 0-1,0 0 0,0 0 0,0 0 0,0 0 1,0 0-1,0-1 0,1 1 0,-1-1 1,0 1-1,0-1 0,1 1 0,-1-1 0,0 1 1,1-1-1,-1 0 0,1 0 0,-1 0 0,0 0 1,1 0-1,-1 0 0,0 0 0,1 0 1,-1-1-1,1 1 0,-1 0 0,0-1 0,1 1 1,-1-1-1,0 0 0,0 1 0,0-1 0,1 0 1,-1 0-1,0 0 0,0 0 0,0 0 1,0 0-1,0 0 0,-1 0 0,1 0 0,0 0 1,0-1-3,23-27 89,-1-2 0,-2 0 0,-1-2 0,-2 0 0,-1-1 0,-1-1 0,4-16-89,-2 9 79,70-181 436,-77 196-384,-9 21-46,-6 17-34,-30 89-442,16-32-4932,18-67 5145,-6 18-3910</inkml:trace>
  <inkml:trace contextRef="#ctx0" brushRef="#br0" timeOffset="158930.582">3083 8352 7706,'2'-23'5390,"0"37"-1013,-1 37-3925,3 0 1,1 0-1,3-1 1,5 13-453,-10-47 16,1 0 0,0-1 1,1 1-1,1-1 0,1-1 1,0 1-1,1-1 0,0 0 1,1 0-1,1-1 0,0-1 1,1 0-1,5 5-16,-12-14 10,0 0 0,0 0 0,0-1 0,1 1 0,-1-1 0,1 0 0,-1-1-1,1 1 1,0-1 0,0 0 0,0 0 0,0 0 0,-1 0 0,1-1 0,4 0-10,-8 0 8,1 0 0,-1 0 0,0 0 0,0 0 0,1-1 0,-1 1-1,0 0 1,0-1 0,0 1 0,1-1 0,-1 1 0,0-1 0,0 1 0,0-1 0,0 0-1,0 0 1,0 1 0,0-1 0,0 0 0,0 0 0,0 0 0,-1 0 0,1 0 0,0 0-1,-1 0 1,1 0 0,-1 0 0,1-1 0,-1 1 0,1 0 0,-1 0 0,0 0 0,1-1-1,-1 1 1,0 0 0,0 0 0,0-1 0,0 1 0,0 0 0,-1-1-8,-11-50 212,9 44-237,0 1-1,-1-1 1,0 1-1,-1 0 0,1 0 1,-1 0-1,-1 1 1,1 0-1,-1 0 1,0 0-1,-1 0 0,1 1 1,-1 0-1,0 1 1,0-1-1,-1 2 1,1-1-1,-1 1 1,0 0-1,0 0 0,0 1 1,0 0-1,0 0 1,0 1-1,-1 0 1,1 1-1,0 0 0,-1 0 1,-5 1 25,10 1-7,1-1 0,0 0 0,0 1 1,0-1-1,0 1 0,0 0 0,0 0 1,0 0-1,0 0 0,1 1 0,-1-1 0,1 1 1,0 0-1,0-1 0,0 1 0,0 0 0,0 0 1,1 0-1,-1 0 0,1 1 0,0-1 1,0 0-1,0 2 7,1-4-2,0 0 1,0-1 0,1 1 0,-1 0-1,0-1 1,1 1 0,-1-1-1,0 1 1,1 0 0,-1-1-1,1 1 1,-1-1 0,1 0 0,-1 1-1,1-1 1,-1 1 0,1-1-1,0 0 1,-1 1 0,1-1 0,0 0-1,-1 1 1,1-1 0,0 0-1,-1 0 1,1 0 0,0 0-1,-1 0 1,1 0 0,0 0 0,-1 0-1,1 0 1,0 0 0,0 0-1,-1 0 1,1 0 0,0-1-1,-1 1 1,1 0 0,0-1 0,-1 1-1,1 0 1,0-1 1,33-13 6,-32 13-6,98-60 104,-81 47-90,1 1 0,1 1 0,0 1 0,0 0 0,1 2 0,9-3-14,-29 11 1,-1 1 0,0-1-1,1 0 1,-1 0-1,1 1 1,-1-1-1,1 1 1,-1-1-1,1 1 1,0 0-1,-1-1 1,1 1-1,0 0 1,-1 0 0,1 0-1,-1 0 1,1 1-1,0-1 1,-1 0-1,1 1 1,-1-1-1,1 1 1,-1-1-1,1 1 1,-1 0 0,1-1-1,-1 1 1,1 0-1,-1 0 1,0 0-1,0 0 1,0 1-1,1-1 1,-1 0-1,0 0 1,0 1-1,-1-1 1,1 0 0,0 1-1,0-1 1,-1 1-1,1-1 1,-1 1-1,1 0 1,-1-1-1,0 1 1,1-1-1,-1 1 1,0 0-1,0-1 1,0 1 0,0 0-1,-1-1 1,1 1-1,0-1 1,-1 1-1,1 0 0,-2 0-66,1 0 0,-1 0 1,0 0-1,1-1 0,-1 1 0,0 0 0,0-1 0,-1 1 0,1-1 0,0 0 1,0 0-1,-1 1 0,1-2 0,0 1 0,-1 0 0,1 0 0,-1-1 1,1 1-1,-1-1 0,1 0 0,-1 0 0,0 0 0,1 0 0,-1 0 0,1-1 1,-1 1-1,1-1 0,-1 1 0,1-1 0,-1 0 0,0-1 66,-18-1-916,-23 0-2385,-11-3-122</inkml:trace>
  <inkml:trace contextRef="#ctx0" brushRef="#br0" timeOffset="159375.928">2971 8745 5697,'0'15'2129,"6"-11"535,11-5-1279,14-16-257,7-9-32,19-13 120,-1-7-352,6-4-63,-9 9-281,-3 5-152,-15 13-176,-11 11-528,-16 12 24,-25 14-3321,-13 2 672</inkml:trace>
  <inkml:trace contextRef="#ctx0" brushRef="#br0" timeOffset="159749.518">3211 8344 3465,'-17'68'6890,"1"-1"-3511,-54 206-2232,-13 28-874,78-272-332,10-26-61,22-70-964,-8 1-1395,-1-11 77</inkml:trace>
  <inkml:trace contextRef="#ctx0" brushRef="#br0" timeOffset="159980.418">2942 8639 8578,'-9'-5'2520,"4"-3"553,8 1-2465,7-1-216,0 4-248,11 4-232,7 6-120,5 7-192,5 3-528,1 0-2145,-5-13 489</inkml:trace>
  <inkml:trace contextRef="#ctx0" brushRef="#br0" timeOffset="160241.312">3165 7928 5217,'-90'116'8639,"60"-67"-8196,3 2 0,2 0-1,2 2 1,-15 53-443,27-71 11,3 1-1,0 1 1,2 0-1,2 0 1,2 0-1,1 0 1,2 0-1,1 0 1,2 0-1,2 0 1,1 0-1,2-1 1,1 0 0,2-1-1,1-1 1,2 1-1,4 3-10,-13-26-6,1 0 0,0-1 0,1 0 0,0 0 0,0 0 0,1-1 0,1-1 0,-1 1 0,2-2 0,-1 1 0,1-1 0,0-1 0,1 0 0,0-1 0,0 0 0,0 0-1,1-2 1,0 1 0,0-2 0,0 0 0,5 1 6,-3-3 43,0-1-1,0 0 1,0-1-1,0-1 0,-1 0 1,1-1-1,-1 0 1,1-2-1,-1 1 0,0-2 1,-1 0-1,1 0 1,-1-1-1,0-1 0,-1 0 1,0-1-1,0 0 1,-1-1-1,-1 0 1,7-8-43,3-7 229,-2 0 0,0 0 0,-2-2 0,-1 0 0,-1-1 0,-1 0 0,-1-1 0,4-20-229,-9 28 96,0-1 1,-1 0-1,-1-1 1,-1 0 0,-1 1-1,-1-1 1,-1 0-1,-1 0 1,-1 0-1,-1 0 1,-1 0-1,-1 0 1,-1 1-1,-1 0 1,-1 0-1,-3-4-96,7 20-77,0 0-1,-1 0 0,1 0 1,-1 1-1,-1-1 0,1 1 1,-1 0-1,0 0 0,0 1 1,-1-1-1,1 1 0,-1 0 1,0 1-1,0-1 0,0 1 1,0 1-1,-1-1 0,1 1 1,-1 0-1,0 0 0,1 1 1,-1 0-1,0 0 0,0 1 1,0-1-1,0 2 0,0-1 1,0 1-1,1 0 0,-6 1 78,-68 28-3526,7 12-360</inkml:trace>
  <inkml:trace contextRef="#ctx0" brushRef="#br0" timeOffset="161212.621">1408 1955 3137,'-37'-59'5954,"34"52"-5667,1 1 1,-1-1-1,-1 1 1,1 0-1,-1 0 1,0 0-1,-1 0 1,1 1-1,-1-1 1,0 1 0,-1 0-1,1 1 1,-1-1-1,0 1 1,0 0-1,0 1 1,0 0-1,-1 0 1,1 0 0,-1 0-1,0 1 1,-1 0-288,-4 3 69,0 0 1,0 0 0,0 1-1,0 1 1,1 0-1,-1 1 1,1 0 0,0 0-1,0 2 1,0-1 0,1 1-1,-1 1 1,1-1 0,1 2-1,0 0 1,0 0-1,0 0 1,1 1 0,0 0-1,1 1 1,0 0 0,0 0-1,-3 9-69,-20 34 11,3 2 0,2 1 0,2 1 0,3 2 0,3-1 0,-8 49-11,6-12 4,4 0 1,4 1-1,3 21-4,7-76-5,1 1 0,2 0 0,2-1-1,2 0 1,2 1 0,1-2 0,4 6 5,-9-33-4,1 1 0,1 0-1,0-1 1,1 0 0,0-1 0,1 0-1,0 0 1,1 0 0,0-1 0,6 4 4,-10-10-2,0-1-1,0 0 1,1 0 0,0-1 0,-1 1-1,2-1 1,-1-1 0,0 1 0,0-1 0,1 0-1,-1 0 1,1-1 0,-1 0 0,1 0-1,0-1 1,0 0 0,-1 0 0,1 0 0,0-1-1,-1 0 1,1 0 0,-1-1 0,3 0 2,20-9 12,-2-1 0,0-1 0,0-1 0,-2-2 0,1 0 1,-2-2-1,0 0 0,-2-2 0,6-6-12,30-29 83,-2-2 1,-3-2-1,-2-3 0,5-13-83,-10 7 141,-2-2 0,-4-1-1,-3-3 1,-3-1 0,-3-1 0,1-18-141,-25 70 68,-1 1 1,-1-1-1,-1 0 1,-1 0 0,-2-1-1,0 1 1,-1 0-1,-2-1 1,-2-10-69,2 26 29,0 1 1,0-1-1,-1 0 0,-1 1 1,1-1-1,-1 1 0,-1 0 1,0 0-1,0 1 0,0-1 1,-1 1-1,0 0 0,0 1 1,-1-1-1,0 1 0,0 1 1,0-1-1,-1 1 0,0 0 1,0 1-1,0 0 0,0 0 1,-1 1-1,0 0 1,-8-2-30,1 2-15,0 0 0,0 1 0,0 0 0,-1 2 0,1-1 0,0 2 0,-1 0 0,1 2 0,0-1 1,0 2-1,0 0 0,0 1 0,-4 2 15,10-2-428,-1-1-1,2 2 1,-1-1 0,1 1-1,-1 1 1,2-1 0,-1 2 0,1-1-1,0 1 1,0 0 0,1 1-1,-5 7 429,-13 33-3702</inkml:trace>
  <inkml:trace contextRef="#ctx0" brushRef="#br0" timeOffset="162459.846">19171 1670 9346,'-15'-4'399,"0"1"-1,0 0 1,0 1-1,-1 1 1,1 0-1,0 2 1,-1-1 0,1 2-1,0 0 1,0 1-1,0 0 1,0 1-1,1 1 1,-1 0 0,-4 3-399,-70 30 223,2 3 0,2 4 0,-42 31-223,85-50 242,2 2-1,0 2 1,2 1-1,2 2 1,1 2-1,1 1 1,2 1-1,-17 28-241,32-40 68,1 1-1,1 0 0,1 1 0,2 1 1,1 0-1,1 0 0,1 1 0,2 0 1,1 1-1,1 0 0,1 0 0,2 0 1,1 0-1,2 0 0,0 0 0,2 0 1,2 0-1,0 0 0,9 25-67,-8-41-7,0 0 0,0-1 0,2 0 0,-1 0 0,1 0 0,1-1 0,1-1 1,-1 1-1,2-1 0,0-1 0,0 0 0,0-1 0,1 0 0,1 0 0,0-2 0,0 1 0,0-2 0,1 0 0,14 5 7,-6-7 14,1-1 1,0-1-1,0-1 0,0-1 0,0-1 0,-1-1 1,1-1-1,0-1 0,-1-1 0,0-1 1,0-1-1,0-1 0,-1-1 0,0 0 0,0-3-14,197-127 667,-202 127-593,20-14 132,-1-2 0,-2-1 1,-1-1-1,-1-2 1,-2-2-1,-1 0 0,-1-2 1,0-5-207,-7 11 101,-2-2 1,-1 0-1,-1-1 1,-2 0-1,-1-2 1,-2 1-1,-1-1 1,-2-1-1,2-23-101,-8 48 1,-1 0-1,-1 0 1,1 0 0,-2 0-1,1 0 1,-2 0-1,1 0 1,-1 0 0,-1 0-1,0 1 1,-1-1-1,0 1 1,0 0 0,-1 0-1,0 1 1,-1-1 0,0 1-1,-1 0 1,0 0-1,0 1 1,-1 0 0,0 1-1,0-1 1,-1 1-1,-3 0-64,-1 0 0,1 1 0,-1 0 0,-1 1 0,1 0 0,-1 1 0,0 1 0,0 0-1,0 1 1,0 0 0,0 1 0,0 1 0,-1 0 0,-11 2 64,-1 2-608,1 1-1,-1 0 0,1 2 1,1 2-1,0 0 0,0 1 1,-14 9 608,-92 55-3165</inkml:trace>
  <inkml:trace contextRef="#ctx0" brushRef="#br0" timeOffset="164610">3337 7620 7242,'107'-96'3647,"34"-61"-3277,18-19-409,94-59 495,214-182 445,58-44-148,67-80 101,-1-17-176,-401 377-517,-23 32 406,150-101-567,-112 113 888,16 3-888,-182 110 111,-19 12-55,180-120 857,-196 128-875,-1 2-10,-1 1 0,1-1 0,-1 1 0,0-1 1,0 0-1,0 0 0,0 0 0,0 0 0,0 0 0,-1-1 1,1 1-1,-1 0 0,1-1 0,-1 1 0,0-1 1,0 0-1,0 1 0,0-1 0,-1 0 0,1 0 1,-1 1-1,1-3-28,-1 4-67,-1 1 1,1-1 0,0 0-1,0 1 1,-1-1-1,1 0 1,0 1-1,0-1 1,-1 0-1,1 1 1,-1-1-1,1 1 1,-1-1-1,1 1 1,-1-1-1,1 1 1,-1-1 0,1 1-1,-1 0 1,0-1-1,1 1 1,-1 0-1,0-1 1,1 1-1,-1 0 1,0 0-1,1-1 1,-1 1-1,0 0 1,1 0 0,-1 0-1,0 0 1,1 0-1,-1 0 1,0 0-1,0 0 1,1 1-1,-1-1 1,0 0-1,1 0 1,-1 1-1,0-1 1,1 0 0,-1 1-1,1-1 1,-1 0-1,0 1 1,1-1-1,-1 1 67,-29 14-2580</inkml:trace>
  <inkml:trace contextRef="#ctx0" brushRef="#br0" timeOffset="165697.512">9732 12410 6281,'-62'-125'6745,"0"-74"-5072,48 148-1369,-81-340 90,-16-173 214,6-94-232,17 1-325,8-99-42,17-38 3,4 96 4,42 550 13,-7 2-1,-34-115-28,-5 60 94,-39-73-94,-82-211 274,133 321-125,8-2 0,1-35-149,-18-173 1092,58 362-961,-1-1-1,-1 0 1,0 1 0,-1 0-1,0 0 1,0 0 0,-2 1-1,-3-7-130,-142-159 1290,140 157-1725,1 0-1,0 0 1,2-1 0,0 0 0,-5-20 435,17 55-3616</inkml:trace>
  <inkml:trace contextRef="#ctx0" brushRef="#br0" timeOffset="166452.016">3905 2257 4809,'90'15'6285,"-2"0"-4842,345 24-274,62 12-1037,32 41-101,-514-90-30,535 112 184,-44-15 238,-305-54 313,72 32-736,-191-51 199,-2 4 1,-1 3-1,-2 4 0,20 15-199,235 145 406,-307-185-377,0-1 0,1-1 0,0-1 0,1-2 0,13 3-29,-28-8 21,1 0-1,-1-2 0,0 1 1,1-1-1,-1 0 1,1-1-1,-1 0 0,0-1 1,0 0-1,4-2-20,35-17-390,-3-23-2335</inkml:trace>
  <inkml:trace contextRef="#ctx0" brushRef="#br0" timeOffset="167599.515">18533 2125 9874,'-41'-26'4901,"-41"21"-4483,64 6-582,-668 38-667,106 27 1550,-126 62-430,-97 61-166,381-106-23,-26-17-100,-140 3 34,294-31-24,-41 6 26,-140 43-36,-310 131-4,57 10 4,132-46 96,152-64 26,70-45 396,121-26 243,140-30-754,112-17-18,-1 0 0,0 0-1,1 0 1,-1-1 0,1 1 0,-1-1 0,1 1-1,-1-1 1,1 0 0,-1 1 0,1-1 0,0 0 0,-1 0-1,1 0 1,0 0 0,0 0 0,-1 0 0,1 0-1,0-1 1,0 1 0,0 0 0,1-1 0,-1 1 0,0-1-1,0 1 1,1 0 0,-1-1 0,1 0 0,-1 1-1,1-1 1,0 0 11,-7-18-2491</inkml:trace>
  <inkml:trace contextRef="#ctx0" brushRef="#br0" timeOffset="169834.126">7289 1189 8754,'20'-64'5400,"-22"55"-3689,-6 23-989,5-7-649,-212 479 1622,98-208-1079,104-233-524,18-31-16,14-35-20,46-82 29,-5-2 0,-4-3 1,-4-4-86,-11 28 38,-5 0 0,-3-3 1,19-78-39,-50 136-54,-41 199-262,33-142 285,-15 46 37,4 2 1,3 0 0,4 0-1,3 1 1,3 0-1,3 0 1,5 10-7,9 1 85,-38-163 469,18 53-493,1 5-44,0 1 1,1-1-1,1 0 1,0 0-1,2-1 1,0 1-1,0 0 1,2-1-1,0 1 0,1-1 1,1 1-1,2-5-17,0 14-12,0 1 1,1-1-1,0 1 0,0 0 0,1 1 0,0-1 1,0 1-1,0 0 0,1 0 0,0 1 0,0 0 1,0 0-1,1 1 0,0 0 0,0 0 0,0 1 0,0 0 1,0 0-1,1 1 0,-1 0 0,1 1 0,0 0 1,-1 0-1,1 0 0,0 1 0,-1 1 0,1 0 1,0 0-1,-1 0 0,1 1 0,-1 0 0,1 1 1,-1 0-1,0 0 0,7 5 12,-9-5-5,1 1 1,0 0-1,-1 0 0,0 1 1,0-1-1,0 2 0,-1-1 1,1 0-1,-1 1 0,-1 0 1,1 0-1,-1 1 0,0-1 1,0 1-1,-1 0 0,0 0 1,0 0-1,-1 1 0,0-1 1,0 0-1,-1 1 0,1-1 1,-2 1-1,1 0 0,-1-1 1,0 2 4,-5 2 202,2-25-8,24-181 279,-14 36-224,-12 134-58,5 25-183,0 0 0,1 1-1,-1-1 1,0 0 0,0 1-1,0-1 1,0 0 0,0 1-1,0-1 1,0 0 0,0 1 0,0-1-1,0 0 1,0 1 0,0-1-1,0 0 1,0 1 0,0-1 0,-1 0-1,1 1 1,0-1 0,0 0-1,0 1 1,0-1 0,-1 0-1,1 1 1,0-1 0,0 0 0,-1 0-1,1 1 1,0-1 0,0 0-1,-1 0 1,1 0 0,0 1 0,-1-1-1,1 0 1,0 0 0,-1 0-1,1 0 1,0 0 0,-1 0-1,1 0 1,0 0 0,-1 0 0,1 0-1,0 0 1,-1 0 0,1 0-1,0 0 1,-1 0 0,1 0-1,0 0 1,-1 0 0,1 0 0,0 0-1,-1 0 1,1-1 0,0 1-1,-1 0 1,1 0 0,0 0 0,-1-1-8,1 4 1,-1-1 1,1 1 0,0-1 0,0 1-1,0-1 1,0 1 0,0 0 0,0-1 0,1 1-1,-1-1 1,1 1 0,0-1 0,-1 0-1,1 1 1,0-1 0,1 0 0,-1 1 0,0-1-1,1 0 1,-1 0 0,1 0 0,0 0-1,-1 0 1,1-1 0,0 1 0,0 0 0,0-1-1,0 1 1,1-1 0,-1 0 0,0 0-1,1 0 1,-1 0 0,0 0 0,1-1 0,-1 1-1,1 0 1,-1-1 0,1 0 0,0 0-1,-1 0 1,2 0-2,5-4 12,-1 0-1,-1-1 1,1 0-1,-1-1 1,0 0-1,0 0 1,0 0-1,5-8-11,-11 13 2,14-14 21,-2-1 0,1 0 0,-2-1 0,0 0 0,-1-1 0,-1-1 0,-1 1 0,0-2 0,-2 1 0,0-1 0,-1 0 0,-1-1 0,-1 1 0,-1-1 0,0 0 0,-2-9-23,-1 25 7,1 1-1,-1 0-1,0 0 1,0 1-1,0-1 1,-1 0-1,1 0 1,-1 1-1,0-1 1,0 0-1,0 1 1,0-1-1,-1 1 1,1 0-1,-1-1 1,0 1-1,0 0 1,0 0-1,-1 0 1,1 0-6,0 3 0,0 0 0,0-1-1,1 1 1,-1 0 0,0 0 0,0 1 0,0-1 0,1 0 0,-1 0 0,0 1 0,0-1 0,1 1 0,-1 0 0,0 0 0,1-1-1,-1 1 1,1 0 0,-1 0 0,1 0 0,-1 0 0,1 1 0,0-1 0,0 0 0,-1 1 0,1-1 0,0 1 0,0-1-1,0 1 1,1-1 0,-1 1 0,0 0 0,1-1 0,-1 2 0,-11 23-12,1 1 0,1 0-1,1 1 1,2 0 0,1 0 0,0 10 12,2-21 2,1 1 0,0-1 1,2 1-1,0-1 1,1 1-1,1-1 0,0 1 1,1-1-1,1 1 1,1-1-1,1 0 0,0 0 1,1-1-1,1 1 1,0-1-3,-5-12 2,0-1 1,1 1-1,-1-1 1,1 1-1,0-1 1,0 0-1,0 0 1,0 0-1,0-1 1,1 1-1,-1-1 1,1 0-1,0 1 1,0-2-1,-1 1 1,1 0-1,0-1 1,1 0-1,-1 0 1,0 0-1,0 0 1,0-1-1,1 0 1,-1 0-1,0 0 1,0 0-1,1 0 1,-1-1-1,0 0 1,0 0-1,3-1-2,4-3 18,0-1 0,1 0 0,-2 0 0,1-1 1,-1-1-1,0 0 0,-1 0 0,1-1 0,-2 0 0,1-1 0,-1 0 0,-1 0 0,0-1 1,0 1-1,-1-2 0,-1 1 0,0-1 0,0 1 0,-1-1 0,-1-1 0,0 1 0,0 0 1,-1-1-1,-1 1 0,0-1 0,-1 0-18,-5-12 29,5 26-29,0-1-1,0 0 1,0 0-1,-1 1 0,1-1 1,0 0-1,0 0 1,0 1-1,0-1 0,0 0 1,0 0-1,0 1 1,-1-1-1,1 0 0,0 0 1,0 0-1,0 1 1,-1-1-1,1 0 1,0 0-1,0 0 0,0 0 1,-1 1-1,1-1 1,0 0-1,0 0 0,-1 0 1,1 0-1,0 0 1,0 0-1,-1 0 0,1 0 1,0 0-1,0 0 1,-1 0-1,1 0 1,0 0-1,0 0 0,-1 0 1,1 0-1,0 0 1,0 0-1,-1 0 0,1 0 1,0 0-1,0-1 1,-1 1-1,1 0 0,0 0 1,0 0-1,-1 0 1,1-1-1,0 1 0,0 0 1,0 0-1,0 0 1,-1-1-1,1 1 1,0 0-1,-4 15-18,1-1-1,1 1 0,0 0 0,0 1 1,2-1-1,0 0 0,1 0 0,0 0 0,1 0 1,1 0-1,0 0 0,2 3 20,-5-16 1,1 0 0,-1 1 0,1-1 1,0 0-1,0 0 0,0 0 0,0 0 0,0 0 0,0 0 0,0 0 1,0 0-1,1 0 0,-1-1 0,1 1 0,-1 0 0,1-1 0,0 1 0,0-1 1,0 0-1,0 1 0,0-1 0,0 0 0,0 0 0,0-1 0,0 1 0,0 0 1,0-1-1,1 1 0,-1-1 0,0 0 0,1 1 0,-1-1 0,0 0 0,0 0 1,1-1-1,-1 1 0,0 0 0,0-1 0,2 0-1,7-6 18,0 0 0,0 0 0,-1-1 0,0 0 0,0-1 0,-1 0 0,0-1 0,-1 0 0,0 0 1,0-1-1,-1 0 0,-1 0 0,0 0 0,0-1 0,-1 0 0,-1 0 0,3-10-18,9-49 68,-20 62-119,-3 33-21,3-8 53,1 0 0,1 0 1,0 1-1,2-1 0,0 0 0,0 1 0,2-1 0,2 13 19,-4-27 1,0-1 0,1 0 0,-1 1 0,0-1 0,1 1 0,-1-1 0,1 0 0,0 1 0,-1-1 0,1 0 0,0 1 0,0-1 0,0 0-1,0 0 1,0 0 0,0 0 0,0 0 0,0 0 0,0 0 0,0 0 0,1-1 0,-1 1 0,0 0 0,1-1 0,-1 1 0,0-1 0,1 1-1,-1-1 1,1 0 0,-1 1 0,1-1 0,-1 0 0,1 0 0,-1 0 0,1 0 0,-1 0 0,1-1 0,0 1-1,55-30 72,-37 14-36,0-2 0,-1 0-1,-1-2 1,-1 0-1,-1-1 1,9-14-36,-17 23 12,0 0 0,-1-1-1,0 0 1,-1 0 0,-1-1 0,0 0 0,-1 1 0,0-2 0,0-3-12,-4 5-26,-4 20-64,-2 24 38,1 1 1,1-1 0,2 1 0,1 0 0,2 0 0,2 14 51,-3-44 1,0 0 0,0 1 1,0-1-1,0 0 0,1 0 1,-1 0-1,1 0 0,-1 0 1,1 0-1,-1 0 0,1 0 1,0 0-1,0 0 0,0-1 1,0 1-1,1 0 0,-1 0 1,0-1-1,1 1 0,-1-1 1,1 1-1,0-1 0,-1 0 1,1 0-1,0 0 0,0 0 1,-1 0-1,1 0 0,0 0 1,0 0-1,0-1 0,0 1 1,0-1-1,1 1 0,-1-1 1,0 0-1,0 0 0,0 0 1,2 0-2,3-4 5,0 0-1,-1-1 1,1 0 0,-1 0 0,0 0 0,0-1 0,0 0-1,-1 0 1,0-1 0,0 1 0,0-1 0,-1 0 0,0 0-1,-1-1 1,0 1 0,2-5-5,-5 12 0,23-56-57,-1 0 1,-4-1-1,-1-1 0,-4-1 1,-2-1-1,-2 1 0,-3-1 1,-2-30 56,-7 2-531,-1 88 318,-8 84-97,-16 164 469,27-221-84,0 0 1,2 0 0,1 0-1,1 0 1,1-1-1,1 1 1,2-1-1,0 0 1,8 15-76,-12-35 10,-1 1 0,2-1 0,-1 0 0,1 0 1,0 0-1,0-1 0,0 1 0,1-1 0,0 0 0,0 0 0,1 0 0,-1-1 0,1 0 0,3 2-10,-8-6 3,-1 0 0,1 0 0,-1 0 0,0 0 0,1-1 0,-1 1-1,0 0 1,0 0 0,1 0 0,-1-1 0,0 1 0,1 0 0,-1-1 0,0 1-1,0 0 1,0 0 0,1-1 0,-1 1 0,0 0 0,0-1 0,0 1-1,0 0 1,1-1 0,-1 1 0,0-1 0,0 1 0,0 0 0,0-1 0,0 1-1,0 0 1,0-1 0,0 1 0,0 0 0,0-1 0,0 1 0,-1-1 0,1 1-1,0 0 1,0-1 0,0 1 0,0 0 0,-1-1 0,1 1 0,0 0-1,0 0 1,0-1 0,-1 1 0,1 0 0,0-1 0,-1 1 0,1 0 0,0 0-1,0 0 1,-1-1 0,1 1 0,0 0 0,-1 0 0,1 0 0,0 0 0,-1 0-1,1 0 1,-1 0 0,1-1 0,0 1-3,-1-1 6,-102-122 222,81 97-214,2-1 1,0-1 0,2-1-1,1 0 1,2-1 0,-10-26-15,24 54-2,0 1 0,1-1 1,-1 0-1,0 1 0,1-1 1,-1 1-1,1-1 0,0 0 1,0 0-1,-1 1 0,1-1 0,0 0 1,0 1-1,1-1 0,-1 0 1,0 1-1,0-1 0,1 0 1,-1 1-1,1-1 0,0 0 0,-1 1 1,1-1-1,0 1 0,0-1 1,0 1-1,0 0 0,0-1 1,0 1-1,0 0 0,1 0 1,-1 0-1,0 0 0,1 0 0,-1 0 1,1 0-1,-1 0 0,1 0 1,-1 1-1,1-1 0,0 1 1,-1-1-1,1 1 0,1-1 2,124-2-106,-47 5-3073,-71-2-768,-12 1-425</inkml:trace>
  <inkml:trace contextRef="#ctx0" brushRef="#br0" timeOffset="170101.619">8685 816 6025,'-26'-12'4273,"12"5"-624,10 6-952,8 1-1745,7 1-576,19 1-176,4 4-320,11 2-1849,5 4-1655,5 6-177</inkml:trace>
  <inkml:trace contextRef="#ctx0" brushRef="#br0" timeOffset="170508.728">9230 929 10706,'-52'62'7161,"-34"18"-4265,67-67-2578,18-13-318,1 0 0,0 0 0,-1 1 0,1-1 0,0 0 0,-1 0 0,1 0 0,0 0 0,-1 0 0,1 1 0,0-1 0,-1 0 0,1 0 0,0 0 0,-1 0 0,1 0 0,0 0 0,-1 0 0,1 0 0,0 0 1,-1 0-1,1 0 0,-1-1 0,1 1 0,0 0 0,-1 0 0,1 0 0,0 0 0,0 0 0,-1-1 0,1 1 0,0 0 0,-1 0 0,1-1 0,0 1 0,0 0 0,-1 0 0,1-1 0,0 1 0,0 0 1,0-1-1,-1 1 0,1 0 0,0-1 0,0 1 0,0 0 0,0-1 0,0 1 0,0 0 0,0-1 0,0 1 0,0 0 0,0-1 0,0 1 0,0-1 0,0 1 0,0 0 0,0-1 0,0 1 0,0 0 0,0-1 1,1 1-1,-1 0 0,0-1 0,0 1 0,0 0 0,0 0 0,1-1 0,8-24-338,-8 24 307,1 0-1,0 0 1,0 1 0,-1-1 0,1 0 0,0 1 0,0 0-1,0-1 1,0 1 0,0 0 0,0 0 0,0 0 0,0 0-1,0 0 1,0 0 0,0 1 0,-1-1 0,1 1 0,0-1-1,0 1 1,0 0 0,0 0 0,-1 0 0,1 0 0,0 0-1,-1 0 1,1 0 0,-1 0 0,1 1 0,-1-1 0,0 1-1,0-1 1,1 1 0,-1-1 0,0 1 0,0 0 0,0-1-1,-1 1 1,1 0 0,0 0 0,-1 0 0,1-1 0,-1 2 30,1 2-2,-1 0-1,0 0 1,0 0-1,0 0 1,-1 0-1,1 0 1,-1-1-1,0 1 0,-1 0 1,1 0-1,-1 0 1,0-1-1,0 1 1,-1-1-1,1 0 1,-1 0-1,0 1 0,0-2 1,0 1-1,-1 0 1,1-1-1,-1 1 1,0-1-1,-1 0 4,-19 19 217,-2-1 0,-1-2 0,0 0-1,-2-2 1,0-1 0,0-2 0,-12 4-217,21-12 236,26-16-716,90-82-2273,-55 50 627</inkml:trace>
  <inkml:trace contextRef="#ctx0" brushRef="#br0" timeOffset="171128.81">9424 773 10058,'-5'3'6301,"2"16"-4240,3-17-1880,-6 56 1172,2-30-1027,1 0 0,1 1 0,1-1 0,2 1 0,1-1 1,1 0-1,2 1-326,-6-27 5,1 0 1,0-1 0,0 1 0,1 0-1,-1-1 1,0 1 0,1 0-1,-1-1 1,0 1 0,1-1 0,0 1-1,-1 0 1,1-1 0,0 1-1,0-1 1,0 0 0,0 1-1,0-1 1,0 0 0,0 0 0,1 1-1,-1-1 1,0 0 0,1 0-1,-1 0 1,1-1 0,-1 1 0,1 0-1,-1 0 1,1-1 0,-1 1-1,1-1 1,0 0 0,-1 1-1,1-1 1,0 0 0,-1 0 0,1 0-1,0 0 1,-1 0 0,1 0-1,0-1 1,0 1-6,4-3 7,-1 0 1,0-1-1,0 1 0,-1-1 1,1 0-1,-1 0 0,1-1 1,-1 1-1,-1-1 0,1 0 1,2-4-8,-3 4 4,126-190 198,-106 169-185,-23 26-18,1 0 0,-1-1 0,0 1-1,1-1 1,-1 1 0,1 0 0,-1-1-1,1 1 1,-1 0 0,1 0 0,-1-1 0,0 1-1,1 0 1,-1 0 0,1 0 0,0 0-1,-1-1 1,1 1 0,-1 0 0,1 0-1,-1 0 1,1 0 0,-1 0 0,1 0 0,-1 1-1,1-1 1,-1 0 0,1 0 0,-1 0-1,1 0 1,-1 1 0,1-1 0,-1 0-1,1 0 1,-1 1 0,1-1 0,-1 0-1,0 1 1,1-1 0,-1 0 0,1 1 0,-1-1-1,0 1 1,0-1 0,1 1 0,-1-1-1,0 1 1,0-1 0,1 1 0,-1-1-1,0 1 1,0-1 1,9 101-127,-9-50 125,0-45 1,10 54 7,-9-58-5,-1-1 1,0 0-1,1 1 1,-1-1-1,1 0 1,0 0-1,-1 1 1,1-1-1,0 0 1,0 0-1,0 0 1,0 0-1,0 0 1,0 0-1,0 0 0,0 0 1,0-1-1,0 1 1,1 0-1,-1-1 1,0 1-1,0 0 1,1-1-1,-1 0 1,0 1-1,1-1 1,-1 0-1,0 0 1,1 0-1,-1 1 1,1-2-1,-1 1 1,0 0-1,1 0 0,-1 0 1,0-1-1,1 1 1,-1 0-1,0-1 1,2 0-2,7-5 14,0 0 1,-1-1-1,1 0 0,-2-1 1,1 0-1,-1 0 0,0-1 1,-1 0-1,1-1 0,2-5-14,2-1 20,87-129 74,-70 106-107,-43 108-183,14-68 195,-1 0 0,1 0 1,0-1-1,0 1 0,0 0 0,0 0 1,0-1-1,0 1 0,0 0 1,0-1-1,0 1 0,0 0 0,0 0 1,0-1-1,0 1 0,0 0 0,1 0 1,-1-1-1,0 1 0,1 0 0,-1-1 1,1 1-1,-1-1 0,0 1 0,1 0 1,-1-1-1,1 1 0,-1-1 1,1 1-1,0-1 0,-1 0 0,1 1 1,0-1-1,-1 0 0,1 1 0,0-1 1,-1 0-1,1 1 0,0-1 0,-1 0 1,1 0-1,0 0 0,0 0 1,-1 0-1,1 0 0,0 0 0,0 0 1,-1 0 0,35-18-241,108-100-4139,-142 118 4351,0-1-1,0 0 0,1 1 1,-1-1-1,0 0 0,0 1 1,0-1-1,1 1 0,-1 0 1,0-1-1,0 1 1,1 0-1,-1 0 0,0 0 1,1 0-1,-1 0 0,0 0 1,1 0-1,-1 0 0,0 1 1,1-1-1,-1 0 1,0 1-1,0-1 0,1 1 1,-1-1-1,0 1 0,0 0 1,0 0-1,0-1 0,0 1 1,0 0-1,0 0 1,0 0-1,0 0 0,0 0 1,-1 0-1,1 0 0,0 1 1,-1-1-1,1 0 0,-1 0 1,1 0-1,-1 1 1,1-1 29,36 154 766,-37-154-754,0 0-1,0 0 1,0 0 0,0-1-1,1 1 1,-1 0-1,0 0 1,1-1-1,-1 1 1,0 0-1,1 0 1,-1-1-1,1 1 1,-1-1 0,1 1-1,-1 0 1,1-1-1,0 1 1,-1-1-1,1 1 1,0-1-1,-1 1 1,1-1-1,0 0 1,-1 1-1,1-1 1,0 0 0,0 0-1,-1 1 1,1-1-1,0 0 1,0 0-1,0 0 1,-1 0-1,1 0 1,0 0-1,0 0 1,0 0-1,-1-1 1,1 1 0,0 0-1,0 0 1,0-1-1,-1 1 1,1 0-12,29-31 277,-21 16-429,0-1 1,-1 0-1,0 0 1,-1-1-1,-1 0 1,-1 0-1,-1 0 1,0-1-1,-1 0 1,0-10 151,-7 1-2017,12 38-602,10-11 241,6-12-2</inkml:trace>
  <inkml:trace contextRef="#ctx0" brushRef="#br0" timeOffset="171683.768">10727 227 8666,'-17'0'4868,"-6"34"-2569,19-25-2082,-10 14 80,2 0 0,1 1 0,0 0-1,2 1 1,1 0 0,1 0 0,1 1 0,1 0 0,2 0 0,0 1-1,2-1 1,1 10-297,0-31 17,0 0 1,0 0-1,1 0 0,0 0 0,0 0 0,0-1 1,0 1-1,1 0 0,0-1 0,0 1 0,0-1 1,1 1-1,-1-1 0,1 0 0,0 0 0,0 0 1,1-1-1,-1 1 0,1-1 0,-1 0 0,1 0 1,0 0-1,1 0 0,-1 0 0,0-1 0,1 0 1,-1 0-1,1 0 0,0-1 0,-1 1 0,1-1 0,0 0 1,0-1-1,0 1 0,0-1 0,0 0 0,0 0 1,1-1-18,2-3 1,0 0 1,0-1-1,0 0 1,0-1-1,-1 0 0,0 0 1,0-1-1,-1 1 1,1-1-1,-2-1 1,1 1-1,-1-1 1,0 0-1,-1 0 1,1-1-1,-2 1 1,1-1-1,-1 0 1,-1 0-1,1 0-1,-6 96-75,3-86 78,1 1 0,0-1 0,0 1 0,1-1 0,-1 1-1,0-1 1,0 0 0,1 1 0,-1-1 0,0 0 0,1 0-1,-1 0 1,1 0 0,0 0 0,-1-1 0,1 1 0,0 0-1,0-1 1,-1 1 0,1-1 0,0 0 0,0 1 0,-1-1-1,1 0 1,0 0 0,0 0 0,0 0 0,0-1 0,-1 1-1,1 0 1,0-1 0,0 1 0,-1-1 0,1 0 0,0 0-1,-1 1 1,1-1 0,-1 0 0,2-1-3,21-13 26,-2-1 0,0-1 0,-1 0 0,-1-2 1,0-1-1,-2 0 0,0-1 0,-1-1 0,-1 0 0,-1-1 0,-2-1 0,9-20-26,-13 28-56,-1 1-1,0-1 0,-2 0 0,0-1 0,0 1 1,-2-1-1,0 0 0,-1-1 0,-1 1 1,0 0-1,-2-1 0,0-14 57,0 33-9,0-1 0,-1 1 0,1-1 1,0 1-1,0-1 0,0 1 0,-1-1 0,1 0 0,0 1 1,0-1-1,-1 1 0,1-1 0,0 1 0,-1-1 0,1 0 1,-1 1-1,1-1 0,-1 0 0,1 1 0,0-1 0,-1 0 0,1 0 1,-1 1-1,1-1 0,-1 0 0,1 0 0,-1 0 0,1 0 1,-1 0-1,0 0 0,1 0 0,-1 0 0,1 0 0,-1 0 1,1 0-1,-1 0 0,1 0 0,-1 0 0,1 0 0,-1 0 1,1-1-1,-1 1 0,1 0 0,-1 0 0,1-1 0,-1 1 0,1 0 1,0-1-1,-1 1 0,1 0 0,-1-1 0,1 1 0,0-1 1,-1 1-1,1-1 0,0 1 0,0-1 0,-1 1 0,1 0 1,0-1-1,0 0 0,0 1 0,0-1 0,0 1 0,-1-1 1,1 1-1,0-1 0,0 1 0,0-1 0,1 0 9,-7 12-11,1 1 0,0-1 0,1 1 0,0-1 0,1 1 0,0 0 0,1 0 0,0 1 0,1-1 0,1 3 11,-1-6 19,-2 9 50,1 0-1,1 0 1,1 0-1,0-1 1,1 1-1,1 0 1,1 0-1,1-1 1,0 1-1,1-1 1,1 0-1,1-1 1,0 1-1,8 12-68,-13-26-3,-1 0 0,1 0 0,0-1-1,0 1 1,0-1 0,0 1 0,0-1 0,1 0-1,-1 1 1,1-1 0,-1-1 0,1 1 0,0 0-1,0-1 1,0 1 0,0-1 0,0 0 0,0 0-1,0 0 1,0 0 0,0 0 0,0-1 0,1 0-1,-1 0 1,0 1 0,0-2 0,1 1-1,-1 0 1,0-1 0,0 1 0,0-1 0,3-1 3,-4 1-47,-1 0 1,0 0 0,0 0 0,0 0 0,0 0 0,0-1-1,0 1 1,-1 0 0,1 0 0,0-1 0,-1 1-1,1 0 1,-1-1 0,1 1 0,-1-1 0,1 1 0,-1-1-1,0 1 1,0-1 0,0 1 0,0 0 0,0-1-1,0 1 1,0-1 0,-1 1 0,1-1 0,0 1 0,-1-1-1,1 1 1,-1 0 0,1-1 0,-1 1 0,0 0 0,0-1-1,0 1 1,0 0 46,-36-44-1599,-85-42 1442,28 26 3777,98 53-2380,23 7-1212,-12 2-44,92-11 632,-31-2-3855</inkml:trace>
  <inkml:trace contextRef="#ctx0" brushRef="#br0" timeOffset="172377.519">11669 348 10298,'-16'16'2953,"-1"3"736,11-1-2865,12-1-376,17-8-216,19-12 0,10-17-128,24-16 16,-2-5-16,16-6-336,-7 5-552,10 16-3017,-19 18 480</inkml:trace>
  <inkml:trace contextRef="#ctx0" brushRef="#br0" timeOffset="172883.882">12712 1 9594,'-77'35'6584,"-26"41"-4375,68-39-1759,1 1 0,2 1 1,1 2-1,2 1 1,2 1-1,2 2 0,-13 34-450,34-69 68,-1 1-1,2-1 0,0 1 0,0 0 1,1 0-1,0 0 0,1 0 0,0 0 1,1 10-68,1-16 2,-1-1 0,1 0 0,0 0 0,0 0 0,0 0 0,0 0 0,1 0 0,0 0 0,0 0 0,0-1 1,0 1-1,0-1 0,1 1 0,-1-1 0,1 0 0,0 0 0,0 0 0,0 0 0,1 0 0,-1-1 0,1 0 0,-1 0 0,1 0 1,0 0-1,0 0 0,0-1 0,0 1 0,0-1 0,1 0-2,4 1 1,1 0 0,-1-1-1,1 0 1,0-1 0,0 0 0,0 0 0,-1-1 0,1-1-1,0 1 1,-1-1 0,8-3-1,-5 0 16,-1 0 0,1-1 0,-1 0-1,0-1 1,0-1 0,-1 1 0,0-1 0,0-1 0,-1 0-1,0-1 1,-1 1 0,0-2 0,0 1 0,-1-1 0,0 0-1,-1-1-15,-4 9 10,0 0-1,0 0 0,0 0 0,0 0 0,0 0 1,-1 0-1,0 0 0,0 0 0,0-1 0,0 1 1,0-1-1,0 1 0,-1 0 0,0-1 0,0 1 1,0-1-1,0 1 0,0-1 0,-1 1 0,1-1 1,-1 1-1,0 0 0,0-1 0,0 1 0,-1 0 1,1 0-1,-1 0 0,0 0 0,1 0 0,-1 0 1,-1 0-1,1 0 0,0 1 0,-1-1 0,1 1 0,-1 0 1,0 0-1,-2-2-9,-2 3 3,0 0 1,0 1 0,1 0-1,-1 0 1,0 0-1,0 1 1,0 0-1,1 0 1,-1 1-1,1 0 1,-1 0 0,1 0-1,-1 1 1,1 0-1,0 0 1,1 1-1,-1 0 1,0 0-1,1 0 1,0 1 0,0-1-1,0 1 1,1 0-1,-1 1-3,-51 71 32,55-76-32,-1 0-1,1 0 1,0 0-1,0 0 1,0 0-1,0 0 1,0 0-1,1 0 1,-1 0-1,0 1 1,0-1-1,1 0 1,-1 1-1,1-1 1,-1 0-1,1 1 1,0-1-1,-1 0 1,1 1 0,0-1-1,0 1 1,0-1-1,0 0 1,0 1-1,0-1 1,0 1-1,1-1 1,-1 1-1,0-1 1,1 0-1,-1 1 1,1-1-1,0 0 1,-1 0-1,1 1 1,0-1-1,0 0 1,0 0-1,0 0 1,0 0-1,0 0 1,0 0-1,0 0 1,0 0-1,0 0 1,0-1-1,1 1 1,-1 0-1,0-1 1,0 1-1,1-1 1,0 1 0,11-4-5,-1 0 0,0 0 0,0-1 0,0-1 0,0 0 1,-1 0-1,0-1 0,10-7 5,-2 1 4,131-81 100,-121 79-89,-28 14-17,0 0 1,0 0-1,1 0 1,-1 1-1,0-1 1,0 0-1,0 1 0,0-1 1,0 1-1,0 0 1,0-1-1,0 1 1,0 0-1,0-1 0,0 1 1,0 0-1,0 0 1,0 0-1,-1 0 1,1 0-1,0 0 0,-1 0 1,1 0-1,-1 0 1,1 0-1,-1 0 1,1 1-1,-1-1 1,0 0-1,1 0 0,-1 0 1,0 1-1,0-1 1,0 0-1,0 0 1,0 0-1,0 1 0,-1-1 1,1 0-1,0 0 1,-1 0-1,1 0 1,0 1-1,-1 0 2,0 3-6,2 146-46,0-152 53,-1 1 0,1-1 0,-1 1 0,0-1 0,1 1-1,0-1 1,-1 1 0,1-1 0,-1 1 0,1-1 0,-1 1 0,1 0-1,0-1 1,-1 1 0,1 0 0,0 0 0,0-1 0,-1 1 0,1 0-1,0 0 1,-1 0 0,1 0 0,0 0 0,0 0 0,-1 0 0,1 0-1,0 0 1,-1 0 0,1 1 0,0-1 0,0 0 0,-1 0 0,1 1 0,-1-1-1,1 0 1,0 1 0,-1-1 0,1 1 0,-1-1 0,1 1 0,-1-1-1,1 1 1,-1-1 0,1 1 0,-1-1 0,1 1 0,-1 0 0,0-1-1,1 1 1,-1-1 0,0 1 0,0 0 0,1 0 0,-1-1 0,0 1-1,0 0 1,0-1 0,0 1 0,0 0 0,0 0 0,0-1 0,0 2-1,26-38-3077,8-17 534</inkml:trace>
  <inkml:trace contextRef="#ctx0" brushRef="#br0" timeOffset="173314.564">13278 15 11682,'-16'5'6747,"-6"16"-5134,18-16-1233,-23 23-117,2 1 0,1 1-1,2 1 1,1 1 0,1 1 0,2 1 0,-8 22-263,21-43 12,1 0 0,1 0 0,0 1-1,0 0 1,2 0 0,-1-1 0,2 1 0,0 0 0,1 0-1,0 0 1,1 0 0,0 0 0,5 12-12,-5-19 1,1 1 0,0-1 1,0 1-1,1-1 0,0 0 0,0 0 0,0-1 1,1 1-1,0-1 0,0 0 0,1-1 0,0 1 1,0-1-1,0 0 0,1 0 0,-1-1 0,1 0 1,0 0-1,0-1 0,1 1 0,-1-2 0,1 1 1,-1-1-1,4 1-1,-8-2 5,-1 0 0,0 0 1,1 0-1,-1-1 0,0 1 1,1 0-1,-1-1 0,1 0 1,0 1-1,-1-1 0,1 0 1,-1 0-1,1-1 0,-1 1 1,1 0-1,-1-1 0,1 0 1,-1 1-1,0-1 0,1 0 1,-1 0-1,0-1 0,0 1 1,1 0-1,-1-1 0,0 1 1,0-1-1,-1 0 0,1 1 1,0-1-1,0 0 0,-1 0 1,1 0-1,-1 0 0,0-1 1,0 1-1,0 0 0,0 0 1,0-1-1,0-1-5,0-1 25,0 0 0,-1-1-1,0 1 1,0 0 0,-1-1 0,1 1-1,-1 0 1,0 0 0,-1-1 0,1 1-1,-1 0 1,0 0 0,0 0 0,-1 1-1,1-1 1,-1 0 0,0 1 0,0 0-1,-1 0 1,1 0 0,-1 0-1,0 0 1,0 1 0,0-1 0,-1 1-1,1 0 1,-1 1 0,1-1 0,-1 1-1,0 0 1,0 0 0,0 0 0,0 1-1,-1 0 1,1 0 0,0 0 0,0 0-1,-2 1-24,5 0 1,1 0-1,0 0 0,-1 0 1,1 0-1,-1 0 0,1 1 1,0-1-1,-1 0 0,1 1 1,0-1-1,0 1 0,-1-1 1,1 1-1,0 0 0,0-1 1,0 1-1,0 0 0,0 0 1,0 0-1,0 0 0,0 0 1,0 0-1,0 0 0,0 0 0,0 0 1,1 1-1,-1-1 0,1 0 1,-1 0-1,1 1 0,-1-1 1,1 0-1,0 1 0,-1-1 1,1 0-1,0 1 0,0-1 1,0 1-1,0-1 0,0 0 1,1 1-1,-1-1 0,0 0 1,0 1-1,1-1 0,-1 0 1,1 1-1,0-1 0,-1 0 1,1 0-1,0 0 0,-1 0 1,1 1-1,0-1 0,0 0 1,0 0-1,0-1 0,0 1 1,0 0-1,0 0 0,1 0 0,-1-1 1,0 1-1,0-1 0,1 1 1,-1-1-1,0 1 0,1-1 1,-1 0-1,1 1 0,11 2-6,0-1 0,0 0 1,1 0-1,-1-2 0,1 0 0,-1 0 1,1-1-1,-1-1 0,1 0 0,-1-1 0,0 0 1,0-1-1,0 0 0,-1-1 0,11-6 6,201-103 31,-202 114-84,-29 28-10,5-23 62,-67 209-30,68-211-42,0-1-1,0 0 1,1 1-1,-1-1 1,1 1-1,-1-1 1,1 1-1,0-1 1,0 1-1,0 0 1,0-1-1,1 1 1,-1-1 0,1 1-1,-1-1 1,1 1-1,0-1 1,0 0-1,0 1 1,0-1-1,0 0 1,1 0-1,-1 1 74,19-8-4099</inkml:trace>
  <inkml:trace contextRef="#ctx0" brushRef="#br0" timeOffset="174409.457">8069 2259 8042,'5'-11'1209,"0"0"-1,0-1 1,-2 1 0,1-1 0,-1 0 0,-1 0 0,1-8-1209,-3 20 31,0 0 1,-1 0 0,1 1 0,0-1-1,0 0 1,0 0 0,-1 0 0,1 0-1,0 0 1,0 1 0,0-1 0,-1 0-1,1 0 1,0 0 0,0 0 0,-1 0-1,1 0 1,0 0 0,0 0 0,-1 0-1,1 0 1,0 0 0,0 0 0,-1 0-1,1 0 1,0 0 0,0 0 0,-1 0-1,1 0 1,0 0 0,0-1-1,0 1 1,-1 0 0,1 0 0,0 0-1,0 0 1,0 0 0,-1-1 0,1 1-1,0 0 1,0 0 0,0 0 0,0-1-1,-1 1 1,1 0 0,0 0 0,0 0-1,0-1 1,0 1 0,0 0 0,0 0-1,0-1 1,0 1 0,0 0 0,0 0-1,0-1 1,0 1 0,0 0 0,0 0-1,0-1 1,0 1 0,0 0 0,0 0-1,0-1 1,0 1 0,0 0 0,0 0-1,1-1-31,-17 20 818,3 6-663,1 1 1,1 0-1,1 1 0,2 0 1,1 1-1,1 0 0,-1 16-155,2-19 39,-2 7-1,2 0-1,1 0 1,2 1 0,1-1 0,2 12-38,-1-43 3,1 0 0,-1 1 0,0-1 0,1 1 0,-1-1 1,1 0-1,-1 1 0,1-1 0,0 0 0,-1 1 0,1-1 0,0 0 0,0 0 0,0 0 0,0 0 0,0 0 0,0 0 0,0 0 1,1 0-1,-1 0 0,0-1 0,0 1 0,1 0 0,-1-1 0,0 1 0,1-1 0,-1 1 0,1-1 0,-1 0 0,1 0 0,-1 1 0,0-1 1,1 0-1,-1 0 0,1 0 0,-1-1 0,1 1 0,-1 0 0,1-1 0,-1 1 0,0-1 0,1 1 0,-1-1 0,0 1 0,1-1 1,-1 0-1,0 0 0,0 0 0,0 1 0,1-1 0,-1 0 0,0-1 0,-1 1 0,1 0 0,0 0 0,0 0 0,0-1 0,-1 1 0,1-1-3,23-20 35,-2-2-1,0-1 0,-2 0 0,0-2 1,-1-2-35,81-98 41,-99 126-46,0 0 1,0-1 0,-1 1 0,1 0 0,0 0 0,0 0 0,0 0 0,1 0 0,-1 1 0,0-1 0,0 0 0,0 0 0,1 1 0,-1-1 0,0 1 0,1-1 0,-1 1 0,0-1 0,1 1 0,-1 0 0,1 0 0,-1 0 0,1 0-1,-1 0 1,0 0 0,1 0 0,-1 0 0,1 0 0,-1 1 0,0-1 0,1 1 0,-1-1 0,0 1 0,1-1 0,-1 1 0,0 0 0,0 0 0,1-1 0,-1 1 0,0 0 0,0 0 0,0 0 0,0 0 0,0 1 0,-1-1-1,1 0 1,0 0 0,0 0 0,-1 1 0,1-1 0,-1 0 0,1 1 4,22 76-212,-22-75 204,5 31-17,-2 0 0,-1 0 0,-1 1 0,-2-1 0,-1 0 0,-2 1 0,-1-1 0,-2 0 0,-2-1 0,-4 13 25,0-6 198,-2-1 0,-2-1 0,-1 0-1,-2-1 1,-1-1 0,-2-1 0,-14 16-198,34-49 14,1 1 19,-1 1 1,-1-1 0,1 0 0,-1 0 0,1 0 0,-1 0 0,0 0-1,0 0 1,0-1 0,0 0 0,0 1 0,-1-1 0,1 0 0,-1 0-1,0-1 1,1 1 0,-1-1 0,0 0 0,0 0 0,0 0 0,0-1 0,-1 1-34,2-2 15,1-1 0,-1 1 0,1-1 0,-1 1 0,1-1 0,0 0 1,-1 0-1,1 0 0,0-1 0,0 1 0,1 0 0,-1-1 1,0 1-1,1-1 0,-1 1 0,1-1 0,0 0 0,0 0 1,0 1-1,0-1 0,1 0 0,-1 0 0,1 0 0,0 0 1,0 0-1,0 0 0,0-3-15,0-17 18,0 0-1,2-1 1,0 1-1,2 0 1,1 0 0,0 0-1,2 1 1,0 0-1,2 0 1,7-14-18,-3 10-2,1 0-1,2 0 1,0 1 0,1 1-1,2 1 1,0 1 0,2 0-1,13-11 3,7-2 2,-2-2 1,-1-2-1,-3-1 0,-1-2 0,-2-1 0,-2-2 0,-2-1 1,11-25-3,-38 67 2,2-1 4,0 0 0,-1 0-1,0 0 1,0-1 0,-1 1-1,1 0 1,-1-1 0,-1 1-1,1-1 1,-1 0 0,1 1-1,-2-1 1,1 1 0,-1-1-1,1 0 1,-2-3-6,0 8 1,1 1 1,-1-1-1,1 0 0,-1 0 1,0 0-1,1 1 1,-1-1-1,0 1 0,1 0 1,-1-1-1,0 1 0,1 0 1,-1 0-1,0 0 0,0 0 1,1 0-1,-1 0 1,0 1-1,0-1 0,1 0 1,-1 1-1,1 0 0,-1-1 1,0 1-1,1 0 1,-1 0-1,1 0 0,-1 0 1,1 0-1,0 0 0,-1 0 1,1 0-1,0 0 0,0 1 1,0-1-1,0 1 1,0-1-1,0 1 0,0 0-1,-14 16-7,2 0 1,0 1-1,2 0 0,0 1 0,1 1 0,1-1 0,0 1 0,2 1 0,1 0 0,0 0 1,2 0-1,-2 22 7,5-36-10,0 0 1,0 0 0,1 0 0,0 0 0,1 0-1,0 0 1,0 0 0,0 0 0,1 0 0,1-1-1,-1 2 10,-1-8-24,0 0-1,0 0 1,-1 1-1,1-1 1,0 0-1,0 0 1,0-1-1,0 1 1,0 0-1,0 0 1,0 0-1,1-1 1,-1 1-1,0 0 0,0-1 1,0 1-1,1-1 1,-1 0-1,0 1 1,1-1-1,-1 0 1,0 0-1,1 0 1,-1 0-1,0 0 1,1 0-1,-1 0 1,0 0-1,1 0 1,-1-1-1,0 1 1,1-1-1,-1 1 1,0-1-1,0 1 1,0-1-1,1 0 1,-1 1-1,0-1 0,0 0 1,0 0-1,0 0 1,0 0-1,0 0 25,97-101-5379,-33 26 682,6-7-785</inkml:trace>
  <inkml:trace contextRef="#ctx0" brushRef="#br0" timeOffset="174897.496">8969 1911 8738,'-49'102'6656,"-26"61"-3882,55-116-1998,2 2 0,1 0 0,3 1 1,-4 35-777,17-81 45,0 0 0,0 0 0,1 0 0,-1 1 0,1-1 0,0 0 0,1 0 1,-1 1-1,1-1 0,-1 0 0,1 0 0,0 0 0,1 1 0,-1-1 1,1-1-1,0 1 0,0 0 0,0 0 0,1 0-45,-1-3 4,0-1 1,0 1-1,0-1 0,1 1 1,-1-1-1,0 0 0,0 0 1,1 0-1,-1 0 1,0 0-1,0 0 0,0-1 1,1 1-1,-1-1 0,0 0 1,0 1-1,0-1 0,0 0 1,0 0-1,0-1 0,0 1 1,0 0-1,0 0 0,-1-1 1,1 1-1,0-1 0,0-1-4,138-132 220,-138 134-220,0 0-1,1 0 0,-1 0 0,0 0 1,0 1-1,1-1 0,-1 1 0,0 0 0,1-1 1,-1 1-1,0 0 0,1 1 0,-1-1 0,0 0 1,1 1-1,-1-1 0,0 1 0,1-1 1,-1 1-1,0 0 0,0 0 0,0 0 0,0 1 1,0-1-1,0 0 0,0 1 0,0-1 0,-1 1 1,1-1-1,0 1 0,-1 0 0,1 0 1,-1 1 0,42 67-113,-37-57 107,-1 0 1,-1 0 0,0 1-1,-1 0 1,0 0-1,-1 0 1,-1 0 0,0 0-1,-1 0 1,0 0-1,-1 1 1,-1-1 0,0 0-1,-1 0 1,-1-1-1,0 1 1,0-1-1,-2 1 1,0 0 5,-6 13 131,-1-1 1,-1-1-1,-1 0 0,-1-1 0,-15 17-131,30-39 33,0 0 0,-1 1 0,1-1 0,0 0 0,-1 0 0,0 0 0,1 0 0,-1 0 0,0 0 0,0-1 0,0 1 0,0-1 0,-1 1 0,1-1-1,0 0 1,0 0 0,-1 0 0,1 0 0,-1 0 0,1 0 0,-1-1 0,1 1 0,-1-1 0,0 0 0,1 0 0,-1 0 0,1 0 0,-1 0 0,0 0 0,1-1 0,-1 1 0,1-1 0,-1 0 0,1 0-1,0 0 1,-1 0 0,1 0 0,0 0 0,-1-1 0,1 1 0,-1-1-33,-2-10 35,0 1 0,0-1 0,2 0 1,-1 0-1,1 0 0,1 0 0,0 0 0,1-1 0,0 1 0,1-1 0,1 1 0,-1-1 0,2 1 1,0 0-1,0-1 0,2 1 0,-1 0 0,1 1 0,3-5-35,34-88-28,4 3 0,5 2 0,40-58 28,-87 151 1,83-134 11,-78 100 7,-9 40-21,0-1 0,1 1 0,-1 0 0,1-1 0,-1 1 0,0 0 0,1 0 0,-1-1 0,0 1 0,1 0 0,-1 0-1,0 0 1,1 0 0,-1 0 0,0 0 0,1 0 0,-1 0 0,0 0 0,1 0 0,-1 1 0,1-1 0,-1 0 0,0 0 0,1 1 0,-1-1 0,0 0 0,1 1 0,-1-1 0,1 0 0,-1 1 0,1-1 0,-1 1 0,1-1 0,0 1-1,-1-1 1,1 1 0,-1 0 0,1-1 0,0 1 0,-1-1 0,1 1 0,0 0 0,0-1 0,0 1 0,-1 0 0,1-1 0,0 1 2,-13 20-26,1-1 0,1 2 0,1-1 0,0 1 0,2 1 1,1 0-1,-2 9 26,5-20-8,1 1 0,1 0 1,0-1-1,0 1 0,1 0 1,1 1-1,0-1 0,1 0 1,0 0-1,1-1 0,1 1 1,2 8 7,-5-19-40,1 0 1,0 0 0,0 0-1,0 0 1,0 0 0,0 0-1,0 0 1,1 0 0,-1 0 0,1 0-1,-1-1 1,1 1 0,0-1-1,-1 1 1,1-1 0,0 0-1,0 1 1,0-1 0,0 0 0,0 0-1,0 0 1,0-1 0,1 1-1,-1-1 1,0 1 0,0-1-1,1 1 1,-1-1 0,0 0 0,0 0-1,1 0 1,-1-1 0,0 1-1,1 0 1,-1-1 0,0 0-1,0 1 1,0-1 0,0 0 0,1-1 38,82-54-3398,-17-1-1009,-1 0-449</inkml:trace>
  <inkml:trace contextRef="#ctx0" brushRef="#br0" timeOffset="175667.673">9459 1708 4497,'-3'-13'2436,"2"7"-1512,0 0 1,0 1 0,0-1-1,0 0 1,1 1 0,0-1-1,1 0 1,-1 1-1,1-1 1,0 0 0,1-4-925,-2 20 3198,0-5-2364,1-11 1027,5-4-1668,-7 41-48,0-20-131,-49 422 14,45-347 20,5-87-47,0 1 0,0 0 0,1-1 0,-1 1-1,0 0 1,1-1 0,-1 1 0,0 0 0,1-1 0,-1 1 0,0 0 0,1 0 0,-1-1 0,1 1-1,-1 0 1,0 0 0,1 0 0,-1 0 0,1 0 0,-1 0 0,1-1 0,-1 1 0,0 0 0,1 0-1,-1 0 1,1 0 0,-1 1 0,1-1 0,-1 0 0,1 0 0,-1 0 0,0 0 0,1 0-1,-1 1 1,1-1 0,-1 0 0,0 0 0,1 0 0,-1 1 0,0-1 0,1 0 0,-1 1 0,0-1-1,1 0 1,-1 1 0,0-1 0,0 0 0,1 1 0,-1-1 0,0 1 0,0-1 0,0 1 0,1-1-1,-1 0 1,0 1 0,0-1 0,0 1 0,0-1 0,0 1 0,0-1 0,0 1 0,0-1-1,0 0 1,0 1 0,0-1 0,-1 1 0,1-1-1,65-88 71,-52 66-69,2 0-1,1 2 1,0 0 0,2 0 0,0 2 0,1 0 0,8-6-2,-25 23-8,-1-1-1,0 1 1,1-1-1,-1 1 1,1 0-1,-1-1 1,1 1-1,0 0 1,0 0-1,-1 0 1,1 0-1,0 1 1,0-1-1,0 0 1,0 1-1,0-1 1,0 1-1,0 0 1,0 0-1,0 0 1,0 0-1,0 0 1,0 0-1,0 0 1,0 0-1,0 1 1,0-1-1,0 1 1,0 0-1,0-1 1,-1 1-1,1 0 1,0 0-1,0 0 1,-1 0-1,1 1 1,-1-1-1,1 0 1,-1 1-1,1-1 1,-1 1-1,0-1 1,0 1-1,0 0 1,0 0-1,0-1 1,0 1-1,0 0 1,0 1 8,2 10 15,-1 0 1,0 0-1,-1 0 0,0 0 0,-1 0 1,-1 0-1,0 0 0,-1 0 0,0 0 1,-1 0-1,0-1 0,-1 1 1,-1-1-1,0 0 0,0 0 0,-1 0 1,-1-1-1,0 0 0,0 0 0,-1-1 1,-1 0-1,-4 5-15,3-4 126,0 0 1,0 0-1,-2-1 1,1 0-1,-1-1 1,0 0-1,-1-1 1,0 0-1,0-1 1,-1-1-1,0 0 1,-13 3-127,25-8-12,-1 0 0,0 0 1,-1-1-1,1 1 0,0-1 1,0 1-1,0-1 1,0 0-1,0-1 0,0 1 1,0 0-1,0-1 0,0 0 1,0 1-1,0-1 0,0-1 1,0 1-1,0 0 1,0-1-1,1 1 0,-1-1 1,1 0-1,-1 0 0,1 0 1,-1 0-1,1 0 0,0 0 1,0-1-1,0 1 1,1-1-1,-1 0 0,0 1 1,0-3 11,3 2-211,0-1 1,0 1-1,0 0 1,0-1-1,1 1 1,0 0-1,-1 0 1,1 0-1,0 0 1,0 0-1,1 0 1,-1 1 0,1-1-1,-1 1 1,1 0-1,0-1 1,0 1-1,0 0 1,0 1-1,0-1 1,0 0-1,3 0 211,0-2-597,40-23-3855,6 1-521</inkml:trace>
  <inkml:trace contextRef="#ctx0" brushRef="#br0" timeOffset="176131.378">10017 1940 6457,'44'-8'8226,"-43"5"-7994,0 1 1,0-1-1,-1 1 0,1-1 1,-1 0-1,1 1 0,-1-1 1,0 0-1,0 1 0,0-1 1,0 0-1,0 1 0,-1-1 1,1 1-1,-1-1 0,0 0 1,0 1-1,0-1 0,0 1 0,0-1-232,0 0 63,1 0 0,-1 0-1,0 0 1,0 0-1,0 0 1,0 0-1,-1 0 1,1 0 0,-1 0-1,0 0 1,0 1-1,0-1 1,0 1 0,0-1-1,0 1 1,-1 0-1,1 0 1,-1 0-1,0 0 1,0 0 0,1 1-1,-1-1 1,0 1-1,0 0 1,0 0-1,0 0 1,-1 0 0,1 0-1,0 1 1,0-1-1,-1 1 1,1 0-1,0 0 1,0 0 0,0 1-1,-1-1 1,1 1-1,-1 0-62,-3 6 12,0 0 0,0 0-1,0 1 1,1 0 0,1 1-1,-1-1 1,1 1 0,1 0-1,0 1 1,0-1 0,0 1-1,1-1 1,1 1 0,0 0-1,0 0 1,0 7-12,-2 53 54,4-68-52,0 0 1,0-1 0,0 1-1,0 0 1,1-1 0,-1 1-1,0 0 1,1-1 0,-1 1-1,1-1 1,0 1 0,-1 0-1,1-1 1,0 0 0,0 1-1,0-1 1,0 0 0,0 1-1,0-1 1,0 0 0,1 0-1,-1 0 1,0 0-1,1 0 1,-1 0 0,1 0-1,-1 0 1,1-1 0,-1 1-1,1 0 1,-1-1 0,1 0-1,0 1 1,-1-1 0,1 0-1,0 0 1,-1 0 0,1 0-1,0 0 1,0 0-3,12-4 12,-1-1-1,1 0 1,-1-1-1,-1-1 1,1 0-1,-1-1 1,0 0-1,-1 0 1,0-1-1,0-1 1,7-9-12,-16 18 1,244-240 132,-239 235-131,-6 3-4,1 1-1,0-1 1,1 1 0,-1 0 0,0 0 0,1 0-1,-1 0 1,1 0 0,-1 1 0,1-1-1,0 1 1,0 0 0,0 0 0,-1 0-1,1 0 1,0 0 0,0 1 0,3-1 2,-5 2-4,0 1 1,0 0-1,0-1 1,-1 1-1,1 0 1,0 0-1,0-1 0,-1 1 1,0 0-1,1 0 1,-1 0-1,0 0 1,0 0-1,1 0 1,-2-1-1,1 1 1,0 0-1,0 0 1,-1 0-1,1 0 0,-1 0 1,1-1-1,-1 2 4,0 1-5,-38 180 501,39-183-484,0 0-1,-1 0 1,1 0-1,0 0 1,0 0 0,0 0-1,0 0 1,0 0-1,0 0 1,0 1-1,0-1 1,0 0 0,1 0-1,-1-1 1,0 1-1,1 0 1,-1 0-1,1 0 1,-1 0 0,1 0-1,-1 0 1,1 0-1,-1-1 1,1 1-1,0 0 1,0 0 0,-1-1-1,1 1 1,0 0-1,0-1 1,0 1-1,0-1 1,-1 1 0,1-1-1,0 0 1,0 1-1,0-1 1,0 0-1,0 0 1,0 0 0,0 1-1,0-1 1,0 0-1,0 0 1,0 0-1,0-1 1,0 1 0,0 0-1,0 0 1,0-1-1,0 1 1,0 0-1,0-1 1,0 1 0,0-1-1,0 1 1,0-1-1,0 1 1,-1-1 0,1 0-1,0 1 1,0-1-1,-1 0 1,1 0-1,0 0-11,17-14 65,-1 0 0,0-1-1,-1-1 1,0-1 0,-2 0-1,2-5-64,24-35 69,-28 39-57,0 0-1,2 1 1,0 0 0,1 1-1,0 1 1,3-1-12,-18 17-2,0-1 0,1 0 1,-1 1-1,1-1 0,-1 1 0,1-1 0,-1 1 0,1-1 1,-1 1-1,1-1 0,0 1 0,-1 0 0,1-1 0,0 1 1,-1 0-1,1-1 0,0 1 0,-1 0 0,1 0 0,0 0 1,0 0-1,-1-1 0,1 1 0,0 0 0,-1 0 0,1 1 1,0-1-1,0 0 0,-1 0 0,1 0 0,0 0 0,-1 1 1,1-1-1,0 0 0,-1 0 0,1 1 0,0-1 0,-1 1 1,1-1-1,-1 1 0,1-1 0,-1 1 0,1-1 0,-1 1 1,1-1-1,-1 1 0,1-1 0,-1 1 0,0 0 0,1-1 0,-1 1 1,0 0 1,7 41-101,-7-34 100,0 32-27,-1-31 31,1-1 0,0 1 0,0 0 0,0 0 0,1-1 0,1 1 0,-1 0 0,2-1 0,-1 0 0,1 1 0,0-1-1,1 0 1,3 6-3,-7-13-20,1-1-1,-1 1 0,0 0 0,1-1 0,-1 1 0,1-1 0,-1 1 1,1-1-1,-1 1 0,1-1 0,-1 1 0,1-1 0,-1 0 0,1 1 1,0-1-1,-1 0 0,1 0 0,-1 1 0,1-1 0,0 0 1,-1 0-1,1 0 0,0 0 0,0 0 0,-1 0 0,1 0 0,0 0 1,-1 0-1,1 0 0,0 0 0,-1 0 0,1 0 0,0 0 0,-1-1 1,1 1-1,0 0 0,-1-1 0,1 1 0,-1 0 0,1-1 0,-1 1 1,1-1-1,-1 1 0,1-1 21,10-24-3993</inkml:trace>
  <inkml:trace contextRef="#ctx0" brushRef="#br0" timeOffset="177736.86">11402 1477 6105,'0'-2'327,"0"0"-1,-1-1 1,1 1-1,-1 0 1,1 0-1,-1 0 1,0 0-1,0 0 1,0 0-1,0 0 1,-1 0-1,1 0 1,0 0-1,-1 1 1,1-1-1,-1 0 1,0 1-1,1-1 1,-1 1-1,0 0 1,0 0-1,0-1 1,0 1-1,0 0 1,0 1-1,0-1 1,0 0-1,-1 1 1,1-1-1,0 1 1,0 0-1,-1-1 1,1 1-1,-1 0-326,-3 3 77,-1 0-1,1 0 0,0 1 1,0 0-1,0 0 0,0 0 1,1 1-1,0 0 0,0 0 1,0 0-1,0 1 0,1-1 1,0 1-1,0 0 0,1 0 1,0 1-1,0-1 0,0 1 1,1-1-1,-1 1 0,1 5-76,-4 3 6,1 1 0,1-1 0,0 1 0,1 0 0,1 1 0,1-1 0,0 0 0,1 1 0,1 6-6,-1-22 2,0 0 0,0 0-1,0 0 1,0 0 0,0 1 0,0-1 0,0 0 0,1 0 0,-1 0 0,0 0 0,1 0 0,-1 0 0,1 0 0,-1 0 0,1 0 0,0 0-1,-1 0 1,1 0 0,0 0 0,0 0 0,0 0 0,-1 0 0,1-1 0,0 1 0,0 0 0,0-1 0,0 1 0,0-1 0,0 1 0,1-1-1,-1 1 1,0-1 0,0 0 0,0 0 0,0 1 0,0-1 0,1 0 0,-1 0 0,0 0 0,0 0 0,0 0 0,0-1-2,46-31 133,-9-16-10,-3-1 0,-1-1-1,-3-2 1,1-7-123,-8 15 108,-2-1 1,-2-1-1,-2 0 0,-2-2 1,-1-4-109,-14 49 8,1-2 22,-1-1 0,1 0 0,-1 0 0,0 0 0,0 0 0,0 0 0,-1 0 0,0 0 0,0 0 0,-1 0 0,0 0 0,0 0 0,-1-3-30,-9 7 152,-20 69-20,29-58-124,-10 37-10,3 2 0,1-1 0,3 1 0,1 0 0,4 42 2,0-77 0,0 0 0,1 1 0,1-1 0,0 0 1,1 0-1,1 0 0,0 0 0,4 9 0,-7-20 1,0 0 1,0 0-1,0 0 0,1-1 1,-1 1-1,0 0 0,1-1 1,-1 1-1,1-1 0,-1 1 0,1-1 1,0 0-1,0 0 0,-1 1 1,1-1-1,0-1 0,0 1 1,0 0-1,0 0 0,0-1 0,0 1 1,0-1-1,1 0 0,-1 1 1,0-1-1,0 0 0,0 0 1,0 0-1,0-1 0,0 1 0,1-1 1,-1 1-2,60-36 82,-45 21-47,-1-1 0,-1-1-1,0-1 1,-2 0 0,0-1 0,-1 0-1,0-1 1,-2 0 0,0 0 0,-2-1-1,0-1 1,-2 1 0,0-1 0,-1-1-1,-1 1 1,-1-1 0,-1-8-35,-4 8 36,-1 40-49,9 181-69,-6-194 88,0 1-1,0-1 1,0 0 0,1 0-1,0 0 1,0 0-1,0 0 1,0 0-1,0 0 1,1 0-1,0 0 1,0 0 0,0-1-1,0 1 1,1-1-1,-1 0 1,1 1-1,0-1 1,0 0 0,0-1-1,0 1 1,1 0-1,-1-1 1,1 0-1,-1 0 1,1 0-1,0 0 1,0-1 0,2 1-6,3-2 31,0-1 1,0-1 0,0 0-1,0 0 1,-1-1 0,1 0-1,-1 0 1,0-1 0,0 0 0,0-1-1,0 0 1,-1 0 0,0 0-1,0-1 1,0 0 0,-1-1-1,3-3-31,6-4 67,0-1 1,-1-1-1,0 0 0,-2-1 0,0-1 0,-1 0 0,0 0 0,-2-1 0,0 0 0,-1-2-67,-4-29 139,-4 50-137,0-1 0,0 0 1,0 0-1,0 0 0,0 0 0,0 0 1,0 1-1,0-1 0,-1 0 0,1 0 1,0 0-1,-1 0 0,1 1 0,0-1 1,-1 0-1,1 0 0,-1 1 0,1-1 1,-1 0-1,0 1 0,1-1 0,-1 1 1,1-1-1,-1 1 0,0-1 0,0 1 1,1-1-1,-1 1 0,0-1 0,0 1 1,1 0-1,-1 0 0,0-1 0,0 1 1,0 0-1,0 0 0,0 0 0,1 0 1,-1 0-1,0 0 0,0 0 0,0 0 1,0 0-1,0 1 0,1-1 0,-1 0 1,0 0-1,0 1 0,0-1 0,1 0 1,-1 1-3,-3 2-1,1-1 0,0 1 0,0 0 0,1 0 0,-1 0 0,1 0 0,-1 0 0,1 1 0,0-1 0,0 1 0,1-1 0,-1 1 1,1 0-1,-1 0 1,0 1-3,-5 14-8,0 0 1,1 0-1,1 1 1,0 0-1,2 1 0,1-1 1,0 0-1,1 1 1,2 20 10,-1-39 1,0 0 0,0 0 0,0 1-1,0-1 1,0 0 0,1 0 0,-1 1 0,1-1 0,-1 0 0,1 0-1,0 0 1,0 0 0,0 1 0,0-1 0,0 0 0,0-1 0,1 1 0,-1 0-1,1 0 1,-1-1 0,1 1 0,0-1 0,-1 1 0,1-1 0,0 1 0,0-1-1,0 0 1,0 0 0,0 0 0,0 0 0,0-1 0,1 1 0,-1 0-1,0-1 1,0 0 0,1 1 0,-1-1 0,0 0 0,0 0 0,1 0 0,-1-1-1,0 1 1,1-1-1,5 0 24,-1-1 0,1-1 0,-1 0 0,0 0 0,0 0 0,0-1 0,-1 0 0,1 0 0,-1-1 0,0 0 0,0 0 0,0 0 0,-1-1 0,0 1 0,0-1 0,0-1-1,-1 1 1,0-1 0,0 1 0,-1-1 0,0 0 0,0-1 0,0 1 0,-1 0 0,0-1 0,0-2-24,-14-38-3110,-18-15 643</inkml:trace>
  <inkml:trace contextRef="#ctx0" brushRef="#br0" timeOffset="177952.351">11958 867 10474,'-16'-12'3993,"10"12"184,3 3-2409,8 2-1504,4 5 0,-3 1-1248,6 16-3185,-7-6 833</inkml:trace>
  <inkml:trace contextRef="#ctx0" brushRef="#br0" timeOffset="178287.244">9237 2887 9306,'17'-47'6156,"-7"47"-4793,-6 9-1238,0-1 0,-1 0 0,1 1 0,-2 0 0,1-1 1,-1 1-1,-1 0 0,0 0 0,0 3-125,0-12 1,31 281 436,21 121 11,-46-323-394,-9-77-131,1-1 1,0 0 0,0 1 0,0-1 0,-1 0-1,1 0 1,-1 0 0,1 0 0,-1 0 0,1 0-1,-1-1 1,0 1 0,1 0 0,-1-1 0,0 1-1,1-1 1,-1 0 0,0 0 0,0 1-1,1-1 1,-1 0 0,0-1 0,0 1 0,1 0-1,-1 0 1,0-1 0,0 1 0,1-1 0,-1 1-1,0-1 1,1 0 0,-1 0 0,1 0-1,-1 1 1,1-2 0,-1 1 0,1 0 0,0 0-1,-1-1 77,-5-1-537,-44-22-3017,-2-6-463</inkml:trace>
  <inkml:trace contextRef="#ctx0" brushRef="#br0" timeOffset="178560.392">9085 3187 7058,'20'-54'1946,"1"0"1,3 1-1,21-33-1946,-34 67 250,1 1-1,1 0 0,1 1 0,0 1 1,1 0-1,1 1 0,0 0 1,1 1-1,0 1 0,2 1 0,1-1-249,-13 9 40,0 0 0,0 0 0,1 0-1,-1 1 1,1 0 0,0 0 0,0 1 0,0 0-1,0 1 1,0-1 0,0 1 0,1 1-1,-1 0 1,0 0 0,0 1 0,1 0 0,-1 0-1,0 1 1,0 0 0,0 0 0,0 1-1,-1 0 1,1 0 0,-1 1 0,0 0 0,0 0-1,0 1 1,0-1 0,1 4-40,-2 0 45,-1 1-1,0 0 1,0 0-1,-1 0 1,0 1 0,-1 0-1,0-1 1,0 1-1,-1 0 1,-1 0 0,0 1-1,0-1 1,-1 0 0,0 0-1,-1 1 1,0-1-1,0 0 1,-1 0 0,0 0-1,-1 0 1,-1-1-1,-2 7-44,-1 4 239,-1-1 1,0 0-1,-2-1 0,0 0 0,-1 0 0,-1-1 0,0 0 0,-1-1 0,-1-1 0,-16 14-239,20-20-98,0 0-1,0-1 1,-1-1 0,0 0 0,0 0 0,-1-1 0,0 0-1,0-1 1,-1-1 0,1 0 0,-1 0 0,0-2 0,0 1-1,0-2 1,0 1 0,0-2 0,-8 0 98,20 1-3722,12 2-482</inkml:trace>
  <inkml:trace contextRef="#ctx0" brushRef="#br0" timeOffset="179183.266">9703 3093 8426,'31'85'5060,"-10"47"-2985,0 104 955,-16-217-2493,0-18 77,6-70 578,-10 45-1055,-1 0-1,0 1 1,-2-1 0,0 1 0,-2 0-1,-1 0 1,0 0 0,-2 0 0,-1 1-1,0 0 1,-8-12-137,-13 0-12,27 60-93,4-15 96,1-1 0,0 0 1,0 1-1,1-1 0,0 0 0,1-1 1,0 1-1,1-1 0,0 0 0,1 0 1,-1-1-1,2 0 0,-1 0 0,1-1 0,0 0 1,3 2 8,-5-7-4,-1 0 1,1 0 0,0-1-1,-1 0 1,1 0-1,0-1 1,0 0-1,0 0 1,-1 0 0,1-1-1,0 1 1,0-1-1,-1-1 1,1 1 0,0-1-1,-1 0 1,0 0-1,1-1 1,-1 1 0,0-1-1,0 0 1,0-1-1,-1 1 1,1-1-1,-1 0 1,0 0 0,0 0-1,0-1 1,-1 0-1,1 1 1,-1-1 0,0 0-1,-1 0 1,2-4 3,2-2 13,-2-1 0,1 1 0,-1-1 0,-1 0 0,0 0 0,-1 0 0,-1 0 0,1-1 0,-2 1 0,0 0 0,0-1 0,-1 1 0,-1 0 0,0 0 0,0 0 0,-1 0 0,-1 0 0,-1-1-13,5 12 0,1 1-1,-1-1 1,0 1-1,0-1 1,0 1-1,0-1 1,0 1-1,0-1 1,0 1-1,0-1 1,0 1-1,0-1 1,0 1-1,0 0 1,-1-1-1,1 1 1,0-1-1,0 1 0,0-1 1,-1 1-1,1 0 1,0-1-1,0 1 1,-1-1-1,1 1 1,0 0-1,-1-1 1,1 1-1,-1 0 1,1 0-1,0-1 1,-1 1-1,1 0 1,-1 0-1,1-1 1,0 1-1,-1 0 0,1 0 1,-1 0-1,1 0 1,-1 0-1,1 0 1,-1 0-1,1 0 1,-1 0-1,1 0 1,-1 0-1,1 0 1,-1 0-1,1 0 1,0 0-1,-1 0 1,1 1-1,-1-1 1,1 0-1,-1 0 0,1 1 1,0-1-1,-1 0 1,1 1 0,-9 30-79,6 1 45,1 0 1,2 0 0,1 0-1,1 0 1,6 28 33,18 4-24,-25-63 23,0 1 0,1-1 0,-1 0 0,1 1 1,-1-1-1,1 0 0,0 0 0,-1 0 0,1 0 0,0 0 0,0-1 1,0 1-1,0 0 0,0-1 0,0 0 0,0 1 0,0-1 1,0 0-1,0 0 0,0 0 0,0 0 0,0 0 0,0-1 1,0 1-1,-1 0 0,1-1 0,0 0 0,0 1 0,0-1 1,0 0-1,-1 0 0,1 0 0,0-1 1,11-7 13,0-2 0,-1 0 0,0 0 0,-1-1-1,-1-1 1,0 1 0,0-2 0,-1 1 0,-1-1 0,0-1 0,-1 1 0,-1-1 0,0-1 0,-1 1-1,-1-2-12,8-15 43,-2-1 0,-1-1 0,-1 0 0,-2 0 0,1-28-43,4 190-220,21 100 157,-30-221 70,-1 0-1,1-1 0,1 1 0,-1 0 0,1-1 0,0 1 1,1-1-1,-1 0 0,1 0 0,1 0 0,1 2-6,-3-7 10,0 0-1,1 0 0,-1 0 0,0 0 0,1-1 0,-1 1 0,1-1 1,-1 0-1,0 0 0,1 0 0,-1 0 0,1-1 0,-1 1 0,1-1 1,-1 0-1,0 0 0,0 0 0,1 0 0,-1-1 0,0 1 0,0-1 1,0 0-1,0 0 0,-1 0 0,1 0 0,0 0 0,-1-1 0,0 1 1,1-1-1,-1 0 0,0 0 0,0 1 0,-1-1 0,1-1 0,-1 1-9,2 0-12,0-1 0,0 0 0,-1 0 0,1 0-1,-1 0 1,0 0 0,-1-1 0,1 1 0,-1-1-1,1 1 1,-1-1 0,-1 1 0,1-1 0,-1 0-1,1 1 1,-2-1 0,1 0 0,0 1 0,-1-1-1,0-3 13,-47-69-6045,7 31 1566</inkml:trace>
  <inkml:trace contextRef="#ctx0" brushRef="#br0" timeOffset="179515.105">10146 2699 10738,'3'1'2553,"6"2"864,8 3-3073,9 2-232,2 1-264,10-2 1760,-1 1-5033,-4 1 2073</inkml:trace>
  <inkml:trace contextRef="#ctx0" brushRef="#br0" timeOffset="179771.315">10695 2683 9930,'-24'29'3433,"-40"48"1576,37-44-4207,1 1-1,3 1 1,0 1-1,-6 18-801,17-27 296,13-28-296,-1 1 1,0 0-1,0-1 1,0 1-1,0 0 1,0 0-1,1-1 1,-1 1-1,0 0 1,0 0-1,0-1 1,1 1-1,-1 0 1,0 0-1,0-1 1,1 1-1,-1 0 1,0 0-1,0 0 1,1 0-1,-1 0 1,0-1-1,1 1 1,-1 0-1,0 0 1,1 0-1,-1 0 1,0 0-1,1 0 1,-1 0-1,0 0 1,1 0-1,-1 0 1,0 0-1,0 0 1,1 1-1,-1-1 1,0 0-1,1 0 1,-1 0-1,0 0 1,0 0-1,1 1 1,-1-1-1,0 0 1,0 0-1,1 0 1,-1 1-1,0-1 1,0 0-1,1 0 1,-1 1-1,0-1 1,0 0-1,0 0 1,0 1-1,0-1 1,1 0-1,-1 1 1,0-1-1,0 0 1,0 1-1,0-1 1,0 0-1,0 1 0,14-12-93,1 1-1,0 1 1,0 0 0,1 2-1,0-1 1,1 2-1,6-2 94,-16 6-85,0 0-1,0 0 1,1 1-1,-1 0 0,0 1 1,1 0-1,-1 0 0,1 0 1,-1 1-1,1 0 1,-1 0-1,0 1 0,0 0 1,0 0-1,0 1 0,0 0 1,0 0-1,-1 0 1,1 1 85,-3-1-15,1 1 0,-1-1 0,0 1 1,0 0-1,-1 0 0,1 1 1,-1-1-1,0 0 0,0 1 0,-1 0 1,1 0-1,-1 0 0,0 0 1,0 0-1,-1 0 0,1 1 1,-1-1-1,0 0 0,-1 1 0,1-1 1,-1 1-1,0-1 0,-1 2 15,0 7 91,-1-1 0,0 0-1,0 0 1,-2 0-1,0 0 1,0-1 0,-1 1-1,-1-1 1,0 0-91,1-1 187,-1 0 0,-1 0 0,0-1 0,0 0 0,-1 0 0,0 0 0,-1-1 0,0 0 1,0-1-1,-1 0 0,0-1 0,-1 0 0,0 0 0,0-1 0,-10 4-187,17-9-1,0 0 0,-1 0 1,1-1-1,0 1 0,0-1 1,0 0-1,-1 0 0,1-1 0,0 1 1,0-1-1,0 0 0,0 0 0,0-1 1,0 1-1,0-1 0,0 1 1,0-1-1,1-1 0,-1 1 0,1 0 1,-1-1-1,1 0 0,0 1 0,0-1 1,0-1-1,1 1 0,-1 0 1,1-1-1,0 1 0,-1-1 0,2 0 1,-1 1-1,0-1 0,1 0 0,0 0 1,-1 0-1,2 0 0,-1-1 1,0 1-1,1 0 0,0 0 0,0 0 1,0-1-1,1 1 1,3-58-3286,17-4 259</inkml:trace>
  <inkml:trace contextRef="#ctx0" brushRef="#br0" timeOffset="179964.779">10985 2903 5729,'4'1'623,"0"0"0,1 0 0,-1-1-1,0 0 1,0 1 0,0-2 0,1 1 0,-1 0-1,0-1 1,0 0 0,0 0 0,0 0 0,0-1-1,0 1 1,0-1 0,0 0 0,0 0 0,1-1-623,5-4 434,0 0 1,0-1 0,-1 0-1,0 0 1,-1-1 0,1 0 0,-2-1-1,1 1 1,0-4-435,14-16 439,-12 17-364,0 0 1,-1-1-1,0 0 0,-1 0 0,-1-1 1,0 0-1,-1 0 0,0-1 0,-1 1 0,1-10-75,-6 21 10,0 1-1,0-1 0,0 0 0,0 1 1,0-1-1,-1 1 0,1-1 0,-1 1 1,0-1-1,0 1 0,0-1 0,0 1 1,0 0-1,-1 0 0,1-1 0,0 1 1,-1 0-1,0 0 0,0 0 0,1 1 1,-1-1-1,0 0 0,0 1 0,-1-1 1,1 1-1,0 0 0,0-1 0,-1 1 1,1 0-1,-1 0 0,1 1 0,-1-1 0,1 0 1,-1 1-1,1 0 0,-1 0 0,1-1 1,-1 1-1,0 1 0,1-1 0,-1 0 1,1 1-1,-1-1 0,1 1 0,-1 0-9,-11 4 12,0 2-1,0-1 1,1 2-1,0-1 1,1 2-1,-1 0 0,2 0 1,-1 1-1,1 1 1,1 0-1,0 0 1,0 1-1,2 0 1,-3 4-12,1-3 23,0 0 0,0 0 1,2 1-1,0 0 0,0 1 1,1-1-1,1 1 1,1 1-1,0-1 0,1 1 1,0 0-1,1 0 0,1 0 1,1 0-1,0 16-23,2-28 6,-1 1 0,1-1-1,-1 0 1,1 0 0,0 0 0,1-1-1,-1 1 1,1 0 0,-1 0 0,1-1-1,0 1 1,1-1 0,-1 1 0,1-1-1,-1 0 1,1 0 0,0 0 0,0-1-1,0 1 1,0 0 0,1-1 0,-1 0-1,1 0 1,-1 0 0,1 0 0,0-1-1,0 0 1,0 1 0,0-1 0,0 0-1,3 0-5,8 0-115,-1 0 0,0-1 0,0-1 0,0 0 0,0-1 0,0 0 0,0-1-1,11-4 116,51-18-3871</inkml:trace>
  <inkml:trace contextRef="#ctx0" brushRef="#br0" timeOffset="180684.901">10055 4328 11090,'13'-3'6057,"-3"27"-4308,6 38-1488,-3 2-1,-3 0 1,-3 0 0,-1 33-261,4 28 377,14 92 278,-25-202-222,-5-21-20,-11-30 135,-2-32-360,3 0 1,2-1-1,4-1 0,0-41-188,5 53 8,2 0-1,3 0 0,3 0 1,2-1-8,-6 56-4,1 0 1,0 0-1,1-1 1,-1 1-1,0 0 1,1 0 0,0 0-1,0 0 1,0 0-1,0 0 1,0 0 0,1 0-1,-1 0 1,1 0-1,-1 1 1,1-1-1,0 1 1,0-1 0,1 1-1,-1 0 1,0 0-1,1 0 1,-1 0-1,1 0 1,0 0 0,0 1-1,-1-1 1,1 1-1,0 0 1,3-1 3,3 3-18,0 0 0,0 0 0,0 0 0,-1 1-1,1 1 1,0-1 0,-1 2 0,1-1 0,-1 1 0,0 0 0,0 1 0,-1 0 0,1 0 0,-1 0-1,0 1 20,0-1-7,3 2-5,1 1 1,-1 0 0,-1 0-1,1 1 1,-2 1 0,1-1-1,-1 1 1,0 1 10,-7-8-1,0-1 0,0 1-1,0-1 1,0 1 0,0 0 0,-1 0 0,1-1 0,-1 1 0,0 0-1,0 0 1,0 0 0,0-1 0,0 1 0,-1 0 0,1 0-1,-1-1 1,0 1 0,1 0 0,-1-1 0,-1 1 0,1 0 0,0-1-1,-1 0 1,0 1 1,-43 57 33,41-55-23,-16 17 33,-1 0 1,0-2-1,-2 0 1,0-1 0,-1-2-1,-1 0 1,-8 3-44,5-10-136,29-10 93,-1 0 1,1 0 0,-1 0-1,0-1 1,1 1-1,-1 0 1,0 0-1,0-1 1,1 1-1,-1 0 1,0 0-1,1-1 1,-1 1-1,0 0 1,0-1 0,0 1-1,1 0 1,-1-1-1,0 1 1,0 0-1,0-1 1,0 1-1,0-1 1,0 1-1,0 0 1,0-1-1,0 1 1,0-1 0,0 1-1,0 0 1,0-1-1,0 1 1,0 0-1,0-1 1,0 1-1,0-1 1,0 1-1,-1 0 1,1-1 0,0 1-1,0 0 1,0-1-1,-1 1 1,1 0-1,0 0 1,0-1-1,-1 1 1,1 0-1,0-1 1,-1 1-1,1 0 1,0 0 0,-1 0-1,1 0 1,0-1-1,-1 1 1,1 0-1,0 0 1,-1 0-1,1 0 1,-1 0-1,1 0 1,0 0-1,-1 0 1,1 0 0,-1 0-1,1 0 1,-1 0 42,26-15-4100,6-2-748</inkml:trace>
  <inkml:trace contextRef="#ctx0" brushRef="#br0" timeOffset="181349.444">10706 4354 10042,'0'-3'295,"1"2"-101,-1 0 0,1 0-1,-1 0 1,1 0 0,-1 0-1,0 0 1,1 0 0,-1 0 0,0 0-1,0-1 1,0 1 0,0 0-1,0 0 1,0 0 0,0 0 0,0 0-1,0-1 1,0 1 0,0 0-1,-1 0 1,1 0 0,-1 0-1,1 0 1,-1 0 0,1 0 0,-1 0-1,1 0 1,-1 0 0,0 0-1,0 0 1,1 0 0,-1 1 0,0-1-1,0 0 1,0 0 0,0 1-1,0-1 1,0 1 0,0-1 0,0 1-1,0-1 1,0 1 0,0 0-1,-1-1 1,1 1 0,0 0-1,0 0 1,0 0 0,0 0 0,0 0-1,-1 0 1,1 0 0,0 0-1,0 1 1,-1-1-194,-11 11 86,0 1 0,1 0 0,1 1-1,0 0 1,1 1 0,0 0 0,1 1 0,1 0-1,0 0 1,1 0 0,0 1 0,2 1 0,0-1-1,0 1 1,1 3-86,-3 5 11,2 0 1,0 0-1,1 1 0,2-1 1,0 1-1,2 0 0,1 0 1,2 12-12,-3-36 0,0 1 1,1-1 0,-1 1-1,0-1 1,1 0-1,-1 1 1,1-1 0,0 0-1,-1 0 1,1 0 0,0 1-1,0-1 1,1 0-1,-1 0 1,0 0 0,1 0-1,-1-1 1,1 1-1,0 0 1,-1-1 0,1 1-1,0-1 1,0 1-1,0-1 1,0 0 0,0 0-1,1 0 1,-1 0 0,0 0-1,0-1 1,1 1-1,-1-1 1,0 1 0,1-1-1,-1 0 1,0 0-1,3 0 0,5-3 11,1-1 0,0 0-1,-1-1 1,0 0-1,0-1 1,-1 0 0,0-1-1,0 0 1,0 0-1,-1-1 1,0 0-1,0 0 1,-1-1 0,0 0-1,2-4-10,-3 7 14,0-2 0,-1 1 0,0-1 0,0 0-1,-1 0 1,0 0 0,-1 0 0,1-1 0,-2 1 0,2-8-14,-4 15 6,0 0 0,0 1 0,0-1 0,-1 0 0,1 0 0,0 0 0,-1 0 0,1 0 0,-1 0 0,1 1 0,-1-1 0,1 0 0,-1 0 0,0 1 0,1-1 0,-1 0 0,0 1 0,1-1 0,-1 1 0,0-1 0,0 1 0,0-1 0,0 1 0,1-1 0,-1 1 1,0 0-1,0-1 0,0 1 0,0 0 0,0 0 0,0 0 0,0 0 0,0 0 0,0 0 0,0 0 0,0 0 0,0 0 0,0 0 0,1 1 0,-1-1 0,0 0 0,0 1 0,0-1 0,0 1 0,0-1 0,0 1 0,1-1 0,-1 1 0,0-1 0,0 1 0,1 0 0,-1-1 0,1 1 0,-1 0 0,0 0 0,1 0-6,-5 3 8,0 0-1,0 0 0,0 1 1,1 0-1,0 0 1,0 0-1,0 0 0,1 1 1,0-1-1,0 1 0,0 0 1,1 0-1,-1 0 1,1 0-1,0 4-7,2-10-1,1-1 0,-1 1 1,1 0-1,-1 0 0,1 0 0,-1-1 0,1 1 1,-1 0-1,1 0 0,-1 0 0,1 0 0,-1 0 1,1 0-1,-1 0 0,1 0 0,-1 0 0,1 0 1,-1 0-1,1 0 0,-1 1 0,1-1 0,-1 0 1,1 0-1,-1 0 0,1 1 0,-1-1 0,1 0 1,-1 0-1,0 1 0,1-1 0,-1 0 0,0 1 1,1-1-1,-1 1 0,0-1 0,1 1 0,-1-1 1,0 0-1,0 1 0,1-1 0,-1 1 0,0-1 1,0 1-1,0-1 0,0 1 0,0-1 0,0 1 1,1-1-1,-1 1 0,-1-1 0,1 1 1,0-1-1,0 1 0,0-1 0,0 1 0,0-1 1,0 1-1,0-1 0,-1 1 0,1-1 0,0 1 1,-1-1 0,70-97 29,-27 4 8,-41 91-36,0-1-4,-1 1 1,1 0 0,0-1 0,0 1-1,0 0 1,0 0 0,0 0 0,1 0-1,-1 0 1,1 0 0,-1 0 0,1 0-1,0 0 1,0 1 0,0-1 0,-1 1 0,2-1-1,-1 1 3,6 11-52,-2 22 21,-1 0 0,-2 1 1,-1-1-1,-2 25 31,3 47 45,0-81-356,2-23-675,10-57-5380,-7 12 1623</inkml:trace>
  <inkml:trace contextRef="#ctx0" brushRef="#br0" timeOffset="181718.232">11005 4261 5529,'-7'29'3088,"2"-15"-1982,2 0 0,-1 0 0,2 1 0,0-1 0,1 1 0,1-1 0,0 1 0,1 1-1106,-1-14 26,0 0-1,0 1 1,0-1-1,0 0 1,1 0-1,0 0 1,-1 0 0,1 0-1,0 0 1,0 0-1,0 0 1,0 0-1,0 0 1,0-1 0,0 1-1,1 0 1,-1-1-1,1 1 1,-1-1-1,1 1 1,0-1 0,0 0-1,-1 0 1,1 0-1,0 0 1,0 0-1,0 0 1,0 0 0,0 0-1,0-1 1,0 1-1,1-1 1,-1 0-1,0 0 1,0 0 0,0 0-1,0 0 1,0 0-1,1 0 1,-1-1-1,0 1 1,0-1 0,0 1-1,0-1 1,0 0-1,0 0 1,0 0-1,0 0 1,0 0 0,-1 0-1,1-1 1,0 0-26,12-10 42,-2-1 0,0 0 1,-1-1-1,0 0 0,-1-1 1,0 0-1,-2 0 0,1-1 0,-2-1 1,0 1-1,3-14-42,-7 18 49,-1 13-63,2 9-30,3 8 11,-6-12 57,1 0-1,0 0 1,0 0-1,1 0 1,-1-1 0,1 1-1,1-1 1,-1 1-1,1-1 1,0 0 0,0-1-1,0 1 1,1-1 0,-1 1-1,3 0-23,-5-5 13,0 0 0,-1 0 0,1 0 0,0 0-1,0 0 1,0 0 0,0 0 0,-1-1 0,1 1 0,0-1-1,0 1 1,-1-1 0,1 0 0,0 0 0,-1 0 0,1 0-1,-1 0 1,1 0 0,-1 0 0,0 0 0,1-1 0,-1 1-1,0-1 1,1 0-13,2-2 24,94-112-643,-41 45-3188,-17 29 452</inkml:trace>
  <inkml:trace contextRef="#ctx0" brushRef="#br0" timeOffset="182071.83">11818 3976 7258,'1'-2'521,"1"-1"0,-1 1 0,0 0 0,0-1 1,0 1-1,-1-1 0,1 1 0,0-1 1,-1 0-1,0 1 0,0-1 0,0 0 0,0 1 1,0-1-1,0 0 0,-1 1 0,1-1 1,-1 0-522,0 2 62,1 1 0,-1-1 1,0 1-1,0 0 0,1-1 1,-1 1-1,0-1 1,0 1-1,0 0 0,0 0 1,0 0-1,0-1 1,1 1-1,-1 0 0,0 0 1,0 0-1,0 0 0,0 0 1,0 1-1,0-1 1,0 0-1,1 0 0,-1 1 1,0-1-1,0 0 1,0 1-1,0-1 0,1 1 1,-1-1-1,0 1 0,0-1 1,1 1-1,-1-1 1,1 1-1,-1 0 0,0-1 1,1 1-1,-1 0 0,1 0 1,-1 0-1,1-1 1,0 1-1,-1 0 0,1 0 1,0 0-63,-7 9 56,0 0 0,1 0-1,0 0 1,1 1 0,1 0 0,-1 0 0,-1 11-56,0-5 33,1-3 18,0 0-1,2 0 1,0 1 0,0-1-1,1 1 1,1 0 0,1 14-51,-1-28 7,1 0 1,0 0 0,0 0-1,0 0 1,0-1-1,0 1 1,0 0 0,0 0-1,1 0 1,-1 0-1,0 0 1,0-1 0,1 1-1,-1 0 1,0 0 0,1 0-1,-1-1 1,1 1-1,-1 0 1,1 0 0,-1-1-1,1 1 1,0 0 0,-1-1-1,1 1 1,0-1-1,-1 1 1,1-1 0,0 1-1,0-1 1,-1 0-1,1 1 1,0-1 0,1 0-8,27-18 210,88-138 259,-97 125-402,11-16-6,-2-1 0,-2-2-1,-3 0 1,-1-2 0,-3 0-1,-1-7-60,-6-36 50,-20 93-53,-22 88-46,28-82 46,-15 61 150,2 1-1,3 1 0,-1 47-146,22-22 410,-9-89-428,0 0 0,-1-1 0,1 1 0,0-1 0,0 1 0,1-1 0,-1 1 0,0-1 0,1 0 0,0 0 0,-1 0 0,1 1 0,0-2 0,0 1 0,0 0 0,0 0 0,0-1 0,1 1 0,-1-1 0,0 1 0,1-1 0,-1 0 0,1 0 0,0 0 0,-1-1 0,1 1 0,0 0 0,-1-1 0,1 0 0,0 0 0,0 0 18,33-7-3513,-5-12 252</inkml:trace>
  <inkml:trace contextRef="#ctx0" brushRef="#br0" timeOffset="182849.869">12695 3500 10458,'2'5'3346,"-3"41"485,-3 25-2722,-1 13-970,5 576 2693,0-652-2679,1 5 361,1-24 85,8-82 201,59-564-124,-39 478-678,-29 177-7,-1 0 0,0-1 1,0 1-1,1 0 0,0-1 0,-1 1 1,1 0-1,0 0 0,0-1 1,0 1-1,0 0 0,1 0 1,-1 0-1,0 0 0,1 1 1,0-1-1,-1 0 0,1 1 1,0-1-1,0 1 0,0-1 1,0 1-1,0 0 0,0 0 1,0 0-1,0 0 0,0 0 0,1 0 1,-1 1-1,0-1 0,1 1 1,-1-1-1,0 1 0,1 0 1,-1 0-1,0 0 0,1 0 1,-1 1-1,0-1 0,1 1 1,-1-1-1,0 1 0,1 0 1,-1 0-1,0 0 0,0 0 1,0 0-1,0 0 0,0 0 0,0 1 1,1 1 8,5 0-16,0 0 1,0 1-1,0 0 1,-1 0-1,0 1 1,0 0-1,0 0 1,0 1-1,-1 0 1,0 0-1,0 0 0,-1 1 1,0-1-1,0 2 1,0-1-1,-1 0 1,0 1-1,0 0 1,-1 0-1,0 0 1,-1 0-1,1 0 1,-2 1-1,1-1 1,-1 1-1,0-1 1,-1 1-1,0 7 16,-6-2 38,0 0 0,0-1-1,-2 1 1,1-1 0,-2-1 0,0 0-1,0 0 1,-1 0 0,0-1 0,-1-1-1,0 0 1,-1 0 0,0-1-1,-1-1 1,0 0 0,0 0 0,0-2-1,-1 1 1,0-2 0,-1 0 0,1-1-1,-1 0 1,-10 1-38,21-4-142,0 0 0,0 0 0,0-1 0,-1 1 0,1-1 0,0 0-1,0 0 1,0 0 0,-1-1 0,1 0 0,0 1 0,0-1 0,0-1 0,0 1 0,0-1-1,-3-1 143,-7-22-4391</inkml:trace>
  <inkml:trace contextRef="#ctx0" brushRef="#br0" timeOffset="186348.538">13199 3562 9210,'2'-48'5948,"3"39"-3818,2 22-1341,29 181 898,-29-133-1347,22 130 547,-29-191-875,1-1 1,-1 1-1,0 0 0,1 0 1,-1-1-1,0 1 0,1 0 1,-1 0-1,1 0 0,-1 0 1,0-1-1,1 1 0,-1 0 1,1 0-1,-1 0 0,1 0 1,-1 0-1,0 0 0,1 0 1,-1 0-1,1 0 0,-1 0 1,0 0-1,1 1 0,-1-1 1,1 0-1,-1 0 0,0 0 1,1 0-1,-1 1 0,1-1 1,-1 0-1,0 0 0,1 1 1,-1-1-1,0 0 0,0 1 1,1-1-1,-1 0 0,0 1 1,0-1-1,1 0 0,-1 1 1,0-1-1,0 1 0,0-1 1,0 0-1,1 1 0,-1-1 1,0 1-1,0-1 0,0 0 1,0 1-1,0-1 0,0 1 1,0-1-1,0 1 0,0-1 1,-1 0-13,13-37 666,-6 1-491,-2-1 0,-1 1 0,-2-1 0,-2 1 0,-1-1 0,-2 1 0,-1-1 0,-2 1 0,-7-22-175,2 29 78,13 30-77,-1-1 0,0 0-1,0 1 1,0-1 0,0 0-1,0 1 1,-1-1 0,1 0-1,0 1 1,0-1-1,0 0 1,0 1 0,0-1-1,0 0 1,0 1 0,-1-1-1,1 0 1,0 1-1,0-1 1,-1 0 0,1 0-1,0 1 1,0-1 0,-1 0-1,1 0 1,0 0 0,0 1-1,-1-1 1,1 0-1,0 0 1,-1 0 0,1 0-1,0 0 1,-1 0 0,1 1-1,0-1 1,-1 0 0,1 0-1,0 0 1,-1 0-1,1 0 1,0 0 0,-1 0-1,1-1 1,0 1 0,-1 0-1,1 0 1,0 0-1,-1 0 1,1 0 0,0 0-1,-1-1 1,1 1 0,0 0-1,0 0 1,-1 0 0,1-1-1,0 1 1,0 0-1,-3 13-12,1 0-1,1 0 1,1 0 0,-1 0 0,2 0 0,0 0-1,1 0 1,0 0 0,1-1 0,0 1 0,1 0-1,0-1 1,1 0 0,6 11 12,-9-21-2,0 0 1,0 0-1,1 0 0,-1-1 0,0 1 0,0-1 1,1 1-1,-1-1 0,1 0 0,0 0 0,-1 0 1,1 0-1,0 0 0,-1-1 0,1 1 0,0-1 1,0 0-1,-1 0 0,1 0 0,0 0 1,0 0-1,0-1 0,-1 1 0,1-1 0,0 0 1,-1 1-1,1-1 0,0-1 0,-1 1 0,0 0 1,1 0-1,-1-1 0,0 0 0,1 1 0,-1-1 1,0 0-1,0 0 0,0 0 0,-1 0 1,1-1-1,1-1 2,28-30 96,-2-1 1,-1-2-1,-2-1 1,-2 0-1,-1-2 1,-2-1-1,-2 0 1,3-14-97,-13 43-12,-9 35-79,0-13 78,-2 30-71,-2 32 59,4 0 1,2 0-1,4 0 0,3 5 25,-8-67-39,0-1 0,1 0 0,0 0 0,1 0 0,0-1 0,0 1 0,1-1 1,0 1-1,0-1 0,1 0 0,0-1 0,0 1 0,1-1 0,3 3 39,46 16-4012</inkml:trace>
  <inkml:trace contextRef="#ctx0" brushRef="#br0" timeOffset="238101.505">19952 8916 5937,'1'-36'6670,"-11"50"-5194,-4 21-1253,2 1-1,1 1 1,1 0 0,2 0 0,2 0-1,2 1 1,1 2-223,3-33 16,0 0 1,0 0-1,1 1 1,0-1-1,1 0 1,0 0-1,0 0 1,0 0-1,1 0 1,2 4-17,-4-9 10,0 0 0,1 0 0,-1 0 1,1 0-1,-1 0 0,1 0 1,0 0-1,0-1 0,0 1 0,0-1 1,0 1-1,0-1 0,1 0 1,-1 0-1,0 0 0,0 0 0,1 0 1,-1 0-1,1-1 0,-1 1 0,1-1 1,-1 0-1,1 1 0,-1-1 1,1 0-1,-1-1 0,1 1 0,-1 0 1,1-1-1,-1 1 0,1-1 0,1-1-10,12-6 85,-1-1 0,1 0 0,-1-1-1,-1-1 1,0-1 0,-1 0 0,0 0-1,-1-2 1,0 1 0,-1-1-1,0-1 1,-2 0 0,0-1 0,0 1-1,3-11-84,71-158 1133,-77 161-809,-18 54 209,9-19-534,0 1-1,1 0 0,0 0 1,1 0-1,0 0 1,1 0-1,1 0 1,0 0-1,1 0 1,0 0-1,1 0 0,2 6 2,-3-15 1,0 0-1,0-1 0,0 1 1,0-1-1,1 0 0,0 0 0,-1 1 1,1-2-1,0 1 0,0 0 1,0-1-1,1 1 0,-1-1 0,1 0 1,-1 0-1,1 0 0,0 0 1,0-1-1,0 0 0,-1 0 0,1 0 1,1 0-1,-1 0 0,0-1 1,0 0-1,0 0 0,1 0 0,6 0 11,-1-1 0,1-1 1,0 0-1,-1 0 0,1-1 0,-1-1 0,0 1 0,0-2 0,7-3-11,-1-2 52,-1-1-1,0-1 0,0 0 1,-1-1-1,-1 0 0,0-1 0,-1-1 1,0 0-1,-1 0 0,0-3-51,-3 8 89,-8 10-80,0 0 0,0 0 0,0 1 0,0-1 1,0 0-1,0 0 0,0 1 0,0-1 0,0 0 0,0 0 0,0 1 0,0-1 1,0 0-1,0 0 0,1 1 0,-1-1 0,0 0 0,0 0 0,0 1 0,0-1 0,0 0 1,1 0-1,-1 0 0,0 0 0,0 1 0,1-1 0,-1 0 0,0 0 0,0 0 1,0 0-1,1 0 0,-1 0 0,0 0 0,0 1 0,1-1 0,-1 0 0,0 0 1,1 0-1,-1 0 0,0 0-9,-1 12 60,1-6-52,-1 3-8,1 1 1,-1 0 0,2-1-1,-1 1 1,2 0 0,-1-1 0,1 1-1,0-1 1,1 0 0,0 1 0,1-1-1,0-1 1,0 1 0,6 8-1,-7-15 8,-1 1 1,1-1-1,0 0 1,0 0-1,0-1 1,0 1-1,0 0 1,0-1-1,0 0 1,1 0-1,-1 0 1,0 0-1,1 0 1,-1-1-1,1 1 1,-1-1-1,1 0 1,-1 0-1,1 0 1,-1-1-1,0 1 1,1-1-1,-1 0 1,1 0-1,-1 0 1,0 0-1,0-1 1,0 1-1,0-1 1,0 0-1,0 0 1,0 0-1,0 0 1,-1 0-1,1-1 1,-1 1-1,0-1 0,1-1-8,-3 2-43,0 0-1,0 0 1,0-1-1,0 1 1,-1 0-1,1 0 0,-1-1 1,0 1-1,1 0 1,-1 0-1,0 0 0,0 0 1,-1 0-1,1 0 1,0 0-1,-1 0 0,1 1 1,-1-1-1,1 1 1,-1-1-1,0 1 0,0-1 1,0 1-1,1 0 1,-1 0-1,0 0 1,-1 0-1,1 0 0,0 0 1,0 0-1,0 1 1,0-1-1,-1 1 0,1 0 1,0 0 43,-76-20-8237,27-3 2316</inkml:trace>
  <inkml:trace contextRef="#ctx0" brushRef="#br0" timeOffset="238396.103">20477 8375 9402,'6'-11'2681,"-6"9"559,9 7-2512,5-1-984,4 4-2928,8 1 751</inkml:trace>
  <inkml:trace contextRef="#ctx0" brushRef="#br0" timeOffset="238737.835">21472 8271 10274,'-34'-4'4970,"-20"28"-2589,43-17-2252,-31 19-42,1 1-1,1 3 1,2 1-1,1 1 1,2 3-1,1 0 0,2 3 1,1 0-1,2 2 1,-1 5-87,18-25-2,1 0 1,1 1-1,0 1 0,2-1 1,1 2-1,0-1 1,1 1-1,2 0 1,0 0-1,2 0 1,0 0-1,2 0 1,1 12 1,-1-31 4,0 0 0,0-1 0,0 1 0,0-1 0,0 1 0,1 0 0,0-1 0,0 1 0,0-1 0,0 0 0,0 1 1,1-1-1,-1 0 0,1 0 0,0 1 0,0-1 0,0-1 0,1 1 0,-1 0 0,1-1 0,-1 1 0,1-1 0,0 1 0,0-1 0,0 0 1,0-1-1,0 1 0,0 0 0,1-1 0,-1 0 0,1 0 0,-1 0 0,1 0 0,-1 0 0,1-1 0,2 1-4,1-4 48,-1 0 0,1-1 0,-1 0 0,1 0 0,-1-1 0,-1 1 0,1-1 0,-1-1 0,1 1 0,-2-1 0,1 1 0,0-2 0,-1 1 0,0 0 0,-1-1-48,-1 4 22,-1 2-6,7-10 89,0 1 1,-1-1 0,0 0 0,-1-1-1,0 1 1,-1-1 0,0 0 0,-1-1-1,0 1 1,-1-1 0,1-11-106,-4 25 9,0-1 0,0 1 1,0 0-1,0-1 1,-1 1-1,1-1 0,0 1 1,0-1-1,-1 1 0,1-1 1,-1 1-1,1-1 0,0 1 1,-1-1-1,1 1 0,-1-1 1,1 0-1,-1 1 1,1-1-1,-1 0 0,1 1 1,-1-1-1,1 0 0,-1 0 1,1 1-1,-1-1 0,0 0 1,1 0-1,-1 0 1,1 0-1,-1 0 0,0 0 1,1 0-1,-1 0 0,0 0 1,1 0-1,-1 0 0,1 0 1,-1 0-1,1-1 0,-1 1 1,0 0-1,1 0 1,-1-1-1,1 1 0,-1 0 1,1-1-1,-1 1 0,1-1 1,-1 1-1,1 0 0,0-1 1,-1 1-1,1-1 1,0 1-1,-1-1 0,1 0-9,-1 7-7,1-1 0,1 1 0,-1-1 0,1 1 0,0-1 0,0 1 0,0-1 0,1 1 0,0-1 0,0 0 0,0 0 0,1 0 0,-1 0 0,1 0 0,0-1 0,1 1 0,-1-1 0,1 0 0,0 0 0,0 0 0,0-1 0,0 1 0,1-1 0,0 0 0,-1 0 0,1 0 0,0-1 0,0 0 0,1 0 0,-1 0 0,1 0 7,4 0 8,0 0 1,0 0-1,0-1 0,0 0 1,0-1-1,0 0 0,0 0 1,0-1-1,0-1 1,0 0-1,0 0 0,-1-1 1,1 0-1,-1 0 1,1-1-1,-1 0 0,0-1 1,-1 0-1,1-1 0,-1 0 1,0 0-1,0 0 1,-1-1-1,0 0 0,0-1 1,-1 0-1,0 0 1,3-4-9,-8 11 4,0 0 1,0 0 0,0 0 0,0 0 0,0 0 0,0 0 0,0 0 0,-1 0 0,1 0 0,0 0 0,-1-1 0,1 1-1,-1 0 1,1-1 0,-1 1 0,1 0 0,-1-1 0,0 1 0,0 0 0,0-1 0,0 1 0,0-1 0,0 1 0,0 0-1,0-1 1,0 1 0,0 0 0,-1-1 0,1 1 0,-1 0 0,1-1 0,-1 1 0,0 0 0,1 0 0,-2-2-5,-1 5-6,1-1 0,-1 1 0,0-1 1,1 1-1,0 0 0,-1 0 0,1 0 1,0 0-1,0 0 0,0 0 0,0 1 1,0-1-1,1 1 0,-1-1 1,1 1-1,-1 0 0,1 0 0,0 0 1,0-1-1,0 3 6,-1 1-12,0 0-1,0 1 1,1-1 0,0 1-1,0-1 1,1 1 0,0-1 0,0 1-1,0 0 1,1-1 0,0 1 0,2 4 12,-3-9-54,1 1 0,-1-1 0,1 0 0,0 0 0,0 0 0,0 0 0,0-1 1,1 1-1,-1 0 0,0 0 0,1-1 0,-1 1 0,1-1 0,-1 1 1,1-1-1,0 1 0,0-1 0,0 0 0,0 0 0,0 0 0,0 0 1,0 0-1,0-1 0,0 1 0,0-1 0,0 1 0,0-1 0,0 0 1,1 1-1,-1-1 0,0-1 0,0 1 0,0 0 0,1 0 0,-1-1 1,0 1-1,0-1 0,0 0 0,0 1 0,1-2 54,9-3-666,-1 0-1,0-1 1,0-1-1,0 0 1,-1 0-1,0-1 1,0-1-1,-1 1 1,0-2 0,0 1-1,1-4 667,56-77-4824</inkml:trace>
  <inkml:trace contextRef="#ctx0" brushRef="#br0" timeOffset="239169.79">21994 8249 8610,'-182'242'6046,"176"-232"-5984,-91 165 983,92-163-1013,0 0 0,1 0 1,1 0-1,-1 0 0,2 1 1,0-1-1,0 1 0,2 0 1,-1-1-1,1 1 0,1 0 1,0-1-1,1 1 0,3 8-32,-4-16 7,1 1 0,1 0 0,-1-1 0,1 1 0,0-1-1,0 0 1,0 0 0,1 0 0,0 0 0,0-1-1,0 1 1,0-1 0,1 0 0,0 0 0,0-1-1,0 1 1,0-1 0,0 0 0,1-1 0,-1 1-1,1-1 1,0 0 0,0-1 0,-1 1 0,1-1 0,0 0-1,0-1 1,6 1-7,40-3 327,-33 7 598,-15-10-828,-1 1 0,1-1 0,-1 0 0,0 0 0,-1 0 0,1 0 0,-1-1 0,0 1 0,0-1 0,-1 0 0,1 1 0,-1-1 0,0-4-97,3-8 170,-1-26 102,-2 52-267,-1 0-1,1 0 0,0 0 0,1 0 0,0-1 0,0 1 0,0 0 0,1-1 0,1 0 0,-1 0 0,1 0 0,0 0 0,0 0 0,1-1 0,0 0 1,0 0-1,1 0 0,0 0 0,0-1 0,0 0 0,6 4-4,-7-8 15,-1 1 0,0-1 0,1 0 0,-1 0 0,0-1 0,1 1 0,-1-1 0,1 0 0,-1 0 1,1 0-1,-1-1 0,1 0 0,-1 0 0,1 0 0,-1 0 0,0 0 0,0-1 0,0 0 0,0 0 0,3-2-15,-3 0 290,-10 8-123,-10 9-17,11-7-193,0-1 1,0 2-1,1-1 1,0 1-1,0-1 0,0 1 1,1 0-1,0 0 1,0 1-1,1-1 1,0 1-1,0-1 0,1 1 1,0-1-1,0 5 43,12 33-3529</inkml:trace>
  <inkml:trace contextRef="#ctx0" brushRef="#br0" timeOffset="240718.688">19372 11236 10906,'5'26'5288,"0"-2"-5260,58 540-237,-39-288 1998,-27-268 209,-1-21-613,0-66 516,15-179-1165,-5 182-732,40-391-228,-46 461 215,1 1 0,0 0 0,0 0-1,0 0 1,0 0 0,1 0 0,0 0 0,0 1-1,0-1 1,1 1 0,0-1 0,-1 1-1,4-4 10,-3 7-12,1 0 0,-1 0 0,0 0 0,1 0 0,-1 0 0,1 1 0,-1-1 0,1 1 0,-1 0 0,0 0 0,1 0 0,-1 1 0,1-1 0,-1 1 0,1 0 0,-1 0 0,0 0 0,1 0 0,-1 0 0,0 1 0,0 0 0,0-1 0,0 1 0,0 0 0,-1 1-1,1-1 1,-1 0 0,1 1 0,-1-1 0,0 1 0,0 0 0,0 0 12,3 1-16,-1-1 6,2 1-3,0 0-1,0 0 0,0 0 1,-1 1-1,1 0 1,-1 0-1,0 1 1,-1-1-1,1 1 1,-1 0-1,0 0 1,-1 0-1,1 1 1,-1 0-1,0-1 0,-1 1 1,0 0-1,0 0 1,0 0-1,-1 1 1,0-1-1,0 0 1,-1 0-1,-1 7 14,-5 3 2,0 0 0,-2 0 0,0-1 0,-1 0 0,-1-1 0,0 0 0,-1 0 0,-1-1 0,0 0 0,-1-2 0,0 1 0,-1-1 0,0-1 0,-1 0 0,-11 5-2,-68 27 156,93-42-177,0 0 0,0 0 1,0 0-1,0-1 0,0 1 1,0 0-1,0-1 0,0 1 1,0-1-1,-1 1 1,1-1-1,0 0 0,0 1 1,0-1-1,-1 0 0,1 0 1,0 0-1,-1 0 0,1 0 1,0 0-1,0 0 0,-1 0 1,1-1-1,0 1 1,0 0-1,-1-1 0,1 1 1,0-1-1,0 1 0,0-1 1,0 0-1,0 1 0,0-1 1,0 0-1,0 0 1,0 0-1,0 0 0,0 0 1,0 0-1,1 0 0,-1 0 1,0 0-1,1 0 0,-1 0 1,1 0-1,-1-1 0,1 1 1,-1 0-1,1 0 1,0-1-1,0 1 0,0 0 1,-1 0-1,1-1 0,1 1 1,-1 0-1,0-1 0,0 1 1,0 0-1,1 0 1,-1-1-1,0 1 0,1 0 21,21-49-3971</inkml:trace>
  <inkml:trace contextRef="#ctx0" brushRef="#br0" timeOffset="241875.181">19911 11380 9114,'16'-4'4716,"-16"25"-2056,0-17-2904,-30 201 839,27-179-552,-1-1 15,1 0 0,1 1 0,2-1 0,0 1 0,2-1 0,2 16-58,-4-41 31,0 0 0,1 0-1,-1 0 1,0-1 0,0 1 0,0 0 0,0 0 0,0 0 0,0 0 0,0-1 0,0 1 0,0 0 0,0 0-1,1 0 1,-1 0 0,0 0 0,0 0 0,0 0 0,0-1 0,0 1 0,1 0 0,-1 0 0,0 0 0,0 0 0,0 0-1,0 0 1,1 0 0,-1 0 0,0 0 0,0 0 0,0 0 0,0 0 0,1 0 0,-1 0 0,0 0 0,0 0-1,0 0-30,3-22 692,-3-80 665,-4 0 0,-7-17-1357,4 42 200,1 13-42,50 150-515,8-22 338,-51-63 20,1 1-1,0-1 1,-1 1-1,1-1 1,0 0-1,0 1 1,0-1 0,0 0-1,0 0 1,0 0-1,0-1 1,1 1-1,-1 0 1,0-1-1,0 1 1,1-1-1,-1 0 1,0 0-1,0 0 1,1 0-1,-1 0 1,0-1-1,0 1 1,1-1-1,-1 1 1,0-1-1,0 0 1,0 1 0,0-1-1,0-1 1,0 1-1,0 0 1,2-2-1,4-6 17,0 0 1,0-1 0,-1 0-1,0 0 1,-1 0 0,0-1-1,-1 0 1,0-1 0,1-4-18,17-34 74,-23 50-76,0 1 0,0-1 0,0 0 0,0 0 0,0 0 0,0 0 0,0 1 0,0-1 0,0 0 0,1 0 0,-1 0 0,0 1 0,0-1 0,0 0 0,0 0 0,0 0-1,0 0 1,0 1 0,0-1 0,0 0 0,1 0 0,-1 0 0,0 0 0,0 0 0,0 0 0,0 1 0,1-1 0,-1 0 0,0 0 0,0 0 0,0 0 0,0 0 0,1 0 0,-1 0 0,0 0 0,0 0 0,0 0 0,1 0 0,-1 0 0,0 0 0,0 0 0,0 0 0,0 0 0,1 0 0,-1 0 0,0 0-1,0 0 1,0 0 0,1 0 0,-1 0 2,-1 27-82,1-23 69,-3 24-23,2 1 0,1-1 0,1 0 0,1 0 0,2 0 0,0 0 0,2 0 0,1-1 0,2 1 0,0-2 0,2 0 0,2 4 36,-10-25-232,-1-1 1,1 1-1,0-1 1,0 1-1,1-1 1,-1 0-1,1 0 1,0 0 0,0-1-1,0 1 1,1-1-1,-1 0 1,1 0-1,0-1 1,0 1-1,0-1 1,0 0 0,0 0-1,0-1 1,0 1-1,1-1 1,2 0 231,43-9-3738</inkml:trace>
  <inkml:trace contextRef="#ctx0" brushRef="#br0" timeOffset="244120.234">21430 8264 9282,'-2'-2'314,"0"1"1,0 0-1,1-1 0,-1 1 1,0 0-1,0 0 1,-1 0-1,1 0 0,0 1 1,0-1-1,0 1 0,-1-1 1,1 1-1,0 0 0,0 0 1,-1 0-1,1 0 1,0 0-1,-1 0 0,1 1 1,0-1-1,0 1-314,-68 43-133,63-39 439,-41 38-292,1 3 0,3 1-1,1 2 1,3 2-1,2 2 1,3 1-1,1 2 1,-2 12-14,23-42 4,1 1 1,1 0 0,1 1-1,1-1 1,2 2 0,1-1-1,1 1 1,0 15-5,4-41 10,0 1 0,0 0 0,1-1 1,-1 1-1,1 0 0,0 0 0,0 0 0,1 0 0,-1-1 1,1 1-1,0 0 0,0 0 0,0-1 0,0 1 0,0-1 1,1 1-1,0-1 0,0 1 0,0-1 0,0 0 1,0 0-1,1 0 0,-1 0 0,1-1 0,0 1 0,0 0 1,0-1-1,0 0 0,0 0 0,0 0 0,1 0 0,-1 0 1,1-1-1,-1 0 0,1 0 0,-1 1 0,1-2 0,0 1 1,0 0-1,-1-1 0,1 0 0,0 0 0,3 0-10,19-8 202,-1-1 0,0-2 0,-1 0 0,0-1 0,-1-2 0,0 0 0,-1-1 0,0-2-1,-2 0 1,7-8-202,32-44 994,-57 67-941,-1 0 0,0 0 0,-1-1 0,1 1 0,0 0 0,-1 0 0,1 0 0,-1-1 1,1 1-1,-1 0 0,0-1 0,0 1 0,0 0 0,0 0 0,-1-1 0,1 1 0,-1 0 0,1 0 0,-1-1 0,0 1 0,0 0 0,0 0 1,0 0-1,0 0 0,0 0 0,0 0 0,-1 0 0,1 0 0,-1 1 0,1-1 0,-1 1 0,0-1 0,0 1 0,-1-1-53,-72-30 734,64 30-725,0 1-1,0 0 1,0 1 0,0 0-1,-1 1 1,1 0 0,0 0-1,0 1 1,0 1 0,0 0 0,1 0-1,-1 1 1,1 1 0,0-1-1,0 2 1,0-1 0,-7 7-9,16-12-2,0 1 1,0-1-1,0 1 0,0-1 1,0 1-1,0 0 1,0-1-1,0 1 0,0 0 1,0 0-1,0 0 1,0 0-1,0 0 0,1 0 1,-1 0-1,0 0 1,1 0-1,-1 0 0,1 0 1,-1 0-1,1 0 0,0 1 1,-1-1-1,1 0 1,0 0-1,0 1 0,0-1 1,0 0-1,0 0 1,0 0-1,0 1 0,0-1 1,1 0-1,-1 0 1,0 0-1,1 1 0,-1-1 1,1 0-1,-1 0 1,1 0-1,-1 0 0,1 0 1,0 0-1,0 0 2,3 1-7,1 0 1,0-1-1,-1 0 0,1 0 1,0 0-1,0-1 0,0 0 1,-1 1-1,1-2 0,0 1 1,0 0-1,0-1 0,2-1 7,23-4 6,0-2-1,0-1 0,-1-1 0,0-1 0,-1-2 0,-1-1 0,0-1 0,-1-2 0,0 0 0,4-6-5,16-18 28,-41 42-55,-23 81-106,17-78 129,-6 22-6,2 0 1,0 0-1,2 1 1,1-1-1,1 15 10,0-38-30,1 0 0,0 0 0,0 0-1,0 0 1,0 0 0,1 0 0,-1-1 0,1 1-1,0 0 1,0 0 0,0 0 0,0 0 0,0 0-1,1-1 1,-1 1 0,1-1 0,0 1 0,-1-1-1,1 0 1,0 1 0,1-1 0,-1 0 0,0 0-1,1-1 1,-1 1 0,1 0 0,-1-1 0,1 1-1,0-1 1,-1 0 0,1 0 0,0 0 0,0 0-1,0-1 1,0 1 0,0-1 0,0 0 0,0 0-1,0 0 1,0 0 0,0 0 0,0 0 0,0-1-1,0 0 1,0 1 0,0-1 0,-1 0 0,3-1 29,29-33-5866,-22 14 1272</inkml:trace>
  <inkml:trace contextRef="#ctx0" brushRef="#br0" timeOffset="244736.592">22176 8162 6921,'123'-57'6707,"-107"45"-3534,-163 104-591,113-67-2479,1 0 0,2 2 0,0 2 1,2 1-1,-5 8-103,3 4 31,3 1 0,1 1 0,2 2 0,2 0-1,3 2 1,-9 30-31,22-63 4,0 2 0,1-1 0,0 1-1,2 0 1,0 0 0,1 1 0,1-1 0,0 1-1,1-1 1,1 1 0,1 0 0,0-1 0,4 14-4,-2-24 6,0-1 1,0 1 0,1-1 0,-1 0 0,2 0 0,-1 0 0,1 0 0,-1-1-1,2 1 1,-1-1 0,0-1 0,1 1 0,0-1 0,0 0 0,1 0-1,-1-1 1,1 0 0,-1 0 0,1 0 0,0-1 0,0 0 0,0 0-1,0-1 1,1 0 0,-1 0 0,0-1 0,1 0 0,-1 0 0,0-1-1,0 1 1,1-2 0,-1 1 0,0-1 0,0 0 0,6-3-7,6-3 55,-1-1-1,0-1 1,0 0 0,-1-2 0,-1 0 0,0-1 0,0 0-1,1-4-54,-8 10 77,-1 0-1,0 0 0,0-1 0,-1 0 0,0 0 0,0 0 0,-1-1 0,0 0 1,0-1-1,-1 0 0,-1 1 0,3-10-76,-6 17 30,-1 0 1,0-1-1,0 1 1,0 0-1,0-1 1,0 1-1,0 0 1,-1-1-1,1 1 1,-1 0-1,1-1 1,-1 1-1,0 0 1,0 0-1,0 0 1,0 0-1,-1 0 1,1 0-1,0 0 1,-1 0-1,1 1 1,-1-1-1,0 0 1,0 1-1,0-1 1,1 1-1,-1 0 1,0 0-1,-1-1 1,1 1-1,0 1 1,-1-1-31,-73-15 376,54 17-371,1 1 1,0 2-1,-1 0 0,1 1 0,1 1 1,-1 1-1,1 0 0,0 2 0,1 0 1,0 2-1,1 0 0,0 1 0,-1 1-5,14-9 0,2-3-3,-1 1 0,1 1 0,-1-1 0,1 0 0,0 1 0,0 0 0,0 0 1,0 0-1,1 0 0,-1 0 0,1 0 0,0 1 0,0-1 0,-1 3 3,2-5-3,1 0 1,0 0 0,0-1-1,0 1 1,0 0-1,0 0 1,0 0-1,0 0 1,0 0-1,0-1 1,1 1 0,-1 0-1,0 0 1,0 0-1,1 0 1,-1-1-1,0 1 1,1 0-1,-1 0 1,1-1-1,-1 1 1,1 0 0,0-1-1,-1 1 1,1-1-1,0 1 1,-1-1-1,1 1 1,0-1-1,-1 1 1,1-1 0,0 1-1,0-1 1,0 0-1,-1 0 1,1 1-1,0-1 1,0 0-1,0 0 1,0 0-1,0 0 1,-1 0 0,2 0 2,14 1-4,1-1 1,-1 0-1,0-1 1,1-1-1,-1-1 1,0 0-1,0-1 1,0-1-1,-1 0 1,1-1-1,-1-1 1,-1 0-1,6-4 4,195-117 96,-182 106-86,-8 7-16,-24 15 5,-1 0-1,0 0 0,1 0 0,-1 0 1,1 1-1,-1-1 0,1 0 1,-1 0-1,0 0 0,1 1 1,-1-1-1,0 0 0,1 0 1,-1 1-1,0-1 0,1 0 1,-1 1-1,0-1 0,1 1 0,-1-1 1,0 0-1,0 1 0,0-1 1,1 1-1,-1-1 0,0 0 1,0 1-1,0-1 0,0 1 1,0-1-1,0 1 0,0-1 0,0 1 1,0-1-1,0 1 0,0-1 1,0 0-1,0 1 0,0-1 1,0 1-1,0-1 0,-1 1 1,1-1-1,0 0 0,0 1 0,-1-1 1,1 1-1,0-1 0,0 0 1,-1 1-1,1-1 0,0 0 1,-1 1-1,1-1 0,0 0 1,-1 0 1,-75 139-198,63-115 192,1 0-1,1 1 1,2 0-1,0 0 1,2 1 0,-4 25 6,10-47-54,0 1 1,1-1-1,0 0 1,0 0 0,0 0-1,0 1 1,0-1-1,1 0 1,0 0 0,0 0-1,0 0 1,0 0-1,1 0 1,0 0 0,0 0-1,0 0 1,0-1 0,0 1-1,1-1 1,-1 1-1,1-1 1,0 0 0,0 0-1,0 0 1,1-1-1,-1 1 1,1-1 0,-1 0-1,1 0 1,0 0 0,3 1 53,32-3-3961</inkml:trace>
  <inkml:trace contextRef="#ctx0" brushRef="#br0" timeOffset="245923.24">20714 11251 12683,'0'-9'3040,"0"0"1385,0 12-3625,3-6-167,0 1-113,-6 4-104,1 1-344,2 5-376,-6 1-664,0 3-3569,-6-8 712</inkml:trace>
  <inkml:trace contextRef="#ctx0" brushRef="#br0" timeOffset="246300.688">21181 10829 7314,'1'0'220,"1"-1"0,-1 0 0,0 0 0,1 0 0,-1 0 0,0 0 0,0 0 0,0 0 0,0 0 0,0-1 0,0 1 0,0 0 0,0-1 0,-1 1 0,1 0 0,0-1 0,-1 1 0,1-1 0,-1 1 1,1-1-1,-1 1 0,0-1 0,0 1 0,0-1 0,0 0 0,0 1 0,0-1 0,0 1 0,0-1 0,-1 1 0,1-1 0,-1 1 0,1-1 0,-1 1 0,1-1 0,-1 1 0,0 0 0,0-1 0,0 1 0,0 0 0,0-1 1,0 1-1,0 0 0,0 0-220,-77-16 1725,67 15-1711,0 1-1,-1 1 0,1 0 1,0 0-1,0 1 0,0 1 0,0 0 1,0 0-1,0 1 0,1 0 1,-1 1-1,1 1 0,0-1 0,0 1 1,0 1-1,1 0 0,0 0 1,0 1-1,0 0 0,1 1 0,0 0 1,1 0-1,-1 1 0,2 0 1,-1 0-1,1 0 0,1 1 1,-1 0-1,2 0 0,-1 0-13,3-6-3,1 0 0,-1 0 0,1 0 0,-1 0 0,1 0 0,0 0 0,1 0 1,-1 1-1,1-1 0,0 0 0,0 0 0,0 0 0,0 1 0,1-1 0,0 0 0,0 0 0,0 0 0,0 0 0,1 0 0,-1 0 0,1 0 0,0 0 0,0-1 0,0 1 1,1-1-1,-1 1 0,1-1 0,0 0 0,0 0 0,0 0 0,0 0 0,1-1 0,-1 1 0,2-1 3,0-1 6,0-1 1,1 0-1,-1 0 0,0 0 1,1-1-1,-1 1 0,0-1 1,0-1-1,0 1 0,0-1 1,0 0-1,0 0 0,0 0 1,0-1-1,-1 1 0,3-3-6,18-10 101,-1-2 0,0-1-1,-1-1 1,0 0 0,-2-2 0,-1-1-1,0 0 1,-2-2 0,0 0-1,-2-1 1,-1 0 0,-1-1-1,-1-1 1,-1 0 0,-1-1-1,5-27-100,-13 47 62,-1-1-1,0 0 0,-1 0 0,0 0 0,0 0 0,-1 0 0,0 0 1,0 0-1,-1 0 0,-1 0 0,1 0 0,-1 0 0,-1 0 0,0 1 1,0-1-1,-1 1 0,0 0 0,0 0 0,-1 0 0,-4-6-61,-3 4 16,1 1 0,-1 1 0,-1 0 0,1 1 0,-2 0 0,1 0-1,-1 2 1,1 0 0,-1 0 0,-1 1 0,1 1 0,-1 0 0,1 2 0,-1-1 0,0 2-1,1-1 1,-1 2 0,0 0 0,0 1 0,1 1 0,-3 0-16,6-2-2,0 1 0,1 0 0,-1 0 0,0 1 0,1 0 0,-1 1 0,1 0 0,0 0 0,0 1 0,1 1 0,-1 0 0,1 0 0,1 1 0,-1 0 0,1 0 0,-4 5 2,10-10-40,0 0 0,1 0 0,-1 1 0,1-1 0,-1 0 1,1 0-1,0 1 0,0-1 0,0 1 0,0-1 0,1 1 0,-1-1 0,1 1 1,-1 0-1,1-1 0,0 1 0,0 0 0,0-1 0,0 1 40,1-2-64,-1 0 0,1 0 0,-1 0 0,1 0 0,0 0 0,-1 0 0,1 0 0,0 0 0,-1 0 0,1-1 0,0 1 0,0 0 0,0 0 0,0-1 0,0 1 0,0 0 0,0-1 0,0 1 0,0-1 0,0 0 0,0 1 0,0-1 0,1 0 0,-1 0 0,0 1 0,0-1 0,0 0 0,0 0 0,1 0 0,-1 0 0,0-1 0,0 1 0,0 0 0,0 0 0,0-1-1,0 1 1,0-1 0,1 0 64,-1 1-82,34-8-2498</inkml:trace>
  <inkml:trace contextRef="#ctx0" brushRef="#br0" timeOffset="246942.728">21469 10341 8418,'0'-12'6723,"-10"24"-4196,-1 16-2378,1 1 0,1 1 0,1-1 0,2 1 0,1 0 1,1 5-150,-1-10 27,2-1 0,1 1-1,1 0 1,1-1 0,2 1 0,0 0 0,1-1 0,2 1 0,0-1 0,3 6-27,-8-31 21,0 1-1,0-1 0,0 1 1,0-1-1,0 1 1,0 0-1,0-1 1,0 1-1,1-1 1,-1 1-1,0-1 1,0 1-1,0-1 1,0 1-1,1-1 1,-1 1-1,0 0 1,1-1-1,-1 1 1,0-1-1,0 1 1,1 0-1,-1-1 1,1 1-1,-1 0 1,0 0-1,1-1 1,-1 1-1,1 0 1,-1 0-1,1 0 1,-1-1-1,1 1 0,-1 0 1,0 0-1,1 0 1,-1 0-1,1 0 1,-1 0-1,1 0 1,-1 0-1,1 0 1,-1 0-1,1 0 1,-1 0-1,1 0 1,-1 1-1,1-1 1,-1 0-1,1 0 1,-1 0-1,0 1 1,1-1-1,-1 0 1,1 1-1,-1-1 1,0 0-1,1 1 1,-1-1-1,0 0 1,1 1-1,-1-1 1,0 1-1,0-1-20,10-56 706,-2 0 0,-3-1 0,-2 1 0,-4-17-706,2 50 55,-11-220 32,68 305-526,-53-58 443,0 0-1,0-1 1,1 0-1,-1 0 1,1 0-1,0 0 1,-1-1-1,1 0 1,1 0-1,-1-1 1,0 0-1,0 0 1,0 0-1,1-1 1,-1 0-1,0 0 1,0 0-1,1-1 1,-1 0-1,0 0 1,0-1-1,0 0 1,0 0-1,0 0 1,0-1-1,-1 0 1,1 0 0,-1 0-1,1-1 1,1-2-4,46-59 209,-57 90-353,-1 15 102,2 1 0,2 0 1,2 0-1,1 0 0,2 0 0,2-1 0,2 0 1,1 0-1,7 14 42,-12-42-48,1 0 0,0-1 1,0 0-1,2 0 0,-1 0 1,1-1-1,1 0 0,2 3 48,18 8-1632,-16-25-2319</inkml:trace>
  <inkml:trace contextRef="#ctx0" brushRef="#br0" timeOffset="247537.71">20638 11474 9618,'22'6'4825,"91"-44"-3801,426-150 101,-1 12-768,-285 96-298,-207 69-531,-46 14-627,-22 6-1795,-20 0-215</inkml:trace>
  <inkml:trace contextRef="#ctx0" brushRef="#br0" timeOffset="248029.105">21292 11755 5337,'57'-123'10262,"-56"121"-10170,-1 1-1,1 0 1,-1-1-1,0 1 1,1 0-1,-1-1 1,0 1-1,0-1 1,0 1-1,0 0 0,0-1 1,0 1-1,-1 0 1,1-1-1,0 1 1,-1 0-1,1-1 1,-1 1-1,1 0 1,-1 0-1,0-1 1,0 1-1,1 0 1,-1 0-1,0 0 0,0 0 1,0 0-1,0 0 1,0 0-1,0 0 1,0 1-1,-1-1 1,1 0-1,0 1 1,0-1-1,-1 0 1,1 1-1,0 0 1,0-1-1,-1 1 1,1 0-1,-1 0 0,0-1-91,-64 6 552,43 2-561,0 2-1,0 1 1,1 0-1,1 2 1,-1 0-1,2 2 1,0 0-1,1 1 1,0 1-1,1 1 1,1 1-1,0 0 1,2 1-1,0 1 1,1 0-1,1 1 1,1 0-1,1 1 0,1 1 1,1 0-1,1 0 1,0 1 9,-3 54-44,11-76 45,0 0 0,0-1-1,0 1 1,0 0 0,0-1 0,0 1-1,1 0 1,-1-1 0,1 1 0,-1 0-1,1-1 1,-1 1 0,1-1-1,0 1 1,0-1 0,0 1 0,0-1-1,0 0 1,0 1 0,0-1 0,1 0-1,-1 0 1,0 0 0,1 0 0,-1 0-1,1 0 1,-1 0 0,1-1 0,-1 1-1,1 0 1,-1-1 0,1 1 0,0-1-1,-1 0 1,1 1 0,0-1-1,0 0 1,-1 0 0,1 0 0,0 0-1,-1-1 1,1 1 0,1-1-1,13-3 70,-1-1-1,0-1 1,-1-1 0,0 0 0,0-1 0,0 0-1,-1-1 1,0-1 0,0 0 0,-2-1 0,1 0-1,3-5-69,11-10 151,-1-1 0,-1-1 0,-1-1-1,-2-2 1,-1 0 0,-2-1-1,0 0 1,-3-2 0,0 0-1,-3-1 1,0 0 0,-3-1 0,-1 0-1,-1 0 1,-2-1-151,-10-78 461,4 111-449,0-1 0,0 1 1,0 0-1,-1 0 0,0 0 0,0 0 0,0 0 0,0 0 1,-1 1-1,1-1 0,-1 1 0,0-1 0,0 1 1,0 0-1,0 0 0,-1 1 0,1-1 0,-1 1 0,0-1 1,0 1-1,0 0 0,0 1 0,0-1 0,-4-1-12,-5 2-10,0 0 1,1 0-1,-1 1 0,0 1 0,0 0 0,1 1 0,-1 0 0,0 1 0,1 0 0,0 1 0,-2 1 10,3-1-53,-1 1 0,1 1 1,0 0-1,0 0 0,0 1 0,1 0 0,0 1 1,1 0-1,0 1 0,0 0 0,0 0 0,-5 10 53,-38 81-6057,41-54 1610</inkml:trace>
  <inkml:trace contextRef="#ctx0" brushRef="#br0" timeOffset="249075.385">21695 11323 8794,'17'-12'4128,"-17"12"-4055,-1 0-1,1 1 0,0-1 0,0 0 0,0 0 1,0 0-1,-1 1 0,1-1 0,0 0 1,0 0-1,0 1 0,0-1 0,0 0 0,0 0 1,0 1-1,0-1 0,0 0 0,0 0 0,0 1 1,0-1-1,0 0 0,0 0 0,0 1 0,0-1 1,0 0-1,0 0 0,0 1 0,0-1 0,0 0 1,0 0-1,0 1 0,1-1 0,-1 0 0,0 0 1,0 0-1,0 1 0,0-1 0,1 0 0,-1 0 1,0 0-1,0 1 0,0-1 0,1 0 0,-1 0 1,0 0-1,0 0 0,1 0 0,-1 0 0,0 0 1,0 0-1,1 1-72,-32 67 327,-22 61-186,2-6 31,5 2 0,-8 48-172,53-172 5,1 0 0,-1 0 0,0 0 0,0 0 0,1 0 0,-1 0 0,1 0 0,-1 1 0,1-1 0,-1 0 0,1 0 0,0 1 0,-1-1 0,1 0 0,0 1-1,0-1 1,0 0 0,0 1 0,0-1 0,1 0 0,-1 0 0,0 1 0,1-1 0,-1 0 0,0 1 0,1-1 0,0 0 0,-1 0 0,1 0 0,0 0 0,-1 0 0,1 0 0,0 0 0,0 0 0,0 0 0,0 0 0,0 0 0,0 0 0,0-1 0,0 1 0,0 0 0,1-1 0,-1 1 0,0-1-1,0 1 1,1-1 0,-1 1-5,18-5 67,0 0 0,0-1 0,-1-1 0,0-1-1,0 0 1,0-2 0,-1 0 0,9-7-67,-15 11 22,157-107-177,-163 109 95,-4 2-55,0 1-1,1-1 1,-1 1 0,0-1-1,0 1 1,1-1 0,-1 0-1,0 0 1,0 0-1,0 1 1,0-1 0,0 0-1,0 0 1,0 0 0,-1-1-1,1 1 1,0 0 0,0 0-1,-1 0 1,1-1-1,-1 1 1,1 0 0,-1 0-1,0-1 1,1 1 0,-1-1-1,0 1 1,0 0 0,0-1-1,0 1 1,0 0-1,0-1 1,0 1 0,0 0-1,-1-1 1,0 0 115,-20-10-3213</inkml:trace>
  <inkml:trace contextRef="#ctx0" brushRef="#br0" timeOffset="249623.6">22094 11681 11346,'11'-38'6862,"-40"48"-5874,10 4-991,2 1 0,-1 1 1,2 1-1,0 0 0,1 1 0,0 2 3,5-8 8,-28 34 15,1 1 0,3 1 0,2 2 0,-20 42-23,46-79 10,0 1-1,1 0 1,1 0 0,0 0-1,0 1 1,2 0 0,-2 11-10,4-25 8,0 1-1,0 0 1,0-1 0,-1 1 0,1 0-1,1-1 1,-1 1 0,0-1 0,0 1-1,1 0 1,-1-1 0,0 1 0,1-1-1,0 1 1,-1-1 0,1 1 0,0-1-1,0 0 1,0 1 0,0-1 0,0 0-1,0 0 1,0 1 0,0-1-1,0 0 1,1 0 0,-1 0 0,0-1-1,1 1 1,-1 0 0,1 0 0,-1-1-1,1 1 1,-1-1 0,1 1 0,-1-1-1,1 0 1,0 1 0,-1-1 0,1 0-1,-1 0 1,1 0 0,0 0 0,-1-1-1,1 1 1,-1 0 0,1-1 0,0 1-1,-1-1 1,1 1 0,-1-1 0,1 0-1,-1 0 1,0 0 0,1 1 0,-1-1-1,0-1 1,1 1-8,13-10 194,1 0-1,-2-1 0,0-1 1,0 0-1,-1-1 0,-1 0 1,0-1-1,-1 0 1,0-2-194,-8 13 42,0 1 0,0-1 0,-1 0 0,1 0 0,-1 0 0,0 0 0,-1-1 1,1 1-1,-1 0 0,1-1 0,-1 1 0,0-1 0,-1 1 0,1-1 1,-1 0-1,0 1 0,0-3-42,-1 7 6,0 0 0,1-1 0,-1 1 0,1 0 0,-1 0 1,0 0-1,1 0 0,-1-1 0,1 1 0,-1 0 0,0 0 0,1 0 1,-1 0-1,0 0 0,1 0 0,-1 1 0,1-1 0,-1 0 0,0 0 1,1 0-1,-1 0 0,1 1 0,-1-1 0,1 0 0,-1 1 0,1-1 0,-1 0 1,1 1-1,-1-1 0,1 1 0,-1-1 0,1 1 0,-1-1 0,1 1 1,0-1-1,-1 1 0,1-1 0,0 1 0,0-1 0,-1 1 0,1 0 1,0-1-1,0 1 0,0-1 0,0 1 0,0 0 0,0-1 0,0 1 1,0 0-1,0-1 0,0 1 0,0-1 0,0 1 0,0 0 0,0-1 1,1 1-1,-1-1 0,0 1-6,0 1-4,-1 0 0,1 0 0,-1-1 0,1 1 1,0 0-1,0 0 0,0 0 0,0 0 0,0-1 0,0 1 0,1 0 1,-1 0-1,0 0 0,1-1 0,0 1 0,-1 0 0,1 0 0,0-1 1,0 1-1,0-1 0,0 1 0,0-1 0,0 1 0,0-1 0,1 0 0,-1 1 1,0-1-1,1 0 0,-1 0 0,1 0 0,-1 0 0,1 0 0,0 0 1,-1-1-1,1 1 0,0 0 0,0-1 0,-1 1 0,1-1 0,0 0 1,0 0-1,0 0 0,0 1 0,-1-2 0,1 1 0,0 0 0,2-1 4,19-6 15,-1-1-1,0-1 0,0-1 0,0-1 0,-2-1 1,1-1-1,16-14-14,-24 18 18,13-13 42,-41 33-39,-3 7-38,1 1-1,1 0 1,1 2-1,1 0 1,1 0-1,0 1 0,-5 15 18,13-25 14,1 1 0,0 0-1,0 0 1,1 0 0,1 0-1,0 0 1,1 0 0,1 8-14,6 31 592</inkml:trace>
  <inkml:trace contextRef="#ctx0" brushRef="#br0" timeOffset="251353.069">22463 10928 11594,'9'-5'3289,"-10"5"680,7 2-3073,11-2-816,8-3-64,9-5 16,13-13-8,3-2 32,12-2 0,-7-1-40,-5 5-648,-18 16-504,-22 26-2873,-22 13 144</inkml:trace>
  <inkml:trace contextRef="#ctx0" brushRef="#br0" timeOffset="251714.589">22395 11225 7706,'-5'11'3328,"2"-9"89,8-1-1601,10-1-1215,21-4-41,5-6-224,20-9-72,3-6-48,15-5 8,-16 1-296,10-6 2953,-15 17-6562,-13 9 2929</inkml:trace>
  <inkml:trace contextRef="#ctx0" brushRef="#br0" timeOffset="252567.427">23140 10620 5977,'16'3'10260,"-14"8"-8907,-2-6-2049,22 171 991,21 247-104,-40-366 1161,-22-86 2230,14-69-2604,4 10-954,4 0 1,4 0 0,4 0 0,3 1 0,22-71-25,-32 147-14,-1 0 0,1 0 1,1 0-1,0 0 0,0 1 0,1-1 1,7-7 13,-13 17-6,1 0 0,0 0 1,-1 0-1,1 0 0,0 0 1,0 0-1,0 0 1,0 0-1,0 0 0,0 0 1,0 0-1,0 0 0,0 1 1,0-1-1,0 1 0,0-1 1,1 1-1,-1-1 0,0 1 1,0-1-1,1 1 1,-1 0-1,0 0 0,1 0 1,-1 0-1,0 0 0,1 0 1,-1 0-1,0 0 0,1 0 1,-1 1-1,0-1 1,0 0-1,1 1 0,-1-1 1,0 1-1,0 0 0,0-1 1,0 1-1,0 0 0,0 0 1,0 0-1,0 0 0,0-1 1,0 1-1,0 0 1,0 1-1,0-1 6,6 10-25,0-1-1,-1 1 1,0 0 0,0 1 0,-1-1 0,-1 1-1,0 0 1,-1 1 0,0-1 0,-1 0 0,1 7 25,-2-13 3,1 0 1,-1 0-1,0 0 1,0 0-1,-1 0 1,1 0-1,-2 1 1,1-1-1,0 0 1,-1 0-1,0 0 1,-1 0-1,1 0 1,-1-1-1,-1 1 1,1 0-1,-1-1 1,1 1-1,-2-1 1,1 0-1,-1 0 1,1 0-1,-1 0 1,0-1-1,-1 0 1,1 0-1,-2 1-3,-8 3 64,0 0-1,-1-1 0,1-1 1,-1 0-1,0-1 0,-1-1 1,1 0-1,-1-1 0,0-1 1,-14 0-64,-11-12-1291,41 9 1125,-1 1-1,1 0 1,-1-1 0,1 1 0,0-1 0,-1 1-1,1-1 1,-1 1 0,1-1 0,0 1 0,0-1 0,-1 1-1,1-1 1,0 1 0,0-1 0,0 0 0,-1 1-1,1-1 1,0 1 0,0-1 0,0 0 0,0 1-1,0-1 1,0 1 0,0-1 0,0 0 0,1 1 0,-1-1-1,0 1 1,0-1 0,0 1 0,1-1 0,-1 0-1,0 1 1,1-1 0,-1 1 0,0-1 0,1 1-1,-1-1 167,1 1-77,12-14-4979</inkml:trace>
  <inkml:trace contextRef="#ctx0" brushRef="#br0" timeOffset="253013.128">23729 10511 8922,'-1'0'132,"1"0"0,0 0 0,0 1 0,-1-1 0,1 0 0,0 0 0,0 0 0,-1 1 0,1-1 0,0 0 0,-1 0 0,1 0 0,0 0 0,-1 0 0,1 0 0,0 0 0,-1 0 0,1 0 0,0 0 0,0 0 0,-1 0 0,1 0 0,0 0 0,-1 0 0,1 0 0,0 0 0,-1 0 0,1 0 0,0 0 0,-1-1 0,1 1 0,0 0 0,0 0 0,-1 0 0,1-1 0,0 1 0,0 0 0,-1 0 0,1 0 0,0-1 0,0 1 0,0 0 0,-1-1 0,1 1 0,0 0 0,0 0 0,0-1 0,0 1 0,0 0 0,0-1 0,0 1 0,0 0 0,0-1 0,0 1 0,0 0 0,0-1 0,0 1 0,0 0-132,-21 14 314,2 2 0,0 1 0,0 0 0,2 1 0,0 1 0,2 0 0,0 1 0,0 1 0,-4 12-314,-2 1 154,1 0-1,2 1 1,2 1 0,1 0-1,2 1 1,-3 16-154,12 28 190,5-79-184,0 0 0,0-1-1,1 1 1,-1 0 0,0-1 0,1 1-1,-1-1 1,1 1 0,-1-1-1,1 0 1,-1 0 0,1 0 0,0 1-1,0-2 1,0 1 0,0 0-1,0 0 1,0-1 0,0 1-1,0-1 1,0 1 0,0-1 0,0 0-1,0 0 1,0 0 0,0 0-1,0 0 1,0 0 0,0-1-1,0 1 1,0-1 0,0 1 0,0-1-1,0 0 1,0 0 0,-1 0-1,1 0 1,0 0 0,0 0 0,-1 0-1,1-1 1,-1 1 0,1-1-1,-1 1 1,0-1 0,1 1-1,0-2-5,11-8 111,-1-1-1,0 1 0,0-2 0,-2 0 1,1 0-1,-2-1 0,1 0 0,-2-1 1,6-12-111,-16 9 806,-18 34-483,1 19-312,18-34-13,1-1 1,-1 1 0,1-1 0,0 1 0,-1-1 0,1 1-1,0 0 1,0-1 0,-1 1 0,1 0 0,0-1 0,0 1 0,0 0-1,0-1 1,0 1 0,0 0 0,0-1 0,0 1 0,0 0-1,0-1 1,0 1 0,0 0 0,1-1 0,-1 1 0,0-1-1,0 1 1,1 0 0,-1-1 0,0 1 0,1-1 0,-1 1-1,1-1 1,-1 1 0,1-1 0,-1 1 0,1-1 0,-1 1-1,1-1 1,-1 0 0,1 1 0,-1-1 0,1 0 0,0 1-1,-1-1 1,1 0 0,0 0 0,-1 0 0,1 0 0,0 0 0,-1 1-1,1-1 1,0 0 0,-1 0 0,1-1 0,0 1 0,-1 0 1,12-2 3,-1-1 0,0 0 0,0-1 0,-1-1 0,1 1 0,-1-2 1,0 1-1,0-1 0,-1-1 0,1 0 0,6-7-3,-7 6 22,2-2-17,-15 23-46,-10 16 24,1 1 0,2 0 0,1 0 0,1 1 0,2 0 0,0 5 17,7-36 0,-1 3-2,0 0-1,0-1 0,1 1 1,-1 0-1,1 0 1,-1 0-1,1-1 0,0 1 1,0 0-1,0 0 0,0 0 1,1 0-1,-1-1 1,1 1-1,0 0 0,0 0 1,0-1-1,0 1 0,0 0 1,0-1-1,1 0 1,-1 1-1,1-1 0,0 0 1,0 1-1,1 0 3,-2-3-156,0 0 0,1 0 0,-1 0-1,1 0 1,-1 0 0,0-1 0,1 1-1,-1 0 1,0-1 0,1 1 0,-1-1-1,0 1 1,0-1 0,1 0 0,-1 1 0,0-1-1,0 0 1,0 0 0,0 0 0,0 0-1,0 0 1,0 0 0,0 0 0,-1 0 0,1 0-1,0 0 1,-1-1 0,1 1 0,0-1 156,0 1-227,17-27-3299</inkml:trace>
  <inkml:trace contextRef="#ctx0" brushRef="#br0" timeOffset="253791.365">24108 10175 7618,'0'0'222,"-1"0"0,1 0 0,0 0-1,-1 0 1,1 0 0,0-1 0,0 1 0,-1 0 0,1 0 0,0-1 0,0 1 0,-1 0 0,1 0 0,0-1 0,0 1 0,0 0 0,0-1 0,-1 1 0,1 0 0,0-1 0,0 1 0,0 0 0,0-1 0,0 1 0,0 0 0,0-1 0,0 1-1,0 0 1,0-1 0,0 1 0,0 0 0,0-1 0,0 1 0,0 0 0,1-1 0,-1 1 0,0 0 0,0 0 0,0-1 0,0 1 0,0 0 0,1-1 0,-1 1 0,0 0 0,0 0 0,1-1 0,-1 1 0,0 0 0,0 0 0,1 0 0,-1-1 0,0 1-1,1 0-221,-27 2 383,1 0 0,-1 2 0,1 0 0,0 2 0,-9 4-383,26-7 66,0 0 0,0 0 1,0 1-1,0 0 0,0 1 1,1 0-1,0 0 0,0 0 1,0 1-1,1 0 0,0 0 1,0 1-1,1-1 0,-1 1 1,1 1-1,1-1 0,-4 8-66,4-7-6,1-1 0,-1 1 0,2 0 0,-1 0 0,1 0-1,1 0 1,-1 1 0,1-1 0,1 0 0,0 1 0,0-1-1,0 0 1,1 1 0,0-1 0,1 0 0,2 8 6,-4-15-1,1 0 1,-1 0 0,1 0-1,-1 0 1,1 0 0,-1 0-1,1 0 1,0 0 0,-1 0-1,1 0 1,0-1 0,0 1-1,0 0 1,0 0 0,0-1-1,-1 1 1,1-1-1,0 1 1,1-1 0,-1 1-1,0-1 1,0 1 0,0-1-1,0 0 1,0 0 0,0 1-1,0-1 1,0 0 0,1 0-1,-1 0 1,0 0 0,0-1-1,0 1 1,0 0 0,0 0-1,0-1 1,1 1-1,-1 0 1,0-1 0,0 1-1,0-1 1,0 0 0,0 0 0,44-38 41,-36 29-26,163-194 231,-167 200-232,0-1 0,0 1 1,0-1-1,-1 0 1,0-1-1,0 1 1,0-1-1,-1 1 1,1-1-1,-1 0 1,-1 0-1,1 0 0,-1-1 1,0 1-1,-1-1 1,0 1-1,0-1 1,0 1-1,-1-1 1,1 0-1,-2 1 1,1-1-1,-1 0 0,0 1 1,0-1-1,-1 1 1,0-1-1,0 1 1,0 0-1,-1 0 1,-3-5-15,-1 0 14,-2 1 0,1 0 1,-2 0-1,1 1 1,-1 0-1,-1 1 1,1 0-1,-1 0 1,-1 1-1,1 1 0,-1 0 1,-1 0-1,1 2 1,-1-1-1,1 1 1,-1 1-1,-1 0-14,9 2-10,0 0 0,-1 0 0,1 0 1,-1 1-1,1 0 0,0 0 0,-1 0 0,1 1 0,0-1 0,-1 1 1,1 1-1,0-1 0,0 1 0,0 0 0,0 0 0,0 0 0,0 1 1,1-1-1,-1 1 0,1 0 0,0 1 0,-1-1 0,2 1 0,-1 0 1,0 0-1,1 0 0,0 0 0,-1 2 10,-38 66-2215,21-22-2386,10-17 6</inkml:trace>
  <inkml:trace contextRef="#ctx0" brushRef="#br0" timeOffset="254518.557">24587 9858 5905,'15'-19'1533,"-2"0"1,0-1-1,-1-1 0,-1 0 0,-1 0 1,7-23-1534,-16 42 99,-1 0 1,1 0 0,-1 0 0,0 0 0,1 0-1,-1 0 1,0 0 0,0 0 0,0 0 0,0 1-1,-1-1 1,1 0 0,-1 0 0,1 0 0,-1 0-1,1 0 1,-1 1 0,0-1 0,0 0 0,0 0-1,0 1 1,0-1 0,0 1 0,-1-1 0,1 1-1,0-1 1,-1 1 0,1 0 0,-1 0 0,0 0-1,1 0 1,-1 0 0,0 0 0,1 0 0,-1 0-1,0 1 1,0-1 0,0 1 0,0-1 0,0 1-1,0 0 1,1 0 0,-1 0 0,0 0 0,0 0-1,0 0 1,0 0 0,0 1 0,0-1 0,0 1-1,0-1 1,1 1 0,-1 0 0,-1 0-100,-14 5 33,0 1 0,1 0 0,0 1 0,1 0 0,0 2 0,0 0 0,1 0 0,0 1 0,1 1 0,0 1 0,1-1 0,0 2 0,-8 13-33,1-3 4,1 0 1,1 2-1,1 0 0,1 0 1,2 2-1,1-1 0,1 2 1,1 0-1,1 0 0,2 0 1,1 1-1,0 13-4,5-38-1,0 0-1,0 1 0,1-1 1,0 0-1,0 0 0,0 1 1,0-1-1,1 0 0,0 1 1,0-1-1,1 0 1,-1 0-1,1 0 0,0 0 1,0 0-1,1-1 0,-1 1 1,1-1-1,0 1 0,1-1 1,-1 0-1,1 0 1,-1 0-1,1-1 0,0 0 1,1 1-1,-1-1 0,1 0 1,-1-1-1,1 1 0,2 0 2,4-3 47,1-1 0,-1 0 0,0-1 0,0 0 0,0-1-1,-1 0 1,1 0 0,-1-1 0,1-1 0,-1 0-1,0 0 1,-1-1 0,0 0 0,0-1 0,0 0-1,0 0 1,-1-1 0,-1 0 0,1 0 0,5-10-47,-12 18 0,26-42 401,-26 41-386,-1 0 1,0 0-1,1 0 0,-1 0 0,0 0 0,0 0 0,0 1 0,0-1 0,0 0 0,0 0 0,0 0 0,0 0 0,0 0 0,0 0 0,0 0 0,-1 0 0,1 0 0,0 0 0,-1 0 0,1 0 0,-1 0 0,1 1 0,-1-1 0,1 0 0,-1 0 0,0 1 0,1-1 0,-1 0 0,0 1 0,0-1 0,1 0 0,-1 1 0,0-1 0,0 1 0,0-1 0,0 1 0,0 0 0,0-1 0,1 1 0,-1 0 0,0 0 0,0 0 0,0 0 0,0-1 0,0 1 0,0 0 0,-1 1-15,-14-3 33,-1 2 1,1 0 0,-1 0 0,1 2 0,-1 0 0,1 1 0,0 1 0,-13 4-34,-20 4-23,49-12 19,0 1 0,0-1 0,0 0 0,0 0 0,0 0 0,0 1 0,0-1 1,1 0-1,-1 0 0,0 1 0,0-1 0,0 0 0,0 0 0,0 0 0,0 1 1,0-1-1,0 0 0,0 0 0,0 1 0,0-1 0,-1 0 0,1 0 0,0 1 0,0-1 1,0 0-1,0 0 0,0 0 0,0 1 0,0-1 0,-1 0 0,1 0 0,0 0 1,0 0-1,0 1 0,0-1 0,-1 0 0,1 0 0,0 0 0,0 0 4,28 4-90,-9-5 81,0-1 0,0-1 0,-1 0 0,1-2 0,-1 0-1,0-1 1,18-8 9,27-19 82,-66 54-140,-1-11 55,0-1 0,0 1 0,0 0 0,1 0 0,1 1 0,0-1 0,0 0 0,1 1 0,0 0-1,1-1 1,0 1 0,1-1 0,0 2 3,18 17-769,15-29-3539,-6-15 622</inkml:trace>
  <inkml:trace contextRef="#ctx0" brushRef="#br0" timeOffset="254916.29">23953 10635 10362,'-11'5'3321,"11"1"592,8-5-2705,7-1-680,16-6-96,13 0-112,21-21-56,8-5-32,16-9-56,-8-12-48,4 6-80,-22 11-8,-2 8-8,-20 8-104,-3 14-696,-18 5-400,-8 4-3033,-12 0 176</inkml:trace>
  <inkml:trace contextRef="#ctx0" brushRef="#br0" timeOffset="255154.727">24044 11093 7090,'40'-41'9328,"-38"39"-9136,-1-1-1,1 1 1,-1-1 0,1 1-1,-1-1 1,0 0 0,0 1-1,0-1 1,-1 0-1,1 0 1,-1 1 0,1-1-1,-1 0 1,0 0 0,0 0-1,0 0 1,-1 1-1,1-1 1,0 0 0,-1 0-1,0 0 1,0 1 0,0-1-1,0 0 1,0 1-1,-1-1 1,1 1 0,-1-1-1,0 0-191,-1 1 26,0 1-1,0-1 1,0 1-1,-1 0 1,1 0-1,0 0 1,-1 0-1,1 1 1,0-1 0,-1 1-1,1 0 1,-1 0-1,1 0 1,-1 0-1,1 1 1,0-1-1,-1 1 1,1 0-1,0 0 1,-1 0-1,1 0 1,0 1-1,0-1 1,0 1-1,0 0 1,0 0-1,1 0 1,-1 0-1,1 1 1,-3 1-26,-9 9-10,1 0 0,1 1 0,0 0-1,0 1 1,1 0 0,1 1 0,1 0 0,0 1 0,1 0 0,1 0 0,1 1 0,-3 9 10,8-25-3,0 0 1,0 0 0,0 0 0,0 0 0,0 0 0,0 1 0,1-1 0,-1 0 0,1 0 0,-1 1 0,1-1 0,0 0-1,0 0 1,0 1 0,0-1 0,0 0 0,0 0 0,1 1 0,-1-1 0,1 0 0,0 0 0,-1 1 0,1-1 0,0 0-1,0 0 1,0 0 0,1 0 0,-1-1 0,0 1 0,1 0 0,-1 0 0,1-1 0,0 1 0,0-1 0,-1 1 0,1-1-1,0 0 1,0 0 0,0 0 0,0 0 0,2 1 2,1-3 1,1 0 1,0-1-1,-1 1 0,1-1 0,-1 0 1,0 0-1,1-1 0,-1 1 0,0-1 1,0 0-1,-1-1 0,1 1 0,-1-1 0,3-2-1,123-132 101,-92 92-57,-2-1 1,-2-2-1,-2-1 1,-3-1-1,0-5-44,-22 40 39,0 0-1,-1 0 0,-1 0 1,-1 0-1,0-1 0,1-13-38,-4 25 19,-1-1-1,0 1 0,0-1 0,0 0 1,-1 1-1,0-1 0,0 1 1,0-1-1,0 1 0,-1 0 0,0-1 1,0 1-1,-1 0 0,1 0 0,-1 1 1,0-1-1,-1 0 0,1 1 1,-1 0-1,0 0 0,0 0 0,-1-1-18,-6-1 2,1 0-1,-1 1 0,0 0 0,-1 1 0,1 1 1,0-1-1,-1 2 0,0 0 0,0 0 0,0 1 0,0 1 1,0 0-1,0 0 0,0 1 0,1 1 0,-1 0 1,0 0-1,1 1 0,-1 1 0,1 0 0,0 0 1,0 2-1,0-1 0,1 1 0,0 0 0,0 1 1,0 0-1,1 1 0,-5 5-1,0 1-348,0 1 0,1 0 1,0 1-1,2 0 0,0 1 0,0 1 1,2-1-1,0 1 0,1 2 348,-7 16-4221,4-4-575</inkml:trace>
  <inkml:trace contextRef="#ctx0" brushRef="#br0" timeOffset="255555.383">24510 10491 8114,'7'-7'6729,"-10"11"-1495,-10 14-3554,-54 130-761,31-54-823,4 1 0,-2 28-96,31-113 9,1-3-4,0 0 0,0 0 1,1 0-1,0 0 0,0 0 1,0 1-1,1-1 1,0 0-1,1 0 0,-1 0 1,2 5-6,0-10-1,-1-1 1,1 1-1,0 0 0,-1-1 1,1 0-1,0 1 1,0-1-1,0 0 1,0 0-1,0 0 1,0 0-1,0 0 1,1 0-1,-1-1 1,0 1-1,0-1 1,1 0-1,-1 1 0,0-1 1,1 0-1,-1 0 1,0-1-1,0 1 1,7 1-1,-1-1-70,0 1-1,0-1 1,0-1 0,0 0-1,0 0 1,0 0-1,0-1 1,0 0 0,-1-1-1,1 1 1,0-1 0,-1-1-1,0 0 1,0 0-1,0-1 72,75-52-6014,-40 27 1299</inkml:trace>
  <inkml:trace contextRef="#ctx0" brushRef="#br0" timeOffset="256371.469">24845 10851 10722,'-23'4'5411,"-9"11"-3018,20-9-1970,-14 8-70,0 2-1,1 0 1,1 2-1,0 0 1,1 2 0,-14 16-353,9 14 182,28-50-176,1 0-1,-1-1 1,0 1-1,0 0 1,0 0-1,0 0 1,1 0 0,-1 0-1,0 0 1,0 0-1,0 0 1,0-1-1,1 1 1,-1 0-1,0 0 1,0 0-1,0 0 1,1 0-1,-1 0 1,0 0 0,0 0-1,0 0 1,1 0-1,-1 0 1,0 0-1,0 0 1,0 0-1,0 1 1,1-1-1,-1 0 1,0 0-1,0 0 1,0 0 0,0 0-1,1 0 1,-1 0-1,0 1 1,0-1-1,0 0-5,16-41 348,-7 0-217,-4 40-116,16-5-1818,16-29 1989,-60 27 3155,15 11-3324,1 0 0,-1 0 0,0 1-1,1 0 1,0 0 0,0 1 0,0 0 0,1 0 0,-1 1 0,1 0-1,0 0 1,1 0 0,0 1 0,0-1 0,0 1 0,1 1-1,0-1 1,0 1 0,-1 3-17,-38 90-27,39-94 20,1 0 0,-1 0-1,1 0 1,1 0-1,0 0 1,0 1-1,0-1 1,1 1-1,0-1 1,0 1-1,1 0 1,0-1 0,0 1-1,1 0 1,0-1-1,0 1 1,2 4 7,0-10-4,1 1 0,-1-1-1,1 0 1,0 0 0,-1-1 0,1 1 0,0-1 0,0 0 0,0 0 0,0 0-1,0-1 1,0 1 0,0-1 0,1 0 0,-1 0 0,0 0 0,0-1 0,0 0 0,0 0-1,0 0 1,0 0 0,0 0 0,2-2 4,63-30 52,-58 29-36,-1-1 0,0 0 0,-1 0 0,1-1-1,-1 0 1,0-1 0,-1 0 0,0-1 0,0 1 0,2-3-16,-10 9 3,1 1-1,-1 0 1,1-1 0,-1 1-1,1-1 1,-1 1 0,0 0 0,1-1-1,-1 1 1,0-1 0,1 1 0,-1-1-1,0 1 1,1-1 0,-1 0 0,0 1-1,0-1 1,0 1 0,1-1-1,-1 0 1,0 1 0,0-1 0,0 1-1,0-1 1,0 0 0,0 1 0,0-1-1,0 1 1,-1-1 0,1 0-1,0 1 1,0-1 0,0 1 0,-1-1-1,1 1 1,0-1 0,0 1 0,-1-1-1,1 1 1,-1-1 0,1 1 0,0-1-1,-1 1 1,1-1 0,-1 1-1,1 0 1,-1-1 0,1 1 0,-1 0-1,1 0 1,-1-1 0,0 1 0,1 0-1,-1 0 1,1 0 0,-1 0 0,1-1-1,-1 1-2,-37 3 50,23 0-56,1 2 0,1 0 1,-1 1-1,1 0 0,0 1 1,0 1-1,0 0 0,1 0 1,1 1-1,0 1 0,-3 3 6,-3 14-24,17-27 21,-1 1 1,1-1 0,0 0-1,0 1 1,-1-1 0,1 1 0,0-1-1,0 0 1,0 1 0,0-1 0,-1 1-1,1-1 1,0 1 0,0-1-1,0 1 1,0-1 0,0 1 0,0-1-1,0 1 1,0-1 0,0 1-1,1-1 1,-1 1 0,0-1 0,0 0-1,0 1 1,0-1 0,1 1 0,-1-1-1,0 1 1,0-1 0,1 0-1,-1 1 1,0-1 0,1 0 0,-1 1-1,0-1 1,1 0 0,-1 0 0,1 1-1,-1-1 1,0 0 0,1 0-1,-1 1 1,1-1 0,-1 0 0,1 0-1,-1 0 1,1 0 0,-1 0-1,1 0 1,-1 0 0,1 0 0,-1 0-1,0 0 1,1 0 2,46-22-84,150-110 179,-179 120-86,-12 15-26,-35 77-90,23-65 50,0-3-212,0 1-1,1 0 0,1 0 1,0 0-1,1 1 0,1-1 1,-1 9 269,5 26-4217</inkml:trace>
  <inkml:trace contextRef="#ctx0" brushRef="#br0" timeOffset="259482.565">23610 10135 6713,'-153'4'4428,"76"3"-4481,62-8 72,1 2 1,0 0-1,-1 0 0,1 2 0,0-1 1,0 2-1,0 0 0,0 1 0,1 0 1,0 1-1,0 0 0,0 1 0,0 1-19,-11 14 90,2 2 0,1 0-1,0 1 1,2 2 0,1 0-1,1 0 1,2 2-1,1 0 1,0 0 0,-5 25-90,-13 30 113,3 1 0,5 2 0,3 0 0,3 8-113,10-54 13,1 0 1,3 0 0,1 1 0,2-1-1,2 1 1,1-1 0,5 16-14,-5-46 17,1 1 0,0-1-1,1 0 1,0 0 0,1 0 0,0-1 0,1 1 0,0-1 0,0-1 0,1 1 0,1-1-1,-1 0 1,1-1 0,1 0 0,0 0 0,0-1 0,0 0 0,2 1-17,2-1 89,1 1-1,0-2 1,1 0 0,-1 0 0,1-1 0,0-1-1,0-1 1,1 0 0,-1-1 0,0 0 0,1-1-1,0-1 1,-1-1 0,1 0 0,-1-1-1,1-1 1,-1 0 0,0-1 0,3-2-89,46-19 759,0-3 1,-3-2-1,37-25-759,-90 50 70,26-13 251,-1-1 0,-1-2 0,-1-1 0,-1-1 0,-1-1 0,-1-2 0,10-13-321,-28 27 115,-1-1-1,-1 0 0,0 0 0,0-1 0,-1 0 0,-1-1 0,0 1 0,-2-1 0,1 0 1,-2 0-1,0-1 0,0 1 0,-2-1 0,0 1 0,-1-1 0,-1-10-114,0 4 84,-2 1-1,0 0 1,-2 0-1,0 1 0,-1-1 1,-1 1-1,-1 0 1,-1 1-1,-1 0 1,0 0-1,-1 1 1,-2 1-1,1 0 0,-7-6-83,-5-5 19,-2 0 0,0 2 0,-2 0 0,-1 2 0,-21-12-19,14 13-324,-2 1 0,0 3 0,-39-15 324,-56-4-3920,29 28 389</inkml:trace>
  <inkml:trace contextRef="#ctx0" brushRef="#br0" timeOffset="260172.94">19960 10778 7098,'-160'65'3314,"105"-37"-3080,1 3 0,1 2 0,-1 4-234,-164 131 219,181-136-76,2 1 1,1 2-1,2 2 1,-17 26-144,28-35 82,2 0 1,1 2-1,1 0 1,2 2-1,1-1 1,1 2-1,2-1 1,1 2 0,2-1-1,1 1 1,-1 27-83,4-22 16,2-1-1,1 1 1,2 0 0,2 0 0,1-1-1,2 0 1,2 0 0,1 0 0,2-1-1,2 0 1,5 10-16,-11-32 22,1 0 1,0 0-1,0 0 1,2-1-1,0 0 0,0-1 1,1 0-1,1-1 0,0 0 1,1-1-1,0 0 1,1-1-1,0-1 0,0 0 1,1-1-1,0 0 0,0-1 1,1-1-1,0 0 0,0-2 1,1 1-1,12 0-22,12-3 215,0-2-1,0-2 0,-1-2 1,1-1-1,-1-3 0,0-1 1,0-1-1,-1-3 0,-1-1 1,0-2-1,22-13-214,3-1 391,-2-3-1,0-3 1,-3-2-1,-1-3 1,-2-2-1,-2-3 1,12-15-391,-44 41 190,-1 0 0,-1-1 0,-1-2 0,-1 1-1,-1-2 1,0 0 0,-2-1 0,-1 0 0,-1-1 0,-2-1 0,0 0 0,-2 0-1,5-27-189,-12 43 45,0 0-1,-1 0 0,0 0 1,-1 0-1,0-1 0,-1 2 1,0-1-1,-1 0 0,0 0 1,0 1-1,-1-1 0,-1 1 0,0 0 1,0 0-1,-1 1 0,0 0 1,-1 0-1,0 0 0,0 1 1,-1 0-1,0 0 0,0 1 1,-1 0-1,0 0 0,0 1 0,-1 0 1,-1 1-45,-13-7-219,0 2 1,-2 1 0,1 1-1,-1 1 1,0 1 0,0 1-1,0 2 1,-1 0 0,0 2-1,1 1 1,-1 1 0,0 1-1,1 2 1,-8 2 218,-134 37-3967,-23 22-252</inkml:trace>
  <inkml:trace contextRef="#ctx0" brushRef="#br0" timeOffset="261739.354">21997 9968 5129,'0'-7'262,"0"0"-1,0 1 1,-1-1-1,0 1 1,-1-1-1,1 1 1,-1-1-1,-1 1 1,1 0-1,-1 0 1,0 0-1,0 0 1,-1 0-1,1 1 1,-2 0-1,1-1 1,0 1-1,-1 1 1,0-1-1,0 1 1,0 0-1,-3-2-261,-88-87 2154,81 84-2099,0 1 0,0 0-1,-1 1 1,0 1 0,-1 1 0,1 0-1,-1 1 1,0 1 0,0 0 0,0 1 0,0 1-1,-1 1 1,1 1 0,0 0 0,-1 1-55,-17 5 0,0 2 1,0 1-1,2 2 0,-1 1 1,1 1-1,-11 9 0,10-3 7,2 1-1,0 1 0,2 2 0,0 1 1,2 2-1,1 0 0,-6 10-6,-2 0-9,2 2-1,2 2 0,-10 18 10,3 9-17,3 1 1,4 2-1,2 1 0,-5 28 17,-98 379 40,123-445-39,-5 9-5,2 1 1,2 1-1,2 0 0,2 0 0,2 0 1,3 1-1,0 0 0,4 12 4,7-11-3,1-1 1,2 0-1,2 0 0,21 40 3,-23-55-6,2-2-1,2 0 0,0 0 1,2-2-1,1 0 0,1-1 1,1-2-1,3 2 7,3-2 25,1 0 0,0-2 0,2-2 0,0-1 0,2-1 0,0-1 0,1-2-1,0-2 1,1-1 0,3-1-25,78 18 272,2-5-1,52 2-271,-73-10 93,133 12 194,-211-31-95,0-1 0,-1-1 0,1 0 0,-1-1 0,0-1 0,-1-1 0,1 0 1,-2-1-1,1-1 0,-1-1 0,-1 0 0,0-1 0,0-1 0,-1 0 0,-1-1 0,6-8-192,11-13 237,-2-1 0,-1-1 0,-2-2 1,-1 0-1,-2-2 0,-2-1 0,11-35-237,21-54 350,-6-1 0,15-81-350,-38 114 264,-4 0-1,-5-1 1,-4-1-1,-4-10-263,-5 67 177,-3 0-1,-1 0 1,-2 0 0,-2 0 0,-2 1-1,-3-3-176,5 25 56,0 2-1,-1-1 0,-1 1 0,-1 0 1,-1 1-1,-1 0 0,0 1 1,-1 0-1,-1 1 0,0 0 0,-1 1 1,-1 1-1,-11-7-55,-28-16 24,-2 4-1,-1 1 1,-21-5-24,9 3 4,-240-119-232,290 145-113,-1 1 0,1 1 0,-1 0 0,0 2 1,-1 0-1,1 1 0,-1 2 0,1 0 0,-9 1 341,-106 28-4205,-1 41-592</inkml:trace>
  <inkml:trace contextRef="#ctx0" brushRef="#br0" timeOffset="262779.508">24580 9688 5617,'0'-8'697,"1"-1"-1,-2 0 0,1 0 0,-1 1 1,0-1-1,-1 0 0,0 1 1,-1-1-1,1 1 0,-4-5-696,4 8 109,-1 1 1,1 0-1,-1 0 0,-1 0 0,1 0 1,0 1-1,-1-1 0,1 1 0,-1 0 1,0 0-1,0 0 0,-1 1 0,0-1-109,-14-4 31,0 1 0,-1 1 0,1 1 0,-1 1 0,0 0 0,0 2 1,0 0-1,-1 1 0,1 2 0,0-1 0,0 2 0,1 1 0,-1 1 0,1 0 0,-9 5-31,-8 0 7,1 2 1,0 1-1,2 2 0,-1 2 1,2 1-1,0 1 1,-16 14-8,27-14-8,0 2 0,1-1 0,1 2 1,2 1-1,0 0 0,-10 18 8,-11 19-21,2 2-1,3 1 1,3 2 0,2 1-1,1 9 22,2 0-15,4 0 0,3 2 0,4 0 0,3 1-1,-1 74 16,12-117-10,1 1-1,2-1 0,1 0 0,2 0 0,1-1 0,2 0 0,10 26 11,-10-41-5,0-1-1,2 1 0,0-2 0,0 0 1,2 0-1,0-1 0,1 0 0,0-1 1,1-1-1,11 7 6,-4-4 1,1-1 0,0-2 0,2 0 0,-1-1 0,2-2 0,-1-1 0,9 2-1,-4-2 71,2-1 1,-1-2-1,1-1 1,0-1 0,0-2-1,1-1 1,-1-1-1,0-2 1,23-4-72,-4-2 423,0-3 0,-1-1 0,0-3 0,-1-2 0,35-17-423,-34 10 445,-1-3 0,-1-1 0,-2-3 0,-1-1 0,-1-3 0,-2-1 0,26-30-445,-51 47 144,-1 0 0,0 0-1,-2-2 1,0 0 0,-1 0-1,-1-1 1,-2-1 0,0 0 0,-1 0-1,-1-1 1,0 0 0,-2-1-1,-2 0 1,0 1 0,-1-1-1,-1-1 1,-1 1 0,-1 0 0,-2 0-1,-3-24-143,-2 16 63,-1 1 0,-1 0 0,-2 1-1,-1-1 1,-1 2 0,-1 0 0,-2 1 0,-1 0 0,-1 2-1,-12-13-62,-2 0-117,-2 2 0,-1 1-1,-2 2 1,-1 1 0,-2 3-1,-1 1 1,-31-16 117,24 17-1196,0 3 0,-1 2 1,-1 2-1,-1 3 0,-28-6 1196,-125-18-4311</inkml:trace>
  <inkml:trace contextRef="#ctx0" brushRef="#br0" timeOffset="277367.086">954 14723 8074,'1'-64'5661,"6"78"-4932,-4 28-500,-3 0 0,-1-1 0,-6 33-229,2-5 80,-43 397 74,-21 64-70,47-263-20,28-103-7,-5-159-48,0-1 0,-1 1 1,1-1-1,1 0 0,-1 1 0,1-1 0,0 0 0,0 0 1,0 0-1,0 0 0,1 0 0,-1 0 0,1-1 0,0 1 1,0-1-1,1 0 0,-1 0 0,1 0 0,-1 0 0,1-1 1,0 1-1,0-1 0,0 0 0,0 0 0,0 0 1,1-1-1,-1 0 0,1 0 0,-1 0 0,1 0 0,-1 0 1,1-1-1,3 0-9,121-27 310,-84 14-232,450-102 227,-392 97-295,1 5 0,67 0-10,-2 13 8,134 18-8,236 44-2,73 3-5,27-1 12,20-9 15,-1-37 8,-42-39 31,-444 8 41,0-8 0,13-11-100,-58 6 212,107-38-212,-192 49 30,0-1 0,-1-1 0,-1-3 0,-1-1 1,0-2-1,-2-2 0,10-9-30,-7-3 341,-107 40 2301,64-6-2635,-1 0 1,1 0-1,1-1 0,-1 1 1,0 0-1,1-1 0,0 0 1,-1 0-1,2 0 0,-1 0 1,0 0-1,1 0 1,0 0-1,0 0 0,0-1 1,0 1-1,1 0 0,-1-1 1,1 1-1,0 0 0,1-2-7,-2-7-7,-21-304-321,-6-28 304,24 296 45,-2 1 1,-3-1 0,-1 1 0,-3 1 0,-1 0-1,-3 1 1,-1 1 0,-3 0 0,-24-38-22,23 56 51,-2 1-1,0 1 1,-2 0 0,-1 2 0,0 2 0,-7-3-51,26 17 15,-1 1 0,0-1 0,0 2 0,-1 0 0,0 0 0,0 0 0,0 1 0,0 1 0,0 0 0,-1 0 0,0 1 0,1 0 0,-1 1 0,0 0 0,0 1 0,0 0 0,0 1 0,0 0 0,-2 1-15,-8 2 23,0-1-1,-1-1 1,1-1-1,-1-1 1,1-1-1,0-1 1,-15-3-23,-199-62 98,143 37-45,0 5 0,-21 0-53,-38 4-12,-120-1 12,-256 12 109,-106 11-6,-67 4-72,-92 44-49,-39 19 45,-15 18 1,74 19-1298,525-77-2266,8-4 51</inkml:trace>
  <inkml:trace contextRef="#ctx0" brushRef="#br0" timeOffset="314351.834">1217 14503 4921,'0'0'113,"-1"0"-1,1 0 1,0 0-1,0 0 1,0 0-1,-1 0 1,1 1 0,0-1-1,0 0 1,-1 0-1,1 0 1,0 0-1,0 0 1,-1 0-1,1 0 1,0 0 0,0 0-1,-1 0 1,1 0-1,0 0 1,0 0-1,-1-1 1,1 1-1,0 0 1,0 0 0,-1 0-1,1 0 1,0 0-1,0 0 1,-1-1-1,1 1 1,0 0 0,0 0-1,0 0 1,0-1-1,-1 1 1,1 0-1,0 0 1,0 0-1,0-1 1,0 1 0,0 0-1,0 0 1,0-1-1,0 1 1,0 0-1,-1 0 1,1-1-1,0 1 1,0 0 0,0 0-1,0-1-112,-7 30 2167,-22 359-766,-3 59-1079,22-46-89,13-14-108,5-319-109,24-50 5,193 97-6,-162-84-36,0-3 1,2-2-1,1-4 0,1-2 1,0-4-1,41 4 21,-7-11-32,0-4 1,0-5-1,73-11 32,234-47-21,-272 36 20,134-19 25,20 11-24,274 13 40,24 4 18,7-1-54,-379 7 19,145-26-23,-200 4 21,-2-7 1,12-11-22,-158 43 3,62-19 17,1 3 0,2 4-1,-1 3 1,2 3 0,41 2-20,-42 15 67,0 3-1,0 3 0,-1 4 1,24 10-67,-54-14 29,-23-6-12,0-1 0,1-1 0,0 0 0,0-2 0,0-2 0,0 0 0,14-2-17,-36 1 58,0 0 0,0-1 1,-1 1-1,1-1 0,-1 0 0,1 0 1,0 0-1,-1 0 0,0 0 1,1 0-1,-1-1 0,0 1 1,0-1-1,1 0 0,-1 0 1,0 1-1,-1-1 0,1-1 0,0 1 1,-1 0-1,1 0 0,-1 0 1,1-1-1,-1 1 0,0-1 1,0 1-1,0-1 0,-1 0 0,1 1 1,-1-1-1,1 0 0,-1 1 1,0-1-1,0 0 0,0 1 1,0-1-1,0 0 0,-1 0 0,0-2-58,-40-41 1662,17-18-1594,-32-228-573,46 224 385,-6-39-51,0-6 34,-4 1-1,-14-32 138,30 131 5,0-1-1,0 1 1,-2 0-1,1 0 1,-2 0-1,1 1 1,-2 0-1,0 0 1,0 1-1,-1 0 1,0 0 0,-1 1-1,0 0 1,-1 1-1,0 0 1,0 1-1,-1 0 1,-5-2-5,-193-82 214,61-20-177,115 83-21,-1 1 0,-1 1 0,-2 3-1,-29-15-15,23 20 6,-1 2-1,-1 2 0,0 3 1,-1 1-1,-23-1-5,-19 4 18,-1 4 1,0 4-1,0 3 0,-28 8-18,65-6 26,-451 34 108,215-34-10,-23-13-124,-330-35 130,436 37-137,0 8 0,-63 15 7,21 15-168,-162 47 168,405-78-1,-625 133-1358,277-85-5205,208-39 1712</inkml:trace>
  <inkml:trace contextRef="#ctx0" brushRef="#br0" timeOffset="315958.1">7771 15911 7138,'-5'-3'649,"3"3"-529,1 0-1,-1 0 0,0-1 1,0 1-1,0-1 1,0 1-1,1-1 0,-1 0 1,0 0-1,0 0 1,1 0-1,-1 0 1,1 0-1,-1 0 0,1 0 1,-1-1-1,1 1 1,0-1-1,0 1 1,-1-1-1,1 1 0,0-1 1,1 0-1,-1 1 1,0-1-1,0 0 1,1 0-1,-1 0 0,1 1 1,-1-1-1,1 0 1,0 0-1,0 0 0,0 0 1,0 0-1,0 0 1,0 0-1,0 0 1,1 1-1,-1-2-119,53-53 257,340-283-98,-350 304-149,133-105 21,33-12-31,-59 55 2,116-53-2,-191 113 13,1 4 1,1 3 0,2 4-1,19-2-13,26 0 11,1 6 0,47 0-11,-13 11-24,112 8 24,179 18-6,32-11 26,37-26-22,33-54 27,22-18 16,-520 85-29,158-30 137,66-26-149,-61 0 248,120-57-248,221-131 202,-2-40 110,3-35 48,45-90-144,-72 0-140,-464 363-69,186-160 44,3-24-51,-97 76 251,108-147-251,-87 72 465,50-104-465,-56 59 597,1-34-597,-86 138 709,64-187-709,-97 195 416,28-158-416,-60 207 109,-6-2 0,0-66-109,-13 80 51,18-142 201,-20 229-224,2 0 0,0 0-1,2 1 1,0 0 0,2 1 0,0 0-1,2 1 1,0 0 0,1 0 0,1 1 0,4-4-28,18-12-7,1 2 1,2 1 0,0 2-1,3 2 1,0 1 0,1 2-1,2 3 1,19-7 6,27-10-9,2 4-1,1 5 1,26-3 9,22 1-62,124-10 62,133-7-54,-253 26 47,85-26 7,-78 7-1447,132-55 1447,-283 93-1072,-23-3-1854,-13 1 60</inkml:trace>
  <inkml:trace contextRef="#ctx0" brushRef="#br0" timeOffset="316248.783">21231 7267 4969,'-43'-44'7534,"43"43"-7484,0 0-1,-1 0 1,1 0 0,0 1 0,0-1 0,0 0 0,0 0 0,0 0 0,0 0 0,0 0-1,0 0 1,0 0 0,0 0 0,0 0 0,0 0 0,1 0 0,-1 0 0,0 0 0,1 0 0,-1 0-1,1 0 1,-1 1 0,1-1 0,0 0 0,-1 0 0,1 0 0,0 1 0,-1-1 0,1 0-1,0 1 1,0-1 0,-1 1 0,1-1 0,0 1 0,0-1 0,0 1 0,0 0 0,0-1-1,0 1 1,0 0-50,42-13 288,-5 9-274,0 1 0,1 2-1,0 2 1,-1 1 0,0 2 0,1 2 0,-2 1 0,1 2 0,-1 2 0,13 6-14,-48-17 0,25 9-6,0 0 0,0 2 0,-1 1 0,-1 1 0,21 14 6,-43-24 0,0-1 1,0 1-1,0 0 0,0 0 0,0 0 0,-1 0 0,1 1 1,-1-1-1,0 1 0,0-1 0,0 1 0,-1 0 1,1 0-1,-1-1 0,0 1 0,0 0 0,-1 0 0,1 1 1,-1-1-1,1 0 0,-1 0 0,-1 0 0,1 0 0,0 0 1,-1 0-1,0 0 0,0 0 0,0 0 0,-1 0 1,1 0-1,-1-1 0,-1 2 0,-7 15 33,-1 0 0,0-1-1,-2 0 1,-1-1 0,-5 6-33,14-18 9,-205 229 294,56-87-670,-42 26-2144</inkml:trace>
  <inkml:trace contextRef="#ctx0" brushRef="#br0" timeOffset="917189.457">1282 14632 4921,'-26'-8'6869,"23"9"-6787,0 0 1,0 0 0,0 0-1,0 1 1,0-1-1,0 1 1,0 0-1,0 0 1,0 0 0,1 0-1,-1 1 1,1-1-1,0 1 1,0-1 0,-1 1-1,2 0 1,-1 0-1,0 0 1,0 1-83,-46 133 732,38-118-470,2-6-76,0 0 0,2 0 0,0 1 0,0 0 0,1 0 0,1 0 0,0 0 0,1 1-186,-2 66 56,3-1 0,4 0 1,3 0-1,9 39-56,-9-61 42,-2 1 0,-2-1 1,-3 1-1,-3-1 0,-6 24-42,3-5 115,3 0-1,4 1 1,3-1 0,3 0-1,9 32-114,-13-101 1,-1-4-2,-1 1 0,1 0 0,1-1 0,-1 1 0,1-1-1,0 1 1,0-1 0,0 0 0,0 1 0,1-1 0,0 0-1,0 0 1,0 0 0,0 0 0,1 0 0,-1 0-1,1-1 1,0 1 0,0-1 0,0 0 0,1 0 0,-1 0-1,1 0 1,0 0 0,-1-1 0,4 2 1,107 3-32,648-21 143,-453 11-118,30 10 16,13 25 10,34 22-30,15-11 17,-4-15-1,-35-11-4,-10 3 11,-21 7-16,-16 6 12,0 0 6,-170-18-25,46 7-29,0-9 0,35-8 40,-214-4 17,1-1 0,0 0 0,0-1 0,-1-1 1,1 1-1,-1-2 0,0 0 0,1-1 0,-1 0 0,-1-1 0,1 0 0,-1 0 1,0-2-1,0 1 0,0-1 0,-1-1 0,0 0 0,-1 0 0,4-5-17,7-17 43,-1 0-1,-1-2 1,-2 0-1,-1-1 1,-1-1-1,4-22-42,-12 39 15,41-138-8,-6-2 0,-8-1 0,2-68-7,25-121-41,-17 150 103,-39 169-37,-1 0 0,-2-1 0,0 1 0,-4-24-25,2 39-13,0-1 0,-1 0 1,0 0-1,-2 1 0,1-1 0,-1 1 0,-1 0 0,-1 0 0,0 1 0,0 0 0,-6-9 13,7 18 33,1 0 0,-1 0 0,0 1 1,0-1-1,0 1 0,0 0 0,0 1 1,0-1-1,-1 1 0,1 0 0,-1 0 1,1 1-1,0-1 0,-1 1 0,1 1 1,-1-1-1,1 1 0,-1 0 0,1 0 1,0 0-1,0 1 0,0 0 0,-1 0 1,-1 1-34,-14 2 86,1 0-210,-1-2 0,0 0-1,0-1 1,0-1 0,-1-1 0,1-1 0,0-1 0,0-1-1,-14-3 125,-188-38-150,43 29 249,-130-18-25,-49-42-45,59 30-11,163 31-17,-1 6 0,-6 5-1,-171 7 3,-7 4 60,0 6 69,-19 10 58,12 5 201,3-1-183,13-7-233,227-16 26,-663 55 557,638-45 405,-106 29-963,-124 35 297,292-73-2658,45-7-991,1-3-16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31:22.596"/>
    </inkml:context>
    <inkml:brush xml:id="br0">
      <inkml:brushProperty name="width" value="0.05" units="cm"/>
      <inkml:brushProperty name="height" value="0.05" units="cm"/>
    </inkml:brush>
  </inkml:definitions>
  <inkml:trace contextRef="#ctx0" brushRef="#br0">529 550 9490,'-26'53'4916,"11"34"-4680,15-85-207,-4 75 18,3 1 1,3 0-1,4 0 0,8 28-47,9 150 366,-24-237 11,1-18-355,0-1 0,-1 0 0,1 0 0,0 0 0,-1 1 0,1-1 0,0 0-1,0 0 1,-1 0 0,1 0 0,0 0 0,-1 0 0,1 0 0,0 0 0,-1 0 0,1 0-1,0 0 1,0 0 0,-1 0 0,1 0 0,0 0 0,-1 0 0,1 0 0,0 0 0,-1 0-1,1 0 1,0 0 0,0-1 0,-1 1 0,1 0 0,0 0 0,0 0 0,-1 0-1,1-1 1,0 1 0,0 0 0,-1 0 0,1-1 0,0 1 0,0 0 0,0 0 0,0-1-1,0 1 1,-1 0 0,1-1 0,0 1 0,0 0 0,0 0 0,0-1 0,0 1 0,0 0-1,0-1 1,0 1 0,0 0 0,0-1 0,0 1 0,0 0 0,0-1 0,0 1 0,0 0-1,0 0 1,1-1 0,-1 1 0,0 0 0,0-1 0,0 1 0,0 0 0,1 0-22,-23-100 1473,14 10-1113,4 0 0,7-80-360,23-52 91,-25 212-95,1 0-1,0 0 1,0 0-1,1 0 1,0 1-1,1-1 1,0 1-1,1 0 1,-1 0-1,2 0 1,-1 0-1,1 1 1,1 0-1,-1 0 1,1 1 0,1 0-1,-1 0 1,1 1-1,1-1 1,-1 2-1,1-1 1,0 1-1,0 1 1,0 0-1,1 0 1,-1 1-1,1 0 1,7-1 4,-12 4-6,-1 1 0,1 0 0,-1 0 0,1 1 0,-1-1 0,0 1 0,0 0 0,1 0 0,-1 0 0,0 0 0,-1 1 0,1 0 0,0 0 0,-1 0 0,0 0 0,1 0 0,-1 1 0,-1 0 0,1-1 0,0 1 0,-1 0 0,0 0 0,0 0 0,0 1 0,0-1 0,-1 0 0,0 1 0,0-1 0,0 1 0,0 0 0,-1-1 0,1 1 0,-1-1 0,-1 1 0,1 0 0,0-1 0,-1 1 0,-1 2 6,0 3 49,0 0 0,-1 0 0,-1 0 0,1 0 0,-2 0-1,1-1 1,-1 1 0,-1-1 0,0 0 0,0-1 0,0 0 0,-1 0 0,-1 0 0,1-1 0,-1 0 0,0 0 0,-1-1 0,-7 5-49,2-2 169,-2 0 1,1-1-1,-1 0 1,-1-2-1,1 0 0,-1 0 1,0-2-1,0 0 1,-1-1-1,1 0 0,-2-2-169,14 0-18,-1 0 0,1 0 0,-1-1 0,1 0 0,-1 0-1,1 0 1,-1-1 0,1 0 0,-1 0 0,1 0 0,-1 0 0,1-1 0,0 0-1,0 0 1,0-1 0,0 0 0,0 1 0,1-2 0,-1 1 0,1 0-1,-1-1 1,1 0 0,1 0 0,-1 0 0,0-1 18,4 3-176,0 0 0,0 0 0,0 0 1,0 1-1,0-1 0,0 0 0,1 0 0,-1 0 0,1 0 0,-1 0 1,1 0-1,0 1 0,0-1 0,0 0 0,0 1 0,0-1 1,0 0-1,0 1 0,0-1 0,1 1 0,-1 0 0,1-1 0,-1 1 1,1 0-1,-1 0 0,1 0 0,0 0 0,-1 0 0,1 1 0,0-1 1,0 0-1,0 1 0,-1-1 0,1 1 0,0 0 0,0-1 1,0 1-1,0 0 0,0 0 0,0 0 0,0 1 0,1-1 176,41 1-4302</inkml:trace>
  <inkml:trace contextRef="#ctx0" brushRef="#br0" timeOffset="566.553">974 796 7914,'13'12'4135,"-7"22"-2562,-16 60-413,-22 182 1012,24-149-1622,7-111-435,1-20 179,12-145 461,10-190 95,-26 355-733,1 13-125,1 0-1,1 0 1,2 0 0,1 0 0,5 21 8,-6-47 4,0-1 1,0 1-1,0-1 1,0 1-1,0-1 1,1 1-1,0-1 1,-1 0-1,1 1 1,0-1 0,0 0-1,0 0 1,0 0-1,0-1 1,1 1-1,-1 0 1,0-1-1,1 0 1,-1 1-1,1-1 1,0 0 0,-1 0-1,1-1 1,0 1-1,0 0 1,-1-1-1,1 0 1,0 0-1,0 0 1,0 0-1,0 0 1,-1 0-1,1-1 1,0 1 0,0-1-1,-1 0 1,1 0-1,0 0 1,-1 0-1,1 0 1,-1 0-1,1-1 1,-1 0-1,0 1 1,0-1 0,1 0-1,-1 0 1,0 0-1,0-1-4,11-10 33,-1 0 0,-1-1 0,-1-1 0,0 1 0,0-2 0,-2 1 0,0-1 0,-1 0 0,0-1 0,4-17-33,-9 74-187,-3-25 156,-3 52-14,3 1 0,8 63 45,-8-128 58,1 0 0,0 0 0,0 0 1,0 0-1,0-1 0,1 1 1,-1 0-1,1 0 0,0-1 1,0 1-1,0 0 0,0-1 0,0 1 1,0-1-1,1 1 0,-1-1 1,1 0-1,-1 1 0,1-1 1,0 0-1,0 0 0,0 0 0,0-1 1,1 1-1,-1 0 0,0-1 1,1 1-1,0-1-58,10-18-2391,1-27 900</inkml:trace>
  <inkml:trace contextRef="#ctx0" brushRef="#br0" timeOffset="915.947">1569 586 5265,'16'-33'3081,"-7"13"-361,-4 20-895,-4 12-1313,2 11-232,-6 32 128,2 10 40,-2 23 232,-5-2-32,4 7-39,2-22-169,1-8-112,-1-24-216,11-13-200,-3-14-376,3-24-3001,1-19 688</inkml:trace>
  <inkml:trace contextRef="#ctx0" brushRef="#br0" timeOffset="1198.093">1300 872 5497,'-16'11'7439,"8"18"-2651,16-29-3443,31-43-738,48-74-247,-57 65-264,-2-2-1,-3 0 1,-2-2-1,-3-1 1,0-8-96,-2-10 81,-4-1 0,-3 0 1,0-55-82,-9 116-34,2 26-33,-4-10 64,45 251-224,-37-226 225,1 0 0,1 0 0,1-2 0,2 1-1,13 20 3,14 12-1205,2 9-2339</inkml:trace>
  <inkml:trace contextRef="#ctx0" brushRef="#br0" timeOffset="76928.061">1376 266 6017,'-15'-12'1215,"0"0"0,-1 1 0,0 1 0,-1 0-1,0 1 1,-12-4-1215,-11-7 280,17 7-160,0 1 0,-1 1 0,0 1 0,-1 1 0,0 1 0,0 2 1,0 0-1,-1 2 0,0 0 0,0 2 0,0 1-120,-11 5 60,0 2 0,1 1 0,0 2 0,0 1 0,1 2 0,-29 14-60,18-4 38,1 3 1,0 1-1,2 2 0,1 2 0,-3 6-38,-13 12 37,3 2 1,-47 55-38,86-88-6,1 0 0,1 1 0,0 1 1,2 0-1,0 1 0,1 0 1,1 1-1,1 0 0,1 1 0,-2 9 6,4-4-6,1 0 0,1 0-1,1 0 1,2 1-1,0-1 1,2 1-1,1-1 1,2 1 0,0-1-1,2 0 1,1-1-1,1 0 1,1 0 0,1 0-1,1-1 1,2-1-1,0 0 1,2 0 0,0-2-1,11 12 7,26 22-8,2-3 0,3-1 0,8 1 8,-37-30 8,206 156-17,-208-162-5,0-2 0,1-1 0,0-1 0,1-1 0,0-2 0,1 0 0,0-2 0,1-1 0,0-2 0,20 1 14,-13-6-51,-1-1 0,0-2 0,0-2 1,0-1-1,-1-2 0,0-2 0,0-1 0,-1-1 1,-1-2-1,21-12 51,9-6-123,0-3 0,-3-2 1,-1-4-1,-2-1 0,21-23 123,-39 28-9,-1 0 1,-1-3-1,-3-1 0,-1-1 0,-2-2 0,24-46 9,-21 25 66,-2 0 0,-4-2 0,-2-1 1,-3-1-1,-1-11-66,-12 46 169,-3 0-1,-1 0 1,-1 0 0,-2-1 0,-1 0-1,-2 1 1,-1-1 0,-2 0 0,-5-26-169,3 42 168,0 0 1,-1 0 0,0 0 0,-2 0-1,0 1 1,-1 0 0,-1 1-1,-1 0 1,0 1 0,-1 0-1,-1 1 1,-1 0 0,0 1 0,-1 0-169,-6-2-83,-1 2 1,0 0 0,-1 2-1,0 0 1,-1 2-1,-1 1 1,1 0 0,-2 2-1,1 1 1,-1 1 0,1 1-1,-1 2 1,0 0 0,0 2-1,0 0 1,-13 3 82,-103 26-3311,-27 24-125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32:59.777"/>
    </inkml:context>
    <inkml:brush xml:id="br0">
      <inkml:brushProperty name="width" value="0.05" units="cm"/>
      <inkml:brushProperty name="height" value="0.05" units="cm"/>
    </inkml:brush>
  </inkml:definitions>
  <inkml:trace contextRef="#ctx0" brushRef="#br0">0 80 5145,'112'4'5459,"-93"-1"-5194,0-1 1,1-1-1,-1-1 0,0 0 1,1-2-1,-1 0 0,0-1 1,10-4-266,37-14 89,-46 28-120,-2-7 114,31-29-83,-40 23-37,54-21-298,-53 31-1677,-4 2 138</inkml:trace>
  <inkml:trace contextRef="#ctx0" brushRef="#br0" timeOffset="635.916">452 48 6169,'7'8'5478,"-6"-14"-2602,-2 5-2829,1-1-1,-1 1 1,1 0-1,-1 0 1,0 0-1,1 0 1,-1 0-1,0 0 1,0 0-1,0 0 1,0 0-1,0 1 1,0-1-1,0 0 1,0 1-1,0-1 1,0 0-1,0 1 1,0-1-1,0 1 1,-1 0-1,1-1 1,0 1-1,0 0 1,-1 0-1,1 0 1,0 0-1,0 0 1,-1 0-1,1 0 1,0 0-1,0 0 1,-1 0-1,1 1 1,0-1-1,0 1 1,0-1-1,0 1 1,-1-1-1,1 1 1,0 0-1,0-1 1,0 1-1,0 0 1,0 0-1,1 0 1,-1 0-1,0 0 1,0 0-1,0 0 1,1 0-1,-1 0 1,1 0-1,-1 0 1,0 1-47,0 0 14,0 0 1,1 0-1,-1 0 1,1 0-1,-1 0 1,1 0-1,0 0 1,-1 0-1,1 0 1,0 0-1,0 1 1,1-1-1,-1 0 0,0 0 1,1 0-1,-1 0 1,1 0-1,-1 0 1,1 0-1,0 0 1,0-1-1,0 1 1,0 0-1,0 0 0,1-1 1,-1 1-1,1-1 1,-1 1-1,1-1 1,-1 1-1,1-1 1,-1 0-1,1 0 1,0 0-1,0 0 1,0 0-1,0 0 0,0 0 1,0-1-1,0 1 1,0-1-1,0 1 1,0-1-1,0 0 1,0 0-1,0 0 1,0 0-1,0 0 1,0 0-1,0-1 0,1 1-14,7-2 166,0 1 0,0-2 0,0 1 0,-1-1-1,1-1 1,-1 0 0,1 0 0,-1-1-1,-1 0 1,1-1 0,-1 0 0,0 0 0,2-2-166,-11 8 18,1 0 0,0 0 1,-1 0-1,1 0 1,-1 0-1,1 0 1,-1 0-1,1 0 1,0 0-1,-1 0 0,1 0 1,-1 0-1,1 0 1,0 0-1,-1 0 1,1-1-1,0 1 1,-1 0-1,1 0 0,-1 0 1,1-1-1,0 1 1,-1 0-1,1-1 1,0 1-1,0 0 1,-1 0-1,1-1 1,0 1-1,0 0 0,-1-1 1,1 1-1,0-1 1,0 1-1,0 0 1,0-1-1,0 1 1,0-1-1,0 1 0,-1 0 1,1-1-1,0 1 1,0-1-1,0 1 1,1-1-1,-1 1 1,0 0-1,0-1 0,0 1 1,0-1-1,0 1 1,0 0-1,1-1 1,-1 1-1,0 0 1,0-1-1,0 1 0,1 0 1,-1-1-1,0 1 1,1 0-1,-1-1 1,0 1-1,1 0 1,-1 0-19,-9 4 30,1 0 1,0 1-1,0 0 1,1 0-1,-1 0 1,1 1-1,0 1 1,1-1 0,-1 1-1,1 0 1,1 1-1,-1-1 1,1 1-1,1 0 1,-1 0 0,2 1-1,-1-1 1,1 1-1,0 0 1,1 0-1,0 0 1,0 0-1,1 0 1,0 2-31,6 31-28,-4-42 26,-1 0-1,1 0 1,0 1 0,-1-1-1,1 0 1,0 0-1,-1 0 1,1 0 0,0 0-1,-1 0 1,1 0 0,0 0-1,-1 0 1,1 0 0,-1 0-1,1 0 1,0 0-1,-1 0 1,1 0 0,0-1-1,-1 1 1,1 0 0,-1-1-1,1 1 1,-1 0 0,1-1-1,0 1 1,-1-1-1,0 1 1,1 0 0,-1-1-1,1 1 1,-1-1 0,1 0-1,-1 1 1,0-1-1,0 1 1,1-1 0,-1 1-1,0-1 1,0 0 0,1 1-1,-1-1 1,0 0 0,0 0 2,1-1-6,65-128 125,-67 118 50,-17 20-20,6 2-107,11-9-40,0 0 0,1 0 0,-1 0 0,0 0 0,0 0 0,0 0 0,0 0-1,0-1 1,0 1 0,0 0 0,0 0 0,0-1 0,0 1 0,-1-1 0,1 1 0,0-1-1,0 1 1,-1-1 0,1 0 0,0 0 0,0 0 0,-1 1 0,1-1 0,0 0 0,-1-1-1,1 1 1,0 0 0,0 0 0,-1 0 0,1-1 0,0 1 0,0-1 0,-1 1-1,1-1 1,0 1 0,0-1 0,0 0 0,0 1 0,0-1 0,-1-1-2,-30-31-3145,25 36-690,3 7-304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29:37.096"/>
    </inkml:context>
    <inkml:brush xml:id="br0">
      <inkml:brushProperty name="width" value="0.05" units="cm"/>
      <inkml:brushProperty name="height" value="0.05" units="cm"/>
    </inkml:brush>
  </inkml:definitions>
  <inkml:trace contextRef="#ctx0" brushRef="#br0">540 1886 8794,'-19'13'700,"1"1"1,1 0 0,0 2-1,1 0 1,1 0-1,-2 5-700,-45 53 214,3 3 1,4 3-1,3 2 0,-33 73-214,66-119 28,3 0 0,1 1 0,1 1 0,3 1 0,0-1 0,3 2 0,1-1 0,2 9-28,4-37 3,1 0 1,0 0-1,1 0 1,0 0-1,1 0 1,0 0-1,1-1 1,0 1-1,4 9-3,-6-17-1,1 1 0,0-1-1,0 0 1,0 1 0,0-1 0,0 0-1,1-1 1,0 1 0,-1 0-1,1-1 1,0 1 0,0-1 0,0 0-1,0 0 1,1 0 0,-1-1 0,1 1-1,-1-1 1,1 1 0,-1-1-1,1 0 1,0-1 0,-1 1 0,1-1-1,0 1 1,0-1 0,-1 0 0,1 0-1,0-1 1,0 0 1,16-4 21,0-1 0,0-2 0,-1 0 0,0 0 0,-1-2 0,0-1 0,0 0 0,-1-1 0,-1-1 1,0 0-1,-1-1 0,0-1 0,-1 0 0,6-10-21,0 3 225,-1-2 0,-1-1 0,0 0 0,-3-2 0,13-24-225,-27 50 43,0 0 0,-1 0 0,1 0 0,0 0 0,0 0 0,0 0 0,-1 0 0,1-1 1,-1 1-1,1 0 0,-1 0 0,1-1 0,-1 1 0,0 0 0,1 0 0,-1-1 0,0 1 0,0 0 0,0-1 0,0 1 0,0 0 0,0-1 0,-1 1 0,1 0 0,0-1 0,-1 1 0,1 0 0,-1 0 0,1-1 0,-1 1 0,0 0 0,1 0 0,-1 0 0,0 0 0,0 0 0,0 0 0,0 0 0,0 0 0,0 0 0,0 0 0,0 1 0,0-1 0,0 0 0,0 1 0,-1-1 0,1 0 0,0 1 0,0 0 0,-1-1 0,0 1-43,-5 2 42,0 1 0,-1 0 0,1 0 0,0 0 0,1 1 0,-1 0 0,1 1 0,-1-1 0,1 1 0,1 1 0,-1-1 0,1 1 0,0 0 0,0 0 0,0 0 0,1 1 0,0-1 0,1 1 0,-1 0 0,1 0-1,0 1 1,1-1 0,0 1 0,-1 4-42,3 21 3,77-158 74,33-56-15,-108 178-60,20-26-33,-22 29 28,0 0 0,0-1 0,1 1 0,-1-1-1,0 1 1,1 0 0,-1-1 0,0 1 0,1 0 0,-1-1 0,1 1 0,-1 0 0,0 0 0,1-1 0,-1 1 0,1 0 0,-1 0 0,1 0 0,-1-1 0,1 1-1,-1 0 1,1 0 0,-1 0 0,1 0 0,-1 0 0,1 0 0,-1 0 0,1 0 0,-1 0 0,1 1 0,-1-1 0,1 0 0,-1 0 0,0 0 0,1 0-1,-1 1 1,1-1 0,-1 0 0,1 0 0,-1 1 0,0-1 0,1 0 0,-1 1 0,0-1 0,1 0 0,-1 1 0,0-1 0,1 1 0,-1-1 0,0 1 0,0-1-1,0 0 1,1 1 0,-1-1 0,0 1 3,10 74-204,2 181 187,5-197-855,-6-62-2098,-2-18 106</inkml:trace>
  <inkml:trace contextRef="#ctx0" brushRef="#br0" timeOffset="357.717">1024 1908 9634,'-6'0'3353,"-9"38"208,0 25-2273,-7 26-1240,13 2-64,2 5-24,5-17 80,7-3-32,8-23 48,3-2-48,-4-11-480,0-10-3121,-5-18 864</inkml:trace>
  <inkml:trace contextRef="#ctx0" brushRef="#br0" timeOffset="617.596">856 1742 9146,'57'-33'5039,"28"-17"-3619,-79 46-1405,0 0 0,0 1 0,0-1 0,1 1 0,-1 1 1,1-1-1,-1 1 0,1 0 0,0 1 0,0 0 0,0 0 0,0 0 1,0 1-1,0 0 0,0 0 0,0 1 0,0-1 0,0 2 1,0-1-1,0 1 0,0 0 0,0 1 0,-1-1 0,1 1 0,5 4-15,-9-3-3,0 0 0,0 1-1,0-1 1,0 1-1,0 0 1,-1 0 0,0 0-1,0 0 1,-1 0 0,1 0-1,-1 1 1,0-1-1,0 0 1,-1 1 0,0-1-1,0 1 1,0-1-1,0 1 1,-1-1 0,0 0-1,0 1 1,-1-1-1,1 0 1,-3 5 3,-13 47 217,-2-1-1,-2-1 1,-16 26-217,-17 42 622,49-110-520,-5 34 226,11-46-324,0 0 1,0 0 0,1 0-1,-1 0 1,0 0 0,0 0-1,1 0 1,-1-1 0,0 1-1,1-1 1,-1 1-1,1-1 1,-1 1 0,1-1-1,-1 0 1,1 0 0,-1 0-1,1 0 1,-1 0 0,1 0-1,-1 0 1,1 0-1,0-1 1,-1 1 0,0 0-1,1-1 1,-1 1 0,1-1-1,-1 0 1,0 1 0,1-1-1,-1 0 1,1-1-5,8-1 15,-2-1-11,0 1 0,1 0 1,-1 1-1,1 0 0,-1 0 1,1 0-1,0 1 0,0 1 1,0 0-1,0 0 0,-1 0 1,1 1-1,0 1 0,0-1 1,-1 1-1,1 1 0,-1 0 1,0 0-1,1 0 0,-1 1 0,3 3-4,-4-2-448,0 1-1,0 1 1,-1-1-1,0 1 1,0 0-1,-1 1 1,0 0-1,0-1 1,0 3 448,14 33-2952</inkml:trace>
  <inkml:trace contextRef="#ctx0" brushRef="#br0" timeOffset="1927.312">2777 1556 9562,'3'0'2513,"-2"-1"703,10-1-2616,5-2-328,12 2-31,16-43 39,7-10 40,13-27-56,-2-3-16,5-6-64,-14 41-8,-7 15-1184,-19 46-2537</inkml:trace>
  <inkml:trace contextRef="#ctx0" brushRef="#br0" timeOffset="2139.014">2902 1732 9970,'-1'4'2481,"10"-12"815,18-7-2776,13-8-351,25-4-33,9-16 40,20 8-96,-7 13 104,6 3-3537</inkml:trace>
  <inkml:trace contextRef="#ctx0" brushRef="#br0" timeOffset="3009.698">3958 507 3897,'131'-166'9814,"-119"144"-8302,-12 21-1465,-1 1-1,1-1 1,0 1-1,-1-1 1,1 0-1,-1 1 1,1-1-1,-1 1 1,1-1-1,-1 1 1,1-1-1,-1 1 1,1-1-1,-1 1 1,0 0-1,1-1 1,-1 1-1,0 0 1,1-1-1,-1 1 1,0 0-1,0 0 1,1 0-1,-1 0 1,0 0-1,0 0 1,1 0-1,-1 0 1,0 0-1,0 0 1,1 0-1,-1 0 1,0 0-1,1 1 1,-1-1-1,0 0 1,1 0-1,-1 1 1,0-1-1,1 1 1,-1-1-1,0 1 1,1-1-1,-1 1 1,1-1-47,-83 53 951,42-20-955,1 2 1,2 2 0,1 1-1,-16 23 4,23-23-12,2 1 0,1 1 0,3 1 0,0 1 0,-14 41 12,34-70-3,0 1-1,1 0 0,1-1 0,0 1 1,1 0-1,1 0 0,0 0 1,1 0-1,0 0 0,1 0 1,1 0-1,0 0 0,1 1 4,-3-10-2,1 1 0,0-1 1,-1 0-1,1 0 0,1-1 0,-1 1 0,1 0 0,0-1 0,0 0 1,0 1-1,1-1 0,-1 0 0,1-1 0,0 1 0,0-1 0,0 1 1,1-1-1,-1-1 0,1 1 0,0-1 0,0 1 0,0-1 0,0 0 1,0-1-1,0 0 0,0 1 0,0-2 0,1 1 0,-1-1 0,0 1 1,1-1-1,-1-1 0,4 0 2,7-4 18,0-2 0,-1 0 0,0-1 0,0 0 0,0-1 1,-1-1-1,-1 0 0,0-1 0,0 0 0,6-9-18,-15 16 8,53-68 247,-55 69-242,-1 1-1,0-1 1,0 0-1,0 1 1,-1-1-1,1 0 1,-1 0-1,1 0 1,-1 1-1,0-1 1,0 0-1,0 0 1,0 0-1,-1 0 1,1 0-1,-1 1 1,1-1-1,-1 0 1,0 0-1,0 1 1,-1-1-1,1 1 1,0-1-1,-1 1 1,0-1-1,1 1 1,-1 0-1,0 0 1,-2-1-13,3 1-2,0 1 0,-1-1 0,1 1 0,-1 0 0,0 0 0,1 0 0,-1 0 0,0 0 0,0 0 0,0 1 0,0-1-1,1 0 1,-1 1 0,0 0 0,0-1 0,0 1 0,0 0 0,0 0 0,0 0 0,0 0 0,0 0 0,0 1 0,0-1 0,0 1 0,0-1 0,0 1 0,0-1 0,0 1 0,1 0 0,-1 0 0,0 0 0,0 0 0,1 0 0,-1 1 0,1-1 0,-1 0 0,1 1 0,0-1 0,-1 1 0,1 0 0,0 0 2,-2 1-14,1 0 1,-1 1-1,1-1 0,0 1 1,1-1-1,-1 1 0,0 0 1,1 0-1,0-1 0,0 1 1,0 0-1,1 0 1,-1 0-1,1 0 0,0 0 1,0 0-1,0 0 0,0 0 1,1 0-1,0 0 0,0 0 14,1-3-1,0 0 0,0 0 0,0-1 0,0 1 0,0 0-1,0-1 1,0 0 0,0 1 0,0-1 0,0 0 0,0 0 0,0 0-1,1-1 1,-1 1 0,0 0 0,0-1 0,0 1 0,0-1 0,0 0-1,0 0 1,0 1 0,0-1 0,-1-1 0,1 1 0,0 0 0,0 0-1,-1-1 1,1 1 0,1-2 1,-1 1 0,18-14 28,-1 0 1,0-1 0,-2-2-1,0 0 1,-1 0-1,-1-1 1,9-17-29,-22 34 1,33-56-98,-30 58-38,-17 54-255,-21 118 16,38-56 350,-5-111-34,1 0 1,-1 0-1,1 0 0,0 0 0,0 0 0,0 0 1,0 0-1,1 0 0,0 0 0,0-1 1,0 1-1,0-1 0,0 1 0,1-1 1,-1 0-1,1 0 0,0 0 0,0 0 0,0 0 1,0-1-1,1 1 0,-1-1 0,1 0 1,-1 0-1,3 1 58,22-6-3062</inkml:trace>
  <inkml:trace contextRef="#ctx0" brushRef="#br0" timeOffset="3304.03">4394 458 10338,'1'-8'2289,"2"-2"887,4 14-3040,2 18-232,0 22 32,1 38-80,-1 16 104,1 16 16,-3-3 96,8 16-48,2-24 72,1 19-64,-1-18 72,-3-52-296,-10-43-72,-4-57 72,-10-50-2976,-13-35 879</inkml:trace>
  <inkml:trace contextRef="#ctx0" brushRef="#br0" timeOffset="3613.886">4189 340 6409,'-8'7'3597,"14"-10"44,45-41-2755,-17 11-637,2 2 0,1 2-1,1 1 1,2 2 0,0 2 0,19-8-249,-51 30-8,0-1 0,1 1-1,-1 0 1,0 1 0,1 0 0,-1 1-1,1-1 1,-1 1 0,0 1 0,1 0-1,1 0 9,-5 0-9,2-1 1,1 1 1,0 0-1,-1 1 1,1 0-1,-1 0 0,0 1 1,0-1-1,0 2 1,0-1-1,0 1 0,-1 0 1,1 0-1,-1 1 1,0 0-1,0 0 0,-1 0 1,5 6 7,-4-3 5,1 1 1,-2 0 0,1 0-1,-1 0 1,-1 1 0,1 0-1,-2 0 1,1 0 0,-1 0 0,-1 1-1,0-1 1,-1 1 0,0 0-1,0-1 1,-1 1 0,0 0-1,-1-1 1,-1 1 0,1 0-1,-2-1 1,1 0 0,-1 1-1,-2 0-5,-4 19 128,-2-1-1,-1 0 1,-1-1 0,-1-1-1,-2 0 1,-1-1-1,-1-1 1,-19 22-128,-19 10 1024,76-48-787,105 66-268,-110-63-409,1 0 0,0-1 1,1-1-1,0-1 0,0 0 0,1-1 0,0-1 0,12 2 440,26 0-2536</inkml:trace>
  <inkml:trace contextRef="#ctx0" brushRef="#br0" timeOffset="4236.427">5295 123 6793,'36'-71'5652,"-26"31"-1274,-34 29-2272,-41 31-1119,40-9-980,0 0-1,1 2 0,1 1 0,0 1 1,1 1-1,0 1 0,1 1-6,18-16-1,0 0 0,0 1 0,0-1 1,1 1-1,-1-1 0,1 1 0,-1 0 0,1 0 0,0 0 0,0 0 0,0 0 0,0 1 0,1-1 0,-1 0 0,1 1 0,0 0 0,0-1 0,0 1 0,1-1 0,-1 1 0,1 0 1,0 0-1,0-1 0,0 1 0,0 0 0,1-1 0,-1 1 0,1 0 0,0-1 0,0 1 0,0-1 0,1 1 0,0-1 0,0 1 1,1-2-4,0 1-1,0-1 0,1 0 1,-1 0-1,1 0 0,0 0 1,0-1-1,0 1 0,0-1 1,-1 0-1,2-1 0,-1 1 1,0 0-1,2-1 5,90 2-20,-78-3 18,0 1 0,1 0-1,-1 2 1,0 0 0,0 0-1,0 2 1,14 5 2,-25-7-13,-1 0 0,1 0-1,-1 1 1,0 0 0,0 0 0,0 1 0,-1-1 0,1 1 0,-1 1 0,0-1-1,0 1 1,0 0 0,-1 0 0,0 0 0,0 0 0,0 1 0,0 0-1,-1 0 1,0 0 0,0 0 0,-1 0 0,0 1 0,0-1 0,0 1-1,-1-1 1,0 1 0,0 0 0,-1 0 0,0-1 0,0 1 0,0 0-1,-1 0 1,0-1 0,-1 3 13,-4 5 83,-1-1 1,0 0-1,-1-1 0,0 1 0,-1-2 0,-1 1 0,0-1 1,0-1-1,-1 0 0,0 0 0,-1-1 0,0 0 1,0-1-1,-1-1 0,0 0 0,-8 3-83,11-5 98,0 0 1,0 0-1,0-1 1,0 0-1,-1-1 0,0 0 1,1-1-1,-6 1-98,0-14-1622,24 6-5117,0 6 1596</inkml:trace>
  <inkml:trace contextRef="#ctx0" brushRef="#br0" timeOffset="4504.372">5898 299 6441,'15'25'4489,"-30"13"-992,1 23-352,6 10-3193,1 19-48,1-14 112,4 7-32,5-19 64,5-3-48,-4-23 56,1-5 16,-1-18-504,-14-7-3081,-8-19 904</inkml:trace>
  <inkml:trace contextRef="#ctx0" brushRef="#br0" timeOffset="4909.597">5652 408 9426,'-4'-11'6399,"17"-17"-4519,0 12-1792,1 0 0,0 0 1,1 2-1,1 0 0,0 1 0,1 0 0,0 2 0,1 0 0,1 0 1,1 1-89,-8 3-2,0 1 0,1 0 1,-1 1-1,1 0 1,0 1-1,0 1 1,0 0-1,1 0 0,-1 2 1,1-1-1,-1 2 1,1 0-1,0 0 0,-1 2 1,1-1-1,6 3 2,-17-2-6,0-1 0,0 1 0,0-1 0,0 1 0,0 0 0,0 0 0,-1 1 0,1-1 0,-1 1 0,0-1 0,0 1 0,0-1 0,0 1 0,0 0 0,0 0 0,-1 0 0,0 0 0,1 1 0,-1-1 0,0 0 0,0 0 0,-1 1 0,1-1 0,-1 0 0,0 1 0,0-1 0,0 1 0,0-1 0,0 0 0,-1 1 0,0-1 0,1 0 0,-1 1 1,-1 0 5,-1 9 54,-1 0 1,-1 0 0,0 0 0,-1-1 0,0 1 0,-1-1-1,-7 10-54,-56 75 1105,68-94-1099,2-3-5,1 0 0,-1 0 0,0 0 0,1 0 0,-1 0-1,0 0 1,1 0 0,-1 0 0,0 0 0,1 0 0,-1 0 0,0 0-1,1 1 1,-1-1 0,0 0 0,1 0 0,-1 0 0,0 0-1,0 1 1,1-1 0,-1 0 0,0 0 0,0 1 0,1-1 0,-1 0-1,0 0 1,0 1 0,0-1 0,1 0 0,-1 1 0,0-1 0,0 0-1,0 1 1,0-1 0,0 0 0,0 1 0,0-1 0,0 0 0,0 1-1,0-1 1,0 0 0,0 1 0,0-1 0,0 0 0,0 1-1,0-1 1,0 0 0,0 1 0,0-1 0,0 0 0,-1 0 0,1 1-1,0-1 1,0 0 0,0 1 0,0-1 0,-1 0 0,1 0 0,0 1-1,0-1 1,-1 0-1,6-1 0,8-1-12,0 0-1,0 1 1,0 0 0,0 1 0,0 1-1,0 0 1,-1 0 0,1 1 0,0 1 0,0 0 12,-6-1-47,-1-1 1,0 1-1,1 0 1,-1 0 0,0 1-1,0 0 1,0 0 0,-1 0-1,1 1 1,-1-1-1,0 1 1,0 1 0,0-1-1,0 1 1,-1 0 0,1 0-1,-2 0 1,1 1-1,0-1 1,-1 1 0,0 0-1,0 0 1,-1 0 0,0 0-1,0 0 1,0 1-1,-1-1 1,0 1 0,0-1-1,0 1 1,-1 2 46,-3 11 143,-1-1 1,-1 0-1,-1 0 0,-1-1 1,0 1-1,-2-1 0,0-1 1,0 0-1,-2 0 1,0-1-1,-1 0 0,-1-1 1,0 0-1,-4 2-143,9-9 166,0-1 1,0 0-1,-1-1 0,1 1 1,-2-2-1,1 1 0,0-1 1,-1-1-1,0 1 0,0-2 1,-1 0-1,1 0 1,0 0-1,-1-2 0,0 1-166,-106-3 399,43-21-3248,55 9-1312</inkml:trace>
  <inkml:trace contextRef="#ctx0" brushRef="#br0" timeOffset="951.094">1809 1616 8002,'-4'-10'867,"1"-1"1,0 1 0,0-1-1,1 1 1,1-1 0,0 1-1,1-1 1,-1 0-1,3-9-867,-3-30 1720,1 50-1692,0-1-1,0 1 1,0-1-1,0 1 1,-1 0 0,1-1-1,0 1 1,0-1-1,-1 1 1,1 0-1,0-1 1,-1 1-1,1 0 1,0-1-1,-1 1 1,1 0-1,0-1 1,-1 1-1,1 0 1,-1 0-1,1 0 1,0-1-1,-1 1 1,1 0-1,-1 0 1,1 0-1,-1 0 1,1 0-1,-1 0 1,1 0-1,-1 0 1,1 0-1,-1 0 1,1 0-1,0 0 1,-1 0 0,1 0-1,-1 0 1,1 1-1,-1-1 1,1 0-1,-1 0 1,1 0-1,0 1 1,-1-1-1,1 0 1,0 1-1,-1-1 1,1 0-1,0 1 1,-1-1-1,1 0 1,0 1-1,-1-1 1,1 1-1,0-1 1,0 0-1,0 1 1,0-1-1,-1 1-27,-98 148 807,87-131-798,1-2-12,0 2 0,1-1 0,0 1 0,1 0 0,2 1 0,0 0 0,0 3 3,3-9 3,1 0 0,0 0-1,1 0 1,0 1 0,1-1-1,1 1 1,0-1 0,0 1-1,2 0-2,-2-13-1,0 0-1,0 0 0,1 0 0,-1 1 1,1-1-1,-1 0 0,1 0 0,-1 0 0,1 0 1,-1 0-1,1 0 0,0 0 0,0 0 1,-1 0-1,1 0 0,0 0 0,0 0 1,0-1-1,0 1 0,0 0 0,0 0 1,0-1-1,0 1 0,1-1 0,-1 1 1,0-1-1,0 0 0,0 1 0,0-1 1,1 0-1,-1 0 0,0 0 0,0 0 1,1 0-1,-1 0 0,0 0 0,0 0 1,1-1-1,-1 1 0,0 0 0,1-1 2,53-25-65,-41 18 50,9-3 3,0 0 0,1 1-1,0 1 1,1 2 0,9-2 12,-31 8-27,0 0 1,1 0-1,-1 0 1,0 1-1,1-1 1,-1 1-1,0 0 1,1 0-1,-1 0 1,0 1-1,1-1 1,-1 1-1,0-1 1,1 1-1,-1 0 1,0 1-1,0-1 1,0 0-1,0 1 1,0 0-1,0 0 1,-1 0-1,1 0 0,0 0 1,-1 0-1,0 1 1,1-1-1,-1 1 1,0-1-1,0 1 1,-1 0-1,1 0 1,0 0-1,-1 0 1,0 0-1,0 0 1,0 0-1,0 1 1,0-1-1,-1 0 1,1 1-1,-1-1 1,0 3 26,-4 10 11,0 1 0,-1-1 1,-1 0-1,-1 0 1,0-1-1,-1 0 1,-1 0-1,0-1 0,-1 0 1,0 0-1,-1-1 1,-1-1-1,0 0 1,-1 0-1,0-2 0,-4 3-11,4 0 144,0-1 0,-1-1 0,-1 0 0,0 0 1,0-2-1,-1 0 0,0 0 0,-1-2 0,0 0 0,-5 1-144,21-8-47,0 1 1,0-1-1,0 0 1,0 1-1,0-1 1,0 0-1,0 0 0,0 1 1,0-1-1,0 0 1,-1 0-1,1 0 1,0 0-1,0-1 1,0 1-1,0 0 1,0 0-1,0-1 1,0 1-1,0-1 1,0 1-1,0-1 1,0 1-1,0-1 0,0 1 1,0-1-1,0 0 1,0 0-1,1 1 1,-1-1-1,0 0 1,0 0-1,1 0 1,-1 0-1,1 0 1,-1 0-1,1 0 1,-1 0-1,1 0 1,0 0-1,-1 0 0,1 0 1,0 0-1,0 0 1,0 0-1,0 0 1,0-1-1,0 1 1,0 0-1,0 0 1,0 0-1,0 0 1,1 0-1,-1-1 47,17-25-3613,12-3-489</inkml:trace>
  <inkml:trace contextRef="#ctx0" brushRef="#br0" timeOffset="1216.429">2252 1834 9298,'-7'14'2144,"-9"25"825,-4 25-2657,-10 22-192,-7 7 40,2 10-80,11-15 32,6-6-64,12-21 56,4-11-80,4-18 72,-2-22 616,0-29-3776,1-44 1503</inkml:trace>
  <inkml:trace contextRef="#ctx0" brushRef="#br0" timeOffset="1406.713">2333 1743 8426,'-7'14'2200,"-5"15"769,-2 16-2249,2 19-312,6 4-8,4 11-48,7-12-136,9-2-104,5-10-32,6 1-64,-1-14 48,0 2-48,-3-9 56,-7 3-48,-6-14-56,-4-2 3361,-8-7-6530,-2-9 3209</inkml:trace>
  <inkml:trace contextRef="#ctx0" brushRef="#br0" timeOffset="1610.38">2189 2314 9986,'0'1'2865,"5"-5"647,9-1-2807,4-12-273,9-4-192,19-8-128,1-3 16,7 4-280,1 8 3120,-5 3-6584,-14 7 3024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33:46.917"/>
    </inkml:context>
    <inkml:brush xml:id="br0">
      <inkml:brushProperty name="width" value="0.05" units="cm"/>
      <inkml:brushProperty name="height" value="0.05" units="cm"/>
    </inkml:brush>
  </inkml:definitions>
  <inkml:trace contextRef="#ctx0" brushRef="#br0">413 850 9514,'8'-9'2521,"-13"17"647,-7 22-2720,-17 37-256,-7 16-160,-14 36 16,3 5 24,-6 10-16,15-27 16,-3-5 8,10-29-16,3-17 8,8-24 17,-1-17-41,11-21-337,10-33-1231,8-18-1793,19-53-135</inkml:trace>
  <inkml:trace contextRef="#ctx0" brushRef="#br0" timeOffset="330.117">333 873 3729,'13'-26'3731,"-6"21"-306,-9 18-1505,-20 86-717,9-56-932,3 0 1,1 0 0,1 1-1,3 0 1,2 1-1,2-1 1,1 0-1,3 1 1,1-1 0,8 31-272,-2-46 85,2-1 0,0 0 0,2 0 0,1-1 0,12 16-85,9 19 115,-36-62-162,-1 1 0,1 0 0,-1 0 0,1-1 0,-1 1 1,0 0-1,1-1 0,-1 1 0,0-1 0,0 1 0,1-1 1,-1 1-1,0-1 0,0 1 0,0-1 0,0 0 0,1 1 0,-1-1 1,0 0-1,0 0 0,0 0 0,0 0 0,0 0 0,0 0 0,0 0 1,0 0-1,1 0 0,-1 0 0,0 0 0,0 0 0,0-1 1,0 1-1,0 0 0,0-1 0,1 1 0,-1-1 0,0 1 0,0-1 1,0 0 46,-22-8-618,1-1 0,0 0 0,1-2 0,0-1 0,-15-12 618,15 11-32,-100-78 1756,120 92-1663,0-1-1,0 1 1,0-1 0,0 1 0,0-1-1,0 0 1,0 1 0,0-1-1,0 0 1,0 0 0,0 0 0,0 0-1,1 0 1,-1 0 0,0 0-1,1 0 1,-1 0 0,1 0 0,-1 0-1,1 0 1,-1 0 0,1-1-1,0 1 1,0 0 0,-1 0 0,1 0-1,0-1 1,0 1 0,0 0-1,0 0 1,1-1 0,-1 1 0,0 0-1,0 0 1,1 0 0,-1 0-1,1-1 1,-1 1 0,1 0 0,-1 0-1,1 0 1,0 0 0,-1 0 0,1 0-1,0 0 1,0 0 0,0 1-1,0-1 1,0 0 0,0 0 0,0 1-1,0-1 1,0 1 0,0-1-1,0 0-60,46-16 171,1 2 0,0 2-1,0 3 1,1 1 0,26 0-171,52 2-4094,-85-1 1014</inkml:trace>
  <inkml:trace contextRef="#ctx0" brushRef="#br0" timeOffset="846.103">698 1133 7914,'1'1'263,"0"0"0,0 0 0,0 0 0,-1 1 0,1-1 0,-1 0 0,1 0 0,-1 1 0,1-1 0,-1 1 1,0-1-1,0 0 0,1 1 0,-1-1 0,0 1 0,0-1 0,-1 1 0,1-1 0,0 0 0,0 1 0,-1-1 0,1 1 1,-1-1-1,1 0 0,-1 1 0,0-1-263,-2 14 444,-2 29-270,1 0 0,2 0-1,3 0 1,1 0 0,2-1 0,4 16-174,20-11 499,-27-48-471,0 1 1,0-1 0,0 0 0,0 0 0,0 0 0,0 0-1,0 0 1,0 0 0,0 0 0,0 0 0,0 0-1,0 0 1,0-1 0,0 1 0,0 0 0,0-1 0,0 1-1,0-1 1,0 1 0,0-1 0,-1 1 0,1-1-1,0 0 1,0 0 0,0 1 0,-1-1 0,1 0 0,-1 0-1,1 0 1,0 1 0,-1-1 0,1 0 0,-1 0 0,0 0-1,1-1-28,0 1 45,51-80 1440,-40 60-1296,1-1-1,1 1 0,1 1 0,1 1 0,0 0 0,18-15-188,-33 33-1,0 0 0,-1 0 0,1 1 0,0-1 0,-1 0 1,1 1-1,0-1 0,0 0 0,0 1 0,0-1 0,0 1 0,0-1 0,0 1 0,0 0 0,0-1 1,0 1-1,0 0 0,0 0 0,0-1 0,0 1 0,0 0 0,0 0 0,0 0 0,0 0 0,0 1 0,0-1 1,0 0-1,0 0 0,0 0 0,0 1 0,0-1 0,0 1 0,0-1 0,0 1 0,0-1 0,-1 1 0,1-1 1,0 1-1,0 0 0,0 0 0,-1-1 0,1 1 0,0 0 0,0 1 1,13 45-85,-12-40 85,18 99 100,-20-105-95,0 0 1,0 0 0,1 0-1,-1 0 1,0 0 0,1 1-1,-1-1 1,0 0 0,1 0-1,-1 0 1,1 0-1,0 0 1,-1 0 0,1 0-1,0-1 1,-1 1 0,1 0-1,0 0 1,0 0 0,0-1-1,0 1 1,0 0 0,0-1-1,0 1 1,0-1 0,0 1-1,0-1 1,0 0 0,0 1-1,0-1 1,0 0-1,0 0 1,0 0 0,1 0-1,-1 0 1,0 0 0,0 0-1,0 0 1,0 0 0,0 0-1,0-1 1,0 1 0,1 0-1,-1-1 1,0 1 0,0-1-1,0 1 1,0-1 0,0 0-1,-1 1 1,1-1 0,0 0-1,0 0 1,0 1-1,-1-1 1,1 0 0,0 0-1,-1 0 1,1 0-6,227-228 772,-192 204-758,-35 24-17,0 1-1,0-1 1,0 1 0,0-1 0,0 1 0,0-1 0,0 1 0,0 0 0,0 0 0,0-1 0,0 1-1,1 0 1,-1 0 0,0 0 0,0 0 0,0 1 0,0-1 0,0 0 0,0 0 0,0 1 0,0-1 0,0 0-1,0 1 1,0-1 0,0 1 0,0-1 0,0 1 0,0 0 0,0-1 0,0 1 0,0 0 0,-1 0 0,1 0-1,0 0 1,0-1 0,-1 1 0,1 0 0,-1 0 0,1 0 0,-1 0 0,1 0 0,-1 0 0,0 1-1,0-1 1,1 0 0,-1 0 0,0 1 3,5 53-105,-5-55 105,-14 157 121,14-157-132,1 0 0,-1-1 1,1 1-1,-1 0 0,0-1 0,1 1 0,-1 0 0,1-1 0,-1 1 0,1 0 0,-1 0 0,1-1 1,-1 1-1,1 0 0,-1 0 0,1 0 0,-1 0 0,1 0 0,-1 0 0,1 0 0,-1 0 0,1 0 0,-1 0 1,1 0-1,-1 0 0,1 0 0,-1 0 0,1 0 0,-1 1 0,1-1 0,-1 0 0,1 0 0,-1 1 1,1-1-1,-1 0 0,1 1 0,-1-1 0,0 0 0,1 1 0,-1-1 0,0 1 0,1-1 0,-1 0 1,0 1-1,1-1 0,-1 1 0,0-1 0,0 1 0,0-1 0,0 1 0,1-1 0,-1 1 0,0-1 1,0 1-1,0-1 0,0 1 0,0 0 11,20-28-3368,2-5 213</inkml:trace>
  <inkml:trace contextRef="#ctx0" brushRef="#br0" timeOffset="1520.129">1914 831 9050,'-1'3'4081,"-3"12"-2277,-2 9-1478,-5 31-176,3 0 0,3 0 1,2 1-1,3 30-150,-1-69 46,1 1 0,1-1 0,0 1 0,2-1 0,0 0 0,1 0 0,1 0 0,0 0 0,1-1 0,1 0-1,8 14-45,-14-27 14,0 0-1,1-1 1,0 1-1,0 0 1,0-1-1,0 0 1,0 1-1,0-1 1,0 0-1,1 0 1,-1 0-1,1 0 1,0-1-1,-1 1 1,1-1-1,0 1 1,0-1-1,0 0 1,0 0-1,0 0 1,0-1-1,0 1 1,0-1-1,0 0 1,0 0-1,1 0 1,-1 0-1,0 0 1,0-1-1,0 1 1,0-1-1,0 0 1,0 0-1,0 0 1,0 0-1,0 0 1,0-1-1,-1 1 1,1-1-1,-1 0 1,1 0-1,0 0-13,13-11 87,-1-1 0,0-1-1,0 0 1,-2-1 0,0 0-1,-1-1 1,1-3-87,24-38 291,-2-2 0,-3-1 0,-3-1 0,-2-3-291,16-75 841,-38 105-521,-6 36-317,1-1 1,0 0 0,0 1 0,0-1-1,0 0 1,0 1 0,0-1 0,0 0-1,0 1 1,-1-1 0,1 0 0,0 0-1,0 1 1,0-1 0,0 0-1,-1 0 1,1 1 0,0-1 0,0 0-1,-1 0 1,1 0 0,0 1 0,-1-1-1,1 0 1,0 0 0,0 0 0,-1 0-1,1 0 1,0 0 0,-1 0 0,1 0-1,0 1 1,-1-1 0,1 0 0,0 0-1,-1 0 1,1-1 0,0 1 0,-1 0-1,1 0 1,0 0 0,-1 0 0,1 0-1,0 0 1,-1 0 0,1-1 0,0 1-1,0 0 1,-1 0 0,1 0 0,0 0-1,0-1 1,-1 1 0,1 0 0,0 0-1,0-1 1,0 1-4,-26 91-79,21-68 99,0 1-1,2 0 0,1 0 0,0 0 1,2 0-1,1 0 0,1 0 0,1 0 1,1 0-1,1-1 0,3 9-19,-5-25 12,1 0-1,-1 0 0,1 0 0,1-1 0,-1 0 1,1 0-1,0 0 0,0 0 0,1-1 0,0 0 1,0 0-1,0-1 0,0 1 0,1-1 0,-1-1 1,1 1-1,0-1 0,0 0 0,1-1 0,-1 1 1,0-2-1,1 1 0,0-1 0,-1 0 1,1 0-1,-1-1 0,1 0 0,0-1 0,-1 0 1,1 0-1,0 0 0,-1-1 0,0 0 0,1-1 1,-1 1-1,0-1 0,3-2-11,5-3 87,-1-1-1,0 0 1,0 0-1,-1-1 1,0-1 0,-1 0-1,-1-1 1,1-1-1,-2 1 1,0-2-1,0 1 1,-1-1 0,-1-1-1,0 0 1,-1 0-1,-1 0 1,0-1-1,-1 0 1,-1 0 0,-1 0-1,0 0 1,-1-1-1,0 1 1,-2-4-87,1 13 17,-1-1-1,-1 1 1,1 0 0,-1 0 0,0 0-1,-1 0 1,0-1 0,0 2 0,0-1 0,-1 0-1,0 0 1,0 1 0,-1 0 0,0-1-1,0 1 1,0 1 0,-1-1 0,0 1 0,-3-4-17,7 9-26,0-1 1,0 0-1,0 0 1,0 0-1,0 1 1,0-1-1,0 0 1,0 1 0,0-1-1,-1 1 1,1-1-1,0 1 1,0 0-1,0-1 1,-1 1-1,1 0 1,0 0-1,0 0 1,-1 0 0,1 0-1,0 0 1,0 0-1,-1 0 1,1 1-1,0-1 1,0 0-1,0 1 1,-1-1 0,1 1-1,0-1 1,0 1-1,0 0 1,0-1-1,0 1 1,0 0-1,0 0 1,0 0-1,0 0 1,0 0 0,1 0-1,-1 0 1,0 0-1,1 0 1,-1 0-1,1 0 1,-1 0-1,1 0 1,-1 1 25,-1 6-778,-1-1 0,2 1 1,-1 0-1,1 0 0,0 0 0,0 0 1,1 0-1,1 0 0,-1 0 0,1 2 778,6 39-4422</inkml:trace>
  <inkml:trace contextRef="#ctx0" brushRef="#br0" timeOffset="2419.417">2883 1095 9706,'36'-21'5699,"27"4"-3689,-14 6-986,26-30 193,-73 39-1184,0 0 0,-1 1 1,1-1-1,0 0 0,-1 0 1,1-1-1,-1 1 0,0 0 1,0 0-1,0 0 0,0-1 1,0 1-1,-1-1 0,1 1 0,0-1 1,-1 1-1,0-1 0,0 1 1,0-1-1,0 1 0,0-1 1,0 1-1,-1-1 0,1 1 1,-1-1-1,1 1 0,-1 0 1,0-1-1,0 1 0,0 0 0,-1-1 1,1 1-34,-2-3 26,0 1 1,0 0 0,0 0-1,-1 0 1,1 0-1,-1 0 1,0 1 0,0 0-1,0 0 1,-1 0 0,1 0-1,-1 0 1,1 1-1,-1 0 1,0 0 0,0 0-1,0 1 1,0 0-1,0 0 1,0 0 0,-1 0-1,1 1 1,0 0 0,-1 0-27,1 1-3,0 1 0,1 0 0,-1 0 0,0 0 0,1 0 0,-1 1 0,1 0 0,0 0 0,0 0 0,0 0 0,0 1 0,0-1 0,1 1 0,0 0 0,0 0 0,0 0 0,0 1 0,0-1 0,1 1 0,0 0 0,0-1 0,0 1 0,1 0 0,0 0 0,-1 0 0,2 0 0,-1 0 0,0 2 3,0-2 1,-4 13 0,0-1-1,1 1 1,1 1 0,1-1-1,0 0 1,2 0 0,0 1-1,1 3 0,-1-18 0,-1 0 1,2 0-1,-1 0 0,0-1 0,1 1 0,-1 0 1,1 0-1,0-1 0,0 1 0,1 0 0,-1-1 1,1 1-1,0-1 0,0 0 0,0 1 0,0-1 1,0 0-1,1 0 0,-1 0 0,1-1 0,0 1 1,0-1-1,0 1 0,0-1 0,1 0 0,-1 0 1,0-1-1,1 1 0,-1-1 0,1 1 0,0-1 1,-1 0-1,1 0 0,0-1 0,0 1 0,0-1 1,-1 0-1,1 0 0,0 0 0,1-1 0,14-5 10,-1-1 1,-1-1-1,1 0 0,-1-2 0,-1 0 1,0 0-1,0-2 0,-1 0 0,0-1 1,-1 0-1,-1-1 0,0-1 0,-1 0 1,-1 0-1,0-1 0,0-2-10,1 0 13,-1 0 0,-1 0-1,0 0 1,-2-2 0,0 1-1,-1-1 1,-1 0 0,3-16-13,-9 8 9,-1 28-11,1 0 0,0-1 0,0 1 0,0 0 0,-1-1 0,1 1 0,0 0 0,-1 0-1,1 0 1,0-1 0,-1 1 0,1 0 0,0 0 0,-1 0 0,1 0 0,0 0 0,-1-1-1,1 1 1,0 0 0,-1 0 0,1 0 0,0 0 0,-1 0 0,1 0 0,0 0-1,-1 0 1,1 0 0,-1 1 0,1-1 0,0 0 0,-1 0 0,1 0 0,0 0 0,-1 0-1,1 1 1,0-1 0,-1 0 0,1 0 0,0 0 0,0 1 0,-1-1 0,1 0 0,0 0-1,0 1 1,-1-1 0,1 0 0,0 1 0,0-1 0,0 0 0,0 1 0,0-1 0,-1 0-1,1 1 1,0-1 0,0 1 0,0-1 0,0 0 2,-8 11-2,-1 0-1,2 0 1,0 0-1,0 1 1,1 0 0,0 0-1,1 1 1,1 0-1,0 0 1,0 0 0,2 0-1,-1 0 1,2 1 0,0-1-1,0 1 1,1-1-1,1 1 1,1-1 0,1 9 2,-1-6-11,1 0 1,1 0 0,0 0 0,1 0 0,1-1 0,0 1 0,1-1-1,1-1 1,0 0 0,7 8 10,-12-19-1,0 0-1,0 0 1,1 0-1,-1-1 1,1 1-1,0-1 1,0 0-1,0 0 1,0 0-1,0-1 1,0 1-1,0-1 1,0 0 0,1 0-1,-1-1 1,0 1-1,1-1 1,-1 0-1,1 0 1,-1 0-1,0-1 1,1 0-1,-1 1 1,0-2-1,1 1 1,-1 0-1,0-1 1,0 0-1,0 0 1,0 0-1,-1 0 1,1-1-1,0 1 1,-1-1-1,0 0 1,0 0 0,3-3 1,12-10 28,-1 0 0,-1-1 0,0-1 0,-1-1 1,-1-1-1,2-3-28,11-14 76,-2 0-1,-2-2 1,-1-1 0,-2-1 0,-2-1 0,3-15-76,-7 12 67,-3 1 1,-2-1 0,-2-1 0,-1 1 0,-3-1 0,-2 0-1,-3-22-67,-6 20-30,8 47 28,0 1 0,0-1 1,0 1-1,-1-1 1,1 1-1,0-1 0,0 1 1,-1-1-1,1 1 0,0-1 1,-1 1-1,1-1 0,-1 1 1,1 0-1,0-1 0,-1 1 1,1 0-1,-1-1 0,1 1 1,-1 0-1,1 0 0,-1-1 1,1 1-1,-1 0 0,1 0 1,-1 0-1,0 0 1,1 0-1,-1 0 0,1-1 1,-1 2-1,1-1 0,-1 0 1,0 0-1,1 0 0,-1 0 1,1 0-1,-1 0 0,1 0 1,-1 1-1,1-1 0,-1 0 1,1 0-1,-1 1 0,1-1 1,-1 0-1,1 1 0,-1-1 1,1 1-1,0-1 1,-1 1-1,1-1 0,0 0 1,-1 1-1,1-1 0,0 1 1,0-1-1,-1 1 0,1 0 1,0-1-1,0 1 0,0-1 1,0 1-1,0-1 0,0 1 1,0-1-1,0 1 2,-52 135-83,45-113 81,1-1 0,1 1 0,2 0 0,0 1 0,1-1 0,1 21 2,18 139-62,15 48 62,-12-140 2,-21-90-1,1 0 0,0 0-1,0 0 1,0 0-1,0 0 1,0 0 0,0 0-1,0 0 1,0 0 0,0-1-1,0 1 1,1 0-1,-1 0 1,0 0 0,0 0-1,1 0 1,-1 0 0,1 0-1,-1 0 1,1-1-1,-1 1 1,1 0 0,0 0-1,-1-1 1,1 1 0,0 0-1,0-1 1,-1 1-1,1-1 1,0 1 0,0-1-1,0 1 1,0-1-1,-1 0 1,1 1 0,0-1-1,0 0 1,0 0 0,0 0-1,0 1 1,0-1-1,0 0 1,0 0 0,0 0-1,0-1 1,0 1 0,0 0-1,0 0 1,0 0-1,0-1 1,0 1 0,-1-1-1,1 1 1,0 0 0,0-1-1,0 1 1,0-1-1,-1 0 0,6-7 22,-1 0-1,-1 0 0,1-1 0,-1 0 1,-1 0-1,0 0 0,0 0 0,-1-1 1,0 1-1,0 0 0,-1-1 0,-1 0 1,1 1-1,-2-1 0,1 0 1,-1 1-1,-1-1-21,-1 2-157,0 0 0,-1 0 0,0 0 0,-1 0-1,0 1 1,0-1 0,0 1 0,-1 0 0,0 1 0,-1 0 0,1 0 0,-1 0 0,0 0 0,0 1 0,-1 1 0,0-1 0,0 1 0,0 0-1,0 1 1,-1 0 0,1 0 0,-4 0 157,-3-3-512,-146-57-841,195 61 2565,238-20-1356,-212 28-3117</inkml:trace>
  <inkml:trace contextRef="#ctx0" brushRef="#br0" timeOffset="3721.897">4114 690 9434,'-4'7'5227,"-2"19"-4385,-6 35-634,3-26 54,3 1 0,1-1 0,1 1 0,2-1 0,2 28-262,13-18 415,-13-44-400,1 0 0,0 0 1,0 0-1,-1-1 0,1 1 0,0 0 0,0 0 0,0-1 0,0 1 0,0-1 0,0 1 0,0-1 0,0 1 0,0-1 0,0 1 0,0-1 0,0 0 0,0 1 1,0-1-1,0 0 0,0 0 0,1 0 0,-1 0 0,0 0 0,0 0 0,0 0 0,0-1 0,0 1 0,0 0 0,0-1 0,0 1 0,0 0 0,0-1 1,0 0-1,0 1 0,0-1 0,0 1 0,0-1 0,1 0-15,12-10 164,0-1 0,0 0 0,-1-1-1,0-1 1,-1 0 0,6-10-164,12-12 245,98-101 410,-87 113-544,-41 25-114,1-1 1,0 1 0,-1 0 0,1 0-1,-1-1 1,1 1 0,-1 0-1,1 0 1,-1-1 0,0 1 0,1 0-1,-1 0 1,0 0 0,1 0 0,-1 0-1,0-1 1,0 1 0,0 0-1,0 0 1,0 0 0,0 0 0,0 0-1,0 0 1,0 0 0,-1-1 0,1 1-1,0 0 1,-1 0 0,1 0 0,0 0-1,-1-1 1,1 1 0,-1 0-1,1 0 1,-1-1 0,0 1 2,0 4-4,-4 12-12,0-1 77,0 1 0,1 0 0,1 0 0,1 0 0,0 0 0,1 5-61,1-21 9,0 0 0,-1 1 1,1-1-1,0 0 0,0 1 1,0-1-1,0 0 0,0 1 0,0-1 1,0 0-1,0 0 0,0 1 1,1-1-1,-1 0 0,0 0 1,1 1-1,-1-1 0,1 0 1,0 0-1,-1 0 0,1 0 0,0 1 1,0-1-1,-1 0 0,1-1 1,0 1-1,0 0 0,0 0 1,0 0-1,0 0 0,0-1 1,1 1-1,-1-1 0,0 1 1,0-1-1,0 1 0,1-1 0,-1 1 1,0-1-1,1 0 0,-1 0 1,0 0-1,0 0 0,1 0 1,-1 0-1,0 0 0,1 0 1,-1 0-1,0-1 0,0 1 0,1 0 1,-1-1-1,1 0-9,13-7 97,-1 0 0,0-1 0,-1-1 0,1 0-1,-2-1 1,0 0 0,8-10-97,56-46 329,-75 66-332,0 0 1,-1 1-1,1-1 0,0 0 0,0 0 1,-1 1-1,1-1 0,0 1 1,0-1-1,0 1 0,0-1 0,0 1 1,0-1-1,0 1 0,0 0 1,0 0-1,0-1 0,0 1 0,0 0 1,0 0-1,0 0 0,0 0 1,0 0-1,0 1 0,0-1 0,0 0 1,0 0-1,0 1 0,0-1 1,0 0-1,0 1 0,0-1 0,0 1 1,0-1-1,0 1 0,-1 0 1,1-1-1,0 1 0,0 0 0,-1-1 1,1 1-1,0 0 0,-1 0 1,1 0-1,-1 0 0,1 0 0,-1 0 1,1 0-1,-1 0 0,0 0 1,1 0-1,-1 0 0,0 0 1,0 0-1,0 0 0,0 0 0,0 0 1,0 0 2,6 70-86,-6-70 88,0 0 1,0 0-1,-1-1 0,1 1 0,0 0 0,0 0 0,0-1 1,0 1-1,0 0 0,0 0 0,0-1 0,0 1 1,0 0-1,1 0 0,-1-1 0,0 1 0,0 0 0,1-1 1,-1 1-1,0 0 0,1-1 0,-1 1 0,1 0 0,-1-1 1,1 1-1,-1-1 0,1 1 0,-1-1 0,1 1 0,-1-1 1,1 1-1,0-1 0,-1 0 0,1 1 0,0-1 1,-1 0-1,1 1 0,0-1 0,0 0 0,-1 0 0,1 0 1,0 0-1,0 0 0,-1 0 0,1 0 0,0 0 0,0 0 1,-1 0-1,1 0 0,0 0 0,0 0 0,-1-1 0,1 1 1,0 0-3,87-58 106,-60 37-664,32-23 110,-20 23-2991,-25 17 292</inkml:trace>
  <inkml:trace contextRef="#ctx0" brushRef="#br0" timeOffset="4188.957">5003 802 7674,'54'-60'8850,"-104"115"-7020,-38 54-614,80-90-892,24-18-100,159-57 10,-154 52-216,0 1 0,1 0 0,-1 2 0,1 0 0,13 2-18,-32-1-6,0 0 0,0 0 0,0 1 1,0-1-1,-1 0 0,1 1 1,0 0-1,0 0 0,-1 0 0,1 0 1,0 0-1,-1 0 0,1 1 0,-1-1 1,0 1-1,1-1 0,-1 1 0,0 0 1,0 0-1,0 0 0,0 0 0,0 1 1,1 1 5,-10-13 917,0-74 618,8-36-1287,0 118-255,0 0 0,0-1 0,0 1-1,0 0 1,0 0 0,0 0 0,1 0 0,-1 0-1,0 1 1,1-1 0,-1 0 0,0 0-1,1 1 1,-1-1 0,1 1 0,-1-1 0,1 1-1,-1 0 1,1 0 0,-1 0 0,1-1-1,0 1 1,-1 1 0,1-1 0,-1 0 0,1 0-1,-1 1 1,1-1 0,-1 0 0,1 1 0,0 0 7,9 0-106,96-7-2694,-39-3-2191,-24 3 511</inkml:trace>
  <inkml:trace contextRef="#ctx0" brushRef="#br0" timeOffset="4458.426">5752 87 8650,'-12'15'2584,"-7"5"641,2 21-2001,0 14-624,3 52-7,10-6-145,2 3-112,4-17-256,-2-13-104,-2-47-312,-2 1-352,-1-15-1121,1 1-1760,1-13-55</inkml:trace>
  <inkml:trace contextRef="#ctx0" brushRef="#br0" timeOffset="4780.439">5757 752 5721,'4'5'1207,"31"31"4064,-33-35-5218,0 0-1,0 0 1,0 0-1,0-1 0,0 1 1,0 0-1,0-1 1,0 1-1,0-1 1,0 0-1,1 0 1,-1 1-1,0-2 1,0 1-1,0 0 1,1 0-1,-1-1 1,0 1-1,0-1 1,0 1-1,0-1 1,1-1-53,9-3 62,-1 0 0,1-1 0,-1-1 0,-1 0 0,1 0 0,-1-1 0,9-8-62,5-14 59,0 0 0,-2-1 0,-1-1 0,-1-1 0,2-8-59,46-90 236,41-115-236,-55 114 60,-46 109-72,-8 22 12,-1 1 0,1 0 0,0-1 0,-1 1 0,1 0 0,-1 0 0,1-1 0,-1 1 0,1 0 0,-1 0 0,1 0 0,-1-1 0,1 1 0,-1 0 0,1 0 0,-1 0 0,1 0 0,-1 0 0,1 0 0,-1 0 0,1 0 0,-1 0 0,1 0 0,-1 0 0,1 1 0,-1-1 0,1 0 0,-1 0 0,1 0 0,0 1 0,-1-1 0,1 0 0,-1 0 0,1 1 0,0-1 0,-1 0 0,1 1 0,-1-1 0,1 1 0,0-1 0,0 0 0,-1 1 0,1-1 0,0 1 0,0-1 0,-1 1 0,1-1 0,0 1 0,0-1 0,0 1 0,0-1 0,0 1 0,-13 12 143,1 0-1,1 1 1,0 0-1,1 1 1,1 1 0,0-1-1,1 1 1,1 0-1,0 1 1,1 0-1,-2 13-142,-1 12 219,2 0-1,2 1 1,2 0-1,2-1 1,1 1-1,3 0 1,1-1-1,2 1 0,2-1 1,5 10-219,45 54 49,-58-106-63,0 1-1,0-1 0,1 0 1,-1 1-1,0-1 0,0 0 1,0 1-1,0-1 0,0 0 1,0 1-1,0-1 0,0 0 1,0 1-1,0-1 0,0 0 1,-1 1-1,1-1 0,0 0 1,0 0-1,0 1 0,0-1 1,0 0-1,0 1 0,-1-1 1,1 0-1,0 0 0,0 1 1,-1-1-1,1 0 0,0 0 1,0 0-1,-1 1 0,1-1 1,0 0-1,0 0 0,-1 0 1,1 0-1,0 1 0,-1-1 1,1 0-1,0 0 0,-1 0 1,1 0-1,0 0 0,-1 0 1,1 0-1,0 0 0,-1 0 1,1 0-1,0 0 0,0 0 1,-1 0-1,1 0 0,0-1 1,-1 1-1,1 0 0,0 0 1,-1 0-1,1 0 0,0-1 1,0 1-1,-1 0 0,1 0 1,0 0-1,0-1 0,-1 1 1,1 0-1,0 0 0,0-1 15,-27-9-547,-64-60 585,79 60 152,1-1 1,0-1 0,1 0 0,1 0 0,-1-1 0,2 0 0,0-1 0,0 1-1,2-2 1,-5-11-191,6 15 137,-4-8 120,1-1-1,1 0 1,1 0 0,1-1-1,0 0 1,2 0-1,0 0 1,1-20-257,1 38 10,1 0 1,0 1-1,0-1 1,0 0-1,1 0 1,-1 0-1,0 0 1,1 0 0,0 0-1,0 0 1,0 0-1,0 1 1,0-1-1,1 0 1,-1 1-1,1-1 1,0 1-1,-1-1 1,1 1-1,0 0 1,0 0-1,1 0 1,-1 0-1,0 0 1,1 0-1,-1 1 1,1-1 0,0 1-1,-1 0 1,1 0-1,0 0 1,0 0-1,0 0 1,0 0-1,-1 1 1,1 0-1,0-1 1,0 1-1,0 0 1,0 0-1,0 1 1,0-1-1,0 1 1,0-1-1,0 1 1,0 0 0,1 1-11,7-1-209,0 1 0,0 1 0,0 0 0,-1 1 0,1 0 0,-1 0 1,0 1-1,0 0 0,0 1 0,2 3 209,54 60-3757</inkml:trace>
  <inkml:trace contextRef="#ctx0" brushRef="#br0" timeOffset="5493.563">1401 2189 4649,'93'-147'9310,"-92"146"-9244,-1 0-22,0 0 0,0 0 0,1 0 0,-1 0 0,0 0 0,0 0 0,1 0-1,-1 0 1,1 0 0,-1 0 0,1 0 0,-1 0 0,1 0 0,0 0 0,-1 0 0,1 1-1,0-1 1,0 0 0,-1 0 0,1 1 0,0-1 0,0 1 0,0-1 0,0 0 0,0 1-1,0 0 1,0-1 0,0 1 0,0 0 0,0-1 0,0 1 0,0 0 0,0 0 0,0 0-1,1 0 1,-1 0 0,0 0 0,0 0 0,0 1 0,0-1 0,0 0 0,0 0 0,0 1-1,0-1 1,0 1 0,0-1 0,0 1 0,0-1 0,0 1 0,-1 0 0,1-1 0,0 1 0,0 0-45,4 89 55,-11 7 237,-4 0 1,-22 84-292,1 3 1176,29-169-1025,2 52 702,18-67-511,71-83 99,202-252 83,-239 289-483,-51 44-44,0 1-1,0 0 0,0 0 1,1 0-1,-1 0 0,0 0 0,1 1 1,-1-1-1,1 0 0,-1 0 1,1 1-1,0-1 0,-1 1 0,1 0 1,-1-1-1,1 1 0,0 0 0,-1 0 1,1 0-1,0 0 0,-1 0 1,1 0-1,-1 1 0,1-1 0,0 0 1,-1 1-1,1-1 0,-1 1 1,1 0-1,-1 0 0,1-1 0,-1 1 1,0 0-1,1 0 0,-1 0 1,0 0-1,0 1 0,0-1 0,0 0 1,0 0-1,0 1 0,0-1 1,0 1-1,0-1 0,0 0 0,-1 1 1,1 0-1,-1-1 0,1 1 1,-1-1-1,0 1 0,0 0 0,1-1 1,-1 1-1,0 0 0,0-1 1,-1 1-1,1-1 0,0 1 0,0 0 1,-1 0 3,0 31-21,-1-1 1,-2 1 0,-1-1-1,-2 0 1,-1 0 0,-1-1-1,-2 2 21,-23 89 455,30-96-235,20-31 147,63-96-5818,-44 50 1564</inkml:trace>
  <inkml:trace contextRef="#ctx0" brushRef="#br0" timeOffset="5981.081">2125 2442 6777,'29'2'7323,"41"-20"-5326,-60 15-1853,0 0 0,0-1 0,-1 0 0,1-1 0,-1 0 0,-1 0 0,1-1 0,-1 0 0,0 0 0,0-1 0,0 0 0,-1-1 0,0 1 0,-1-1 0,0-1 0,0 1 0,-1-1 0,0 0 0,0 0 0,-1-1 0,0 1 0,0-4-144,-4 12 26,1 0 0,-1 0 0,0 0-1,1 0 1,-1 0 0,0 0 0,0 0-1,0 0 1,0 0 0,0 0 0,0-1-1,0 1 1,0 0 0,-1 0-1,1 0 1,0 0 0,-1 0 0,1 0-1,0 0 1,-1 0 0,1 0 0,-1 0-1,0 0 1,1 1 0,-1-1-1,0 0 1,1 0 0,-1 0 0,0 1-1,0-1 1,0 0 0,0 1 0,0-1-1,0 1 1,0-1 0,0 1 0,0-1-1,0 1 1,0 0 0,0 0-1,0-1 1,0 1 0,0 0 0,0 0-1,0 0 1,0 0 0,0 0 0,0 0-1,0 1 1,-1-1 0,1 0-26,-6 4 25,0 0 0,1 0 0,-1 1 0,1 0 1,0 0-1,1 0 0,-1 0 0,1 1 0,0 0 0,1 0 0,0 1 1,-1-1-1,1 2-25,-2 2 9,-3 1 5,1 0 1,0 0 0,0 1-1,2 1 1,-1-1 0,2 1-1,0 0 1,0 0 0,1 0-1,1 1 1,0-1 0,1 1 0,-1 10-15,4-22 1,-1-1 0,0 1 1,0 0-1,1 0 1,-1 0-1,1 0 0,0 0 1,-1 0-1,1-1 1,0 1-1,0 0 1,0-1-1,0 1 0,1-1 1,-1 1-1,0-1 1,1 1-1,-1-1 0,0 0 1,1 0-1,0 0 1,-1 1-1,1-2 0,0 1 1,-1 0-1,1 0 1,0 0-1,0-1 1,0 1-1,0-1 0,0 0 1,0 1-1,-1-1 1,1 0-1,0 0 0,1 0 0,70-13 24,-29 0-21,-14 2 9,1 2-1,0 1 0,1 2 1,-1 1-1,29-1-12,-57 6-5,1-1 1,-1 1-1,1 0 0,0 0 1,-1 0-1,1 0 0,0 1 0,-1-1 1,1 1-1,-1 0 0,1 0 1,-1 1-1,1-1 0,-1 1 0,0-1 1,0 1-1,0 0 0,0 0 0,0 0 1,0 1-1,0-1 0,-1 1 1,1 0-1,-1-1 0,0 1 0,0 0 1,0 0-1,0 1 0,0-1 1,-1 0-1,1 0 0,-1 1 0,0-1 1,0 1-1,0-1 0,-1 1 0,1 0 6,-1 59 185,6-118 1648,-4-53-1359,-5 0-1,-5-7-474,5 89-105,56 120-6194,-6-56 1365,-25-30 2552</inkml:trace>
  <inkml:trace contextRef="#ctx0" brushRef="#br0" timeOffset="6734.069">2939 2214 4681,'46'-54'7824,"-66"62"-4212,10-2-2921,-41 38 2151,68-24-2144,-40-65 56,73 28-926,41-12 210,-89 29-41,0 0-1,0 0 0,0 0 0,0 1 0,0-1 0,0 1 1,-1-1-1,1 1 0,0 0 0,0-1 0,0 1 0,-1 0 0,1 0 1,-1 1-1,1-1 0,-1 0 0,1 0 0,-1 1 0,0-1 1,1 1-1,-1-1 0,0 1 0,0-1 0,0 1 0,0 0 0,0 0 1,-1-1-1,1 1 0,-1 0 0,1 0 0,-1 0 0,1 0 1,-1 0-1,0 0 0,0 0 0,0 0 0,0 0 4,-3 77-163,-5-34 180,-2 0 0,-2-1 0,-9 21-17,-18 66 575,40-116-216,11-30-141,13-26-103,-2-1-1,-2-1 1,-1-1 0,-3-1-1,-2-1 1,-1 0 0,1-20-115,-13 55 19,-1 8-15,0-1 0,0 1 0,0-1 0,0 1 0,-1-1 0,0 0 0,0 0 0,0 1 0,0-1 0,0 0 0,-1 1 0,0-1 0,0 1 0,0-1 0,0 0 0,0 1-4,0 3-6,-1 0 1,1 0 0,0 0-1,0 0 1,0 0 0,0 1 0,0-1-1,-1 0 1,1 1 0,0-1 0,0 1-1,0-1 1,0 1 0,0 0 0,0-1-1,0 1 1,0 0 0,1-1-1,-1 1 1,0 0 0,0 0 0,1 0-1,-1 0 1,0 0 0,1 0 0,-1 0-1,1 0 1,-1 0 0,1 0 0,-1 0-1,1 1 1,0-1 0,0 0 0,0 0-1,-1 0 1,1 0 0,0 0-1,1 1 1,-1 0 5,1 0-67,-1 0-1,1 1 1,1-1-1,-1 0 1,0 0-1,0 0 1,1 0 0,-1 0-1,1 0 1,0 0-1,-1-1 1,1 1-1,0 0 1,0-1-1,0 1 1,0-1-1,1 0 1,-1 0 0,0 0-1,0 0 1,1 0-1,-1-1 1,0 1-1,1 0 1,-1-1-1,1 0 1,-1 0-1,1 0 1,-1 0 0,1 0-1,0 0 68,111-8-8523,-73 0 4505</inkml:trace>
  <inkml:trace contextRef="#ctx0" brushRef="#br0" timeOffset="7042.994">3452 2157 7922,'27'-52'7997,"-52"74"-6206,-4 21-1678,14-24-34,2 0-1,1 1 1,0 0-1,2 1 1,-7 17-79,17-36-1,0 0-1,0 0 1,0-1 0,0 1 0,1 0-1,-1 0 1,1-1 0,-1 1-1,1 0 1,-1-1 0,1 1 0,0 0-1,0-1 1,0 1 0,0-1 0,0 1-1,0-1 1,0 0 0,1 1-1,-1-1 1,0 0 0,1 0 0,-1 0-1,1 0 1,-1 0 0,1 0 0,0 0-1,-1-1 1,1 1 0,0-1-1,0 1 1,-1-1 0,1 1 0,0-1-1,0 0 1,-1 0 0,1 0 0,0 0-1,0 0 1,0 0 0,-1-1-1,1 1 1,1-1 1,-2 1-6,114 5-1097,52 7-458,-165-12 1567,0 0 0,-1 0 0,1 0 0,-1 1 0,1-1 1,0 0-1,-1 1 0,1-1 0,-1 1 0,1-1 0,-1 1 0,1 0 0,-1-1 0,0 1 0,1 0 0,-1 0 0,0 0 0,1 0 0,-1 0 0,0 0 0,0 1 0,0-1 0,0 0 0,0 1 0,-1-1 0,1 0 0,0 1 0,0-1 0,-1 1 0,1-1 1,-1 1-1,0-1 0,1 1 0,-1 0 0,0-1 0,0 2-6,-5 7 289,0-1 1,-1 1 0,0-1 0,-1 0-1,0 0 1,-1-1 0,1 0 0,-2 0-1,1-1 1,-1 0 0,0-1-1,-9 6-289,-78 42 1886,91-52-1871,1-1 1,-1 1-1,1-1 0,-1 1 0,0-1 1,0-1-1,0 1 0,1-1 0,-1 0 1,0 0-1,0 0 0,0 0 0,0-1 1,1 0-1,-1 0 0,0 0 0,0-1 1,1 0-1,-1 0 0,1 0 0,-3-1-15,6 2-163,-1-1 1,1 1-1,0 0 0,-1 0 0,1-1 0,0 1 0,0 0 0,0-1 0,0 1 1,0-1-1,0 0 0,1 1 0,-1-1 0,0 0 0,1 1 0,-1-1 1,1 0-1,0 0 0,-1 1 0,1-1 0,0 0 0,0 0 0,0 0 1,0 0-1,1 1 0,-1-1 0,0 0 0,1 0 0,-1 1 0,1-1 1,0 0-1,-1 1 0,2-2 163,16-33-4166</inkml:trace>
  <inkml:trace contextRef="#ctx0" brushRef="#br0" timeOffset="7543.036">4038 2110 8874,'-20'0'5938,"-11"21"-4264,30-20-1572,-22 18 244,2 2 1,0 0-1,1 1 1,2 1 0,0 0-1,1 2 1,2 0-1,0 1 1,-8 21-347,21-44 24,1 0 0,-1 1-1,0-1 1,1 1 0,0 0 0,0-1 0,0 1 0,0 0 0,1 0 0,-1 0-1,1-1 1,0 1 0,0 0 0,0 0 0,1 0 0,-1-1 0,1 1 0,0 0-1,0 0 1,1-1 0,-1 1 0,1-1 0,-1 1 0,1-1 0,0 0 0,0 1-1,1-1 1,-1 0 0,1 0 0,-1-1 0,1 1 0,0-1 0,0 1 0,0-1-1,0 0 1,1 0 0,-1 0 0,1 0 0,-1-1 0,3 1-24,0-1 8,-1-1 0,1-1 0,0 1 0,-1-1 0,1 1 0,0-2 0,-1 1 0,1-1 0,-1 0 0,1 0 0,-1 0 0,0-1 0,0 1 0,0-1 0,0-1 0,0 0-8,28-21 41,-1-1 0,-2-2 0,-1-1 0,-1-1 1,-2-2-1,-1 0 0,-1-2 0,15-30-41,-17 29-6,-1-1 0,-2-1 0,-1-1 0,-2-1 0,-2 0 0,-2-1-1,3-16 8,-13 47-14,0 2-8,0-1-1,0 0 0,0 1 0,-1-1 1,0 0-1,-1 0 0,0 0 0,0 0 0,-1 0 1,0 1-1,0-1 0,-1 0 0,1 0 1,-2 1-1,1-1 22,1 6-11,-1 1 0,1-1 0,0 1 0,0-1 0,0 1 0,-1 0 0,1-1 0,-1 1 0,1 0-1,-1 0 1,0 0 0,1 0 0,-1 0 0,0 0 0,0 1 0,1-1 0,-1 0 0,0 1 0,0 0 0,0-1 0,0 1 0,0 0 0,0 0 0,0 0 0,0 0 0,1 0 0,-1 1 0,0-1 0,0 0 0,0 1 0,0-1 0,0 1 0,1 0 0,-1 0 0,0 0 0,1 0 0,-1 0 0,0 0 0,1 0 0,-1 0 0,1 1 11,-23 16 6,2 1 1,0 0-1,1 2 1,1 0-1,1 2 1,0 0-1,-9 18-6,-62 110 673,86-142-613,0 0-1,1 0 1,0 0-1,1 0 0,-1 0 1,2 1-1,0-1 0,0 1 1,0 0-1,1 1-59,0-10 4,0 1 1,0 0 0,0 0-1,1 0 1,-1 0-1,0 0 1,1 0-1,-1 0 1,1 0-1,-1-1 1,1 1 0,0 0-1,0 0 1,0-1-1,0 1 1,0-1-1,0 1 1,0-1-1,1 1 1,-1-1-1,1 0 1,-1 1 0,1-1-1,-1 0 1,1 0-1,0 0 1,-1 0-1,1 0 1,0-1-1,0 1 1,-1 0-1,1-1 1,0 0 0,0 1-1,0-1 1,0 0-1,0 0 1,0 0-1,0 0 1,0 0-1,1-1-4,81-24-239,-77 21 188,12-3-74,127-43-1414,-144 49 1505,0 1 0,0-1 1,0 0-1,0 1 0,0-1 1,0 1-1,1 0 0,-1 0 1,0 0-1,0 0 0,0 0 1,0 0-1,0 1 0,0-1 1,0 1-1,0-1 0,0 1 1,0 0-1,0 0 0,0 0 1,0 0-1,0 0 0,-1 0 1,1 0-1,0 1 0,-1-1 1,1 1-1,-1-1 1,0 1-1,1 0 0,-1-1 1,0 1-1,0 0 0,0 0 1,0 0-1,0 0 0,0 0 1,-1 0-1,1 0 0,-1 0 1,1 0-1,-1 2 34,-15 135-221,15-138 225,0 0 0,0 0 0,0 0 0,0 0 0,0 0 0,0 0 0,0 0 0,1-1 0,-1 1 0,0 0 0,1 0 0,-1 0 0,1 0 0,-1-1 1,1 1-1,-1 0 0,1 0 0,0-1 0,-1 1 0,1 0 0,0-1 0,-1 1 0,1-1 0,0 1 0,0-1 0,0 1 0,-1-1 0,1 1 0,0-1 1,0 0-1,0 0 0,0 1 0,0-1 0,0 0 0,0 0 0,0 0 0,0 0 0,0 0 0,-1 0 0,1 0 0,0 0 0,0-1 0,0 1 0,0 0 1,0-1-1,0 1 0,0 0 0,-1-1 0,1 1 0,0-1 0,0 1 0,0-1 0,-1 1 0,1-1 0,0 0 0,-1 1 0,1-1 0,-1 0 0,1 0 1,-1 1-1,1-2-4,24-20-323,-1 0 0,-1-2 0,-1-1 0,-1 0 0,-1-2 0,-2 0 0,12-24 323,28-51-3041,4-15 46</inkml:trace>
  <inkml:trace contextRef="#ctx0" brushRef="#br0" timeOffset="7848.865">4834 1568 7610,'-15'40'5043,"10"-28"-4740,-19 36 522,2 2 0,2 0-1,2 1 1,3 1 0,2 1 0,2 0-1,0 25-824,10-64 54,1 0-1,1 0 0,0 0 0,1 1 0,0-1 1,2 0-1,-1-1 0,1 1 0,1-1 1,1 0-1,1 3-53,15 25-74,23 62-1850,-44-103 1886,-1 1-1,0 0 1,1-1-1,-1 1 1,0 0 0,0-1-1,1 1 1,-1 0-1,0-1 1,0 1 0,0 0-1,0-1 1,0 1-1,0 0 1,0-1 0,0 1-1,0 0 1,0 0-1,-1-1 1,1 1 0,0 0-1,0-1 1,-1 1 0,1-1-1,0 1 1,-1 0-1,1-1 1,-1 1 0,1-1-1,0 1 1,-1-1-1,1 1 1,-1-1 0,0 1-1,1-1 1,-1 0-1,1 1 1,-1-1 0,0 0-1,1 1 1,-1-1-1,0 0 1,1 0 0,-1 0-1,0 1 1,0-1 38,-34-14-648,19 1 817,0-2 1,1 0-1,1 0 0,0-2 0,1 0 1,1 0-1,0-1 0,2 0 0,-9-19-169,15 32 117,1-1-1,0 1 1,0-1-1,0 0 1,0 0 0,1 0-1,0 0 1,0 0-1,1 0 1,0-1-1,0 1 1,0 0-1,1-1 1,0 1 0,0-1-1,0 1 1,1 0-1,0-1 1,1 1-1,0-4-116,1 8 23,-1 0 0,1 0 0,-1 0 0,1 0 0,0 0 0,0 1 0,0-1 0,-1 1 0,2 0-1,-1 0 1,0 0 0,0 0 0,0 1 0,0-1 0,1 1 0,-1 0 0,0 0-23,-2 0 1,180 0-7873,-103-8 2965</inkml:trace>
  <inkml:trace contextRef="#ctx0" brushRef="#br0" timeOffset="8658.037">5240 2126 9490,'17'43'6162,"25"-23"-4602,54-20-1119,-81-3-321,0-1-1,0-1 1,0 0 0,-1-1 0,1 0-1,-1-1 1,-1-1 0,0 0-1,0-1 1,0-1 0,-1 1-1,8-10-119,-14 13 29,0 1 0,-1-1 0,0-1 0,0 1 0,0-1 0,-1 0 0,0 0 0,0 0 0,-1-1-1,0 1 1,0-1 0,-1 0 0,0 1 0,0-1 0,-1 0 0,0 0 0,0-1 0,-1 1 0,0 0 0,0 0 0,-1 0-1,0 0 1,0 0 0,-1 0 0,-1-1-29,3 6-7,-1-1-1,0 1 1,0-1 0,0 1-1,-1 0 1,1-1-1,-1 1 1,0 0 0,0 0-1,0 0 1,0 0-1,0 0 1,-1 1 0,1-1-1,-1 1 1,0-1 0,0 1-1,0 0 1,0 0-1,0 0 1,0 1 0,0-1-1,-1 1 1,1 0-1,-1 0 1,1 0 0,-1 0-1,1 0 1,-1 1-1,1-1 1,-1 1 0,0 0-1,-2 1 8,0 1-20,0 1 1,-1 0-1,1 0 0,0 0 0,0 1 0,1 0 0,-1 0 1,1 0-1,0 1 0,0 0 0,1 0 0,-1 0 0,1 1 1,0-1-1,0 2 20,-9 10 10,1 2 0,0-1 0,1 2 0,1-1 0,1 2 0,1-1 1,1 1-1,1 0 0,0 0 0,2 1 0,0 0 0,1 12-10,2-28 10,1 0 0,0 0-1,1 0 1,0 0 0,0 0-1,0 0 1,0 0 0,1-1 0,0 1-1,0 0 1,1-1 0,0 1-1,0-1 1,0 0 0,0 0 0,1 0-1,0-1 1,0 1 0,0-1-1,0 0 1,1 0 0,0 0 0,0-1-1,0 1 1,0-1 0,0 0-1,1-1 1,-1 1 0,1-1 0,0 0-1,-1-1 1,1 1 0,0-1 0,0-1-1,3 1-9,9-2 7,0-2 0,0 0-1,0 0 1,0-2 0,-1 0-1,0-2 1,0 1 0,-1-2-1,1 0 1,-2-1 0,1-1-1,-1 0 1,-1-1 0,0-1-1,0 0 1,2-4-7,4-3-9,-1-1 0,-1-1 0,0 0 0,-2-2 0,0 1 0,-2-2 0,-1 0 0,1-3 9,-5 12-244,-13 38 64,-3 6 126,4-16 133,0-1 1,0 1 0,1 0-1,1 0 1,0 0-1,1 1 1,0-1 0,1 0-80,-1-11 23,0 0 1,1 0 0,-1 0 0,1 0 0,0 0 0,0-1-1,-1 1 1,1 0 0,0 0 0,0-1 0,1 1-1,-1-1 1,0 1 0,0-1 0,1 1 0,-1-1 0,1 0-1,-1 0 1,1 1 0,0-1 0,-1 0 0,1-1-1,0 1 1,0 0 0,0 0 0,-1-1 0,1 1 0,0-1-1,0 0 1,0 1 0,1-1-24,66-11 300,-31-5-231,-2-2 0,1-1 0,-2-2 0,25-19-69,27-16 74,-84 54-69,30-13-16,-32 15 9,-1-1 0,1 1 0,0 0 0,-1 0 0,1 0 0,-1 0 0,1 0 0,0 0 0,-1 0 0,1 0 0,0 0 0,-1 1 0,1-1 0,-1 0 0,1 0 0,0 0 0,-1 1 0,1-1 0,-1 0 0,1 1 0,-1-1 0,1 1 0,-1-1 0,1 0 0,-1 1 0,1-1 0,-1 1 0,0-1 0,1 1 0,-1-1 0,0 1 0,1 0 0,-1-1 0,0 1 0,0-1 0,1 1 0,-1 0 0,0-1 0,0 1 0,0-1 0,0 1 0,0 0 0,0-1 0,0 1 0,0 0 0,0-1 0,0 1 0,-1 0 0,1-1 2,-5 42-83,3-38 84,1 0 1,0 0 0,0 0 0,0 0-1,0 1 1,1-1 0,0 0-1,0 0 1,0 1 0,0-1-1,1 0 1,-1 0 0,1 0 0,0 0-1,1 0 1,-1 0 0,1 0-1,-1 0 1,1 0 0,0 0-1,0-1 1,1 1 0,1 1-2,0-4 11,0 1 0,0-1-1,1 0 1,-1 0 0,0-1 0,1 1 0,-1-1 0,1 0 0,-1 0 0,0 0-1,1-1 1,-1 0 0,1 1 0,-1-2 0,0 1 0,0 0 0,0-1-1,1 0 1,-1 0 0,-1 0 0,1 0 0,0-1 0,-1 1 0,1-1 0,-1 0-1,0 0 1,2-3-11,49-39 112,47-31-14,-100 75-101,1 0 0,-1 0 0,0 0 1,1 0-1,-1 0 0,0 0 0,1 0 0,-1 1 1,1-1-1,-1 0 0,1 1 0,0 0 1,-1-1-1,1 1 0,0 0 0,-1-1 1,1 1-1,0 0 0,-1 0 0,1 1 0,0-1 1,-1 0-1,1 0 0,-1 1 0,1-1 1,0 1-1,-1 0 0,1-1 0,-1 1 1,1 0-1,-1 0 0,0 0 0,1 0 0,-1 0 1,0 0-1,0 0 0,1 0 0,-1 0 1,0 1 2,0 5-19,1 1 0,-1-1 1,-1 1-1,1-1 1,-1 1-1,-1-1 1,1 1-1,-1-1 1,-1 0-1,1 1 0,-1-1 1,-1 2 18,-5-19-4612,5-16 1121</inkml:trace>
  <inkml:trace contextRef="#ctx0" brushRef="#br0" timeOffset="8872.683">6455 1533 9530,'7'-3'3481,"0"15"152,3 2-2017,-1 19-5041,-12 7 1153</inkml:trace>
  <inkml:trace contextRef="#ctx0" brushRef="#br0" timeOffset="9324.284">3206 3028 9722,'-30'80'4522,"-2"42"-4043,21-77-221,-54 280 1561,60-294-1446,2 1 0,1 0-1,1 0 1,2-1 0,1 1 0,4 22-373,-6-52 15,1 0 1,-1 0-1,0 0 0,1 0 0,-1 0 0,1 0 0,-1 0 0,1 0 0,0-1 0,0 1 0,0 0 0,0 0 1,0-1-1,0 1 0,1-1 0,-1 1 0,0-1 0,1 0 0,-1 1 0,1-1 0,0 0 0,-1 0 1,1 0-1,0 0 0,0 0 0,-1 0 0,1-1 0,0 1 0,0-1 0,0 1 0,0-1 0,0 0 0,0 0 1,0 1-1,0-1 0,0-1 0,0 1 0,0 0 0,0 0 0,0-1 0,0 1 0,-1-1 0,1 0 0,0 1 1,0-1-1,0 0 0,-1 0 0,1 0 0,0 0 0,-1-1 0,1 1 0,-1 0 0,1-1 0,-1 1 0,0-1 1,0 1-1,1-1 0,-1 1 0,0-1 0,0-1-15,33-35 171,-1-1 0,-2-2-1,7-14-170,0 1 132,70-90 157,-107 143-286,1-2 1,0-1-1,0 1 0,1 0 0,0 0 0,-1 1 0,1-1 0,0 0 0,0 1 0,0 0 0,1 0 0,-1 0 0,1 0 0,-1 0 0,1 1 0,-1-1 0,1 1 0,0 0 0,1 0-3,7 15-67,-10 2 41,-1-1 0,-1 1 0,0 0-1,-1 0 1,-1-1 0,-1 1 0,-3 14 26,1-6-9,-6 37 4,-19 150 166,30-211-164,0 0 0,-1 1 0,1-1 0,0 1 0,-1-1 0,1 0 0,0 1 0,0-1 0,-1 1 1,1-1-1,0 1 0,0-1 0,0 1 0,-1-1 0,1 1 0,0-1 0,0 1 0,0-1 0,0 1 0,0-1 0,0 1 0,0 0 0,0-1 0,0 1 0,1-1 0,-1 1 0,0-1 0,0 1 0,0-1 0,1 1 0,-1-1 0,0 0 0,0 1 1,1-1-1,-1 1 0,0-1 0,1 0 0,-1 1 0,1-1 0,-1 1 0,0-1 0,1 0 0,-1 0 0,1 1 0,-1-1 0,1 0 0,-1 0 0,1 0 0,-1 1 0,1-1 0,-1 0 0,1 0 0,-1 0 0,1 0 0,-1 0 0,1 0 0,-1 0 1,1 0-1,-1 0 0,1 0 0,-1 0 0,1-1 0,-1 1 0,1 0 0,-1 0 0,1 0 0,0-1 3,24-29-1380,9-19-2136,3-9-146</inkml:trace>
  <inkml:trace contextRef="#ctx0" brushRef="#br0" timeOffset="9622.265">3783 3458 9122,'-64'104'6613,"14"1"-3764,35-33-1548,15-70-1284,-1-1 0,1 1 0,0 0 0,0-1 0,1 1 0,-1-1 0,0 1 0,0 0 0,1-1 0,-1 1 0,1-1 0,0 1 0,-1-1 0,1 1 0,0-1 0,0 1 0,0-1 0,0 0 0,0 1 0,0-1 0,0 0 0,0 0 0,1 0 0,-1 0 0,0 0 0,1 0 0,-1 0 0,1-1 0,-1 1 0,1 0 0,-1-1 0,1 1 0,-1-1 0,1 1 0,0-1-1,-1 0 1,1 0 0,-1 0 0,1 0 0,0 0-17,5-2 19,0 0-1,-1 0 0,1 0 1,-1-1-1,1-1 1,-1 1-1,0-1 0,0 0 1,-1 0-1,1 0 0,-1-1 1,0 0-1,0 0 1,-1 0-1,1-1 0,-1 1 1,0-1-1,-1 0 0,1-1 1,-1 1-1,-1 0 0,1-2-18,3-2 46,-1 0 0,-1-1-1,0 1 1,0-1-1,-1 0 1,0 0-1,-1 0 1,-1-1-1,0 1 1,0-1-1,-1 1 1,0 0-1,-1-1 1,-2-8-46,3 20 1,0 0-1,0 0 1,0-1 0,0 1 0,0 0-1,0-1 1,0 1 0,0 0 0,-1 0-1,1-1 1,0 1 0,0 0 0,0 0-1,0 0 1,-1-1 0,1 1 0,0 0-1,0 0 1,-1 0 0,1-1-1,0 1 1,0 0 0,-1 0 0,1 0-1,0 0 1,0 0 0,-1 0 0,1 0-1,0-1 1,-1 1 0,1 0 0,0 0-1,0 0 1,-1 0 0,1 0 0,0 0-1,-1 0 1,1 1 0,0-1-1,-1 0 1,1 0 0,0 0 0,0 0-1,-1 0 1,1 0 0,0 0 0,0 1-1,-1-1 1,1 0 0,0 0 0,0 0-1,0 1 1,-1-1 0,1 0 0,0 0-1,0 1 1,0-1 0,0 0 0,-1 0-1,1 1 1,0-1 0,0 0-1,0 1 1,0-1 0,0 0 0,0 0-1,0 1 1,0-1 0,0 0-1,-10 21-30,6-13 15,1 1 0,0 0 0,1 0 0,0 0-1,0 0 1,1 0 0,0 0 0,1 0 0,0 0-1,0 1 1,1-1 0,1 0 0,0 3 15,-2-11-2,1 1 1,-1-1-1,1 0 0,-1 1 1,1-1-1,0 0 1,-1 1-1,1-1 0,0 0 1,0 0-1,0 0 1,0 1-1,0-1 0,1 0 1,-1 0-1,0-1 1,0 1-1,1 0 0,-1 0 1,0-1-1,1 1 0,-1-1 1,1 1-1,-1-1 1,0 1-1,1-1 0,-1 0 1,1 0-1,-1 0 1,1 0-1,-1 0 0,1 0 1,-1 0-1,1 0 1,-1-1-1,1 1 0,-1 0 1,2-1 1,50-31-88,-28 6-981,-2-1 1,-1-1 0,-1-1 0,-1-1-1,-1-1 1,-2-1 0,9-24 1068,15-36-4489</inkml:trace>
  <inkml:trace contextRef="#ctx0" brushRef="#br0" timeOffset="10604.975">4194 3058 4297,'-1'2'129,"-62"153"6990,-14 81-1554,75-227-5406,-1-3-63,0 1-1,1 0 1,0 0-1,0 0 1,1 0-1,0 0 1,0 0-1,0 1 1,1-1 0,1 0-1,-1 0 1,1 1-1,0-1 1,0 0-1,1 0 1,0 0-1,1 0 1,-1-1 0,1 1-1,3 4-95,-5-10-7,0 0 0,0 0 0,1 0 0,-1 0 1,0-1-1,0 1 0,1 0 0,-1-1 0,0 1 0,1-1 0,-1 0 0,0 1 0,1-1 0,-1 0 0,1 0 1,-1 0-1,1 0 0,-1 0 0,0 0 0,1 0 0,-1-1 0,1 1 0,-1 0 0,0-1 0,1 1 0,-1-1 1,0 0-1,0 1 0,1-1 0,-1 0 0,0 0 0,0 0 0,0 1 0,0-1 0,1-1 7,36-42-1037,-32 36 806,18-17-686,-23 25 910,0-1-1,-1 1 0,1 0 1,0 0-1,-1 0 1,1 0-1,0 0 0,-1 0 1,1-1-1,0 2 1,-1-1-1,1 0 0,0 0 1,-1 0-1,1 0 0,0 0 1,-1 0-1,1 1 1,0-1-1,-1 0 0,1 1 1,-1-1-1,1 0 1,0 1-1,-1-1 0,1 1 1,-1-1-1,1 1 0,-1-1 1,0 1-1,1-1 1,-1 1-1,1-1 0,-1 1 1,0 0-1,0-1 0,1 1 1,-1 0-1,0-1 1,0 1-1,0 0 0,1-1 1,-1 1-1,0 0 8,36 108 591,-34-107-555,0-1 0,-1 1 0,1-1 0,1 0 0,-1 1-1,0-1 1,0 0 0,0 0 0,1-1 0,-1 1 0,0 0 0,1-1 0,-1 1 0,1-1 0,-1 0 0,1 0-1,-1 0 1,0 0 0,1 0 0,-1 0 0,1-1 0,-1 1 0,0-1 0,1 0 0,-1 1 0,0-1 0,1 0 0,-1-1-1,0 1 1,0 0 0,0-1 0,0 1 0,0-1 0,0 1 0,-1-1 0,1 0 0,-1 0 0,1 0 0,-1 0-1,1 0 1,-1 0 0,0-1-36,12-9 146,0-2-1,-1 0 0,-1 0 1,0-1-1,-1 0 0,-1-1 1,0 0-1,-1 0 1,-1-2-146,1-27 185,-9 44-182,0 1 0,0 0 0,0-1 0,0 1 0,0 0 0,0 0 0,0-1 0,0 1 0,0 0 0,0 0 0,0 0 0,0 1 0,-1-1 0,1 0 0,0 0 0,0 0 1,0 1-1,0-1 0,0 1 0,0-1 0,0 1 0,0-1 0,1 1 0,-1-1 0,0 1 0,0 0 0,0-1 0,1 1 0,-1 0 0,0 0 0,0 0 0,1 0 0,-1-1 0,1 1 0,-1 0 0,1 0 0,-1 0 0,1 0 0,0 0 0,-1 1-3,-27 62 7,28-62-5,-1 0-1,1 0 1,-1 0-1,1 1 1,-1-1 0,1 0-1,0 1 1,0-1-1,0 0 1,1 0 0,-1 1-1,0-1 1,1 0 0,0 0-1,-1 1 1,1-1-1,0 0 1,0 0 0,0 0-1,0 0 1,1 0 0,-1 0-1,0-1 1,1 1-1,-1 0 1,1-1 0,0 1-1,1 0-1,4 2 9,1-1-1,-1-1 0,1 0 0,0 0 1,0 0-1,0-1 0,0 0 0,0-1 1,5 1-9,5 0 11,8-1 6,0 1 0,0 2 0,0 1 0,-1 1 0,0 0 0,1 2 0,-2 2 1,1 0-1,-2 1 0,1 1 0,-1 2 0,1 1-17,-23-13 25,-1-1-1,1 1 0,-1-1 1,1 1-1,-1-1 1,1 0-1,-1 1 1,1-1-1,-1 1 1,1-1-1,0 0 1,-1 0-1,1 1 1,0-1-1,-1 0 1,1 0-1,0 0 1,-1 0-1,1 0 1,0 0-1,-1 0 1,1 0-1,0 0 1,-1 0-1,1 0 1,0 0-1,-1 0 1,1-1-1,0 1 0,-1 0 1,1 0-1,-1-1 1,1 1-1,0-1 1,-1 1-1,1 0 1,-1-1-1,1 1 1,-1-1-1,1 1 1,-1-1-1,0 1 1,1-1-1,-1 0 1,1 1-1,-1-1 1,0 1-1,0-1 1,1 0-1,-1 1 1,0-2-25,8-39 936,-8 36-886,2-12 33,-1-1 0,-1 0 0,0 1 0,-2-1 0,0 1 0,-1-1-1,0 1 1,-1 0 0,-2 0 0,1 0 0,-2 1 0,0 0 0,-8-12-83,15 27-3,0 1 0,0-1 1,1 1-1,-1-1 1,0 1-1,0-1 0,1 1 1,-1 0-1,0-1 0,1 1 1,-1 0-1,0-1 1,1 1-1,-1 0 0,0-1 1,1 1-1,-1 0 0,1-1 1,-1 1-1,1 0 0,-1 0 1,0 0-1,1 0 1,-1-1-1,1 1 0,-1 0 1,1 0-1,-1 0 0,1 0 1,-1 0-1,1 0 1,-1 0-1,1 0 0,-1 0 1,1 0-1,-1 1 0,1-1 1,-1 0-1,1 0 0,-1 0 1,1 0-1,-1 1 1,0-1-1,1 0 0,-1 1 1,1-1-1,-1 0 0,0 1 1,1-1-1,-1 0 0,0 1 1,1-1-1,-1 1 1,0-1 2,9 2-37,15 3 15,0-1 0,0-1 1,1-1-1,-1-2 0,0 0 0,1-2 0,-1 0 0,0-2 1,1-1-1,-2 0 0,13-6 22,-31 9 6,0 0-1,-1 0 1,1-1-1,-1 1 1,0-1 0,0 0-1,0 0 1,0-1 0,0 1-1,0-1 1,-1 0-1,0 0 1,0 0 0,0 0-1,0 0 1,-1-1-1,1 0 1,-1 1 0,0-1-1,-1 0 1,1 0 0,-1 0-1,0 0 1,0 0-1,-1 0 1,1 0 0,-1 0-1,0 0 1,-1 0 0,1 0-1,-1-1 1,0 1-1,0-1-5,0 5 0,0-1-1,1 0 0,-1 1 0,0 0 1,0-1-1,0 1 0,0-1 1,0 1-1,0 0 0,-1 0 0,1 0 1,0 0-1,-1 0 0,1 0 0,-1 0 1,1 0-1,-1 0 0,1 1 1,-1-1-1,1 0 0,-1 1 0,0-1 1,1 1-1,-1 0 0,0 0 0,1 0 1,-1 0-1,0 0 0,0 0 1,1 0-1,-1 0 0,0 1 0,1-1 1,-1 0-1,1 1 0,-1 0 0,0-1 1,1 1-1,-1 0 0,1 0 1,0 0-1,-1 0 0,1 0 0,0 0 1,-1 0 0,-58 55-74,52-47 65,1-1 0,0 1 1,1 0-1,0 0 0,0 1 1,1 0-1,1 0 0,-1 0 1,2 0-1,-1 1 0,1 0 1,1 0-1,0-1 0,0 8 9,3-15-3,0-1 0,0 1 0,0-1-1,0 1 1,0-1 0,1 0 0,-1 1 0,1-1-1,-1 0 1,1 0 0,0 0 0,0 0 0,0-1-1,0 1 1,1 0 0,-1-1 0,0 1-1,0-1 1,1 0 0,-1 0 0,1 0 0,-1 0-1,1 0 1,0-1 0,-1 1 0,1-1 0,0 0-1,-1 1 1,1-1 0,0 0 0,0-1-1,-1 1 1,1 0 0,0-1 0,-1 0 0,1 1-1,-1-1 1,1 0 0,0-1 3,39-8-9,-18 2 14,0 2-1,1 0 1,0 1-1,0 2 1,0 1-1,1 1 1,-1 1-1,0 1 1,1 1-1,9 2-4,33 35-20,-67-39 25,0 0 0,0 0 1,0 0-1,0 0 0,-1 0 0,1 0 0,0 0 1,0 0-1,0-1 0,-1 1 0,1 0 1,0 0-1,0-1 0,-1 1 0,1-1 0,0 1 1,-1-1-1,1 1 0,0-1 0,-1 1 1,1-1-1,-1 0 0,1 1 0,-1-1 0,1 0 1,-1 1-1,1-1 0,-1 0 0,0 0 0,1 0 1,-1 1-1,0-1 0,0 0 0,0 0 1,0 0-1,1 1 0,-1-1 0,0 0 0,0 0 1,-1 0-1,1 0 0,0 1 0,0-1 0,0 0 1,-1 0-6,3-21 45,-1 0 0,0 1 0,-2-1 1,-1 0-1,-3-14-45,2 11-13,-11-124-274,14 150 264,1 0-1,0-1 1,-1 1-1,1 0 1,0-1 0,0 1-1,-1-1 1,1 1-1,0-1 1,0 1-1,0-1 1,0 1-1,-1-1 1,1 0-1,0 1 1,0-1-1,0 0 1,0 0-1,0 0 1,0 0-1,0 0 1,0 0-1,0 0 1,0 0 0,0 0-1,0 0 1,0 0-1,0-1 1,0 1-1,0 0 1,-1-1-1,1 1 1,0-1-1,0 1 1,0-1-1,0 1 1,-1-1-1,1 1 1,0-1-1,-1 0 1,1 1 0,0-1-1,-1 0 1,1 0-1,-1 0 1,1 0-1,-1 1 1,1-1-1,-1 0 1,0 0-1,0 0 1,1 0-1,-1 0 1,0 0-1,0 0 1,0 0-1,0 0 1,0 0-1,0 0 1,0 0 0,0 0-1,0 0 1,-1 1-1,1-1 1,0 0-1,0 0 1,-1 0-1,1 0 1,-1 0-1,0 0 24,15 14-1580,-12-5-3693,-10-5 1265</inkml:trace>
  <inkml:trace contextRef="#ctx0" brushRef="#br0" timeOffset="10891.239">3948 2709 9938,'6'-29'2577,"14"14"751,21 6-2711,9 3-481,25 9-88,2 12-3377,0 5 1056</inkml:trace>
  <inkml:trace contextRef="#ctx0" brushRef="#br0" timeOffset="14415.675">6652 4211 9170,'2'-3'4098,"-1"23"-2081,-27 322-121,-19-21-1093,19-106 421,19-188-637,5-35 259,5-48 42,23-236 232,-24 169-1005,-6 0 0,-5 0 0,-18-83-115,19 188-93,4 35-15,2 19 20,1 1 0,2-1 1,1 0-1,1 0 0,8 27 88,-9-52-1,0 0 0,0-1 0,1 0 0,1 1 0,0-1 1,0-1-1,1 1 0,0-1 0,1 1 0,2 2 1,-5-9 0,0 0 0,0 0-1,0-1 1,0 1 0,0 0 0,0-1 0,1 0 0,-1 0 0,1 0-1,-1 0 1,1-1 0,0 1 0,0-1 0,0 0 0,0 0 0,0 0 0,0-1-1,0 1 1,0-1 0,0 0 0,0 0 0,0-1 0,0 1 0,0-1-1,0 0 1,0 0 0,1-1 0,9-2 8,-1-2-1,0 0 1,0 0-1,-1-1 1,0-1 0,0 0-1,1-2-7,14-11 38,-1-2 0,-1 0-1,-1-2 1,-1 0 0,-1-2 0,-1-1 0,-2 0-1,-1-1 1,-1-1 0,-2-1 0,0 0 0,4-19-38,2-40 100,-24 86-173,-1 24-1,-55 337-297,50-298 417,3-1 0,3 1 0,2 0 0,7 56-46,40 80-1028,-23-102-2842</inkml:trace>
  <inkml:trace contextRef="#ctx0" brushRef="#br0" timeOffset="13613.962">4493 4361 8618,'2'-7'321,"10"-104"7389,-17 135-6617,-37 408-1117,27 3 1127,16-402-1002,-2 30 193,4 0 0,2-1 1,2 1-1,13 42-294,-10-73 193,-2-28 2,10-59 333,-16 44-457,9-120 295,-5-1 0,-6 0-1,-7-30-365,-4-9-160,13 143-130,4 50-294,-3-3 447,4 32 22,2-1-1,2 0 0,2-1 1,5 7 115,-17-52 0,0-1 1,1 0-1,-1 1 1,1-1-1,-1 0 1,1 0-1,0 0 1,0 0-1,0 0 1,1 0-1,-1-1 1,1 1-1,-1-1 1,1 0-1,0 1 1,0-1-1,0 0 1,0-1-1,0 1 1,0-1-1,1 1 1,-1-1-1,0 0 1,1 0-1,-1 0 1,1-1-1,-1 1 1,1-1-1,0 0 1,-1 0-1,1 0 1,0 0-1,7-5 26,0 0 0,0 0 1,0-1-1,-1 0 1,0-1-1,-1 0 0,1 0 1,-1-1-1,-1 0 0,1-1 1,-1 0-1,-1 0 0,0-1 1,0 0-1,-1 0 0,0-1 1,3-9-27,-1 5 46,0 0 1,-2-1-1,0 0 1,0 0 0,-2-1-1,0 1 1,-1-1-1,0 0 1,-2 0-1,1-11-46,-5 9 11,-11 32-176,4 14 102,1 2 1,2-1-1,0 1 1,2 0-1,0 12 63,9 58 95,-4-97-89,0-1-1,0 1 1,1 0-1,-1 0 1,0 0 0,1-1-1,0 1 1,-1 0-1,1-1 1,0 1-1,0 0 1,0-1 0,0 1-1,0-1 1,0 0-1,1 1 1,-1-1-1,0 0 1,1 0 0,-1 0-1,1 1 1,-1-2-1,1 1 1,-1 0-1,1 0 1,0 0 0,0-1-1,-1 1 1,1-1-1,0 1 1,0-1-1,-1 0 1,1 0 0,0 0-1,0 0 1,0 0-1,0 0 1,-1 0-1,1-1 1,0 1 0,0-1-1,0 1 1,-1-1-1,1 1 1,0-1-6,13-10 32,0-1 0,0 0 0,-1-1 0,-1 0 0,0-1 0,0 0-1,-2-1 1,0-1 0,-1 0 0,4-7-32,-8 14 16,66-118 162,-72 126-179,0 1-1,0-1 0,0 1 0,0-1 1,0 1-1,0-1 0,0 1 0,0 0 1,0-1-1,1 1 0,-1-1 0,0 1 1,0-1-1,1 1 0,-1 0 0,0-1 1,1 1-1,-1-1 0,0 1 0,1 0 1,-1 0-1,0-1 0,1 1 0,-1 0 1,1-1-1,-1 1 0,1 0 0,-1 0 1,0 0-1,1 0 0,-1 0 0,1-1 1,-1 1-1,1 0 0,-1 0 0,1 0 1,-1 0-1,1 0 0,-1 0 0,1 0 1,-1 1-1,1-1 0,-1 0 0,1 0 1,-1 0-1,1 0 0,-1 1 0,0-1 1,1 0 0,7 25-125,-4 5 48,0-4 58,0 1 0,1-1 1,2 0-1,1-1 0,11 25 20,-17-46 6,0 0 0,1 0 0,0-1 0,0 1 1,0-1-1,0 1 0,0-1 0,1 0 0,-1 0 0,1-1 0,0 1 0,0-1 1,0 0-1,0 0 0,0 0 0,0-1 0,1 1 0,-1-1 0,1 0 0,-1 0 0,1 0 1,-1-1-1,1 0 0,4 0-6,111-18 158,-105 14-135,34-6 276,-52 9-225,-1 0 1,1 0-1,0 0 0,-1-1 1,1 0-1,0 1 1,0-1-1,0-1 0,0 1 1,0 0-1,0-1 1,1 1-1,-1-1 1,1 0-1,0 0 0,0 0 1,0 0-1,0 0 1,0 0-1,1-1 0,-1 1 1,1 0-1,0-1 1,0 1-1,0-2-74,-13-36 159,1 0 1,2-1-1,2-1 0,2 0 0,2-4-159,4 46-3,0-1 0,1 1-1,-1 0 1,1-1 0,0 1-1,-1-1 1,1 1-1,0-1 1,0 1 0,0-1-1,0 1 1,0-1 0,1 1-1,-1-1 1,0 1 0,0 0-1,1-1 1,-1 1 0,1-1-1,0 1 1,-1 0 0,1 0-1,0-1 1,0 1 0,0 0-1,0 0 1,0 0 0,0 0-1,0 0 1,0 0-1,0 0 1,0 0 0,0 0-1,1 0 1,-1 1 0,0-1-1,1 1 1,-1-1 0,0 1-1,1-1 1,-1 1 0,1 0-1,0-1 4,12 2-181,0 0-1,0 1 1,-1 0-1,1 1 1,-1 0-1,1 1 1,-1 1-1,0 0 1,-1 1 181,27 22-8416,-37-14 2574</inkml:trace>
  <inkml:trace contextRef="#ctx0" brushRef="#br0" timeOffset="13822.453">5027 4270 11490,'12'-26'3065,"10"5"784,11 7-3241,17 5-360,0 9-280,18 14-3809,-7 3 1305</inkml:trace>
  <inkml:trace contextRef="#ctx0" brushRef="#br0" timeOffset="11119.732">6895 3002 9618,'-8'41'2313,"-14"22"743,-3 28-2696,-1 7-392,-7 12 0,7-13 24,5 4 24,4-24 3481,8-12-6546,6-30 3337</inkml:trace>
  <inkml:trace contextRef="#ctx0" brushRef="#br0" timeOffset="11366.046">6350 2994 9946,'13'-18'778,"0"0"0,1 1 0,1 1-1,1 0 1,0 1 0,1 1 0,1 0-1,0 1 1,14-7-778,-9 10 98,0 0-1,0 2 1,1 0-1,0 2 1,1 0-1,-1 2 1,1 1-1,0 1 1,0 1-1,0 1 1,0 1 0,0 1-1,0 1 1,-1 1-1,1 2 1,1 1-98,42 21-51,-66-27 50,0 0-1,0 0 1,0 1 0,0-1-1,-1 0 1,1 1 0,-1 0-1,1-1 1,-1 1 0,1 0-1,-1 0 1,0 0 0,0 0-1,0 0 1,0 0 0,0 0-1,0 0 1,-1 1 0,1-1-1,-1 0 1,0 0 0,1 1-1,-1-1 1,0 0 0,0 0-1,0 1 1,-1-1 0,1 0-1,0 1 1,-1-1 0,0 0 1,-5 12 72,-1-2 1,0 1-1,-1 0 1,0-2-1,-1 1 1,-1-1-1,0 0 1,0-1-1,-1 0 1,-1 0-73,4-2 52,-245 206 1264,203-165-1774,53-43-1143,20-17-2041,13-10-467</inkml:trace>
  <inkml:trace contextRef="#ctx0" brushRef="#br0" timeOffset="11964.326">7098 3210 8450,'-24'123'5549,"16"-95"-4802,2 0 0,1 0 0,1 1 0,2-1 0,0 28-747,2-55 19,0-1-1,-1 1 0,1 0 0,0 0 0,-1 0 0,1 0 0,0-1 0,0 1 0,0 0 0,0 0 0,0 0 1,0 0-1,0 0 0,0 0 0,0-1 0,0 1 0,0 0 0,0 0 0,1 0 0,-1 0 0,0 0 0,1-1 1,-1 1-1,1 0 0,-1 0 0,1-1 0,-1 1 0,1 0 0,-1-1 0,1 1 0,0 0 0,-1-1 0,1 1 0,0-1 1,0 1-1,-1-1 0,1 0 0,0 1 0,0-1 0,0 0 0,-1 1 0,1-1 0,0 0 0,0 0 0,0 0 1,0 0-1,0 0 0,0 0 0,-1 0 0,1 0 0,0 0 0,0 0 0,0 0 0,0 0 0,0-1 0,-1 1 1,1 0-1,0-1 0,0 1 0,0-1 0,-1 1 0,1-1-18,5-5 71,0-1 0,-1-1-1,0 1 1,-1-1 0,0 1 0,0-1 0,0-1-1,-1 1 1,0 0 0,-1-1 0,0 1 0,1-6-71,2-10 35,-1 0 0,-2 1 0,0-2 0,-1 1 1,-1 0-1,-1 0 0,-2 0 0,0 0 0,-1 1 1,-3-4-36,-6 13-252,2 37 57,8-11 179,1 1-1,-1-1 1,2 1 0,0-1 0,1 1 0,0-1-1,0 1 1,2-1 0,-1 1 0,2-1 0,0 1-1,0-1 1,5 11 16,-7-21 2,1 1 0,-1-1 0,0 0 0,1 0 0,-1 0 0,1-1 0,0 1 0,-1 0 0,1 0 0,0-1 0,0 1 0,0-1 0,0 0-1,0 0 1,0 0 0,1 0 0,-1 0 0,0 0 0,1 0 0,-1-1 0,0 1 0,1-1 0,-1 1 0,1-1 0,-1 0 0,1 0 0,-1 0 0,0-1 0,1 1 0,-1-1 0,1 1 0,-1-1 0,0 0-2,72-40 110,-54 21-37,-1-1 0,-1-1 0,-1-1 1,0 0-1,9-20-73,-7 12 66,-19 32-66,0-1 0,0 0 0,0 0-1,0 0 1,0 0 0,0 1 0,0-1 0,0 0 0,1 0 0,-1 0 0,0 0 0,0 1-1,0-1 1,0 0 0,0 0 0,1 0 0,-1 0 0,0 0 0,0 0 0,0 0 0,1 0-1,-1 1 1,0-1 0,0 0 0,0 0 0,1 0 0,-1 0 0,0 0 0,0 0 0,0 0-1,1 0 1,-1 0 0,0 0 0,0 0 0,0 0 0,1-1 0,-1 1 0,0 0 0,0 0-1,0 0 1,1 0 0,-1 0 0,0 0 0,0 0 0,0 0 0,0-1 0,0 1 0,1 0-1,-1 0 1,0 0 0,0 0 0,0-1 0,-1 27-30,1-23 26,-5 38-41,2-27 81,1 0 1,1 1 0,0-1-1,0 1 1,2-1 0,0 1-1,0-1 1,2 1 0,0-1-1,4 13-36,-6-24 16,1 0-1,-1 0 0,1 0 1,0-1-1,0 1 1,0-1-1,0 1 0,0-1 1,1 0-1,-1 0 0,1 0 1,-1 0-1,1 0 1,0 0-1,0-1 0,0 1 1,0-1-1,0 0 0,0 0 1,0 0-1,0 0 1,0-1-1,1 1 0,-1-1 1,0 0-1,0 0 0,1 0 1,-1 0-1,0 0 1,3-2-16,4 0 20,1 0 1,-1-1-1,0 0 1,0-1-1,-1 0 1,1-1-1,-1 0 1,9-6-21,-2 1 23,-1-2 0,0 1 0,-1-2 0,0 0 0,-1-1 0,0 0 0,-1-1 0,-1 0 0,0-1 0,-1 0 0,-1-1 0,-1 0 0,0 0 0,-1-1 0,-1 0 0,-1 0 1,0-1-1,1-16-23,-7 17-32,-5 19-39,-9 26-42,3 3 122,2 1 0,1 1 1,2-1-1,1 1 0,1 1 1,1 25-10,4-55 10,-1 1 5,1-1 0,0 1-1,0-1 1,0 1-1,0-1 1,0 1 0,1-1-1,0 1 1,0-1-1,0 1 1,0-1-1,0 0 1,1 0 0,-1 1-1,1-1 1,0 0-1,0 0 1,0-1 0,1 2-15,-2-4-72,1 0 1,-1 0 0,1 0 0,-1 0 0,0 0 0,1 0-1,-1 0 1,1-1 0,-1 1 0,0 0 0,1-1 0,-1 1-1,0-1 1,0 0 0,1 1 0,-1-1 0,0 0 0,0 0-1,0 0 1,0 1 0,0-1 0,0-1 0,0 1 0,0 0-1,0 0 1,-1 0 0,1 0 0,0 0 0,-1-1 0,1 1-1,-1 0 1,1-1 0,-1 1 0,1 0 0,-1-1 0,0 1-1,0 0 1,0-1 0,0 0 71,2-2-222,18-46-3519,5-9-471</inkml:trace>
  <inkml:trace contextRef="#ctx0" brushRef="#br0" timeOffset="12339.449">7817 2864 8562,'-1'3'335,"-1"1"0,0 0 0,1-1 0,0 1 0,0 0 0,0 0 0,0 0 0,1 0 0,0 0 0,0 0 0,0 0 0,0 0 0,0 0 0,1 0 0,0 3-335,33 48 919,-25-47-987,-1-1 0,1 0 0,0-1 0,1 0 0,0-1 0,0 0 0,0 0 1,0-1-1,1 0 0,-1-1 0,4 0 68,-2 0-19,0-1 0,1-1 0,0 0 0,-1 0 0,1-2 0,0 1 1,-1-2-1,1 0 0,-1 0 0,1-1 0,10-4 19,-71 51 3691,36-31-3495,1 0-1,-1 0 0,2 1 0,0 1 1,1 0-1,1 0 0,0 1 0,1 0 1,0 0-1,-1 7-195,7-21 19,0 0 1,1 0-1,-1 0 0,0 0 1,1 0-1,-1 0 0,1 0 1,-1 0-1,1 0 0,0 0 1,0 0-1,0 0 1,0 1-1,0-1 0,1 0 1,-1 0-1,0 0 0,1 0 1,0 0-1,-1 0 0,1 0 1,0 0-1,0-1 1,0 1-1,0 0 0,1 0 1,-1-1-1,0 1 0,1-1 1,-1 1-1,1-1 1,-1 1-1,1-1 0,0 0 1,0 0-1,-1 0 0,1 0 1,0 0-1,0 0 0,0-1 1,0 1-1,0-1 1,0 1-1,0-1 0,0 0 1,2 1-20,75-11 129,-70 7-141,0 1 0,1 0 0,-1 1 0,0 0 0,1 0 0,-1 1 0,1 0 0,-1 1 0,1 0 0,-1 0 0,5 2 12,-13-3-4,0 1-1,0-1 1,0 0 0,0 1-1,0-1 1,0 1 0,0-1 0,0 1-1,0-1 1,0 1 0,0 0-1,-1-1 1,1 1 0,0 0-1,0 0 1,-1 0 0,1-1 0,0 1-1,-1 0 1,1 0 0,-1 0-1,0 0 1,1 0 0,-1 0-1,1 0 1,-1 0 0,0 0-1,0 0 1,0 0 0,0 0 0,0 0-1,0 1 1,0-1 0,0 0-1,0 0 1,0 0 0,-1 0-1,1 0 1,0 0 0,-1 0 0,1 0-1,0 0 1,-1 0 0,0 0-1,1-1 1,-1 1 0,1 0-1,-1 0 1,0 0 0,0 0 4,-41 38 248,-86 25 336,70-43-4844,34-12 935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35:05.777"/>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66CC00"/>
    </inkml:brush>
  </inkml:definitions>
  <inkml:trace contextRef="#ctx0" brushRef="#br0">5597 8546 6425,'-5'-113'9680,"8"134"-7087,3 48-2360,-3 346-88,3-381 417,5-222 1222,-14-53-1428,1 221-359,-10 202-174,5-125 189,4-1-1,1 1 1,6 41-12,1-64 22,-1-26 62,-2-19 14,-1 7-66,34-289 709,-17 26-679,-61 649-217,44-332 187,8-61-4,13-73 43,8-69-42,-29 143-144,-1 9-424,-5 17-369,-44 100-5336,17-50 1575</inkml:trace>
  <inkml:trace contextRef="#ctx0" brushRef="#br0" timeOffset="299.166">165 7767 9362,'-6'75'7789,"-15"37"-7908,12-76 879,-25 123-83,-7 24 5,-6 108-682,45-275 48,0-7 14,1 0-1,0 1 1,0 0-1,1-1 1,1 1 0,-1-1-1,1 1 1,1-1-1,0 1 1,1 2-62,-1-10 23,-1-1 0,0 1-1,1-1 1,-1 1 0,1-1 0,-1 0 0,1 0 0,0 0-1,0 0 1,-1 0 0,1 0 0,0 0 0,0 0-1,0-1 1,0 1 0,0-1 0,0 0 0,0 1 0,0-1-1,0 0 1,0 0 0,0 0 0,0 0 0,0-1 0,0 1-1,0 0 1,0-1 0,0 0 0,0 1 0,0-1-1,0 0 1,0 0 0,-1 0 0,1 0 0,0 0 0,-1-1-1,1 1 1,-1 0 0,1-1-23,8-3 51,158-75 371,-136 66-451,53-25-1154,-27 10-2773,-16 4 245</inkml:trace>
  <inkml:trace contextRef="#ctx0" brushRef="#br0" timeOffset="300.166">684 8266 10690,'-17'4'6946,"-8"17"-4448,24-20-2420,-7 6-15,0 0 0,1 0-1,-1 1 1,2 0 0,-1 1 0,1-1-1,0 1 1,1 0 0,0 1 0,0-1-1,1 1 1,0 0 0,1 0-1,0 0 1,1 1 0,0-1 0,1 1-1,0-1 1,0 1 0,1-1-1,0 1 1,1 0 0,1-1 0,-1 1-1,2-1 1,-1 0 0,1 0 0,1 0-1,0 0 1,0 0 0,2 0-63,-5-7 0,1 0 0,0 0-1,-1-1 1,1 1 0,0-1 0,0 1 0,1-1 0,-1 0 0,0 0 0,1 0 0,-1 0 0,1 0-1,0-1 1,0 1 0,-1-1 0,1 1 0,0-1 0,0 0 0,0-1 0,1 1 0,-1 0 0,0-1-1,0 1 1,0-1 0,0 0 0,1 0 0,-1-1 0,0 1 0,0 0 0,0-1 0,0 0 0,0 0-1,0 0 1,0 0 0,0 0 0,0-1 0,0 1 0,-1-1 0,1 0 0,0 0 0,8-8 31,0-2 1,-1 1 0,0-1-1,-1-1 1,-1 1-1,1-2 1,-2 1 0,0-1-1,-1 0 1,0 0 0,-1-1-1,-1 0 1,0 0-1,0-4-31,-3 14 28,0 0-1,0 0 0,0 0 0,-1-1 0,0 1 0,0 0 0,0 0 0,-1-1 0,1 1 0,-1 0 0,0 0 0,-1 0 0,0 0 0,1 0 0,-1 0 0,-1 0 0,1 1 0,-1-1 0,0 1 0,0 0 0,0-1 0,0 1 0,-1 1 0,0-1 0,0 0 0,0 1 0,0 0-27,3 2-4,-1 1-1,1 0 1,0 0-1,0 0 1,0 0-1,0-1 1,0 2 0,0-1-1,0 0 1,-1 0-1,1 0 1,0 0-1,0 1 1,0-1 0,0 0-1,0 1 1,0-1-1,0 1 1,0 0 0,0-1-1,0 1 1,0 0-1,1-1 1,-1 1-1,0 0 1,0 0 0,1 0-1,-1 0 1,0-1-1,1 1 1,-1 0-1,1 0 1,-1 0 0,1 0-1,0 1 1,-1-1-1,1 0 1,0 0-1,0 0 1,-1 0 0,1 0-1,0 0 1,0 0-1,0 0 1,1 1-1,-1-1 6,0 0-161,0 0 1,0 0 0,0 0 0,0 0 0,0-1 0,0 1 0,0 0 0,1 0 0,-1 0 0,0 0 0,1 0-1,-1 0 1,0-1 0,1 1 0,-1 0 0,1 0 0,-1 0 0,1-1 0,0 1 0,-1 0 0,1-1 0,0 1 0,-1-1-1,1 1 1,0-1 0,0 1 0,0-1 0,-1 1 0,1-1 0,0 0 0,0 1 0,0-1 0,0 0 0,0 0-1,0 0 1,0 0 159,18-3-4183</inkml:trace>
  <inkml:trace contextRef="#ctx0" brushRef="#br0" timeOffset="301.166">942 7790 10170,'-53'96'7779,"39"-61"-7410,2 0-1,1 1 0,2 1 0,2-1 0,-2 30-368,6-48 52,2 1 0,0 0 0,1 0 1,1 0-1,0 0 0,2 0 1,0 0-1,1-1 0,1 0 1,0 1-1,2-2 0,0 1 0,1-1 1,6 9-53,-13-23 3,1-1 1,-1 1-1,1-1 0,0 1 1,0-1-1,0 0 1,0 0-1,1 0 0,-1 0 1,1 0-1,-1 0 1,1 0-1,-1-1 0,1 0 1,0 1-1,0-1 1,0 0-1,0 0 0,0-1 1,0 1-1,0-1 1,0 1-1,0-1 1,0 0-1,0 0 0,0 0 1,2-1-4,123-56 224,-126 55-215,1 0 1,0 0 0,-1 1-1,1-1 1,0 0 0,0 1-1,1 0 1,-1 0-1,0 0 1,0 0 0,1 0-1,-1 1 1,0-1 0,0 1-1,1 0 1,-1 0-1,1 0 1,-1 1 0,0-1-1,0 1 1,1 0 0,-1 0-1,0 0 1,0 0-1,0 0 1,0 1 0,0-1-1,0 1 1,0 0 0,0 0-1,-1 0 1,2 1-10,2 4 10,-5-4-5,1 0 1,1 0-1,-1 0 1,0 0-1,1 0 1,0 0 0,-1-1-1,1 1 1,0-1-1,0 0 1,1 1-1,-1-2 1,0 1-1,1 0 1,-1-1-1,1 1 1,-1-1-1,1 0 1,0 0-1,-1-1 1,1 1-1,0-1 1,0 0-1,0 0 1,2 0-6,2-2 6,-1-1 1,1 0-1,-1 0 1,0 0 0,0-1-1,-1 0 1,1 0-1,-1-1 1,0 0-1,1-1-6,11-7 27,76-49 20,-91 62-45,0 0 1,0 0-1,0 1 1,0-1-1,0 1 1,0 0-1,0 0 1,0 0-1,0 0 1,0 1-1,-1-1 1,1 1-1,0 0 1,-1-1-1,1 1 1,-1 0-1,0 0 1,0 1-1,0-1 0,0 0 1,0 1-1,0 0 1,-1-1-1,1 1 1,-1 0-1,0-1 1,0 1-1,0 0 1,0 0-1,0 0 1,0 0-1,-1 0 1,0 0-1,1 0 1,-1 2-3,11 24 230,-11-28-215,1 0-1,-1 0 1,1 1 0,0-1-1,0 0 1,0 0 0,-1 0 0,1 0-1,0 0 1,0 0 0,0 0-1,0 0 1,1 0 0,-1 0-1,0 0 1,0-1 0,1 1 0,-1 0-1,0-1 1,0 1 0,1-1-1,-1 0 1,1 1 0,-1-1-1,0 0 1,1 0 0,-1 0-1,1 0 1,-1 0 0,1 0 0,-1 0-1,0-1 1,1 1 0,-1 0-1,0-1 1,1 1 0,-1-1-1,0 1 1,1-1-15,43-37-505,-9-29-5110,-26 28 1287</inkml:trace>
  <inkml:trace contextRef="#ctx0" brushRef="#br0" timeOffset="302.166">1983 8134 9474,'-21'-14'6204,"0"21"-4196,-15 35-1693,19-16-283,1 0 0,2 1 0,0 1-1,2 0 1,1 1 0,1 2-32,8-27 16,1 1 0,-1-1 0,1 0 0,0 0 1,1 0-1,-1 1 0,1-1 0,0 0 0,0 1 0,0-1 0,0 0 1,1 0-1,0 1 0,0-1 0,0 0 0,0 0 0,1 0 0,-1 0 0,1 0 1,1 2-17,-1-5 6,0 1 1,0-1 0,0 0 0,0 0-1,1-1 1,-1 1 0,0 0 0,0-1-1,0 1 1,1-1 0,-1 0 0,0 0-1,0 0 1,1 0 0,-1 0 0,0 0-1,1-1 1,-1 1 0,0-1 0,0 1-1,0-1 1,0 0 0,0 0 0,0 0-1,0 0 1,0 0 0,0-1 0,0 1-1,0 0 1,0-1 0,0 0-7,104-102 177,-32 26-129,-73 77-48,0 0 1,-1 0-1,1 0 0,0 0 0,0 0 0,0 0 0,0 0 0,0 0 0,0 1 0,0-1 0,0 0 0,1 1 0,-1-1 1,0 0-1,0 1 0,1-1 0,-1 1 0,0 0 0,0 0 0,1-1 0,-1 1 0,0 0 0,1 0 0,-1 0 0,0 0 0,1 0 1,-1 1-1,0-1 0,1 0 0,-1 1 0,0-1 0,0 0 0,1 1 0,-1 0 0,0-1 0,0 1 0,0 0 0,0-1 1,0 1-1,0 0 0,0 0 0,0 0 0,0 0 0,0 0 0,0 0 0,0 0 0,-1 0 0,1 1 0,-1-1 0,1 1 0,37 122 2019,-36-124-1982,0 1-1,0 0 0,0-1 0,0 1 1,1-1-1,-1 1 0,0-1 0,0 0 1,0 0-1,0 0 0,1 0 0,-1-1 0,0 1 1,0 0-1,0-1 0,0 0 0,0 1 1,0-1-1,0 0 0,0 0 0,0 0 0,0 0 1,0-1-1,0 1 0,-1 0 0,1-1 1,-1 1-1,1-1 0,-1 0 0,1 1 1,-1-1-1,0 0 0,0 0 0,0 0 0,0 0-36,6-5 59,89-84 168,-94 89-241,0 0-1,0 1 0,0-1 1,0 1-1,0-1 1,1 1-1,-1 0 1,0 0-1,1 0 1,-1 0-1,1 0 0,-1 0 1,1 1-1,0-1 1,-1 1-1,1 0 1,0 0-1,-1 0 0,1 0 1,0 0-1,-1 0 1,1 1-1,-1-1 1,1 1-1,0 0 15,24 76-913,-26-76 853,0-1 1,0 1-1,0-1 1,0 1-1,0-1 0,0 1 1,0-1-1,1 0 1,-1 0-1,0 0 1,0 1-1,0-1 1,0 0-1,1 0 1,-1-1-1,0 1 1,0 0-1,0 0 1,0 0-1,0-1 1,0 1-1,1-1 1,-1 1-1,0-1 1,0 1-1,0-1 1,0 1-1,0-1 1,-1 0-1,1 0 1,0 0-1,0 1 1,0-1-1,-1 0 1,1 0-1,0 0 1,-1 0-1,1 0 1,-1 0-1,1 0 1,-1 0-1,0 0 1,1-1-1,-1 1 1,0 0 59,1 0-31,20-28-870,-2-2 1,0 0 0,-3-1-1,0-1 1,2-10 900,-8 14-55,-8 19 569,-5 14 1207,-71 158 2305,65-119-3288,23-45-529,60-51-1400,-63 48 1019,-1-1 0,1 2 0,0-1-1,1 2 1,-1-1 0,1 2 0,-1-1 0,1 2-1,0-1 1,0 2 0,0 0 0,0 0 0,0 1-1,0 0 1,-1 1 0,11 3 172,-20-4 8,0-1 0,0 1 0,0-1 0,0 1 0,0 0 0,0 0 0,0 0 0,-1 0 0,1 0 0,0 0 0,-1 0 0,1 1 0,-1-1-1,1 1 1,-1-1 0,0 1 0,0 0 0,1-1 0,-1 1 0,0 0 0,-1 0 0,1-1 0,0 1 0,0 0 0,-1 0 0,1 0 0,-1 0 0,0 0 0,1 0 0,-1 0 0,0 0 0,0 0 0,0 0 0,-1 1-8,-1 7 194,-1 0 0,-1 0-1,0-1 1,0 0 0,-1 0 0,0 0 0,0 0 0,-1-1 0,0 0 0,0 0-1,-1 0 1,0-1 0,-8 6-194,8-7 134,0-1 0,0 0 0,-1 0-1,0 0 1,0-1 0,0-1 0,0 1-1,-1-1 1,1 0 0,-1-1 0,0 0 0,0-1-1,-1 0-133,9 0-38,-1-1-1,1 0 1,-1 0 0,1 0-1,-1 0 1,1-1-1,-1 1 1,1 0 0,0-1-1,-1 1 1,1 0-1,-1-1 1,1 0-1,0 1 1,-1-1 0,1 0-1,0 0 1,0 0-1,-1 0 1,1 0 0,0 0-1,0 0 1,0 0-1,0 0 1,0-1-1,1 1 1,-1 0 0,0 0-1,1-1 1,-1 1-1,0-1 1,1 1 0,0-1-1,-1 1 1,1 0-1,0-1 1,0 1-1,0-1 1,0 1 0,0-2 38,8-66-159,15 5-2580,6-6 1033</inkml:trace>
  <inkml:trace contextRef="#ctx0" brushRef="#br0" timeOffset="303.166">2876 7678 9450,'-2'48'6274,"-7"23"-3311,2-23-2026,5-36-749,-5 26 149,2 0-1,1 1 1,2-1-1,2 1 1,1-1-1,2 1 1,1-1-1,3 0 1,10 36-337,-17-72 3,0-1 0,0 1 0,0-1 0,1 1 0,-1-1 0,0 1 0,1-1 0,-1 1 0,1-1 0,0 1 0,-1-1 0,1 0 0,0 1 0,0-1 0,0 0 0,0 0 0,0 0 0,0 1 0,0-1 0,1 0 0,-1 0 0,0-1 1,0 1-1,1 0 0,-1 0 0,1-1 0,-1 1 0,1 0 0,-1-1 0,1 0 0,-1 1 0,1-1 0,-1 0 0,1 0 0,-1 0 0,1 0 0,1 0-3,0-5 14,0-1 0,0 1 0,0-1 0,-1 0 0,0 1 0,0-1 0,0-1 0,-1 1 0,0 0-1,0 0 1,0 0 0,-1-1 0,0-5-14,1 3 12,0-31 68,-1 1-1,-1-1 1,-8-38-80,5 55 15,4 23-18,-1 0 0,1 1 1,0-1-1,0 0 0,0 0 0,0 0 1,-1 0-1,1 0 0,0 0 1,0 0-1,0 0 0,-1 0 0,1 0 1,0 0-1,0 0 0,0 0 0,0 0 1,-1 0-1,1 0 0,0 0 1,0 0-1,0 0 0,-1 0 0,1-1 1,0 1-1,0 0 0,0 0 3,0 7-2,1 0 0,0-1 1,0 1-1,1-1 0,0 1 0,0-1 0,1 1 0,-1-1 0,1 0 0,1 0 0,-1 0 0,1-1 0,0 1 1,0-1-1,1 0 0,0 0 0,0-1 0,0 1 0,0-1 0,0 0 0,1 0 0,0-1 0,0 1 0,0-2 0,0 1 1,1 0-1,-1-1 0,0 0 0,1-1 0,0 0 0,-1 0 0,1 0 0,0 0 0,0-1 0,-1-1 0,1 1 1,0-1-1,0 0 0,2-1 2,2-2 8,0 0 1,-1 0 0,1-2 0,-1 1 0,-1-1 0,1-1 0,-1 1-1,0-2 1,0 1 0,-1-1 0,0-1 0,0 1 0,-1-1-1,0-1 1,-1 1 0,0-1 0,-1 0 0,1 0 0,1-8-9,-13 39 9,1 1-1,1 0 1,1 0 0,1 0 0,1 0 0,2 14-9,-1-34 11,-1 0-1,1 0 1,0 0-1,0 0 1,1-1-1,-1 1 1,0 0-1,1 0 1,-1 0-1,1 0 1,-1 0-1,1-1 1,0 1-1,0 0 1,0-1-1,0 1 1,0 0-1,0-1 1,0 1-1,0-1 1,1 0-1,-1 1 1,1-1-1,-1 0 1,1 0-1,-1 0 1,1 0-1,0 0 1,-1 0-1,1 0 1,0-1-1,0 1 1,0-1-1,0 1-10,8-4 10,0 0-1,0-1 0,-1 0 0,1-1 0,-1 0 0,0-1 0,0 1 1,-1-2-1,1 1 0,-1-1 0,-1 0 0,0-1 0,0 0 0,2-2-9,3-4-87,0 1 0,-1-2 0,-1 1 0,0-1 0,-1-1 0,0 0 0,-1 0 0,-1-1 87,-12 43-63,1 1 0,1 0 0,2 0 0,1 0 0,1 0 0,3 21 63,-4-44 21,0 0 0,1 0 1,-1 1-1,1-1 0,-1 0 1,1 0-1,0 0 1,1-1-1,-1 1 0,1 0 1,0 0-1,0-1 0,0 1 1,0-1-1,0 1 1,1-1-1,0 0 0,0 0 1,-1 0-1,2-1 1,-1 1-1,0-1 0,0 1 1,1-1-1,0 0 0,-1 0 1,1-1-1,0 1 1,0-1-1,0 0 0,0 0-21,3-1-23,-1-1-1,0-1 0,0 1 0,0-1 0,0 0 0,0-1 0,0 1 1,0-1-1,-1 0 0,1-1 0,-1 1 0,0-1 0,0 0 0,0-1 1,-1 1-1,1-1 0,-1 0 0,0 0 0,-1 0 0,1 0 0,1-5 24,-2 5-371,-1 1 0,0-1 0,0 1 0,-1-1 0,1 0 0,-1 0-1,0 1 1,0-1 0,-1 0 0,0 0 0,1 0 0,-2 0 0,1 0-1,0 0 1,-1 0 0,0 0 0,0 0 0,-1 0 371,-17-37-4827</inkml:trace>
  <inkml:trace contextRef="#ctx0" brushRef="#br0" timeOffset="304.166">3435 7807 9026,'-20'-11'4081,"9"5"-48,8 4-2385,11 4-648,5 2-712,10 1-144,6 4-616,12 12-3577,-3-4 1105</inkml:trace>
  <inkml:trace contextRef="#ctx0" brushRef="#br0" timeOffset="305.166">3846 7904 10882,'-35'49'7909,"32"-44"-7645,0 1 1,0 0-1,1 0 0,0 0 1,0 0-1,1 0 0,-1 1 1,1-1-1,1 0 0,-1 1 1,1-1-1,0 0 0,1 1-264,-1-5 21,0 0-1,1 0 0,-1 0 0,1 0 0,-1 0 0,1 0 0,0 0 0,0 0 0,0-1 1,0 1-1,0 0 0,0-1 0,1 1 0,-1-1 0,0 1 0,1-1 0,-1 1 0,1-1 1,0 0-1,-1 0 0,1 0 0,0 0 0,0 0 0,0 0 0,-1 0 0,1-1 1,0 1-1,0-1 0,0 1 0,0-1 0,1 0-20,67-2-111,-48-1 85,-14 2 14,-1-1 0,1 1 0,0 0 0,-1 1 0,1-1 0,0 2 0,-1-1 0,1 1 0,0 0 0,-1 1 0,1-1 0,-1 2 0,0-1 0,1 1 0,-1 0 0,0 0 0,-1 1 0,1 0 0,-1 0 0,1 1 0,-1 0 0,-1 0 0,1 0 0,-1 1 0,0 0 0,0 0 0,2 3 12,-3 4 12,0 1-1,-1 0 0,-1 0 1,0 0-1,-1 0 0,-1 0 1,0 0-1,0 0 1,-2 0-1,0 0 0,0 0 1,-1 0-1,-1-1 0,0 1 1,-1-1-12,4-10 38,0 0 1,0 0-1,0 1 1,0-1-1,-1-1 0,1 1 1,-1 0-1,0 0 1,0 0-1,0-1 1,0 1-1,0-1 1,-1 0-1,1 0 0,-1 0 1,1 0-1,-1 0 1,0 0-1,0-1 1,0 1-1,0-1 1,0 0-1,0 1 0,0-2 1,0 1-1,0 0 1,0-1-1,-1 1 1,1-1-1,0 0 0,0 0 1,-1 0-1,1-1 1,-3 0-39,-2-1 55,0-1 1,0 0 0,1-1-1,0 0 1,-1 0-1,1 0 1,1-1-1,-1 0 1,1-1 0,0 1-1,0-1 1,0 0-1,1-1 1,0 0 0,0 1-1,1-1 1,0-1-1,0 1 1,0-3-56,-1 1-7,0-1 1,0 0 0,2 0-1,-1 0 1,1 0-1,1-1 1,0 1-1,0-1 1,1 0-1,0 1 1,1-1-1,0 0 1,1 0-1,0 1 1,1-1-1,0 0 1,0 1-1,1 0 1,1-1-1,0 1 1,0 1-1,1-1 1,0 0-1,1 1 1,0 0-1,0 1 1,1-1-1,0 1 1,1 0-1,-1 1 1,7-4 6,87-47-1195,-29 37-4785,-40 17 1347</inkml:trace>
  <inkml:trace contextRef="#ctx0" brushRef="#br0" timeOffset="306.166">1371 9134 11458,'3'2'3545,"-6"11"480,-3 10-3241,3 18-400,0 6-344,6 18-32,6-4 72,11 4 64,1-16-104,0-10-528,-1-20-256,-8-15 3201,-6-22-6586,-1-17 3009</inkml:trace>
  <inkml:trace contextRef="#ctx0" brushRef="#br0" timeOffset="307.166">1310 9061 11378,'-6'-4'4065,"0"-1"440,5 10-3128,2-2-545,-2 9-520,4-3-192,4 0-64,6-3-760,6-1-481,15-8-7,4 3-3329,12-9 544</inkml:trace>
  <inkml:trace contextRef="#ctx0" brushRef="#br0" timeOffset="3001.275">1370 9171 6481,'-10'-39'8209,"10"42"-4879,3 19-2797,74 317 740,-74-346-5396,-1-8 1007</inkml:trace>
  <inkml:trace contextRef="#ctx0" brushRef="#br0" timeOffset="3434.184">1652 8990 9794,'-4'10'6505,"-9"6"-4675,6-7-1322,-21 47 188,28-54-695,-1-1 0,1 0 0,0 1-1,0-1 1,0 1 0,0-1 0,0 1 0,0-1 0,0 1-1,1-1 1,-1 0 0,0 1 0,1-1 0,-1 0 0,1 1-1,-1-1 1,1 0 0,0 1 0,0-1 0,-1 0 0,1 0-1,0 0 1,0 0 0,0 0 0,0 0 0,1 0 0,-1 0-1,0 0 1,0 0 0,0-1 0,1 1 0,-1-1 0,0 1-1,1 0 1,-1-1 0,0 0 0,1 1 0,-1-1 0,1 0-1,-1 0 1,1 0 0,-1 0-1,155 7 64,-154-5-72,0 0 1,-1 1-1,1-1 0,0 0 0,-1 0 1,1 1-1,-1-1 0,0 1 0,0-1 0,0 1 1,0 0-1,0-1 0,0 1 0,-1 0 1,0-1-1,1 1 0,-1 0 0,0 0 0,0 0 1,0-1-1,-1 1 0,1 0 0,-1 0 1,1-1-1,-1 1 0,0 0 8,1-2-1,-3 15 77,1-2 0,-2 1-1,0 0 1,0-1 0,-1 1-1,-1-1 1,-1-1 0,0 1-1,-1-1 1,0-1-1,0 1 1,-2-1 0,0-1-1,-8 9-75,-18-1 655,35-19-663,0 0 1,1 0 0,-1 0 0,0 0 0,0 0 0,0-1 0,0 1 0,1 0 0,-1 0 0,0-1 0,0 1-1,1 0 1,-1-1 0,0 1 0,1-1 0,-1 1 0,0-1 0,1 1 0,-1-1 0,0 0 0,1 1 0,-1-1-1,1 0 1,0 1 0,-1-1 0,1 0 0,-1 1 0,1-1 0,0 0 0,0 0 0,-1 0 0,1 1 0,0-1 0,0 0-1,0 0 1,0 0 0,0 0 0,0 1 0,0-1 0,0 0 0,0 0 0,0 0 0,1 1 0,-1-1 0,0 0-1,1 0 8,2-17-772,1 1-1,0 0 0,1 0 1,1 1-1,1-1 1,1 1-1,2-4 773,2-4-1901,16-35-1220</inkml:trace>
  <inkml:trace contextRef="#ctx0" brushRef="#br0" timeOffset="3791.152">1872 8767 6361,'10'-51'5691,"-9"43"-2058,-7 36-2013,2 6-1469,2 0 0,1 1 0,2-1-1,1 0 1,1 0 0,3 0 0,0 0 0,2-1 0,1 0-1,7 11-150,-6-16 117,1 0-1,2-1 0,1 0 1,11 17-117,-9-27 144,-16-17-134,0 0-1,0-1 0,-1 1 0,1 0 1,0 0-1,0-1 0,0 1 1,0 0-1,0 0 0,-1-1 1,1 1-1,0 0 0,0 0 0,0-1 1,0 1-1,0 0 0,0 0 1,0-1-1,0 1 0,0 0 1,0-1-1,0 1 0,0 0 0,0 0 1,0-1-1,0 1 0,0 0 1,1 0-1,-1-1 0,0 1 1,0 0-1,0 0 0,0-1 0,0 1 1,1 0-1,-1 0 0,0 0 1,0-1-1,0 1 0,1 0 1,-1 0-1,0 0 0,0 0 0,1-1 1,-1 1-1,0 0 0,0 0 1,1 0-1,-1 0 0,0 0-9,-7-19 122,0 0-1,-2 0 1,-1 1-1,0 1 1,-1-1-1,-1 2 0,0 0 1,-1 0-1,-1 1 1,-1 1-1,0 0 1,0 1-1,-2 0 1,-3-1-122,-1 9 901,29 8-896,0-1 1,1 0-1,-1 0 0,1-1 0,0 0 0,-1 0 1,1-1-1,0-1 0,0 1 0,-1-1 0,9-2-5,-2 0-186,0-1-1,0 0 1,-1-1-1,1 0 0,-1-1 1,0-1-1,-1 0 0,0-1 1,11-9 186,57-54-4614,-35 14 323</inkml:trace>
  <inkml:trace contextRef="#ctx0" brushRef="#br0" timeOffset="4809.639">564 10055 5065,'22'15'7490,"-5"23"-4491,-13-26-2706,14 49 570,-2 0-1,-3 0 0,0 26-862,16 72 929,1-56-385,-14-80-249,-9-47 170,-10-51-101,-3 1 1,-3-1-1,-3 1 1,-10-25-365,15 58 76,13 48-112,11 31-10,-15-31 49,0 0 0,1 0-1,0 0 1,0 0 0,1-1-1,0 1 1,0-1 0,0 0-1,1 0 1,0 0 0,0-1-1,4 3-2,-6-7 0,-1-1 0,1 1 0,0-1 0,0 0 0,0 0 0,0 0 0,0 0 0,0-1 0,-1 1 0,1-1-1,0 0 1,0 0 0,-1 0 0,1 0 0,0 0 0,-1 0 0,1-1 0,-1 1 0,1-1 0,-1 0 0,0 0 0,0 0-1,0 0 1,0 0 0,0 0 0,0-1 0,-1 1 0,1 0 0,-1-1 0,2-2 0,-3 5 0,146-213 164,-134 205-155,-12 30-60,-2-14 53,1-1 0,0 1 0,0 0 0,1 0 0,0 0-1,1 0 1,0-1 0,0 1 0,0 0 0,1 0 0,0-1-1,1 1 1,-1-1 0,2 0 0,-1 0 0,2 1-2,0-5 5,0 0-1,1-1 1,-1 0 0,1-1 0,0 1-1,0-1 1,0 0 0,-1 0 0,1-1-1,0 0 1,0 0 0,0 0 0,0-1-1,0 1 1,0-1 0,0-1 0,-1 1 0,1-1-1,-1 0 1,1-1 0,3-1-5,-4 1 2,0 1 0,-1-1-1,1 0 1,-1-1 0,1 1 0,-1-1 0,0 0 0,0 1 0,-1-2-1,1 1 1,-1 0 0,0-1 0,0 0 0,-1 1 0,1-1 0,-1 0 0,0-1-1,0 1 1,-1 0 0,0 0 0,0-1 0,0 1 0,0-1 0,-1 1-1,0-2-1,6-41 52,-2 1 0,-3-1 0,-4-47-52,1 67 20,0 0 0,-2 0-1,-1 1 1,-2-1-1,0 1 1,-7-13-20,-4 8 17,18 32-17,-1-1-1,1 1 1,0-1 0,-1 1-1,1-1 1,-1 1 0,1-1-1,-1 1 1,1-1 0,-1 1-1,0 0 1,1-1 0,-1 1-1,1 0 1,-1 0 0,0-1-1,1 1 1,-1 0-1,1 0 1,-1 0 0,0 0-1,1 0 1,-1 0 0,0 0-1,1 0 1,-1 0 0,0 0-1,1 0 1,-1 0 0,0 1-1,1-1 1,-1 0-1,1 0 1,-1 1 0,0-1-1,1 0 1,-1 1 0,1-1-1,-1 0 1,1 1 0,-1-1-1,1 1 1,-1-1 0,1 1-1,0-1 1,-1 1-1,1-1 1,0 1 0,-1 0-1,1-1 1,0 1 0,-13 35-35,3 17 31,3 0 1,3 0-1,1 1 1,3-1 0,6 44 3,-4-83 6,-1 0 0,2 0 0,0 0 0,1 0 1,0-1-1,1 1 0,0-1 0,1 0 0,2 3-6,-4-11 2,0 1-1,0-1 0,0 1 0,0-1 0,1 0 1,0-1-1,0 1 0,0-1 0,1 0 0,-1 0 1,1-1-1,0 0 0,0 0 0,0 0 0,1-1 1,-1 1-1,1-2 0,-1 1 0,1-1 1,0 0-2,39-3-332,6 2-3295,-31 6-498,-2-2-609</inkml:trace>
  <inkml:trace contextRef="#ctx0" brushRef="#br0" timeOffset="5953.162">1570 9998 9050,'-1'-4'641,"-1"0"-1,0 1 1,1-1-1,-1 1 1,0 0 0,-1 0-1,1 0 1,0 0 0,-1 0-1,0 0 1,1 0-1,-1 1 1,0 0 0,-1-1-1,0 1-640,3 1 98,-1 1 0,1-1 0,0 1-1,-1 0 1,1-1 0,-1 1-1,1 0 1,-1 0 0,1 0 0,-1 0-1,1 0 1,-1 0 0,1 1 0,-1-1-1,1 0 1,0 1 0,-1-1 0,1 1-1,-1 0 1,1-1 0,0 1 0,0 0-1,-1 0 1,1 0 0,0 0 0,-1 1-98,-3 4 42,1 1 1,0 0 0,0 0-1,1 0 1,0 0 0,0 0-1,1 1 1,0-1 0,0 1-1,0 0 1,1 0 0,1 0-1,-1-1 1,1 1 0,0 0-1,1 0 1,0 0 0,0 1-43,-1-4 4,0 0 0,0-1 0,1 1 0,-1 0 0,1 0 1,0 0-1,1 0 0,-1-1 0,1 1 0,0-1 0,0 1 1,0-1-1,0 0 0,1 1 0,0-1 0,0-1 0,0 1 1,0 0-1,1-1 0,0 1 0,-1-1 0,1 0 0,0 0 1,0-1-1,4 2-4,-5-3 1,0-1 0,0 0 0,0 1 0,0-1 0,0 0 0,0-1 0,0 1 0,0 0 0,0-1 0,0 0 0,0 0 0,0 0 0,-1 0 0,1 0 0,0-1 0,0 1 0,-1-1 0,1 1 0,-1-1 0,1 0 0,-1 0 0,0 0 0,0-1 0,2-1-1,42-62 53,24-107 67,-53 121-96,-9 31-47,-2 22-62,1 57-144,-5-28 146,-2-9 75,2 0 1,0-1-1,1 1 0,1-1 0,2 0 0,0 1 8,-6-21 1,0 1 0,0 0 0,0-1 0,0 1 0,0 0-1,0-1 1,0 1 0,0-1 0,0 1 0,0 0 0,1-1 0,-1 1 0,0-1-1,1 1 1,-1 0 0,0-1 0,1 1 0,-1-1 0,1 1 0,-1-1-1,0 1 1,1-1 0,-1 0 0,1 1 0,0-1 0,-1 0 0,1 1-1,-1-1 1,1 0 0,-1 0 0,1 1 0,0-1 0,-1 0 0,1 0-1,0 0 1,-1 0 0,1 0 0,-1 0 0,1 0 0,0 0 0,-1 0 0,1 0-1,0 0 1,-1 0 0,1 0 0,0-1 0,-1 1 0,1 0 0,-1 0-1,1-1 1,-1 1 0,1 0 0,-1-1 0,1 1 0,-1-1 0,1 1-1,21-38 21,-1-26-40,-2-2 1,-2 0 0,-4-1 0,-3 0-1,-3 0 1,-2-1 0,-4-24 18,-1 71-66,-8-47-388,3 73 63,-5 168-364,2 145 2015,19-252-572,-11-65-684,0-1 0,1 0 0,-1 1 0,1-1 0,-1 0 0,0 1 0,1-1 0,-1 0 0,1 0 0,-1 1 0,1-1 0,-1 0 0,0 0 0,1 0 0,-1 0 0,1 0 0,-1 0 0,1 0 0,-1 1 0,1-1 0,-1-1 0,1 1 0,-1 0 0,1 0 0,-1 0 0,1 0 0,-1 0 0,1 0 0,-1 0 0,1-1 0,-1 1 0,1 0 0,-1 0 0,0-1 0,1 1 0,-1 0 0,1-1 0,-1 1 0,0 0 0,1-1-1,-1 1 1,0-1 0,0 1 0,1 0 0,-1-1 0,0 1 0,0-1 0,0 1 0,1-1 0,-1 1 0,0-1 0,0 1 0,0-1 0,0 1 0,0-1 0,0 1 0,0-1 0,0 1-4,53-185-120,-53 186 114,0-1 1,1 0-1,-1 0 0,0 0 1,0 1-1,1-1 0,-1 0 0,0 0 1,0 0-1,1 1 0,-1-1 1,0 0-1,0 0 0,1 0 0,-1 0 1,0 0-1,1 0 0,-1 0 1,0 0-1,0 0 0,1 1 1,-1-1-1,0 0 0,1-1 0,-1 1 1,0 0-1,1 0 0,-1 0 1,0 0-1,1 0 0,-1 0 1,0 0-1,0 0 0,1 0 0,-1-1 1,0 1-1,0 0 0,1 0 1,-1 0-1,0-1 0,0 1 0,0 0 1,1 0-1,-1-1 0,0 1 1,0 0-1,0 0 0,0-1 1,1 1-1,-1 0 0,0 0 0,0-1 1,0 1-1,0 0 0,0-1 1,0 1-1,0 0 0,0-1 0,0 1 1,0 0-1,0-1 0,0 1 1,0 0-1,0 0 0,0-1 1,0 1-1,0 0 0,-1-1 0,1 1 6,4 23-239,-5 20 71,0-32 173,1 1 1,0-1-1,0 1 1,1-1-1,1 0 1,0 0-1,0 1 0,1-1 1,1 0-6,-3-10 7,1-1 0,-1 0 0,1 1 0,-1-1 0,1 0 0,-1 0 0,1 0 0,-1 0 0,1 0 0,-1 0 0,1 0-1,-1-1 1,1 1 0,-1-1 0,1 1 0,-1-1 0,0 1 0,1-1 0,-1 0 0,0 1 0,1-1 0,-1 0 0,0 0 0,0 0 0,0 0 0,0 0 0,0-1 0,0 1 0,0 0 0,0 0 0,0-1 0,-1 1 0,1 0 0,0-1 0,-1 1 0,1-1-7,37-57 142,26-29-62,-63 87-88,0 0-1,0 0 0,0 0 0,0 0 1,0 0-1,1 0 0,-1 0 1,0 0-1,0 0 0,1 0 0,-1 1 1,1-1-1,-1 1 0,1-1 1,-1 1-1,1-1 0,-1 1 0,1 0 1,-1 0-1,1 0 0,-1 0 0,1 0 1,-1 0-1,1 0 0,-1 0 1,1 1-1,-1-1 0,1 1 0,-1-1 1,1 1-1,-1-1 0,0 1 1,1 0-1,-1 0 0,0-1 0,0 1 1,1 0-1,-1 0 0,0 0 0,0 1 1,0-1-1,0 0 0,0 0 1,0 0-1,-1 1 0,1-1 0,0 1 1,-1-1-1,1 0 0,0 2 9,37 127-282,-38-130 283,0 1 1,0 0-1,0 0 1,1 0-1,-1-1 1,0 1 0,0 0-1,0 0 1,1-1-1,-1 1 1,0 0 0,1 0-1,-1-1 1,1 1-1,-1 0 1,1-1 0,-1 1-1,1-1 1,-1 1-1,1-1 1,0 1 0,-1-1-1,1 1 1,0-1-1,-1 1 1,1-1-1,0 0 1,0 1 0,-1-1-1,1 0 1,0 0-1,0 0 1,-1 0 0,1 0-1,0 1 1,0-1-1,0-1 1,-1 1 0,1 0-1,0 0 1,0 0-1,0 0 1,-1 0-1,1-1 1,0 1 0,-1 0-1,1-1 1,0 1-1,0 0 1,-1-1 0,1 1-1,-1-1 1,1 0-2,28-34 57,52-132 104,-81 166-165,0 0 1,0 0-1,0 0 0,0 0 0,0 1 0,0-1 0,1 0 0,-1 0 1,0 0-1,1 1 0,-1-1 0,1 0 0,-1 0 0,1 1 0,-1-1 1,1 0-1,-1 1 0,1-1 0,0 0 0,-1 1 0,1-1 0,0 1 1,-1-1-1,1 1 0,0 0 0,0-1 0,0 1 0,-1 0 0,1-1 1,0 1-1,0 0 0,0 0 0,0 0 0,-1 0 0,1 0 0,0 0 1,0 0-1,0 0 0,0 0 0,0 0 0,0 0 0,-1 1 0,1-1 1,0 0-1,0 1 0,0-1 0,-1 0 0,1 1 0,0-1 0,-1 1 1,1-1-1,0 1 0,-1-1 0,1 1 0,0 0 0,-1-1 1,1 1-1,-1 0 0,1 0 0,-1-1 0,0 1 0,1 0 0,-1 0 1,1 0 3,49 139-166,-50-139 170,1 0 0,-1 0 1,1 0-1,0-1 0,-1 1 0,1 0 0,0-1 0,0 1 0,0 0 1,-1-1-1,1 1 0,0-1 0,0 1 0,0-1 0,0 0 0,0 1 0,0-1 1,0 0-1,0 0 0,0 0 0,0 1 0,0-1 0,0 0 0,0 0 1,0-1-1,0 1 0,0 0 0,0 0 0,0 0 0,0-1 0,0 1 1,0 0-1,0-1 0,0 1 0,0-1 0,0 1 0,-1-1 0,1 0 0,0 1 1,0-1-1,0 0 0,-1 1 0,1-2-4,28-35 118,58-134 245,-71 159-298,-49 22 127,31 11-173,3-12-29,0 4-2,1 0 0,1 0 0,0 0 0,0-1 0,1 1 0,1-1 0,0 0-1,1 0 1,0 0 12,-5-12-41,-1 1-1,1 0 0,-1 0 1,1-1-1,-1 1 1,1-1-1,-1 1 0,1 0 1,0-1-1,-1 1 1,1-1-1,0 1 0,0-1 1,-1 0-1,1 1 1,0-1-1,0 0 0,-1 1 1,1-1-1,0 0 0,0 0 1,0 0-1,0 0 1,-1 0-1,1 0 0,0 0 1,0 0-1,0 0 1,0 0-1,-1 0 0,1 0 1,0-1-1,0 1 0,0 0 1,-1-1-1,1 1 1,0-1-1,0 1 0,-1-1 1,1 1-1,0-1 1,-1 1-1,1-1 0,-1 1 1,1-1-1,0 0 42,13-25-4400,-7-8 261</inkml:trace>
  <inkml:trace contextRef="#ctx0" brushRef="#br0" timeOffset="6240.728">2508 9256 12395,'-2'0'3960,"0"4"521,1 1-3400,4 2-625,3-2-336,6 1 1880,-6-3 73,-24 0-6546</inkml:trace>
  <inkml:trace contextRef="#ctx0" brushRef="#br0" timeOffset="7187.947">2770 9509 8146,'-4'9'8405,"8"8"-7615,-2-10-115,7 34 62,-5-22-465,0 1 1,1-1 0,1-1-1,1 1 1,1-1-1,9 16-272,-16-32 14,-1-1 0,1 0 1,0 0-1,-1 0 0,1 0 0,0 0 0,0-1 0,0 1 0,0 0 0,0 0 0,0 0 0,0-1 0,0 1 0,0-1 0,0 1 0,0 0 0,0-1 1,0 0-1,0 1 0,0-1 0,1 0 0,-1 0 0,0 1 0,0-1 0,1 0 0,-1 0 0,0 0 0,0-1 0,0 1 0,1 0 0,-1 0 0,0-1 1,0 1-1,0 0 0,0-1 0,0 1 0,1-1 0,-1 0 0,0 1 0,0-1 0,0 0 0,-1 0 0,1 1 0,0-1 0,0 0 0,0 0 0,-1 0 1,1 0-1,0 0 0,-1 0 0,1 0 0,-1-1 0,1 1-14,28-39 944,-15 24-629,-1-1 0,-1-1-1,-1 0 1,0-1 0,-2 0 0,0 0-1,2-10-314,-3 4 58,-1-1-1,-1-1 1,-1 1 0,-2-1-1,0-7-57,-3 34-28,0 0-1,0 0 0,0 1 0,0-1 1,0 0-1,0 0 0,0 1 1,0-1-1,0 0 0,0 1 1,0-1-1,0 0 0,0 0 1,0 1-1,0-1 0,0 0 1,0 0-1,0 1 0,-1-1 0,1 0 1,0 0-1,0 0 0,0 1 1,0-1-1,-1 0 0,1 0 1,0 0-1,0 1 0,0-1 1,-1 0-1,1 0 0,0 0 1,0 0-1,-1 0 0,1 0 0,0 0 1,0 1-1,-1-1 0,1 0 1,0 0-1,0 0 0,-1 0 1,1 0-1,0 0 0,0 0 1,-1 0-1,1 0 0,0 0 1,0-1-1,-1 1 0,1 0 0,0 0 1,0 0-1,-1 0 0,1 0 1,0 0-1,0 0 0,-1-1 1,1 1-1,0 0 0,0 0 1,0 0-1,-1-1 0,1 1 0,0 0 30,-1 1-261,-17 26-3966,-3 5-222</inkml:trace>
  <inkml:trace contextRef="#ctx0" brushRef="#br0" timeOffset="9295.415">1103 11029 10458,'0'-2'254,"0"1"0,0-1 0,1 0-1,-1 0 1,0 0 0,0 0 0,-1 1-1,1-1 1,0 0 0,-1 0 0,1 0-1,-1 1 1,1-1 0,-1 0 0,0 1-1,0-1 1,0 0 0,0 1 0,0-1-1,0 1 1,0 0 0,0-1 0,-1 1-1,1 0 1,0 0 0,-1-1 0,1 1-1,-1 0 1,1 1 0,-1-1 0,0 0-1,1 0 1,-1 1 0,0-1 0,0 1 0,0-1-254,-5 3 81,0 0 1,0 1-1,0-1 1,0 2-1,1-1 1,-1 1-1,1 0 1,0 0 0,0 0-1,1 1 1,-1 0-1,1 0 1,0 0-1,0 1 1,1 0 0,0 0-1,0 0 1,0 0-1,0 2-81,-3 3 14,1 1 0,0-1-1,1 2 1,0-1 0,1 0-1,1 1 1,0 0 0,0 0 0,1 0-1,1 0 1,0 0 0,1 0-1,0 0 1,1 1 0,1-1-1,0 0 1,0 0 0,4 7-14,-6-19 1,0 0-1,0 0 1,0-1 0,0 1 0,1 0 0,-1 0-1,0 0 1,0 0 0,1 0 0,-1 0-1,1-1 1,-1 1 0,1 0 0,-1 0 0,1-1-1,0 1 1,-1 0 0,1-1 0,0 1 0,-1-1-1,1 1 1,0 0 0,0-1 0,-1 0-1,1 1 1,0-1 0,0 0 0,0 1 0,0-1-1,0 0 1,0 0 0,-1 1 0,1-1-1,0 0 1,0 0 0,0 0 0,0 0 0,0-1-1,0 1 1,0 0 0,0 0 0,0 0-1,-1-1 1,1 1 0,0 0 0,0-1 0,0 1-1,0-1 1,-1 1 0,1-1 0,0 1 0,-1-1-1,1 0 1,0 1 0,-1-1 0,1 0-1,-1 0 1,1 0-1,34-41 25,-33 37-23,1-1-1,1 0 0,-1 1 1,1-1-1,0 1 0,0 0 0,0 0 1,1 1-1,0-1 0,0 1 1,0 0-1,0 0 0,1 1 1,0 0-1,-1 0 0,1 0 0,0 0 1,1 1-1,-1 0 0,0 0 1,0 1-1,1 0 0,-1 0 0,1 0 1,-1 1-1,1 0 0,2 1-1,-2 3-13,1 1 1,-1 0-1,0 0 0,-1 0 0,1 1 1,-1 0-1,0 1 0,0 0 0,-1-1 1,0 2-1,0-1 0,-1 0 0,1 1 1,-2 0-1,1 0 0,-1 0 0,-1 1 0,1-1 1,-1 1-1,-1-1 0,1 3 13,6 30 96,-1 0 1,-3 0-1,-1 1 0,-2 0 1,-3 32-97,2-68 41,0 0 13,0 1-1,-1-1 0,1 1 1,-1-1-1,0 1 0,-1-1 1,0 0-1,0 0 0,0 0 1,0 0-1,-1 0 0,0 0 0,-4 4-53,6-9 13,0-1-1,0 1 0,0-1 1,0 0-1,0 1 0,0-1 1,-1 0-1,1 0 0,0 0 1,0 1-1,0-1 0,-1 0 1,1-1-1,0 1 0,0 0 1,0 0-1,0 0 0,-1-1 0,1 1 1,0-1-1,0 1 0,0-1 1,0 1-1,0-1 0,0 1 1,0-1-1,0 0 0,0 0 1,0 0-1,0 1 0,1-1 1,-1 0-1,0 0 0,0-1-12,-11-11 40,1-1 0,1-1 0,0 1 0,0-1 0,2-1 0,0 0-1,1 0 1,0-1 0,1 1 0,1-1 0,1-3-40,0 7 2,2 1 0,-1-1 0,2 0 0,0 0 0,0 1 0,1-1 0,1 0 0,0 0 1,0 0-1,2 0 0,0 1 0,0-1 0,1 1 0,0 0 0,1 0 0,1 0 0,0 1 0,0 0 0,1 0 0,0 0 0,1 1 0,7-7-2,10-7 4,-19 18-1,1 0 0,-1 0 0,-1 0 0,1-1-1,-1 0 1,0 0 0,0 0 0,-1-1-1,0 1 1,-1-1 0,3-6-3,5-27 7,-2-1-1,-2-1 1,-2 1 0,0-11-7,-7 46-96,-1 18 14,-14 239-36,20-200 112,14-65-47,2-17 58,-3 6 9,0 0 1,2 1-1,0 0 0,2 2 0,0 0 1,13-9-15,-30 29-3,0 1 0,-1-1 0,1 1 0,1 0 0,-1 0 0,0 0 0,0 0 0,1 0 0,-1 1 0,1-1 0,0 1 0,-1 0 0,1 0 0,0 0 0,-1 1 0,1 0 0,0-1 0,0 1 0,0 0 0,-1 1 0,1-1 0,0 1 0,0 0 0,-1-1 0,1 2 0,3 0 3,-2 3-8,1-1-1,-1 1 1,0 1 0,0-1-1,0 1 1,-1 0-1,0 0 1,0 0 0,-1 1-1,0-1 1,2 6 8,6 9 7,-11-21-5,0-1 0,1 0 0,-1 1-1,0-1 1,0 1 0,0-1 0,0 1 0,1-1 0,-1 1 0,0-1-1,1 1 1,-1-1 0,0 1 0,1 0 0,-1-1 0,1 1 0,-1-1 0,0 1-1,1 0 1,-1-1 0,1 1 0,-1 0 0,1 0 0,-1-1 0,1 1-1,0 0 1,-1 0 0,1 0 0,-1 0 0,1 0 0,-1 0 0,1 0 0,-1 0-1,1 0 1,0 0 0,-1 0 0,1 0 0,-1 0 0,1 0 0,-1 0-1,1 0 1,-1 1 0,1-1 0,-1 0 0,1 0 0,-1 1 0,1-1 0,-1 0-1,1 1 1,-1-1 0,1 1 0,-1-1 0,0 0 0,1 1 0,-1-1-1,0 1 1,1-1 0,-1 1 0,0-1 0,1 1-2,2-17 25,0 0 0,-1-1-1,-1 1 1,-1-1 0,0 1 0,-1-1 0,0 1 0,-2 0 0,0-1-1,-1 1 1,0-1-25,-14-19 38,16 48-136,6 4 85,2-1 0,-1 1 0,2-1 0,0-1 0,1 1 0,0-1 0,1-1 0,1 1 0,8 7 13,-16-18 1,0-1-1,1 1 1,0-1-1,-1 0 1,1 0 0,0 0-1,0 0 1,0-1-1,1 1 1,-1-1 0,0 0-1,0 0 1,1 0-1,-1 0 1,1 0 0,-1-1-1,1 1 1,-1-1 0,1 0-1,-1 0 1,1-1-1,-1 1 1,1-1 0,-1 0-1,0 1 1,1-1-1,-1-1 1,0 1 0,0 0-1,1-1 1,-1 0-1,0 0 1,-1 0 0,1 0-1,1-1 0,10-8 10,-1-1-1,0 0 1,-1-1 0,-1 0-1,0-1 1,4-6-10,43-79 1,-57 98-7,0 0 0,0 1 0,1-1 0,-1 1 0,0-1 0,1 1 0,-1-1-1,0 1 1,1 0 0,-1 0 0,0 0 0,1-1 0,-1 2 0,1-1 0,-1 0 0,0 0 0,1 0 0,-1 0 0,1 1 0,-1-1 0,0 1 0,1-1 0,-1 1-1,0-1 1,0 1 0,1 0 0,-1 0 0,0 0 0,0 0 0,0-1 0,0 1 0,0 1 0,0-1 0,0 0 0,-1 0 0,1 0 0,0 0 0,0 1 0,-1-1-1,1 0 1,-1 0 0,1 1 0,-1-1 0,0 1 0,1-1 0,-1 0 6,4 6-16,5 6-15,35 40 15,-42-52 23,0 1 0,-1-1-1,1 0 1,0 0 0,0 0 0,-1 0-1,1 0 1,0 0 0,0 0 0,0-1 0,0 1-1,0-1 1,0 1 0,0-1 0,0 0-1,1 1 1,-1-1 0,0-1 0,0 1 0,0 0-1,0 0 1,0-1 0,0 1 0,0-1-1,0 0 1,0 1 0,0-1 0,0 0-1,0 0 1,0-1-7,6-5 31,0 0 0,0-1-1,-1 0 1,0 0 0,0-1 0,-1 0-1,0 0 1,-1-1 0,3-6-31,2-2 42,12-23 10,-12 22-82,0 0 1,1 1-1,1 0 1,0 1-1,11-10 30,-24 28-40,1-1-1,0 1 1,-1-1 0,1 1-1,0-1 1,0 1-1,0 0 1,0-1 0,-1 1-1,1 0 1,0-1 0,0 1-1,0-1 1,0 1 0,0 0-1,1-1 1,-1 1 0,0 0-1,0-1 1,0 1-1,0-1 1,1 1 0,-1 0-1,0-1 1,1 1 0,-1-1-1,0 1 1,1-1 0,-1 1-1,1-1 1,-1 1 0,0-1-1,1 0 1,-1 1-1,1-1 1,0 0 0,-1 1-1,1-1 1,-1 0 0,1 0-1,-1 1 1,1-1 0,0 0-1,-1 0 1,1 0 0,0 0-1,-1 0 1,1 0-1,-1 0 1,1 0 0,0 0-1,-1 0 1,1 0 0,0 0-1,-1 0 1,1-1 0,-1 1-1,1 0 1,0 0 0,-1-1-1,1 1 41,-2 0-147,0 0-1,1-1 0,-1 1 1,0 0-1,0 0 0,0 0 1,1-1-1,-1 1 1,0 0-1,0-1 0,1 1 1,-1-1-1,0 1 0,1-1 1,-1 1-1,1-1 1,-1 1-1,0-1 0,1 0 1,-1 1-1,1-1 0,0 0 1,-1 1-1,1-1 1,-1 0-1,1 0 0,0 1 1,0-1-1,-1 0 0,1 0 1,0 0-1,0 1 1,0-1-1,0 0 0,0 0 1,0 0 147,-23-83-5590,-5-9 6627,41 131 2482,-13-38-3506,1 5 31,0 0 0,0 0 0,1 0 0,-1 0 0,1 0 0,0-1 0,1 1 0,-1-1 0,1 1 0,0-1 0,0 0 0,0 0 1,1-1-1,-1 1 0,1 0 0,0-1 0,0 0 0,0 0 0,0 0 0,1-1 0,-1 1 0,1-1 0,-1 0 0,1-1 0,0 1 0,0-1 0,0 0 0,0 0 0,0 0 0,0 0 0,0-1 0,1 0-44,53-30-1949,-19 6-2636,-39 24 4514,0-1 0,0 1 0,0-1 0,1 1 0,-1 0 0,0-1 0,0 1 1,0 0-1,0 0 0,1 0 0,-1 0 0,0 0 0,0 0 0,0 0 0,1 0 0,-1 1 0,0-1 0,0 0 0,0 1 0,0-1 0,0 1 0,0-1 0,0 1 0,0 0 0,0-1 0,0 1 0,0 0 0,0 0 0,0-1 0,0 1 0,-1 0 0,1 0 0,0 0 0,-1 0 0,1 0 0,0 0 0,-1 0 0,1 0 0,-1 1 0,0-1 0,1 0 0,-1 0 0,0 0 0,0 0 0,0 1 0,0-1 0,0 0 0,0 0 0,0 1 71,30 199 6666,-26-181-6381,0-1 0,1 0 0,1 0 0,1 0 0,1-1 0,1 0 0,3 5-285,9-1 609,-34-23 1676,8-1-2241,1-1 0,0 1 0,0-1-1,0 0 1,0 0 0,1 0 0,-1-1 0,1 0 0,0 1 0,0-1 0,0 0 0,0 0 0,1-1 0,-1 1 0,1 0 0,0-1 0,1 0-1,-1 1 1,1-1 0,0 0 0,0 0 0,0 0-44,-4-112-397,24-37 492,-9 129 174,5 27-278,-1 0-1,0-1 0,1-1 1,-1 0-1,1-1 1,-1-1-1,10-2 10,48-3 11,35 20 75,-108-12-58,1-1 0,-1 0 0,1-1 0,0 1 1,-1 0-1,1 0 0,-1 0 0,1 0 0,0 0 1,-1 0-1,1 0 0,0-1 0,-1 1 1,1 0-1,0 0 0,-1 0 0,1-1 0,0 1 1,-1 0-1,1-1 0,0 1 0,0 0 0,-1-1 1,1 1-1,0 0 0,0-1 0,0 1 0,-1 0 1,1-1-1,0 1 0,0 0 0,0-1 0,0 1 1,0-1-1,0 1 0,0 0 0,0-1 0,0 1 1,0-1-1,0 1 0,0 0 0,0-1 0,0 1 1,0-1-1,0 1 0,1 0 0,-1-1 1,0 1-1,0 0 0,0-1 0,1 1 0,-1 0 1,0-1-1,0 1 0,1 0 0,-1-1 0,0 1 1,1 0-1,-1 0 0,0 0 0,1-1 0,-1 1 1,0 0-1,1 0 0,-1 0 0,0 0 0,1-1 1,-1 1-1,1 0-28,-4-4 135,-72-166 1438,16 53-1449,50 108-115,18 17-20,70 12-1961,4-21-4319,-66 0 4259,26-2-3487</inkml:trace>
  <inkml:trace contextRef="#ctx0" brushRef="#br0" timeOffset="10036.374">1750 11759 10010,'-30'15'8774,"2"35"-6868,22-34-1855,1 1 0,0 0 0,1 1 0,0-1 0,2 1 0,0-1 0,1 1 0,1 0 0,0 0 0,2-1 0,0 1 0,2 6-51,21 26 93,-24-49-91,-1-1 0,1 1 0,0-1 0,0 1-1,0-1 1,0 0 0,0 0 0,0 1 0,0-1-1,0 0 1,0 0 0,0 0 0,0 0 0,0 0 0,0 0-1,0 0 1,0 0 0,0-1 0,0 1 0,-1 0 0,1 0-1,0-1 1,0 1 0,0-1 0,0 1 0,0-1-1,0 1 1,-1-1 0,1 1 0,0-1 0,-1 0 0,1 0-1,0 1 1,-1-1 0,1 0 0,-1 0 0,1 0 0,-1 1-1,1-1 1,-1 0 0,1 0 0,-1 0 0,0 0 0,0 0-1,0 0-1,1 1 1,47-109 112,-26 40-18,-3-1 0,8-56-95,-14 10 72,-15 95-81,0 24-65,-4 39-54,2 20 193,3 2 1,2-1-1,4 0 0,2 4-65,-6-62 25,-1 0 0,1-1 0,0 1 0,0 0 0,0-1 0,1 1 0,0-1 0,0 0 0,0 1 0,0-1 0,0 0-1,1 0 1,1 1-25,11-7 116,29-76 30,70-248 65,-108 307-203,-1 0 1,-1 0 0,0-1-1,-1 1 1,-1-1 0,-1 1-1,-1-1 1,-2-16-9,2 35-3,1 0 0,-1 0 0,0 0 0,0 0 0,1 1 0,-1-1 1,0 0-1,0 0 0,0 0 0,0 0 0,0 0 0,0 0 0,0 0 0,-1 0 0,1 0 0,0 0 1,0 0-1,-1 0 0,1 0 0,-1 0 0,1 1 0,-1-1 0,1 0 0,-1 0 0,1 0 0,-1 1 1,0-1-1,1 0 0,-1 1 0,0-1 0,0 1 0,1-1 0,-1 1 0,0-1 0,0 1 0,0-1 1,0 1-1,0 0 0,0-1 0,0 1 0,0 0 0,0 0 0,0 0 0,1 0 0,-1 0 0,0 0 1,0 0-1,0 0 0,0 0 0,0 0 0,0 0 0,0 1 0,0-1 0,0 0 0,0 1 0,0-1 1,0 1 2,-5 6-6,-1 1 1,1 0 0,1 1 0,0-1 0,0 1-1,0 0 1,1 1 0,1-1 0,0 1 0,0-1 0,0 1-1,2 0 1,-1 0 0,1 0 0,0 0 0,1 9 5,1 13 35,2 0 1,1 0 0,1 0 0,6 17-36,-5-23 23,1 0 0,1 0 0,1-1 0,1 0 0,1 0 0,1-1 0,1-1 0,1 0 1,13 14-24,-26-34 2,1-1 1,-1 1 0,1-1 0,0 1-1,0-1 1,-1 0 0,2 0 0,-1 0-1,0 0 1,0 0 0,1 0 0,-1-1-1,1 1 1,-1-1 0,1 1 0,0-1-1,-1 0 1,1 0 0,0 0 0,0-1-1,0 1 1,0-1 0,0 1 0,0-1-1,0 0 1,0 0 0,0 0 0,0-1-1,0 1 1,-1-1 0,1 1 0,3-2-3,-1-3-1,0 0-1,0 0 1,-1-1 0,1 0 0,-1 0 0,0 0 0,-1 0 0,0-1 0,0 1 0,0-1 0,0 0 0,-1 0 0,-1 0 0,1 0 0,0-2 1,6-90-1502,-19 35-4570,2 41 1336</inkml:trace>
  <inkml:trace contextRef="#ctx0" brushRef="#br0" timeOffset="10441.574">2315 11522 5785,'4'-4'8916,"-5"17"-5683,-7 29-2966,7-35 485,-26 121 882,27-128-1630,0 1 1,-1-1-1,1 0 0,0 1 1,-1-1-1,1 0 1,0 1-1,0-1 0,0 1 1,-1-1-1,1 1 0,0-1 1,0 0-1,0 1 0,0-1 1,0 1-1,0-1 0,0 1 1,0-1-1,0 1 1,0-1-1,0 1 0,0-1 1,0 1-1,0-1 0,0 0 1,1 1-1,-1-1 0,0 1 1,0-1-1,0 1 0,1-1 1,-1 0-1,0 1 1,0-1-1,1 0 0,-1 1 1,0-1-1,1 0 0,-1 1 1,1-1-1,-1 0 0,0 0 1,1 0-1,-1 1 0,1-1 1,-1 0-1,1 0 0,-1 0 1,0 0-1,1 0 1,-1 0-1,1 0 0,-1 0 1,1 0-1,-1 0 0,1 0 1,-1 0-1,1 0 0,-1 0 1,1 0-5,28-19 56,-18 11-63,15-9-461,1 2 1,0 0-1,1 2 1,26-8 467,-53 20-9,0 1-1,0-1 0,0 0 1,0 0-1,0 1 1,0-1-1,0 1 1,1-1-1,-1 1 1,0-1-1,0 1 1,0 0-1,1-1 1,-1 1-1,0 0 1,0 0-1,1 0 1,-1 0-1,0 0 0,0 0 1,1 0-1,-1 1 1,0-1-1,0 0 1,0 1-1,1-1 1,-1 1-1,0-1 1,0 1-1,0 0 1,0-1-1,0 1 1,0 0-1,0 0 1,0 0-1,0-1 0,0 1 1,-1 0-1,1 0 1,0 0-1,-1 1 1,1-1-1,0 0 1,-1 0-1,0 0 1,1 0-1,-1 0 1,1 2 9,-2 7 242,0 0 0,-1 0 0,0 0 1,0 0-1,-1-1 0,-1 1 0,1-1 1,-1 0-1,-4 6-242,0 2 371,2-2-140,-1 0 0,0 0-1,-2-1 1,1 0 0,-2-1 0,0 0 0,0 0 0,-5 3-231,14-15-37,0 0 1,0 0 0,0 0-1,0 0 1,-1 0-1,1-1 1,0 1-1,0 0 1,0-1-1,-1 1 1,1-1 0,0 1-1,0-1 1,-1 1-1,1-1 1,0 0-1,-1 0 1,1 0 0,-1 0-1,1 0 1,0 0-1,-1 0 1,1 0-1,0-1 1,-1 1-1,1 0 1,0-1 0,-1 1-1,1-1 1,0 1-1,-1-2 37,-12-23-5081,13 5 754</inkml:trace>
  <inkml:trace contextRef="#ctx0" brushRef="#br0" timeOffset="11022.446">2907 11410 6721,'-33'-10'9890,"31"9"-9720,-1 1 0,1 0 0,-1 0 0,1 0 0,-1 0 0,1 0 0,-1 1-1,1-1 1,-1 1 0,1-1 0,-1 1 0,1 0 0,0 0 0,-1 0 0,1 0 0,0 1 0,0-1 0,-2 2-170,-2 3 87,-1 0 0,1 1 1,0 0-1,1 0 0,0 1 0,0 0 1,0-1-1,1 2 0,0-1 1,1 0-1,0 1 0,0-1 1,1 1-1,0 0 0,0 0 1,1 0-1,0 0 0,1 0 1,0 0-1,0 0 0,2 3-87,-2-10 18,0-1 0,0 0 0,0 1 0,0-1 0,0 0 0,1 1 0,-1-1 0,0 1 0,1-1 0,-1 0 0,1 0 0,0 1 0,-1-1 0,1 0 1,0 0-1,0 0 0,0 0 0,0 0 0,0 0 0,0 0 0,0 0 0,0 0 0,0 0 0,0 0 0,0-1 0,1 1 0,0 0-18,0-1 10,0-1 1,0 1-1,0 0 0,0-1 1,0 0-1,0 1 1,0-1-1,0 0 1,0 0-1,-1 0 0,1 0 1,0 0-1,-1-1 1,1 1-1,-1 0 1,1-1-1,-1 1 0,1-1 1,-1 1-1,0-1 1,1-1-11,16-24 39,-2-1-1,-1-1 1,-1 0 0,-1-1 0,-1 0-1,-2-2-38,-9 28 4,22-62-45,-3-1 0,-3-1 0,-3-1 0,4-61 41,-17 124-352,-2 25 149,-13 342 8,29-251 738,-15-108-532,0-1-1,1 1 1,-1-1-1,1 1 1,-1-1-1,1 1 1,0-1-1,-1 1 1,1-1-1,0 0 1,0 1-1,0-1 1,0 0-1,0 0 1,0 0-1,1 1 1,-1-1-1,0 0 1,0-1-1,1 1 1,-1 0-1,1 0 0,-1-1 1,1 1-1,-1-1 1,1 1-1,-1-1 1,1 1-1,-1-1 1,1 0-1,0 0 1,-1 0-1,1 0 1,-1 0-1,2 0-9,43-34 51,-32 15-74,-2-1-1,0-1 1,-1 0 0,-1-1-1,-1 0 1,-1-1 0,-1 1-1,-1-1 1,-1-1 0,-1 1 22,1 0-118,3 67-398,-5-14 437,20 94 182,-23-123-96,0 1 1,1-1 0,-1 0-1,1 1 1,-1-1 0,1 0 0,0 1-1,-1-1 1,1 0 0,0 0-1,0 0 1,0 0 0,0 0-1,0 0 1,0 0 0,0 0 0,1 0-1,-1 0 1,0-1 0,0 1-1,1 0 1,-1-1 0,0 1 0,1-1-1,-1 1 1,1-1 0,-1 0-1,0 0 1,1 0 0,-1 1-1,1-1 1,-1-1 0,1 1 0,-1 0-1,1 0 1,-1 0 0,0-1-1,1 1 1,0-1-8,49-31 169,22-28-66,-70 58-97,-2 2 1,0-1 0,0 1 0,0 0 0,0 0 0,0-1-1,0 1 1,0-1 0,0 1 0,0-1 0,-1 1 0,1-1 0,0 1 0,0-1-1,0 0 1,-1 1 0,1-1 0,0 0 0,-1 0 0,1 1 0,-1-1-1,1 0 1,-1 0 0,1 0 0,-1 0 0,0 0 0,1 0 0,-1 0 0,0 0-1,0 0 1,1 0 0,-1 0 0,0 0 0,0 0 0,0 0 0,0 0 0,-1 0-1,1 0 1,0 0 0,0 0 0,-1 0 0,1 0 0,0 0 0,-1 0-1,1 1 1,-1-1 0,1 0 0,-1 0 0,1 0 0,-1 0 0,0 1 0,1-1-1,-1 0 1,0 1 0,0-1-7,-106-58 1370,107 59-1377,1 0 1,0 0 0,-1 0-1,1 0 1,-1-1-1,1 1 1,-1 0-1,1 0 1,-1 0 0,1-1-1,-1 1 1,1 0-1,-1 0 1,1-1 0,-1 1-1,1 0 1,-1-1-1,0 1 1,1-1 0,-1 1-1,0 0 1,1-1-1,-1 1 1,0-1-1,0 1 1,1-1 0,-1 1-1,0-1 1,0 1-1,0-1 1,0 0 0,1 1-1,-1-1 1,0 1-1,0-1 1,0 1-1,0-1 1,0 1 0,0-1-1,-1 1 1,1-1-1,0 0 1,0 1 0,0-1-1,0 1 1,-1-1-1,1 1 1,0-1 0,-1 1-1,1 0 1,0-1-1,-1 1 1,1-1-1,0 1 1,-1 0 0,1-1-1,-1 1 1,1 0-1,-1-1 1,1 1 0,-1 0-1,1-1 1,-1 1 6,63-9-5860,-22 2 1691</inkml:trace>
  <inkml:trace contextRef="#ctx0" brushRef="#br0" timeOffset="11918.143">1565 12820 9490,'-6'-14'5377,"11"18"-2298,16 24-1888,4 29-915,-2 1 0,-2 1 0,4 28-276,23 67 262,-30-101-702,-19-51 266,0-1-1,0 0 1,0 0-1,0 1 1,0-1 0,0 0-1,0 0 1,0 0 0,-1 0-1,1-1 1,0 1-1,0 0 1,-1 0 0,1-1-1,-1 1 1,1-1 0,-1 1-1,1-1 1,-1 0 0,1 1-1,-1-1 1,1 0-1,-1 0 1,1 0 0,-1 0-1,1 0 1,-1-1 0,1 1-1,-1 0 1,1-1-1,-1 1 1,1-1 0,-1 1-1,1-1 1,0 0 0,-1 0-1,0 0 175,-5-1-808,-115-24-6615,6-19 8273,106 40-428,-1-1 0,1 0 0,1-1 0,-1 0 0,1 0-1,1-1 1,-1 0 0,1-1 0,1 0 0,0 0 0,0-1 0,0 0 0,2 0 0,-1 0 0,1-1 0,0 1 0,1-1 0,1-1-1,0 1 1,0-1-422,-1-3 255,1 0-1,1-1 0,1 1 0,0 0 1,1-1-1,0 1 0,1 0 0,1 0 1,0-1-1,1 1 0,1 1 0,1-1 0,0 0 1,0 1-1,2 0 0,-1 0 0,2 1 1,0 0-1,1 0 0,0 1 0,0 0 1,8-6-255,-5 8 41,1 1-1,0 1 1,0 0 0,1 1 0,0 0 0,0 1 0,0 1 0,1 0 0,0 1 0,0 0 0,0 2 0,3-1-41,-11 2-2,0 0 0,0 1 1,0 0-1,0 0 0,1 1 0,-1 0 1,0 0-1,0 0 0,0 1 0,0 0 1,-1 0-1,1 1 0,0 0 0,-1 0 1,0 1-1,0-1 0,0 1 0,0 1 1,0-1-1,-1 1 0,0 0 0,0 0 1,0 1-1,-1-1 0,0 1 0,0 0 1,2 3 1,-3 1 80,0 0 1,0 0-1,-1 0 1,-1 0-1,1 0 1,-1 1 0,-1-1-1,0 0 1,-1 1-1,0-1 1,0 0-1,-1 0 1,0 0-1,-1 0 1,0 0 0,-1 0-1,0-1 1,-1 0-1,1 1 1,-2-2-1,1 1 1,-1 0-1,-1-1 1,1-1-1,-1 1 1,-1-1 0,1 0-1,-1 0 1,-1-1-1,1 0 1,-1-1-1,0 0 1,0 0-1,0-1 1,-1 0 0,0-1-1,0 1 1,0-2-1,0 0 1,-4 0-81,13-1-95,-1 0 1,0-1 0,0 0-1,0 1 1,0-1-1,0 0 1,0 0 0,0 0-1,0 0 1,0 0 0,0-1-1,0 1 1,0 0-1,0-1 1,0 0 0,0 1-1,0-1 1,1 0 0,-1 0-1,0 0 1,0 0-1,1 0 1,-1-1 0,1 1-1,-1 0 1,1-1-1,0 1 1,-1-1 0,1 1-1,0-1 1,0 0 0,0 1-1,0-1 1,0 0-1,1 0 1,-1 0 0,0 0-1,1 0 1,-1-1 94,13-18-4280,14 6-529</inkml:trace>
  <inkml:trace contextRef="#ctx0" brushRef="#br0" timeOffset="12521.758">1963 12826 6409,'-2'2'4731,"4"8"-3133,-1-4-466,4 18 379,-2 3-1114,2 0-1,1-1 0,1 1 1,1-2-1,1 1 0,2-1 1,11 20-397,-22-44 17,0-1 1,0 1 0,0 0-1,0 0 1,0 0-1,0-1 1,0 1-1,0 0 1,0 0 0,1-1-1,-1 1 1,0 0-1,1 0 1,-1-1 0,0 1-1,1 0 1,-1-1-1,1 1 1,-1 0-1,1-1 1,-1 1 0,1-1-1,0 1 1,-1-1-1,1 1 1,0-1-1,-1 0 1,1 1 0,0-1-1,0 0 1,-1 1-1,1-1 1,0 0-1,0 0 1,-1 0 0,1 1-1,0-1 1,0 0-1,0 0 1,-1 0-1,1-1 1,0 1 0,0 0-1,0 0 1,-1 0-1,1-1 1,0 1 0,0 0-1,-1 0 1,1-1-1,0 1 1,-1-1-1,1 1 1,0-1 0,-1 1-1,1-1 1,-1 1-1,1-1 1,-1 0-1,1 1 1,-1-1 0,1 0-1,-1 1 1,1-1-1,-1 0 1,0 1-1,1-2-17,3-86 961,-4 68-889,-2-1 0,0 0 0,-2 1 1,0-1-1,-1 1 0,-1 0 0,-1 1 0,-1-1 1,-1 1-1,0 1 0,-1 0 0,-1 0 1,-3-1-73,-3 0 14,17 20-16,-1-1 1,1 0-1,-1 0 0,1 0 0,-1 0 0,1 0 1,-1 1-1,1-1 0,-1 0 0,1 0 1,-1 1-1,1-1 0,0 0 0,-1 1 0,1-1 1,0 0-1,-1 1 0,1-1 0,0 1 1,-1-1-1,1 0 0,0 1 0,0-1 0,-1 1 1,1-1-1,0 1 0,0-1 0,0 1 0,0-1 1,0 1-1,0-1 0,0 1 0,0-1 1,0 1-1,0-1 0,0 1 0,0-1 0,0 1 1,0-1-1,0 1 0,0-1 0,0 1 0,1-1 1,-1 1-1,0-1 0,0 1 0,1-1 1,-1 1-1,0-1 0,1 0 0,-1 1 0,0-1 1,1 0-1,-1 1 0,1-1 0,-1 0 0,1 1 1,-1-1-1,0 0 0,1 0 0,-1 0 1,1 1 1,0 1-8,1 6 24,0 0 0,0 0 0,1 0 0,0-1 0,0 1 0,1-1 1,0 0-1,0 0 0,1 0 0,0 0 0,0-1 0,0 0 1,1 0-1,0 0 0,0-1 0,1 0 0,4 3-16,-7-8 14,1 1-1,0-1 1,0 0 0,-1 0-1,1-1 1,0 0 0,0 1-1,-1-2 1,1 1-1,-1 0 1,1-1 0,-1 0-1,1 0 1,-1 0 0,0-1-1,0 1 1,0-1-1,0 0 1,-1 0 0,1 0-1,-1-1 1,0 1 0,0-1-1,0 0 1,0 0-1,-1 0 1,1 0 0,0-2-14,10-15 39,-1-2 0,-1 0 1,-1 0-1,-1-1 0,-1 0 1,4-22-40,4 7-18,-7 49-59,49 170-62,-54-167 210,1 1 0,0-1-1,1-1 1,0 1 0,1-1-1,0 0 1,1 0 0,9 10-71,-16-21 10,0 0 0,0 0 1,0 0-1,0 0 0,0 0 1,0-1-1,1 1 0,-1 0 1,0-1-1,1 1 0,-1-1 1,0 1-1,1-1 0,-1 1 1,1-1-1,-1 0 0,1 0 1,-1 0-1,1 0 0,-1 0 0,0 0 1,1 0-1,-1 0 0,1-1 1,-1 1-1,1-1 0,-1 1 1,0-1-1,1 1 0,-1-1 1,0 0-1,0 1 0,1-1 1,-1 0-1,0 0 0,0 0 1,0 0-1,0 0 0,0 0 1,0 0-1,0-1 0,-1 1 0,1 0 1,0-1-11,31-62 195,-20 21-122,-2-1 0,-1-1-1,-3 1 1,-1-1 0,-3-9-73,1 22 20,-1-1-10,2 28-121,3 30 34,-6-18 59,50 216 32,-51-222-16,0 0 1,0 0 0,-1-1 0,1 1 0,0 0 0,0 0-1,0-1 1,0 1 0,0 0 0,0 0 0,0-1 0,0 1-1,0 0 1,0 0 0,1-1 0,-1 1 0,0 0 0,0 0-1,1-1 1,-1 1 0,0 0 0,1-1 0,-1 1 0,1 0-1,-1-1 1,1 1 0,-1-1 0,1 1 0,-1-1-1,1 1 1,0-1 0,-1 1 0,1-1 0,0 0 0,-1 1-1,1-1 1,0 0 0,0 1 0,-1-1 0,1 0 0,0 0-1,0 0 1,-1 0 0,1 0 0,0 0 0,0 0 0,-1 0-1,1 0 1,0 0 0,0 0 0,-1 0 0,1-1 0,0 1-1,0 0 1,-1 0 0,1-1 0,0 1 0,-1-1-1,1 1 1,0 0 0,-1-1 0,1 1 0,-1-1 0,1 0-1,-1 1 1,1-1 1,18-77-2831,-9 12-1323,0-5-561</inkml:trace>
  <inkml:trace contextRef="#ctx0" brushRef="#br0" timeOffset="12935.547">2550 12157 6337,'-2'24'9977,"5"1"-4904,9 7-3605,-10-28-1590,0-1-1,0 0 1,0 0-1,1-1 1,-1 1-1,1 0 1,0-1-1,0 1 1,0-1 0,0 0-1,0 0 1,0 0-1,0-1 1,1 1-1,-1-1 1,1 1-1,-1-1 1,1 0-1,0-1 1,2 1 122,121-11-8234,-126 9 8249,0 1 0,1-1 0,-1 1 0,1 0 1,-1-1-1,1 1 0,0 0 0,-1 0 0,1 0 0,-1 0 0,1 0 1,-1 0-1,1 1 0,-1-1 0,1 0 0,-1 1 0,1-1 0,-1 1 1,1 0-1,-1-1 0,0 1 0,1 0 0,-1 0 0,0 0 0,0 0 0,1 0 1,-1 0-1,0 0 0,0 0 0,0 0 0,0 1 0,-1-1 0,1 0 1,0 1-1,0-1 0,-1 1 0,1-1 0,-1 0 0,1 1 0,-1-1 0,0 1 1,1 0-1,-1-1-15,-14 121 5262,3-104-3668,10-19-1584,1 1 1,0-1 0,0 1-1,0-1 1,0 1 0,0-1-1,-1 0 1,1 1-1,0-1 1,0 0 0,1 1-1,-1-1 1,0 1-1,0-1 1,0 1 0,0-1-1,0 0 1,1 1 0,-1-1-1,0 1 1,0-1-1,1 1 1,-1-1 0,1 1-1,-1-1 1,0 1-1,1-1 1,-1 1 0,1 0-1,-1-1 1,1 1-1,-1-1 1,1 1 0,-1 0-1,1 0 1,-1-1 0,1 1-1,-1 0 1,1 0-1,0 0 1,-1 0 0,1 0-1,-1-1 1,1 1-1,0 0 1,-1 0 0,1 1-11,88 22-175,-84-21 164,2 0 4,0 0 1,-1 1-1,1 0 0,0 1 0,-1 0 1,0 0-1,0 0 0,0 0 0,0 1 0,-1 0 1,1 0-1,1 4 7,-6-6 61,0 1 0,-1 0 0,1-1 0,-1 1 1,0 0-1,0-1 0,0 1 0,-1-1 0,1 1 0,-1 0 0,0-1 1,0 1-1,0-1 0,0 0 0,-1 1 0,0-1 0,1 0 0,-1 0 0,0 0 1,0 0-1,-1 0 0,1 0 0,-1-1 0,1 1 0,-2 0-61,-4 7 152,0 0 0,-1-1 0,0 0 0,-1-1 0,0 0 0,-1 0 0,1-1 1,-1 0-1,0-1 0,-6 2-152,-1-6-932,17-3 641,0 0-1,0 0 1,0 1-1,0-1 1,0 0 0,1 0-1,-1 0 1,0 0-1,1 0 1,-1 0 0,1 0-1,-1 0 1,1 0-1,-1 0 1,1 0 0,0 0-1,0 0 1,-1 0-1,1 0 1,0-1 0,0 1-1,0 0 1,0 0 0,0 0-1,0 0 1,1 0-1,-1-1 1,0 1 0,1 0 291,4-26-5896</inkml:trace>
  <inkml:trace contextRef="#ctx0" brushRef="#br0" timeOffset="13708.344">3207 12305 8258,'-1'-3'460,"-1"1"0,0-1 1,1 0-1,-1 1 1,0-1-1,0 1 0,-1-1 1,1 1-1,0 0 0,-1 0 1,1 0-1,-1 0 1,0 1-1,0-1 0,1 1 1,-2-1-461,2 2 100,1-1-1,-1 1 1,0 0 0,1-1 0,-1 1 0,0 0 0,1 0 0,-1 0 0,0 0-1,1 1 1,-1-1 0,0 0 0,1 1 0,-1-1 0,1 1 0,-1-1 0,1 1 0,-1 0-1,1 0 1,-1 0 0,1 0 0,0 0 0,-1 0 0,1 0 0,0 0 0,0 0-1,0 0 1,0 1 0,0-1 0,0 1 0,0-1-100,-2 5 100,0 1-1,0-1 1,1 0 0,0 1-1,1-1 1,-1 1-1,1 0 1,1 0 0,-1-1-1,1 1 1,0 0 0,1 3-100,-1-2 56,10 123 832,6-88-477,-6-45-321,-2-10-62,0 0 0,-1 0 1,0-1-1,-1 0 1,-1 0-1,0 0 0,1-8-28,-1 7 23,61-209 170,-66 223-194,0-1-1,0 0 0,0 1 0,0-1 1,0 1-1,0-1 0,0 1 1,0-1-1,0 0 0,0 1 1,0-1-1,0 1 0,0-1 0,1 1 1,-1-1-1,0 0 0,0 1 1,0-1-1,1 1 0,-1-1 0,0 1 1,1-1-1,-1 1 0,1 0 1,-1-1-1,0 1 0,1-1 1,-1 1-1,1 0 0,-1-1 0,1 1 1,-1 0-1,1 0 0,-1-1 1,1 1-1,0 0 0,-1 0 0,1 0 1,-1 0-1,1 0 0,-1 0 1,1 0-1,0 0 0,-1 0 1,1 0-1,-1 0 0,1 0 0,0 0 1,-1 0-1,1 0 0,-1 1 1,1-1-1,-1 0 0,1 0 0,-1 1 1,1-1-1,-1 0 0,1 1 1,-1-1 1,17 33-129,27 68 313,-43-100-174,-1-1 1,1 1-1,-1-1 1,1 1-1,-1-1 0,1 1 1,0-1-1,-1 1 0,1-1 1,0 0-1,-1 1 1,1-1-1,0 0 0,0 0 1,-1 1-1,1-1 1,0 0-1,0 0 0,0 0 1,-1 0-1,1 0 0,0 0 1,0 0-1,-1 0 1,1 0-1,0-1 0,0 1 1,-1 0-1,1 0 1,0-1-1,0 1 0,-1 0 1,1-1-1,0 1 0,-1-1 1,1 1-1,-1-1 1,1 1-1,0-1 0,-1 1 1,1-1-1,-1 0 1,0 1-1,1-1 0,-1 0 1,1 1-1,-1-1-10,23-38 259,-21 35-233,10-21 62,-6 12-60,0 1-1,0 0 1,1 0 0,1 0-1,0 1 1,0 1 0,10-10-28,-16 19-5,0 0 1,0 0-1,0 0 1,0 0-1,0 0 1,0 0-1,1 1 1,-1-1-1,0 1 1,1-1-1,-1 1 1,0 0-1,1 0 0,-1 0 1,0 0-1,1 0 1,-1 1-1,0-1 1,0 1-1,1 0 1,-1-1-1,0 1 1,0 0-1,0 0 1,0 0-1,0 1 1,0-1-1,0 0 1,0 1-1,0-1 1,-1 1-1,1 0 0,-1 0 1,1-1-1,-1 1 1,1 0-1,-1 0 1,0 0-1,0 0 1,0 1-1,0-1 1,-1 0-1,1 1 5,30 30 74,-29-32-67,-1-1 0,1 1 0,0-1 1,-1 1-1,1-1 0,0 1 0,0-1 1,-1 0-1,1 0 0,0 0 0,0 0 1,-1 0-1,1 0 0,0-1 1,0 1-1,-1-1 0,1 1 0,0-1 1,-1 1-1,1-1 0,0 0 0,-1 0 1,1 0-1,-1 0 0,1 0 0,-1 0 1,0 0-1,1-1 0,0 0-7,35-44 137,-32 39-112,41-58 95,-44 64-126,0 1 0,0 0 0,0 0 0,0 0 1,-1 0-1,1 0 0,0 0 0,0 0 0,0 0 1,0 1-1,-1-1 0,1 1 0,0-1 0,0 1 1,-1 0-1,1 0 0,-1-1 0,1 1 0,0 1 1,-1-1-1,0 0 0,1 0 0,-1 0 0,0 1 1,1-1-1,-1 1 0,0-1 0,0 1 0,0-1 1,0 1-1,-1-1 0,1 1 0,0 0 0,-1 0 1,1-1-1,-1 1 0,0 0 0,1 0 0,-1 0 6,2 2-4,26 67-1399,-25-61-1750,-10-22-1189,-3-15-1387</inkml:trace>
  <inkml:trace contextRef="#ctx0" brushRef="#br0" timeOffset="14582.064">4025 11864 4057,'-3'-3'794,"0"-1"0,0 1 0,0 1 0,0-1 0,0 0 0,-1 1 0,1 0 0,-1 0 0,1 0 0,-1 0 0,0 0 0,0 1 0,0-1 0,0 1 0,0 0 0,0 1 0,0-1 0,-1 1-794,2 0 161,1 0 0,-1 0 1,0 0-1,1 1 0,-1-1 1,1 1-1,-1 0 0,0-1 1,1 1-1,-1 0 0,1 1 1,0-1-1,-1 0 0,1 1 1,0-1-1,0 1 0,0 0 1,0 0-1,0 0-161,-40 61 259,47-69-286,1 1 0,0 0 0,0 0 1,0 0-1,1 0 0,-1 1 1,1 0-1,0 0 0,0 1 0,1 0 1,-1 1-1,1-1 0,-1 1 1,1 0-1,0 1 0,0 0 0,0 1 1,0-1-1,-1 1 0,1 1 1,0-1-1,0 1 0,0 1 0,0 0 1,-1 0-1,1 0 0,-1 1 1,1 0-1,-1 0 0,0 1 0,5 4 27,-7-5-9,0 1 1,0 1-1,-1-1 0,1 1 0,-1-1 0,0 1 0,0 1 0,-1-1 0,0 0 0,0 1 0,0 0 0,0-1 0,-1 1 0,0 0 0,0 0 0,-1 1 0,0-1 0,0 0 0,0 0 0,-1 1 0,0-1 0,0 0 0,0 1 0,-1-1 0,0 0 0,0 0 0,-1 0 0,0 1 0,0-1 1,0-1-1,-1 1 0,0 0 0,0-1 0,0 1 0,-1-1 0,0 1 9,-3 5 68,0-1 0,0-1 0,-1 1 0,-1-1 0,1-1 0,-1 1 0,-1-1 0,1-1 0,-1 0 0,-1 0 0,1-1 0,-1-1 0,-8 4-68,18-9 8,-1 1 1,1 0-1,-1-1 0,0 1 1,1-1-1,-1 0 0,0 1 1,1-1-1,-1 0 0,0 0 1,1 0-1,-1 0 0,0-1 1,0 1-1,1 0 0,-1-1 1,1 1-1,-1-1 1,0 1-1,1-1 0,-1 0 1,1 0-1,-1 0 0,1 1 1,-1-2-1,1 1 0,0 0 1,0 0-1,-1 0 0,1 0 1,0-1-1,0 1 0,0-1 1,0 1-1,1-1 0,-1 1 1,0-1-1,1 1 1,-1-1-1,1 0 0,-1 1 1,1-1-1,0 0 0,0 1 1,-1-1-1,1 0 0,0 0 1,1 1-1,-1-1 0,0-1-8,6-52-2768,8-19 709</inkml:trace>
  <inkml:trace contextRef="#ctx0" brushRef="#br0" timeOffset="15272.759">4110 11399 5321,'4'7'4987,"-3"5"-3542,0-4-319,16 130 3721,-4-37-3769,-6-50-489,2 22 675,4 0 0,20 68-1264,-13-97 184,-20-44-183,0 0 1,1 0 0,-1 0-1,0 1 1,1-1 0,-1 0-1,1 0 1,-1 0 0,0 0 0,1 0-1,-1 0 1,0 0 0,1 0-1,-1 0 1,0 0 0,1 0-1,-1 0 1,0 0 0,1 0-1,-1-1 1,1 1 0,-1 0-1,0 0 1,0 0 0,1 0-1,-1-1 1,0 1 0,1 0-1,-1 0 1,0-1 0,0 1-1,1 0 1,-1 0 0,0-1-1,0 1 1,0 0 0,1-1-1,-1 1 1,0 0 0,0-1 0,0 1-1,0 0 1,0-1 0,0 1-1,0-1 1,0 1 0,0 0-1,0-1 1,0 1 0,0 0-1,0-1 1,0 1 0,0 0-1,0-1 1,0 1 0,0 0-1,0-1 1,0 1 0,-1 0-1,1-1 1,0 1 0,0 0-2,1-25 42,-1 1 1,0 0-1,-2 0 0,-1 0 1,-1 0-1,-1 0 0,-1 1 1,-1-1-1,-2-3-42,-25-39 142,34 66-143,0 1 1,0-1 0,1 1 0,-1-1 0,0 1 0,0-1 0,0 1 0,0-1 0,0 1 0,0-1 0,0 1 0,0 0 0,-1-1 0,1 1 0,0-1 0,0 1 0,0-1 0,0 1 0,-1-1 0,1 1 0,0-1 0,-1 0-1,1 1 1,0-1 0,-1 1 0,1-1 0,0 0 0,-1 1 0,1-1 0,-1 0 0,1 1 0,-1-1 0,1 0 0,-1 0 0,1 1 0,-1-1 0,1 0 0,-1 0 0,1 0 0,-1 0 0,1 0 0,-1 0 0,1 0 0,-1 0 0,1 0-1,-1 0 1,1 0 0,-1 0 0,1 0 0,-1 0 0,0 0 0,1 0 0,-1-1 0,1 1 0,0 0 0,-1 0 0,1-1 0,-1 1 0,0 0 0,2 9-4,0 1 1,0 0 0,1 0-1,1-1 1,-1 1-1,1-1 1,1 0 0,0 0-1,0 0 1,1 0-1,0 0 1,0-1 0,1 0-1,0 0 1,1-1-1,-1 0 1,1 0 0,1 0 3,-6-6-1,1 0 0,-1 0 1,1 0-1,0 0 0,-1 0 1,1 0-1,0-1 0,0 0 1,-1 1-1,1-1 0,0 0 1,0 0-1,-1 0 0,1-1 1,0 1-1,0-1 0,-1 1 1,1-1-1,0 0 0,-1 0 1,1 0-1,-1-1 0,1 1 1,-1 0-1,0-1 0,1 0 1,-1 1-1,0-2 1,51-60-19,-39 37 31,-1-1 0,-2 0 0,0 0 0,-2-1-1,-1-1 1,-1 0 0,-1 0 0,0-15-12,-3 127-275,-3-58 290,1 0 1,1 0-1,2 0 0,0 0 1,2 0-1,2 4-15,-8-28 4,0 0-1,0 0 1,0 0-1,1 0 1,-1-1-1,0 1 1,0 0 0,0 0-1,1 0 1,-1 0-1,0-1 1,1 1-1,-1 0 1,1 0-1,-1-1 1,1 1 0,-1 0-1,1-1 1,-1 1-1,1 0 1,0-1-1,-1 1 1,1-1-1,0 1 1,-1-1 0,1 0-1,0 1 1,0-1-1,0 0 1,-1 1-1,1-1 1,0 0-1,0 0 1,0 0 0,0 0-1,0 1 1,-1-1-1,1-1 1,0 1-1,0 0 1,0 0-1,0 0 1,-1 0 0,1 0-1,0-1 1,0 1-1,0 0 1,-1-1-1,1 1 1,0-1-1,0 1 1,-1-1 0,1 1-1,0-1 1,-1 1-1,1-1-3,28-43 79,65-205 57,-94 249-143,0-1 1,0 1 0,0-1 0,0 1 0,0-1 0,-1 0 0,1 1 0,0-1 0,0 1 0,1-1 0,-1 0 0,0 1 0,0-1 0,0 1-1,0-1 1,0 1 0,1-1 0,-1 0 0,0 1 0,0-1 0,1 1 0,-1-1 0,0 1 0,1-1 0,-1 1 0,1 0 0,-1-1-1,0 1 1,1-1 0,-1 1 0,1 0 0,-1-1 0,1 1 0,0 0 0,-1 0 0,1 0 0,-1-1 0,1 1 0,-1 0 0,1 0-1,0 0 1,-1 0 0,1 0 0,-1 0 0,1 0 0,-1 0 0,1 0 0,0 0 0,-1 0 0,1 0 0,-1 0 0,1 1 0,-1-1-1,1 0 8,6 49-207,-6-32 228,1-1 0,1 0 1,0 0-1,1 0 1,1 0-1,1 0 0,0-1 1,7 14-23,-13-28 6,1-1 0,-1 1-1,0 0 1,1-1 0,-1 1 0,1 0 0,-1-1 0,1 1-1,-1 0 1,1-1 0,-1 1 0,1-1 0,-1 1 0,1-1-1,0 1 1,-1-1 0,1 1 0,0-1 0,-1 0 0,1 1-1,0-1 1,0 0 0,-1 0 0,1 0 0,0 1 0,0-1 0,0 0-1,-1 0 1,1 0 0,0 0 0,0 0 0,0 0 0,-1-1-1,1 1 1,0 0 0,0 0 0,-1 0 0,1-1 0,0 1-1,0-1 1,-1 1 0,1 0 0,0-1 0,-1 1 0,1-1 0,-1 1-1,1-1 1,-1 0 0,1 1 0,-1-1 0,1 1 0,-1-1-1,1 0 1,-1 1 0,0-1 0,1 0 0,-1 0 0,0 1-1,1-2-5,16-46 137,-17 47-135,19-139-286,-23 78-2821,-3 22 646</inkml:trace>
  <inkml:trace contextRef="#ctx0" brushRef="#br0" timeOffset="15665.182">4530 11072 12443,'-8'-6'3712,"5"3"649,0 3-3496,5 7-385,-2 2-480,1 0-1457,7 8-2904,-6 0 377</inkml:trace>
  <inkml:trace contextRef="#ctx0" brushRef="#br0" timeOffset="16136.489">4934 11316 8186,'-25'-4'6338,"5"18"-3828,-9 34-1820,25-41-301,-2 4-253,1 0 1,-1 0-1,2 0 0,0 0 1,0 1-1,1 0 0,0 0 0,1 0 1,1 0-1,0 0 0,0 10-136,1-20 10,1-1 0,-1 1 0,0-1-1,1 1 1,-1-1 0,1 1 0,-1-1 0,1 0 0,0 1-1,0-1 1,-1 0 0,1 0 0,0 1 0,0-1-1,0 0 1,0 0 0,1 0 0,-1 0 0,0 0 0,0 0-1,1-1 1,-1 1 0,0 0 0,1-1 0,-1 1-1,1-1 1,-1 1 0,0-1 0,1 1 0,-1-1 0,1 0-1,-1 0 1,1 0 0,0 0 0,-1 0 0,1 0-1,-1 0 1,1-1 0,-1 1 0,0 0 0,1-1 0,-1 0-1,1 1 1,-1-1 0,0 0 0,1 1 0,-1-1-1,0 0 1,0 0 0,1 0 0,-1 0 0,0 0 0,0 0-1,0 0 1,0-1 0,-1 1 0,1 0 0,0-1-10,13-12 38,-1-2 0,-1 0 1,0 0-1,-1-1 1,-1 0-1,-1-1 1,3-8-39,18-31 80,-30 56-82,0 0 0,0 1 1,0-1-1,0 0 0,0 1 0,1-1 0,-1 1 0,0-1 1,0 0-1,0 1 0,1-1 0,-1 1 0,0-1 0,1 1 1,-1-1-1,1 1 0,-1-1 0,0 1 0,1-1 0,-1 1 1,1 0-1,-1-1 0,1 1 0,-1 0 0,1-1 0,0 1 1,-1 0-1,1-1 0,-1 1 0,1 0 0,0 0 0,-1 0 1,1 0-1,-1 0 0,1 0 0,0 0 0,-1 0 1,1 0-1,0 0 0,-1 0 0,1 0 0,0 0 0,-1 0 1,1 1-1,-1-1 0,1 0 0,-1 1 0,1-1 0,0 0 1,-1 1-1,1-1 2,13 33-123,19 101 421,-6 2-1,-6 0 1,-6 2 0,-5 21-298,-9-148 69,-1-8-51,1 0-1,-1 1 1,1-1-1,-1 0 1,0 1-1,0-1 1,0 1-1,-1-1 1,1 0-1,-1 1 1,0-1-1,0 0 1,0 1-1,0-1 1,0 0-1,-1 0 1,-1 2-18,2-5 19,-1 1 0,1-1 0,-1 0 1,1 0-1,-1 1 0,1-1 0,-1 0 1,1 0-1,-1 0 0,0-1 0,1 1 1,-1 0-1,1 0 0,-1-1 0,1 1 0,-1-1 1,1 0-1,-1 1 0,1-1 0,0 0 1,-1 0-1,1 0 0,0 0 0,0 0 1,0 0-1,-1 0 0,1-1-19,-5-2 49,-4-4-12,1-1 1,0 0-1,0-1 0,1 0 1,0 0-1,1-1 1,0 0-1,1 0 0,0 0 1,1-1-1,0 0 1,1 0-1,0 0 0,1-1 1,0 1-1,1-1 1,0 0-1,1 0 0,1 1 1,0-1-1,0 0 1,2-2-38,0 0 1,1 1 0,1 0 1,0 0-1,1 0 1,0 0-1,1 1 0,0 0 1,1 0-1,1 1 0,0 0 1,8-9-2,63-69-5822,-45 53 1640</inkml:trace>
  <inkml:trace contextRef="#ctx0" brushRef="#br0" timeOffset="16823.752">2753 13778 8770,'-4'0'747,"4"0"-566,-1 0 0,0 0 0,1 0 0,-1 0 0,1 0 0,-1 0 0,0 0 0,1 0 0,-1 0 0,1 0 0,-1 0 0,0 0 0,1-1 0,-1 1 0,1 0 0,-1 0 0,1-1 0,-1 1 0,1 0 0,-1-1 0,1 1 0,-1 0 0,1-1 0,-1 1 0,1-1 0,0 1 0,-1-1 0,1 1 0,0-1 0,-1 1 0,1-1 0,0 1 0,-1-1 0,1 1 0,0-1 0,0 0 0,0 1 0,0-1 0,0 1 0,0-1 0,0 0 0,0 1 0,0-1 1,0 1-1,0-1 0,0 0 0,0 1 0,0-1 0,1 0-181,-1-1 75,0 0 0,1 0 0,-1 0 0,1 0 0,0 0 0,-1 0 0,1 1 0,0-1 0,0 0 0,0 0 0,1 1 0,-1-1 0,0 0 0,1 1 0,-1 0 0,1-1 0,-1 1 0,1 0 0,0-1 0,-1 1 0,1 0 0,0 0 0,0 1 0,0-1 0,0 0 0,0 1 0,0-1 1,0 1-1,0-1 0,0 1 0,0 0 0,0 0 0,0 0 0,0 0 0,0 0 0,0 0 0,0 1 0,1 0-75,4 6 21,-1 1 1,0 1-1,0-1 1,-1 1-1,0 0 0,0 0 1,-1 0-1,0 1 1,-1 0-1,1 2-21,-1-3 10,65 189 229,-67-196-236,0 0 1,-1 0 0,1 0 0,0-1-1,0 1 1,0 0 0,0-1 0,1 1-1,-1 0 1,0-1 0,1 1 0,-1-1-1,1 0 1,-1 0 0,1 1 0,-1-1-1,1 0 1,0 0 0,0 0 0,0-1-1,-1 1 1,1 0 0,0-1 0,0 1-1,0-1 1,0 0 0,0 1 0,0-1-1,0 0 1,0 0 0,0 0 0,0-1-1,0 1 1,0 0 0,0-1-1,0 0 1,0 1 0,0-1 0,0 0-1,-1 0 1,1 0 0,0 0 0,0 0-1,-1 0 1,1 0 0,-1-1 0,1 1-4,7-10 21,1 0 1,-2-1-1,0 0 0,0 0 1,-1-1-1,-1 0 1,0 0-1,0-1 1,-2 1-1,1-1 1,-2 0-1,0 0 0,0-2-21,2-6 44,0-1-1,-2 0 0,0 0 0,-2 0 0,0 0 0,-1 0 1,-2 0-1,-2-15-43,4 36 16,-1-1 0,1 0 0,-1 1-1,1-1 1,-1 0 0,0 1 0,0-1 0,0 1 0,0 0 0,0-1 0,0 1 0,-1 0 0,1 0 0,-1-1 0,0 1 0,0 1-1,1-1 1,-1 0 0,0 0 0,-1 1 0,1-1 0,0 1 0,0-1 0,-1 1 0,1 0 0,-1 0 0,1 0 0,-1 0-1,1 1 1,-1-1 0,1 1 0,-2-1-16,2 2 1,1-1 1,0 1-1,-1-1 0,1 1 0,0 0 0,0-1 0,0 1 0,-1 0 1,1 0-1,0 0 0,0 0 0,0 0 0,1 0 0,-1 0 0,0 0 1,0 1-1,0-1 0,1 0 0,-1 0 0,1 1 0,-1-1 0,1 0 1,-1 1-1,1-1 0,0 0 0,0 1 0,0-1 0,0 1 0,0-1 1,0 0-1,0 1 0,0-1 0,0 1 0,1-1 0,-1 0 0,0 1-1,21 49-21,-19-49-54,0 1-1,0-1 0,0 0 1,1 0-1,-1 0 1,1 0-1,-1-1 0,1 1 1,0-1-1,-1 1 1,1-1-1,0 0 0,0 0 1,0 0-1,0 0 1,0-1-1,0 1 0,0-1 1,0 0-1,1 0 1,-1 0-1,0 0 0,0 0 1,0-1-1,2 0 76,70-35-6425,-40 9 1856</inkml:trace>
  <inkml:trace contextRef="#ctx0" brushRef="#br0" timeOffset="17207.969">3274 13508 6953,'-3'29'7113,"7"15"-4390,-2-17-1930,-1-6-282,1 0 0,1 0 0,1 0 0,0 0-1,8 18-510,-12-39 14,0 1 0,0-1-1,0 1 1,0-1 0,1 0-1,-1 1 1,0-1 0,0 0 0,1 1-1,-1-1 1,0 0 0,0 1-1,1-1 1,-1 0 0,0 1-1,1-1 1,-1 0 0,0 0 0,1 1-1,-1-1 1,0 0 0,1 0-1,-1 0 1,1 0 0,-1 0-1,0 1 1,1-1 0,-1 0 0,1 0-1,-1 0 1,1 0 0,-1 0-1,0 0 1,1 0 0,-1 0-1,1-1 1,-1 1 0,0 0 0,1 0-1,-1 0 1,1 0 0,-1 0-1,0-1 1,1 1 0,-1 0-1,0 0 1,1-1 0,-1 1 0,0 0-1,1-1 1,-1 1 0,0 0-1,0-1 1,1 1 0,-1 0-1,0-1 1,0 1-14,16-24 243,-16 23-228,7-12 62,-2 2-33,0 1 0,1 0 1,0 1-1,0-1 0,1 1 0,0 0 0,1 1 1,0-1-1,0 2 0,7-6-44,-13 12 1,0 0 1,0 0-1,0 0 0,0 0 0,0 1 1,0-1-1,0 1 0,0-1 0,0 1 1,1 0-1,-1 0 0,0 0 0,0 0 1,0 0-1,1 0 0,-1 1 1,0-1-1,0 1 0,0-1 0,0 1 1,0 0-1,0 0 0,0 0 0,0 0 1,0 0-1,0 0 0,-1 1 1,1-1-1,0 0 0,-1 1 0,2 1-1,40 55 17,-14-10 120,-29-48-133,0 1 0,0-1 0,0 0 0,1 1-1,-1-1 1,0 0 0,0 1 0,1-1 0,-1 0 0,0 1-1,1-1 1,-1 0 0,0 0 0,1 1 0,-1-1 0,0 0-1,1 0 1,-1 0 0,0 1 0,1-1 0,-1 0-1,1 0 1,-1 0 0,0 0 0,1 0 0,-1 0 0,1 0-1,-1 0 1,0 0 0,1 0 0,-1 0 0,1 0-1,-1 0 1,1 0 0,-1 0 0,0 0 0,1-1 0,-1 1-1,0 0 1,1 0 0,-1 0 0,0-1 0,1 1 0,-1 0-1,0-1 1,1 1 0,-1 0 0,0 0 0,0-1-1,1 1 1,-1 0 0,0-1 0,0 1 0,0-1 0,1 1-1,-1 0 1,0-1 0,0 1 0,0-1 0,0 1-1,0-1-3,7-29 113,-7 27-107,29-225 337,-7 174-342,-20 53-6,-1 1 0,0 0 0,1 0 0,-1 0 0,0 0 0,1 0 0,-1 0 0,1 1 0,-1-1 0,0 0 0,1 1 0,-1-1 0,0 1 0,0-1-1,1 1 1,-1 0 0,0 0 0,0-1 0,0 1 0,0 0 0,0 0 0,0 0 0,0 0 0,0 0 0,0 0 0,0 0 0,0 1 0,-1-1 0,1 0 0,-1 0-1,1 1 1,-1-1 0,1 0 0,-1 1 0,0-1 0,1 0 0,-1 1 5,0-2-1,50 125 8,-31-97 156,-13-45-296,2-9-1484,1 16-2694,-4 12 74</inkml:trace>
  <inkml:trace contextRef="#ctx0" brushRef="#br0" timeOffset="18131.52">3911 12942 9866,'-13'-38'4720,"11"31"-2243,9 27-1910,140 472 1171,-127-447-1188,-16-47-188,-3-21-14,-10-85 161,-5 0-1,-11-31-508,23 131 8,-5-36 33,-3 1 0,-1 0 1,-2 1-1,-9-17-41,22 58 1,0 1-1,0-1 1,0 0-1,0 0 1,0 1-1,0-1 1,0 0-1,-1 1 1,1-1-1,0 0 1,0 1-1,-1-1 1,1 0-1,0 1 1,-1-1-1,1 1 1,-1-1-1,1 1 1,0-1-1,-1 1 1,1-1-1,-1 1 1,0-1-1,1 1 1,-1-1-1,1 1 1,-1 0-1,0-1 1,1 1 0,-1 0-1,0 0 1,1-1-1,-1 1 1,0 0-1,1 0 1,-1 0-1,0 0 1,1 0-1,-1 0 1,0 0-1,0 0 1,1 0-1,-1 0 1,0 0-1,1 1 1,-1-1-1,0 0 1,1 1-1,-11 32-14,11-6 8,1 0 0,2 0 1,1 0-1,1 0 1,7 23 5,40 80 72,-14-85 8,-36-44-74,-1 0 0,0 0 0,1-1 0,-1 1 0,0-1 0,1 1-1,-1-1 1,1 1 0,-1-1 0,1 0 0,-1 0 0,1 1 0,-1-1 0,1 0 0,-1-1 0,1 1-1,0 0 1,-1 0 0,1-1 0,-1 1 0,0-1 0,1 1 0,-1-1 0,1 1 0,-1-1 0,0 0-1,1 0 1,-1 0 0,0 0 0,0 0 0,0 0 0,0 0 0,0 0 0,0 0 0,0 0 0,0-1-1,0 1-5,9-15 76,0-1 0,-2-1 0,0 1 0,0-1-1,-2 0 1,3-12-76,16-49 160,-3-1 0,-4 0-1,-3-2 1,-3-5-160,-6 118-59,89 380 13,-52-263-808,-9-57-4056,-24-58 885</inkml:trace>
  <inkml:trace contextRef="#ctx0" brushRef="#br0" timeOffset="-158786.944">9796 2167 3817,'-4'6'3533,"-4"18"-3550,5-17 283,-9 32-50,1 0 0,3 1 0,1 0-1,1 0 1,3 0 0,1 1 0,2 0 0,3 23-216,10 243 1364,-13-296-1342,0 1 0,1 0 1,0-1-1,0 1 0,1-1 0,1 1 0,0-1 0,0 0 0,1 0 0,1 0 0,0-1 0,0 1 1,1-1-1,2 2-22,-5-10 11,1 0 0,-1 1 0,1-1 1,-1-1-1,1 1 0,0 0 0,0-1 1,0 0-1,0 0 0,0 0 0,0-1 1,0 1-1,0-1 0,0 0 0,0 0 0,0 0 1,0 0-1,0-1 0,0 0 0,0 0 1,0 0-1,0 0 0,0-1 0,0 1 1,0-1-12,32-7 132,-20 6-122,0 1 0,0 1 0,1 1-1,-1 0 1,0 1 0,1 0 0,-1 2 0,12 3-10,-11-2-9,1 1-1,0-1 1,0 0-1,0-2 0,0 0 1,1-1-1,4-1 10,152-6 140,16-13 10,-29-8-175,-58 21 27,-92 4 12,0 0 1,0 0-1,0-2 1,0 1-1,-1-1 1,0-1-1,0 0 1,0-1-1,0 0 0,-1 0 1,0-1-1,0-1 1,5-4-15,28-14 59,-41 24-36,0 0 0,0 0 0,0 0 0,0 0 0,0 0 0,0-1 0,-1 1 0,1 0 0,-1-1 0,1 1 0,-1-1 0,0 0 0,0 1 0,0-1 0,-1 0 0,1 0 0,-1 0 0,1 1 0,-1-1 0,0 0 0,0 0-23,1-5 67,4-37 137,-2-1 0,-2 0 0,-2 0 0,-3-11-204,2 11 45,-9-178 41,13 216-54,-1 0-1,-1 0 0,0 0 1,0-1-1,-1 1 1,1 0-1,-2 0 0,1 0 1,-1 0-1,-1 0 1,1 1-1,-1-1 0,-1 1 1,1-1-1,-1 1 1,0 0-1,-1 0 1,0 1-1,0 0 0,-3-3-31,2 3 101,0 1-1,-1 0 0,1 0 0,-1 1 1,0 0-1,0 0 0,-1 1 0,1 0 1,-1 0-1,0 1 0,-6-2-100,-120-40 540,87 33-408,1 3-1,-1 1 0,0 2 0,-23 3-131,-63-8 63,-15-11-616,124 17-211,0 0 1,1-2-1,0 0 1,0-1-1,-11-7 764,-42-19-3018</inkml:trace>
  <inkml:trace contextRef="#ctx0" brushRef="#br0" timeOffset="-152944.914">8721 2178 7626,'-15'9'4456,"6"27"-3891,8-31-391,-4 48-105,3 0-1,1-1 1,3 1-1,2 0 1,5 11-69,-6-32 12,54 321 88,-55-338-92,17 69 41,-18-81-44,0 0 0,0 0 0,1 0 0,-1 0 1,1-1-1,0 1 0,-1 0 0,1-1 0,1 0 1,-1 1-1,0-1 0,0 0 0,1 0 1,0 0-1,-1 0 0,1-1 0,0 1 0,0-1 1,-1 0-1,1 0 0,0 0 0,0 0 0,1 0 1,-1 0-1,1-1-5,18 0 23,-1-2 0,1 0-1,-1-1 1,0-1 0,0-1 0,0-1 0,-1-1 0,1-1-23,-3 2 8,24-10-1,-33 11-6,0 1 0,0 1-1,0-1 1,0 1 0,1 1-1,-1 0 1,1 0-1,0 1 1,-1 0 0,1 1-1,0 0 1,0 1 0,-1-1-1,1 2 1,0 0-1,-4 1-4,0 1-1,0-1 1,-1 2-1,1-1 1,-1 0-1,0 1 1,0 0 0,0 0-1,-1 1 1,0 0-1,0-1 1,0 1-1,-1 0 1,0 1 0,0-1-1,-1 0 1,1 1-1,-1 0 1,0 4 4,20 39 29,-22-50-24,1 1 1,-1-1-1,1 0 0,0 0 0,-1 0 1,1 1-1,-1-1 0,1 0 0,0 0 0,-1 0 1,1 0-1,-1 0 0,1 0 0,0-1 1,-1 1-1,1 0 0,-1 0 0,1 0 1,0 0-1,-1-1 0,1 1 0,-1 0 0,1-1 1,-1 1-1,1 0 0,-1-1 0,1 1 1,-1-1-1,1 1 0,-1-1 0,0 1 0,1 0 1,-1-1-1,0 0 0,1 1 0,-1-1 1,0 1-1,0-1 0,0 1 0,1-1 0,-1 0 1,0 1-1,0-1 0,0 1 0,0-1 1,0 0-1,0 1 0,0-1 0,0 0-5,10-37 121,-1-1-1,-2 0 1,-1 0 0,-3-1-1,-1 0 1,-1 0-1,-5-27-120,1 10 69,-2 1 0,-2 0 0,-12-42-69,14 77 56,-1 1 1,-1 0 0,-1 0-1,-1 1 1,-1 0 0,0 0-1,-1 1 1,-1 0 0,-1 1-1,0 1 1,-11-10-57,-39-25 424,3-2-199,38 31-177,19 17-47,0 1-1,-1 0 1,0 1 0,0-1-1,0 1 1,0-1 0,0 1-1,-1 0 1,1 1 0,-1-1-1,0 1 1,1 0-1,-1 0 1,0 0 0,-4 0-1,-5 2-187,0 1-1,0 0 1,0 1 0,0 0-1,1 1 1,-1 1 0,1 0-1,-1 1 1,2 1 0,-1 0 0,0 0-1,1 1 1,1 1 0,-1 0-1,1 1 1,0 0 0,0 1 187,-15 9-1262,-38 25-1431</inkml:trace>
  <inkml:trace contextRef="#ctx0" brushRef="#br0" timeOffset="-224516.373">17733 1103 4161,'-64'-15'5922,"2"39"-3821,49-15-1987,2 0 1,-1 0-1,1 1 1,1 1 0,0-1-1,0 2 1,1 0-1,1 0 1,0 0-1,0 1 1,2 0-1,-1 1 1,2-1-1,-2 5-114,-2 11 94,1 0-1,1 0 0,1 1 0,2 0 1,1 0-1,1 17-93,4-20 5,0-1 1,2 0-1,1 0 0,1 0 1,1 0-1,1-1 0,7 12-5,-13-31 0,28 75 0,4-1-1,20 30 1,-46-92 5,1 0-1,0 0 1,2-1-1,0-1 1,1 1 0,1-2-1,0 0 1,1 0-1,0-2 1,1 1-1,1-2 1,0 0 0,1-1-1,1 0-4,117 31 83,-127-40-82,0 0 1,0 0-1,0-1 1,1-1-1,-1 1 1,0-1-1,0 0 1,1-1-1,-1 0 1,0-1-1,0 1 1,0-2-1,0 1 1,0-1 0,0 0-1,-1-1 1,0 1-1,1-2 1,-1 1-1,-1-1 1,1 0-1,1-2-1,8-12 11,-1 0 1,0-1-1,-2-1 0,0-1 0,-1 0 1,-2 0-1,0-1 0,-1 0 0,2-14-11,14-34 50,-3-1 0,-3-1-1,-4-1 1,1-25-50,-15 75 38,-1 0 0,-1 0 0,-2 1-1,0-1 1,-1 0 0,-2 1 0,0 0 0,-1 0 0,-2 1-1,0 0 1,-1 0 0,-2 1 0,0 0 0,-12-14-38,17 23 63,-1 1 0,-1 0 0,0 1 0,0-1 0,-1 2 0,0-1 0,-1 1 0,0 1 1,0 0-1,-1 1 0,0 0 0,-1 1 0,1 0 0,-1 1 0,0 0 0,0 1 0,-1 0 1,1 1-1,-1 1 0,0 0 0,0 1 0,0 1 0,1 0 0,-1 0 0,-1 2-63,1 0-55,-1 1-1,0 1 0,1 0 0,-1 1 0,1 1 1,1 0-1,-1 1 0,1 0 0,0 1 1,1 1-1,-9 7 56,-74 82-2762,5 17 73</inkml:trace>
  <inkml:trace contextRef="#ctx0" brushRef="#br0" timeOffset="-164686.822">17897 1202 14587,'206'-4'-21,"0"-9"-1,77-20 22,-155 16 40,1 5-1,0 6 0,88 9-39,183 26 69,-371-29-56,0-1-1,1-2 1,-2 0 0,1-2-1,0-2 1,17-6-13,81-17 482,-127 30-466,0-1 0,0 1 1,0 0-1,0-1 1,0 1-1,0 0 1,1-1-1,-1 1 0,0 0 1,0-1-1,0 1 1,0 0-1,0-1 0,0 1 1,-1 0-1,1-1 1,0 1-1,0 0 1,0-1-1,0 1 0,0 0 1,0-1-1,-1 1 1,1 0-1,0-1 0,0 1 1,0 0-1,-1 0 1,1-1-1,0 1 1,0 0-1,-1 0 0,1 0 1,0-1-1,-1 1 1,1 0-1,0 0 1,-1 0-1,1 0 0,0 0 1,-1-1-1,1 1 1,0 0-1,-1 0 0,1 0 1,0 0-1,-1 0 1,1 0-1,0 0 1,-1 0-1,1 0 0,0 0 1,-1 1-1,1-1 1,0 0-1,-1 0 0,1 0 1,0 0-1,-1 0 1,1 1-1,0-1 1,0 0-1,-1 0 0,1 1 1,0-1-17,-2 0 54,-39-5 461,1 3 0,-1 1 0,0 2-1,-15 3-514,-488 52 558,162-29-396,70 24-82,6 10-10,248-52-56,-1-3 0,0-2 0,-20-3-14,15-4 26,1-4-1,0-2 0,1-3 1,0-3-1,-32-13-25,81 24 4,-5-2-1,-1 0 0,0 1 0,-1 1 0,1 1 0,-1 1 0,-10 0-3,17 2-27,6 0-157,15 1-83,89 3-348,156-5 423,110-6 92,143-30 100,-82-1-54,-13 0-931,-171 34-3328,-138 19 1274</inkml:trace>
  <inkml:trace contextRef="#ctx0" brushRef="#br0" timeOffset="-140788.409">18540 2173 8010,'11'25'3955,"29"-5"-3176,-24-18-707,0 0-1,0-1 1,1 0 0,-1-2-1,0 0 1,1 0 0,-1-2-1,5-1-71,21-2 71,103-12 96,60-26-34,-21-14-94,-39-9 79,-119 52-70,1 1 0,0 1 0,1 2 0,0 1 1,0 1-1,11-1-48,-35 9 15,1-1 1,0 1-1,0 0 1,0 1-1,0-1 1,0 1-1,0 0 1,0 1-1,-1-1 1,1 1-1,0 0 1,0 0-1,0 0 1,-1 1 0,1-1-1,0 1 1,-1 0-1,0 1 1,1-1-1,-1 1 1,0 0-1,0 0 1,0 0-1,-1 0 1,3 3-16,0 11-507,-4-15-1938</inkml:trace>
  <inkml:trace contextRef="#ctx0" brushRef="#br0" timeOffset="-133238.432">18361 1299 6473,'0'-1'253,"-1"-1"-1,0 1 1,0-1-1,0 1 1,1 0-1,-2-1 0,1 1 1,0 0-1,0 0 1,0 0-1,0 0 1,-1 0-1,1 0 0,-1 0 1,1 0-1,0 1 1,-1-1-1,1 0 1,-1 1-1,0-1 0,1 1 1,-1 0-1,1 0 1,-1-1-1,0 1-252,-26 13 1338,21-4-1256,0-1 1,0 1-1,0 1 1,1-1 0,1 1-1,0 0 1,0 0-1,1 1 1,-1 2-83,-4 10 65,3-10-47,0-3-5,0 1 0,0 0-1,1 0 1,0 0 0,1 1 0,0 0 0,1-1-1,1 1 1,0 0 0,0 1 0,1-1-1,1 0 1,0 0 0,0 1 0,2-1 0,-1 0-1,1 0 1,1 0 0,0 0 0,1-1 0,2 4-13,14 21 23,2-1 0,1-1 0,2 0 0,4 1-23,-28-33 9,0 0 1,1-1 0,-1 1 0,1 0 0,0-1 0,-1 1 0,1-1 0,0 0 0,0 1-1,0-1 1,0 0 0,0 0 0,0 0 0,0 0 0,1-1 0,-1 1 0,0-1 0,0 1-1,1-1 1,-1 0 0,0 0 0,0 0 0,1 0 0,-1 0 0,0 0 0,0-1 0,1 1-1,-1-1 1,0 0 0,0 1 0,0-1 0,0 0 0,0 0 0,0 0 0,0-1 0,0 1-1,0 0 1,0-1 0,-1 1 0,1-1 0,0 0 0,-1 1 0,0-1 0,1 0-1,-1 0 1,1-2-10,96-140 1173,-88 130-1062,0-1 0,-2 0 0,1-1 1,-2 0-1,0 0 0,-1 0 1,-1-1-1,-1 1 0,2-11-111,-4 3 129,0-1 0,-2 1-1,0 0 1,-2 0 0,-1 0 0,0 0-1,-2 0 1,-1 0 0,-1 1 0,-1 0-1,-3-4-128,10 21 20,-1 1-1,0-1 0,-1 1 0,1 0 0,-1-1 0,0 1 0,0 0 0,-1 1 0,0-1 0,0 0 0,0 1 1,0 0-1,0 0 0,-1 0 0,0 1 0,0 0 0,0 0 0,0 0 0,0 0 0,-1 1 0,1 0 0,-1 0 0,1 0 1,-1 1-1,0-1 0,0 1 0,0 1 0,0-1 0,0 1 0,0 0 0,1 1 0,-6 0-19,-4 3-539,1 1-1,-1 0 0,1 1 1,0 1-1,0 0 0,-12 9 540,-27 22-2699</inkml:trace>
  <inkml:trace contextRef="#ctx0" brushRef="#br0" timeOffset="-120343.666">18996 2580 4705,'-12'-59'9031,"11"59"-8973,1 0 0,-1 0-1,1 0 1,-1-1 0,1 1 0,-1 0-1,1 0 1,-1 0 0,1 0 0,-1 0-1,1 0 1,-1 1 0,1-1 0,-1 0-1,1 0 1,-1 0 0,1 0-1,-1 1 1,1-1 0,-1 0 0,1 0-1,-1 1 1,1-1 0,0 0 0,-1 1-1,1-1 1,-1 0 0,1 1 0,0-1-1,-1 1 1,1-1 0,0 1-1,0-1 1,-1 1 0,1-1 0,0 0-1,0 1 1,0 0 0,0-1 0,0 1-1,0-1 1,0 1 0,0-1 0,0 1-1,0-1 1,0 1 0,0-1-1,0 1 1,0-1 0,0 1 0,0-1-1,0 1 1,1-1 0,-1 1 0,0-1-1,0 1 1,1-1 0,-1 0-1,0 1 1,1-1 0,-1 1 0,1-1-58,-3 18 48,1-1-1,1 1 1,1-1 0,0 1 0,2-1 0,-1 0-1,5 10-47,2-8 44,-2-24 172,-4-16 57,-1 0-1,-1-1 1,-1 1 0,-1 0-1,-1-1 1,-4-18-273,5 40 8,1 0 0,0 0 0,0 0 1,0 1-1,-1-1 0,1 0 0,0 0 1,0 0-1,-1 0 0,1 0 0,0 0 1,0 0-1,-1 0 0,1 0 0,0 0 1,0 0-1,-1 0 0,1 0 0,0 0 1,0 0-1,-1-1 0,1 1 0,0 0 1,0 0-1,0 0 0,-1 0 1,1 0-1,0 0 0,0-1 0,0 1 1,-1 0-1,1 0 0,0 0 0,0 0 1,0-1-1,0 1 0,0 0 0,-1 0 1,1-1-1,0 1 0,0 0 0,0 0 1,0-1-1,0 1 0,0 0 0,0 0 1,0-1-1,0 1 0,0 0 0,0 0 1,0 0-1,0-1 0,0 1 1,0 0-1,0 0 0,0-1 0,0 1-8,-5 22 218,-3 66-66,5-78 93,-3-32 130,5 16-328,-15-62 490,17 95-616,-1-27 80,0-1 0,0 1 0,1 0 0,-1-1 0,0 1 0,0 0 0,1-1 0,-1 1 0,0 0 0,1-1 1,-1 1-1,0 0 0,1 0 0,-1 0 0,0-1 0,1 1 0,-1 0 0,1 0 0,-1 0 0,0 0 0,1 0 0,-1 0 0,1 0 0,-1 0 0,0 0 0,1 0 0,-1 0 0,1 0 0,-1 0 0,1 0 0,-1 0 0,0 0 0,1 0 0,-1 0 0,1 0 0,-1 1 0,0-1 0,1 0 0,-1 0 0,0 1 0,1-1 0,-1 0 0,0 0 0,1 1 0,-1-1 0,0 0 0,0 1 0,1-1 0,-1 0 0,0 1 0,0-1-1,3-40 86,-4 40-85,1 1 0,0-1 0,-1 0 0,1 1 1,0-1-1,-1 0 0,1 0 0,-1 1 0,1-1 1,0 0-1,-1 0 0,1 0 0,-1 1 0,1-1 1,-1 0-1,1 0 0,-1 0 0,1 0 0,-1 0 1,1 0-1,0 0 0,-1 0 0,1 0 0,-1 0 1,1 0-1,-1 0 0,1 0 0,-1-1 0,1 1 0,-1 0 1,1 0-1,0 0 0,-1-1 0,1 1 0,-1 0 1,1 0-1,0-1 0,-1 1 0,1 0 0,0-1 1,-1 1-1,1-1 0,0 1 0,0 0 0,-1-1 1,1 1-1,0-1 0,0 1 0,0 0 0,-1-1 1,1 1-1,0-1 0,0 1 0,0-1 0,0 1 1,0-1-1,0 1 0,0-1-1,-3 13 18,4-29 23,-9-53 49,-2 93-99,-5 53-39,23-98 20,3-99 121,-11 121-94,0 0-1,0 0 1,-1 0-1,1 1 0,0-1 1,0 0-1,0 0 1,-1 0-1,1 0 0,0 0 1,0 0-1,-1 0 0,1 0 1,0 0-1,0 0 1,0 0-1,-1-1 0,1 1 1,0 0-1,0 0 1,0 0-1,-1 0 0,1 0 1,0 0-1,0 0 1,0 0-1,0-1 0,-1 1 1,1 0-1,0 0 1,0 0-1,0 0 0,0-1 2,-5 30-50,5-26 43,-16 100-17,12-124 120,5-68-88,-11 192-71,2-160 283,4 33-256,7 106-40,4-104 92,-10-54 57,-4 137-65,6-24-84,-1-36-1049,-3-18-2641</inkml:trace>
  <inkml:trace contextRef="#ctx0" brushRef="#br0" timeOffset="-117427.785">11831 10123 3577,'-1'40'7645,"-10"51"-5173,53-271-1566,-50 336-104,7-155-791,1-1-1,0 1 1,0-1 0,-1 1 0,1 0-1,0-1 1,0 1 0,0 0 0,0 0-1,0-1 1,0 1 0,0 0 0,0-1-1,0 1 1,0 0 0,0-1-1,1 1 1,-1 0 0,0-1 0,0 1-1,1 0 1,-1-1 0,0 1 0,1-1-1,-1 1 1,1-1 0,-1 1 0,0-1-1,1 1 1,-1-1 0,1 1-1,0-1 1,-1 1 0,1-1 0,-1 0-1,1 1 1,0-1 0,-1 0 0,1 0-1,0 0 1,-1 1-11,32-89 320,-1-48-247,-57 319-214,12 5-2916,6-138 694</inkml:trace>
  <inkml:trace contextRef="#ctx0" brushRef="#br0" timeOffset="-129770.028">19091 3909 2128,'6'1'6723,"-7"-4"-4817,1 3-1652,0 0-1,1 0 0,-1 0 1,0 0-1,0 0 1,0 0-1,1 0 1,-1 0-1,0 0 1,0 0-1,0 0 1,0 0-1,1 0 1,-1 0-1,0-1-253,10-41 779,-19 1 216,-1 55-292,9 30-481,13-84 120,-12 40-343,0 0 1,1 0-1,-1 1 1,0-1-1,0 0 1,0 0-1,0 0 1,1 0-1,-1 0 1,0 0-1,0 0 1,0 0 0,1 0-1,-1 0 1,0 0-1,0 0 1,0 0-1,1 0 1,-1 0-1,0 0 1,0 0-1,0 0 1,1 0-1,-1 0 1,0 0-1,0 0 1,0 0-1,1-1 1,-1 1-1,0 0 1,0 0-1,0 0 1,0 0-1,1 0 1,-1 0 0,0-1-1,0 1 1,0 0-1,0 0 1,-2 39 8,4-36 357,-1-23 9,-4 30-129,2-13-1465,2 5-2026</inkml:trace>
  <inkml:trace contextRef="#ctx0" brushRef="#br0" timeOffset="-126367.318">19248 3874 7514,'0'9'1672,"3"2"688,4-1-2151,5 7-113,3-8-8,11 2-64,0-5-8,10 0-40,4-3 0,10 3-8,-3-1 40,14-2-857,-5 9-1519,15-3 207</inkml:trace>
  <inkml:trace contextRef="#ctx0" brushRef="#br0" timeOffset="-122159.046">19053 3921 1808,'-4'3'2049,"8"-3"-313,-5 2-127,1-4-521,-2 2-408,5 2-192,-3-4-384,-3-3-1960,-1 2 495</inkml:trace>
  <inkml:trace contextRef="#ctx0" brushRef="#br0" timeOffset="-106436.269">19158 3941 7986,'-8'3'1848,"10"-2"753,-5-5-2289,3 2-8,-5 2 0,7 0 24,-2 2-24,1 4-8,4 0-88,-4 0-32,2-6-56,-1 1-32,-2 2-32,2-3-24,1 0-24,-3 10 288,7 3-3296,-8 4 1191</inkml:trace>
  <inkml:trace contextRef="#ctx0" brushRef="#br0" timeOffset="-97850.01">10233 10337 2256,'43'-23'8398,"-16"14"-6511,-25 10-1869,0 0-1,0 0 1,0-1-1,0 1 0,0-1 1,0 0-1,0 1 0,0-1 1,0 0-1,0 0 1,0 0-1,0-1 0,0 1 1,0 0-1,0-1 1,0 1-1,0-1 0,0 0 1,0 0-1,0 1 0,0-1 1,-1-1-1,1 1 1,0 0-1,-1 0 0,1-1 1,1 0-18,34-7 736,8-18-332,-10 18-172,2-16 160,-5 25-286,-1-13-53,-27 11-43,0 0 1,0 0-1,0 1 1,0-1-1,0 1 0,0 0 1,0 0-1,0 0 1,0 1-1,1 0 1,-1 0-1,0 0 0,3 0-10,-2 0 13,25-11 27,49 5-23,-5-4-30,-71 9 16,0 0 0,0 0 1,-1 0-1,1 0 0,-1 0 0,1 0 1,-1-1-1,0 1 0,1-1 1,-1 0-1,0 0 0,0 0 0,0 0 1,0 0-1,0 0 0,-1 0 0,1-1 1,-1 1-1,1-1-3,17-20 17,57-14 13,74-64 25,-57 37-47,45-37-8,-92 73-17,-31 21 15,-1-2 0,-1 1 0,0-2 0,0 0 0,0 0 0,-1-1 0,2-4 2,82-56 18,4-26 4,3 15-7,10 11-22,58-37-2,-82 58 2,-33 13 21,2 2-1,1 3 0,7 0-13,-47 24 4,0-1-1,-1-1 0,0-1 0,0 0 0,-1-1 1,-1-1-1,9-9-3,154-160-20,66-14 69,-104 92-54,-16 25-2,-106 69 5,-1 0 0,0-2 0,-1 0 0,0-1-1,-1-1 1,0 0 0,-1-1 0,6-8 2,16-15 12,1 2 0,1 2 0,45-29-12,3-4 11,253-200-73,-72 26 78,-122 108 14,37-18-30,-118 96 0,-3-2 0,39-47 0,-26 24 20,3 4 0,12-6-20,195-163-35,-16 7 80,1 4-83,-103 73 59,-114 111-7,-3-2 0,39-52-14,17-19 11,341-370 1,-257 274 6,-14 6-43,155-256 46,-182 251-30,-23 43 2,-15-25 14,-12-18 10,2 20 7,13 5-16,8 12-14,107-232-4,-200 368 16,-2-2 0,-1 0 0,-3-2 0,11-35-6,15-102 19,-33 116-4,3 2-1,28-67-14,143-249-32,-85 130 48,-45 82-8,41-74-8,-100 245 0,14-33 15,-1-1 0,-2 0-1,-2-1 1,4-27-15,-11 42-4,1 0 1,1 0-1,0 1 1,2 0-1,0 0 0,1 1 1,1 0-1,1 0 1,1 1-1,1-1 4,-9 13-14,1-1 1,-1 0-1,0 1 0,0-1 0,-1 0 1,0 0-1,0-1 0,-1 1 0,0 0 1,0-1-1,-1 1 0,0-6 14,4-28-1097,3 0-1543,1 0-122</inkml:trace>
  <inkml:trace contextRef="#ctx0" brushRef="#br0" timeOffset="-95588.624">11769 9524 4929,'1'-6'2697,"-4"14"-305,2 19-904,-1 5-1159,2 18-225,2 8-24,1 16 0,1-10 16,7 13-8,0-10-8,2 1-560,1-12-1985,-11-12 481</inkml:trace>
  <inkml:trace contextRef="#ctx0" brushRef="#br0" timeOffset="-94338.26">18823 1650 5489,'4'-12'6090,"-4"12"-6089,1-1 1,-1 0-1,0 1 0,0-1 0,0 1 0,0-1 1,0 1-1,0-1 0,1 1 0,-1-1 0,0 1 0,1-1 1,-1 1-1,0-1 0,1 1 0,-1-1 0,0 1 1,1-1-1,-1 1 0,1 0 0,-1-1 0,1 1 1,-1 0-1,1-1 0,-1 1 0,1 0 0,-1 0 1,1 0-1,-1-1 0,1 1 0,-1 0 0,1 0 0,0 0 1,-1 0-1,1 0 0,-1 0 0,1 0 0,-1 0 1,1 0-1,0 0 0,-1 0 0,1 1 0,-1-1 1,1 0-1,-1 0 0,1 1 0,-1-1 0,1 0 0,-1 0 1,1 1-1,-1-1 0,1 1 0,-1-1 0,0 0 1,1 1-1,-1-1 0,0 1 0,1-1 0,-1 1 1,0-1-1,1 1 0,-1-1 0,0 1 0,0-1 1,0 1-1,0-1 0,1 1 0,-1 0 0,0-1 0,0 1-1,14 71-160,4 251 307,19 71 133,26-36-225,-1 28-27,1 297 101,-43-570-3068,-13-82 843</inkml:trace>
  <inkml:trace contextRef="#ctx0" brushRef="#br0" timeOffset="-52406.312">14380 11548 6369,'11'-78'7559,"-11"78"-7507,0 0 0,0 0 0,0 1 1,0-1-1,0 0 0,0 0 0,0 1 0,0-1 0,-1 0 0,1 0 0,0 0 0,0 1 0,0-1 0,0 0 0,0 0 0,0 0 0,0 0 0,-1 1 1,1-1-1,0 0 0,0 0 0,0 0 0,0 0 0,-1 0 0,1 1 0,0-1 0,0 0 0,0 0 0,-1 0 0,1 0 0,0 0 0,0 0 0,-1 0 0,1 0 1,0 0-1,0 0 0,0 0 0,-1 0 0,1 0 0,0 0 0,0 0 0,0 0 0,-1 0 0,1 0 0,0 0 0,0 0 0,-1 0 0,1 0 0,0 0 0,0-1 1,0 1-1,0 0 0,-1 0 0,1 0 0,0 0 0,0 0 0,0-1-52,-8 24 540,3 0-517,1 0 0,2 0 0,0 0 0,1 0 0,2 0 0,0 1 0,1-1 0,2 0 0,0-1 1,2 1-1,0-1 0,1 0 0,4 6-23,2 8 939,-27-59 2817,-14-68-2344,-22-48-1339,50 136-77,-1 1 0,-1-1 0,1 1 0,0 0 0,-1 0 0,1 0 0,-1 0 0,1 0 0,-1 0 0,0 0 0,0 0 0,0 1 0,0-1 0,0 1 0,0-1 0,-1 1 0,1 0 0,0 0 0,-1 0 0,1 0 0,-1 0 0,1 1 0,-3-1 4,-1 24-128,28 196-123,-21-216 251,9 35 22,-9-38-21,-1 1 0,0 0 0,1-1 0,-1 1 0,1 0 0,-1-1-1,0 1 1,1-1 0,0 1 0,-1-1 0,1 1 0,-1-1 0,1 1-1,0-1 1,-1 0 0,1 1 0,0-1 0,-1 0 0,1 0 0,0 1 0,-1-1-1,1 0 1,0 0 0,0 0 0,-1 0 0,1 0 0,0 0 0,0 0-1,-1 0 1,1 0 0,0 0 0,0-1 0,-1 1 0,1 0 0,0 0 0,-1-1-1,1 1 1,0 0 0,-1-1 0,1 1 0,-1-1 0,1 1 0,0-1-1,-1 1 1,1-1-1,32-41 194,-33 42-215,0 0 1,1-1 0,-1 1-1,0-1 1,0 1-1,0-1 1,0 1 0,0 0-1,0-1 1,0 1-1,0-1 1,-1 1 0,1 0-1,0-1 1,0 1-1,0-1 1,0 1-1,0 0 1,-1-1 0,1 1-1,0 0 1,0-1-1,-1 1 1,1 0 0,0-1-1,-1 1 1,1 0-1,0 0 1,-1-1 0,1 1-1,0 0 1,-1 0-1,1 0 1,0-1 0,-1 1-1,1 0 1,-1 0-1,1 0 1,0 0 0,-1 0-1,1 0 1,-1 0-1,1 0 1,-1 0 0,1 0-1,0 0 1,-1 0-1,1 0 1,-1 0 0,1 0-1,0 0 1,-1 1-1,1-1 1,-1 0 0,1 0-1,0 0 1,-1 1-1,1-1 1,0 0 0,-1 0-1,1 1 1,0-1-1,0 0 1,-1 1 0,1-1-1,0 0 1,0 1 20,-60 51-6539,29-14 1403</inkml:trace>
  <inkml:trace contextRef="#ctx0" brushRef="#br0" timeOffset="-50659.445">13119 8488 3065,'0'-10'3948,"0"6"1613,2 9-4631,5 20-343,14 80 1227,-19 266-1673,-2-342-121,2 0 0,1 0-1,1 0 1,1 0 0,2 3-20,1 10 13,-1 0 0,-3 0 1,-2 1-1,-1-1 0,-5 38-13,2-2 88,20 124 470,-20 187 346,-3-205-126,4-86-129,-3-1 1,-11 48-650,6 44 89,8-124 60,-2-1 1,-3 0-1,-4 7-149,6-51 30,-4 12 43,2 0 0,1 0 0,2 0 0,1 1 0,2 0 0,2 18-73,7 119 1287,0-127-799,-12 28-382,3-71-185,0 0 0,0 0 0,0 0 0,-1 0 0,1-1 0,0 1 0,0 0 0,0 0 0,0 0 0,0 0 0,0 0 0,0-1 0,-1 1 0,1 0 0,0 0 0,0 0 0,0 0 0,0 0 0,-1 0 0,1 0 0,0 0 0,0-1 0,0 1 0,0 0 0,-1 0 0,1 0 0,0 0 0,0 0 0,0 0 0,0 0 0,-1 0 0,1 0 1,0 0-1,0 0 0,0 0 0,-1 0 0,1 0 0,0 0 0,0 1 0,0-1 0,0 0 0,-1 0 0,1 0 0,0 0 0,0 0 0,0 0 0,0 0 0,0 1 0,-1-1 0,1 0 0,0 0 79,-6-16-4437</inkml:trace>
  <inkml:trace contextRef="#ctx0" brushRef="#br0" timeOffset="-49889.615">12732 11950 10618,'-31'30'6806,"-4"27"-5041,31-50-1565,-24 44 298,3 1-1,2 1 1,2 2-1,-2 14-497,-79 341 914,87-337-800,15-72-112,-1 0-1,1 0 0,0 0 0,0 0 0,0 0 0,0 0 0,0 0 0,0 0 1,0 0-1,0 0 0,0 0 0,0 0 0,0 0 0,0 0 0,1 0 0,-1 0 1,0-1-1,1 1 0,-1 0 0,1 0 0,-1 0 0,1 0 0,0 0 0,-1-1 0,1 1 1,0 0-1,-1 0 0,1-1 0,0 1 0,0-1 0,0 1 0,-1 0 0,1-1 1,0 0-1,0 1 0,0-1 0,0 0 0,0 1 0,0-1 0,0 0 0,0 0 1,0 0-1,0 0 0,0 0 0,0 0 0,0 0 0,0 0 0,0 0 0,0 0 1,0 0-3,144-22 91,-113 16-168,0-2-1,-1-1 1,0-1 0,25-12 78,15-16-7728,-42 18 2394</inkml:trace>
  <inkml:trace contextRef="#ctx0" brushRef="#br0" timeOffset="-49157.025">12996 12076 5009,'21'-53'9027,"6"7"-4536,-25 63-3075,-12 14-1212,-1 0 1,-1-1-1,-2 0 0,-1-1 0,-1-1 1,-2 0-1,0-1 0,-2-1 1,-1-1-1,-22 20-204,16-22 467,27-23-460,-1 0-1,1 0 0,-1 0 0,1 0 0,-1 0 0,0 0 0,1 0 0,-1 0 0,1 0 0,-1 0 0,1 0 0,-1 0 0,0 0 0,1-1 0,-1 1 0,1 0 0,-1 0 0,1-1 0,-1 1 0,1 0 0,-1 0 0,1-1 0,0 1 0,-1-1 0,1 1 0,-1 0 0,1-1 0,0 1 0,-1-1 0,1 1 0,0-1 0,0 1 0,-1-1 0,1 1 0,0-1 0,0 1 0,0-1 0,0 0 0,0 1 0,0-1 0,0 1 0,0-1 0,0 1 0,0-1 0,0 0 0,0 1 0,0-1 0,0 1 0,0-1 0,0 1 0,1-1 0,-1 1 0,0-1 0,0 1 0,1-1 0,-1 1 0,0-1 0,1 0-6,4-26-40,1 0 1,2 1-1,0 0 0,2 0 0,1 0 0,0 1 0,13-17 40,-19 32-36,6-9-68,-10 70-280,-5-17 389,2 1 0,1-1 0,2 1-1,1-1 1,2 0 0,1 0 0,3 4-5,19 11 1,-27-48 0,1 0 1,-1 0-1,1 0 1,0 0-1,-1 0 1,1 0-1,0-1 1,0 1-1,-1 0 1,1 0-1,0-1 1,0 1-1,0-1 1,0 1-1,0-1 1,0 1-1,0-1 1,0 1-1,0-1 1,0 0-1,0 0 1,0 1-1,0-1 1,0 0-1,0 0 1,0 0-1,0 0 1,0 0-1,0 0 1,0-1-1,0 1 1,0 0-1,0 0 1,0-1-1,0 1 1,0-1-1,0 1 1,0-1-1,0 1 1,0-1-1,0 0 1,0 1-1,-1-1 1,1 0-1,0 0 1,0 1-1,-1-1 1,1 0-1,-1 0 1,1-1-2,1-3 17,-1 0 1,0 0-1,-1-1 0,1 1 1,-1 0-1,0-1 1,0 1-1,-1-1 1,1 1-1,-1 0 1,0-1-1,-1 1 0,1 0 1,-1 0-1,0 0 1,-1 0-1,1 0 1,-1 1-1,0-1 1,0 1-1,0 0 0,-1-1 1,1 2-1,-1-1 1,0 0-1,0 0-17,-17-15 30,0 1 0,-1 0 0,0 2-1,-2 0 1,-15-7-30,13 8 6,17 2-152,33 15-31,186 22 66,-164-18 35,-8 0-1589,-14-2-2794,-15-4 347</inkml:trace>
  <inkml:trace contextRef="#ctx0" brushRef="#br0" timeOffset="-48873.033">13191 11788 10674,'1'0'3473,"2"4"480,-3 7-2937,5 10-472,-1 8-368,1 9-56,1 1-24,1 7-40,-2-10 0,-7 4-336,-4-8-688,-12-8-3073,-6-15 488</inkml:trace>
  <inkml:trace contextRef="#ctx0" brushRef="#br0" timeOffset="-20012.914">13042 8514 5553,'30'-80'8577,"-30"80"-8503,0 0 0,0 0 0,0 0 1,0 1-1,0-1 0,0 0 1,0 0-1,0 0 0,0 1 0,0-1 1,0 0-1,0 0 0,0 0 0,0 1 1,0-1-1,0 0 0,0 0 1,0 0-1,0 1 0,0-1 0,0 0 1,1 0-1,-1 0 0,0 0 0,0 1 1,0-1-1,0 0 0,0 0 1,1 0-1,-1 0 0,0 0 0,0 0 1,0 1-1,0-1 0,1 0 0,-1 0 1,0 0-1,0 0 0,0 0 0,1 0 1,-1 0-1,0 0-74,-13 3 1754,3-4-358,-26-6-839,12 12-360,-57 1 31,69-4-181,0 1 0,0-1 0,0-1 0,0-1 0,0 1 0,-1-2 0,1 0 0,0 0 0,0-1 0,0 0 0,-8-4-47,12 5 5,0 0 0,0 0 1,0 0-1,0 1 0,0 0 0,-1 1 1,1 0-1,0 0 0,0 1 0,0 0 1,0 0-1,1 1 0,-4 1-5,-42 10 1,-63-10 59,94-5-64,-1 1-1,1 1 0,0 1 1,-1 1-1,1 1 0,-6 3 5,2-2-16,4-1 23,0 0-1,0-2 0,0-1 1,0-1-1,-1 0 0,1-2 1,0 0-1,-19-6-6,-143-26 29,25 25-7,43 15-37,-58-3 44,-41-26-11,149 21-22,0-3 1,1-2-1,-4-4 4,-52 3-13,-50 12 26,40-12-4,88 5-38,0 2-1,0 1 0,1 3 0,-30 5 30,-37 2-31,-84 4 96,156-13-70,0 2-1,0 1 1,0 2 0,-10 4 5,-81 16-88,109-21 97,-1-1 1,0-1-1,0-1 1,0 0-1,0-1 1,0-1-1,0-2 1,-16-2-10,10-1 7,-4-3 9,-1 2-1,0 1 1,1 1-1,-1 2 1,-21 2-16,-276 33-23,191-36 35,-157 4 74,258 1-110,0 2 1,0 1-1,1 2 1,-1 2-1,-25 9 24,-68 18-24,106-32 28,-1-1 0,1-1 0,-1-1 0,0-2 0,1 0 0,-1-1 0,1-1-1,-1-1 1,1-2 0,0 0 0,1-1 0,-4-3-4,10 5 1,-1 0 1,1 1-1,-1 1 0,0 0 1,0 1-1,0 1 0,0 1 1,0 0-1,0 1 0,0 1 1,0 0-1,0 2 0,0 0 1,0 1-2,-15 6 4,-60 10 28,76-26-33,16 5-3,0 0 0,0 0 0,0 1-1,0-1 1,0 0 0,1 0 0,-1 0 0,0 1 0,0-1 0,0 0-1,0 0 1,0 1 0,0-1 0,0 0 0,0 1 0,0-1 0,0 0-1,0 0 1,0 1 0,0-1 0,0 0 0,0 0 0,0 1 0,0-1-1,0 0 1,-1 0 0,1 1 0,0-1 0,0 0 0,0 0 0,0 0 0,-1 1-1,1-1 1,0 0 0,0 0 0,0 0 0,0 1 0,-1-1 0,1 0-1,0 0 1,0 0 0,-1 0 0,1 0 4,0 35-5560,-7-22 1721</inkml:trace>
  <inkml:trace contextRef="#ctx0" brushRef="#br0" timeOffset="-18605.296">6173 8263 4865,'-21'-49'10610,"14"76"-8233,8 18-2344,1-1 0,3 1 0,2-1 0,5 17-33,-11-54 11,0-4 1,-1 0-1,1 0 1,-1 0-1,1 0 1,0 0-1,0 0 1,1 0 0,-1 0-1,0 0 1,1 0-1,0-1 1,0 1-1,-1-1 1,2 1-1,-1-1 1,2 2-12,6-8 148,5-12 13,-1-1 0,-1 0 0,0-1 0,-2-1 0,0 0 0,-1 0 0,1-5-161,98-231 401,-97 226-425,-12 29 22,0 0 0,0 1 1,0-1-1,0 0 0,0 0 0,0 1 0,1-1 0,-1 0 0,0 0 0,0 0 0,0 1 0,0-1 1,0 0-1,0 0 0,1 0 0,-1 1 0,0-1 0,0 0 0,0 0 0,0 0 0,1 0 0,-1 1 0,0-1 1,0 0-1,1 0 0,-1 0 0,0 0 0,0 0 0,0 0 0,1 0 0,-1 0 0,0 0 0,0 0 1,1 0-1,-1 0 0,0 0 0,0 0 0,1 0 0,-1 0 0,0 0 0,0 0 0,1 0 0,-1 0 1,0 0-1,0 0 0,0 0 0,1-1 0,-1 1 0,0 0 0,0 0 0,0 0 0,1 0 0,-1 0 1,0-1-1,0 1 0,0 0 0,0 0 0,0 0 0,1-1 0,-1 1 2,3 26-80,1 200 149,-4-226-65,0 1 0,-1 0 0,1 0 0,0 0 0,-1 0 0,1 0 0,0-1 0,0 1-1,0 0 1,0 0 0,0 0 0,0 0 0,0 0 0,0 0 0,1 0 0,-1 0 0,0-1 0,0 1 0,1 0 0,-1 0 0,0 0 0,1 0 0,-1-1 0,1 1 0,-1 0 0,1-1 0,0 1 0,-1 0 0,1-1 0,-1 1-1,1 0 1,0-1 0,0 1 0,-1-1 0,1 1 0,0-1 0,0 0 0,0 1 0,0-1 0,-1 0 0,1 0 0,0 1 0,0-1 0,0 0 0,0 0 0,0 0 0,0 0 0,0 0 0,0 0 0,-1 0 0,1-1 0,0 1-1,0 0 1,0 0 0,0-1 0,0 1 0,-1-1 0,1 1-4,54-116 422,25-66-88,-69 169-324,-12 35-72,-1-6 1121,7-16-3625,3-6 805</inkml:trace>
  <inkml:trace contextRef="#ctx0" brushRef="#br0" timeOffset="-17873.229">6993 7688 7562,'6'-10'6154,"-14"36"-4141,-217 475 1411,212-482-3050,5-24 29,2-36-37,9-42-1344,4 0 0,3 1-1,5-5 979,-14 78-219,0 2 127,3-12-916,1 28 341,36 149 772,-38-150-66,1 0-1,0 0 0,1 0 0,-1 0 1,2-1-1,-1 1 0,1-1 1,0-1-1,0 1 0,1-1 0,0 0 1,0-1-1,1 1 0,-1-1 0,1-1 1,7 4-39,-5-3 127,-1-1 615,-16-10 916,-195-117-582,177 106-1117,41 10-299,245-14-60,-218 7-3609,-26 4 1050</inkml:trace>
  <inkml:trace contextRef="#ctx0" brushRef="#br0" timeOffset="-17639.546">6961 7310 9802,'6'-3'3113,"-6"3"408,-2 2-2737,4 10-536,8 3-320,3 17-16,-3 8 0,10 16 48,-6-2 64,-4 13 0,-2-9 16,1-7 80,-3-14-528,9-22-3041,-4-29 896</inkml:trace>
  <inkml:trace contextRef="#ctx0" brushRef="#br0" timeOffset="24486.943">13137 8439 5385,'2'2'7795,"-10"41"-6704,1 10-634,2 1 1,2 0-1,3 0 1,3 12-458,-1 9 192,19 277 764,30 147-845,-40-275 395,-14-220-113,-1-20-173,-10-98-48,6-1 1,5 0-1,5-31-172,23-318 123,-23 445-116,-2-1 1,0 0-1,-1 1 1,-1-1 0,-1 1-1,0-1 1,-2 1-1,0 0 1,-5-9-8,10 28-5,0 1 1,0 0 0,0-1-1,0 1 1,0 0 0,0-1-1,-1 1 1,1 0 0,0-1-1,0 1 1,-1 0 0,1-1-1,-1 1 1,1 0 0,0-1-1,-1 1 1,1-1 0,-1 1-1,1-1 1,-1 1 0,0-1-1,1 0 1,-1 1-1,1-1 1,-1 0 0,0 1-1,1-1 1,-1 0 0,0 0-1,1 1 1,-1-1 0,0 0-1,0 0 1,1 0 0,-1 0-1,0 0 1,1 0 0,-1 0-1,0 0 1,1 0 0,-1 0-1,0-1 1,0 1 0,1 0-1,-1 0 1,0-1 0,1 1-1,-1 0 1,1-1-1,-1 1 1,0-1 0,1 1-1,-1-1 1,1 1 0,-1-1-1,1 1 1,0-1 0,-1 1-1,1-1 1,-1 0 0,1 1-1,0-1 5,3 138-352,7 312 476,-10-441-48,-1-15-19,1-17-3,17-314 118,0-124-11,-20 405-130,3 57-33,1 0 0,-1 0 0,0 1 0,0-1 0,0 0 0,0 1 0,0-1 0,0 0 0,0 0-1,0 1 1,0-1 0,0 0 0,0 1 0,0-1 0,0 0 0,0 1 0,0-1 0,0 0 0,0 1 0,-1-1 0,1 0 0,0 0 0,0 1 0,0-1 0,0 0-1,-1 0 1,1 1 0,0-1 0,0 0 0,0 0 0,-1 0 0,1 1 0,0-1 0,0 0 0,-1 0 0,1 0 0,0 0 0,-1 1 0,1-1 0,0 0 0,0 0-1,-1 0 1,1 0 0,0 0 0,-1 0 0,1 0 0,0 0 0,-1 0 0,1 0 0,0 0 0,0 0 0,-1 0 0,1 0 0,0 0 0,-1 0 0,1-1 0,0 1-1,-1 0 1,1 0 0,0 0 0,0 0 0,-1-1 0,1 1 0,0 0 2,-41 317-364,22-123 292,-33 168 155,48-332-57,2 0 0,2 0 1,0 1-1,5 26-26,-4-50 82,-2-16-11,0-12-7,0-224 248,15-62-312,0 38 101,-13 244-93,-8-69 32,-4 125-194,17 50 274,30 140-518,-32-183 355,46 453 173,-41-440 62,-21-221-192,-11-302-1828,22 458 1741,1-8-36,-1 1 0,-1-1 1,-1 0-1,-1 1 0,-1 0 0,0 0 0,-6-12 123,-3 12-73,13 21 70,1-1-1,0 1 1,-1 0-1,1 0 1,0 0-1,-1-1 1,1 1-1,-1 0 1,1 0-1,0 0 1,-1 0-1,1 0 1,-1 0-1,1 0 1,0 0-1,-1 0 0,1 0 1,-1 0-1,1 0 1,-1 0-1,1 0 1,0 0-1,-1 1 1,1-1-1,0 0 1,-1 0-1,1 0 1,-1 1-1,1-1 1,0 0-1,0 0 1,-1 1-1,1-1 1,0 0-1,-1 0 1,1 1-1,0-1 1,0 1-1,-1-1 1,1 0-1,0 1 0,0-1 1,0 0-1,0 1 1,0-1-1,0 1 1,-1-1-1,1 0 1,0 1-1,0-1 1,0 1-1,0-1 1,0 0-1,1 1 1,-1-1-1,0 1 1,0-1-1,0 0 1,0 1-1,0-1 4,-7 158-462,8-109 409,26 303 83,-20-295-26,14 189-504,-21-231-1981,-3-24 171</inkml:trace>
  <inkml:trace contextRef="#ctx0" brushRef="#br0" timeOffset="31071.106">8352 1654 3873,'9'7'5220,"-8"15"-2862,-1-12-1786,14 155 1933,-5-73-2434,4 1-1,4-1 0,4-1 1,10 18-71,-14-52 10,31 147 19,-36-111-15,43 244-7,-33-259 3,3-1-1,4-1 1,15 24-10,-27-55 169,-2 1 0,-2 1 0,6 43-169,-5-23 183,-6-34-87,2 0 0,1-1 0,2 0 0,1-1 0,7 9-96,-3-5 24,-2 2 1,-2-1 0,-1 2-1,8 37-24,-6-11 36,3-2 0,3 0-1,20 42-35,30 55 48,21 9-1,118 252 18,-130-300 10,7 32 370,157 426 720,-94-267-719,-131-261-436,6 18 21,3-1-1,28 46-30,5 2 73,-34-61 17,2-1 0,33 43-90,-43-74 2,1-2-1,0-1 1,2 0-1,0-2 0,1 0 1,1-2-1,7 4-1,55 38 28,-65-43-30,0 0 1,1-1-1,1-1 0,0-2 1,0 0-1,11 3 2,-8-3 1,-1 1-1,-1 1 0,0 1 1,-1 2-1,0 0 0,-1 2 0,45 28-11,114 54 7,-108-72-7,-34-14 20,-2 1 1,0 3-1,-1 0 1,29 20-10,27 33 13,-64-46-11,1-2 1,1-1 0,1-1 0,2-1-3,87 27 1,-69-22 7,-1 1-1,-1 3 1,35 27-8,-16-5-2,127 82-7,2-15 34,-176-101-25,0-2 0,1 0-1,1-1 1,0-1 0,0-2-1,1 0 1,0-1 0,16 2 0,-12-4 8,0 2-1,0 0 1,-1 2 0,-1 1 0,0 1 0,0 2-1,-1 0 1,0 3-8,43 22 16,77 38 12,131 22 0,-167-56-6,2-5-1,44 7-21,-68-22 1,-2 4-1,28 15 0,452 179 28,-461-191-41,1-4 0,1-6 0,66 5 13,-168-26-1,481 112 12,-394-99-12,0-4-1,30-2 2,-29-1-1,0 4-1,-1 4 0,51 16 2,-30-8 11,1-5-1,112 3-10,-148-18-2,0 5 0,-1 2-1,0 4 1,-1 3-1,56 20 3,86 33-1,92-2 22,-120-17-21,142 30 8,-69-12 10,-134-40-26,1-5 1,12-5 7,173 52-4,-146-55 41,-149-12-34,36 3 64,0 2-1,-1 3 1,0 2 0,-1 3 0,28 13-67,-23-2-551,-22-6-2670,-9-2-670</inkml:trace>
  <inkml:trace contextRef="#ctx0" brushRef="#br0" timeOffset="36824.822">13051 8600 5905,'12'-59'9316,"-18"189"-7755,25 460-903,5-275-357,-25-550 487,40-267-678,-38 487-102,-9-65 52,8 80-59,0-1 0,0 1 0,0-1 0,0 1 0,0-1 0,-1 1 0,1 0 0,0-1 0,0 1 0,-1-1 0,1 1 0,0 0 0,0-1 0,-1 1 0,1 0 0,0-1 0,-1 1 0,1 0 0,0-1 1,-1 1-1,1 0 0,-1 0 0,1 0 0,0-1 0,-1 1 0,1 0 0,-1 0 0,1 0 0,-1 0 0,1 0 0,-1 0 0,1 0 0,0 0 0,-1 0 0,1 0 0,-1 0 0,1 0 0,-1 0 0,1 0 0,-1 0 0,1 0 0,0 1 1,-1-1-1,1 0 0,-1 0 0,1 0 0,0 1 0,-1-1 0,1 0 0,0 1 0,-1-1 0,1 0 0,0 1 0,-1-1 0,1 0 0,0 1 0,0-1 0,-1 0 0,1 1 0,0-1 0,0 1 0,0-1 0,0 1 0,-1-1 0,1 1 1,0-1-1,0 0 0,0 1-1,-12 31-58,7-3-6,0 1 1,2 0-1,1 0 1,2 24 63,0-24-38,6 482-27,1-387 223,-10-188 82,-13-373 62,11-45-309,3 466-116,0 23-64,-3 26-58,5 28 189,2 0-1,2 0 0,4-1 0,4 13 57,8 62-150,-6 67-946,-16-66-2621,-3-45 736</inkml:trace>
  <inkml:trace contextRef="#ctx0" brushRef="#br0" timeOffset="38620.795">13056 8506 8490,'-13'3'7695,"14"31"-7684,0-21 435,3 285 9,0-402 696,-6-83-768,-6 257-230,-11 181-80,29-382 337,-10 1-296,-9 149-103,-20 194 37,59-435 399,-31 215-440,0 12-10,-2 14-18,-5 74 3,4 0 1,6 39 17,1-129 70,-1-27 5,-1 17-68,22-254 253,-33 511-500,9-233 291,0-26 32,1-32 16,5-209 127,-5 244-467,1 33 97,-1-6 86,-1 39 118,-8-100 571,-5-65-359,6 149-570,-1 25 321,7-114-330,5 3-962,-13 44 438,8-85-423,2 83 1251,0 0 0,0 0 0,0 0 0,0 1 0,0-1-1,0 0 1,-1 0 0,1 0 0,0 0 0,0 0 0,0 0 0,0 0-1,-1 0 1,1 0 0,0 0 0,0 0 0,0 0 0,0 0 0,-1 0-1,1 0 1,0 0 0,0 0 0,0 0 0,0 0 0,-1 0 0,1 0-1,0 0 1,0 0 0,0 0 0,0 0 0,0-1 0,-1 1 0,1 0-1,0 0 1,0 0 0,0 0 0,0 0 0,0 0 0,0-1 0,-1 1-1,1 0 1,0 0 0,0 0 0,0 0 3,-6 18-36,-21 100 2096,28-113-3778,1-9 1080</inkml:trace>
  <inkml:trace contextRef="#ctx0" brushRef="#br0" timeOffset="39883.154">12924 8561 5921,'-2'2'3925,"1"-2"-1177,2 7-1176,-15 262 285,28-354-654,-4 26-1085,-2 0 0,-3 0 0,-2-14-118,-8 53-8,-6 78-36,-53 385 245,59-426 107,6-39-61,83-399 240,-94 460-667,-32 244 416,39-266 182,3-35-84,40-267 279,-39 273-694,-2 31-31,-9 200 101,23-376 419,-6 39-345,-17 149-291,2 21 215,3 0 0,2 0 0,4 48 13,18-154-7631,-10 34 2784</inkml:trace>
  <inkml:trace contextRef="#ctx0" brushRef="#br0" timeOffset="152304.778">18 9275 9090,'-13'-6'5107,"13"6"-5041,0 0-1,1 0 1,-1 0 0,0 0 0,0 0 0,1 0 0,-1 0 0,0 0 0,1-1 0,-1 1 0,0 0 0,0 0 0,1 0 0,-1-1 0,0 1-1,0 0 1,1 0 0,-1-1 0,0 1 0,0 0 0,0 0 0,1-1 0,-1 1 0,0 0 0,0-1 0,0 1 0,0 0 0,0 0 0,0-1-1,0 1 1,0 0 0,0-1 0,0 1 0,0 0 0,0-1 0,0 1 0,0 0 0,0-1 0,0 1 0,0 0 0,0-1 0,0 1 0,0 0 0,-1-1-1,1 1 1,0 0 0,0 0 0,0-1 0,0 1 0,-1 0-66,77-31-106,1 3 0,1 4 0,1 3 0,70-8 106,-68 16-19,407-56-37,42-8 19,-218 21 58,16-17-21,59-18 8,-293 74 2,0 3-1,1 5 0,9 4-9,384 21 119,-465-15-72,1-2 0,0 0 0,-1-1 0,0-2 0,1 0 0,-1-2 0,-1 0 0,4-3-47,-23 8 61,0 0-1,0-1 1,0 1 0,0-1 0,0 0-1,0 0 1,0 0 0,-1 0-1,1-1 1,-1 1 0,1-1 0,-1 1-1,0-1 1,0 0 0,0 0-1,-1 0 1,1 0 0,-1 0 0,1 0-1,-1-1 1,0 1 0,0 0-1,0-3-60,-3-2 418,-4 20-492,-5 22-1108,-6 8-2210</inkml:trace>
  <inkml:trace contextRef="#ctx0" brushRef="#br0" timeOffset="154737.275">2822 14464 8554,'-28'25'817,"16"-13"-234,0 0 0,-1-1 0,-1-1-1,0 0 1,0 0 0,-1-2 0,-14 6-583,-48 8 889,63-21-801,28-5-54,2 0-30,94-23 88,74-1-51,-105 16-60,0-4-1,-1-3 1,-1-4 0,8-6 19,32-20-12,-3-5 0,46-32 12,265-181 50,12-16 33,-303 205-50,3 6 1,6 5-34,-72 34 48,1 3 0,2 3 0,0 3 0,2 3 0,52-5-48,-115 24 28,-1 1-1,1 0 1,0 1 0,-1 0-1,1 1 1,0 1 0,-1 0 0,0 0-1,6 3-27,-35-9-1688,-16-10-1081</inkml:trace>
  <inkml:trace contextRef="#ctx0" brushRef="#br0" timeOffset="190129.627">7314 8728 8106,'11'4'4717,"24"-14"-4559,-34 9-16,11-5-89,0 1 1,1 0 0,-1 1-1,1 1 1,0-1 0,0 2-1,0 0 1,0 1 0,0 0-1,1 1 1,-1 0 0,0 1-1,4 1-53,109 38 1007,-120-37-972,0-1 0,0 1 0,0-1 0,0 0 0,0-1 0,0 0 0,0 0 0,1 0 0,-1-1 0,0 0 0,1 0 0,-1 0 0,0-1 0,0 0 0,1 0 0,-1-1 0,0 1 0,0-1 0,0-1 0,-1 1 0,3-2-35,1 0 63,1 0 0,-1 0 1,1 1-1,0 0 0,0 1 0,1 0 1,-1 1-1,0 0 0,0 0 0,1 1 1,-1 1-1,1 0-63,17 2 103,0 0 0,0-2 0,0-1 0,0-1 0,0-1 0,0-2 0,24-6-103,52-30 87,-96 38-88,0 1 1,-1 0-1,1 0 1,0 0-1,0 1 1,0 0-1,0 1 0,0-1 1,0 2-1,0-1 1,0 1-1,-1 0 1,6 3 0,23 4-4,119-4-2,-117-7 18,0-2 1,0-2 0,36-9-13,64-10 15,166-4-3,-194 21-7,-1-5 0,21-9-5,-79 13-1,-26 5 4,0 1-1,0 1 1,0 1-1,0 1 1,0 1-1,21 5-2,23 6-1,-28-3 1,0-2-1,0-2 1,0-1 0,1-2 0,0-2-1,9-3 1,78-18 45,-73 10-8,1 3 0,1 2 0,8 2-37,402 18 344,-310-22-322,-145 6-24,114-16 20,0 6 0,57 4-18,-83 7 4,1-4 0,61-14-4,-83 10-1,0 2 0,0 5-1,54 5 2,33 14 18,-80-6-6,-62-7-9,1-1 0,0 0 0,0-2 0,1-1-1,14-3-2,-4-3 12,-26 4 14,0 0-1,-1 0 1,1 1-1,0 0 1,0 1-1,0 1 1,0-1 0,9 3-26,-11 2 97,-9-6-80,0 1-1,0 0 0,0-1 0,0 1 0,0 0 0,0 0 0,1-1 0,-1 1 0,0 0 0,0 0 0,0-1 0,0 1 0,0 0 0,1 0 0,-1-1 0,0 1 0,0 0 0,0 0 0,1 0 0,-1 0 0,0-1 0,0 1 0,1 0 0,-1 0 0,0 0 0,0 0 1,1 0-1,-1 0 0,0 0 0,0-1 0,1 1 0,-1 0 0,0 0 0,0 0 0,1 0 0,-1 0 0,0 0 0,1 0 0,-1 1 0,0-1 0,0 0 0,1 0 0,-1 0 0,0 0 0,0 0 0,1 0 0,-1 0 0,0 0 0,0 1 0,1-1 0,-1 0 0,0 0 1,0 0-1,0 1 0,1-1 0,-1 0 0,0 0 0,0 1-16,-2-3 33,0 0-1,0 0 1,0 0 0,0 1 0,0-1-1,0 1 1,-1-1 0,1 1 0,-1 0 0,1 0-1,-1 0 1,1 0 0,-1 1 0,1-1 0,-1 1-1,0 0 1,1-1 0,-1 1 0,0 0-1,1 0 1,-1 1 0,0-1 0,1 1 0,-1-1-1,1 1 1,-1 0 0,1 0 0,-1 0 0,-2 1-33,-86 11-354,-38-2-1023,-620-2 306,653-6 1043,0-4 0,0-4 0,-45-11 28,-305-39-111,176 13 119,-2 2 57,9 4 19,7 14-49,58 2-102,101 7-31,0 5 0,-1 4 0,-84 7 98,-464 88-143,588-90 151,-1-2 1,1-3-1,-19-6-8,-95-5 27,-238 22 142,145-7 243,136 3-149,42 11-24,78-11-727,15 10-282,-19-15-1297,-10 1-3177,9-9 1678</inkml:trace>
  <inkml:trace contextRef="#ctx0" brushRef="#br0" timeOffset="191000.111">5751 8588 6161,'-14'-65'9713,"14"65"-9644,0 0 0,-1 0 0,1 0 0,0 0 0,-1 0 0,1 0 0,0 0 0,0 0 0,-1 0 0,1 1 0,0-1 0,0-1 1,-1 1-1,1 0 0,0 0 0,-1 0 0,1 0 0,0 0 0,0 0 0,-1 0 0,1 0 0,0 0 0,0 0 0,-1-1 0,1 1 0,0 0 0,0 0 0,0 0 0,-1-1 0,1 1 0,0 0 0,0 0 0,0 0 0,0-1 0,-1 1 0,1 0 0,0 0 0,0-1 0,0 1 1,0 0-1,0 0 0,0-1 0,0 1 0,0 0 0,0-1 0,0 1 0,0 0-69,12 127 77,-7-79-36,-2 0 0,-2 0 0,-2 0-1,-2 0 1,-6 27-41,7-66-74,0-1 0,0 1 0,-1-1 0,0 0 0,-1 0 0,0 0 0,0 0 0,-1 0 0,0-1 0,0 0 0,0 0 0,-1 0 0,0-1 0,-1 0 0,1 0-1,-1 0 1,-1-1 0,1 0 0,0-1 0,-1 1 0,0-2 0,0 1 0,-1-1 0,1 0 0,-9 2 74,15-5-277,0 0 1,-1 1-1,1-1 1,-1 0-1,1 0 1,0 0-1,-1-1 0,1 1 1,0 0-1,-1-1 1,1 0-1,0 1 0,0-1 1,0 0-1,-1 0 1,1 0-1,0-1 0,0 1 1,0 0-1,-1-2 277,-26-29-3719</inkml:trace>
  <inkml:trace contextRef="#ctx0" brushRef="#br0" timeOffset="191339.586">5251 8728 9202,'-39'-9'6604,"45"-19"-5116,75-118-988,42-51-500,-36 81-33,-86 115 27,0-1 0,0 1 0,1 0 0,-1 0 0,1 0-1,-1 1 1,1-1 0,-1 0 0,1 0 0,-1 1 0,1-1 0,0 1 0,-1 0 0,1-1-1,0 1 1,-1 0 0,1 0 0,0 0 0,-1 0 0,1 0 0,0 0 0,0 1-1,-1-1 1,1 0 0,-1 1 0,1 0 0,0-1 0,-1 1 0,1 0 0,-1 0 0,1-1-1,-1 1 1,0 1 0,1-1 0,-1 0 0,1 1 6,43 52-93,-36-41 114,65 80 155,-68-84-231,0 0 0,0 1 0,-1 0 0,0 0 1,-1 0-1,0 1 0,0-1 0,-1 1 0,-1 0 0,1 8 55,3 66-3529,-9-25 644</inkml:trace>
  <inkml:trace contextRef="#ctx0" brushRef="#br0" timeOffset="216767.036">7017 7242 8666,'-84'-18'4535,"-44"17"-3324,124 1-1216,-57 3-35,0 4 0,1 2 0,0 2 0,-53 19 40,82-20 55,1 1 0,1 1 0,0 1-1,1 2 1,0 1 0,1 1 0,1 1 0,1 1 0,0 2 0,2 0-1,0 1 1,1 2 0,2 0 0,0 1 0,-3 9-55,-14 26 40,2 2 0,2 1 1,4 2-1,2 1 0,-1 16-40,10-30 3,3 0-1,2 1 1,3 0-1,2 1 1,2 0-1,3 0 1,2 0-1,4 30-2,-2-71-1,0 0 0,1 0-1,1-1 1,0 1 0,0-1-1,2 0 1,-1 0 0,2 0-1,-1 0 1,1-1 0,1 0-1,0 0 1,1-1 0,0 0-1,1 0 1,-1-1 0,6 4 1,-4-6-1,1-1 1,-1 0 0,1-1-1,0 0 1,1-1-1,-1 0 1,1 0 0,0-1-1,0-1 1,-1 0 0,2-1-1,-1 0 1,0-1 0,0 0-1,1-1 1,14-2 1,0 0 0,0-2-1,0-2 1,-1 0 0,0-1-1,11-7 0,31-15 20,-1-3-1,-2-4 1,-1-2-1,-2-3 1,17-17-20,9-16 35,-3-3 0,-4-4 0,19-29-35,-42 44 43,-3-2-1,-3-2 1,-4-2 0,20-42-43,-63 107 83,0 0 0,0 0 0,-1 0 0,0-1 1,-1 0-1,1 1 0,-2-1 0,1-1 0,-1 1 1,-1 0-1,0-1 0,0 1 0,-1 0 0,0-1 0,0 1 1,-1-1-1,0 1 0,-1 0 0,0 0 0,-1-1 1,1 1-1,-2 1 0,1-1 0,-5-5-83,0 4 116,-1 1-1,-1 0 1,0 1 0,0 0-1,0 1 1,-1 0 0,0 1-1,-1 0 1,0 0 0,1 1-1,-1 1 1,-1 0 0,1 1 0,-1 0-1,-2 0-115,-15-1-89,1 1 0,-1 1 0,0 1 0,0 2-1,0 1 1,0 1 89,-11 4-792,0 1-1,1 2 0,0 2 0,1 2 0,1 1 0,-27 16 793,-117 68-3622</inkml:trace>
  <inkml:trace contextRef="#ctx0" brushRef="#br1" timeOffset="421650.07">14559 11123 4785,'-43'-67'5185,"-37"-20"-2786,60 76-2272,0 1-1,-1 1 0,0 1 1,0 1-1,-1 0 1,0 2-1,0 1 0,0 0 1,-1 2-1,1 0 1,-1 2-1,-4 1-126,23-1 13,-293-6 767,74 12-128,0 10 0,-37 15-652,155-11 138,1 4-1,-11 8-137,39-10 12,0 3-1,2 3 1,1 4 0,-2 5-12,26-8-5,2 1 1,1 3-1,2 1 1,1 3 0,2 1-1,-3 7 5,4 0-7,3 1 0,1 2 0,3 1 0,1 2 0,3 2-1,1 3 8,8-11-4,3 0 0,1 0 0,2 2 0,2 0 0,2 0-1,3 1 1,1 0 0,3 7 4,2-10-2,1 0 0,3 0 0,2-1 0,2 1 0,2-1 1,1 0-1,3-1 0,1-1 0,3 3 2,5 7-8,2-1 0,2-1 0,2-1 1,3-1-1,1-2 0,3-1 0,8 6 8,-15-20-4,1-2 0,2-1 0,0-1 0,2-2-1,0-1 1,2-2 0,1-2 0,0 0 0,2-3 0,7 2 4,13 0 5,0-3 0,0-2 0,2-2 0,0-3 0,0-3 1,0-3-1,8-2-5,1-4 10,1-4 0,-1-2 0,65-19-10,-44 4 10,-2-5-1,-1-3 0,-1-3 0,-2-5 0,36-24-9,-6 0 13,-2-4 0,35-33-13,-66 38 10,-3-3-1,-3-4 0,-3-4 1,-3-2-1,8-18-9,-34 34 47,-4-3-1,-2 0 1,-3-3 0,7-22-47,-15 25 167,-2-1 0,-3-1 0,-3-1 0,-3-1 1,-3 0-1,3-56-167,-10 66 291,-3-1 1,-3 1 0,-2-1-1,-9-48-291,9 84 98,-1 1-1,-1 0 1,-1 1-1,-1-1 1,-1 1-1,0 1 1,-2-1-1,0 1 1,-1 1-1,-1 0 1,-1 1-1,0 0 0,-1 1 1,-11-9-98,13 16 37,-1 0 0,0 1 1,0 0-1,-1 1 0,0 1 0,0 0 1,-1 1-1,1 1 0,-1 0 0,0 1 1,0 1-1,-1 0 0,1 1 0,-8 0-37,-16 0-1,0 2 0,0 2-1,0 1 1,1 2 0,-1 2-1,1 2 1,1 1 0,-1 1 1,-179 77-332,20 13-1067,4 8 0,6 9 0,-95 83 1399,-35 50-2910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38:32.052"/>
    </inkml:context>
    <inkml:brush xml:id="br0">
      <inkml:brushProperty name="width" value="0.05" units="cm"/>
      <inkml:brushProperty name="height" value="0.05" units="cm"/>
    </inkml:brush>
  </inkml:definitions>
  <inkml:trace contextRef="#ctx0" brushRef="#br0">11938 6588 11594,'17'-6'6250,"11"4"-6429,-16 1 574,292-43-107,25-15-139,-226 41-126,173-21 17,-74 38 28,-183 3-191,-35 8-1673,-26 4-1439,-10 1-309</inkml:trace>
  <inkml:trace contextRef="#ctx0" brushRef="#br0" timeOffset="502.705">12589 5395 9618,'-50'-13'1044,"0"3"-1,-1 1 1,0 3-1,-49 0-1043,66 6 86,0 2 0,0 1 0,0 1 0,0 2 0,1 2 0,0 0 0,0 3 0,-26 11-86,11 2 253,1 1-1,2 3 0,0 2 1,2 1-1,2 2 0,-35 36-252,48-41 77,0 2-1,2 1 1,1 1 0,2 1 0,1 1-1,2 1 1,1 1 0,2 1-1,1 0 1,-9 35-77,5 2-1,3 1 1,3 1-1,4 0 0,2 1 1,5 0-1,3 31 1,2-43-16,2-1 0,4 0 0,2 0 0,3-1 0,3 0 0,2-1 0,14 27 16,-17-53-21,1 0 1,2-2 0,1 0-1,2-1 1,1-1-1,2-1 1,0-1 0,3-1-1,0-1 1,29 22 20,-31-33-30,0-1 0,1-1 0,1-1 0,0-1 1,1-2-1,1 0 0,-1-2 0,26 4 30,-12-5-32,0-2 0,1-2 1,0-1-1,-1-3 0,1-1 0,0-3 0,6-2 32,15-4-15,-1-3 1,-1-3-1,0-3 0,-1-2 0,36-19 15,-20 2-2,0-2 0,-3-4 0,-2-3 0,42-36 2,-33 15 19,-2-3 0,-4-3 1,-3-3-1,-1-6-19,-10 5 86,-3-3 0,-4-3 0,-4-1 0,9-27-86,-33 60 156,-1 0 0,-3-2 0,-3-1 0,-2 0 0,-2-1 0,-2 0 0,-4-1-1,-1-1 1,-3 0 0,-3 1 0,-4-39-156,1 64 124,-2-1-1,-2 0 0,0 1 1,-3 0-1,0 0 1,-2 1-1,-2 0 1,0 1-1,-2 0 0,-1 1 1,-16-21-124,12 23 57,-2 2 1,-1 0-1,-1 2 0,0 0 1,-2 2-1,-1 0 0,0 2 1,-2 1-1,0 1 0,0 1 1,-8-1-58,-27-5-7,0 4 1,-2 2-1,1 3 1,-2 3 0,1 3-1,-1 3 1,0 2-1,0 4 1,0 2 0,-8 4 6,-12 3-45,1 3 0,-25 9 45,4 5-404,1 5 1,1 4-1,2 5 0,2 3 0,-4 9 404,-18 18-3458,-65 51 3458,-82 86-3821</inkml:trace>
  <inkml:trace contextRef="#ctx0" brushRef="#br0" timeOffset="77190.924">12920 5163 8826,'-30'-16'1540,"-1"1"1,0 1-1,-1 2 1,-24-7-1541,-90-1-208,92 19 32,0 2-1,0 3 0,0 2 1,0 2-1,1 2 0,-35 13 177,54-10 87,1 2 0,1 1-1,0 2 1,1 1 0,1 1-1,1 1 1,0 2 0,2 1-1,1 1 1,1 2 0,-5 8-87,-40 48 293,4 2 0,3 4 0,-41 80-293,73-108 77,3 1 0,2 1 0,4 1 0,1 5-77,6-10 6,3 0 0,2 0 0,3 1 0,2 1 0,3-1 0,3 1 0,4 17-6,4 22-5,5-1-1,5 0 0,3-1 1,18 40 5,-23-84-19,3 0-1,2-1 1,3-1 0,1-1 0,3-1 0,2-2 0,2-1-1,16 15 20,-27-35-25,2-1 0,1-1-1,1-1 1,1-1 0,1-2-1,1-1 1,1-1 0,15 6 25,-13-9-20,2-2 1,0-1-1,1-1 1,0-2-1,0-2 1,1-1-1,0-2 1,7-1 19,12-4-2,0-2-1,0-3 1,0-2 0,-1-2 0,0-3 0,0-2 0,-2-3 0,0-2 0,40-21 2,-23 5 19,-2-3-1,-2-3 1,-1-3 0,-3-3-1,16-18-18,-7 5 32,-4-3 0,-2-3 0,-3-3 0,-3-2-1,-3-3 1,-4-2 0,18-38-32,-33 52 109,-3-2 0,-3-2 0,-3-1 0,-3-1 0,6-32-109,-18 50 193,-3-1-1,-2 0 0,-2 0 0,-3 0 0,-2-1 0,-2-4-192,-1 25 159,0-1-1,-3 1 0,0 0 0,-2 0 1,-1 1-1,-2 0 0,-1 0 0,-1 2 0,-1-1 1,-15-20-159,1 13 55,-1 2 0,-2 1 0,-1 2 0,-1 1 0,-2 1 0,-1 2 0,-1 2 0,-1 1 0,-1 2 0,-2 1 0,-19-5-55,1 3-52,0 2-1,-2 3 1,0 3-1,-1 2 0,-56-3 53,53 10-111,0 4 0,0 3-1,-1 2 1,1 4 0,1 2-1,-5 4 112,-1 4-779,1 2-1,1 4 0,1 3 0,1 2 1,1 4-1,-3 5 780,-152 97-3549</inkml:trace>
  <inkml:trace contextRef="#ctx0" brushRef="#br0" timeOffset="-34177.188">12546 1279 9650,'14'-60'7166,"-12"32"-5649,-4 191 1042,-7 134-2437,3-187 17,4 0-1,12 91-138,-9-192 20,18 65 227,-40-83-486,8-1-377,0 0 1,1-1-1,0 0 0,0-1 0,2-1 1,-5-5 615,-13-15-2294,-34-38-1635</inkml:trace>
  <inkml:trace contextRef="#ctx0" brushRef="#br0" timeOffset="-33784.402">11927 1822 10226,'-4'-1'1348,"4"1"-1205,0 0 1,0-1 0,0 1-1,0 0 1,1 0 0,-1-1 0,0 1-1,0 0 1,0-1 0,0 1-1,0 0 1,0-1 0,0 1 0,0 0-1,0 0 1,0-1 0,0 1-1,0 0 1,0-1 0,0 1 0,0 0-1,0-1 1,0 1 0,0 0 0,0 0-1,-1-1 1,1 1 0,0 0-1,0 0 1,0-1 0,0 1 0,-1 0-1,1 0 1,0-1 0,0 1-1,-1 0 1,1 0 0,0 0 0,0-1-1,-1 1 1,1 0 0,0 0-1,0 0 1,-1 0 0,1 0 0,0 0-1,-1 0 1,1 0 0,0 0 0,-1 0-1,1 0 1,0 0 0,0 0-1,-1 0 1,1 0 0,0 0 0,-1 0-144,59-43 716,104-53-476,-87 58-200,1 3 1,1 4 0,2 3-1,29-4-40,260-47 43,-237 61-26,-76 11 6,-56 8-25,1-1 1,0 0-1,0 0 0,-1 0 1,1 0-1,0 0 0,0 1 1,0-1-1,0 0 0,-1 0 0,1 0 1,0 1-1,0-1 0,0 0 1,0 0-1,0 1 0,-1-1 1,1 0-1,0 0 0,0 1 1,0-1-1,0 0 0,0 0 0,0 1 1,0-1-1,0 0 0,0 0 1,0 1-1,0-1 0,0 0 1,0 0-1,0 1 0,0-1 0,0 0 1,0 0-1,1 1 0,-1-1 1,0 0-1,0 0 0,0 1 1,0-1-1,0 0 0,1 0 0,-1 0 1,0 1-1,0-1 0,0 0 1,1 0-1,-1 0 0,0 0 1,0 0-1,1 1 0,-1-1 0,0 0 1,0 0 1,-62-2-5269,35-14 1603</inkml:trace>
  <inkml:trace contextRef="#ctx0" brushRef="#br0" timeOffset="-33350.356">12537 803 9250,'-17'-7'781,"0"2"0,0 0-1,0 1 1,-1 1 0,1 1 0,-12-1-781,-25 6 190,0 3-1,0 1 1,1 3-1,0 2 1,0 3-1,2 2 1,0 2-1,-7 6-189,34-15 138,-1 1-1,1 2 1,1 0-1,0 2 1,1 0-1,1 1 1,0 1-1,2 2 1,0 0-1,0 0 1,2 2-1,1 0-137,-6 12 71,2 0 1,1 2-1,2 0 1,1 0-1,2 2 1,2 0-1,1 1 0,2-1 1,-2 23-72,2 14-10,3 0 1,4 0 0,4 40 9,2-61-20,3-1 1,1 1-1,3-1 1,2-1-1,7 15 20,-12-41-4,1-2 0,1 1-1,1-1 1,1-1 0,1 0-1,1-1 1,1 0 0,1-1-1,1 0 1,0-2 0,1 0-1,1-1 1,1-1 0,0-1-1,1 0 1,11 4 4,9 0 12,1-1-1,0-2 1,1-2-1,1-2 1,0-1 0,0-3-1,1-2 1,0-1 0,1-3-1,24-2-11,-2-3 23,0-3-1,-1-3 1,1-2-1,-2-4 1,0-3-1,-1-2 0,40-20-22,-9 1 44,-1-5-1,-2-4 1,-3-4-1,40-31-43,-84 48 33,-2-2 1,-1-2-1,-3-1 0,0-3 1,-3-1-1,-2-1 0,-2-2 1,18-34-34,-35 54 81,-1 0 1,0-1-1,-3 0 1,0-1-1,-2-1 1,-1 0-1,-1 0 1,-1-1-1,-2-5-81,-2 18 89,-2 0 0,0 1 1,-1-1-1,0 0 0,-2 1 0,0-1 0,-1 1 0,-1 0 1,0 0-1,-2 0 0,0 0 0,0 1 0,-2 0 0,-5-10-89,-14-11 112,-1 1-1,-2 1 1,-2 2-1,0 1 1,-2 1 0,-2 2-1,-1 2 1,0 1-1,-2 2 1,-1 1-1,-6 0-111,-19-6-10,-2 2 1,0 3-1,-2 3 0,-1 4 0,-33-4 10,20 9-222,1 3 0,-1 4-1,0 4 1,0 4 0,-9 3 222,-17 8-1388,2 5 1,0 4-1,1 5 0,-19 11 1388,-157 58-4134</inkml:trace>
  <inkml:trace contextRef="#ctx0" brushRef="#br0" timeOffset="76444.205">12247 334 7754,'-13'-1'307,"-1"2"1,0-1-1,1 2 1,-1 0-1,1 0 1,-1 1-1,1 1 1,0 0-1,0 1 0,1 0 1,0 1-1,0 1 1,0 0-1,0 0 1,1 1-1,-7 7-307,-18 16 51,1 1 0,1 2 0,2 1-1,1 2 1,2 1 0,2 1 0,-15 30-51,0 8 88,2 2 1,5 2 0,-18 61-89,31-68 61,3 2-1,4 0 1,2 1 0,2 38-61,2-10 35,4 0 0,5 1 0,5-1 0,4 1 1,6 5-36,25 70 22,-34-162-18,1 0 0,0-1-1,2 0 1,0 0-1,1-1 1,0-1 0,2 1-1,0-2 1,0 0 0,2 0-1,8 7-3,-9-11 7,0-1 0,1 0-1,1 0 1,-1-2 0,1 0 0,1 0-1,-1-2 1,2 0 0,-1 0 0,0-2-1,1 0 1,0-1 0,15 1-7,17-1 31,0-1-1,0-3 1,0-3 0,4-1-31,17-5 57,0-4 0,-1-2 0,59-22-57,-24 1 78,-1-5 1,51-31-79,-90 41 70,-2-3-1,-2-2 1,-2-3-1,-1-3 1,-2-2-1,-2-2 1,12-18-70,-7 0 241,-4-3 0,-3-1 0,-2-3 0,-4-2 0,27-62-241,-51 90 255,-2 0-1,-3-1 0,-1-1 0,-2-1 0,3-34-254,-13 65 99,0 1 0,-2 0 0,0-1 0,-1 1 0,-1-1 0,0 1 1,-1 0-1,-1-1 0,-1 1 0,0 0 0,-1 1 0,-1-1 0,-1 1 0,0 0 0,-1 1 0,-1-1 0,0 2 0,-1-1 0,-1 1 0,-5-5-99,-3 3 40,-2 1 1,0 0 0,0 2-1,-2 0 1,1 1 0,-2 2-1,1 0 1,-2 2-1,1 0 1,-1 2 0,0 0-1,0 2 1,0 1 0,-1 1-1,-2 1-40,-19-1-54,0 2 0,0 2 0,0 2-1,0 2 1,1 2 0,-17 6 54,15-2-265,0 2 0,2 1 0,-1 3 0,2 2 0,1 1 0,0 3 0,2 1 0,1 3 0,1 1 0,-28 26 265,-82 91-3386</inkml:trace>
  <inkml:trace contextRef="#ctx0" brushRef="#br0" timeOffset="55235.346">3071 13255 10330,'1'-14'721,"0"1"-1,1 0 1,1 0-1,0 0 1,1 0 0,0 0-1,3-5-720,8-10 81,1 1-1,1 1 1,1 1-1,1 0 1,1 1 0,1 2-1,14-12-80,38-34 23,3 3-1,62-40-22,-108 85 14,1 1 0,1 1 0,1 2 0,7-1-14,56-4 55,-93 20-51,0 1 1,-1 0-1,1 1 0,0-1 0,-1 0 0,1 1 1,0 0-1,-1-1 0,1 1 0,-1 0 0,1 0 1,-1 1-1,1-1 0,-1 0 0,0 1 0,0-1 1,0 1-1,0 0 0,0 0 0,0 0 1,0 0-1,0 0 0,-1 0 0,1 1 0,-1-1 1,0 0-1,0 1 0,1-1 0,-1 1 0,-1-1 1,1 1-1,0 1-4,0 6 20,-1 0 0,0 0 1,0 0-1,-1 0 0,-1-1 0,0 1 0,0 0 1,0-1-1,-2 1 0,1-1 0,-1 0 1,-1 1-21,4-5 9,-24 50 117,-2-1 0,-2-1 1,-10 9-127,-223 349 896,236-371-717,2 0 1,1 2-1,2 1 1,2 1-1,2 0 1,2 1-1,-9 45-179,22-83 8,0-1 0,0 1-1,1 0 1,0 0 0,0 0 0,0 0 0,1-1-1,0 1 1,1 0 0,0 0 0,0 0 0,0 0-1,1 0 1,0-1 0,0 1 0,1-1-1,-1 1 1,1-1 0,1 0 0,-1 0 0,1 0-1,0 0 1,1-1 0,-1 0 0,3 2-8,2-3 2,1 0-1,0 0 1,0 0 0,0-1-1,0-1 1,0 0 0,1 0 0,-1-1-1,1 0 1,-1-1 0,1 0 0,-1-1-1,1 0 1,5-2-2,141-44-66,-19-24-1278,-52 14-2461,-24 12 247</inkml:trace>
  <inkml:trace contextRef="#ctx0" brushRef="#br0" timeOffset="55570.512">3596 14467 9226,'18'24'5569,"-28"-22"-936,5 1-952,5-5-3641,0 4-56,0-5-176,1-3-1440,9-16-3009,-9-19 360</inkml:trace>
  <inkml:trace contextRef="#ctx0" brushRef="#br0" timeOffset="56108.805">4154 12411 9258,'-4'-20'411,"-2"-1"-1,-1 2 1,0-1-1,-1 1 1,-1 0-1,-1 0 1,-1 1-1,0 1 1,-1 0-1,-1 0 1,-1 1-1,-13-12-410,13 17 38,0 1 0,-1 0 0,-1 1 0,1 1 0,-2 1 0,1 0 0,-1 0 0,0 2 0,0 0 0,0 1 0,-1 1 0,1 1 0,-1 0 0,0 1 0,-12 2-38,-1 1 52,0 2-1,-1 1 1,1 1 0,1 2 0,0 1 0,0 2 0,-25 12-52,-101 61 93,78-33-95,2 4 0,2 4 0,3 2 0,0 6 2,-11 18 10,4 4-1,4 3 1,4 3-1,5 2 1,-34 71-10,69-106 27,4 1-1,2 2 1,2 0 0,4 1-1,-8 61-26,10-25 41,6 0-1,4 1 1,6 81-41,7-47 25,6 0 0,26 113-25,-19-155 2,3 0-1,5-1 0,37 81-1,-47-133-3,2-1-1,3-1 0,0-1 0,3-1 0,1-1 0,2-2 1,24 24 3,-34-41-3,1-1 0,0 0 0,1-2 0,1-1 0,0 0 0,1-2 0,0-1 1,1 0-1,0-2 0,0 0 0,1-2 0,4 0 3,-1-2 3,1-2 1,-1 0 0,1-2-1,0-1 1,-1-1-1,1-2 1,-1 0-1,1-2 1,-1-1-1,0-2 1,14-6-4,-3 0 25,-1-1 0,-1-3 1,32-20-26,-11 2 39,-2-2 0,-2-3 1,-2-2-1,-2-3 0,-1-2 1,7-13-40,30-46 115,-5-3 1,-5-4 0,-5-3 0,-5-3 0,43-113-116,-26 24 184,-9-4 0,3-47-184,-37 102 208,-6-3 1,-7 0-1,-4-44-208,-18 131 305,-4-1 0,-7-73-305,1 103 177,-1 1 1,-3 0 0,-2 1-1,-12-33-177,16 56 46,-2 0-1,0 0 0,-1 1 1,-1 0-1,-1 1 0,-1 0 1,0 1-1,-1 0 0,-1 1 1,0 1-1,-1 1 0,-1 0 1,0 1-1,-1 0 0,-1 2 1,0 0-1,0 1 1,-1 1-1,0 1 0,0 0 1,-1 2-1,0 0 0,0 2 1,-1 0-1,1 2 0,-1 0 1,0 1-1,1 1 0,-17 3-45,-22 1-79,0 3-1,0 3 0,1 2 1,-3 4 79,-24 9 242,2 5 0,0 3 0,-4 7-242,-51 29-2638,-124 85 2638,-137 128-2191</inkml:trace>
  <inkml:trace contextRef="#ctx0" brushRef="#br0" timeOffset="78626.954">4367 12220 12955,'-110'-90'3298,"80"76"-3025,0 1 0,-1 1 0,-1 2 1,0 1-1,0 1 0,-1 2 0,-11 0-273,14 0-24,-1 2 0,1 1-1,-1 1 1,0 2 0,0 1-1,1 1 1,-1 1 0,1 2-1,-26 8 26,10 3-123,0 2 0,1 2 1,1 2-1,1 2 0,1 2 1,2 1-1,0 3 0,2 1 1,-23 24 121,-7 13-388,3 3-1,3 2 1,-39 64 388,-146 239-330,150-218 338,7 4 0,-12 41-8,66-122 42,4 2 1,3 2 0,4 0-1,4 2 1,-4 44-43,13-38 47,5 1 0,3 0 0,5 0 0,3 0 0,11 46-47,-3-71 16,2 0 0,4-2 0,2 0 0,13 23-16,-18-50-3,2-1 0,2-1 1,2-1-1,1 0 0,1-2 1,3 0-1,0-2 0,2-1 1,2-1-1,9 6 3,-3-8-31,0-1 0,2-2 1,1-2-1,2-1 0,0-3 0,0-1 0,2-1 0,19 3 31,-26-11-47,0-1 1,1-2-1,1-2 0,-1-1 0,1-2 0,25-2 47,-30-2-25,0-2 0,-1-1-1,1-2 1,-1 0 0,-1-3 0,1-1 0,-2-1 0,13-7 25,2-4 6,-1-3 0,-1-1 0,-2-2 0,0-1 1,-2-3-1,15-17-6,97-115 60,-63 47-18,-6-3 0,-6-4 0,-5-3-1,-5-3 1,-5-7-42,67-197 150,-55 98 166,-10-3 0,-12-3 0,11-159-316,-42 67 520,-22 243-198,-5 0 0,-5-18-322,5 63 186,-3 1 0,-1-1-1,-2 2 1,-2 0 0,-2 0-1,-2 2 1,-2 0 0,-13-18-186,17 35 105,-2 0 1,0 1-1,-2 1 1,-1 1-1,0 0 1,-2 2-1,-1 1 1,0 1-1,-1 1 1,-1 1 0,-1 2-1,0 0 1,-1 2-1,-1 1 1,0 2-1,-15-3-105,-21-2-59,-1 4-1,-1 2 0,0 4 1,1 2-1,-1 3 1,0 3-1,0 4 1,1 2-1,-54 15 60,-187 58-958,102-11-244,3 9 0,-123 71 1202,-95 77-3235,12 12 379</inkml:trace>
  <inkml:trace contextRef="#ctx0" brushRef="#br0" timeOffset="92696.667">14696 847 5145,'3'-21'2489,"1"-31"3168,-9 18-5041,-3 15-609,0 1-1,-1 0 1,0 1 0,-2-1 0,0 2-1,-1 0 1,0 0 0,-2 1 0,0 1-1,0 0 1,-1 1 0,-1 0 0,-11-6-7,-31-17-141,-1 2 1,-2 3-1,-24-7 141,60 27-166,-73-28 413,-1 4-1,-2 4 1,-1 5 0,-1 5-1,-2 3 1,1 6 0,-80 1-247,58 11 460,0 5-1,-79 15-459,185-18 12,-506 78-83,3 2-90,-58 27-190,373-52 144,-16 17 207,-40 23-57,-204 108 57,-333 200-7,536-272 9,-286 179 7,-27 24 14,277-151-10,-47 15 7,-196 125 36,107-23 25,-61 80-81,197-125 6,-15 24-2,21-8-7,-11 19 8,-267 296 9,-208 302-18,72 43-95,33 31-81,461-635 141,-326 574 15,387-618 47,42-70 40,10 5-1,-41 138-62,22 14 55,-3 85-55,30-48-9,12 43 9,35-115-80,6 148 80,34-301-62,9 0 0,23 172 62,-4-203-30,7-2 1,6-2 0,24 58 29,-22-101-10,5-1 0,5-2 0,4-2 0,42 62 10,-30-68-2,4-2 0,4-4 1,4-2-1,40 33 2,-36-49-63,3-4-1,77 49 64,-91-73-72,2-2 0,1-4 0,2-3 0,2-3 0,0-3 0,69 15 72,-22-16-69,1-5 0,1-6 0,0-5 0,47-4 69,3-6-13,0-7-1,-1-8 1,26-11 13,-1-11 0,-2-8 1,-2-8-1,16-15 0,103-49 18,216-116-18,375-228 50,-601 295-48,20-14-13,589-339-57,7 7 79,-607 331-98,265-203 87,-232 113-160,159-174 160,234-300-33,-522 506 45,-83 87-68,-6-6 1,-8-5 0,-1-15 55,-57 78-438,-5-2 1,-4-2-1,5-26 438,33-113-3677,43-203 3677,-19-62-576,-35 161 3464,-64 299-2398,2 1-1,2 1 0,2 0 0,2 1 0,14-19-489,-14 26 173,2 1 0,1 2 1,1 0-1,2 1 0,27-23-173,-48 49 6,0 1-1,0 0 1,1 0 0,-1 0 0,1 1 0,0 1 0,1-1 0,-1 1 0,1 1-1,0 0 1,-1 0 0,2 0 0,-1 1 0,0 1 0,0-1 0,1 1-1,-1 1 1,0 0 0,1 0 0,3 2-6,22 5 1,-1 1 1,-1 3-1,0 0 1,0 2-1,17 11-1,-40-20 4,67 30 62,1-3 1,77 19-67,-58-27 27,1-5 1,63 4-28,153 20 57,-22 16-34,-248-54-24,0-3 0,0-1 1,0-2-1,0-2 0,0-2 1,-1-2-1,0-2 0,0-2 1,-1-2-1,12-6 1,25-13 0,-1-4 1,-2-3-1,-2-3 0,63-48 0,-47 29-7,-4-4 0,23-26 7,-39 25-12,-2-3 0,-4-3 0,-3-3 0,32-54 12,-47 52-136,-4-1 1,-3-2-1,8-30 136,-6-3-357,-5-2 1,-5-1-1,-5-1 0,-4-10 357,17-140-721,-11-8 721,2-165 161,-2-14 91,-22-7 296,-33-4-197,-4 126-314,-6-132-50,20-7 13,-8-99 0,16 431 15,-7 1-1,-7 0 1,-8-10-15,20 108 39,-1 1-1,-2 0 1,-3 1 0,-1 0-1,-25-42-38,-30-35 335,-5 4 0,-23-21-335,48 74 389,-3 3 1,-3 2-1,-3 3 0,-12-5-389,-6 1 593,-3 4 0,-2 4-1,-42-18-592,20 21-7,-1 4 0,-5 4 7,21 7-755,-83-31-2249,-6 6-74</inkml:trace>
  <inkml:trace contextRef="#ctx0" brushRef="#br0" timeOffset="510177.972">12894 813 9426,'-92'-34'5568,"-68"27"-5011,65 11-584,0 5 0,1 4-1,0 4 1,-7 6 27,61-11 31,1 2 0,1 2 0,-33 19-31,53-26 23,-12 6 64,1 2 1,0 1-1,2 1 1,0 1-1,1 2 1,1 0-1,1 2 0,1 1 1,-2 5-88,-19 33 173,3 2-1,-23 52-172,42-72-7,2 0 0,1 2 0,3 1-1,2 0 1,-5 31 7,6-10-13,3 1 0,3 0 0,4 1 0,2-1 0,8 63 13,1-85-1,2 0 0,2-1 0,3-1 0,1 0 0,2-1 0,2-1 0,2 0 0,2-2 1,2-1-1,2 0 0,1-3 0,2 0 0,21 18 1,-21-22-24,2-2 0,1-1 1,1-2-1,2-2 0,1-1 0,32 17 24,-41-27-7,0-1 0,1-2 0,1-1 0,-1-1 1,31 6 6,-11-8 28,0-2 1,0-2 0,0-3-1,0-1 1,0-3 0,14-3-29,-26 1 16,-1-2 1,1-2 0,-1-1 0,0-2 0,-1-1 0,0-2 0,-1-1 0,-1-2 0,25-17-17,-3-4 32,-2-1 0,-2-3 0,-1-3 1,-3-1-1,41-51-32,96-154 448,-148 203-221,-3-2 0,-2-1 0,-2-2 0,-3 0 0,15-44-227,-19 26 182,-3 0 0,-3-2 0,-3 0 0,3-57-182,-13 76 55,-2 0-1,-2 0 1,-5-29-55,2 63 41,-1 0 0,-1 0-1,-1 0 1,0 1 0,-1 0 0,-2 0 0,-9-16-41,9 16 76,-1 1 0,-2 0 0,0 0 0,0 1 1,-2 0-1,0 2 0,-1-1 0,0 2 1,-1 0-1,-1 1 0,0 0 0,-1 2 0,-3-2-76,-37-14 45,0 3-1,-2 2 1,-1 3 0,0 3-1,-1 2 1,0 3-1,-1 3 1,-1 2-1,1 4 1,-48 3-45,2 2-238,0 5-1,1 5 1,-15 7 238,-124 42-672,-30 41-743,2 21-2174</inkml:trace>
  <inkml:trace contextRef="#ctx0" brushRef="#br0" timeOffset="518619.919">13182 5582 8346,'-10'-16'694,"-1"0"0,0 1 0,-1 1 0,-1 0 0,-1 0 0,1 1 0,-12-7-694,5 6 68,-1 1 0,-1 1-1,0 0 1,-1 2 0,0 1 0,0 0-1,-1 2 1,0 1 0,0 0-1,-1 2 1,0 1 0,1 1 0,-1 1-1,-7 1-67,-35 4 326,1 3-1,-1 2 1,-12 6-326,-1 5 40,0 3 0,-63 29-40,-168 93-11,249-113 32,2 2-1,1 3 1,1 2 0,-9 12-21,17-6-4,1 3 0,3 1 0,2 3 0,2 1 0,-1 7 4,0 4 13,3 0 0,3 3 1,3 1-1,-14 46-13,35-82 3,1 0 0,2 0 0,1 1 1,2 1-1,1 0 0,1-1 0,2 2 0,2-1 1,1 0-1,2 0 0,1 0 0,1 0 0,6 16-3,4-8-1,2-2 0,2 1 0,2-2 0,1-1 1,2 0-1,2-2 0,7 8 1,115 121-18,-3-25-12,7-6 0,25 9 30,-124-104-10,2-2-1,2-2 0,1-3 1,1-2-1,2-3 0,1-3 1,13 2 10,-36-14 1,0-3 1,1-1 0,0-2 0,0-1-1,0-2 1,1-2 0,-1-2 0,1-1 0,2-3-2,27-3 7,-1-4 1,0-3 0,-1-2 0,-1-3-1,14-9-7,-19 3 7,-1-2 0,-2-3-1,-1-2 1,-1-3 0,-2-2-1,-1-2-6,-14 1 4,-1-1 1,-1-2-1,-3-2 0,-2-1 0,-1-1 1,3-13-5,23-45 23,-5-3-1,-4-1 1,-5-3 0,-5-2 0,-5-1 0,15-99-23,-28 114 76,-5-1 1,-3 0-1,-4-20-76,-8 88 97,0 0 0,-2-1-1,-2 1 1,0 0-1,-3 1 1,0-1 0,-2 1-1,-1 0 1,-2 1 0,-1 0-1,-7-10-96,7 17 176,0 0 1,-2 2-1,-1-1 0,0 2 0,-1 0 0,-2 1 1,0 1-1,-6-5-176,-35-22 382,-2 3 0,-1 2 0,-2 4 0,-1 2 0,-30-9-382,27 17-20,-2 3 1,0 3 0,-1 3-1,-31-2 20,-115-1-641,150 20 670,1 3 0,-1 3 1,1 3-1,1 2 1,0 4-1,1 3 0,-4 3-29,-255 113-2416,1 30 899</inkml:trace>
  <inkml:trace contextRef="#ctx0" brushRef="#br0" timeOffset="526053.025">4373 12146 8898,'-21'-11'1453,"-79"-37"2170,78 37-3574,0 2 0,0 1 0,0 1 0,-1 0 0,0 2 0,0 1 0,-1 1 0,1 0 0,-1 2 0,-4 1-49,-45 10 20,0 4 0,1 2-1,1 4 1,0 2 0,2 4-1,1 3 1,1 3 0,-13 11-20,3 0 65,1 4 0,3 3-1,2 4 1,3 2 0,2 3 0,2 3 0,4 3 0,2 2 0,3 3 0,4 2 0,2 3 0,-14 35-65,-29 75-59,-15 62 59,-54 184-45,104-242 26,-5 60 19,45-166 5,3 1-1,4 0 1,3 1 0,4 23-5,4-52-2,2 0-1,2 0 1,3 0 0,2-1 0,6 15 2,-10-48-10,1 0 0,1-1 0,1 0 0,1 0 0,0-1 0,2 0 0,0-1 0,1-1 0,1 1 0,1-2 0,0 0 0,2-1 0,-1-1 0,11 7 10,-3-6-12,0-2 0,0 0 0,1-1 0,1-2 0,0-1 0,1-1 0,0-1 0,0-1 0,7 0 12,16-2 4,0-1-1,0-3 1,0-2 0,-1-2 0,15-5-4,0 0 4,1-2 0,-2-4 0,1-2 0,-2-3 0,-1-3 0,21-11-4,-1-9 3,-1-2 1,-3-4 0,-2-4-1,16-16-3,57-58 40,126-137-40,121-158 119,-392 418-118,67-76 49,-4-3 1,-3-3-1,40-75-50,-71 101 29,-2-3 0,-2 0 0,-4-1 0,-2-2 0,8-45-29,-18 37 19,-3 1 0,-3-1-1,-2-16-18,-3 34 55,-2 0-1,-2 0 1,-3 0-1,-2 0 1,-2 1-1,-3 0 1,-8-17-55,8 31 149,-2 1 0,-2 1 1,-2 1-1,-1 0 1,-2 1-1,-13-15-149,0 7 247,-3 1 1,-1 2-1,-2 2 0,-1 2 1,-3 1-1,0 3 1,-3 1-1,-6-1-247,-5 3 196,-2 2 1,0 3-1,-2 2 1,-48-10-197,39 17-68,-1 2 1,0 4-1,-1 3 1,-71 2 67,-95 22-631,165-4 428,1 4 0,1 2 1,1 4-1,1 3 0,2 3 0,-39 22 203,-185 129-2840,1 22 463</inkml:trace>
  <inkml:trace contextRef="#ctx0" brushRef="#br0" timeOffset="540946.262">12666 929 11843,'-17'-15'610,"2"0"-196,-1 2-1,0 0 1,-1 1-1,0 1 0,-1 0 1,0 1-1,-1 2 1,-18-8-414,13 10 9,1 0 0,-1 1 0,0 1 0,-1 2 0,1 0 0,-1 2 0,1 0 0,-1 2 0,1 1 0,0 0 0,0 2 0,0 1 0,1 1 0,0 1 0,0 1 0,-9 5-9,-15 14 37,2 1 1,0 3-1,3 1 1,1 3-1,1 1 1,2 1 0,2 3-1,2 0 1,1 3-1,3 0 1,1 2-1,2 1 1,-14 38-38,1 28 77,33-51-62,3 0 0,3 0 1,5 35-16,19 117 16,-21-200-14,0-1 0,2 0 0,-1 0 0,2 0 1,0 0-1,0-1 0,1 0 0,1 0 1,0 0-1,0-1 0,1 0 0,1 0 0,0-1 1,0 0-1,9 7-2,50 44-13,3-4 1,2-2-1,2-4 0,75 38 13,-111-72-19,2 0 0,0-3 0,1-1 0,0-3 0,1-1 0,0-2 0,36 1 19,44 0-28,0-5 0,42-8 28,-114 1 1,-1-2 0,1-2 1,-1-3-1,0-1 0,-1-3 1,43-19-2,-7-7 24,-1-3 0,-3-3 0,-2-4 0,46-40-24,-102 75 13,-1 0-1,-1-1 1,0-1 0,-1-1-1,-2-1 1,0-1 0,0 0-1,-2-2 1,-1 1 0,5-13-13,-1-10 55,-1-2 0,-3 1 0,-2-2 0,-2 0 0,-2 0 0,-2-1 0,-3 0 1,-1-1-1,-3-7-55,-3 24 73,-1 1 1,-2 0 0,0 0-1,-3 1 1,0 0 0,-3 0-1,0 1 1,-2 1 0,0 0-1,-3 1 1,0 0 0,-2 2 0,0 0-1,-2 1 1,-1 1 0,-1 1-1,-1 1 1,-1 1 0,0 1-1,-2 1-73,-6-2 38,-1 1 0,-1 2 0,-1 1 0,0 2 0,-1 1 0,-26-5-38,6 5 3,-1 2 0,-1 3-1,1 2 1,-1 3 0,-4 2-3,3 2-42,-1 4 0,1 2 1,0 2-1,1 3 1,-57 19 41,51-9-24,2 2 1,-43 22 23,-159 97 63,3 14-2987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40:21.78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66CC00"/>
    </inkml:brush>
    <inkml:brush xml:id="br2">
      <inkml:brushProperty name="width" value="0.05" units="cm"/>
      <inkml:brushProperty name="height" value="0.05" units="cm"/>
      <inkml:brushProperty name="color" value="#AB008B"/>
    </inkml:brush>
  </inkml:definitions>
  <inkml:trace contextRef="#ctx0" brushRef="#br0">21597 1634 9018,'4'-8'1945,"-4"8"-1845,0 0-1,0 0 0,0 0 1,0 0-1,0 0 0,1 1 1,-1-1-1,0 0 0,0 0 1,0 0-1,1 0 0,-1 0 1,0 0-1,0 0 0,0 0 1,0 0-1,1 0 0,-1 0 1,0 0-1,0 0 0,0 0 1,1 0-1,-1 0 0,0 0 1,0 0-1,0 0 0,1 0 1,-1 0-1,0 0 0,0 0 1,0 0-1,0 0 0,1 0 1,-1-1-1,0 1 0,0 0 1,0 0-1,0 0 0,1 0 1,-1 0-1,0 0 0,0-1 1,0 1-1,0 0 0,0 0 1,0 0-1,0 0 0,0-1 1,0 1-1,1 0-99,11 76 604,42 284-460,-13-63-98,-40-290-2,1 1 0,-1-1 0,0 0 0,-1 1 0,0-1 0,0 1 0,-1-1 0,0 0 1,0 1-1,-1-1 0,1 0 0,-2 0 0,1 0 0,-3 6-44,4-12 35,1-1-1,0 1 1,-1-1-1,1 1 1,-1-1-1,1 0 1,-1 1-1,1-1 1,-1 1-1,1-1 1,-1 0-1,1 1 1,-1-1-1,1 0 1,-1 0-1,0 0 1,1 1 0,-1-1-1,1 0 1,-1 0-1,0 0 1,1 0-1,-1 0 1,1 0-1,-1 0 1,0 0-1,1 0 1,-1 0-1,0 0 1,1-1-1,-1 1 1,1 0-1,-1 0 1,1-1-1,-1 1 1,0 0 0,1-1-1,-1 1 1,1 0-1,0-1 1,-1 1-1,1-1 1,-1 1-1,1-1 1,-1 1-1,1-1 1,0 1-1,0-1 1,-1 1-1,1-1 1,0 1-1,0-1 1,-1 0-1,1 1 1,0-1 0,0 1-1,0-1 1,0 0-1,0 1 1,0-1-1,0 0 1,0 1-1,0-1-34,-19-98 1199,18 25-1154,4 0 0,2 0 0,4 1 1,3-1-1,3 2 0,11-27-45,-18 70-3,-5 16 3,0-1-1,1 1 0,1 0 0,0 1 1,0-1-1,2 1 0,-1 0 0,1 0 1,1 1-1,0 0 0,4-3 1,-6 8-10,0 0-1,0 0 1,1 1-1,-1 0 1,1 0-1,0 1 1,1 0-1,-1 0 1,1 1-1,0 0 1,0 0-1,0 1 1,0 0-1,0 0 1,1 1 0,-1 0-1,0 0 1,1 1-1,-1 1 1,1-1-1,4 2 11,-2-1-26,0 1 0,-1 1 0,1 0 0,0 0 0,-1 1 0,0 1 0,0-1 0,0 2 0,0-1 0,2 4 26,-11-8-4,0 0-1,-1 1 1,1-1 0,-1 1 0,0-1-1,1 1 1,-1-1 0,0 1-1,0-1 1,0 1 0,0-1 0,0 1-1,0-1 1,-1 1 0,1-1-1,0 1 1,-1-1 0,1 1-1,-1-1 1,1 0 0,-1 1 0,0-1-1,0 0 1,0 0 0,0 1-1,1-1 1,-1 0 0,-1 0-1,1 0 1,0 0 0,0 0 0,0 0-1,0 0 1,-2 0 4,2 1-1,-20 17 59,-1-1 0,-1-1 0,0 0 0,-1-2 0,0-1 0,-13 5-58,21-12 43,-1 0-1,1-1 0,-2-1 1,1-1-1,0 0 0,-1-1 1,0-1-1,-10 0-42,4-7-779,30-8-3232,19-2 505</inkml:trace>
  <inkml:trace contextRef="#ctx0" brushRef="#br0" timeOffset="515.12">22304 1756 9410,'6'22'5987,"-8"-4"-5339,-8 284-56,10-285-574,0 15 25,1 0 1,1 0 0,2 0-1,2 0 1,2 6-44,-4-26 410,-7-25 390,-15-92 404,-30-352-416,44 432-822,5 28-83,-1-2 112,1 4-8,0 0 1,0 0-1,1 0 1,0-1 0,0 1-1,0 0 1,0-1-1,1 1 1,0-1-1,0 0 1,0 0-1,0 0 1,1 0-1,0 0 1,-1-1-1,1 0 1,0 0-1,1 0 1,-1 0-1,1 0 1,-1-1-1,1 0 1,0 0-1,0 0 1,4 0 12,1-3 12,0 0 1,0-1-1,0-1 0,0 0 1,-1 0-1,1-1 1,-1 0-1,0 0 0,0-1 1,-1-1-1,1 1 1,-1-2-1,0 1 0,0-1 1,-1 0-1,0 0 1,0-1-1,-1 0 0,0 0 1,0-1-13,28-34 132,-51 123-267,16 23 251,2-83-87,2 0 0,0 0-1,0-1 1,2 1 0,1-1-1,0 0 1,1 0 0,1-1-1,1 0 1,9 14-29,-17-30-49,1-1-1,-1 1 1,1-1 0,0 1-1,-1-1 1,1 0 0,0 0-1,0 0 1,-1 0 0,1 0-1,0 0 1,0 0 0,0-1-1,0 1 1,0-1-1,0 1 1,0-1 0,1 0-1,-1 0 1,0 0 0,0 0-1,0 0 1,0-1 0,0 1-1,0 0 50,19-7-3514</inkml:trace>
  <inkml:trace contextRef="#ctx0" brushRef="#br0" timeOffset="1106.361">22987 1228 8538,'18'-1'2752,"-12"22"281,2 14-2241,-4 26-576,1 2-200,1 21 48,1-8 64,-1 3 0,10-20-24,0-2-8,1-23-24,3 31-8,-5-12 0,-8-7-216,-2-11-232,-14-38-2832,-8-38 639</inkml:trace>
  <inkml:trace contextRef="#ctx0" brushRef="#br0" timeOffset="1372.049">22612 1453 9082,'-22'10'4823,"22"-10"-4779,-1 0-1,1 0 1,0 0 0,-1 0 0,1 1 0,0-1 0,0 0 0,-1 0 0,1 0 0,0 0 0,-1 1-1,1-1 1,0 0 0,0 0 0,0 1 0,-1-1 0,1 0 0,0 1 0,0-1 0,0 0 0,-1 0 0,1 1-1,0-1 1,0 0 0,0 1 0,0-1 0,0 0 0,0 1 0,0-1 0,0 0 0,0 1 0,0-1-1,0 1 1,0-1 0,0 0 0,0 1 0,0-1 0,0 0 0,0 1 0,1-1 0,-1 0 0,0 0-1,0 1 1,0-1 0,0 0 0,1 1 0,-1-1 0,0 0 0,0 0 0,1 1 0,-1-1 0,0 0 0,0 0-1,1 0 1,-1 1 0,0-1 0,1 0 0,-1 0 0,0 0 0,1 0 0,-1 0 0,0 0 0,1 0-1,-1 0 1,0 0 0,1 1-44,4-1 62,0 1-1,0-1 1,0 0-1,0 0 1,0-1 0,0 0-1,0 1 1,0-2-1,0 1 1,0 0-1,0-1 1,0 0-1,-1 0 1,1-1-1,-1 1 1,0-1 0,1 0-1,-1 0 1,-1 0-1,3-3-61,21-19 328,-2-1-1,-1-1 1,-1-1 0,-1-2-1,-2 0 1,-1-1 0,-1-1-1,-1 0 1,6-23-328,-6 16 151,-2 0 0,-2-1 0,-2-1 0,-1 0 0,2-32-151,-6 23-46,1 57-54,90 151-192,-29-79-705,6-6-3510,-28-30 651</inkml:trace>
  <inkml:trace contextRef="#ctx0" brushRef="#br0" timeOffset="32106.468">22627 3020 6657,'-4'-6'481,"0"0"-1,-1 1 1,1-1-1,-1 1 1,0 0-1,-1 0 1,1 1-1,-1 0 1,0 0-1,0 0 0,-1 0 1,1 1-1,-4-1-480,1 1 102,0 0-1,0 1 0,0 1 0,0-1 1,0 2-1,0-1 0,0 1 0,-1 0 0,1 1 1,0 0-1,0 1 0,0 0 0,0 0 1,1 1-1,-1 0 0,-1 1-101,-10 5 43,2 2 0,-1 0 0,1 1-1,1 1 1,0 0 0,1 1 0,1 1 0,0 1 0,1 0 0,1 1-1,0 0 1,1 1 0,1 0 0,1 1 0,0 0 0,-6 20-43,13-31 14,0 0 1,0-1 0,1 1 0,0 0 0,0 0 0,1 1 0,0-1 0,1 0-1,-1 0 1,2 0 0,-1 1 0,1-1 0,0 0 0,1 0 0,0 0 0,0 0-1,1 0 1,0-1 0,0 1 0,1-1 0,0 0 0,0 0 0,1 0 0,-1 0-1,2-1 1,1 2-15,-3-4 24,1 0-1,0-1 0,0 0 1,0 0-1,0-1 0,1 1 1,-1-1-1,1 0 0,0 0 1,-1-1-1,1 0 0,0 0 1,0 0-1,0-1 0,0 0 1,0 0-1,0 0 0,-1-1 1,4 0-24,106-37 934,-100 30-710,0-1 1,-1 0 0,0-1-1,-1-1 1,0 0-1,0-1 1,-1 0-1,-1-1 1,0 0-1,-1-1 1,5-10-225,-11 19 92,0-1 0,0 0 0,-1 0 0,0 0 0,0 0-1,-1 0 1,0-1 0,0 1 0,0-1 0,-1 1 0,0-1 0,0 0 0,-1 0 0,0 1 0,0-1 0,0 0 0,-1 0 0,0 1 0,0-1 0,-1 0 0,0 1 0,0 0-1,-1-1 1,1 1 0,-1 0 0,-1 0 0,1 0 0,-1 1 0,0-1 0,0 1 0,-1 0 0,1 0 0,-1 0 0,-2 0-92,4 3-3,0 0 1,0 0 0,0 1-1,0-1 1,0 1 0,0 0-1,-1 0 1,1 0 0,0 0-1,-1 1 1,1-1 0,-1 1-1,1 0 1,-1 0 0,1 0-1,-1 0 1,1 1 0,0-1-1,-1 1 1,1 0 0,0 0-1,-1 0 1,-2 2 2,4-2-127,0 1-1,0-1 1,0 1 0,1-1-1,-1 1 1,0-1 0,1 1-1,-1 0 1,1 0 0,-1 0-1,1 0 1,0 0 0,0 0-1,0 0 1,0 0 0,0 1-1,0-1 1,1 0 0,-1 1-1,1-1 1,0 0 0,-1 2 127,1-2-263,0 0 1,0 0 0,0-1 0,1 1 0,-1 0 0,0 0 0,1-1 0,-1 1 0,1 0-1,-1-1 1,1 1 0,0 0 0,0-1 0,0 1 0,0-1 0,0 1 0,0-1 0,0 1 0,0-1-1,1 0 1,-1 0 0,0 0 0,1 0 0,-1 0 0,1 0 0,0 1 262,26 11-4689</inkml:trace>
  <inkml:trace contextRef="#ctx0" brushRef="#br0" timeOffset="32543.608">22846 3099 7946,'-35'147'5071,"9"-43"-4074,17-50-752,3 0 0,1 1 0,3-1 0,3 1 0,2 0 0,2-1 0,3 0 0,4 12-245,-9-58 125,-1-12 592,-2-87 855,4 1-757,4 0 1,14-62-816,-14 113 7,2 0-1,2 1 1,1 0 0,13-24-7,-19 47-17,1 0 1,1 1 0,0 0 0,1 0 0,0 1-1,1 1 1,10-10 16,-15 18-16,-1 1 0,1-1 0,1 1 0,-1 0 0,0 0 0,1 0 0,-1 1-1,1 0 1,0 1 0,0-1 0,0 1 0,-1 1 0,1-1 0,0 1 0,0 0 0,0 1 0,0 0-1,0 0 1,0 0 0,0 1 0,-1 0 0,1 0 0,-1 1 0,1 0 0,-1 0 0,0 0-1,0 1 1,0 0 0,-1 0 0,1 0 0,-1 1 0,0 0 0,0 0 0,-1 0 0,1 1 0,-1-1-1,-1 1 1,1 0 0,-1 0 0,3 6 16,-5-8-4,1 0 1,-1 0-1,0 0 1,0 0-1,0 1 0,-1-1 1,1 0-1,-1 0 0,0 1 1,0-1-1,-1 0 0,1 0 1,-1 1-1,0-1 0,0 0 1,0 0-1,-1 0 1,1 0-1,-1 0 0,0 0 1,0-1-1,0 1 0,-1-1 1,1 1-1,-1-1 0,0 0 1,0 0-1,0 0 0,-3 2 4,-4 3 45,-1-1-1,0 0 1,0 0-1,-1-1 1,1 0-1,-1-1 1,-1-1-1,1 0 1,-5 1-45,1-1 65,0-1 0,0-1 0,0 0 0,0-1 1,0-1-1,0 0 0,-13-3-65,26 3 57,1 0 1,-1-1 0,0 1-1,1-1 1,-1 0-1,1 0 1,-1 0-1,1 0 1,-1 0-1,1 0 1,0-1-1,-1 1 1,1-1-1,0 0 1,0 1 0,0-1-1,0 0 1,1 0-1,-1 0 1,0-1-1,0-1-57,-3-19-2939</inkml:trace>
  <inkml:trace contextRef="#ctx0" brushRef="#br0" timeOffset="33154.204">23541 2677 9138,'4'-16'2774,"-10"19"897,-42 148-3464,37-111-127,1 1 0,3-1 0,1 1-1,2 0 1,2 0 0,2 1 0,1-1 0,3 7-80,-3-39 25,1-1 1,-1 1 0,1 0-1,1-1 1,0 0-1,0 1 1,0-1-1,1 0 1,1-1 0,-1 1-1,2 1-25,-6-8 22,1-1 0,-1 1 1,0-1-1,0 1 0,0-1 0,0 1 0,0-1 0,0 0 0,1 1 0,-1-1 0,0 1 0,0-1 1,1 0-1,-1 1 0,0-1 0,1 0 0,-1 1 0,0-1 0,1 0 0,-1 1 0,0-1 1,1 0-1,-1 0 0,1 1 0,-1-1 0,0 0 0,1 0 0,-1 0 0,1 0 0,-1 0 0,1 0 1,-1 1-1,1-1 0,-1 0 0,0 0 0,1 0 0,-1 0 0,1-1 0,-1 1 0,1 0 0,-1 0 1,1 0-1,-1 0 0,1 0 0,-1-1 0,0 1 0,1 0 0,-1 0 0,0-1 0,1 1 0,-1 0 1,1 0-1,-1-1 0,0 1 0,0-1 0,1 1 0,-1 0 0,0-1 0,0 1-22,2-34 1529,-6 8-1190,-1 0 0,-2 0 0,0 1 1,-2 0-1,0 1 0,-6-9-339,14 31-2,-16-26-112,17 27 111,-1 1 0,1-1 0,0 1 0,0-1 0,-1 1 0,1 0 0,0-1 0,-1 1 0,1 0 0,0-1 0,-1 1 0,1 0 0,-1-1 0,1 1 0,0 0 0,-1 0 0,1 0 0,-1-1 0,1 1 0,-1 0 0,1 0 0,-1 0 0,1 0 0,-1 0 0,1 0 0,-1 0 0,1 0 0,-1 0 0,1 0 0,-1 0 0,1 0 0,-1 0 0,1 0 0,0 1 0,-1-1 0,1 0 0,-1 0 0,1 0 0,-1 1 0,1-1 0,0 0 0,-1 1 0,1-1 0,0 0 0,-1 1 0,1-1 0,0 0 0,-1 1 0,1-1 0,0 1 0,0-1 0,-1 0 0,1 1 0,0-1 0,0 1 0,0 0 3,-3 6-28,1 0-1,0 1 1,0 0 0,1 0 0,0-1-1,0 1 1,1 0 0,0 0-1,0 0 1,1 0 0,0-1 0,1 1-1,-1 0 1,1-1 0,3 7 28,-3-10-3,0 1 0,1-1 0,0 1 0,-1-1 0,1 0 0,1 0 0,-1 0 0,0 0 0,1-1 0,0 0 0,0 1 0,0-1 0,0-1 0,1 1 0,-1-1 0,1 1 0,-1-1 0,1 0 0,0-1 0,0 1 0,0-1 0,0 0 0,0-1 0,0 1 0,0-1 0,0 0 0,0 0 0,0 0 3,17-1 24,-1-1 0,1-1 1,-1-1-1,0 0 0,19-8-24,82-45 111,-65 26-82,-56 31-29,-1-1-2,1 0 0,0 0-1,0 1 1,-1-1 0,1 0-1,0 0 1,0 1 0,0-1-1,0 0 1,0 1 0,0-1-1,0 1 1,1-1 0,-1 1 0,0 0-1,0-1 1,0 1 0,0 0-1,0 0 1,1 0 0,-1 0-1,0 0 1,0 0 0,0 0-1,1 0 1,-1 1 0,0-1 0,0 0-1,0 1 1,0-1 0,0 0-1,0 1 1,0 0 0,0-1-1,0 1 1,0 0 0,0-1 0,0 1-1,0 0 1,0 0 0,-1 0-1,1 0 1,0 0 0,0 0-1,-1 0 1,1 0 0,-1 0-1,1 0 3,5 36-82,-7-34 81,0 1-1,1-1 0,0 0 0,0 1 0,0-1 0,0 1 0,0-1 0,1 0 0,-1 1 0,1-1 0,0 0 0,0 1 0,1-1 0,-1 0 0,0 0 0,1 0 0,0 0 1,0 0-1,0 0 0,0-1 0,0 1 0,1 0 0,-1-1 0,1 0 0,-1 0 0,1 0 0,0 0 0,0 0 0,0 0 0,0-1 0,0 1 0,0-1 0,1 0 0,-1 0 2,13-3 21,-1 0-1,1-1 1,-1-1-1,1 0 0,-1-1 1,0-1-1,5-3-20,41-14 73,41-17-4,-95 37-68,55-16-14,-60 19 7,0-1 1,0 1 0,0 0-1,0 0 1,0 0 0,1 1 0,-1-1-1,0 0 1,0 1 0,0-1-1,0 1 1,0 0 0,0 0 0,0 0-1,0 0 1,0 0 0,0 0-1,-1 0 1,1 0 0,0 1 0,-1-1-1,1 1 1,-1-1 0,1 1-1,-1 0 1,0 0 0,1 1 5,2 5-14,-3-6 11,0 0 0,0 0 0,0 0 0,0 0 0,0 0 0,0-1 0,0 1 0,1 0 0,-1-1 0,1 1 0,-1-1 0,1 0 0,0 1 0,-1-1 0,1 0 0,0 0 0,0 0 0,0 0 0,0 0-1,0 0 1,0-1 3,8 1 9,-1 0 0,1-2-1,-1 1 1,1-1 0,-1 0-1,1-1 1,-1 0 0,0-1-1,0 0 1,0 0 0,0-1-1,0 0 1,-1-1 0,6-3-9,49-44-387,-51 22-2173,-14 14 316</inkml:trace>
  <inkml:trace contextRef="#ctx0" brushRef="#br0" timeOffset="33426.999">24571 2866 8922,'-5'10'2616,"5"-2"457,5-1-2529,11-1-288,9 7-424,16-10-2920,6 3 967</inkml:trace>
  <inkml:trace contextRef="#ctx0" brushRef="#br0" timeOffset="34870.911">24950 3016 7674,'-20'15'830,"0"0"0,1 2 0,1 0 0,0 2 1,2 0-1,0 0 0,1 2 0,-10 18-830,24-38 14,0 0-1,1 0 1,-1 0 0,0 0-1,1 0 1,-1 0-1,1 1 1,0-1 0,-1 0-1,1 0 1,0 1 0,0-1-1,0 0 1,-1 0-1,1 1 1,1-1 0,-1 0-1,0 0 1,0 1-1,0-1 1,1 0 0,-1 0-1,1 0 1,-1 1 0,1-1-1,-1 0 1,1 0-1,0 0 1,-1 0 0,1 0-1,0 0 1,0 0 0,0 0-1,0 0 1,0-1-1,0 1 1,0 0 0,0 0-1,0-1 1,0 1 0,0-1-1,0 1 1,1-1-1,-1 1 1,0-1 0,0 0-1,0 0 1,1 1-1,-1-1 1,0 0 0,0 0-1,1 0 1,-1-1 0,0 1-1,1 0 1,-1 0-1,0-1 1,0 1 0,0 0-1,1-1 1,0 0-14,14-3 28,1 0 1,0-1-1,-1-1 1,0 0-1,0-1 0,-1-1 1,0-1-1,0 0 1,-1-1-1,0 0 0,-1-1 1,0-1-1,8-9-28,1 0 35,-2-2 0,0 0-1,-1 0 1,-2-2 0,0-1-1,3-8-34,-14 24 6,-4 7-6,0 0 0,0 0-1,0 0 1,-1 0 0,1 0-1,-1 0 1,0-1 0,0 1 0,0 0-1,0-1 1,0 1 0,-1-1-1,0 1 1,1-1 0,-2-3 0,1 7-2,0 0 0,1-1 1,-1 1-1,0-1 1,0 1-1,0 0 0,0-1 1,-1 1-1,1 0 0,0-1 1,0 1-1,0-1 0,0 1 1,0 0-1,0-1 0,-1 1 1,1 0-1,0-1 1,0 1-1,0 0 0,-1 0 1,1-1-1,0 1 0,0 0 1,-1-1-1,1 1 0,0 0 1,-1 0-1,1 0 1,0-1-1,-1 1 0,1 0 1,0 0-1,-1 0 0,1 0 1,-1 0-1,1 0 0,0 0 1,-1 0-1,1 0 1,0 0-1,-1 0 0,1 0 1,-1 0-1,1 0 0,0 0 1,-1 0-1,1 0 0,0 0 1,-1 0-1,1 1 1,-1-1-1,1 0 0,0 0 1,0 0-1,-1 1 0,1-1 1,0 0-1,-1 0 0,1 1 1,0-1-1,0 0 1,-1 1 1,-18 21-22,19-21 24,-9 10 78,1 1 0,1 0 0,0 0 1,0 1-1,2 0 0,-1 0 0,2 0 0,0 1 0,0 0 0,1-1 1,1 2-81,2-13 21,-1 0 0,1 0 0,0 0 0,0 0 0,0 0 1,0 0-1,1 0 0,-1 0 0,0 0 0,1 0 0,-1-1 1,1 1-1,0 0 0,0 0 0,0 0 0,0 0 0,0-1 1,0 1-1,0 0 0,0-1 0,1 1 0,-1-1 1,1 0-1,-1 1 0,1-1 0,-1 0 0,1 0 0,0 0 1,0 0-1,-1 0 0,1 0 0,0-1 0,0 1 0,0 0 1,0-1-1,1 1-21,74-10 468,-47-1-340,-1-3 0,0 0 0,0-2-1,-1-1 1,-1-1 0,-1-1 0,0-1-1,-2-2 1,19-19-128,-32 28 8,0-1 1,-1 0-1,-1-1 0,0 0 1,-1 0-1,0-1 0,-1 0 1,0 0-1,-2-1 0,0 0 1,0 0-1,-2 0 0,0 0 0,-1-1 1,0 0-1,-2 1 0,0-13-8,0 24-18,1 1-1,-1 0 0,-1 0 1,1 0-1,0 0 0,-1 0 1,0 0-1,0 0 0,0 0 1,-1 0-1,1 0 0,-1 1 1,0-1-1,0 0 0,0 1 1,-1-1 18,-11 8-203,-57 127-33,69-127 240,-4 7 12,1 0 0,0 0-1,1 0 1,0 1 0,1-1 0,0 1 0,0 0-1,2 0 1,-1 0 0,2 0 0,-1 0 0,2 0-1,-1 0 1,2 0 0,0 0 0,0-1 0,1 1-1,0 0 1,1-1 0,4 8-16,-5-12 8,1 0 0,0-1 0,1 0 1,-1 0-1,1 0 0,0 0 0,0-1 0,1 0 0,0 0 0,0 0 1,0-1-1,0 0 0,1 0 0,0-1 0,0 1 0,0-1 1,0-1-1,0 0 0,0 0 0,1 0 0,-1-1 0,1 0 0,-1 0 1,1-1-1,-1 1 0,1-2 0,-1 1 0,1-1 0,-1-1 0,1 1 1,-1-1-1,0-1 0,1 1 0,-1-1 0,-1 0 0,3-2-8,-6 3 26,0 0 0,0-1-1,0 1 1,-1-1-1,1 0 1,-1 1 0,1-1-1,-1 0 1,0-1-1,0 1 1,0 0 0,-1-1-1,1 1 1,-1-1 0,0 1-1,0-1 1,0 0-1,0 1 1,-1-1 0,1 0-1,-1 0 1,0 0-1,0 1 1,-1-1 0,1 0-1,-1 0 1,0 1 0,0-1-1,0 0 1,0 1-1,0-1 1,-1 1 0,0 0-1,0-2-25,1 5 4,-1-1 0,1 0 0,0 1 0,0-1 0,-1 1 0,1-1 0,0 1 0,-1-1-1,1 1 1,0 0 0,-1 0 0,1 0 0,0 0 0,-1 0 0,1 0 0,-1 0 0,1 0 0,0 0 0,-1 1 0,1-1-1,0 1 1,-1-1 0,1 1 0,0-1 0,0 1 0,0 0 0,-1 0 0,1-1 0,0 1 0,0 0 0,0 0 0,0 0 0,0 0-1,1 0 1,-1 0 0,0 1 0,0-1 0,1 0 0,-1 0 0,0 0 0,1 1 0,0-1 0,-1 0 0,1 1 0,0-1-1,-1 0 1,1 1 0,0 0-4,-1 3-4,0 0-1,-1-1 0,2 1 1,-1 0-1,1 0 0,0 0 1,0 0-1,0 0 0,0 0 1,1 0-1,0 0 0,0 0 1,1-1-1,-1 1 0,1 0 1,0-1-1,0 1 0,0-1 1,1 0-1,-1 0 0,1 0 1,0 0-1,1 0 0,-1 0 1,1-1-1,-1 0 0,1 1 1,0-1-1,0-1 0,0 1 1,1-1-1,-1 1 0,1-1 1,-1 0-1,1-1 0,0 1 1,-1-1-1,1 0 0,0 0 1,0-1-1,0 1 0,1-1 5,7-1-116,0-1 0,-1 0 1,1-1-1,-1 0 0,0 0 0,0-2 0,0 0 0,0 0 0,-1-1 1,0 0-1,0-1 0,0 0 0,-1-1 0,0 0 0,-1 0 0,0-1 0,0-1 1,-1 1-1,0-1 0,0-1 0,-1 1 0,-1-1 0,0-1 0,0 1 0,-1-1 1,0-2 115,1-10-709,-2 0 0,0-1 0,-1 1 0,-2-1 0,0 0 1,-2 1-1,-1-1 0,-2-11 709,-13-68-1624,0 36 3381,14 70 2698,-1 12-3870,4 14-515,2 0 0,1 0-1,2 0 1,0-1 0,2 0-1,1 0 1,1-1 0,1 0 0,2 0-1,0-1 1,8 10-70,25 62 108,-40-86-90,-1-1-1,0 2 1,0-1 0,-1 0-1,-1 1 1,0-1 0,0 1-1,-1 1-17,-1-12 4,0-1-1,1 0 1,-1 1-1,0-1 1,0 1-1,0-1 1,1 0-1,-1 1 1,0-1-1,0 1 1,0-1-1,0 1 1,0-1-1,0 0 1,0 1-1,0-1 0,0 1 1,0-1-1,0 1 1,0-1-1,0 0 1,0 1-1,0-1 1,-1 1-1,1-1 1,0 0-1,0 1 1,0-1-1,-1 1 1,1-1-1,0 0 1,0 1-1,-1-1 1,1 0-1,0 1 1,-1-1-1,1 0 1,0 0-1,-1 1 0,1-1 1,-1 0-1,1 0 1,0 0-1,-1 0 1,1 1-1,-1-1 1,1 0-1,-1 0 1,1 0-1,0 0 1,-1 0-1,1 0 1,-1 0-1,1 0 1,-1 0-1,1 0 1,0 0-1,-1-1 1,1 1-1,-1 0 1,1 0-1,0 0 0,-1 0 1,1-1-4,-24-22 205,20 18-175,-11-13 100,-7-5 84,2-2 0,1 0-1,0-1 1,2 0 0,-5-13-214,22 38 6,-1-1 0,0 1 0,0 0 1,1-1-1,-1 1 0,1-1 0,-1 1 1,1 0-1,0-1 0,0 1 0,-1-1 0,1 1 1,0-1-1,0 1 0,0-1 0,1 1 1,-1-1-1,0 1 0,1-1 0,-1 1 1,0-1-1,1 1 0,0 0 0,-1-1 0,1 1 1,0 0-1,0-1 0,0 1 0,0 0 1,0 0-1,0 0 0,0 0 0,0 0 1,0 0-1,0 0 0,0 0 0,1 0 0,-1 1 1,0-1-1,1 0 0,-1 1 0,1-1 1,-1 1-1,1 0 0,-1-1 0,1 1 1,-1 0-1,0 0 0,1 0 0,0 0 0,-1 0 1,0 0-1,1 0 0,-1 1 0,1-1 1,-1 1-1,1-1 0,-1 1 0,1-1 1,-1 1-1,1 0-6,113 36-282,-100-30-32,0 0 0,0-2 0,1 1 0,0-2 0,0 0 0,1-1 0,-1-1 0,0-1 0,1 0 0,14-1 314,-30 0-10,0 1 1,1-1-1,-1 0 0,1 0 1,-1 0-1,1 0 1,-1 0-1,1 0 0,-1 0 1,1 0-1,-1 0 1,0-1-1,1 1 0,-1-1 1,1 1-1,-1-1 1,0 1-1,0-1 0,1 0 1,-1 0-1,0 0 1,0 0-1,0 0 1,0 0-1,0 0 0,0 0 1,0 0-1,0 0 1,0 0-1,0-1 0,-1 1 1,1 0-1,-1-1 1,1 1-1,-1 0 0,1-1 1,-1 1-1,0-1 1,1 1-1,-1 0 0,0-1 1,0 1-1,0-1 1,0 1-1,0-1 0,-1 1 1,1-1-1,0 1 1,-1 0-1,1-1 1,-1 1-1,1 0 0,-1-1 1,0 1-1,0 0 1,1 0-1,-1-1 10,-2-1 56,0-1 0,0 1 0,0 0-1,0 0 1,-1 0 0,1 1 0,-1-1 0,0 1 0,1 0 0,-1 0 0,0 0 0,0 0-1,0 1 1,-1 0 0,1 0 0,0 0 0,-1 0 0,1 0 0,0 1 0,-1 0 0,1 0-1,0 0 1,-1 1 0,1-1 0,0 1 0,-1 0 0,1 0 0,0 1 0,0-1 0,0 1-1,0 0 1,0 0 0,0 0 0,1 0 0,-1 1 0,1 0 0,-1-1 0,1 1 0,0 1-1,0-1 1,0 0 0,1 1 0,-2 1-56,-28 67 90,32-69-86,-1-1 1,1 1 0,-1 0-1,1-1 1,0 1-1,0-1 1,0 1-1,0 0 1,1-1-1,-1 1 1,1-1-1,-1 1 1,1-1-1,0 1 1,0-1 0,0 1-1,0-1 1,1 0-1,-1 0 1,0 1-1,1-1 1,0 0-1,0 0 1,-1-1-1,1 1 1,0 0-1,0-1 1,1 1-1,0 0-4,3 0 14,0 0-1,0 0 1,-1-1-1,1 1 0,0-2 1,0 1-1,0-1 0,0 1 1,0-2-1,0 1 1,2-1-14,4 0 23,12-1 22,-1-1-1,1-1 1,0-2-1,-1 0 1,0-2-1,-1 0 1,0-1 0,0-2-1,-1 0 1,7-5-45,-14 6-5,0 0 0,-1-1 1,0-1-1,0 0 1,-2 0-1,1-1 0,-2-1 1,0 0-1,5-9 5,10-37-140,-25 60 137,0-1 0,0 1 0,-1 0 0,1 0 0,0-1 0,-1 1 0,1 0 0,-1 0 0,1 0 0,0-1 0,-1 1 1,1 0-1,-1 0 0,1 0 0,-1 0 0,1 0 0,0 0 0,-1 0 0,1 0 0,-1 0 0,1 0 0,-1 0 0,1 0 0,0 0 0,-1 0 0,1 0 0,-1 0 0,1 1 0,0-1 0,-1 0 0,1 0 0,-1 1 0,1-1 0,0 0 0,-1 0 0,1 1 0,0-1 0,0 0 0,-1 1 0,1-1 0,0 0 0,0 1 0,-1-1 0,1 0 0,0 1 0,0-1 0,0 1 0,0-1 0,-1 0 0,1 1 0,0-1 0,0 1 0,0-1 0,0 1 0,0-1 0,0 1 0,0-1 1,0 0-1,0 1 0,1-1 3,-8 9 26,0-1 0,1 1 0,0 0 0,0 1 0,1-1 0,1 1 0,0 0 1,0 0-1,1 0 0,0 1 0,0-1 0,2 1 0,-1 0 0,1 0 0,1-1 1,0 1-1,0 0-26,2-7 22,1 0 0,-1 0 0,1-1 0,0 1 0,0-1 0,0 0 1,0 0-1,0 0 0,1 0 0,-1-1 0,1 1 0,0-1 0,0 0 0,0 0 1,0-1-1,0 1 0,0-1 0,1 0 0,-1 0 0,0 0 0,1 0 0,-1-1 1,0 0-1,1 0 0,-1 0 0,1 0 0,-1-1 0,0 1 0,1-1 0,-1 0 1,0-1-1,0 1 0,0-1 0,0 0 0,0 0 0,0 0 0,0 0 0,0-1 0,0 0-21,18-12-2,-1-1 0,-1-1 0,-1-1 0,0-1 0,-1 0 0,-1-1 0,-1-1 0,-1-1 0,-1 0 0,-1-1 0,-1 0 0,-1-1 0,-1 0 0,-1-1 0,-1 0 0,4-23 0,-1-58-608,-10 105 606,-1 0-1,0 0 1,0 0 0,0 0-1,0 0 1,0 0-1,0 0 1,0 0 0,0 0-1,0 0 1,-1 0-1,1 0 1,0 0 0,0 1-1,-1-1 1,1 0 0,-1 0-1,1 0 1,-1 0-1,1 0 1,-1 1 0,0-1-1,1 0 1,-1 0-1,0 1 1,1-1 0,-1 1-1,0-1 1,0 1 0,0-1-1,0 1 1,0-1-1,1 1 1,-1-1 0,0 1-1,0 0 1,0 0-1,0 0 1,0-1 0,0 1-1,0 0 1,0 0 0,0 0-1,0 1 1,0-1-1,0 0 1,0 0 0,0 0-1,0 1 1,0-1 0,0 0-1,0 1 1,1-1-1,-1 1 1,0-1 0,0 1-1,0-1 1,1 1-1,-1 0 1,0 0 0,1-1-1,-1 1 1,0 0 0,1 0-1,-1-1 1,1 1-1,-1 0 1,1 0 0,-1 0 3,-4 6-1,-1 0 1,1 0-1,0 0 1,0 1 0,1-1-1,0 1 1,0 0-1,1 0 1,0 1-1,0-1 1,1 1 0,0-1-1,1 1 1,0 0-1,0 0 1,1 0 0,0-1-1,1 3 1,1 18 13,2 0 1,1-1-1,1 1 0,10 24-13,56 131 204,-72-184-190,0 1 1,0-1-1,0 0 0,-1 1 0,1-1 1,0 1-1,-1-1 0,1 1 1,0-1-1,-1 0 0,1 1 0,-1-1 1,1 0-1,-1 1 0,1-1 0,0 0 1,-1 0-1,1 0 0,-1 1 1,1-1-1,-1 0 0,1 0 0,-1 0 1,0 0-1,1 0 0,-1 0 1,1 0-1,-1 0 0,1 0 0,-1 0 1,1 0-1,-1 0 0,1 0 0,-1 0 1,1-1-1,-1 1 0,1 0 1,-1 0-1,1-1 0,-1 1 0,1 0 1,0 0-1,-1-1 0,1 1 1,-1-1-1,1 1 0,0 0 0,-1-1 1,1 1-1,0-1 0,-1 1-14,-16-13 129,-1-1 1,1 0-1,1-1 0,1-1 0,0 0 1,1-1-1,1-1 0,0 0 0,1-1 1,1 0-1,1-1 0,-3-9-129,-27-78 80,51 107-157,70 58-299,-57-48-784,0-1 1,0-1-1,1-1 1,-1-1 0,21 1 1159,14-3-3931</inkml:trace>
  <inkml:trace contextRef="#ctx0" brushRef="#br0" timeOffset="35191.673">27470 2559 5097,'-35'16'9849,"-9"24"-8220,32-27-1258,12-13-370,-2 0 1,0 1 1,0 0 0,0 0 0,1 0 0,-1 0 0,0 0 0,1 1 0,-1-1 0,1 0 0,-1 1 0,1-1 0,0 1 0,0 0 0,0-1 0,0 1 0,0 0 0,0 0 0,0-1 0,0 1 0,1 0 0,-1 0 0,1 0 0,-1 0 0,1 0-1,0 0 1,0 0 0,-1 0 0,2 0 0,-1 0 0,0 0 0,0 0 0,1 0 0,-1 0 0,1 0 0,-1 0 0,1 0 0,0-1 0,0 1 0,0 0 0,0 0 0,0-1 0,0 1 0,0 0 0,1-1 0,-1 1-3,61 38-32,-52-35-5,-1 1 0,1 0 0,-1 0 0,0 1 0,0 0 0,-1 0-1,0 1 1,-1 0 0,1 1 37,-7-8 13,1 0-1,-1 1 0,0-1 1,0 1-1,0-1 1,0 1-1,0-1 1,0 1-1,0-1 0,0 1 1,0 0-1,-1 0 1,1-1-1,-1 1 1,1 0-1,-1 0 0,0 0 1,0 0-1,0-1 1,0 1-1,0 0 0,0 0 1,0 0-1,-1 0 1,1-1-1,-1 1 1,1 0-1,-1 0 0,0-1 1,1 1-1,-1 0 1,0-1-1,0 1 1,0-1-1,-1 1 0,1-1 1,0 0-1,0 1 1,-1-1-1,1 0 0,-1 0 1,1 0-1,-1 0 1,1 0-1,-1 0 1,0 0-1,0-1 0,0 1-12,-16 8 103,0-2 0,0 0 0,-1-1 0,0 0 0,0-2 0,-1 0 1,1-2-1,-1 0 0,0-1 0,1-1 0,-1-1 0,-6-1-103,-53-11-3238,-15-24-60</inkml:trace>
  <inkml:trace contextRef="#ctx0" brushRef="#br0" timeOffset="35503.488">26575 2392 9034,'26'0'3305,"19"-3"295,13 0-2479,27 2-609,4 1-1048,19 3-3001</inkml:trace>
  <inkml:trace contextRef="#ctx0" brushRef="#br0" timeOffset="35844.891">27916 2418 7162,'-29'-70'11539,"29"69"-11493,-1 1 0,0-1 0,0 1 0,0 0-1,0 0 1,0-1 0,0 1 0,0 0 0,0 0 0,0 0-1,0 0 1,0 0 0,0 0 0,0 0 0,0 1 0,0-1-1,0 0 1,0 0 0,1 1 0,-1-1 0,0 1 0,0-1-1,0 1 1,0-1 0,1 1 0,-1-1 0,0 1 0,0 0-1,1-1 1,-1 1 0,0 0 0,1 0 0,-1-1 0,1 1-1,-1 1-45,-5 3 67,-39 39-189,44-43 124,0 1-1,1-1 0,-1 1 0,0-1 0,1 1 0,-1-1 0,1 1 0,0 0 0,-1-1 0,1 1 0,0-1 1,0 1-1,0 0 0,0-1 0,0 1 0,0 0 0,1-1 0,-1 1 0,1-1 0,-1 1 0,1-1 0,-1 1 1,1-1-1,0 1 0,0-1 0,-1 1 0,1-1 0,0 0 0,0 1 0,1-1 0,-1 0 0,0 0 0,0 0 1,1 0-1,-1 0 0,1 0-1,10 7 13,0-1 1,1-1-1,0 0 1,0 0-1,0-1 1,1-1 0,0-1-1,0 0 1,9 1-14,80 26-53,-96-27 22,1 0 0,-2 0 1,1 1-1,0 0 0,-1 0 0,0 1 0,1 0 0,-2 0 0,1 0 1,-1 1-1,0 0 0,0 0 0,0 0 0,-1 0 0,0 1 1,1 3 30,-3-5-21,0 1 1,0-1-1,-1 1 1,0 0-1,0-1 1,-1 1-1,1 0 1,-1 0 0,-1-1-1,1 1 1,-1 0-1,0 0 1,0-1-1,-1 1 1,1-1-1,-1 1 1,0-1 0,-1 0-1,0 1 1,1-1-1,-1 0 1,-1-1-1,1 1 1,-1-1-1,0 1 1,0-1-1,0 0 21,-13 8 171,-1 0 0,0-1 0,-1-1 0,0-1 0,0-1 0,-1 0 0,-16 3-171,22-7 172,0 0 0,0-1 0,-1 0 0,1-1 0,-1-1 0,1 0 0,-1-1 0,1 0 0,-11-3-172,23 3-15,1 0 0,0 0 1,0 0-1,-1 0 0,1-1 0,0 1 1,-1 0-1,1-1 0,0 1 0,0-1 0,0 0 1,0 1-1,-1-1 0,1 0 0,0 0 1,0 1-1,0-1 0,1 0 0,-1 0 0,0 0 1,0 0-1,0 0 0,1-1 0,-1 1 1,0 0-1,1 0 0,-1 0 0,1-1 0,0 1 1,-1 0-1,1 0 0,0-1 0,0 1 1,0 0-1,0-1 0,0 1 0,0 0 0,0-1 1,0 1-1,0 0 0,1 0 0,-1-1 0,1 0 15,28-57-3794,-27 55 3312,29-43-3013</inkml:trace>
  <inkml:trace contextRef="#ctx0" brushRef="#br0" timeOffset="36184.483">28352 2527 8874,'-11'-4'9659,"26"7"-7728,12 2-2053,-2-2 146,0-2 0,0-1 1,1-2-1,-1 0 1,0-1-1,0-2 0,10-3-24,-34 8 9,0 1 0,0-1 0,0 0 0,0 0 0,0 0 0,0 0 0,0-1 0,0 1 0,1 0 0,-1 0-1,0-1 1,0 1 0,0-1 0,0 1 0,0-1 0,0 1 0,0-1 0,0 1 0,-1-1 0,1 0 0,0 0-1,0 1 1,0-1 0,-1 0 0,1 0 0,0 0 0,-1 0 0,1 0 0,-1 0 0,1 0 0,-1 0 0,1 0-1,-1 0 1,0 0 0,0 0 0,1 0 0,-1 0 0,0 0 0,0-1 0,0 1 0,0 0 0,0 0 0,-1 0 0,1 0-1,0 0 1,0 0 0,-1 0 0,1 0 0,0 0 0,-1 0 0,1 0 0,-1 0 0,0 0 0,1 0 0,-1 0-1,0 0 1,1 0 0,-1 1 0,0-1 0,0 0 0,0 0 0,0 1 0,0-1-9,-5-2 15,0 0-1,0 1 1,0-1 0,-1 1-1,1 1 1,-1-1 0,1 1-1,-1 0 1,0 1 0,1-1-1,-1 2 1,1-1 0,-1 0-1,0 1 1,1 0 0,-1 1-1,1 0 1,0 0 0,-1 0-1,1 1 1,0-1 0,0 2-1,0-1 1,1 0 0,-1 1-1,1 1-14,-2 1-69,0 1 0,1 0-1,0 0 1,1 0 0,-1 1-1,2 0 1,-1 0 0,1 0 0,0 0-1,0 1 1,1 0 0,1 0-1,-1 0 1,1 0 0,1 0-1,0 0 1,0 0 0,0 1 0,2-1-1,-1 0 1,1 1 0,0-1-1,1 0 1,0 0 0,0 0-1,1 0 1,1 0 0,-1-1-1,5 8 70,24 34-3770</inkml:trace>
  <inkml:trace contextRef="#ctx0" brushRef="#br0" timeOffset="38587.629">29091 2433 9898,'-72'-9'5567,"62"9"-5357,0 1 0,0 0 1,0 0-1,0 1 1,0 0-1,1 1 1,-1 0-1,1 1 0,-7 3-210,9-2 10,0 1 0,0 0-1,1 1 1,0 0-1,0 0 1,1 0 0,-1 0-1,2 1 1,-1 0-1,1 0 1,0 0 0,1 1-1,0-1 1,1 1-1,-1 0 1,1 0 0,1-1-1,0 1 1,0 0-1,1 1 1,0-1 0,1 0-1,-1 0 1,2 0-1,0 3-9,-2-9 2,0-1 0,0 1 0,0 0 0,0-1 0,0 1 0,1 0 0,-1-1 0,1 1 0,0-1 0,-1 1 0,1-1 0,0 0 0,1 1 0,-1-1 0,0 0 0,1 1 0,-1-1 0,1 0-1,0 0 1,-1 0 0,1-1 0,0 1 0,0 0 0,1-1 0,-1 1 0,0-1 0,0 0 0,1 1 0,-1-1 0,1 0 0,-1-1 0,1 1 0,-1 0 0,1-1 0,-1 1 0,1-1 0,-1 0 0,1 0 0,0 0-1,-1 0 1,2-1-2,8-4 40,-1 0-1,0-1 1,0 0-1,0-1 1,-1-1-1,0 1 1,-1-2-1,1 1 1,-2-1-1,1-1 1,-1 0-1,6-9-39,4-2 108,11-13 339,-2-1 0,0-1 0,-3-1 0,19-37-447,-39 47 673,-24 38-447,13 0-240,0 1-1,1-1 1,1 1-1,0 0 1,0 1-1,1-1 1,0 1 0,2 0-1,-1 0 1,1 0-1,1 0 1,0 5 14,0-10-88,1 0 0,-1 0-1,1 0 1,1 0 0,-1 0 0,1 0 0,1 0 0,0 0 0,0 0 0,0 0 0,1-1-1,0 1 1,0-1 0,1 0 0,0 0 0,0 0 0,1-1 0,0 1 0,0-1 0,1 0-1,-1 0 1,1-1 0,0 0 0,1 0 0,-1 0 0,1-1 0,0 0 0,0 0 0,3 0 88,53 11-3856</inkml:trace>
  <inkml:trace contextRef="#ctx0" brushRef="#br0" timeOffset="38780.464">29766 2520 11883,'-9'15'2904,"-2"6"1089,5 2-3361,9 0-352,6-1-56,11-11-400,6-8-1176</inkml:trace>
  <inkml:trace contextRef="#ctx0" brushRef="#br0" timeOffset="39950.692">23396 4031 6361,'-11'-10'7957,"-16"6"-5665,-44 31 346,60-20-2629,0 0-1,0 1 0,1 1 1,0 0-1,0 0 1,1 1-1,0 0 0,1 0 1,0 1-1,1 0 1,0 1-1,1-1 0,0 1 1,1 1-1,0-1 1,1 1-1,0 0 0,1 0 1,1 0-1,-1 8-8,2-17-6,0 0 0,1-1 1,0 1-1,-1 0 0,1-1 0,1 1 0,-1 0 0,0-1 1,1 1-1,0 0 0,0-1 0,0 1 0,0-1 0,1 1 0,-1-1 1,1 0-1,0 0 0,0 1 0,0-1 0,0 0 0,0-1 1,1 1-1,0 0 0,-1-1 0,1 1 0,0-1 0,0 0 1,0 0-1,0 0 0,1 0 0,-1-1 0,0 1 0,1-1 0,0 0 6,12 1-30,0 0 0,1-1 0,0 0-1,-1-2 1,1 0 0,-1-1 0,1 0-1,-1-2 1,0 0 0,1-1 30,60-10-47,-72 14 38,0-1-1,0 1 1,0 0 0,1 0 0,-1 1-1,0 0 1,0 0 0,1 0-1,-1 0 1,0 1 0,0 0 0,0 0-1,0 0 1,0 1 0,0-1-1,0 1 1,0 1 0,0-1-1,-1 1 1,1-1 0,-1 1 0,0 0-1,0 1 1,0-1 0,0 1-1,-1 0 1,1 0 0,-1 0 0,0 0-1,0 1 1,0 0 9,-1 6-18,-2 0-1,1 1 1,-1-1-1,-1 0 1,0 0 0,-1 0-1,0 0 1,0 0 0,-1-1-1,-1 1 1,0 0-1,0-1 1,-1 0 0,0 0-1,-1-1 1,0 1 0,0-1-1,-2 0 19,-6 8 203,0-1-1,-1 0 1,-1-1-1,-1-1 1,0-1-1,0 0 1,-1-1 0,-1-1-1,0-1 1,-1 0-1,0-2 1,0 0-1,-1-1 1,1-1-1,-10 1-202,-35-3 450,63-4-524,0-1 0,0 0 0,1-1 1,-1 1-1,0 0 0,1 0 0,-1-1 0,1 1 1,0-1-1,-1 1 0,1-1 0,0 0 0,0 1 1,0-1-1,0 0 0,0 0 0,1 0 1,-1 0-1,0 0 0,1 0 0,0 0 0,-1 0 1,1 0-1,0 0 0,0 0 0,0 0 1,0 0-1,0 0 0,1 0 0,-1 0 0,0 0 1,1 0-1,0 1 0,-1-1 0,1 0 1,0 0-1,0 0 74,18-52-3868,9-5-437</inkml:trace>
  <inkml:trace contextRef="#ctx0" brushRef="#br0" timeOffset="40659.933">23624 4003 9130,'14'-4'2730,"-8"6"329,-2 8-2774,-4-8-34,8 140-151,-2 195 156,15-180 44,-13-139 84,-1-25 254,1-30 375,-7 33-988,9-67 524,-3-1 0,-4 0 0,-4-57-549,-1 104 4,2 25-11,0 1 0,-1-1 0,1 0 0,0 0 0,0 0 0,0 0 0,0 0 0,0 1 0,-1-1 0,1 0 0,0 0 0,0 0 0,0 0 0,-1 0 0,1 0 0,0 0 0,0 0 0,0 0 0,-1 0 0,1 0 0,0 0 0,0 0 0,0 0 0,-1 0 0,1 0 0,0 0 7,0 11-27,0-1-1,1 0 1,1 0-1,0 0 1,0 0-1,1 0 1,0 0-1,1 0 1,0-1-1,0 1 1,1-1-1,0 0 1,1-1-1,0 1 1,0-1-1,1-1 1,0 1-1,2 1 28,-4-5 2,1-1 0,-1 0 0,1 1 0,0-2 0,0 1-1,1-1 1,-1 0 0,0 0 0,1-1 0,-1 1 0,1-2-1,0 1 1,-1-1 0,1 0 0,0 0 0,-1-1 0,1 1 0,-1-2-1,1 1 1,-1-1 0,1 0 0,-1 0 0,0-1 0,0 1-1,3-3-1,2-1 24,0 0-1,0 0 0,-1-1 0,0-1 1,0 0-1,-1 0 0,0-1 0,-1 0 1,0 0-1,0-1 0,-1 0 0,0 0 0,1-4-23,-5 10 25,-1 0 0,0 0 0,0 0-1,0-1 1,-1 1 0,1 0 0,-1-1-1,0 1 1,0-1 0,-1 1 0,0-1-1,1 1 1,-1-1 0,-1 1 0,1-1-1,-1 1 1,1-1 0,-2-1-25,1 5 3,0 1 0,0-1 1,0 1-1,0 0 0,1 0 0,-1-1 0,0 1 1,0 0-1,0 0 0,0 0 0,0 0 0,0 0 1,0 0-1,0 1 0,0-1 0,0 0 0,0 0 1,0 1-1,1-1 0,-1 0 0,0 1 0,0-1 1,0 1-1,0-1 0,1 1 0,-1-1 1,0 1-1,1 0 0,-1-1 0,0 1 0,1 0 1,-1 0-1,1-1 0,-1 1 0,1 0 0,-1 0 1,1 0-4,-9 11-23,1 0 0,0 1 1,1 0-1,1 1 0,0 0 1,0-1-1,2 2 0,-2 5 23,3-13 2,0 1-1,1 0 1,0 0-1,0 0 0,0 1 1,1-1-1,1 0 1,-1 0-1,2 1 1,-1-1-1,1 0 0,0 1 1,0-1-1,1 0-1,0-6 6,0 0-1,0 0 0,0-1 0,0 1 1,0-1-1,1 1 0,-1-1 0,0 0 1,1 0-1,-1 0 0,1 0 0,-1 0 1,1 0-1,-1-1 0,1 1 0,0-1 1,-1 0-1,1 0 0,-1 0 0,1 0 1,0 0-1,-1-1 0,1 1 0,-1-1 1,1 1-1,0-1 0,-1 0 0,0 0 1,1 0-1,-1-1 0,0 1 0,1-1 1,-1 1-1,1-1-5,24-14 52,-1 0-1,0-1 1,-1-2 0,-1-1 0,-1 0-1,-1-2 1,-1-1 0,0 0-1,15-25-51,6-29 86,-52 124-273,-10 109 215,20-155-19,0 1-1,0-1 1,0 1-1,0-1 1,0 0-1,0 1 1,0-1-1,0 1 1,1-1 0,-1 0-1,0 1 1,1-1-1,0 0 1,-1 1-1,1-1 1,0 0-1,-1 0 1,1 0-1,0 1 1,0-1 0,0 0-1,0 0 1,0 0-1,0 0 1,0-1-1,0 1 1,1 0-1,-1 0 1,0-1-1,0 1 1,1-1 0,-1 1-1,0-1 1,1 1-1,-1-1 1,0 0-1,2 0-8,48-17 156,-9-11-3230,-38 27-681,-1 7-465</inkml:trace>
  <inkml:trace contextRef="#ctx0" brushRef="#br0" timeOffset="41030.123">24422 4113 7538,'-24'-40'3360,"9"19"153,1 9-1561,5 3-1023,0 3-193,3 3-296,1 7-176,5-5-144,-3 2-120,0-2-24,5 8-56,-1-2-24,1 7-800,4-4 536,13 1-3369,1-11 520</inkml:trace>
  <inkml:trace contextRef="#ctx0" brushRef="#br0" timeOffset="41952.545">24730 4087 8082,'-17'-16'8154,"16"15"-8100,-1 0 0,1 0 0,0 0 1,-1 0-1,1 0 0,0 0 0,-1 0 0,0 1 0,1-1 0,-1 0 1,1 1-1,-1 0 0,0-1 0,1 1 0,-1 0 0,0 0 0,1-1 1,-1 1-1,0 1 0,0-1 0,1 0 0,-1 0 0,0 1 0,1-1 1,-1 1-1,1-1 0,-1 1 0,1 0 0,-1-1 0,1 1 1,-2 1-56,-3 5-8,0 0-1,0 0 1,1 1-1,-1-1 1,2 1-1,-1 0 1,1 1-1,1-1 1,0 1-1,0 0 0,0 0 1,1 0 9,1-7-2,-2 7-1,-1-1 0,2 1 0,-1 0-1,1 1 1,0-1 0,1 0-1,0 1 1,1-1 0,-1 1-1,2-1 1,0 0 0,0 1 0,0-1-1,1 0 1,1 0 0,-1 0-1,2 0 1,-1 0 0,1 0-1,0-1 1,1 0 0,0 0-1,6 7 4,95 69 59,-91-73-60,0 0-1,-1 1 1,-1 0-1,0 1 1,-1 1-1,0 0 1,-1 0-1,-1 1 1,0 1-1,-1 0 1,0 0-1,-2 1 1,0 0-1,-1 0 1,0 0-1,-2 1 1,0 0 1,-4-9 38,0 0-1,0-1 1,-1 1 0,-1-1 0,0 1 0,0-1-1,0 1 1,-1-1 0,0 0 0,-1 0 0,1 0-1,-2-1 1,1 1 0,-1-1 0,0 0 0,-1 0-1,1-1 1,-1 1 0,-1-1 0,1-1 0,-1 1 0,0-1-1,-3 2-37,7-6 51,0 0 0,0 1 1,0-1-1,0 0 0,0-1 0,0 1 0,0 0 0,0-1 0,0 0 0,0 0 0,0 0 0,-1 0 0,1 0 1,0-1-1,0 1 0,0-1 0,0 0 0,0 0 0,0 0 0,0 0 0,1 0 0,-1-1 0,0 1 0,1-1 0,-1 0 1,1 0-1,-1 0 0,1 0 0,0 0 0,0 0 0,0-1 0,0 1 0,0-1-51,-6-7 71,1 0 0,0-1 0,1 1 0,0-1 0,1-1 0,0 1 0,-2-11-71,3 9-57,1-1 0,1 1-1,0-1 1,1 0 0,0 0-1,1 0 1,1 0 0,0 0 0,1 1-1,0-1 1,1 0 0,1 1-1,0 0 1,1 0 0,0 0-1,1 0 1,2-3 57,4-4-78,0 1 0,1 0-1,1 1 1,0 1 0,2 0 0,0 1 0,1 0-1,0 2 1,1 0 0,7-4 78,34-18-44,-37 24 46,0-1 0,-1-1 0,-1 0 0,0-2 0,-1-1 0,15-16-2,-32 31 35,1 0 0,-1 0 1,0-1-1,0 1 0,0-1 0,0 1 0,0-1 0,-1 0 1,1 0-1,-1 0 0,0 0 0,0 0 0,0 0 0,0 0 1,-1 0-1,1 0 0,-1-1 0,1 1 0,-1 0 0,0 0 1,-1 0-1,1-1 0,0 1 0,-1 0 0,0 0 0,0 0 1,0 0-1,0 0 0,0 0 0,0 0 0,-1 0 0,0 0 1,1 1-1,-1-1 0,0 0 0,0 1 0,-1 0 0,1-1-35,2 3-2,-1-1-1,0 1 0,1-1 1,-1 1-1,1-1 0,-1 1 1,1-1-1,-1 1 0,0 0 1,1-1-1,-1 1 0,0 0 1,0-1-1,1 1 0,-1 0 1,0 0-1,1 0 0,-1 0 1,0 0-1,0 0 0,1 0 1,-1 0-1,0 0 0,0 0 1,1 0-1,-1 0 0,0 0 1,0 1-1,1-1 0,-1 0 1,0 1-1,1-1 0,-1 0 1,0 1-1,1-1 0,-1 1 1,1-1-1,-1 1 0,1-1 1,-1 1-1,1-1 0,-1 1 1,1 0-1,-1-1 0,1 1 1,0 0-1,-1-1 0,1 1 1,0 0-1,0-1 0,0 1 1,-1 0-1,1 0 0,0-1 1,0 1-1,0 0 0,0 0 1,0-1-1,0 1 0,0 0 1,1 0-1,-1-1 0,0 1 1,0 0-1,0-1 0,1 1 1,-1 0-1,0 0 0,1-1 1,0 1 2,-1 1-4,0 0 1,1 0-1,-1 0 1,1 0-1,-1-1 0,1 1 1,0 0-1,-1-1 1,1 1-1,0 0 1,0-1-1,1 1 1,-1-1-1,0 1 1,0-1-1,1 0 1,-1 0-1,1 1 1,-1-1-1,1 0 0,-1 0 1,1 0-1,0-1 1,-1 1-1,1 0 1,0-1-1,0 1 1,-1-1-1,1 1 1,0-1-1,0 0 1,0 0-1,0 0 1,0 0-1,0 0 0,-1 0 1,3-1 3,6-3 14,-1 0-1,1-1 1,0-1 0,-1 1-1,0-2 1,-1 1-1,1-1 1,-1 0 0,7-9-14,2 0 37,-4 1 5,-12 23-212,-2-7 163,1 1 0,-1-1 0,1 1 0,0-1 0,0 1-1,-1 0 1,1-1 0,0 1 0,1-1 0,-1 1 0,0-1 0,0 1 0,0-1 0,1 1 0,-1-1 0,1 1-1,0-1 1,-1 1 0,1-1 0,0 0 0,0 1 0,-1-1 0,1 0 0,0 0 0,0 0 0,1 0 0,-1 0 0,0 0-1,0 0 1,0 0 0,1 0 0,-1 0 0,0-1 0,1 1 0,-1 0 0,1-1 0,-1 1 0,1-1 0,-1 0-1,1 1 1,-1-1 0,1 0 0,-1 0 0,1 0 0,-1 0 0,1 0 7,76-6 19,-77 6-20,169-34 112,-21-4-418,-148 37 299,0 1 0,-1 0 0,1 0 0,0-1 0,-1 1 0,1 0 0,0 0 0,0 0 0,-1 0 0,1 0 0,0 0 0,0 0 0,-1 0 0,1 0 0,0 1 0,0-1 0,-1 0 0,1 0 0,0 1 0,-1-1 0,1 0 0,0 1 0,-1-1 0,1 0 0,-1 1 1,1-1-1,0 1 0,-1-1 0,1 1 0,-1 0 0,0-1 0,1 1 0,-1-1 0,1 1 0,-1 0 0,0-1 0,1 1 0,-1 0 0,0 0 0,0-1 0,0 1 0,0 0 0,1 0 0,-1-1 0,0 1 0,0 0 8,2 9-31,0-9 32,-1 0-1,1 0 0,0 1 0,-1-1 0,1 0 0,0-1 0,0 1 1,-1 0-1,1 0 0,0-1 0,0 1 0,0-1 0,0 0 0,0 1 1,0-1-1,0 0 0,0 0 0,0 0 0,0-1 0,0 1 0,0 0 1,0-1-1,0 1 0,0-1 0,-1 0 0,1 1 0,0-1 0,0 0 1,1-1-1,5-1 6,73 1 119,-76 2-132,0 1-1,0 0 1,0 0-1,0 1 1,0 0-1,-1 0 1,1 0-1,0 0 1,-1 0-1,1 1 1,-1 0-1,0 0 1,0 0-1,0 1 1,-1-1-1,1 1 1,-1 0-1,0 0 1,0 0-1,0 0 0,0 1 1,-1-1-1,0 1 1,1 2 7,36 125-133,-34-111 136,-1-7-19,0 1 0,-1 0 1,0 0-1,-1 0 1,-1 1-1,0-1 0,-2 0 1,1 0-1,-2 1 1,0-1-1,-1 0 0,0 0 1,-1 0-1,-1-1 1,0 0-1,-1 1 0,-5 6 16,6-11 40,-1 0 0,-1 0 0,0 0-1,-1-1 1,0 0 0,0 0 0,0-1-1,-1 0 1,-1-1 0,1 0 0,-10 6-40,17-13 26,0 1 1,1 0-1,-1-1 0,0 1 1,0-1-1,1 0 0,-1 0 1,0 1-1,0-1 1,0 0-1,1-1 0,-1 1 1,0 0-1,0 0 0,1-1 1,-1 1-1,0-1 1,0 1-1,1-1 0,-1 0 1,1 0-1,-1 0 0,1 0 1,-1 0-1,1 0 1,-1 0-1,1 0 0,0-1 1,0 1-1,-1 0 0,1-1 1,0 1-1,0-1-26,-25-55 441,22 44-439,0-1 0,0 0 0,1 0 0,1 0 1,1 0-1,0 0 0,1 0 0,0-1 0,1 1 1,0 0-1,2 0 0,-1 0 0,2 0 0,0 0 1,0 1-1,2 0 0,-1 0 0,2 0 0,0 0 1,0 1-1,1 0 0,0 1 0,1 0 0,1 0 0,0 1 1,0 0-1,1 1 0,10-8-2,0 6-623,0 2 0,1 0 1,0 1-1,0 1 0,1 1 0,-1 2 0,1 0 1,0 1-1,13 1 623,54-2-3772</inkml:trace>
  <inkml:trace contextRef="#ctx0" brushRef="#br0" timeOffset="42292.673">26878 3614 10306,'0'54'2321,"0"2"943,2 3-2928,6 14-200,-2-1 49,3-38-73,0 6 16,5 1-64,-2-11 16,0-5-16,-2-10-96,-7-5-625,-10-8-2727,-16-5 559</inkml:trace>
  <inkml:trace contextRef="#ctx0" brushRef="#br0" timeOffset="42531.56">26489 3618 9850,'-2'-15'3201,"11"0"496,9 0-2721,20 1-272,12 2-352,25 0-136,4 7-24,24 4-88,-6-2-48,9 1-464,-13-3 288,-10 4-3761,-34-11 913</inkml:trace>
  <inkml:trace contextRef="#ctx0" brushRef="#br0" timeOffset="42831.637">27331 3330 7946,'17'37'5185,"-7"2"-3661,-9-31-1481,39 278 1691,17 85-796,-58-370-911,1-1 0,0 1 0,0 0 0,0-1-1,-1 1 1,1 0 0,0-1 0,0 1-1,0-1 1,0 1 0,0 0 0,0-1 0,1 1-1,-1 0 1,0-1 0,0 1 0,0-1-1,1 1 1,-1 0 0,0-1 0,0 1 0,1-1-1,-1 1 1,1-1 0,-1 1 0,0-1 0,1 1-1,-1-1 1,1 1 0,-1-1 0,1 0-1,-1 1 1,1-1 0,0 0 0,-1 1 0,1-1-1,-1 0 1,1 0 0,0 0 0,-1 1-1,1-1 1,-1 0 0,1 0 0,0 0 0,-1 0-1,1 0 1,0 0 0,-1 0 0,1 0 0,0-1-28,24-31 1376,3-23-1056,-2-1-1,-3-2 1,-2 0-1,4-27-318,-1 10 71,65-194-65,-80 251-241,-8 30-1852,-6 26-1625,-1 10-319</inkml:trace>
  <inkml:trace contextRef="#ctx0" brushRef="#br0" timeOffset="42832.637">27528 3970 8538,'6'20'3169,"11"-8"535,13 0-2095,8-6-793,17 2-128,1-1-352,3 10-4041,-14-2 1233</inkml:trace>
  <inkml:trace contextRef="#ctx0" brushRef="#br0" timeOffset="43432.886">23997 5792 9306,'-4'3'2801,"10"-12"559,24-9-2415,23-3-489,25-10-48,10 0-112,31-4-40,-2 7-72,11 7-96,-18 12-304,-9 12-544,-38 11-2857,-41 8 528</inkml:trace>
  <inkml:trace contextRef="#ctx0" brushRef="#br0" timeOffset="43628.95">24103 6034 9218,'-24'9'2777,"12"-5"535,18-7-2592,23-4-135,12-4-209,26-3-104,12 1 16,21-6-72,-2 1-120,24-2-600,-6-11-1569,23-18-1520</inkml:trace>
  <inkml:trace contextRef="#ctx0" brushRef="#br0" timeOffset="43947.748">25618 5287 9426,'0'38'2192,"-3"9"809,0 24-2649,-2 10-288,2 17 0,0-5 96,8 7-48,1-23 24,6-1-40,-6-24-88,4-17-440,-8-23 768,-11-14-3480,-11-22 983</inkml:trace>
  <inkml:trace contextRef="#ctx0" brushRef="#br0" timeOffset="44270.159">25250 5534 7906,'-4'-10'459,"0"0"1,0-1 0,1 1 0,0-1 0,1 0-1,0 0 1,1 0 0,0 0 0,1-1-1,0 1 1,0 0 0,1 0 0,1 0-1,0 0 1,1 0 0,2-8-460,5 1 220,1 0 0,0 0 0,1 1 0,1 1 0,1 0 0,0 1 0,1 0 0,0 1 0,2 1 0,10-7-220,-6 4 59,0 1-1,2 2 0,-1 0 0,2 1 0,-1 1 0,2 2 0,-1 0 1,1 1-1,1 2 0,7-1-58,-2 3 2,1 0-1,-1 2 1,1 2 0,-1 0-1,1 3 1,-1 0 0,13 4-2,-35-5-9,0 0 0,0 1 0,0 0-1,0 0 1,-1 1 0,1 0 0,-1 1 0,0 0 0,0 0 0,-1 0 0,3 3 9,-8-5-5,0-1 1,0 1-1,0-1 1,0 1-1,-1 0 0,1-1 1,-1 1-1,0 0 1,1 0-1,-1 0 1,-1 0-1,1 1 1,0-1-1,-1 0 0,0 0 1,0 0-1,0 0 1,0 1-1,0-1 1,0 0-1,-1 0 0,0 0 1,1 0-1,-1 0 1,0 0-1,-1 0 1,1 0-1,0 0 1,-1 0-1,0-1 0,-1 3 5,-66 76 96,-178 127 1126,191-143-1357,56-64 37,-1 0-1,1 0 1,-1 0-1,1 0 1,0-1-1,0 1 1,0 0-1,0 0 1,-1 0-1,1 0 1,0 0-1,0 0 1,1-1-1,-1 1 1,0 0 0,0 0-1,0 0 1,0 0-1,1 0 1,-1-1-1,0 1 1,1 0-1,-1 0 1,1 0-1,-1-1 1,1 1-1,-1 0 1,1-1-1,0 1 1,-1 0-1,1-1 1,0 1-1,-1-1 1,1 1-1,0-1 1,0 1-1,0-1 1,-1 0-1,1 1 1,0-1-1,0 0 1,0 0-1,0 0 1,0 1-1,-1-1 1,1 0-1,0 0 1,1 0 98,31 6-3660</inkml:trace>
  <inkml:trace contextRef="#ctx0" brushRef="#br0" timeOffset="44827.396">26083 5515 8666,'-11'41'1352,"1"0"0,2 1 1,2 1-1,1-1 0,2 20-1352,3-56 93,-1-1 0,0 1 0,1 0 0,0 0 0,1 0 0,-1 0 0,1 0 0,0-1 0,1 1 0,-1 0 1,1-1-1,0 1 0,1-1 0,-1 1 0,1-1 0,0 0 0,0 0 0,1 0 0,-1-1 0,5 5-93,-5-8 48,0-1 0,0 1 1,-1-1-1,1 1 0,0-1 0,0 0 1,0 0-1,0-1 0,0 1 1,0 0-1,-1-1 0,1 0 1,0 1-1,0-1 0,-1-1 0,1 1 1,0 0-1,-1 0 0,1-1 1,-1 0-1,0 1 0,1-1 0,-1 0 1,0 0-1,0 0 0,0 0 1,-1-1-1,1 1 0,0 0 0,-1-1 1,1 1-1,-1-1 0,1-1-48,6-12 117,0-1-1,0 0 0,-2-1 0,0 0 1,-1 0-1,-1 0 0,-1 0 0,0-1 0,-2 1 1,0-1-1,0 0 0,-2 1 0,-2-9-116,3 10 16,-1 0 0,-1 0-1,-1 0 1,0 0 0,-1 1-1,-1-1 1,0 1 0,-6-9-16,12 24-6,-1 0 1,0 0-1,0 1 1,-1-1-1,1 0 0,0 0 1,0 0-1,0 1 1,0-1-1,-1 0 1,1 0-1,0 1 1,-1-1-1,1 0 0,0 1 1,-1-1-1,1 0 1,-1 1-1,1-1 1,-1 1-1,0-1 1,1 1-1,-1-1 0,0 1 1,1-1-1,-1 1 1,0-1-1,1 1 1,-1 0-1,0 0 1,0-1-1,1 1 0,-1 0 1,0 0-1,0 0 1,1 0-1,-1 0 1,0 0-1,0 0 1,0 0-1,1 0 1,-1 0-1,0 0 0,0 0 1,0 1-1,1-1 1,-1 0-1,0 0 1,1 1-1,-1-1 1,0 1-1,1-1 0,-1 1 1,0-1-1,1 1 1,-1-1-1,1 1 1,-1-1-1,1 1 1,-1 0-1,0 0 6,1 3-12,-1 0 0,0 1 0,1-1 0,0 0 0,0 0-1,0 1 1,1-1 0,0 0 0,-1 0 0,1 0 0,1 0 0,-1 1 0,1-1 0,-1-1 0,1 1 0,0 0-1,0 0 1,1-1 0,-1 1 0,1-1 0,0 0 0,0 0 0,0 0 0,0 0 0,0 0 0,1-1 0,-1 1-1,1-1 1,0 0 0,1 0 12,1 1 1,0-1 0,0 0-1,1 0 1,-1 0 0,1-1-1,-1 0 1,1-1 0,0 1-1,-1-1 1,1 0 0,-1-1-1,1 0 1,0 0 0,-1 0-1,0-1 1,1 0 0,-1 0-1,0 0 1,0-1 0,1-1-1,10-5 29,-1-1 1,0 0-1,-1-2 1,0 0-1,0 0 1,4-7-30,-10 10 34,-1 0 0,0 0-1,0 0 1,-1-1 0,-1-1 0,1 1-1,-1-1 1,-1 0 0,4-11-34,-11 19 18,-5 15-76,4-7 56,1 0 0,0 0 0,0 1 0,0-1 0,1 0 0,0 1 0,0-1 1,0 0-1,1 1 0,0-1 0,0 1 0,0-1 0,1 1 0,-1-1 0,1 1 0,1-1 0,-1 0 0,1 1 0,0-1 0,0 0 0,0 0 0,1 0 0,0-1 1,0 1-1,0 0 0,0-1 0,1 0 0,0 0 0,0 0 0,0 0 0,0-1 0,0 0 0,1 0 0,-1 0 0,1 0 0,0 0 0,0-1 0,0 0 0,1 0 1,-1-1-1,0 1 0,4-1 2,4-1 23,1 0 0,-1-1 1,0-1-1,1 0 0,-1-1 1,0 0-1,0-1 1,0-1-1,-1 0 0,0-1 1,0 0-1,0-1 0,0 0 1,-1-1-1,-1 0 1,1 0-1,-1-1 0,-1-1 1,1 0-1,-2 0 0,2-2-23,-8 10 4,-1 0 0,1 0-1,-1 0 1,1 0 0,-1 0-1,1 0 1,-1-1 0,0 1-1,0 0 1,0-1-1,-1 1 1,1 0 0,0-1-1,-1 1 1,0-1 0,1 1-1,-1-1 1,0 0 0,0 1-1,0-1 1,-1 1-1,0-2-3,-1 6-37,-4 14-12,2 0 1,0 0-1,1 0 0,0 0 1,2 1-1,0-1 0,0 1 1,3 12 48,8 18-23,-9-46-26,-1 0 0,0 0 0,1 0 0,-1 0 0,0-1 0,1 1 1,-1 0-1,1 0 0,0-1 0,-1 1 0,1 0 0,0-1 1,-1 1-1,1 0 0,0-1 0,0 1 0,-1-1 0,1 1 0,0-1 1,0 0-1,0 1 0,0-1 0,0 0 0,-1 1 0,1-1 0,0 0 1,0 0-1,0 0 0,0 0 0,0 0 0,0 0 0,0 0 0,0 0 1,0-1-1,0 1 0,-1 0 0,1 0 0,0-1 0,0 1 1,0 0-1,0-1 0,0 1 0,-1-1 0,1 0 0,0 1 0,-1-1 1,1 0 48,23-23-3540,6-19-269</inkml:trace>
  <inkml:trace contextRef="#ctx0" brushRef="#br0" timeOffset="45069.933">26951 4883 9898,'-13'-4'2969,"7"16"463,6 12-2543,9 8-905,15 5-64,5-3-72,18 1-256,3-16-2993,9-9 744</inkml:trace>
  <inkml:trace contextRef="#ctx0" brushRef="#br0" timeOffset="45409.176">27308 5123 8634,'-24'18'1127,"2"0"0,0 1 0,0 2-1,2 0 1,1 1 0,1 1 0,1 1 0,-10 17-1127,27-41 12,-1 1 0,0-1 0,1 1 1,-1 0-1,1-1 0,-1 1 0,1 0 0,-1 0 0,1 0 0,0-1 0,-1 1 1,1 0-1,0 0 0,-1 0 0,1 0 0,0 0 0,0-1 0,0 1 1,0 0-1,0 0 0,0 0 0,0 0 0,0 0 0,1 0 0,-1-1 0,0 1 1,0 0-1,1 0 0,-1 0 0,0 0 0,1-1 0,-1 1 0,1 0 0,-1 0 1,1-1-1,0 1 0,-1 0 0,1-1 0,-1 1 0,1-1 0,0 1 0,0-1 1,-1 1-1,1-1 0,0 1 0,0-1 0,0 0 0,-1 1 0,1-1 0,0 0 1,0 0-1,0 0 0,0 0 0,0 0 0,0 0 0,0 0 0,-1 0 0,1 0 1,0 0-1,0 0 0,0 0 0,0-1 0,0 1 0,-1 0 0,1-1-12,137-25-2283,4 1-3929,-138 24 5872,-1 1 1,0 0-1,1 0 1,-1 0-1,1 1 0,-1-1 1,0 1-1,1-1 0,-1 1 1,0 0-1,0 1 1,1-1-1,-1 0 0,0 1 1,0 0-1,0 0 0,-1 0 1,1 0-1,0 0 0,-1 0 1,1 1-1,-1 0 340,-2 30 2075,-3-26-1451,-1-1 0,0 0 0,-1 0 0,0 0 0,0-1 0,0 0 0,0 0 1,-1 0-1,0 0 0,0-1 0,0 0 0,0 0 0,-1-1 0,-3 2-624,-5 4 886,-142 80 4389,48-37-7580,108-53-1921,6-7-948</inkml:trace>
  <inkml:trace contextRef="#ctx0" brushRef="#br0" timeOffset="46135.905">27586 5073 10154,'-1'0'109,"1"1"0,0-1 0,-1 0 1,1 0-1,-1 0 0,1 0 0,0 1 0,-1-1 0,1 0 0,0 0 0,-1 0 0,1 0 0,-1 0 0,1 0 0,0 0 1,-1 0-1,1 0 0,-1 0 0,1 0 0,0 0 0,-1 0 0,1 0 0,-1-1 0,1 1 0,0 0 0,-1 0 1,1 0-1,0-1 0,-1 1 0,1 0 0,0 0 0,-1-1 0,1 1 0,0 0 0,0 0 0,-1-1 0,1 1 0,0 0 1,0-1-1,0 1 0,-1 0 0,1-1 0,0 1 0,0-1 0,0 1 0,0 0 0,0-1 0,0 1 0,0-1 0,0 1 1,0 0-1,0-1 0,0 1 0,0-1 0,0 1 0,0 0 0,0-1 0,0 1 0,0 0 0,0-1 0,1 1 1,-1-1-1,0 1 0,0 0 0,1-1 0,-1 1 0,0 0 0,0 0 0,1-1-109,-10 25 138,1 0 0,1 1 0,2 0 0,0 0 0,2 0 0,-1 22-138,-2 10 18,5-46-11,-2 8 16,1 0-1,0 0 1,2 0-1,0 0 1,1 0-1,2 8-22,-3-26 6,0 0-1,0 0 0,0 0 0,0 0 1,0 0-1,1 0 0,-1 0 0,0 0 1,1 0-1,-1 0 0,0 0 1,1 0-1,-1 0 0,1 0 0,0 0 1,-1 0-1,1 0 0,0 0 0,-1-1 1,1 1-1,0 0 0,0 0 0,0-1 1,0 1-1,0-1 0,0 1 1,0-1-1,0 1 0,0-1 0,0 1 1,0-1-1,0 0 0,0 0 0,0 0 1,0 1-1,0-1 0,0 0 0,0 0 1,0 0-1,0-1 0,0 1 1,0 0-1,1 0 0,-1-1 0,0 1 1,0 0-1,0-1 0,0 1 0,-1-1 1,1 1-6,49-37 319,-39 28-286,-1 0-1,0-1 0,0 0 1,-1-1-1,-1 0 1,0 0-1,0-1 0,-1 0 1,-1 0-1,0-1 1,0 0-1,-2 0 0,1 0 1,-2-1-1,0 1 1,0-1-1,-1 0 1,-1 0-1,0 1 0,-1-1 1,-1 0-1,0 0 1,-1-4-33,2 18-3,-1 1 0,1-1 1,0 0-1,0 0 1,0 1-1,0-1 0,-1 0 1,1 0-1,0 1 1,0-1-1,0 0 0,-1 0 1,1 1-1,0-1 1,0 0-1,-1 0 0,1 0 1,0 0-1,-1 1 1,1-1-1,0 0 0,0 0 1,-1 0-1,1 0 1,0 0-1,-1 0 0,1 0 1,0 0-1,-1 0 1,1 0-1,0 0 0,-1 0 1,1 0-1,0 0 1,-1 0-1,1 0 0,0 0 1,-1-1-1,1 1 1,0 0-1,0 0 0,-1 0 1,1 0-1,0-1 1,0 1-1,-1 0 0,1 0 1,0 0-1,0-1 1,0 1-1,-1 0 0,1 0 1,0-1-1,0 1 1,0 0-1,0-1 0,0 1 1,-1 0-1,1-1 1,0 1 2,-3 12-41,-1 1 0,2 0 1,0 0-1,1 0 1,0 0-1,0 0 0,2 0 1,0 0-1,1 8 41,-2-19 0,0 1-1,0-1 0,1 1 1,-1-1-1,1 1 1,-1-1-1,1 0 0,0 1 1,0-1-1,0 0 1,0 1-1,0-1 0,0 0 1,1 0-1,-1 0 0,1 0 1,-1 0-1,1 0 1,0-1-1,0 1 0,0-1 1,0 1-1,0-1 1,0 1-1,0-1 0,1 0 1,-1 0-1,0 0 1,1-1-1,-1 1 0,0 0 1,1-1-1,-1 1 1,1-1-1,-1 0 0,1 0 1,-1 0-1,1 0 1,-1-1-1,1 1 0,-1-1 1,1 1-1,-1-1 1,2 0-1,7-5 24,1 1-1,-1-2 0,0 0 0,-1 0 0,0-1 0,0 0 0,0-1 1,-1 0-1,0 0 0,4-7-22,-1 3 26,-1 0 0,0 0 1,-1-1-1,-1-1 0,0 1 0,-1-1 0,0-1 1,-2 0-1,2-3-26,-9 19-1,1 1 0,0-1 0,0 0 0,-1 0 0,1 0 0,0 0 0,-1 0 0,1 0 0,0 0 0,0 0 0,-1 0 0,1 0 1,0 0-1,0 0 0,-1 0 0,1-1 0,0 1 0,0 0 0,-1 0 0,1 0 0,0 0 0,0 0 0,-1 0 0,1-1 0,0 1 0,0 0 0,0 0 0,-1 0 0,1-1 0,0 1 0,0 0 0,0 0 0,0-1 1,-1 1-1,1 0 0,0 0 0,0-1 0,0 1 0,0 0 0,0 0 0,0-1 0,0 1 0,0 0 0,0 0 0,0-1 0,0 1 0,0 0 0,0-1 0,0 1 0,0 0 0,0 0 0,0-1 0,0 1 0,0 0 1,1-1-1,-20 22-74,10-7 45,1 1 0,0 0 0,0 1 0,2 0-1,0 0 1,1 1 0,0-1 0,2 1 0,-2 17 30,4-32-1,0 1-1,1-1 1,0 1 0,-1-1-1,1 1 1,0-1 0,0 1-1,1 0 1,-1-1-1,0 1 1,1-1 0,0 1-1,-1-1 1,1 0 0,0 1-1,0-1 1,0 0 0,1 0-1,-1 1 1,1-1-1,-1 0 1,1 0 0,-1 0-1,1-1 1,0 1 0,0 0-1,0-1 1,0 1-1,0-1 1,1 0 0,-1 1-1,0-1 1,0 0 0,1 0-1,-1-1 1,1 1 0,1 0 0,16 0-86,-1-1 0,1 0 0,0-2 0,-1 0-1,1-1 1,-1-1 0,0-1 0,14-5 87,44-10-1423,-77 21 1408,-1-1 0,1 0 0,0 0-1,0 0 1,0 1 0,0-1 0,0 0 0,0 0 0,0 1-1,0-1 1,0 0 0,0 0 0,0 1 0,0-1 0,0 0-1,0 0 1,0 1 0,0-1 0,0 0 0,0 0-1,0 0 1,0 1 0,0-1 0,0 0 15,-1 0 80,-1 0 1,1 0-1,-1 0 1,1 0-1,-1-1 1,0 1-1,1-1 1,-1 1-1,1-1 0,0 1 1,-1-1-1,1 0 1,-1 0-1,1 0 1,0 1-1,0-1 1,-1-1-1,1 1 0,0 0 1,0 0-1,0 0 1,0-1-1,0 1 1,1 0-1,-1-1 1,0 1-1,1 0 0,-1-1 1,0 1-1,1-1 1,-1 0-81,-20-122 1382,18 95-1289,1 12-162,1 15 9,-1-1 0,1 1 0,0-1 0,1 0 0,-1 1 0,0-1 0,1 0 0,-1 1 0,1-1 0,0 0 0,0 0 0,0 0 0,0 1-1,1-1 1,-1 0 0,1 1 0,-1-1 0,1 0 0,0 1 0,0-1 0,0 0 0,1 1 0,-1 0 0,1-1 0,-1 1 0,1 0 0,0 0-1,-1 0 1,1 0 0,0 0 0,1 0 0,-1 0 0,0 1 0,0-1 0,1 1 0,-1 0 0,1-1 0,-1 1 0,1 0 0,1 0 60,34-2-3645,4-1-299</inkml:trace>
  <inkml:trace contextRef="#ctx0" brushRef="#br0" timeOffset="46544.239">28393 4665 9626,'-17'22'5441,"5"25"-4501,9-34-676,-4 18-35,1 1 0,2 0 0,1 0 0,2 0 0,1 0-1,1 6-228,1-24 52,0 1 0,0-1-1,1 1 1,1-1 0,0 0-1,1 0 1,1 0 0,0-1-1,1 1 1,0-2 0,1 1 0,0-1-1,1 0 1,5 5-52,-11-14 11,-1 0 0,0-1 1,1 1-1,0 0 0,0-1 0,0 1 1,0-1-1,0 0 0,0 0 0,0 0 0,1-1 1,-1 1-1,1-1 0,-1 0 0,1 0 1,0 0-1,-1 0 0,1 0 0,0-1 1,0 0-1,-1 0 0,1 0 0,0 0 1,0-1-1,-1 1 0,1-1 0,0 0 0,-1 0 1,1 0-1,-1 0 0,1-1 0,-1 0 1,3-1-12,8-10 46,-1 0 0,-1-1 0,0 0 0,-1-1 1,0-1-1,-1 0 0,-1 0 0,5-12-46,13-26 65,-22 48-75,-9 21-40,2-8 44,-9 31-7,2 0 0,1 1 0,2 0 0,0 36 13,5-73-13,1 0 0,-1 1 1,1-1-1,-1 0 0,1 0 0,0 0 1,0 1-1,0-1 0,0 0 1,1 0-1,-1 1 0,1-1 0,-1 0 1,1 0-1,0 0 0,-1 0 1,1 0-1,0 0 0,1 0 0,-1 0 1,0 0-1,0 0 0,1-1 1,-1 1-1,1 0 0,0-1 0,-1 0 1,1 1-1,0-1 0,0 0 0,0 0 1,0 0-1,0 0 0,0 0 1,0 0-1,0 0 0,0-1 0,0 1 1,1-1-1,-1 0 0,1 1 13,1-4-281,0 1 1,0 0-1,0-1 0,-1 0 0,1 0 0,-1 0 0,1 0 0,-1-1 1,0 1-1,-1-1 0,1 0 0,2-4 281,-3 5-359,27-41-2811</inkml:trace>
  <inkml:trace contextRef="#ctx0" brushRef="#br0" timeOffset="47673.328">28919 4880 5873,'-7'5'803,"1"0"-1,-1 0 1,1 1-1,0-1 1,0 1-1,1 1 1,-1-1-1,2 1 1,-1 0 0,0 0-803,-48 121 2370,53-126-2334,-2 2 32,0 1 0,1-1-1,-1 0 1,1 0 0,1 1 0,-1-1 0,0 1 0,1-1 0,0 1-1,0-1 1,0 1 0,1-1 0,0 0 0,-1 1 0,1-1 0,1 0 0,-1 1-1,2 1-67,-2-5 8,1 0 0,-1 0 0,1 0 0,0-1 0,-1 1 0,1 0-1,0-1 1,-1 1 0,1-1 0,0 0 0,0 1 0,0-1 0,-1 0-1,1 0 1,0 0 0,0 0 0,0-1 0,0 1 0,-1 0 0,1-1 0,0 1-1,0-1 1,-1 0 0,1 1 0,0-1 0,-1 0 0,1 0 0,-1 0-1,1 0 1,-1 0 0,0-1 0,1 1 0,-1 0 0,1-2-8,0 2 8,19-16-7,-1 0-1,0-1 1,-2-1-1,0-1 0,-1-1 1,-1 0-1,0-2 0,20-49-887,-36 72 862,0 1 0,-1-1-1,1 0 1,-1 1 0,1-1-1,-1 0 1,1 1 0,-1-1-1,0 0 1,1 0 0,-1 1-1,1-1 1,-1 0 0,1 0 0,-1 0-1,0 0 1,1 0 0,-1 0-1,1 0 1,-1 0 0,0 0-1,1 0 1,-1 0 0,1 0-1,-1-1 1,0 1 0,1 0-1,-1 0 1,1-1 0,-1 1-1,1 0 1,-1 0 0,1-1 0,-1 1-1,1-1 1,-1 1 0,1-1-1,0 1 1,-1 0 0,1-1-1,0 1 1,-1-1 0,1 0-1,0 1 1,0-1 0,-1 1-1,1-1 1,0 1 0,0-1-1,0 1 1,0-1 0,0 0 0,0 1-1,0-1 1,0 1 0,0-1-1,0 0 1,0 1 0,0-1 25,-11 13-11,1 0 1,0 1 0,1 1 0,1 0 0,0 0 0,1 0 0,0 1 0,1 0-1,1 0 1,0 1 10,2-8 72,0 0-1,0 1 1,1-1 0,0 1-1,0-1 1,1 1 0,1-1-1,-1 1 1,1 0-1,1-1 1,-1 1 0,2 0-1,1 6-71,-3-13 18,1 0-1,-1-1 0,1 1 1,0 0-1,0-1 0,0 1 1,0-1-1,0 1 1,0-1-1,0 0 0,0 1 1,1-1-1,-1 0 1,0 0-1,1 0 0,-1 0 1,1 0-1,-1 0 0,1 0 1,-1-1-1,1 1 1,0 0-1,0-1 0,-1 0 1,1 1-1,0-1 1,-1 0-1,1 0 0,0 0 1,0 0-1,0 0 0,-1 0 1,1 0-1,0-1 1,1 1-18,55-31 445,-22-2-248,-1-2 1,-2-1 0,-1-2-1,-3-1 1,8-14-198,-21 31-92,-1-1 1,-2-1-1,0 0 1,-1 0-1,-2-1 0,0 0 1,-2-1-1,0-1 1,-2 1-1,-1-1 1,-2 0-1,0 0 0,-1 0 1,-2 0-1,-1-2 92,0 22-71,1 1-27,0 0 0,-1-1 0,0 1 1,0 0-1,-1-1 0,1 1 0,-1 0 0,-1 0 0,1 0 0,-1 1 0,-3-5 98,5 9-13,0 0 0,-1 1 0,0-1 0,1 0 0,-1 1 0,1-1 1,-1 1-1,0 0 0,1-1 0,-1 1 0,0 0 0,1 0 0,-1 0 0,0 0 0,1 1 0,-1-1 0,0 0 0,1 1 0,-1-1 1,1 1-1,-1-1 0,0 1 0,1 0 0,0 0 0,-1-1 0,1 1 0,-1 0 0,1 0 0,0 1 0,0-1 0,-1 0 0,1 0 1,0 1-1,0-1 0,0 0 0,1 1 0,-1-1 0,0 1 0,0-1 0,1 1 0,-1 0 0,1 1 13,-10 13 8,1 0 0,1 1 0,1 0-1,1 1 1,0 0 0,1 0 0,1 0-1,0 0 1,2 1 0,0 0 0,1-1-1,1 1 1,1 0 0,0-1 0,1 1-1,2-1 1,0 0 0,0 1 0,2-2-1,0 1 1,1-1 0,1 0 0,0 0-1,2-1 1,0 0 0,0-1 0,4 4-8,-12-16 10,-1-1 0,1 1 0,0-1 0,-1 0 0,1 0 0,0 1 0,0-1 0,1 0 0,-1-1 1,0 1-1,1 0 0,-1-1 0,1 1 0,-1-1 0,1 0 0,0 0 0,-1 0 0,1 0 0,0 0 0,0-1 1,0 1-1,0-1 0,0 0 0,-1 1 0,1-1 0,0-1 0,0 1 0,0 0 0,0-1 0,3 0-10,3-7 119,1-1-1,-1 0 1,-1 0-1,1-1 1,-2 1-1,1-2 1,-1 1-1,-1-1 1,0 0-1,-1-1 1,0 1-1,0-1 1,-1 0-1,0-5-118,7-11 53,-1 0-1,-2 0 1,0-1-1,-2 0 0,-2 0 1,0-1-1,-2 1 1,-1-1-1,-2 1 0,-1-15-52,2 43-2,0-1-1,0 1 0,1-1 0,-1 0 1,0 1-1,0-1 0,-1 1 0,1-1 1,0 0-1,0 1 0,-1-1 0,1 1 0,-1-1 1,1 1-1,-1-1 0,0 1 0,0 0 1,1-1-1,-1 1 0,0 0 0,0-1 0,0 1 1,0 0-1,-1 0 0,1 0 0,0 0 1,0 0-1,-1 0 0,1 0 0,-1 1 1,1-1-1,0 0 0,-1 1 0,0-1 0,1 1 1,-1-1-1,1 1 0,-1 0 0,1 0 1,-1 0-1,0 0 0,1 0 0,-1 0 0,1 0 1,-1 0-1,0 1 0,1-1 0,-1 0 1,1 1-1,-1 0 3,-3 5-15,0 1 0,0 0 0,1 0 0,0 1 0,0-1 0,1 1 0,0 0 0,1 0 0,-1 0 0,1 0 0,1 1 0,0-1 0,0 2 15,-1-3-9,-2 38-5,2-1 1,2 1-1,2-1 1,2 1-1,2-1 1,1 0-1,3-1 1,6 14 13,-1 9 16,4-1 110,-14-81 197,-6-266 1020,-1 214-1264,2 68-80,0-1-1,-1 1 1,1-1 0,0 1 0,0 0 0,0-1 0,0 1-1,0 0 1,0-1 0,0 1 0,0 0 0,0-1 0,0 1-1,0 0 1,1-1 0,-1 1 0,0-1 0,0 1 0,0 0-1,0 0 1,0-1 0,1 1 0,-1 0 0,0-1 0,0 1-1,1 0 1,-1 0 0,0-1 0,0 1 0,1 0-1,-1 0 1,0-1 0,1 1 0,-1 0 0,0 0 0,1 0-1,-1 0 1,0 0 0,1 0 0,-1-1 0,0 1 0,1 0-1,-1 0 1,1 0 0,-1 0 0,0 0 0,1 0 0,-1 0-1,0 1 1,1-1 0,-1 0 0,0 0 0,1 0 0,-1 0-1,0 0 1,1 0 0,-1 1 0,0-1 0,1 0-1,-1 0 3,23 19-90,-15-12 61,97 96-28,-100-101 47,0 0 1,0 0-1,0 0 0,0-1 1,0 0-1,1 0 0,-1 0 1,0-1-1,1 0 0,-1 0 0,0 0 1,1-1-1,-1 1 0,0-1 1,0-1-1,1 1 0,-1-1 1,0 0-1,0 0 0,-1 0 1,1-1-1,0 1 0,-1-1 0,3-2 10,14-6-26,-19 11 23,0-2 4,1 1 0,0-1 0,-1 1 1,1 0-1,0 0 0,0 0 0,0 0 0,0 0 1,0 1-1,0-1 0,0 1 0,0 0 0,0 0 1,0 0-1,0 0 0,0 0 0,0 1 0,0 0 1,1 0-3,15-9 0,146-89-3492,-196 174 3523,29-67 98,1 0 0,0 0 0,0 0 0,1-1 0,1 1 1,-1 0-1,2 0 0,-1 0 0,1 0 0,4 9-129,-6-19 14,0 1-1,0 0 1,1 0 0,-1 0 0,0-1-1,1 1 1,-1 0 0,0 0 0,1-1 0,-1 1-1,1 0 1,-1-1 0,1 1 0,0 0-1,-1-1 1,1 1 0,0-1 0,-1 1-1,1-1 1,0 1 0,-1-1 0,1 0-1,0 1 1,0-1 0,0 0 0,-1 0 0,1 1-1,0-1 1,0 0 0,0 0 0,0 0-1,-1 0 1,1 0 0,0 0 0,0 0-1,0 0 1,0-1 0,0 1 0,-1 0-1,1 0 1,0-1 0,0 1 0,-1 0-1,1-1 1,0 1 0,0-1 0,-1 1 0,1-1-14,31-29 315,5-18-623,-15 12-4065,-14 24 1203</inkml:trace>
  <inkml:trace contextRef="#ctx0" brushRef="#br0" timeOffset="47916.678">30071 4483 10866,'0'-3'3441,"-2"3"424,7 4-3001,-2 10-504,0 3-352,12 9-552,-4-2-456,15-3-2889,1-13 312</inkml:trace>
  <inkml:trace contextRef="#ctx0" brushRef="#br0" timeOffset="48202.519">30417 4647 8914,'-18'12'5733,"7"-8"-4962,-83 54 348,74-41-974,19-16-143,1-1-1,0 0 0,0 1 0,0-1 1,0 1-1,0-1 0,0 1 1,0-1-1,0 1 0,0-1 0,0 1 1,0-1-1,0 1 0,0-1 1,0 1-1,0-1 0,0 0 0,0 1 1,1-1-1,-1 1 0,0-1 1,0 1-1,0-1 0,1 0 0,-1 1 1,0-1-1,1 0 0,-1 1 0,0-1 1,1 0-1,-1 1 0,1-1 1,-1 0-1,0 0 0,1 1 0,-1-1 1,1 0-1,-1 0 0,1 0 1,-1 0-1,1 0 0,-1 1 0,0-1 1,1 0-1,-1 0 0,1 0 1,-1 0-1,1 0 0,-1-1 0,1 1 1,-1 0-1,1 0 0,-1 0-1,163 18-1970,-146-16 1569,-1 1-1,0 0 1,1 1-1,-2 1 0,1 0 1,0 1-1,2 3 402,-17-9 12,1 1-1,0 0 0,-1 0 1,1 0-1,-1-1 0,1 2 0,-1-1 1,1 0-1,-1 0 0,0 0 1,0 1-1,0-1 0,1 1 1,-1-1-1,0 1 0,-1-1 1,1 1-1,0 0 0,0-1 1,-1 1-1,1 0 0,-1-1 1,1 1-1,-1 0 0,0 0 1,0 0-1,0-1 0,0 1 1,0 0-1,0 0 0,0 0 1,-1-1-1,1 1 0,-1 0 1,1 0-1,-1-1 0,1 1 0,-1 0 1,0-1-1,0 1 0,0-1 1,0 1-1,0-1 0,0 1 1,-1-1-1,1 0 0,0 0 1,-1 0-1,1 1 0,-1-1 1,0 0-12,-13 9 781,0 0 1,-1-1 0,0-1-1,0 0 1,-1-2-1,0 1 1,0-2 0,0-1-1,-1 0 1,0-1 0,-7 0-782,-62-6 1316,51-4-4065,15 3 561</inkml:trace>
  <inkml:trace contextRef="#ctx0" brushRef="#br0" timeOffset="49090.195">28824 4330 11282,'-9'-5'5523,"6"20"-3381,2-1-2060,-3 2-56,1 0-1,1 1 0,0-1 0,1 1 0,1-1 0,1 1 1,0-1-1,1 2-25,-1-17 3,0 1 0,0-1 0,0 1 1,0-1-1,0 0 0,0 1 0,1-1 1,-1 0-1,1 0 0,-1 0 0,0 0 0,1 0 1,-1 0-1,1 0 0,0-1 0,-1 1 1,1 0-1,0-1 0,-1 1 0,1-1 1,0 0-1,0 0 0,-1 0 0,1 0 0,0 0 1,0 0-1,0 0 0,-1 0 0,1-1 1,0 1-1,-1 0 0,1-1 0,0 0 0,-1 1 1,1-1-1,-1 0 0,1 0 0,-1 0 1,1 0-1,-1 0 0,1 0 0,-1-1 1,0 1-1,0 0 0,0-1 0,0 1 0,0 0 1,0-1-1,0 0 0,0 1-3,12-14-85,0 0-1,-1-1 0,-1-1 1,0 0-1,-1 0 1,-1-1-1,-1 0 0,0 0 1,-1-1-1,-2 0 1,1-3 85,-2-1-236,-6 16-15,-2 16 108,-7 91-233,11-11-2941,5-58 815</inkml:trace>
  <inkml:trace contextRef="#ctx0" brushRef="#br0" timeOffset="-583497.984">3549 3287 4409,'-71'-40'7044,"58"36"-6856,-1 0 0,1 0 0,-1 1 0,0 1 0,0 1 0,0 0 0,0 0 0,0 1 0,0 1 0,0 1 0,0 0-1,0 0 1,1 2 0,-14 4-188,-1 1 27,-1 2-1,2 1 0,-1 2 0,2 0 0,0 2 1,1 0-1,0 2 0,2 1 0,0 1 0,1 1 1,1 1-1,1 0 0,1 2 0,1 0 0,1 1 1,1 1-1,2 1 0,0 0 0,2 0 1,1 1-1,1 1 0,2 0 0,-1 8-26,3-2 9,2 0-1,1 0 1,2 0-1,2 0 1,1 0-1,1 0 1,2 0-1,5 15-8,75 286-3,27 63 29,-10-7 2,-90-355-33,1-1 0,2-1 0,2-1 0,1 0 0,21 29 5,-32-53-1,0 1 0,1-1 0,1 0 0,0-1 0,0 0-1,0-1 1,1 0 0,1 0 0,-1-1 0,1 0 0,1-1-1,-1 0 1,1-1 0,0 0 0,0-1 0,0 0 0,1-1-1,-1 0 1,11 0 1,2-4 9,0-1 1,0-1-1,-1-1 0,0-1 1,0-1-1,0-1 1,0-1-1,-1-1 0,-1-2 1,6-3-10,7-4 20,-1-2 1,0-1 0,-2-1 0,0-2 0,-2-2 0,-1 0 0,21-25-21,5-16 72,-2-2 0,-4-2 0,13-28-72,110-184 403,-147 238-265,-2-1-1,-2-1 1,-2-2 0,11-41-138,-23 61 126,-1-1-1,-1 0 1,-2 0 0,-1 0 0,-1 0 0,-2 0-1,0 0 1,-2 0 0,-5-17-126,2 22 135,0 0 0,-2 1 0,-1-1 0,-1 2-1,-1-1 1,-1 1 0,-7-9-135,-12-10 164,-1 1 0,-2 2 0,-2 1 0,-1 2 0,-2 2 0,-18-12-164,35 29 29,-1 2-1,-1 0 1,0 2-1,-1 0 1,0 2-1,-1 1 1,0 0-1,0 2 0,-1 2 1,0 0-1,0 1 1,-22 0-29,18 6-430,1 2-1,1 0 1,-1 2 0,0 1-1,1 2 1,1 1 0,-1 1 0,1 1-1,1 1 1,0 2 0,-10 7 430,-71 46-3388</inkml:trace>
  <inkml:trace contextRef="#ctx0" brushRef="#br0" timeOffset="8629.422">3453 3258 5809,'-81'-40'7410,"75"38"-7255,-1 0 0,1 1 0,-1 0 0,1 0 1,-1 0-1,1 1 0,-1 0 0,0 1 0,1-1 0,-1 1 0,1 0 0,-1 1 0,1-1 0,0 2 0,-1-1 0,1 0 0,0 1 0,1 0 0,-4 2-155,-19 14 84,1 2 1,1 0-1,1 2 1,1 0-1,1 2 1,1 1-1,1 1 1,2 0-1,0 1 1,2 2-1,1-1 0,2 2 1,1 0-1,-5 17-84,-1 15-14,2 0 0,2 2 0,4 0 0,2 0 0,4 1 0,2 0 0,3 5 14,16 349 4,-2-252 49,17 57-53,-19-164 14,2 0-1,3-1 0,3-1 1,5 6-14,-7-29-2,1-1 0,2-1 0,2-1 0,0-1 0,2-1 0,2-1 0,1-1 0,1-2 0,1-1 0,1-1 0,1-1 0,2-2 0,0-2 0,1-1 0,7 2 2,-22-12 1,1 0 0,-1-1-1,2-1 1,-1-1 0,1-1-1,0-1 1,0 0 0,0-2-1,0-1 1,1-1 0,-1 0-1,0-2 1,0-1 0,0 0-1,0-2 1,0-1 0,-1 0-1,0-1 1,0-2 0,-1 0-1,0-1 1,12-8-1,5-13-1,-1 0-1,-2-2 0,-1-2 1,-2-1-1,-1-1 1,-3-2-1,15-27 2,-3-3 25,-3-2 1,-3-1-1,-4-2 0,-3-1 0,-3-1 0,12-75-25,-8 18-17,6-100 17,-25 166-1,-2-2 0,-4 1 0,-2 0 0,-3-1 0,-4 1 0,-3-4 1,-2 32 14,-2 0 0,-1 1-1,-3 1 1,0 0 0,-3 2-1,-1 0 1,-2 1 0,-19-21-14,14 23 144,-2 2 1,-1 0 0,-1 2 0,-2 2-1,-1 1 1,-1 2 0,0 1-1,-2 2 1,-1 2 0,-15-4-145,-189-59 795,213 73-807,-1 1 0,0 1 1,0 2-1,-23-1 12,39 5-34,0 1 0,1 0 1,-1 0-1,0 2 0,1 0 1,0 1-1,-1 1 0,1 0 1,0 1-1,0 0 0,-9 6 34,5 0-33,0 2 0,0 0-1,1 1 1,1 0 0,0 2 0,1 0 0,0 1-1,2 0 1,0 1 0,1 1 0,-9 18 33,-7 18-19,3 1 0,2 2 1,3 0-1,2 4 19,-37 156-921,34-77-3248,16-56 681</inkml:trace>
  <inkml:trace contextRef="#ctx0" brushRef="#br0" timeOffset="17999.194">4154 5378 4633,'-2'3'7882,"7"-27"-6673,45-84-925,-28 53-264,3 0 0,2 2 0,3 0 0,2 3 0,1 0 0,5 1-20,-17 24-2,1 1 0,1 1 0,1 0 0,1 2 0,22-13 2,48-13 20,136-37 801,-226 82-741,0 0 0,0 0-1,0 1 1,0-1 0,0 1-1,0 0 1,0 1 0,0-1-1,1 1 1,-1 0 0,0 0-1,0 1 1,0 0 0,0-1-1,0 2 1,1-1 0,-2 1 0,1-1-1,0 1 1,4 3-80,-10-5-3,1 0 0,-1 0 0,0 0 0,1 0 0,-1 0 0,1 0 0,-1 0 0,1 0 0,-1 0 0,1 1 0,-1-1 0,1 0 0,-1 1 0,1-1 0,-1 0 0,1 1 1,-1-1-1,1 0 0,0 1 0,-1-1 0,1 1 0,0-1 0,-1 0 0,1 1 0,0-1 0,-1 1 0,1-1 0,0 1 0,0 0 0,0-1 0,0 1 0,-1-1 0,1 1 0,0-1 0,0 1 0,0-1 0,0 1 0,0-1 0,0 1 0,0 0 0,1-1 0,-1 1 0,0-1 1,0 1-1,0-1 0,0 1 0,1-1 0,-1 1 0,0-1 0,1 1 0,-1-1 0,0 1 0,1-1 0,-1 0 0,0 1 0,1-1 0,-1 1 0,1-1 0,-1 0 0,1 1 0,-1-1 0,1 0 0,-1 0 3,-24 3-3646,10-9 888</inkml:trace>
  <inkml:trace contextRef="#ctx0" brushRef="#br0" timeOffset="18383.857">4880 4445 6425,'16'-69'5931,"-6"51"-5852,0 2-1,1-1 0,1 1 0,0 1 1,1 0-1,1 0 0,9-6-78,-18 15 21,0 0 1,1 0-1,0 1 1,0 0-1,0 0 0,1 0 1,0 1-1,0-1 1,0 2-1,0-1 0,1 1 1,-1 0-1,1 1 1,0-1-1,-1 2 0,1-1 1,0 1-1,0 0 0,0 1 1,1 0-1,-1 0 1,0 1-1,0 0 0,0 0 1,0 1-1,4 1-21,-5 1 63,-1 0 0,0 0 1,0 0-1,0 1 0,-1 0 0,1 0 0,-1 0 0,0 1 0,-1 0 0,1 0 0,-1 0 0,0 1 1,-1-1-1,0 1 0,0 0 0,0 0 0,-1 0 0,0 0 0,0 0 0,0 5-63,1 9 509,0 1-1,-2 1 1,0-1-1,-2 0 1,0 0-1,-3 12-508,-2-4 267,0 1 1,-2-1-1,-1 0 0,-1-1 0,-2 0 0,-1 0 1,-10 16-268,-40 47-1763,16-37 350</inkml:trace>
  <inkml:trace contextRef="#ctx0" brushRef="#br0" timeOffset="65794.525">3170 3372 5841,'-4'1'445,"0"-1"0,0 1 0,0 0 0,0 0 0,0 0 0,0 0 0,1 1 0,-1-1 0,1 1 0,-1 0 0,1 0 0,-1 1 0,1-1 0,0 1 0,0-1 0,0 1-445,-60 87 1185,-69 212-68,117-254-1087,2 0-1,3 1 0,1 0 1,3 1-1,2-1 0,2 1 1,3 0-1,3 18-29,2 51 4,6 0 0,5 0 0,5-2 0,36 111-4,-43-179-3,3 0 0,2-1 0,2-1 0,1-1 0,5 2 3,0-3 4,2-1-1,2-2 1,2-1-1,2-1 0,1-3 1,2 0-1,36 25-3,-60-52 2,-1-1-1,2 0 0,-1-1 0,1-1 0,0 0 1,0-1-1,1-1 0,0 0 0,0-1 0,0-1 1,0-1-1,1-1 0,-1 0 0,1-1 1,-1-1-1,1 0 0,-1-1 0,0-1 0,0-1 1,0-1-1,0 0 0,-1-1 0,6-3-1,12-9 14,0-1 0,-2-2-1,-1-1 1,0-1 0,-2-2 0,0 0-1,-1-3-13,19-24 10,-3-1-1,-1-2 0,30-56-9,16-34-8,-7-3 0,25-73 8,-88 176-7,-1 0-1,-2-1 0,-2-1 1,6-40 7,-11 32 6,-3-1 0,-2 0 1,-3 0-1,-2-11-6,-29-216 189,21 226-130,7 28 4,-2 1 0,-1 0 0,-1 0 1,-2 0-1,-1 1 0,-1 0 0,-1 0 0,-1 1 0,-1 1 0,-3-3-63,3 14 112,1 0 0,-2 2-1,0-1 1,0 1 0,-1 1 0,-1 1 0,1 0-1,-2 1 1,1 1 0,-1 0 0,-1 1 0,1 1 0,-14-2-112,-20-3 51,0 2 1,-1 3 0,0 1 0,0 4 0,-1 1-1,1 3 1,0 1 0,0 4 0,1 1 0,0 3 0,0 2-1,2 2 1,0 2 0,-5 5-52,-10 5-411,2 4 0,1 1 1,1 4-1,2 2 0,2 3 411,-42 37-3187,20-7-138</inkml:trace>
  <inkml:trace contextRef="#ctx0" brushRef="#br1" timeOffset="86678.929">4095 3051 3833,'-14'-7'1223,"-1"1"1,0 1-1,-1 1 1,1 0-1,-1 1 1,-13-1-1224,-57 8 1723,60 2-1594,0 0-1,0 2 1,1 1-1,0 1 0,1 0 1,0 2-1,1 1 0,0 1 1,1 1-1,1 1 1,0 1-1,1 1 0,1 1 1,0 0-1,2 1 0,0 1 1,2 1-1,0 0 1,-3 9-129,-7 26 52,2 2 0,2 1 0,4 1 0,1 0 0,4 2 0,2-1 0,3 1 0,2 61-52,0 32 14,7 0 1,23 152-15,-18-249 30,2 0-1,4-1 1,1 0-1,3-1 1,3-1-1,2 0 1,24 40-30,-34-71 10,1-1 1,1-1 0,1-1 0,1 0-1,1 0 1,1-2 0,1 0 0,0-1-1,2-1 1,0-1 0,1-1 0,1-1-1,0-1 1,1-1 0,0-1 0,1-1-1,24 7-10,-30-13 4,0-2-1,0 0 0,0-1 0,1-1 0,-1-1 0,0 0 0,1-2 0,-1 0 0,0-1 0,8-4-3,-6 1 10,0-1 0,-1-2 0,0 0 0,0-1-1,-1-1 1,-1-1 0,0 0 0,0-1 0,-1-2 0,13-13-10,5-13 43,-2-2 1,-2-2-1,-2-1 0,-2-1 1,-2-1-1,-2-1 1,-2-1-1,-3-1 1,0-6-44,5-25 115,-4-2 1,-4 0 0,-3 0-1,-4-5-115,-2-24 340,-4-1 0,-12-88-340,2 130 161,-2 0-1,-4 1 0,-3 1 0,-18-47-160,23 80 55,-2 1 1,-2 0-1,-1 1 1,-1 1-1,-2 0 1,-2 2-1,-1 1 1,-4-4-56,17 24 8,-1 0 0,0 1 0,0 0 0,-1 1 1,0 0-1,-1 1 0,0 0 0,0 1 0,-1 0 0,1 1 0,-2 1 1,1 0-1,0 1 0,-1 1 0,0 0 0,0 1 0,0 1 1,0 0-1,0 1 0,0 0 0,0 1 0,0 1 0,0 0 1,1 1-1,-15 6-8,2 0-178,0 2 1,1 0-1,1 2 1,0 1-1,0 1 1,2 1-1,0 1 1,1 1-1,0 1 1,-8 12 177,-109 128-3310,-4 11-190</inkml:trace>
  <inkml:trace contextRef="#ctx0" brushRef="#br1" timeOffset="78509.781">11222 10218 8026,'5'8'4162,"0"6"-2286,-3-4-1417,85 255 1082,-66-190-1203,2-1 1,4-1 0,3-1-1,24 41-338,-14-48 1493,-76-123 1789,19 17-3194,2-1 0,2 0 0,1-1 0,3-1 0,1 0 0,3 0 0,1 0 0,2 0 0,2-1 0,3-9-88,-2 35-7,1-1-1,1 0 1,0 1 0,2-1 0,0 1-1,1 0 1,5-8 7,-6 19-10,0 0 0,1 0-1,0 0 1,1 0-1,0 1 1,0 0 0,0 0-1,1 1 1,0 0 0,0 1-1,0-1 1,1 1 0,1 1 10,-2-2-17,0 1 1,1 1 0,0-1 0,0 2 0,1-1 0,-1 1 0,1 0 0,-1 1 0,1 0 0,0 1 0,0 0 0,0 1 0,-1 0 0,1 0-1,0 1 1,0 0 0,0 1 0,0 0 0,0 0 16,-8-1-6,0 0 0,0 1 0,0-1 1,0 0-1,0 1 0,0-1 0,0 1 0,-1-1 0,1 1 0,0 0 0,-1 0 0,1 0 1,-1 0-1,0 0 0,0 0 0,0 0 0,0 0 0,0 1 0,0-1 0,0 0 0,-1 1 1,1-1-1,-1 0 0,0 1 0,1-1 0,-1 0 0,0 1 0,-1-1 0,1 1 0,0-1 0,-1 0 1,1 1-1,-1-1 0,0 0 0,0 1 0,0-1 0,0 0 0,0 1 6,-58 77-11,49-70 39,0 0-1,-1-1 0,0 0 0,0-1 0,-1 0 0,-1-1 1,1 0-1,-1-1 0,0 0 0,0-1 0,-1 0-27,13-5-13,0 1-1,0-1 1,0 1-1,-1-1 1,1 1-1,0-1 1,0 0 0,0 1-1,0-1 1,0 0-1,0 0 1,-1 0-1,1 0 1,0 0-1,0 0 1,0 0 0,0 0-1,0 0 1,-1-1-1,1 1 1,0 0-1,0-1 1,0 1-1,0-1 1,0 1 0,0-1-1,0 0 1,0 1-1,0-1 1,0 0-1,1 0 1,-1 0-1,0 1 1,0-1 0,1 0-1,-1 0 1,0 0-1,1 0 1,-1 0-1,1 0 1,0 0-1,-1-1 1,1 1 0,0 0-1,-1 0 1,1 0-1,0 0 1,0-1 13,44-65-2746,-1 22-81</inkml:trace>
  <inkml:trace contextRef="#ctx0" brushRef="#br1" timeOffset="79807.196">11921 10195 4513,'-1'-34'8480,"20"67"-5190,68 191-1624,-64-179-1164,-23-45-489,1 0 1,-1 1-1,0-1 1,1 0-1,-1 0 1,1 0-1,-1 0 1,1 1-1,-1-1 1,1 0 0,-1 0-1,0 0 1,1 0-1,-1 0 1,1 0-1,-1 0 1,1 0-1,-1 0 1,1 0-1,-1-1 1,1 1-1,-1 0 1,1 0 0,-1 0-1,0 0 1,1-1-1,-1 1 1,1 0-1,-1-1 1,0 1-1,1 0 1,-1 0-1,0-1 1,1 1-1,-1-1 1,0 1 0,0 0-1,1-1 1,-1 1-1,0-1 1,0 1-1,0-1 1,1 1-1,-1 0 1,0-1-1,0 1 1,0-1-1,0 1 1,0-1 0,0 1-1,0-1 1,0 1-1,0-1 1,0 1-1,0-1 1,0 1-1,-1-1 1,1 1-1,0-1-13,2-16 156,-1 0-1,0 0 0,-1-1 0,-1 1 0,0 0 0,-2 0 0,0 0 0,-1 0 0,0 0 1,-2 1-1,0-1 0,0 2 0,-3-4-155,-17-20 112,25 39-114,1 0-1,-1 0 1,1 0 0,-1 0-1,1 1 1,0-1 0,-1 0-1,1 0 1,-1 1 0,1-1 0,0 0-1,-1 1 1,1-1 0,0 0-1,-1 1 1,1-1 0,0 0-1,-1 1 1,1-1 0,0 1-1,0-1 1,0 0 0,-1 1 0,1-1-1,0 1 1,0-1 0,0 1-1,0-1 1,0 1 0,0-1-1,0 1 1,0-1 0,0 1-1,0-1 1,0 0 0,0 1 0,0-1-1,0 1 1,1-1 0,-1 1-1,0-1 1,0 1 0,0-1-1,1 0 1,-1 1 0,0-1 2,0 1-5,1 7-8,-1 0 0,1-1 0,1 1 0,-1 0-1,1 0 1,1-1 0,-1 0 0,1 1 0,1-1-1,-1 0 1,1 0 0,1-1 0,-1 1 0,1-1 0,0 0-1,0 0 1,4 2 13,-5-7 9,0-1-1,0 1 0,0-1 1,1-1-1,-1 1 0,0 0 1,0-1-1,0 0 0,0 0 1,0 0-1,0 0 0,-1-1 1,1 0-1,0 0 0,-1 0 1,1 0-1,-1 0 0,0-1 1,1 1-1,-1-1 0,0 0 1,-1 0-1,1 0 0,0 0 1,-1-1-1,0 1 0,0-1 1,0 1-1,0-1 1,0 0-1,0-2-8,11-20 43,-2 0 1,0-1 0,-2 0-1,-1 0 1,-1-1-1,-1 0 1,-1 0-1,-2-4-43,6-26 1,-9 58-4,0 1-1,1-1 0,-1 0 0,0 0 1,0 0-1,0 1 0,0-1 0,0 0 1,0 0-1,0 0 0,0 1 1,0-1-1,1 0 0,-1 0 0,0 0 1,0 0-1,0 0 0,0 1 1,0-1-1,1 0 0,-1 0 0,0 0 1,0 0-1,0 0 0,1 0 0,-1 0 1,0 0-1,0 0 0,0 0 1,1 0-1,-1 1 0,0-1 0,0 0 1,0 0-1,1 0 0,-1-1 0,0 1 1,0 0-1,0 0 0,1 0 1,-1 0-1,0 0 0,0 0 0,0 0 1,1 0-1,-1 0 0,0 0 1,0 0-1,0-1 4,8 27-111,2 15 0,-4-15 101,0-1 1,1 1-1,2-1 1,0-1-1,2 0 1,1 0 0,9 14 9,-19-35-21,0 0 1,-1-1 0,1 1-1,0 0 1,0-1 0,0 1-1,1-1 1,-1 0-1,1 0 1,-1 0 0,1 0-1,0 0 1,0 0 0,-1-1-1,1 1 1,0-1 0,1 0-1,-1 0 1,0 0 0,0 0-1,0-1 1,1 1 0,-1-1-1,0 0 1,0 0 0,1 0-1,-1 0 1,0-1 0,0 1-1,1-1 1,-1 0 0,2 0 20,24-25-3321,-6-10 227</inkml:trace>
  <inkml:trace contextRef="#ctx0" brushRef="#br1" timeOffset="80822.154">11745 9538 8250,'-6'-4'3040,"5"-1"265,4 10-1977,4 7-944,8 11-135,2 10-105,4 10-88,1 5 24,-3 11 16,-2-4-248,-2-5-3225,-4-11 1056</inkml:trace>
  <inkml:trace contextRef="#ctx0" brushRef="#br1" timeOffset="81555.564">11267 11389 5513,'5'4'5867,"11"-13"-3104,-14 8-2488,73-47 1010,185-140 70,127-59-689,-21 32-589,-59-9 18,-230 165-55,-3 9 16,-58 36-231,-16 13 119,0 1 1,1 0-1,-1-1 1,0 1 0,0 0-1,0 0 1,0-1-1,0 1 1,0 0 0,0-1-1,0 1 1,0 0-1,0-1 1,0 1-1,0 0 1,0-1 0,0 1-1,-1 0 1,1 0-1,0-1 1,0 1-1,0 0 1,0-1 0,0 1-1,-1 0 1,1 0-1,0-1 1,0 1 0,0 0-1,-1 0 1,1 0-1,0-1 1,0 1-1,-1 0 1,1 0 0,0 0-1,-1 0 1,1-1-1,0 1 1,0 0 0,-1 0-1,1 0 1,0 0-1,-1 0 1,1 0-1,0 0 1,-1 0 0,1 0-1,0 0 1,-1 0-1,1 0 1,0 0-1,-1 0 1,1 1 0,0-1-1,0 0 1,-1 0-1,1 0 1,0 0 0,-1 0-1,1 1 1,0-1-1,0 0 1,-1 0-1,1 0 1,0 1 55,-31 2-2861</inkml:trace>
  <inkml:trace contextRef="#ctx0" brushRef="#br1" timeOffset="82236.407">11897 11254 9906,'0'0'83,"0"0"0,0 0 0,0-1 0,0 1 0,0 0 0,0 0 0,0-1 0,0 1 0,0 0 0,1 0 1,-1-1-1,0 1 0,0 0 0,0 0 0,0 0 0,0-1 0,1 1 0,-1 0 0,0 0 0,0 0 0,0 0 0,0-1 0,1 1 0,-1 0 0,0 0 0,0 0 0,1 0 0,-1 0 0,0 0 0,0 0 0,1 0 0,-1 0 0,0-1 0,0 1 0,1 0 0,-1 0 0,0 0 1,0 0-1,0 0 0,1 1 0,-1-1 0,0 0 0,0 0 0,1 0 0,-1 0 0,0 0 0,0 0 0,1 0 0,-1 0 0,0 1 0,0-1 0,0 0 0,1 0 0,-1 0 0,0 0 0,0 1 0,0-1 0,0 0 0,1 0 0,-1 0 0,0 1 0,0-1 0,0 0 0,0 0 0,0 0 1,0 1-1,0-1 0,0 0 0,0 0 0,0 1-83,14 23 1072,-11-17-947,196 444 1408,-115-254-647,-86-191-385,-7-17-186,-158-241 1277,154 233-1566,-19-28-4,2-2 1,3-1 0,-11-28-23,35 73-8,0 0-1,1 0 1,-1 0 0,1 0 0,0 0 0,0 0 0,1-1-1,0 1 1,0-1 0,0 1 0,0-1 0,1 1 0,0-1 0,0 1-1,1-1 1,0 1 0,-1-1 0,2 1 0,-1-1 0,1 1 0,0 0-1,0 0 1,0-1 0,1 2 0,-1-1 0,1 0 0,3-3 8,5 1-31,1 0 0,1 0 0,-1 1 1,1 1-1,0 0 0,0 1 0,0 0 1,1 1-1,9-1 31,-3 0-11,-2 0-4,9-3 4,0 1 0,1 2 0,-1 0 0,1 2 0,12 1 11,-36 1-4,0 0 0,-1 1-1,1-1 1,0 1-1,0 0 1,-1-1 0,1 2-1,-1-1 1,1 0 0,-1 1-1,1-1 1,-1 1 0,0 0-1,1 0 1,-1 1 0,0-1-1,-1 1 1,1-1 0,0 1-1,-1 0 1,1 0 0,-1 0-1,0 0 1,0 0 0,0 1-1,-1-1 1,2 4 4,-1 6 45,0 1-1,0-1 1,-2 1 0,0 0-1,0-1 1,-1 1 0,-1 0 0,0-1-1,-1 1 1,-1-1 0,0 0 0,0 0-1,-2 0 1,1-1 0,-3 4-45,3-6 94,-1 0 1,0 0-1,0 0 0,-1-1 1,0 0-1,0 0 1,-1-1-1,0 0 1,-1 0-1,0-1 1,-8 5-95,14-9-54,1-1-1,-1 0 1,0 0 0,0 0 0,0 0 0,0-1 0,0 1 0,0-1 0,-1 0 0,1 0 0,-1 0 0,1 0 0,0 0 0,-1-1 0,1 0 0,-1 1 0,1-1 0,-1-1 0,1 1 0,-1 0 0,1-1-1,-1 0 1,1 0 0,-1 0 0,1 0 0,0 0 0,0-1 0,0 1 0,0-1 0,0 0 0,0 0 0,0 0 0,0 0 0,1-1 0,-1 1 0,-1-4 54,-9-32-4004,5-8-311</inkml:trace>
  <inkml:trace contextRef="#ctx0" brushRef="#br1" timeOffset="83187.438">12707 11018 5737,'44'-96'8727,"-44"95"-8667,0 1 0,1 0-1,-1 0 1,0-1 0,0 1-1,0 0 1,1-1 0,-1 1-1,0 0 1,0-1 0,0 1-1,0 0 1,0-1 0,1 1-1,-1 0 1,0-1 0,0 1-1,0 0 1,0-1 0,0 1-1,0 0 1,0-1-1,0 1 1,0 0 0,0-1-1,-1 1 1,1 0 0,0-1-1,0 1 1,0 0 0,0-1-1,0 1 1,-1 0 0,1-1-1,0 1 1,0 0 0,-1 0-1,1-1 1,0 1 0,0 0-1,-1 0 1,1 0 0,0-1-1,0 1 1,-1 0 0,1 0-1,0 0 1,-1 0-1,1-1 1,0 1 0,-1 0-1,1 0 1,0 0 0,-1 0-1,1 0 1,-1 0 0,1 0-60,-23 11 2126,19-8-2126,-9 5 107,0 2-1,0 0 1,1 1 0,0 0 0,1 0 0,1 2-1,0-1 1,0 1 0,1 1 0,1-1-1,0 1 1,1 1 0,0 0 0,2 0 0,-1 0-1,0 6-106,-2 13 9,1 0-1,1 0 0,2 0 0,1 1 0,2 0 0,1-1 1,2 8-9,-1-26 9,0 0 0,0-1 0,2 1 0,0 0 0,1-1 0,0 1 0,1-1 0,1 0 0,0-1 0,1 1 0,1-1 0,3 4-9,-9-16 0,1 1 1,-1 0 0,1 0 0,0-1-1,0 1 1,0-1 0,0 0 0,1 0-1,-1 0 1,0-1 0,1 1 0,-1-1-1,1 0 1,0 0 0,-1 0-1,1 0 1,0 0 0,0-1 0,0 0-1,-1 0 1,1 0 0,0 0 0,0-1-1,0 1 1,-1-1 0,1 0 0,0 0-1,-1 0 1,1-1 0,-1 1-1,1-1 1,-1 0 0,0 0 0,3-2-1,3-2 18,1-1 1,-1 0-1,0-1 1,0 0 0,-1-1-1,0 1 1,-1-2-1,0 1 1,0-1-1,2-6-18,-1 2 32,-1 0-1,-1-1 0,0 0 1,-1 0-1,-1 0 0,-1-1 1,0 0-1,0 1 0,-2-1 1,0-13-32,-11-1 166,9 30-160,0-1-1,1 1 0,-1 0 1,0 0-1,1 0 0,-1 0 1,1 0-1,-1-1 1,0 1-1,1 0 0,-1 0 1,0 0-1,1 1 0,-1-1 1,0 0-1,1 0 1,-1 0-1,1 0 0,-1 1 1,0-1-1,1 0 0,-1 1 1,1-1-1,-1 0 1,1 1-1,-1-1 0,1 0 1,-1 1-1,1-1 0,-1 1 1,1-1-1,0 1 1,-1-1-1,1 1 0,0 0 1,-1-1-1,1 1 0,0-1 1,0 1-1,0 0 1,-1-1-1,1 1-5,-4 6 9,0 0 0,0 0 1,1 1-1,0-1 0,0 1 0,1 0 1,0-1-1,0 1 0,1 0 0,0 0 0,0 0 1,1 0-1,0 5-9,12-38-35,0-12 57,-10 28-25,0 0-1,1 0 1,1 0-1,-1 0 1,1 0-1,1 1 1,0 0-1,0 0 0,0 0 1,6-5 3,-10 13-7,0 0 0,0 0 0,0-1-1,0 1 1,0 0 0,0 0 0,0 0 0,0 0 0,0 0 0,0 1 0,0-1 0,0 0 0,-1 0-1,1 1 1,0-1 0,0 0 0,0 1 0,0-1 0,0 1 0,0-1 0,-1 1 0,1 0 0,0-1-1,0 1 1,-1 0 0,1-1 0,0 1 0,-1 0 0,1 0 0,-1 0 0,1 0 0,-1-1 0,1 1-1,-1 0 1,0 0 0,1 0 0,-1 0 0,0 0 0,0 0 0,0 0 0,0 0 0,0 0 0,0 0 0,0 1 7,1 0-12,63 207-124,-40-156 397,-11-43-3831</inkml:trace>
  <inkml:trace contextRef="#ctx0" brushRef="#br0" timeOffset="72407.988">9322 10829 8050,'23'55'4793,"-20"-48"-4725,1-1-1,0-1 1,0 1-1,0 0 1,1-1 0,0 0-1,0 0 1,1-1-1,-1 1 1,1-1-1,0 0 1,0 0-1,0-1 1,0 0-1,1 0 1,-1-1-1,1 1 1,2-1-68,-7-2 77,0 0 0,0 0 0,1 0 0,-1 0 0,0-1 0,0 1 0,0-1 0,0 0 0,0 1 0,0-1 0,0 0 0,0 0 0,0 0 0,0 0 0,0-1 0,-1 1 0,1 0 0,0-1 0,-1 1 0,1-1 0,-1 0 0,0 1 0,1-1 0,-1 0 0,0 0 0,0 0 0,0 0 0,0 0 0,-1 0 0,1 0 0,0 0 0,-1 0 0,0 0 0,1-1 0,-1 1 0,0 0 0,0 0 0,0 0 0,0-1 0,-1 1 0,1 0 0,-1 0 0,1 0 0,-1 0 0,0 0 0,1 0 0,-1 0 0,0 0 0,0 0 0,-1 0 0,1 0 0,0 1 0,-2-2-77,1-2 118,0 1 0,0-1 0,0 1 0,0 0 0,-1 0-1,0 0 1,0 1 0,0-1 0,0 1 0,-1-1 0,1 1 0,-1 0 0,0 0 0,0 1 0,0-1 0,0 1 0,0 0 0,-1 0 0,1 0-1,-1 1 1,-3-1-118,7 1 3,0 1 0,-1 0-1,1 0 1,0 0 0,-1 0-1,1 1 1,0-1-1,-1 0 1,1 0 0,0 1-1,0-1 1,-1 1 0,1-1-1,0 1 1,0 0-1,0 0 1,0-1 0,0 1-1,-1 0 1,1 0 0,1 0-1,-1 0 1,0 0-1,0 0 1,0 0 0,0 0-1,1 0 1,-1 1 0,1-1-1,-1 0 1,1 0-1,-1 1 1,1-1 0,0 0-1,-1 1 1,1-1 0,0 0-1,0 1 1,0-1-1,0 0 1,0 1 0,1-1-1,-1 0 1,0 1 0,0-1-1,1 0 1,-1 0-1,1 1-2,19 64-150,-19-63 150,-1 0-1,1 0 1,0-1-1,0 1 0,1 0 1,-1-1-1,0 1 1,1-1-1,0 1 1,-1-1-1,1 0 0,0 1 1,0-1-1,0 0 1,1 0-1,-1-1 0,0 1 1,1 0-1,-1-1 1,1 1-1,0-1 0,-1 0 1,1 0-1,0 0 1,0 0-1,0-1 0,0 1 1,-1-1-1,1 1 1,0-1-1,0 0 1,0 0-1,0 0 0,0-1 1,0 1-1,0-1 1,0 0-1,0 0 0,-1 0 1,1 0-1,0 0 1,-1 0-1,2-1 1,3-7 16,-1 0 0,0 0-1,0 0 1,-1 0 0,0-1-1,-1 0 1,0 0 0,-1 0 0,0 0-1,-1-1 1,1 1 0,-2-1 0,0 0-1,0 1 1,-1-1 0,0 0 0,-1 0-1,0 1 1,-1-1 0,-1-3-16,3 12 5,0-1 0,0 1 0,-1 0 1,1-1-1,-1 1 0,1 0 0,-1 0 1,0 0-1,0 0 0,0-1 0,0 1 1,0 0-1,-1 1 0,1-1 0,0 0 0,-1 0 1,1 1-1,-1-1 0,0 0 0,0 1 1,0 0-1,1-1 0,-1 1 0,0 0 1,0 0-1,-1 0 0,1 0 0,0 1 0,0-1 1,0 0-1,-1 1 0,1 0 0,0-1 1,-1 1-1,1 0 0,0 0 0,0 0 0,-1 1 1,1-1-1,0 0 0,0 1 0,-1 0 1,1-1-1,0 1 0,0 0 0,0 0 1,0 0-1,0 0 0,0 1 0,-1 0-5,-6 7-1,1 1-1,0 1 0,1 0 1,0 0-1,0 0 1,1 0-1,1 1 0,0 0 1,1 0-1,0 1 1,0-1-1,2 1 0,-1 0 1,2 0-1,-1 12 2,-1 61 75,3-86-72,1 0 0,-1 0-1,1 0 1,-1 0 0,1 0 0,-1 0 0,1 0-1,-1 0 1,1 0 0,-1 0 0,1-1 0,-1 1 0,1 0-1,-1 0 1,1 0 0,-1-1 0,0 1 0,1 0 0,-1-1-1,1 1 1,-1 0 0,0-1 0,1 1 0,-1-1 0,0 1-1,0 0 1,1-1 0,-1 1 0,0-1 0,0 1 0,1-1-1,-1 1 1,0-1 0,0 1 0,0-1 0,0 1-1,0-1 1,0 1 0,0-1 0,0 1 0,0-1 0,0 1-1,0-1 1,0 1 0,0-1 0,0 1 0,-1-1 0,1 1-1,0 0 1,-1-1-3,4-17 39,-1 0 0,-2 0 0,0 0 0,0 0 0,-2-1 0,0 2 0,-1-1 0,-2-2-39,1 15-38,6 28-38,39 179-108,-30-175 213,-11-27-28,0-1 0,0 1 0,0 0 0,0-1 0,0 1 0,0 0 0,0 0-1,0-1 1,0 1 0,0 0 0,0-1 0,0 1 0,0 0 0,1 0 0,-1-1 0,0 1 0,0 0 0,0 0 0,0 0 0,1-1 0,-1 1 0,0 0 0,0 0 0,1 0 0,-1-1 0,0 1 0,0 0 0,1 0 0,-1 0 0,0 0 0,0 0-1,1-1 1,-1 1 0,0 0 0,0 0 0,1 0 0,-1 0 0,0 0 0,1 0 0,-1 0 0,0 0 0,0 0 0,1 0 0,-1 0 0,0 0 0,1 1 0,-1-1 0,0 0 0,0 0 0,1 0 0,-1 0 0,0 0 0,0 0 0,1 1-1,-1-1 1,0 0 0,0 0 0,0 0 0,1 1 0,-1-1 0,0 0 0,0 0 0,0 1 0,0-1 0,1 0 0,-1 0 0,0 1-1,2-14 25,-1 0-1,0-1 1,-1 1 0,-1 0-1,0 0 1,0 0 0,-1 0-1,-1 0 1,-1 0 0,1 0-1,-2 1 1,0-2-25,3 9 7,-1-6 1,-1 1-1,0 0 1,0 1 0,-1-1-1,0 1 1,0 0-1,-1 0 1,-1 0-1,1 1 1,-3-1-8,9 8-3,0 1 0,-1 0 0,1-1 0,0 1 0,-1 0 0,1 0 0,0-1 0,-1 1 0,1 0 0,-1 0 0,1 0 1,-1 0-1,1 0 0,0-1 0,-1 1 0,1 0 0,-1 0 0,1 0 0,-1 0 0,1 0 0,-1 0 0,1 0 0,-1 1 0,1-1 1,0 0-1,-1 0 0,1 0 0,-1 0 0,1 0 0,-1 1 0,1-1 0,0 0 0,-1 0 0,1 1 0,0-1 0,-1 0 0,1 1 0,0-1 1,-1 0-1,1 1 0,0-1 0,0 1 0,-1-1 0,1 0 0,0 1 0,0-1 0,0 1 0,0-1 0,-1 0 0,1 1 0,0-1 1,0 1-1,0-1 0,0 1 0,0-1 0,0 1 0,0-1 0,0 1 0,0-1 0,1 0 0,-1 1 0,0-1 0,0 1 0,0-1 0,0 1 4,3 37-169,44 146-1745,-27-114-2865,-13-48 632</inkml:trace>
  <inkml:trace contextRef="#ctx0" brushRef="#br0" timeOffset="-592369.585">6423 7111 7154,'-19'74'7691,"27"47"-7988,-2-73 835,39 402-402,-31-264-144,-9 120 8,-4-138 0,-2 176 24,14 211 99,1-215-91,-8 80 4,4 73 29,12-156 96,-4 4-91,-12-3-40,0 257 228,-13-208-222,-6-231 8,-6 39 106,13-50 225,8-127-364,5 41 75,-3 1 0,-2 0 1,-4 3-87,2-58 30,0-2-12,0-1 0,0 0-1,0 1 1,0-1 0,0 1 0,0-1 0,-1 0 0,1 1 0,-1-1-1,0 0 1,0 1 0,0-1 0,0 0 0,0 0 0,0 0-1,-1 0 1,1 0 0,-1 0 0,0 0-18,2-2 9,-1 0 1,1 0-1,0 1 0,-1-1 0,1 0 1,-1 0-1,1 0 0,-1 0 0,1 0 1,-1-1-1,1 1 0,-1 0 0,1 0 1,-1 0-1,1 0 0,-1-1 0,1 1 1,-1 0-1,1 0 0,0-1 0,-1 1 1,1 0-1,-1 0 0,1-1 0,0 1 1,-1-1-1,1 1 0,0 0 0,0-1 1,-1 1-1,1-1 0,0 1 0,0-1 1,-1 1-1,1 0 0,0-1 0,0 1 1,0-1-1,0 1 0,0-1 0,0 1 1,0-1-1,0 1 0,0-1 0,0 1 1,0-1-1,0 0-9,9 46-2335,-7-20-658,4 8-89</inkml:trace>
  <inkml:trace contextRef="#ctx0" brushRef="#br0" timeOffset="-590855.389">6266 7193 6601,'-9'-14'7429,"-8"4"-5712,-34-7-798,-132 26-95,-45 19-361,-77-6-209,-119 46 202,385-64-349,0-2 0,1-2 1,-1-1-1,-24-5-107,-140-34 415,-26 9-232,39 6-47,-127-37-136,-72-12 22,253 63 5,0 5 0,-1 7 0,-92 13-27,195-11 1,-82 3 23,0-4 1,-22-6-25,23-7 29,51 4-27,0 2 0,0 3 0,-29 5-2,56 2 4,0-2 1,-1-2 0,1-1 0,0-1 0,0-2 0,0-2 0,0-2 0,1-1 0,-11-5-5,8-1 29,16 4-2,0 1 0,-1 1 0,0 1 0,-1 1 0,1 1 0,-1 1 0,0 1 0,0 1-1,0 2 1,-14 1-27,-96 28 226,128-27-234,0 1 1,1 0-1,-1 0 1,1 0-1,-1 0 1,1 1-1,0 0 1,0 1-1,1-1 0,-3 4 8,-14 17-5173,20-26 1683</inkml:trace>
  <inkml:trace contextRef="#ctx0" brushRef="#br0" timeOffset="-581499.839">6511 7062 5609,'-34'104'7713,"44"-84"-6481,-9-74 68,-2 33-934,1 10-81,0 0 1,-1 0-1,-1 0 1,0 0-1,0 0 1,-1 0 0,-4-10-286,7 21 13,0 0 1,0-1-1,-1 1 1,1 0-1,0-1 1,0 1-1,0 0 1,0-1 0,0 1-1,-1 0 1,1-1-1,0 1 1,0 0-1,0-1 1,-1 1 0,1 0-1,0 0 1,-1 0-1,1-1 1,0 1-1,0 0 1,-1 0-1,1 0 1,0-1 0,-1 1-1,1 0 1,0 0-1,-1 0 1,1 0-1,-1 0 1,1 0 0,0 0-1,-1 0 1,1 0-1,0 0 1,-1 0-1,1 0 1,0 0-1,-1 0 1,1 0 0,0 0-1,-1 1 1,1-1-1,0 0 1,-1 0-1,1 0 1,0 0 0,-1 1-1,1-1 1,0 0-1,-1 0 1,1 1-1,0-1 1,0 0-1,0 0 1,-1 1 0,1-1-1,0 0 1,0 1-1,0-1 1,0 0-1,-1 1 1,1-1 0,0 0-1,0 1 1,0-1-1,0 1 1,0-1-1,0 0 1,0 1-14,-9 28 174,9-27-155,-3 10-2,1 0-1,0 0 0,1 0 1,0-1-1,1 1 0,0 0 1,1 0-1,0 4-16,-1-16 2,0 1 0,0 0 0,0 0 0,0-1-1,0 1 1,0 0 0,0-1 0,1 1 0,-1 0 0,0-1 0,0 1-1,0 0 1,1-1 0,-1 1 0,0-1 0,1 1 0,-1 0-1,1-1 1,-1 1 0,0-1 0,1 1 0,-1-1 0,1 1 0,-1-1-1,1 1 1,0-1 0,-1 0 0,1 1 0,-1-1 0,1 0 0,0 0-1,-1 1 1,1-1 0,0 0 0,-1 0 0,1 0 0,0 0 0,-1 0-1,1 0 1,0 0 0,0 0 0,-1 0 0,1 0 0,0 0-1,-1 0 1,1 0 0,0-1 0,-1 1 0,1 0 0,-1-1 0,1 1-1,0 0 1,-1-1 0,1 1-2,0-2 18,-1 0 0,1 0 0,-1 0 0,0 1 0,0-1 0,0 0 0,0 0 0,0 0 0,0 0 0,0 0-1,-1 1 1,1-1 0,-1 0 0,1 0 0,-1 1 0,0-1 0,1 0 0,-1 1 0,0-1 0,0 0 0,0 1 0,-1-1 0,1 1 0,0 0 0,0-1-1,-1 1 1,1 0 0,-1 0 0,1 0 0,-1 0 0,1 0 0,-1 0 0,0 0 0,0 1 0,1-1 0,-1 1 0,0-1 0,0 1-18,-1 0-61,1 1 0,0-1 1,0 1-1,0 0 0,-1 0 0,1 0 1,0 0-1,1 1 0,-1-1 1,0 1-1,0-1 0,0 1 0,1-1 1,-1 1-1,1 0 0,-1 0 1,1 0-1,0 0 0,-1 1 61,-18 37-3146,0 9-849</inkml:trace>
  <inkml:trace contextRef="#ctx0" brushRef="#br0" timeOffset="-5416.845">6508 6983 3977,'0'1'7189,"-6"7"-4296,-23 38-2326,25-35-417,1 0 1,-1 0 0,2 0-1,0 1 1,0-1-1,1 1 1,1 0 0,0-1-1,0 1 1,1 0 0,1-1-1,0 1 1,0-1-1,1 0 1,1 0 0,3 8-151,-7-19 8,0 1 1,0 0 0,0 0-1,0-1 1,0 1 0,0 0-1,1-1 1,-1 1 0,0 0-1,1-1 1,-1 1 0,0-1-1,1 1 1,-1-1 0,1 1-1,-1 0 1,1-1 0,-1 1-1,1-1 1,-1 0 0,1 1-1,0-1 1,-1 1 0,1-1-1,-1 0 1,1 0 0,0 1-1,-1-1 1,1 0 0,0 0-1,0 0 1,-1 0 0,1 0-1,0 0 1,-1 0 0,1 0-1,0 0 1,-1 0 0,1 0-1,0 0 1,0 0 0,-1 0-1,1-1 1,0 1 0,-1 0-1,1-1 1,-1 1 0,1 0-1,0-1 1,-1 1-9,17-33 240,-14 21-168,-1-1-1,0 1 0,-1-1 1,-1 1-1,0-1 1,-1 0-1,0 1 1,-1-1-1,-1-5-71,3 16 25,0 1 1,0 0-1,0-1 1,0 1-1,0 0 1,-1-1-1,1 1 1,0 0-1,-1-1 1,1 1-1,0 0 1,-1 0-1,0 0 0,1-1 1,-1 1-1,0 0 1,1 0-1,-1 0 1,0 0-1,0 0 1,0 0-1,0 0 1,0 0-1,0 1 1,0-1-1,0 0 1,-1 0-1,1 1 0,0-1 1,0 1-1,-1-1 1,1 1-1,0 0 1,0-1-1,-1 1 1,1 0-1,0 0 1,-1 0-1,1 0 1,0 0-1,-1 0 0,0 1-25,-6 5 62,0 2 0,0-1-1,1 1 1,0 0-1,0 1 1,1 0-1,0 0 1,0 0-1,1 1 1,0-1-1,1 1 1,0 0-1,1 1 1,0-1-1,-1 9-61,0-8 16,1 1-1,0-1 0,1 1 0,0 0 0,1 0 0,1 0 1,0 0-1,0 7-15,1-19-1,0 0 1,0 0-1,-1 0 1,1 0-1,0 0 1,-1 0-1,1 0 1,0 0-1,-1 0 1,1-1-1,0 1 1,-1 0-1,1 0 0,0-1 1,-1 1-1,1 0 1,-1-1-1,1 1 1,0-1-1,-1 1 1,1 0-1,-1-1 1,1 1-1,-1-1 1,0 0-1,1 1 1,-1-1-1,1 1 1,-1-1-1,0 0 1,0 1-1,1-1 1,-1 0-1,0 1 1,0-1-1,0 0 1,0 1-1,0-1 1,0 0-1,0 1 1,0-1 0,2-1-2,4-7 16,-1 0 0,1 0 0,-2 0 0,1-1 0,-1 1 0,-1-1 0,0 0 0,0 0 0,-1 0 0,0-1 0,0 1 0,-2-1 0,1 1 0,-1-5-14,0 14 4,-1 0 1,1-1-1,0 1 0,0 0 1,-1 0-1,1 0 1,-1 0-1,1 0 0,-1 0 1,1 0-1,-1 0 0,0 0 1,1 0-1,-1 0 0,0 0 1,0 0-1,0 1 0,0-1 1,0 0-1,0 1 0,0-1 1,0 0-1,0 1 0,0-1 1,0 1-1,0 0 0,0-1 1,0 1-1,0 0 1,-1 0-1,1-1 0,0 1 1,0 0-1,0 0 0,0 0 1,-1 1-1,1-1 0,0 0 1,0 0-1,0 1 0,0-1 1,0 0-1,0 1 0,0-1 1,-1 1-1,1 0 0,1-1 1,-1 1-1,0 0 0,-1 0-4,-88 62 242,90-63-245,-1 0 1,1 0-1,-1 0 0,1 0 1,-1 0-1,1 0 1,0 0-1,-1 0 1,1 1-1,-1-1 0,1 0 1,-1 0-1,1 0 1,-1 1-1,1-1 0,0 0 1,-1 1-1,1-1 1,-1 0-1,1 1 0,0-1 1,0 0-1,-1 1 1,1-1-1,0 1 0,-1-1 1,1 1-1,0-1 1,0 0-1,0 1 1,0-1-1,0 1 0,-1-1 1,1 1-1,0-1 1,0 1-1,0-1 0,0 1 1,0-1-1,0 1 1,0-1-1,1 1 0,-1-1 1,0 1-1,0-1 1,0 1-1,0-1 0,1 0 1,-1 1-1,0-1 1,0 1-1,1-1 0,-1 1 1,0-1-1,1 0 1,-1 1-1,0-1 1,1 0-1,-1 0 0,1 1 1,-1-1-1,0 0 1,1 0-1,-1 1 0,1-1 1,-1 0-1,1 0 1,-1 0-1,1 0 0,0 0 3,1 0 6,1-1 0,-1 0-1,1 0 1,-1 0 0,0-1-1,0 1 1,1 0-1,-1-1 1,0 0 0,0 1-1,0-1 1,-1 0-1,1 0 1,0 0 0,-1 0-1,1 0 1,-1-1-1,0 1 1,1 0 0,-1-1-1,0 1 1,-1-1-1,1 1 1,0-1 0,-1 1-1,1-1 1,-1 0-1,0 1 1,0-1 0,0 0-1,0 1 1,0-1 0,-1 1-1,1-1 1,-1 1-1,0-1 1,1 1 0,-1-1-1,-1 0-5,-1-1-70,20 3-23,-14-3 92,0-1 0,0 1 0,0-1 0,-1 0 0,0 0 0,0 0 0,0 0 0,-1 0 0,0 0 0,0 0-1,0-1 1,0 1 0,-1 0 0,0-1 0,0 1 0,0 0 0,-1-3 1,-8-31 22,-6 67-186,13-15 150,1 0 0,-1 0-1,2 0 1,0 0-1,0 0 1,2 1-1,-1-1 1,2-1-1,0 1 1,0 0 0,1-1-1,2 4 15,-6-15-1,0-1 0,0 1 0,0-1 0,0 1 1,0 0-1,0-1 0,0 1 0,0-1 0,0 1 0,1 0 0,-1-1 0,0 1 0,0-1 0,1 1 0,-1-1 1,0 1-1,1-1 0,-1 1 0,1-1 0,-1 1 0,0-1 0,1 0 0,-1 1 0,1-1 0,-1 0 0,1 1 1,0-1-1,-1 0 0,1 0 0,-1 1 0,1-1 0,-1 0 0,1 0 0,0 0 0,-1 0 0,1 0 0,-1 0 1,1 0-1,0 0 0,-1 0 0,1 0 0,0 0 0,-1 0 0,1 0 0,-1 0 0,1-1 0,-1 1 0,1 0 1,0 0-1,-1-1 0,1 1 0,-1 0 0,1-1 1,13-33 35,-12 20-8,0 0 1,-1 0 0,0 0-1,-2 0 1,1 0-1,-2 0 1,-1-9-28,-2 8 26,-2 20-37,0 97-39,7-102 50,0 0 0,0 1 0,0-1-1,0 0 1,-1 0 0,1 1-1,0-1 1,0 0 0,0 1 0,0-1-1,0 0 1,0 1 0,0-1-1,0 0 1,0 1 0,0-1-1,0 0 1,0 0 0,0 1 0,0-1-1,0 0 1,0 1 0,1-1-1,-1 0 1,0 1 0,0-1 0,0 0-1,0 0 1,0 1 0,1-1-1,-1 0 1,0 0 0,0 0-1,1 1 1,-1-1 0,0 0 0,0 0-1,1 0 1,-1 1 0,0-1-1,0 0 1,1 0 0,-1 0 0,0 0-1,1 0 1,-1 0 0,0 0-1,1 0 1,-1 0 0,0 0 0,0 0-1,1 0 1,-1 0 0,0 0-1,1 0 1,-1 0 0,0 0-1,1 0 1,-1 0 0,0 0 0,0-1-1,1 1 1,-1 0 0,0 0-1,0 0 1,1-1 0,11-19-5,6-61 115,-18 81-119,0 0 1,1 0-1,-1 0 1,0 0 0,0 0-1,0 0 1,1 0-1,-1 0 1,0 0-1,0 0 1,1 0-1,-1 0 1,0 0 0,0 0-1,1 0 9,-5 99-4794,-5-61 1432</inkml:trace>
  <inkml:trace contextRef="#ctx0" brushRef="#br0" timeOffset="71020.885">6493 7021 4345,'-3'0'365,"1"1"0,0-1 0,0-1 0,0 1 0,-1 0 0,1 0 0,0-1 0,0 0 0,0 1 0,0-1 1,0 0-1,0 0 0,0 0 0,0 0 0,0 0 0,0 0 0,1-1 0,-1 1 0,0 0 0,1-1 0,-1 0 0,1 1 0,-1-1 0,1 0 0,0 0 0,-1-1-365,23 28 1706,5 48-837,-23-61-762,0 0 0,1-1-1,0 1 1,1-1 0,0 0 0,1 0-1,0-1 1,6 7-107,-12-16 13,0-1 0,1 1 1,-1 0-1,0-1 0,1 1 0,-1 0 0,1-1 1,-1 1-1,1-1 0,-1 1 0,1-1 0,0 1 1,-1-1-1,1 1 0,0-1 0,-1 1 0,1-1 1,0 0-1,0 0 0,-1 1 0,1-1 0,0 0 1,0 0-1,-1 0 0,1 0 0,0 0 0,0 0 1,0 0-1,-1 0 0,1 0 0,0 0 0,0 0 1,-1 0-1,1-1 0,0 1 0,0 0 0,-1-1 1,1 1-14,7-33 836,-8 25-694,-1 0 1,0 0 0,0 0-1,-1 0 1,0 1 0,-1-1 0,0 0-1,0 1 1,0-1 0,-1 1-1,0 0 1,0 0 0,-1 1-1,0-1 1,0 1 0,-1 0-1,1 1 1,-1-1 0,-1 1 0,1 0-143,2 3 15,1 1 1,0 0-1,0 0 1,0 1-1,-1-1 1,1 1-1,0 0 1,0 0-1,-1 0 0,1 0 1,0 0-1,-1 1 1,1-1-1,0 1 1,0 0-1,0 0 1,0 0-1,0 0 1,0 1-1,0-1 1,0 1-1,0 0 1,0 0-1,1 0 1,-1 0-1,1 0 1,0 1-1,-1-1 1,1 1-1,0-1 1,0 2-16,-4 4-8,2-1-1,-1 1 1,1 0 0,0 0 0,1 1 0,0-1 0,0 1 0,0-1-1,2 1 1,-2 9 8,2-14-2,0 1 0,0-1 0,1 1 0,0 0 0,0-1 0,0 1-1,0-1 1,1 1 0,0-1 0,0 1 0,0-1 0,0 0 0,1 1 0,0-1 0,0 0-1,0 0 1,0 0 0,0 0 0,1 0 0,0-1 0,0 1 0,3 2 2,-4-6-1,0 1 1,1-1-1,-1 0 1,1 0-1,-1 0 1,0 0-1,1 0 1,-1-1-1,1 1 1,-1-1-1,0 0 1,1 1-1,-1-1 1,0 0-1,0 0 1,0-1-1,0 1 0,0 0 1,0-1-1,0 1 1,0-1-1,0 1 1,-1-1-1,1 0 1,-1 0-1,1 0 1,-1 0-1,0 0 1,0 0-1,1 0 1,-2-1-1,1 1 1,0 0-1,0 0 1,0-3 0,-1 5 2,5-9 22,0 0 0,0 0 0,-1 0 0,-1 0 0,0-1 0,0 1 0,0-1 1,-1 0-1,-1 0 0,0 0 0,0 0 0,-1 0-24,0 9 6,-1 0-1,1 0 1,-1 0-1,0 0 1,1 1-1,-1-1 1,0 0-1,1 0 1,-1 1-1,0-1 1,0 0-1,0 1 1,0-1-1,0 1 1,0-1-1,0 1 1,1-1-1,-1 1 1,-1 0-1,1-1 1,0 1 0,0 0-1,0 0 1,0 0-1,0 0 1,0 0-1,0 0 1,0 0-1,0 0 1,0 0-1,0 0 1,0 1-1,0-1 1,0 0-1,0 1 1,0-1-1,0 1 1,0-1-1,0 1 1,0-1-1,1 1 1,-1 0-1,0-1 1,0 1 0,0 0-1,1 0 1,-1 0-1,1 0 1,-1-1-1,0 2-5,-4 4-2,-1 1 0,1-1-1,0 1 1,1 0 0,-1 1 0,1-1-1,1 1 1,0 0 0,0 0-1,-2 7 3,5-11 5,-1-1-43,3-22-11,-1 4 84,-1 0 1,-1 0-1,0 0 1,-1 0-1,0 1 1,-2-1-1,1 0 1,-6-10-36,9 26 0,0-1 1,0 1-1,-1-1 0,1 1 1,0 0-1,-1-1 0,1 1 1,0-1-1,-1 0 0,1 1 1,-1-1-1,1 1 0,0-1 1,-1 1-1,1-1 1,-1 0-1,0 0 0,1 1 1,-1-1-1,1 0 0,-1 0 1,1 1-1,-1-1 0,0 0 1,1 0-1,-1 0 1,1 0-1,-1 0 0,0 0 1,1 0-1,-1 0 0,1 0 1,-1 0-1,0 0 0,1 0 1,-1-1-1,1 1 0,-1 0 1,1 0-1,-1-1 1,1 1-1,-1 0 0,1-1 1,-1 1-1,1 0 0,-1-1 1,1 1-1,-1-1 0,1 1 1,0-1-1,-1 1 1,1-1-2,-1 8-9,1 1 0,1-1-1,-1 0 1,1 0-1,1 0 1,-1 0 0,1 0-1,0 0 1,1 0-1,0 0 1,0-1-1,0 1 1,1-1 0,0 0-1,0 0 1,4 5 10,-7-10-2,0 0 1,0 0-1,1-1 1,-1 1-1,0 0 1,0 0-1,0 0 1,1-1-1,-1 1 1,0-1-1,0 1 1,1-1-1,-1 1 1,1-1-1,-1 0 1,0 0 0,1 0-1,-1 1 1,1-1-1,-1-1 1,0 1-1,1 0 1,-1 0-1,1 0 1,-1-1-1,0 1 1,1-1-1,-1 1 1,0-1-1,0 0 1,1 1-1,-1-1 1,0 0-1,0 0 1,0 0-1,0 0 1,0 0-1,0 0 1,0 0-1,0 0 1,0 0 1,30-53 30,-31 53-28,1-1 0,-1 1-1,1 0 1,-1 0 0,1-1-1,-1 1 1,1 0 0,-1-1-1,0 1 1,0 0 0,0 0 0,0-1-1,0 1 1,0-1 0,0 1-1,0 0 1,-1 0 0,1-1-1,0 1 1,-1 0 0,1-1 0,-1 1-1,1 0 1,-1 0 0,0 0-1,0 0 1,1 0 0,-1 0 0,0 0-1,0 0 1,0 0 0,0 0-1,0 0 1,0 0 0,0 0-1,-1 1-1,-51 34-2109,13 7-1824,-7 23-217</inkml:trace>
  <inkml:trace contextRef="#ctx0" brushRef="#br1" timeOffset="76945.335">7221 6434 2905,'-44'-67'8529,"50"72"-6491,38 90-1327,75 154 188,-23-58-59,183 373 2059,-195-385-2276,55 111-76,-29-53-63,14 20 218,-1-41-584,-82-136-33,42 99 233,-66-125-270,-6-17-14,1 0 1,2-2-1,2 1 0,17 28-34,40 57 136,51 116-136,-91-168 132,4-1 0,31 43-132,9 16 111,-34-57-60,-4 3 1,9 27-52,-4-7 127,-38-82-111,1 0 0,-1-1 0,2 1 0,-1-1 0,1-1 0,1 0 0,0 0 0,1 1-16,45 51 64,-39-32-51,0 1 1,-2 0 0,-1 1 0,1 9-14,32 73 43,124 183 149,-31-103-98,-86-68 26,27 58-12,-67-152-106,1-1 1,1 0 0,2-1-1,1 0 1,7 6-3,-3-3 11,-2 1 0,-2 1 0,-1 0-1,-1 2 1,0 6-11,24 51 41,-15-40-33,-9-14-6,1-1 0,3-1 0,0-1 0,3-1 0,1-1 0,4 2-2,-16-23-3,0-1 4,0 1 1,-1 1-1,-1-1 0,0 2 0,0-1 0,-2 2 0,7 13-1,60 136 4,65 87 23,-87-187-21,-50-52-528,-7-15-4854,1 2 1351</inkml:trace>
  <inkml:trace contextRef="#ctx0" brushRef="#br1" timeOffset="91578.739">6391 7093 7130,'0'97'4004,"35"52"-4459,-19-94 745,41 215-318,-10 39 119,20 33-1006,-6 55-840,-42-14 1852,-22-40 2154,-18 56-2251,11-13 273,10-183-178,-1-49 1471,17 134-1566,-7-179 445,-25-78-231,17-40-549,-44-59 268,42 68 68,1-1-1,-1 0 1,1 0-1,-1 1 1,1-1 0,-1 0-1,1 1 1,-1-1-1,0 1 1,1-1-1,-1 0 1,0 1-1,1-1 1,-1 1-1,0 0 1,0-1-1,0 1 1,1 0-1,-1-1 1,0 1-1,0 0 1,0 0-1,0 0 1,0 0-1,1 0 1,-1 0-1,0 0 1,0 0-1,0 0 1,0 0-1,0 0 1,1 1-1,-1-1 1,0 0-1,0 0 1,0 1-1,1-1 1,-1 1-1,0-1 1,0 1 0,1-1-1,-1 1 1,0-1-1,1 1 1,-1 0-1,1-1 1,-1 1-1,1 0 1,-1-1-1,1 1 1,-1 0-1,1 0 1,0 0-1,-1-1 1,1 1-1,0 1 0,-14 54 46,13-50-42,-6 35 206,1 2-1,3-1 1,1 0 0,3 1-1,2 9-209,-8-122 1118,-16-53-1031,16 100-93,0 51-7,1 79 160,2-94-41,2-21 44,-1-11-74,-23-163 252,24 182-316,0 1 1,0-1 0,0 1-1,0-1 1,-1 1 0,1-1-1,0 1 1,-1-1 0,1 1-1,0-1 1,-1 0 0,1 1-1,-1-1 1,1 1 0,0-1-1,-1 0 1,1 1 0,-1-1-1,1 0 1,-1 0 0,1 0-1,-1 1 1,1-1 0,-1 0-1,0 0 1,1 0 0,-1 0-1,1 0 1,-1 0 0,1 0-1,-1 0 1,1 0 0,-1 0-1,0 0 1,1 0-1,-1 0 1,1 0 0,-1-1-1,1 1 1,-1 0 0,1 0-1,-1-1 1,1 1 0,-1 0-1,1-1 1,0 1 0,-1 0-1,1-1 1,-1 1 0,1-1-1,0 1 1,-1-1 0,1 1-1,0-1 1,0 1 0,-1-1-1,1 1 1,0-1 0,0 1-1,0-1 1,0 1 0,0-1-1,-1 0-12,-2 19 90,1 1-1,0-1 0,1 0 1,1 1-1,1-1 1,0 1-1,1-1 0,2 0 1,0 3-90,-2-8 25,9 37 91,-10-50-115,-1 0 1,1 0-1,-1 1 1,1-1-1,0 0 1,0 0-1,-1 0 1,1 0-1,0 0 1,-1 0-1,1 0 1,0 0-1,-1 0 1,1 0-1,0 0 1,0 0-1,-1 0 1,1 0-1,0-1 1,-1 1-1,1 0 1,-1-1-1,1 1 1,0 0-1,-1-1 1,1 1 0,-1-1-1,1 1 1,-1-1-1,1 1 1,-1-1-1,1 1 1,-1-1-1,1 1 1,-1-1-1,0 0 1,0 1-1,1-1 1,-1 0-1,0 1 1,0-1-1,1 0 1,-1 1-1,0-1 1,0 0-1,0 1 1,0-1-1,0 0 1,0 0-1,0 1 1,0-1-1,-1 0 1,1 1-1,0-1 1,0 0-2,1-3 9,34-77 57,-34 81-67,0 0-1,-1 0 1,1 0-1,-1 0 1,1 0-1,0 0 1,-1 0-1,1 1 1,0-1-1,-1 0 1,1 0-1,-1 0 1,1 1-1,-1-1 1,1 0-1,-1 1 1,1-1-1,-1 0 1,1 1-1,-1-1 1,1 1-1,-1-1 1,1 1-1,-1-1 1,0 1-1,1-1 1,-1 1-1,0-1 1,0 1-1,1 0 1,-1-1-1,0 1 1,0-1-1,0 1 1,0 0-1,0-1 1,0 1-1,0-1 1,0 1-1,0 0 1,0-1-1,0 1 1,0 0-1,0-1 1,0 1-1,0-1 1,-1 1 1,3 127 188,-3-127-169,1 0-1,-1 0 1,0-1 0,0 1 0,1 0-1,-1-1 1,0 1 0,0 0-1,0-1 1,0 1 0,0-1 0,0 1-1,0-1 1,0 0 0,0 0 0,0 1-1,0-1 1,0 0 0,-1 0-1,1 0 1,0 0 0,0 0 0,0 0-1,0 0 1,0 0 0,0-1 0,0 1-1,0 0 1,0 0 0,0-1-1,0 1 1,0-1 0,0 1 0,0-1-1,0 0 1,0 1 0,0-1 0,1 0-1,-1 0 1,0 1 0,0-1 0,1 0-1,-1 0 1,1 0 0,-1 0-1,0 0 1,1 0 0,0 0 0,-1 0-1,1 0 1,0 0 0,-1-1-19,-4-3 66,-58-41 356,97 73-244,-30-25-182,0 0 0,0 0 0,0-1 0,1 0 0,-1 0 0,0 0 0,1 0 0,-1-1 0,1 1 0,-1-1 0,1 0 0,-1-1 0,1 1-1,-1-1 1,0 0 0,1 0 0,-1 0 0,0-1 0,0 1 0,0-1 0,0 0 0,0 0 0,0-1 0,0 1 0,-1-1 0,1 0 0,2-2 4,57-53 60,-104 105 148,37-43-162,-1 1 1,1-1-1,-1 0 0,1 0 1,-1 0-1,-1-1 0,1 0 1,0 0-1,-1 0 1,1-1-1,-1 1 0,0-1 1,0-1-1,0 1 0,0-1 1,0 0-1,0 0 1,0-1-1,0 0 0,-1 0 1,1 0-1,0-1 0,0 0 1,0 0-1,0 0 1,-2-2-48,-51-15 156,59 18-156,-1 1 0,1-1 0,0 0 0,-1 0-1,1 1 1,0-1 0,-1 0 0,1 0 0,0 1 0,-1-1 0,1 0-1,0 1 1,0-1 0,-1 0 0,1 1 0,0-1 0,0 0 0,0 1-1,0-1 1,-1 0 0,1 1 0,0-1 0,0 1 0,0-1 0,0 0-1,0 1 1,0-1 0,0 1 0,0-1 0,0 1 0,0-1 0,0 0-1,0 1 1,1-1 0,-1 1 0,0-1 0,0 0 0,0 1 0,0-1-1,1 0 1,-1 1 0,0-1 0,0 0 0,1 1 0,-1-1 0,0 0-1,1 0 1,-1 1 0,0-1 0,1 0 0,-1 0 0,0 1 0,1-1-1,-1 0 1,0 0 0,1 0 0,-1 0 0,1 0 0,-1 0 0,0 1 0,1-1-1,-1 0 1,1 0 0,-1 0 0,0 0 0,1-1 0,-1 1 0,1 0-1,-1 0 1,1 0 1,8 7-17,0 1 1,0-2-1,1 0 0,0 0 1,1 0-1,-1-1 0,1-1 1,0 0-1,0-1 0,0 0 0,0 0 1,1-1-1,-1-1 0,1 0 1,0 0-1,-1-1 0,6-1 17,-6 0-17,0-1 0,0-1 0,1 0 0,-2 0 0,1-1 0,0 0-1,-1-1 1,0 0 0,0-1 0,0 0 0,-1-1 0,1 0 0,-2 0 0,1-1 0,-1 0 0,0 0-1,2-5 18,-9 12 2,0 1 1,-1-1-1,1 1 0,-1-1 0,0 1 0,1-1 0,-1 0 0,1 1 0,-1-1 0,0 0 1,1 1-1,-1-1 0,0 0 0,0 1 0,0-1 0,0 0 0,0 0 0,1 1 0,-1-1 0,0 0 1,-1 0-1,1 1 0,0-1 0,0 0 0,0 1 0,0-1 0,0 0 0,-1 0 0,1 1 0,0-1 1,-1 0-1,1 1 0,0-1 0,-1 1 0,1-1 0,-1 0 0,1 1 0,-1-1 0,1 1 1,-1-1-1,0 1 0,1 0 0,-1-1 0,1 1 0,-1 0 0,0-1 0,0 1 0,1 0 0,-1-1 1,0 1-1,1 0 0,-1 0 0,0 0-2,-41 1 154,9 5-51,-1 2-1,2 2 1,0 1 0,-13 6-103,-102 31 422,124-47-406,32-5-141,1 4-327,0 0 1,1 1-1,-1 0 1,0 1-1,0 1 1,0-1-1,0 1 0,0 1 1,-1 0-1,1 0 1,-1 1-1,0 0 1,0 1 451,-2-2-565,49 27-3564</inkml:trace>
  <inkml:trace contextRef="#ctx0" brushRef="#br1" timeOffset="92287.887">6559 11206 6913,'-5'-9'6516,"27"-4"-5449,-3 9-845,-1 0-1,1 1 1,0 0-1,0 2 1,0 0-1,0 1 0,0 1 1,0 1-1,18 5-221,-27-6 55,58 8 208,190 13 143,-180-24-343,0-4 0,-1-3 0,5-5-63,267-73 98,-213 49-50,1 6 0,67-4-48,199 5 108,-108-38 436,-288 68-476,-1 0 0,1 0 0,-1 1 0,1 0 0,0 0 0,-1 0 0,1 1 0,-1 0 0,1 1 0,-1-1 0,1 1 0,-1 0 0,0 1 0,0-1 0,0 1 0,0 0 0,0 1 0,-1 0 0,1 0 0,-1 0 0,0 0 0,0 1 0,-1-1 0,3 4-68,-6-7 14,0 0-1,0 0 1,0 0-1,-1 0 1,1 0-1,0 0 1,0 0-1,-1 0 0,1 0 1,-1 0-1,1 1 1,-1-1-1,1 0 1,-1 0-1,0 0 1,0 1-1,1-1 1,-1 0-1,0 0 1,0 1-1,0-1 1,0 0-1,-1 1 1,1-1-1,0 0 0,0 0 1,-1 0-1,1 1 1,-1-1-1,1 0 1,-1 0-1,0 0 1,1 0-1,-1 0 1,0 0-1,0 0 1,1 0-1,-1 0 1,0 0-1,0 0 1,0-1-1,0 1 0,0 0 1,0-1-1,-1 1 1,1-1-1,0 1 1,0-1-1,0 1 1,-2-1-14,-55-15-4900,47 10 3492,-27-12-2564</inkml:trace>
  <inkml:trace contextRef="#ctx0" brushRef="#br1" timeOffset="92612.042">8773 10726 13019,'-31'19'7759,"59"-15"-7498,97-32-296,-106 21 31,0 1 0,1 1 0,-1 1 0,1 1 0,1 1 0,-1 0 0,0 1 0,0 2 0,0 0 0,1 1 0,-1 0 0,1 3 4,-16-4 1,0 0 0,0 1-1,0 0 1,-1 0-1,1 0 1,-1 0 0,1 1-1,-1 0 1,0 0-1,0 0 1,0 1-1,0-1 1,-1 1 0,1 0-1,-1 0 1,0 0-1,0 0 1,0 0 0,-1 1-1,0-1 1,1 1-1,-2 0 1,1 0-1,0 0 1,-1 0 0,0 0-1,0 0 1,-1 0-1,1 0 1,-1 0 0,0 0-1,-1 2 0,-3 14 240,-1 0 0,-1 0 0,-1 0 0,-1-1 0,0 0 0,-2-1-1,0 0 1,-4 4-240,-27 56 679,-50 119-69,86-191-647,0 1 1,-1-1-1,0 0 1,0-1-1,-1 1 1,0-1-1,0-1 1,0 1-1,-1-1 1,0 0-1,0-1 1,-1 1 36,-39 11-7818,38-14 3021</inkml:trace>
  <inkml:trace contextRef="#ctx0" brushRef="#br1" timeOffset="93521.519">9334 10766 3585,'-13'-23'5620,"13"22"-5558,0 1 0,-1 0 0,1-1 0,0 1 0,-1 0-1,1 0 1,0-1 0,-1 1 0,1 0 0,0 0-1,-1 0 1,1 0 0,-1-1 0,1 1 0,-1 0 0,1 0-1,0 0 1,-1 0 0,1 0 0,-1 0 0,1 0 0,-1 0-1,1 0 1,0 0 0,-1 0 0,1 0 0,-1 1 0,1-1-1,-1 0 1,1 0 0,0 0 0,-1 1 0,1-1 0,0 0-1,-1 0 1,1 1 0,0-1 0,-1 0 0,1 1 0,0-1-1,-1 0 1,1 1 0,0-1 0,0 0 0,0 1 0,-1-1-1,1 1 1,0-1 0,0 0 0,0 1 0,0-1-1,0 1 1,0-1 0,0 0 0,0 1 0,0-1 0,0 1-1,0-1 1,0 1 0,0-1 0,0 1 0,0-1-62,-30 192 2450,22-93-1818,5 0 0,4 0 0,5 0 0,3 0 0,17 64-632,51 288 628,-47-266-521,-4 48-107,-22-109 55,-5 0 1,-5-1-1,-6 0 0,-5 0 0,-7 7-55,1-32 142,22-98-146,1 0 1,0 0 0,-1 1 0,1-1 0,-1 0 0,1 0 0,0 0-1,-1 0 1,1 0 0,0 0 0,-1 0 0,1 0 0,-1 0 0,1 0-1,0 0 1,-1 0 0,1 0 0,-1 0 0,1 0 0,0 0 0,-1 0-1,1 0 1,-1-1 0,1 1 0,0 0 0,-1 0 0,1 0 0,0-1-1,-1 1 1,1 0 0,0 0 0,0-1 0,-1 1 0,1 0 0,0-1-1,0 1 1,-1 0 0,1-1 0,0 1 0,0-1 0,0 1 0,0 0-1,0-1 1,-1 1 0,1 0 0,0-1 0,0 1 0,0-1-1,0 1 1,0 0 0,0-1 0,0 1 0,0-1 0,1 1 0,-1 0-1,0-1 1,0 1 0,0-1 0,0 1 0,0 0 0,1-1 0,-1 1-1,0 0 1,0-1 0,1 1 0,-1 0 0,0-1 3,13-24-5747,-7 17 1953</inkml:trace>
  <inkml:trace contextRef="#ctx0" brushRef="#br1" timeOffset="94340.953">9155 13967 8434,'13'-11'5599,"3"28"-4135,-7 6-1092,0 1 1,-2 1-1,-1 0 0,-1 0 1,-1 0-1,-1 0 1,-1 13-373,1-2 220,20 324 1123,-23-283-942,-4-72-243,-1-21-81,-31-202 104,-5-70-78,34 216-147,28 88-167,-1 19 199,-18-30 18,0 1 0,1-1-1,0 0 1,0 0 0,0 0-1,0-1 1,1 1 0,0-1-1,0 0 1,0 0 0,0 0-1,4 2-5,-6-6-3,1 1-1,-1-1 1,1 0-1,-1-1 1,0 1-1,1 0 1,-1-1-1,1 1 1,-1-1-1,0 1 1,1-1-1,-1 0 1,0 0-1,0 0 1,0-1-1,0 1 1,0 0-1,0-1 1,0 1-1,0-1 1,0 0-1,-1 0 1,1 0-1,-1 0 1,1 0-1,-1 0 1,1-1 3,7-12 6,0-1 0,-1 0 1,-1-1-1,0 1 0,-1-1 1,-1-1-1,-1 1 0,0-1-6,2-5 11,4-7-39,0 27-32,21 79-85,126 456 1486,-130-456-941,-21-76-370,-13-77-977,-39-68-4582,14 70 1378</inkml:trace>
  <inkml:trace contextRef="#ctx0" brushRef="#br1" timeOffset="94692.053">9650 13642 8226,'15'-1'2632,"-6"16"601,-1 12-1833,-1 8-439,9 14 191,-4 1-96,0 6-32,3-4-328,0 4-160,-3-11-263,5 2-105,-2-10-120,-4 1-328,-2-8-1025,3-12-2968,-12-21 312</inkml:trace>
  <inkml:trace contextRef="#ctx0" brushRef="#br1" timeOffset="95996.368">898 7039 8194,'-36'36'5409,"36"-35"-5380,0-1 0,0 1 0,0 0 0,0-1 0,0 1 0,0 0 0,1-1 0,-1 1 0,0 0 0,0-1 0,1 1 0,-1 0 0,0-1 0,1 1 0,-1-1-1,0 1 1,1-1 0,-1 1 0,1-1 0,-1 1 0,1-1 0,-1 1 0,1-1 0,0 1 0,-1-1 0,1 0 0,-1 1 0,1-1 0,0 0 0,-1 0 0,1 0 0,0 1 0,-1-1 0,1 0 0,0 0 0,0 0 0,-1 0 0,1 0 0,0 0 0,-1 0 0,1 0 0,0-1 0,-1 1 0,1 0 0,0 0 0,-1 0 0,1-1 0,0 1 0,-1 0 0,1-1 0,-1 1 0,1-1 0,-1 1-1,1-1 1,-1 1 0,1-1 0,-1 1 0,1-1 0,-1 1 0,1-1 0,-1 1 0,0-1-29,148-84 178,-107 58-148,-9 6-13,15-10 10,1 2 1,1 2-1,52-20-27,-84 40-1,0 2 1,0 0-1,1 1 0,0 1 1,0 0-1,0 2 0,0 0 1,0 0-1,0 2 0,0 1 1,0 0-1,0 1 0,-1 1 1,1 0-1,-1 2 0,7 2 1,221 116 232,-226-116 32,-19-8-236,-1 0-1,1 0 0,0 0 1,0 0-1,-1 0 0,1 0 1,0 0-1,0 0 0,0 0 1,-1 0-1,1 0 0,0 0 1,0 0-1,-1 0 0,1 0 1,0 0-1,0 0 0,0 0 1,-1 1-1,1-1 0,0 0 1,0 0-1,0 0 0,0 0 1,-1 1-1,1-1 0,0 0 1,0 0-1,0 0 0,0 0 1,0 1-1,0-1 0,0 0 1,0 0-1,-1 1 0,1-1 1,0 0-1,0 0 0,0 0 1,0 1-1,0-1 0,0 0 1,0 0-1,0 1 0,0-1 1,0 0-1,0 0 0,0 0 0,1 1 1,-1-1-1,0 0 0,0 0 1,0 0-1,0 1 0,0-1-27,-294 57 3117,201-32-3047,-14 5 70,-1-4 0,-92 8-140,118-22 53,106 5-318,-16-14 234,27 13-440,0-3 1,1 0 0,1-3-1,0-1 1,1-1-1,-1-2 1,17-1 470,16-7-3615,-7-16-185</inkml:trace>
  <inkml:trace contextRef="#ctx0" brushRef="#br1" timeOffset="97001.708">313 6531 7234,'-68'12'7292,"60"-7"-7119,0 1 1,1 0 0,0 0 0,0 1-1,0 0 1,1 1 0,0-1-1,0 1 1,1 0 0,0 0 0,1 1-1,-4 8-173,-26 59 471,3 1-1,4 1 0,-17 82-470,37-133 59,1 1 1,1 1-1,2-1 0,1 1 0,1 19-59,1-34 9,2 0 1,0 0-1,0 0 0,1 0 0,1-1 0,0 1 0,1-1 0,1 0 0,0-1 1,0 1-1,1-1 0,5 5-9,-8-11 1,1 1 1,0-1 0,1-1-1,-1 1 1,1-1 0,0 0-1,1 0 1,-1 0 0,1-1-1,0 0 1,0-1 0,0 0-1,1 0 1,-1 0-1,1-1 1,0 0 0,-1 0-1,1-1 1,0 0 0,0 0-1,7-1-1,-4-1 17,-1 1-1,0-2 1,1 0-1,-1 0 0,0-1 1,0 0-1,0 0 1,-1-1-1,1-1 0,-1 0 1,0 0-1,0-1 1,-1 0-1,0 0 1,0-1-1,0 0 0,0 0 1,-1-1-1,-1 0 1,1 0-1,-1-1 0,-1 0 1,0 0-1,0 0 1,0 0-1,-2-1 1,1 0-1,-1 0 0,2-8-16,-5 16 14,-1 1 1,1-1-1,0 0 0,-1 1 0,1-1 0,-1 1 0,1-1 0,-1 1 0,0-1 0,0 1 0,0-1 0,0 1 0,0 0 0,0-1 0,0 1 0,0 0 0,0 0 1,0 0-1,-1 0 0,1 0 0,0 0 0,-1 0 0,1 0 0,-1 1 0,1-1 0,-1 0 0,1 1 0,-1 0 0,0-1 0,1 1 0,-1 0 0,0 0 0,1-1 1,-1 1-1,0 1 0,1-1 0,-1 0 0,1 0 0,-1 1 0,0-1 0,1 0 0,-1 1 0,-1 0-14,-11-1 164,-28-2 337,41 1-495,0 1-1,0 0 1,0 0 0,0-1-1,0 1 1,0 0 0,0 0-1,0 0 1,0 0 0,0 0-1,0 0 1,0 1 0,0-1-1,0 0 1,0 0 0,0 1-1,0-1 1,0 1 0,0-1-1,0 1 1,0-1 0,0 1-1,1-1 1,-1 1 0,0 0-1,0-1 1,1 1 0,-1 0-1,0 0 1,1 0 0,-1 0-1,1-1 1,-1 1 0,1 0-1,-1 0 1,1 0 0,0 0-1,0 0 1,-1 0 0,1 1-6,49 79-2650,-42-72 1187,12 19-1551</inkml:trace>
  <inkml:trace contextRef="#ctx0" brushRef="#br1" timeOffset="97910.94">1364 7029 8586,'-32'93'5413,"28"-72"-5247,1 0 0,0 0 0,2 1-1,0-1 1,2 1 0,0-1 0,1 1 0,1-1-1,4 9-165,50 302 2123,-28-123-1270,-12 199-53,-20-166-642,4 34 4,7 18 129,-8-53-61,-11 128 97,-16 203 72,23-430-349,9 86-50,11-7-8,-15-157 82,-2-63-66,0 1 0,1-1 0,-1 0 0,0 0 1,0 1-1,0-1 0,0 0 0,0 0 0,0 0 0,0 0 0,-1 0 1,1-1-1,0 1 0,0 0 0,-1 0 0,1-1 0,-1 1 1,1-1-1,0 1 0,-1-1 0,1 0 0,-1 0 0,1 1 0,-1-1 1,1 0-1,-1 0 0,1 0 0,-1-1 0,1 1 0,-1 0 0,1 0 1,-1-1-1,1 1 0,0-1 0,-1 0 0,0 0-8,-8 15-381,-19-51-3101,5 5-158,-3-7-226</inkml:trace>
  <inkml:trace contextRef="#ctx0" brushRef="#br1" timeOffset="99479.194">1144 10887 8274,'8'8'7573,"23"1"-7035,-18-6-21,164 20 981,-21-22-1137,-147 0-346,0 0-1,1-1 1,0 0-1,-1 0 1,1-1-1,-1 0 1,0-1-1,1 0 1,-1 0-1,0-1 1,0-1-1,0 1 1,-1-1-1,1-1 1,-1 1-1,0-2 1,0 1-1,-1-1 1,1 0-1,-1 0 1,-1-1-1,1 0 1,-1-1-1,3-4-14,-9 13 9,-1-1 0,1 0-1,0 0 1,0 0-1,-1 0 1,1 1 0,0-1-1,-1 0 1,1 0-1,0 0 1,-1 0 0,1 0-1,0 0 1,-1 0 0,1 0-1,0 0 1,-1 0-1,1 0 1,0 0 0,-1 0-1,1 0 1,0 0-1,-1 0 1,1-1 0,0 1-1,-1 0 1,1 0-1,0 0 1,0 0 0,-1-1-1,1 1 1,0 0-1,0 0 1,-1-1 0,1 1-1,0 0 1,0 0-1,0-1 1,-1 1 0,1 0-1,0 0 1,0-1 0,0 1-1,0 0 1,0-1-1,0 1 1,0 0 0,0-1-1,-1 1 1,1 0-1,0-1 1,0 1 0,1 0-1,-1-1 1,0 1-1,0 0 1,0-1 0,0 1-1,0 0 1,0-1-9,-31 21 380,30-20-374,-222 171 697,211-162-693,0-1-1,0-1 1,-1 0 0,0 0-1,-1-1 1,1-1 0,-1 0-1,0-1 1,0-1 0,-1 0-1,1-1 1,-1 0 0,1-1-1,-1-1 1,1 0-1,-1-1 1,-3-1-10,2-6-69,34-2-35,177-36-128,-100 29-214,-57 9-1022,-67-6-4779,-14-7 3080</inkml:trace>
  <inkml:trace contextRef="#ctx0" brushRef="#br1" timeOffset="98706.07">413 10726 5801,'0'-1'183,"0"0"0,0-1 0,-1 1 0,1-1 0,0 1 0,-1 0 0,1-1 0,-1 1 0,1 0 0,-1 0 0,1-1 0,-1 1 0,0 0 0,0 0 0,0 0 0,0 0 0,0 0 0,0 0 0,0 0 0,0 0 0,0 0 0,0 0-1,0 1 1,0-1 0,-1 0 0,1 1 0,0-1 0,-1 1 0,1-1 0,0 1 0,-1 0 0,1 0 0,0-1 0,-1 1 0,1 0 0,-1 0 0,1 0 0,0 1 0,-1-1 0,1 0 0,0 0 0,-1 1 0,1-1 0,0 1 0,-1-1 0,1 1 0,0 0 0,0-1 0,0 1 0,-1 0 0,1 0 0,0 0 0,0 0 0,0 0-1,0 0 1,0 0-183,-16 15 315,1 1 0,1 0 0,0 1-1,2 1 1,0 0 0,1 1 0,0 0-1,2 1 1,-6 17-315,8-20 40,2 0-1,0 1 1,1 0-1,1 0 1,0 0-1,2 0 1,0 0-1,2 1 1,0-1-1,1 0 1,0 1-1,2-1 1,0 0-1,5 13-39,-6-27 0,0 0-1,1 0 1,-1 0-1,1 0 1,0 0-1,1-1 1,-1 1-1,1-1 1,0 0-1,0 0 0,0 0 1,1-1-1,-1 1 1,1-1-1,0 0 1,0 0-1,0-1 1,0 1-1,0-1 1,1-1-1,-1 1 0,1-1 1,-1 1-1,1-2 1,5 1 0,-3 0 7,1 0 0,-1-1 0,1 0 0,-1-1 1,0 0-1,1 0 0,-1-1 0,0 0 0,0-1 0,0 1 1,0-1-1,0-1 0,0 0 0,-1 0 0,0 0 0,0-1 1,1-1-8,-3 2 11,0 0 0,-1 0 0,1 0 0,-1-1 1,0 0-1,-1 0 0,1 0 0,-1 0 0,0 0 1,0-1-1,-1 1 0,1-1 0,-1 0 0,0 1 1,-1-1-1,0 0 0,0 0 0,0-1 0,0 1 1,-1 0-1,0 0 0,0 0 0,-1 0 0,0 0 1,0 0-1,0 0 0,-1 0 0,0 0 0,0 0 1,-1 0-12,3 5 5,0 0 0,-1 0 0,1 1 0,-1-1 0,1 0 0,-1 0 0,0 0 0,1 1 0,-1-1 0,0 0 0,1 1 0,-1-1 0,0 0 0,0 1 0,0-1 0,1 1 0,-1-1 0,0 1 0,0 0 0,0-1 0,0 1 0,0 0 0,0 0 0,0 0 0,0-1 0,0 1 0,0 0 0,0 0 0,0 0 0,0 1 0,0-1 0,0 0 0,0 0 0,0 0 0,1 1 0,-1-1 0,0 1 0,0-1 0,0 0 0,0 1 0,0-1 0,1 1 0,-1 0 0,0-1 0,0 1 0,1 0 0,-1-1 0,0 1 0,1 0 0,-1 0 0,1 0 0,-1 0 0,1 0-5,-24 47 96,23-47-96,-2 5 6,1 0-1,0 0 1,0 0-1,0 0 1,0 0-1,1 0 1,0 1-1,1-1 1,-1 0-1,1 1 0,1-1 1,-1 0-1,1 1 1,0-1-1,0 0 1,1 1-1,0 1-5,0-6-3,0 0 1,0 0-1,0-1 0,0 1 0,0-1 0,0 1 0,0-1 0,0 0 0,1 0 0,-1 0 0,0 0 0,1 0 1,-1 0-1,0-1 0,1 1 0,-1-1 0,1 0 0,-1 0 0,1 0 0,-1 0 0,3 0 3,37 8-41,-13 16-1340,-15-3-2581,-8-8 237</inkml:trace>
  <inkml:trace contextRef="#ctx0" brushRef="#br1" timeOffset="99909.181">478 10350 8306,'-4'-11'2552,"0"5"761,4 3-2297,4 12 32,0 20-239,5 32-65,0 18-280,5 27-88,-2-3-192,5-9-40,-5-27 32,0-20-760,-7-55-3217,-15-40 905</inkml:trace>
  <inkml:trace contextRef="#ctx0" brushRef="#br0" timeOffset="132450.609">6406 7184 5865,'9'-9'1855,"0"2"775,-12 10 1174,-19 19-3157,-114 130 231,103-101-838,3 1 0,2 2-1,3 1 1,-1 7-40,-29 62-4,-124 301-63,-130 309 183,277-666-27,-3-1 1,-3-1-1,-3-2 0,-3-3 0,-8 6-89,-63 90 577,113-154-550,0 1 0,-1 0 0,1-1 0,-1 1 0,0-1 0,0 0 1,0 0-1,-1 0 0,1 0 0,-1 0 0,1-1 0,-1 0 0,0 0 0,0 0 0,0 0 0,0 0 0,0-1 0,0 0 0,-1 0 0,1 0 0,0 0 0,-5 0-27,-77-10-2511,39 12-772</inkml:trace>
  <inkml:trace contextRef="#ctx0" brushRef="#br0" timeOffset="133260.894">3520 10842 8234,'-6'10'4398,"7"11"-2933,0-11-1216,-4 431 1594,-7 77-604,10 132-822,16 57-306,16 38-26,-15-39-14,-18-398 282,-28 160-353,10-364 267,3-83-40,-4-47-283,-41-133-1986,15 17-1292,-4-25-391</inkml:trace>
  <inkml:trace contextRef="#ctx0" brushRef="#br0" timeOffset="133567.078">3074 11656 7922,'-4'-107'5006,"5"84"-4630,0 1 0,1 0 0,2 0 0,0 0-1,1 1 1,2-4-376,11-19 517,2 0-1,1 2 1,3 0-1,8-9-516,35-63 381,98-230-115,-15-26 15,-149 369-272,-1-1 1,0 1-1,1-1 0,-1 1 0,1 0 0,-1-1 1,1 1-1,0 0 0,0 0 0,0 0 0,-1-1 1,1 1-1,0 0 0,0 0 0,0 0 0,1 0 1,-1 1-1,0-1 0,0 0 0,0 0 0,1 1 1,-1-1-1,0 1 0,1-1 0,0 0-9,23 33 162,62 250-2,10-12 90,-83-237-793,2 0 0,1-2 0,2 1 1,1-2-1,1-1 0,9 9 543,50 41-2591</inkml:trace>
  <inkml:trace contextRef="#ctx0" brushRef="#br0" timeOffset="134662.473">4376 15255 5905,'42'-88'5620,"-42"87"-5542,1 0 1,0 0-1,-1 0 0,0-1 0,1 1 1,-1 0-1,1 0 0,-1-1 1,0 1-1,0 0 0,0 0 0,0-1 1,0 1-1,0 0 0,0 0 0,0-1 1,0 1-1,-1 0 0,1 0 0,0-1 1,-1 1-1,1 0 0,-1 0 1,1 0-1,-1 0 0,0 0 0,0 0 1,1 0-1,-1 0 0,0 0 0,0 0 1,0 0-1,0 0 0,0 1 0,0-1 1,0 0-1,0 1 0,0-1 1,0 0-1,-1 1 0,1 0 0,0-1 1,0 1-1,0 0 0,-1-1 0,1 1 1,0 0-1,0 0 0,-1 0 0,1 0 1,0 0-1,-1 1 0,1-1 1,0 0-1,0 0 0,0 1 0,-1-1 1,1 1-1,0-1 0,0 1 0,0 0 1,0-1-1,0 1 0,-1 1-78,-26 11 222,1 1 1,1 1-1,0 2 0,1 0 1,1 2-1,1 0 0,0 2 0,2 1 1,-17 21-223,5-6 37,3 2 1,0 1 0,3 1 0,2 1 0,1 2-1,0 5-37,14-25 12,1 1 0,0 0-1,2 0 1,1 1-1,2 0 1,0 0 0,2 1-1,0-1 1,2 1 0,1-1-1,1 0 1,2 1-1,0-1 1,3 5-12,-6-24 2,1 1 0,0-1-1,1 0 1,0 0 0,0 0 0,0 0 0,1-1-1,0 1 1,0-1 0,1 0 0,-1 0 0,1-1-1,1 1 1,-1-1 0,1 0 0,0-1 0,0 1-1,0-1 1,1 0 0,-1-1 0,1 0 0,0 0-1,6 2-1,5-4 13,0-1-1,0-1 1,0-1-1,0 0 1,0-1-1,0-1 1,-1-1-1,1 0 1,-1-1-1,0-1 1,8-5-13,5 0 34,0-1 0,-1-2 0,-1 0 0,0-2 0,-2-1 0,0-1 0,0-2 0,12-14-34,-17 1 148,-21 34-143,0-1 1,1 1 0,-1-1 0,0 1 0,0-1 0,1 1 0,-1-1 0,0 1-1,0-1 1,0 0 0,0 1 0,0-1 0,0 1 0,0-1 0,0 1 0,0-1-1,0 0 1,0 1 0,0-1 0,-1 1 0,1-1 0,0 1 0,0-1 0,-1 1 0,1-1-1,0 1 1,0-1 0,-1 1 0,1-1 0,-1 1 0,1-1 0,0 1 0,-1 0-1,1-1 1,-1 1 0,1 0 0,-1-1 0,1 1 0,-1 0 0,1-1 0,-1 1-1,0 0 1,1 0 0,-1 0 0,1 0 0,-1 0 0,1 0 0,-1 0 0,0 0-1,1 0 1,-1 0 0,1 0 0,-1 0 0,0 0 0,1 0 0,-1 0 0,0 1-6,-73 37 333,31-9-224,1 2 0,2 2 0,-9 12-109,31-27 29,19-18-28,-1-1-1,0 1 1,0 0-1,1 0 1,-1-1-1,0 1 1,1 0-1,-1 0 1,0 0 0,0-1-1,1 1 1,-1 0-1,0 0 1,1 0-1,-1 0 1,1 0-1,-1 0 1,0 0 0,1 0-1,-1 0 1,0 0-1,1 0 1,-1 0-1,0 0 1,1 0-1,-1 0 1,0 0 0,1 0-1,-1 0 1,0 0-1,1 1 1,-1-1-1,0 0 1,1 0-1,-1 0 1,0 1 0,0-1-1,1 0 1,-1 0-1,0 1 1,0-1-1,1 0 1,-1 0-1,0 1 1,0-1-1,0 0 1,1 1 0,-1-1-1,0 0 1,0 1-1,0-1 1,0 0-1,0 1 1,0-1-1,0 1 1,0-1 0,0 0-1,0 1 0,140-97-100,47-35-277,-186 129 370,0 1 0,1 0 0,-1-1 0,1 1 0,-1 0 1,1 0-1,0 0 0,-1 0 0,1 0 0,0 1 0,0-1 0,-1 0 1,1 1-1,0-1 0,0 1 0,0 0 0,0 0 0,0-1 1,0 1-1,0 0 0,0 1 0,0-1 0,0 0 0,0 1 0,-1-1 1,1 1-1,0-1 0,0 1 0,0 0 0,-1 0 0,1 0 1,0 0-1,-1 0 0,1 0 0,-1 0 0,1 1 0,-1-1 0,1 0 1,-1 1-1,0-1 0,0 1 0,0 0 0,0-1 0,0 1 0,0 0 1,0-1-1,-1 1 0,1 0 0,0 0 0,-1 0 0,0 0 1,1 1 6,1 20-24,-1 0 0,-1-1 0,-1 1 0,-1 0 0,-1 0 1,-1-1-1,-2 3 24,-10 93 128,17-108-199,9-23-862,15-33-2268,4-25 62</inkml:trace>
  <inkml:trace contextRef="#ctx0" brushRef="#br0" timeOffset="135005.821">5019 15521 10722,'-3'44'2993,"-15"15"792,-5 21-2665,2 4-776,4-2-24,8-20 40,9-10-216,8-24-960,-1-9-3153,1-22 721</inkml:trace>
  <inkml:trace contextRef="#ctx0" brushRef="#br0" timeOffset="135674.915">5420 15225 6473,'52'-121'8365,"-42"106"-6117,-12 34-1170,-76 220-441,52-170-581,3 1 0,3 1-1,-7 54-55,22-90 23,2 0 1,1 1-1,2-1 0,4 33-23,-3-63 7,-2-2-6,1 0 0,0 0 1,0 0-1,0 0 0,1 0 0,-1 0 1,1 0-1,-1 0 0,1 0 0,0 0 1,0-1-1,1 1 0,-1 0 0,0 0 1,1-1-1,0 1 0,0-1 0,-1 0 0,1 1 1,1-1-1,-1 0 0,0 0 0,0 0 1,1 0-1,-1-1 0,1 1 0,0-1 1,0 1-2,3-2 6,1-1-1,0 0 1,0 0 0,-1 0 0,1-1-1,0 0 1,-1 0 0,0-1 0,1 0 0,-1 0-1,0 0 1,-1-1 0,1 0 0,-1 0-1,1 0 1,-1-1 0,0 1 0,3-5-6,45-45 43,-1-2 0,-4-3 0,-1-1 1,3-12-44,-28 40-5,33-49-204,-3-3 0,-4-2 0,27-71 209,-20 18-313,-71 162 110,-9 26 201,1 1 1,4 1 0,1 1-1,2 1 1,3 0-1,3 1 1,1 0-1,3 1 1,3 0-1,1 0 1,5 45 1,38 134 112,-36-217 10,-4-30 276,-2-9-170,0 0-55,2-26-57,-3 0-1,-1 1 1,-3-1 0,-2 1 0,-2 1-1,-2-1 1,-2 2 0,-17-37-116,27 73 27,-1 0 1,1 0-1,-2 0 0,1 1 0,-1-1 1,0 2-1,-1-1 0,1 1 0,-2 0-27,3 4 71,17 14-99,8 1-83,0-1 0,1-1 1,0 0-1,0-2 0,1 0 0,0-2 0,0 0 1,1-1-1,0-1 0,0-2 0,0 0 0,9-1 111,33-5-3268,-6-15 110</inkml:trace>
  <inkml:trace contextRef="#ctx0" brushRef="#br0" timeOffset="136317.846">6294 15554 10090,'-12'-4'3257,"-1"-1"704,10 4-2881,8-1-280,6 4-392,19-2-224,12 1-208,21-2 0,8-1 32,20-6 32,-6 2-8,6-1 0,-14 2-432,-8 5-720,-30 6-1113,-27 11-1743,-28 3-489</inkml:trace>
  <inkml:trace contextRef="#ctx0" brushRef="#br0" timeOffset="136577.331">6382 15791 10858,'-9'12'2905,"3"-9"688,15 2-2977,13-5-640,21-11-24,13-6 24,34-9 56,7-2 48,24-3-592,-4 7-504,12 4-2577,-34 10 72</inkml:trace>
  <inkml:trace contextRef="#ctx0" brushRef="#br0" timeOffset="136839.356">7262 15223 10642,'-1'1'142,"1"-1"-1,-1 0 1,0 1 0,1-1-1,-1 0 1,1 1-1,-1-1 1,1 1 0,-1-1-1,1 1 1,0-1-1,-1 1 1,1-1 0,-1 1-1,1 0 1,0-1-1,0 1 1,-1-1 0,1 1-1,0 0 1,0-1-1,0 1 1,0 0 0,-1-1-1,1 1 1,0 0-1,0-1 1,0 1 0,1 0-1,-1-1 1,0 1-1,0 0 1,0-1 0,0 1-1,1-1 1,-1 1-1,0 0 1,0-1 0,1 1-1,-1-1 1,1 1-1,-1-1 1,0 1 0,1-1-1,-1 1 1,1-1-1,-1 1 1,1-1 0,0 0-1,-1 1 1,1-1-1,-1 0 1,1 1 0,0-1-1,-1 0 1,1 0-1,0 0-141,202 130 56,-196-126-54,-1 0-1,0 0 1,0 1-1,0-1 0,-1 1 1,1 1-1,-1-1 1,0 1-1,-1 0 0,0 0 1,1 0-1,-2 0 0,1 1 1,-1 0-1,0 0 1,0 0-1,-1 0 0,0 0 1,-1 0-1,1 0 1,-1 3-2,-2 7 1,-2-1 1,0 0 0,0 1-1,-2-2 1,0 1 0,0 0-1,-2-1 1,0 0-1,0-1 1,-2 1 0,0-1-1,0-1 1,-6 5-2,-28 40-191,-2-2 0,-3-3 0,-25 20 191,-11 3-2926,3-13 192</inkml:trace>
  <inkml:trace contextRef="#ctx0" brushRef="#br0" timeOffset="137850.333">8594 14958 7970,'29'-53'5696,"-35"92"-3156,-172 539-1814,171-553-700,-3 13 18,1 1 0,1 0 0,3 0 0,1 1 0,1 14-44,4-54 8,-1-1 0,1 1-1,-1-1 1,1 1 0,-1-1-1,1 1 1,-1-1 0,1 1-1,0-1 1,-1 1 0,1 0-1,0-1 1,-1 1 0,1 0-1,0 0 1,0 0 0,-1-1 0,1 1-1,0 0 1,0 0 0,-1 0-1,1 0 1,0 0 0,0 0-1,-1 1 1,1-1 0,0 0-1,0 0 1,-1 0 0,1 1-1,0-1 1,-1 0 0,1 1-1,0-1 1,-1 0 0,1 1-1,-1-1 1,1 1 0,0-1-1,-1 1 1,1 0 0,-1-1-1,0 1 1,1-1 0,-1 1 0,1 0-1,-1-1 1,0 1 0,0 0-1,1-1 1,-1 1 0,0 0-1,0 0 1,0-1 0,0 1-1,0 0 1,0 0 0,0-1-1,0 1 1,0 0 0,0 0-1,0-1 1,0 1 0,0 0-1,-1 0 1,1-1 0,0 1-1,-1 0 1,1-1 0,-1 1-8,106-125 1128,123-111 158,-133 142-994,77-96-292,-168 184-23,48-79-4621,-57 65 1156</inkml:trace>
  <inkml:trace contextRef="#ctx0" brushRef="#br0" timeOffset="138129.58">8682 15553 11867,'8'9'2368,"13"3"1161,9 2-3521,13 1-40,1-3 16,15 3 112,-3-1-232,8-1-3393,-4-1 1105</inkml:trace>
  <inkml:trace contextRef="#ctx0" brushRef="#br0" timeOffset="138537.876">9392 15392 9546,'-3'-1'302,"1"0"0,-1 0 1,1 1-1,-1-1 0,0 1 0,1 0 0,-1 0 1,0 0-1,1 0 0,-1 0 0,0 1 0,1-1 1,-1 1-1,1-1 0,-1 1 0,1 0 0,-1 0 1,1 0-1,-1 1-302,-66 51 630,63-47-457,-11 10-74,0 1 0,2 0 0,0 1-1,1 1 1,1 0 0,0 1-1,2 1 1,0 0 0,2 0-1,0 1 1,1 0 0,2 0-1,0 1 1,1 1-99,4-21 20,0 1 6,1-1 1,-1 1 0,1 0-1,-1 0 1,1 0 0,0 0-1,0-1 1,1 1 0,-1 0 0,1 0-1,0 0 1,0-1 0,0 1-1,0-1 1,2 4-27,-1-6 9,-1 0 0,1 0-1,0 0 1,-1 0 0,1 0 0,0-1 0,0 1-1,0-1 1,0 0 0,-1 1 0,1-1-1,0 0 1,0 0 0,0 0 0,0 0 0,0 0-1,0-1 1,0 1 0,0 0 0,-1-1-1,1 0 1,0 1 0,0-1 0,0 0 0,-1 0-1,1 0 1,-1 0 0,1 0 0,-1 0-1,1 0 1,-1-1-9,52-31 114,-1-2 0,-2-3 0,-2-2-114,46-34 48,43-18-24,-84 79-69,-52 14 43,1-1 0,-1 1 1,1-1-1,-1 1 1,0-1-1,0 1 1,1 0-1,-1 0 0,0-1 1,0 1-1,0 0 1,0 0-1,0 0 1,0 0-1,0 0 0,0 1 1,0-1-1,-1 0 1,1 0-1,0 1 1,-1-1-1,1 0 0,-1 1 1,1-1-1,-1 0 1,0 1-1,0-1 1,1 0-1,-1 1 0,0-1 1,0 1-1,0-1 1,-1 1-1,1-1 1,0 1 1,-24 153 184,22-140-137,-1-8-9,2 1-1,-1 0 1,1 0 0,0 0 0,1 0-1,0 0 1,0 0 0,0 0-1,1 0 1,1 0 0,-1 0-1,1 0 1,2 2-38,-4-9 5,1 0 1,-1 0-1,1-1 1,-1 1-1,1 0 0,0-1 1,-1 1-1,1 0 1,0-1-1,0 1 0,0-1 1,-1 1-1,1-1 1,0 0-1,0 1 0,0-1 1,0 0-1,0 1 1,0-1-1,0 0 0,-1 0 1,1 0-1,0 0 1,0 0-1,0 0 0,0 0 1,0 0-1,0 0 1,0 0-1,0-1 0,0 1 1,0 0-1,0-1 1,-1 1-1,1-1 0,0 1 1,0-1-1,0 1 0,-1-1 1,1 1-1,0-1 1,-1 0-1,1 1 0,0-1 1,-1 0-6,128-118 223,-107 99-253,0 1 0,1 1 0,2 1 0,-1 0 0,16-6 30,-38 22-6,0 0 1,1 1-1,-1-1 0,0 0 0,0 1 0,1-1 1,-1 0-1,0 1 0,1 0 0,-1-1 0,1 1 1,-1 0-1,1 0 0,-1 0 0,0 0 0,1 0 1,-1 0-1,1 0 0,-1 0 0,0 1 0,1-1 1,-1 0-1,1 1 0,-1-1 0,0 1 0,0 0 1,1-1-1,-1 1 0,0 0 0,0 0 0,0 0 0,0 0 1,0 0-1,0 0 0,0 0 0,0 0 0,0 0 1,0 0-1,-1 0 0,1 1 0,0-1 6,10 64 23,-9-40 89,-2-23-98,0 1 0,0-1 0,0 0-1,0 1 1,1-1 0,-1 0-1,1 0 1,-1 1 0,1-1 0,0 0-1,0 0 1,0 0 0,0 0-1,0 0 1,1 0 0,-1 0-1,0 0 1,1 0 0,0-1 0,-1 1-1,1-1 1,0 1 0,0-1-1,0 0 1,-1 1 0,2-1 0,-1 0-1,0 0 1,0 0-14,5-2 22,-1 0 1,0 0-1,1-1 0,-1 0 1,0 0-1,0 0 0,0-1 1,0 1-1,-1-2 0,1 1 1,-1 0-1,0-1 0,5-4-22,-1 1 23,151-121 103,-138 113-173,-11 31-49,-19 140-1176,11-149-2054,9-14 12</inkml:trace>
  <inkml:trace contextRef="#ctx0" brushRef="#br0" timeOffset="139072.962">10698 15360 10098,'-68'23'8402,"52"-14"-8182,0 1 0,0 0-1,1 0 1,1 2 0,0 0-1,0 0 1,1 2 0,-1 2-220,-28 55 550,41-68-541,0 0 0,0-1 0,0 1 0,0 0 0,1 0 0,-1 0 0,1 0 0,0 0 0,0 0 0,0 0 0,0 0 0,1 0 0,-1-1 0,1 1 0,0 0 0,0 0 0,0 0 0,0-1 0,0 1 0,0 0 0,1-1 0,-1 1 0,1-1 0,0 1 0,0-1 0,1 1-9,1 0-74,0-1 0,0 0 0,1-1 0,-1 1 0,0-1 1,1 0-1,-1 0 0,1 0 0,-1 0 0,1-1 0,0 0 0,-1 0 1,1 0-1,-1 0 0,1-1 0,0 0 0,-1 0 0,0 0 0,1-1 0,0 0 74,-2 2-73,210-66-4568,-178 59 4031,-35 7 612,1 0 0,-1-1-1,1 1 1,-1 0 0,1 0-1,-1 0 1,0 0 0,1 0-1,0-1 1,-1 1 0,1 0-1,-1 0 1,1 0 0,-1 1-1,1-1 1,-1 0 0,1 0-1,-1 0 1,1 0 0,-1 0-1,0 0 1,1 1 0,-1-1-1,1 0 1,-1 0 0,1 1-1,-1-1 1,0 0 0,1 1-1,-1-1 1,1 1 0,-1-1-1,0 0 1,0 1 0,1-1-1,-1 1 1,0-1 0,0 1-1,1-1 1,-1 1 0,0-1-1,0 1 1,0-1 0,0 1-1,0-1 1,0 1 0,0-1-1,0 1 1,0-1 0,0 1-1,0-1 1,0 1 0,0-1-1,0 1 1,0-1 0,-1 1-1,1-1 1,0 0 0,0 1-1,0-1 1,-1 1 0,1-1-1,0 1 1,-1-1 0,1 0-1,0 1 1,-1-1 0,1 1-2,-55 65 1637,55-66-1632,-92 104 6607,-73 62-6612,144-153 159,18-31-1677,17-17-2274,8-13-46</inkml:trace>
  <inkml:trace contextRef="#ctx0" brushRef="#br0" timeOffset="139570.68">10952 15560 9674,'1'3'542,"1"0"0,-1 0-1,1 0 1,-1 0 0,0 0 0,0 0-1,-1 0 1,1 0 0,-1 0 0,1 0 0,-1 1-1,0-1 1,0 0 0,0 0 0,-1 0-1,0 3-541,0 12 997,11 51-530,-9-67-464,-1-1 0,1 1 1,0 0-1,0 0 0,1-1 1,-1 1-1,0-1 1,1 1-1,-1-1 0,1 1 1,-1-1-1,1 0 0,-1 0 1,1 0-1,0 0 1,0 0-1,0 0 0,-1 0 1,1-1-1,0 1 0,0-1 1,0 1-1,0-1 1,0 0-1,0 1 0,0-1 1,0 0-1,0-1 0,0 1 1,0 0-1,0 0 1,0-1-1,0 1 0,1-1-3,19-6 14,0-1 1,0-1-1,0-1 0,-2 0 0,20-14-14,51-24-151,-87 46 139,-1 0-1,1 0 1,0 1 0,0-1-1,0 1 1,0 0-1,0 0 1,0 0-1,1 1 1,-1-1 0,0 1-1,0 0 1,0 0-1,1 1 1,-1-1-1,0 1 1,0 0 0,0 0-1,0 0 1,0 1-1,0-1 1,0 1 12,41 39-18,-42-36 37,1 0 0,0 0 0,0-1 1,1 0-1,-1 0 0,1 0 0,0-1 0,0 1 0,0-1 0,0 0 0,1 0 0,-1-1 0,1 0 0,-1 0 0,1 0 1,0-1-1,4 1-19,-3-2 4,1-1 1,-1-1 0,1 1 0,-1-1 0,0 0 0,1-1 0,-1 1-1,0-2 1,-1 1 0,1-1 0,-1 0 0,1 0 0,-1 0 0,0-1-1,-1 0 1,4-5-5,12-6-161,48-38-856,-68 53 995,1-1 0,-1 1 0,1 0 0,-1 0 0,1 0 0,0 0 0,0 0 0,0 0 0,0 0-1,-1 0 1,1 1 0,0-1 0,0 1 0,0 0 0,0-1 0,0 1 0,0 0 0,0 0 0,1 0 0,-1 0-1,0 1 1,0-1 0,0 0 0,0 1 0,-1 0 0,1-1 0,0 1 0,0 0 0,0 0 0,0 0 0,-1 0-1,1 0 1,0 1 0,-1-1 0,1 0 0,-1 1 0,0-1 0,1 1 0,-1-1 0,0 1 0,0 0 0,0 0-1,0-1 1,0 1 0,0 0 0,0 1 22,12 35 525,-12-30-400,1-1 0,0 0 0,1 0 0,-1 0 0,1 0 0,1 0 0,-1-1 1,1 1-1,0-1 0,1 0 0,-1 0 0,1-1 0,5 5-125,-7-8 15,-1-1 0,1 0 0,-1-1 0,1 1 0,0 0 0,-1-1 0,1 1 0,-1-1-1,1 0 1,0 0 0,-1 0 0,1 0 0,0-1 0,-1 1 0,1-1 0,0 1 0,-1-1 0,1 0 0,-1 0-1,0 0 1,1 0 0,-1-1 0,0 1 0,1 0 0,0-2-15,53-45-179,87-117-1727,-140 162 1839,-2 1 54,0 0-1,0 1 0,0-1 0,0 1 1,0-1-1,1 1 0,-1-1 0,0 1 1,1 0-1,-1-1 0,1 1 1,0 0-1,-1 0 0,1 0 0,0 1 1,0-1-1,0 0 0,-1 1 0,1-1 1,0 1-1,0-1 0,0 1 1,0 0-1,2 0 14,74 114-268,-50-109-3329,-13-10 536</inkml:trace>
  <inkml:trace contextRef="#ctx0" brushRef="#br0" timeOffset="140005.592">12310 15654 9290,'-23'106'5213,"-1"54"-2170,-6 27-1202,23-163-1705,0-25-37,1-41-298,5 10-302,2-1 0,1 1-1,2 0 1,1 0 0,2 1 0,1-1 0,1 1 0,2 1 0,0 0-1,11-16 502,-11 25-26,1 1 0,1 0-1,0 1 1,2 1-1,0 0 1,17-15 26,-19 21 384,1 1 0,1 0 0,0 1-1,0 0 1,1 2 0,0-1 0,0 2 0,1 0 0,6-1-384,-16 6 128,-1 0 0,0 0 0,1 0 0,-1 1 0,1 0 0,0 0 0,-1 0 1,1 1-1,0 0 0,0 1 0,-1-1 0,1 1 0,0 1 0,-1-1 0,1 1 0,-1 0 0,0 0 0,0 1 1,0 0-1,6 4-128,-10-5 9,0 0 1,0 0 0,-1 1-1,1-1 1,-1 1 0,1-1 0,-1 1-1,0 0 1,0 0 0,0 0-1,-1-1 1,1 1 0,0 0-1,-1 0 1,0 0 0,0 0 0,0 0-1,0 0 1,0 0 0,-1 0-1,1 0 1,-1-1 0,0 1-1,0 0 1,-1 2-10,-37 66 235,22-50-50,-1-1 1,-1-1-1,-1 0 0,0-1 0,-2-2 0,0 0 1,0-1-1,-23 11-185,37-22 24,0 0 1,0-1-1,-1 1 1,1-2-1,-1 1 1,1-1 0,-1-1-1,0 1 1,0-1-1,-2-1-24,10 0-149,-1 1 1,0-1-1,1 0 1,-1 0-1,0 0 0,1-1 1,-1 1-1,0 0 0,1-1 1,-1 1-1,1 0 0,-1-1 1,0 0-1,1 0 1,-1 1-1,1-1 0,0 0 1,-1 0-1,1 0 0,0 0 1,-1 0-1,1-1 0,0 1 1,0 0-1,0 0 1,0-1-1,0 1 0,0-1 1,1 1-1,-1-1 0,0 1 1,1-1-1,-1-1 149,5-26-3678</inkml:trace>
  <inkml:trace contextRef="#ctx0" brushRef="#br0" timeOffset="140509.066">12897 15390 9018,'-9'2'2016,"-29"25"-2016,-6 10-1664</inkml:trace>
  <inkml:trace contextRef="#ctx0" brushRef="#br0" timeOffset="143069.352">12923 15415 7410,'-5'-16'3806,"-1"12"1377,-2 19-4124,-23 141-485,31-150-566,-2 4 10,1 0 0,0 0-1,0-1 1,1 1 0,1 0-1,0 0 1,0-1 0,0 1 0,2 0-1,0 4-17,-2-13 3,-1 1-1,1-1 1,0 1-1,-1-1 1,1 0-1,0 1 1,0-1-1,0 0 1,0 0-1,0 1 1,0-1-1,0 0 1,1 0-1,-1 0 1,0 0-1,1-1 1,-1 1-1,0 0 1,1 0-1,-1-1 1,1 1 0,-1-1-1,1 1 1,-1-1-1,1 0 1,0 0-1,-1 1 1,1-1-1,-1 0 1,1 0-1,-1-1 1,1 1-1,0 0 1,-1 0-1,1-1 1,-1 1-1,2-1-2,56-32 143,102-120 225,-141 133-309,-20 19-54,1 1 1,-1 0-1,1 0 0,-1-1 1,1 1-1,-1 0 0,1 0 1,-1-1-1,1 1 0,-1 0 1,1 0-1,0 0 0,-1 0 1,1 0-1,-1 0 0,1 0 1,-1 0-1,1 0 0,-1 0 1,1 0-1,0 0 0,-1 0 1,1 1-1,-1-1 0,1 0 1,-1 0-1,1 0 0,-1 1 1,1-1-1,-1 0 1,0 1-1,1-1 0,-1 0 1,1 1-1,-1-1 0,0 1 1,1-1-1,-1 1 0,0-1 1,1 1-1,-1-1 0,0 1 1,0-1-1,0 1 0,1-1 1,-1 1-1,0-1 0,0 1 1,0-1-1,0 1 0,0 0 1,0-1-1,0 1 0,0-1 1,0 1-1,0-1 0,0 1 1,-1-1-1,1 1 0,0-1 1,0 1-1,0-1 0,-1 1 1,1-1-1,0 1-5,0 4 30,24 90 606,-22-91-616,-1-1-1,1 1 1,0-1 0,0 0 0,0 0 0,0 0 0,1 0-1,-1 0 1,1 0 0,0 0 0,0-1 0,0 1 0,0-1-1,0 0 1,0 0 0,1 0 0,-1-1 0,1 1-1,-1-1 1,1 0 0,-1 0 0,1 0 0,0 0 0,0 0-1,1-1-19,10-2-46,0-1 0,0 0 0,-1-1 0,0-1 0,0-1 0,0 1 0,0-2 0,-1 0 0,0-1 0,-1 0 0,1-1 0,-2 0 0,1-1 0,-1 0 0,-1-1 0,0 0 0,0-1 0,-1 0 46,62-99-5393,-45 58 1172</inkml:trace>
  <inkml:trace contextRef="#ctx0" brushRef="#br0" timeOffset="143758.389">13804 14932 7210,'-13'53'5629,"-11"24"-2594,1-3-2176,9-25-612,-2-4-74,3 0 1,2 1-1,2 1 0,2 0 1,2 0-1,2 0 0,2 6-173,4-29-293,-3-24 279,0-1 0,0 1 1,0 0-1,0 0 0,0-1 1,0 1-1,0 0 0,1 0 1,-1 0-1,0-1 0,0 1 0,0 0 1,0 0-1,0 0 0,1-1 1,-1 1-1,0 0 0,0 0 1,0 0-1,1 0 0,-1 0 0,0 0 1,0-1-1,0 1 0,1 0 1,-1 0-1,0 0 0,0 0 1,1 0-1,-1 0 0,0 0 0,0 0 1,1 0-1,-1 0 0,0 0 1,0 0-1,1 0 0,-1 0 1,0 0-1,0 0 0,0 0 0,1 1 1,-1-1-1,0 0 0,0 0 1,0 0-1,1 0 0,-1 0 1,0 0-1,0 1 0,0-1 0,1 0 1,-1 0-1,0 0 0,0 1 1,0-1-1,0 0 0,0 0 1,0 0-1,0 1 0,1-1 1,-1 0-1,0 0 0,0 1 0,0-1 14,10-22-420,-9 21 368,5-13-176,49-90 49,-55 104 192,1-1 0,-1 1 0,0-1 0,0 1 0,1-1 0,-1 1-1,1 0 1,-1-1 0,0 1 0,1-1 0,-1 1 0,1 0 0,-1-1 0,1 1 0,-1 0 0,1-1-1,-1 1 1,1 0 0,-1 0 0,1 0 0,-1-1 0,1 1 0,0 0 0,-1 0 0,1 0 0,-1 0-1,1 0 1,-1 0 0,1 0 0,0 0 0,-1 0 0,1 1 0,-1-1 0,1 0 0,-1 0 0,1 0-1,-1 1 1,1-1 0,-1 0 0,1 0 0,-1 1 0,1-1 0,-1 1 0,1-1 0,-1 0 0,0 1-1,1-1 1,-1 1 0,1 0-13,11 30 608,-9-22-509,-3-9-97,0 5 33,1 0-1,0-1 1,0 1 0,1 0-1,0-1 1,0 1 0,0-1-1,0 1 1,0-1 0,1 0-1,0 0 1,0 0 0,0-1-1,0 1 1,1 0-1,-1-1 1,1 0 0,0 0-1,0 0 1,0-1 0,0 1-1,1-1 1,-1 0 0,1 0-35,3-3-27,-1 0 0,1 0 0,0-1 0,-1 0 0,1 0 1,-1-1-1,1 0 0,-1-1 0,0 1 0,-1-1 0,1 0 1,-1-1-1,1 0 0,-1 0 0,-1 0 0,1-1 0,2-3 27,16-19-372,-2-1-1,-1 0 0,-2-2 1,-1 0-1,-1-1 0,-1-1 1,-2 0-1,-2-1 0,-1-1 1,-1 0-1,-2 0 0,-2-1 0,1-16 373,6-29 1950,-18 141 2144,3-27-3561,0-13-381,-1 1 0,2 0 0,1 0 1,1-1-1,0 1 0,2 0 0,0-1 1,1 1-1,2-1 0,0 0 0,0-1 1,7 12-153,126 142-2289,-124-142-61,-15-31 2316,0 1-1,0-1 1,0 1 0,0-1 0,0 0 0,0 1 0,-1-1 0,1 1 0,0-1 0,0 1 0,-1-1 0,1 1-1,0-1 1,-1 0 0,1 1 0,0-1 0,-1 0 0,1 1 0,-1-1 0,1 0 0,0 1 0,-1-1 0,1 0-1,-1 0 1,1 0 0,-1 1 0,1-1 0,-1 0 0,1 0 0,-1 0 0,1 0 0,-1 0 0,1 0 0,-1 0-1,1 0 1,-1 0 0,1 0 0,-1 0 0,1 0 0,-1 0 0,1-1 0,-1 1 0,1 0 0,-1 0 0,1-1-1,-1 1 1,1 0 0,0 0 0,-1-1 0,1 1 0,-1 0 0,1-1 0,0 1 0,-1-1 0,1 1 0,0-1 34,-26-11 31,1-2 1,0 0 0,1-2 0,1-1 0,-1-1-32,-40-29 623,-15-14 1392,78 60-1987,0 0-1,1 0 0,-1 0 0,1 0 0,-1 0 0,1 0 0,-1 0 0,1 0 0,0 0 0,-1 0 0,1 0 0,0 0 1,0 0-1,0 0 0,0 0 0,0 0 0,0 0 0,0 0 0,0 0 0,0 0 0,0 0 0,1 0 0,-1 0 0,0 0 1,1 0-1,-1 0 0,1 0 0,-1 0 0,1 0 0,-1 0 0,1 0 0,0 1 0,-1-1 0,1 0 0,0 0 1,0 1-1,-1-1 0,1 1 0,0-1 0,0 0 0,0 1 0,0-1 0,0 1-27,49-16 74,68 6-1103,35-15-3776,-76 5 1292</inkml:trace>
  <inkml:trace contextRef="#ctx0" brushRef="#br0" timeOffset="144043.696">14912 15343 10970,'-6'5'4049,"4"-1"240,10-5-2865,12 2-871,7 5-497,17 2 8,7 0-96,18 1 64,1-2-64,7-4-737,-13-1-631,-14-7-2857,-29-7-48</inkml:trace>
  <inkml:trace contextRef="#ctx0" brushRef="#br0" timeOffset="144310.305">14821 15544 5369,'-17'6'5569,"17"1"-1736,12 1-176,26-5-2905,17-5-808,33-8 80,12-5 8,27-8-72,-8 8 2481,-2-2-6258,-32 2 2777</inkml:trace>
  <inkml:trace contextRef="#ctx0" brushRef="#br0" timeOffset="144867.107">16050 14979 11274,'16'-26'6114,"3"1"-5914,-47 93-304,-5 41 80,3 19 72,13 28 0,21-67 0,3-2 16,0-19-24,-2-6 8,-8-22 16,3-8-64,-3-16-336,-6-13-504,-10-13-193,-10-18-2559,-7-10 351</inkml:trace>
  <inkml:trace contextRef="#ctx0" brushRef="#br0" timeOffset="145152.153">15681 15192 8154,'6'-17'610,"0"2"0,2-1 0,0 1 1,0 0-1,1 0 0,1 1 0,1 1 1,0 0-1,0 0 0,1 1 0,1 0 1,1 0-611,4-3 162,0 2 1,1 0 0,1 1-1,0 0 1,0 2 0,1 0 0,1 2-1,-1 0 1,1 1 0,0 2-1,1 0 1,-1 1 0,1 2-1,0 0 1,0 1 0,0 1 0,0 1-1,16 4-162,-35-5-1,1 1-1,0-1 1,-1 1-1,1 0 1,-1 0-1,1 1 1,-1-1-1,0 1 1,1 0-1,-1 1 1,0-1-1,0 0 1,0 1-1,-1 0 1,1 0-1,-1 0 1,1 1-1,-1-1 1,0 1-1,0 0 1,-1-1-1,1 1 0,-1 0 1,0 1-1,0-1 1,0 0-1,-1 1 1,1-1-1,-1 1 1,1 4 1,-5-2 31,1 1 0,-1 0 0,-1-1 1,1 0-1,-1 0 0,-1 0 0,1 0 0,-1-1 0,0 1 0,-1-1 1,0 0-1,1-1 0,-2 0 0,0 1-31,-148 112 1223,-6 1-730,147-101-1326,14-17 752,0-1-1,0 1 1,0-1 0,0 0 0,0 1 0,0-1-1,0 1 1,0-1 0,0 0 0,0 1 0,0-1-1,0 1 1,0-1 0,0 0 0,0 1 0,1-1-1,-1 1 1,0-1 0,0 0 0,0 1 0,1-1-1,-1 0 1,0 1 0,0-1 0,1 0 0,-1 0-1,0 1 1,1-1 0,-1 0 0,0 0 0,1 1-1,-1-1 1,0 0 0,1 0 0,-1 0 0,1 0-1,-1 0 1,0 0 0,1 1 0,-1-1-1,1 0 1,-1 0 0,0 0 0,1 0 0,-1 0-1,1 0 1,-1-1 0,0 1 0,1 0 0,-1 0-1,1 0 1,-1 0 0,0 0 0,1-1 0,-1 1-1,0 0 1,1 0 0,-1 0 0,0-1 0,1 1-1,-1 0 1,0-1 0,0 1 0,1 0 81,26-7-4104</inkml:trace>
  <inkml:trace contextRef="#ctx0" brushRef="#br0" timeOffset="145478.29">16359 15266 5145,'17'92'6539,"-40"48"-2127,0-11-1833,31-114-1934,5-33-346,-1-8-252,-2 0 1,0-1 0,-2 0-1,-1 0 1,-1-1 0,-2 0-1,-1 0 1,0 0-1,-3 0 1,-1-24-48,-13-13-127,14 65 124,0 0-1,0 1 1,0-1 0,0 0-1,0 1 1,0-1-1,0 0 1,0 1-1,0-1 1,0 0-1,0 1 1,0-1 0,0 0-1,0 0 1,0 1-1,-1-1 1,1 0-1,0 1 1,0-1 0,0 0-1,0 0 1,-1 1-1,1-1 1,0 0-1,0 0 1,0 1-1,-1-1 1,1 0 0,0 0-1,0 0 1,-1 1-1,1-1 1,0 0-1,-1 0 1,1 0 0,0 0-1,0 0 1,-1 0-1,1 0 1,0 0-1,-1 0 1,1 0-1,0 0 1,-1 0 0,1 0-1,0 0 1,-1 0-1,1 0 1,0 0-1,-1 0 1,1 0 0,0 0-1,0 0 1,-1 0-1,1-1 1,0 1-1,-1 0 1,1 0-1,0 0 1,0-1 0,-1 1-1,1 0 1,0 0-1,0-1 4,-1 7-74,1-1 1,0 1-1,0 0 0,0-1 1,1 1-1,-1-1 0,2 1 0,-1-1 1,0 0-1,1 1 0,0-1 1,0 0-1,1 0 0,-1 0 0,1 0 1,0-1-1,1 1 0,-1-1 0,1 0 1,-1 0-1,1 0 0,1 0 1,-1-1-1,0 1 0,1-1 0,0 0 1,0-1-1,0 1 0,0-1 0,0 0 1,0 0-1,0 0 0,1-1 1,-1 0-1,1 0 0,-1 0 0,1-1 1,-1 0-1,1 0 74,58-11-3477,3-15-565</inkml:trace>
  <inkml:trace contextRef="#ctx0" brushRef="#br0" timeOffset="145787.077">16766 15207 10082,'-18'18'1314,"0"1"-1,2 1 0,0 0 1,1 1-1,-5 11-1313,11-15 329,1 0-1,0 0 0,1 1 0,1 0 0,0 0 1,2 0-1,-2 15-328,4-28 37,1-1 0,0 1 0,0-1 0,1 1 0,-1 0 0,1 0 0,0-1 0,0 1 0,1 0 0,0-1 0,-1 1 0,1 0 0,1-1 0,-1 1 0,1-1 0,0 0 0,0 0 0,0 1 0,0-1 0,1 0 0,0-1 1,-1 1-1,1 0 0,1-1 0,-1 1 0,1-1 0,-1 0 0,1-1 0,0 1 0,0 0 0,0-1 0,0 0 0,0 0 0,1 0 0,0 0-37,4-3 8,0 0-1,0-1 1,0 1 0,-1-2-1,1 1 1,-1-1 0,1-1-1,-1 1 1,0-2 0,-1 1 0,1-1-1,-1 0 1,1 0 0,-1-1-1,-1 0 1,1 0 0,0-2-8,5-4-8,0-1 1,0-1 0,-1 0 0,-1 0 0,0-1-1,-1-1 1,-1 1 0,0-1 0,0-4 7,-4 11-10,-1 1 0,0-1 0,-1 0 0,0 0 1,-1 0-1,1 0 0,-2 0 0,1 0 0,-1 0 1,-1 0-1,0 0 0,0 0 0,-1 0 0,0 0 1,0 0-1,-1 0 0,0 1 0,-2-4 10,4 10-1,1 1 0,0-1 0,0 1 0,-1-1 0,1 1 0,-1-1 0,0 1 0,1 0 0,-1-1 0,0 1 0,0 0 0,0 0 0,0 0 0,0-1 1,0 1-1,0 0 0,0 0 0,0 0 0,0 1 0,-1-1 0,1 0 0,0 0 0,-1 1 0,1-1 0,0 1 0,-1-1 0,1 1 0,-1-1 0,1 1 0,-1 0 0,1 0 0,-1 0 0,1 0 0,-1 0 0,1 0 0,-1 0 0,1 0 0,-1 1 0,1-1 0,0 0 0,-1 1 0,1 0 0,-1-1 0,1 1 0,0 0 0,-1 0 1,-1 3-1,0 0 1,1 0-1,-1 0 0,1 0 1,0 1-1,1-1 1,-1 1-1,1-1 0,0 1 1,0 0-1,0-1 0,1 1 1,0 0-1,-1 0 0,2-1 1,-1 1-1,0 0 1,1-1-1,0 1 0,0 0 1,1-1-1,-1 1 0,1-1 1,0 1-1,0-1 1,0 0-1,1 0 0,0 0 1,-1 0-1,1-1 0,1 1 1,-1-1-1,0 1 0,1-1 1,0 0-1,0 0 1,0-1-1,0 1 0,0-1 1,2 1 0,0-2-256,1 0 1,-1 0-1,0 0 1,1 0-1,-1-1 1,1 0-1,0-1 1,-1 0 0,0 0-1,1 0 1,-1-1-1,0 1 1,1-1-1,-1-1 1,0 0-1,-1 1 1,1-2-1,0 1 1,-1-1 0,3-1 255,38-36-3599</inkml:trace>
  <inkml:trace contextRef="#ctx0" brushRef="#br0" timeOffset="146270.9">17201 15078 5953,'-24'35'3032,"-56"92"3518,70-108-6059,1 0 0,0 0 0,1 1-1,2 0 1,-5 20-491,10-37 24,-1 0 0,1 0 0,0 0 1,1 0-1,-1 1 0,0-1 0,1 0 0,0 0 0,0 1 0,0-1 0,0 0 0,0 0 0,1 1 0,-1-1 1,1 0-1,0 0 0,0 0 0,0 0 0,0 0 0,1 0 0,-1 0 0,1 0 0,0 0 0,-1-1 1,1 1-1,1-1 0,-1 1 0,0-1 0,1 0 0,-1 0 0,1 0 0,-1 0 0,1 0 0,0 0 0,0-1 1,0 0-1,0 1 0,0-1 0,0 0 0,0 0 0,0-1 0,1 1 0,-1-1 0,0 0 0,0 1 0,3-2-24,4-1-52,0 0 0,0-1 0,0 0 0,0 0 0,-1-2-1,1 1 1,-1-1 0,0 0 0,-1-1 0,1 0 0,-1 0-1,0-1 1,-1 0 0,1 0 0,4-8 52,2-2-230,0 0 1,-2-1-1,0-1 0,-1 0 1,-1-1-1,7-20 230,-6 12-139,-3-2 1,0 1-1,-2-1 0,-1 0 0,-1-1 1,-1-4 138,-4-8 275,1 43-264,0 1 0,-1-1 1,1 1-1,0-1 1,0 0-1,-1 1 1,1-1-1,0 0 1,-1 1-1,1-1 1,-1 0-1,1 0 1,0 1-1,-1-1 1,1 0-1,-1 0 1,1 0-1,0 0 1,-1 1-1,1-1 1,-1 0-1,1 0 0,-1 0 1,1 0-1,-1 0 1,1 0-1,-1 0 1,1 0-1,0 0 1,-1-1-1,1 1 1,-1 0-1,1 0 1,-1 0-1,1 0 1,-1-1-1,1 1 1,0 0-1,-1 0 1,1-1-1,0 1 1,-1 0-1,1-1 1,0 1-1,-1 0 0,1-1 1,0 1-1,0 0 1,-1-1-1,1 1 1,0-1-1,0 1 1,0 0-1,-1-1 1,1 1-1,0-1 1,0 1-1,0-1 1,0 1-1,0-1 1,0 1-12,-10 25 224,0 0-1,2 0 1,0 1 0,2 1 0,1-1 0,1 1 0,2 0 0,0 3-224,0-9 155,2 0 1,0 1 0,1-1-1,0 1 1,2-1 0,1 0-1,1 0-155,-4-15 15,1 0 1,0 0-1,0 0 0,0 0 0,1-1 0,0 1 0,0-1 1,0 0-1,1 0 0,0 0 0,0 0 0,0-1 1,0 1-1,1-1 0,0 0 0,0 0 0,0-1 1,0 0-1,0 0 0,1 0 0,-1 0 0,1-1 0,0 0 1,0 0-1,0 0 0,1-1-15,1-1-11,-1 0-1,0 0 1,1-1 0,-1 0 0,1 0-1,-1-1 1,0 0 0,0 0-1,0-1 1,0 0 0,0 0-1,-1-1 1,0 1 0,1-1 0,-1-1-1,0 1 1,-1-1 0,1 0-1,-1-1 1,0 1 0,0-1-1,-1 0 1,0 0 0,0 0 0,0-1-1,-1 1 1,0-1 0,0 0-1,-1 0 1,1 0 0,-2 0 0,1-1-1,-1 1 1,0-1 11,-1-19-91,0 27 91,0 0 0,0 1 0,-1-1 0,1 0 0,0 1 0,0-1 0,0 0 0,0 0 0,0 1 0,0-1 0,0 0 1,-1 1-1,1-1 0,0 0 0,0 0 0,0 0 0,0 1 0,-1-1 0,1 0 0,0 0 0,0 0 0,-1 1 0,1-1 0,0 0 0,0 0 0,-1 0 0,1 0 0,0 0 0,-1 0 0,1 0 0,0 1 0,0-1 0,-1 0 0,1 0 0,0 0 0,-1 0 0,1 0 0,0 0 0,0-1 0,-1 1 0,1 0 0,0 0 0,-1 0 0,1 0 0,0 0 0,0 0 0,-1 0 0,1-1 0,0 1 0,0 0 0,-1 0 0,1 0 0,0 0 0,0-1 0,0 1 0,-1 0 0,1 0 0,0-1 0,0 1 0,0 0 0,0 0 0,-1-1 1,1 1-1,0 0 0,0-1 0,0 1 0,0 0 0,-4 7 31,0 0 0,1 0 0,-1 1 0,2-1 0,-1 1 0,1-1 0,0 1-1,0 0 1,1 0 0,0 0 0,1 0 0,0 0 0,0 4-31,0-8 23,1-1 0,-1 1 0,0-1-1,1 1 1,0-1 0,0 1-1,0-1 1,0 1 0,1-1 0,-1 0-1,1 0 1,0 0 0,0 0-1,0 0 1,0 0 0,1 0 0,-1-1-1,1 1 1,-1-1 0,1 1-1,0-1 1,0 0 0,0 0 0,0-1-1,0 1 1,1-1 0,-1 1-1,0-1 1,1 0 0,2 1-23,6-3-1,0 0 1,0 0 0,0-1-1,0 0 1,-1-1 0,1 0-1,-1-1 1,0 0 0,0-1-1,0 0 1,-1-1 0,1 0-1,-1-1 1,-1 0 0,1-1-1,4-4 1,-3 5-91,0-1 0,-1 0 0,0 0 0,0-1 0,-1-1 0,0 1 0,-1-1 0,0-1 0,0 0 0,-1 0 0,-1 0 0,0-1 0,0 0 0,3-12 91,-17 64 210,8-29-172,1 0 1,0 0-1,0 0 0,1 0 0,0 0 1,1-1-1,0 1 0,1-1 0,2 4-38,-3-9-254,0 1 0,0-1 0,1 0-1,0-1 1,0 1 0,0-1 0,0 1-1,1-1 1,0-1 0,0 1 0,4 2 254,32 12-3836,-1-12-594</inkml:trace>
  <inkml:trace contextRef="#ctx0" brushRef="#br0" timeOffset="146730.305">18279 14943 13155,'-5'-36'4168,"-13"81"-3424,-11 41-711,5 0 0,-9 60-33,29-119 80,2-1 0,0 1 0,2-1 0,0 1 0,2 0 0,1-1 0,2 1 0,3 12-80,-8-38 16,0 1 18,0-1 1,0 1 0,1 0-1,-1-1 1,0 1-1,1-1 1,-1 1 0,1 0-1,-1-1 1,1 1-1,0-1 1,-1 1 0,1-1-1,0 1 1,0-1 0,0 0-1,0 0 1,0 1-1,1-1 1,-1 0 0,0 0-1,0 0 1,1 0-1,-1 0 1,1 0 0,-1-1-1,1 1 1,-1 0 0,1-1-1,0 1 1,-1-1-1,1 0 1,-1 1 0,2-1-35,66-44 1219,-52 30-1065,29-22 67,-13 12-213,-1-1 0,-1-1 0,-2-2 0,0-1 0,-2-1-1,-1-2 1,12-20-8,10-42-2110,-39 67-1605,-13 13-184</inkml:trace>
  <inkml:trace contextRef="#ctx0" brushRef="#br0" timeOffset="147076.247">18438 15399 6697,'-11'34'3105,"4"-19"-176,13-1-1297,14-14-1400,16-11-64,0-9-288,19-19-2800,-2-17 919</inkml:trace>
  <inkml:trace contextRef="#ctx0" brushRef="#br0" timeOffset="147358.338">18886 14782 10634,'-69'139'6036,"51"-98"-5696,3 1 0,1 0 0,2 1 0,2 0-1,2 1 1,-2 42-340,9-69 94,0-1-1,2 1 0,0 0 0,1-1 0,0 1 1,2-1-1,0 0 0,1 0 0,5 12-93,28 19 135,-36-46-128,0-1-1,0 0 1,0 0-1,0 0 1,0-1 0,-1 1-1,1 0 1,0-1 0,0 1-1,0-1 1,0 0-1,-1 1 1,1-1 0,0 0-1,-1 0 1,1 0 0,-1 0-1,1-1 1,-1 1 0,1 0-1,-1-1 1,0 1-1,0 0 1,0-1 0,0 0-1,0 1 1,0-1 0,0 0-1,0 1 1,0-1 0,-1 0-1,1 0 1,-1 1-1,1-1 1,-1 0 0,0 0-1,0 0 1,0 0 0,0 0-7,7-28 66,-2 0 1,-1 0-1,-2-1 1,0 0-1,-4-27-66,2 15 77,8 91-42,-8-40-28,1-1 1,0 1 0,0 0 0,1-1 0,0 1-1,1-1 1,-1 0 0,1 1 0,1-1 0,-1-1-1,1 1 1,1 0 0,-1-1 0,1 0 0,0 0-1,0 0 1,1-1 0,0 0 0,0 0-1,0 0 1,0-1 0,1 0 0,0 0 0,0 0-1,5 1-7,-3-3 8,0-1 0,1 0 0,-1-1-1,0 0 1,1-1 0,-1 1 0,0-2-1,1 1 1,-1-1 0,0-1 0,0 0-1,-1 0 1,1-1 0,0 0 0,-1 0-1,0-1 1,0 0 0,-1 0 0,1-1-1,-1 0 1,0-1 0,0 1 0,-1-1-1,0 0 1,-1-1 0,1 0 0,-1 0-1,-1 0 1,1 0 0,-1-1 0,-1 1-1,1-4-7,3-20-79,-14 45 21,5-1 137,0 0 1,0 1-1,1-1 0,0 0 0,1 1 1,1-1-1,0 1 0,1-1 1,2 12-80,-3-21 18,0 0 0,1 0 1,-1 0-1,0 0 0,1-1 1,0 1-1,0-1 0,-1 1 1,1-1-1,1 1 0,-1-1 1,0 0-1,1 0 0,-1 0 1,1 0-1,-1-1 0,1 1 1,0-1-1,0 1 0,-1-1 1,1 0-1,0 0 0,0-1 1,0 1-1,1 0 0,-1-1 1,0 0-1,0 0 0,0 0 1,0 0-1,0 0 0,0 0 1,0-1-1,0 0 0,0 0 1,0 1-1,0-2 0,0 1 1,0 0-1,0-1 0,0 1 1,-1-1-1,1 0 0,-1 0 1,1 0-1,-1 0 0,0 0 1,1-2-19,5-5-537,0-1 0,-1 0 1,-1 0-1,1-1 0,-2 0 1,1 0-1,-2 0 0,0-1 1,0 1-1,-1-1 0,0 0 1,0-6 536,10-55-4363</inkml:trace>
  <inkml:trace contextRef="#ctx0" brushRef="#br0" timeOffset="147621.58">19351 14979 9226,'-12'12'3313,"-3"11"335,7 1-2431,2 7-641,9-6-384,10 1-88,9-6-400,9-8-512,4-9-2857,9-6 496</inkml:trace>
  <inkml:trace contextRef="#ctx0" brushRef="#br0" timeOffset="147844.241">19655 15163 9346,'-19'35'6375,"-19"15"-3549,13-20-1749,-39 70 1049,65-101-2121,-1 1 0,0-1 0,1 1 0,-1-1 0,1 1 0,-1-1 0,0 1 1,1-1-1,-1 1 0,1 0 0,-1-1 0,1 1 0,-1 0 0,1-1 0,-1 1 0,1 0 0,0 0 0,-1 0 0,1-1 0,-1 1 0,1 0 0,0 0 1,-1 0-1,1 0 0,-1 0 0,1 0 0,0 0 0,-1 0 0,1 1 0,-1-1 0,1 0 0,0 0 0,-1 0 0,1 1 0,-1-1 0,1 0 1,-1 0-1,1 1 0,-1-1 0,1 1 0,-1-1 0,1 0 0,-1 1 0,1-1 0,-1 1 0,0-1 0,1 1 0,-1-1 0,0 1 0,1-1 0,-1 1 1,0-1-1,0 1 0,0 0 0,0-1 0,1 1 0,-1-1 0,0 1 0,0 0 0,0-1 0,0 1 0,0 0 0,0-1 0,0 1 0,-1-1 0,1 1 1,0 0-1,0-1 0,0 1 0,-1-1-5,18-9-630,-1-2 0,-1 0 0,0-1 0,-1 0 0,0-1 0,7-9 630,4-3-1029,-7 7 189,-15 13 775,0 1 1,0 0 0,0 0-1,1 1 1,-1-1-1,1 1 1,0 0-1,0 0 1,0 0 0,1 0-1,-1 1 1,1-1-1,-1 1 1,1 0-1,0 1 1,0-1 0,0 1-1,0 0 1,0 0-1,3 0 65,-6 3 131,1-1 0,-1 1 0,0-1 0,0 1 0,0 0 0,0-1 0,0 1 0,0 0 0,-1 1-1,1-1 1,-1 0 0,1 0 0,-1 1 0,0-1 0,0 0 0,0 1 0,0-1 0,0 1 0,0 0 0,-1 0-131,1-2 62,5 25 824,-5-21-800,0 0 0,0-1-1,0 1 1,0 0 0,1-1 0,0 1-1,0 0 1,0-1 0,0 0 0,1 0-1,-1 1 1,1-2 0,0 1 0,1 0-1,1 1-85,-4-4-131,1-1 1,-1 1-1,1-1 0,-1 0 0,1 1 0,0-1 0,-1 0 1,1 0-1,-1 0 0,1 0 0,0 0 0,-1-1 0,1 1 0,0 0 1,-1-1-1,1 1 0,-1-1 0,1 1 0,-1-1 0,1 0 1,-1 0-1,0 0 0,1 0 0,-1 0 0,1-1 131,0 1-149,32-25-3860,12-15-836</inkml:trace>
  <inkml:trace contextRef="#ctx0" brushRef="#br0" timeOffset="148154.945">20360 14984 10818,'-52'17'7236,"1"3"-4077,27-9-2919,1 0 0,1 2 1,0 0-1,0 2 0,-4 5-240,22-18 6,1 0 0,0 0 0,0 0 1,1 1-1,-1-1 0,0 1 0,1 0 0,-1 0 0,1 0 0,0 0 0,0 0 0,0 0 1,1 1-1,-1-1 0,1 1 0,0-1 0,0 1 0,0-1 0,0 3-6,3-4-103,0 0-1,0 0 1,0-1 0,1 1-1,-1-1 1,1 1-1,-1-1 1,1 0 0,0 0-1,-1 0 1,1-1-1,0 1 1,-1-1 0,1 1-1,0-1 1,0 0-1,1 0 104,2 1-197,-5-1 170,18 1-529,0 2 0,0 0-1,0 1 1,-1 1 0,1 1 0,-1 0-1,0 2 1,15 8 556,-31-15 24,-1-1-1,1 1 1,-1 0-1,1 0 1,-1 0-1,1 0 1,-1 0-1,0 1 1,1-1 0,-1 0-1,0 1 1,0-1-1,0 1 1,0-1-1,0 1 1,0-1-1,0 1 1,-1 0-1,1-1 1,-1 1-1,1 0 1,-1 0 0,0-1-1,1 1 1,-1 0-1,0 0 1,0 0-1,0-1 1,0 1-1,-1 0 1,1 0-1,-1 0 1,1-1 0,-1 1-1,1 0 1,-1-1-1,0 1 1,0 0-1,1-1 1,-1 1-1,-1-1 1,1 0-1,0 1 1,0-1 0,0 0-1,-1 1 1,1-1-1,-1 0 1,1 0-1,-1 0-23,-79 48 3753,68-43-3411,-1 0 0,1-1-1,-1 0 1,0-1-1,-1-1 1,1 0-1,-1-1 1,1-1-1,-11 0-341,24-1-130,0 0 0,0 0-1,0 0 1,0 0-1,0 0 1,0 0 0,0 0-1,0-1 1,0 1-1,0 0 1,0-1-1,1 1 1,-1 0 0,0-1-1,0 1 1,0-1-1,1 0 1,-1 1-1,0-1 1,0 0 0,1 1-1,-1-1 1,1 0-1,-1 0 1,1 1 0,-1-1-1,1 0 1,-1 0-1,1 0 1,-1 0-1,1 0 1,0 0 0,0 1-1,0-1 1,-1 0-1,1 0 1,0 0-1,0 0 1,0 0 130,4-26-3877</inkml:trace>
  <inkml:trace contextRef="#ctx0" brushRef="#br0" timeOffset="148155.945">20451 15140 13059,'38'-2'3737,"-9"1"784,-2 5-3641,7 3-560,-8-6-184,7 1-584,2-2-440,0-10-3625,-3-3 520</inkml:trace>
  <inkml:trace contextRef="#ctx0" brushRef="#br0" timeOffset="148900.148">17189 16229 10602,'3'0'497,"-2"-1"-357,0 1 1,0 0 0,0 0-1,-1-1 1,1 1-1,0 0 1,0 0 0,0 0-1,-1 0 1,1 0-1,0 0 1,0 0-1,0 0 1,0 0 0,0 0-1,-1 0 1,1 1-1,0-1 1,0 0 0,0 1-1,-1-1 1,1 0-1,0 1 1,-1-1-1,1 1 1,0-1 0,-1 1-1,1-1 1,0 1-1,-1 0 1,1-1 0,-1 1-1,1 0 1,-1 0-1,0-1 1,1 1-1,-1 0 1,0 0 0,1-1-1,-1 2-140,-1 102 1213,-10 150-1059,12-181 224,3 0-1,4-1 0,5 21-377,-10-74 113,-1-7 361,3-33-75,18-167 166,-15 131-567,3 2 0,2-1 0,2 1 0,3 1 0,2 1-1,2 1 1,3 0 0,10-13 2,-31 57-6,1 0-1,0 0 1,0 1 0,1 0-1,0 0 1,0 0 0,1 1-1,0 0 1,0 0 0,0 0-1,1 1 1,-1 0 0,1 1-1,0 0 1,1 0 0,5-2 6,-11 6-10,-1 0 0,1 0 1,0 0-1,0 0 1,0 0-1,-1 0 0,1 1 1,0-1-1,-1 1 0,1 0 1,0 0-1,-1 0 0,1 0 1,-1 0-1,1 0 1,-1 1-1,0-1 0,1 1 1,-1 0-1,0 0 0,0 0 1,0 0-1,0 0 1,-1 0-1,1 0 0,0 0 1,-1 1-1,0-1 0,0 1 1,1-1-1,-1 1 0,-1 0 1,1 0 9,14 89-201,-17-74 342,-1 1-1,-1-1 1,0 1-1,-1-1 1,-1-1-1,-1 1 1,0-1-1,-2 0 1,0-1 0,0 0-1,-2 0 1,0-1-1,-1 0 1,0-1-1,-11 10-140,20-21-9,-1 1 1,1-1-1,-1 1 0,0-1 0,0 0 0,0-1 0,0 1 0,0-1 0,-1 1 0,1-1 0,-1-1 0,1 1 0,-1-1 0,0 1 0,0-1 0,0-1 0,0 1 0,1-1 0,-1 0 0,0 0 1,0 0-1,0 0 0,0-1 0,0 0 9,4 0-88,0 0 0,-1 1-1,1-1 1,0 0 0,0 0 0,0 0 0,0 0 0,0 0 0,0 0 0,0 0 0,1 0-1,-1 0 1,0-1 0,1 1 0,-1 0 0,0 0 0,1-1 0,0 1 0,-1 0 0,1-1 0,0 1-1,-1-1 1,1 1 0,0 0 0,0-1 0,0 1 0,1-1 0,-1 1 0,0 0 0,0-1 0,1 1-1,-1-1 89,9-36-2918</inkml:trace>
  <inkml:trace contextRef="#ctx0" brushRef="#br0" timeOffset="149186.243">17760 16288 12435,'-12'58'4959,"8"7"-3312,4-61-1627,0-1 0,0 0 1,0 0-1,1 1 0,-1-1 0,1 0 1,0 0-1,0 0 0,0 0 1,0 1-1,1-2 0,-1 1 0,1 0 1,-1 0-1,1 0 0,0-1 1,0 1-1,0-1 0,1 1 0,-1-1 1,1 0-1,-1 0 0,1 0 1,0 0-1,-1-1 0,1 1 1,0-1-1,0 0 0,0 0 0,0 0 1,1 0-1,-1 0 0,0 0 1,0-1-1,3 1-20,8-3 42,0 0 1,0-1-1,-1 0 1,1-1-1,-1 0 0,0-1 1,-1 0-1,1-2 1,-1 1-1,0-1 1,0-1-1,-1 0 0,0-1 1,9-9-43,44-28 103,-54 39-91,-4 3-9,-1 0-1,1 1 1,-1-1-1,1 1 1,0 1-1,1-1 1,-1 1 0,0 0-1,1 0 1,-1 0-1,6 1-2,-9 2-3,0 0 0,0 0 0,-1 0-1,1 1 1,-1 0 0,1-1 0,-1 1 0,0 0-1,0 0 1,1 0 0,-1 1 0,-1-1-1,1 0 1,0 1 0,-1-1 0,1 1 0,-1 0-1,0-1 1,1 1 0,-1 0 3,6 10 16,-5-9-4,0-1 0,-1 0 0,2 1 0,-1-1 0,0 0 0,1 0 0,-1 0 0,1-1 0,0 1 0,0-1 0,0 1 0,0-1 0,0 0 0,0 0 0,1 0 0,-1-1 0,1 1 0,-1-1 0,1 0 0,0 0 0,0 0 0,-1 0 0,1-1 0,0 1 0,0-1 0,0 0 0,0 0 0,-1-1 0,1 1 0,0-1 0,0 0 0,-1 0 0,1 0 0,0 0 0,-1-1 0,2 0-12,12-6-173,-1-1-1,-1-1 1,1 0-1,-1-1 0,-1 0 1,0-1-1,-1-1 1,12-14 173,43-73-5373,-44 39 1016</inkml:trace>
  <inkml:trace contextRef="#ctx0" brushRef="#br0" timeOffset="149810.773">18632 15940 7538,'0'0'134,"12"2"6597,-2 1-3827,9 24-2284,-17-9-605,-1 0 1,-1-1-1,0 1 1,-2-1 0,0 1-1,0-1 1,-2 0-1,-5 16-15,-3 22 38,12-51-35,-6 24 40,1 0 0,2 0 0,1 1 0,1-1 0,3 24-43,-2-51 5,0 0 1,0 0 0,0 0-1,0 1 1,0-1 0,1 0 0,-1 0-1,0 0 1,1 0 0,-1 0 0,0 0-1,1-1 1,-1 1 0,1 0 0,0 0-1,-1 0 1,1 0 0,0 0-1,-1-1 1,1 1 0,0 0 0,0-1-1,0 1 1,0-1 0,0 1 0,-1 0-1,1-1 1,0 0 0,0 1-1,0-1 1,0 0 0,0 1 0,0-1-1,1 0 1,-1 0 0,0 0 0,0 0-1,0 0 1,0 0 0,0 0 0,0-1-1,0 1 1,0 0 0,0 0-1,0-1 1,0 1 0,0-1 0,0 1-1,0-1 1,0 1 0,-1-1 0,1 1-1,0-1 1,0 0 0,0 0-1,-1 1 1,1-1 0,0 0 0,-1 0-1,1 0 1,-1 0 0,1 0 0,-1 0-1,1 0-5,34-30-1085,-1-1-1,-1-2 0,-2-1 1,24-36 1085,-53 69-104,125-197-4992,-120 186 7070,-7 13-863,-4 17 1079,2-6-1775,0 1 1,1 0 0,1 0 0,0 0-1,0 0 1,1 0 0,1 0-1,0 0 1,1 0 0,3 10-416,-3-19 60,-1 1 1,1-1 0,0 0 0,0 0 0,0 0 0,1 0-1,-1 0 1,1-1 0,-1 1 0,1-1 0,0 0 0,0 0-1,0-1 1,0 1 0,0-1 0,0 0 0,0 0 0,0 0-1,1 0 1,-1-1 0,0 0 0,1 0 0,-1 0 0,0 0-1,1-1 1,-1 0 0,0 1 0,0-2 0,0 1-1,0 0 1,0-1 0,0 0 0,0 0 0,0 0 0,0 0-1,0-1-60,17-10 20,0-1 0,-1 0 0,-1-2 0,0 0 0,-2-1 0,1-1 0,-2 0 0,-1-1 0,0-1 0,-1-1 0,-1 0 0,-1-1 0,-1 0-1,-1 0 1,-1-1 0,-1-1 0,-1 1 0,-1-1 0,2-24-20,-6 37-14,0-54-99,-3 65 112,1-1 0,-1 1-1,1 0 1,-1 0 0,1-1-1,-1 1 1,0 0 0,1 0-1,-1 0 1,1 0 0,-1 0-1,0 0 1,1 0-1,-1 0 1,1 0 0,-1 0-1,1 0 1,-1 0 0,0 1-1,1-1 1,-1 0 0,1 0-1,-1 1 1,1-1 0,-1 0-1,1 0 1,-1 1-1,1-1 1,-1 1 0,1-1-1,0 0 1,-1 1 0,1-1-1,0 1 1,-1-1 0,1 1-1,0-1 1,-1 1 0,1-1-1,0 1 1,0-1-1,0 1 1,0 0 0,-1-1-1,1 1 1,0-1 0,0 1-1,0 0 1,0-1 0,0 1-1,0-1 1,1 1 0,-1-1-1,0 1 1,0 0-1,0-1 2,-9 29 99,1 1-1,1 0 0,2 0 0,1 0 0,1 1 0,2-1 0,1 1 0,1-1 0,4 24-98,1-26 79,2 1 0,1-1 1,1-1-1,1 0 0,1 0 0,2-1 0,7 11-79,-17-27-133,-14-20-229,4 4 233,-38-36-664,-2 2 0,-1 2 0,-2 2 0,-2 2 0,-32-16 793,-23 6 2324,133 46-1214,100-4-713,-13-10-559,-2-5-1,3-5 163,109-38-4148,-66 6 681</inkml:trace>
  <inkml:trace contextRef="#ctx0" brushRef="#br0" timeOffset="170324.503">7212 6311 5377,'1'17'4865,"0"-2"-4427,79 158 743,21 48-450,-39-52-37,-29-72-450,4-2 0,48 86-244,65 85 90,-94-140-47,23 33 176,-49-95-130,-3 1 0,15 58-89,-7-21 56,5 9 38,6-2-1,17 23-93,0 3 564,-6 2 0,34 126-564,-5-47 647,136 237-496,-153-331-92,5-4 1,5-3 0,65 71-60,-107-133 12,-2 1 0,-3 2 0,-2 1 0,2 10-12,23 44 6,-34-69 0,1-1 1,2 0-1,2-2 0,2-1 0,2-1 1,18 16-7,-23-28 10,-1 0 0,-1 2 0,-1 0 0,-1 2 1,-2 0-1,0 1 0,-3 1 0,0 1 1,4 15-11,45 126 46,130 197-40,-49-34 283,16-60 150,-85-115-137,-24-62-208,-48-93-85,0 0 0,0 0 0,-1 1 0,0 0 0,0 0 1,0 0-1,-1 0 0,0 1 0,-1 0 0,1-1 0,-1 1 0,0 5-9,-3-18-1866,7-5-1177,2-7-215</inkml:trace>
  <inkml:trace contextRef="#ctx0" brushRef="#br1" timeOffset="173652.947">9548 9241 8378,'21'-27'5330,"162"-152"-3420,272-306-1367,83-37-358,-478 465-173,314-286 48,115-103 215,-97 93 310,-343 311-410,2 2-1,1 2 0,37-19-174,-31 34 117,-54 29-110,-49 42-42,-99 61-4044,38-41 1062</inkml:trace>
  <inkml:trace contextRef="#ctx0" brushRef="#br1" timeOffset="173945.58">10035 8121 8642,'-20'7'546,"8"-3"32,0 1-1,0-2 1,0 0-1,-1 0 1,1-1-1,-1-1 1,0 0-1,-6-1-577,18 0-7,0 0 0,0 0-1,0 0 1,0 0 0,0 0-1,0 0 1,1-1 0,-1 1-1,0 0 1,0-1 0,0 1-1,0 0 1,0-1 0,1 1-1,-1-1 1,0 0 0,0 1 0,1-1-1,-1 0 1,0 1 0,1-1-1,-1 0 1,1 1 0,-1-1-1,1 0 1,-1 0 0,1 0-1,0 0 1,-1 0 0,1 1-1,0-1 1,0 0 0,-1 0-1,1 0 1,0 0 0,0 0-1,0 0 1,0 0 0,0 0 0,1 0-1,-1 0 1,0 0 0,0 0 7,17 11 182,-12-2-156,-1 0-1,1 0 0,-1 0 1,-1 0-1,1 1 0,-2 0 1,1-1-1,-1 1 0,0 0 1,-1 0-1,0 1 0,0 7-25,-2 32 56,-1-1 0,-3 1 0,-1-1 0,-3 0 0,-2-1 0,-6 15-56,-48 157 195,-35 69-195,-42 113 85,137-387-85,1 0-1,0 0 0,1 0 1,1 0-1,0 1 0,1-1 1,1 1-1,1 11 1,-1-24-4,0-1 0,0 1 0,0 0 0,0 0 0,1-1 0,-1 1 0,1 0 0,-1 0 0,1-1 0,0 1 0,-1-1 0,1 1 0,0-1 0,0 1 0,0-1 0,1 1 0,-1-1 0,0 0 0,0 1 0,1-1 0,-1 0 0,0 0 0,1 0 0,0 0 0,-1-1 0,1 1 0,-1 0 0,1 0 0,0-1 0,-1 1 0,1-1 0,0 0 0,0 1 0,-1-1 0,1 0 0,0 0 0,1 0 4,67-31-177,131-136-17,341-322-2565,-326 292 688</inkml:trace>
  <inkml:trace contextRef="#ctx0" brushRef="#br1" timeOffset="175959.973">13357 5278 9730,'2'11'5520,"8"19"-5243,-4-14 15,9 29-181,-3-3-16,3-1 1,1 0-1,2-2 0,18 30-95,-35-66 10,0-1 0,1 1 0,-1-1 0,1 1 0,-1-1-1,1 0 1,0 1 0,0-1 0,0 0 0,0 0 0,0 0-1,0-1 1,1 1 0,-1-1 0,1 1 0,-1-1 0,1 0-1,0 0 1,-1 0 0,1 0 0,0 0 0,0 0 0,-1-1-1,1 0 1,0 1 0,0-1 0,2 0-10,1-3 46,1 0 0,0 0 0,-1 0 0,1-1 0,-1 0 0,0 0 0,0-1 0,-1 1 0,1-1 0,-1 0 0,0-1 0,-1 1 0,1-1 0,0-2-46,30-42 358,-2-2 0,-2-1-1,-2-2 1,16-46-358,-22 50 239,-6 17 5,-17 33-239,1 1 0,-1-1 1,0 1-1,0-1 0,1 1 1,-1 0-1,0-1 0,1 1 1,-1-1-1,0 1 0,1 0 1,-1-1-1,1 1 0,-1 0 1,1-1-1,-1 1 0,1 0 1,-1-1-1,1 1 0,-1 0 1,1 0-1,-1 0 0,1 0 1,-1 0-1,1-1 0,-1 1 1,1 0-1,-1 0 0,1 0 1,0 0-1,-1 1 0,1-1 1,-1 0-1,1 0 0,-1 0 1,1 0-1,-1 0 0,1 1 1,-1-1-1,1 0 0,-1 1 1,1-1-1,-1 0 0,0 1 1,1-1-1,-1 0 0,1 1 1,-1-1-1,0 1 0,1-1 1,-1 0-1,0 1 0,0-1 1,1 1-1,-1-1 0,0 1 1,0-1-1,0 1 0,0 0 1,1-1-1,-1 1 0,0-1 1,0 1-1,0-1 0,0 1 1,0-1-1,0 1-5,40 159 480,-40-158-468,1 0-1,-1-1 1,0 1-1,1 0 1,0 0 0,-1-1-1,1 1 1,0 0-1,0-1 1,0 1-1,0-1 1,0 1-1,0-1 1,0 0-1,1 1 1,-1-1 0,1 0-1,-1 0 1,1 0-1,-1 0 1,1 0-1,-1 0 1,1 0-1,0-1 1,-1 1 0,1-1-1,0 1 1,0-1-1,-1 1 1,1-1-1,0 0 1,0 0-1,0 0 1,0 0-1,-1 0 1,1 0 0,0-1-1,0 1 1,-1-1-1,1 1 1,0-1-1,0 0 1,-1 1-1,1-1 1,-1 0 0,1 0-1,1-1-11,5-4 54,1-1 0,-1 0 0,0-1 0,-1 1 0,0-1 0,0-1 0,-1 1 0,0-1 0,0 0 0,0-3-54,48-83 706,40-101-706,-80 164 22,-10 24-15,-3 4-8,0 1 1,1-1 0,-1 1-1,1 0 1,-1 0-1,1-1 1,0 1 0,0 0-1,0 0 1,1 1-1,-1-1 1,1 0 0,0 1-1,-1 0 1,1-1-1,3 0 1,5 12-58,8 121-80,2-28 201,4-63 46,-24-39-106,0 1 1,1-1-1,-1 0 1,0 0 0,0 1-1,1-1 1,-1 0 0,0 0-1,1 0 1,-1 0-1,0 0 1,1-1 0,-1 1-1,0 0 1,0 0 0,1-1-1,-1 1 1,0-1 0,0 0-1,0 1 1,0-1-1,1 0 1,-1 1 0,0-1-1,0 0 1,0 0 0,-1 0-1,1 0 1,0 0 0,0 0-1,0 0 1,-1 0-1,1 0 1,0 0-4,15-23 30,-1-1 1,-1 0-1,-1-1 0,-2 0 1,0-1-1,5-22-30,-7 23-33,44-177-236,-41 63-3265,-14 31 485</inkml:trace>
  <inkml:trace contextRef="#ctx0" brushRef="#br1" timeOffset="176532.346">14528 4222 7842,'-1'17'1533,"-2"55"2961,7 39-2290,3-61-2028,3-1 1,2 0-1,1-1 1,3 0-1,2-1 1,2 0 0,2-2-1,17 26-176,-7-15 152,-32-56-135,0 0 0,0 0-1,0 0 1,0-1 0,1 1 0,-1 0 0,0 0-1,0 0 1,0 0 0,0 0 0,0 0-1,1 0 1,-1-1 0,0 1 0,0 0 0,0 0-1,0 0 1,1 0 0,-1 0 0,0 0-1,0 0 1,0 0 0,1 0 0,-1 0 0,0 0-1,0 0 1,0 0 0,1 0 0,-1 0 0,0 0-1,0 0 1,0 0 0,0 0 0,1 1-1,-1-1 1,0 0 0,0 0 0,0 0 0,0 0-1,1 0 1,-1 0 0,0 0 0,0 1-17,-4-24 698,-26-106 1120,1 6-1551,49 129-455,-11 1 121,-5-4 59,1 0-1,-1 0 1,1 0-1,0 0 1,0-1 0,0 0-1,1 0 1,-1 0-1,0-1 1,1 0-1,-1 0 1,1 0 0,-1 0-1,1-1 1,-1 0-1,1 0 1,-1-1-1,1 0 1,-1 0 0,1 0-1,-1 0 1,1-1 8,2-1 10,0-1 0,0 0 0,0 0 0,0 0 1,0-1-1,-1 0 0,0-1 0,0 0 0,-1 0 0,1 0 1,-1-1-1,-1 0 0,1 0 0,-1-1 0,0 1 0,-1-1 1,0 0-1,0 0 0,-1 0 0,0-1 0,0 0 0,-1 1 1,0-1-1,0-5-10,-9-30 83,7 43-84,0 0-1,0 1 1,-1-1-1,1 0 0,-1 1 1,1-1-1,0 1 0,-1-1 1,1 0-1,-1 1 0,1-1 1,-1 1-1,1-1 1,-1 1-1,0 0 0,1-1 1,-1 1-1,1 0 0,-1-1 1,0 1-1,1 0 0,-1 0 1,0-1-1,0 1 1,1 0-1,-1 0 0,0 0 1,1 0-1,-1 0 0,0 0 1,0 0-1,1 0 0,-1 0 1,0 0-1,1 1 0,-1-1 1,0 0-1,1 0 1,-1 1-1,0-1 0,1 0 1,-1 1-1,0-1 0,1 1 1,-1-1-1,1 1 0,-1-1 1,1 1-1,-1-1 1,1 1-1,-1-1 0,1 1 1,0 0-1,-1-1 0,1 1 1,0 0 1,-4 4-12,1 1 0,0-1 0,0 1 0,1 0-1,0 0 1,0 0 0,0 0 0,0 0 0,1 1 0,0-1 0,1 0 0,-1 1 0,1-1 0,0 1 0,1-1 0,0 0 0,0 1-1,0-1 1,3 6 12,-4-9-2,1-1 0,0 1-1,0-1 1,0 0-1,0 1 1,1-1-1,-1 0 1,1 0 0,-1 0-1,1 0 1,0 0-1,-1 0 1,1-1-1,0 1 1,0-1 0,1 1-1,-1-1 1,0 0-1,0 1 1,1-1-1,-1 0 1,0-1 0,1 1-1,-1 0 1,1-1-1,-1 1 1,1-1-1,0 0 1,1 0 2,73-18-8,-47 3 34,0-2 0,-1-1 0,-1-1 0,0-1 0,-2-1 0,0-2 0,-2-1 0,6-8-26,-29 31 2,26-35 76,-26 35-71,-1 0 0,1 0 1,-1 0-1,0 0 0,1 0 1,-1 0-1,0 0 0,0 0 1,0 0-1,0 0 0,0 0 1,0 0-1,0 0 0,0 0 0,0 0 1,-1 0-1,1 0 0,0 0 1,-1 0-1,1 1 0,-1-1 1,1 0-1,-1 0 0,1 0 1,-1 0-1,1 0 0,-1 1 1,0-1-1,1 0 0,-1 0 1,0 1-1,0-1 0,0 1 1,0-1-1,1 1 0,-1-1 1,0 1-1,0-1 0,0 1 1,0 0-1,-1-1-7,-40-12 362,-41-23 847,83 35-1198,0 0 0,-1 0 1,1 0-1,0-1 0,0 1 0,0 0 1,-1 0-1,1 0 0,1-1 0,-1 1 0,0 0 1,0 0-1,0 0 0,0 0 0,1-1 1,-1 1-1,1 0 0,-1 0 0,1 0 1,-1 0-1,1 0 0,0 0 0,-1 0 1,1 0-1,0 0 0,0 0 0,0 0 0,0 1 1,0-1-1,0 0 0,0 1 0,0-1 1,0 0-1,0 1 0,0-1 0,0 1 1,0 0-1,0-1 0,0 1 0,1 0-11,44-21-623,0 3-1,1 1 0,0 3 0,33-6 624,-16 6-4082,-1-5-264</inkml:trace>
  <inkml:trace contextRef="#ctx0" brushRef="#br1" timeOffset="177070.215">15719 3606 8170,'17'28'4490,"1"17"-2034,-7-14-1698,1-2-537,2-1-1,0-1 1,2-1-1,0 0 1,2-1-1,1 0 1,1-2-1,1 0 1,1-2-1,1 0 1,19 13-221,33 0 148,-73-34-136,1 0 1,-1 0-1,0 1 0,1-2 0,-1 1 1,1 0-1,-1 0 0,0-1 0,1 1 1,-1-1-1,0 0 0,1 0 1,-1 0-1,0 0 0,0 0 0,0 0 1,0-1-1,0 1 0,0-1 1,0 1-1,0-1 0,-1 0 0,1 1 1,-1-1-1,1 0 0,-1 0 0,0 0 1,0 0-1,1-1 0,-2 1 1,2-2-13,18-78 283,-17 69-255,4-50 52,-2 0 1,-3 0-1,-3 0 0,-3 0 0,-2 1 1,-4-6-81,8 50 14,0-1 1,-2 0-1,0 1 1,-1 0-1,-1 0 1,-1 0-1,-1 0 1,0 1-1,-2-2-14,-4 11 6,17 33-49,7 21 9,1 0 0,3 0 0,2-2 0,2 0 1,4 4 33,-7-17-17,2-1 1,1-1 0,1-1-1,1-1 1,2 0 0,1-2-1,1 0 1,1-2 0,5 3 16,-23-21-151,-7-5 108,1 0 1,0 0 0,0 0-1,0 0 1,-1 0-1,1 0 1,0 0 0,0 0-1,-1 0 1,1 1-1,0-1 1,0 0 0,-1 1-1,1-1 1,0 0-1,-1 1 1,1-1-1,0 1 1,-1-1 0,1 1-1,-1-1 1,1 1-1,-1-1 1,1 1 0,-1 0-1,1-1 1,-1 1-1,1 0 1,-1 0 0,0-1-1,0 1 1,1 0-1,-1 0 1,0-1 0,0 1-1,0 0 1,0 0-1,0-1 1,0 1-1,0 0 1,0 0 0,0 0-1,0-1 1,0 1-1,0 0 1,-1 0 42,-129-16-2040,101 9 2001,15 2 219,0 0-1,0-1 1,1 0-1,-1-1 1,1 0 0,1-1-1,-1-1 1,1 0 0,0-1-1,1 0 1,0 0-1,1-2 1,-5-5-180,-18-38 1587,33 53-1566,1 0 1,-1 0-1,0 0 0,1 1 1,0-1-1,-1 0 1,1 0-1,0 0 0,-1 0 1,1 1-1,0-1 0,0 0 1,-1 1-1,1-1 0,0 0 1,0 1-1,0-1 0,0 1 1,0 0-1,0-1 0,0 1 1,0 0-1,0 0 1,0-1-1,0 1 0,0 0 1,0 0-1,0 0 0,0 0 1,0 0-1,0 0 0,1 1 1,-1-1-1,0 0 0,0 0 1,0 1-1,0-1-21,3 0 37,51 0-464,-1-2 0,0-3 0,29-8 427,-58 8-1386,0-2-1,0 0 0,-1-2 0,0-1 0,9-5 1387,24-20-4294</inkml:trace>
  <inkml:trace contextRef="#ctx0" brushRef="#br1" timeOffset="177338.059">16658 3418 4137,'9'-36'7978,"-10"39"-3180,-5 15-3598,5-7-1067,0-1 0,0 0 0,0 0-1,1 1 1,1-1 0,0 0 0,0 1 0,1-1-1,1 0 1,-1 0 0,2-1 0,-1 1-1,1 0 1,3 4-133,-5-13 11,-1 0-1,1 0 0,-1 0 0,1 0 1,0 0-1,-1-1 0,1 1 1,0-1-1,-1 1 0,1-1 1,0 0-1,-1 1 0,1-1 1,0 0-1,0 0 0,-1 0 0,1 0 1,0-1-1,0 1 0,-1 0 1,1-1-1,0 1 0,-1-1 1,1 0-1,0 1 0,-1-1 0,1 0 1,-1 0-1,1 0 0,-1 0 1,0 0-1,1-1 0,0 0-10,119-101 145,-85 68-351,169-151-4402,-202 184 4492,-2 0 59,0 0-1,1 1 1,-1-1-1,1 1 1,0 0 0,0 0-1,-1-1 1,1 1-1,0 0 1,0 1-1,0-1 1,0 0 0,0 0-1,0 1 1,0-1-1,0 1 1,0 0-1,0-1 1,0 1-1,1 0 1,-1 0 0,0 1-1,0-1 1,0 0-1,0 1 1,0-1-1,0 1 1,1 0 57,12 16 137,-14-15-113,0 0 0,0-1 0,0 1 1,0 0-1,0-1 0,0 1 0,0-1 0,1 0 0,-1 1 0,1-1 0,-1 0 0,1 0 0,-1 0 0,1 0 0,0 0 0,-1 0 0,1-1 0,0 1 0,0 0 0,-1-1 0,1 1 0,0-1 0,0 0 0,0 0 0,0 0 0,0 0 1,0 0-1,0 0 0,-1 0 0,1 0 0,0-1 0,0 1 0,0-1 0,0 1 0,0-1-24,63-45-896,-23 3-143</inkml:trace>
  <inkml:trace contextRef="#ctx0" brushRef="#br1" timeOffset="178042.256">17406 2976 8402,'-8'13'842,"0"0"1,1 0-1,0 1 1,1 0-1,1 0 1,0 0-1,1 1 1,0 0-1,1 0 1,1 0-1,0 0 1,1 10-843,1-25 26,0 1 0,0 0 0,-1-1 0,1 1 0,0-1 0,0 1 0,0 0 0,0-1 0,0 1 0,1 0 0,-1-1 0,0 1 0,0-1 0,0 1 0,0-1 0,1 1 0,-1 0 0,0-1 0,1 1 0,-1-1 0,0 1 0,1-1 0,-1 1 0,0-1 0,1 1 0,-1-1 0,1 0 0,-1 1 0,1-1 0,-1 0 0,1 1 0,0-1 1,-1 0-1,1 0 0,-1 1 0,1-1 0,-1 0 0,1 0 0,0 0 0,-1 0 0,1 0 0,0 0 0,-1 0 0,1 0 0,-1 0 0,1 0 0,0 0 0,-1 0 0,1 0 0,-1 0 0,1-1 0,0 1 0,-1 0 0,1-1 0,-1 1-26,18-10-55,0-1 0,-1-1 1,0-1-1,-1 0 0,0-1 0,-1-1 0,9-12 55,-22 25-19,21-22-265,-1-1 1,-2-1-1,0-1 0,-2-1 1,-1 0-1,-1-1 0,-1-1 0,2-9 284,-8 15-401,-1 0-1,0-1 1,-2 0-1,-1 0 0,-1 0 1,-1 0-1,-1-1 1,-2-10 401,-8-1-392,9 38 397,-1-1 1,0 1 0,0-1-1,0 1 1,0 0 0,0-1-1,0 1 1,0-1 0,0 1-1,0 0 1,0-1-1,0 1 1,0-1 0,0 1-1,0-1 1,-1 1 0,1 0-1,0-1 1,0 1 0,-1-1-1,1 1 1,0-1 0,-1 1-1,1-1 1,-1 0 0,1 1-1,0-1 1,-1 1 0,1-1-1,-1 0 1,1 1 0,-1-1-1,1 0 1,-1 1 0,1-1-1,-1 0 1,0 0 0,1 0-1,-1 0 1,1 1 0,-1-1-1,0 0 1,1 0 0,-1 0-1,1 0 1,-1 0 0,0-1-1,1 1 1,-1 0-1,1 0 1,-1 0 0,1 0-1,-1-1 1,1 1 0,-1 0-1,0 0 1,1-1 0,-1 1-1,1 0 1,0-1 0,-1 1-1,1-1 1,-1 1 0,1-1-1,0 1 1,-1-1 0,1 1-1,0-1 1,-1 1 0,1-1-6,-10 27 533,2 1 0,0 0 0,2 0 1,1 0-1,1 1 0,2 0 0,0 12-533,1-33 104,1 0 0,0 0 0,0 0 0,1 0-1,0-1 1,0 1 0,0 0 0,1 0-1,0 0 1,0-1 0,1 1 0,0-1-1,0 0 1,0 1 0,1-1 0,0-1-1,0 1 1,1-1 0,-1 1 0,1-1 0,0-1-1,1 1 1,-1-1 0,1 0 0,0 0-1,1 1-103,2-2 20,0 0 0,0 0 0,0-1 0,0 0 0,1-1 0,-1 0 0,1 0 0,-1-1 0,0 0 0,1-1 0,-1 0 0,0 0 0,1-1 0,-1 0 0,0-1 0,0 0 0,0 0 0,-1-1 0,1 0 0,-1-1 0,7-5-20,-5 5-10,-1 0 0,0-1 0,0-1 0,-1 0 0,1 0 0,-1 0 0,-1-1 0,0 0-1,0-1 1,0 0 0,-1 0 0,-1 0 0,1 0 0,-2-1 0,1 0 0,-1 0-1,2-11 11,-4 12 38,0-1 0,-1 1 0,-1-1 0,0 1 0,0-1-1,-1 1 1,0 0 0,0-1 0,-1 1 0,0 0 0,-1-1-1,0 2 1,-1-1 0,0 0 0,0 0 0,0 1 0,-1 0-1,-1 0 1,0-1-38,5 9 18,1-1-1,-1 1 1,1-1 0,-1 1-1,1 0 1,-1-1-1,1 1 1,-1-1-1,1 1 1,-1 0 0,0 0-1,1-1 1,-1 1-1,1 0 1,-1 0-1,0 0 1,1 0 0,-1 0-1,0 0 1,1 0-1,-1 0 1,0 0-1,1 0 1,-1 0 0,0 0-1,1 0 1,-1 0-1,0 0 1,1 1-1,-1-1 1,1 0 0,-1 1-1,1-1 1,-1 0-1,0 1 1,1-1-1,-1 1 1,1-1 0,0 1-1,-1-1 1,1 1-1,-1-1 1,1 1-1,0-1 1,-1 1 0,1-1-1,0 1 1,0 0-1,-1-1 1,1 1-18,-16 35 100,11-20-106,1-1 0,0 1 0,1 0 0,1 0 0,1 0 0,0 0 0,1 0 0,1 1-1,0 1 7,0-15-4,-1 1 1,1 0-1,-1 0 0,1 0 0,1-1 0,-1 1 0,0 0 0,1-1 0,-1 1 0,1-1 0,0 0 0,0 1 0,1-1 0,-1 0 0,1 0 0,-1-1 0,1 1 0,0 0 0,0-1 0,0 0 0,1 1 0,-1-1 0,0-1 0,1 1 0,-1 0 1,1-1-1,0 0 0,-1 0 0,1 0 0,0 0 0,0 0 0,0-1 4,10 2 4,0 0 1,0-2-1,0 1 1,1-2-1,-1 0 1,0 0-1,0-2 1,0 0-1,0 0 0,0-1 1,-1-1-1,0 0 1,0-1-1,0 0 1,-1-1-1,1-1 1,2-2-5,17-16 3,-2 0 0,0-3 0,-2 0 0,-1-2-1,-1 0 1,-2-2 0,-2-1 0,0-1 0,-3-1 0,13-30-3,-19 31-69,-1 0 0,-2-1 0,-1-1 0,-2 1 0,-2-1 0,-1 0 0,-1-1-1,-3 1 1,-1 0 0,-3-14 69,3 29-25,-2-1 1,0 0-1,-2 1 0,0 0 0,-8-19 25,13 39 1,0 0 0,-1 1-1,1-1 1,-1 0 0,1 1 0,-1-1-1,0 0 1,0 1 0,0-1-1,0 1 1,0 0 0,0-1-1,0 1 1,0 0 0,-1-1 0,1 1-1,0 0 1,-1 0 0,1 0-1,-1 0 1,1 0 0,-1 1 0,0-1-1,1 0 1,-1 1 0,0-1-1,1 1 1,-1-1 0,0 1 0,0 0-1,0 0 1,1 0 0,-1 0-1,0 0 1,0 0 0,1 1 0,-1-1-1,0 0 1,0 1 0,1-1-1,-1 1 1,0 0 0,1 0-1,-1-1 1,1 1 0,-1 0 0,1 0-1,0 1 1,-1-1 0,0 1-1,-61 72 28,47-47-33,2 1 0,0 1-1,2 0 1,1 1 0,2 0-1,1 0 1,-1 15 5,5-35-8,1 1 1,1 0-1,0-1 0,0 1 1,1 0-1,1 0 1,0 0-1,0 0 0,1 0 1,1 0-1,0 0 1,0 0-1,1-1 0,0 1 1,1-1-1,0 0 1,1 0-1,0 0 0,0 0 1,1-1-1,0 0 0,1 0 1,0-1-1,1 1 8,4 1-27,0-1 0,0-1 0,1 1 0,0-2 0,1 0 0,-1-1 0,1 0 0,1-1 0,-1-1 0,1 0 0,0-1 0,-1 0 0,1-2 0,0 1 0,2-2 27,76-4-1554,3-7-2203</inkml:trace>
  <inkml:trace contextRef="#ctx0" brushRef="#br1" timeOffset="178998.537">14994 5949 9210,'18'22'7637,"37"-8"-7029,-53-14-505,4 2-73,0-1 0,0-1-1,0 1 1,-1-1-1,1 0 1,0 0 0,0-1-1,0 1 1,-1-1-1,1-1 1,0 1 0,-1-1-1,1 0 1,-1 0-1,1-1 1,-1 0 0,0 0-1,0 0 1,0 0-1,-1-1 1,1 1 0,-1-1-1,0-1 1,0 1-1,0 0 1,-1-1 0,1 0-1,-1 0 1,0 0-1,-1 0 1,1 0 0,-1-1-1,0 1 1,0-1-1,-1 0 1,1 0-30,-1-3 52,0 0-1,0 1 1,0-1 0,-1 0 0,-1 0-1,1 1 1,-1-1 0,-1 0 0,0 1-1,0-1 1,0 1 0,-1 0 0,-1 0-1,1 0 1,-3-3-52,5 9 10,-1 0 1,0 0-1,1 0 0,-1 0 1,0 0-1,0 0 0,0 0 1,-1 1-1,1-1 0,0 1 1,-1-1-1,1 1 0,-1 0 0,1 0 1,-1 0-1,1 0 0,-1 1 1,0-1-1,1 1 0,-1-1 1,0 1-1,0 0 0,1 0 1,-1 0-1,0 1 0,0-1 1,1 1-1,-1-1 0,0 1 0,1 0 1,-1 0-1,1 0 0,-1 0 1,1 1-1,0-1 0,-1 1 1,1-1-1,0 1 0,0 0 1,0 0-1,0 0 0,0 0 0,1 0 1,-1 0-1,0 0 0,1 1 1,0-1-1,0 0 0,-1 1 1,1 0-1,1-1 0,-2 2-10,-4 13 4,0 0 0,1 0 0,1 0 0,1 1 0,0 0 0,1 0 0,1-1 0,1 1 0,0 0 0,2 0 0,0 0 0,2 9-4,-3-23 7,-1 0-1,0 0 0,1 0 0,0 0 1,0-1-1,0 1 0,0 0 0,1-1 1,-1 1-1,1-1 0,0 1 0,0-1 1,0 0-1,1 0 0,-1 0 0,1 0 1,0 0-1,0 0 0,0-1 0,0 0 1,0 1-1,0-1 0,0 0 0,1 0 1,-1-1-1,1 1 0,0-1 0,-1 0 1,1 0-1,0 0 0,0 0 0,2 0-6,2-3 15,0 1 1,0-1-1,-1 0 0,1 0 0,-1-1 0,0 0 0,0-1 0,0 1 0,0-1 0,-1-1 1,1 1-1,-1-1 0,0 0 0,0 0 0,1-3-15,38-42 87,-2-2 1,-2-2-1,-3-2 0,7-16-87,63-109 139,-101 169-132,-5 7-9,0 1 0,1-1 0,0 1 0,0 0 0,0-1 0,0 1 0,1 1 0,-1-1 0,1 0 0,0 1 0,0 0 0,0 0 0,2-1 2,4 12-90,4 120-117,-12-92 219,16 78 321,-18-113-323,0 0-1,0 0 1,0 0-1,0 0 0,0 0 1,0 0-1,1 0 0,-1-1 1,0 1-1,0 0 0,1 0 1,-1 0-1,1 0 1,-1-1-1,1 1 0,-1 0 1,1-1-1,-1 1 0,1 0 1,-1-1-1,1 1 0,0 0 1,-1-1-1,1 1 1,0-1-1,0 1 0,0-1 1,-1 0-1,1 1 0,0-1 1,0 0-1,0 1 0,0-1 1,0 0-1,-1 0 0,1 0 1,0 0-1,0 0 1,0 0-1,0 0 0,0 0 1,0 0-1,0 0 0,-1-1 1,1 1-1,0 0 0,0-1 1,0 1-1,0 0 1,-1-1-1,2 0-9,57-78 471,-31 31-727,-2-1 0,-1-1 0,-3-1-1,-3-1 1,0-6 256,-14 18-2667,-18 25-2821,8 13 2429,2-6 150</inkml:trace>
  <inkml:trace contextRef="#ctx0" brushRef="#br1" timeOffset="179336.884">15960 4896 5337,'-17'-65'6998,"16"64"-6923,1 1 1,-1-1-1,0 1 1,0 0-1,0-1 1,0 1 0,0 0-1,0 0 1,0 0-1,0 0 1,0 0-1,0 0 1,0 0 0,0 0-1,0 0 1,1 0-1,-1 1 1,0-1-1,0 0 1,0 1-1,0-1 1,0 0 0,0 1-1,0-1 1,1 1-1,-1 0 1,0-1-1,0 1 1,1-1 0,-1 1-1,1 0 1,-1 0-1,0-1 1,1 1-1,-1 0 1,1 0 0,0 0-1,-1 0 1,1 0-1,0-1 1,-1 1-1,1 0 1,0 0-1,0 0 1,0 0 0,0 0-1,0 0 1,0 0-1,0 0 1,0 0-1,0 0 1,0 0 0,0 0-1,1 0 1,-1 0-1,0 0-75,-3 38 287,1 1-1,2-1 1,2 1-1,1-1 1,2 1-1,8 30-286,1-27 185,1 0 0,1-1 0,3 0 0,1-2 0,3 0 0,18 24-185,-16-23 46,0-7 124,-35-63 350,-9 5-524,0 1 0,-2 0 0,0 2-1,-1 0 1,-1 2 0,-1 0 0,-1 2 0,0 1 0,-4-1 4,-33-24 196,62 41-186,-1 0 1,1 0-1,0 0 0,-1 0 1,1 0-1,-1 0 1,1 0-1,0 0 0,-1 0 1,1 0-1,0-1 1,-1 1-1,1 0 1,0 0-1,0 0 0,-1-1 1,1 1-1,0 0 1,-1 0-1,1-1 1,0 1-1,0 0 0,0-1 1,-1 1-1,1 0 1,0 0-1,0-1 1,0 1-1,0 0 0,-1-1 1,1 1-1,0-1 1,0 1-1,0 0 0,0-1 1,0 1-1,0 0 1,0-1-1,0 1 1,0 0-1,0-1 0,0 1 1,1-1-1,-1 1 1,0 0-1,0-1 1,0 1-1,0 0 0,0 0 1,1-1-1,-1 1 1,0 0-1,0-1 1,1 1-1,-1 0 0,0 0 1,0-1-1,1 1 1,-1 0-1,0 0 1,1 0-1,-1-1 0,1 1-10,23-5 293,-19 5-270,159-44 108,-57 2-1031,-43 5-3939,-32 15 787</inkml:trace>
  <inkml:trace contextRef="#ctx0" brushRef="#br1" timeOffset="179846.189">16346 4918 9114,'2'-7'691,"0"-1"0,1 1-1,0 0 1,1 0 0,0 0 0,0 1 0,0-1-1,1 1 1,0 0 0,0 0 0,0 1 0,1-1 0,0 1-1,5-4-690,-10 9 19,-1 0 0,0 0 0,1-1 0,-1 1 0,1 0 0,-1 0 0,1-1 0,-1 1 0,1 0-1,-1 0 1,1 0 0,-1 0 0,1 0 0,0 0 0,-1 0 0,1 0 0,-1 0 0,1 0 0,-1 0-1,1 0 1,-1 0 0,1 0 0,-1 1 0,1-1 0,-1 0 0,1 0 0,-1 0 0,1 1 0,-1-1 0,0 0-1,1 1 1,-1-1 0,1 0 0,-1 1 0,0-1 0,1 1 0,-1-1 0,0 1 0,0-1 0,1 1 0,-1-1-1,0 0 1,0 1 0,1-1 0,-1 1 0,0 0 0,0-1 0,0 1 0,0-1 0,0 1 0,0-1 0,0 1-1,0-1 1,0 1 0,0-1 0,0 1 0,0-1 0,-1 1 0,1-1 0,0 1 0,0-1 0,0 1 0,-1-1-1,1 1 1,0-1 0,-1 1 0,1-1-19,-11 39 104,-38 55 104,38-77-183,1 0 1,1 1-1,1 0 0,0 1 1,1 0-1,1 0 1,1 0-1,0 6-25,4-23 1,0 1-1,0-1 1,1 0-1,-1 0 1,1 0 0,0 1-1,0-1 1,0 0-1,0 0 1,0 1 0,0-1-1,0 0 1,1 0-1,-1 1 1,1-1-1,0 0 1,-1 0 0,1 0-1,0 0 1,0 0-1,1 0 1,-1 0 0,0 0-1,0 0 1,1-1-1,0 1 1,-1 0 0,1-1-1,0 0 1,-1 1-1,1-1 1,0 0-1,0 0 1,2 1-1,85-33-351,7 9-611,-93 22 936,0-1 1,-1 1 0,1 0-1,0 0 1,-1 0 0,1 0-1,0 1 1,-1-1 0,1 1-1,-1 0 1,1-1-1,-1 1 1,1 0 0,-1 1-1,1-1 1,-1 0 0,0 1-1,0-1 1,0 1 0,0 0-1,0-1 1,0 1 0,0 0-1,0 0 1,-1 0 0,1 1-1,-1-1 1,0 0 0,1 1-1,-1-1 1,0 1 0,-1-1-1,1 1 1,0-1 0,0 2 25,-2 6 166,-1-1 0,0 1 1,0 0-1,-1-1 1,0 1-1,0-1 0,-1 0 1,-1 0-1,1-1 0,-1 1 1,-1-1-1,0 0 1,0 0-1,0-1 0,-1 0 1,0 0-1,0 0 1,-1-1-1,0 0 0,0-1 1,-2 1-167,1 2 190,-1 0 0,0-2 0,0 1 0,0-1 0,-1 0 0,1-1 0,-1-1 0,-4 2-190,14-6-21,0 0 1,0 1-1,0-1 1,0 0-1,0 0 1,0 0-1,0 1 0,0-1 1,0 0-1,0-1 1,0 1-1,0 0 1,0 0-1,0 0 0,0 0 1,0-1-1,0 1 1,1-1-1,-1 1 1,0 0-1,0-1 1,0 0-1,0 1 0,0-1 1,1 1-1,-1-1 1,0 0-1,1 0 1,-1 1-1,0-1 0,1 0 1,-1 0-1,1 0 1,-1 0-1,1 1 1,0-1-1,-1 0 0,1 0 1,0 0-1,0 0 1,-1 0-1,1 0 1,0-1 20,1-48-4196,0 44 3467,6-45-3476</inkml:trace>
  <inkml:trace contextRef="#ctx0" brushRef="#br1" timeOffset="180249.632">16685 4758 11010,'3'157'7170,"-4"-85"-6286,3 0-1,3-1 1,13 57-884,-9-93 73,2 1 0,2-2 0,1 0 0,2-1 0,1 0 0,6 6-73,38 83 201,-59-100 250,-16-35 306,-23-83 251,9-2-1167,5-1 0,4-1 0,4-1 0,-1-94 159,24 26-608,-8 166 596,0 0 1,0 0-1,0 0 0,1 0 0,-1 0 0,1 0 1,0 0-1,0 1 0,0-1 0,0 0 0,0 0 1,1 1-1,-1-1 0,1 1 0,0-1 1,0 1-1,0 0 0,0-1 0,0 1 0,0 0 1,0 0-1,1 1 0,-1-1 0,1 0 0,-1 1 1,1 0-1,0-1 0,0 1 0,-1 0 1,1 1-1,2-2 12,2 1-13,1 1 1,0 0-1,-1 0 1,1 0-1,-1 1 1,1 0 0,-1 0-1,1 1 1,-1 0-1,0 0 1,0 1-1,0 0 1,0 0-1,0 0 1,-1 1-1,1 0 1,-1 1-1,0-1 1,0 1 0,-1 0-1,1 1 1,-1-1-1,0 1 1,-1 0-1,0 0 1,0 1-1,0-1 1,0 1-1,-1 0 1,0 0 0,-1 0-1,1 0 1,-2 1-1,1-1 1,-1 1-1,0-1 1,0 1-1,-1-1 1,0 1-1,0-1 1,-1 4 12,-2-1 51,1 0 1,-1-1 0,-1 0-1,0 1 1,0-1-1,-1-1 1,0 1-1,0-1 1,-1 0-1,0 0 1,-1 0-1,0-1 1,0 0-1,0 0 1,-1-1-1,0 0 1,0-1-1,-1 1 1,1-1-1,-1-1 1,0 0 0,-6 2-52,12-5-47,1-1 0,-1 1 0,0-1 1,0 1-1,0-1 0,0 0 0,1 0 1,-1 0-1,0-1 0,0 1 0,0-1 1,0 1-1,1-1 0,-1 0 0,0 0 1,1 0-1,-1-1 0,1 1 0,-1-1 1,1 1-1,0-1 0,-3-1 47,4 1-266,0 1 0,0-1-1,0 0 1,0 0 0,0 1-1,0-1 1,1 0 0,-1 0 0,0 0-1,1 0 1,0 0 0,-1 0 0,1 0-1,0 0 1,0 0 0,0 0 0,0 0-1,0 0 1,1 0 0,-1 0-1,1-1 267,10-26-4677</inkml:trace>
  <inkml:trace contextRef="#ctx0" brushRef="#br1" timeOffset="181176.225">17019 4498 6105,'5'-14'8749,"13"24"-6849,9 22-1494,-1 2-1,-2 0 0,-2 1 0,10 21-405,-29-50 44,79 119 881,-81-125-888,0-1 1,0 1-1,0-1 0,0 1 0,0-1 0,0 0 1,0 1-1,0-1 0,0 0 0,0 0 0,0 0 1,-1 0-1,1 0 0,0 0 0,-1 0 0,1 0 1,-1 0-1,1 0 0,-1 0 0,1 0 0,-1 0 1,0-1-1,0 1 0,1 0 0,-1 0 0,0 0 1,0-1-1,0 1 0,0 0 0,-1 0 1,1 0-1,0-1 0,0 1 0,-1 0 0,1 0-37,0 1 4,0-24 88,0 0 1,-2 0 0,0 1 0,-2-1-1,-1 1 1,0 0 0,-2 0 0,-1 0-1,-1 1 1,0 1 0,-2-1 0,0 1-1,-9-11-92,-3 3-2,23 30-1,0-1 1,0 1-1,1-1 1,-1 1-1,0 0 0,0-1 1,0 1-1,0-1 1,0 1-1,0 0 1,0-1-1,0 1 1,0-1-1,0 1 1,0 0-1,0-1 1,0 1-1,0-1 0,-1 1 1,1-1-1,0 1 1,0 0-1,-1-1 1,1 1-1,0-1 1,-1 1-1,1-1 1,-1 1-1,1-1 1,0 0-1,-1 1 0,1-1 1,-1 0-1,1 1 1,-1-1-1,1 0 1,-1 1-1,0-1 1,1 0-1,-1 0 1,1 0-1,-1 1 0,0-1 1,1 0-1,-1 0 1,1 0-1,-1 0 1,0 0-1,1 0 1,-1 0-1,1 0 1,-1-1-1,0 1 1,1 0-1,-1 0 0,1 0 1,-1-1-1,1 1 1,-1 0-1,1-1 1,-1 1-1,1 0 3,0 5 1,0 0 0,0 1 1,1-1-1,0 0 0,0 1 0,1-1 0,-1 0 0,1 0 0,0 0 0,1 0 0,-1 0 0,1-1 0,0 1 0,0-1 1,0 0-1,1 0 0,-1 0 0,1 0 0,0 0 0,0-1 0,1 0 0,-1 0 0,1 0 0,-1 0 0,1-1 0,0 1 1,0-1-1,0-1 0,0 1 0,0-1 0,1 1 0,-1-2 0,0 1 0,1 0 0,-1-1 0,0 0 0,2-1-1,6-4 21,0-1 0,0-1 0,-1 0 0,0-1 0,0 0 0,-1-1 0,0 0 0,0-1 0,-1 0-1,0 0 1,-1-1 0,-1-1 0,1 0 0,-2 0 0,1 0 0,-2-1 0,0 0 0,0 0 0,-1-1-21,1 1 12,0 0 0,-1-1 0,-1 0 0,0 0 0,-1-1 0,0 1 0,-1 0 0,-1-1 0,0 0 0,-1-3-12,2 45 18,1-1 0,1 0 0,2 0-1,0-1 1,2 1 0,0-1 0,2-1 0,1 1 0,12 18-18,-22-41 12,0 0-1,0 0 0,1-1 1,-1 1-1,1 0 0,-1-1 1,1 1-1,0-1 1,0 0-1,-1 1 0,1-1 1,0 0-1,0 0 1,0 0-1,0 0 0,0-1 1,1 1-1,-1 0 1,0-1-1,0 0 0,0 1 1,1-1-1,-1 0 0,0 0 1,0 0-1,0-1 1,1 1-1,-1 0 0,0-1 1,0 0-1,0 1 1,0-1-1,2-1-11,1-1 15,-1 1 1,1-2-1,-1 1 1,0 0-1,0-1 0,-1 0 1,1 0-1,-1 0 1,0 0-1,0 0 0,0-1 1,0 1-1,1-4-15,-1 1-36,-1 0 1,1 0-1,-1 0 0,-1 0 0,1 0 0,-1 0 1,0 0-1,-1 0 0,0 0 0,0-1 1,0 1-1,-1 0 0,0 0 0,0 0 0,-1 0 1,0-1 35,-36-73-4101,-3 17 603</inkml:trace>
  <inkml:trace contextRef="#ctx0" brushRef="#br1" timeOffset="181395.322">17408 3973 5121,'0'12'3889,"12"-1"-904,11-4-137,8 3-2776,9 2 24,-1-8-160,11 2-2928,-3 3 975</inkml:trace>
  <inkml:trace contextRef="#ctx0" brushRef="#br1" timeOffset="181773.36">17928 3940 8146,'-25'24'5123,"16"-17"-4654,1 0 1,0 1-1,1 0 1,0 0-1,0 1 0,1 0 1,0 0-1,0 0 0,1 1 1,1 0-1,-4 8-469,7-15 74,0 1 1,0 0-1,0 0 0,0 0 0,0 1 1,1-1-1,0 0 0,0 0 1,0 0-1,0 0 0,1 0 1,0 0-1,-1 0 0,2 0 1,-1 0-1,0 0 0,1 0 0,-1 0 1,1 0-1,0-1 0,1 1 1,-1-1-1,0 0 0,1 1 1,0-1-1,0 0 0,0-1 1,0 1-1,0 0 0,1-1 0,-1 0 1,1 0-1,-1 0 0,1 0 1,0 0-1,0-1 0,0 0 1,0 0-1,4 1-74,-4-3 11,0 1 1,0-1-1,1 0 0,-1 0 1,0-1-1,0 1 0,0-1 1,0 0-1,-1 0 0,1-1 1,0 1-1,-1-1 0,1 1 1,-1-1-1,0 0 0,3-3-11,6-7-19,1 1 1,-1-2-1,-1 0 0,0 0 0,-1-1 0,-1 0 0,-1 0 0,0-1 0,0 0 1,-2-1-1,0 0 0,-1 0 0,0 0 0,-2 0 0,0-1 0,-1 0 0,-1 1 0,0-1 1,-1 0-1,-1 0 0,-1 0 0,-1 1 0,0-1 0,-1 1 0,-1 0 0,-4-8 19,4 10-78,-1 0-1,-1 0 0,0 1 1,-1 0-1,-1 0 0,0 1 1,-7-8 78,14 19-4,0 0 0,0 1 0,0-1-1,0 0 1,0 1 0,-1-1 0,1 1 0,0 0 0,-1 0 0,1 0 0,-1 0 0,1 0 0,-1 1 0,0-1 0,1 1 0,-1-1 0,1 1 0,-1 0 0,0 0-1,1 0 1,-1 1 0,0-1 0,1 1 0,-1-1 0,1 1 0,-1 0 0,1 0 0,-1 0 0,1 0 0,-2 1 4,-2 2 18,1 0 1,-1 0-1,1 1 1,0-1-1,0 1 1,0 0-1,1 1 1,-1-1-1,1 1 1,1 0-1,-2 2-18,-38 103 433,42-106-412,0-1-1,0 1 0,0 0 0,1 0 0,0-1 0,0 1 0,0 0 0,0 0 0,1 0 0,0-1 0,0 1 0,0 0 0,0-1 0,1 1 0,0-1 0,0 1 1,0-1-1,1 0 0,-1 0 0,1 0 0,0 0 0,0 0 0,2 1-20,1-2-61,1 0 0,-1 0 0,0-1 0,1 0 0,0 0 0,0 0 0,-1-1 0,1 0 0,0-1 0,0 1-1,0-1 1,0-1 0,0 1 0,0-1 0,0 0 0,0-1 0,-1 0 0,1 0 0,3-2 61,3 1-310,22-5-459,168-26-2997,-199 33 3791,-1 1 0,1-1 0,-1 1 1,1 0-1,-1 0 0,1 0 0,-1 0 1,1 1-1,-1-1 0,1 1 0,-1 0 1,0 0-1,1 0 0,-1 0 1,0 1-1,0-1 0,0 1 0,0 0 1,0 0-1,0 0 0,0 0 0,-1 1 1,1-1-1,-1 1 0,1-1 0,-1 1 1,0 0-1,0 0 0,0 0 0,-1 0 1,1 0-1,-1 1 0,0-1 0,1 1-25,10 84 2510,-12-87-2499,0-1 0,1 0 0,-1 0-1,1 0 1,-1 0 0,1 0 0,-1 0-1,0 0 1,1 0 0,-1 0 0,1 0-1,-1 0 1,1 0 0,-1 0 0,0 0-1,1 0 1,-1 0 0,1 0 0,-1 0-1,0-1 1,1 1 0,-1 0 0,1 0-1,-1-1 1,0 1 0,1 0 0,-1 0-1,0-1 1,0 1 0,1 0 0,-1-1-1,0 1 1,0 0 0,1-1 0,-1 1-1,0 0 1,0-1 0,0 1 0,1-1-1,-1 1 1,0-1 0,0 1 0,0 0 0,0-1-1,0 1 1,0-1 0,0 1-11,14-78-1547,-11 12-1755,-7-19-250</inkml:trace>
  <inkml:trace contextRef="#ctx0" brushRef="#br1" timeOffset="182073.989">18350 3277 9546,'28'133'6239,"-5"-60"-5570,2-2 0,3-2 0,10 12-669,-21-45 68,1-1 1,2-1 0,1-1 0,4 3-69,6-7-230,-61-38-170,-59-58 654,61 41-49,-159-162 2643,157 142-2033,30 44-811,-1 1 0,1 0 0,0-1 0,0 1 0,0-1 0,0 1 1,0-1-1,0 1 0,1-1 0,-1 1 0,0 0 0,1-1 0,-1 1 0,1 0 1,0-1-1,-1 1 0,1 0 0,0 0 0,-1-1 0,1 1 0,0 0 0,0 0 1,0 0-1,0 0 0,0 0 0,1 0 0,-1 1 0,0-1 0,0 0 1,0 0-1,1 1 0,-1-1 0,0 1 0,1-1 0,-1 1 0,1 0-4,83-19-2171,-30 23-1658</inkml:trace>
  <inkml:trace contextRef="#ctx0" brushRef="#br1" timeOffset="182952.245">19001 3275 11650,'-45'18'6363,"20"25"-4995,13 57-1550,12-92 220,1 0 1,-1 0-1,2 0 0,-1 0 1,1 0-1,0-1 1,1 1-1,0-1 0,0 1 1,2 2-39,-3-8 17,0 0-1,1 0 1,-1 0 0,0-1-1,0 1 1,1-1 0,-1 0-1,1 0 1,-1 0 0,1 0 0,0 0-1,-1 0 1,1-1 0,0 1-1,0-1 1,-1 0 0,1 0-1,0 0 1,0 0 0,-1 0 0,1-1-1,0 1 1,-1-1 0,1 0-1,0 0 1,-1 0 0,1 0 0,-1 0-1,1 0 1,-1-1 0,0 1-1,1-1 1,-1 1 0,0-1-1,0 0 1,0 0 0,0 0 0,-1 0-1,1-1 1,-1 1 0,1 0-1,-1-1-16,21-19 81,-1-2 0,-2 0 0,0-1 0,-2-1 0,0-1 0,5-15-81,-12 23 22,-2-1 0,0 0-1,-1 0 1,-1-1 0,0 0 0,-2 0 0,-1-1 0,0 1 0,-2-1 0,0 1 0,-2-1-1,-1-6-21,-6-13 2,8 42-4,0-1 0,-1 0 0,1 1 1,0-1-1,-1 0 0,1 0 0,0 1 1,-1-1-1,1 0 0,0 0 0,-1 0 0,1 1 1,0-1-1,-1 0 0,1 0 0,-1 0 1,1 0-1,0 0 0,-1 0 0,1 0 0,-1 0 1,1 0-1,0 0 0,-1 0 0,1 0 1,-1 0-1,1 0 0,0 0 0,-1 0 0,1 0 1,-1 0-1,1-1 0,0 1 0,-1 0 0,1 0 1,0 0-1,-1-1 0,1 1 0,0 0 1,-1-1-1,1 1 0,0 0 0,0-1 0,-1 1 1,1 0-1,0-1 0,0 1 0,0 0 1,-1-1-1,1 1 0,0-1 0,0 1 0,0 0 1,0-1-1,0 1 0,0-1 0,0 1 1,0 0-1,0-1 0,0 1 0,0-1 0,0 1 1,0 0-1,0-1 0,0 1 0,1-1 0,-1 1 1,0 0-1,0-1 2,-9 33-137,7-3 127,0 0 0,2 0 0,1 1 1,1-1-1,2 0 0,6 28 10,-10-53 24,1 1-1,-1 0 0,1 0 1,0-1-1,0 1 1,0 0-1,1-1 1,-1 1-1,1-1 0,0 0 1,1 1-1,-1-1 1,1 0-1,0-1 1,0 1-1,0 0 0,0-1 1,1 1-1,-1-1 1,1 0-1,0 0 1,0-1-1,0 1 0,0-1 1,0 0-1,1 0 1,-1 0-1,1-1 1,-1 1-1,1-1 1,-1 0-1,1 0 0,0-1 1,0 1-1,1-1-23,4-3 47,1-1 1,-2 1-1,1-2 0,0 1 0,-1-1 0,0-1 0,0 1 0,0-2 1,-1 1-1,0-1 0,0 0 0,-1-1 0,0 0 0,4-6-47,-1 1 35,0-1-1,-1 0 1,-1-1-1,0 1 1,-1-2-1,0 1 1,-1-1-1,-1 0 1,-1-1-1,0 1 1,-1-1-1,-1 1 1,0-1-1,-1-6-34,-4 11-53,3 27-23,1-6 77,1 1 0,-1-1 0,2 0 1,-1 0-1,1 0 0,1 0 0,-1 0 0,2 0 0,-1-1 1,1 0-1,0 0 0,1 0 0,0-1 0,0 0 1,0 0-1,1 0 0,0-1 0,6 4-1,-9-8 15,1-1 1,-1 0-1,0 0 0,1 0 0,-1 0 0,1 0 0,-1-1 1,0 0-1,1 0 0,-1 0 0,1-1 0,-1 1 1,1-1-1,-1 0 0,0 0 0,1-1 0,-1 1 0,0-1 1,0 0-1,4-2-15,72-56 240,-14-32-22,-63 86-210,0-1 1,0 1 0,-1-1 0,1 0 0,-2 1-1,1-1 1,-1 0 0,0 0 0,-1 0 0,1 0-1,-1 0 1,-1 0 0,1 0 0,-1 0-1,-1-5-8,1 9-2,-1-1-1,1 1 0,0-1 0,-1 1 0,0 0 0,1 0 0,-1-1 0,0 1 0,-1 1 1,1-1-1,-1 0 0,1 0 0,-1 1 0,0 0 0,0-1 0,0 1 0,0 0 0,0 0 1,0 1-1,-1-1 0,1 1 0,0 0 0,-1-1 0,0 2 0,1-1 0,-1 0 0,1 1 1,-1-1-1,0 1 3,1 0-5,0 0 0,0 0 0,0 0 0,0 1 1,0-1-1,0 1 0,0 0 0,0-1 0,0 1 0,0 1 1,1-1-1,-1 0 0,0 1 0,1-1 0,-1 1 0,1 0 1,-1 0-1,1 0 0,0 0 0,0 0 0,0 1 0,0-1 1,0 0-1,0 1 0,1 0 0,-1-1 0,1 1 0,0 0 1,0 0-1,0 0 5,-2 6-1,0 0 0,1 0 1,0 0-1,1 1 1,0-1-1,0 0 0,1 0 1,0 1-1,1 4 1,1-4 9,-1 1 0,2 0 0,0 0 0,0-1 0,0 0 0,2 1-1,-1-1 1,5 6-9,-8-13 7,1 0-1,0 0 1,0 0-1,0-1 1,0 1-1,0 0 1,1-1-1,-1 1 1,1-1-1,0 0 1,0 0-1,-1 0 1,1 0-1,1-1 1,-1 1-1,0-1 1,0 0-1,0 1 1,1-1-1,-1-1 1,1 1-1,-1-1 1,1 1-1,-1-1 1,1 0 0,-1 0-1,1 0 1,-1-1-1,3 0-6,-1-1-54,1 1 0,-1-2-1,0 1 1,0-1 0,0 0 0,0 0-1,0 0 1,0-1 0,-1 1 0,0-1-1,0 0 1,0-1 0,0 1 0,0-1 54,23-44-4802,-23 20 717</inkml:trace>
  <inkml:trace contextRef="#ctx0" brushRef="#br1" timeOffset="183260.193">19659 2656 12011,'5'2'3264,"6"2"769,7 4-3361,11 7-496,5-4-176,10 2 24,-6-8-480,9-1-3361,0-11-215,7-8-1538</inkml:trace>
  <inkml:trace contextRef="#ctx0" brushRef="#br1" timeOffset="183543.852">20092 2655 11402,'-51'59'7564,"32"-12"-5660,20-45-1888,-1 0 0,0 0 0,1 0 0,0 0 0,-1 0 0,1 0 0,0 0 0,0 0 0,0-1 0,0 1 0,1 0 0,-1 0 0,0-1 0,1 1 0,-1-1 0,1 1 0,-1-1 0,1 0 1,0 1-1,0-1 0,0 0 0,-1 0 0,1 0 0,0-1 0,0 1 0,0 0 0,0-1 0,1 1 0,-1-1 0,0 0 0,0 1 0,0-1 0,0 0 0,0-1 0,0 1 0,0 0 0,1 0 0,-1-1 0,1 0-16,155 11-2035,-152-10 1948,1 0 1,0 0-1,0 1 0,-1 0 1,1 0-1,-1 1 0,1 0 1,-1 0-1,0 0 0,1 1 1,-1 0-1,-1 0 0,1 1 1,0 0-1,-1 0 0,5 4 87,-9-6 19,0 0-1,-1 0 0,1 1 1,-1-1-1,0 0 1,1 0-1,-1 1 1,0-1-1,0 0 0,0 1 1,-1-1-1,1 0 1,-1 0-1,1 1 1,-1-1-1,0 0 0,1 0 1,-1 0-1,0 0 1,-1 0-1,1 0 1,0 0-19,-63 70 544,15-34-946,-8 0-2688</inkml:trace>
  <inkml:trace contextRef="#ctx0" brushRef="#br1" timeOffset="184234.807">16144 6278 8722,'2'-89'5935,"-2"87"-5824,0 0 1,-1 1 0,1-1 0,-1 0 0,1 0-1,-1 0 1,0 1 0,0-1 0,0 0 0,1 1-1,-2-1 1,1 0 0,0 1 0,0-1 0,0 1 0,-1 0-1,1 0 1,-1-1 0,1 1 0,-1 0 0,1 0-1,-1 0 1,0 0 0,0 1 0,1-1 0,-1 0 0,0 1-1,0-1 1,0 1 0,0 0 0,0-1 0,1 1-1,-1 0 1,0 0 0,0 0 0,0 1 0,0-1-1,0 0 1,0 1 0,1-1 0,-1 1 0,0 0 0,0-1-1,0 1 1,1 0-112,-9 4 127,0 1 0,0 0 0,1 0 0,0 1 0,0 0-1,1 0 1,0 1 0,0 0 0,1 1 0,0 0 0,0 0 0,1 0 0,1 1-1,-1 0 1,-1 6-127,-7 11 49,1 0-1,2 1 1,0 0-1,2 0 1,1 1-1,2 0 0,1 1 1,1 0-1,1 3-48,2-15 12,0 0 0,2-1 0,0 1-1,1 0 1,1-1 0,0 1 0,1-1-1,1 0 1,1 0 0,1-1-1,0 1 1,1-1 0,0-1 0,2 0-1,9 13-11,-14-23 5,0 0 0,0 0 0,1-1 0,-1 1 0,1-1 0,0 0 0,0-1-1,1 0 1,-1 0 0,1 0 0,0-1 0,0 1 0,-1-2 0,1 1 0,0-1-1,1 0 1,-1 0 0,0-1 0,0 0 0,0 0 0,0-1 0,0 0 0,0 0-1,0-1 1,0 0 0,0 0 0,0-1 0,-1 1 0,1-1 0,-1-1 0,0 1-1,0-1 1,0 0 0,0-1 0,2-1-5,3-2 17,0 1-1,0-2 1,0 1 0,-1-2-1,0 1 1,-1-1 0,0-1-1,-1 0 1,0 0-1,0 0 1,-1-1 0,-1 0-1,0-1 1,-1 1 0,4-13-17,-9 24 4,1 0 0,-1 0 0,0 0 0,0 0 1,1 0-1,-1 0 0,0-1 0,0 1 1,0 0-1,0 0 0,0 0 0,0 0 1,-1 0-1,1 0 0,0 0 0,-1 0 0,1 0 1,0 0-1,-1 0 0,1 0 0,-1 0 1,0 0-1,1 0 0,-1 0 0,0 0 1,1 0-1,-1 1 0,0-1 0,0 0 1,0 1-1,0-1 0,0 0 0,0 1 0,0-1 1,0 1-1,0-1 0,0 1 0,0 0 1,0-1-5,-45 4 162,45-3-161,-8 2 21,-1 0 1,1 1-1,0 0 1,0 1-1,0 0 1,0 0-1,1 1 1,-1 0-1,1 0 1,1 1-1,-1 0 1,1 1-1,0 0 1,0 0-1,1 0 1,0 1-1,0 0 1,1 0 0,0 0-1,0 1 1,1 0-1,0 0 1,1 0-1,0 0 1,0 0-1,1 1 1,-1 8-23,2-16 1,1-1 0,-1 0 1,1 0-1,0 1 0,-1-1 1,1 1-1,0-1 0,0 0 1,0 1-1,0-1 0,0 0 1,1 1-1,-1-1 0,0 0 1,0 1-1,1-1 0,-1 0 1,1 1-1,-1-1 0,1 0 1,0 0-1,0 0 0,-1 1 1,1-1-1,0 0 0,0 0 1,0 0-1,0 0 0,0-1 1,0 1-1,0 0 0,1 0 1,-1-1-1,0 1 0,0 0 1,0-1-1,1 1 0,-1-1 1,0 0-1,1 1 0,-1-1 1,0 0-1,1 0 0,-1 0 1,1 0-1,-1 0 0,0 0 1,1 0-1,-1-1 0,0 1 1,1 0-1,-1-1 0,0 1 1,1-1-1,-1 1 0,0-1 1,0 0-2,21-12 4,-1-1 1,-1-1-1,-1-1 1,0 0 0,-1-2-1,-1 0 1,4-6-5,179-223-507,-193 239 436,-6 6 48,0 0 0,0 0-1,0 0 1,1 0 0,-1 1-1,0-1 1,1 1 0,0-1-1,-1 1 1,1-1 0,0 1-1,0 0 1,0 0 0,-1 0-1,1 0 1,1 0 0,-1 0-1,0 1 1,0-1-1,0 0 24,16 37-315,-17-31 294,22 194-69,-18-122 210,-1-58-59,7-36-273,-3-62-5284,-16 15 1413</inkml:trace>
  <inkml:trace contextRef="#ctx0" brushRef="#br1" timeOffset="184577.129">16651 6313 9346,'32'42'6152,"-30"-38"-5936,0 0 0,0 0 1,1 0-1,-1 0 0,1 0 1,0 0-1,0-1 0,0 0 1,1 1-1,-1-1 1,1-1-1,0 1 0,0 0 1,0-1-1,0 0 0,0 0 1,1 0-1,1 0-216,-1-2 74,1-1-1,-1 0 1,0 0-1,0-1 0,0 1 1,0-1-1,0 0 1,-1-1-1,1 1 1,0-1-1,-1 0 1,0 0-1,0 0 1,0-1-1,0 1 1,0-1-1,-1 0 0,0 0 1,1 0-1,-1-1 1,-1 1-1,1-1 1,-1 1-1,1-3-73,-1 4 24,0 0 1,0-1-1,-1 0 0,1 1 0,-1-1 1,0 0-1,0 0 0,0 0 0,-1 0 1,1 0-1,-1 0 0,0 0 1,0 0-1,0 0 0,-1 0 0,1 0 1,-1 0-1,0 0 0,0 1 0,-1-1 1,1 0-1,-1 0 0,0 1 0,0-1 1,0 1-1,0 0 0,0-1 0,-1 1 1,1 0-1,-1 0 0,0 1 0,0-1 1,0 0-1,0 1 0,-1 0 0,1 0 1,-1 0-1,1 0 0,-1 1 0,0-1 1,0 1-1,1 0 0,-1 0 0,0 0 1,0 1-1,0-1 0,0 1 0,-4 0-24,4 1 6,-1 1 1,1 0-1,0 0 0,0 0 0,0 0 0,0 0 0,0 1 0,1 0 0,-1 0 0,1 0 0,0 0 0,0 1 0,0-1 0,0 1 0,0 0 0,1-1 0,-1 1 0,1 1 0,0-1 0,1 0 1,-1 0-1,1 1 0,-1-1 0,1 1 0,1-1 0,-1 1 0,1-1 0,0 1 0,0 4-6,-1-6 2,-5 26 27,1 0 0,2 0-1,1 0 1,1 0 0,1 0 0,4 24-29,-4-50 0,0-1-1,0 1 0,0-1 1,1 1-1,-1-1 1,1 1-1,0-1 0,0 0 1,0 1-1,0-1 1,0 0-1,0 0 1,0 0-1,1 1 0,-1-2 1,1 1-1,0 0 1,0 0-1,-1 0 0,1-1 1,0 1-1,0-1 1,0 1-1,1-1 0,-1 0 1,0 0-1,0 0 1,1 0-1,-1-1 0,1 1 1,-1 0-1,1-1 1,-1 0-1,0 1 1,1-1-1,-1 0 0,1 0 1,-1-1-1,1 1 1,-1-1-1,1 1 0,-1-1 1,1 1-1,-1-1 1,0 0-1,1 0 0,-1-1 1,0 1-1,0 0 1,0-1-1,0 1 1,1-2 0,100-84-6661,-68 52 2092</inkml:trace>
  <inkml:trace contextRef="#ctx0" brushRef="#br1" timeOffset="185373.111">17068 5982 9186,'3'7'8409,"21"51"-5900,47 167-1063,-31-161-918,-39-63-519,0 0 0,1-1 0,-1 1 0,1-1 0,-1 1 0,1-1 0,-1 0 0,1 1 0,0-1 0,-1 0 0,1 0 0,-1 0 0,1 0 0,-1-1 0,1 1 0,-1 0 0,1-1 0,-1 1 0,1-1 0,-1 1 0,1-1 0,-1 0 0,0 1 0,1-1 0,-1 0 0,0 0 0,1 0 0,-1 0 0,0 0 0,0 0 0,0-1-1,0 1 1,0 0 0,0-1-9,4-6 28,0 0 0,-1 0-1,0-1 1,0 1 0,0-1-1,-1 0 1,-1 0 0,2-8-28,-3 14 6,2-11-5,0 1 0,-1 0-1,0-1 1,-1 1-1,-1-1 1,0 1-1,-1-1 1,0 1-1,-1-1 1,-1 1-1,0 0 1,-1 0-1,0 0 1,-1 0-1,0 1 1,-1 0-1,0 0 1,-1 0-1,-1 1 1,1 0-1,-2 0 1,0 1-1,-4-4 0,12 13-6,1 0 0,-1 0-1,0 0 1,1 1-1,-1-1 1,0 0-1,1 0 1,-1 1 0,0-1-1,0 0 1,0 1-1,0-1 1,0 1-1,1-1 1,-1 1-1,0 0 1,0-1 0,0 1-1,0 0 1,0 0-1,0 0 1,0-1-1,0 1 1,-1 0 0,1 0-1,0 1 1,0-1-1,0 0 1,0 0-1,0 0 1,0 1-1,0-1 1,0 0 0,0 1-1,1-1 1,-1 1-1,0-1 1,0 1-1,0 0 1,0-1-1,1 1 1,-1 0 0,0-1-1,0 1 1,1 0-1,-1 0 1,1 0-1,-1 0 1,1-1 0,-1 1-1,1 0 1,-1 0-1,1 0 1,0 0-1,0 0 1,-1 0-1,1 0 1,0 0 0,0 0-1,0 0 1,0 0-1,0 1 1,0-1-1,1 0 1,-1 0 0,0 0-1,0 0 1,1 0-1,-1-1 1,1 2 6,0 2-7,-1 1 0,2-1 0,-1 0 0,1 1 0,-1-1 0,1 0 0,0 0 0,1 0 0,-1 0 1,1 0-1,-1-1 0,1 1 0,1-1 0,-1 0 0,0 0 0,1 0 0,-1 0 0,1 0 0,0-1 0,0 0 0,0 0 1,0 0-1,0 0 0,0 0 0,1-1 0,-1 0 0,0 0 0,1 0 0,-1-1 0,1 1 0,0-1 0,3 0 7,14-7-380,-1-1 0,0 0 0,0-2 0,-1 0 0,-1-1 0,1-2 0,-2 0 0,0 0 0,-1-2 0,0 0 1,-1-1-1,-1-1 0,0 0 0,4-8 380,-3 7-492,-1 0 1,-1-1 0,0 0 0,-2-2 0,0 1 0,-1-1-1,3-10 492,-8 3-85,-6 28 101,-1-1 0,1 0 0,0 1 0,-1-1-1,1 1 1,0 0 0,-1-1 0,1 1 0,-1-1 0,1 1 0,-1 0-1,1-1 1,-1 1 0,1 0 0,-1-1 0,1 1 0,-1 0-1,1 0 1,-1-1 0,0 1 0,1 0 0,-1 0 0,1 0 0,-1 0-1,0 0 1,1 0 0,-1 0 0,1 0 0,-1 0 0,0 0 0,1 0-1,-1 0 1,1 1 0,-1-1 0,1 0 0,-1 0 0,0 1 0,1-1-1,-1 0 1,1 1 0,-1-1 0,1 0 0,-1 1 0,1-1-1,0 1 1,-1-1 0,1 1 0,0-1 0,-1 1 0,1-1 0,0 1-1,-1-1 1,1 1-16,-10 10 314,-1 1-1,2 0 0,0 1 0,1 0 1,0 1-1,0-1 0,2 2 1,0-1-1,0 0 0,2 1 0,-1 0 1,1 8-314,-9 91 2082,13-112-2049,-1 0 1,1-1 0,0 1 0,0 0 0,-1 0 0,1 0-1,0-1 1,1 1 0,-1 0 0,0 0 0,1 0-1,-1-1 1,0 1 0,1 0 0,0 0 0,0-1 0,-1 1-1,1-1 1,0 1 0,0-1 0,0 1 0,1-1-1,-1 1 1,0-1 0,0 0 0,1 0 0,-1 1 0,1-1-1,-1 0 1,1 0 0,-1-1 0,1 1 0,0 0 0,-1 0-1,1-1 1,0 1 0,0-1 0,-1 0 0,1 1-1,0-1 1,0 0 0,0 0 0,0 0 0,-1 0 0,1-1-1,0 1 1,0 0-34,9-6 29,0 0 0,-1-1 0,-1 0 0,1-1 0,-1 1 0,0-2 0,-1 1 0,0-1 0,0-1 0,-1 0 0,0 0 0,4-7-29,8-12-158,-2 0 0,0-2-1,-2 1 1,-2-2-1,0 0 1,-2-1 0,-2 0-1,4-26 159,-8 184-748,-3-108 786,0 0-1,1 0 1,1 0-1,0-1 1,1 1-1,1-1 1,0 0-1,3 2-37,-8-16 8,0 0-1,0 0 0,0-1 1,0 1-1,0 0 0,1-1 1,-1 0-1,0 1 1,1-1-1,-1 0 0,1 1 1,-1-1-1,1 0 0,0 0 1,0 0-1,-1 0 0,1-1 1,0 1-1,0 0 0,0-1 1,0 0-1,0 1 1,0-1-1,0 0 0,0 0 1,0 0-1,0 0 0,0 0 1,0 0-1,0-1 0,-1 1 1,1-1-1,0 1 1,0-1-1,0 0 0,0 0 1,-1 1-1,1-1 0,0-1 1,-1 1-1,1 0 0,0 0 1,-1-1-1,0 1 1,1 0-1,-1-1 0,0 1 1,0-1-1,0 0 0,0 0 1,0 1-1,1-3-7,19-23-320,0-2 1,-2 0-1,-2-1 0,0-1 0,-1-2 320,-3 7-273,28-60-2967,-6 6-192</inkml:trace>
  <inkml:trace contextRef="#ctx0" brushRef="#br1" timeOffset="185853.685">18122 5342 8794,'-4'23'1880,"-1"-7"-843,2 0 0,0 1 0,1 0-1,1 0 1,0-1 0,1 1 0,2 13-1037,-2-28 45,0-1-1,1 1 1,-1 0 0,0 0-1,0-1 1,1 1 0,-1 0 0,1-1-1,0 1 1,-1 0 0,1-1-1,0 1 1,0-1 0,0 1 0,0-1-1,0 0 1,0 1 0,0-1-1,1 0 1,-1 0 0,0 0 0,1 0-1,-1 0 1,1 0 0,-1 0-1,1 0 1,0 0 0,-1-1 0,1 1-1,0-1 1,-1 1 0,1-1-1,0 0 1,0 0 0,-1 1 0,1-1-1,0 0 1,0-1 0,-1 1-1,1 0 1,0 0 0,0-1 0,-1 1-1,1-1 1,0 0 0,-1 1-1,1-1 1,-1 0 0,1 0 0,-1 0-1,2-1-44,23-16 26,-1-2-1,-1-1 0,0-1 1,-2-1-1,0-1 0,-2 0 1,-1-2-1,0 0 0,-2-1 1,-2-1-1,0-2-25,-3 9-121,0-1-1,-2-1 1,-1 0 0,-1 0-1,0-1 1,-2 0 0,-1 0-1,-1-1 1,-1 0-1,-1 1 1,-1-1 0,-2 0-1,-2-23 122,1 39-46,0 0-1,0 0 0,-1 0 0,0 0 0,-1 0 0,0 1 1,0 0-1,-1 0 0,-4-6 47,9 14 4,0-1 0,-1 0 1,1 1-1,-1-1 0,1 0 0,0 1 0,-1-1 1,1 0-1,-1 1 0,0-1 0,1 1 0,-1-1 1,1 1-1,-1 0 0,0-1 0,1 1 0,-1 0 1,0-1-1,0 1 0,1 0 0,-1 0 1,0-1-1,0 1 0,1 0 0,-1 0 0,0 0 1,0 0-1,1 0 0,-1 0 0,0 0 0,0 0 1,1 0-1,-1 1 0,0-1 0,0 0 0,1 0 1,-1 1-1,0-1 0,1 1 0,-1-1 0,0 0 1,1 1-1,-1-1 0,1 1 0,-1-1 0,1 1 1,-1 0-1,1-1 0,-1 1 0,1-1 1,-1 1-1,1 0-4,-17 42 330,11-21-165,2 1-1,0-1 1,1 1-1,1 0 0,1 1 1,2-1-1,0 0 0,1 0 1,1 0-1,2 0 0,0-1 1,1 0-1,1 0 1,1 0-1,1-1 0,4 6-164,-10-21 11,1 0 0,-1-1 0,1 1 0,0-1 0,0 0 0,1 0 0,0 0 1,0 0-1,0-1 0,0 0 0,1 0 0,0 0 0,-1-1 0,1 0 0,0 0 0,1 0 0,-1-1 0,1 0 0,-1 0 0,1 0 0,-1-1 0,1 0 0,0-1 0,0 1 0,-1-1 0,3-1-11,1-2 10,0 0 0,0-1 1,-1 0-1,0-1 0,0 0 0,0 0 1,0-1-1,-1 0 0,0-1 0,0 1 0,0-2 1,-1 1-1,0-1 0,2-4-10,8-10 37,-1 0 0,-2-2 0,0 0 0,9-21-37,-5 3 41,-2-1 0,-2 0 0,-2-1 0,-2-1 0,2-25-41,-10 9 144,-2 61-140,-1 0 0,1-1 0,-1 1 0,1 0 1,0-1-1,-1 1 0,1 0 0,-1 0 0,1 0 0,-1 0 0,1-1 0,-1 1 0,1 0 0,-1 0 0,1 0 0,0 0 0,-1 0 0,1 0 1,-1 0-1,1 0 0,-1 0 0,1 1 0,-1-1 0,1 0 0,-1 0 0,1 0 0,-1 0 0,1 1 0,0-1 0,-1 0 0,1 0 0,-1 1 1,1-1-1,0 0 0,-1 1 0,1-1 0,0 0 0,-1 1 0,1-1 0,0 1 0,0-1 0,-1 0 0,1 1 0,0-1 0,0 1 0,0-1 1,0 1-1,-1 0-4,0 0 11,-6 10 15,0 0 0,1 1 0,0 0 0,0 0 0,2 1 1,-1 0-1,2 0 0,-1 0 0,2 0 0,0 0 0,0 0 0,1 12-26,0-17 5,0-1 0,0 0 0,1 1 1,0-1-1,0 1 0,1-1 0,0 0 0,0 1 0,1-1 0,0 0 0,0 0 0,0 0 0,1 0 0,0 0 0,1-1 0,-1 1 0,1-1 0,0 0 0,1 0 0,0 0 1,0-1-1,0 0 0,0 1 0,1-2 0,0 1 0,0-1 0,0 0 0,1 0 0,-1-1 0,1 1 0,0-2 0,0 1 0,0-1 0,7 2-5,-4-4-135,1 0 0,-1-1-1,0 0 1,0 0-1,1-1 1,-1 0 0,0-1-1,-1 0 1,1-1 0,4-2 135,58-29-3941</inkml:trace>
  <inkml:trace contextRef="#ctx0" brushRef="#br1" timeOffset="186587.546">16658 7680 8282,'-13'12'3489,"2"-5"263,8-7-2199,20-9-441,7-10-480,23-18-120,11-7-216,22-18-8,0 1-72,17-7-56,-10 12-104,1 6-120,-18 22-392,-8 4 664,-24 20-4297,-8 8 1297</inkml:trace>
  <inkml:trace contextRef="#ctx0" brushRef="#br1" timeOffset="187054.302">16754 7950 7962,'12'-20'3136,"17"-1"529,1-2-2040,14-9-177,8-4-360,19-8-48,-1-5-352,16-10-95,-7 6-241,12-2-72,-19 10-72,-4 4-808,-24 14-857,-6 11-2944,-22 15-72</inkml:trace>
  <inkml:trace contextRef="#ctx0" brushRef="#br1" timeOffset="188083.9">17397 7190 5281,'0'-3'402,"0"0"-25,0 1 0,1-1-1,-1 1 1,-1-1-1,1 0 1,0 1 0,-1-1-1,1 1 1,-1-1 0,0 1-1,0-1 1,0 1 0,0-1-1,0 1 1,0 0-1,-1 0 1,1-1 0,-1 1-1,1 0 1,-1 0 0,0 1-1,0-1 1,0 0-1,0 1 1,0-1 0,0 1-1,-1-1 1,1 1 0,0 0-1,-3-1-376,-7 2 250,1 1 0,-1 0-1,0 1 1,0 0 0,0 1 0,1 0-1,0 0 1,-1 2 0,1-1-1,1 1 1,-1 1 0,1 0 0,0 0-1,0 1 1,0 1 0,-6 6-250,3-3 37,0 1 0,0 1 0,1 0 0,0 0-1,2 1 1,-1 1 0,2 0 0,0 0 0,0 1 0,2 0 0,0 1 0,1-1 0,1 1 0,0 0 0,1 1 0,0 4-37,1-2 30,1 0 0,1 0 0,1-1 1,0 1-1,1 0 0,2 0 0,0-1 0,1 1 1,4 11-31,-8-28 5,1-1 1,-1 1 0,1-1 0,0 0 0,0 1-1,0-1 1,0 0 0,0 0 0,0 1-1,0-1 1,1 0 0,-1 0 0,1 0-1,0-1 1,-1 1 0,1 0 0,0-1 0,0 1-1,0-1 1,0 1 0,0-1 0,1 0-1,-1 0 1,0 0 0,1 0 0,-1 0-1,0-1 1,1 1 0,-1-1 0,1 1 0,-1-1-1,1 0 1,-1 0 0,1 0 0,-1-1-1,0 1 1,1 0 0,-1-1 0,1 1-1,-1-1 1,0 0 0,1 0 0,-1 0 0,0 0-1,0-1 1,2 0-6,8-8 29,-1 0-1,0-1 1,-1-1 0,0 1-1,-1-2 1,0 1 0,-1-1-1,4-10-28,14-26 56,-3-2 0,-2 0 0,-2-1 0,-2-1 1,2-24-57,-7 16 50,-3 1 0,-2-1 1,-3-1-1,-2 1 1,-6-43-51,-2 58 78,2 29-23,0 28 0,5 51-14,2-1 0,3 1 1,8 33-42,-8-57 48,-3-4 40,2 0 1,1-1-1,2 1 0,2-1 1,0-1-1,2 0 0,2 0 0,4 4-88,-17-32 10,1 0 0,0 0 0,-1-1 0,2 1 0,-1-1 0,0 0 0,1 1 0,-1-1 0,1 0 0,0 0 0,0-1 0,0 1 0,1-1 0,-1 1 0,1-1-1,-1 0 1,1-1 0,0 1 0,-1 0 0,1-1 0,0 0 0,0 0 0,0 0 0,0 0 0,0-1 0,0 0 0,0 0 0,1 0 0,-1 0 0,0 0 0,2-1-10,-1-3 8,0 1 0,0-1 1,0 0-1,-1 0 0,1 0 1,-1-1-1,0 1 1,0-1-1,-1 0 0,0 0 1,1 0-1,-2-1 0,1 1 1,0-2-9,5-15-88,-1 0 1,-1-1-1,-1 1 1,-1-1-1,-1 0 0,-1-1 1,0 1-1,-2 0 1,-1-1-1,-1 1 1,-1 0-1,-3-10 88,-9-58-635,30 171 496,-16-80 144,1 0 0,0 1 0,0-1 0,0 1 0,0-1 0,0 1 0,0-1 0,0 0 0,0 1 0,0-1 0,0 1 0,0-1 0,0 0 0,0 1 0,0-1 0,0 1 0,0-1 0,0 0 0,1 1 0,-1-1 0,0 1 0,0-1 0,0 0 0,1 1 0,-1-1 0,0 0 0,1 0 0,-1 1 0,0-1 0,1 0 0,-1 1 0,0-1 0,1 0 0,-1 0 0,0 0 0,1 0 0,-1 1 0,0-1 0,1 0 0,-1 0 0,1 0 0,-1 0 0,0 0 0,1 0 0,-1 0 0,1 0 0,-1 0 0,1 0 0,-1 0 0,0 0-1,1 0 1,-1 0 0,1 0 0,-1-1 0,0 1 0,1 0 0,-1 0 0,0 0 0,1-1 0,-1 1 0,0 0 0,1 0 0,-1-1 0,0 1-5,-9-27 247,8 52-339,4-14 75,0 1 1,1-1-1,1 0 1,-1-1-1,2 1 1,0-1-1,0 0 1,1 0-1,2 1 17,-7-8 5,0 0 1,1 0-1,0-1 1,-1 1-1,1-1 0,0 1 1,0-1-1,0 0 0,1-1 1,-1 1-1,0 0 0,1-1 1,-1 0-1,1 0 1,0 0-1,-1 0 0,1 0 1,0-1-1,-1 0 0,1 1 1,0-1-1,-1-1 0,1 1 1,0-1-1,0 1 1,-1-1-1,1 0 0,-1 0 1,1 0-1,2-2-5,2-2 16,0 0 0,-1 0 0,0-1-1,0 0 1,-1 0 0,0-1 0,0 1 0,0-1 0,-1-1 0,5-7-16,9-19 30,-1 0 0,-1-1 0,-2-1 1,-2-1-1,-1 0 0,-2-1 1,3-25-31,-4 26 12,-9 37-15,0 0 1,0 1-1,0-1 1,0 0-1,0 0 1,0 0-1,0 1 1,0-1-1,0 0 1,0 0-1,0 1 1,0-1-1,0 0 1,0 0 0,0 0-1,0 0 1,0 1-1,1-1 1,-1 0-1,0 0 1,0 0-1,0 1 1,0-1-1,0 0 1,1 0-1,-1 0 1,0 0-1,0 0 1,0 0-1,1 0 1,-1 1-1,0-1 1,0 0-1,0 0 1,1 0 0,-1 0-1,0 0 1,0 0-1,0 0 1,1 0-1,-1 0 1,0 0-1,0 0 1,0 0-1,1 0 1,-1 0-1,0 0 1,0 0-1,1-1 3,3 28-62,-1-6 16,-1 4 47,2-1 1,0 0-1,2 0 1,1-1-1,5 14-1,-12-35 9,1 0 1,0 0-1,-1 0 1,1 0-1,0 1 1,0-1-1,0 0 0,0-1 1,1 1-1,-1 0 1,0 0-1,1 0 1,0-1-1,-1 1 0,1-1 1,0 1-1,-1-1 1,1 0-1,0 1 1,0-1-1,0 0 0,0 0 1,1-1-1,-1 1 1,0 0-1,0-1 1,0 1-1,1-1 0,-1 0 1,0 0-1,0 0 1,1 0-1,-1 0 1,0 0-1,0 0 0,1-1 1,-1 1-1,0-1 1,0 0-1,0 0 1,0 0-1,1 0-9,74-71 316,53-86-103,-128 154-218,0 1 0,0 0 0,0 0-1,1 0 1,0 0 0,-1 0 0,1 0-1,0 1 1,0-1 0,0 1 0,1 0-1,-1 0 1,1 0 0,-1 0 0,1 1-1,0-1 1,-1 1 0,1 0 0,0 0-1,0 0 1,0 1 0,0-1 0,0 1-1,0 0 1,-1 0 0,1 1 0,0-1-1,0 1 1,0 0 0,0 0 0,0 0-1,-1 0 1,1 0 0,1 2 5,27 37-72,-30-36 75,0 1 0,1-1 0,0 0-1,-1 0 1,2 0 0,-1 0 0,0 0 0,1-1-1,0 1 1,0-1 0,0 0 0,0 0 0,0-1-1,1 1 1,-1-1 0,1 0 0,0 0-3,-3-2-52,1 0 1,-1 0 0,0-1 0,0 1-1,0-1 1,0 1 0,0-1 0,0 0-1,0 0 1,0 0 0,0 0 0,0 0-1,0-1 1,0 1 0,-1-1-1,1 1 1,-1-1 0,1 1 0,-1-1-1,1-1 52,4-2-563,24-29-3428,0-15-26</inkml:trace>
  <inkml:trace contextRef="#ctx0" brushRef="#br1" timeOffset="188553.905">18788 6079 11194,'2'9'5752,"3"11"-4049,0-3-1280,77 330 1485,-76-328-1806,-3-5-34,0-1 0,1 1 0,1-1 0,0 0 0,0-1 0,2 1 0,-1-1 0,2 0 0,0-1-68,10 4 142,-18-14-144,0-1 1,0 0 0,1 0 0,-1 0 0,0 1 0,0-1-1,1 0 1,-1 0 0,0 0 0,0 0 0,1 0-1,-1 0 1,0 0 0,1 0 0,-1 0 0,0 0-1,0 0 1,1 0 0,-1 0 0,0 0 0,1 0 0,-1 0-1,0 0 1,1 0 0,-1 0 0,0 0 0,0 0-1,1-1 1,-1 1 0,0 0 0,0 0 0,1 0 0,-1 0-1,0-1 1,0 1 0,0 0 0,1 0 0,-1 0-1,0-1 1,0 1 0,0 0 0,0 0 0,1-1-1,-1 1 1,0 0 0,0-1 0,0 1 0,0 0 0,0 0-1,0-1 1,0 1 0,0 0 0,0-1 0,0 1-1,0 0 1,0 0 0,0-1 0,0 1 0,0 0 0,0-1-1,0 1 1,-1 0 0,1 0 0,0-1 0,0 1-1,0 0 1,0 0 0,0-1 0,-1 1 0,1 0 1,-39-79-1093,24 57 1279,-22-38-3098,-3-4 645</inkml:trace>
  <inkml:trace contextRef="#ctx0" brushRef="#br1" timeOffset="188899.394">18694 6128 8506,'3'-22'3561,"10"4"303,6 3-2231,18-6-81,5-1-552,20-3-152,2-4-255,13-1-161,-8 2-240,-2-4-8,-19 10-152,-13 5-1449,-27 12-2463,-33 2-585,-14 8-2137</inkml:trace>
  <inkml:trace contextRef="#ctx0" brushRef="#br1" timeOffset="188900.394">18794 6335 7050,'0'16'3408,"19"-12"33,6-13-1313,23-17-927,8-10-233,17-14-72,-7-3-272,3-2-536,-19 16 2529,-23 1-6650,-24 32 2745</inkml:trace>
  <inkml:trace contextRef="#ctx0" brushRef="#br1" timeOffset="189300.97">19025 6537 6881,'2'16'1149,"17"39"4192,-16-54-5241,0 1-1,0-1 1,0 0 0,0 0-1,1-1 1,-1 1 0,0-1-1,0 1 1,1-1 0,-1 0-1,0 0 1,1-1 0,-1 1-1,0-1 1,0 1 0,0-1 0,1 0-1,-1 0 1,0-1 0,0 1-1,0-1 1,0 1 0,-1-1-1,1 0 1,0 0 0,-1 0-1,1 0 1,-1-1 0,0 1-1,0-1 1,0 1 0,1-2-100,30-32 141,-1-2 0,-1-1 0,-3-1 0,-1-2 0,-2 0 0,5-17-141,11-13-46,16-24-229,-38 86 14,-13 35 227,-6-21 65,25 148 2038,-25-151-2024,0 1 0,0-1 1,0 0-1,0 1 1,0-1-1,0 0 0,1 1 1,-1-1-1,0 0 0,1 0 1,-1 1-1,1-1 1,0 0-1,-1 0 0,1 0 1,0 1-1,-1-1 0,1 0 1,0 0-1,0 0 0,0 0 1,0-1-1,0 1 1,0 0-1,0 0 0,0-1 1,1 1-1,-1 0 0,0-1 1,0 1-1,1-1 1,-1 0-1,0 1 0,0-1 1,1 0-1,-1 0 0,0 0 1,1 1-1,-1-2 0,0 1 1,1 0-1,-1 0 1,0 0-1,1-1 0,-1 1 1,0 0-1,1-1 0,-1 1 1,0-1-1,1 0-45,9-9 141,-1-1 0,1 0 0,-2-1 0,0 0 0,0 0 0,-1-1 0,2-6-141,7-8 107,82-124 65,-96 148-172,-3 1-3,1 0 1,0 0-1,0 1 0,0-1 1,0 0-1,0 1 0,0-1 1,1 1-1,-1-1 0,0 1 1,1 0-1,-1-1 0,1 1 1,-1 0-1,1 0 0,0 0 1,0 0-1,-1 0 0,1 1 1,0-1-1,0 1 0,0-1 1,0 1-1,-1-1 0,1 1 1,0 0-1,0 0 0,0 0 1,0 0-1,0 0 0,0 1 0,0-1 1,0 0-1,0 1 0,0-1 1,-1 1-1,1 0 3,4 4-8,0 1 0,0 0 0,-1 0 0,0 0 0,0 0 0,-1 1 0,1 0 0,-1 0 0,1 5 8,30 41 11,-33-52-7,-1-1 1,1 1-1,0 0 0,1 0 1,-1-1-1,0 1 1,0-1-1,0 0 0,0 0 1,0 0-1,0 0 0,0 0 1,0 0-1,1 0 1,-1-1-1,0 1 0,0-1 1,0 1-1,0-1 1,0 0-1,0 0 0,-1 0 1,1 0-1,0 0 1,0 0-1,-1-1 0,1 1 1,0-1-1,-1 1 1,1-1-1,-1 1 0,0-1 1,0 0-1,1-1-4,50-84-1955,-31 26-1964,-8-14-234</inkml:trace>
  <inkml:trace contextRef="#ctx0" brushRef="#br1" timeOffset="189593.708">19732 5644 10650,'3'18'2905,"-3"0"704,3-3-2849,6-3-1096,-9-3-3217,-7-10 864</inkml:trace>
  <inkml:trace contextRef="#ctx0" brushRef="#br1" timeOffset="189967.63">19972 5175 10410,'9'45'3769,"23"143"-948,9 127-1105,-40-307-1648,3 29 408,2 0 0,1 0 0,2-1-1,2 0 1,6 14-476,-15-47 51,-2-1-27,0 0 0,1 0 0,-1 0 1,1 0-1,-1-1 0,1 1 0,0 0 0,0 0 0,0 0 1,0-1-1,0 1 0,0-1 0,0 1 0,1-1 0,-1 1 1,1-1-1,-1 0 0,1 1 0,-1-1 0,1 0 0,0 0 1,-1 0-1,1 0 0,0-1 0,0 1 0,0 0 0,0-1 1,-1 1-1,1-1 0,0 0 0,0 0 0,0 0 0,0 0-24,4-3 33,0 0-1,0 0 1,-1-1 0,1 0-1,-1 0 1,0-1-1,0 1 1,-1-1-1,0 0 1,1 0-1,-1-1 1,-1 1-1,1-1 1,-1 0-1,0 0-32,33-63 160,-2-1 0,-4-2-1,9-36-159,43-189 184,-70 221-217,-21 93-734,-53 135-7008,33-85 3102</inkml:trace>
  <inkml:trace contextRef="#ctx0" brushRef="#br1" timeOffset="190884.854">20341 5650 5937,'46'82'8919,"-44"-74"-8689,1 0-1,1 0 0,-1 0 0,1 0 1,1-1-1,-1 0 0,1 0 0,0 0 1,1 0-1,2 1-229,-6-7 13,0 0 1,0-1-1,0 1 1,0-1-1,1 0 0,-1 1 1,0-1-1,0 0 1,0 0-1,1-1 1,-1 1-1,0 0 0,0-1 1,0 1-1,0-1 1,0 0-1,0 0 0,0 1 1,0-1-1,0-1 1,0 1-1,0 0 0,0 0 1,-1-1-1,1 1 1,-1-1-1,1 1 0,-1-1 1,1 0-1,-1 0 1,0 1-1,0-1 1,0 0-1,0 0 0,0 0 1,0-2-14,13-17-117,-2 0 0,0 0 0,-2-1 0,0-1 1,-2 1-1,0-1 0,-2-1 0,0 0 0,-2 0 0,0 0 0,-2 0 1,-1 0-1,0-9 117,-6 7 413,5 26-398,0-1 0,-1 1 0,1 0 0,0-1 0,0 1 0,0 0 0,-1-1 0,1 1 0,0 0 0,0-1 0,0 1 0,-1 0 0,1 0 0,0-1 0,-1 1 0,1 0 0,0 0 0,-1 0 0,1-1 0,0 1 0,-1 0 0,1 0 0,0 0 0,-1 0 0,1 0 0,-1 0 0,1 0 0,0-1 0,-1 1 0,1 0 0,0 0 0,-1 1 0,1-1 0,-1 0 0,1 0 0,0 0 0,-1 0 0,1 0 0,0 0 0,-1 0 0,1 1 0,0-1 0,-1 0 0,1 0 0,0 0 0,-1 1 0,1-1 0,0 0 0,0 0 0,-1 1 0,1-1 0,0 0 0,0 1 0,-1-1 0,1 0 0,0 1 0,0-1 0,0 0 0,0 1 0,0-1 0,0 1 0,0-1 0,-1 0 0,1 1 0,0-1 0,0 0 0,0 1 0,0-1 0,1 1-15,-24 111 1386,23 20-163,0-131-1210,0 0 1,0 0-1,0 0 1,0 0 0,0 0-1,0 0 1,0 0-1,0 0 1,1 0-1,-1 0 1,0 0 0,1 0-1,-1 0 1,1 0-1,-1-1 1,1 1-1,-1 0 1,1 0 0,0-1-1,-1 1 1,1 0-1,0-1 1,0 1-1,-1 0 1,1-1 0,0 1-1,0-1 1,0 1-1,0-1 1,0 0-1,0 1 1,0-1 0,0 0-1,-1 0 1,1 0-1,0 1 1,0-1-1,0 0 1,0 0 0,0-1-1,0 1 1,0 0-1,0 0 1,0 0-1,0-1 1,0 1 0,0 0-1,0-1 1,0 1-1,0-1 1,-1 1-1,1-1 1,0 1 0,0-1-1,-1 0 1,1 1-1,0-1 1,0 0-1,-1 1 1,1-1 0,-1 0-1,1 0 1,-1 0-1,1 0 1,-1 0-1,0 1 1,1-1 0,-1-1-14,117-155 386,-90 120-348,-17 20-45,1 2 0,1 0 0,1 0 0,0 1 0,0 0 0,4 0 7,-16 12-9,-1 1 0,1 0 0,0 0 0,1-1 0,-1 1 0,0 0 0,0 0 0,0 0 0,1 0 0,-1 1 0,0-1 1,1 0-1,-1 0 0,1 1 0,-1-1 0,1 1 0,-1-1 0,1 1 0,-1 0 0,1 0 0,-1 0 0,1 0 0,0 0 0,-1 0 0,1 0 0,-1 0 0,1 0 0,-1 1 0,1-1 0,-1 1 0,1-1 0,-1 1 0,1-1 0,-1 1 0,0 0 0,1 0 0,-1 0 0,0 0 0,1 0 0,-1 0 0,0 1 9,52 133 182,-52-135-167,0 1 0,-1 0 0,1 0 0,0 0 1,0-1-1,-1 1 0,1 0 0,0-1 0,0 1 1,0-1-1,0 1 0,0-1 0,0 0 1,0 1-1,0-1 0,0 0 0,0 0 0,0 1 1,0-1-1,1 0 0,-1 0 0,0 0 0,0 0 1,0-1-1,0 1 0,0 0 0,0 0 1,0-1-1,0 1 0,0 0 0,0-1 0,0 1 1,0-1-1,0 1 0,0-1 0,0 0 0,-1 1 1,1-1-1,0 0 0,0 0-15,36-41 383,-31 33-328,141-190 284,-146 197-347,0 1 0,0 0 0,1 0 0,-1 1 0,1-1 0,-1 0 0,1 0 0,-1 1 0,1-1 0,0 1 1,-1-1-1,1 1 0,0 0 0,-1 0 0,1 0 0,0 0 0,-1 0 0,1 0 0,0 0 0,-1 0 0,1 1 0,0-1 0,-1 0 0,1 1 0,-1 0 0,1-1 0,-1 1 0,1 0 0,-1 0 0,1 0 0,-1 0 0,0 0 0,1 0 0,-1 0 0,0 0 0,0 1 0,0-1 0,0 0 0,0 1 0,0-1 0,0 1 0,-1-1 0,1 1 0,0-1 1,-1 1-1,1-1 0,-1 1 0,0 0 0,1 0 8,8 13-7,-7-11 12,1 0 0,-1 0 0,1 0 0,0-1 0,0 1 0,0-1 0,1 1 0,-1-1 1,1 0-1,0 0 0,0-1 0,0 1 0,0-1 0,0 0 0,0 0 0,1 0 0,-1-1 0,1 1 0,-1-1 1,1 0-1,0-1 0,2 1-5,1-4 30,1 0 1,-1-1 0,1 1 0,-1-2-1,0 1 1,-1-1 0,1-1-1,-1 1 1,0-1 0,0-1-1,-1 1 1,0-1 0,4-5-31,-6 8 10,174-207 178,-130 168-373,-47 42 179,-1 1 1,1 0-1,0 0 0,-1 0 0,1 0 1,0 1-1,-1-1 0,1 0 1,0 0-1,-1 0 0,1 0 1,0 1-1,-1-1 0,1 0 1,-1 1-1,1-1 0,0 0 1,-1 1-1,1-1 0,-1 1 0,1-1 1,-1 1-1,1-1 0,-1 1 1,0-1-1,1 1 0,-1-1 1,0 1-1,1-1 0,-1 1 1,0 0-1,0-1 0,1 1 1,-1 0-1,0-1 0,0 1 1,0 0-1,0-1 0,0 1 0,0 0 1,0-1-1,0 1 0,0 0 1,0-1-1,-1 2 6,1-2-2,4 50-87,-5-40 105,1 0-1,1 0 0,0 0 0,0 0 0,1 0 0,0 0 0,1-1 0,0 1 0,0-1 0,1 1 0,0-1 1,4 6-16,-7-14 10,0 0 1,0 1 0,0-1 0,0 0 0,0 0 0,0 1 0,0-1 0,0 0 0,0 0 0,1 0 0,-1 0 0,0-1 0,1 1 0,-1 0 0,1 0 0,-1-1 0,1 1-1,-1-1 1,1 0 0,-1 1 0,1-1 0,-1 0 0,1 0 0,0 0 0,-1 0 0,1 0 0,-1 0 0,1 0 0,0-1 0,-1 1 0,1 0 0,-1-1 0,1 1 0,-1-1 0,0 0-1,1 0 1,0 0-11,47-46 317,185-242 31,-233 288-349,-1 0-2,0 0-1,0 0 1,0 1-1,1-1 1,-1 0-1,0 1 1,1-1-1,-1 0 1,0 1-1,1-1 1,-1 0-1,1 1 1,-1-1-1,1 1 1,0-1-1,-1 1 1,1-1-1,-1 1 0,1 0 1,0-1-1,-1 1 1,1 0-1,0-1 1,-1 1-1,1 0 1,0 0-1,0 0 1,-1-1-1,1 1 1,0 0-1,0 0 1,-1 0-1,1 0 1,0 0-1,0 0 1,0 1-1,-1-1 0,1 0 1,0 0-1,-1 1 1,1-1-1,0 0 1,-1 1-1,1-1 1,0 0-1,-1 1 1,1-1-1,0 1 1,-1-1-1,1 1 1,-1-1-1,1 2 4,4 13-41,-5-13 44,0 1 1,0-1-1,0 1 1,0-1-1,0 0 1,1 1-1,-1-1 0,1 0 1,0 1-1,-1-1 1,1 0-1,0 0 1,1 0-1,-1 0 1,0 0-1,0 0 1,1 0-1,-1 0 1,1 0-1,0-1 1,-1 1-1,1-1 0,0 1 1,0-1-1,0 0 1,0 1-1,0-1 1,0 0-1,1 0 1,-1-1-1,0 1 1,0 0-1,1-1 1,-1 1-1,0-1 1,1 0-1,-1 0 0,1 0 1,-1 0-1,2 0-3,18-28-1267,-36 10-5645,-9 13 1675</inkml:trace>
  <inkml:trace contextRef="#ctx0" brushRef="#br1" timeOffset="192627.188">17253 8724 7338,'12'-5'4465,"-7"13"-721,5 2-1271,10 14-1625,3 1-504,6 8 80,7-3 8,13 1 8,-5-8-144,7-4-48,-5-11-127,-2-7-17,-11-5-24,-1-5-144,-14-3-505,-4-5 2850,-10 0-6570,-7-9 2641</inkml:trace>
  <inkml:trace contextRef="#ctx0" brushRef="#br1" timeOffset="192978.909">17729 8453 9802,'3'20'3337,"-3"14"456,0 16-2505,-1 29-592,-1 12-216,-2 27 152,-1-6-120,4-4-64,2-17-119,4-3-89,1-32-128,-2 2-416,-1-13-825,-6-10-3200,-6-24 409</inkml:trace>
  <inkml:trace contextRef="#ctx0" brushRef="#br1" timeOffset="194987.227">18040 8522 11955,'11'-9'3168,"7"7"833,7 2-3361,12 0-408,7 2-184,13-7 8,2-1-8,6-5 72,-7 5-112,-4-7-1152,-20 13-2889,-28-5 456</inkml:trace>
  <inkml:trace contextRef="#ctx0" brushRef="#br1" timeOffset="195235.464">18009 8830 11498,'12'3'2577,"18"-6"1120,13-6-3361,20-16-8,6-8-32,15-13-48,-3 6 32,4 8-4017,-20 13 1281</inkml:trace>
  <inkml:trace contextRef="#ctx0" brushRef="#br1" timeOffset="195952.205">18693 8057 8506,'19'18'4840,"-16"-13"-4226,9 26-303,-2 0 0,0 1 0,-2 1 0,-2 0 0,0-1-1,-3 2 1,0 21-311,-2-41 107,14 346 1164,-1 29 1583,-21-408-1291,5-129-409,35-314-602,18 42-767,-30 315-27,-21 105 236,0-1 0,1 1 0,-1-1 0,0 1 0,1-1 0,-1 1 0,1-1 0,-1 1 1,1-1-1,-1 1 0,1 0 0,-1-1 0,1 1 0,-1 0 0,1-1 0,-1 1 0,1 0 1,0 0-1,-1-1 0,1 1 0,-1 0 0,1 0 0,0 0 0,-1 0 0,1 0 0,0 0 1,-1 0-1,1 0 0,-1 0 0,1 0 0,0 0 0,-1 1 0,1-1 0,-1 0 0,1 0 0,0 1 1,-1-1-1,1 0 0,-1 1 0,1-1 0,-1 0 0,1 1 0,-1-1 0,1 1 0,-1-1 1,0 1-1,1-1 0,-1 1 0,0-1 0,1 1 0,-1-1 0,0 1 0,0 0 0,1-1 1,-1 1-1,0-1 0,0 1 0,0 0 0,0-1 0,0 1 0,0 0 0,0-1 0,0 1 1,0-1-1,0 1 0,0 0 0,0 0 6,6 14-18,0 0 0,0 1 0,-2 0 0,0 0 0,0 0 0,-2 0 0,0 1 0,-1-1 0,0 1 0,-2-1 1,0 1-1,-1-1 0,0 1 0,-1-1 0,-1 0 0,-1 0 0,-1 1 18,-1 4 18,-2 0 1,0-1 0,-1 0-1,-1-1 1,-1 0 0,-1-1-1,0 0 1,-1-1 0,-1-1-1,-1 0 1,0-1 0,-8 5-19,-54 31-998,112-67-3311,-1 1 259</inkml:trace>
  <inkml:trace contextRef="#ctx0" brushRef="#br1" timeOffset="196415.955">19099 8277 4665,'20'13'8385,"-13"35"-4962,-6-34-3020,15 364 3231,-6-326-3154,-3-56-224,27-134 503,-31 106-694,-1 1 0,-1-1 1,-2 0-1,-2 0 0,0 0 1,-6-16-66,7 33 2,-1 1 1,-1-1-1,0 1 0,-1 0 1,0 0-1,-2 0 0,1 1 1,-2 0-1,-6-9-2,13 21-2,1 1 0,-1-1 0,1 1 0,-1-1 0,0 1-1,1-1 1,-1 1 0,0 0 0,1-1 0,-1 1 0,0 0 0,0-1 0,1 1-1,-1 0 1,0 0 0,0 0 0,1 0 0,-1 0 0,0 0 0,0 0 0,1 0-1,-1 0 1,0 0 0,0 0 0,0 1 0,1-1 0,-1 0 0,0 1 0,1-1-1,-1 0 1,0 1 0,1-1 0,-1 1 0,0-1 0,1 1 0,-1-1 0,1 1 0,-1-1-1,1 1 1,-1-1 0,1 1 0,-1 0 0,1-1 0,0 1 0,-1 0 0,1 0-1,0-1 1,0 1 0,-1 0 0,1 0 0,0-1 0,0 1 0,0 0 0,0 0-1,0 0 1,0-1 0,0 1 0,0 0 0,0 0 0,1-1 0,-1 1 0,0 0 0,0 0-1,1-1 1,-1 1 0,0 0 2,0 9-7,0 0 1,0 0-1,1 0 0,0-1 0,0 1 0,1 0 1,1-1-1,-1 1 0,2-1 0,-1 0 0,4 7 7,-6-15 0,-1 0-1,0 0 0,1 0 0,-1 0 1,1 0-1,-1 0 0,1 0 0,0 0 1,-1 0-1,1 0 0,0 0 0,0-1 0,-1 1 1,1 0-1,0-1 0,0 1 0,0 0 1,0-1-1,0 1 0,0-1 0,0 1 1,0-1-1,0 0 0,0 1 0,0-1 1,0 0-1,1 0 0,-1 0 0,0 0 1,0 0-1,0 0 0,0 0 0,0 0 0,0 0 1,0 0-1,1-1 0,-1 1 0,0 0 1,0-1-1,0 1 0,0-1 0,0 1 1,0-1-1,0 1 0,-1-1 0,2 0 1,33-47 41,57-156 192,-92 202-232,0 1-1,0 0-1,0 0 0,0 0 0,0 0 1,0-1-1,0 1 0,1 0 1,-1 0-1,0 0 0,0 0 0,1 0 1,-1 0-1,1 0 0,-1 0 1,1 0-1,-1 0 0,1 0 0,0 0 1,0 0-1,-1 0 0,1 1 1,0-1-1,0 0 0,0 0 0,0 1 1,0-1-1,0 0 0,0 1 1,0-1-1,0 1 0,0 0 0,0-1 1,0 1-1,0 0 0,0 0 1,0-1-1,0 1 0,0 0 0,1 0 1,-1 0-1,0 0 0,0 1 1,0-1-1,0 0 0,0 0 0,0 1 1,0-1-1,0 0 0,0 1 1,0-1-1,0 1 0,0 0 1,0-1-1,0 1 1,13 25-31,-2 0 0,-1 0-1,-1 2 1,-2-1 0,6 29 31,-4-19-8,39 146 85,-37-152-34,-12-32-70,0 1 0,0 0 0,0-1 0,1 1 1,-1-1-1,0 1 0,0-1 0,0 1 0,0 0 0,0-1 0,0 1 1,1-1-1,-1 1 0,0 0 0,0-1 0,1 1 0,-1 0 0,0-1 1,0 1-1,1 0 0,-1-1 0,0 1 0,1 0 0,-1 0 1,0-1-1,1 1 0,-1 0 0,1 0 0,-1 0 0,0-1 0,1 1 1,-1 0-1,1 0 0,-1 0 0,1 0 0,-1 0 0,0 0 0,1 0 1,-1 0-1,1 0 0,-1 0 0,1 0 0,-1 0 0,0 0 0,1 1 1,-1-1-1,1 0 0,-1 0 0,0 0 0,1 1 0,-1-1 1,1 0-1,-1 0 0,0 1 0,1-1 0,-1 0 0,0 1 0,0-1 1,1 0-1,-1 1 0,0-1 0,0 0 0,1 1 0,-1-1 0,0 1 1,0-1-1,0 1 27,9-94-8115,-9 23 2077</inkml:trace>
  <inkml:trace contextRef="#ctx0" brushRef="#br1" timeOffset="196765.772">19412 8030 9274,'8'-15'3817,"2"3"480,4-2-2177,-2 4-856,-3 4-255,-4 2-553,1 4-128,-2 2-448,4 3-4385,-1-2 1480</inkml:trace>
  <inkml:trace contextRef="#ctx0" brushRef="#br1" timeOffset="197082.278">19675 7357 11851,'40'55'6302,"-30"-31"-6143,-1 1 0,0 0 0,-2 0 0,-1 0 1,0 8-160,-4-21 332,26 166 520,15 70 128,-42-247-986,4 19 222,-3-26 522,-48-322 1082,28 246-1791,-3 0-1,-4 1 0,-30-64-28,36 105-38,12 29-16,7 19-42,50 95-128,-42-90 212,-5-8 6,64 86-65,-63-88 70,0 1-1,0 0 1,0-1-1,0 0 1,0 0 0,1 0-1,-1 0 1,1-1-1,0 0 1,0 0-1,0 0 1,0 0-1,0-1 1,0 0-1,0 0 1,0 0-1,1-1 1,-1 0-1,0 0 1,5 0 1,5-6 8,1 0 1,-1 0-1,0-2 1,0 0-1,-1 0 1,0-2 0,0 1-1,-1-2 1,0 0-1,-1 0 1,-1-1-1,6-7-8,9-9 39,-1-1 0,-2 0-1,-1-2 1,-1-1 0,-1-1-1,9-23-38,-21 32-36,-12 41-180,-4 49-84,3 0-1,3 0 1,3 0-1,2 1 0,5 6 301,-1 15-2990,-4-16-1392</inkml:trace>
  <inkml:trace contextRef="#ctx0" brushRef="#br1" timeOffset="197874.569">9516 13005 8306,'-3'9'1824,"2"8"769,-1-5-2441,2 0-88,-1-1-24,-1-2-16,1-6 8,-4 2 16,-1-2 224,-7 3-2881,-6 4 1065</inkml:trace>
  <inkml:trace contextRef="#ctx0" brushRef="#br1" timeOffset="198367.054">9383 13104 8474,'-20'67'6544,"9"37"-5040,10-97-1278,-2 146 2330,10 66-2556,-2-98 472,-2-21 88,-1-79-300,5-35 303,-2-98-195,-5 1 1,-8-49-369,-1-44 71,12 143-32,1 73-66,4 92 218,-3-1 0,-6 1 0,-4 0 0,-4-1 0,-15 58-191,52-339 574,44-356-797,-61 401-370,-8 126 116,-1 29 276,-6 110-4631,-4-46 1477</inkml:trace>
  <inkml:trace contextRef="#ctx0" brushRef="#br1" timeOffset="202025.7">20295 6656 1960,'5'13'2729,"-1"10"-401,5 16 129,0 8-753,2 14-71,1 3-649,0 7 24,-4-10-272,-1 1-64,-2-16-295,4-5-57,-4-20-432,2-26-3241,2-25 1040</inkml:trace>
  <inkml:trace contextRef="#ctx0" brushRef="#br1" timeOffset="202749.876">20680 7086 8482,'2'-9'2784,"-1"5"593,1 5-2169,0 5-495,2 16-89,2 3-304,2 13-88,2 2-120,2 1 24,1-5-56,2-1 8,-3-9-40,2-2 56,-4-6-120,1-6-624,-5-2-264,-3-6-2753,-6 5 152</inkml:trace>
  <inkml:trace contextRef="#ctx0" brushRef="#br1" timeOffset="203098.705">20564 7344 6913,'-13'-12'4249,"9"5"-256,1 1-920,4 1-1857,15-3-184,0 1-560,15-2-175,8-6-249,13-2 24,-1-6 0,13 5-649,-11-5-727,-3-6-2969,-20 4 80</inkml:trace>
  <inkml:trace contextRef="#ctx0" brushRef="#br1" timeOffset="204955.541">21152 6842 4185,'-1'-7'1083,"-5"-33"3685,-3 15 1598,33 104-4611,174 581 976,-198-648-1124,-13-36-556,-19-55-894,2-1-1,5-2 1,2-1-1,5-1 0,3 0 1,4-1-1,2-29-156,9 105-4,-2-9-29,1 1 1,1-1 0,0 0 0,2 0 0,0 0 0,1 1 0,0-1 0,2 1 0,3-10 32,-6 25-14,-1-1-1,0 0 1,1 0 0,-1 1 0,1-1 0,0 1 0,0 0-1,0-1 1,0 1 0,0 0 0,1 0 0,-1 0-1,0 1 1,1-1 0,0 1 0,-1-1 0,1 1-1,0 0 1,0 0 0,0 0 0,-1 0 0,1 0-1,0 1 1,0-1 0,0 1 0,0 0 0,0 0-1,0 0 1,0 0 0,0 1 0,0-1 0,0 1-1,0 0 1,0-1 0,0 1 0,0 1 0,0-1 0,-1 0-1,1 1 1,0-1 0,-1 1 0,1 1 14,7 2-18,0 2-1,-1-1 1,0 1 0,0 1 0,0-1 0,-1 2 0,-1-1 0,1 1 0,-1 0-1,-1 0 1,0 1 0,0 0 0,-1 0 0,0 1 0,0-1 0,-1 1-1,-1 0 1,0 0 0,-1 0 0,0 1 0,0-1 0,-1 0 0,-1 1-1,0-1 1,-1 5 18,-3 0 26,-1 0 0,-1 0-1,-1 0 1,0-1-1,-1 0 1,-1 0 0,0-1-1,-1 0 1,-1-1 0,0 0-1,0-1 1,-1 0-1,-1-1 1,-13 10-26,-51 19 345,75-39-375,1-1-1,0 1 1,0-1-1,0 0 1,0 0-1,-1 1 1,1-1-1,0 0 1,0 0-1,0 0 1,-1 0-1,1-1 0,0 1 1,0 0-1,-1 0 1,1-1-1,0 1 1,0-1-1,0 1 1,0-1-1,0 1 1,0-1-1,0 0 0,0 1 1,0-1-1,0 0 1,0 0-1,0 0 1,0 0 30,8-34-4553,22-2-497,8-1-1519</inkml:trace>
  <inkml:trace contextRef="#ctx0" brushRef="#br1" timeOffset="205788.255">21724 6633 5737,'-25'-74'8788,"24"72"-8657,0 0 0,0 0 0,0 0 0,0 1-1,-1-1 1,1 0 0,0 1 0,-1-1 0,1 1 0,-1-1-1,0 1 1,1 0 0,-1 0 0,0 0 0,0 0 0,0 0-1,0 0 1,0 0 0,0 1 0,0-1 0,0 0 0,0 1-1,0 0 1,0 0 0,0-1 0,0 1 0,0 1-1,-1-1 1,1 0 0,0 0 0,0 1 0,0-1 0,0 1-1,-1 0-130,-8 6 105,2 0 0,-1 1 0,1 0 0,0 0 0,1 1 0,0 0 0,0 1 0,1-1 0,1 1 0,-1 1 0,1 0 0,1-1 0,0 2 0,-3 9-105,-7 14 173,0 1-1,3-1 0,1 2 1,1 0-1,2 0 1,2 1-1,1 0 1,3 0-1,1 31-172,0-65 15,1 1 0,0 0 0,0-1 0,0 1 0,0-1-1,1 1 1,0-1 0,0 1 0,0-1 0,1 0 0,-1 1 0,1-1-1,0 0 1,0 0 0,1 0 0,-1 0 0,1 0 0,0-1 0,0 1-1,0-1 1,0 0 0,1 0 0,-1 0 0,1 0 0,0-1 0,0 1-1,0-1 1,0 0 0,2 0-15,3-1 11,0-2 0,0 1-1,1-1 1,-1-1 0,0 1 0,0-2-1,0 1 1,-1-1 0,1 0 0,-1-1-1,1 0 1,-1-1 0,0 0 0,-1 0-1,1 0 1,-1-1 0,5-5-11,2 1 26,0-1-1,-1-1 1,-1 0 0,1-1 0,-2 0-1,0-1 1,-1 0 0,0-1 0,-1 0-1,-1 0 1,0-1 0,-1 0 0,2-8-26,-2-27 100,-6 50-94,-1-1 1,0 1-1,0 0 1,0-1-1,0 1 1,0 0-1,-1 0 1,1-1 0,0 1-1,-1 0 1,1 0-1,0-1 1,-1 1-1,1 0 1,-1 0-1,0 0 1,1 0 0,-1 0-1,0 0 1,0 0-1,0 0 1,0 0-1,0 0 1,0 0-1,0 1 1,0-1 0,0 0-1,0 1 1,0-1-1,0 0 1,0 1-1,-1 0 1,1-1-1,0 1 1,-1 0-7,-2 1 10,-1 0 1,1 0-1,0 1 0,-1 0 0,1 0 1,0 0-1,0 0 0,1 1 0,-1 0 1,0-1-1,1 1 0,0 1 1,0-1-1,-1 0 0,2 1 0,-1 0 1,-1 1-11,-9 11 47,1 0 0,1 1 0,0 0 0,1 0 0,1 2 0,0-1-1,2 1 1,0 0 0,-2 11-47,9-30 2,-1 0 0,1 0-1,0 1 1,0-1 0,0 0-1,-1 0 1,1 1 0,0-1-1,0 0 1,0 1 0,0-1-1,0 0 1,0 1 0,0-1-1,0 0 1,-1 1 0,1-1-1,0 0 1,0 1-1,0-1 1,0 0 0,1 1-1,-1-1 1,0 0 0,0 0-1,0 1 1,0-1 0,0 0-1,0 1 1,0-1 0,1 0-1,-1 1 1,0-1 0,0 0-1,0 0 1,1 1 0,-1-1-1,0 0 1,0 0 0,1 0-1,-1 1 1,0-1-1,0 0 1,1 0 0,-1 0-1,0 0 1,1 0 0,-1 1-1,0-1 1,1 0 0,-1 0-1,0 0 1,1 0 0,-1 0-1,0 0 1,1 0 0,-1 0-1,0 0 1,1 0 0,-1 0-1,0-1 1,0 1 0,1 0-1,-1 0 1,0 0-1,1 0 1,-1 0 0,0-1-1,1 1-1,19-16 28,135-194-636,-155 209 552,1-1 0,-1 1 0,1 0 0,-1-1 0,1 1 0,0 0 0,0 0 0,-1 0 0,1-1 0,0 1 0,0 0 0,0 0 0,0 0-1,0 0 1,0 1 0,1-1 0,-1 0 0,0 0 0,0 1 0,1-1 0,-1 1 0,0-1 0,1 1 0,-1-1 0,0 1 0,1 0 0,-1 0 0,0-1 0,1 1 0,-1 0 0,1 0 0,-1 1 0,1-1 0,-1 0 0,0 0 0,1 1 0,-1-1 0,0 1 0,1-1 0,-1 1 0,0-1 0,0 1 0,1 0 0,-1 0 0,0 0 0,0 0 0,0-1 0,0 1 0,0 1 56,14 70-3560,-12-34-495,4-18 925</inkml:trace>
  <inkml:trace contextRef="#ctx0" brushRef="#br1" timeOffset="206111.021">21966 6373 8506,'-10'16'3937,"6"-1"-153,-1 6-1511,2 3-1809,5-3-120,1-7-152,4-11-232,9-9-552,9-18-3329,3-8 761</inkml:trace>
  <inkml:trace contextRef="#ctx0" brushRef="#br1" timeOffset="206533.771">22336 5854 8738,'-37'-15'7586,"-4"21"-4523,-31 35-1894,58-30-1120,1 1-1,-1 0 0,2 1 0,0 0 1,1 1-1,0 1 0,1 0 0,1 0 1,0 1-1,1 0 0,1 0 0,0 1 1,1-1-1,1 2 0,1-1 1,0 1-1,1-1 0,1 1 0,1 0 1,0 0-1,2 0 0,0 0 0,1-1 1,0 1-1,2 0 0,0-1 0,5 14-48,-6-24 5,1 1 0,0-1-1,0 0 1,0 0-1,1-1 1,0 1-1,1-1 1,-1 0 0,1-1-1,0 1 1,1-1-1,-1 0 1,1-1 0,0 0-1,0 0 1,0 0-1,1-1 1,-1 0 0,1 0-1,0-1 1,0 0-1,0 0 1,0-1-1,0 0 1,0 0 0,0-1-1,0 0 1,0-1-1,0 0 1,0 0 0,0 0-1,0-1 1,0-1-1,7-2-4,-1 0 23,0 0-1,-1-1 0,0-1 0,0 0 0,-1 0 0,1-2 0,-2 1 1,1-1-1,-1-1 0,6-7-22,-12 11 27,0 1-1,0-1 1,0 0 0,-1-1-1,0 1 1,0-1 0,-1 0-1,0 0 1,0 0 0,0 0-1,-1 0 1,0-1 0,-1 1-1,1-1 1,-2 1 0,1-1-1,-1 1 1,0-1 0,0 0-1,-1 1 1,-1-3-27,1 7 23,0 0 0,0 0 0,-1 0 1,0 1-1,1-1 0,-1 1 0,0-1 0,0 1 1,-1 0-1,1 0 0,0-1 0,-1 2 0,1-1 1,-1 0-1,0 0 0,1 1 0,-1 0 0,0-1 1,0 1-1,0 0 0,0 0 0,0 1 0,0-1 1,0 1-1,0-1 0,-1 1 0,1 0 0,0 0 1,0 1-1,0-1 0,0 1 0,0-1 0,0 1 1,0 0-1,0 0 0,0 0 0,0 0 0,-2 2-23,-8 2 33,1 1 0,-1 0 0,1 1-1,1 0 1,-1 1 0,1 0-1,1 1 1,-1 0 0,2 1 0,-1 0-1,1 1 1,1 0 0,-6 8-33,13-18 2,-1 1 0,1-1-1,0 0 1,-1 1 0,1-1 0,0 1 0,0-1 0,0 1-1,0 0 1,0-1 0,1 1 0,-1 0 0,0-1 0,1 1 0,-1 0-1,1 0 1,0 0 0,0 0 0,-1 0 0,1-1 0,1 1 0,-1 0-1,0 0 1,0 0 0,1 0 0,-1 0 0,0-1 0,1 1 0,0 0-1,0 0 1,-1-1 0,1 1 0,0 0 0,0-1 0,0 1 0,1-1-1,-1 1 1,0-1 0,1 0 0,-1 0 0,1 1-2,6-3 0,0 1 0,0-1 0,0 0 0,0-1 0,-1 0 0,1 0 0,0-1 1,-1 0-1,1 0 0,-1-1 0,0 0 0,0 0 0,0 0 0,-1-1 0,6-6 0,32-24 30,-3-1-1,0-3 0,12-18-29,66-62-232,-101 112-34,-19 29 116,-5 12 56,-1 4 80,1 0-1,2 0 1,2 0 0,1 1-1,2-1 1,3 10 14,-4-44-138,0 0-1,1 0 1,-1 0-1,1-1 1,0 1 0,1 0-1,-1 0 1,0-1-1,1 1 1,0-1 0,0 0-1,0 1 1,0-1-1,3 2 139,8-2-4139</inkml:trace>
  <inkml:trace contextRef="#ctx0" brushRef="#br1" timeOffset="211132.6">22641 5275 10754,'-1'8'5146,"6"12"-4423,-4-19-606,81 273 695,-70-250 46,-4-37 940,-5-13-1348,-2-1 0,-1 1-1,-2 0 1,0 0 0,-3-7-450,5 26 20,-1 1 0,0-1 0,0 0 0,0 1 0,-1-1 0,0 1 0,0-1 0,-1 1 1,0 0-1,0 0 0,0 0 0,-1 0 0,0 1 0,0-1 0,0 1 0,-1 0 0,-1-1-20,5 7-2,0-1-1,-1 0 1,1 1-1,0-1 1,0 1 0,-1-1-1,1 1 1,0-1-1,0 1 1,0 0-1,0 0 1,-1-1-1,1 1 1,0 0-1,1 0 1,-1 0 0,0 0-1,0 1 1,0-1-1,1 0 1,-1 0-1,0 0 1,1 1-1,-1-1 1,1 0-1,0 0 1,-1 1 0,1-1-1,0 0 1,0 1-1,0-1 1,0 0-1,0 1 1,0-1-1,0 1 1,0-1 0,0 0-1,1 0 1,-1 1-1,1-1 1,-1 0-1,1 1 1,-1-1 2,0 5-7,-2 17 12,2 0 0,0 1 0,1-1 0,1 0 0,2 0 0,5 19-5,1-23 0,0-35 33,-1-26 61,-2-1 0,-2 1 1,-1-38-95,-9-25 230,-2 133-272,15 206-89,0-202-5340,-3-32 1528</inkml:trace>
  <inkml:trace contextRef="#ctx0" brushRef="#br1" timeOffset="221494.154">9268 13160 5545,'-9'-58'8787,"13"100"-7629,12 409 84,-15-345-974,3-28 340,0-72-50,1-18-298,-4 10-203,20-71 312,-3-2 0,-3 0 0,0-32-369,-12 89 29,16-171 42,-19 178-131,-2 25 17,-25 332-4,29-273 78,-2-73-30,0 0 0,0 1 0,1-1 0,-1 0 1,0 1-1,1-1 0,-1 0 0,0 0 0,1 1 0,-1-1 1,0 0-1,1 0 0,-1 0 0,1 1 0,-1-1 0,1 0 1,-1 0-1,0 0 0,1 0 0,-1 0 0,1 0 0,-1 0 0,1 0 1,-1 0-1,0 0 0,1 0 0,-1 0 0,1 0 0,-1 0 1,1 0-1,-1-1 0,0 1 0,1 0 0,-1 0 0,1 0 1,-1-1-1,0 1 0,1 0 0,-1 0 0,0-1 0,1 1 0,-1 0 1,0-1-1,0 1 0,1 0 0,-1-1 0,0 1 0,0-1 1,0 1-1,1 0 0,-1-1 0,0 1 0,0-1 0,0 1 1,0-1-1,0 1 0,0 0 0,0-1 0,0 1 0,0-1 0,0 1 1,0-1-1,0 1 0,0 0 0,0-1 0,0 1 0,-1-1 1,1 1-1,0-1-1,0 1 1,38-143 205,-34 126-192,0-1 1,-2 1 0,0-1 0,-1 0 0,-1 1 0,-1-16-15,-4 32-83,-25 103-270,-6 118-2738,28-163 462,-1 1-1176</inkml:trace>
  <inkml:trace contextRef="#ctx0" brushRef="#br1" timeOffset="221796.804">9218 10945 4673,'-14'15'8324,"-23"-18"-4515,13-12-2347,22 12-1379,-1 1-1,0 0 0,0 0 0,0 0 0,0 1 0,-1-1 0,1 1 0,0-1 0,-1 1 0,1 0 1,0 1-1,-1-1 0,0 0 0,1 1 0,-1 0 0,1 0 0,-2 0-82,-114 22 696,-78-23-506,123-4-173,-137 2 247,-92 24 392,53 6-546,79-16-68,0-8 0,0-7 0,-58-13-42,103 13-3,0 6 1,0 5-1,-27 10 3,24-3-11,1-5 0,-127-9 11,-238-51 56,158 38-50,-2 16-10,-12 8 27,-11-18-28,-23 8-13,-6 24 8,13 24 20,287-35-6,0-4 0,-65-1-4,89-11 5,1-3-1,1-3 1,-55-14-5,-198-44-15,232 52 20,0 3 1,-71 2-6,-145 17-23,218-4 29,1-5 0,-1-2-1,-79-15-5,156 17-52,4 0 32,0 1 1,-1-1-1,1 1 1,0-1-1,-1 1 1,1-1-1,0 1 1,-1 0-1,1 0 1,-1 0-1,1 0 1,0 0-1,-1 0 0,1 0 1,-1 0-1,1 1 1,0-1-1,-1 0 1,1 1-1,0-1 1,-1 1-1,1 0 1,0-1-1,0 1 1,-1 0-1,1 0 1,0-1-1,0 1 1,0 0-1,0 0 1,0 0-1,0 1 1,1-1-1,-1 0 1,0 0-1,0 0 0,1 1 20,1 18-1468,4-1-2297</inkml:trace>
  <inkml:trace contextRef="#ctx0" brushRef="#br1" timeOffset="221797.804">17772 8010 4217,'-1'-5'304,"0"0"0,-1 0 0,1 0 0,-1 0 0,0 1 1,0-1-1,-1 0 0,1 1 0,-1-1 0,0 1 0,0 0 0,-1 0 0,1 0 1,-1 1-1,0-1 0,0 1 0,0 0 0,0 0 0,0 0 0,-1 0 0,0 1 1,1 0-1,-1 0 0,0 0 0,-5-1-304,-2 3 134,1 1-1,-1 0 1,0 1 0,0 0-1,1 1 1,-1 0 0,1 1 0,0 0-1,0 1 1,0 0 0,1 0-1,-1 1 1,1 1 0,1 0 0,-7 6-134,-15 11 64,2 1 0,0 2 0,2 1 0,-24 31-64,4 0 87,2 1 0,4 3 0,2 2 1,2 1-1,-23 63-87,26-49 154,3 2 1,4 0 0,-12 68-155,27-82 62,2 1 0,4 0 0,2 1 0,4-1 0,3 0 1,2 1-1,12 52-62,-8-86 8,0-1 0,3 0 1,1 0-1,1-1 0,2-1 1,1 0-1,2-1 0,5 6-8,-14-23 4,0 0-1,0-1 0,1 0 1,1-1-1,0 0 0,1-1 0,1-1 1,0 0-1,0 0 0,1-1 1,0-1-1,1-1 0,0 0 1,0-1-1,1-1 0,-1 0 0,1-1 1,1-1-1,-1-1 0,1 0 1,2-1-4,5-4 17,0 0-1,0-2 1,-1 0 0,1-2 0,-2-1 0,1-1 0,-1-1 0,0 0 0,0-2 0,-1-1 0,-1-1 0,0 0 0,-1-2 0,0 0-1,-1-2 1,4-5-17,32-31 156,-3-3 0,-2-2 0,-2-2 1,-2-5-157,5-8 333,-3-2 0,-4-2 1,-3-2-1,-3-1 1,25-81-334,-45 109 215,-2 0 1,-3-1 0,-2-1 0,-2 0 0,-2-1 0,-3 0 0,-3 0 0,-2-26-216,-1 60 50,-1 0 1,0 1 0,-2 0 0,0 0 0,-2 0 0,0 0 0,0 1 0,-2 0 0,-1 1 0,0 0 0,-1 0 0,-1 1-1,-1 1 1,0 0 0,-1 0 0,-1 2 0,-6-6-51,2 6-50,0 1 1,-1 1-1,-1 0 1,0 2-1,0 0 0,-1 1 1,0 2-1,-1 0 1,1 1-1,-1 1 0,-1 1 1,1 2-1,0 0 1,-1 1-1,-5 2 50,-11 2-864,0 1 0,1 3-1,0 1 1,1 2 0,0 1 0,-20 10 864,-90 40-3936</inkml:trace>
  <inkml:trace contextRef="#ctx0" brushRef="#br1" timeOffset="222603.01">18518 9344 9690,'3'5'6045,"11"17"-3607,-4-18-2373,0 0-1,1-1 1,0 0-1,0-1 1,0 0-1,0-1 1,0-1-1,0 1 1,0-2-1,0 1 1,0-1-1,0-1 1,-1 0-1,7-3-64,238-70 208,-195 53-185,2 3 0,0 2 0,1 3 0,19 0-23,-64 12 0,1 1-1,0 1 1,0 0-1,0 1 1,-1 1-1,1 1 1,-1 1-1,1 0 1,-1 1-1,0 2 1,11 4 0,-26-9-59,0-1-1,-1 1 1,1-1 0,0 1 0,-1 0 0,1 0 0,-1 0 0,0 1-1,0-1 1,0 1 0,0-1 0,0 1 0,0-1 0,0 1-1,-1 0 1,0 0 0,1 2 59,-11 30-4714,-8-17 1065</inkml:trace>
  <inkml:trace contextRef="#ctx0" brushRef="#br1" timeOffset="222845.905">19520 8880 10626,'23'-37'6328,"-21"35"-6223,0 0 0,0 0 0,0 0 0,0 1 0,1-1 0,-1 1 0,0-1 0,1 1 0,-1 0 0,1 0 0,0 0-1,-1 0 1,1 1 0,0-1 0,-1 1 0,1-1 0,0 1 0,0 0 0,0 0 0,-1 0 0,1 1 0,0-1-105,8 3 50,0 1 0,-1 0 0,1 1 0,-1 0 0,0 0-1,0 1 1,-1 0 0,0 1 0,0 0 0,0 1 0,6 7-50,-8-10 10,0 1-1,0 0 0,-1 1 1,0-1-1,0 1 0,0 1 1,-1-1-1,0 1 0,0 0 1,-1 0-1,0 0 0,0 1 1,-1 0-1,0-1 0,-1 1 1,0 0-1,0 0 0,-1 0 1,0 0-1,-1 1 0,0-1 1,0 0-1,-1 0 0,0 0 1,-1 0-1,0 0 0,-1 1-9,-8 15 113,-1-1 0,-1-1-1,-1 0 1,-1-1-1,-1 0 1,-4 1-113,-18 28 231,-77 118-403,110-166-3182,5-13 232</inkml:trace>
  <inkml:trace contextRef="#ctx0" brushRef="#br1" timeOffset="223422.825">20568 8812 8338,'-2'-67'6189,"2"66"-6124,0 1 0,0-1 0,0 1 0,0-1 0,0 0-1,-1 1 1,1-1 0,0 1 0,0-1 0,0 1 0,-1-1 0,1 1 0,0-1 0,-1 1-1,1-1 1,0 1 0,-1-1 0,1 1 0,-1-1 0,1 1 0,-1-1 0,1 1 0,-1 0-1,1-1 1,-1 1 0,1 0 0,-1 0 0,1-1 0,-1 1 0,1 0 0,-1 0 0,0 0-1,1 0 1,-1 0 0,1 0 0,-1 0 0,0 0 0,1 0 0,-1 0 0,1 0 0,-1 0-1,0 0 1,1 0 0,-1 0 0,1 1 0,-1-1 0,1 0 0,-1 1 0,1-1 0,-1 0-1,1 1 1,-1-1 0,1 0 0,-1 1-65,-29 26 1720,10-1-1591,1 0 0,2 2 0,1 0 0,1 0 0,1 2 0,2 0 0,0 0 0,3 1 0,-4 21-129,11-47 0,1 0 0,0 0-1,0 1 1,0-1-1,1 0 1,-1 1-1,1-1 1,1 0-1,-1 1 1,1-1 0,0 0-1,0 0 1,1 1-1,-1-1 1,3 4 0,-3-8-1,1 0 0,-1 0 0,1 0 0,-1 0 1,1 0-1,0-1 0,-1 1 0,1-1 0,0 1 0,0-1 0,-1 1 1,1-1-1,0 0 0,0 0 0,-1 0 0,1 0 0,0 0 0,0 0 1,0-1-1,-1 1 0,1-1 0,0 1 0,-1-1 0,1 1 1,0-1-1,-1 0 0,1 0 0,-1 0 0,1 0 0,-1 0 0,0 0 1,1 0-1,-1-1 0,0 1 0,0 0 0,1-1 1,9-9 5,0-1 1,0 0-1,-2-1 0,1-1 1,-1 1-1,-1-1 1,-1 0-1,0-2-5,3-3 4,35-71 41,-4-2 1,-4-2 0,-4-2 0,1-19-46,-10-17 81,-27 111-113,-7 32-63,1 14 40,1 0-1,2 0 0,0 1 1,-2 26 55,4-26-14,-3 15 31,1 1-1,2 0 1,2 0 0,2 0-1,2 0 1,6 36-17,-8-77-1,0 4-6,1 1 1,0 0-1,0-1 0,1 0 0,-1 1 0,1-1 1,0 0-1,1 0 0,-1 0 0,1 0 1,0 0-1,0-1 0,1 1 0,-1-1 0,5 4 7,-6-8-74,0 1 0,0-1-1,0 0 1,0 1-1,0-1 1,0 0-1,1 0 1,-1 0-1,0-1 1,0 1-1,0 0 1,0-1-1,0 0 1,0 1-1,0-1 1,0 0-1,0 0 1,0 0 0,0 0-1,0 0 1,0-1-1,-1 1 1,1-1-1,-1 1 1,1-1-1,-1 1 1,1-1-1,-1 0 1,0 0-1,0 1 1,0-2 74,34-48-3690,-2-10-386</inkml:trace>
  <inkml:trace contextRef="#ctx0" brushRef="#br1" timeOffset="224418.248">21029 8576 9042,'-18'48'5683,"-22"19"-2300,13-25-2487,-26 59 290,53-100-1187,0-1 0,-1 0 1,1 1-1,0-1 0,-1 0 1,1 1-1,0-1 0,0 1 1,-1-1-1,1 0 0,0 1 1,0-1-1,0 1 0,0-1 1,0 1-1,-1-1 0,1 1 1,0-1-1,0 1 0,0-1 1,0 1-1,0-1 0,0 1 1,1-1-1,-1 1 0,0-1 1,0 0-1,0 1 0,0-1 1,0 1-1,1-1 0,-1 1 1,0-1-1,0 0 0,1 1 1,-1-1-1,0 0 0,1 1 1,-1-1-1,0 0 0,1 1 1,-1-1-1,1 0 0,-1 0 1,1 1-1,-1-1 0,0 0 1,1 0-1,-1 0 0,1 0 1,-1 1-1,1-1 0,-1 0 1,1 0-1,-1 0 0,1 0 1,0 0 0,26-15-58,50-82 196,-31 31-22,-45 65-117,0 0 0,0-1 0,0 1 0,0 0 0,0 0 0,0 0 0,0 0 0,0 0 0,1 0 0,-1 0 0,0 0 0,1 1 0,-1-1 0,0 0 0,1 1 0,-1-1 0,1 1 0,-1-1 0,1 1 0,-1 0 0,1 0 0,0 0 0,-1 0 0,1 0 0,-1 0 0,1 0 0,-1 0 0,1 1 0,-1-1 0,1 0 0,-1 1 0,1-1 0,-1 1 0,0 0 0,1 0 0,-1-1 0,0 1 0,1 0 0,-1 0 0,0 0 0,0 0 0,0 1 1,41 55-35,-38-49 46,22 33 49,-25-41-59,0 1 1,0-1-1,0 0 1,-1 1-1,1-1 1,0 0-1,0 0 1,0 1 0,0-1-1,0 0 1,0 0-1,0 0 1,0 0-1,0 0 1,0 0-1,0 0 1,0-1-1,0 1 1,0 0 0,-1 0-1,1-1 1,0 1-1,0-1 1,0 1-1,0-1 1,0 1-1,-1-1 1,1 1-1,0-1 1,-1 0-1,1 1 1,0-1 0,-1 0-1,1 0 1,-1 1-1,1-2-1,-1 2 1,17-19 23,-2-1 1,0 0-1,-1-1 1,-1-1-1,8-20-24,7-9 44,19-30 19,-47 81-64,0-1 1,-1 1-1,1 0 0,0-1 0,0 1 1,0-1-1,0 1 0,0 0 0,0-1 0,0 1 1,0-1-1,0 1 0,0-1 0,0 1 1,0 0-1,0-1 0,0 1 0,1-1 1,-1 1-1,0 0 0,0-1 0,0 1 1,0 0-1,1-1 0,-1 1 0,0 0 1,1-1-1,-1 1 0,0 0 0,0-1 1,1 1-1,-1 0 0,0 0 0,1-1 0,-1 1 1,1 0-1,-1 0 0,0 0 0,1 0 1,-1-1-1,1 1 0,-1 0 0,0 0 1,1 0-1,-1 0 0,1 0 0,-1 0 1,1 0-1,-1 0 0,0 0 0,1 0 1,-1 1-1,1-1 0,-1 0 0,0 0 1,1 0-1,-1 0 0,0 1 0,1-1 0,-1 0 1,1 0-1,-1 1 0,0-1 0,0 0 1,1 0-1,-1 1 1,1 28-79,-1-27 79,-1 12-9,-1-6 20,1-1 0,1 1 0,0 0 1,0-1-1,0 1 0,1 0 0,0-1 1,1 1-1,-1-1 0,1 1 0,3 5-11,-4-13 3,-1 1-1,1-1 1,0 1-1,0-1 0,-1 1 1,1-1-1,0 0 1,0 1-1,0-1 1,0 0-1,-1 0 0,1 1 1,0-1-1,0 0 1,0 0-1,0 0 0,0 0 1,0 0-1,0 0 1,0 0-1,-1-1 0,1 1 1,0 0-1,0 0 1,0-1-1,0 1 1,-1-1-1,1 1 0,0 0 1,0-1-1,-1 1 1,1-1-1,0 0 0,-1 1 1,1-1-1,0 0 1,-1 1-1,1-1 0,-1 0-2,2-1 6,21-19 35,-1-2 0,-1 0-1,-1-1 1,-1-1 0,-1-1 0,-1-1-1,2-8-40,-13 25-7,8 1-125,-13 35 4,-5 12 40,2-17 91,0-1-1,1 1 0,1 0 1,1-1-1,1 1 0,2 8-2,-4-29 1,0 1 0,0 0 0,0 0 0,0 0 0,0 0-1,0-1 1,0 1 0,1 0 0,-1 0 0,0 0 0,1-1 0,-1 1-1,1 0 1,-1 0 0,1-1 0,-1 1 0,1-1 0,-1 1-1,1 0 1,0-1 0,-1 1 0,1-1 0,0 1 0,-1-1 0,1 1-1,0-1 1,0 0 0,-1 1 0,1-1 0,0 0 0,0 0-1,0 0 1,-1 1 0,1-1 0,0 0 0,0 0 0,0 0 0,0 0-1,0 0 1,-1-1 0,1 1 0,0 0 0,0 0 0,0 0-1,-1-1 1,1 1 0,0 0 0,0-1 0,-1 1 0,1-1 0,0 1-1,0-1 0,33-31 66,38-63 60,-71 93-119,16-23-185,-16 24 169,-1 1 1,0 0 0,1 0-1,-1-1 1,0 1-1,1 0 1,-1 0 0,0 0-1,1 0 1,-1-1-1,1 1 1,-1 0 0,1 0-1,-1 0 1,0 0 0,1 0-1,-1 0 1,1 0-1,-1 0 1,1 0 0,-1 0-1,0 0 1,1 0-1,-1 1 1,1-1 0,-1 0-1,0 0 1,1 0 0,-1 0-1,0 1 1,1-1-1,-1 0 1,0 0 0,1 1-1,-1-1 1,0 0-1,1 1 1,-1-1 0,0 0-1,0 1 1,1-1 0,-1 1-1,0-1 1,0 0-1,0 1 1,0-1 0,1 1-1,-1-1 1,0 0 0,0 1-1,0-1 1,0 1-1,0-1 1,0 1 0,0-1-1,0 0 1,0 1-1,0-1 1,-1 1 0,1-1-1,0 0 1,0 1 0,0-1-1,0 1 1,-1-1-1,1 0 1,0 1 8,11 102-309,-11-103 308,-1 0 1,1 1-1,0-1 1,0 1-1,0-1 1,0 0-1,0 1 1,0-1-1,0 1 1,0-1-1,0 0 1,1 1-1,-1-1 1,0 1 0,0-1-1,0 0 1,0 1-1,1-1 1,-1 1-1,0-1 1,0 0-1,1 1 1,-1-1-1,0 0 1,0 0-1,1 1 1,-1-1-1,0 0 1,1 0-1,-1 1 1,0-1 0,1 0-1,-1 0 1,1 0-1,-1 1 1,0-1-1,1 0 1,-1 0-1,1 0 1,-1 0-1,1 0 1,-1 0-1,0 0 1,1 0-1,-1 0 1,1 0-1,-1 0 1,0 0 0,1-1-1,-1 1 1,1 0-1,-1 0 1,0 0-1,1 0 1,-1-1-1,0 1 1,1 0 0,18-21 9,32-82 1,-5-19-591,-4-1 1,-7-3 0,-4 0 0,0-43 580,-24 107-617,-8 38 216,-7 35 221,-22 94 875,4 3-1,-4 53-694,27-146 98,0 0-1,1 0 1,0 0 0,1 0-1,1 0 1,1 0 0,0 0 0,0 0-1,2-1 1,0 1 0,0 0 0,2-1-1,0 0 1,2 4-98,-4-13-26,0-1 0,1 0 0,0 0 0,0 0 0,0 0 0,0-1 1,0 1-1,1-1 0,-1 0 0,1-1 0,0 1 0,0-1 0,0 0 0,0 0 0,0 0 0,1-1 0,-1 0 0,2 0 26,-2 1-112,-3-2 67,0 0 0,-1 0 0,1 1 1,0-1-1,-1 1 0,1-1 0,-1 1 0,1 0 0,-1 0 0,1-1 0,-1 1 0,0 0 0,1 0 0,-1 0 0,0 1 0,1-1 0,-1 0 1,0 0-1,0 1 0,0-1 0,0 1 0,-1-1 0,1 0 0,0 1 0,-1 0 0,1-1 0,0 1 0,-1-1 0,0 1 0,1 0 0,-1-1 1,0 1-1,0 0 0,0-1 0,0 1 0,0 0 0,-1-1 0,1 1 0,0 0 0,-1-1 0,1 1 0,-1 0 0,1-1 0,-1 1 45,-1 2-21,0 0-1,0-1 1,-1 1-1,1-1 1,-1 0-1,1 0 1,-1 0-1,0 0 0,0 0 1,0 0-1,-1-1 1,1 1-1,-1-1 1,1 0-1,-1 0 1,0-1-1,-3 2 22,3-2-43,-1 0 1,1 0-1,-1-1 0,1 0 0,-1 0 1,0 0-1,1 0 0,-1-1 0,1 0 1,0 0-1,-1 0 0,1 0 0,0-1 1,-1 1-1,1-1 0,0 0 0,0 0 1,0-1-1,1 1 0,-1-1 0,1 0 1,-1 0-1,0-2 43,-62-88-859,58 76 1003,0 0 0,2 0 0,0-1 1,1 0-1,1 0 0,0-1 0,0-8-144,4 25 77,-1 0 0,1 0 1,0 0-1,-1 0 0,1 0 1,0 0-1,0 0 0,1 0 1,-1 0-1,0 0 0,1 0 1,-1 0-1,1 0 1,-1 0-1,1 1 0,0-1 1,0 0-1,0 0 0,0 0 1,0 1-1,0-1 0,0 1 1,1-1-1,-1 1 0,1-1 1,-1 1-1,1 0 0,-1 0 1,1 0-1,0 0 0,0-1-77,101-11 1010,-32 2-963,16-2-612,-31 6-2949,-26 6 512</inkml:trace>
  <inkml:trace contextRef="#ctx0" brushRef="#br1" timeOffset="225134.07">22703 7539 7714,'3'0'3524,"2"15"-1152,2 153-343,3 214-306,3-322-849,0-60-493,30-70 334,9-44-318,-5-3 0,2-24-397,-15 44 76,15-35 40,-39 116-100,-5 23-67,-33 196-732,5-69-4129,7-81 1166</inkml:trace>
  <inkml:trace contextRef="#ctx0" brushRef="#br1" timeOffset="225410.443">22959 7898 5193,'23'32'4225,"-12"-3"-936,4 10-9,2-1-2791,4 2-129,-6-13-64,5-6-136,1-12-424,3-15-881,7-9-2319,5-15 159</inkml:trace>
  <inkml:trace contextRef="#ctx0" brushRef="#br1" timeOffset="225829.089">23380 7757 10018,'-43'51'6132,"-3"-4"-4073,-45 55-288,89-99-1715,0-2-36,1 0 0,-1 1 0,1-1-1,-1 0 1,1 1 0,0 0 0,0-1 0,0 1 0,0 0 0,0-1-1,0 1 1,0 0 0,0 0 0,1 0 0,-1 0 0,1 0-1,-1 0 1,1 0 0,0 0 0,0 0 0,0 0 0,0 0 0,0 0-1,0 0 1,1 0 0,-1 0 0,1 0 0,-1-1 0,1 1 0,0 0-1,0 0 1,0 0 0,0 0-20,2-1-3,0-1 1,1 1-1,-1-1 1,1 1-1,-1-1 0,1 0 1,-1-1-1,1 1 0,-1-1 1,0 1-1,1-1 0,-1 0 1,0 0-1,1 0 1,-1-1-1,0 1 0,0-1 1,0 0-1,0 0 0,0 0 1,-1 0-1,1 0 1,0 0-1,-1-1 0,1 0 3,1-1 6,229-207 227,-232 210-230,0 0-5,0-1 0,0 1 0,0-1 0,1 1 0,-1-1 0,0 1 0,0 0 0,1 0 0,-1-1 0,1 1 0,-1 0 0,1 0 1,-1 0-1,1 1 0,0-1 0,-1 0 0,1 1 0,0-1 0,0 1 0,-1-1 0,1 1 0,0 0 0,0 0 0,0 0 0,0 0 0,-1 0 0,1 0 0,0 0 0,0 1 0,0-1 0,-1 1 1,1-1-1,0 1 0,-1 0 0,1-1 0,0 1 0,-1 0 0,1 0 0,-1 0 0,1 1 0,-1-1 0,0 0 0,1 1 2,3 11-9,-1 0 1,-1 0-1,0 0 0,0 0 1,-2 1-1,0-1 0,0 6 9,9 60 81,-10-77-78,0-1-1,0 1 0,0 0 1,0-1-1,0 1 1,0-1-1,1 1 0,-1-1 1,1 1-1,-1 0 1,1-1-1,0 0 0,-1 1 1,1-1-1,0 1 1,0-1-1,0 0 0,0 0 1,0 1-1,0-1 1,0 0-1,1 0 0,-1 0 1,0 0-1,1 0 1,-1 0-1,0-1 0,1 1 1,-1 0-1,1-1 1,-1 1-1,1-1 0,-1 0 1,1 1-1,0-1 1,-1 0-1,1 0 0,-1 0 1,1 0-1,0 0 1,-1 0-1,1-1 0,-1 1 1,1 0-1,0-1-2,9-8 22,-1 0 0,1 0-1,-1-1 1,-1-1 0,0 1-1,-1-2 1,0 1 0,5-11-22,-5 11 10,97-152-87,-105 164 72,0-1-1,0 0 1,0 1 0,0-1 0,0 0 0,0 1-1,0-1 1,0 0 0,0 0 0,1 1 0,-1-1-1,0 0 1,0 1 0,0-1 0,0 0 0,0 0-1,0 1 1,1-1 0,-1 0 0,0 0-1,0 1 1,0-1 0,1 0 0,-1 0 0,0 0-1,0 1 1,1-1 0,-1 0 0,0 0 0,0 0-1,1 0 1,-1 0 0,0 0 0,0 0 0,1 1-1,-1-1 1,0 0 0,1 0 0,-1 0 0,0 0-1,1 0 1,-1 0 0,0 0 0,0 0 0,1-1-1,-1 1 1,0 0 0,1 0 0,-1 0-1,0 0 1,0 0 0,1 0 0,-1-1 0,0 1-1,0 0 1,1 0 0,-1 0 0,0 0 0,0-1-1,0 1 1,1 0 0,-1 0 0,0-1 0,0 1-1,0 0 1,0 0 0,1-1 0,-1 1 0,0 0-1,0-1 6,0 26-167,0-24 157,-1 14-73,0-8 79,0 0-1,1 1 1,0-1-1,0 1 1,0-1-1,1 1 1,0-1 0,1 0-1,-1 1 1,1-1-1,3 7 5,-4-13 0,0 0 0,0 0 0,0 0 0,0 0 0,0 0 0,0 0 0,1 0 0,-1 0 0,0 0 0,1 0 0,-1-1 0,0 1 0,1 0 0,-1-1 0,0 1 0,1-1 0,-1 0 0,1 0 0,-1 1 0,1-1 0,-1 0 0,1 0 0,-1 0 0,1 0 0,-1-1 0,1 1 0,-1 0 0,1-1 0,-1 1 0,1-1 0,-1 1 0,0-1 0,1 0 0,-1 1 0,0-1 0,0 0 0,1 0 0,-1 0 0,0 0 0,0 0 0,0 0 0,45-47-424,-17-18-4330,-22 39 1062</inkml:trace>
  <inkml:trace contextRef="#ctx0" brushRef="#br1" timeOffset="226271.972">24037 7566 9066,'5'7'5400,"0"14"-3958,-4-20-1319,29 249 3353,-9-184-2880,-20-64-588,0 0 1,0-1 0,0 1-1,1-1 1,-1 1 0,1-1-1,-1 0 1,1 0 0,-1 0-1,1 1 1,-1-1 0,1-1-1,0 1 1,0 0 0,0 0-1,-1-1 1,1 1 0,0-1-1,0 1 1,0-1 0,0 0 0,0 0-1,0 0 1,0 0 0,0 0-1,0 0 1,-1-1 0,1 1-1,0 0 1,0-1 0,0 0-1,1 0-8,8-6 27,0 0 0,0-1 0,0 0-1,-1-1 1,0 0 0,-1-1 0,0 0-1,0-1 1,-1 1 0,-1-2 0,1 1-1,-2-1 1,0 0 0,0 0 0,2-9-27,33-104 117,-29 159-242,-6 17 78,12 48 71,-16-97-21,-1 0-1,0-1 1,0 1 0,1-1-1,-1 0 1,1 1 0,-1-1-1,1 0 1,0 0-1,-1 0 1,1 0 0,0 0-1,0 0 1,0-1 0,-1 1-1,1 0 1,0-1 0,0 0-1,0 1 1,0-1 0,0 0-1,0 0 1,0 0-1,0 0 1,0 0 0,0-1-1,0 1 1,0-1 0,0 1-1,0-1 1,0 0 0,0 0-1,-1 1 1,1-1 0,0 0-1,-1-1 1,1 1-1,0 0 1,-1 0 0,0-1-1,1 1 1,-1-1 0,0 1-1,0-1 1,1 0 0,-1 1-1,0-1 1,-1 0-1,1 0-2,80-114 171,-58 77-151,-21 36-15,-2 2-6,-1 0-1,1 0 1,0 0-1,0 1 0,0-1 1,0 0-1,1 0 1,-1 0-1,0 0 1,0 1-1,0-1 0,1 0 1,-1 0-1,0 0 1,1 1-1,-1-1 1,1 0-1,-1 1 1,1-1-1,-1 0 0,1 1 1,-1-1-1,1 1 1,0-1-1,-1 1 1,1-1-1,0 1 0,-1-1 1,1 1-1,0-1 1,0 1-1,-1 0 1,1 0-1,0-1 1,0 1-1,0 0 0,0 0 1,-1 0-1,1 0 1,0 0-1,0 0 1,0 0-1,0 0 0,-1 0 1,1 0-1,0 1 1,0-1-1,0 0 1,-1 1-1,1-1 1,0 0-1,0 1 0,-1-1 1,1 1-1,0-1 1,-1 1-1,1 0 2,15 66-59,-15-54 51,2 0 1,-1 0 0,2-1-1,0 1 1,0-1 0,1 1-1,3 3 8,-8-15-82,1-1-1,-1 1 0,0 0 0,0 0 0,1-1 0,-1 1 0,0 0 1,1-1-1,-1 1 0,1 0 0,-1-1 0,1 1 0,-1-1 0,1 1 1,-1-1-1,1 1 0,0-1 0,-1 1 0,1-1 0,0 1 0,-1-1 1,1 0-1,0 0 0,-1 1 0,1-1 0,0 0 0,0 0 0,0 0 1,-1 0-1,1 0 0,0 0 0,0 0 0,-1 0 0,1 0 0,0 0 1,0 0-1,-1 0 0,1 0 0,0-1 0,0 1 0,-1 0 0,1-1 1,0 1-1,-1 0 0,1-1 0,0 1 0,-1-1 0,1 1 0,-1-1 1,1 1-1,-1-1 0,1 0 0,-1 1 0,1-1 83,15-27-3327</inkml:trace>
  <inkml:trace contextRef="#ctx0" brushRef="#br1" timeOffset="227043.666">24971 7489 7802,'-2'81'9251,"0"-54"-9041,1 0-1,1 1 0,1-1 1,2 0-1,0 0 0,8 23-209,-11-46 9,1-1 0,0 1 1,0-1-1,0 1 0,0-1 0,0 0 0,1 0 0,0 1 0,0-1 0,-1 0 0,2 0 0,-1-1 0,0 1 1,1 0-1,-1-1 0,1 1 0,0-1 0,-1 0 0,1 0 0,0 0 0,1 0 0,-1-1 0,0 1 0,0-1 1,1 0-1,-1 0 0,1 0 0,-1 0 0,1 0 0,-1-1 0,1 0 0,0 0 0,-1 0 0,1 0 1,-1 0-1,1-1 0,-1 1 0,1-1 0,-1 0 0,1 0 0,-1 0 0,0-1 0,1 1 0,-1-1-9,13-11 31,0-1-1,-1-1 0,-1 0 0,-1 0 0,0-1 1,-1-1-1,-1 0 0,0-1 0,5-13-30,84-162 147,-84 166-146,-9 29 13,-2 121 196,-5-116-190,0 9 31,0 1 1,1-1-1,0 0 1,1 0 0,1-1-1,1 1 1,0-1 0,1 1-1,1-1 1,0 0 0,1-1-1,6 9-51,-12-21 12,1 0 0,0 0-1,-1 0 1,1-1-1,0 1 1,0 0 0,0-1-1,0 0 1,0 1 0,1-1-1,-1 0 1,0 0 0,1 0-1,-1-1 1,0 1 0,1 0-1,-1-1 1,1 0-1,-1 1 1,1-1 0,-1 0-1,1 0 1,-1-1 0,1 1-1,-1 0 1,0-1 0,1 1-1,-1-1 1,1 0 0,-1 0-1,0 0 1,0 0-1,2-2-11,62-55 311,13-74 101,-47 71-325,-31 59-80,-1 1-8,0 0 1,0 0-1,0 0 0,0 0 1,0 0-1,1 0 1,-1 1-1,0-1 1,0 0-1,0 0 0,1 0 1,-1 0-1,0 1 1,1-1-1,-1 0 1,1 0-1,-1 1 0,1-1 1,0 0-1,-1 1 1,1-1-1,-1 0 1,1 1-1,0-1 0,0 1 1,-1-1-1,1 1 1,0-1-1,0 1 1,0 0-1,-1 0 0,1-1 1,0 1-1,0 0 1,0 0-1,0 0 1,0 0-1,0 0 0,-1 0 1,1 0-1,0 0 1,0 0-1,0 0 1,0 0-1,0 0 0,0 1 1,0-1 0,13 63-52,-13-54 63,0 0 0,0 0 0,1 0 0,0 0 0,1 0 0,0 0 0,0-1 0,1 1 0,0-1 0,1 0 0,0-1 0,0 1 1,0-1-1,6 7-11,-9-13 7,0 1 0,0-1 0,1 0 1,-1 1-1,0-1 0,0 0 1,1 0-1,-1-1 0,0 1 0,1 0 1,-1-1-1,1 1 0,-1-1 1,1 0-1,-1 0 0,1 0 1,-1 0-1,1 0 0,-1 0 0,1-1 1,-1 0-1,0 1 0,1-1 1,-1 0-1,0 0 0,1 0 0,-1 0 1,0 0-1,1-1-7,58-52 170,-42 31-172,0 0-1,-2-2 1,-1 0-1,0 0 1,8-24 2,-17 31-393,-21 42-1933,-3 50-3616,20-62 2703</inkml:trace>
  <inkml:trace contextRef="#ctx0" brushRef="#br1" timeOffset="227449.493">26205 7253 5169,'-30'33'5423,"-4"20"-1926,21-33-2391,4-7-804,1 1 0,0 0-1,1 0 1,1 1 0,0 0 0,1 0-1,0 0 1,1 1 0,1 0 0,0 0-1,2 0 1,-1 10-302,2-24 14,0 0 0,1-1 0,-1 1 0,0-1 0,1 1 1,-1 0-1,1-1 0,-1 1 0,1-1 0,0 0 0,-1 1 0,1-1 0,0 1 0,0-1 0,0 0 0,0 0 0,0 1 1,1-1-1,-1 0 0,0 0 0,0 0 0,1-1 0,-1 1 0,1 0 0,-1 0 0,0-1 0,1 1 0,0-1 0,-1 1 1,1-1-1,-1 1 0,1-1 0,-1 0 0,1 0 0,0 0 0,-1 0 0,1 0 0,0 0 0,-1-1 0,1 1 0,-1 0 1,1-1-1,-1 1 0,1-1 0,-1 0 0,1 1 0,-1-1 0,1 0 0,-1 0 0,1-1-14,8-3 22,-1-1 1,0 0-1,0-1 0,-1 0 1,0 0-1,0-1 0,-1 0 0,0-1 1,-1 1-1,4-6-22,7-9 61,91-111 142,-80 109-225,-27 25 19,-1 0 1,1-1 0,0 1-1,-1 0 1,1 0 0,0-1-1,-1 1 1,1 0 0,0 0 0,-1 0-1,1 0 1,0 0 0,-1 0-1,1 0 1,0 0 0,-1 0-1,1 0 1,0 0 0,-1 0-1,1 0 1,0 1 0,-1-1-1,1 0 1,-1 0 0,1 1 0,0-1-1,-1 0 1,1 1 0,-1-1-1,1 1 1,-1-1 0,1 1-1,-1-1 1,1 1 0,-1-1-1,0 1 1,1-1 0,-1 1-1,0 0 1,1-1 0,-1 1-1,0 0 1,0-1 0,0 1 0,0-1-1,1 1 1,-1 0 0,0 0 2,18 118 21,-18-114-4,0 0 0,1 0 0,0 0 0,0 0 0,0 0-1,0 0 1,1 0 0,0 0 0,0-1 0,0 1 0,1-1 0,0 1 0,-1-1 0,1 0 0,1 0 0,-1 0 0,1-1-1,-1 1 1,1-1 0,0 0 0,0 0 0,1 0 0,-1 0 0,1-1 0,-1 0 0,1 0 0,0 0 0,-1 0 0,1-1 0,0 0-1,0 0 1,3 0-17,4-3 26,0-1-1,0 0 0,0 0 1,0-2-1,-1 1 0,1-1 1,-1-1-1,0 0 0,-1-1 1,0 0-1,0 0 0,0-1 1,7-8-26,25-21 94,-2-2-1,-1-2 1,11-17-94,-34 40-49,-14 18 40,-1 0 0,1 1-1,-1-1 1,1 1 0,-1-1 0,1 1 0,-1 0 0,0 0 0,1-1 0,-1 1 0,0 0-1,0 0 1,0 0 0,0 0 0,1 0 0,-1 1 0,-1-1 0,1 0 0,0 0 0,0 1-1,0-1 1,-1 1 0,1-1 0,-1 0 0,1 1 0,-1-1 0,1 1 0,-1-1-1,0 1 1,0-1 0,0 1 0,0 1 9,2 3-24,-1-2 11,1 1-1,-1-1 1,1 1 0,-1-1 0,1 0-1,1 1 1,-1-1 0,0 0 0,1-1-1,0 1 1,0 0 0,0-1 0,0 0 0,1 1-1,-1-1 1,1-1 0,0 1 0,0 0-1,0-1 1,0 0 0,0 0 0,1 0-1,-1 0 1,0-1 0,4 1 13,34-5-5955,-29 2 1721</inkml:trace>
  <inkml:trace contextRef="#ctx0" brushRef="#br1" timeOffset="228348.614">23237 9161 9850,'-18'21'6994,"28"-11"-6414,-2-8-546,-1 0 1,1 0-1,0-1 1,-1 0-1,1-1 1,0 1-1,0-2 1,0 1-1,0-1 1,-1 0-1,1-1 1,0 1-1,-1-2 1,0 1-1,6-3-34,-3 2 44,-1 0-1,1 0 1,-1-1 0,0 0-1,0 0 1,0-1 0,0 0-1,-1-1 1,0 0-1,0 0 1,-1-1 0,0 0-1,0 0 1,0-1-1,-1 0 1,0 0 0,-1 0-1,1-1 1,-2 0 0,1 0-1,-1 0 1,-1 0-1,0-1 1,0 0 0,-1 1-1,0-1 1,0 0 0,-1 0-1,-1 0 1,1 0-1,-2-6-43,1 13 7,0 0 0,0 0 0,0 0 0,-1 1-1,1-1 1,-1 0 0,0 0 0,0 0 0,0 0-1,0 1 1,0-1 0,0 1 0,-1-1 0,1 1-1,-1-1 1,0 1 0,0 0 0,0-1 0,0 1-1,0 0 1,0 1 0,0-1 0,-1 0 0,1 1-1,-1-1 1,1 1 0,-1 0 0,0-1 0,1 1-1,-1 1 1,0-1 0,0 0 0,0 1 0,0-1-1,0 1 1,1 0 0,-1 0 0,0 0 0,0 0-1,0 1 1,0-1 0,0 1 0,0 0 0,1 0-1,-1 0 1,0 0 0,1 0 0,-1 0-1,0 1 1,1-1 0,0 1 0,-2 1-7,-7 10-4,0 1 0,1 0 0,1 1 0,0 0 1,1 0-1,0 1 0,2 0 0,0 1 0,0-1 0,1 5 4,-21 118 111,26-131-100,-1-1 1,2 0 0,-1 1-1,1-1 1,0 0 0,0 0-1,1 0 1,0 0-1,0 0 1,1 0 0,0 0-1,0-1 1,0 1-1,1-1 1,0 0-12,-1-2 1,0-1 0,0 0-1,0 0 1,0-1 0,0 1 0,0-1 0,1 1-1,-1-1 1,1 0 0,0 0 0,0-1 0,-1 1-1,1-1 1,0 0 0,0 0 0,0 0-1,1 0 1,-1-1 0,0 0 0,0 0 0,0 0-1,0 0 1,0-1 0,1 1 0,-1-1 0,3-1-1,14-6 13,0 0 1,-1-2 0,0 0-1,-1-1 1,0-1 0,0-1-1,-2-1 1,2-1-14,120-106 196,-137 120-193,-2-1-6,1 0 0,0 1 1,0-1-1,0 1 0,0-1 0,0 1 1,0-1-1,1 1 0,-1 0 1,0-1-1,1 1 0,-1 0 1,1 0-1,-1 0 0,1 0 0,0 1 1,-1-1-1,1 0 0,0 1 1,-1-1-1,1 1 0,0-1 1,0 1-1,0 0 0,-1 0 1,1 0-1,0 0 0,0 0 0,0 0 1,-1 0-1,1 0 0,0 1 1,0-1-1,0 1 0,-1 0 1,1-1-1,0 1 0,-1 0 1,1 0-1,-1 0 0,1 0 0,-1 0 1,1 0-1,-1 1 0,0-1 1,0 0-1,0 1 0,1 0 3,17 42-75,-17-35 91,1-1 0,0 0 0,0 0 1,1 0-1,0 0 0,0-1 0,1 0 0,0 0 0,0 0 1,1 0-1,0-1 0,1 1-16,0-5 23,-1 0 0,0-1 0,1 0 0,0 0-1,-1 0 1,1-1 0,0 0 0,-1 0 0,1-1 0,0 0 0,-1 0 0,1 0 0,-1-1 0,0 0 0,1-1-1,-1 1 1,0-1 0,0 0 0,-1 0 0,1-1 0,-1 0 0,1 0 0,1-2-23,114-97 271,-91 74-224,47-43 3,-76 71-52,0 0-1,0 0 1,0 0 0,0 0 0,1 0 0,-1 0-1,1 0 1,-1 1 0,0-1 0,1 1 0,-1-1-1,1 1 1,-1-1 0,1 1 0,0 0 0,-1 0-1,1 0 1,-1 0 0,1 0 0,-1 0 0,1 0-1,-1 0 1,1 1 0,0-1 0,-1 0 0,1 1-1,-1-1 1,0 1 0,1 0 0,-1 0-1,1-1 1,-1 1 0,0 0 0,0 0 0,0 0-1,1 0 1,-1 1 2,31 56-31,-18-28 72,6-11 98,-9-30-1145,-3-41-3034,-7-1 460</inkml:trace>
  <inkml:trace contextRef="#ctx0" brushRef="#br1" timeOffset="228633.326">24339 8384 11418,'3'10'3337,"1"-1"608,4 8-2905,1 0-880,6 7 2369,3-3-6434,5 5 3137</inkml:trace>
  <inkml:trace contextRef="#ctx0" brushRef="#br1" timeOffset="228953.201">24710 8303 9202,'-18'77'7306,"6"-35"-6092,1 11-526,2 0-1,2 1 0,2 34-687,3-53 123,1 0 0,2 0 0,2 0 0,1-1 0,2 1 0,1-1 0,2 0 0,8 20-123,12-1 53,-28-52-49,0 0 0,-1 0 1,1 0-1,0 0 0,0 0 0,0 0 0,1 0 0,-1 0 0,0-1 0,0 1 0,0 0 0,0-1 0,1 1 0,-1-1 0,0 0 1,1 1-1,-1-1 0,0 0 0,1 0 0,-1 1 0,0-1 0,1 0 0,-1-1 0,0 1 0,1 0 0,-1 0 0,0 0 0,1-1 1,-1 1-1,0-1 0,1 1 0,-1-1 0,0 0 0,0 1 0,0-1 0,0 0 0,0 0 0,1 0 0,-2 1 0,1-1 1,0-1-6,7-6 39,-1 0-1,-1-1 0,0 0 0,0 0 0,-1-1 0,0 0 1,0 0-1,-1 0 0,0-1-37,2-4 40,97-289 575,-22 8-478,-76 279-475,-5 28-1296,-11 29-2152,-5 17-224</inkml:trace>
  <inkml:trace contextRef="#ctx0" brushRef="#br1" timeOffset="228954.201">24850 8971 10074,'20'21'2545,"2"3"919,6-5-2935,5-6-137,0-8-80,7-8-176,-2-11-152,4-18-744,-4-7-2705,3-14 560</inkml:trace>
  <inkml:trace contextRef="#ctx0" brushRef="#br1" timeOffset="229550.689">25341 8548 9122,'0'-1'184,"-1"0"0,0 0 0,0 1 0,1-1 0,-1 0 0,0 1 0,0-1 0,0 1 0,0 0 0,0-1 0,0 1 0,0-1 0,0 1 0,0 0 0,0 0 0,0 0 0,0 0 0,0 0 0,0 0 0,0 0 0,0 0 0,0 0 0,0 0 0,0 0 0,0 1 0,0-1 0,0 0 0,0 1 0,0-1 0,0 1 0,0-1 0,0 1 0,0-1 0,0 1-184,-31 28 1946,32-29-1942,-16 21 236,1 1 0,0 0-1,2 1 1,1 0 0,0 1 0,2 0 0,1 1 0,1 0 0,1 0 0,0 4-240,3-17 85,1 1 1,0-1 0,1 1-1,1 0 1,-1 0-1,2 0 1,0-1-1,0 1 1,2 0-1,-1 0 1,2 0-1,-1-1 1,2 1-1,4 11-85,-7-22 3,0 0 0,0 1-1,0-1 1,1 0-1,-1 0 1,0 0 0,1 0-1,0 0 1,0 0 0,-1 0-1,1-1 1,0 1-1,0 0 1,0-1 0,1 0-1,-1 1 1,0-1-1,1 0 1,-1 0 0,0-1-1,1 1 1,-1 0-1,1-1 1,-1 1 0,1-1-1,-1 0 1,1 0-1,0 0 1,-1 0 0,1 0-1,-1-1 1,1 1-1,-1-1 1,1 0 0,-1 1-1,0-1 1,1 0-1,-1 0 1,0-1 0,0 1-1,1 0 1,-1-1 0,1-1-4,9-7 23,-2-1-1,1 1 1,-2-2-1,1 0 0,-2 0 1,0 0-1,0-1 0,-1 0 1,0-1-1,-1 0 0,2-9-21,2-1-45,-1 0 0,-1-1 0,-1 0 0,-1-1 0,-2 1 0,0-1 0,-2 0 0,-1-25 45,-6 93-912,5-27 821,-2 9 117,1 0 0,1 1 0,1-1 0,1 0 0,1-1 0,2 1 0,0 0 0,1-1 0,9 20-26,-14-41 12,0 0 1,0 1 0,0-1-1,0 0 1,1 1 0,-1-1-1,1 0 1,-1 0 0,1 0 0,0 0-1,0 0 1,0-1 0,0 1-1,0-1 1,0 1 0,1-1-1,-1 0 1,0 1 0,1-1-1,-1-1 1,1 1 0,-1 0-1,1 0 1,-1-1 0,1 0 0,0 1-1,-1-1 1,1 0 0,-1 0-1,1-1 1,0 1 0,-1 0-1,1-1 1,-1 0 0,1 1-1,-1-1 1,1 0 0,-1 0-1,1-1-12,8-7 37,-1-1-1,0-1 0,0 0 0,-1 0 0,-1-1 1,0 0-1,0 0 0,-1-1 0,-1 0 0,0-1 0,-1 1 1,0-1-1,-1-2-36,2 2 22,3-9-14,-1 0 1,0 0 0,-2-1 0,-1 0 0,-1 0 0,0-1 0,-2-8-9,-2 33-6,0 0 0,0 0 0,-1 1 1,1-1-1,0 0 0,0 0 0,-1 0 0,1 1 0,0-1 0,0 0 0,-1 0 0,1 0 0,0 0 1,0 0-1,-1 1 0,1-1 0,0 0 0,-1 0 0,1 0 0,0 0 0,0 0 0,-1 0 0,1 0 0,0 0 1,-1 0-1,1 0 0,0 0 0,-1 0 0,1 0 0,0 0 0,0-1 0,-1 1 0,1 0 0,0 0 0,-1 0 1,1 0-1,0 0 0,0-1 0,0 1 0,-1 0 0,1 0 0,0-1 6,-7 26-58,1 1-1,1-1 1,2 1-1,0 0 1,2 0-1,1 8 59,0-32 3,0 4-1,-1 1 20,0 0 0,1 1-1,0-1 1,0 1-1,1-1 1,0 0-1,0 0 1,1 1 0,0-1-1,0 0 1,1 0-1,0-1 1,1 4-22,-3-10 7,1 1 0,-1-1 0,1 0 0,-1 0 0,0 0 0,1 1 0,-1-1 0,1-1 1,-1 1-1,0 0 0,1 0 0,-1 0 0,0-1 0,1 1 0,-1-1 0,0 1 0,1-1 0,-1 1 0,0-1 0,0 0 1,0 0-1,1 1 0,-1-1 0,0 0 0,0 0 0,0 0 0,0 0 0,-1 0 0,1-1 0,0 1 0,0 0 0,0-1-6,10-13 43,1-1 1,-2 0 0,0-1 0,-1 0 0,-1 0 0,0-1 0,-1-2-45,4-8 22,-1 1 1,-1-2-1,-2 1 0,-1-1 0,0-6-22,-16 150-487,9-105 491,0 0 0,1 0 0,0-1 0,1 1 0,0 0 0,0 0 0,1-1-1,0 1 1,1-1 0,0 1 0,0-1 0,1 0 0,0 0 0,1-1 0,0 1-4,-4-8 4,1-1 0,0 1 1,-1-1-1,1 1 0,-1-1 1,1 0-1,-1 1 0,1-1 1,0 0-1,-1 0 0,1 0 1,0-1-1,-1 1 0,1 0 1,-1 0-1,1-1 0,-1 1 1,1-1-1,0 0 0,-1 1 1,0-1-1,1 0 0,-1 0 0,1 0 1,-1 0-1,0 0 0,0 0 1,0 0-1,0 0 0,0-1 1,0 1-1,0 0 0,0-1 1,0 1-1,0 0 0,-1-1 1,1 1-1,0-1 0,-1 1 1,0-1-1,1 0 0,-1 0-4,54-142-646,-25-7-4717,-20 64 1163</inkml:trace>
  <inkml:trace contextRef="#ctx0" brushRef="#br1" timeOffset="230275.162">26140 7991 8138,'-48'186'6723,"33"5"-3822,19-36-883,14 74-2018,19 198 286,-39-403-133,-2-65 20,9-440 115,-2 443-304,-3 38 14,0 0 0,0-1-1,0 1 1,0 0 0,0-1-1,0 1 1,0 0 0,0-1-1,0 1 1,0 0 0,0-1-1,0 1 1,0 0 0,0 0-1,0-1 1,0 1 0,0 0-1,1-1 1,-1 1 0,0 0-1,0-1 1,0 1 0,0 0-1,1 0 1,-1-1 0,0 1-1,0 0 1,1 0 0,-1 0-1,0-1 1,0 1 0,1 0-1,-1 0 1,0 0 0,1 0-1,-1-1 1,0 1 0,1 0-1,-1 0 1,0 0 0,1 0-1,-1 0 1,0 0 0,1 0-1,-1 0 1,0 0 0,1 0-1,-1 0 1,0 0 0,1 0-1,-1 0 1,0 1 0,0-1-1,1 0 1,-1 0 0,0 0-1,1 0 1,-1 0 0,0 1-1,0-1 1,1 0 0,-1 0 0,0 1 1,18 19-71,-14-13 42,0-3 27,-1 0 0,0 0 0,1 0 0,-1 0 0,1-1 0,0 1 0,1-1 0,-1 0 0,0 0 0,1-1 0,0 1 0,-1-1 0,1 0 0,0 0 1,0-1-1,0 0 0,0 1 0,1-2 0,-1 1 0,0 0 0,0-1 0,1 0 0,-1-1 0,0 1 0,0-1 0,0 0 0,1 0 0,-1 0 0,0-1 0,0 0 0,2-1 3,8-7 22,-1-1 1,0 0-1,0-1 0,-2-1 0,1 0 1,-2 0-1,0-1 0,0-1 0,-2 0 1,1 0-1,-2-1 0,0 0 0,-1-1-22,5-16 219,-14 45-188,-1-1-1,2 1 1,0-1 0,0 1-1,1 0 1,0 0 0,1 0 0,1-1-1,-1 1 1,2-1 0,0 1-1,0-1 1,1 0 0,0 0-1,1 0 1,2 1-31,-4-7 8,1 0 0,0 0 0,0 0 0,0-1 1,1 0-1,-1 0 0,1 0 0,0 0 0,0-1 0,1 0 0,-1 0 1,1 0-1,-1-1 0,1 1 0,0-1 0,0-1 0,0 1 0,0-1 1,0 0-1,0-1 0,0 1 0,1-1 0,-1 0 0,0-1 0,0 0 1,0 0-1,0 0 0,0 0 0,0-1 0,0 0 0,0 0 0,-1-1 1,1 0-1,-1 0 0,1 0 0,-1 0 0,0-1 0,2-3-8,11-7 38,-1-2 0,0 0 0,-2-1 0,0-1 0,-1 0 0,4-8-38,31-38-29,-48 63-6,0 0 0,0 0 0,0 1 1,1-1-1,-1 0 0,0 0 0,0 1 0,1-1 0,-1 0 0,1 1 1,-1-1-1,0 1 0,1 0 0,-1-1 0,1 1 0,-1 0 0,1 0 1,-1 0-1,1 0 0,-1 0 0,1 0 0,-1 1 0,0-1 0,1 0 1,-1 1-1,1-1 0,-1 1 0,0 0 0,1-1 0,-1 1 1,0 0-1,0 0 0,1 0 0,-1 0 0,0 0 0,0 0 0,0 0 1,0 0-1,0 0 0,0 0 0,-1 0 0,1 1 0,0-1 0,-1 0 1,1 1-1,-1-1 0,1 1 0,-1-1 0,1 0 0,-1 1 0,0-1 1,0 1 34,8 11-1163,11 13-2526,-1-3-235</inkml:trace>
  <inkml:trace contextRef="#ctx0" brushRef="#br1" timeOffset="230735.727">27381 8252 11915,'-51'59'8987,"-36"94"-7675,86-151-1305,-17 53 371,18-54-376,0 0 0,0 0 0,0 0 0,0 1 0,0-1 0,0 0 0,0 0 0,0 0 0,0 1 0,1-1 0,-1 0 0,0 0-1,1 0 1,-1 0 0,1 0 0,-1 0 0,1 0 0,0 0 0,-1 0 0,1 0 0,0 0 0,0 0 0,0 0 0,0 0 0,0-1 0,0 1 0,0 0 0,0-1 0,0 1 0,0-1 0,0 1 0,0-1 0,0 1 0,0-1 0,0 0 0,1 0 0,-1 1 0,0-1 0,0 0 0,0 0 0,0 0 0,1 0-2,27 0-147,-24 0 114,0 0-1,0-1 0,0 2 1,-1-1-1,1 0 0,0 1 1,0 0-1,0 0 0,-1 1 0,1-1 1,-1 1-1,1 0 0,-1 0 1,1 0-1,-1 1 0,0 0 1,0 0-1,-1 0 0,2 1 34,8 8-33,0 2-1,-1-1 1,-1 2-1,0-1 1,-1 1-1,0 1 1,-2 0 0,0 0-1,0 1 1,0 6 33,1 10-14,-2 0 0,-2 1 0,0 0 0,-3 0 0,-1 0 0,-1 0 0,-3 7 14,4-35 60,-1 1 1,0-1-1,-1 1 0,0-1 0,0 0 0,0 1 0,-1-1 1,0 0-1,0 0 0,0 0 0,-1 0 0,0-1 0,0 1 1,-1-1-1,1 0 0,-1 1 0,0-2 0,-1 1 0,1 0 1,-1-1-1,0 0 0,0 0 0,0 0 0,0-1 0,-1 1 1,-1-1-61,2-1 41,1-1 1,0 1-1,-1-1 1,1-1 0,-1 1-1,1-1 1,-1 1 0,1-1-1,-1 0 1,1-1-1,-1 1 1,1-1 0,-1 0-1,1 0 1,0-1 0,-1 1-1,1-1 1,0 0-1,0 0 1,0 0 0,0 0-1,1-1 1,-1 0 0,1 0-1,-1 0 1,1 0-1,0 0 1,0-1 0,0 1-1,1-1 1,-1 0 0,1 1-1,-1-2-41,-3-11-29,1-1 0,1 1 0,0-1 0,1 0 0,0 0 0,2 0 0,0 0 0,1 0 0,1 0 0,0 0 0,1 0 0,1 0 0,1 0 0,0 0 0,1 1 0,1 0 0,0 0 0,2 0 0,-1 1 0,2 0 0,0 1 0,1 0 0,0 0 0,5-3 29,130-122-122,-110 110 60,-2-2 0,0-1-1,-2-1 1,20-29 62,-45 54-3,0-1-1,0 1 1,-1-1-1,0 0 1,-1 0 0,0-1-1,-1 1 1,1-1-1,-2 0 1,1 0-1,-2 0 1,1 0-1,-1 0 1,-1 0-1,0-5 4,0 12 1,-1 0 0,0 0 0,0 1 0,-1-1 0,1 0 0,-1 0-1,1 1 1,-1-1 0,0 1 0,0 0 0,0-1 0,0 1 0,0 0-1,-1 0 1,1 0 0,-1 0 0,1 1 0,-1-1 0,1 1 0,-1-1 0,0 1-1,0 0 1,0 0 0,0 0 0,0 1 0,0-1 0,0 1 0,0 0 0,0-1-1,0 1 1,0 0 0,0 1 0,0-1 0,0 1 0,0-1 0,0 1-1,0 0 1,0 0 0,0 0 0,0 0 0,1 1 0,-1-1 0,0 1-1,-5 5-3,1 0 0,0 0 0,0 0 0,1 1 0,0 0 0,0 0 0,1 1 0,0 0 0,0 0 0,1 0-1,0 0 1,1 1 0,0-1 0,0 1 0,1 0 0,0 0 0,1 0 0,0 0 0,1 0 0,0 0 0,1 0 0,0 0 0,0 0 0,1 0 0,0 0 0,1-1 0,1 3 3,-4-9-12,1 0-1,0 0 0,0-1 1,0 1-1,0 0 0,1-1 1,-1 1-1,1-1 0,-1 1 0,1-1 1,0 0-1,0 1 0,0-1 1,0 0-1,0 0 0,1-1 1,-1 1-1,1 0 0,-1-1 1,1 1-1,0-1 0,-1 0 1,1 0-1,0 0 0,0 0 0,0-1 1,-1 1-1,1-1 0,0 0 1,0 1-1,0-1 0,0 0 1,0-1-1,0 1 0,0-1 1,0 1-1,0-1 0,-1 0 1,1 0-1,0 0 0,0 0 13,4-4-233,0 0 0,-1-1 0,1 1 0,-1-1-1,-1-1 1,1 1 0,-1-1 0,0 0 0,-1 0 0,1 0-1,1-6 234,-2 7-269,34-67-3794,0-19-276</inkml:trace>
  <inkml:trace contextRef="#ctx0" brushRef="#br1" timeOffset="231067.321">27871 8291 22165,'2'3'-2,"1"-1"1,0 1-1,0-1 1,0 0-1,1 0 1,-1 0-1,0-1 1,1 1-1,-1-1 1,1 0-1,-1 0 1,1 0-1,0 0 0,-1 0 1,1-1-1,0 0 1,0 0-1,-1 0 1,1 0-1,0 0 1,0-1-1,-1 0 1,1 0-1,0 0 1,-1 0-1,1 0 1,-1-1-1,1 1 1,2-3 1,7-6-148,0-1 0,-1 0 0,0-1 0,0 0 1,-1-1-1,-1 0 0,0-1 0,-1 0 0,-1-1 0,0 0 1,-1 0-1,0 0 0,2-11 148,-5 7-433,-9 36 327,-2 26 369,1 1 1,3-1-1,1 1 0,3 0 0,4 36-263,10-37 50,-9-46-1628,3-18-2135,6-17-227</inkml:trace>
  <inkml:trace contextRef="#ctx0" brushRef="#br1" timeOffset="231523.23">28428 8012 9954,'12'14'6453,"-5"8"-3906,0-3-1471,-7-19-1055,1 0-1,-1 0 1,1 0 0,0 0 0,-1 0 0,1-1 0,-1 1 0,1 0 0,-1 0 0,1 0 0,-1-1 0,1 1 0,-1 0-1,1 0 1,-1-1 0,1 1 0,-1 0 0,1-1 0,-1 1 0,0-1 0,1 1 0,-1-1 0,0 1 0,1-1-1,-1 1 1,0-1 0,0 1 0,1-1 0,-1 1 0,0-1 0,0 1 0,0-1 0,0 1 0,0-1 0,0 0 0,0 1-1,0-1 1,0 1 0,0-1 0,0 1 0,0-1-21,1-4 30,0 0 0,0 0 0,0 0-1,-1 0 1,0 1 0,0-1 0,0 0 0,-1 0-1,0 0 1,1 0 0,-2 0 0,1 1 0,-2-4-30,3 6-6,-1 1 1,0-1 0,0 1 0,1-1-1,-1 1 1,0-1 0,-1 1 0,1 0 0,0 0-1,0-1 1,-1 1 0,1 0 0,0 0-1,-1 0 1,1 0 0,-1 0 0,1 1 0,-1-1-1,0 0 1,1 1 0,-1-1 0,0 1 0,1 0-1,-1-1 1,0 1 0,0 0 0,1 0-1,-1 0 1,0 0 0,1 0 0,-1 1 0,0-1-1,0 1 1,1-1 0,-1 1 0,0-1-1,1 1 1,-1 0 0,1 0 0,-1 0 5,-7 6 0,0 0 1,0 1-1,1 0 0,0 0 1,0 1-1,1 0 1,0 0-1,1 1 0,0 0 1,1 0-1,0 1 1,0-1-1,1 1 0,0 0 1,1 0-1,1 1 1,-1-1-1,2 0 0,0 1 1,0 6-1,6 66 438,-4-81-418,-1 0 0,1 0 0,0 0 0,0 0-1,0 0 1,1-1 0,-1 1 0,0 0 0,1-1-1,0 1 1,0-1 0,0 1 0,0-1 0,0 0-1,0 0 1,1 0 0,-1 0 0,1 0 0,-1-1-1,1 1 1,0-1 0,-1 0 0,1 1 0,0-1-1,0 0-19,3-1 14,-1 0 0,0-1-1,1 1 1,-1-1-1,0 0 1,1-1 0,-1 1-1,0-1 1,0 0-1,0 0 1,0 0 0,-1-1-1,1 0 1,-1 0-1,4-3-13,-7 6 2,48-36 97,-1-1 0,-2-3 0,38-42-99,-1 2 57,-69 74-46,-14 25 30,-1-11-16,-1 16 37,-3 12 161,2 1 1,2 0-1,1 0 0,2 0 0,5 25-223,-7-59 13,0 0-1,0 0 0,1 0 0,-1 0 0,1 0 0,0 0 1,0 0-1,0 0 0,0-1 0,0 1 0,0 0 0,1 0 1,0-1-1,-1 1 0,1-1 0,0 0 0,0 1 0,0-1 0,1 0 1,-1 0-1,0 0 0,1-1 0,-1 1 0,1 0 0,0-1 1,0 0-1,-1 0 0,1 0 0,0 0 0,0 0 0,0 0 1,0-1-1,0 1 0,2-1-12,3-3 4,1-1 0,-1-1 0,1 1 0,-1-1-1,0-1 1,-1 1 0,0-1 0,1 0 0,-2-1 0,1 0 0,-1 0 0,0-1 0,-1 1 0,1-1 0,-2 0 0,1-1 0,1-4-4,19-47-1023,-26 53-1791,-6 29 549,6 60-5068,10-37 3106</inkml:trace>
  <inkml:trace contextRef="#ctx0" brushRef="#br1" timeOffset="236352.91">9363 10854 4017,'-18'-76'5754,"15"69"-3138,1 25-969,23 129 769,-20-147-2412,7 22 315,-8-22-313,1 0 0,-1 1 0,0-1 0,1 0 0,-1 0 0,0 0-1,1 0 1,-1 1 0,0-1 0,1 0 0,-1 0 0,0 0 0,1 0 0,-1 0-1,0 0 1,1 0 0,-1 0 0,1 0 0,-1 0 0,0 0 0,1 0-1,-1 0 1,0-1 0,1 1 0,-1 0 0,0 0 0,1 0 0,-1 0 0,0-1-1,1 1 1,-1 0 0,0 0 0,1 0 0,-1-1 0,0 1 0,0 0 0,1-1-1,-1 1 1,0 0 0,0-1 0,0 1 0,0 0 0,1-1 0,-1 1 0,0 0-1,0-1 1,0 1 0,0 0 0,0-1 0,0 1 0,0-1 0,0 1-1,0 0 1,0-1 0,0 1 0,0 0 0,0-1 0,0 1 0,0-1-6,9-29 84,0-1 0,-2-1 0,-2 1 1,-1-1-1,-1 0 0,-1-11-84,-8-84 129,-5 93-27,11 33-98,-1 1 0,0-1 0,1 1 0,-1 0 1,0-1-1,1 1 0,-1 0 0,0-1 0,0 1 1,1 0-1,-1 0 0,0 0 0,0 0 0,0 0 0,1 0 1,-1 0-1,0 0 0,0 0 0,0 0 0,1 0 0,-1 0 1,0 1-1,0-1 0,1 0 0,-1 1 0,0-1 0,1 0 1,-1 1-1,0-1 0,1 1 0,-1-1 0,0 1 0,1-1 1,-1 1-1,1 0 0,-1-1 0,1 1 0,-1 0 0,1-1 1,0 1-1,-1 0 0,1-1 0,0 1 0,0 0 0,-1 0 1,1-1-1,0 1 0,0 0 0,0 0 0,0 0 0,0-1 1,0 1-1,0 0 0,0 0 0,0 0-4,-9 34 54,1 0 1,1 1-1,2-1 0,2 1 0,1 0 1,2 15-55,0-37 3,-1 8 14,2-1 0,0 1 1,1-1-1,1 0 0,4 15-17,3-14 39,-10-21-37,1-1 1,-1 0 0,1 1 0,-1-1-1,1 0 1,0 0 0,-1 0 0,1 1-1,-1-1 1,1 0 0,0 0 0,-1 0-1,1 0 1,-1 0 0,1 0 0,0 0-1,-1 0 1,1-1 0,-1 1-1,1 0 1,0 0 0,-1 0 0,1-1-1,-1 1 1,1 0 0,-1 0 0,1-1-1,-1 1 1,1-1 0,-1 1 0,1 0-1,-1-1 1,1 1 0,-1-1 0,0 1-1,1-1 1,-1 1 0,0-1 0,0 1-1,1-1 1,-1 0 0,0 1 0,0-1-1,0 1 1,1-1 0,-1 0 0,0 1-1,0-1 1,0 1 0,0-1-1,0 0 1,0 1 0,-1-1-3,14-36 69,-2-1 1,-2 0-1,-2 0 1,-1 0-1,0-19-69,-6 51 4,7-106 25,-9 95-62,0 23 6,-3 26 7,-2 44 95,3 0-1,4 0 1,6 44-75,-2-94 111,-4-27-106,0 1 1,0 0-1,0 0 0,0 0 1,0-1-1,0 1 1,0 0-1,0 0 0,0 0 1,0-1-1,1 1 0,-1 0 1,0 0-1,0 0 1,0 0-1,0-1 0,0 1 1,0 0-1,0 0 1,1 0-1,-1 0 0,0 0 1,0 0-1,0-1 0,0 1 1,1 0-1,-1 0 1,0 0-1,0 0 0,0 0 1,1 0-1,-1 0 1,0 0-1,0 0 0,0 0 1,1 0-1,-1 0 0,0 0 1,0 0-1,0 0 1,0 0-1,1 0 0,-1 0 1,0 0-1,0 0 1,0 0-1,1 0 0,-1 1 1,0-1-1,0 0 1,0 0-1,0 0-5,5-24 120,-4-4-59,-1-1 0,-1 0 0,-1 0 1,-2 0-1,-1 1 0,-1-1 0,-4-7-61,10 36 1,0-1 0,0 1 1,1-1-1,-1 1 0,0-1 0,0 1 1,0-1-1,0 1 0,0-1 0,0 1 1,0-1-1,0 1 0,0-1 0,0 1 1,0-1-1,0 1 0,0-1 0,0 1 1,-1-1-1,1 1 0,0-1 0,0 1 0,-1-1 1,1 1-1,0-1 0,-1 1 0,1 0 1,0-1-1,-1 1 0,1 0 0,0-1 1,-1 1-1,1 0 0,-1-1 0,1 1 1,-1 0-1,1 0 0,0 0 0,-1-1 1,1 1-1,-1 0 0,1 0 0,-1 0 1,1 0-1,-1 0 0,0 0 0,1 0 1,-1 0-1,1 0 0,-1 0 0,1 0 0,-1 0 1,1 0-1,-1 0 0,1 1 0,0-1 1,-1 0-1,1 0 0,-1 1 0,1-1 1,-1 0-2,-9 35 51,3 32-26,4-1 0,2 1 1,5 20-26,7-26 5,-10-61-3,0 0 0,-1 0 0,1 0 0,0 0 0,0 0 0,-1 0 0,1 0-1,0 0 1,0 0 0,-1 0 0,1 0 0,0-1 0,0 1 0,-1 0 0,1-1 0,0 1 0,-1 0 0,1-1 0,0 1 0,-1-1 0,1 1-1,-1-1 1,1 1 0,-1-1 0,1 0 0,-1 1 0,1-1 0,-1 1 0,1-1 0,-1 0 0,0 0 0,1 1 0,-1-1 0,0 0 0,0 1-1,0-1 1,1 0 0,-1 0 0,0 0 0,0 1 0,0-1 0,0 0 0,0 0 0,-1 1 0,1-1 0,0 0 0,0 0-2,7-33 37,-1 0 0,-2 0 0,-1 0 0,-1-1 0,-3 0 0,-1-10-37,-2 0 4,-2 28-103,1 36-234,4 194-5073,1-131 1846</inkml:trace>
  <inkml:trace contextRef="#ctx0" brushRef="#br1" timeOffset="244850.19">7379 7103 8330,'-24'-26'6570,"-8"25"-4789,-34 33-2188,58-27 894,-141 84 348,-343 154 472,90-9-634,-104 57-535,-41 32-76,26-3-6,59-5-53,76-41-122,236-181-498,-34 26-5273,149-90 1995</inkml:trace>
  <inkml:trace contextRef="#ctx0" brushRef="#br1" timeOffset="245444.335">7571 8362 9642,'18'-31'5185,"-63"63"-4905,-135 79 2477,-39 8-2757,54-29 2558,-126 90-2558,-147 132 382,-102 96-375,-20 47 34,61-73-419,116-70-2200,340-274 1096,1 1-1,2 3 1,1 1 0,-26 39 1482,29-19-2877</inkml:trace>
  <inkml:trace contextRef="#ctx0" brushRef="#br1" timeOffset="245892.223">8304 9749 9330,'-281'60'5005,"100"-12"-4554,2 9 0,-96 47-451,191-69 385,-96 41 1525,-31 25-1910,11 10 1711,-173 129-1711,-26 75 399,-204 208-301,41 4-91,128-90-1925,324-318-1468,22-19-255</inkml:trace>
  <inkml:trace contextRef="#ctx0" brushRef="#br1" timeOffset="246283.357">8517 10626 11771,'-181'57'7058,"-75"64"-7083,82-25-1177,-109 82 1202,-283 230-430,6 59 1205,79-4 241,114-68-832,115-107-2107,242-277 1169,0 0 1,1 1-1,1 0 1,0 1-1,1 0 1,0 0-1,-4 12 754,10 3-3603</inkml:trace>
  <inkml:trace contextRef="#ctx0" brushRef="#br1" timeOffset="246733.288">9418 10965 11002,'1'4'418,"0"-3"-213,0 0 1,-1 1 0,1-1-1,0 1 1,-1-1 0,0 1-1,1-1 1,-1 1-1,0-1 1,0 1 0,0-1-1,0 1 1,0 0 0,0-1-1,0 1 1,-1-1-1,1 1 1,0-1 0,-1 1-1,1-1 1,-1 1 0,0-1-1,0 0 1,1 1-1,-1-1 1,0 0 0,0 1-1,0-1 1,0 0 0,0 0-1,-1 0 1,1 0-206,-101 109 1798,-29 9-2540,-123 85 742,73-68-572,-492 338-770,30-70 1561,144-109 249,429-251-488,2 3 0,2 3 0,2 2 0,-3 9 20,-37 51-997,51-25-2947,39-49 586</inkml:trace>
  <inkml:trace contextRef="#ctx0" brushRef="#br1" timeOffset="247058.946">9457 12104 13291,'-74'58'3377,"-38"7"959,7-1-3695,-35 21-513,7 1-176,-23 32-504,5-7-241,-25 18-399,34-12-24,-7 7 88,29-20 471,0 8 273,35-23 376,12-10 8,26-23-176,19-4-48,29-23-2936,26-20 775</inkml:trace>
  <inkml:trace contextRef="#ctx0" brushRef="#br1" timeOffset="247375.422">9623 12262 9970,'-3'6'602,"-1"1"1,1-1-1,-1 0 0,-1 0 0,1-1 0,-1 1 0,0-1 1,0 0-1,0 0 0,-1 0 0,-2 1-602,2-1 298,-242 215 2013,88-75-2371,-22 7 60,-253 176-404,30-21 292,402-305 86,-204 179-722,185-158-409,2 2 0,0-1 0,2 2 0,-13 22 1157,-5 21-3303</inkml:trace>
  <inkml:trace contextRef="#ctx0" brushRef="#br1" timeOffset="247704.191">9996 12415 14963,'-58'29'3081,"-22"19"1432,-5 12-4425,-30 26-232,1 8-272,-30 31-1033,-5-1-303,-33 47-2785,12-4-56</inkml:trace>
  <inkml:trace contextRef="#ctx0" brushRef="#br1" timeOffset="250900.71">7186 6542 5425,'-8'-29'4915,"7"14"-4598,-41-116 2646,-8 4-2052,40 69-193,-13-15 70,15 55-739,-103-163 132,5-21 432,-62-160-556,90 192 48,11-42 81,55 180-128,-2-1 1,-2 2 0,0 0-1,-2 1 1,-2 1-1,-20-24-58,26 33 18,-61-84 149,37 39-116,3-2 0,4-2 0,-18-53-51,42 98 53,-1 0 0,-1 1 0,-1 0-1,-1 0 1,-1 1 0,-1 0 0,-1 1 0,-1 1-1,-1 0 1,-8-7-53,-10-11 62,2-1 0,2-2 0,1-1 0,2-1 0,3-1 0,1-1 0,-11-34-62,-8-9 30,-88-142 293,-24-8-130,-21-92-141,169 318-53,-8-20 12,-2 1 1,-2 0-1,0 2 1,-4-3-12,-13-20 7,3-2 0,2-1 1,2-2-1,3 0 1,-7-31-8,-79-264-67,93 311-20,9 68 705,11-19-3405</inkml:trace>
  <inkml:trace contextRef="#ctx0" brushRef="#br1" timeOffset="252024.903">6734 6146 5457,'-7'-27'5835,"6"25"-5728,0 1 1,1 0-1,-1 0 1,0 0-1,0 0 1,0 0-1,1 0 1,-1 0-1,0 0 1,0 1 0,-1-1-1,1 0 1,0 0-1,0 1 1,0-1-1,0 1 1,-1-1-1,1 1 1,0-1-1,0 1 1,-1 0-1,1 0 1,0 0 0,-1-1-1,1 1 1,0 1-1,-1-1 1,1 0-1,0 0 1,0 0-108,-150 46 2996,-1179 372-820,828-276-1842,-26 23 362,1-49-343,304-68-175,-31 19-178,-212 88 42,330-121-592,-6 3-5308,107-23 1767</inkml:trace>
  <inkml:trace contextRef="#ctx0" brushRef="#br1" timeOffset="252321.844">5922 5370 9634,'-94'34'6820,"51"-16"-6005,-308 128-1,-40 31 1085,-128 76-156,-101 44-1197,451-223-281,-3-8 0,-165 40-265,89-48 289,-245 23-289,-199-5 16,416-46-420,-134 38 404,369-59-543,-1 2-1,2 1 0,-1 2 0,2 2 1,0 2-1,-10 8 544,40-21-593,0 0-1,1 1 0,0 0 1,0 1-1,1-1 1,0 2-1,0-1 0,0 1 1,-4 7 593,-2 14-3520</inkml:trace>
  <inkml:trace contextRef="#ctx0" brushRef="#br1" timeOffset="252902.048">5339 4738 13267,'-397'219'7986,"335"-187"-7994,-516 248 161,-152 76-129,-89 15 27,-33-77 138,96-76 14,177-67-301,520-135-433,0 4 0,2 2 0,-10 7 531,57-25-537,-1 1 1,1 0 0,-1 1 0,2 1-1,-1-1 1,1 2 0,0-1 0,0 1 0,1 0-1,0 1 1,-2 4 536,-1 23-4329</inkml:trace>
  <inkml:trace contextRef="#ctx0" brushRef="#br1" timeOffset="253181.015">4787 4287 13179,'-185'73'3441,"-3"15"927,-23 3-3599,21-18-633,-30 10-16,23-14-96,-44 14 40,21-12-56,-47 16 32,30-10-56,-28 10-136,38-16-264,-18 17-657,46-2-455,-10 27-2897,45-10 312</inkml:trace>
  <inkml:trace contextRef="#ctx0" brushRef="#br2" timeOffset="261456.116">6462 7190 6345,'-22'46'7786,"22"-46"-7713,0 0 0,0 0 0,0 0 0,1 0 1,-1 0-1,0 0 0,0 0 0,0 0 0,0 0 0,1 0 0,-1 0 0,0 0 1,0 0-1,0 0 0,0 0 0,1 0 0,-1 0 0,0 0 0,0 0 0,0 0 0,0 0 1,1 0-1,-1 0 0,0 0 0,0 0 0,0 0 0,0 0 0,0 0 0,1 0 0,-1 0 1,0 1-1,0-1 0,0 0 0,0 0 0,0 0 0,0 0 0,0 0 0,1 1 1,-1-1-1,0 0-73,-17-125 1775,16-238-1213,-56-675-288,58 538-235,-5-90 37,-25-13 113,29 486 88,6 0-1,8-20-276,-3 33 296,-4-1-1,-8-100-295,-45-301 466,42 470-436,2 24-11,0 0-1,0-1 1,2 1 0,0-1 0,0 1 0,1 0 0,0-1 0,3-6-19,-7 36-4220,-5-6 137</inkml:trace>
  <inkml:trace contextRef="#ctx0" brushRef="#br2" timeOffset="262727.754">6327 7073 8690,'10'-1'5000,"8"-3"-3465,12-2-1574,193-17 928,-95 11-368,97-22-521,-63 8 464,-112 18-368,1 3 0,0 2 1,0 3-1,0 1 0,13 4-96,449 74 289,-287-63-222,-79-9-2,587 44 174,-440-18-188,25-11-31,-6-26 64,11-24 33,-4-3-25,17 25 35,-17 11-24,-154-9-42,-1-8 0,0-8 1,83-23-62,-160 28 70,1 3-1,0 4 1,40 3-70,-19 8 104,-43 0 5,0-3 0,1-3 0,20-5-109,-74 5 124,0 0-1,-1-1 1,1 0-1,-1-1 1,0-1 0,-1 0-1,2-1-123,-14 6 17,1 0 0,0 0-1,0 0 1,0 0 0,0 1-1,-1-1 1,1 0 0,0 1-1,0-1 1,0 1 0,1-1-1,-1 1 1,0 0 0,0-1-1,0 1 1,0 0 0,0 0-1,0 0 1,1 0 0,-1 0-1,0 0 1,0 0 0,0 0-1,0 0 1,0 0-1,0 1 1,1-1 0,-1 0-1,0 1 1,0-1 0,0 1-1,0-1 1,0 1 0,0-1-1,0 1 1,0 0 0,-1 0-1,1 0 1,0-1 0,0 1-1,-1 0 1,1 0 0,0 0-1,-1 0 1,1 0 0,-1 0-1,1 0 1,-1 0 0,1 0-1,-1 0 1,0 1 0,0-1-1,1 0-16,4 25 355,1-1-3609</inkml:trace>
  <inkml:trace contextRef="#ctx0" brushRef="#br2" timeOffset="264846.791">6529 6985 3713,'-16'-69'7848,"13"59"-5739,1 15-721,-1 7-1001,-11 124 768,29-41-655,-15-94-494,0-1 1,0 1 0,0-1 0,0 1 0,0 0-1,0-1 1,0 1 0,0-1 0,0 1 0,0-1-1,0 1 1,0 0 0,0-1 0,0 1 0,1-1-1,-1 1 1,0-1 0,0 1 0,1-1-1,-1 1 1,0-1 0,1 1 0,-1-1 0,1 0-1,-1 1 1,0-1 0,1 0 0,-1 1 0,1-1-1,-1 0 1,1 1 0,-1-1 0,1 0 0,-1 0-1,1 1 1,0-1 0,-1 0 0,1 0-1,-1 0 1,1 0 0,-1 0 0,1 0 0,-1 0-1,1 0 1,0 0 0,-1 0 0,1 0 0,-1 0-1,1-1-6,12-27 350,-7-122 311,-6 130-496,-1 0 0,0 0 1,-2 0-1,0 0 0,-6-19-165,9 38 13,0 1 0,0-1 0,-1 0-1,1 0 1,0 0 0,-1 1-1,1-1 1,-1 0 0,1 0 0,0 1-1,-1-1 1,0 0 0,1 1 0,-1-1-1,1 1 1,-1-1 0,0 1-1,1-1 1,-1 1 0,0-1 0,0 1-1,1-1 1,-1 1 0,0 0-1,0 0 1,0-1 0,0 1 0,1 0-1,-1 0 1,0 0 0,0 0 0,0 0-1,0 0 1,1 0 0,-1 0-1,0 0 1,0 0 0,0 1 0,0-1-1,1 0 1,-1 0 0,0 1-1,0-1 1,0 1 0,1-1 0,-1 1-1,0-1 1,1 1 0,-1-1-1,1 1 1,-1 0 0,0-1 0,1 1-1,-1 0 1,1-1 0,0 1 0,-1 0-1,1 0 1,-1-1 0,1 1-1,0 0 1,0 0 0,-1 0 0,1 0-1,0 0-12,-11 32 47,0 0 0,3 0-1,0 1 1,3 1-1,0-1 1,2 22-47,2-54 3,4 98 40,-3-101-44,0 1 1,0 0 0,0 0 0,0 0-1,0-1 1,0 1 0,0 0 0,0 0-1,0-1 1,0 1 0,0 0 0,1 0-1,-1 0 1,0 0 0,0-1 0,0 1-1,0 0 1,1 0 0,-1 0 0,0 0-1,0-1 1,0 1 0,1 0 0,-1 0-1,0 0 1,0 0 0,0 0 0,1 0 0,-1 0-1,0 0 1,0 0 0,1 0 0,-1 0-1,0 0 1,0 0 0,0 0 0,1 0-1,-1 0 1,0 0 0,0 0 0,1 0-1,-1 0 1,0 0 0,0 0 0,0 0-1,1 0 1,-1 1 0,0-1 0,0 0-1,0 0 1,1 0 0,-1 0 0,0 0-1,0 1 1,0-1 0,0 0 0,0 0-1,1 0 1,-1 1 0,0-1 0,0 0-1,0 0 1,7-21 28,3-25 33,-2-1 0,-2 1-1,-1-42-60,-7 69 3,-5 26-28,-7 31-41,-34 179 164,70-364-22,-11-3 77,-18 127-165,-8 38-52,6 9 49,1 1 0,1 0 0,1 1 0,1-1 0,2 1 0,0 0 0,2 0 0,1 0 0,2 7 15,-2-18-3,16 84 21,-16-98-18,0-1 0,-1 0 0,1 1 0,0-1-1,0 0 1,0 1 0,0-1 0,0 0 0,0 1 0,0-1 0,1 0 0,-1 1 0,0-1-1,0 0 1,0 1 0,0-1 0,0 0 0,0 0 0,1 1 0,-1-1 0,0 0-1,0 0 1,0 1 0,1-1 0,-1 0 0,0 0 0,0 1 0,1-1 0,-1 0 0,0 0-1,0 0 1,1 0 0,-1 1 0,0-1 0,1 0 0,-1 0 0,0 0 0,1 0-1,-1 0 1,0 0 0,1 0 0,-1 0 0,0 0 0,1 0 0,-1 0 0,0 0-1,1 0 1,-1 0 0,0 0 0,0 0 0,1 0 0,-1-1 0,0 1 0,1 0 0,-1 0-1,0 0 1,0 0 0,1-1 0,-1 1 0,0 0 0,1 0 0,7-23 22,6-31 15,-2-1 0,-2 0 0,-3-1 0,-3 0 0,-2-1 0,-2-4-37,-11 12 23,-10 67-70,9 9-20,0 1 0,1 0-1,2 1 1,1 0 0,2 1-1,0 0 1,2 0 0,0 25 67,3-40-191,-7 15-3055,-4-12 240</inkml:trace>
  <inkml:trace contextRef="#ctx0" brushRef="#br2" timeOffset="267294.831">6427 5082 7210,'-86'89'7304,"102"-85"-6223,-12-5-1070,0 0-1,0 1 0,0-1 0,0-1 0,0 1 1,0-1-1,-1 1 0,1-1 0,0 0 1,-1-1-1,0 1 0,1 0 0,-1-1 0,0 0 1,0 0-1,0 0 0,-1 0 0,1 0 1,-1-1-1,0 1 0,1-1-10,95-151 528,-25 20-184,136-244 255,201-311-242,-128 226-310,-275 453-46,360-592 34,-257 442-15,8 6 0,59-56-20,-5 32-345,-152 168-736,-25 31-1730,-24 22-907,-25 28-727</inkml:trace>
  <inkml:trace contextRef="#ctx0" brushRef="#br2" timeOffset="267703.978">6391 6003 4769,'6'-2'5468,"8"-21"-3324,-8 12-1380,124-193 405,153-229-45,-154 240-873,358-562 105,-324 502-318,234-344 24,-203 335-33,-183 247-28,123-165 13,7 6-1,82-73-13,-74 106 16,-148 139-17,43-40-8,1 1 0,1 3-1,3 1 1,1 3-1,19-8 10,-21 22-829,-48 20 776,1 0-1,-1 0 1,1 0 0,-1 0 0,1 0 0,-1 0 0,1 0 0,-1 0 0,1 0 0,-1 0-1,1 1 1,-1-1 0,1 0 0,-1 0 0,1 1 0,-1-1 0,1 0 0,-1 0 0,0 1 0,1-1-1,-1 1 1,0-1 0,1 0 0,-1 1 0,0-1 0,1 1 0,-1-1 0,0 1 0,0-1-1,1 1 1,-1-1 0,0 0 0,0 1 0,0 0 0,0-1 0,0 1 0,0-1 0,0 1 0,0-1-1,0 1 1,0-1 0,0 1 0,0-1 0,0 1 0,0-1 0,0 1 0,-1-1 0,1 1-1,0-1 1,0 1 53,-21 46-2603</inkml:trace>
  <inkml:trace contextRef="#ctx0" brushRef="#br2" timeOffset="268015.152">6711 6408 6233,'-1'2'132,"-7"16"1096,16-32 865,97-157-433,-3 14-795,406-565 1652,-295 435-2172,493-650-21,-690 916-323,617-790 56,-441 582-33,123-115-1,-199 233-62,-25 38-285,-37 45-1371,-54 28 1638,1 0 1,0 0-1,-1 0 0,1 0 0,-1 0 1,1 0-1,0 0 0,-1 0 1,1 1-1,-1-1 0,1 0 0,0 0 1,-1 1-1,1-1 0,-1 0 0,1 1 1,-1-1-1,1 0 0,-1 1 0,1-1 1,-1 1-1,1-1 0,-1 1 0,0-1 1,1 1-1,-1-1 0,0 1 0,1-1 1,-1 1-1,0-1 0,0 1 0,0 0 1,1-1-1,-1 1 0,0-1 0,0 1 1,0 0-1,0-1 0,0 1 0,0 0 1,0-1-1,0 1 0,0-1 0,-1 1 1,1 0-1,0-1 0,0 1 0,0-1 1,-1 1-1,1-1 0,0 1 57,-28 65-3196</inkml:trace>
  <inkml:trace contextRef="#ctx0" brushRef="#br2" timeOffset="268423.825">7294 6633 7690,'-23'27'1860,"19"-27"99,64-85-900,9-15-520,26-34 190,33-47 75,22-30-103,449-564 384,87-81-917,-460 562-126,-153 199-37,423-531 46,-348 457-117,-34 60-237,-28 51-742,-85 57 941,0 1 0,0-1 0,0 0 0,1 0 1,-1 0-1,0 1 0,1-1 0,-1 1 0,0-1 0,1 1 0,-1-1 0,1 1 1,-1 0-1,1 0 0,-1 0 0,1 0 0,-1 0 0,1 0 0,-1 0 0,1 0 1,-1 0-1,1 1 0,-1-1 0,0 1 0,1-1 0,-1 1 0,2 0 104,-4 37-2903</inkml:trace>
  <inkml:trace contextRef="#ctx0" brushRef="#br2" timeOffset="268686.88">7955 6433 9130,'-5'8'710,"-7"10"900,26-34 1210,42-51-1892,37-41-681,42-51-21,29-36 74,474-522 891,33-13-511,-460 507-586,290-326-832,-381 421-330,-35 41-1027,-83 85 1899,0 0 0,0 0-1,1 0 1,-1 0 0,1 0 0,-1 0 0,1 1-1,0-1 1,0 1 0,0 0 0,0 0 0,0 0-1,0 0 1,0 0 0,0 1 0,0-1 0,2 1 196,13 30-3658</inkml:trace>
  <inkml:trace contextRef="#ctx0" brushRef="#br2" timeOffset="268944.792">8791 6674 10514,'-15'69'2563,"15"-69"-2510,-1 0 0,1 1-1,0-1 1,-1 1-1,1 0 1,0-1-1,0 1 1,0-1 0,0 1-1,-1-1 1,1 1-1,0-1 1,0 1-1,0 0 1,0-1 0,0 1-1,0-1 1,0 1-1,1-1 1,-1 1-1,0 0 1,0-1 0,0 1-1,0-1 1,1 1-1,-1-1 1,0 1-1,1-1 1,-1 1 0,0-1-1,1 0 1,-1 1-1,0-1 1,1 1-1,-1-1 1,1 0 0,-1 1-1,1-1 1,-1 0-1,1 1 1,-1-1-1,1 0 1,-1 0 0,1 0-1,0 0 1,-1 1-1,1-1 1,-1 0-1,1 0 1,0 0-53,51-23 746,-12-4-767,-2-2 1,-1-1 0,-1-2-1,30-36 21,86-97-5,384-503 237,-474 588-195,21-28 11,469-582 219,-351 456-211,-109 128-398,4 3 0,5 6 0,98-73 342,-162 141-661,1 1-1,1 2 0,1 2 0,36-15 662,-1 12-2991,-29 22 60</inkml:trace>
  <inkml:trace contextRef="#ctx0" brushRef="#br2" timeOffset="269221.052">9705 6695 9938,'-10'5'2721,"35"-31"663,23-27-2879,43-54-257,23-28-232,44-47 24,3-18-24,45-40 40,-16 17-48,25-25-32,-21 37-224,13 3-505,-43 48-2655,-7 31 551</inkml:trace>
  <inkml:trace contextRef="#ctx0" brushRef="#br2" timeOffset="269495.523">10704 6413 11258,'-178'181'6539,"171"-179"-6414,25-28-146,116-157-22,302-354 373,-250 326-61,470-486 517,-10 59-1509,-452 448-2382,-28 25 133</inkml:trace>
  <inkml:trace contextRef="#ctx0" brushRef="#br2" timeOffset="273044.205">6427 7162 6041,'-1'6'800,"0"-4"-612,0 1 0,1-1 1,-1 1-1,1-1 0,-1 1 1,1-1-1,0 1 1,0 0-1,0-1 0,0 1 1,0-1-1,1 1 1,-1-1-1,1 1 0,-1-1 1,1 1-1,0-1 0,0 0 1,0 1-1,0-1 1,1 0-1,0 1-188,-2-3 40,1 1 1,0-1-1,-1 0 1,1 0-1,0 0 0,-1 1 1,1-1-1,0 0 1,-1 0-1,1 0 1,0 0-1,-1 0 0,1 0 1,0 0-1,-1 0 1,1-1-1,0 1 0,-1 0 1,1 0-1,0-1 1,-1 1-1,1 0 0,0-1 1,-1 1-1,1 0 1,-1-1-1,1 1 0,-1-1 1,1 1-1,-1-1 1,1 1-1,-1-1 1,0 1-1,1-1 0,-1 1 1,0-1-1,1 0 1,-1 1-1,0-1 0,0 0 1,1 1-1,-1-1 1,0 0-1,0 1 0,0-1 1,0 0-1,0 1 1,0-1-1,0 0 0,0 1 1,0-1-1,-1 0 1,1 1-1,0-1 1,0 0-1,0 1 0,-1-1 1,1 0-1,0 1 1,-1-1-1,1 1 0,-1-1 1,1 1-41,0-5 80,-6-181 1431,-21-281-1083,-28-144-372,23 161-44,15-169 16,-1 275 165,17 321-185,-5-94 174,5 0 0,5-1 0,15-81-182,31-119 947,-2-151-947,-43 138 317,-15 161-182,4 0-95,33 2-52,-6 65 64,-16 77 46,-3 21-47,-1 1 1,0 0-1,0 0 0,-1 0 0,1 0 0,-1-1 0,0 1 1,0 0-1,0 0 0,-1-1 0,1 1 0,-1 0 0,0 0 1,0 0-1,-1 0 0,1 0 0,-3-3-51,2 3-80,-3 1-704,0 11-3304,-9 6 746</inkml:trace>
  <inkml:trace contextRef="#ctx0" brushRef="#br2" timeOffset="274108.931">6493 6844 5297,'7'-126'5539,"-7"114"-4168,0 36-759,0 254 289,-32 65-245,9-150 145,21-159-512,3-24 9,1-23-93,2-244 334,-4 196-493,13-157 97,-10 192-135,2 22-32,-1 22-17,3 86 27,-8 6 121,0-91-22,7-30 187,-1-77 8,8-254-78,-13 251-192,3 108-115,6 344-4,-9-310 100,1-11-927,-2-1 1,-1 1 0,-2 0 0,-2-1 935,-10 13-2728</inkml:trace>
  <inkml:trace contextRef="#ctx0" brushRef="#br2" timeOffset="275435.866">6594 13001 7906,'-23'123'5426,"12"64"-4222,11-176-1050,-1 161 1588,16 109-1742,-14-240 178,-7-77 630,3-188-413,29-128-294,-9 255-111,-9 91-47,-3 25 25,-5-14 25,13 94-24,-6 1 1,-3 72 30,-4-157 3,0 199 584,-26 204-587,19-391 291,1-48 41,13-191 107,2 31-350,46-449-242,-25 423-621,-21 193 294,-9 106-201,-21 145 1149,-16 39-468,10-124 613,20-116-354,1-35-64,-2-97-9,8 91-183,-6-84 81,3-1 0,7-26-84,1 84-21,4 30-29,7 78-23,-12 68 242,-5 0 1,-12 57-170,3-127 179,4-72-325,-6-58-4568,-2 14 1238</inkml:trace>
  <inkml:trace contextRef="#ctx0" brushRef="#br2" timeOffset="276640.068">6565 12972 5585,'1'-4'3231,"0"23"-1562,22 384 863,-8 66-2121,-10-162 292,-8-274-427,-3-36 7,-15-117 176,-36-314-127,9-47-146,47 442-94,2 32 54,1 19-56,6 158 465,-7-154-451,0 1-1,0 0 0,2-1 1,0 1-1,1-1 0,3 9-103,17 39 323,-3 48-260,3 92-63,-22-184 2,16 140-241,-4-61-3405,-14-90 803</inkml:trace>
  <inkml:trace contextRef="#ctx0" brushRef="#br2" timeOffset="278546.561">6332 6915 3433,'38'-9'7467,"-35"8"-7343,-1 0 0,1 0 0,0 0-1,0-1 1,-1 1 0,1-1 0,-1 1 0,1-1-1,-1 0 1,0 0 0,0 0 0,0 0-1,0 0 1,0-1 0,0 1 0,-1 0 0,1-1-1,-1 0 1,1 0-124,6-115 837,-9 80-664,-28-323 708,27 323-837,-78-811 344,39 486-344,29 38 46,22 17 372,2 61 40,24-103-502,50-158 153,-48 267 134,-21-20 69,-4-47-169,-8-24-71,-11-40 385,-6 332 81,-3 20-81,24 17-1571,-11 4-3332,-5 3 808</inkml:trace>
  <inkml:trace contextRef="#ctx0" brushRef="#br2" timeOffset="279989.582">6368 7076 4281,'-8'-7'8943,"14"8"-5948,79-38-2670,-76 30-283,1 0 1,0 0-1,1 1 1,-1 1-1,1 0 1,0 0-1,0 1 1,1 0 0,-1 1-1,1 0 1,4 0-43,48-4 17,-16 0 4,1 3 1,0 1 0,34 4-22,-81-1 0,10 2 25,0 0 1,1-2-1,-1 1 0,0-1 0,1-1 0,-1-1 0,0 1 0,0-2 0,0 0 0,0 0 0,10-5-25,-20 7 29,0-1 0,1 1-1,-1 0 1,0 0 0,1 0-1,-1 0 1,0 0 0,1 1-1,-1-1 1,1 1 0,0-1-1,-1 1 1,1 0 0,-1 0-1,1 0 1,-1 0 0,1 1-1,1 0-28,-38 4 243,-64 42-6159,45-23 2009</inkml:trace>
  <inkml:trace contextRef="#ctx0" brushRef="#br2" timeOffset="281222.419">6350 7150 8434,'-5'-6'2108,"-20"-32"4164,29 30-6392,12 19-43,-14-9 172,2 2-8,0 0 0,0-1 0,0 0 1,0 0-1,0 0 0,1 0 0,-1 0 1,1-1-1,0 0 0,0 0 0,-1 0 1,1-1-1,1 0 0,-1 0 0,0 0 1,0 0-1,0-1 0,0 0 0,1 0 1,-1 0-1,0-1 0,0 0 0,0 0 1,0 0-1,0 0 0,0-1 0,0 0 1,0 0-1,0 0 0,-1-1 0,1 0 1,-1 1-1,4-5-1,33-58 80,-39 63-65,0 0-1,0 0 1,0 0 0,1 0-1,-1 0 1,1 1 0,-1-1 0,1 1-1,-1-1 1,1 1 0,0 0 0,0 0-1,0 0 1,0 0 0,0 1-1,0-1 1,0 1 0,0 0 0,0 0-1,0 0 1,0 0 0,0 1-1,0-1 1,0 1 0,2 0-15,11 0 7,99-11 51,-26-23-9,-66 23-40,2 1-1,-1 1 1,1 1 0,0 1-1,2 1-8,166 5-40,-78 5 44,49 4 23,-108-4-30,1-2 1,-1-3-1,30-4 3,-58 0 1,0 2 1,0 2-1,0 0 0,0 2 1,0 1-1,0 1 0,-1 1 1,3 3-2,6 1 16,14 5 15,0-2 1,1-2 0,-1-3-1,15-1-31,324-31 114,-291 32-90,-1 4 0,0 5 0,43 15-24,-73-17 8,-18-5-3,1-2 0,0-2 0,0-3 0,1-2 1,-1-2-1,0-2 0,0-3 0,0-1 0,3-4-5,34-8 15,2 5-1,-1 2 0,5 5-14,-10 4 9,33-1-3,0-5 0,1-5-6,513-74 27,-553 79-13,1 4 0,-1 3 1,1 3-1,0 4 0,64 11-14,-94-8 13,23 6 6,2-4 1,-1-4 0,70-2-20,-18-17 37,-1-6-1,5-6-36,112-19 31,578-49 189,-617 62 1647,-201 33-1841,0-1 0,1 1 1,-1 0-1,0-1 0,0 1 0,1 0 1,-1 0-1,0-1 0,0 1 0,0 0 1,0 0-1,0-1 0,0 1 0,0 0 1,0 0-1,0-1 0,0 1 0,-1 0 1,1-1-1,0 1 0,-1 0 1,1 0-1,0-1 0,-1 1 0,1 0 1,0-1-1,-1 1 0,1-1 0,-1 1 1,1-1-1,-1 1 0,0-1 0,1 1 1,-1-1-1,1 1 0,-1-1 0,0 0 1,0 1-1,1-1 0,-1 0 0,0 0 1,1 1-1,-1-1-26,-1 1 119,-24 22-2702,-22 0 575</inkml:trace>
  <inkml:trace contextRef="#ctx0" brushRef="#br2" timeOffset="282869.177">6045 7121 7466,'-30'8'6286,"48"-5"-4736,243 13-622,-212-18-878,0-1 0,-1-3 0,1-2 0,-1-2 0,-1-2 0,12-6-50,31-8 126,-61 28 15,-48 10 574,-19 4-419,-1-1 1,0-2-1,0-2 1,-2-1-1,1-2 1,-1-2-1,0-2 1,0-2-1,0-1 1,0-2-1,-1-2 1,-13-4-297,12-1 157,182 52-516,-92-36 343,0-3 0,1-1 0,-1-2 0,1-3 0,-1-1 0,0-2 0,21-7 16,-25 6 68,-85-7 193,5 10-242,0 2 1,1 1 0,-1 1 0,0 3-1,1 0 1,0 3 0,-13 4-20,-51 10 24,-46 5 36,123-24-81,122-14-334,12-4 301,-48 8 11,-1-2 1,-1-4 0,58-18 42,-117 31-2,-1 0 0,1 0-1,0-1 1,0 1 0,-1 0 0,1-1 0,0 1 0,-1-1 0,1 0 0,0 1 0,-1-1-1,1 0 1,-1 0 0,1 0 0,-1 0 0,0 0 0,1 0 0,-1-1 0,0 1 0,0 0 0,0-1-1,0 1 1,0-1 0,0 1 0,0-1 0,0 1 0,-1-1 0,1 0 0,-1 1 0,1-1-1,-1 0 1,1 0 0,-1 1 0,0-1 0,0 0 0,0 0 0,0 1 0,0-2 2,-7-6 30,0 1-1,-1 0 1,1 0 0,-1 1 0,-1 0 0,0 0 0,0 1-1,0 0 1,0 1 0,-1 0 0,0 0 0,0 1 0,0 0-1,-1 1 1,1 0 0,-1 1 0,0 0 0,0 1 0,-9-1-30,5 1 28,1 0 0,-1 1 0,0 0 0,0 1 0,1 1 0,-1 0 0,1 1 0,-1 0 0,1 2 0,0-1 0,0 2 0,1 0 1,0 0-1,0 1 0,0 1 0,1 0 0,0 1 0,0 0 0,-8 10-28,19-18-15,0 0-1,1 0 1,-1 0-1,0 1 1,1-1-1,-1 0 1,1 0-1,-1 0 1,1 1-1,-1-1 1,1 0-1,0 1 1,0-1-1,0 0 1,0 1-1,0-1 1,0 0-1,0 1 1,0-1-1,0 0 1,1 0-1,-1 1 1,0-1-1,1 0 1,-1 0-1,1 1 1,0-1-1,-1 0 1,1 0-1,0 0 1,0 0-1,-1 0 1,1 0-1,0 0 1,0 0-1,0 0 1,0 0-1,1-1 1,-1 1-1,0 0 1,0-1 0,0 1-1,0-1 1,1 1-1,-1-1 1,0 0-1,1 1 1,-1-1-1,0 0 1,0 0-1,1 0 1,-1 0-1,0 0 1,1 0-1,-1 0 1,0 0-1,1-1 1,-1 1-1,0 0 1,0-1-1,1 1 1,-1-1 15,4 0-239,0 1 1,0-1 0,0 0-1,0 0 1,-1 0-1,1-1 1,0 0 0,-1 0-1,1 0 1,-1-1 0,0 1-1,0-1 1,0 0-1,0 0 1,0 0 0,0-2 238,31-30-3449</inkml:trace>
  <inkml:trace contextRef="#ctx0" brushRef="#br2" timeOffset="284139.71">6406 7264 8690,'-4'26'4616,"6"-24"-4602,-1 0 0,0-1 0,1 1 0,-1-1 1,1 1-1,-1-1 0,1 0 0,0 0 0,-1 0 1,1 0-1,0 0 0,0 0 0,0 0 0,0 0 1,0-1-1,0 1 0,0-1 0,0 1 0,0-1 1,2 0-15,14-1 9,1 0 0,-1-2 0,0 0 0,0-1 0,0-1 0,15-7-9,9 0 11,169-41 38,564-68 169,-156 30 58,-517 73-237,0 6 0,1 3 0,58 5-39,-42 7 129,-1-6 1,88-14-130,113-34 144,-246 43-94,0 4 1,0 2 0,30 5-51,203 50 163,-6-7-103,-161-42 25,0-6 0,37-10-85,-127 9 30,166-3 218,47 12-248,-90-9 277,0-7 1,-1-8 0,17-10-278,-102 15 222,454-65 555,-524 75-756,87-19 183,1 4 0,0 5 1,66 2-205,-84 14 238,0 3 1,38 11-239,-103-13 106,0-2 1,0 0-1,1-1 1,-1-1-1,0-1 1,0-1-1,0-1 1,0-1-1,0-1 1,0 0-1,-1-2 1,0 0-107,-6 1 126,-11 3-80,1 1 0,0 0 0,0 0 0,0 0 0,0 0 0,0 1 0,0 0 0,1-1 0,-1 2 0,0-1 0,1 0 0,-1 1 0,0 0 0,1 0 0,-1 0 0,1 1 0,-1-1 0,0 1 0,1 0 0,-1 0 0,0 0 0,2 2-46,-2 5 666,-17-1-999,-1 10-396,-5 10-2891</inkml:trace>
  <inkml:trace contextRef="#ctx0" brushRef="#br2" timeOffset="288389.709">8192 4729 9842,'-55'0'4793,"-183"-3"-840,262-5 904,-24-1-4017,0 4-1152,5-8-248,2-2-488,1 1-184,0 3-585,-2 2 169,7-3-2681,-1 0 736</inkml:trace>
  <inkml:trace contextRef="#ctx0" brushRef="#br2" timeOffset="288707.867">8356 4846 9514,'0'37'1936,"-5"6"-1936,-7-14-1880</inkml:trace>
  <inkml:trace contextRef="#ctx0" brushRef="#br2" timeOffset="288708.867">8779 5539 14411,'6'11'3225,"-4"-4"1288,4-1-4249,4-7-1777,-1-7-2207,-7-1-777,-8 3-1953</inkml:trace>
  <inkml:trace contextRef="#ctx0" brushRef="#br2" timeOffset="288984.684">8492 5970 10970,'-50'-17'2377,"-12"-16"575,7-8-3432,-10-20-1792,9-3-1129,1-2-360</inkml:trace>
  <inkml:trace contextRef="#ctx0" brushRef="#br2" timeOffset="288985.684">8019 5492 3089,'-21'-40'-640,"2"-16"736</inkml:trace>
  <inkml:trace contextRef="#ctx0" brushRef="#br2" timeOffset="289371.392">7999 4575 4537,'12'-68'1680,"2"11"761,-6 26-1081,1 11-72,-3 11-143,3-4-193,0-6-576,6-23-2977,0 0 777</inkml:trace>
  <inkml:trace contextRef="#ctx0" brushRef="#br2" timeOffset="289657.799">8468 3838 8058,'8'11'5105,"-8"-4"-920,1-2-1465,10-5-2232,7-32-1384,17-27-3305,-2-29 537</inkml:trace>
  <inkml:trace contextRef="#ctx0" brushRef="#br2" timeOffset="289658.799">9075 3943 13075,'44'6'7169,"0"0"-11250,7-24 1129</inkml:trace>
  <inkml:trace contextRef="#ctx0" brushRef="#br2" timeOffset="289659.799">9673 4440 10970,'35'32'4081,"-31"-14"160,2-7-2585,0-14-2256,3-17-3641,-10-7 865</inkml:trace>
  <inkml:trace contextRef="#ctx0" brushRef="#br1" timeOffset="308934.536">2904 6431 10978,'-32'30'4392,"23"-20"-3937,-1-1 0,0 0 0,0-1 0,0 0 1,-1 0-1,-1-1 0,1-1 0,-7 3-455,8-8 202,29-12-192,387-189-161,83-81 88,24-71 21,-373 252 66,4 6 1,35-10-25,247-96 172,-73 26 186,59-38-153,-338 183-256,-74 29 18,1-1-1,-1 1 1,0 0-1,1-1 1,-1 1-1,1 0 1,-1 0-1,1-1 1,-1 1-1,1 0 1,-1 0-1,1 0 1,-1 0-1,1 0 1,0-1-1,-1 1 1,1 0-1,-1 0 1,1 0-1,-1 1 1,1-1-1,-1 0 1,1 0 0,0 0-1,-1 0 1,1 0-1,-1 1 1,1-1-1,-1 0 1,1 0-1,-1 1 1,0-1-1,1 0 1,-1 1-1,1-1 1,-1 0-1,0 1 1,1-1-1,-1 1 1,0-1-1,1 1 1,-1-1-1,0 1 1,1-1-1,-1 1 1,0-1-1,0 1 1,0-1-1,0 1 1,0-1-1,0 1 1,1-1-1,-1 1 1,0 0-1,-1-1 34,-12 29-3254,-15 6-485,-22 11-317</inkml:trace>
  <inkml:trace contextRef="#ctx0" brushRef="#br1" timeOffset="309250.691">3186 7270 9474,'-208'181'5744,"185"-153"-5564,25-15-91,22-17-67,79-33-20,-2-4 0,45-27-2,29-22 54,86-64-54,222-157 428,24 22 437,2 12 167,-51 54-409,-112 74-543,-110 27-3562,-234 121 241,-19 13-61</inkml:trace>
  <inkml:trace contextRef="#ctx0" brushRef="#br1" timeOffset="309659.867">3998 8101 9682,'-22'21'1413,"0"0"1,1 2-1,2 0 1,0 1-1,-8 15-1413,28-40 2,0 1 0,1 0 0,-1-1 0,0 1 0,0 0-1,0-1 1,0 1 0,0 0 0,0 0 0,0 0 0,1 0 0,-1 0 0,0 0 0,0 0 0,0 1 0,0-1 0,0 0 0,0 0-1,1 1 1,-1-1 0,0 1 0,0-1 0,0 1 0,0 0 0,-1-1 0,1 1 0,0 0 0,0-1 0,0 1 0,0 0 0,-1 0-1,1 0 1,0 0 0,-1 0 0,1 0 0,-1 0 0,1 0 0,-1 0 0,1 0 0,-1 0 0,0 0 0,0 0 0,1 1 0,-1-1-1,0 0 1,0 0 0,0 0 0,0 0 0,0 0 0,-1 1 0,1-1 0,0 0 0,0 0 0,-1 0 0,1 0 0,-1 0 0,1 0-1,-1 0 1,1 0 0,-1 0 0,1 0 0,-1 0 0,0 0 0,0 0 0,0-1 0,1 1 0,-1 0 0,0-1 0,0 1 0,-1 0-2,137-44-298,99-77 180,-55 16 244,122-97-126,237-195 500,-35 25 116,-48 33-187,6 10-519,-333 237-977,-96 74 223,-21 20-2038,-18 16 140</inkml:trace>
  <inkml:trace contextRef="#ctx0" brushRef="#br1" timeOffset="310033.627">4340 10006 9682,'31'-9'5476,"46"-32"-4823,-2-3 1,33-27-654,-70 45 103,418-304 310,-73 42-46,224-228-42,-476 396-285,273-237 37,-313 282-74,4 4-1,2 5 0,3 3 1,31-9-3,83-23-1360,-209 93 1324,-3 1-147,1-1 0,0 1-1,-1 0 1,1 0 0,0 0 0,0 0-1,-1 1 1,1-1 0,0 1 0,0 0-1,0 0 1,0 0 0,0 0-1,-1 0 1,1 0 0,0 1 0,0-1-1,0 1 1,0 0 0,0 0 183,5 18-2561</inkml:trace>
  <inkml:trace contextRef="#ctx0" brushRef="#br1" timeOffset="310434.163">5614 10690 10786,'9'14'7086,"10"-18"-6023,97-39-813,102-74-434,91-58 130,-305 173 53,253-163-17,54-58 18,102-130 11,-258 217 5,312-270 49,-126 102-265,-148 126-1784,-169 159 525,-18 24-1641,-9 24 113</inkml:trace>
  <inkml:trace contextRef="#ctx0" brushRef="#br1" timeOffset="310753.289">6392 12237 10874,'40'-10'5963,"-9"-20"-3407,-19 17-2492,332-338 5,88-110-76,44-112-33,-89 91-239,-210 286-718,-79 93-757,-74 81 702,-19 22-3,-41 72-3206,-16 4 1590</inkml:trace>
  <inkml:trace contextRef="#ctx0" brushRef="#br1" timeOffset="311066.066">6538 13303 5433,'79'-49'7231,"39"-45"-4181,159-151-2699,177-226-101,-119 93-152,140-168-41,-76 89-39,-59 111-624,-304 315-395,-17 30-1760,-16 24-117</inkml:trace>
  <inkml:trace contextRef="#ctx0" brushRef="#br1" timeOffset="311412.778">7990 13046 9538,'-63'125'5921,"62"-124"-5897,0 0-1,0 0 0,1 0 1,-1 0-1,0 0 0,0 0 1,1 0-1,-1 0 0,0 0 0,1 0 1,-1 0-1,1 1 0,0-1 1,-1 0-1,1 0 0,0 0 1,0 1-1,0-1 0,0 0 1,0 0-1,0 1 0,0-1 1,0 0-1,0 0 0,0 1 1,1-1-1,-1 0 0,1 0 1,-1 0-1,1 0 0,-1 1 1,1-1-1,-1 0 0,1 0 0,0 0 1,0 0-1,0 0 0,0-1 1,-1 1-1,1 0 0,0 0 1,0-1-1,0 1 0,1 0 1,-1-1-1,0 1 0,0-1 1,0 1-1,0-1 0,1 0 1,-1 1-1,0-1 0,0 0 1,1 0-1,-1 0 0,0 0 0,0 0 1,1 0-1,-1 0 0,0 0 1,0-1-1,0 1 0,1 0 1,-1-1-1,0 1 0,0-1 1,0 1-1,1-1-23,12-5 1,0 1 1,-1-2-1,1 0 0,-1 0 1,0-1-1,-1-1 0,2-2-1,0 2 4,50-39 43,-2-2 0,-3-3-1,-1-2 1,11-19-47,140-160 217,-1-23-217,206-284 106,-331 436-69,5 3 0,4 4-1,63-48-36,-148 139 178,5-3-354,1-1 1,0 2 0,0-1 0,0 2-1,1 0 1,1 0 0,3 0 175,24 1-1274</inkml:trace>
  <inkml:trace contextRef="#ctx0" brushRef="#br1" timeOffset="311653.168">8828 13347 13339,'13'10'3225,"10"-25"1007,26-32-3839,19-23-505,38-42-89,17-29 49,36-64-32,-1-12 32,36-61-424,-7 5-320,19-29-1544,-31 49-1617,-11-6-256</inkml:trace>
  <inkml:trace contextRef="#ctx0" brushRef="#br1" timeOffset="314245.59">9563 10839 8490,'-69'-78'6848,"69"78"-6825,0-1 1,0 1-1,0-1 1,0 1-1,0-1 1,0 1-1,0 0 1,0-1-1,-1 1 0,1-1 1,0 1-1,0-1 1,-1 1-1,1 0 1,0-1-1,0 1 1,-1 0-1,1-1 0,0 1 1,-1 0-1,1 0 1,-1-1-1,1 1 1,0 0-1,-1 0 1,1-1-1,-1 1 1,1 0-1,-1 0 0,1 0 1,-1 0-1,1 0 1,0 0-1,-1 0 1,1 0-1,-1 0 1,1 0-1,-1 0 0,1 0 1,-1 0-1,1 0 1,-1 0-1,1 0 1,0 1-1,-1-1 1,1 0-1,-1 0 0,1 0 1,0 1-1,-1-1 1,1 0-1,-1 1 1,1-1-1,0 0 1,-1 1-1,1-1 1,0 0-1,0 1 0,-1-1 1,1 1-1,0-1-23,0 31 390,0-30-395,21 99 233,-21-100-225,0-1 0,0 1-1,1 0 1,-1 0 0,0-1 0,0 1-1,0 0 1,0 0 0,0-1 0,1 1 0,-1 0-1,0 0 1,0 0 0,0-1 0,1 1-1,-1 0 1,0 0 0,0 0 0,0 0-1,1-1 1,-1 1 0,0 0 0,1 0 0,-1 0-1,0 0 1,0 0 0,1 0 0,-1 0-1,0 0 1,0 0 0,1 0 0,-1 0-1,0 0 1,1 0 0,-1 0 0,0 0 0,0 0-1,1 0 1,-1 0 0,0 0 0,0 1-1,1-1 1,-1 0 0,0 0 0,0 0-1,1 0 1,-1 1 0,0-1 0,0 0 0,1 0-3,2-34 124,-2 19-87,0 1 0,-1-1-1,0 0 1,-1 1 0,-1-1 0,0 0 0,-1 1 0,-1 0 0,0 0 0,-1 0 0,-1 0 0,0 1-1,0 0 1,-2 0 0,-4-7-37,11 18 4,0 1-1,-1-1 1,1 1-1,0-1 1,-1 1-1,1 0 1,-1-1-1,1 1 1,-1 0-1,0 0 0,1 0 1,-1 0-1,0 0 1,0 1-1,0-1 1,0 1-1,0-1 1,1 1-1,-1-1 1,0 1-1,0 0 1,0 0-1,0 0 1,0 0-1,0 0 1,0 1-1,0-1 1,0 1-1,0-1 1,0 1-1,0-1 1,0 1-1,1 0 0,-1 0 1,0 0-1,1 0 1,-1 0-1,0 1 1,1-1-1,-1 0 1,1 1-1,0-1 1,0 1-1,-1-1 1,1 1-1,0 1-3,-5 10 1,1 0 1,1 0-1,1 1 0,-1-1 0,2 1 1,0 0-1,1 0 0,0 0 0,1 0 0,1 0 1,1 9-2,-1-15 1,1 41 10,3 0-1,1-1 1,7 18-11,8-11-16,-12-61 53,4-84 93,-10-168 136,-18 135-171,7 106-40,-2 27 21,5 13-48,1 0 1,0 1 0,2-1 0,1 0-1,1 6-28,-1 1 21,2 271 137,1-269-83,4-29 60,-2-23-67,10-71 96,-5-1 0,-4 0 0,-7-91-164,-2 145 11,-2 36-27,-6 90-31,-5 338 176,22-359 25,0-83-68,3-49 48,-3 0-1,-2-55-133,-2 37-307,2 54-167,1 39-2710,-3 55-847,-5 38-678</inkml:trace>
  <inkml:trace contextRef="#ctx0" brushRef="#br1" timeOffset="319463.127">6450 1292 3905,'-25'-20'5186,"20"18"-3575,2 9-285,32 349-115,-27-323-1143,3 36 152,-3 1 1,-5 42-221,-4 11 146,6-1 0,5 0 0,7 16-146,10 146 352,-4-18-174,-7-36 10,-10 0-1,-26 184-187,-3-159 260,14 28 20,11 4-121,2 7-79,6 0-45,5-17-7,-11-101 345,-18 114-373,4-68 236,5-80-168,-3 187 307,24-219 325,17 87-512,-26-177-97,-1-20-87,0-1-1,1 1 1,-1-1 0,1 1-1,-1-1 1,0 1 0,1-1-1,-1 1 1,1 0 0,-1-1-1,1 1 1,-1 0 0,1-1-1,-1 1 1,1 0 0,-1 0 0,1-1-1,-1 1 1,1 0 0,0 0-1,-1 0 1,1 0 0,-1 0-1,1 0 1,0 0 0,-1 0-1,1 0 1,-1 0 0,1 0 0,-1 0-1,1 0 1,0 0 0,-1 0-1,1 1 1,-1-1 0,1 0-1,-1 1 1,1-1 0,-1 0-1,1 1 1,-1-1 0,1 0-1,-1 1 1,1-1 0,-1 1 0,0-1-1,1 1-3,3 3 2,0 0-1,0 0 1,-1 0 0,1 1-1,-1-1 1,0 1-1,0 0 1,0 0 0,-1 1-1,0-1 1,0 0-1,1 2-1,4 11 20,35 85 87,-26-79-90,-37-39-36,-19 51-4220,9-2 1183</inkml:trace>
  <inkml:trace contextRef="#ctx0" brushRef="#br0" timeOffset="322379.776">6359 1647 5113,'0'-1'154,"0"1"0,1-1 0,-1 0-1,0 0 1,0 0 0,0 1 0,0-1 0,0 0 0,0 0 0,0 0-1,0 1 1,0-1 0,0 0 0,-1 0 0,1 0 0,0 1 0,-1-1-1,1 0 1,0 0 0,-1 1 0,1-1 0,-1 0 0,1 1 0,-1-1-1,1 0 1,-1 1 0,1-1 0,-1 1 0,0-1 0,1 1-1,-1-1 1,0 1 0,0 0 0,1-1 0,-1 1 0,0 0 0,0 0-1,1-1 1,-1 1 0,0 0 0,0 0 0,0 0 0,1 0 0,-1 0-1,0 0 1,0 0 0,0 0 0,0 0 0,1 1 0,-1-1-1,0 0 1,0 0 0,1 1 0,-1-1 0,0 1-154,-14 1 1568,37 29-1510,-2 108 222,-18-122-244,4 245 717,-12 0 1,-10-1-1,-25 90-753,-2 56 400,24 33-124,-9 118-118,-41 23 68,50-462-108,-3 8 215,5 2 0,5 0 1,7 1-1,5 8-333,26 124 178,29 414-125,-61-349 164,6-323-213,1-1-1,-1 1 1,1 0-1,0-1 1,0 1-1,0-1 1,0 1-1,1-1 1,-1 1-1,1-1 1,0 0-1,0 0 1,0 0-1,0 0 1,1 0-1,-1 0 1,1 0-1,0-1 1,0 0-1,0 1 0,0-1 1,0 0-1,3 1-3,2 1-35,-1-1 0,1 0 0,1-1 0,-1 0 0,0 0 0,0-1 0,1 0 0,-1 0 0,1-1 0,-1 0 0,1 0 0,-1-1 0,1 0 0,-1-1 0,0 0 0,0 0 0,0 0 0,0-1 0,0-1 0,3-1 35,17-4-129,-22 8 134,1 1 0,-1 0 0,0 0 0,0 1 0,0 0 0,0 0 0,0 0 0,0 0 0,0 1 0,-1 0 0,1 1 0,-1-1 0,1 1 0,-1 0 1,0 0-1,0 1 0,5 3-5,30 16 5,-12-14-4,0-1 1,0-1-1,1-1 1,0-2 0,0-1-1,0-1 1,0-2-1,0-1 1,1-1-1,-1-1 1,20-6-2,-3 3-1,0 2 0,0 2 0,1 1 0,21 5 1,-15 6 3,0 1 1,-1 4 0,25 10-4,-21-6 4,0-3 0,1-2 0,7-1-4,10-8-12,0-2 0,1-4 0,-1-3 0,66-13 12,55-2-12,102 11 41,51 3-18,30-19-21,25 11 21,5 6-15,3-34-13,-4-33-37,10-6 30,2 14 48,15 18-9,-11 16-4,-7 18 2,-31-9-10,-29-25-58,27-19 31,-334 60 43,0 3 1,0 2-1,0 3 0,2 1-19,82 22 130,-89-9 346,-46-13 215,-13 3-2969,-2 15-1452,-4 8-345</inkml:trace>
  <inkml:trace contextRef="#ctx0" brushRef="#br0" timeOffset="324516.789">4842 1553 7186,'8'56'3748,"34"24"-3567,-19-41 29,203 353 2112,260 340-2322,-238-388 181,-78-57 156,-112-183-190,179 330 606,-6 12 139,-5-8-379,-13-39-395,-19-13 86,-25-24 129,-11 12-161,8 5-63,-14 12-23,-1 7-96,14 2 105,-6-48 259,-12-10 23,19 21-300,28-27-54,-117-206-22,37 94-1,61 137 15,-10-46 10,6 73 1,-11 7-16,-19-39-16,1-39 56,1 0 53,-5-21-14,-88-180-62,-25-53 24,4-1-1,2-1 1,22 32-51,-48-87 16,-4-4-11,0 0-1,0 1 1,0-1-1,0 0 1,1 0-1,-1 0 1,1-1 0,0 1-1,-1 0 1,1 0-1,0-1 1,0 1 0,0-1-1,0 0 1,0 0-1,1 0 1,-1 0-1,0 0 1,1 0 0,-1 0-1,0-1 1,1 1-1,-1-1-4,6-1 82,1 9 136,-11 25-4577,2-9 1160</inkml:trace>
  <inkml:trace contextRef="#ctx0" brushRef="#br0" timeOffset="328062.569">6455 7096 7922,'-12'22'6064,"13"-37"-4225,-5-91-434,-4-210-687,-37-550-503,22 419-171,22 32 20,2 391-50,-2 1 1,0-1 0,-2 0 0,0 1 0,-2 0 0,0 0-1,-2 0 1,-5-12-15,-29-78 214,21-86-140,22 219 281,13 47-48,53 38-351,-5 2 0,2 15 44,83 208 114,5-3-20,-69-165-26,73 100-68,-130-219 99,-2 0-1,-2 2 1,10 27-99,20 76 300,-22-55-179,5-2-1,3-2 0,20 29-120,40 45 151,-79-143-95,-37-10 247,-110 45-90,-115-6 557,28-2-625,190-43-150,-1 0 1,1-1-1,0-2 1,-1 0-1,1-2 0,-1 0 1,1-2-1,0-1 0,0 0 1,0-2-1,1-1 1,-1-1-1,2-1 0,-1-1 1,-8-5 4,19 10-95,34 18 4,-5-5 83,1-1-1,-1-1 0,1-1 1,0 0-1,0-1 0,1-1 1,-1-1-1,1-1 0,-1 0 1,1-1-1,0-1 0,17-4 9,-10 0-4,80-4-4,-79 14-10,-1 1 0,-1 2-1,1 0 1,-1 2-1,0 0 1,-1 2 0,-1 1-1,0 1 1,0 0 0,1 4 18,98 55-2,-113-68 0,-1 0-1,1-1 1,0 0 0,1 0-1,-1-1 1,1 0 0,-1-1-1,1 0 1,0-1 0,0 0-1,0 0 1,-1-1 0,1 0-1,0-1 1,0 0 0,0-1-1,0 0 1,-1 0 0,1-1-1,-1 0 1,0-1 0,0 0-1,0-1 1,4-2 2,-10 5-12,1 0 0,0-1 1,-1 0-1,0 0 0,1 0 1,-1 0-1,0-1 0,-1 1 0,1-1 1,0 0-1,-1 0 0,0 0 1,0 0-1,1-2 12,-26-5-911,-53 15-4147,14 1 1371</inkml:trace>
  <inkml:trace contextRef="#ctx0" brushRef="#br0" timeOffset="330459.378">6588 5710 6153,'-1'-3'297,"0"0"0,0 0 0,0 0 0,1-1 0,-1 1 0,1 0 0,0-1 0,0 1 0,0 0 0,0 0 0,0-1 0,1 1 0,0 0 0,-1-1 0,1 1 0,1-2-297,2 19 425,10 132 819,18 69-1244,0-8 734,6 186 1521,-33-352-1932,-5-41-318,0 0 1,1 0-1,-1-1 0,0 1 0,0 0 1,1 0-1,-1 0 0,0-1 0,1 1 1,-1 0-1,0 0 0,1 0 0,-1 0 0,0 0 1,1 0-1,-1 0 0,0 0 0,1 0 1,-1 0-1,0 0 0,1 0 0,-1 0 1,0 0-1,1 0 0,-1 0 0,0 0 1,1 0-1,-1 1 0,0-1 0,0 0 1,1 0-1,-1 0 0,0 1 0,1-1 1,-1 0-1,0 0 0,0 0 0,0 1 1,1-1-1,-1 0 0,0 1 0,0-1 1,0 0-1,1 1-5,1-115 0,-17-35 71,-6 0 1,-6 1-1,-25-63-71,48 192 12,-1 1 0,0 1 0,-2-1 1,0 1-1,-1 0 0,-2-2-12,10 19 0,0-1 1,0 1 0,0 0 0,0 0 0,0-1-1,0 1 1,0 0 0,0 0 0,0-1 0,0 1 0,0 0-1,0 0 1,-1-1 0,1 1 0,0 0 0,0 0 0,0 0-1,0-1 1,-1 1 0,1 0 0,0 0 0,0 0 0,0 0-1,-1 0 1,1-1 0,0 1 0,0 0 0,0 0 0,-1 0-1,1 0 1,0 0 0,0 0 0,-1 0 0,1 0 0,0 0-1,0 0 1,-1 0 0,1 0 0,0 0 0,0 0 0,-1 0-1,1 0 1,0 0 0,0 0 0,-1 0 0,1 0 0,0 0-1,0 0 1,-1 1 0,1-1 0,0 0 0,0 0 0,0 0-1,-1 0 1,1 1 0,0-1 0,0 0 0,0 0 0,0 0-1,-1 1 1,1-1 0,0 0 0,0 0 0,0 1 0,0-1-1,0 0 1,0 0 0,0 1 0,0-1-1,-8 105 127,4 221 15,-1 110-86,4-426-42,-3 56-69,2-60-7,0-40 21,-1-475 33,10 71 90,-9 223-29,2 194-61,2 35-4,-4 136 53,8 302 51,7-17 214,-15-397-116,3-53 73,4-167-159,-10-49-104,4 179 15,-22-504 77,14 196-51,-5 592 35,-1 176 12,13-281-79,5-1 0,6 16-9,17 22-18,-13-125-47,-13-39 62,1 0 0,-1 1 0,1-1 1,0 1-1,-1-1 0,1 0 0,-1 0 0,1 1 1,0-1-1,0 0 0,-1 0 0,1 0 0,0 0 1,-1 0-1,1 0 0,0 0 0,0 0 0,-1 0 1,1 0-1,0 0 0,-1 0 0,1 0 0,0-1 1,-1 1-1,1 0 0,0-1 0,-1 1 0,1 0 1,0-1-1,-1 1 0,1-1 0,-1 1 0,1-1 1,-1 1-1,1-1 0,-1 1 0,1-1 0,-1 1 1,0-1-1,1 0 0,-1 1 0,0-1 0,1 0 1,-1 1-1,0-1 0,0 0 0,0 1 1,0-1-1,0 0 0,0 0 0,0 1 0,0-1 1,0 0-1,0 1 0,0-1 0,0 0 0,0 0 1,0 1-1,-1-1 0,1 0 0,0 0 3,22-150-128,-15 52 128,-4-1 1,-5 0-1,-5-6 0,7 100 0,-51-524 94,43 467-112,0 44-111,7 53 29,10 59 66,3 0-1,5-2 1,3 0 0,29 75 34,85 213 30,-132-374-30,19 52-6,3-1-1,29 50 7,-28-78-61,-24-28 59,0 0 0,-1 0 0,1 0-1,0 0 1,-1 0 0,1 0 0,0 0 0,0-1 0,-1 1 0,1 0 0,0 0 0,-1-1-1,1 1 1,-1 0 0,1-1 0,0 1 0,-1 0 0,1-1 0,-1 1 0,1-1 0,-1 1-1,1-1 1,-1 0 0,1 1 0,-1-1 0,0 1 0,1-1 0,-1 0 0,0 1 0,1-1-1,-1 0 1,0 1 0,0-1 0,0 0 0,0 1 0,0-1 0,0 0 0,0 1 0,0-1-1,0 0 1,0 0 0,0 1 0,0-1 0,0 0 0,0 1 0,-1-1 0,1 0 0,0 1-1,0-1 1,-1 0 2,0-37-22,-2-1 1,-2 1-1,-1-1 0,-2 2 0,-9-25 22,-36-117 45,-40-79-45,-44-64 78,121 293-113,16 29 33,0 1 1,0-1 0,0 0 0,0 1 0,0-1 0,0 0 0,0 0 0,0 1 0,1-1 0,-1 0 0,0 1 0,0-1 0,0 0 0,0 1 0,-1-1 0,1 0 0,0 0 0,0 1 0,0-1 0,0 0-1,0 1 1,0-1 0,0 0 0,0 0 0,-1 1 0,1-1 0,0 0 0,0 0 0,0 1 0,-1-1 0,1 0 0,0 0 0,0 0 0,-1 1 0,1-1 0,0 0 0,0 0 0,-1 0 0,1 0 0,0 0 0,0 0-1,-1 0 1,1 1 0,0-1 0,-1 0 0,1 0 0,0 0 0,-1 0 0,1 0 0,0 0 0,0 0 0,-1 0 0,1-1 0,0 1 0,-1 0 0,1 0 0,0 0 0,-1 0 1,28 109-66,-16-74 53,63 202 44,10-4-1,55 96-30,-56-190-13,-81-136 7,0 0 0,0 0 0,0-1 0,0 1 0,0-1 0,1 0 0,-1 1-1,1-1 1,-1 0 0,1 0 0,0-1 0,-1 1 0,1-1 0,0 1 0,0-1 0,1 0 0,-1 0 0,0 0 0,0-1 0,1 1 6,-3-2-5,1-1 0,-1 1 1,0 0-1,0-1 0,0 0 1,0 1-1,0-1 0,0 1 1,0-1-1,0 0 1,-1 0-1,1 0 0,-1 1 1,1-1-1,-1 0 0,0 0 1,1 0-1,-1 0 0,0 0 1,0 0-1,-1 0 1,1 1-1,0-1 0,-1 0 1,1 0-1,-1 0 0,0-1 5,-42-121-36,-105-156 131,95 189-74,4-3 1,-28-78-22,24-19-70,53 174-29,5 18-23,15 29 1,125 261 23,67 187 162,-72-138 59,-106-271 74,-32-97-3,-12-39-154,-3 1 0,-3 0 0,-15-36-40,25 82 8,-211-627 105,140 450-80,15 40-10,6 21-38,62 154-17,74 214-31,-26-68 71,7-2 0,6-4-1,25 30-7,-60-140-68,-33-58-8,-17-30 68,-2 0-1,-2 1 0,-1 1 0,-2 2 0,-1 0 1,-20-18 8,45 53 0,-179-215 99,154 187-117,1-1 0,2-2-1,1-1 1,1 0 0,2-1 0,-1-8 18,50 135-84,19 48 67,189 591 82,-192-575-3,-33-115 88,-142-336 186,50 114-295,54 128-50,12 41-12,14 38 3,87 382 3,-65-284 69,-4 0 0,-1 89-54,-26-235-5,-29-160-39,-24-155 23,60 299-33,10 33 1,29 74-59,46 114 147,-84-182-32,1-2-2,0 1 0,-1-1 0,1 1 0,-1-1 0,1 0 1,-1 1-1,1-1 0,-1 1 0,1 0 0,-1-1 1,1 1-1,-1-1 0,0 1 0,1 0 0,-1-1 1,0 1-1,1 0 0,-1-1 0,0 1 0,0 0 1,0-1-1,0 1 0,0 0 0,0 0 0,0-1 1,0 1-1,0 0 0,0-1 0,0 1 0,0 0 1,0-1-1,-1 1 0,1 0 0,0-1 0,0 1 1,-1 0-1,1-1 0,-1 1 0,1 0 0,0-1 1,-1 1-1,1-1 0,-1 1 0,1-1 0,-1 1 1,1-1-1,-1 0 0,0 1 0,1-1 0,-2 1-1,-64-69 38,-10-6 96,75 74-128,0 0-1,0 0 0,0 0 0,0 0 0,0 1 0,0-1 0,0 0 1,0 0-1,0 1 0,0-1 0,0 0 0,0 1 0,0-1 0,0 1 1,0-1-1,0 1 0,0 0 0,1-1 0,-1 1 0,0 0 0,0 0 1,1 0-1,-1-1 0,1 1 0,-1 0 0,0 0 0,1 0 0,0 0 1,-1 0-1,1 0 0,-1 0 0,1 0 0,0 0 0,0 0 0,0 0 0,0 0 1,0 0-1,0 0 0,0 0 0,0 0 0,0 0 0,0 0 0,0 1 1,1-1-1,-1 0 0,0 0 0,1 0 0,-1-1 0,1 1 0,-1 0 1,1 0-1,0 1-5,-1 1 4,29 174 138,-23-162-179,-1-18-35,-3-31-31,-46-240-118,41 261 220,-29-130 11,-28-69-10,39 155-27,21 57 27,0 0 0,-1 1-1,1-1 1,0 0 0,0 0 0,-1 0-1,1 0 1,0 0 0,0 0 0,0 0-1,-1 0 1,1 0 0,0 0 0,0 0 0,-1 0-1,1 0 1,0 0 0,0 0 0,-1 0-1,1 0 1,0 0 0,0 0 0,-1 0-1,1 0 1,0 0 0,0 0 0,0-1-1,-1 1 1,1 0 0,0 0 0,0 0 0,0 0-1,0 0 1,-1-1 0,1 1 0,0 0-1,0 0 1,0 0 0,0-1 0,0 1-1,0 0 1,-1 0 0,1-1 0,0 1-1,0 0 1,0 0 0,0-1 0,0 1 0,0 0-1,0 0 1,0-1 0,11 114-6,-6-86 5,64 426 112,-29-168 20,-27-200-109,-6-62-115,0-22-54,1-47-809,-5-79-2023,-5-38-74</inkml:trace>
  <inkml:trace contextRef="#ctx0" brushRef="#br0" timeOffset="331294.372">6797 6258 6241,'0'-4'6697,"11"-9"-4698,6-7-1969,69-110-60,155-292 82,-109 202 20,70-82-72,-38 92 16,63-53-16,-69 97 56,140-111-56,-90 107 161,98-55-161,-211 158 204,3 4 1,2 4-1,3 5 0,9 1-204,-67 33 171,1 3-1,0 2 0,1 1 0,1 3 0,37-4-170,-15 12 212,-1 4-1,0 2 1,0 3-1,-1 4 1,34 10-212,-84-17 38,44 11 96,0-2-1,0-4 0,1-2 1,0-2-1,56-6-133,-61-5 69,-2-3 0,1-3 0,-1-2-1,-1-3 1,-1-1 0,-1-4 0,47-26-69,-18 2 71,-3-4 1,-2-4-1,7-9-71,37-39 92,-4-5-1,68-84-91,130-132 95,-237 255-62,-58 53-24,0 0-1,-1-2 1,-1 0-1,-1-1 0,0-1 1,13-21-9,-26 32-293,1 0 0,-1 0 1,0-1-1,-1 0 0,0 1 1,0-1-1,-1 0 0,-1 0 0,0 0 1,0 0-1,-1-1 0,0 1 0,-1 0 1,0 0-1,0 0 0,-3-9 293,-31-51-3344</inkml:trace>
  <inkml:trace contextRef="#ctx0" brushRef="#br0" timeOffset="331821.266">6943 4544 6609,'18'-55'2813,"-9"30"668,-19 66-2433,-152 549 100,-19 108 1684,129-475-1922,-10 124-11,39-152-736,22-192-164,0-1-1,1 1 1,-1 0 0,0-1-1,1 1 1,0 0 0,-1-1 0,1 1-1,0 0 1,0 0 0,1-1-1,-1 1 1,0 0 0,1-1-1,0 1 1,0 0 0,0-1 0,0 1-1,0-1 1,0 1 0,1-1-1,-1 0 1,1 1 0,-1-1-1,1 0 1,0 0 0,0 0 0,0 0-1,0-1 1,0 1 0,0 0-1,1-1 1,-1 0 0,1 1 0,-1-1-1,1 0 1,1 0 1,10 0-13,0 0 1,-1-1-1,1-1 0,0 0 1,-1-1-1,1-1 0,-1 0 1,3-1 12,75-27 6,0-3 1,-3-5 0,-1-3-1,-2-4 1,56-42-7,35-23 1,35-37-1,76-76-4946,24-44 4946,-130 93-3504</inkml:trace>
  <inkml:trace contextRef="#ctx0" brushRef="#br0" timeOffset="332774.432">12633 863 10730,'5'29'4763,"-4"13"-2884,-1-14-1619,3 127-101,-1-26-63,5 0 1,8 19-97,-14-132 8,1 0 0,0 0 0,2 0 0,-1 0-1,2 0 1,0-1 0,1 0 0,1 0 0,0 0 0,0-1 0,2 0 0,0-1 0,0 1 0,2-2 0,6 8-8,-15-19 6,0 1 1,-1-1-1,1 0 1,0 0-1,-1 0 1,1 0 0,0 0-1,0 0 1,0 0-1,0 0 1,0-1-1,0 1 1,0-1 0,0 0-1,0 1 1,0-1-1,0 0 1,0 0-1,0-1 1,0 1 0,0 0-1,0-1 1,0 1-1,0-1 1,0 1 0,0-1-1,0 0 1,0 0-1,0 0 1,0 0-1,-1 0 1,1 0 0,0-1-1,-1 1 1,2-2-7,40-67 492,13-104 72,59-218-145,-49 117-329,-64 240-293,-7 31-619,-26 104-4348,10-18 1141</inkml:trace>
  <inkml:trace contextRef="#ctx0" brushRef="#br0" timeOffset="333043.287">12980 1392 8618,'3'8'2568,"16"4"697,3 3-2225,9 11-544,1 4-104,2 8 9,-8-3-257,3-1-248,-8-12-176,4-13-3105,-9-24 768</inkml:trace>
  <inkml:trace contextRef="#ctx0" brushRef="#br0" timeOffset="333745.126">13416 969 11274,'-32'79'5697,"-36"111"-3931,46-107-1535,4 0 0,-4 52-231,21-129 20,0 0 0,0 0 0,0 1 0,1-1 0,0 0 0,1 1 0,-1-1 0,1 0 0,0 1 0,1-1 0,-1 0 0,1 0 0,1 0 0,0 1-20,-2-7 4,1 1-1,-1 0 1,1 0 0,0-1-1,0 1 1,-1-1 0,1 0-1,0 1 1,0-1 0,0 0-1,0 0 1,-1 0 0,1 0-1,0 0 1,0-1 0,0 1 0,-1 0-1,1-1 1,0 1 0,0-1-1,-1 0 1,1 0 0,-1 0-1,1 0 1,0 0 0,-1 0-1,0 0 1,1 0 0,-1 0 0,1-1-4,7-6 13,1 0 0,-2-1 1,1 0-1,-1 0 0,0-1 1,-1 0-1,0-1 0,-1 0 1,1-2-14,88-203 137,-59 125-102,-36 89-38,0 0 1,0 1 0,0-1 0,0 1 0,0-1 0,1 0 0,-1 1-1,0-1 1,1 1 0,-1-1 0,1 1 0,0-1 0,-1 1 0,1 0-1,0-1 1,0 1 0,0 0 0,0-1 0,0 1 0,0 0 0,0 0-1,1 0 1,-1 0 0,0 0 0,1 0 0,-1 0 0,0 1-1,1-1 1,-1 0 0,1 1 0,-1-1 0,1 1 0,-1 0 0,1-1-1,-1 1 1,1 0 0,0 0 0,-1 0 0,1 0 0,-1 0 0,1 0-1,0 1 1,-1-1 0,1 0 0,-1 1 0,2 0 2,72 144-28,-73-144 31,0 0 0,0 0 0,0 0 0,0 0 1,0 0-1,0-1 0,0 1 0,1-1 0,-1 1 0,0-1 1,0 0-1,0 0 0,0 0 0,1 0 0,-1 0 0,0 0 0,0-1 1,0 1-1,0-1 0,0 0 0,0 1 0,0-1 0,0 0 1,0 0-1,0 0 0,0 0 0,0-1 0,-1 1 0,1-1 0,0 1 1,-1-1-1,1 1 0,-1-1 0,0 0 0,1 1 0,-1-1 1,0 0-1,0 0 0,0 0 0,-1 0 0,1 0 0,0 0 0,-1 0 1,1-1-4,78-149 187,-60 110-144,1 1-1,3 0 0,12-15-42,-2 27-37,-32 29 35,0 0 0,0 0 0,0-1 0,0 1 0,0 0 0,0 0 1,1 0-1,-1 0 0,0 1 0,0-1 0,0 0 0,0 0 0,0 1 0,0-1 1,0 0-1,0 1 0,0-1 0,0 1 0,0-1 0,0 1 0,-1 0 0,1-1 0,0 1 1,0 0-1,0 0 0,-1 0 0,1-1 0,0 1 0,-1 0 0,1 0 0,-1 0 0,1 0 1,-1 0-1,0 0 0,1 0 0,-1 1 2,27 113 33,-23-84 31,16 72 200,-21-102-256,1 1-1,0-1 1,0 0-1,0 1 1,0-1-1,0 0 1,0 1-1,0-1 1,1 1-1,-1-1 1,0 0-1,1 1 0,-1-1 1,1 0-1,-1 0 1,1 1-1,0-1 1,-1 0-1,1 0 1,0 0-1,0 0 1,0 0-1,0 0 1,0 0-1,0 0 1,0 0-1,0 0 0,0-1 1,1 1-1,-1 0 1,0-1-1,0 1 1,1-1-1,-1 1 1,0-1-1,1 0 1,-1 0-1,0 1 1,1-1-1,-1 0 1,1 0-1,-1 0 1,0 0-1,1-1 0,-1 1 1,0 0-1,1-1 1,-1 1-1,0-1 1,1 1-1,-1-1 1,0 1-1,0-1 1,0 0-1,1 0 1,-1 1-1,0-1 1,0 0-1,0 0 0,0-1-7,14-19 68,0 0 0,-2-1 0,0-1-1,-2 0 1,0-1 0,-2 0 0,0 0-1,1-12-67,-9 33 4,8-28 36,33-70-12,-41 100-30,0 1-1,0-1 1,0 1-1,-1-1 1,1 1 0,0 0-1,0-1 1,0 1 0,0 0-1,0 0 1,0 0-1,0 0 1,0 0 0,0 0-1,0 0 1,0 0-1,0 0 1,0 1 0,0-1-1,0 0 1,0 0 0,0 1-1,0-1 1,-1 1-1,1-1 1,0 1 0,0-1-1,0 1 1,-1-1 0,1 1-1,0 0 1,0 0-1,-1-1 1,1 1 0,-1 0-1,1 0 1,-1 0-1,1-1 1,-1 1 0,1 0-1,-1 0 1,0 0 0,0 0-1,1 0 1,-1 0-1,0 0 1,0 0 0,0 0-1,0 0 1,0 0 0,0 0-1,0 0 1,0 0-1,-1 0 1,1 0 0,0 0 2,10 49-27,14 34 52,-23-83-25,0 1-1,0-1 1,0 1 0,0-1-1,0 0 1,0 1-1,1-1 1,-1 0-1,0 0 1,0 0-1,1 0 1,-1 0 0,1 0-1,-1 0 1,1-1-1,-1 1 1,1-1-1,0 1 1,-1-1 0,1 1-1,0-1 1,-1 0-1,1 0 1,0 0-1,0 0 1,-1 0 0,1 0-1,0 0 1,-1 0-1,1-1 1,0 1-1,-1-1 1,1 1-1,-1-1 1,1 0 0,-1 0-1,1 1 1,-1-1-1,1 0 1,-1 0-1,0-1 1,1 1 0,-1 0-1,0 0 1,1-1 0,50-63-346,47-141-4878,-80 181 3435,-18 25 1769,-1 0-1,1 0 1,0 0-1,-1 1 1,1-1-1,0 0 1,-1 0 0,1 0-1,-1 0 1,1 1-1,0-1 1,-1 0-1,1 1 1,-1-1-1,1 0 1,-1 1-1,1-1 1,-1 1-1,1-1 1,-1 0-1,1 1 1,-1 0-1,1-1 1,-1 1-1,0-1 1,0 1-1,1-1 1,-1 1-1,0 0 1,0-1-1,1 1 1,-1-1-1,0 1 1,0 0-1,0-1 1,0 1-1,0 0 1,0-1-1,0 1 1,0 0-1,0 0 21,10 50 400,-9-39-107,1 1 1,0-1-1,1 0 1,0-1-1,1 1 1,0 0-1,1-1 1,1 0-1,4 7-293,-10-17 32,1 0-1,0-1 1,-1 1-1,1 0 1,0 0-1,0 0 1,0-1-1,0 1 1,0 0 0,0-1-1,0 1 1,0-1-1,0 1 1,0-1-1,0 1 1,0-1-1,1 0 1,-1 0-1,0 1 1,0-1-1,0 0 1,0 0 0,1 0-1,-1 0 1,0-1-1,0 1 1,0 0-1,0 0 1,1-1-1,-1 1 1,0-1-1,0 1 1,0-1-1,0 1 1,0-1 0,0 1-1,0-1 1,0 0-1,0 0 1,-1 1-1,1-1 1,0 0-1,0 0 1,-1 0-32,33-45 403,-31 43-377,75-132 363,-77 134-387,0-1-1,1 1 1,-1 0 0,0-1 0,1 1 0,-1 0-1,1 0 1,-1-1 0,1 1 0,0 0-1,-1 0 1,1 0 0,0 0 0,0 0 0,0 0-1,0 0 1,0 0 0,0 0 0,0 0-1,0 0 1,0 1 0,0-1 0,0 1 0,1-1-1,-1 0 1,0 1 0,0 0 0,1-1-1,-1 1 1,0 0 0,1 0 0,-1-1 0,0 1-1,1 0 1,-1 1 0,0-1 0,1 0-1,-1 0 1,0 0 0,1 1 0,-1-1 0,0 1-1,1-1 1,-1 1 0,0-1 0,0 1-1,0 0 1,0 0 0,0-1 0,0 1 0,0 0-1,0 0 1,0 0 0,0 0 0,0 0-1,0 0 1,0 1-2,42 130 635,-41-126-589,23 57 354,-24-62-394,-1 0 0,1 1 1,-1-1-1,1 0 0,0 0 0,0 0 0,-1 1 0,1-1 0,0 0 0,0 0 0,0 0 0,0-1 0,0 1 0,0 0 0,1 0 0,-1 0 0,0-1 0,0 1 0,0-1 0,1 1 0,-1-1 0,0 1 0,1-1 0,-1 0 0,0 0 1,1 0-1,-1 0 0,1 0 0,-1 0 0,0 0 0,1 0 0,-1 0 0,0 0 0,1-1 0,-1 1 0,0-1 0,1 1 0,-1-1 0,0 1 0,0-1 0,0 0 0,1 0-6,6-7-402,0 0 1,0 0-1,-1-1 0,0 0 0,-1 0 0,0-1 0,0 0 0,-1 0 0,0 0 1,-1-1-1,0 0 0,0-1 402,14-51-3456</inkml:trace>
  <inkml:trace contextRef="#ctx0" brushRef="#br0" timeOffset="334850.144">13612 2438 9890,'-7'-12'869,"6"8"-561,0 1 0,0-1-1,0 1 1,-1 0-1,1-1 1,-1 1-1,0 0 1,0 0-1,0 0 1,-1 0-1,1 0 1,-1 1-1,1-1 1,-1 1-1,0-1 1,0 1-1,0 0 1,0 0-1,0 1 1,0-1-1,-1 0 1,1 1-1,-1 0 1,1 0-1,-1 0 1,1 0-1,-1 1 1,0-1 0,0 1-308,-2 4 62,0 1 1,0-1 0,0 1 0,1 1-1,0-1 1,0 1 0,1 0 0,-1 0 0,1 0-1,1 0 1,-1 1 0,1 0 0,0 0-1,0 0 1,1 0 0,0 0 0,0 1-63,-1 1 39,-8 21 0,1 0-1,2 0 1,1 0 0,1 1-1,2 0 1,1 0-1,2 1 1,0-1-1,4 24-38,17 3 64,-19-57-63,-1 0 1,1 1-1,0-1 1,0 0-1,0 0 1,0 0-1,0 0 1,0 0-1,0 0 1,1-1-1,-1 1 1,0 0-1,0-1 1,1 1-1,-1 0 1,0-1 0,1 0-1,-1 1 1,0-1-1,1 0 1,-1 0-1,1 1 1,-1-1-1,0 0 1,1-1-1,-1 1 1,1 0-1,-1 0 1,1 0-1,-1-1 1,0 1-1,1-1 1,-1 1-1,0-1 1,0 0 0,1 1-1,-1-1 1,0 0-2,7-6 11,-1 0 1,0 0 0,0 0-1,-1-1 1,0 0 0,0-1-1,-1 1 1,0-1 0,0 0-1,-1 0 1,0 0 0,-1-3-12,27-66 68,-3-1 0,-4-2 1,-4 0-1,7-68-68,-13 78 28,-3-1 0,-3-1 0,-4 1 0,-2-1 0,-6-26-28,-6 25 16,11 74-17,-1 1 1,1 0-1,0-1 1,-1 1-1,1-1 0,0 1 1,-1-1-1,1 1 1,-1-1-1,1 1 0,-1-1 1,1 0-1,-1 1 1,1-1-1,-1 0 0,1 1 1,-1-1-1,1 0 1,-1 1-1,0-1 0,1 0 1,-1 0-1,1 0 1,-1 0-1,0 0 1,1 0-1,-1 0 0,0 0 1,1 0-1,-1 0 1,0 0-1,1 0 0,-1 0 1,1 0-1,-1-1 1,0 1-1,1 0 0,-1 0 1,1-1-1,-1 1 1,1 0-1,-1-1 0,0 1 1,1-1-1,0 1 1,-1 0-1,1-1 0,-1 1 1,1-1-1,0 1 1,-1-1-1,1 0 0,0 1 1,-1-1-1,1 1 1,0-1 0,-8 150-79,9-8 118,13 79-39,-13-214 5,1 14 21,0 0 0,1 0-1,1 0 1,1-1 0,1 0 0,0 0 0,4 4-26,-9-19 7,0-1 0,0 0 0,0 0-1,1 1 1,0-1 0,-1 0 0,1 0 0,0-1-1,0 1 1,1 0 0,-1-1 0,1 1-1,-1-1 1,1 0 0,0 0 0,0 0-1,0 0 1,0 0 0,0 0 0,0-1 0,0 0-1,0 0 1,1 0 0,-1 0 0,1 0-1,-1 0 1,1-1 0,-1 0 0,0 0 0,1 0-1,-1 0 1,1 0 0,-1-1 0,1 1-1,-1-1 1,1 0 0,-1 0 0,1-1-7,7-6 14,-1-1 0,1 0 0,-2-1 1,1 0-1,-1 0 0,-1-1 0,0 0 0,-1-1 1,0 1-1,0-1 0,-2-1 0,1 1 0,-2-1 1,1 0-1,-2-1 0,0 1 0,1-13-14,19-164 31,-21 172-97,1 38-28,6 38 44,3 1 1,2-2 0,4 4 49,16 14 34,-32-72-33,-1-1 0,1 0 0,0 0 0,0 0 0,-1 0 0,1 0 0,0 0 0,1-1 0,-1 1 0,0-1 0,0 1 0,1-1 0,-1 0 0,1 0 0,-1 0 0,1 0 0,-1 0 0,1-1 0,0 1 1,-1-1-1,1 1 0,0-1 0,-1 0 0,1 0 0,0-1 0,-1 1 0,1 0 0,0-1 0,1 0-1,3-3 8,0 0 1,0 0-1,0-1 0,-1 0 1,1 0-1,-1-1 1,0 1-1,-1-1 1,1-1-1,-1 1 0,-1-1 1,1 0-1,-1 0 1,0 0-1,-1-1 1,1 1-1,-2-1 0,1 0 1,1-7-9,16-47 46,-3-1 0,-2-1 0,1-26-46,9-44-104,-18 114-1,-1 21-39,3 35-9,-8-34 158,7 46-83,49 194 95,-29-191 39,-27-50-52,0 0-1,0 0 1,0-1 0,0 1-1,0 0 1,0 0 0,1-1-1,-1 1 1,0-1 0,0 1-1,1-1 1,-1 1-1,0-1 1,0 0 0,1 0-1,-1 0 1,0 0 0,1 0-1,-1 0 1,0 0 0,1 0-1,-1 0 1,0 0-1,1-1 1,-1 1 0,0 0-1,0-1 1,1 0 0,-1 1-1,0-1 1,0 1 0,0-1-1,0 0 1,0 0 0,0 0-1,0 0 1,0 0-1,0 0-3,10-12 34,-1 0-1,0-1 1,-1-1-1,-1 1 1,0-1-1,-1-1 1,-1 1-1,0-1 1,-1 0-1,0-5-33,28-124 130,-32 139-219,0-1 0,0 0 0,0 1 0,-1-1 0,0 0 0,-1 0 0,0 1 1,0-1-1,0 0 0,-1 1 0,0-1 89,1 5-199,0 1-1,0 0 1,0 0 0,0 0 0,0 0-1,0 0 1,0 0 0,-1 0 0,1 1-1,0-1 1,-1 0 0,1 1 0,0-1-1,-1 1 1,1-1 0,-1 1 0,1 0-1,-1-1 1,1 1 0,-1 0 0,1 0-1,-1 0 1,1 0 0,-1 1 0,1-1-1,-1 0 1,1 0 0,-1 1 199,-1-1-437,-29 5-4111</inkml:trace>
  <inkml:trace contextRef="#ctx0" brushRef="#br0" timeOffset="335146.316">14164 1611 9234,'-6'7'4761,"6"-1"-536,6 0-1985,-2-2-1583,1-1-681,-1 4 40,3-4-513,5 11-3703,3-5 1055</inkml:trace>
  <inkml:trace contextRef="#ctx0" brushRef="#br0" timeOffset="335394.548">15033 1286 7418,'1'-7'455,"0"5"-254,0 0 1,0 0-1,-1 0 0,1 0 1,-1 0-1,1-1 1,-1 1-1,0 0 0,0 0 1,0-1-1,0 1 1,0 0-1,0 0 0,-1 0 1,1-1-1,-1 1 1,0 0-1,1 0 0,-1 0 1,0 0-1,0 0 1,0 0-1,-1 0 0,1 0 1,0 1-1,-1-1 1,1 0-1,-1 1 1,1-1-1,-1 1 0,0-1 1,-2 0-202,1 2 118,0 0 1,-1 1-1,1-1 1,0 1-1,-1 0 1,1 0-1,0 0 1,0 0-1,0 0 1,0 1-1,0 0 1,0-1-1,0 1 1,0 0-1,1 0 1,-1 1-1,1-1 1,0 0-1,-1 1 1,0 1-119,-10 14 277,0 1 1,1 0-1,1 1 1,1 0-1,1 1 1,0 0-1,2 0 1,1 1-1,-3 17-277,-2-1 370,3 1-1,1 0 0,2 1 0,1-1 1,3 1-1,1 0 0,4 32-369,-2-61 55,0-1 0,1 1 0,0-1 1,0 1-1,1-1 0,0 0 0,1-1 0,4 7-55,-7-13 4,-1-1 0,1 1 0,0-1 0,0 1 1,0-1-1,0 0 0,0 0 0,1 0 0,-1 0 0,1 0 0,-1 0 0,1-1 0,-1 1 0,1-1 1,0 0-1,0 0 0,0 0 0,0 0 0,0 0 0,0-1 0,0 1 0,0-1 0,0 0 0,0 0 1,0 0-1,0 0 0,0 0 0,0-1 0,0 0 0,0 1 0,1-1-4,9-7 9,-1 1-1,1-2 1,-1 1-1,-1-2 1,0 1-1,0-2 1,-1 1 0,0-2-1,-1 1 1,0-1-1,-1 0 1,1-4-9,-1 6 16,0-1 10,0 0 1,-1 0-1,0 0 0,0-1 1,-1 0-1,-1-1 0,0 1 1,-1-1-1,0 0-26,-4 12 2,0 0 0,1 1 0,-1-1 0,0 1-1,0-1 1,0 0 0,0 1 0,1-1 0,-1 1 0,0-1 0,0 0 0,0 1-1,0-1 1,0 0 0,0 1 0,-1-1 0,1 1 0,0-1 0,0 0-1,0 1 1,-1-1 0,1 1 0,0-1 0,0 1 0,-1-1 0,1 1-1,-1-1 1,1 1 0,0-1 0,-1 1 0,1-1 0,-1 1 0,1-1-1,-1 1 1,1 0 0,-1-1 0,0 1 0,1 0 0,-1 0 0,1-1-1,-1 1 1,0 0 0,1 0 0,-1 0 0,1 0 0,-1 0 0,0 0 0,1 0-1,-1 0 1,0 0 0,1 0 0,-1 0 0,1 0 0,-1 0 0,0 1-1,1-1 1,-1 0 0,1 0 0,-1 1 0,1-1 0,-1 0 0,1 1-1,-1-1 1,1 1 0,-1-1 0,0 1-2,-34 34-5,33-31 2,0 1 0,0 0 0,1 0 0,0 0 0,0 0 0,0 0 0,0 0 0,1 1 0,0-1 1,0 0-1,1 0 0,-1 0 0,1 0 0,0 0 0,0 0 0,1 0 0,0 0 0,0 0 0,0-1 1,0 1-1,1-1 0,-1 1 0,1-1 0,0 0 0,1 0 0,-1 0 0,1 0 0,-1-1 0,1 1 4,-1-4-2,0 0 0,-1 0 0,1 0 0,0 0 1,-1-1-1,1 1 0,-1-1 0,1 1 0,-1-1 1,1 0-1,-1 0 0,1 0 0,-1 0 0,0 0 1,1-1-1,-1 1 0,0-1 0,0 0 1,0 1-1,0-1 0,0 0 0,0-1 1,82-105 60,-62 75-24,-20 30-34,-2 2-7,0 0 0,0 0-1,0 0 1,0 0 0,1 0 0,-1 0-1,0 0 1,1 1 0,-1-1-1,1 0 1,-1 0 0,1 0 0,0 0-1,-1 0 1,1 1 0,0-1 0,-1 0-1,1 1 1,0-1 0,0 0 0,0 1-1,0-1 1,-1 1 0,1 0 0,0-1-1,0 1 1,0-1 0,0 1-1,0 0 1,0 0 0,0 0 0,0 0-1,0 0 1,0 0 0,0 0 0,0 0-1,0 0 1,0 0 0,0 0 0,0 0-1,0 1 1,0-1 0,0 0-1,0 1 1,0-1 0,0 1 0,0-1-1,-1 1 1,1 0 5,32 79-280,-14-16-508,-19-63 719,0 0 1,0-1 0,1 1-1,-1 0 1,0 0-1,0-1 1,0 1-1,0 0 1,1-1-1,-1 1 1,0 0-1,1-1 1,-1 1-1,1 0 1,-1-1-1,1 1 1,-1-1-1,1 1 1,-1-1-1,1 1 1,-1-1-1,1 1 1,0-1 0,-1 1-1,1-1 1,0 0-1,-1 0 1,1 1-1,0-1 1,-1 0-1,1 0 1,0 0-1,0 1 1,-1-1-1,1 0 1,0 0-1,0 0 1,-1 0-1,1-1 1,0 1-1,-1 0 1,1 0 0,0 0-1,0 0 1,-1-1-1,1 1 1,0 0-1,-1-1 1,1 1-1,0-1 1,-1 1-1,1-1 1,-1 1-1,1-1 1,-1 1-1,1-1 1,-1 1-1,1-1 1,-1 0-1,0 1 1,1-1 0,-1 0 68,23-47-5413,-6-5 1415</inkml:trace>
  <inkml:trace contextRef="#ctx0" brushRef="#br0" timeOffset="335634.764">15450 1368 10042,'17'101'6098,"-15"-91"-5779,1-1-1,1 0 1,0 0 0,0 0-1,0 0 1,1 0 0,1-1-1,5 8-318,-9-14 38,-1 0-1,1 0 0,-1 0 0,1 0 1,0 0-1,0 0 0,0-1 0,0 1 0,0-1 1,0 1-1,0-1 0,1 0 0,-1 0 1,0 0-1,1 0 0,-1 0 0,1 0 1,-1-1-1,1 1 0,-1-1 0,1 0 1,0 0-1,-1 0 0,1 0 0,-1 0 1,1 0-1,0-1 0,-1 1 0,1-1 1,-1 0-1,0 0 0,1 1 0,-1-2 1,1 1-1,-1 0 0,0 0 0,0-1 0,0 1 1,0-1-1,0 0-37,8-10 46,-1 0 1,-1-1-1,0 0 0,0 0 1,-2-1-1,0 0 0,0 0 0,-1 0 1,-1-1-1,0 1 0,-1-2-46,1-2 36,-1 1 0,0-1 0,-2-1 0,0 1-1,-1 0 1,-1-3-36,1 17 7,0 0-1,0 0 1,-1 0 0,0 0-1,1 0 1,-2 0 0,1 0-1,0 0 1,-1 0 0,1 1-1,-1-1 1,0 1 0,-1-1-1,1 1 1,0-1 0,-1 1-1,0 0 1,0 0-7,0 2 2,1 1 1,0-1-1,-1 1 0,1-1 0,-1 1 0,1 0 1,-1 0-1,1 0 0,0 1 0,-1-1 1,1 1-1,-1-1 0,1 1 0,0 0 1,-1-1-1,1 1 0,0 0 0,0 1 0,0-1 1,0 0-1,0 1 0,0-1 0,0 1 1,0 0-1,0-1 0,1 1 0,-1 0 0,1 0 1,-1 0-1,1 0 0,0 0 0,0 0 1,0 1-1,0-1 0,0 0 0,0 1 0,1-1 1,-1 0-1,1 1 0,0-1 0,0 1 1,0 0-3,-10 32 47,2 1 0,1 0 1,2 1-1,1-1 1,2 14-48,12 82 417,-11-129-406,1-1-1,0 1 1,0-1-1,1 1 0,-1-1 1,0 1-1,1-1 0,-1 1 1,1-1-1,0 0 1,0 1-1,0-1 0,0 0 1,0 0-1,1 0 1,-1 1-1,1-1 0,-1 0 1,1-1-1,0 1 1,-1 0-1,1 0 0,0-1 1,0 1-1,0-1 1,1 0-1,-1 0 0,0 0 1,0 0-1,1 0 1,-1 0-1,1 0 0,-1-1 1,0 1-1,1-1 1,-1 0-1,1 1 0,-1-1 1,1 0-1,-1-1 1,1 1-1,-1 0 0,1-1 1,1 0-11,1-2-66,-1 0 1,1-1-1,0 0 0,-1 0 1,0 0-1,0 0 0,0-1 1,-1 1-1,0-1 1,0 0-1,0 0 0,0 0 1,-1 0-1,2-3 66,-3 5 17,64-157-2549,-36 64-92</inkml:trace>
  <inkml:trace contextRef="#ctx0" brushRef="#br0" timeOffset="335964.883">15928 978 11090,'-34'99'7872,"4"-10"-6284,19-54-1021,14-39-575,1 0 1,-1 0 0,1 1-1,0 0 1,0 0 0,0 0-1,0 0 1,0 0 0,1 1-1,-1 0 1,1 0 0,0 0 0,-1 1-1,1-1 1,0 1 0,0 0-1,0 1 1,0-1 0,0 1-1,0 0 1,0 0 0,0 0-1,3 1 8,10 3-99,1 0 0,-1 1 0,0 1 0,0 0 0,-1 2 0,0 0 0,0 1-1,-1 0 1,2 3 99,-17-12-2,1 1 5,0 0-1,0-1 0,0 1 0,-1 0 1,1 0-1,0 1 0,0-1 1,0 0-1,-1 0 0,1 1 1,-1-1-1,1 1 0,-1 0 0,0-1 1,0 1-1,1 0 0,-1 0 1,0 0-1,0 0 0,-1 0 1,1 0-1,0 0 0,-1 0 1,1 0-1,-1 0 0,0 0 0,0 0 1,1 0-1,-1 0 0,-1 1 1,1-1-3,-58 105 1495,50-93-1370,0-1 1,-1 0-1,0 0 1,-1-1-1,-1 0 0,0-1 1,0 0-1,-1-1 1,0 0-1,-1 0 1,0-2-1,-4 2-125,15-8-41,0-1 1,0 0-1,0 0 0,0 0 0,0 0 0,0 0 1,0-1-1,-1 1 0,1-1 0,0 1 0,0-1 0,-1 0 1,1 0-1,0 0 0,-1 0 0,1 0 0,0 0 1,0-1-1,-1 1 0,1-1 0,0 0 0,0 1 1,0-1-1,0 0 0,-1 0 0,1-1 0,1 1 0,-1 0 1,0-1-1,0 1 0,0-1 0,1 1 0,-1-1 1,1 0-1,-1 0 0,1 1 0,0-1 0,0 0 0,0 0 1,0-1-1,0 1 0,0 0 0,0-2 41,15-47-4090,1 22 1076</inkml:trace>
  <inkml:trace contextRef="#ctx0" brushRef="#br0" timeOffset="336319.086">16297 1051 9418,'6'7'7783,"30"4"-6309,-25-15-1422,-1 1 0,1-2 0,-1 0 0,0 0 0,0-1 0,0 0 0,-1 0 0,0-1 0,0 0 0,-1-1 0,0 0 0,0-1 0,0 1 0,-2-1 1,1-1-1,-1 1 0,0-1 0,-1 0 0,0-1 0,-1 1 0,0-1 0,0 0 0,-1 0 0,-1 0 0,0 0 0,0 0 0,-1-1 0,-1 1 0,0-6-52,0 12 30,0 1 0,0 0 0,0 0-1,0 0 1,-1 0 0,0 0 0,0 0-1,0 0 1,0 0 0,-1 0 0,1 0 0,-1 0-1,0 0 1,0 1 0,-1-1 0,1 1-1,-1 0 1,1 0 0,-1 0 0,0 0 0,0 0-1,-1 0 1,1 1 0,-1-1 0,1 1-1,-1 0 1,1 0 0,-1 1 0,0-1-1,0 1 1,0 0 0,0 0 0,0 0 0,0 0-1,-1 1 1,1-1 0,0 1 0,0 0-1,0 1 1,-3-1-30,-2 5 16,1 0 0,0 0 0,0 1 0,1 0 0,-1 0 0,1 0-1,1 1 1,-1 0 0,1 1 0,0-1 0,1 1 0,0 0 0,0 1 0,1-1-1,0 1 1,0 0 0,1 0 0,0 0 0,1 0 0,0 1 0,0-1 0,0 9-16,-3 1 38,1 0 0,0 1 0,2-1 1,0 1-1,1 0 0,1-1 0,1 1 0,1 0 1,0-1-1,1 1 0,2-1 0,1 4-38,-5-19 6,0-1 0,0 1 0,1-1 0,-1 0 0,1 1 0,0-1 0,0 0 0,0 0 0,0 0 0,1-1 0,-1 1-1,1-1 1,0 1 0,-1-1 0,1 0 0,0 0 0,0 0 0,1 0 0,-1 0 0,0-1 0,0 1 0,1-1 0,-1 0-1,1 0 1,-1-1 0,1 1 0,0-1 0,-1 1 0,1-1 0,-1 0 0,1 0 0,0-1-6,4-1-10,-1-1 0,1 0-1,-1 0 1,0-1 0,0 1 0,-1-2 0,1 1 0,-1-1 0,0 0 0,0 0 0,-1-1-1,5-5 11,4-4-280,-1-1 0,-1 0 0,0-1 0,-1-1 0,-1 0 0,-1 0 0,0-1 0,4-17 280,18-92-5052,-23 47 711</inkml:trace>
  <inkml:trace contextRef="#ctx0" brushRef="#br0" timeOffset="336792.11">16593 722 9274,'0'1'94,"14"84"5515,-13-79-5506,0 0 0,1 1 0,0-1 1,0 0-1,1 0 0,0 0 0,0-1 0,0 1 0,1-1 0,-1 1 0,1-1 0,0 0 0,1 0 1,0-1-1,-1 1 0,1-1 0,1 0 0,4 3-103,-7-6 12,0 0 0,0 0 0,0-1 0,1 1 0,-1-1 0,0 1 0,1-1 0,-1 0 0,0 0 0,0 0 0,1-1 0,-1 1 0,0-1 0,0 0 0,1 0 0,-1 0 1,0 0-1,0 0 0,0-1 0,0 1 0,-1-1 0,1 0 0,0 0 0,-1 0 0,1 0 0,-1-1 0,0 1 0,0-1 0,0 1 0,1-1-12,51-87 210,-39 49-695,-3-1 0,-1-1 0,-2 0 0,-2 0 0,0-24 485,-3-214-12281,-7 241 12148,0 57 5378,-1 107 346,15 70-1884,-5-147-3012,2-1 0,2 0 0,3 0 0,1-2 0,5 9-695,-14-42 96,0-1 1,0 0-1,1 0 0,0 0 1,0-1-1,1 1 0,1-2 1,-1 1-1,9 6-96,-14-13 5,1 0 1,-1-1 0,0 0-1,0 1 1,1-1-1,-1 0 1,0 0-1,1 0 1,-1 0-1,1-1 1,-1 1-1,1-1 1,0 0-1,-1 1 1,1-1 0,-1 0-1,1 0 1,0-1-1,-1 1 1,1-1-1,-1 1 1,1-1-1,-1 0 1,1 0-1,-1 0 1,1 0-1,-1 0 1,0 0-1,0-1 1,1 1 0,-1-1-1,0 0 1,-1 1-1,1-1 1,0 0-1,0 0 1,-1 0-1,1-1 1,0 0-6,51-96 109,-45 72-159,-2-1-1,0 0 0,-2 0 1,0 0-1,-2 0 0,-2-1 1,0 1-1,-2-1 0,-2-8 51,3 18-232,-1 1 1,-1-1-1,0 1 0,-1 0 0,-1 0 1,-1 0-1,0 1 0,-1-1 0,-1 1 232,8 18-10,0-1 0,0 1 0,0-1 0,1 0-1,-1 1 1,0-1 0,0 1 0,0-1 0,0 0-1,0 1 1,0-1 0,0 1 0,0-1-1,0 1 1,0-1 0,0 0 0,-1 1 0,1-1-1,0 1 1,0-1 0,0 0 0,0 1 0,-1-1-1,1 0 1,0 1 0,0-1 0,-1 0-1,1 1 1,0-1 0,0 0 0,-1 1 0,1-1-1,0 0 1,-1 0 0,1 0 0,-1 1 0,1-1-1,0 0 1,-1 0 0,1 0 0,-1 0-1,1 0 1,0 0 0,-1 0 0,1 1 0,-1-1-1,1 0 1,0-1 0,-1 1 0,1 0 0,-1 0-1,1 0 1,-1 0 0,1 0 0,0 0-1,-1 0 1,1-1 0,0 1 0,-1 0 0,1 0-1,0 0 1,-1-1 10,1 3-11,-3 42 238,2 1 0,2-1 0,2 0 0,5 25-227,23 49 327,-29-114-591,0 0-1,0 1 1,0-1-1,1 0 1,-1 0-1,1-1 1,0 1-1,0-1 1,0 1-1,1-1 1,-1 0-1,1 0 1,0 0-1,0-1 1,1 1 264,19 4-3014</inkml:trace>
  <inkml:trace contextRef="#ctx0" brushRef="#br0" timeOffset="337575.725">17635 503 10042,'-2'-2'413,"0"1"0,0-1 0,0 0 1,-1 1-1,1 0 0,-1-1 0,1 1 0,-1 0 0,1 0 0,-1 0 0,0 1 0,1-1 1,-1 1-1,0-1 0,1 1 0,-1 0 0,0 0 0,0 0 0,0 1-413,-53 20 2217,-33 61-2077,78-67-72,1 0-1,1 0 0,0 1 0,1 0 0,0 0 0,1 1 1,1 0-1,1 1 0,0-1 0,2 1 0,0 0 1,1 0-1,0 7-67,12 1 79,17-45-118,32-46-241,-43 44 141,2 1 0,0 0 0,1 2-1,1 0 1,1 1 0,1 1 0,21-12 139,-41 27-15,0-1 0,1 0 0,-1 1 0,0 0 0,0-1-1,1 1 1,-1 0 0,1 1 0,-1-1 0,1 0 0,0 1-1,-1-1 1,1 1 0,-1 0 0,1-1 0,0 1 0,-1 1 0,1-1-1,0 0 1,-1 1 0,1-1 0,-1 1 0,1 0 0,-1 0 0,1 0-1,-1 0 1,1 0 0,-1 1 0,0-1 0,0 1 0,0-1 0,0 1-1,0 0 1,0 0 0,0 0 0,0 0 0,-1 0 0,1 0-1,0 1 16,0 4 8,0 0 0,-1-1 0,0 1 0,0 0-1,0 0 1,-1 0 0,0 0 0,0 0-1,-1 0 1,0 0 0,-2 6-8,-3 18 380,-1-1 0,-1 0-1,-2-1 1,-1 0 0,-2 0 0,-15 26-380,27-52 27,0 0 0,0 0 0,0 0 1,-1 0-1,0 0 0,1 0 0,-1-1 0,0 1 0,0 0 1,-1-1-1,1 0 0,0 1 0,-1-1 0,1 0 0,-1 0 0,0-1 1,0 1-1,0 0 0,0-1 0,0 0 0,0 0 0,0 0 0,0 0 1,0 0-1,-1-1 0,1 1 0,0-1 0,-1 0 0,1 0 1,0 0-1,0 0 0,-1 0 0,1-1 0,0 0 0,0 0 0,-2 0-26,2-3-256,0 1 1,0-1 0,0 0 0,0 0 0,1 0 0,0-1 0,0 1 0,0-1 0,0 1-1,1-1 1,0 1 0,0-1 0,0 0 0,0 0 0,1 1 0,0-1 0,0 0 0,0 0-1,1 0 1,-1 1 0,1-1 0,0 0 0,1 1 0,0-5 254,17-50-3950</inkml:trace>
  <inkml:trace contextRef="#ctx0" brushRef="#br0" timeOffset="338031.792">17962 656 8570,'0'9'4772,"-5"10"-2457,0-5-1482,-3 15-265,2-1 0,1 1 0,1 1 0,1-1 0,2 0 0,1 1 0,2 10-568,-2-38 14,-1-1 0,1 1 1,0 0-1,0-1 1,0 1-1,0-1 0,0 1 1,0-1-1,1 1 0,-1-1 1,1 1-1,-1-1 1,1 1-1,-1-1 0,1 1 1,0-1-1,-1 0 0,1 1 1,0-1-1,0 0 0,0 0 1,0 0-1,0 0 1,1 1-1,-1-2 0,0 1 1,0 0-1,1 0 0,-1 0 1,0 0-1,1-1 1,-1 1-1,1-1 0,-1 1 1,1-1-1,-1 0 0,1 1 1,-1-1-1,1 0 1,-1 0-1,1 0 0,-1 0 1,1 0-1,0-1 0,-1 1 1,1 0-1,-1-1 1,1 1-1,0-1-14,7-7 26,0 0 0,-1-1 1,0 0-1,-1 0 0,0-1 0,-1 0 0,1 0 1,-2-1-1,2-2-26,21-45 78,-2-1 0,-2-1 0,-3-1 0,5-33-78,-19 70 13,-1 0 1,0 0-1,-2-1 1,-1 1-1,-2-1 0,0 0 1,-1 0-1,-2 1 1,0-1-1,-2 0 1,0 1-1,-2 0 0,-1 0 1,0 0-1,-2 1 1,-2-2-14,10 21 0,0 0-1,-1 1 1,1-1 0,-1 1 0,0-1 0,1 1 0,-2 0-1,1 0 1,0 0 0,-1 0 0,1 0 0,-1 0 0,0 1-1,0-1 1,0 1 0,0 0 0,0 0 0,0 0 0,-1 0-1,1 1 1,-1-1 0,1 1 0,-1 0 0,0 0 0,0 0-1,1 0 1,-1 1 0,0 0 0,0-1 0,0 1 0,1 1-1,-1-1 1,0 1 0,0-1 0,1 1 0,-1 0 0,0 0-1,1 1 1,-1-1 0,0 1 0,-8 12 10,0 0 0,1 1 0,1 0 0,0 0 0,1 1 0,1 0 0,1 1 0,0 0-1,1 0 1,1 1 0,-1 6-10,-3-1 63,2-1 0,1 1 0,0 0 0,2 1-1,1-1 1,1 1 0,0 0 0,2 0 0,1-1-1,1 1 1,3 11-63,-5-33 5,1 1-1,-1-1 0,1 0 1,0 0-1,-1 0 1,1 0-1,0 0 1,0 0-1,0 0 1,1 0-1,-1-1 0,0 1 1,1 0-1,-1-1 1,1 1-1,-1-1 1,1 1-1,0-1 0,0 0 1,0 0-1,0 1 1,0-2-1,0 1 1,0 0-1,0 0 0,0 0 1,0-1-1,0 1 1,0-1-1,0 0 1,1 0-1,-1 0 0,0 0 1,0 0-1,0 0 1,1 0-1,-1-1-4,74-35 16,140-130-944,-215 164 910,1 1-1,-1 0 1,1-1 0,-1 1 0,1 0-1,0 0 1,0 0 0,-1 0 0,1 0-1,0 1 1,0-1 0,0 0-1,0 1 1,0-1 0,0 1 0,0 0-1,0 0 1,0 0 0,0 0-1,0 0 1,0 0 0,0 0 0,0 1-1,0-1 1,0 1 0,0 0 0,0-1-1,0 1 1,0 0 0,0 0-1,-1 0 1,1 0 0,0 0 0,-1 1-1,1-1 1,-1 0 0,1 1-1,-1-1 1,0 1 0,0 0 0,1-1-1,-1 1 1,0 0 0,0 0-1,-1 0 1,1 0 0,0-1 0,-1 1-1,1 0 1,-1 0 0,1 1 18,5 28 45,-2 0-1,-1 0 1,-1 0 0,-2 1 0,-2 17-45,4 85 524,19-58-115,-21-75-420,1 0-1,-1-1 1,1 1-1,0-1 0,-1 1 1,1-1-1,0 0 0,-1 1 1,1-1-1,0 0 1,0 1-1,-1-1 0,1 0 1,0 0-1,0 0 0,0 0 1,-1 0-1,1 0 1,0 0-1,0 0 0,0 0 1,-1 0-1,1 0 1,0 0-1,0 0 0,-1-1 1,1 1-1,0 0 0,0-1 1,-1 1-1,1 0 1,0-1-1,-1 1 0,1-1 1,0 1-1,-1-1 0,1 1 1,-1-1-1,1 0 1,-1 1-1,1-1 0,-1 0 1,1 1-1,-1-1 0,0 0 1,0 0-1,1 1 1,-1-1-1,0 0 12,42-79-5555,-21 24 1311</inkml:trace>
  <inkml:trace contextRef="#ctx0" brushRef="#br0" timeOffset="339044.349">18596 483 7866,'-42'133'9075,"19"-1"-5876,28-105-2655,10-31-283,17-36-172,-10 5-808,-3-1 0,0 0 0,-3-1 1,-1-1-1,6-28 719,-16 46-1056,-13 36 298,6 2 1105,1 0-1,1 0 1,1 0-1,0 0 1,2 0-1,0-1 1,1 1 0,5 16-347,-8-31 52,-1 1 1,1-1-1,-1 1 1,1-1 0,0 1-1,1-1 1,-1 0 0,0 0-1,1 1 1,0-1-1,0 0 1,0 0 0,0 0-1,0-1 1,0 1-1,1-1 1,0 1 0,-1-1-1,1 0 1,0 0-1,0 0 1,0 0 0,0 0-1,0-1 1,1 1 0,-1-1-1,0 0 1,1 0-1,-1 0 1,1-1 0,1 1-53,1-3 25,0-1 0,0 0-1,0 0 1,0-1 0,-1 1 0,1-1 0,-1-1 0,0 1 0,0-1 0,-1 1 0,1-1 0,-1-1 0,0 1 0,2-3-25,20-32-14,-1 0-1,-2-2 1,-2-1-1,-1 0 1,-2-2 14,-5 11-556,-1-2-1,-1 1 1,-3-1-1,0-1 1,1-35 556,-8 25-1178,-9 32 138,-3 33 568,-26 147 1400,30-120-510,1-13-103,-2 7 248,1 1-1,2 0 1,2 0-1,2 0 1,1 0-1,2 0 1,4 17-563,-4-50 73,0 1 0,0-1 0,1 1 0,0-1 1,0 0-1,1 0 0,0 0 0,0 0 0,1-1 0,4 5-73,-7-9 3,-1 0-1,1 0 1,0 0-1,0-1 1,0 1-1,0-1 1,1 1-1,-1-1 1,0 0-1,0 0 1,1 0-1,-1 0 1,1 0-1,-1-1 1,1 1-1,-1-1 1,1 1-1,0-1 1,-1 0-1,1 0 1,-1 0-1,1 0 1,-1-1-1,1 1 1,0-1-1,-1 1 0,1-1 1,-1 0-1,0 0 1,1 0-1,-1 0 1,0-1-1,0 1 1,2-2-3,9-10-24,0-1 1,-1 0-1,-1-1 1,-1 0 0,0 0-1,0-1 1,-2-1-1,0 0 1,-1 0-1,-1 0 1,0-1-1,-2 0 1,0 0-1,-1 0 1,0-2 23,11-75-51,-3 0 0,-5-1 0,-6-79 51,0 124 65,1 35 42,2 25 24,2 29 39,-2-6-137,1 0 0,1-1 0,2 1 1,2-2-1,0 1 0,2-1 0,1 0 0,2-1 1,2 2-34,-11-21 2,8 15 9,0 0 0,2-1 0,1-1 0,0 0 0,19 18-11,4-22 20,-38-19-17,0 0-1,0 0 0,-1 0 0,1 0 0,0 0 1,0-1-1,0 1 0,0 0 0,0 0 1,-1-1-1,1 1 0,0 0 0,0-1 0,0 1 1,-1-1-1,1 1 0,0-1 0,-1 0 1,1 1-1,0-1 0,-1 0 0,1 1 0,-1-1 1,1 0-1,-1 0 0,1 1 0,-1-1 1,0 0-1,1 0 0,-1 0 0,0 0 0,0 1 1,1-1-1,-1 0 0,0 0 0,0 0 1,0 0-1,0 0 0,0 0 0,0 1 0,-1-1 1,1 0-1,0 0 0,0 0 0,-1 0 1,1 0-3,-2-6 10,1 0 0,-1 1 0,-1-1 0,1 1 0,-1 0 0,0-1 0,-1 1 0,1 1 1,-1-1-1,0 0 0,-1 1 0,1 0 0,-1 0 0,0 0 0,0 1 0,-1 0 0,-5-4-10,-106-54-178,90 54 120,1 0 0,-1 1 0,-1 2 0,1 1-1,-1 1 1,0 1 0,-5 2 58,-2 4 284,189-35-36,-51-8-1136,-41 4-2965,-22-1 374</inkml:trace>
  <inkml:trace contextRef="#ctx0" brushRef="#br0" timeOffset="339502.939">13953 2919 10554,'3'-10'1031,"19"-29"4978,-20 39-5937,-1 1-1,1-1 1,-1 1-1,0-1 0,1 1 1,-1-1-1,0 1 0,0 0 1,0 0-1,1 0 1,-1-1-1,0 1 0,0 0 1,0 0-1,0 1 0,-1-1 1,1 0-1,0 0 1,0 0-1,-1 1 0,1-1 1,0 0-1,-1 0 0,1 1 1,-1-1-1,0 1 0,0-1-70,16 44 103,-2 1 0,-3 0 0,-1 1 0,-3 0 0,-1 9-104,-1-25 61,7 60 233,4 0 0,8 11-294,-5-47 111,-19-54-108,0 0-1,0 0 1,1 0 0,-1 0 0,0 0 0,0-1 0,1 1-1,-1 0 1,1 0 0,-1 0 0,1 0 0,-1 0 0,1 0-1,-1-1 1,1 1 0,0 0 0,0 0 0,-1-1 0,1 1-1,0 0 1,0-1 0,0 1 0,-1-1 0,1 1 0,0-1-1,0 0 1,0 1 0,0-1 0,0 0 0,0 0 0,0 1-1,0-1 1,0 0 0,0 0 0,0 0 0,0 0 0,0 0-1,0-1 1,0 1 0,0 0 0,0 0 0,0-1 0,0 1-1,0 0 1,0-1 0,0 1 0,0-1 0,-1 1 0,1-1-1,0 0 1,0 1 0,0-1 0,-1 0 0,1 0 0,0 1-1,-1-1 1,1 0 0,-1 0 0,1 0 0,-1 0 0,1 0-1,-1 1 1,0-1 0,1 0 0,-1-1-3,23-54 83,101-224 70,-117 266-181,0 1 1,1 0-1,0 0 1,1 1-1,0 0 1,1 1-1,0 0 1,12-10 27,-21 20-10,1 0 0,-1 0-1,0-1 1,1 1 0,-1 0 0,1 0 0,0 1 0,-1-1 0,1 0 0,0 0 0,-1 1-1,1-1 1,0 1 0,0-1 0,0 1 0,-1 0 0,1 0 0,0 0 0,0 0 0,0 0-1,0 0 1,-1 0 0,1 1 0,0-1 0,0 1 0,-1-1 0,1 1 0,0 0 0,-1-1-1,1 1 1,0 0 0,-1 0 0,1 0 0,-1 0 0,0 1 0,1-1 0,-1 0 0,0 1-1,0-1 1,1 1 0,-1-1 0,-1 1 0,1-1 0,0 1 0,0 0 10,19 81-241,-23-43 382,-2-1 1,-2 0 0,-1-1 0,-2 1-1,-2-2 1,-1 1 0,-2-2 0,-2 0 0,-1-1-1,-8 11-141,17-28 162,-1 0 0,0-1 0,-1 0 0,-1 0 0,-1-2 0,0 1 0,-1-2 0,0 0-1,-1 0 1,-7 4-162,18-16-42,0-1-1,-1 1 0,1-1 1,0 0-1,0 0 0,-1 0 1,1 0-1,-1-1 1,1 1-1,-1-1 0,1-1 1,-1 1-1,1 0 0,0-1 1,-1 0-1,1 0 0,0 0 1,0-1-1,-1 0 1,1 1-1,0-1 0,1-1 1,-1 1-1,0-1 0,0 1 1,1-1-1,0 0 0,0 0 1,0 0-1,0-1 1,0 1-1,0-1 0,1 0 1,0 1-1,-1-3 43,1 4-248,1 0-1,-1 0 1,1 0-1,0 0 1,-1-1-1,1 1 1,0-1-1,1 1 1,-1-1-1,0 1 1,1-1-1,-1 1 1,1-1 0,0 1-1,0-1 1,0 0-1,0 1 1,0-1-1,1 1 1,-1-1-1,1 1 1,0-1-1,-1 1 1,1-1-1,0 1 1,2-2 248,21-22-4716</inkml:trace>
  <inkml:trace contextRef="#ctx0" brushRef="#br0" timeOffset="339771.836">14809 3148 12395,'22'-42'3952,"18"-35"-409,-35 68-3455,-1-1 0,-1 0 0,1 0 0,-2 0 0,1 0-1,-1-1 1,-1 1 0,0 0 0,0-1 0,-1 1-1,-1-2-87,1 10 12,0 0-1,-1-1 0,1 1 1,-1 0-1,1-1 0,-1 1 0,0 0 1,0 0-1,0 0 0,0 0 0,0 0 1,-1 0-1,1 0 0,-1 0 0,1 0 1,-1 0-1,0 1 0,1-1 0,-1 1 1,0-1-1,0 1 0,0 0 1,0 0-1,-1 0 0,1 0 0,0 0 1,0 0-1,0 0 0,-1 1 0,1-1 1,0 1-1,-1 0 0,1 0 0,-1 0 1,1 0-1,0 0 0,-1 0 0,1 1 1,0-1-1,-1 1 0,1-1 1,0 1-1,0 0 0,-1 0 0,1 0 1,0 0-1,0 0 0,0 1 0,0-1 1,0 1-1,1-1 0,-1 1 0,0 0 1,1-1-1,-1 1 0,1 1-11,-49 95 68,41-70-50,1 1 0,1 1-1,2-1 1,0 1-1,2 0 1,2 0 0,0 0-1,2 0 1,4 18-18,21 26 95,-25-71-93,0-1 1,1 0 0,-1 0-1,1 1 1,0-1 0,0 0-1,0 0 1,0-1 0,0 1-1,0 0 1,0-1 0,0 1-1,1-1 1,-1 0 0,1 0-1,-1 0 1,1 0 0,-1 0-1,1 0 1,0-1 0,-1 1-1,1-1 1,0 0 0,-1 0-1,1 0 1,0 0 0,1 0-3,1-1-82,1-1 1,0 0-1,-1 0 0,1 0 1,-1-1-1,0 1 1,0-1-1,0-1 0,0 1 1,0-1-1,-1 1 1,1-2 81,69-92-6247,-63 81 5071,33-54-4117</inkml:trace>
  <inkml:trace contextRef="#ctx0" brushRef="#br0" timeOffset="340089.513">15132 2659 8274,'-28'51'6471,"-8"25"-3114,-7 13-2398,25-40-541,23-48-394,168-59 19,-101 43-104,-44 8-28,-1 1 0,2 1 0,-1 2 1,0 0-1,1 2 0,19 2 89,-46-1 2,-1 0 1,1 0-1,-1 0 0,1 0 1,-1 0-1,1 0 0,-1 0 1,1 1-1,-1-1 0,0 0 0,1 1 1,-1 0-1,0-1 0,1 1 1,-1-1-1,0 1 0,1 0 1,-1 0-1,0 0 0,0 0 1,0 0-1,0 0 0,0 0 1,0 0-1,0 0 0,0 1 0,-1-1 1,1 0-1,0 0 0,-1 1 1,1-1-1,-1 1 0,1-1 1,-1 0-1,0 1 0,0-1 1,1 1-1,-1-1 0,0 1 1,0-1-1,-1 1 0,1-1 0,0 0 1,0 1-1,-1-1 0,1 1 1,0-1-1,-1 0 0,0 1-2,-37 79 947,24-53-578,-3-2 1,0 0-1,-1 0 0,-2-2 0,-1 1-369,-37 23 499,56-47-519,1 0 0,0 0 0,-1 0 0,1 0-1,0 0 1,-1 0 0,1-1 0,-1 1 0,0-1 0,1 1-1,-1-1 1,1 0 0,-1 1 0,0-1 0,1 0 0,-1 0-1,1 0 1,-1 0 0,0 0 0,1-1 0,-1 1 0,0 0-1,1-1 1,-1 1 0,1-1 0,-1 0 0,1 1-1,-1-1 1,1 0 0,0 0 0,-1 0 0,1 0 0,0 0-1,0 0 1,0 0 0,-1-1 0,1 1 0,0 0 0,1-1-1,-1 1 1,0 0 0,0-1 0,0 0 20,0-4-348,-1 1 0,1-1 0,0 1 0,0-1 0,0 0-1,1 0 1,0 0 0,0 1 0,0-1 0,1 0 0,0 0 0,0 1 0,1-1 0,0-1 348,14-58-3702</inkml:trace>
  <inkml:trace contextRef="#ctx0" brushRef="#br0" timeOffset="340437.973">15595 2503 8578,'3'-23'3430,"-3"23"-3354,-1-1 0,1 1 0,0 0 0,0-1 1,0 1-1,0-1 0,0 1 0,-1 0 0,1-1 0,0 1 0,0 0 1,0-1-1,-1 1 0,1 0 0,0 0 0,-1-1 0,1 1 0,0 0 0,-1 0 1,1-1-1,0 1 0,-1 0 0,1 0 0,0 0 0,-1 0 0,1-1 1,0 1-1,-1 0 0,1 0 0,-1 0 0,1 0 0,0 0 0,-1 0 0,1 0 1,-1 0-1,1 0 0,0 0 0,-1 0 0,1 1 0,-1-1 0,1 0 1,0 0-1,-1 0 0,1 0 0,0 1 0,-1-1 0,1 0 0,0 0 0,-1 1 1,1-1-1,0 0 0,0 0 0,-1 1 0,1-1 0,0 0 0,0 1 1,-1-1-1,1 0 0,0 1 0,0-1 0,0 1 0,0-1 0,0 0 1,0 1-1,-1-1 0,1 1 0,0-1 0,0 0-76,-16 20 428,1 1 0,0 0 0,2 1 0,0 0 0,2 1 1,0 0-1,2 1 0,-5 17-428,10-30 90,0 1 0,0-1 0,1 1 0,1-1 1,0 1-1,0 0 0,1 0 0,1 0-90,-1-11 1,1 0 0,0-1-1,0 1 1,0 0 0,0-1-1,0 1 1,0 0 0,0 0-1,0-1 1,0 1 0,0 0-1,1-1 1,-1 1 0,0 0 0,0-1-1,1 1 1,-1 0 0,0-1-1,1 1 1,-1-1 0,0 1-1,1-1 1,-1 1 0,1-1-1,-1 1 1,1-1 0,0 1-1,-1-1 1,1 1 0,-1-1 0,1 0-1,0 1 1,-1-1 0,1 0-1,0 0 1,-1 0 0,1 1-1,0-1 1,-1 0 0,1 0-1,0 0 1,-1 0 0,1 0-1,0 0 1,-1 0 0,1 0 0,0-1-1,0 1 1,-1 0 0,1 0-1,0-1 0,35-20-42,-34 20 39,39-29-733,2 1 1,1 3-1,1 1 1,34-13 735,-71 35-129,0 0-1,0 1 1,1-1 0,-1 1 0,1 1 0,-1 0 0,1 0 0,-1 1 0,7 0 129,-14 0 9,1 0-1,-1 0 1,1 1 0,0-1-1,-1 1 1,1-1 0,-1 1-1,1-1 1,-1 1-1,0 0 1,1 0 0,-1 0-1,0 0 1,1 0 0,-1 0-1,0 0 1,0 0 0,0 0-1,0 0 1,0 1 0,0-1-1,0 0 1,-1 1 0,1-1-1,0 1 1,-1-1 0,1 1-1,-1-1 1,1 1-1,-1-1 1,0 1 0,0 0-1,0-1 1,0 1 0,0-1-1,0 1 1,0 0 0,0-1-1,0 1 1,-1-1 0,1 1-1,-1 0-8,-27 63 1173,3-25-282,-2-1 0,-2-2 0,-1-1 0,-12 9-891,-14 1 483,55-46-506,0 0 1,0 0 0,1 0 0,-1 0 0,0 0-1,0 0 1,1 0 0,-1 0 0,0 0 0,1 0-1,-1 0 1,0-1 0,0 1 0,1 0 0,-1-1 0,1 1-1,-1 0 1,0-1 0,1 1 0,-1-1 0,1 1-1,-1-1 1,1 1 0,-1-1 0,1 1 0,-1-1-1,1 0 1,-1 1 0,1-1 0,0 1 0,-1-1-1,1 0 1,0 0 0,0 1 0,0-1 0,-1 0 0,1 1-1,0-1 1,0 0 0,0 0 0,0 1 0,0-1-1,0 0 1,0 0 0,1 1 0,-1-1 22,0 0 8,14-75-2815,6 20 86</inkml:trace>
  <inkml:trace contextRef="#ctx0" brushRef="#br0" timeOffset="340851.969">15965 2649 7434,'41'-19'6985,"-1"-44"-5963,-35 53-726,7-13-162,-1 0 1,-1-1-1,-1 0 1,-1-1-1,-1 0 1,1-14-135,-7 38 41,-1 0 1,1-1-1,-1 1 1,1 0-1,-1-1 1,0 1-1,0 0 1,1-1-1,-1 1 1,0 0-1,0-1 1,0 1 0,0 0-1,0-1 1,-1 1-1,1 0 1,0 0-1,-1-1 1,1 1-1,-1 0 1,1 0-1,-1-1 1,0 1-1,1 0 1,-1 0-1,0 0 1,0 0 0,0 0-1,0 0 1,0 0-1,0 0 1,0 0-1,0 1 1,0-1-1,0 0 1,0 1-1,0-1 1,-1 0-1,1 1 1,0 0 0,-1-1-1,1 1 1,0 0-1,0-1 1,-1 1-1,1 0 1,-1 0-1,0 0-41,-53 28 1322,48-22-1280,-1 1-1,1 0 1,0 0 0,1 1-1,-1 0 1,2 0 0,-1 0-1,1 1 1,0 0 0,1 0 0,0 0-1,1 1 1,0-1 0,0 1-1,1 0 1,0 0 0,1 0-1,0 0 1,0 0 0,1 0-1,0 0 1,1 0 0,1 4-42,-2-12 6,1 0 1,-1 1-1,1-1 1,0 0 0,0 0-1,0 0 1,0 1-1,0-1 1,0 0-1,0 0 1,1-1 0,-1 1-1,1 0 1,0 0-1,-1-1 1,1 1-1,0-1 1,0 1 0,0-1-1,0 0 1,0 0-1,0 0 1,0 0-1,0 0 1,0 0 0,1 0-1,-1-1 1,0 1-1,1-1 1,-1 0-1,0 0 1,1 0 0,-1 0-1,0 0 1,1 0-1,-1-1 1,0 1-1,1-1 1,-1 1 0,0-1-1,2-1-6,94-50 60,-40 13-45,-39 23-80,2 2-1,0 0 1,0 1-1,2 1 1,-1 1-1,1 1 1,1 1-1,0 1 1,0 2-1,8-2 66,4 9 31,-38-9 858,-72-69 896,41 48-1643,-9-8-55,41 36-107,1 0 0,-1 0 1,1 1-1,0-1 0,-1 0 0,1 0 0,0 0 1,0 0-1,0 0 0,-1 0 0,1 1 0,0-1 0,0 0 1,0 0-1,1 0 0,-1 0 0,0 0 0,0 0 1,0 0-1,1 1 0,-1-1 0,0 0 0,1 0 1,-1 0-1,1 0 0,-1 1 0,1-1 0,-1 0 1,1 1-1,0-1 0,-1 0 0,1 1 0,0-1 0,-1 1 1,1-1-1,0 1 0,0-1 0,0 1 0,-1 0 1,1-1-1,0 1 0,0 0 0,0-1 0,0 1 1,0 0-1,0 0 0,-1 0 0,1 0 0,0 0 1,0 0-1,0 0 0,0 0 0,0 1 0,0-1 0,0 0 20,80-27-4817,-26 6 1238</inkml:trace>
  <inkml:trace contextRef="#ctx0" brushRef="#br0" timeOffset="341481.262">17183 1737 10218,'-47'-3'8698,"27"28"-6720,16-11-1926,1 0 1,1 1-1,0-1 1,1 1-1,1-1 0,1 15-52,-1-11 46,0 11 36,1 1 0,1-1 0,2 0 0,1 0 1,3 9-83,-7-34 5,1 1 0,0-1 1,0 0-1,0 0 0,0 0 0,1 0 1,-1-1-1,1 1 0,0-1 1,0 1-1,1-1 0,-1 0 0,0 0 1,1 0-1,0-1 0,0 1 1,0-1-1,0 0 0,0 0 0,0-1 1,0 1-1,1-1 0,-1 0 1,1 0-1,-1 0 0,1 0 0,-1-1 1,1 0-1,-1 0 0,1 0-5,2 1-60,0 0 0,-1 0-1,1 1 1,0 0 0,-1 0-1,1 0 1,-1 1-1,0 0 1,0 0 0,0 1-1,0 0 1,-1 0 0,0 0-1,1 1 1,-1 0 0,-1 0-1,1 0 1,-1 0 0,0 1-1,0-1 1,0 1-1,-1 0 1,0 0 0,0 1-1,-1-1 1,0 1 0,1 1 60,1 4-18,-1-1 1,0 1 0,-1 0-1,0-1 1,-1 1 0,0 0-1,0 0 1,-2 0 0,1 0-1,-2 0 1,1 0 0,-2-1-1,-2 9 18,3-11 118,0 1-1,-1-1 1,0 0 0,-1 0-1,0 0 1,0 0-1,-1-1 1,0 1 0,-1-1-1,1-1 1,-2 1-1,1-1 1,-1 0 0,0 0-1,0-1 1,-1 0-1,0 0 1,0-1 0,0 0-1,-1 0 1,0-1-1,-2 1-117,7-5 23,-1 0 0,1 1 0,-1-2 0,0 1 0,1 0 0,-1-1 0,1 0 0,-1 0 0,1 0 0,-1-1 0,1 1 0,0-1 0,0 0 0,0-1 0,0 1 0,0-1 0,0 1-1,1-1 1,-1 0 0,1 0 0,0-1 0,-1 1 0,2-1 0,-1 1 0,0-1 0,1 0 0,0 0 0,0 0 0,0-1 0,0 1 0,1 0 0,-1-1 0,1 1 0,0-1 0,1 1-1,-1-1 1,1 1 0,0-1 0,0-3-23,0-9 0,0 1-1,1-1 0,1 1 0,1 0 0,0 0 0,1 0 1,1 0-1,4-9 1,-8 25 0,36-107-4,6 3 1,7-7 3,40-75 1,-34 91 14,-55 94-14,0 0-1,0 1 1,0-1 0,0 0 0,0 0-1,0 0 1,-1 0 0,1 0 0,0 0-1,-1 0 1,1 0 0,-1 0-1,1 0 1,-1 0 0,1 0 0,-1 0-1,0 0 1,0 0 0,1 0-1,-1-1 1,0 1 0,0 0 0,0 0-1,0 0 1,0 0 0,-1-1 0,1 1-1,0 0 1,0 0 0,-1 0-1,1 0 1,-1 0 0,1 0 0,-1 0-1,1 0 1,-1 0 0,0 0-1,1 0 1,-1 0 0,0 0 0,0 0-1,0 0 1,0 1 0,0-1 0,1 0-1,-1 1 1,-1-1 0,1 1-1,-7-1 5,-1 1 1,1 1-1,-1 0 1,1 0-1,0 0 1,-1 1-1,1 0 1,0 1 0,0 0-1,0 0 1,0 1-1,1 0 1,0 0-1,-1 1 1,1 0-1,1 0 1,-1 1-1,1-1 1,-5 7-6,5-4-5,0 0 0,1 0 0,0 1 0,0-1 0,1 1 0,0 1 0,1-1-1,0 0 1,0 1 0,1 0 0,0-1 0,1 1 0,0 0 0,0 0 0,1 0 0,1 0 0,-1 0 0,2-1 0,-1 1 0,1 0 0,1-1 0,0 1-1,0-1 1,1 0 0,1 2 5,-4-8-15,0 0-1,0-1 1,1 1-1,-1-1 1,1 0-1,-1 1 0,1-1 1,0 0-1,0 0 1,0 0-1,0 0 1,1 0-1,-1 0 1,0-1-1,1 1 0,-1-1 1,1 0-1,-1 1 1,1-1-1,0 0 1,0-1-1,-1 1 1,1 0-1,0-1 0,0 0 1,0 1-1,0-1 1,0 0-1,-1 0 1,1-1-1,0 1 0,0-1 1,0 1-1,-1-1 1,1 0-1,0 0 1,0 0-1,-1-1 1,1 1-1,-1 0 0,1-1 1,-1 0 15,13-9-386,-2 1 0,0-2 1,0 0-1,-1-1 0,0 0 0,-1 0 1,2-5 385,-12 16-103,57-70-2367</inkml:trace>
  <inkml:trace contextRef="#ctx0" brushRef="#br0" timeOffset="341781.212">17650 1383 6569,'-29'26'5851,"6"33"-2419,19-44-2680,-4 7-268,2 0 0,0 0 0,2 1 0,0 0 0,1 13-484,2-34 27,1 0 0,0 0-1,0 0 1,0 0 0,0 0 0,0 0 0,0 0-1,1 0 1,-1 0 0,1 0 0,-1 0-1,1-1 1,-1 1 0,1 0 0,0 0 0,0-1-1,0 1 1,0 0 0,0-1 0,1 1-1,-1-1 1,0 0 0,1 1 0,-1-1 0,1 0-1,-1 0 1,1 0 0,0 0 0,-1 0-1,1 0 1,0 0 0,0 0 0,0-1 0,0 1-1,-1-1 1,1 0 0,2 1-27,9 1-10,0-1-1,0 0 1,0 0 0,0-1 0,0-1-1,0-1 1,9-1 10,110 1-277,-79 11 181,-52-7 122,0 1 1,0-1-1,0 0 1,0 1 0,0-1-1,0 0 1,-1 1 0,1-1-1,-1 1 1,0-1-1,1 1 1,-1-1 0,0 1-1,-1-1 1,1 1 0,0-1-1,-1 1 1,1-1-1,-1 1 1,0-1 0,0 1-1,0-1 1,0 0 0,0 0-1,-1 1 1,1-1 0,-1 0-1,1 0 1,-1-1-1,0 1 1,-1 2-27,-132 165 2386,132-166-2348,2-1-35,0 0 0,0-1 0,0 1 0,0-1 0,0 1 0,-1-1 0,1 0 0,0 1 0,-1-1 0,1 0 0,-1 0 0,1 0 0,-1 0 0,0 0 0,1 0 0,-1 0 0,0-1 0,1 1 0,-1-1 0,0 1-1,0-1 1,0 0 0,0 1 0,1-1 0,-1 0 0,0 0 0,0-1 0,0 1 0,0 0 0,1 0 0,-1-1 0,-1 0-3,0-4-166,0-1-1,1 1 1,0-1-1,0 0 1,0 0-1,1 0 1,-1 0-1,1 0 1,1 0-1,-1 0 0,1 0 1,0 0-1,1 0 1,-1 0-1,1 0 167,22-193-8131,-7 86 2535</inkml:trace>
  <inkml:trace contextRef="#ctx0" brushRef="#br0" timeOffset="342926.399">17898 1065 8122,'17'82'6582,"-10"46"-3323,-5-63-2306,-2-62-918,1 37 475,1 1 0,2-1 0,2 1-1,2-1 1,1-1 0,12 31-510,18-21 311,-38-48-313,0-1 1,0 1 0,0 0-1,0 0 1,0-1-1,0 1 1,0 0 0,0-1-1,0 1 1,0-1 0,0 0-1,0 1 1,0-1-1,0 0 1,1 0 0,-1 1-1,0-1 1,0 0 0,0 0-1,0 0 1,1-1-1,-1 1 1,0 0 0,0 0-1,0-1 1,0 1 0,0 0-1,1-1 1,-1 1-1,0-1 1,0 0 0,0 1-1,0-1 1,-1 0 0,1 1-1,0-1 1,0 0-1,0 0 1,0 0 0,-1 0-1,1 0 1,-1 0-1,1 0 1,0 0 0,-1 0-1,0 0 1,1 0 0,-1 0-1,0 0 1,1 0-1,-1-1 1,0 1 0,0 0-1,0 0 1,0 0 0,0 0-1,0-1 1,0 1 1,-1-27-411,0 1 1,-2 0-1,-1 1 1,-1-1-1,-1 1 1,-2 0 0,0 0-1,-12-22 411,17 40-161,-13-32-460,8 27 409,4 19 238,6 22 312,-1-15-236,1 0-1,0 0 1,1 0 0,0-1 0,1 1 0,0-1 0,1 0 0,1 0 0,0 0 0,0-1 0,1 0 0,0 0 0,1-1 0,1 0 0,-1 0 0,1-1 0,1 0 0,4 3-102,-7-10 20,0 0 1,0 0 0,0-1 0,0 0 0,0 0 0,0-1-1,0 0 1,0 0 0,0-1 0,0 1 0,0-2 0,0 1-1,0-1 1,0 0 0,0 0 0,0-1 0,-1 0 0,0 0-1,1 0 1,-1-1 0,0 0 0,-1-1 0,1 1 0,-1-1-1,0 0 1,0 0 0,0 0 0,-1-1 0,1 0-21,7-10-18,-1 0 0,-1 0-1,0-1 1,-1-1 0,-1 0 0,0 0 0,-1 0 0,-2-1 0,1 0 0,-2 0 0,-1 0 0,0-1-1,-2 1 1,0-17 18,-1 26-98,0 0-1,-1 0 1,-1 1-1,1-1 1,-1 1-1,-1-1 1,0 1-1,0 0 1,-5-8 98,8 15-15,-1 1 1,1-1 0,-1 1 0,1 0 0,-1-1 0,0 1 0,0 0-1,1 0 1,-1 0 0,0 0 0,0-1 0,0 1 0,0 0 0,0 0 0,-1 1-1,1-1 1,0 0 0,0 0 0,0 1 0,-1-1 0,1 0 0,0 1-1,-1-1 1,1 1 0,-1 0 0,1-1 0,-1 1 0,1 0 0,0 0 0,-1 0-1,1 0 1,-1 0 0,1 0 0,-1 1 0,1-1 0,0 0 0,-1 1-1,1-1 1,-1 1 0,1-1 0,0 1 0,0 0 0,-1-1 0,1 1 0,0 0-1,0 0 1,0 0 0,0 0 0,0 0 0,0 0 0,0 0 0,0 1 0,0-1-1,1 0 1,-1 0 0,0 1 0,0 0 14,-5 14 107,0 0 1,0 0-1,2 1 0,0-1 1,1 1-1,1 0 1,0 0-1,1 17-107,-1-15 97,2-1 0,-1 0 1,2 0-1,1 0 0,0 0 0,1 0 1,1 0-1,0-1 0,2 0 0,0 1 1,1-2-1,0 1 0,5 5-97,-11-19 6,1-1 0,-1 1 0,1-1 0,0 0 1,-1 0-1,1 0 0,0 0 0,0 0 0,0 0 0,1 0 0,-1-1 0,0 1 0,1-1 0,-1 1 0,1-1 1,-1 0-1,1 0 0,0 0 0,-1 0 0,1-1 0,0 1 0,0-1 0,-1 0 0,1 0 0,0 0 0,0 0 1,0 0-1,-1 0 0,1-1 0,0 1 0,0-1 0,-1 0 0,1 0 0,-1 0 0,1 0 0,-1 0 0,1-1 0,-1 1 1,3-2-7,11-13 10,-1-1 0,-1 0 1,0 0-1,-1-1 1,-1-1-1,-1-1 0,-1 1 1,0-1-1,-1-1 1,-2 0-1,0 0 0,-1-1 1,-1 0-1,-1 0 1,0-8-11,3-5-193,-2-1 0,-1 0 0,-1 0 0,-3 0 0,0-1 0,-3 1 0,-3-17 193,6 50-43,0 0 0,-1 0 0,1 0 1,-1-1-1,0 1 0,0 0 0,0 0 1,0 0-1,-1 0 0,1 1 0,-1-1 1,1 0-1,-1 1 0,0-1 0,0 1 1,0-1-1,-1 1 0,1 0 0,-3-2 43,4 4-3,0 0-1,0-1 1,-1 1-1,1 0 1,0 0-1,0 0 0,-1 1 1,1-1-1,0 0 1,0 0-1,0 1 1,-1-1-1,1 0 0,0 1 1,0 0-1,0-1 1,0 1-1,0-1 1,0 1-1,0 0 0,0 0 1,0 0-1,0 0 1,0-1-1,1 1 1,-1 0-1,0 1 1,0-1-1,1 0 0,-1 0 1,1 0-1,-1 0 1,1 0-1,0 0 1,-1 1-1,1-1 0,0 1 4,-7 16 136,0 1 0,2 1-1,0-1 1,2 0 0,0 1-1,1 0 1,0 16-136,0-10 121,1 1 0,2 0-1,0 0 1,2-1 0,1 1 0,1-1 0,1 0-1,1 0 1,1-1 0,2 0 0,0 0 0,4 2-121,-14-24 0,1-1 1,0 0-1,1 0 1,-1 0-1,0 0 1,1 0-1,-1 0 1,1 0-1,-1 0 1,1-1-1,0 1 1,0 0-1,0-1 1,0 0-1,0 1 1,0-1-1,0 0 1,0 0-1,0 0 1,1 0-1,-1-1 0,0 1 1,0-1-1,1 1 1,-1-1-1,1 0 1,-1 0-1,0 0 1,1 0-1,-1 0 1,1 0-1,-1-1 1,0 1-1,1-1 1,-1 0-1,0 0 1,0 0-1,1 0 1,-1 0-1,0 0 1,0 0-1,0-1 1,1-1-1,10-10 3,-1 0 1,-1-1-1,0 0 1,-1-1-1,-1-1 1,0 1-1,-1-1 1,-1-1-1,0 1 1,3-15-4,8-29-133,-2 0 1,-3-1 0,-3 0 0,-2-1-1,-3 0 1,-3-18 132,-6-111-1251,-7 139 683,11 53 561,0-1 0,0 1 0,0 0 0,0 0 0,0-1 0,0 1 0,-1 0 0,1-1 0,0 1 0,0 0 0,-1-1 0,1 1 0,-1 0 0,1-1 0,-1 1 0,1-1 0,-1 1-1,1-1 1,-1 1 0,1-1 0,-1 1 0,1-1 0,-1 1 0,0-1 0,1 0 0,-1 0 0,0 1 0,1-1 0,-1 0 0,0 0 0,0 0 0,1 1 0,-1-1 0,0 0 0,1 0 0,-1 0 0,0 0 0,0 0 0,1-1 0,-1 1 0,0 0 0,0 0 0,1 0 0,-1-1 0,0 1 0,1 0 0,-1-1 0,1 1 0,-1 0-1,0-1 1,1 1 0,-1-1 0,1 1 0,-1-1 0,1 1 0,-1-1 0,1 0 0,-1 1 0,1-1 0,0 1 0,-1-1 0,1 0 0,0 1 0,0-1 0,-1 0 0,1 0 0,0 1 0,0-1 0,0 0 0,0 0 7,-11 26 111,2 1 0,1 1 0,1 0 0,1 0 1,1 0-1,1 10-111,0-10 144,1 0 1,1 0-1,2 0 0,1 0 1,0 0-1,3 0 1,0 0-1,1 0 1,2-1-1,9 25-144,-11-41 24,0 1 1,0-1-1,1 0 0,0-1 1,1 0-1,0 0 0,0 0 1,3 2-25,-7-9 1,-1 0 0,0 0 1,1 0-1,-1-1 1,1 1-1,0 0 0,0-1 1,0 0-1,-1 0 0,1 0 1,0 0-1,0 0 0,0 0 1,1-1-1,-1 0 1,0 1-1,0-1 0,0 0 1,0-1-1,0 1 0,0 0 1,0-1-1,0 0 0,0 0 1,0 0-1,0 0 1,0 0-1,0 0 0,0-1 1,-1 0-1,1 1 0,1-2-1,6-5 14,0 0-1,-1 0 0,0-1 0,-1 0 0,0-1 1,0 0-1,3-6-13,8-15 12,0-2-1,-3 1 1,0-2 0,-3 0 0,0-1 0,-3-1 0,-1 1-1,5-37-11,-11 60 0,-1-1-1,0 1 1,-1 0-1,-1-1 0,0 1 1,0-1-1,-1 1 1,-1-1-1,0 1 0,0 0 1,-1 0-1,-1 0 0,-1-1 1,5 12-1,0 0 0,0 0-1,-1 0 1,1 0 0,0 0-1,-1 0 1,1 0 0,-1 0-1,1 0 1,-1 0 0,1 0-1,-1 0 1,0 0-1,0 0 1,1 0 0,-1 0-1,0 1 1,0-1 0,0 0-1,0 1 1,0-1 0,0 0-1,0 1 1,0-1 0,0 1-1,0 0 1,0-1-1,0 1 1,-1 0 0,1 0-1,0 0 1,0 0 0,0 0-1,0 0 1,0 0 0,-1 0-1,1 0 1,0 0 0,0 0-1,0 1 1,0-1-1,0 1 1,0-1 0,0 1-1,0-1 1,0 1 0,0-1-1,0 1 1,0 0 0,0 0-1,0-1 1,0 1 0,1 0-1,-1 0 1,0 0 1,-15 79-46,13-55 69,1-1-1,2 1 0,0 0 1,2 0-1,0 0 0,2 0 1,1-1-1,1 1 0,1-1 1,1-1-1,1 1 0,1-2 0,1 1 1,1-1-1,0-1 0,2 0 1,1-1-1,1 0 0,0-2 1,1 0-1,1 0 0,8 4-22,13-6-268,-44-39-567,4 20 738,-11-12-124,1 1 0,-2 0 0,0 0 0,0 1 0,-1 1 0,-1 0 0,0 1 1,0 1-1,-9-4 221,-153-70 1702,171 81-1556,-16-7 773,22 9-877,0 0-1,0 0 1,0 0 0,0 0 0,0 1 0,0-1-1,0 0 1,0 0 0,0 0 0,0 0 0,1 0-1,-1 0 1,0 1 0,1-1 0,-1 0 0,1 0-1,-1 0 1,1 1 0,-1-1 0,1 0 0,-1 1-1,1-1 1,0 0 0,-1 1 0,1-1 0,0 1-1,-1-1 1,1 1 0,0-1 0,0 1 0,0 0-1,-1-1 1,1 1 0,0 0 0,0 0 0,0 0-1,0-1 1,0 1 0,0 0 0,0 0 0,-1 0-1,1 0 1,0 1 0,0-1 0,1 0-42,0-1 42,204-57-436,-135 32-3197,-2-3 298</inkml:trace>
  <inkml:trace contextRef="#ctx0" brushRef="#br0" timeOffset="344379.855">19725 952 7442,'2'-16'1061,"-2"11"-519,0-1 0,1 0-1,0 0 1,0 0 0,0 1 0,1-1 0,0 0 0,0 1 0,0-1 0,1 1 0,0 0-1,0 0 1,3-5-542,-4 10 16,-1 0-1,1-1 1,0 1-1,-1 0 1,1 0-1,0 0 0,-1 0 1,1 0-1,0 0 1,-1 1-1,1-1 1,0 0-1,-1 1 0,1-1 1,-1 1-1,1 0 1,-1-1-1,1 1 1,-1 0-1,1 0 1,-1 0-1,0 0 0,1 0 1,-1 1-1,0-1 1,0 0-1,0 0 1,0 1-1,0-1 0,0 1 1,-1-1-1,1 1 1,0-1-1,-1 1 1,1-1-1,-1 1 0,1 0 1,-1-1-1,0 1 1,0 0-16,4 11 25,-2 1 0,0-1 0,-1 1-1,0-1 1,-1 0 0,0 1 0,-1-1 0,-1 1 0,-1 4-25,2-7 12,-30 220 644,30-83 327,2-145-950,-2 0 4,1-1 0,0 1 1,0 0-1,0 0 0,0 0 1,1-1-1,-1 1 0,1 0 0,0-1 1,0 1-1,-1 0 0,2-1 1,-1 1-1,0-1 0,1 1 1,-1-1-1,1 0 0,-1 1 1,1-1-1,0 0 0,0 0 0,0 0 1,0-1-1,1 2-37,1-4 25,-1 0 0,0-1 0,0 1 0,1 0 0,-1-1 0,0 0 0,-1 0 0,1 0 0,0 0 0,0 0 1,-1-1-1,1 1 0,-1-1 0,0 1 0,0-1 0,0 0 0,0 0 0,-1 0 0,1 0 0,0-2-25,0 2 14,31-53 128,-2-2 0,-2-2 1,-3-1-143,-15 37 27,-1 1 0,-2-1 0,0 0 0,-2-1 0,0 0 1,-2 0-1,-1 0 0,-1-2-27,-2 26 1,1-1 4,-1 1-1,1-1 1,-1 0-1,0 1 0,0-1 1,0 0-1,0 1 0,0-1 1,0 0-1,0 0 1,-1 1-1,1-1 0,-1 0 1,1 1-1,-1-1 0,1 1 1,-1-1-1,0 1 1,0-1-1,0 1 0,0-1 1,0 1-1,0 0 1,0 0-1,0-1 0,-1 1 1,1 0-1,-1 0-4,0 1 4,1 1 1,-1-1-1,1 1 1,-1 0-1,1 0 1,0 0-1,-1 0 1,1 0-1,0 0 1,0 0-1,0 1 1,0-1-1,0 0 1,0 1-1,0-1 1,0 1-1,0-1 1,1 0-1,-1 1 1,1 0-1,-1-1 0,1 1 1,-1-1-1,1 1 1,0 0-1,0-1 1,0 1-1,0 0-4,-3 20 22,1 1-1,2-1 1,0 0-1,1 0 1,1 0-1,1 0 0,1 0 1,1 0-1,1-1 1,1 0-1,1 0 1,0 0-1,2 0-21,-9-17 11,0-1 1,1 1-1,-1 0 0,1 0 0,0-1 0,-1 1 1,2-1-1,-1 0 0,0 1 0,1-1 1,-1 0-1,1 0 0,0-1 0,0 1 1,0 0-1,0-1 0,0 0 0,1 0 1,-1 0-1,1 0 0,0 0 0,-1-1 0,1 0 1,0 0-1,0 0 0,0 0 0,0 0 1,0-1-1,0 1 0,0-1 0,0 0 1,0-1-1,3 0-11,4-6 56,0-1 0,-1 0 1,0 0-1,0-1 0,0-1 1,-1 0-1,-1 0 0,0-1 1,0 0-1,-1 0 0,-1-1 0,0 1 1,0-2-1,0-1-56,5-8 76,-1 0 1,-1-1-1,0 0 0,-2 0 0,-1-1 1,-1 0-1,1-16-76,-4 29 16,-2 0 0,0-1 0,0 1-1,-1 0 1,0 0 0,-1 0 0,0 0 0,-1 0 0,0 0 0,-1 1 0,0-1 0,-1 1 0,0 0-1,0 0 1,-1 1 0,-1-1 0,-3-3-16,10 12 5,-1-1-1,0 0 0,0 0 1,0 0-1,0 1 1,0-1-1,-1 0 0,1 1 1,0-1-1,-1 1 1,1-1-1,-1 1 1,0 0-1,1 0 0,-1 0 1,0 0-1,0 0 1,0 0-1,1 0 0,-1 0 1,0 1-1,0-1 1,0 1-1,0 0 1,0-1-1,0 1 0,0 0 1,-1 0-1,1 0 1,0 0-1,0 1 0,0-1 1,0 1-1,0-1 1,0 1-1,1 0 0,-1-1 1,0 1-1,0 0 1,0 0-1,1 0 1,-2 1-5,0 6 4,0 0 1,1 0 0,-1 1-1,2-1 1,-1 1 0,1 0-1,0-1 1,1 1 0,0 0-1,1-1 1,-1 1 0,3 6-5,-4-11 1,1 0 0,1 1 0,-1-1 0,0 0 1,1 0-1,0 0 0,0 0 0,0 0 1,1 0-1,-1 0 0,1 0 0,0-1 0,0 1 1,0-1-1,0 1 0,1-1 0,0 0 0,-1 1 1,1-2-1,0 1 0,0 0 0,1 0 1,-1-1-1,1 0 0,-1 0 0,1 0 0,0 0 1,0 0-1,-1-1 0,1 1 0,0-1 1,0 0-1,1-1 0,-1 1 0,2-1-1,-1-2 3,0 0 0,-1-1 1,1 1-1,-1-1 0,0 0 0,0-1 0,0 1 0,0-1 0,0 1 1,-1-1-1,0 0 0,0-1 0,0 1 0,0 0 0,-1-1 0,0 0 0,1 1 1,-2-1-1,1 0 0,0-3-3,3-2 8,22-74-49,-38 124-129,-11 110 177,21-149-7,1 0 1,-1 0-1,1-1 1,0 1-1,-1 0 1,1 0 0,0 0-1,-1-1 1,1 1-1,0 0 1,0 0-1,0 0 1,0 0-1,-1 0 1,1 0-1,1 0 1,-1-1-1,0 1 1,0 0-1,0 0 1,0 0-1,1 0 1,-1 0-1,0-1 1,1 1 0,-1 0-1,0 0 1,1 0-1,-1-1 1,1 1-1,0 0 1,-1-1-1,1 1 1,-1 0-1,1-1 1,0 1-1,0-1 1,-1 1-1,1-1 1,0 1-1,0-1 1,-1 0-1,1 1 1,0-1 0,0 0-1,0 0 1,0 0-1,0 1 1,0-1-1,-1 0 1,1 0-1,0 0 1,0 0-1,0-1 1,0 1-1,0 0 1,0 0-1,-1 0 1,1-1-1,0 1 1,0-1-1,67-71 28,14-47 35,-77 108-17,-7 20 50,6-29-152,19-63 87,-20 31 2,-3 51-30,0 1-1,0-1 1,0 0 0,0 0-1,-1 1 1,1-1 0,0 0-1,0 0 1,-1 1 0,1-1-1,0 0 1,-1 1 0,1-1 0,-1 0-1,1 1 1,0-1 0,-1 1-1,0-1 1,1 0 0,-1 1-1,1-1 1,-1 1 0,0 0 0,1-1-1,-1 1 1,0 0 0,1-1-1,-1 1 1,0 0 0,0 0-1,1-1 1,-1 1 0,0 0-1,0 0 1,1 0 0,-1 0 0,0 0-1,0 0 1,1 0 0,-1 0-1,0 1 1,0-1 0,1 0-1,-1 0 1,0 0 0,1 1-1,-1-1 1,0 1 0,1-1 0,-1 0-1,0 1 1,1-1 0,-1 1-1,1-1 1,-1 1 0,1 0-1,-1-1 1,1 1 0,-1-1-1,1 1 1,-1 0 0,1-1 0,0 1-1,0 0 1,-1 0-3,-8 10 12,1 0 1,0 1-1,1 0 1,0 0-1,1 1 1,0 0-1,1 0 1,1 0-1,0 1 1,0 0-1,0 13-12,1-17 4,0 0 0,1 0 1,1 1-1,0-1 0,0 0 0,1 0 0,0 1 0,1-1 0,0 0 0,1 1 0,0-1 0,1 0 0,0 0 0,0 0 1,1-1-1,0 1 0,4 5-4,-5-13 0,-1 0 0,1 1 1,0-1-1,0 0 0,0-1 0,0 1 1,1-1-1,-1 1 0,0-1 1,1 0-1,-1 0 0,1 0 0,-1-1 1,1 1-1,0-1 0,-1 0 0,1 0 1,-1 0-1,1 0 0,-1-1 1,1 0-1,-1 1 0,1-1 0,-1 0 1,1-1-1,-1 1 0,1-1 0,87-48 47,-65 31-26,0-2 0,-2-1 0,0-1 0,11-14-21,-35 36 0,0 1-1,0-1 1,0 1-1,0-1 1,0 1-1,0-1 1,0 1-1,0-1 0,1 1 1,-1-1-1,0 1 1,0-1-1,1 1 1,-1-1-1,0 1 1,1-1-1,-1 1 0,0 0 1,1-1-1,-1 1 1,1 0-1,-1-1 1,1 1-1,-1 0 1,1-1-1,-1 1 1,1 0-1,-1 0 0,1 0 1,-1 0-1,1-1 1,-1 1-1,1 0 1,-1 0-1,1 0 1,-1 0-1,1 0 1,0 0-1,-1 0 0,1 0 1,-1 1-1,1-1 1,-1 0-1,1 0 1,-1 0-1,1 1 1,-1-1-1,1 0 0,-1 0 1,1 1 0,-3 29-23,-16 81 81,19-106-15,3-12 1,5-16 20,0-12-25,-1-1 0,-1 0 1,-2-1-1,-2 1 0,-2-1 0,0 0 0,-3 0 0,-5-31-39,30 85-324,-17-13 144,-1 0-1,1 0 1,0-1-1,0 0 1,0 0-1,0 0 1,0-1-1,1 0 1,-1 0-1,1-1 1,0 1-1,-1-2 1,1 1-1,0-1 1,2 0 180,1 0-731,0-1-1,0-1 1,0 0 0,0 0 0,0-1-1,-1 0 1,1-1 0,-1 0 0,8-5 731,36-24-4676</inkml:trace>
  <inkml:trace contextRef="#ctx0" brushRef="#br0" timeOffset="344969.922">21225 361 8754,'-5'-1'566,"0"1"1,0 0-1,0 0 1,0 1-1,0-1 1,0 1-1,0 0 1,0 1-1,1-1 1,-1 1-1,0 0 1,1 0-1,-1 1 0,1-1 1,0 1-1,-1 0-566,-3 5 219,1 0 0,-1 0-1,2 0 1,-1 1-1,1 0 1,1 0-1,-1 1 1,2-1-1,-1 1 1,-1 6-219,-1-2 141,1 0 0,0 1 0,1 0 0,1 0 0,0 1 0,1-1 0,1 1 0,0 0 0,1 0 0,1-1 0,0 1 0,1 0 0,1 0 0,0-1 0,3 8-141,-5-21 9,1 0 1,-1 0-1,1-1 0,-1 1 0,1 0 0,0 0 1,0-1-1,0 1 0,0-1 0,0 1 1,0-1-1,0 1 0,0-1 0,1 1 1,-1-1-1,0 0 0,1 0 0,-1 0 1,1 0-1,0 0 0,-1 0 0,1 0 1,0 0-1,-1-1 0,1 1 0,0-1 1,0 1-1,0-1 0,-1 0 0,1 0 0,0 1 1,0-1-1,0-1 0,0 1 0,-1 0 1,1 0-1,0-1 0,0 1 0,0-1 1,0 1-10,58-49 63,-36 15-37,-1-1-1,-2 0 0,-2-2 0,-1 0 0,-2-1 0,-2-1 1,4-18-26,8-83-494,-25 137 448,-1 0-1,1 0 1,-1 1 0,0-1-1,0 0 1,0 0 0,-1 0-1,1 0 1,-1 0 0,0 0-1,1 0 1,-1 0 0,0 0-1,-1 1 1,1-1 0,-2-2 46,-4 18-316,-19 162 308,22-140 212,2 0 1,2 0-1,1 0 1,2 0-1,4 15-204,24 31 435,-30-79-431,0 0 1,1 0 0,-1 0 0,1 0 0,-1 0-1,1-1 1,0 1 0,0 0 0,-1-1 0,1 1-1,0-1 1,0 0 0,1 0 0,-1 0 0,0 0-1,0 0 1,1 0 0,-1 0 0,0-1 0,1 1-1,-1-1 1,0 0 0,1 0 0,-1 0 0,1 0-1,-1 0 1,0 0 0,1-1 0,-1 1 0,0-1-1,1 1 1,-1-1 0,0 0 0,1 0-5,9-8 2,0 0-1,0 0 1,-1-1 0,-1 0-1,1-1 1,-2 0 0,0-1-1,0 0 1,-1 0 0,0-1-1,-1 0 1,-1 0 0,0-1 0,-1 1-1,1-5-1,2-1-77,-1 0 0,0-1 0,-2 0 0,0 0 0,-1 0-1,-1-1 78,-4 10-129,-3 18 26,1 10 146,2 0-1,0 1 1,1-1-1,0 0 1,1 0-1,1 1 1,1-1-1,2 7-42,-4-20 15,-1 0-1,1 0 0,-1 0 0,1 0 0,0 0 0,1 0 0,-1 0 0,1 0 0,0 0 0,0-1 0,0 1 0,0-1 0,0 1 1,1-1-1,0 0 0,0 0 0,0 0 0,0 0 0,0-1 0,0 1 0,1-1 0,-1 0 0,1 0 0,-1 0 0,1 0 0,0-1 1,0 0-1,0 1 0,0-1 0,0 0 0,0-1 0,0 1 0,0-1 0,0 0 0,0 0 0,1 0-14,2-3 12,0 0-1,0 0 1,0-1-1,0 0 1,-1 0-1,0-1 1,1 1-1,-2-1 1,1-1-1,0 1 1,0-3-12,132-170 47,-118 155-144,-19 23 95,-1-1 0,0 1 0,0 0 0,1 0-1,-1-1 1,0 1 0,1 0 0,-1 0 0,0 0 0,1 0-1,-1 0 1,0-1 0,1 1 0,-1 0 0,0 0 0,1 0-1,-1 0 1,1 0 0,-1 0 0,0 0 0,1 0 0,-1 0-1,0 0 1,1 0 0,-1 0 0,0 1 0,1-1-1,-1 0 1,0 0 0,1 0 0,-1 0 0,0 1 0,1-1-1,-1 0 1,0 0 0,1 0 0,-1 1 0,0-1 0,0 0-1,1 1 1,-1-1 0,0 0 0,0 1 0,0-1 0,0 0-1,1 1 1,-1-1 0,0 0 0,0 1 0,0-1 0,0 0-1,0 1 1,0-1 0,0 0 0,0 1 0,0-1 0,0 1-1,0-1 1,0 0 0,0 1 0,0-1 0,0 0-1,0 1 1,-1-1 0,1 0 0,0 1 0,0-1 0,0 0 2,0 35-6,-1-24 51,0 1-1,1-1 0,0 1 1,1-1-1,0 1 1,1-1-1,1 0 0,0 0 1,0 0-1,1 0 1,0 0-1,1 0 0,0-1 1,3 4-45,-7-12 6,1 0 1,0-1 0,-1 1 0,1 0-1,0-1 1,0 1 0,0-1 0,0 1-1,0-1 1,0 0 0,1 0 0,-1 0-1,0 0 1,1-1 0,-1 1 0,0 0-1,1-1 1,-1 0 0,2 1-7,2-7-1285,-10 3-2746</inkml:trace>
  <inkml:trace contextRef="#ctx0" brushRef="#br0" timeOffset="364845.879">9325 10831 2865,'2'3'585,"-1"0"0,1 0 0,0 0 0,0-1 0,0 1 0,0-1 0,1 1 0,-1-1 1,1 0-1,-1 0 0,1 0 0,0 0 0,0 0 0,0 0 0,2 0-585,14 10 1140,41 13 719,-59-25-1842,-1 0-1,1 0 0,-1 0 0,0 0 0,1 0 0,-1 0 0,1-1 0,-1 1 0,0 0 0,1 0 0,-1 0 0,0-1 1,1 1-1,-1 0 0,0-1 0,1 1 0,-1 0 0,0-1 0,0 1 0,1 0 0,-1-1 0,0 1 0,0 0 0,0-1 1,0 1-1,1-1 0,-1 1 0,0 0 0,0-1 0,0 1 0,0-1 0,0 1 0,0 0 0,0-1 0,0 1 1,0-1-1,0 1 0,0-1 0,0 1 0,-1 0 0,1-1 0,0 1 0,0-1 0,0 1 0,0 0 0,-1-1 0,1 1 1,0 0-1,0-1 0,-1 1 0,1 0 0,0-1 0,-1 1 0,1 0 0,0 0 0,-1-1-16,-15-21 586,14 20-542,0 0-1,1 0 1,-1 0-1,0 0 0,0 0 1,0 1-1,0-1 1,0 1-1,-1-1 0,1 1 1,0 0-1,-1 0 1,1 0-1,-1 0 0,1 0 1,-1 1-1,0-1 1,1 1-1,-1-1 1,1 1-1,-1 0 0,0 0 1,1 0-1,-1 1 1,0-1-1,1 1 0,-1-1 1,1 1-1,-1 0 1,1 0-1,-1 0 0,1 0 1,-1 0-1,1 1 1,0-1-1,0 1 0,0-1 1,0 1-1,0 0 1,0 0-1,0 0 0,1 0 1,-1 0-1,-1 2-43,2 2 8,0 0-1,0 0 0,1 0 1,-1 0-1,1 0 1,1 1-1,-1-1 0,1 0 1,0 0-1,0-1 0,1 1 1,0 0-1,0 0 1,0-1-1,1 1 0,-1-1 1,1 0-1,1 1 1,-1-1-1,1-1 0,0 1 1,0-1-1,0 1 1,3 1-8,-6-5 1,1 0 0,0 0 0,0 0 1,0 0-1,0 0 0,0-1 0,0 1 1,0-1-1,0 1 0,0-1 1,0 0-1,0 1 0,0-1 0,0 0 1,0 0-1,1-1 0,-1 1 0,0 0 1,0-1-1,0 1 0,0-1 0,0 0 1,0 0-1,0 1 0,0-1 1,-1-1-1,1 1 0,0 0 0,0 0 1,-1-1-1,1 1 0,-1-1 0,1 1 1,-1-1-1,0 1 0,0-1 1,1-1-3,34-74 161,-33 65-128,-1-1 0,0 0 0,-1-1 0,0 1 0,-1 0 0,-1 0 0,0 0 0,-1-1 0,0 1 0,-1 1 0,0-1 0,-2-2-32,5 14 21,-1 0 0,1 0 0,-1 0-1,1 0 1,-1 0 0,0 0-1,0 0 1,0 0 0,1 0 0,-1 0-1,0 1 1,0-1 0,0 0 0,0 0-1,0 1 1,-1-1 0,1 1-1,0-1 1,0 1 0,0-1 0,0 1-1,-1 0 1,1 0 0,0 0 0,0-1-1,-1 1 1,1 0 0,0 0 0,0 1-1,0-1 1,-1 0 0,1 0-1,0 1 1,0-1 0,0 0 0,-1 1-1,1-1 1,0 1 0,0 0 0,0-1-1,0 1 1,0 0 0,0 0-1,0-1 1,0 1 0,1 0 0,-1 0-1,0 0 1,0 0 0,1 0 0,-1 0-1,1 0 1,-1 1 0,1-1-1,-1 0 1,1 0 0,-1 1-21,-6 9 31,1 1-1,0 0 1,1 0 0,0 0 0,1 1 0,0-1-1,1 1 1,1 0 0,0 0 0,0 0-1,2 1 1,-1-1 0,2 0 0,1 9-31,-3-21-1,1 0 0,-1 0 0,1 0 0,0 1 0,-1-1 1,1 0-1,0 0 0,0 1 0,0-1 0,0 0 0,0 0 0,0 1 0,1-1 1,-1 0-1,0 0 0,1 0 0,-1 1 0,0-1 0,1 0 0,-1 0 1,1 0-1,0 0 0,-1 0 0,1 0 0,0 0 0,0 0 0,0 0 1,0 0-1,0 0 0,0-1 0,0 1 0,0 0 0,0-1 0,0 1 0,0 0 1,0-1-1,0 0 0,1 1 0,-1-1 0,0 0 0,0 1 0,0-1 1,1 0-1,-1 0 0,0 0 0,0 0 0,1 0 0,-1 0 0,0 0 1,0-1-1,1 1 1,3-5 6,0 0 0,0 0 1,0-1-1,-1 1 0,0-1 1,0 0-1,0 0 0,-1-1 1,0 1-1,0-1 0,-1 1 1,0-1-1,0 0 0,0 0 1,-1 0-1,0-1-6,8-96 109,-9 103-103,0 0-1,0 0 0,0 0 0,0 0 1,0 0-1,0 0 0,0 1 0,0-1 1,0 0-1,-1 0 0,1 0 0,0 0 0,-1 0 1,1 0-1,0 0 0,-1 1 0,0-1 1,1 0-1,-1 0 0,1 1 0,-1-1 1,0 0-1,1 1 0,-1-1 0,0 0 0,0 1 1,0-1-1,1 1 0,-1 0 0,0-1 1,0 1-1,0 0 0,0-1 0,0 1 1,0 0-1,0 0 0,0 0 0,0 0 1,1 0-1,-1 0 0,0 0 0,0 0 0,0 0 1,0 0-1,0 0 0,0 1 0,0-1 1,0 0-1,0 1 0,0-1 0,1 1 1,-1-1-1,0 1 0,0-1 0,1 1 1,-2 0-7,-42 35 193,38-29-190,-1 0 1,2 0 0,-1 1-1,1-1 1,0 1 0,0 1 0,1-1-1,0 1 1,1 0 0,0-1 0,0 1-1,1 1 1,0-1 0,1 0 0,-1 1-1,2-1 1,0 0 0,0 1-1,0-1 1,2 2-3,-2-9-3,1-1 1,-1 1-1,1 0 0,0-1 1,0 1-1,0-1 0,0 1 1,0-1-1,0 1 0,1-1 1,-1 0-1,0 0 0,1 1 1,-1-1-1,1 0 0,-1 0 0,1 0 1,-1-1-1,1 1 0,0 0 1,-1-1-1,1 1 0,0-1 1,0 1-1,0-1 0,-1 0 1,1 0-1,0 0 0,0 0 0,0 0 1,-1 0-1,1 0 0,0 0 1,0-1-1,-1 1 0,1-1 1,0 0-1,0 1 0,-1-1 1,1 0-1,-1 0 0,1 0 0,-1 0 1,1 0-1,-1 0 0,0 0 1,1-1-1,-1 1 0,0-1 1,0 1-1,0 0 0,0-1 1,0 0-1,0 1 0,0-2 3,5-4 7,0-1 0,-1 0 0,0-1 0,-1 1 0,1-1 0,-1 0 0,-1 0 0,0-1 0,0 1 0,-1-1 0,0 1 1,-1-1-1,0 0 0,-1 1 0,0-1 0,0 0 0,-1 0 0,0 1 0,0-1 0,-2 1 0,1-1 0,-4-7-7,5 14 1,0 1 0,0 0 1,0 0-1,0-1 0,-1 1 0,1 0 1,-1 0-1,1 1 0,-1-1 0,0 0 1,0 0-1,0 1 0,0-1 0,0 1 1,0 0-1,0-1 0,0 1 1,-1 0-1,1 0 0,0 1 0,-1-1 1,1 0-1,-1 1 0,1-1 0,-1 1 1,1 0-1,-1 0 0,1 0 0,-1 0 1,1 0-1,-1 1 0,1-1 0,0 1 1,-1 0-1,1-1 0,-1 1 0,1 0 1,0 0-1,0 1 0,0-1 0,-1 0 1,1 1-1,0-1 0,1 1 1,-1 0-1,0-1 0,0 1 0,1 0 1,-1 0-1,1 0 0,0 1 0,-1-1 1,1 0-1,0 2-1,-2 7-9,0 0 1,1 0-1,1 0 0,0 1 1,0-1-1,1 0 0,1 0 1,0 1-1,0-1 1,1 0-1,1 0 0,0 0 1,0 0-1,1 0 0,4 8 10,-7-17-4,-1 0 1,1 1-1,0-1 1,0 0-1,0 0 1,0 1-1,0-1 1,1 0-1,-1 0 1,1 0 0,-1-1-1,1 1 1,0 0-1,-1 0 1,1-1-1,0 1 1,0-1-1,0 0 1,1 0 0,-1 1-1,0-1 1,0-1-1,1 1 1,-1 0-1,0 0 1,1-1-1,-1 0 1,0 1 0,1-1-1,-1 0 1,1 0-1,-1 0 1,1 0-1,-1-1 1,1 1-1,-1-1 1,0 1 0,1-1-1,-1 0 1,0 0-1,0 0 1,1-1 2,5-4 3,0-1 0,-1-1 0,0 1 0,0-1 0,-1-1 0,1 1 0,-2-1 0,0 0 0,0-1 0,0 1-1,-1-1 1,-1 0 0,1 0 0,-2 0 0,1 0 0,-2 0 0,1-1 0,-1 1 0,-1-1 0,0 1 0,0-1 0,-2-5-3,3 8 8,-1 0 0,0-1 0,-1 1 0,0-1 0,0 1 0,-1-1-1,0 1 1,0 0 0,-1 0 0,0 0 0,-1 0 0,0 1 0,-3-7-8,6 13 1,0 1-1,0-1 1,0 0 0,0 0 0,0 0 0,0 1 0,0-1-1,0 1 1,-1-1 0,1 1 0,0-1 0,0 1 0,0 0-1,-1-1 1,1 1 0,0 0 0,0 0 0,-1 0-1,1 0 1,0 0 0,-1 0 0,1 0 0,0 1 0,0-1-1,-1 0 1,1 1 0,0-1 0,0 1 0,0-1 0,0 1-1,0-1 1,0 1 0,0 0 0,0 0 0,0-1-1,0 1 1,-1 1-1,-29 36-5,21-17 4,1 1 0,1 0-1,1 1 1,1-1 0,1 2-1,1-1 1,1 0 0,0 13 1,3-30-3,-1 42-9,1-47 10,0 1-1,0-1 0,1 0 1,-1 0-1,0 0 1,0 0-1,1 0 1,-1 0-1,1 0 0,-1 0 1,1 0-1,-1 0 1,1 0-1,0 0 1,-1 0-1,1 0 0,0 0 1,0-1-1,-1 1 1,1 0-1,0 0 1,0-1-1,0 1 0,0-1 1,0 1-1,0-1 1,0 1-1,0-1 1,0 0-1,1 1 0,-1-1 1,0 0-1,0 0 1,0 0-1,0 0 1,0 0-1,0 0 0,1 0 3,5-3-4,0 1-1,0-1 0,0-1 0,0 1 0,-1-1 0,0-1 0,1 1 0,-1-1 0,-1 0 0,1 0 0,-1-1 1,0 0-1,0 1 0,-1-2 0,1 1 0,-2 0 0,1-1 0,0 0 0,-1 0 5,4-6 13,0 0-1,-1 0 0,0 0 1,-1-1-1,-1 0 0,0 0 1,-1 0-1,0 0 0,-1-1 1,-1 1-1,0-5-12,-1 18 2,0 1 0,1-1-1,-1 0 1,0 0 0,0 0-1,0 0 1,0 1 0,0-1-1,0 0 1,-1 0 0,1 0-1,0 1 1,0-1 0,0 0-1,-1 0 1,1 1 0,0-1-1,-1 0 1,1 0 0,-1 1-1,1-1 1,-1 1 0,1-1-1,-1 0 1,0 1 0,1-1-1,-1 1 1,1-1 0,-1 1-1,0-1 1,0 1 0,1 0-1,-1-1 1,0 1 0,0 0-1,1 0 1,-1 0 0,0-1-1,0 1 1,0 0 0,1 0-1,-1 0 1,0 0 0,0 0-1,0 0 1,1 0 0,-1 1-1,0-1 1,0 0 0,0 0-1,1 1 1,-1-1 0,0 0-1,0 1 1,1-1 0,-1 1-1,0-1 1,1 1 0,-1-1-1,1 1 1,-1-1 0,1 1-1,-1 0 1,0 0-2,-16 13 11,1 1 1,0 0-1,1 1 0,1 1 1,0 1-1,2 0 0,0 0 1,0 1-1,2 1 0,-1 4-11,10-24 0,-20 59-16,20-58 13,1 1-1,0-1 1,-1 0-1,1 1 1,0-1-1,0 1 1,0-1-1,0 1 0,0-1 1,1 1-1,-1-1 1,0 1-1,1-1 1,-1 0-1,0 1 1,1-1-1,0 1 1,-1-1-1,1 0 0,0 0 1,0 1-1,0-1 1,0 0-1,0 0 1,0 0-1,0 0 1,0 0-1,0 0 0,0 0 1,1-1-1,-1 1 1,0 0-1,0-1 1,1 1-1,-1-1 1,1 1-1,-1-1 1,2 1 3,3 0-6,0 0 1,1-1 0,-1 0-1,1 0 1,-1 0 0,0-1-1,1 0 1,-1 0 0,0 0-1,0-1 1,0 0 0,0 0-1,0-1 1,0 0 0,0 0-1,-1 0 1,1-1 0,-1 1-1,0-1 1,0 0 0,2-4 4,-4 7 7,-1-1-1,0 1 0,1-1 1,-1 0-1,0 0 0,0 0 0,0 0 1,0 0-1,0-1 0,0 1 0,-1 0 1,1-1-1,-1 1 0,0-1 0,1 0 1,-1 0-1,-1 1 0,1-1 0,0 0 1,-1 0-1,1 0 0,-1 0 0,0 0 1,0 1-1,0-1 0,0 0 0,0 0 1,-1 0-1,1 0 0,-1 0 0,0 0 1,0 1-1,0-1 0,0 0 0,-1 1 1,1-1-1,-1 1 0,1-1 0,-1 1 1,0 0-1,0 0 0,0-1 0,0 1 1,0 1-1,-1-1 0,1 0 0,0 0 1,-1 1-1,0-1-5,-1 1-1,0-1 0,1 1 0,-1 0 0,0 0 0,0 1-1,0-1 1,0 1 0,0 0 0,0 0 0,0 0 0,0 1 0,0-1 0,0 1 0,1 0 0,-1 0 0,0 0 0,0 0 0,1 1 0,-1 0 0,1 0-1,-1 0 1,1 0 0,0 0 0,0 0 0,0 1 0,0 0 0,0 0 0,0 0 0,1 0 0,-1 0 0,1 0 0,0 0 0,0 1 0,0-1 0,-1 4 1,-1 7-479,0 1 0,1 0 1,1 0-1,0-1 1,1 1-1,1 0 0,0 0 1,1 0-1,2 9 479,-3-20-301,6 66-3032</inkml:trace>
  <inkml:trace contextRef="#ctx0" brushRef="#br0" timeOffset="373633.983">6386 4588 6713,'3'61'6321,"1"6"-5416,74 718 1617,-34-300-2357,-24-265 637,-10 0-1,-13 122-801,-22-12 1693,24-324-1668,-2 14 124,-5-27-61,-45-139-5941,27 81 2020</inkml:trace>
  <inkml:trace contextRef="#ctx0" brushRef="#br0" timeOffset="375817.387">6198 4785 8346,'-16'-32'5085,"16"31"-5024,0 0-1,0 0 1,0 0-1,-1 0 1,1 0 0,0 0-1,0 0 1,0 0 0,1 0-1,-1 0 1,0-1 0,0 1-1,0 0 1,1 0 0,-1 0-1,1 0 1,-1 1 0,1-1-1,-1 0 1,1 0 0,-1 0-1,1 0 1,0 0 0,-1 1-1,1-1 1,0 0 0,0 1-1,0-1 1,0 0-61,3-3 12,0 0 0,1 0 1,-1 1-1,1-1 0,0 1 1,0 0-1,0 1 0,0-1 0,1 1 1,-1 0-1,0 0 0,1 1 1,0 0-1,-1 0 0,1 0 0,0 0 1,0 1-1,-1 0 0,1 0 1,0 1-1,-1 0 0,1 0 0,0 0 1,-1 0-1,1 1 0,-1 0 1,1 0-1,-1 1 0,0-1 0,0 1 1,0 0-1,-1 1 0,4 2-12,6 9 78,-1 1-1,0 0 0,-2 1 0,0 0 1,0 1-1,-2 0 0,7 17-77,-12-25 31,64 135 404,15 33 449,42 58-884,-39-97 388,72 87-388,80 73 118,-155-186 188,-5 4 0,55 112-306,1 51 1183,-158-346-159,23 72-1010,-1 0-1,0 0 0,-1 0 1,1 0-1,-1-1 1,0 1-1,0-1 0,-1 0 1,1 0-1,-1 0 1,-1 0-1,1-1 0,0 1 1,-1-1-1,0 0 1,0-1-1,0 1 0,-1-1 1,1 0-1,-3 1-13,-164 56 1163,-20 22-604,128-49-490,-1-3 1,-2-2-1,-1-4 0,-1-2 1,-3-3-70,62-17 1,-11 3-9,0-1 0,-1-1 0,1-1 0,-1-1 0,1-1 0,-9-1 8,28 1-2,0 0 0,0 0 0,0 0 0,-1-1 1,1 1-1,0-1 0,0 1 0,0-1 0,0 0 0,0 0 0,0 0 0,0 0 1,0 0-1,0 0 0,1-1 0,-1 1 0,0 0 0,1-1 0,-1 1 0,1-1 1,0 0-1,-1 0 0,1 1 0,0-1 0,0 0 0,0 0 0,0-1 2,7 31-296,-3-40 163,-21-80 5,-35-162 98,-14-6 30,39 155-90,5-1-1,0-29 91,1-226-303,21 307 261,-7-408-166,6-55 194,10 341 12,-9 168 12,0-1 1,0 1-1,-1-1 0,0 1 1,0 0-1,-1 0 1,0 0-1,-1 0 1,0 1-1,0-1 1,0 1-1,-5-5-10,5 0-94,17 23-233,78 118-116,-34-18 425,-6 2-1,17 59 19,22 53 27,92 151 20,182 242-22,-85-131 16,-163-253 17,-105-208-26,-48-33-344,20 12 290,-1-1-1,0-1 1,1-1-1,-2 0 0,1-1 1,0-1-1,0-1 1,-16-3 22,-4 2 23,-37-1 110,0 3 0,1 3 0,-18 5-133,-18 12 141,-86 6-46,182-27-106,-1 0 0,0 0 1,1-2-1,-1 0 1,1-1-1,0 0 1,0-1-1,0 0 0,1-1 1,0-1-1,0 0 1,1-1-1,-1-1 1,-2-2 10,-29-2 40,46 0-179,1-73-308,-5 73 404,-22-152-385,-39-127 428,4 24-10,29 101-13,-5-141 23,30 177-393,6 0-1,8-20 394,37-250-1139,-33 325 1072,4-1-1,3 2 0,3 1 1,11-19 67,11 0-59,-45 93 52,0 1 1,0 0-1,0-1 1,0 1-1,0 0 1,1-1-1,-1 1 1,0 0-1,0 0 0,1-1 1,-1 1-1,0-1 1,1 1-1,-1 0 1,0-1-1,1 1 1,-1-1-1,1 1 1,-1-1-1,1 1 1,-1-1-1,1 1 1,0-1-1,-1 0 0,1 1 1,-1-1-1,1 0 1,0 1-1,-1-1 1,1 0-1,0 0 1,0 0-1,-1 0 1,1 1-1,0-1 1,-1 0-1,1 0 1,0-1-1,-1 1 1,1 0-1,0 0 0,0 0 1,-1 0-1,1 0 1,0-1-1,-1 1 1,1 0-1,0-1 1,-1 1-1,1 0 1,-1-1-1,1 1 1,-1-1-1,1 1 1,-1-1-1,1 1 0,-1-1 1,1 1-1,-1-1 7,-10 303-285,10-268 291,1 0-1,2 0 1,2 0 0,1 0 0,1-1-1,2 0 1,1 0 0,1-1 0,2 0-1,13 22-5,148 211-54,-101-157 13,-6 2 0,5 22 41,-5 7-76,36 115 76,9 54-44,-80-244 4,2 0 0,4-3 0,1-1 0,39 43 40,80 125-955,-156-224 909,1-2-180,-1 2 1,0-1-1,0 0 1,0 0-1,-1 0 1,1 1-1,-1-1 1,0 1-1,0 0 0,0-1 1,0 1-1,0 0 1,-1-1-1,0 1 1,0 0-1,0 0 1,0 0 225,-14 7-2813</inkml:trace>
  <inkml:trace contextRef="#ctx0" brushRef="#br0" timeOffset="387296.994">6406 7225 8274,'-3'58'6044,"3"-59"-6023,0 1 1,0-1-1,0 1 0,0-1 1,1 1-1,-1-1 1,0 1-1,0 0 1,0-1-1,1 1 0,-1-1 1,0 1-1,1-1 1,-1 1-1,0 0 0,1-1 1,-1 1-1,0 0 1,1 0-1,-1-1 1,1 1-1,-1 0 0,0 0 1,1-1-1,-1 1 1,1 0-1,-1 0 1,1 0-1,-1 0 0,1 0 1,-1 0-1,1 0 1,-1 0-1,1 0 1,-1 0-1,1 0 0,-1 0 1,1 0-1,-1 0 1,1 0-1,-1 0 0,0 0 1,1 1-1,-1-1 1,1 0-1,-1 0 1,1 1-1,-1-1 0,0 0 1,1 1-1,-1-1 1,0 0-1,1 1 1,-1-1-1,0 0 0,1 1 1,-1-1-1,0 1 1,0-1-1,0 0 0,1 1 1,-1-1-1,0 1-21,2-4 77,0 0-1,0 0 1,-1 0 0,1-1-1,-1 1 1,1 0-1,-1-1 1,0 1-1,-1-1 1,1 1-1,-1-1 1,1 0-1,-1 1 1,0-1-1,0 0 1,-1 1 0,1-1-1,-1 1 1,0-1-1,0 1 1,0-1-1,0 1 1,0-1-1,-1 1 1,0 0-1,1 0 1,-1 0 0,0 0-1,-1 0 1,1 0-1,-1 0 1,1 1-1,-1-1 1,0 1-1,1 0 1,-1 0-1,-1 0 1,1 0 0,0 0-1,0 1 1,-1-1-1,1 1 1,-3-1-77,3 3 38,0-1 0,1 1 0,-1 0 0,0 0 0,0 0 0,1 0 0,-1 0 0,0 1 0,1-1 0,-1 1 0,1 0 0,0 0 0,0 0 0,-1 0 0,1 0 0,1 0 0,-1 0 0,0 1 0,0-1 0,1 1 0,-1-1 0,1 1 0,0-1 0,0 1 0,0 0 0,0 0 0,0 0 0,1-1 0,-1 1 0,1 0 0,0 0 0,0 0 0,0 0 0,0 2-38,1-4-1,0 0 0,0 0-1,0 0 1,0-1 0,0 1 0,0 0 0,1 0-1,-1-1 1,0 1 0,0-1 0,0 1 0,1-1-1,-1 1 1,0-1 0,1 0 0,-1 0 0,0 1 0,1-1-1,-1 0 1,0 0 0,1 0 0,-1-1 0,0 1-1,1 0 1,-1 0 0,0-1 0,1 1 0,-1-1-1,0 1 1,0-1 0,0 1 0,1-1 0,-1 0-1,0 0 1,0 0 0,0 1 0,0-1 0,0 0 1,6-4 12,0-1 0,0 1 0,-1-1 1,0-1-1,0 1 0,0-1 0,-1 0 0,0 0 1,0 0-1,-1-1 0,0 0 0,0 0 1,-1 0-1,0 0 0,0 0 0,-1-1 0,0 1 1,0-5-13,-3 13 12,1-1 0,-1 0 1,1 0-1,-1 1 0,1-1 1,-1 0-1,0 1 0,1-1 0,-1 1 1,0-1-1,1 0 0,-1 1 1,0 0-1,0-1 0,0 1 1,1-1-1,-1 1 0,0 0 1,0 0-1,0-1 0,0 1 1,0 0-1,0 0 0,0 0 0,1 0 1,-1 0-1,0 0 0,0 0 1,0 1-1,0-1 0,0 0 1,0 0-1,1 1 0,-1-1 1,0 0-1,0 1 0,0-1 0,1 1 1,-1-1-1,0 1 0,0-1 1,1 1-1,-1 0 0,0-1 1,1 1-1,-1 0 0,1-1 1,-1 1-1,1 0 0,0 0 1,-1 0-1,1 0-12,-12 8 122,6-6-109,2 0 0,-1 1 0,0-1 0,1 1 0,-1 0 0,1 0 0,0 0 0,1 0 0,-1 1 0,1 0 0,0-1 1,0 1-1,0 0 0,1 1 0,-1-1 0,1 0 0,-1 5-13,4-9-2,-1 0 0,1-1-1,0 1 1,-1 0 0,1-1 0,0 1 0,-1-1-1,1 1 1,0-1 0,0 1 0,0-1 0,0 1-1,-1-1 1,1 0 0,0 0 0,0 1 0,0-1-1,0 0 1,0 0 0,0 0 0,0 0 0,0 0 0,-1 0-1,1 0 1,0 0 0,0 0 0,0-1 0,0 1-1,0 0 1,0-1 0,0 1 0,-1 0 0,1-1-1,0 1 1,0-1 0,-1 1 0,1-1 0,0 0 0,0 1-1,-1-1 1,1 0 0,-1 1 0,1-2 2,1 1-5,3-2 2,1 1 8,0-1 0,-1 0 0,1 0 0,-1-1 0,0 0 0,0 0 0,0 0 0,0 0 0,-1-1 0,0 1 0,0-1 0,0 0 0,0-1 0,-1 1 1,0-1-1,0 0-5,-3 6 2,1-1 1,-1 1 0,1-1 0,-1 1 0,1-1 0,-1 0 0,1 1-1,-1-1 1,0 0 0,0 1 0,1-1 0,-1 0 0,0 0 0,0 1-1,0-1 1,0 0 0,0 0 0,0 1 0,0-1 0,0 0-1,0 0 1,0 1 0,0-1 0,0 0 0,0 0 0,-1 1 0,1-1-1,0 0 1,0 1 0,-1-1 0,1 0 0,-1 1 0,1-1 0,-1 0-1,1 1 1,-1-1 0,1 1 0,-1-1 0,1 1 0,-1-1-1,0 1 1,1 0 0,-1-1 0,0 1 0,1 0 0,-1-1 0,0 1-1,1 0 1,-1 0 0,0-1 0,0 1 0,1 0 0,-1 0 0,0 0-1,0 0-2,-41 14 126,38-12-125,0 0 0,1 0 0,-1 0 0,1 1 0,-1 0 0,1 0-1,0 0 1,0 0 0,0 0 0,1 0 0,-1 1 0,1 0 0,0-1 0,0 1-1,0 0 1,0 0 0,1 0 0,0 0 0,-1 0 0,1 0 0,1 0 0,-1 1-1,1-1 1,-1 0 0,1 1 0,1-1 0,-1 0 0,0 0 0,1 1 0,0-1-1,0 0 1,0 0 0,1 0 0,0 0 0,0 1-1,-1-3-2,0-1 0,0 0-1,0 0 1,0 1 0,0-1 0,0 0 0,0 0 0,1 0-1,-1 0 1,0 0 0,1 0 0,-1-1 0,0 1 0,1 0-1,-1-1 1,1 1 0,-1-1 0,1 1 0,0-1 0,-1 0-1,1 0 1,-1 0 0,1 0 0,0 0 0,-1 0 0,1 0-1,-1 0 1,1 0 0,0-1 0,-1 1 0,1-1 0,-1 1-1,1-1 1,-1 0 0,0 0 0,1 1 0,-1-1 0,0 0 0,1 0-1,-1 0 1,0-1 0,0 1 0,1-1 2,43-58-14,-40 52 24,-1-1 0,0 0 0,-1-1 0,0 1-1,-1-1 1,0 1 0,0-1 0,-1 0 0,0 1-1,-1-1 1,0 0 0,0 0 0,-1 0 0,-2-6-10,3 15 5,0-1 1,0 1-1,-1 0 1,1 0-1,-1 0 1,1 0-1,-1-1 1,0 1-1,1 0 1,-1 0-1,0 0 1,0 0-1,1 0 1,-1 1-1,0-1 1,0 0-1,0 0 1,0 0 0,0 1-1,-1-1 1,1 1-1,0-1 1,0 1-1,0-1 1,0 1-1,-1 0 1,1-1-1,0 1 1,0 0-1,-1 0 1,1 0-1,0 0 1,0 0-1,-1 0 1,1 0-1,0 0 1,0 1-1,-1-1 1,1 0-1,0 1 1,0-1-1,0 1 1,0 0 0,0-1-1,-1 1-5,-41 40 168,37-31-165,0 1 0,1-1 0,0 1-1,1 0 1,0 1 0,1-1 0,0 1 0,1-1 0,0 1 0,1 0 0,0 0 0,1 0 0,0-1 0,1 1 0,2 11-3,-3-21-2,0-1 1,1 0-1,-1 1 1,0-1 0,1 0-1,-1 1 1,1-1-1,0 0 1,-1 1-1,1-1 1,0 0 0,0 0-1,0 0 1,0 0-1,0 0 1,0 0-1,0 0 1,0 0 0,0 0-1,0 0 1,1-1-1,-1 1 1,0-1-1,1 1 1,-1 0 0,0-1-1,1 0 1,-1 1-1,1-1 1,-1 0-1,0 0 1,1 0 0,-1 0-1,1 0 1,-1 0-1,0 0 1,1 0-1,-1-1 1,1 1 0,-1-1-1,0 1 1,1-1 1,5-3-2,-1 0 1,0-1 0,0 0 0,0 0-1,-1 0 1,0-1 0,0 1 0,0-1-1,-1-1 1,1 1 0,-2-1 0,1 1-1,-1-1 1,0 0 0,0 0-1,-1-1 1,0 1 0,0 0 0,-1-1-1,1-4 2,6-20 12,-2 0 0,-1 0 0,-1-1 0,-1-16-12,-3 47 2,0-1 1,1 0 0,-1 0 0,0-1 0,0 1 0,-1 0 0,1 0-1,-1 0 1,1 0 0,-1-1 0,0 1 0,0 0 0,0 0 0,-1 0 0,1 1 0,-1-1-1,0-1-2,0 4 3,0 0 0,1 0 0,-1 0 0,0 0 0,1 0 0,-1 0 0,1 0 0,-1 1 0,0-1 0,1 1-1,-1-1 1,1 1 0,-1 0 0,1-1 0,-1 1 0,1 0 0,0 0 0,-1 0 0,1 0 0,0 0 0,0 0 0,0 0-1,0 1 1,0-1 0,0 0 0,0 1 0,-1 0-3,-9 17 15,0 0 1,0 0-1,2 1 0,1 0 1,0 0-1,-3 18-15,3-9 3,2 0-1,0 0 0,2 0 1,2 0-1,0 6-2,13 26 11,-10-61-11,-1 1 0,0-1 0,1 0 0,-1 1 0,1-1 0,-1 0 0,1 0 0,-1 1 1,1-1-1,-1 0 0,1 0 0,-1 0 0,1 0 0,-1 1 0,1-1 0,-1 0 0,1 0 0,-1 0 0,1 0 1,0 0-1,-1 0 0,1-1 0,-1 1 0,1 0 0,-1 0 0,1 0 0,-1 0 0,1-1 0,-1 1 0,1 0 1,-1 0-1,1-1 0,-1 1 0,0 0 0,1-1 0,-1 1 0,1-1 0,-1 1 0,0 0 0,1-1 0,-1 1 0,0-1 1,0 1-1,1-1 0,-1 1 0,0-1 0,0 1 0,0-1 0,0 0 0,15-27 10,-8 8 8,-1-2 0,-1 1-1,-1 0 1,-1-1 0,0 0-1,-2 0 1,-1 1 0,-1-17-18,0 31 3,1 0 1,-1 0 0,0 0-1,-1 0 1,1 0-1,-1 0 1,-1 1 0,1-1-1,-1 1 1,-2-3-4,4 8-1,-1 0 0,1 0 0,-1 0-1,1 0 1,-1 1 0,1-1 0,-1 1 0,1-1 0,-1 1 0,0 0 0,1-1 0,-1 1 0,0 0-1,1 0 1,-1 0 0,0 0 0,1 1 0,-1-1 0,1 0 0,-1 1 0,0-1 0,1 1-1,-1-1 1,1 1 0,-1 0 0,1 0 0,0-1 0,-1 1 0,1 0 0,0 0 0,-1 1 0,1-1-1,0 0 1,0 0 0,0 1 0,0-1 0,0 0 0,0 1 0,1-1 0,-1 1 0,0-1 0,1 1-1,-1-1 1,1 1 0,-1 0 0,1 0 1,-9 17-2,0 0-1,2 1 1,0-1 0,1 2-1,1-1 1,1 1-1,1-1 1,0 1 0,2 0-1,1 21 3,5-9-33,-5-33 32,1 1 0,-1-1 0,0 1 0,0-1 1,0 0-1,0 1 0,1-1 0,-1 1 0,0-1 1,0 0-1,1 1 0,-1-1 0,0 0 0,0 0 1,1 1-1,-1-1 0,0 0 0,1 1 0,-1-1 1,0 0-1,1 0 0,-1 0 0,1 0 0,-1 1 1,0-1-1,1 0 0,-1 0 0,1 0 0,-1 0 1,1 0-1,-1 0 0,0 0 0,1 0 1,-1 0-1,1 0 0,-1 0 0,1 0 0,-1 0 1,0-1-1,1 1 0,-1 0 0,0 0 0,1 0 1,-1-1-1,1 1 0,-1 0 0,0 0 0,1-1 1,-1 1-1,0 0 0,0-1 0,1 1 0,-1 0 1,0-1-1,0 1 0,1 0 0,-1-1 0,0 1 1,0 0-1,0-1 0,0 1 0,0-1 0,1 1 1,-1-1-1,0 1 1,9-17-3,-1 0 1,0 0-1,-1-1 1,-1 0-1,-1 0 1,0-1-1,1-13 3,-5 27 3,7-38 9,-1 0 1,-2 0-1,-3-1 0,-1-7-12,-1 43 0,1 5-4,-1 0 1,0 0-1,1 0 0,-1-1 1,-1 1-1,1 0 1,0 0-1,-1 0 1,0 0-1,0 0 0,0 0 1,0 0-1,0 0 1,0 0-1,-1 0 0,1 1 1,-1-1-1,0 0 4,-11 11-45,-19 86-73,16-16 110,3 1 0,4 0 0,2 43 8,10 0-2,4-101 18,6-28 32,-6-12-32,-1 1-1,-1-1 1,0 0 0,-2-1 0,0 1-1,0-14-15,0 5-621,-1 0 0,-2-1-1,0 1 1,-2-1-1,-2-7 622,0 52-4646,1 22 924,4 12 176</inkml:trace>
  <inkml:trace contextRef="#ctx0" brushRef="#br0" timeOffset="388059.645">6359 7080 6545,'-12'16'7373,"11"23"-6441,1-33-876,0 0 1,1 0 0,-1 0-1,1 0 1,1 0 0,-1 0-1,1 0 1,0 0 0,1-1-1,-1 1 1,1-1 0,0 1-1,0-1 1,1 0 0,0 0-1,0 0 1,0-1 0,0 0-1,1 1 1,-1-1-1,1-1 1,0 1 0,2 0-57,-6-3 12,0-1 1,0 1 0,0-1-1,0 0 1,0 0 0,0 0-1,0 1 1,0-1-1,0 0 1,0 0 0,0 0-1,0-1 1,1 1 0,-1 0-1,0 0 1,0 0-1,0-1 1,-1 1 0,1-1-1,0 1 1,0-1 0,0 1-1,0-1 1,0 1 0,0-1-1,-1 0 1,1 1-1,0-1 1,0 0 0,-1 0-1,1 1 1,-1-1 0,1 0-1,-1 0 1,1 0-1,-1 0 1,1 0 0,-1 0-1,0 0 1,1 0 0,-1 0-1,0 0 1,0 0-1,0 0 1,0 0 0,0 0-13,2-51 696,-2 50-646,0 0 0,0 0 0,0 0 0,0 0 0,0 0 0,-1 0 0,1 0 0,0 0 0,-1 1 0,0-1 0,0 0 0,1 0 0,-1 0 0,0 0 0,0 1 0,0-1 0,-1 1 0,1-1 0,0 0 0,-1 1-1,1 0 1,-1-1 0,1 1 0,-1 0 0,0 0 0,1 0 0,-1 0 0,0 0 0,0 0 0,0 1 0,0-1 0,0 1 0,0-1 0,0 1 0,1-1 0,-1 1 0,-1 0 0,1 0 0,0 0 0,0 0 0,0 1 0,1-1-1,-1 0 1,0 1 0,0 0 0,0-1 0,0 1 0,-1 1-50,0 2 10,0 0-1,0 1 0,0 0 1,1-1-1,0 1 1,0 0-1,0 0 0,1 0 1,0 0-1,0 1 1,0-1-1,0 0 0,1 1 1,0-1-1,0 0 1,1 0-1,-1 1 0,1-1 1,0 0-1,0 0 1,1 0-1,0 0 0,0 2-9,37 86-30,-38-92 30,-1 0 1,1 0-1,-1 0 1,1 0-1,-1 0 1,1 0 0,0 0-1,-1-1 1,1 1-1,0 0 1,0 0-1,-1-1 1,1 1 0,0 0-1,0-1 1,0 1-1,0-1 1,0 1-1,0-1 1,0 0 0,0 1-1,0-1 1,0 0-1,0 0 1,0 0-1,0 1 1,0-1 0,0 0-1,0-1 1,1 1-1,-1 0 1,0 0-1,0 0 1,0-1 0,0 1-1,0 0 1,0-1-1,0 1 1,0-1 0,0 1-1,-1-1 1,1 1-1,0-1 1,0 0-1,0 0 1,-1 1 0,1-1-1,0 0 1,0 0-1,-1 0 1,1 0-1,-1 0 1,1 0 0,-1 0-1,1 0 1,-1 0-1,6-17 26,0-1 1,-1 0 0,-2 1 0,1-1 0,-2-1 0,-1 1-1,0 0 1,-3-17-27,2 32 10,-3-2 5,-2 28-33,4-3 26,1 1-1,1 0 1,1 0-1,0-1 1,2 1-1,2 6-7,-7-18 129,-9-33-23,3 8-261,5 13-183,-13-24-699,5 19-3825,6 16 1565</inkml:trace>
  <inkml:trace contextRef="#ctx0" brushRef="#br0" timeOffset="390875.725">6840 6181 3937,'-20'-70'7763,"20"70"-7736,0 0 1,0 0-1,0 1 1,0-1-1,0 0 1,0 0-1,0 0 1,0 1-1,0-1 1,0 0-1,0 0 1,0 0-1,0 1 1,-1-1-1,1 0 1,0 0-1,0 0 1,0 0-1,0 0 1,-1 1-1,1-1 1,0 0-1,0 0 1,0 0-1,0 0 1,-1 0-1,1 0 1,0 0-1,0 0 1,0 0-1,-1 0 0,1 0 1,0 0-1,0 0 1,0 0-1,-1 0 1,1 0-1,0 0 1,0 0-1,0 0 1,-1 0-1,1 0 1,0 0-1,0 0 1,0 0-1,-1 0 1,1 0-1,0 0 1,0-1-1,0 1 1,0 0-1,-1 0 1,1 0-1,0 0-27,-5 23 163,0 11-50,2 1 0,2 0 0,1-1 1,1 1-1,2 0 0,2 0 0,4 16-113,4-20 195,-12-31-191,-1 1 0,0-1 0,1 1 0,-1-1 0,0 1 0,1-1 0,-1 1 0,0-1 0,1 0-1,-1 1 1,1-1 0,-1 0 0,0 1 0,1-1 0,-1 0 0,1 0 0,-1 1 0,1-1 0,-1 0 0,1 0 0,0 0 0,-1 0 0,1 0 0,-1 0 0,1 0 0,-1 0 0,1 0 0,-1 0 0,1 0 0,-1 0 0,1 0 0,0 0 0,-1 0 0,1 0 0,-1-1 0,1 1 0,-1 0 0,0 0 0,1-1 0,-1 1 0,1 0 0,-1-1 0,1 1 0,-1-1 0,0 1 0,1 0 0,-1-1 0,0 1 0,1-1 0,-1 1 0,0-1-1,0 1 1,1-1 0,-1 1 0,0-1-4,24-87 174,-19 54-64,-2 0 1,-1 0-1,-1 0 1,-3 0-1,0 0 1,-2 0-1,-6-23-110,-5 18 399,15 38-383,-1 0 0,1 0 0,0 1-1,-1-1 1,1 1 0,-1-1 0,1 0 0,-1 1 0,1-1-1,-1 1 1,1-1 0,-1 1 0,1-1 0,-1 1 0,0 0-1,1-1 1,-1 1 0,0 0 0,1-1 0,-1 1 0,0 0 0,0 0-1,1 0 1,-1-1 0,0 1 0,1 0 0,-1 0 0,0 0-1,0 0 1,1 0 0,-1 1 0,0-1 0,0 0 0,1 0-1,-1 0 1,0 1 0,1-1 0,-1 0 0,0 1 0,1-1-1,-1 0 1,0 1 0,1-1 0,-1 1 0,1-1 0,-1 1 0,1-1-1,-1 1 1,1 0 0,-1-1 0,1 1 0,0-1 0,-1 1-16,-19 37 482,11-8-393,2-1 0,2 1 0,0 0 0,2 1 0,2-1 0,0 1 0,2-1 0,2 10-89,11 27 137,-14-67-135,0 1-1,0-1 1,0 1-1,0-1 1,0 0-1,0 1 0,1-1 1,-1 1-1,0-1 1,0 0-1,0 1 1,0-1-1,1 1 1,-1-1-1,0 0 1,1 1-1,-1-1 0,0 0 1,0 0-1,1 1 1,-1-1-1,1 0 1,-1 0-1,0 1 1,1-1-1,-1 0 1,0 0-1,1 0 1,-1 0-1,1 1 0,-1-1 1,1 0-1,-1 0 1,0 0-1,1 0 1,-1 0-1,1 0 1,-1 0-1,1 0 1,-1 0-1,0-1 1,1 1-1,-1 0 0,1 0 1,-1 0-1,0 0 1,1-1-1,-1 1 1,1 0-1,-1 0 1,0-1-1,1 1 1,-1 0-1,0-1 1,0 1-1,1 0 0,-1-1 1,0 1-1,0 0 1,1-1-1,-1 1-1,12-27 21,-6 2 15,-1-1 0,-1 1 0,-1-1 0,-1 0 0,-1 0 0,-2 0 0,-1 0 0,0 0 0,-3-6-36,-7 5 246,12 27-238,-1-1 0,1 1 0,-1 0 0,1 0 0,-1 0 0,1-1 0,0 1 0,-1 0 0,1 0 0,-1 0 0,1 0 0,-1 0 0,1 0 0,-1 0 0,1 0 0,-1 0 0,1 0 0,-1 0 0,1 1 0,0-1 0,-1 0 0,1 0 0,-1 0 0,1 1 0,-1-1 0,1 0 0,0 0 0,-1 1 0,1-1 0,0 0 0,-1 1 0,1-1 0,0 0 0,-1 1-1,1-1 1,0 0 0,0 1 0,0-1 0,-1 1 0,1-1 0,0 0 0,0 1 0,0-1 0,0 1 0,0-1 0,0 1 0,0-1 0,0 1 0,0-1 0,0 1 0,0-1 0,0 1 0,0-1 0,0 0 0,0 1-8,-5 21 89,2 0 1,0 1-1,2-1 1,0 1-1,1 0 0,1-1 1,2 1-1,3 13-89,5 13 111,-10-48-110,-1-1 1,0 0-1,1 0 1,-1 0-1,0 0 1,1 0 0,-1 0-1,0 0 1,1 1-1,-1-1 1,0 0-1,1 0 1,-1 0-1,0-1 1,1 1 0,-1 0-1,0 0 1,1 0-1,-1 0 1,0 0-1,1 0 1,-1 0-1,0 0 1,0-1 0,1 1-1,-1 0 1,0 0-1,0 0 1,1-1-1,-1 1 1,0 0-1,0 0 1,1-1 0,-1 1-1,0 0 1,0-1-1,0 1 1,0 0-1,1 0 1,-1-1-1,0 1 1,0 0 0,0-1-1,0 1 1,0 0-1,0-1 1,0 1-1,0 0 1,0-1-1,0 1 1,0 0 0,0-1-1,0 1 1,0 0-1,0-1 1,-1 1-1,1 0 1,0-1-1,0 1 1,0 0-2,4-27 34,-1 1 1,-2 0-1,0-1 1,-2 1-1,-1-1 1,-3-14-35,0 12 65,5 29-63,-1 1 0,1-1 1,0 0-1,0 0 0,0 1 0,0-1 0,-1 0 0,1 0 1,0 0-1,0 1 0,-1-1 0,1 0 0,0 0 1,0 0-1,-1 0 0,1 0 0,0 1 0,-1-1 0,1 0 1,0 0-1,0 0 0,-1 0 0,1 0 0,0 0 1,-1 0-1,1 0 0,0 0 0,-1 0 0,1 0 0,0 0 1,0 0-1,-1 0 0,1-1 0,0 1 0,-1 0 1,1 0-1,0 0 0,0 0 0,-1 0 0,1-1 0,0 1 1,0 0-1,-1 0 0,1-1-2,-3 27 19,2 0-1,0 0 1,2 0 0,1 0-1,1 0 1,4 14-19,16 64 60,-8-74-38,-15-30-22,0 0 0,1 1 0,-1-1 0,0 1 0,0-1 0,0 0 0,1 1 0,-1-1 0,0 0 0,1 1 1,-1-1-1,0 0 0,0 0 0,1 1 0,-1-1 0,1 0 0,-1 0 0,0 0 0,1 1 0,-1-1 0,0 0 0,1 0 0,-1 0 0,1 0 0,-1 0 0,0 0 0,1 0 0,-1 0 0,1 0 1,-1 0-1,1 0 0,-1 0 0,0 0 0,1 0 0,-1 0 0,1 0 0,-1 0 0,0-1 0,1 1 0,-1 0 0,0 0 0,1 0 0,-1-1 0,1 1 0,-1 0 0,0 0 0,0-1 0,1 1 1,-1 0-1,0-1 0,0 1 0,1 0 0,-1-1 0,0 1 0,0-1 0,0 1 0,1 0 0,-1-1 0,0 1 0,0-1 0,0 1 0,0 0 0,0-1 0,0 1 0,0-1 0,0 1 0,0-1 0,4-20-60,-1 0-1,-1 0 1,-1-1-1,-1 1 0,0 0 1,-2-1-1,0 1 0,-2 0 1,0 0-1,-1 0 1,-2-2 60,-8-8-1308,-1 33-2635,0 25-178</inkml:trace>
  <inkml:trace contextRef="#ctx0" brushRef="#br0" timeOffset="470886.171">6500 7126 9226,'-21'75'9218,"21"-80"-7642,0 5-1548,0 0-1,0 0 0,0 0 1,0 0-1,0 1 0,0-1 0,0 0 1,0 0-1,0 0 0,0 0 1,0 0-1,0 1 0,-1-1 1,1 0-1,0 0 0,0 0 1,0 0-1,0 0 0,0 0 0,0 1 1,0-1-28,1 0 17,-1 0 0,1 0 1,0 1-1,0-1 0,-1 1 0,1-1 1,0 0-1,-1 1 0,1-1 0,0 1 1,-1-1-1,1 1 0,-1 0 0,1-1 1,-1 1-1,1 0 0,-1-1 0,1 1 1,-1 0-1,0-1 0,1 1 0,-1 0 1,0 0-1,0-1 0,1 1 1,-1 0-1,0 0 0,0 0 0,0-1 1,0 1-1,0 0 0,0 0 0,0 0 1,-1-1-1,1 1 0,0 1-17,2 15 195,1 1-782,-23-20-4254,-12-20 950</inkml:trace>
  <inkml:trace contextRef="#ctx0" brushRef="#br0" timeOffset="471483.834">6561 6240 11907,'1'4'5786,"-2"-1"-3550,5-4-1929,-4-4-219,-1 8 407,1-3-428,3 5-91,-4-4-3268,-2 5-3072,-4-4 3392</inkml:trace>
  <inkml:trace contextRef="#ctx0" brushRef="#br0" timeOffset="473811.094">6916 6382 15139,'-14'17'7677,"7"-11"-7727,5-23-1226,5-23 1112,-9 37 1579,-12-5-5446,4 0 656,-7-4-438</inkml:trace>
  <inkml:trace contextRef="#ctx0" brushRef="#br0" timeOffset="475813.047">6517 7147 14099,'-3'0'3569,"1"-1"976,-4 1-4193,0-2-848,-1 1-577,-1-7-671,0 0-80,-7-8-2625,-8-1 768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7:47:43.084"/>
    </inkml:context>
    <inkml:brush xml:id="br0">
      <inkml:brushProperty name="width" value="0.05" units="cm"/>
      <inkml:brushProperty name="height" value="0.05" units="cm"/>
    </inkml:brush>
  </inkml:definitions>
  <inkml:trace contextRef="#ctx0" brushRef="#br0">394 1378 10058,'-107'165'6959,"20"-5"-6102,8 46-878,48-109 28,3 2 1,5 0-1,4 2 0,3 16-7,12 21 10,6-1 0,6 1 0,11 44-10,56 324 16,-58-411 8,4 0 1,5-2-1,3 0 1,5-2 0,24 43-25,-42-104-89,2 0 0,1-2 0,1 0 0,1-1 0,11 9 89,-27-30-59,1 0 0,0 0 0,1-1-1,-1 0 1,1 0 0,0 0-1,0-1 1,1 0 0,-1-1-1,1 1 1,0-1 0,0-1-1,0 0 1,0 0 0,0 0 0,1-1-1,7 0 60,4-1-3,-1 1 1,1 0-1,-1 1 0,0 2 0,0 0 0,0 1 0,4 2 3,260 119 711,-195-94-580,1-4 1,63 11-132,236 26 86,69-22-10,60-33-57,86 1-27,99 35 15,97 20 10,32 28-26,62-11-10,-469-68-9,72-21 28,481-37-19,18 27 22,37 74 48,2 39 153,-16-45 85,-88-29-167,-93-6-85,-57-27-34,-25-28-10,-65-3-153,-40 0-96,-72 23 134,-40 11 145,-47 0-4,-47 4-6,-42 2-6,25 3 2,12-15-2,-293-3-58,122-29 51,-227 35-109,-1 0-1,-1-3 1,0-1 0,30-16 109,-55 23-81,0-1 1,-1 0 0,0-1-1,-1 0 1,0-1-1,0 0 1,-1-1 0,0 0-1,-1-1 1,0 0-1,-1-1 1,0 0 0,-1 0-1,-1-1 1,0 0-1,-1 0 1,0-1 0,-1 0-1,-1 0 1,0 0-1,-1-1 81,5-44-260,-3-1-1,-2 1 1,-3-1 0,-2 0-1,-4 0 1,-2 1-1,-14-55 261,-12-33-269,-27-68 269,-19 12 1079,39 145 937,22 56 99,32 5-2204,81-55-1587,-81 44 1512,0 0 0,1 1 0,0 0 0,1 1-1,-1 0 1,15-3 164,-20 10-14,1 0-1,-1 1 0,1 0 0,-1 0 0,1 1 1,-1 0-1,0 1 0,0 0 0,0 0 0,0 1 1,-1 0-1,1 0 0,-1 1 0,0 1 1,-1-1-1,1 1 0,-1 0 0,0 1 0,0 0 1,-1 0-1,2 3 15,-2-4 12,124 121 229,-70-65-67,2-3 0,3-3 0,24 14-174,-72-58 35,0-1 0,1 0 0,0-1 0,0-2 0,1 0 0,1 0 0,7 1-35,-10-6-1,-1 0-1,0 0 1,1-2 0,0 0 0,-1-1 0,1 0-1,0-2 1,-1 0 0,1-1 0,-1 0-1,0-1 1,0-1 0,0-1 0,4-2 1,9-11-30,0-1 0,-1-1 0,-1-2 0,-1 0 0,-1-2 0,-1-1 0,-2-1 0,0 0 0,-2-2 0,-1-1 1,-2 0-1,1-4 30,55-79 15,-24 48 54,3 3 0,36-33-69,-62 66 2,-1-1 1,-1-1-1,-2-2 0,-1 0 0,-1-1 1,-2-1-1,-2-1 0,-1 0 0,-1-1 0,-3-1 1,-1 0-1,-1 0-2,5-39 35,-3 0 1,1-74-36,-9 104 36,-3-1 0,-2 1 0,-2 0 0,-8-34-36,10 72 92,-1-1-1,0 1 1,0 0 0,-1 0 0,-1 0 0,1 0 0,-1 1 0,-1 0 0,0 0 0,0 0 0,0 1 0,-1 0-1,0 0 1,0 1 0,-1-1 0,0 2 0,0-1 0,0 1 0,-1 0 0,0 1 0,0 0 0,0 0 0,0 1-1,-3 0-91,-104-31 872,75 24-838,0-3 1,0-1 0,1-1 0,1-3 0,-1-2-35,-201-111-207,156 99 162,0 4-1,-2 4 0,-1 3 1,-1 5-1,0 3 0,-1 4 0,-2 4 46,84 5-1,-436-44-102,-18-33 20,-7 16-30,-21 0-464,5-38 21,1-42 465,-21 10-184,29 56-323,398 64 516,-502-59-149,-44-44 290,-6 2 125,-15 21 237,36-3 97,15-23-254,26 6-236,1 43-13,39 20-42,28-12-112,9 16-77,245 39 91,-32 13 125,-248 23-178,-16 7 136,-12 21 491,-24 9 515,2-19-526,-27-4-410,334-30-224,-74-12 196,-310-46-1494,0-9 181,9 38 1259,197 41 139,280-13-56,-428 35 33,24-15-54,23 3-12,402-20 280,1 7 0,-69 24-276,96-15 404,1 5 1,2 5-1,-9 10-404,-272 151 541,245-133-3063,-87 26 2522,230-94-179,-90 35-3189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06:28:48.462"/>
    </inkml:context>
    <inkml:brush xml:id="br0">
      <inkml:brushProperty name="width" value="0.05" units="cm"/>
      <inkml:brushProperty name="height" value="0.05" units="cm"/>
    </inkml:brush>
  </inkml:definitions>
  <inkml:trace contextRef="#ctx0" brushRef="#br0">48 371 3585,'-34'-23'9789,"32"23"-7225,49 25-2012,-34-20-479,-1 2-12,1-1-1,0 0 1,0-1 0,1-1 0,0 0 0,0-1 0,0 0-1,0-1 1,0-1-61,131 8 472,-84 7-226,-1 2-1,0 3 1,10 8-246,-63-27 57,1 1 1,-1-1 0,1 0 0,0 0 0,-1-1-1,1 0 1,0-1 0,0 0 0,0 0 0,0-1-58,10 1 126,-3 2-53,0 0 1,0 1 0,0 1 0,-1 0-1,1 1 1,-1 0 0,0 1-1,12 8-73,-14-8 16,31 15 66,35-11 236,-65-9-300,0 0-1,0 1 0,0 1 0,0 0 1,0 1-1,-1 1 0,0-1 0,3 3-17,23 8 28,59 32 41,20 31-48,98 46 277,82 9-158,-283-125-121,1 0 1,-1 1 0,-1 1-1,0 0 1,0 1-1,-1 0 1,4 6-20,75 57 55,101 7-53,-148-63 1,-2 3 0,-1 1 0,0 2 0,-2 2 0,4 5-3,-34-25 0,144 121-15,70 70 39,-186-170-19,2-2-1,0-1 1,2-2-1,26 9-4,-53-24 0,2 2 1,-1 0 0,0 2 0,-1-1 0,0 2 0,0 0 0,4 6-1,51 42 12,49 29 44,101 99-56,13 1-5,-37-24 17,-65-34 266,109 144-278,-112-99-24,41 80 109,40 44-78,-172-252-2,-2 1 1,-3 2-1,-1 1 1,-4 1 0,6 19-6,86 145 20,-14-57-38,16 109 90,-83-163-80,26 50-25,23-45 50,-12 78-13,-62-150 12,55 239 2,-66-275-19,24 111 40,-10-35 43,-9-52-5,10-7-5949,1-10 1817</inkml:trace>
  <inkml:trace contextRef="#ctx0" brushRef="#br0" timeOffset="3215.371">426 110 7498,'-77'82'5187,"-82"123"-3637,147-188-1488,0 1-1,1 0 1,1 1-1,1 0 1,1 1-1,0 0 1,2 0 0,0 1-1,1 0 1,2 0-1,0 0 1,0 13-62,0 1-2,1 0-1,2 0 1,1 0 0,2-1 0,1 1-1,2-1 1,2 1 0,1-2 0,1 1-1,2-1 1,1-1 0,2 0 0,11 17 2,-10-26-5,1-1 1,2-1 0,0 0-1,1-2 1,1 0 0,0-1-1,2-1 1,3 1 4,-10-6 1,0-1 0,1-1 0,0 0-1,1-1 1,0-1 0,0-1 0,1-1 0,0 0 0,0-1 0,0-1 0,1-1 0,-1-1-1,1 0 1,0-2 0,7 0-1,-19-2 12,-1 0-1,1 0 1,0-1-1,-1 0 1,0-1-1,1 1 1,-1-1-1,-1 0 1,1-1-1,0 0 1,-1 0-1,0 0 1,-1-1-1,1 0 1,-1 0-1,0 0 1,0-1-1,2-5-11,3-6 50,-1 0-1,0-1 1,-2 0-1,0 0 1,-1-1-1,1-13-49,7-54 116,-3 0 0,-5-1 0,-3 1 0,-5-1 0,-9-64-116,8 95 71,-3 0 0,-2 0 0,-2 1 0,-4 0 0,-1 1 0,-3 0-1,-2 2 1,-12-20-71,30 68 34,-1 0-1,1 0 1,-1-1-1,0 2 1,-1-1-1,1 0 1,-1 1 0,0-1-1,0 1 1,0 0-1,-1 1 1,1-1-1,-1 1 1,0 0-1,0 0 1,0 0-1,0 0 1,0 1 0,-1 0-1,1 0 1,-1 1-1,0 0 1,1 0-1,-1 0 1,0 0-1,0 1 1,1 0-1,-1 0 1,0 1-1,0-1 1,0 1 0,1 1-1,-6 1-33,-17 8 83,0 1-1,1 1 1,1 2-1,0 1 1,1 1-1,1 1 1,-3 3-83,-76 53 133,99-72-144,-11 9-51,-2-1-1,0 0 0,0-2 1,-1 0-1,0 0 0,0-2 1,-10 2 62,-61 2-3068</inkml:trace>
  <inkml:trace contextRef="#ctx0" brushRef="#br0" timeOffset="17275.042">1960 1376 1960,'27'-54'8577,"9"11"-5519,-24 34-1108,-14 20-559,-15 22-706,-59 129-542,53-103-93,-112 289 236,13-114-263,-23 90 146,145-324-181,1 1 0,-1 0-1,0-1 1,0 1 0,0-1 0,0 1 0,0 0 0,0-1-1,0 1 1,0-1 0,0 1 0,0 0 0,0-1-1,0 1 1,0-1 0,-1 1 0,1 0 0,0-1 0,0 1-1,-1-1 1,1 1 0,0-1 0,-1 1 0,1-1 0,-1 1-1,1-1 1,0 0 0,-1 1 0,1-1 0,-1 1 0,1-1-1,-1 0 1,1 0 0,-1 1 0,0-1 0,1 0-1,-1 0 1,1 1 0,-1-1 0,0 0 0,1 0 0,-1 0-1,1 0 1,-1 0 0,0 0 0,1 0 0,-1 0 0,1 0-1,-1 0 1,0-1 0,1 1 0,-1 0 0,1 0 0,-1 0-1,1-1 1,-1 1 0,1 0 0,-1-1 0,1 1 0,-1 0-1,1-1 1,-1 1 0,1-1 0,-1 1 0,1-1-1,0 1 1,-1-1 0,1 1 0,0-1 0,-1 0 12,0-31-5575,4 1 1592</inkml:trace>
  <inkml:trace contextRef="#ctx0" brushRef="#br0" timeOffset="17696.54">1433 1930 8442,'-20'11'4853,"1"21"-4144,3 13-664,3 0 0,1 1-1,2 0 1,0 17-45,8-49 8,-71 519 783,66-407-536,9-55-135,-2-70-118,0 0 0,0-1 1,0 1-1,0-1 0,0 1 0,0-1 1,0 1-1,0-1 0,0 1 1,1-1-1,-1 1 0,0-1 1,0 1-1,1-1 0,-1 1 0,0-1 1,1 1-1,-1-1 0,0 0 1,1 1-1,-1-1 0,0 0 1,1 1-1,-1-1 0,1 0 1,-1 1-1,1-1 0,-1 0 0,1 0 1,-1 1-1,1-1 0,-1 0 1,1 0-1,-1 0 0,1 0 1,-1 0-1,1 0 0,0 0 0,-1 0 1,1 0-1,-1 0 0,1 0 1,-1 0-1,1 0 0,-1-1 1,1 1-3,22-21 119,89-136 210,32-44-183,-123 172-1713,0-1 0,-2-1 1,-1 0-1,11-29 1567,-10 5-3989</inkml:trace>
  <inkml:trace contextRef="#ctx0" brushRef="#br0" timeOffset="22782.166">3037 5286 1048,'101'-120'2743,"61"-96"-2743,89-152 579,42-39-435,43-62-30,24-24-5,-52 65-80,25-5-10,-101 162 482,-104 123 1025,-108 124-2761,-15 15 251</inkml:trace>
  <inkml:trace contextRef="#ctx0" brushRef="#br0" timeOffset="23205.503">5537 1563 7266,'-3'-10'4183,"22"2"-4275,-3 2 261,47-32-68,-1-3 0,-3-2 0,-1-2 0,-2-4 0,23-28-101,-60 59 0,95-76 22,-113 93-25,0 0 0,0 0 1,0 0-1,0 0 0,0 0 0,1 0 0,-1 0 0,0 1 0,0-1 0,0 0 0,1 1 0,-1-1 0,0 1 1,1-1-1,-1 1 0,0 0 0,1-1 0,-1 1 0,1 0 0,-1 0 0,1 0 0,-1 0 0,0 0 0,1 0 0,-1 1 1,1-1-1,-1 0 0,0 1 0,1-1 0,-1 1 0,0 0 0,0-1 0,1 1 0,-1 0 0,0 0 0,0-1 1,0 1-1,0 0 0,0 0 0,0 0 0,0 0 0,0 1 0,0-1 0,0 0 0,-1 0 0,1 0 0,-1 1 1,1-1-1,0 0 0,-1 1 0,0-1 0,1 1 0,-1-1 0,0 0 0,0 1 3,-15 95-30,-55 144 210,48-138-1742,-10 100 1562,24-107-1431</inkml:trace>
  <inkml:trace contextRef="#ctx0" brushRef="#br0" timeOffset="28074.689">16 208 2537,'-15'-25'9824,"28"20"-9053,-6 4-743,0 1 0,-1 1 0,1-1-1,0 1 1,-1 0 0,1 1 0,0 0 0,-1 0 0,0 0-1,1 1 1,-1-1 0,0 2 0,0-1 0,1 2-28,27 11 58,18 1-21,0-3 0,1-2 0,33 3-37,-11-2 12,27 11-9,3 20-14,-62-18 26,-10-5-6,0-1 0,1-1-1,1-2 1,0-2 0,1-1 0,1-1-1,0-3 1,2 0-9,-8-3 34,0 2-1,-1 1 0,0 1 1,0 2-1,-1 1 0,-1 1 1,0 1-1,-1 2 0,17 15-33,-21-19 42,0-1-1,1-2 1,0 0 0,25 7-42,59 27 53,255 149 22,-235-127-50,66 49-25,-110-64 27,147 104 350,-115-60-174,57 63-203,78 76 614,-96-64 100,-111-118-630,2-2 1,2-2-1,2-2 1,7 1-85,84 43 67,-95-61-62,-1 3 0,-2 1 1,28 29-6,187 175 77,7 30-60,-137-93 22,12 26 41,111 117-12,-218-277-60,-2 2 0,-1 1 0,-3 1 0,-2 1 0,16 39-8,215 407 61,-242-460-57,14 30 5,-2 1 0,-2 1-1,-4 2 1,2 16-9,31 109 37,-44-169-31,-1 0 0,-2 0 0,0 1-1,-1 0 1,-1 0 0,0 9-6,1 8-8,1-1-1,2 0 1,2-1 0,2 0-1,1 0 1,2-1 0,2-1-1,18 30 9,-31-57-19,0 0-1,0 0 0,-1 0 0,-1 0 0,1 0 1,-2 1-1,1-1 0,-1 9 20,-1 42-3941,-7-26 1044</inkml:trace>
  <inkml:trace contextRef="#ctx0" brushRef="#br0" timeOffset="34200.787">3560 2064 2665,'-2'11'3885,"5"-9"3833,24 1-6601,-25-3-1111,-1 0-1,1 0 1,-1 0 0,1 0 0,-1 0 0,1 0 0,0-1 0,-1 1 0,1-1 0,-1 1 0,0-1 0,1 1 0,-1-1 0,1 0 0,-1 0-1,0 0 1,0 0 0,1 0 0,-1 0 0,0 0 0,0 0 0,0 0 0,0-1 0,0 1 0,-1 0 0,1-1 0,0 1 0,0 0 0,-1-1-1,1 1 1,-1-1 0,1 1 0,-1-1 0,0 1 0,0-1 0,0 0 0,0 1 0,0-1 0,0 1 0,0-1 0,0 1 0,0-1 0,-1 1-1,1-1 1,-1 1 0,0-2-6,-34-65 697,34 66-667,1 1 0,-1-1 0,0 0 0,0 1-1,0-1 1,0 1 0,0-1 0,0 1 0,0 0 0,0 0 0,-1-1-1,1 1 1,0 0 0,-1 0 0,1 0 0,-1 0 0,1 0 0,-1 1-1,0-1 1,1 0 0,-1 1 0,0-1 0,1 1 0,-1 0 0,0-1-1,0 1 1,1 0 0,-1 0 0,0 0 0,0 0 0,1 0 0,-1 1-1,0-1 1,0 1 0,1-1 0,-1 1 0,0-1 0,1 1 0,-1 0-1,1 0 1,-1 0 0,1 0 0,-1 0 0,1 0 0,0 0 0,-1 0-1,1 1 1,0-1 0,-1 1-30,-1 9 27,1 1 1,1-1-1,0 0 0,0 0 1,1 0-1,0 1 1,1-1-1,0 0 0,1 0 1,1 0-1,-1 0 0,2 0 1,-1-1-1,5 9-27,-8-17 0,1-1 0,-1 0 0,0 1 0,1-1 0,-1 0 0,0 1 0,1-1 0,0 0 0,-1 0 0,1 1 0,0-1 0,0 0 0,-1 0 0,1 0 0,0 0 0,0 0 0,0 0 0,0 0 0,1 0 0,-1 0 0,0-1 0,0 1 0,0 0 0,1-1 0,-1 1 0,0-1 0,1 1 0,-1-1 0,0 0 0,1 0 0,-1 1 0,1-1 0,-1 0 0,0 0 0,1 0 0,-1 0 0,1-1 0,2-7 5,-1-1 1,1 1-1,-2-1 1,1 0-1,-1 0 1,0-1-1,-1 1 1,0 0-1,-1-3-5,1 1 11,2-10 17,-1-1 1,-2 0 0,0 0-1,-1 1 1,-5-23-29,0 40 20,3 22-27,1 13 19,2 1 1,1 0-1,1-1 0,6 28-12,-8-58-2,-1 0-1,1 0 1,0 0-1,0 0 1,0 0-1,0 1 0,0-1 1,1 0-1,-1 0 1,0 0-1,0 0 1,1 0-1,-1 0 1,0 0-1,1 0 1,-1 0-1,1 0 0,0 0 1,-1 0-1,1 0 1,0 0-1,-1-1 1,1 1-1,0 0 1,0 0-1,0-1 1,0 1-1,-1-1 0,1 1 1,0-1-1,0 1 1,0-1-1,1 1 3,1-12-13,-1 0-1,0 0 1,0 0-1,-1 0 0,-1-1 1,1 1-1,-2 0 1,0-3 13,0-12 4,-4-62 27,5 88-33,0 0 1,0 1-1,0-1 1,0 0-1,0 0 1,0 0-1,0 0 1,-1 1-1,1-1 1,0 0-1,0 0 1,0 0-1,0 0 1,0 1 0,0-1-1,-1 0 1,1 0-1,0 0 1,0 0-1,0 0 1,0 0-1,-1 0 1,1 0-1,0 0 1,0 1-1,0-1 1,-1 0-1,1 0 1,0 0-1,0 0 1,0 0-1,0 0 1,-1 0-1,1 0 1,0 0-1,0 0 1,0-1-1,-1 1 1,1 0-1,0 0 1,0 0-1,0 0 1,0 0-1,-1 0 1,1 0-1,0 0 1,0 0-1,0-1 1,0 1-1,-1 0 1,1 0 1,-7 23-43,0 10 35,1 1 1,2 0-1,1 0 0,2 0 0,1 0 1,4 24 7,5-31-47,-9-27 46,1 0 0,-1 0 0,0 1 0,1-1 0,-1 0 0,1 0 0,-1 0 0,0 0 0,1 0 0,-1 0 0,1 0 0,-1 0 0,0 0 1,1 0-1,-1 0 0,1 0 0,-1 0 0,0 0 0,1 0 0,-1 0 0,0 0 0,1-1 0,-1 1 0,1 0 0,-1 0 0,0 0 0,1-1 0,-1 1 0,0 0 0,0-1 0,1 1 1,-1 0-1,0 0 0,1-1 0,-1 1 0,0 0 0,0-1 0,0 1 0,0-1 0,1 1 0,-1 0 0,0-1 0,0 1 0,0 0 0,0-1 0,0 1 0,0-1 0,0 1 0,0 0 1,0-1-1,0 1 0,0-1 0,0 1 0,0 0 0,0-1 0,0 1 0,-1-1 0,1 1 0,0 0 0,0-1 0,0 1 0,-1-1 1,4-13 24,0-2-1,-2 1 0,0 0 1,0 0-1,-1 0 1,-1 0-1,-2-9-23,3 23 3,0 1 0,-1-1-1,1 0 1,0 1 0,0-1-1,-1 0 1,1 1 0,0-1 0,-1 1-1,1-1 1,0 0 0,-1 1-1,1-1 1,-1 1 0,1-1-1,-1 1 1,1 0 0,-1-1 0,1 1-1,-1-1 1,0 1 0,1 0-1,-1 0 1,0-1 0,1 1-1,-1 0 1,0 0 0,1 0-1,-1 0 1,0 0 0,1-1 0,-1 1-1,0 0 1,1 1 0,-1-1-1,0 0 1,1 0 0,-1 0-1,0 0 1,1 0 0,-1 1 0,0-1-1,1 0 1,-1 1 0,1-1-1,-1 0 1,1 1 0,-1-1-1,0 1 1,1-1 0,0 1 0,-1-1-1,1 1 1,-1-1 0,1 1-1,0-1 1,-1 1 0,1 0-1,0-1 1,-1 1 0,1 0 0,0-1-1,0 1 1,0 0 0,0-1-1,0 1 1,0 0 0,0-1-1,0 1 1,0 0-3,-6 6 25,0-1 1,3-2-9,0 0 0,0 0 1,-1-1-1,1 1 0,-1-1 0,0 0 0,1 0 0,-1 0 0,-1 0 0,1-1 0,0 0 0,-1 0 0,1 0 0,-1 0 1,0-1-1,0 1-17,2-4 7,1 0 0,-1 1 0,1-1 1,0 0-1,0-1 0,0 1 1,0 0-1,0 0 0,0-1 0,1 1 1,-1-1-1,1 0 0,-1 1 0,1-1 1,0 0-1,0 0 0,1 0 1,-1-1-8,-2-2 11,4 6-16,-1 0 0,0 0 0,0 0 0,0 0 0,1 0 0,-1 0 0,0 0 0,0 0 0,0 0 0,1 0-1,-1 0 1,0 0 0,0 0 0,0 0 0,0-1 0,1 1 5,14 35-68,21 39-3820,-24-55 1079</inkml:trace>
  <inkml:trace contextRef="#ctx0" brushRef="#br0" timeOffset="41887.56">3513 2077 3985,'2'1'213,"-1"0"0,1 0 1,0-1-1,-1 1 0,1 0 0,0-1 1,-1 0-1,1 1 0,0-1 0,0 0 1,-1 0-1,1 0 0,0 0 1,0 0-1,-1 0 0,1-1 0,0 1 1,0-1-1,-1 1 0,1-1 0,0 0 1,-1 1-1,1-1 0,-1 0 0,1 0 1,-1 0-1,0 0 0,1 0 0,-1 0 1,0-1-1,1 1 0,-1 0 1,0-1-1,0 1 0,0-1 0,-1 1 1,1-1-1,0 1 0,0-1 0,-1 0 1,1 1-1,-1-1 0,1 0 0,-1 0 1,0 1-1,0-2-213,-2 39 1672,-9-23-1394,-2-32-40,-13-33 1017,31 71-979,37 94 34,-42-113-309,0 0-1,0-1 1,0 1 0,0 0-1,0-1 1,0 1 0,0 0-1,0 0 1,0-1 0,0 1-1,0 0 1,0-1 0,0 1-1,0 0 1,0-1 0,0 1-1,1 0 1,-1 0 0,0-1 0,0 1-1,0 0 1,0 0 0,1-1-1,-1 1 1,0 0 0,0 0-1,0 0 1,1-1 0,-1 1-1,0 0 1,0 0 0,1 0-1,-1 0 1,0-1 0,1 1-1,-1 0 1,0 0 0,0 0 0,1 0-1,-1 0 1,0 0 0,1 0-1,-1 0 1,0 0 0,1 0-1,-1 0 1,0 0 0,1 0-1,-1 0 1,0 0 0,0 0-1,1 1 1,-1-1 0,0 0 0,0 0-1,1 0 1,-1 0 0,0 1-1,0-1 1,1 0 0,-1 0-1,0 0 1,0 1 0,1-1-1,-1 0 1,0 0 0,0 1-1,0-1 1,0 0-1,4-26 45,-4 14 25,0-1 1,0 0-1,-1 1 1,-1-1-1,0 1 1,-1-1-1,0 1 1,0 0-1,-2 0 0,1 1 1,-2-1-1,-1-2-70,7 13 10,0 1 0,0-1 0,0 1-1,0-1 1,-1 0 0,1 1 0,0-1-1,0 1 1,-1-1 0,1 1-1,0-1 1,0 1 0,-1-1 0,1 1-1,-1-1 1,1 1 0,0-1 0,-1 1-1,1 0 1,-1-1 0,1 1 0,-1 0-1,1-1 1,-1 1 0,1 0 0,-1 0-1,1-1 1,-1 1 0,0 0-1,1 0 1,-1 0 0,1 0 0,-1 0-1,0 0 1,1 0 0,-1 0 0,1 0-1,-1 0 1,1 0 0,-1 0 0,0 0-1,1 0 1,-1 1 0,1-1 0,-1 0-1,1 0 1,-1 1 0,1-1 0,-1 0-1,1 1 1,-1-1 0,1 1-1,-1-1 1,1 0 0,0 1 0,-1-1-1,1 1 1,0-1 0,-1 1-10,-10 40 288,8-7-318,2-1 0,1 1 1,2 0-1,1 0 0,5 23 30,33 84-4908,-22-104 1263</inkml:trace>
  <inkml:trace contextRef="#ctx0" brushRef="#br0" timeOffset="42753.717">855 5732 7938,'0'17'5494,"11"13"-3846,-8-23-1455,13 18-77,-15-25-90,0-1 1,1 0-1,-1 0 1,0 0-1,0 0 1,0 0-1,0 0 1,0 0-1,0 0 1,0-1-1,-1 1 1,1 0-1,0-1 1,-1 1-1,1 0 1,0-1 0,-1 1-1,0 0 1,1-1-1,-1 1 1,0-1-1,0 1 1,0-1-1,0 1 1,0-1-1,0 1 1,0-2-27,-11-148 1321,1 120-578,6 33-357,13 98 303,10 8-778,-2-17-4683,-16-75 1343</inkml:trace>
  <inkml:trace contextRef="#ctx0" brushRef="#br0" timeOffset="47119.129">5035 2419 8202,'-5'-1'213,"0"0"1,-1-1-1,1 1 1,0-1-1,0 0 1,1-1-1,-1 1 1,0-1-1,1 0 1,-1 0 0,1 0-1,0-1 1,0 1-1,0-1 1,1 0-1,-1 0 1,1 0-1,0-1 1,0 1-1,1-1 1,-1 0-1,1 0 1,0 0-1,0 0 1,1 0-1,-1 0 1,0-5-214,6-4-4,0 0 0,0 0 0,2 1 0,-1 0 0,2 0 0,0 0 0,0 1 0,1 0 0,1 0 0,0 1 0,0 0 0,2 0 4,33-35-5,1 2-1,2 2 1,2 2 0,2 2-1,1 3 1,16-6 5,3-1 9,2 3-1,1 4 1,2 2 0,30-5-9,-56 22-7,1 2 1,0 2 0,1 3-1,0 1 1,1 4 0,-1 1-1,1 3 1,0 2 6,31 9-11,0 4-1,-1 3 1,0 4 0,70 30 11,393 123 18,-309-107 9,137 16-27,-217-59-2,1-8 0,1-6-1,77-7 3,110-20 55,110-29-55,375-40 49,-93 26 18,-626 44-40,-1-4 1,-1-5-1,-1-5 0,97-40-27,-105 23 94,-2-5 0,-2-4 0,-3-4 0,81-68-94,-59 39-566,-4-5-1,65-74 567,-115 89-2565,-44 15-135</inkml:trace>
  <inkml:trace contextRef="#ctx0" brushRef="#br0" timeOffset="47727.842">5249 1562 9666,'-38'10'5619,"-13"21"-4139,18-10-1341,-24 8 11,40-21-75,1 0 1,0 1 0,0 0-1,1 2 1,0-1 0,-12 14-76,-4 10 19,3 1 0,1 2 0,1 1-1,3 1 1,-5 12-19,-16 34 4,5 1 0,3 2 0,-1 16-4,25-69 2,1 1 0,2 0 0,2 1 0,1 0 0,-1 30-2,7-65-3,-1-1 0,1 1-1,0-1 1,-1 1 0,1-1 0,0 1 0,0-1 0,0 1 0,0-1 0,0 1 0,1-1 0,-1 1 0,0-1 0,1 0-1,-1 1 1,1-1 0,-1 1 0,1-1 0,0 0 0,-1 1 0,1-1 0,0 0 0,0 0 0,0 0 0,0 0-1,0 0 1,0 0 0,0 0 0,1 0 0,-1 0 0,0 0 0,1 0 0,-1-1 0,0 1 0,1-1 0,-1 1-1,0-1 1,1 1 0,-1-1 0,1 0 0,-1 0 0,1 0 0,-1 0 0,1 0 0,-1 0 0,1 0 0,-1 0-1,1 0 1,0-1 3,72-34-95,-62 28 99,68-41-39,131-66 77,-175 99-157,1 3 1,0 1 0,0 1 0,1 2-1,1 2 1,-1 1 0,1 2 0,-1 2 0,6 2 113,98 15-2894,17 10 17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44:44.296"/>
    </inkml:context>
    <inkml:brush xml:id="br0">
      <inkml:brushProperty name="width" value="0.05" units="cm"/>
      <inkml:brushProperty name="height" value="0.05" units="cm"/>
    </inkml:brush>
  </inkml:definitions>
  <inkml:trace contextRef="#ctx0" brushRef="#br0">0 1490 8706,'69'-23'2911,"-16"23"1285,104-12-4163,71 6-33,128-9-29,-33-24 14,-217 27 14,1 5 1,30 5 0,230 32-12,47 12 2,-260-32 10,0-7 0,2-7 0,351-47-32,3-8 34,1 30 22,-9 25-15,29-1 2,26 8 5,13 18-11,-25 13-17,-4 2 12,-342-30-28,126-14 28,-96-13-17,52-20 17,178-41 37,-392 69-29,158-33 76,2 9-1,1 11 0,1 9 0,26 11-83,-84 16 84,-67-2-60,0-5 0,79-9-24,-178 7 4,0-2 0,0 1-1,0 0 1,0-1-1,-1 0 1,1 0-1,0-1 1,0 1-1,-1-1 1,1 0 0,0 0-1,-1-1 1,0 1-1,0-1 1,0 0-1,0 0 1,0 0 0,0-1-1,-1 1 1,0-1-1,0 0 1,0 0-1,0 0 1,0-1-1,-1 1 1,0 0 0,2-6-5,4-11 12,0-1 0,2 1 0,0 0-1,2 1 1,0 1 0,9-12-11,88-86-46,130-149-3160,-233 258 2880,0 0-1,0 0 1,-1-1-1,0 1 1,-1-1 0,0 0-1,-1 0 1,1 0-1,-2-1 327,-1 7 34,0 0 0,-1 0-1,0-1 1,0 1 0,0 0 0,0 0-1,0 0 1,-1-1 0,1 1-1,-1 0 1,0 0 0,0 0 0,0 0-1,-1 0 1,1 0 0,-1 0-1,1 1 1,-1-1 0,0 0 0,0 1-1,0 0 1,0-1 0,0 1 0,-1 0-1,1 0 1,-1 0 0,0 0-1,-1-1-33,-5-2 497,0 0 1,0 0-1,-1 1 0,1 0 0,-1 0 0,0 1 0,0 1 0,0 0 0,0 0 0,-1 1 0,1 0 0,0 0 0,-1 1 1,1 1-1,-10 1-497,-31-10-3991,-4 5-732,12 3 1767</inkml:trace>
  <inkml:trace contextRef="#ctx0" brushRef="#br0" timeOffset="801.724">10716 355 5209,'-235'23'6814,"145"-18"-6021,-190 4-131,-31-19-376,-35-5-110,-28 19 135,-12-24 174,-15-13 36,0 12-81,-13-10-290,-5-18-143,-18-5-3,-11 6-1,-23 8-7,-21 0-7,-42 6 16,-13 33 5,-23 6 3,194-1 16,-164 21 15,15-10-197,28-6-455,34 10 316,82-22 307,305 0-18,14-1 81,0 2 1,0 3 0,1 3 0,-1 2-1,-37 10-78,89-14 17,0 1 0,1 0 1,-1 0-1,1 1 0,0 0 0,0 0 0,0 1 0,0 1 0,1-1 0,0 1 0,0 1 0,1 0 0,-1 0 1,1 0-1,1 1 0,0 0 0,0 0 0,0 0 0,1 1 0,0 0 0,1 0 0,0 0 0,0 1 0,1-1 1,0 1-1,1 0 0,-1 9-17,1 16 54,2-1 0,1 0 0,1 0 0,5 15-54,0 15 50,13 174 336,-10 159-386,-12-330 34,4 184 168,2-229 1349,0-20-3257,-5-14 903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45:02.918"/>
    </inkml:context>
    <inkml:brush xml:id="br0">
      <inkml:brushProperty name="width" value="0.05" units="cm"/>
      <inkml:brushProperty name="height" value="0.05" units="cm"/>
    </inkml:brush>
  </inkml:definitions>
  <inkml:trace contextRef="#ctx0" brushRef="#br0">37 315 9298,'-26'6'5287,"15"16"-4145,13 37-1818,-2-55 900,54 540-88,-50-270 23,-30 251-159,22-434 159,4-91-157,0 1 0,0-1 0,0 0 0,-1 1 1,1-1-1,0 0 0,0 1 0,0-1 0,0 0 1,0 1-1,0-1 0,0 1 0,0-1 0,0 0 1,0 1-1,0-1 0,0 0 0,0 1 0,1-1 1,-1 0-1,0 1 0,0-1 0,0 0 0,0 1 1,1-1-1,-1 0 0,0 1 0,0-1 0,1 0 1,-1 0-1,0 1 0,0-1 0,1 0 0,-1 0 1,0 1-1,1-1 0,-1 0 0,0 0 0,1 0 1,-1 0-1,0 0 0,1 0 0,-1 1 0,0-1 1,1 0-1,-1 0 0,1 0 0,-1 0 0,0 0 1,1 0-1,-1 0 0,0-1 0,1 1 0,-1 0 1,0 0-1,1 0 0,-1 0 0,1 0 0,-1 0 1,0-1-1,0 1 0,1 0 0,-1 0 0,0-1 1,1 1-1,-1 0 0,0 0 0,0-1-2,19-20 62,-18 20-60,58-72 55,50 15 66,-74 44-117,0 1 0,2 1 0,-1 3 0,27-4-6,1 6 12,1 2 0,59 5-12,177 32 36,86-8-24,-307-16-21,1 3 1,-1 3-1,-1 4 0,68 26 9,53 31 8,16 19-8,-147-64 8,23 10 0,1-3 0,2-5-1,52 9-7,-90-29-1,0-4 0,0-1 0,0-3 0,1-3 0,39-4 1,-29-5-2,-1-3 1,0-2 0,-1-4-1,6-4 2,-12 3 5,19-9 11,2 3 0,0 4 0,2 3 0,0 4 0,0 4 1,1 3-1,71 5-16,-97 7 41,-1 3 1,0 3-1,13 6-41,-1 2 62,-27-6-1,1-2 1,1-2 0,26 2-62,-64-11 5,-1 0 1,1 0 0,0-1 0,-1 0 0,1 0-1,0 0 1,-1-1 0,1 0 0,0 0 0,-1 0 0,1-1-1,-1 0 1,0 0 0,1 0 0,-1 0 0,0-1-1,0 0 1,0 0 0,-1-1 0,1 1 0,-1-1-1,0 0 1,0 0 0,0 0 0,3-5-6,-2-6 23,0 0 0,0 0 1,-2-1-1,0 1 0,0-1 1,-2 0-1,0 0 0,-1 0 0,0 1 1,-2-10-24,2 11 11,-8-476 144,3 370-470,-5 1 0,-6 0 0,-13-41 315,17 101-33,-3 1 0,-2 0 0,-3 1 0,-2 1 0,-22-38 33,28 66 190,-1 0 0,-2 1 0,-1 1 0,-1 1 0,-9-8-190,11 19 69,1 1 0,-2 0 0,0 2 1,0 0-1,-1 1 0,0 1 0,-1 1 1,0 1-1,0 1 0,-20-3-69,3-1 30,-50-15-8,-20-7-41,-2 5 0,0 5-1,-42 0 20,58 16 241,0 4 0,-87 10-241,-220 39 588,-32 12-552,-42 5-188,-4-18 135,17-35 1,70-3 6,111 17-568,162-10-4111,89-13 1213</inkml:trace>
  <inkml:trace contextRef="#ctx0" brushRef="#br0" timeOffset="1428.111">6001 483 10842,'-4'-11'2484,"-9"-22"897,-15-43-3862,24 72 428,1 16 62,1-5-9,-60 306 208,19 162 607,35-273 140,10 60-955,-1-222 36,3 0-1,1 1 1,2-2 0,2 1 0,1-1 0,14 31-36,-21-61-21,0-1 1,1 1-1,1-1 1,-1 1 0,1-1-1,1-1 1,0 1 0,0-1-1,0 0 1,1 0 0,4 3 20,-9-8-24,1-1 1,-1 0-1,0 0 0,1 0 1,-1 0-1,1 0 1,-1 0-1,1 0 1,-1-1-1,1 0 1,-1 1-1,1-1 1,0 0-1,-1 0 1,1 0-1,0-1 1,-1 1-1,1 0 1,-1-1-1,1 0 1,-1 0-1,1 0 1,-1 0-1,0 0 1,1 0-1,-1 0 1,0-1-1,0 0 1,0 1-1,0-1 1,0 0-1,0 0 1,0 0-1,-1 0 1,2-2 23,49-81-624,-51 83 612,83-175-383,-82 173 402,1 1 1,0 0-1,0 0 1,1 0 0,-1 0-1,0 1 1,1-1-1,0 1 1,-1 0-1,1 0 1,0 0-1,0 0 1,0 1-1,1 0 1,-1 0-1,0 0 1,0 0 0,1 0-1,-1 1 1,0 0-1,1 0 1,-1 0-1,0 1 1,1-1-1,-1 1 1,0 0-1,0 0 1,0 1 0,1 0-8,125 47 337,-68-23-294,1-2 0,1-3 1,0-3-1,2-3 0,0-2 0,0-4 0,1-2 1,0-3-1,0-4 0,44-5-43,244-59 8,-289 50-6,0 3 0,0 3 1,50 1-3,-35 12 7,-1 4 0,0 3-1,-1 4 1,0 4 0,-2 2 0,0 4 0,-2 4 0,3 4-7,-67-30 3,400 161 77,-410-164-79,101 39 11,2-4 1,67 11-13,-135-38-7,0-1 0,1-2 0,0-2 0,0-1 0,1-2 0,-1-2 0,0-1 0,0-2 0,0-1 0,2-3 7,0-5-4,1-2 0,-2-2 0,0-1 0,-1-3 0,1-2 4,-17 10 18,0 1 0,0 0 0,1 2 0,1 0 0,0 2 0,0 0 0,12-1-18,106-11 65,-108 18-57,-1-1-1,0-2 1,1-1-1,-2-2 1,1-1-1,21-10-7,-40 13-8,0 0 0,0-1 0,0-1-1,-1 0 1,0 0 0,-1-1 0,0-1 0,0 0-1,-1 0 1,-1-1 0,0 0 0,0-1-1,-1 0 1,0 0 0,-1-1 0,0 0-1,3-12 9,-1-18-43,-2-1-1,-2 1 0,-2-1 0,-2 0 1,-2 0-1,-1 0 0,-3 1 0,-2-1 1,-4-12 43,5 18-7,-49-335 431,43 165-25,13 190-397,1-2-4,0 0 0,-2 0 0,-1 0 0,0 0-1,-1 1 1,-1-1 0,-1 0 0,-1 1 0,-6-16 2,-5 4-70,-2 1 1,-1 0 0,-1 2-1,-1 0 1,-2 1 0,-1 2-1,-1 0 1,-7-4 69,15 14 32,0 1 0,-1 0 0,0 2 0,-1 0 1,0 1-1,-1 1 0,0 1 0,-1 1 0,0 0 0,0 2 0,-1 0 0,1 2 0,-1 0 0,-7 1-32,-65-3 174,-2 4 0,-23 6-174,89-3 34,-352 16 317,-162-1-333,-165-16-63,-93-5 352,27 49-313,557-21-366,-327 20-4343,283-45 1355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45:25.013"/>
    </inkml:context>
    <inkml:brush xml:id="br0">
      <inkml:brushProperty name="width" value="0.05" units="cm"/>
      <inkml:brushProperty name="height" value="0.05" units="cm"/>
    </inkml:brush>
  </inkml:definitions>
  <inkml:trace contextRef="#ctx0" brushRef="#br0">8388 2377 9922,'-9'29'6782,"4"74"-6150,4 1 1,5 0 0,4-1 0,11 38-633,40 146 72,-32-100 7,-8 0 1,-9 2-1,-10 103-79,1-68 95,0-121-17,4 1-1,5-1 0,5-1 1,12 38-78,-12-87 29,-3 1 0,-2 0 0,-3 0 0,0 37-29,-17-49-27,17-49-119,-7 7 148,0 0 0,1 0-1,-1-1 1,0 1 0,1 0 0,-1 0 0,0-1 0,0 1-1,1 0 1,-1-1 0,0 1 0,0 0 0,1 0 0,-1-1-1,0 1 1,0-1 0,0 1 0,0 0 0,1-1 0,-1 1-1,0 0 1,0-1 0,0 1 0,0-1 0,0 1 0,0 0-1,0-1 1,0 1 0,0-1 0,0 1 0,0 0 0,0-1-1,-1 1 1,1 0 0,0-1 0,0 1 0,0 0 0,0-1-1,-1 1 1,1 0 0,0-1 0,0 1 0,-1 0 0,1-1 0,0 1-1,0 0 1,-1 0 0,1-1 0,0 1 0,-1 0 0,1 0-1,0 0 1,-1-1 0,1 1 0,-1 0 0,1 0 0,0 0-1,-1 0 1,1 0 0,0 0 0,-1 0 0,1 0 0,-1 0-1,1 0 1,-1 0-2,-4-2 11,-1 0 1,0 1-1,1 0 0,-1 0 0,0 0 0,0 1 1,1 0-1,-1 0 0,0 0 0,0 1 0,0 0 0,1 0 1,-1 0-1,0 1 0,1 0 0,0 0 0,-1 0 1,-1 2-12,-36 9 21,-73 4 369,-95 2-390,-6 0 270,190-15-250,-108 15 59,0-7-1,0-5 0,-1-6 1,-6-6-79,-215-44 16,-41 0-7,280 43 79,0 6 0,-46 8-88,-241 19 219,248-23-309,-109-14 90,-174-26-105,8 17 88,97 22 25,-184-7 9,220-30 92,185 14 134,129 4-338,-7 3 77,1-1 1,-2 0-1,0 0 0,0-1 0,-1 0 0,-1 0 0,-1-1 0,0 1 0,-1-1 1,1-13 17,2-82-101,-5 0 0,-7-39 101,6 134-4,-22-325-20,14 252 25,4-1-1,3 0 0,5 1 0,4-1 1,3 1-1,4 1 0,4 0 1,4 2-1,16-37 0,-25 93-17,0 0-1,2 1 1,1 1 0,2 1-1,0 0 1,2 1 0,1 1-1,23-20 18,-25 28-5,5-7-20,1 1 1,2 2-1,0 1 0,29-16 25,-2 12-15,1 2 0,0 3 1,2 2-1,7 1 15,36-11 0,217-83-1,-230 76-14,2 3 1,84-17 14,-77 30-62,1 4 1,1 5 0,11 4 61,341-14-87,44-1 139,4-11-32,-23 14-21,-69 17-22,76 15 48,-465-15-23,3 1 12,-1-1 1,0 0 0,0-2-1,0-1 1,0 0 0,5-3-15,-18 4 153,-18 5 11,-18 5 14,35 0-456,53 6-1254,-36-6-1848</inkml:trace>
  <inkml:trace contextRef="#ctx0" brushRef="#br0" timeOffset="20584.181">6725 2568 7138,'14'-58'1745,"-13"56"-1610,-1-1 0,1 1-1,-1 0 1,0 0 0,0 0 0,0 0-1,0 0 1,0 0 0,0 0 0,0 0-1,-1 0 1,1 0 0,-1 0 0,1 0-1,-1 0 1,0 0 0,0 0 0,0 0-1,0 0 1,0 0 0,0 1 0,-1-1-1,1 0 1,0 1 0,-1-1-135,-6 31 2434,-3 64-1887,-19 233 1202,18-97-1415,14 355 590,0-269-529,14 225-190,-9-438-116,-4 0 1,-7 60-90,-11 135 1316,18-285-1193,26 6-77,12-1-76,0-1 0,2-3 0,-1-1 0,1-2 0,1-3 0,16 1 30,-8-2 13,177 30 73,-91 5-49,120 27-6,-145-52-73,1-6 0,61-4 42,151 23 69,-304-26-67,295 12-33,-215-13 12,-16-4 26,-1-3-1,1-3 0,18-8-6,181-5 2,-243 20-1,517-16 31,-70 1-52,-338 5 47,127-27-27,-107 12 6,-115 17-10,0-2 0,-1-2 0,0-3 0,9-6 4,127-44 45,-180 60-51,0-1-1,0 0 1,-1-1-1,1 0 1,-2-1-1,1 0 1,-1-1-1,-1 1 1,0-2-1,0 1 1,-1-1-1,0 0 1,4-11 6,3-8-47,-2 0 1,-1-1-1,-2 0 1,0 0-1,-2-4 47,88-542-85,-86 441 47,-6-1 0,-11-97 38,7 198-8,-10-111 32,-19-90-24,19 155 6,4-1 1,4-1 0,3-7-7,-8-65 90,6 152-74,0 0 0,0 0-1,-1 0 1,1 0 0,-1 0-1,0 1 1,0 0 0,0-1-1,0 1 1,-1 0 0,1 0-1,-1 1 1,0-1 0,1 1-1,-1 0 1,0 0 0,-1 0-1,-2-1-15,-14-8 32,-22-11 63,-1 3 1,-1 1-1,-1 2 1,0 3-1,-15-2-95,-56-18 187,-305-70-139,-13 24 201,173 36-137,76 14-109,0 9 0,-1 7-1,-115 10-2,-23 20-13,-486-2 12,453 12 22,6 14-12,17 2 9,281-39-221,-1-3 1,1-2 0,0-3 0,0-1 0,-10-6 202,-158-41-3466,72 5-463</inkml:trace>
  <inkml:trace contextRef="#ctx0" brushRef="#br0" timeOffset="29103.569">6745 2485 2641,'-2'-1'55,"-1"0"1,1 0 0,0-1 0,0 1-1,-1-1 1,1 0 0,0 0 0,0 0 0,1 0-1,-1 0 1,0 0 0,1 0 0,-1 0-1,1-1 1,0 1 0,0 0 0,0-1-1,0 0 1,0 1 0,0-1 0,1 1 0,-1-1-1,1 0 1,0 1 0,-1-1 0,1 0-1,1 1 1,-1-4-56,5-36 3566,1 58 1971,7 34-3852,-25 173-545,49 362-92,-19-69-516,-17-10-94,6-238-41,65 218 21,-49-324-150,14-177 109,-77 35-4184,18-10 2257</inkml:trace>
  <inkml:trace contextRef="#ctx0" brushRef="#br0" timeOffset="32405.25">8219 2428 11835,'-44'13'5620,"-2"-7"-3427,36-4-2381,-99-12-1872,-596-21 2882,612 29-525,-299 5 664,-11 9-726,111-15-387,-203 12-234,-15-1 214,29-23 171,52-15-27,352 27 70,0 2-1,1 4 1,-10 5-42,61-5 27,-1 1 1,1 1 0,0 1-1,1 2 1,-1 0-1,2 2 1,-1 0-1,1 2 1,1 1 0,0 0-1,-9 9-27,3 3-78,0 1 0,2 1 0,1 2 0,1 0 1,2 2-1,1 1 0,1 0 0,-4 12 78,-9 26-597,2 1 1,3 1 0,-9 45 596,27-79 13,1 1 1,2 0 0,2 1 0,1-1 0,2 1-1,3 33-13,9 32 303,5-1 0,5-1 0,4-1-1,20 49-302,115 292 282,-21-4-276,-131-411-34,1 0 0,1 0 0,1-1 0,1 0 0,2 0 0,0-2 0,2 0 0,7 9 28,-15-28-48,0 0-1,1 0 0,0-1 0,0 0 1,0 0-1,1 0 0,-1-1 0,1-1 1,0 0-1,0 0 0,5 0 49,-8 0-5,185 62 83,76 43-78,-177-70-290,1-4-1,59 13 291,-72-29-440,1-3 0,0-3 0,43-2 440,232-7-484,8-9 474,10 27 305,4 23 76,-285-35-337,0-5 1,64-5-35,139-14 29,-244 14 124,0 3-1,1 1 1,30 7-153,-46-1 314,0 0 0,-1 2 1,0 2-1,0 1 0,-1 2 1,29 19-315,61 27 460,-114-56-486,1-2 0,0 1 0,0-1 0,0 0 0,0-1 0,0 0 0,1-1 0,-1 0 0,1-1 0,-1 0 0,1 0 0,0-1 0,-1-1 0,1 0 0,0 0 0,-1-1 0,1 0 0,-1-1 0,0 0 0,0-1 0,0 0 0,0 0 0,-1-1 0,1-1 0,2-2 26,-1-3-116,-1-1 0,0-1-1,-1 0 1,0 0 0,-1 0 0,-1-1-1,6-13 117,43-70-130,62-16 215,-81 80-74,3-1-12,-2-3 0,-1-1 0,30-41 1,-30 21-112,-3-1-1,-3-2 0,-2-1 0,-3-1 0,-3-2 1,-3 0-1,0-9 113,0-5-96,-3-2 1,-4 0-1,3-74 96,-14 103 1,-2-1 0,-2 0-1,-3 1 1,-2-1 0,-2 2-1,-6-14 0,-12-32-35,-4 1 0,-32-63 35,-71-111 94,-117-97 557,144 136-568,105 220-89,-2 1 0,1 0 0,-1 0 0,-1 1 0,0-1 0,0 1 0,-1 0 0,0 0 0,-1 1 0,0 0 0,0 0 0,0 1 1,-1-1-1,0 2 0,-1-1 0,0 1 0,0 0 0,0 1 0,0 0 0,-6-1 6,-22-2 109,0 3 1,0 1-1,0 1 1,-1 2-1,1 2 1,0 2-1,-1 1 0,-22 6-109,17-5 29,-349 31 327,-248-14-356,477-26 704,-102-18-704,156 11 174,-443-54 354,-16 2-539,20 10-2687,476 48-646,26-2-128</inkml:trace>
  <inkml:trace contextRef="#ctx0" brushRef="#br0" timeOffset="34105.292">6832 2526 6889,'-14'11'5351,"11"25"-2931,3-33-2281,29 201 465,-19-150-606,26 169 58,-10 1 1,-10 1-1,-10 19-56,-7 197 859,12-30 90,7-26-462,-16-335-413,5 103 582,24 133-656,-5-190 73,-26-95-76,0 0 0,0-1 0,1 1-1,-1-1 1,0 1 0,1-1 0,-1 1 0,0-1 0,1 1-1,-1-1 1,1 0 0,-1 1 0,1-1 0,-1 1 0,1-1 0,-1 0-1,1 0 1,-1 1 0,1-1 0,-1 0 0,1 0 0,-1 0 0,1 1-1,0-1 1,-1 0 0,1 0 0,-1 0 0,1 0 0,0 0-1,-1 0 1,1 0 0,-1 0 0,1 0 0,0-1 0,-1 1 0,1 0-1,-1 0 1,1 0 0,-1-1 0,1 1 0,-1 0 0,1-1 0,-1 1-1,1 0 1,-1-1 0,1 1 0,-1-1 0,1 1 0,-1-1-1,0 1 1,1-1 0,-1 1 0,0-1 0,0 1 0,1-1 0,-1 1-1,0-1 1,0 0 3,11-8-30,-7 6 33,0 1 0,0-1 0,1 1 0,-1 0 0,1 0 0,0 1 0,-1-1 0,1 1 0,0 0 0,0 0 0,0 1 0,0-1 0,2 1-3,8-1 50,19 0 21,68 10 12,-2 4 1,1 5-1,66 21-83,-114-24 10,7 2-11,1-2-1,0-3 1,7-2 1,-2-8-58,-1-3 0,0-3 0,0-3 0,55-13 58,-36 6-40,1 3 1,36 2 39,-21 12 7,-1 3 0,1 5 0,9 6-7,240 22 27,-282-36-29,0-3 1,0-4-1,0-2 0,50-12 2,268-73-8,-49 18-1,253-54 52,-377 76 317,78-2-360,-76 10 118,-106 43 544,-104-1-649,0-1-1,0 0 1,-1-1 0,1 1-1,-1-1 1,1 1 0,-1-1-1,0 0 1,0 0 0,0-1-1,0 1 1,-1 0 0,1-1-1,-1 0 1,0 1 0,0-1 0,0 0-1,-1 0 1,0 0 0,1 0-1,-1-1 1,0-2-13,1 1 14,17-43 9,2 1-1,1 1 0,8-8-22,7-20-58,-4-2 0,-3-1 0,-4-1 0,-3-2 0,-4 0 0,-3-2 0,-4 1 0,0-67 58,-4 8-87,-6-1-1,-8-21 88,-41-223 68,29 270 13,-6 0 0,-31-93-81,47 193-5,-1 0 1,0 1 0,-1 0 0,-1 1 0,0 0 0,-1 0 0,0 1 0,-1 1 0,-1 0 0,0 1 0,-1 0 0,0 1 0,0 1 0,-1 1 0,0 0-1,0 1 1,-1 0 0,0 1 0,0 1 0,-7 0 4,-16-2 32,-1 1 0,0 2 0,-1 2 0,1 2 0,-37 4-32,46-2 19,-421 21 201,13-7 45,-93-28 131,146-17-86,-206-41 67,-19-38-271,-19-29-297,583 126 175,-247-55-4909,-46 5 4925,89 35-4178</inkml:trace>
  <inkml:trace contextRef="#ctx0" brushRef="#br0" timeOffset="41836.387">3811 2406 11578,'-64'122'5640,"0"66"-5049,23 51-578,18 13-13,7 183 0,24-224 6,10-59 21,34 141-27,-27-167 29,-18-84-20,-5-26-7,1 0 0,0 0 1,1 0-1,1-1 0,0 0 0,7 13-2,-8-24 0,0 0-1,0 0 0,0-1 1,1 1-1,0-1 0,-1 0 1,1 0-1,0-1 0,1 0 0,-1 1 1,0-2-1,1 1 0,-1-1 1,1 1-1,-1-2 0,1 1 0,0 0 1,-1-1-1,1 0 0,0-1 1,-1 1-1,1-1 0,0 0 0,-1-1 1,1 1-1,0-1 1,17-1 5,245-18 47,38 24-8,-214-1-41,1-5 0,51-9-3,-94 3 12,-1-3 0,0-1 0,-1-3 0,-1-2 0,0-2 0,-1-1 0,-2-3 0,0-2 0,-2-2 0,-1-1 0,-1-2 0,15-17-12,104-101 165,-154 144-139,0 1 0,0-1 0,1 1 0,-1 0 0,1 1-1,0 0 1,0 0 0,0 0 0,1 0 0,-1 1 0,1 0 0,-1 1 0,1-1 0,0 1 0,-1 1 0,2-1-26,-5 0 12,0-1-1,0 1 1,0-1 0,0 0 0,-1 1 0,1-1 0,-1-1-1,1 1 1,-1 0 0,0-1 0,0 1 0,0-1 0,0 1-1,0-1 1,-1 0 0,1 0 0,-1 0 0,0 0 0,1 0 0,-1 0-1,-1 0 1,1 0 0,0-1 0,-1 1 0,0 0 0,0 0-1,0-1 1,0 1 0,0 0 0,-1 0 0,1-1 0,-1 1-1,0 0 1,0-1-12,1 0 7,-6-83 82,-4 1 1,-14-52-90,4 24 70,-6 2 0,-4 0-1,-5 2 1,-4 2 0,-14-16-70,-11-18 432,-18-70-432,71 182 13,0 0-1,-2 1 1,-1 0-1,-2 1 1,-16-22-13,19 36 91,-1 2-1,0 0 1,-1 0 0,0 2-1,-1 0 1,0 0 0,-1 2-1,0 0 1,0 0 0,-1 2 0,0 0-1,0 2 1,0 0 0,0 0-1,-1 2 1,0 0 0,1 1-1,-6 2-90,-23-2 91,0 3-1,1 1 0,-1 3 1,-1 2-91,-37 12 25,1 4 0,2 3 1,0 5-1,2 2 0,2 4 1,1 4-1,-24 19-25,-242 159-539,61-32-4760,178-119 1266</inkml:trace>
  <inkml:trace contextRef="#ctx0" brushRef="#br0" timeOffset="43036.202">9495 2684 8722,'12'-87'6025,"-12"88"-5986,0-1-1,0 0 1,1 1 0,-1-1-1,0 0 1,0 0 0,1 0-1,-1 1 1,0-1 0,0 0-1,1 0 1,-1 0 0,0 1-1,1-1 1,-1 0-1,0 0 1,1 0 0,-1 0-1,0 0 1,1 0 0,-1 0-1,0 0 1,1 0 0,-1 0-1,0 0 1,1 0-1,-1 0 1,0 0 0,1 0-1,-1 0 1,0 0 0,1-1-1,-1 1 1,0 0 0,1 0-1,-1 0 1,0-1 0,0 1-1,1 0 1,-1 0-1,0-1-38,13 45-6,-2-1 0,-3 2 0,-1-1 0,-2 1-1,-2 0 1,-3 37 6,-2 24 29,-5 0 1,-4-1-1,-5 0 0,-10 22-29,-118 406 135,109-417-55,-26 125 218,57-225-255,1 1 0,0 0 0,2-1 1,0 1-1,0 0 0,2 0 0,1 6-43,-2-20 6,1-1 0,-1 1 0,1-1-1,0 1 1,-1-1 0,1 1 0,0-1-1,1 0 1,-1 0 0,0 1 0,1-1-1,-1 0 1,1 0 0,0 0 0,0 0 0,0-1-1,0 1 1,0 0 0,0-1 0,0 1-1,0-1 1,1 0 0,-1 0 0,0 0-1,1 0 1,-1 0 0,1 0 0,-1-1-1,2 1-5,74-8 76,66-48 13,-96 34-71,214-85 11,-188 86-29,1 2 0,1 4-1,1 3 1,0 3 0,0 4 0,10 4 0,275 10 6,-41-6 8,-296-4-15,33-1 6,-1 2-1,1 2 1,-1 3 0,0 2-1,36 12-4,-12 3 95,-78-24-72,1 0 1,-1-1-1,0 1 1,1-1-1,-1 0 0,0 0 1,0 0-1,0 0 0,0 0 1,0-1-1,-1 1 0,1-1 1,-1 0-1,0 0 0,0 0 1,0 0-1,0 0 0,0 0 1,0-1-1,-1 1 0,0-1 1,0 1-1,0-1 0,0 1 1,0-1-1,-1 0-23,3-2 32,127-366 324,-110 323-338,-2 0 1,-3-2-1,-2 0 0,-2-1 1,-2 0-1,-2 0 0,-3-1 1,-2 0-1,-3 0 0,-1 0 1,-4 1-1,-2-7-18,4 42 70,0 1 0,-1 0 0,-1 0 0,0 0 0,-1 1 0,-1 0 0,0 0 1,-1 1-1,-1 0 0,0 1 0,-1 0 0,0 1 0,-1 0 0,0 0 0,-6-2-70,3 1 37,-1 1 1,-1 1-1,0 0 1,0 1-1,-1 1 1,0 1-1,-1 0 1,0 2-1,0 0 1,-19-3-38,-297-24 112,145 21-48,0 8 0,-2 8-64,-81 17-46,-111 30 46,-499 116-5463,567-98 1664</inkml:trace>
  <inkml:trace contextRef="#ctx0" brushRef="#br0" timeOffset="48798.431">12481 2337 7850,'-1'1'184,"1"0"0,-1 1 1,1-1-1,-1 0 1,1 1-1,0-1 1,0 0-1,0 1 0,0-1 1,0 0-1,0 1 1,0-1-1,0 0 0,1 1 1,-1-1-1,0 0 1,1 1-1,-1-1 0,1 0 1,0 0-1,-1 0 1,1 1-1,0-1 1,0 0-1,0 0 0,-1 0 1,1 0-1,0 0 1,0 0-1,0-1 0,1 1 1,-1 0-1,0 0 1,0-1-1,0 1 0,1-1-184,3 2 89,0-2-1,0 1 0,1 0 0,-1-1 0,0 0 0,0-1 0,0 1 0,0-1 0,0 0 1,0 0-1,0 0 0,0-1 0,0 0 0,1 0-88,38-19 165,-2-1 0,0-2 1,-1-3-1,-1-1 0,-2-1 0,-1-3 0,5-7-165,18-12 94,148-120 32,8 8 0,66-28-126,-109 89 84,-134 78 20,-39 23-126,-1-1 1,0 1 0,1 0-1,-1-1 1,0 1-1,0 0 1,0 0 0,0 0-1,0 0 1,0 0 0,0 0-1,0 0 1,0 0-1,0 0 1,-1 1 0,1-1-1,0 0 1,0 1-1,-1-1 1,1 1 0,-1-1-1,1 1 1,0 0 0,-1 0-1,1-1 1,-1 1-1,1 0 1,-1 0 0,1 1-1,0-1 1,-1 0 21,-163 2-6439,90 6 2882</inkml:trace>
  <inkml:trace contextRef="#ctx0" brushRef="#br0" timeOffset="49122.296">12967 1476 4049,'-24'4'1208,"1"1"1,0 2 0,0 0-1,1 2 1,-1 0-1,2 1 1,0 2 0,-13 8-1209,13-1 289,0 0 0,1 2 1,1 0-1,1 1 0,1 1 0,1 0 1,-11 23-290,21-36 50,-60 104 442,-34 84-492,83-162 45,-4 6 29,2 2 0,2 1 0,2 0 0,-8 39-74,11-16 33,3-1 0,3 1-1,3 0 1,3 19-33,1-73-4,-2-8-1,1 0 0,0 0 0,0 0 0,1 0 0,0 0 1,0 0-1,0 0 0,1 0 0,0 0 0,0 0 0,1-1 0,-1 1 0,4 4 5,-4-8-4,0 0 0,1-1-1,-1 1 1,0-1 0,1 0 0,-1 0 0,1 0-1,-1 0 1,1 0 0,-1 0 0,1-1 0,0 1-1,-1-1 1,1 0 0,0 0 0,-1 0 0,1 0 0,0 0-1,-1-1 1,1 1 0,0-1 0,-1 1 0,1-1-1,-1 0 1,1 0 0,-1 0 0,1-1 0,-1 1 0,1-1 4,26-13-17,0-2 0,-1-1 0,-1-1 0,15-14 17,-42 32 0,379-315 41,-280 239-1591,4 4-1,24-9 1551,38-17-2358</inkml:trace>
  <inkml:trace contextRef="#ctx0" brushRef="#br0" timeOffset="49909.081">14647 939 9322,'-13'79'3767,"11"43"-2647,3-54-1117,-2 109 1322,21 165-1325,-20-342 45,1 0 1,-1 0-1,0-1 0,0 1 1,1 0-1,-1 0 1,0 0-1,1 0 1,-1 0-1,0 0 0,1 0 1,-1 0-1,0-1 1,1 1-1,-1 0 1,0 0-1,1 1 1,-1-1-1,0 0 0,0 0 1,1 0-1,-1 0 1,0 0-1,1 0 1,-1 0-1,0 0 0,1 1 1,-1-1-46,15-84 1212,-5 0-1,0-46-1211,-6 68 80,-3 0 0,-3-1 0,-3 1 0,-2 0 0,-2 0 0,-13-35-80,22 95 2,0 0 1,-1 0 0,1-1-1,-1 1 1,1 0-1,-1 0 1,0 0-1,0 0 1,0 0-1,0 0 1,0 0 0,0 0-1,0 0 1,-1 1-1,1-1 1,-1 0-1,1 1 1,-1-1 0,0 1-1,1-1 1,-1 1-1,-1 0-2,-5 9 12,5 5-14,0 0 0,1 0 1,1 1-1,0-1 0,1 1 0,0-1 0,1 1 0,1-1 0,0 1 0,0-1 0,2 0 1,0 0 1,24 71-26,-27-82 25,0 0 1,0 0-1,0-1 0,0 1 1,0 0-1,0 0 1,0-1-1,1 1 0,-1 0 1,0-1-1,1 1 1,0-1-1,-1 0 0,1 1 1,0-1-1,0 0 1,0 0-1,-1 0 1,1 0-1,0-1 0,0 1 1,0 0-1,0-1 1,1 0-1,-1 1 0,0-1 1,0 0-1,0 0 1,0 0-1,0 0 1,0 0-1,0-1 0,1 1 1,-1-1-1,0 1 1,0-1-1,0 0 0,0 0 1,-1 0-1,2 0 1,7-7 11,1-1-1,-1 0 1,0 0-1,-1-1 1,0 0-1,-1-1 1,0 0-1,6-12-10,12-21 63,-1-2 1,-2-1-1,-3 0 0,-1-2 0,11-49-63,-19 31 107,-14 113-109,2 1 1,1 0-1,3-1 1,2 0-1,5 17 2,-6-35 14,2 0 0,1 0 0,1-1 0,1 0 1,2 0-1,6 10-14,-12-28-38,0 1 1,0-1-1,1 0 1,1-1-1,0 0 1,0 0 0,0 0-1,1-1 1,0 0-1,0 0 1,1-1-1,0 0 1,0-1-1,1 1 1,-1-2 0,1 0-1,0 0 1,0-1-1,1 1 38,-1-2-834,0 0-1,0 0 1,-1-1-1,1 0 0,0 0 1,0-1-1,0-1 1,0 1-1,8-3 835,25-21-5236</inkml:trace>
  <inkml:trace contextRef="#ctx0" brushRef="#br0" timeOffset="50437.996">15636 698 8490,'4'-69'5746,"-4"68"-5702,0 1-1,1-1 1,-1 1-1,0 0 0,0-1 1,0 1-1,0-1 1,0 1-1,0 0 1,0-1-1,0 1 0,0-1 1,0 1-1,0-1 1,0 1-1,0 0 0,0-1 1,0 1-1,-1-1 1,1 1-1,0 0 0,0-1 1,0 1-1,-1-1 1,1 1-1,0 0 1,0-1-1,-1 1 0,1 0 1,0-1-1,-1 1 1,1 0-1,0 0 0,-1-1 1,1 1-1,0 0 1,-1 0-1,1 0 1,-1 0-1,1-1 0,0 1 1,-1 0-1,1 0 1,-1 0-1,1 0 0,-1 0 1,1 0-1,0 0 1,-1 0-1,1 0 0,-1 0 1,1 0-1,-1 1-43,-16 19 765,-6 20-556,2 1 1,2 2-1,2 0 0,2 0 0,-3 18-209,7-25 98,2-1 1,1 1-1,2 1 0,2 0 1,1-1-1,1 1 0,3 0 1,1 12-99,-2-45 8,0 0 0,1-1 1,-1 1-1,0 0 1,1-1-1,0 1 0,0 0 1,0-1-1,0 1 0,1-1 1,-1 1-1,1-1 1,0 0-1,0 0 0,0 0 1,0 0-1,1 0 0,-1 0 1,1-1-1,0 1 1,-1-1-1,1 1 0,1-1 1,-1 0-1,0-1 0,0 1 1,1 0-1,-1-1 0,3 1-8,4-2 22,-1 0-1,1-1 0,0 0 0,0 0 0,-1-1 0,1-1 1,-1 1-1,0-2 0,0 1 0,0-1 0,0 0 0,-1-1 0,1 0 1,-1-1-1,0 0 0,-1 0 0,0 0 0,0-1 0,0 0 0,0 0 1,-1-1-22,34-63 281,-39 69-261,-1 1 0,1-1-1,-1 1 1,1-1 0,-1 1 0,1-1-1,-1 1 1,0-1 0,0 0 0,0 1 0,0-1-1,0 1 1,0-1 0,-1 1 0,1-1 0,0 0-1,-1 1 1,1-1 0,-1 1 0,1-1 0,-1 1-1,0 0 1,0-1 0,0 1 0,0 0-1,0-1 1,0 1 0,0 0 0,0 0 0,0 0-1,0 0 1,-1 0 0,1 0 0,0 0 0,-1 1-1,1-1 1,-1 0 0,0 0-20,-61 5 590,58-2-587,0 0 0,0 0 1,0 1-1,0 0 0,1 0 1,-1 0-1,1 1 1,0-1-1,0 1 0,0 0 1,0 0-1,0 1 1,1-1-1,0 1 0,0 0 1,0 0-1,1-1 0,0 2 1,0-1-1,0 0 1,0 0-1,1 1 0,0-1 1,0 1-1,0-1 0,1 1 1,0-1-1,0 1 1,0 0-1,1 1-3,0-5-5,0-1-1,0 1 1,0 0 0,1 0 0,-1 0-1,0-1 1,1 1 0,-1-1-1,1 1 1,0-1 0,-1 0 0,1 1-1,0-1 1,0 0 0,0 0 0,0 0-1,0-1 1,0 1 0,0 0 0,0-1-1,0 1 1,0-1 0,1 0-1,-1 0 1,0 0 0,0 0 0,0 0-1,0 0 1,0 0 0,2-1 5,64-19-58,-35 4 69,-1-1 1,-1-2-1,0-2 1,12-11-12,-22 16 17,-20 15-16,30-17 4,-30 18-7,-1 0 0,1 0 0,0 0 1,-1 0-1,1 0 0,0 0 0,-1 0 0,1 0 0,0 0 1,-1 0-1,1 0 0,0 0 0,-1 0 0,1 1 0,0-1 1,-1 0-1,1 1 0,-1-1 0,1 0 0,0 1 0,-1-1 1,1 1-1,-1-1 0,1 0 0,-1 1 0,1-1 1,-1 1-1,0 0 0,1-1 0,-1 1 0,0-1 0,1 1 1,-1 0-1,0-1 0,0 1 0,0 0 0,1-1 0,-1 1 1,0 0-1,0-1 0,0 1 0,0 0 0,0-1 0,0 1 1,0 0 1,-9 108-157,0-30 159,9-78-35,-1 0 1,1 0-1,0-1 1,0 1-1,0 0 1,0 0-1,0-1 1,0 1-1,0 0 1,0 0-1,0-1 1,0 1-1,0 0 1,0 0-1,1-1 1,-1 1 0,0 0-1,0-1 1,1 1-1,-1 0 1,1-1-1,-1 1 1,1 0-1,-1-1 1,1 1-1,-1-1 1,1 1-1,-1-1 1,1 1-1,-1-1 1,1 1-1,0-1 1,-1 0-1,1 1 1,0-1-1,0 0 1,-1 1-1,1-1 1,0 0-1,0 0 1,-1 0-1,1 0 1,0 0-1,0 0 1,-1 0-1,1 0 1,0 0-1,0 0 1,-1 0-1,1 0 1,0-1-1,0 1 1,-1 0-1,1-1 1,0 1-1,-1 0 1,1-1-1,0 1 1,-1-1-1,1 1 1,-1-1-1,1 1 1,-1-1-1,1 1 1,-1-1-1,1 0 33,44-93-4095,-12 11 1504</inkml:trace>
  <inkml:trace contextRef="#ctx0" brushRef="#br0" timeOffset="50901.25">16227 367 6425,'-37'108'5141,"-56"194"-564,87-279-4382,1 1-1,2 0 0,0 0 0,2 0 1,1 0-1,0 0 0,2 3-194,-1-18 19,1 1 1,0-1-1,0 1 0,1-1 0,0 1 0,1-1 0,0 0 0,0-1 1,1 1-1,0-1 0,1 0 0,0 0 0,0 0 0,0-1 0,1 0 1,0 0-1,1-1 0,3 2-19,-1-2 8,1-2 0,0 1 0,0-2 0,1 1 0,-1-2 1,1 1-1,0-2 0,-1 1 0,1-2 0,0 0 0,0 0 0,0-1 0,0 0 1,-1-1-1,1 0 0,-1-1 0,1 0 0,-1-1 0,0-1 0,0 0 1,2-1-9,33-19 230,-62 4 766,-2 8-810,-1 1 0,0 1 0,-1 1 0,0 1-1,-11-3-185,0-1 14,47 27-199,-4-8 172,-1-1 0,1 0 0,0-1 1,0 0-1,0 0 0,1-2 0,-1 0 0,1 0 0,0-1 1,-1 0-1,1-1 0,0-1 0,0 0 0,-1-1 1,1 0-1,-1-1 0,0 0 0,1-1 0,-1 0 0,-1-1 1,4-2 12,-12 5 7,-3 2-6,1 0-1,-1-1 1,0 1 0,0-1 0,1 1 0,-1-1 0,0 1 0,1 0 0,-1-1 0,1 1 0,-1 0 0,0-1 0,1 1 0,-1 0 0,1 0 0,-1 0 0,1-1 0,-1 1 0,1 0 0,-1 0 0,1 0 0,-1 0 0,1 0 0,-1 0 0,1 0 0,-1 0 0,1 0 0,-1 0 0,1 0 0,-1 0 0,1 0 0,-1 0 0,1 0 0,-1 1 0,1-1 0,-1 0 0,1 0-1,-1 0 1,1 1 0,-1-1 0,1 0 0,-1 1 0,0-1 0,1 0 0,-1 1 0,0-1 0,1 1 0,-1-1 0,0 1-1,-28 172 35,28-172 8,-1 1 0,1-1 0,0 1 0,0-1 0,0 1 0,0-1 0,0 1 0,0 0 0,0-1 0,0 1 0,1-1 0,-1 1 0,1-1 0,-1 0 0,1 1 0,0-1 0,-1 1 0,1-1 0,0 0 0,0 0 0,0 1 0,0-1 0,0 0 0,0 0 0,0 0 0,0 0 0,0 0 0,1 0 0,0 0-43,23-19-2418,3-16 794</inkml:trace>
  <inkml:trace contextRef="#ctx0" brushRef="#br0" timeOffset="51558.49">16921 935 11338,'6'-2'3233,"4"2"656,12 2-2977,8-1-856,12-1-56,2-3 176,27-3-4065,-6-1 1417</inkml:trace>
  <inkml:trace contextRef="#ctx0" brushRef="#br0" timeOffset="51868.662">17122 702 8658,'3'-33'3008,"-3"12"537,5 14-2481,-1 17-223,3 21-449,4 29-120,-5 5-232,7 30 24,0-5-8,5 1 16,-4-20-8,7-7 32,-3-31-136,-1-23-656,-1-29-2937,5-34 640</inkml:trace>
  <inkml:trace contextRef="#ctx0" brushRef="#br0" timeOffset="52584.378">17253 522 9186,'-20'-28'2504,"12"-8"841,5-6-2329,0 4-135,2 1 119,1 18-184,-5 4 0,1 14-280,-2 5-144,2 3-184,-2 4-32,-1 0-136,-1 1 8,4-3 0,-1-2-1016,16-2-344,12-5-2889,2 4-168</inkml:trace>
  <inkml:trace contextRef="#ctx0" brushRef="#br0" timeOffset="52585.378">17571 597 6001,'-3'46'8541,"-26"22"-6251,10-27-1960,18-39-329,0-1-1,0 0 1,0 1-1,0-1 1,0 0 0,0 1-1,1-1 1,-1 1-1,1-1 1,-1 1-1,1 0 1,0-1-1,-1 1 1,1-1-1,0 1 1,0 0-1,0-1 1,0 1-1,0 0 1,1-1 0,-1 1-1,0-1 1,1 1-1,-1-1 1,1 1-1,0-1 1,-1 1-1,1-1 1,0 1-1,0-1 1,0 0-1,0 1 1,0-1-1,0 0 1,0 0 0,1 0-1,-1 0 1,0 0-1,1 0 1,0 0-1,112 9-418,-96-9 363,1 1 0,0 0 0,-1 1 0,0 1 0,1 1 0,-2 1-1,1 0 1,-1 2 0,0 0 0,0 0 0,-1 2 0,12 8 55,-23-12-5,0-1 0,0 1 0,-1-1 0,0 1 0,0 1 1,0-1-1,-1 0 0,0 1 0,0 0 0,-1 0 0,0 0 0,0 0 1,0 0-1,-1 0 0,0 0 0,-1 1 0,1-1 0,-2 7 5,0 4 39,-1 0 0,0 0-1,-1 0 1,-1 0-1,-1-1 1,-1 0-1,0 1-38,2-8 134,0 0 0,0 0-1,0-1 1,-1 1-1,-1-1 1,0-1-1,0 1 1,0-1-1,-1 0 1,0 0-1,-1-1 1,0 0-1,0 0 1,-1-1-1,1 0 1,-1 0-1,0-1 1,-1 0 0,1-1-1,-1 0 1,0-1-1,0 0 1,-1 0-1,-3 0-133,12-3-34,0 0-1,-1 0 1,1 0-1,0 0 1,-1-1 0,1 1-1,0-1 1,-1 1-1,1-1 1,0 0-1,0 0 1,-1 0-1,1 0 1,0 0 0,0-1-1,0 1 1,0-1-1,1 1 1,-1-1-1,0 0 1,1 1-1,-1-1 1,1 0 0,-1 0-1,1 0 1,0 0-1,0 0 1,0-1-1,0 1 1,0-2 34,-12-73-3878,13 73 3560,-4-73-3447</inkml:trace>
  <inkml:trace contextRef="#ctx0" brushRef="#br0" timeOffset="52586.378">18035 132 8810,'-4'15'3049,"-7"27"279,1 28-1959,3 7-1137,7 23-40,9-11-16,10 2-24,9-18-88,7 1-16,-3-18-16,1 7-96,-14-10-272,-8-8-449,-9-12-351,-12-13-2369,-9-15 337</inkml:trace>
  <inkml:trace contextRef="#ctx0" brushRef="#br0" timeOffset="52932.387">17844 727 5457,'-35'-35'4185,"16"4"-800,14 14-641,23-1-2007,17 3-441,22-7-200,11 0-88,26-7-224,2 1-3161,21-10 984</inkml:trace>
  <inkml:trace contextRef="#ctx0" brushRef="#br0" timeOffset="53689.7">18724 774 8570,'-35'-173'6425,"29"163"-5051,7 39-837,49 328-169,18-4-285,-25-212-7,-20-85 79,-20-58 34,-11-67 298,-13-158 102,9-77-589,18 39-5,-6 258-11,0 1 1,0-1-1,1 1 1,0-1-1,1 1 0,-1 0 1,1-1-1,0 1 0,0 0 1,1 0-1,0 1 1,0-1-1,1 0 0,1-1 16,-4 7-11,0 0-1,1 0 1,-1 0-1,0 0 0,1 0 1,-1 1-1,0-1 1,0 1-1,0-1 1,1 1-1,-1-1 0,0 1 1,0 0-1,0-1 1,0 1-1,0 0 0,0 0 1,0 0-1,0 0 1,0 0-1,0 0 1,-1 0-1,1 0 0,0 0 1,-1 0-1,1 0 1,-1 0-1,1 1 1,-1-1-1,1 0 0,-1 1 12,2 1-33,7 15-17,-2 1 0,0 1 0,-1-1 0,0 1 1,-2 0-1,-1 0 0,0 0 0,-1 0 0,-1 10 50,0-2 40,-1 0 1,-1 0 0,-1 0-1,-2 0 1,0 0-1,-2-1 1,-1 0 0,-1 0-1,-12 23-40,-33 25 525,51-73-509,0 0 0,0 0 0,0 0 0,0 0 0,-1 0 0,1 0 0,-1-1 0,1 1 0,-1-1 0,0 0 0,1 0 0,-1 0 0,0 0 0,0 0 0,0 0 0,0-1 0,0 1 0,0-1 0,1 0 0,-1 0 0,0 0 0,0 0 0,0-1 0,0 1 0,0-1-1,0 0 1,0 0 0,0 0 0,-1 0-16,2-2-142,-1 1-1,1-1 0,0 1 1,0-1-1,0 0 1,0 0-1,0 0 0,1 0 1,-1 0-1,1 0 0,0-1 1,0 1-1,0 0 0,1-1 1,-1 1-1,1 0 0,-1-1 1,1 1-1,0-1 1,1 1-1,-1 0 0,1-1 1,-1 1-1,1-1 0,0 1 1,0 0 142,6-41-2822</inkml:trace>
  <inkml:trace contextRef="#ctx0" brushRef="#br0" timeOffset="54994.729">19399 588 7170,'17'-6'4013,"-17"17"-1317,-182 161 283,172-162-2935,0 1 0,1 1 0,0-1 0,1 1 0,0 1 0,1-1 0,0 1 0,1 1 0,1-1 0,0 1 0,1 0 0,0 0 0,-1 15-44,4-27 3,1 0-1,-1 0 0,1-1 1,0 1-1,-1 0 0,1 0 1,0 0-1,0 0 1,0 0-1,1 0 0,-1 0 1,0 0-1,1 0 0,-1-1 1,1 1-1,0 0 0,-1 0 1,1 0-1,0-1 0,0 1 1,0 0-1,1-1 0,-1 1 1,0-1-1,0 0 0,1 1 1,-1-1-1,1 0 0,-1 0 1,1 0-1,0 0 1,-1 0-1,1 0 0,0 0 1,0 0-1,0-1 0,-1 1 1,1-1-1,0 1 0,0-1 1,0 0-1,0 0 0,0 0 1,0 0-1,0 0 0,1-1-2,5-2 10,-1-1 0,1-1-1,-1 0 1,-1 0 0,1 0-1,-1-1 1,0 0 0,0 0-1,-1 0 1,5-6-10,-5 6 9,28-36 70,-2-1 0,-1-2 0,-3 0 0,18-43-79,-20 22 131,-39 75-21,3 12-100,1 1-1,1 0 1,1 1-1,0-1 1,2 2 0,-2 13-10,4 37-16,5-73 15,-1-1 0,1 1 0,-1 0 1,1 0-1,-1 0 0,1 0 1,0-1-1,-1 1 0,1 0 1,0-1-1,0 1 0,-1 0 1,1-1-1,0 1 0,0-1 0,0 0 1,0 1-1,0-1 0,0 0 1,0 1-1,0-1 0,0 0 1,0 0-1,0 0 0,0 0 0,0 0 1,0 0-1,0 0 0,0 0 1,0 0-1,0 0 0,0-1 1,0 1-1,0 0 0,-1-1 0,1 1 1,0 0-1,0-1 0,0 1 1,0-1-1,0 0 0,-1 1 1,1-1-1,0 0 1,156-90 52,-153 90-55,-1 0 1,0 0 0,1 0-1,-1 0 1,1 1-1,-1-1 1,1 1-1,-1 0 1,1 0-1,-1 0 1,1 1 0,-1-1-1,1 1 1,-1 0-1,1 0 1,-1 0-1,0 0 1,0 1-1,1-1 1,-1 1 0,0 0-1,0 0 1,-1 0-1,1 0 1,0 0-1,-1 1 1,1-1-1,-1 1 1,0 0 0,0 0-1,0 0 1,0 0-1,1 2 3,3 7 2,-1 0-1,0 1 0,-1-1 1,-1 1-1,0 0 1,0 0-1,-1 0 1,-1 3-2,2 8 57,-14-152 1610,7 98-1609,-1 0-1,-1 0 1,-1 1 0,-7-13-58,11 32-46,10 20-9,-1 0 29,2 0 18,-1 0-1,1 0 1,1-1-1,0 0 1,0-1-1,1 0 1,0-1-1,0 0 1,2 1 8,-1-4-4,1 1 0,-1-2 0,1 0 0,0 0 0,0-1 0,0-1 0,0 0 0,1 0 0,-1-2 0,0 1 1,0-1-1,0-1 0,0 0 0,0-1 0,0 0 0,-1-1 0,1 0 0,-1-1 0,0 0 0,0-1 0,-1 0 0,1-1 0,-1-1 4,1 1 7,-1-1-1,0 0 0,0-1 0,-1 0 1,0 0-1,-1-1 0,0 0 1,0-1-7,-5 7 5,-1 0 1,1 0 0,-1 0 0,0 0 0,0 0 0,-1 0 0,1-1 0,-1 1 0,0-1 0,0 1 0,0-1-1,-1 1 1,0-1 0,0 0 0,0 1 0,0-1 0,-1 1 0,1-1 0,-1 1 0,0-1 0,-1 1-1,1 0 1,-1-1 0,0 0-6,1 4-1,1 0-1,-1 0 1,1 0-1,-1 0 1,0 0-1,1 0 1,-1 0-1,0 0 0,0 0 1,1 0-1,-1 0 1,0 1-1,0-1 1,0 0-1,0 1 1,0-1-1,0 0 1,0 1-1,-1 0 1,1-1-1,0 1 1,0-1-1,0 1 0,0 0 1,0 0-1,-1 0 1,1 0-1,0 0 1,0 0-1,0 0 1,-1 0-1,1 0 1,0 1-1,0-1 1,0 0-1,0 1 1,0-1-1,-1 1 0,1-1 1,0 1-1,0 0 1,0-1-1,0 1 1,1 0-1,-1 0 1,0-1-1,0 1 1,0 0-1,0 1 2,-37 48-113,31-38 102,2 0 0,-1 1-1,1-1 1,1 1 0,0 0 0,1 0-1,1 0 1,0 0 0,0 1-1,1-1 1,1 1 0,0-1 0,2 8 11,-2-19-3,0 0 1,0 0-1,0 0 0,1 0 1,-1 0-1,0-1 1,1 1-1,0 0 1,-1 0-1,1-1 1,0 1-1,0 0 1,0-1-1,0 1 1,0 0-1,0-1 1,0 0-1,1 1 1,-1-1-1,1 0 1,-1 1-1,1-1 1,-1 0-1,1 0 1,-1 0-1,1-1 1,0 1-1,0 0 1,-1-1-1,1 1 1,0-1-1,0 1 1,0-1-1,0 0 0,0 0 1,-1 0-1,1 0 1,0 0-1,0 0 1,0 0-1,0-1 1,0 1-1,0-1 1,1 0 2,13-9 0,-1 0-1,1-1 1,-2-1 0,0 0-1,0-1 1,-2 0 0,1-1-1,-2-1 1,0 0 0,0-1 0,-2 0-1,0 0 1,0-1 0,2-9 0,-11 26 0,30-59 35,-2-1 0,-3-2 1,-2 0-1,-3-1 0,-3-1 0,-3-1 1,-1-14-36,-14-14-12,-8 94-27,-22 81-61,22-51 108,1 1 0,2 0 0,1 0 1,1 0-1,2 1 0,1-1 0,2 1 0,1 0 0,2-1 1,0 0-1,3 0 0,0 0 0,3-1 0,0 0 1,12 23-9,50 62 53,-48-73 6,-24-42-57,-1-1 1,1 1 0,-1 0 0,1 0-1,-1 0 1,0-1 0,1 1 0,-1 0 0,0-1-1,0 1 1,0-1 0,1 1 0,-1-1-1,0 1 1,0-1 0,0 1 0,0-1 0,0 0-1,0 0 1,0 1 0,0-1 0,0 0-1,0 0 1,0 0 0,0 0 0,0 0-1,0 0 1,0 0 0,0-1 0,0 1 0,0 0-1,0 0 1,0-1 0,0 1 0,0-1-1,1 1 1,-1-1 0,-1 0-3,-7-3-27,0 0-1,0-1 1,0 0-1,1 0 1,0-1 0,0 0-1,0-1 1,1 1-1,0-2 1,0 1 0,-2-4 27,4 6-27,-10-12-39,1 0 1,1-1-1,1 0 0,0-1 0,1 0 1,1-1-1,1 0 0,0-2 66,8 20-1,1 2-3,-1-1 0,0 0-1,1 1 1,-1-1 0,1 0-1,-1 0 1,1 0 0,-1 0-1,1 1 1,0-1 0,-1 0-1,1 0 1,0 0-1,0 0 1,0 0 0,0 0-1,0 0 1,0 0 0,0 0-1,0 0 1,0 0 0,0 0-1,0 1 1,0-1 0,1 0-1,-1 0 1,0 0-1,1 0 1,-1 0 0,1 0-1,-1 1 1,1-1 0,-1 0-1,1 0 1,0 1 0,-1-1-1,1 0 1,0 1 0,-1-1-1,1 1 1,0-1-1,0 1 1,0-1 0,-1 1-1,1-1 1,1 1 4,92 17-1086,19-15-4976,-53-17 1664</inkml:trace>
  <inkml:trace contextRef="#ctx0" brushRef="#br0" timeOffset="55482.484">20735 405 9338,'-87'114'4999,"79"-102"-4769,0 2 1,1-1-1,0 1 1,1 0 0,1 0-1,0 0 1,1 1-1,1 0 1,0 0 0,1 0-1,0 0 1,1 15-231,1-26 26,0-1 1,0 1 0,0 0-1,0-1 1,1 1-1,0 0 1,-1-1 0,1 1-1,0 0 1,1-1 0,-1 1-1,1-1 1,-1 0 0,1 1-1,0-1 1,0 0 0,1 0-1,-1 0 1,1-1-1,-1 1 1,1-1 0,0 1-1,0-1 1,0 0 0,0 0-1,0 0 1,1 0 0,-1 0-1,0-1 1,1 0-1,0 0 1,-1 0 0,1 0-1,-1 0 1,1-1 0,0 1-1,0-1 1,-1 0 0,1 0-1,3-1-26,0 0 23,0 0-1,-1-1 0,1 0 1,0 0-1,-1-1 1,0 1-1,1-2 1,-1 1-1,0 0 0,-1-1 1,1 0-1,-1-1 1,1 1-1,-1-1 1,-1 0-1,1 0 0,-1-1 1,0 1-1,0-1 1,0 0-1,1-3-22,3-6 57,-2 0-1,1 0 1,-2 0-1,0-1 1,-1 0-1,0 0 1,-2 0-1,2-14-56,-3 8 43,0 0 0,-1-1 0,-2 1 0,0 0 0,-1 0 0,-1 0 0,-2-4-43,6 23-17,-1 0-1,0 0 1,1 0 0,-1 1-1,0-1 1,0 0-1,0 0 1,-1 1-1,1-1 1,-1 1-1,1-1 1,-1 1-1,0-1 1,0 1-1,0 0 1,0 0-1,-1 0 1,1 0-1,0 1 1,-1-1-1,1 0 1,-1 1-1,0 0 1,1-1-1,-1 1 1,0 1-1,0-1 1,0 0-1,0 0 1,1 1-1,-1 0 1,0 0-1,0 0 1,0 0-1,0 0 1,0 0-1,0 1 1,0-1-1,0 1 1,0 0-1,0 0 1,1 0-1,-2 1 18,-20 24-1870,25 10-3941,9-21 1260</inkml:trace>
  <inkml:trace contextRef="#ctx0" brushRef="#br0" timeOffset="55483.484">21087 651 8578,'17'12'2584,"18"-20"641,12 2-2169,17-11-552,0-1-120,8-1 153,-8 3-641,5-15-3233,-24-3 1040</inkml:trace>
  <inkml:trace contextRef="#ctx0" brushRef="#br0" timeOffset="55942.48">19777 2074 9394,'-3'3'275,"1"1"-1,0-1 1,0 1 0,0 0-1,1 0 1,-1 0-1,1-1 1,0 2 0,0-1-1,0 0 1,1 0 0,-1 0-1,1 0 1,0 0 0,0 0-1,1 1 1,-1-1 0,1 0-1,0 0 1,0 0-1,0 0 1,1 0 0,0 1-275,-1-2 16,0-1 0,-1 0 1,1 0-1,0 0 0,1 0 0,-1 0 1,0 0-1,1 0 0,-1 0 1,1-1-1,-1 1 0,1 0 0,0-1 1,0 1-1,0-1 0,-1 0 0,1 0 1,1 1-1,-1-2 0,0 1 1,0 0-1,0 0 0,0 0 0,1-1 1,-1 0-1,0 1 0,1-1 1,-1 0-1,0 0 0,1 0 0,-1 0 1,0 0-1,1-1 0,-1 1 0,0-1 1,0 0-1,0 1 0,1-1 1,-1 0-1,0 0 0,1-1-16,14-10 90,-1 0 0,0-1 0,-1 0-1,-1-1 1,0-1 0,6-9-90,-16 20 19,32-39 149,-3-1 0,-1-2 1,-2-1-1,-3-1 0,12-30-168,-24 49 82,-2-1 0,-1 0 0,-2-1 1,0 0-1,-3-1 0,0 0 0,1-30-82,-7 58 15,-1 1-1,1 1 0,-1-1-1,1 0 1,-1 1 0,0-1-1,0 0 1,0 0 0,0 1-1,0-1 1,-1 0 0,1 1-1,-1-1 1,0 0 0,0 1-1,0-1 1,0 1 0,0-1 0,-1 1-1,1 0 1,-1-1 0,1 1-1,-1 0 1,0 0 0,0 0-1,0 0-13,0 2 11,0 1-1,0-1 0,-1 0 1,1 1-1,0-1 1,0 1-1,0 0 0,0 0 1,0-1-1,0 1 0,0 1 1,0-1-1,0 0 1,1 0-1,-1 1 0,0-1 1,1 1-1,-1 0 0,1-1 1,-1 1-1,1 0 0,0 0 1,0 0-1,0 0 1,0 0-1,0 0 0,0 2-10,-3 1 20,-18 35 22,2 1 0,1 1 0,2 1-1,2 0 1,2 1 0,2 0-1,1 4-41,5-22 48,1 0-1,1 1 1,2 0-1,0 0 1,2 4-48,0-21 20,0 0 1,0-1 0,1 1-1,0-1 1,1 1-1,0-1 1,1 0-1,0 0 1,0 0 0,1 0-1,0-1 1,1 0-1,0 0 1,3 4-21,-5-10-13,0 1 0,1-1 1,-1 0-1,0 0 0,1-1 0,0 1 1,-1-1-1,1 0 0,0 0 0,0-1 0,-1 1 1,1-1-1,0 0 0,0 0 0,0-1 1,0 0-1,-1 1 0,1-2 0,0 1 1,-1 0-1,5-3 13,-3 2-345,0-1 1,0 0-1,-1-1 0,1 1 1,-1-1-1,0 0 0,0-1 1,0 1-1,0-1 1,-1 0-1,3-3 345,0-1-738,28-28-2698</inkml:trace>
  <inkml:trace contextRef="#ctx0" brushRef="#br0" timeOffset="56773.502">20634 1057 10082,'-93'253'5835,"69"-153"-4823,3 1 0,1 36-1012,16-87 268,2 0-1,3 0 1,2 0 0,2 0-1,2-1 1,4 9-268,-9-48 11,5 21 16,-1-1 0,-2 1 0,-1 0 0,-1 0 0,-2 1 0,-1 7-27,1-38-13,1 0 0,-1 0 0,0-1 0,0 1-1,0 0 1,0 0 0,1 0 0,-1 0 0,0 0 0,-1 0-1,1 0 1,0 0 0,0 0 0,0 0 0,0 0 0,-1 0-1,1 0 1,0-1 0,-1 1 0,1 0 0,-1 0 0,1 0-1,-1-1 1,1 1 0,-1 0 0,0 0 0,1-1 0,-1 1-1,0-1 1,0 1 0,1 0 0,-1-1 0,0 1 0,0-1-1,0 0 1,0 1 0,0-1 0,1 0 0,-1 0 0,0 1-1,0-1 1,0 0 0,0 0 0,0 0 0,0 0 0,0 0 0,0 0-1,0 0 1,0 0 0,0-1 0,0 1 0,0 0 0,1-1-1,-1 1 1,0 0 0,0-1 0,0 1 0,0-1 0,1 1-1,-1-1 1,0 0 0,0 1 0,1-1 0,-1 0 0,1 1-1,-1-1 1,0 0 0,1 0 0,0 0 0,-1 0 13,-11-18-414,2-1 1,0-1 0,1 0 0,1 0 0,1 0-1,1-1 1,-2-15 413,-11-139-1376,18 168 1376,0 1 0,0-1 0,1 1 0,0-1 0,0 0 0,1 1 0,0-1 0,0 1 0,1-1 0,0 1 0,0 0 0,1-1 0,0 1 0,0 0 0,1 1 1,0-1-1,0 1 0,0-1 0,1 1 0,0 1 0,0-1 0,0 1 0,1 0 0,0 0 0,0 0 0,0 1 0,1 0 0,-1 0 0,8-3 0,73-27 152,-67 22-141,0-1 0,0-2 1,-2 0-1,1-1 0,-2 0 0,0-1 0,-2-1 0,5-6-11,5-16 16,-1 0-1,-2-1 0,-2-1 0,-2-1 1,-1 0-1,-3-2 0,-1 0 0,-2 0 0,-3-1 1,1-18-16,-10 15 13,1 49-13,0-1 1,1 1 0,-1 0-1,0-1 1,0 1-1,0 0 1,0-1 0,0 1-1,0 0 1,0 0 0,0-1-1,0 1 1,0 0-1,0-1 1,0 1 0,0 0-1,0-1 1,0 1-1,0 0 1,0-1 0,0 1-1,0 0 1,0-1-1,0 1 1,-1 0 0,1-1-1,0 1 1,0 0-1,0 0 1,-1-1 0,1 1-1,0 0 1,0 0-1,-1-1 1,1 1 0,0 0-1,0 0 1,-1 0 0,1 0-1,0-1 1,-1 1-1,1 0 1,0 0 0,-1 0-1,1 0 1,0 0-1,-1 0 1,1 0 0,0 0-1,-1 0 1,1 0-1,0 0 1,-1 0 0,1 0-1,0 0 1,-1 0-1,1 0 1,0 0 0,0 1-1,-1-1 1,1 0-1,0 0 1,-1 0 0,1 0-1,0 1 1,0-1-1,-1 0 1,1 0 0,0 1-1,-13 25 31,-33 102 612,7 3 0,-14 82-643,45-177 252,1 0 1,2 0 0,2 0-1,1 1 1,1-1 0,2 1-1,2-1 1,1 1 0,9 32-253,-11-62 8,0-1 1,0 1 0,1-1-1,-1 0 1,2 0 0,-1 0-1,1 0 1,-1 0 0,1-1-1,1 1 1,-1-1 0,4 2-9,-7-6-3,0 0-1,0-1 1,0 1 0,0-1 0,0 1 0,0-1 0,1 1 0,-1-1 0,0 0 0,0 0 0,1 1 0,-1-1 0,0 0 0,0 0-1,1 0 1,-1 0 0,0 0 0,0-1 0,1 1 0,-1 0 0,0-1 0,0 1 0,1-1 0,-1 1 0,0-1 0,0 1-1,0-1 1,0 0 0,0 1 0,0-1 0,0 0 0,0 0 0,0 0 0,0 0 0,-1 0 0,1 0 0,0 0 0,-1 0 0,1 0-1,0 0 1,-1-1 0,1 1 3,4-10-70,1 0-1,-2 0 1,1 0-1,-2-1 0,1 0 1,-2 0-1,1 1 1,-1-4 70,3-11-173,59-360-2336,-64 376 2586,-4 20 66,-4 25 192,2 0-1,1 0 1,2 0-1,1 1 1,2 0-1,3 25-334,-3-58 23,0-1-8,-1 1 0,1-1 1,-1 0-1,1 0 1,0 0-1,0 0 1,0 0-1,0 0 1,0 0-1,1 0 0,-1 0 1,1 0-1,-1 0 1,1 0-1,0 0 1,0 0-1,-1 0 0,1 0 1,1-1-1,-1 1 1,0 0-1,0-1 1,1 1-1,-1-1 1,1 1-1,-1-1 0,1 0 1,-1 1-1,1-1 1,0 0-1,0 0 1,0 0-1,0 0 1,-1-1-1,1 1 0,0 0 1,0-1-1,0 0 1,1 1-1,-1-1 1,0 0-1,0 0 0,0 0 1,1 0-16,5-5 20,0-1-1,0 0 1,0 0 0,-1 0 0,0-1 0,-1 0-1,1 0 1,-1-1 0,-1 0 0,1 0-1,-1 0 1,-1-1 0,1 0-20,10-17 44,80-131 183,-79 137-242,-11 22-56,-12 20 49,4-13 9,-7 26 14,1 1 1,1 0-1,2 0 1,2 0-1,2 1 1,0 5-2,7-19-11,3-28-802,5-34-2777,-5-9 474</inkml:trace>
  <inkml:trace contextRef="#ctx0" brushRef="#br0" timeOffset="57059.157">21228 1232 9186,'13'-6'1415,"70"-23"3920,-80 29-5267,1-1 1,0 1-1,-1 0 1,1 0 0,0 0-1,0 0 1,-1 0-1,1 1 1,0 0-1,-1 0 1,1 0 0,-1 0-1,1 1 1,-1-1-1,0 1 1,1 0-1,-1 0 1,0 0 0,0 0-1,0 1 1,1 1-69,1 4 43,0 1 1,-1-1-1,0 1 1,0 0-1,-1 1 1,0-1-1,0 1 1,-1-1-1,-1 1 1,0 0-1,0-1 1,-1 1 0,0 0-1,0 0 1,-1-1-1,-1 1 1,1 0-1,-2-1 1,1 1-1,-1-1 1,-1 0-1,-2 5-43,-71 220 1483,53-126-700,24-106-779,0 0 0,0 1 1,1-1-1,-1 0 0,1 0 0,0 1 0,-1-1 0,1 0 1,0 0-1,0 0 0,1 0 0,-1 0 0,0 0 0,1 0 0,-1 0 1,1-1-1,-1 1 0,1-1 0,0 1 0,0-1 0,0 1 1,0-1-1,0 0 0,0 0 0,0 0 0,0 0 0,0 0 1,0-1-1,1 1 0,-1-1 0,0 1 0,0-1 0,1 0 1,-1 0-1,0 0 0,1 0 0,-1 0 0,0 0 0,1-1 0,-1 1 1,0-1-1,1 0-4,14-2-82,0-1 0,-1-1 1,1 0-1,-1-1 0,0-1 0,0 0 1,-1-2-1,0 1 0,0-2 0,0-1 82,-9 5-583,1 0 0,-1-1 0,0 0-1,0-1 1,-1 1 0,0-1 0,0 0-1,-1 0 1,1-4 583,15-36-4121</inkml:trace>
  <inkml:trace contextRef="#ctx0" brushRef="#br0" timeOffset="57391.811">21278 1662 8842,'-5'3'2897,"8"-1"375,13-1-2200,5-4-776,14-23-63,-1 21-89,10-27-88,-9-2-392,18-9-3049,-12 20 768</inkml:trace>
  <inkml:trace contextRef="#ctx0" brushRef="#br0" timeOffset="57392.811">21717 1298 9306,'-13'50'2553,"6"-12"799,7 4-2504,4 0-439,8 9-9,4-7-208,0-3-48,-1-11-384,-6-7-2185,-1-21-1008,-6-27-728</inkml:trace>
  <inkml:trace contextRef="#ctx0" brushRef="#br0" timeOffset="58133.331">21893 1348 10330,'43'32'5439,"-38"-29"-5418,1 0 0,-1-1 0,1 0 0,0 0 1,0-1-1,0 1 0,0-1 0,0-1 0,0 1 0,0-1 0,0 0 0,0 0 1,0-1-1,0 0 0,0 0 0,0 0 0,0-1 0,0 0 0,-1 0 0,1 0-21,0-1 25,0-1-1,0 1 1,0-1-1,-1-1 1,0 1-1,0-1 1,0 1 0,0-1-1,-1-1 1,0 1-1,0-1 1,0 1-1,-1-1 1,0 0-1,0-1 1,1-3-25,-4 10 1,-1 1 1,1-1 0,-1 0 0,1 0 0,-1 0-1,1 0 1,-1 0 0,1 0 0,-1 0 0,1 0-1,0 0 1,-1 0 0,1 0 0,-1 0 0,1 0 0,-1-1-1,1 1 1,-1 0 0,1 0 0,0 0 0,-1-1-1,1 1 1,-1 0 0,1 0 0,0-1 0,-1 1-1,1 0 1,0-1 0,-1 1 0,1 0 0,0-1 0,0 1-1,-1-1 1,1 1 0,0 0 0,0-1 0,0 1-1,0-1 1,0 1-2,-8 14 103,0 1 0,2 0 0,0 1 1,1 0-1,0 0 0,1 0 0,-1 16-103,4-30 37,0 1 0,0 0 1,0 0-1,1-1 0,-1 1 1,1 0-1,0 0 0,0 0 0,0 0 1,0-1-1,1 1 0,-1 0 1,1 0-1,-1 0 0,1-1 1,0 1-1,0 0 0,0-1 1,1 1-1,-1-1 0,0 1 0,1-1 1,0 1-1,0-1 0,-1 0 1,1 0-1,1 0 0,-1 0 1,0 0-1,0-1 0,1 1 0,-1-1 1,1 1-1,-1-1 0,1 0 1,-1 0-1,1 0 0,0 0-37,5-3 21,1 0-1,-1 0 1,0-1 0,0 0-1,0 0 1,-1 0-1,1-1 1,-1-1-1,0 1 1,0-1-1,0 0 1,-1-1-1,0 0 1,4-4-21,-7 7 7,19-16 4,-2-1 1,0-1-1,-1-1 0,-1 0 1,-1-2-1,7-12-11,-10 10-361,-1 1 0,-1-2 0,-1 1 0,-1-2 0,-2 1 0,-1-1 0,1-8 361,-9 32-705,-2 23 675,-1-2 87,-3 16 423,2 0 0,1 1 0,1-1-1,2 23-479,1-53 43,0-1-1,-1 0 0,1 1 1,0-1-1,0 1 0,1-1 1,-1 1-1,0-1 0,1 0 0,-1 1 1,1-1-1,0 0 0,0 1 1,0-1-1,0 0 0,0 0 1,0 0-1,1 0 0,-1 0 1,1 0-1,0 0 0,-1 0 0,1-1 1,0 1-1,0-1 0,0 1 1,0-1-1,0 0 0,0 1 1,0-1-1,1 0 0,-1 0-42,5-2 15,-1 1-1,1-1 1,-1 0-1,1-1 1,-1 0-1,0 0 1,0 0-1,0-1 1,0 1 0,0-1-1,-1-1 1,1 1-1,-1-1 1,0 0-1,0 0 1,0-1-1,-1 1 1,1-1 0,-1 0-1,0 0 1,-1-1-1,1 0-14,12-23-67,-1 0 0,-1-1-1,-2 0 1,-1-1 0,-1 0 0,-2-1 0,-1 0-1,-2 0 1,-1-1 0,-1 1 0,-2-7 67,-1 38-13,5-117-1297,-10 101 558,0 45 762,-2 58 665,5 0 1,3 0 0,5 15-676,-5-77 112,2 0 1,0 0 0,2-1-1,0 0 1,2 0 0,0 0 0,2-1-1,10 19-112,-11-19 80,-9-22-103,1 0 1,0-1 0,0 1-1,0 0 1,0 0 0,-1 0-1,1 0 1,0 0 0,0 0-1,0 0 1,-1 0 0,1 0-1,0 0 1,0 0 0,0 0-1,0 0 1,-1 0 0,1 0-1,0 1 1,0-1 0,0 0-1,0 0 1,-1 0 0,1 0-1,0 0 1,0 0-1,0 0 1,0 0 0,0 1-1,-1-1 1,1 0 0,0 0-1,0 0 1,0 0 0,0 0-1,0 1 1,0-1 0,0 0 22,-150-139-7062,22 17 8353,106 92-80,21 28-1166,1 1 0,0-1 0,0 1 0,0 0 0,0-1 0,0 1 0,0-1 0,0 1 0,0-1 0,1 1 0,-1-1 0,1 1 0,-1 0 0,1-1 0,-1 1-1,1 0 1,0-1 0,0 1 0,-1 0 0,1 0 0,0 0 0,0 0 0,0 0 0,0 0 0,1 0 0,-1 0 0,0 0 0,0 0 0,0 0 0,1 1 0,-1-1 0,0 0 0,1 1 0,-1 0 0,1-1 0,-1 1 0,1 0 0,-1-1 0,0 1 0,1 0 0,-1 0-1,1 0 1,-1 0 0,1 1 0,0-1-45,1-1 56,191-28 1480,-85 15-1757,-4-6-3318,-62 7 755</inkml:trace>
  <inkml:trace contextRef="#ctx0" brushRef="#br0" timeOffset="60165.522">20438 2503 9826,'-2'-3'175,"2"3"-34,-1-1 0,0 1 0,0-1 0,1 0 1,-1 1-1,0-1 0,1 0 0,-1 1 0,1-1 0,-1 0 0,1 0 0,-1 0 0,1 1 0,-1-1 0,1 0 0,0 0 0,0 0 1,-1 0-1,1 0 0,0 0 0,0 0 0,0 0 0,0 0 0,0 1 0,0-1 0,0 0 0,0 0 0,0 0 0,1 0 0,-1 0 0,0 0 1,1 0-1,-1 0 0,0 1 0,1-1 0,-1 0 0,1 0 0,0 0 0,-1 1 0,1-1 0,-1 0 0,1 1 0,0-1 0,0 1 1,-1-1-1,1 1 0,0-1 0,0 1 0,0-1 0,-1 1 0,1 0 0,1-1-141,19-6 210,1 0 1,0 2-1,0 1 1,0 0-1,0 2 0,1 0 1,11 2-211,25-3 158,329-25 30,-300 17-180,0-3 0,-1-5 0,0-3 0,51-21-8,101-55 39,62-43-39,205-89 97,-426 196 55,1 4 0,1 3-1,1 4 1,1 3 0,41-2-152,-123 22 46,1-1 0,-1 0 0,1 0 0,0 0 0,-1 0 0,1 0 0,-1 0 0,0-1 0,1 1 0,-1-1 0,0 1 0,0-1 0,0 0 0,0 0 0,0 0 0,-1 0 0,1 0 0,-1 0 0,1-1 0,-1 1 0,0-1 0,1 1 0,-1-1 0,-1 1 0,1-1 0,0 1 0,-1-1 0,1 0 0,-1 1 0,0-1 0,1 0 0,-2 0 0,1 1 0,0-1 0,-1-2-46,-17-96 1156,-20-7-796,35 81-355,1 0 0,1-1-1,1 1 1,2 0 0,2-11-5,0-5 4,17-311-11,-19 291 1,-3 0 0,-3-1 1,-8-30 5,8 70-26,-1 0 0,-1 1 0,-1 0 1,-1 0-1,-1 1 0,-1 0 1,-1 0-1,-1 1 0,-1 1 1,-8-11 25,15 21-7,-1 1 0,1 0 0,-1 0 0,-1 0 0,0 1 0,0 0 0,-1 1 0,0 0 0,0 0 1,0 1-1,-1 0 0,0 0 0,0 1 0,-1 1 0,1 0 0,-1 0 0,0 1 0,0 0 0,0 1 1,0 0-1,-1 1 0,1 0 0,-7 1 7,-114 14-27,-176-41-130,-45 35 41,-116 25 126,-16-21-10,-65-25 10,-36-1-149,-62 4-281,-71 25 231,-6 19 218,27-20 34,95-43-54,539 24-8,-574-39 11,470 39-22,1 6 0,-68 14 10,-234 47 0,77-26 38,384-35-39,7-2 0,0 1 0,0-1 0,-1 1 0,1 0 0,0 0 0,0 0 0,0 0-1,-1 0 1,1 0 0,0 0 0,0 0 0,0 0 0,0 1 0,-1-1 0,1 0 0,0 1 0,0-1-1,0 1 1,0-1 0,0 1 0,0 0 0,0-1 0,0 1 0,0 0 0,0 0 0,0-1 0,1 1-1,-1 0 1,0 0 0,0 0 0,1 0 0,-1 0 0,1 0 0,-1 0 0,1 0 0,-1 1 1,33 129-119,-17-73 105,-3 2 0,-3 0 0,-2 0 0,-2 8 14,-20 258-3,-21 82-5,25-189 10,10 32-2,4-184-8,3 0 0,13 59 8,-17-112-7,1 1 0,0-1 1,2 1-1,-1-1 0,2 0 1,0-1-1,0 1 0,2-1 1,-1 0-1,2-1 0,0 0 1,0 0-1,10 9 7,117 89-60,-99-71-103,-28-29 62,0 0 1,0 0-1,1-1 1,0-1-1,1 0 1,-1 0-1,5 2 101,11 0-61,0-1 0,0-1 0,1-2 0,0 0 1,0-2-1,1 0 0,-1-2 0,1-2 0,14-1 61,19-2-68,-1-3-1,0-2 1,54-16 68,-61 13-22,369-65-47,-266 59 28,100 4 41,-202 11-4,435-7-6,-283 4 32,40-13-22,-225 16 1,63-6-3,1-4 0,-2-4 0,0-3 0,28-13 2,-34 3 1,-3-3-1,0-3 1,-2-4 0,25-20-1,358-234 26,-385 246-6,3 3-1,38-16-19,-99 54-3,0 1 1,0 0 0,0 1-1,0 1 1,1 0-1,0 0 1,-1 1-1,1 1 1,0 0-1,0 1 1,0 0-1,0 1 1,9 1 2,-19 0 0,-1 0 0,1 0 0,-1 0-1,1 0 1,-1 0 0,0 0 0,0 1 0,0-1 0,0 1 0,0-1 0,-1 1-1,1 0 1,-1 0 0,0-1 0,0 1 0,0 0 0,0 0 0,0 0 0,0 0-1,-1 1 1,0-1 0,1 0 0,-1 0 0,-1 0 0,1 0 0,0 0 0,-1 0-1,1 1 1,-1-1 0,0 0 0,0 0 0,0 0 0,0 9 1,-7 43 13,-1-2 0,-3 1 0,-14 35-14,-21 102 48,44-176-46,0 0 0,2 0 0,0 0 0,0 0 0,2 0 0,-1 0 0,2 0 0,0 0 0,1 0 1,1 0-1,0-1 0,1 1 0,0-1 0,5 7-2,-3-7-4,-4-4 2,1-1 0,0 1 0,1-1 0,0 1-1,0-1 1,1-1 0,0 1 0,1-1 0,0 0-1,0 0 1,1-1 0,0 0 0,0-1 0,0 0-1,1 0 1,0 0 0,0-1 0,1-1 0,7 4 2,127-10 40,-107 5-37,0 3 1,-1 1 0,1 1 0,-2 2 0,13 7-4,56 14-26,-88-29 28,0 0 1,-1-1 0,1-1-1,0-1 1,0 0-1,0-1 1,-1 0-1,1-1 1,-1-1-1,1-1 1,-2 0-1,1-1 1,0 0-1,6-5-2,56-19 14,-60 24-13,-1 0 1,1 2-1,0 0 0,0 1 0,1 0 0,-1 2 0,1 0 1,3 1-2,162 35-12,-170-35 12,1 0-1,-1-1 1,1-1 0,-1 0 0,1-1 0,-1 0 0,0-1 0,0 0 0,-1-1 0,1-1 0,-1 0 0,3-2 0,2 0-5,23-11 6,1 1 0,0 3-1,1 1 1,1 2 0,0 2-1,3 1 0,346-12-30,-263 9 44,0-6 1,-2-5 0,0-6-1,-1-5-14,205-94-1829,-225 88-1572,-12 6-239</inkml:trace>
  <inkml:trace contextRef="#ctx0" brushRef="#br0" timeOffset="96682.745">653 5329 9498,'-10'12'472,"2"1"-1,-1 0 1,2 0 0,0 0-1,0 1 1,1 0 0,1 0 0,0 1-1,1-1 1,1 1 0,0 0-1,1 0 1,1 1-472,-23 135 69,8 44 5,16 508 108,-7-21 293,-48 51 973,-2-57 163,57-671-1599,-28 549 775,27-541-792,0 0 0,0 0 0,1 1 0,1-1-1,0 0 1,1 0 0,0 0 0,1 0 0,1 0-1,0 0 1,1-1 0,0 0 0,1 0 0,0 0-1,1-1 1,0 1 0,0-2 0,2 1 0,-1-1-1,7 6 6,9-3-16,0-1-1,1-1 1,0-1-1,0-1 1,1-2-1,0 0 0,21 2 17,-23-4-2,546 93-9,-497-87 11,271 31 13,21-8 19,45-5-18,29 9-40,57 0-48,46 14 96,58 50 28,28 4-46,8-47-127,-23-51-5,17-40 137,3 11 77,38 22-33,8-10-61,-349-11-103,14-16 111,168-54-93,-397 67 88,476-83 39,-42 48-8,-24 26-4,-73 12 17,30-26-82,-389 32 59,1 4-1,0 4 0,0 5 1,44 6-16,147 20 84,-184-15-76,-98-9-15,0 0 0,0-1 1,0 1-1,0-1 0,0 0 1,0 1-1,0-1 0,0-1 1,0 1-1,0 0 0,0-1 1,0 0-1,0 0 0,0 1 1,0-2-1,0 1 0,-1 0 1,1-1-1,0 1 0,-1-1 1,1 0-1,1-1 7,4-10-4,-1 0 0,0-1 0,-1 0 1,0 0-1,-1 0 0,-1-1 0,0 0 0,-1 1 1,-1-1-1,0 0 0,-1-5 4,4-13 1,20-153-3,13-79-7,16-19 9,44-80 29,35-10 26,-84 242 2,25-118-57,5-13-22,-78 262 27,0-1 0,-1 0 1,1 0-1,-1 1 0,0-1 1,1 0-1,-1 0 0,0 0 1,0 0-1,0 0 0,-1 1 1,1-1-1,0 0 0,-1 0 1,1 0-1,-1 1 0,1-1 1,-1 0-1,0 0 0,0 1 1,0-1-1,0 1 0,0-1 1,0 1-1,0-1 0,0 1 1,-1 0-1,1-1 0,0 1 1,-1 0-1,1 0 0,-1 0 1,0 0-1,1 0 0,-1 0 1,0 1-1,1-1 0,-1 1 1,0-1-1,0 1 0,0-1 1,1 1-1,-1 0 0,-2 0-5,-69-8 43,71 7-60,0 0 1,0 0-1,1-1 1,-1 1-1,1-1 0,-1 1 1,1-1-1,0 1 1,-1-1-1,1 0 1,0 0-1,0 1 0,0-1 1,0 0-1,1 0 1,-1 0-1,0 0 0,1 0 1,0 0-1,-1 0 1,1 0-1,0 0 0,0 0 1,0-1-1,0 1 1,1-1 16,-1 1-6,0-57-173,3 0 1,2 1 0,13-55 178,62-215 71,-44 199 55,-24 85-77,-2 0-1,-2 0 1,-2-1 0,-1-20-49,-4 51 48,-1 0 0,-1 0 0,-1-1 0,0 1 1,0 0-1,-2 0 0,0 1 0,0-1 0,-1 1 0,-1 0 1,0 0-1,-1 0 0,0 1 0,-1 0 0,0 1 0,-1-1 1,0 2-1,-1-1 0,0 1 0,-1 1 0,0 0 0,0 0 1,-1 1-1,0 1 0,-1 0 0,0 0 0,-3 0-48,-11 1 129,-1 0 0,0 2 0,-1 2 0,1 0 0,0 2 0,-1 1 0,1 1 0,0 1-1,-10 4-128,-96 5 64,-27-14-129,0-7-1,-45-13 66,55 6 30,-263-22 5,-55-1-35,-32 1 41,-38 1-32,-51 6-85,-61 16 18,-47 25-114,-82 5-315,-59-7-83,-87 6 402,-18 13 178,-20 7-8,15-20-32,1-36 38,45-10 8,7 34-275,507 13-375,-125 1-3564,157-17 898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28.03.2022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5267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9328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83162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644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8891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28404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6559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18718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5994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6140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0157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1557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28.03.2022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28.03.2022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28.03.2022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28.03.2022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28.03.2022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28.03.2022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28.03.2022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28.03.2022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28.03.2022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28.03.2022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28.03.2022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28.03.2022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customXml" Target="../ink/ink2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23.xml"/><Relationship Id="rId7" Type="http://schemas.openxmlformats.org/officeDocument/2006/relationships/customXml" Target="../ink/ink25.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customXml" Target="../ink/ink2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31.xml"/><Relationship Id="rId3" Type="http://schemas.openxmlformats.org/officeDocument/2006/relationships/customXml" Target="../ink/ink26.xml"/><Relationship Id="rId7" Type="http://schemas.openxmlformats.org/officeDocument/2006/relationships/customXml" Target="../ink/ink28.xml"/><Relationship Id="rId12" Type="http://schemas.openxmlformats.org/officeDocument/2006/relationships/image" Target="../media/image28.png"/><Relationship Id="rId2" Type="http://schemas.openxmlformats.org/officeDocument/2006/relationships/image" Target="../media/image410.png"/><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customXml" Target="../ink/ink30.xml"/><Relationship Id="rId5" Type="http://schemas.openxmlformats.org/officeDocument/2006/relationships/customXml" Target="../ink/ink27.xml"/><Relationship Id="rId15" Type="http://schemas.openxmlformats.org/officeDocument/2006/relationships/customXml" Target="../ink/ink32.xm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customXml" Target="../ink/ink29.xml"/><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customXml" Target="../ink/ink36.xml"/><Relationship Id="rId13" Type="http://schemas.openxmlformats.org/officeDocument/2006/relationships/image" Target="../media/image36.png"/><Relationship Id="rId3" Type="http://schemas.openxmlformats.org/officeDocument/2006/relationships/image" Target="../media/image60.png"/><Relationship Id="rId7" Type="http://schemas.openxmlformats.org/officeDocument/2006/relationships/image" Target="../media/image33.png"/><Relationship Id="rId12" Type="http://schemas.openxmlformats.org/officeDocument/2006/relationships/customXml" Target="../ink/ink3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35.xml"/><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customXml" Target="../ink/ink37.xml"/><Relationship Id="rId4" Type="http://schemas.openxmlformats.org/officeDocument/2006/relationships/customXml" Target="../ink/ink34.xml"/><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13" Type="http://schemas.openxmlformats.org/officeDocument/2006/relationships/image" Target="../media/image38.png"/><Relationship Id="rId3" Type="http://schemas.openxmlformats.org/officeDocument/2006/relationships/image" Target="NULL"/><Relationship Id="rId12" Type="http://schemas.openxmlformats.org/officeDocument/2006/relationships/customXml" Target="../ink/ink40.xml"/><Relationship Id="rId2" Type="http://schemas.openxmlformats.org/officeDocument/2006/relationships/notesSlide" Target="../notesSlides/notesSlide5.xml"/><Relationship Id="rId1" Type="http://schemas.openxmlformats.org/officeDocument/2006/relationships/slideLayout" Target="../slideLayouts/slideLayout7.xml"/><Relationship Id="rId11" Type="http://schemas.openxmlformats.org/officeDocument/2006/relationships/image" Target="../media/image37.png"/><Relationship Id="rId10" Type="http://schemas.openxmlformats.org/officeDocument/2006/relationships/customXml" Target="../ink/ink39.xml"/><Relationship Id="rId4" Type="http://schemas.openxmlformats.org/officeDocument/2006/relationships/image" Target="NULL"/><Relationship Id="rId9"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ustomXml" Target="../ink/ink42.xml"/><Relationship Id="rId5" Type="http://schemas.openxmlformats.org/officeDocument/2006/relationships/image" Target="../media/image39.png"/><Relationship Id="rId4" Type="http://schemas.openxmlformats.org/officeDocument/2006/relationships/customXml" Target="../ink/ink41.xml"/></Relationships>
</file>

<file path=ppt/slides/_rels/slide17.xml.rels><?xml version="1.0" encoding="UTF-8" standalone="yes"?>
<Relationships xmlns="http://schemas.openxmlformats.org/package/2006/relationships"><Relationship Id="rId8" Type="http://schemas.openxmlformats.org/officeDocument/2006/relationships/customXml" Target="../ink/ink45.xml"/><Relationship Id="rId3" Type="http://schemas.openxmlformats.org/officeDocument/2006/relationships/image" Target="NULL"/><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44.xml"/><Relationship Id="rId11" Type="http://schemas.openxmlformats.org/officeDocument/2006/relationships/image" Target="../media/image44.png"/><Relationship Id="rId5" Type="http://schemas.openxmlformats.org/officeDocument/2006/relationships/image" Target="../media/image41.png"/><Relationship Id="rId10" Type="http://schemas.openxmlformats.org/officeDocument/2006/relationships/customXml" Target="../ink/ink46.xml"/><Relationship Id="rId4" Type="http://schemas.openxmlformats.org/officeDocument/2006/relationships/customXml" Target="../ink/ink43.xml"/><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customXml" Target="../ink/ink47.xm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customXml" Target="../ink/ink48.xml"/><Relationship Id="rId7" Type="http://schemas.openxmlformats.org/officeDocument/2006/relationships/customXml" Target="../ink/ink50.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customXml" Target="../ink/ink49.xml"/><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customXml" Target="../ink/ink5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4.png"/><Relationship Id="rId2" Type="http://schemas.openxmlformats.org/officeDocument/2006/relationships/image" Target="../media/image610.png"/><Relationship Id="rId1" Type="http://schemas.openxmlformats.org/officeDocument/2006/relationships/slideLayout" Target="../slideLayouts/slideLayout1.xml"/><Relationship Id="rId6" Type="http://schemas.openxmlformats.org/officeDocument/2006/relationships/image" Target="../media/image112.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3.png"/><Relationship Id="rId4" Type="http://schemas.openxmlformats.org/officeDocument/2006/relationships/image" Target="../media/image111.png"/><Relationship Id="rId9" Type="http://schemas.openxmlformats.org/officeDocument/2006/relationships/customXml" Target="../ink/ink4.xml"/><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ustomXml" Target="../ink/ink52.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customXml" Target="../ink/ink53.xml"/></Relationships>
</file>

<file path=ppt/slides/_rels/slide22.xml.rels><?xml version="1.0" encoding="UTF-8" standalone="yes"?>
<Relationships xmlns="http://schemas.openxmlformats.org/package/2006/relationships"><Relationship Id="rId3" Type="http://schemas.openxmlformats.org/officeDocument/2006/relationships/customXml" Target="../ink/ink5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700.png"/><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customXml" Target="../ink/ink8.xml"/><Relationship Id="rId4" Type="http://schemas.openxmlformats.org/officeDocument/2006/relationships/image" Target="../media/image1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image" Target="../media/image810.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customXml" Target="../ink/ink10.xml"/><Relationship Id="rId4" Type="http://schemas.openxmlformats.org/officeDocument/2006/relationships/image" Target="../media/image115.png"/></Relationships>
</file>

<file path=ppt/slides/_rels/slide5.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990.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customXml" Target="../ink/ink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customXml" Target="../ink/ink14.xml"/><Relationship Id="rId1" Type="http://schemas.openxmlformats.org/officeDocument/2006/relationships/slideLayout" Target="../slideLayouts/slideLayout1.xml"/><Relationship Id="rId6" Type="http://schemas.openxmlformats.org/officeDocument/2006/relationships/customXml" Target="../ink/ink16.xml"/><Relationship Id="rId5" Type="http://schemas.openxmlformats.org/officeDocument/2006/relationships/image" Target="../media/image11.png"/><Relationship Id="rId4" Type="http://schemas.openxmlformats.org/officeDocument/2006/relationships/customXml" Target="../ink/ink15.xml"/></Relationships>
</file>

<file path=ppt/slides/_rels/slide8.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customXml" Target="../ink/ink1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customXml" Target="../ink/ink2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Effiziente Bereitstellung eines privaten Gutes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205784"/>
            <a:ext cx="6076951" cy="5273429"/>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Ein privates Gut kann nur von </a:t>
            </a:r>
            <a:r>
              <a:rPr lang="de-DE" b="1" dirty="0">
                <a:latin typeface="Times New Roman" panose="02020603050405020304" pitchFamily="18" charset="0"/>
                <a:cs typeface="Times New Roman" panose="02020603050405020304" pitchFamily="18" charset="0"/>
              </a:rPr>
              <a:t>einem</a:t>
            </a:r>
            <a:r>
              <a:rPr lang="de-DE" dirty="0">
                <a:latin typeface="Times New Roman" panose="02020603050405020304" pitchFamily="18" charset="0"/>
                <a:cs typeface="Times New Roman" panose="02020603050405020304" pitchFamily="18" charset="0"/>
              </a:rPr>
              <a:t> Konsumenten zur </a:t>
            </a:r>
            <a:r>
              <a:rPr lang="de-DE" b="1" dirty="0">
                <a:latin typeface="Times New Roman" panose="02020603050405020304" pitchFamily="18" charset="0"/>
                <a:cs typeface="Times New Roman" panose="02020603050405020304" pitchFamily="18" charset="0"/>
              </a:rPr>
              <a:t>selben Zeit </a:t>
            </a:r>
            <a:r>
              <a:rPr lang="de-DE" dirty="0">
                <a:latin typeface="Times New Roman" panose="02020603050405020304" pitchFamily="18" charset="0"/>
                <a:cs typeface="Times New Roman" panose="02020603050405020304" pitchFamily="18" charset="0"/>
              </a:rPr>
              <a:t>genutzt werden und andere können vom Konsum </a:t>
            </a:r>
            <a:r>
              <a:rPr lang="de-DE" b="1" dirty="0">
                <a:latin typeface="Times New Roman" panose="02020603050405020304" pitchFamily="18" charset="0"/>
                <a:cs typeface="Times New Roman" panose="02020603050405020304" pitchFamily="18" charset="0"/>
              </a:rPr>
              <a:t>ausgeschlossen</a:t>
            </a:r>
            <a:r>
              <a:rPr lang="de-DE" dirty="0">
                <a:latin typeface="Times New Roman" panose="02020603050405020304" pitchFamily="18" charset="0"/>
                <a:cs typeface="Times New Roman" panose="02020603050405020304" pitchFamily="18" charset="0"/>
              </a:rPr>
              <a:t> werden</a:t>
            </a:r>
          </a:p>
          <a:p>
            <a:pPr marL="342900" indent="-342900">
              <a:buFont typeface="Arial" panose="020B0604020202020204" pitchFamily="34" charset="0"/>
              <a:buChar char="•"/>
            </a:pPr>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Ein privates Gut wird nur dann von einem Konsumenten A erworben werden, wenn der Nutzen der letzten produzierten Einheit bzw. die daraus abgeleitete Grenzzahlungsbereitschaft (bzw. Grenzrate der Substitution) größer gleich den Grenzkosten ist.</a:t>
            </a:r>
          </a:p>
          <a:p>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Ein weiterer Konsument B wird eine Menge dieses Gutes nur konsumieren, wenn seine Grenzzahlungsbereitschaft (bzw. Grenzrate der Substitution) mindestens so groß ist, wie die des Konsumenten A</a:t>
            </a:r>
          </a:p>
          <a:p>
            <a:pPr marL="342900" indent="-342900">
              <a:buFont typeface="Arial" panose="020B0604020202020204" pitchFamily="34" charset="0"/>
              <a:buChar char="•"/>
            </a:pPr>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Das Umgekehrte gilt dann auch aus Sicht von A bzgl. B</a:t>
            </a:r>
          </a:p>
          <a:p>
            <a:pPr marL="342900" indent="-342900">
              <a:buFont typeface="Arial" panose="020B0604020202020204" pitchFamily="34" charset="0"/>
              <a:buChar char="•"/>
            </a:pPr>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Im Gleichgewicht ergibt sich damit die Bedingung</a:t>
            </a:r>
          </a:p>
          <a:p>
            <a:endParaRPr lang="de-DE" dirty="0">
              <a:latin typeface="Times New Roman" panose="02020603050405020304" pitchFamily="18" charset="0"/>
              <a:cs typeface="Times New Roman" panose="02020603050405020304" pitchFamily="18" charset="0"/>
            </a:endParaRPr>
          </a:p>
          <a:p>
            <a:pPr algn="ctr"/>
            <a:r>
              <a:rPr lang="de-DE" dirty="0">
                <a:latin typeface="Times New Roman" panose="02020603050405020304" pitchFamily="18" charset="0"/>
                <a:cs typeface="Times New Roman" panose="02020603050405020304" pitchFamily="18" charset="0"/>
              </a:rPr>
              <a:t>GRS</a:t>
            </a:r>
            <a:r>
              <a:rPr lang="de-DE" baseline="-25000" dirty="0">
                <a:latin typeface="Times New Roman" panose="02020603050405020304" pitchFamily="18" charset="0"/>
                <a:cs typeface="Times New Roman" panose="02020603050405020304" pitchFamily="18" charset="0"/>
              </a:rPr>
              <a:t>A</a:t>
            </a:r>
            <a:r>
              <a:rPr lang="de-DE" dirty="0">
                <a:latin typeface="Times New Roman" panose="02020603050405020304" pitchFamily="18" charset="0"/>
                <a:cs typeface="Times New Roman" panose="02020603050405020304" pitchFamily="18" charset="0"/>
              </a:rPr>
              <a:t>= GRS</a:t>
            </a:r>
            <a:r>
              <a:rPr lang="de-DE" baseline="-25000" dirty="0">
                <a:latin typeface="Times New Roman" panose="02020603050405020304" pitchFamily="18" charset="0"/>
                <a:cs typeface="Times New Roman" panose="02020603050405020304" pitchFamily="18" charset="0"/>
              </a:rPr>
              <a:t>B</a:t>
            </a:r>
            <a:r>
              <a:rPr lang="de-DE" dirty="0">
                <a:latin typeface="Times New Roman" panose="02020603050405020304" pitchFamily="18" charset="0"/>
                <a:cs typeface="Times New Roman" panose="02020603050405020304" pitchFamily="18" charset="0"/>
              </a:rPr>
              <a:t>= GK</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p:sp>
        <p:nvSpPr>
          <p:cNvPr id="8" name="Rechteck 7">
            <a:extLst>
              <a:ext uri="{FF2B5EF4-FFF2-40B4-BE49-F238E27FC236}">
                <a16:creationId xmlns:a16="http://schemas.microsoft.com/office/drawing/2014/main" id="{495281F6-E3C4-48FC-9F3A-F86A779561E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02EE4F65-F12F-4045-BFED-9E23A160EA23}"/>
              </a:ext>
            </a:extLst>
          </p:cNvPr>
          <p:cNvPicPr>
            <a:picLocks noChangeAspect="1"/>
          </p:cNvPicPr>
          <p:nvPr/>
        </p:nvPicPr>
        <p:blipFill>
          <a:blip r:embed="rId2"/>
          <a:stretch>
            <a:fillRect/>
          </a:stretch>
        </p:blipFill>
        <p:spPr>
          <a:xfrm>
            <a:off x="6787959" y="552450"/>
            <a:ext cx="5384992" cy="3240686"/>
          </a:xfrm>
          <a:prstGeom prst="rect">
            <a:avLst/>
          </a:prstGeom>
        </p:spPr>
      </p:pic>
      <mc:AlternateContent xmlns:mc="http://schemas.openxmlformats.org/markup-compatibility/2006">
        <mc:Choice xmlns:p14="http://schemas.microsoft.com/office/powerpoint/2010/main" Requires="p14">
          <p:contentPart p14:bwMode="auto" r:id="rId3">
            <p14:nvContentPartPr>
              <p14:cNvPr id="52" name="Freihand 51">
                <a:extLst>
                  <a:ext uri="{FF2B5EF4-FFF2-40B4-BE49-F238E27FC236}">
                    <a16:creationId xmlns:a16="http://schemas.microsoft.com/office/drawing/2014/main" id="{32C27A63-28BC-4B7D-B68F-52987D14BE49}"/>
                  </a:ext>
                </a:extLst>
              </p14:cNvPr>
              <p14:cNvContentPartPr/>
              <p14:nvPr/>
            </p14:nvContentPartPr>
            <p14:xfrm>
              <a:off x="2044076" y="5609601"/>
              <a:ext cx="2093040" cy="635760"/>
            </p14:xfrm>
          </p:contentPart>
        </mc:Choice>
        <mc:Fallback>
          <p:pic>
            <p:nvPicPr>
              <p:cNvPr id="52" name="Freihand 51">
                <a:extLst>
                  <a:ext uri="{FF2B5EF4-FFF2-40B4-BE49-F238E27FC236}">
                    <a16:creationId xmlns:a16="http://schemas.microsoft.com/office/drawing/2014/main" id="{32C27A63-28BC-4B7D-B68F-52987D14BE49}"/>
                  </a:ext>
                </a:extLst>
              </p:cNvPr>
              <p:cNvPicPr/>
              <p:nvPr/>
            </p:nvPicPr>
            <p:blipFill>
              <a:blip r:embed="rId4"/>
              <a:stretch>
                <a:fillRect/>
              </a:stretch>
            </p:blipFill>
            <p:spPr>
              <a:xfrm>
                <a:off x="2035436" y="5600601"/>
                <a:ext cx="2110680" cy="653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3" name="Freihand 52">
                <a:extLst>
                  <a:ext uri="{FF2B5EF4-FFF2-40B4-BE49-F238E27FC236}">
                    <a16:creationId xmlns:a16="http://schemas.microsoft.com/office/drawing/2014/main" id="{9A1FA5FE-D150-4B3B-9D87-A48C91E39D38}"/>
                  </a:ext>
                </a:extLst>
              </p14:cNvPr>
              <p14:cNvContentPartPr/>
              <p14:nvPr/>
            </p14:nvContentPartPr>
            <p14:xfrm>
              <a:off x="7394036" y="519921"/>
              <a:ext cx="4348080" cy="2342880"/>
            </p14:xfrm>
          </p:contentPart>
        </mc:Choice>
        <mc:Fallback>
          <p:pic>
            <p:nvPicPr>
              <p:cNvPr id="53" name="Freihand 52">
                <a:extLst>
                  <a:ext uri="{FF2B5EF4-FFF2-40B4-BE49-F238E27FC236}">
                    <a16:creationId xmlns:a16="http://schemas.microsoft.com/office/drawing/2014/main" id="{9A1FA5FE-D150-4B3B-9D87-A48C91E39D38}"/>
                  </a:ext>
                </a:extLst>
              </p:cNvPr>
              <p:cNvPicPr/>
              <p:nvPr/>
            </p:nvPicPr>
            <p:blipFill>
              <a:blip r:embed="rId6"/>
              <a:stretch>
                <a:fillRect/>
              </a:stretch>
            </p:blipFill>
            <p:spPr>
              <a:xfrm>
                <a:off x="7385396" y="510921"/>
                <a:ext cx="4365720" cy="2360520"/>
              </a:xfrm>
              <a:prstGeom prst="rect">
                <a:avLst/>
              </a:prstGeom>
            </p:spPr>
          </p:pic>
        </mc:Fallback>
      </mc:AlternateContent>
    </p:spTree>
    <p:extLst>
      <p:ext uri="{BB962C8B-B14F-4D97-AF65-F5344CB8AC3E}">
        <p14:creationId xmlns:p14="http://schemas.microsoft.com/office/powerpoint/2010/main" val="1705267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Effiziente Bereitstellung von öffentlichen Gütern</a:t>
            </a:r>
          </a:p>
        </p:txBody>
      </p:sp>
      <p:sp>
        <p:nvSpPr>
          <p:cNvPr id="4" name="Textfeld 3">
            <a:extLst>
              <a:ext uri="{FF2B5EF4-FFF2-40B4-BE49-F238E27FC236}">
                <a16:creationId xmlns:a16="http://schemas.microsoft.com/office/drawing/2014/main" id="{929FF3E1-02FC-4AA6-9D6C-63C65E6855EF}"/>
              </a:ext>
            </a:extLst>
          </p:cNvPr>
          <p:cNvSpPr txBox="1"/>
          <p:nvPr/>
        </p:nvSpPr>
        <p:spPr>
          <a:xfrm>
            <a:off x="0" y="478763"/>
            <a:ext cx="5691673" cy="5265992"/>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Öffentliche Güter</a:t>
            </a:r>
          </a:p>
          <a:p>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Aufgrund der Nicht-Rivalität von öffentlichen Gütern kann das Gut von allen </a:t>
            </a:r>
            <a:r>
              <a:rPr lang="de-DE" b="1" dirty="0">
                <a:latin typeface="Times New Roman" panose="02020603050405020304" pitchFamily="18" charset="0"/>
                <a:cs typeface="Times New Roman" panose="02020603050405020304" pitchFamily="18" charset="0"/>
              </a:rPr>
              <a:t>gleichzeitig</a:t>
            </a:r>
            <a:r>
              <a:rPr lang="de-DE" dirty="0">
                <a:latin typeface="Times New Roman" panose="02020603050405020304" pitchFamily="18" charset="0"/>
                <a:cs typeface="Times New Roman" panose="02020603050405020304" pitchFamily="18" charset="0"/>
              </a:rPr>
              <a:t> genutzt werden, und </a:t>
            </a:r>
            <a:r>
              <a:rPr lang="de-DE" b="1" dirty="0">
                <a:latin typeface="Times New Roman" panose="02020603050405020304" pitchFamily="18" charset="0"/>
                <a:cs typeface="Times New Roman" panose="02020603050405020304" pitchFamily="18" charset="0"/>
              </a:rPr>
              <a:t>niemand</a:t>
            </a:r>
            <a:r>
              <a:rPr lang="de-DE" dirty="0">
                <a:latin typeface="Times New Roman" panose="02020603050405020304" pitchFamily="18" charset="0"/>
                <a:cs typeface="Times New Roman" panose="02020603050405020304" pitchFamily="18" charset="0"/>
              </a:rPr>
              <a:t> kann vom Konsum </a:t>
            </a:r>
            <a:r>
              <a:rPr lang="de-DE" b="1" dirty="0">
                <a:latin typeface="Times New Roman" panose="02020603050405020304" pitchFamily="18" charset="0"/>
                <a:cs typeface="Times New Roman" panose="02020603050405020304" pitchFamily="18" charset="0"/>
              </a:rPr>
              <a:t>ausgeschlossen</a:t>
            </a:r>
            <a:r>
              <a:rPr lang="de-DE" dirty="0">
                <a:latin typeface="Times New Roman" panose="02020603050405020304" pitchFamily="18" charset="0"/>
                <a:cs typeface="Times New Roman" panose="02020603050405020304" pitchFamily="18" charset="0"/>
              </a:rPr>
              <a:t> werden</a:t>
            </a:r>
          </a:p>
          <a:p>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Da alle Konsumenten das Gut also gleichzeitig nutzen können, muss damit die </a:t>
            </a:r>
            <a:r>
              <a:rPr lang="de-DE" b="1" dirty="0">
                <a:latin typeface="Times New Roman" panose="02020603050405020304" pitchFamily="18" charset="0"/>
                <a:cs typeface="Times New Roman" panose="02020603050405020304" pitchFamily="18" charset="0"/>
              </a:rPr>
              <a:t>gesellschaftliche Wertschätzung </a:t>
            </a:r>
            <a:r>
              <a:rPr lang="de-DE" dirty="0">
                <a:latin typeface="Times New Roman" panose="02020603050405020304" pitchFamily="18" charset="0"/>
                <a:cs typeface="Times New Roman" panose="02020603050405020304" pitchFamily="18" charset="0"/>
              </a:rPr>
              <a:t>größer gleich den Grenzkosten sein.</a:t>
            </a:r>
          </a:p>
          <a:p>
            <a:pPr marL="342900" indent="-342900">
              <a:buFont typeface="Arial" panose="020B0604020202020204" pitchFamily="34" charset="0"/>
              <a:buChar char="•"/>
            </a:pPr>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Die gesellschaftliche Wertschätzung entspricht der </a:t>
            </a:r>
            <a:r>
              <a:rPr lang="de-DE" b="1" dirty="0">
                <a:latin typeface="Times New Roman" panose="02020603050405020304" pitchFamily="18" charset="0"/>
                <a:cs typeface="Times New Roman" panose="02020603050405020304" pitchFamily="18" charset="0"/>
              </a:rPr>
              <a:t>aggregierten</a:t>
            </a:r>
            <a:r>
              <a:rPr lang="de-DE" dirty="0">
                <a:latin typeface="Times New Roman" panose="02020603050405020304" pitchFamily="18" charset="0"/>
                <a:cs typeface="Times New Roman" panose="02020603050405020304" pitchFamily="18" charset="0"/>
              </a:rPr>
              <a:t> Zahlungsbereitschaft aller Konsumenten. Somit muss im Optimum die Summe der Grenzzahlungsbereitschaften (bzw. Grenzraten der Substitution) den Grenzkosten entsprechen.</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pPr algn="ctr"/>
            <a:r>
              <a:rPr lang="de-DE" dirty="0">
                <a:latin typeface="Times New Roman" panose="02020603050405020304" pitchFamily="18" charset="0"/>
                <a:cs typeface="Times New Roman" panose="02020603050405020304" pitchFamily="18" charset="0"/>
              </a:rPr>
              <a:t>GRS</a:t>
            </a:r>
            <a:r>
              <a:rPr lang="de-DE" baseline="-25000" dirty="0">
                <a:latin typeface="Times New Roman" panose="02020603050405020304" pitchFamily="18" charset="0"/>
                <a:cs typeface="Times New Roman" panose="02020603050405020304" pitchFamily="18" charset="0"/>
              </a:rPr>
              <a:t>A</a:t>
            </a:r>
            <a:r>
              <a:rPr lang="de-DE" dirty="0">
                <a:latin typeface="Times New Roman" panose="02020603050405020304" pitchFamily="18" charset="0"/>
                <a:cs typeface="Times New Roman" panose="02020603050405020304" pitchFamily="18" charset="0"/>
              </a:rPr>
              <a:t>+ GRS</a:t>
            </a:r>
            <a:r>
              <a:rPr lang="de-DE" baseline="-25000" dirty="0">
                <a:latin typeface="Times New Roman" panose="02020603050405020304" pitchFamily="18" charset="0"/>
                <a:cs typeface="Times New Roman" panose="02020603050405020304" pitchFamily="18" charset="0"/>
              </a:rPr>
              <a:t>B</a:t>
            </a:r>
            <a:r>
              <a:rPr lang="de-DE" dirty="0">
                <a:latin typeface="Times New Roman" panose="02020603050405020304" pitchFamily="18" charset="0"/>
                <a:cs typeface="Times New Roman" panose="02020603050405020304" pitchFamily="18" charset="0"/>
              </a:rPr>
              <a:t>= GK</a:t>
            </a:r>
          </a:p>
          <a:p>
            <a:pPr algn="ctr"/>
            <a:endParaRPr lang="de-DE" dirty="0">
              <a:latin typeface="Times New Roman" panose="02020603050405020304" pitchFamily="18" charset="0"/>
              <a:cs typeface="Times New Roman" panose="02020603050405020304" pitchFamily="18" charset="0"/>
            </a:endParaRPr>
          </a:p>
          <a:p>
            <a:pPr algn="ctr"/>
            <a:r>
              <a:rPr lang="de-DE" dirty="0">
                <a:latin typeface="Times New Roman" panose="02020603050405020304" pitchFamily="18" charset="0"/>
                <a:cs typeface="Times New Roman" panose="02020603050405020304" pitchFamily="18" charset="0"/>
              </a:rPr>
              <a:t>(</a:t>
            </a:r>
            <a:r>
              <a:rPr lang="de-DE" dirty="0" err="1">
                <a:latin typeface="Times New Roman" panose="02020603050405020304" pitchFamily="18" charset="0"/>
                <a:cs typeface="Times New Roman" panose="02020603050405020304" pitchFamily="18" charset="0"/>
              </a:rPr>
              <a:t>Samuelsonbedingung</a:t>
            </a:r>
            <a:r>
              <a:rPr lang="de-DE"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p:sp>
        <p:nvSpPr>
          <p:cNvPr id="9" name="Rechteck 8">
            <a:extLst>
              <a:ext uri="{FF2B5EF4-FFF2-40B4-BE49-F238E27FC236}">
                <a16:creationId xmlns:a16="http://schemas.microsoft.com/office/drawing/2014/main" id="{393175A7-C8CD-4F99-A82B-3182205F757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C1F9E32-38D0-43EB-93E2-81246377DD00}"/>
              </a:ext>
            </a:extLst>
          </p:cNvPr>
          <p:cNvPicPr>
            <a:picLocks noChangeAspect="1"/>
          </p:cNvPicPr>
          <p:nvPr/>
        </p:nvPicPr>
        <p:blipFill>
          <a:blip r:embed="rId2"/>
          <a:stretch>
            <a:fillRect/>
          </a:stretch>
        </p:blipFill>
        <p:spPr>
          <a:xfrm>
            <a:off x="6235995" y="420704"/>
            <a:ext cx="5866712" cy="3632161"/>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095A14B8-18A8-4D30-B1C8-AF55ED9B1091}"/>
                  </a:ext>
                </a:extLst>
              </p14:cNvPr>
              <p14:cNvContentPartPr/>
              <p14:nvPr/>
            </p14:nvContentPartPr>
            <p14:xfrm>
              <a:off x="9325076" y="3226041"/>
              <a:ext cx="285480" cy="275760"/>
            </p14:xfrm>
          </p:contentPart>
        </mc:Choice>
        <mc:Fallback>
          <p:pic>
            <p:nvPicPr>
              <p:cNvPr id="3" name="Freihand 2">
                <a:extLst>
                  <a:ext uri="{FF2B5EF4-FFF2-40B4-BE49-F238E27FC236}">
                    <a16:creationId xmlns:a16="http://schemas.microsoft.com/office/drawing/2014/main" id="{095A14B8-18A8-4D30-B1C8-AF55ED9B1091}"/>
                  </a:ext>
                </a:extLst>
              </p:cNvPr>
              <p:cNvPicPr/>
              <p:nvPr/>
            </p:nvPicPr>
            <p:blipFill>
              <a:blip r:embed="rId4"/>
              <a:stretch>
                <a:fillRect/>
              </a:stretch>
            </p:blipFill>
            <p:spPr>
              <a:xfrm>
                <a:off x="9316076" y="3217041"/>
                <a:ext cx="3031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4" name="Freihand 83">
                <a:extLst>
                  <a:ext uri="{FF2B5EF4-FFF2-40B4-BE49-F238E27FC236}">
                    <a16:creationId xmlns:a16="http://schemas.microsoft.com/office/drawing/2014/main" id="{706B6F92-1444-43B3-B576-A04C62F5AC65}"/>
                  </a:ext>
                </a:extLst>
              </p14:cNvPr>
              <p14:cNvContentPartPr/>
              <p14:nvPr/>
            </p14:nvContentPartPr>
            <p14:xfrm>
              <a:off x="1775156" y="4076001"/>
              <a:ext cx="6215040" cy="1906920"/>
            </p14:xfrm>
          </p:contentPart>
        </mc:Choice>
        <mc:Fallback>
          <p:pic>
            <p:nvPicPr>
              <p:cNvPr id="84" name="Freihand 83">
                <a:extLst>
                  <a:ext uri="{FF2B5EF4-FFF2-40B4-BE49-F238E27FC236}">
                    <a16:creationId xmlns:a16="http://schemas.microsoft.com/office/drawing/2014/main" id="{706B6F92-1444-43B3-B576-A04C62F5AC65}"/>
                  </a:ext>
                </a:extLst>
              </p:cNvPr>
              <p:cNvPicPr/>
              <p:nvPr/>
            </p:nvPicPr>
            <p:blipFill>
              <a:blip r:embed="rId6"/>
              <a:stretch>
                <a:fillRect/>
              </a:stretch>
            </p:blipFill>
            <p:spPr>
              <a:xfrm>
                <a:off x="1766516" y="4067361"/>
                <a:ext cx="6232680" cy="1924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6" name="Freihand 85">
                <a:extLst>
                  <a:ext uri="{FF2B5EF4-FFF2-40B4-BE49-F238E27FC236}">
                    <a16:creationId xmlns:a16="http://schemas.microsoft.com/office/drawing/2014/main" id="{4AC14633-3A6C-43D4-A0DF-4DB56991A95D}"/>
                  </a:ext>
                </a:extLst>
              </p14:cNvPr>
              <p14:cNvContentPartPr/>
              <p14:nvPr/>
            </p14:nvContentPartPr>
            <p14:xfrm>
              <a:off x="6428876" y="587241"/>
              <a:ext cx="5203440" cy="2520000"/>
            </p14:xfrm>
          </p:contentPart>
        </mc:Choice>
        <mc:Fallback>
          <p:pic>
            <p:nvPicPr>
              <p:cNvPr id="86" name="Freihand 85">
                <a:extLst>
                  <a:ext uri="{FF2B5EF4-FFF2-40B4-BE49-F238E27FC236}">
                    <a16:creationId xmlns:a16="http://schemas.microsoft.com/office/drawing/2014/main" id="{4AC14633-3A6C-43D4-A0DF-4DB56991A95D}"/>
                  </a:ext>
                </a:extLst>
              </p:cNvPr>
              <p:cNvPicPr/>
              <p:nvPr/>
            </p:nvPicPr>
            <p:blipFill>
              <a:blip r:embed="rId8"/>
              <a:stretch>
                <a:fillRect/>
              </a:stretch>
            </p:blipFill>
            <p:spPr>
              <a:xfrm>
                <a:off x="6419876" y="578601"/>
                <a:ext cx="5221080" cy="2537640"/>
              </a:xfrm>
              <a:prstGeom prst="rect">
                <a:avLst/>
              </a:prstGeom>
            </p:spPr>
          </p:pic>
        </mc:Fallback>
      </mc:AlternateContent>
    </p:spTree>
    <p:extLst>
      <p:ext uri="{BB962C8B-B14F-4D97-AF65-F5344CB8AC3E}">
        <p14:creationId xmlns:p14="http://schemas.microsoft.com/office/powerpoint/2010/main" val="226455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Öffentliches Gut – Analytische Lösung</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561973"/>
                <a:ext cx="12172951" cy="6296027"/>
              </a:xfrm>
              <a:prstGeom prst="rect">
                <a:avLst/>
              </a:prstGeom>
              <a:noFill/>
            </p:spPr>
            <p:txBody>
              <a:bodyPr wrap="square" rtlCol="0">
                <a:noAutofit/>
              </a:bodyPr>
              <a:lstStyle/>
              <a:p>
                <a:pPr marL="342900" indent="-342900">
                  <a:buFont typeface="Arial" panose="020B0604020202020204" pitchFamily="34" charset="0"/>
                  <a:buChar char="•"/>
                </a:pPr>
                <a14:m>
                  <m:oMath xmlns:m="http://schemas.openxmlformats.org/officeDocument/2006/math">
                    <m:r>
                      <a:rPr lang="de-DE" sz="2400" b="0" i="1" smtClean="0">
                        <a:latin typeface="Cambria Math" panose="02040503050406030204" pitchFamily="18" charset="0"/>
                        <a:cs typeface="Times New Roman" panose="02020603050405020304" pitchFamily="18" charset="0"/>
                      </a:rPr>
                      <m:t>𝑥</m:t>
                    </m:r>
                  </m:oMath>
                </a14:m>
                <a:r>
                  <a:rPr lang="de-DE" sz="2400" dirty="0">
                    <a:latin typeface="Times New Roman" panose="02020603050405020304" pitchFamily="18" charset="0"/>
                    <a:cs typeface="Times New Roman" panose="02020603050405020304" pitchFamily="18" charset="0"/>
                  </a:rPr>
                  <a:t>	privates Gut</a:t>
                </a:r>
              </a:p>
              <a:p>
                <a:pPr marL="342900" indent="-342900">
                  <a:buFont typeface="Arial" panose="020B0604020202020204" pitchFamily="34" charset="0"/>
                  <a:buChar char="•"/>
                </a:pPr>
                <a14:m>
                  <m:oMath xmlns:m="http://schemas.openxmlformats.org/officeDocument/2006/math">
                    <m:r>
                      <a:rPr lang="de-DE" sz="2400" b="0" i="1" smtClean="0">
                        <a:latin typeface="Cambria Math" panose="02040503050406030204" pitchFamily="18" charset="0"/>
                        <a:cs typeface="Times New Roman" panose="02020603050405020304" pitchFamily="18" charset="0"/>
                      </a:rPr>
                      <m:t>𝐺</m:t>
                    </m:r>
                  </m:oMath>
                </a14:m>
                <a:r>
                  <a:rPr lang="de-DE" sz="2400" dirty="0">
                    <a:latin typeface="Times New Roman" panose="02020603050405020304" pitchFamily="18" charset="0"/>
                    <a:cs typeface="Times New Roman" panose="02020603050405020304" pitchFamily="18" charset="0"/>
                  </a:rPr>
                  <a:t>	öffentliches Gut</a:t>
                </a:r>
              </a:p>
              <a:p>
                <a:pPr marL="342900" indent="-342900">
                  <a:buFont typeface="Arial" panose="020B0604020202020204" pitchFamily="34" charset="0"/>
                  <a:buChar char="•"/>
                </a:pPr>
                <a14:m>
                  <m:oMath xmlns:m="http://schemas.openxmlformats.org/officeDocument/2006/math">
                    <m:r>
                      <a:rPr lang="de-DE" sz="2400" b="0" i="1" smtClean="0">
                        <a:latin typeface="Cambria Math" panose="02040503050406030204" pitchFamily="18" charset="0"/>
                        <a:cs typeface="Times New Roman" panose="02020603050405020304" pitchFamily="18" charset="0"/>
                      </a:rPr>
                      <m:t>𝑐</m:t>
                    </m:r>
                  </m:oMath>
                </a14:m>
                <a:r>
                  <a:rPr lang="de-DE" sz="2400" dirty="0">
                    <a:latin typeface="Times New Roman" panose="02020603050405020304" pitchFamily="18" charset="0"/>
                    <a:cs typeface="Times New Roman" panose="02020603050405020304" pitchFamily="18" charset="0"/>
                  </a:rPr>
                  <a:t>	Kosten des öffentlichen Gutes pro Einheit des privaten Gutes  → entspricht den 	Grenzkosten GK!</a:t>
                </a:r>
              </a:p>
              <a:p>
                <a:pPr algn="ctr"/>
                <a:r>
                  <a:rPr lang="de-DE" sz="2400" dirty="0">
                    <a:latin typeface="Times New Roman" panose="02020603050405020304" pitchFamily="18" charset="0"/>
                    <a:cs typeface="Times New Roman" panose="02020603050405020304" pitchFamily="18" charset="0"/>
                  </a:rPr>
                  <a:t>Zwei Haushalte </a:t>
                </a:r>
                <a14:m>
                  <m:oMath xmlns:m="http://schemas.openxmlformats.org/officeDocument/2006/math">
                    <m:r>
                      <a:rPr lang="de-DE" sz="2400" b="0" i="1" smtClean="0">
                        <a:latin typeface="Cambria Math" panose="02040503050406030204" pitchFamily="18" charset="0"/>
                        <a:cs typeface="Times New Roman" panose="02020603050405020304" pitchFamily="18" charset="0"/>
                      </a:rPr>
                      <m:t>𝐴</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𝐵</m:t>
                    </m:r>
                  </m:oMath>
                </a14:m>
                <a:r>
                  <a:rPr lang="de-DE" sz="2400" dirty="0">
                    <a:latin typeface="Times New Roman" panose="02020603050405020304" pitchFamily="18" charset="0"/>
                    <a:cs typeface="Times New Roman" panose="02020603050405020304" pitchFamily="18" charset="0"/>
                  </a:rPr>
                  <a:t> mit</a:t>
                </a:r>
              </a:p>
              <a:p>
                <a:endParaRPr lang="de-DE" sz="2400" dirty="0">
                  <a:latin typeface="Times New Roman" panose="02020603050405020304" pitchFamily="18" charset="0"/>
                  <a:cs typeface="Times New Roman" panose="02020603050405020304" pitchFamily="18" charset="0"/>
                </a:endParaRPr>
              </a:p>
              <a:p>
                <a:r>
                  <a:rPr lang="de-DE" sz="2400" dirty="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Nutzen des Haushalts </a:t>
                </a:r>
                <a14:m>
                  <m:oMath xmlns:m="http://schemas.openxmlformats.org/officeDocument/2006/math">
                    <m:r>
                      <a:rPr lang="de-DE" sz="2400" b="0" i="1" smtClean="0">
                        <a:latin typeface="Cambria Math" panose="02040503050406030204" pitchFamily="18" charset="0"/>
                        <a:cs typeface="Times New Roman" panose="02020603050405020304" pitchFamily="18" charset="0"/>
                      </a:rPr>
                      <m:t>𝐴</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Nutzen des Haushalts </a:t>
                </a:r>
                <a14:m>
                  <m:oMath xmlns:m="http://schemas.openxmlformats.org/officeDocument/2006/math">
                    <m:r>
                      <a:rPr lang="de-DE" sz="2400" b="0" i="1" smtClean="0">
                        <a:latin typeface="Cambria Math" panose="02040503050406030204" pitchFamily="18" charset="0"/>
                        <a:cs typeface="Times New Roman" panose="02020603050405020304" pitchFamily="18" charset="0"/>
                      </a:rPr>
                      <m:t>𝐵</m:t>
                    </m:r>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Anfangsausstattung bzw. Einkommen von </a:t>
                </a:r>
                <a14:m>
                  <m:oMath xmlns:m="http://schemas.openxmlformats.org/officeDocument/2006/math">
                    <m:r>
                      <a:rPr lang="de-DE" sz="2400" i="1">
                        <a:latin typeface="Cambria Math" panose="02040503050406030204" pitchFamily="18" charset="0"/>
                        <a:cs typeface="Times New Roman" panose="02020603050405020304" pitchFamily="18" charset="0"/>
                      </a:rPr>
                      <m:t>𝐴</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Anfangsausstattung bzw. Einkommen von </a:t>
                </a:r>
                <a14:m>
                  <m:oMath xmlns:m="http://schemas.openxmlformats.org/officeDocument/2006/math">
                    <m:r>
                      <a:rPr lang="de-DE" sz="2400" b="0" i="1" smtClean="0">
                        <a:latin typeface="Cambria Math" panose="02040503050406030204" pitchFamily="18" charset="0"/>
                        <a:cs typeface="Times New Roman" panose="02020603050405020304" pitchFamily="18" charset="0"/>
                      </a:rPr>
                      <m:t>𝐵</m:t>
                    </m:r>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561973"/>
                <a:ext cx="12172951" cy="6296027"/>
              </a:xfrm>
              <a:prstGeom prst="rect">
                <a:avLst/>
              </a:prstGeom>
              <a:blipFill>
                <a:blip r:embed="rId2"/>
                <a:stretch>
                  <a:fillRect l="-651" t="-774"/>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4A8BC577-F6AE-4065-9B8A-9E87F30C64A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AD90538-44FB-4E6F-A335-84946B02E116}"/>
                  </a:ext>
                </a:extLst>
              </p14:cNvPr>
              <p14:cNvContentPartPr/>
              <p14:nvPr/>
            </p14:nvContentPartPr>
            <p14:xfrm>
              <a:off x="3930476" y="3293001"/>
              <a:ext cx="1068120" cy="80640"/>
            </p14:xfrm>
          </p:contentPart>
        </mc:Choice>
        <mc:Fallback>
          <p:pic>
            <p:nvPicPr>
              <p:cNvPr id="2" name="Freihand 1">
                <a:extLst>
                  <a:ext uri="{FF2B5EF4-FFF2-40B4-BE49-F238E27FC236}">
                    <a16:creationId xmlns:a16="http://schemas.microsoft.com/office/drawing/2014/main" id="{FAD90538-44FB-4E6F-A335-84946B02E116}"/>
                  </a:ext>
                </a:extLst>
              </p:cNvPr>
              <p:cNvPicPr/>
              <p:nvPr/>
            </p:nvPicPr>
            <p:blipFill>
              <a:blip r:embed="rId4"/>
              <a:stretch>
                <a:fillRect/>
              </a:stretch>
            </p:blipFill>
            <p:spPr>
              <a:xfrm>
                <a:off x="3921476" y="3284001"/>
                <a:ext cx="1085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5FD99A4-0F47-44B6-88B1-A58B5D5A9655}"/>
                  </a:ext>
                </a:extLst>
              </p14:cNvPr>
              <p14:cNvContentPartPr/>
              <p14:nvPr/>
            </p14:nvContentPartPr>
            <p14:xfrm>
              <a:off x="10454756" y="3220281"/>
              <a:ext cx="1170360" cy="81720"/>
            </p14:xfrm>
          </p:contentPart>
        </mc:Choice>
        <mc:Fallback>
          <p:pic>
            <p:nvPicPr>
              <p:cNvPr id="3" name="Freihand 2">
                <a:extLst>
                  <a:ext uri="{FF2B5EF4-FFF2-40B4-BE49-F238E27FC236}">
                    <a16:creationId xmlns:a16="http://schemas.microsoft.com/office/drawing/2014/main" id="{25FD99A4-0F47-44B6-88B1-A58B5D5A9655}"/>
                  </a:ext>
                </a:extLst>
              </p:cNvPr>
              <p:cNvPicPr/>
              <p:nvPr/>
            </p:nvPicPr>
            <p:blipFill>
              <a:blip r:embed="rId6"/>
              <a:stretch>
                <a:fillRect/>
              </a:stretch>
            </p:blipFill>
            <p:spPr>
              <a:xfrm>
                <a:off x="10446116" y="3211281"/>
                <a:ext cx="1188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 name="Freihand 20">
                <a:extLst>
                  <a:ext uri="{FF2B5EF4-FFF2-40B4-BE49-F238E27FC236}">
                    <a16:creationId xmlns:a16="http://schemas.microsoft.com/office/drawing/2014/main" id="{D0EB313A-6D91-475D-929B-1B5E76FE01CF}"/>
                  </a:ext>
                </a:extLst>
              </p14:cNvPr>
              <p14:cNvContentPartPr/>
              <p14:nvPr/>
            </p14:nvContentPartPr>
            <p14:xfrm>
              <a:off x="332636" y="608481"/>
              <a:ext cx="389880" cy="1160640"/>
            </p14:xfrm>
          </p:contentPart>
        </mc:Choice>
        <mc:Fallback>
          <p:pic>
            <p:nvPicPr>
              <p:cNvPr id="21" name="Freihand 20">
                <a:extLst>
                  <a:ext uri="{FF2B5EF4-FFF2-40B4-BE49-F238E27FC236}">
                    <a16:creationId xmlns:a16="http://schemas.microsoft.com/office/drawing/2014/main" id="{D0EB313A-6D91-475D-929B-1B5E76FE01CF}"/>
                  </a:ext>
                </a:extLst>
              </p:cNvPr>
              <p:cNvPicPr/>
              <p:nvPr/>
            </p:nvPicPr>
            <p:blipFill>
              <a:blip r:embed="rId8"/>
              <a:stretch>
                <a:fillRect/>
              </a:stretch>
            </p:blipFill>
            <p:spPr>
              <a:xfrm>
                <a:off x="323628" y="599841"/>
                <a:ext cx="407536" cy="1178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 name="Freihand 22">
                <a:extLst>
                  <a:ext uri="{FF2B5EF4-FFF2-40B4-BE49-F238E27FC236}">
                    <a16:creationId xmlns:a16="http://schemas.microsoft.com/office/drawing/2014/main" id="{E5CA76F8-DFB6-4116-A580-F378BAF5C0DB}"/>
                  </a:ext>
                </a:extLst>
              </p14:cNvPr>
              <p14:cNvContentPartPr/>
              <p14:nvPr/>
            </p14:nvContentPartPr>
            <p14:xfrm>
              <a:off x="6311156" y="4222881"/>
              <a:ext cx="3228840" cy="159840"/>
            </p14:xfrm>
          </p:contentPart>
        </mc:Choice>
        <mc:Fallback>
          <p:pic>
            <p:nvPicPr>
              <p:cNvPr id="23" name="Freihand 22">
                <a:extLst>
                  <a:ext uri="{FF2B5EF4-FFF2-40B4-BE49-F238E27FC236}">
                    <a16:creationId xmlns:a16="http://schemas.microsoft.com/office/drawing/2014/main" id="{E5CA76F8-DFB6-4116-A580-F378BAF5C0DB}"/>
                  </a:ext>
                </a:extLst>
              </p:cNvPr>
              <p:cNvPicPr/>
              <p:nvPr/>
            </p:nvPicPr>
            <p:blipFill>
              <a:blip r:embed="rId10"/>
              <a:stretch>
                <a:fillRect/>
              </a:stretch>
            </p:blipFill>
            <p:spPr>
              <a:xfrm>
                <a:off x="6302516" y="4214241"/>
                <a:ext cx="3246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7" name="Freihand 26">
                <a:extLst>
                  <a:ext uri="{FF2B5EF4-FFF2-40B4-BE49-F238E27FC236}">
                    <a16:creationId xmlns:a16="http://schemas.microsoft.com/office/drawing/2014/main" id="{824C8958-E944-4FC7-B078-178E1D3B7870}"/>
                  </a:ext>
                </a:extLst>
              </p14:cNvPr>
              <p14:cNvContentPartPr/>
              <p14:nvPr/>
            </p14:nvContentPartPr>
            <p14:xfrm>
              <a:off x="572396" y="2286801"/>
              <a:ext cx="2045160" cy="1436040"/>
            </p14:xfrm>
          </p:contentPart>
        </mc:Choice>
        <mc:Fallback>
          <p:pic>
            <p:nvPicPr>
              <p:cNvPr id="27" name="Freihand 26">
                <a:extLst>
                  <a:ext uri="{FF2B5EF4-FFF2-40B4-BE49-F238E27FC236}">
                    <a16:creationId xmlns:a16="http://schemas.microsoft.com/office/drawing/2014/main" id="{824C8958-E944-4FC7-B078-178E1D3B7870}"/>
                  </a:ext>
                </a:extLst>
              </p:cNvPr>
              <p:cNvPicPr/>
              <p:nvPr/>
            </p:nvPicPr>
            <p:blipFill>
              <a:blip r:embed="rId12"/>
              <a:stretch>
                <a:fillRect/>
              </a:stretch>
            </p:blipFill>
            <p:spPr>
              <a:xfrm>
                <a:off x="563396" y="2278161"/>
                <a:ext cx="2062800" cy="1453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9" name="Freihand 28">
                <a:extLst>
                  <a:ext uri="{FF2B5EF4-FFF2-40B4-BE49-F238E27FC236}">
                    <a16:creationId xmlns:a16="http://schemas.microsoft.com/office/drawing/2014/main" id="{F7153D3C-02EE-4E26-829F-3F0A2DB266AC}"/>
                  </a:ext>
                </a:extLst>
              </p14:cNvPr>
              <p14:cNvContentPartPr/>
              <p14:nvPr/>
            </p14:nvContentPartPr>
            <p14:xfrm>
              <a:off x="128516" y="4322601"/>
              <a:ext cx="4653720" cy="239760"/>
            </p14:xfrm>
          </p:contentPart>
        </mc:Choice>
        <mc:Fallback>
          <p:pic>
            <p:nvPicPr>
              <p:cNvPr id="29" name="Freihand 28">
                <a:extLst>
                  <a:ext uri="{FF2B5EF4-FFF2-40B4-BE49-F238E27FC236}">
                    <a16:creationId xmlns:a16="http://schemas.microsoft.com/office/drawing/2014/main" id="{F7153D3C-02EE-4E26-829F-3F0A2DB266AC}"/>
                  </a:ext>
                </a:extLst>
              </p:cNvPr>
              <p:cNvPicPr/>
              <p:nvPr/>
            </p:nvPicPr>
            <p:blipFill>
              <a:blip r:embed="rId14"/>
              <a:stretch>
                <a:fillRect/>
              </a:stretch>
            </p:blipFill>
            <p:spPr>
              <a:xfrm>
                <a:off x="119876" y="4313961"/>
                <a:ext cx="46713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1" name="Freihand 30">
                <a:extLst>
                  <a:ext uri="{FF2B5EF4-FFF2-40B4-BE49-F238E27FC236}">
                    <a16:creationId xmlns:a16="http://schemas.microsoft.com/office/drawing/2014/main" id="{EDAD49BE-D6F0-4332-A740-A60BEC5D4B95}"/>
                  </a:ext>
                </a:extLst>
              </p14:cNvPr>
              <p14:cNvContentPartPr/>
              <p14:nvPr/>
            </p14:nvContentPartPr>
            <p14:xfrm>
              <a:off x="6952316" y="2505321"/>
              <a:ext cx="1966320" cy="1157040"/>
            </p14:xfrm>
          </p:contentPart>
        </mc:Choice>
        <mc:Fallback>
          <p:pic>
            <p:nvPicPr>
              <p:cNvPr id="31" name="Freihand 30">
                <a:extLst>
                  <a:ext uri="{FF2B5EF4-FFF2-40B4-BE49-F238E27FC236}">
                    <a16:creationId xmlns:a16="http://schemas.microsoft.com/office/drawing/2014/main" id="{EDAD49BE-D6F0-4332-A740-A60BEC5D4B95}"/>
                  </a:ext>
                </a:extLst>
              </p:cNvPr>
              <p:cNvPicPr/>
              <p:nvPr/>
            </p:nvPicPr>
            <p:blipFill>
              <a:blip r:embed="rId16"/>
              <a:stretch>
                <a:fillRect/>
              </a:stretch>
            </p:blipFill>
            <p:spPr>
              <a:xfrm>
                <a:off x="6943676" y="2496681"/>
                <a:ext cx="1983960" cy="1174680"/>
              </a:xfrm>
              <a:prstGeom prst="rect">
                <a:avLst/>
              </a:prstGeom>
            </p:spPr>
          </p:pic>
        </mc:Fallback>
      </mc:AlternateContent>
    </p:spTree>
    <p:extLst>
      <p:ext uri="{BB962C8B-B14F-4D97-AF65-F5344CB8AC3E}">
        <p14:creationId xmlns:p14="http://schemas.microsoft.com/office/powerpoint/2010/main" val="67014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20675" y="18207"/>
                <a:ext cx="12150649" cy="5642517"/>
              </a:xfrm>
              <a:prstGeom prst="rect">
                <a:avLst/>
              </a:prstGeom>
              <a:noFill/>
            </p:spPr>
            <p:txBody>
              <a:bodyPr wrap="square" rtlCol="0">
                <a:noAutofit/>
              </a:bodyPr>
              <a:lstStyle/>
              <a:p>
                <a14:m>
                  <m:oMath xmlns:m="http://schemas.openxmlformats.org/officeDocument/2006/math">
                    <m:func>
                      <m:funcPr>
                        <m:ctrlPr>
                          <a:rPr lang="de-DE" sz="2400" i="1" smtClean="0">
                            <a:latin typeface="Cambria Math" panose="02040503050406030204" pitchFamily="18" charset="0"/>
                            <a:cs typeface="Times New Roman" panose="02020603050405020304" pitchFamily="18" charset="0"/>
                          </a:rPr>
                        </m:ctrlPr>
                      </m:funcPr>
                      <m:fName>
                        <m:limLow>
                          <m:limLowPr>
                            <m:ctrlPr>
                              <a:rPr lang="de-DE" sz="2400" i="1">
                                <a:latin typeface="Cambria Math" panose="02040503050406030204" pitchFamily="18" charset="0"/>
                                <a:cs typeface="Times New Roman" panose="02020603050405020304" pitchFamily="18" charset="0"/>
                              </a:rPr>
                            </m:ctrlPr>
                          </m:limLowPr>
                          <m:e>
                            <m:r>
                              <m:rPr>
                                <m:sty m:val="p"/>
                              </m:rPr>
                              <a:rPr lang="de-DE" sz="240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m:t>
                            </m:r>
                          </m:lim>
                        </m:limLow>
                      </m:fName>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𝐴</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m:t>
                        </m:r>
                        <m:r>
                          <m:rPr>
                            <m:nor/>
                          </m:rPr>
                          <a:rPr lang="de-DE" sz="2400" dirty="0">
                            <a:latin typeface="Times New Roman" panose="02020603050405020304" pitchFamily="18" charset="0"/>
                            <a:cs typeface="Times New Roman" panose="02020603050405020304" pitchFamily="18" charset="0"/>
                          </a:rPr>
                          <m:t>)</m:t>
                        </m:r>
                      </m:e>
                    </m:func>
                  </m:oMath>
                </a14:m>
                <a:r>
                  <a:rPr lang="de-DE" sz="2400" dirty="0">
                    <a:latin typeface="Times New Roman" panose="02020603050405020304" pitchFamily="18" charset="0"/>
                    <a:cs typeface="Times New Roman" panose="02020603050405020304" pitchFamily="18" charset="0"/>
                  </a:rPr>
                  <a:t> 		NB</a:t>
                </a:r>
                <a:r>
                  <a:rPr lang="de-DE" sz="2400" baseline="-25000" dirty="0">
                    <a:latin typeface="Times New Roman" panose="02020603050405020304" pitchFamily="18" charset="0"/>
                    <a:cs typeface="Times New Roman" panose="02020603050405020304" pitchFamily="18" charset="0"/>
                  </a:rPr>
                  <a:t>1</a:t>
                </a:r>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𝐵</m:t>
                        </m:r>
                      </m:sub>
                    </m:sSub>
                    <m:d>
                      <m:dPr>
                        <m:ctrlPr>
                          <a:rPr lang="de-DE" sz="2400" i="1" smtClean="0">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m:t>
                        </m:r>
                      </m:e>
                    </m:d>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𝑢</m:t>
                        </m:r>
                      </m:e>
                    </m:acc>
                  </m:oMath>
                </a14:m>
                <a:r>
                  <a:rPr lang="de-DE" sz="2400" dirty="0">
                    <a:latin typeface="Times New Roman" panose="02020603050405020304" pitchFamily="18" charset="0"/>
                    <a:cs typeface="Times New Roman" panose="02020603050405020304" pitchFamily="18" charset="0"/>
                  </a:rPr>
                  <a:t>		NB</a:t>
                </a:r>
                <a:r>
                  <a:rPr lang="de-DE" sz="2400" baseline="-25000" dirty="0">
                    <a:latin typeface="Times New Roman" panose="02020603050405020304" pitchFamily="18" charset="0"/>
                    <a:cs typeface="Times New Roman" panose="02020603050405020304" pitchFamily="18" charset="0"/>
                  </a:rPr>
                  <a:t>2</a:t>
                </a:r>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𝑐𝐺</m:t>
                    </m:r>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b="0" i="0" smtClean="0">
                        <a:latin typeface="Cambria Math" panose="02040503050406030204" pitchFamily="18" charset="0"/>
                        <a:cs typeface="Times New Roman" panose="02020603050405020304" pitchFamily="18" charset="0"/>
                      </a:rPr>
                      <m:t>=</m:t>
                    </m:r>
                    <m:r>
                      <m:rPr>
                        <m:sty m:val="p"/>
                      </m:rPr>
                      <a:rPr lang="de-DE" sz="2400" b="0" i="0" smtClean="0">
                        <a:latin typeface="Cambria Math" panose="02040503050406030204" pitchFamily="18" charset="0"/>
                        <a:cs typeface="Times New Roman" panose="02020603050405020304" pitchFamily="18" charset="0"/>
                      </a:rPr>
                      <m:t>y</m:t>
                    </m:r>
                  </m:oMath>
                </a14:m>
                <a:endParaRPr lang="de-DE" sz="2400" dirty="0">
                  <a:latin typeface="Times New Roman" panose="02020603050405020304" pitchFamily="18" charset="0"/>
                  <a:cs typeface="Times New Roman" panose="02020603050405020304" pitchFamily="18" charset="0"/>
                </a:endParaRPr>
              </a:p>
              <a:p>
                <a:endParaRPr lang="de-DE" sz="2400" dirty="0">
                  <a:latin typeface="Lucida Calligraphy" panose="03010101010101010101" pitchFamily="66"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b="0" i="0" smtClean="0">
                          <a:latin typeface="Cambria Math" panose="02040503050406030204" pitchFamily="18" charset="0"/>
                          <a:cs typeface="Times New Roman" panose="02020603050405020304" pitchFamily="18" charset="0"/>
                        </a:rPr>
                        <m:t>ℒ</m:t>
                      </m:r>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m:t>
                          </m:r>
                        </m:e>
                      </m:d>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𝐴</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m:t>
                          </m:r>
                        </m:e>
                      </m:d>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el-GR" sz="2400" i="1" smtClean="0">
                              <a:latin typeface="Cambria Math" panose="02040503050406030204" pitchFamily="18" charset="0"/>
                              <a:cs typeface="Times New Roman" panose="02020603050405020304" pitchFamily="18" charset="0"/>
                            </a:rPr>
                            <m:t>𝜇</m:t>
                          </m:r>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𝐵</m:t>
                          </m:r>
                        </m:sub>
                      </m:sSub>
                      <m:d>
                        <m:dPr>
                          <m:ctrlPr>
                            <a:rPr lang="de-DE" sz="2400" b="0" i="1" smtClean="0">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m:t>
                          </m:r>
                        </m:e>
                      </m:d>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𝑢</m:t>
                          </m:r>
                        </m:e>
                      </m:acc>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ea typeface="Cambria Math" panose="02040503050406030204" pitchFamily="18" charset="0"/>
                          <a:cs typeface="Times New Roman" panose="02020603050405020304" pitchFamily="18" charset="0"/>
                        </a:rPr>
                        <m:t>𝜆</m:t>
                      </m:r>
                      <m:r>
                        <a:rPr lang="de-DE"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ea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𝑐𝐺</m:t>
                      </m:r>
                      <m:r>
                        <a:rPr lang="de-DE" sz="2400" b="0" i="1" smtClean="0">
                          <a:latin typeface="Cambria Math" panose="02040503050406030204" pitchFamily="18" charset="0"/>
                          <a:cs typeface="Times New Roman" panose="02020603050405020304" pitchFamily="18" charset="0"/>
                        </a:rPr>
                        <m:t>)</m:t>
                      </m:r>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20675" y="18207"/>
                <a:ext cx="12150649" cy="5642517"/>
              </a:xfrm>
              <a:prstGeom prst="rect">
                <a:avLst/>
              </a:prstGeom>
              <a:blipFill>
                <a:blip r:embed="rId2"/>
                <a:stretch>
                  <a:fillRect t="-864"/>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F81DDCBB-BD1D-4B23-B946-595F415A96C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94" name="Freihand 493">
                <a:extLst>
                  <a:ext uri="{FF2B5EF4-FFF2-40B4-BE49-F238E27FC236}">
                    <a16:creationId xmlns:a16="http://schemas.microsoft.com/office/drawing/2014/main" id="{06169289-72C8-4F52-B001-A265AA4C2973}"/>
                  </a:ext>
                </a:extLst>
              </p14:cNvPr>
              <p14:cNvContentPartPr/>
              <p14:nvPr/>
            </p14:nvContentPartPr>
            <p14:xfrm>
              <a:off x="170276" y="15674"/>
              <a:ext cx="11921760" cy="6849000"/>
            </p14:xfrm>
          </p:contentPart>
        </mc:Choice>
        <mc:Fallback>
          <p:pic>
            <p:nvPicPr>
              <p:cNvPr id="494" name="Freihand 493">
                <a:extLst>
                  <a:ext uri="{FF2B5EF4-FFF2-40B4-BE49-F238E27FC236}">
                    <a16:creationId xmlns:a16="http://schemas.microsoft.com/office/drawing/2014/main" id="{06169289-72C8-4F52-B001-A265AA4C2973}"/>
                  </a:ext>
                </a:extLst>
              </p:cNvPr>
              <p:cNvPicPr/>
              <p:nvPr/>
            </p:nvPicPr>
            <p:blipFill>
              <a:blip r:embed="rId4"/>
              <a:stretch>
                <a:fillRect/>
              </a:stretch>
            </p:blipFill>
            <p:spPr>
              <a:xfrm>
                <a:off x="161276" y="6674"/>
                <a:ext cx="11939399" cy="6866640"/>
              </a:xfrm>
              <a:prstGeom prst="rect">
                <a:avLst/>
              </a:prstGeom>
            </p:spPr>
          </p:pic>
        </mc:Fallback>
      </mc:AlternateContent>
    </p:spTree>
    <p:extLst>
      <p:ext uri="{BB962C8B-B14F-4D97-AF65-F5344CB8AC3E}">
        <p14:creationId xmlns:p14="http://schemas.microsoft.com/office/powerpoint/2010/main" val="122317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292" y="0"/>
            <a:ext cx="3420090" cy="404421"/>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pPr algn="l" hangingPunct="1">
              <a:spcBef>
                <a:spcPct val="0"/>
              </a:spcBef>
            </a:pPr>
            <a:r>
              <a:rPr lang="en-US" sz="2000" b="1" dirty="0">
                <a:latin typeface="Times New Roman" panose="02020603050405020304" pitchFamily="18" charset="0"/>
                <a:ea typeface="+mj-ea"/>
                <a:cs typeface="Times New Roman" panose="02020603050405020304" pitchFamily="18" charset="0"/>
              </a:rPr>
              <a:t>Modell: </a:t>
            </a:r>
            <a:r>
              <a:rPr lang="en-US" sz="2000" b="1" dirty="0" err="1">
                <a:latin typeface="Times New Roman" panose="02020603050405020304" pitchFamily="18" charset="0"/>
                <a:ea typeface="+mj-ea"/>
                <a:cs typeface="Times New Roman" panose="02020603050405020304" pitchFamily="18" charset="0"/>
              </a:rPr>
              <a:t>Spezifische</a:t>
            </a:r>
            <a:r>
              <a:rPr lang="en-US" sz="2000" b="1" dirty="0">
                <a:latin typeface="Times New Roman" panose="02020603050405020304" pitchFamily="18" charset="0"/>
                <a:ea typeface="+mj-ea"/>
                <a:cs typeface="Times New Roman" panose="02020603050405020304" pitchFamily="18" charset="0"/>
              </a:rPr>
              <a:t> </a:t>
            </a:r>
            <a:r>
              <a:rPr lang="en-US" sz="2000" b="1" dirty="0" err="1">
                <a:latin typeface="Times New Roman" panose="02020603050405020304" pitchFamily="18" charset="0"/>
                <a:ea typeface="+mj-ea"/>
                <a:cs typeface="Times New Roman" panose="02020603050405020304" pitchFamily="18" charset="0"/>
              </a:rPr>
              <a:t>Faktoren</a:t>
            </a:r>
            <a:endParaRPr lang="en-US" sz="2000" b="1" dirty="0">
              <a:latin typeface="Times New Roman" panose="02020603050405020304" pitchFamily="18" charset="0"/>
              <a:ea typeface="+mj-ea"/>
              <a:cs typeface="Times New Roman" panose="02020603050405020304" pitchFamily="18" charset="0"/>
            </a:endParaRPr>
          </a:p>
        </p:txBody>
      </p:sp>
      <p:sp>
        <p:nvSpPr>
          <p:cNvPr id="6" name="Content Placeholder 2"/>
          <p:cNvSpPr txBox="1">
            <a:spLocks/>
          </p:cNvSpPr>
          <p:nvPr/>
        </p:nvSpPr>
        <p:spPr>
          <a:xfrm>
            <a:off x="51765" y="-95070"/>
            <a:ext cx="5232616"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err="1">
                <a:solidFill>
                  <a:srgbClr val="000000"/>
                </a:solidFill>
                <a:latin typeface="Arial" panose="020B0604020202020204" pitchFamily="34" charset="0"/>
                <a:cs typeface="Arial" panose="020B0604020202020204" pitchFamily="34" charset="0"/>
              </a:rPr>
              <a:t>Wenn</a:t>
            </a:r>
            <a:r>
              <a:rPr lang="en-US" altLang="en-US" sz="1600" kern="0" dirty="0">
                <a:solidFill>
                  <a:srgbClr val="000000"/>
                </a:solidFill>
                <a:latin typeface="Arial" panose="020B0604020202020204" pitchFamily="34" charset="0"/>
                <a:cs typeface="Arial" panose="020B0604020202020204" pitchFamily="34" charset="0"/>
              </a:rPr>
              <a:t> Handel </a:t>
            </a:r>
            <a:r>
              <a:rPr lang="en-US" altLang="en-US" sz="1600" kern="0" dirty="0" err="1">
                <a:solidFill>
                  <a:srgbClr val="000000"/>
                </a:solidFill>
                <a:latin typeface="Arial" panose="020B0604020202020204" pitchFamily="34" charset="0"/>
                <a:cs typeface="Arial" panose="020B0604020202020204" pitchFamily="34" charset="0"/>
              </a:rPr>
              <a:t>grundsätzlich</a:t>
            </a:r>
            <a:r>
              <a:rPr lang="en-US" altLang="en-US" sz="1600" kern="0" dirty="0">
                <a:solidFill>
                  <a:srgbClr val="000000"/>
                </a:solidFill>
                <a:latin typeface="Arial" panose="020B0604020202020204" pitchFamily="34" charset="0"/>
                <a:cs typeface="Arial" panose="020B0604020202020204" pitchFamily="34" charset="0"/>
              </a:rPr>
              <a:t> gut </a:t>
            </a:r>
            <a:r>
              <a:rPr lang="en-US" altLang="en-US" sz="1600" kern="0" dirty="0" err="1">
                <a:solidFill>
                  <a:srgbClr val="000000"/>
                </a:solidFill>
                <a:latin typeface="Arial" panose="020B0604020202020204" pitchFamily="34" charset="0"/>
                <a:cs typeface="Arial" panose="020B0604020202020204" pitchFamily="34" charset="0"/>
              </a:rPr>
              <a:t>für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eine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Volkswirtschaft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ist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warum</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gibt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es</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dann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soviel</a:t>
            </a:r>
            <a:r>
              <a:rPr lang="en-US" altLang="en-US" sz="1600" kern="0" dirty="0">
                <a:solidFill>
                  <a:srgbClr val="000000"/>
                </a:solidFill>
                <a:latin typeface="Arial" panose="020B0604020202020204" pitchFamily="34" charset="0"/>
                <a:cs typeface="Arial" panose="020B0604020202020204" pitchFamily="34" charset="0"/>
              </a:rPr>
              <a:t> Opposition </a:t>
            </a:r>
            <a:r>
              <a:rPr lang="en-US" altLang="en-US" sz="1600" kern="0" dirty="0" err="1">
                <a:solidFill>
                  <a:srgbClr val="000000"/>
                </a:solidFill>
                <a:latin typeface="Arial" panose="020B0604020202020204" pitchFamily="34" charset="0"/>
                <a:cs typeface="Arial" panose="020B0604020202020204" pitchFamily="34" charset="0"/>
              </a:rPr>
              <a:t>gegenüber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einer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Öffnung</a:t>
            </a:r>
            <a:r>
              <a:rPr lang="en-US" altLang="en-US" sz="1600" kern="0" dirty="0">
                <a:solidFill>
                  <a:srgbClr val="000000"/>
                </a:solidFill>
                <a:latin typeface="Arial" panose="020B0604020202020204" pitchFamily="34" charset="0"/>
                <a:cs typeface="Arial" panose="020B0604020202020204" pitchFamily="34" charset="0"/>
              </a:rPr>
              <a:t>?</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Handel </a:t>
            </a:r>
            <a:r>
              <a:rPr lang="en-US" altLang="en-US" sz="1600" kern="0" dirty="0" err="1">
                <a:solidFill>
                  <a:srgbClr val="000000"/>
                </a:solidFill>
                <a:latin typeface="Arial" panose="020B0604020202020204" pitchFamily="34" charset="0"/>
                <a:cs typeface="Arial" panose="020B0604020202020204" pitchFamily="34" charset="0"/>
              </a:rPr>
              <a:t>beeinflusst</a:t>
            </a:r>
            <a:r>
              <a:rPr lang="en-US" altLang="en-US" sz="1600" kern="0" dirty="0">
                <a:solidFill>
                  <a:srgbClr val="000000"/>
                </a:solidFill>
                <a:latin typeface="Arial" panose="020B0604020202020204" pitchFamily="34" charset="0"/>
                <a:cs typeface="Arial" panose="020B0604020202020204" pitchFamily="34" charset="0"/>
              </a:rPr>
              <a:t> die </a:t>
            </a:r>
            <a:r>
              <a:rPr lang="en-US" altLang="en-US" sz="1600" kern="0" dirty="0" err="1">
                <a:solidFill>
                  <a:srgbClr val="000000"/>
                </a:solidFill>
                <a:latin typeface="Arial" panose="020B0604020202020204" pitchFamily="34" charset="0"/>
                <a:cs typeface="Arial" panose="020B0604020202020204" pitchFamily="34" charset="0"/>
              </a:rPr>
              <a:t>Einkommensverteilung</a:t>
            </a: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err="1">
                <a:solidFill>
                  <a:srgbClr val="000000"/>
                </a:solidFill>
                <a:latin typeface="Arial" panose="020B0604020202020204" pitchFamily="34" charset="0"/>
                <a:cs typeface="Arial" panose="020B0604020202020204" pitchFamily="34" charset="0"/>
              </a:rPr>
              <a:t>Hauptgründe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für</a:t>
            </a:r>
            <a:r>
              <a:rPr lang="en-US" altLang="en-US" sz="1600" kern="0" dirty="0">
                <a:solidFill>
                  <a:srgbClr val="000000"/>
                </a:solidFill>
                <a:latin typeface="Arial" panose="020B0604020202020204" pitchFamily="34" charset="0"/>
                <a:cs typeface="Arial" panose="020B0604020202020204" pitchFamily="34" charset="0"/>
              </a:rPr>
              <a:t> den </a:t>
            </a:r>
            <a:r>
              <a:rPr lang="en-US" altLang="en-US" sz="1600" kern="0" dirty="0" err="1">
                <a:solidFill>
                  <a:srgbClr val="000000"/>
                </a:solidFill>
                <a:latin typeface="Arial" panose="020B0604020202020204" pitchFamily="34" charset="0"/>
                <a:cs typeface="Arial" panose="020B0604020202020204" pitchFamily="34" charset="0"/>
              </a:rPr>
              <a:t>Einkommenseffekt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durch</a:t>
            </a:r>
            <a:r>
              <a:rPr lang="en-US" altLang="en-US" sz="1600" kern="0" dirty="0">
                <a:solidFill>
                  <a:srgbClr val="000000"/>
                </a:solidFill>
                <a:latin typeface="Arial" panose="020B0604020202020204" pitchFamily="34" charset="0"/>
                <a:cs typeface="Arial" panose="020B0604020202020204" pitchFamily="34" charset="0"/>
              </a:rPr>
              <a:t> Handel:</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err="1">
                <a:solidFill>
                  <a:srgbClr val="000000"/>
                </a:solidFill>
                <a:latin typeface="Arial" panose="020B0604020202020204" pitchFamily="34" charset="0"/>
                <a:cs typeface="Arial" panose="020B0604020202020204" pitchFamily="34" charset="0"/>
              </a:rPr>
              <a:t>Produktionsfaktoren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können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nicht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kostenfrei</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zwischen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Sektoren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ausgetauscht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werden</a:t>
            </a: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err="1">
                <a:solidFill>
                  <a:srgbClr val="000000"/>
                </a:solidFill>
                <a:latin typeface="Arial" panose="020B0604020202020204" pitchFamily="34" charset="0"/>
                <a:cs typeface="Arial" panose="020B0604020202020204" pitchFamily="34" charset="0"/>
              </a:rPr>
              <a:t>Industriesektoren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unterscheiden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sich</a:t>
            </a:r>
            <a:r>
              <a:rPr lang="en-US" altLang="en-US" sz="1600" kern="0" dirty="0">
                <a:solidFill>
                  <a:srgbClr val="000000"/>
                </a:solidFill>
                <a:latin typeface="Arial" panose="020B0604020202020204" pitchFamily="34" charset="0"/>
                <a:cs typeface="Arial" panose="020B0604020202020204" pitchFamily="34" charset="0"/>
              </a:rPr>
              <a:t> in </a:t>
            </a:r>
            <a:r>
              <a:rPr lang="en-US" altLang="en-US" sz="1600" kern="0" dirty="0" err="1">
                <a:solidFill>
                  <a:srgbClr val="000000"/>
                </a:solidFill>
                <a:latin typeface="Arial" panose="020B0604020202020204" pitchFamily="34" charset="0"/>
                <a:cs typeface="Arial" panose="020B0604020202020204" pitchFamily="34" charset="0"/>
              </a:rPr>
              <a:t>Ihrer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Nachfrage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nach</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Produktionsfaktoren</a:t>
            </a:r>
            <a:endParaRPr lang="en-US" altLang="en-US" sz="1600" kern="0" dirty="0">
              <a:solidFill>
                <a:srgbClr val="000000"/>
              </a:solidFill>
              <a:latin typeface="Arial" panose="020B0604020202020204" pitchFamily="34" charset="0"/>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D7EB69A-0869-40AE-8DD4-DEC40D80DC4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Content Placeholder 2">
            <a:extLst>
              <a:ext uri="{FF2B5EF4-FFF2-40B4-BE49-F238E27FC236}">
                <a16:creationId xmlns:a16="http://schemas.microsoft.com/office/drawing/2014/main" id="{C55DE30D-940D-42D5-8BAC-4D1DC2ADC105}"/>
              </a:ext>
            </a:extLst>
          </p:cNvPr>
          <p:cNvSpPr txBox="1">
            <a:spLocks/>
          </p:cNvSpPr>
          <p:nvPr/>
        </p:nvSpPr>
        <p:spPr>
          <a:xfrm>
            <a:off x="6407052" y="374214"/>
            <a:ext cx="5688420" cy="3155857"/>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r>
              <a:rPr lang="en-US" altLang="en-US" sz="1600" b="1" kern="0" dirty="0" err="1">
                <a:solidFill>
                  <a:srgbClr val="000000"/>
                </a:solidFill>
                <a:latin typeface="Arial" panose="020B0604020202020204" pitchFamily="34" charset="0"/>
                <a:cs typeface="Arial" panose="020B0604020202020204" pitchFamily="34" charset="0"/>
              </a:rPr>
              <a:t>Annahmen</a:t>
            </a:r>
            <a:r>
              <a:rPr lang="en-US" altLang="en-US" sz="1600" b="1" kern="0" dirty="0">
                <a:solidFill>
                  <a:srgbClr val="000000"/>
                </a:solidFill>
                <a:latin typeface="Arial" panose="020B0604020202020204" pitchFamily="34" charset="0"/>
                <a:cs typeface="Arial" panose="020B0604020202020204" pitchFamily="34" charset="0"/>
              </a:rPr>
              <a:t>:</a:t>
            </a:r>
          </a:p>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Kurzfristig</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können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Produktionsfaktoren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nicht</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zwischen</a:t>
            </a:r>
            <a:r>
              <a:rPr lang="en-US" sz="1600" kern="0" dirty="0">
                <a:solidFill>
                  <a:srgbClr val="000000"/>
                </a:solidFill>
                <a:latin typeface="Arial" panose="020B0604020202020204" pitchFamily="34" charset="0"/>
                <a:cs typeface="Arial" panose="020B0604020202020204" pitchFamily="34" charset="0"/>
              </a:rPr>
              <a:t> den </a:t>
            </a:r>
            <a:r>
              <a:rPr lang="en-US" sz="1600" kern="0" dirty="0" err="1">
                <a:solidFill>
                  <a:srgbClr val="000000"/>
                </a:solidFill>
                <a:latin typeface="Arial" panose="020B0604020202020204" pitchFamily="34" charset="0"/>
                <a:cs typeface="Arial" panose="020B0604020202020204" pitchFamily="34" charset="0"/>
              </a:rPr>
              <a:t>Sektoren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ausgetauscht</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werden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z.B</a:t>
            </a:r>
            <a:r>
              <a:rPr lang="en-US" sz="1600" kern="0" dirty="0">
                <a:solidFill>
                  <a:srgbClr val="000000"/>
                </a:solidFill>
                <a:latin typeface="Arial" panose="020B0604020202020204" pitchFamily="34" charset="0"/>
                <a:cs typeface="Arial" panose="020B0604020202020204" pitchFamily="34" charset="0"/>
              </a:rPr>
              <a:t>.</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Land</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Industriespezifisches</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Kapital</a:t>
            </a: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Hochspezialisierte</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Arbeiter</a:t>
            </a:r>
            <a:endParaRPr lang="en-US" sz="1600" kern="0" dirty="0">
              <a:solidFill>
                <a:srgbClr val="000000"/>
              </a:solidFill>
              <a:latin typeface="Arial" panose="020B0604020202020204" pitchFamily="34" charset="0"/>
              <a:cs typeface="Arial" panose="020B0604020202020204" pitchFamily="34" charset="0"/>
            </a:endParaRPr>
          </a:p>
          <a:p>
            <a:pPr lvl="1" fontAlgn="base">
              <a:spcAft>
                <a:spcPct val="0"/>
              </a:spcAft>
              <a:defRPr/>
            </a:pPr>
            <a:endParaRPr lang="en-US" sz="24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503"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AEEE97DF-7FF5-4483-AA1D-0BB24E841D4C}"/>
                  </a:ext>
                </a:extLst>
              </p:cNvPr>
              <p:cNvSpPr txBox="1"/>
              <p:nvPr/>
            </p:nvSpPr>
            <p:spPr>
              <a:xfrm>
                <a:off x="961139" y="3945808"/>
                <a:ext cx="7848872" cy="2784602"/>
              </a:xfrm>
              <a:prstGeom prst="rect">
                <a:avLst/>
              </a:prstGeom>
              <a:noFill/>
            </p:spPr>
            <p:txBody>
              <a:bodyPr wrap="square" rtlCol="0">
                <a:noAutofit/>
              </a:bodyPr>
              <a:lstStyle/>
              <a:p>
                <a:pPr marL="342900" indent="-342900">
                  <a:buFont typeface="Arial" panose="020B0604020202020204" pitchFamily="34" charset="0"/>
                  <a:buChar char="•"/>
                </a:pPr>
                <a:r>
                  <a:rPr lang="de-DE" sz="2000" dirty="0"/>
                  <a:t>2 Länder: 	Land A und B</a:t>
                </a:r>
              </a:p>
              <a:p>
                <a:pPr marL="342900" indent="-342900">
                  <a:buFont typeface="Arial" panose="020B0604020202020204" pitchFamily="34" charset="0"/>
                  <a:buChar char="•"/>
                </a:pPr>
                <a:r>
                  <a:rPr lang="de-DE" sz="2000" dirty="0"/>
                  <a:t>2 Güter:	Getreide G und Maschinen M </a:t>
                </a:r>
              </a:p>
              <a:p>
                <a:pPr marL="342900" indent="-342900">
                  <a:buFont typeface="Arial" panose="020B0604020202020204" pitchFamily="34" charset="0"/>
                  <a:buChar char="•"/>
                </a:pPr>
                <a:r>
                  <a:rPr lang="de-DE" sz="2000" dirty="0"/>
                  <a:t>2 Produktionsfaktoren: Arbeit L und Kapital K</a:t>
                </a:r>
                <a:r>
                  <a:rPr lang="de-DE" sz="2000" baseline="-25000" dirty="0"/>
                  <a:t>G</a:t>
                </a:r>
                <a:r>
                  <a:rPr lang="de-DE" sz="2000" dirty="0"/>
                  <a:t> bzw. K</a:t>
                </a:r>
                <a:r>
                  <a:rPr lang="de-DE" sz="2000" baseline="-25000" dirty="0"/>
                  <a:t>M</a:t>
                </a:r>
                <a:r>
                  <a:rPr lang="de-DE" sz="2000" dirty="0"/>
                  <a:t> </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L ist mobil zwischen den Sektoren</a:t>
                </a:r>
              </a:p>
              <a:p>
                <a:pPr marL="800100" lvl="1" indent="-342900">
                  <a:buFont typeface="Wingdings" panose="05000000000000000000" pitchFamily="2" charset="2"/>
                  <a:buChar char="Ø"/>
                </a:pPr>
                <a:r>
                  <a:rPr lang="de-DE" sz="2000" dirty="0"/>
                  <a:t>Für das gesamte Arbeitsangebot gilt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oMath>
                </a14:m>
                <a:r>
                  <a:rPr lang="de-DE" sz="2000" dirty="0"/>
                  <a:t>= L</a:t>
                </a:r>
                <a:r>
                  <a:rPr lang="de-DE" sz="2000" baseline="-25000" dirty="0"/>
                  <a:t>G</a:t>
                </a:r>
                <a:r>
                  <a:rPr lang="de-DE" sz="2000" dirty="0"/>
                  <a:t> + L</a:t>
                </a:r>
                <a:r>
                  <a:rPr lang="de-DE" sz="2000" baseline="-25000" dirty="0"/>
                  <a:t>M</a:t>
                </a:r>
              </a:p>
              <a:p>
                <a:pPr lvl="1"/>
                <a:r>
                  <a:rPr lang="de-DE" sz="2000" baseline="-25000" dirty="0"/>
                  <a:t>       </a:t>
                </a:r>
                <a:r>
                  <a:rPr lang="de-DE" sz="2000" dirty="0"/>
                  <a:t>und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r>
                      <a:rPr lang="de-DE" sz="2000" i="1">
                        <a:latin typeface="Cambria Math" panose="02040503050406030204" pitchFamily="18" charset="0"/>
                      </a:rPr>
                      <m:t> </m:t>
                    </m:r>
                  </m:oMath>
                </a14:m>
                <a:r>
                  <a:rPr lang="de-DE" sz="2000" dirty="0"/>
                  <a:t>= </a:t>
                </a:r>
                <a:r>
                  <a:rPr lang="de-DE" sz="2000" dirty="0" err="1"/>
                  <a:t>const</a:t>
                </a:r>
                <a:r>
                  <a:rPr lang="de-DE" sz="2000" dirty="0"/>
                  <a:t>.</a:t>
                </a:r>
              </a:p>
              <a:p>
                <a:pPr marL="800100" lvl="1" indent="-342900">
                  <a:buFont typeface="Wingdings" panose="05000000000000000000" pitchFamily="2" charset="2"/>
                  <a:buChar char="Ø"/>
                </a:pPr>
                <a:r>
                  <a:rPr lang="de-DE" sz="2000" dirty="0"/>
                  <a:t>K</a:t>
                </a:r>
                <a:r>
                  <a:rPr lang="de-DE" sz="2000" baseline="-25000" dirty="0"/>
                  <a:t>G</a:t>
                </a:r>
                <a:r>
                  <a:rPr lang="de-DE" sz="2000" dirty="0"/>
                  <a:t> bzw. K</a:t>
                </a:r>
                <a:r>
                  <a:rPr lang="de-DE" sz="2000" baseline="-25000" dirty="0"/>
                  <a:t>M</a:t>
                </a:r>
                <a:r>
                  <a:rPr lang="de-DE" sz="2000" dirty="0"/>
                  <a:t> sind nur spezifisch in beiden Sektoren einsetzbar</a:t>
                </a:r>
              </a:p>
            </p:txBody>
          </p:sp>
        </mc:Choice>
        <mc:Fallback xmlns="">
          <p:sp>
            <p:nvSpPr>
              <p:cNvPr id="8" name="Textfeld 7">
                <a:extLst>
                  <a:ext uri="{FF2B5EF4-FFF2-40B4-BE49-F238E27FC236}">
                    <a16:creationId xmlns:a16="http://schemas.microsoft.com/office/drawing/2014/main" id="{AEEE97DF-7FF5-4483-AA1D-0BB24E841D4C}"/>
                  </a:ext>
                </a:extLst>
              </p:cNvPr>
              <p:cNvSpPr txBox="1">
                <a:spLocks noRot="1" noChangeAspect="1" noMove="1" noResize="1" noEditPoints="1" noAdjustHandles="1" noChangeArrowheads="1" noChangeShapeType="1" noTextEdit="1"/>
              </p:cNvSpPr>
              <p:nvPr/>
            </p:nvSpPr>
            <p:spPr>
              <a:xfrm>
                <a:off x="961139" y="3945808"/>
                <a:ext cx="7848872" cy="2784602"/>
              </a:xfrm>
              <a:prstGeom prst="rect">
                <a:avLst/>
              </a:prstGeom>
              <a:blipFill>
                <a:blip r:embed="rId3"/>
                <a:stretch>
                  <a:fillRect l="-699" t="-1094"/>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20718DBF-619E-4835-981C-06CECFB7F925}"/>
                  </a:ext>
                </a:extLst>
              </p14:cNvPr>
              <p14:cNvContentPartPr/>
              <p14:nvPr/>
            </p14:nvContentPartPr>
            <p14:xfrm>
              <a:off x="5326556" y="391041"/>
              <a:ext cx="2175480" cy="81360"/>
            </p14:xfrm>
          </p:contentPart>
        </mc:Choice>
        <mc:Fallback>
          <p:pic>
            <p:nvPicPr>
              <p:cNvPr id="9" name="Freihand 8">
                <a:extLst>
                  <a:ext uri="{FF2B5EF4-FFF2-40B4-BE49-F238E27FC236}">
                    <a16:creationId xmlns:a16="http://schemas.microsoft.com/office/drawing/2014/main" id="{20718DBF-619E-4835-981C-06CECFB7F925}"/>
                  </a:ext>
                </a:extLst>
              </p:cNvPr>
              <p:cNvPicPr/>
              <p:nvPr/>
            </p:nvPicPr>
            <p:blipFill>
              <a:blip r:embed="rId5"/>
              <a:stretch>
                <a:fillRect/>
              </a:stretch>
            </p:blipFill>
            <p:spPr>
              <a:xfrm>
                <a:off x="5317556" y="382401"/>
                <a:ext cx="2193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Freihand 9">
                <a:extLst>
                  <a:ext uri="{FF2B5EF4-FFF2-40B4-BE49-F238E27FC236}">
                    <a16:creationId xmlns:a16="http://schemas.microsoft.com/office/drawing/2014/main" id="{72EA6648-3D70-422C-9645-30C4D980E523}"/>
                  </a:ext>
                </a:extLst>
              </p14:cNvPr>
              <p14:cNvContentPartPr/>
              <p14:nvPr/>
            </p14:nvContentPartPr>
            <p14:xfrm>
              <a:off x="7099916" y="2736081"/>
              <a:ext cx="3025440" cy="115560"/>
            </p14:xfrm>
          </p:contentPart>
        </mc:Choice>
        <mc:Fallback>
          <p:pic>
            <p:nvPicPr>
              <p:cNvPr id="10" name="Freihand 9">
                <a:extLst>
                  <a:ext uri="{FF2B5EF4-FFF2-40B4-BE49-F238E27FC236}">
                    <a16:creationId xmlns:a16="http://schemas.microsoft.com/office/drawing/2014/main" id="{72EA6648-3D70-422C-9645-30C4D980E523}"/>
                  </a:ext>
                </a:extLst>
              </p:cNvPr>
              <p:cNvPicPr/>
              <p:nvPr/>
            </p:nvPicPr>
            <p:blipFill>
              <a:blip r:embed="rId7"/>
              <a:stretch>
                <a:fillRect/>
              </a:stretch>
            </p:blipFill>
            <p:spPr>
              <a:xfrm>
                <a:off x="7091276" y="2727441"/>
                <a:ext cx="3043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Freihand 10">
                <a:extLst>
                  <a:ext uri="{FF2B5EF4-FFF2-40B4-BE49-F238E27FC236}">
                    <a16:creationId xmlns:a16="http://schemas.microsoft.com/office/drawing/2014/main" id="{B204C2DB-723C-4299-A6E3-475E71973DF7}"/>
                  </a:ext>
                </a:extLst>
              </p14:cNvPr>
              <p14:cNvContentPartPr/>
              <p14:nvPr/>
            </p14:nvContentPartPr>
            <p14:xfrm>
              <a:off x="6796076" y="2026521"/>
              <a:ext cx="1124640" cy="41400"/>
            </p14:xfrm>
          </p:contentPart>
        </mc:Choice>
        <mc:Fallback>
          <p:pic>
            <p:nvPicPr>
              <p:cNvPr id="11" name="Freihand 10">
                <a:extLst>
                  <a:ext uri="{FF2B5EF4-FFF2-40B4-BE49-F238E27FC236}">
                    <a16:creationId xmlns:a16="http://schemas.microsoft.com/office/drawing/2014/main" id="{B204C2DB-723C-4299-A6E3-475E71973DF7}"/>
                  </a:ext>
                </a:extLst>
              </p:cNvPr>
              <p:cNvPicPr/>
              <p:nvPr/>
            </p:nvPicPr>
            <p:blipFill>
              <a:blip r:embed="rId9"/>
              <a:stretch>
                <a:fillRect/>
              </a:stretch>
            </p:blipFill>
            <p:spPr>
              <a:xfrm>
                <a:off x="6787076" y="2017521"/>
                <a:ext cx="11422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Freihand 15">
                <a:extLst>
                  <a:ext uri="{FF2B5EF4-FFF2-40B4-BE49-F238E27FC236}">
                    <a16:creationId xmlns:a16="http://schemas.microsoft.com/office/drawing/2014/main" id="{8EB22774-6B0F-45E7-8D11-A0ACD9B3E641}"/>
                  </a:ext>
                </a:extLst>
              </p14:cNvPr>
              <p14:cNvContentPartPr/>
              <p14:nvPr/>
            </p14:nvContentPartPr>
            <p14:xfrm>
              <a:off x="5423036" y="5209281"/>
              <a:ext cx="417240" cy="800640"/>
            </p14:xfrm>
          </p:contentPart>
        </mc:Choice>
        <mc:Fallback>
          <p:pic>
            <p:nvPicPr>
              <p:cNvPr id="16" name="Freihand 15">
                <a:extLst>
                  <a:ext uri="{FF2B5EF4-FFF2-40B4-BE49-F238E27FC236}">
                    <a16:creationId xmlns:a16="http://schemas.microsoft.com/office/drawing/2014/main" id="{8EB22774-6B0F-45E7-8D11-A0ACD9B3E641}"/>
                  </a:ext>
                </a:extLst>
              </p:cNvPr>
              <p:cNvPicPr/>
              <p:nvPr/>
            </p:nvPicPr>
            <p:blipFill>
              <a:blip r:embed="rId11"/>
              <a:stretch>
                <a:fillRect/>
              </a:stretch>
            </p:blipFill>
            <p:spPr>
              <a:xfrm>
                <a:off x="5414396" y="5200641"/>
                <a:ext cx="434880" cy="818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Freihand 17">
                <a:extLst>
                  <a:ext uri="{FF2B5EF4-FFF2-40B4-BE49-F238E27FC236}">
                    <a16:creationId xmlns:a16="http://schemas.microsoft.com/office/drawing/2014/main" id="{84F3469D-A548-47A5-99E4-AD2204358368}"/>
                  </a:ext>
                </a:extLst>
              </p14:cNvPr>
              <p14:cNvContentPartPr/>
              <p14:nvPr/>
            </p14:nvContentPartPr>
            <p14:xfrm>
              <a:off x="1427396" y="4210281"/>
              <a:ext cx="5706360" cy="893520"/>
            </p14:xfrm>
          </p:contentPart>
        </mc:Choice>
        <mc:Fallback>
          <p:pic>
            <p:nvPicPr>
              <p:cNvPr id="18" name="Freihand 17">
                <a:extLst>
                  <a:ext uri="{FF2B5EF4-FFF2-40B4-BE49-F238E27FC236}">
                    <a16:creationId xmlns:a16="http://schemas.microsoft.com/office/drawing/2014/main" id="{84F3469D-A548-47A5-99E4-AD2204358368}"/>
                  </a:ext>
                </a:extLst>
              </p:cNvPr>
              <p:cNvPicPr/>
              <p:nvPr/>
            </p:nvPicPr>
            <p:blipFill>
              <a:blip r:embed="rId13"/>
              <a:stretch>
                <a:fillRect/>
              </a:stretch>
            </p:blipFill>
            <p:spPr>
              <a:xfrm>
                <a:off x="1418756" y="4201644"/>
                <a:ext cx="5724000" cy="911153"/>
              </a:xfrm>
              <a:prstGeom prst="rect">
                <a:avLst/>
              </a:prstGeom>
            </p:spPr>
          </p:pic>
        </mc:Fallback>
      </mc:AlternateContent>
    </p:spTree>
    <p:extLst>
      <p:ext uri="{BB962C8B-B14F-4D97-AF65-F5344CB8AC3E}">
        <p14:creationId xmlns:p14="http://schemas.microsoft.com/office/powerpoint/2010/main" val="248799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5243" y="237764"/>
            <a:ext cx="6660431" cy="564042"/>
          </a:xfrm>
          <a:prstGeom prst="rect">
            <a:avLst/>
          </a:prstGeom>
          <a:noFill/>
          <a:ln>
            <a:noFill/>
          </a:ln>
        </p:spPr>
        <p:txBody>
          <a:bodyPr vert="horz" wrap="none" lIns="81638" tIns="40819" rIns="81638" bIns="40819" anchorCtr="0" compatLnSpc="0">
            <a:spAutoFit/>
          </a:bodyPr>
          <a:lstStyle/>
          <a:p>
            <a:r>
              <a:rPr lang="de-DE" sz="3266" dirty="0">
                <a:latin typeface="Arial" pitchFamily="18"/>
                <a:ea typeface="Droid Sans Fallback" pitchFamily="2"/>
                <a:cs typeface="Lohit Hindi" pitchFamily="2"/>
              </a:rPr>
              <a:t>Neoklassische Produktionsfunktion</a:t>
            </a:r>
          </a:p>
        </p:txBody>
      </p:sp>
      <p:cxnSp>
        <p:nvCxnSpPr>
          <p:cNvPr id="26" name="Straight Arrow Connector 7"/>
          <p:cNvCxnSpPr/>
          <p:nvPr/>
        </p:nvCxnSpPr>
        <p:spPr>
          <a:xfrm>
            <a:off x="1685290" y="5841328"/>
            <a:ext cx="640111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685290" y="2183548"/>
            <a:ext cx="0" cy="36577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835770" y="2304256"/>
                <a:ext cx="979762"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latin typeface="Cambria Math" panose="02040503050406030204" pitchFamily="18" charset="0"/>
                        </a:rPr>
                        <m:t>𝒀</m:t>
                      </m:r>
                    </m:oMath>
                  </m:oMathPara>
                </a14:m>
                <a:endParaRPr lang="en-US" sz="1400" b="1" dirty="0"/>
              </a:p>
            </p:txBody>
          </p:sp>
        </mc:Choice>
        <mc:Fallback xmlns="">
          <p:sp>
            <p:nvSpPr>
              <p:cNvPr id="29" name="Rectangle 12"/>
              <p:cNvSpPr>
                <a:spLocks noRot="1" noChangeAspect="1" noMove="1" noResize="1" noEditPoints="1" noAdjustHandles="1" noChangeArrowheads="1" noChangeShapeType="1" noTextEdit="1"/>
              </p:cNvSpPr>
              <p:nvPr/>
            </p:nvSpPr>
            <p:spPr>
              <a:xfrm>
                <a:off x="835770" y="2304256"/>
                <a:ext cx="979762" cy="30777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7204854" y="5881111"/>
                <a:ext cx="1077974"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solidFill>
                            <a:srgbClr val="FF0000"/>
                          </a:solidFill>
                          <a:latin typeface="Cambria Math" panose="02040503050406030204" pitchFamily="18" charset="0"/>
                        </a:rPr>
                        <m:t>𝑳</m:t>
                      </m:r>
                    </m:oMath>
                  </m:oMathPara>
                </a14:m>
                <a:endParaRPr lang="en-US" sz="1400"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7204854" y="5881111"/>
                <a:ext cx="1077974" cy="307777"/>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680764" y="2482808"/>
            <a:ext cx="4514145" cy="3307340"/>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mc:AlternateContent xmlns:mc="http://schemas.openxmlformats.org/markup-compatibility/2006" xmlns:a14="http://schemas.microsoft.com/office/drawing/2010/main">
        <mc:Choice Requires="a14">
          <p:sp>
            <p:nvSpPr>
              <p:cNvPr id="45" name="Rectangle 12">
                <a:extLst>
                  <a:ext uri="{FF2B5EF4-FFF2-40B4-BE49-F238E27FC236}">
                    <a16:creationId xmlns:a16="http://schemas.microsoft.com/office/drawing/2014/main" id="{BD8EF474-3B71-4113-B1C0-731B63D41213}"/>
                  </a:ext>
                </a:extLst>
              </p:cNvPr>
              <p:cNvSpPr/>
              <p:nvPr/>
            </p:nvSpPr>
            <p:spPr>
              <a:xfrm>
                <a:off x="212774" y="1671351"/>
                <a:ext cx="1245991"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smtClean="0">
                          <a:latin typeface="Cambria Math" panose="02040503050406030204" pitchFamily="18" charset="0"/>
                        </a:rPr>
                        <m:t>𝒀</m:t>
                      </m:r>
                      <m:r>
                        <a:rPr lang="de-DE" sz="1633" b="1" i="1" smtClean="0">
                          <a:latin typeface="Cambria Math" panose="02040503050406030204" pitchFamily="18" charset="0"/>
                        </a:rPr>
                        <m:t>=</m:t>
                      </m:r>
                      <m:r>
                        <a:rPr lang="de-DE" sz="1633" b="1" i="1" smtClean="0">
                          <a:latin typeface="Cambria Math" panose="02040503050406030204" pitchFamily="18" charset="0"/>
                        </a:rPr>
                        <m:t>𝑮</m:t>
                      </m:r>
                      <m:r>
                        <a:rPr lang="de-DE" sz="1633" b="1" i="1" smtClean="0">
                          <a:latin typeface="Cambria Math" panose="02040503050406030204" pitchFamily="18" charset="0"/>
                        </a:rPr>
                        <m:t>,</m:t>
                      </m:r>
                      <m:r>
                        <a:rPr lang="de-DE" sz="1633" b="1" i="1" smtClean="0">
                          <a:latin typeface="Cambria Math" panose="02040503050406030204" pitchFamily="18" charset="0"/>
                        </a:rPr>
                        <m:t>𝑴</m:t>
                      </m:r>
                    </m:oMath>
                  </m:oMathPara>
                </a14:m>
                <a:endParaRPr lang="en-US" sz="1633" b="1" dirty="0"/>
              </a:p>
            </p:txBody>
          </p:sp>
        </mc:Choice>
        <mc:Fallback xmlns="">
          <p:sp>
            <p:nvSpPr>
              <p:cNvPr id="45" name="Rectangle 12">
                <a:extLst>
                  <a:ext uri="{FF2B5EF4-FFF2-40B4-BE49-F238E27FC236}">
                    <a16:creationId xmlns:a16="http://schemas.microsoft.com/office/drawing/2014/main" id="{BD8EF474-3B71-4113-B1C0-731B63D41213}"/>
                  </a:ext>
                </a:extLst>
              </p:cNvPr>
              <p:cNvSpPr>
                <a:spLocks noRot="1" noChangeAspect="1" noMove="1" noResize="1" noEditPoints="1" noAdjustHandles="1" noChangeArrowheads="1" noChangeShapeType="1" noTextEdit="1"/>
              </p:cNvSpPr>
              <p:nvPr/>
            </p:nvSpPr>
            <p:spPr>
              <a:xfrm>
                <a:off x="212774" y="1671351"/>
                <a:ext cx="1245991" cy="343620"/>
              </a:xfrm>
              <a:prstGeom prst="rect">
                <a:avLst/>
              </a:prstGeom>
              <a:blipFill>
                <a:blip r:embed="rId9"/>
                <a:stretch>
                  <a:fillRect/>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37EFE004-AFD0-4AAE-827A-259200DCA891}"/>
              </a:ext>
            </a:extLst>
          </p:cNvPr>
          <p:cNvSpPr txBox="1"/>
          <p:nvPr/>
        </p:nvSpPr>
        <p:spPr>
          <a:xfrm>
            <a:off x="3721827" y="1091365"/>
            <a:ext cx="8293424" cy="830997"/>
          </a:xfrm>
          <a:prstGeom prst="rect">
            <a:avLst/>
          </a:prstGeom>
          <a:noFill/>
        </p:spPr>
        <p:txBody>
          <a:bodyPr wrap="none" rtlCol="0">
            <a:spAutoFit/>
          </a:bodyPr>
          <a:lstStyle/>
          <a:p>
            <a:r>
              <a:rPr lang="de-DE" sz="2400" dirty="0"/>
              <a:t>Produktionsfunktion mit </a:t>
            </a:r>
            <a:r>
              <a:rPr lang="de-DE" sz="2400" b="1" dirty="0"/>
              <a:t>positiven abnehmenden Grenzerträgen</a:t>
            </a:r>
          </a:p>
          <a:p>
            <a:r>
              <a:rPr lang="de-DE" sz="2400" dirty="0"/>
              <a:t>		           und</a:t>
            </a:r>
            <a:r>
              <a:rPr lang="de-DE" sz="2400" b="1" dirty="0"/>
              <a:t> konstanten Skalenerträgen</a:t>
            </a:r>
          </a:p>
        </p:txBody>
      </p:sp>
      <p:sp>
        <p:nvSpPr>
          <p:cNvPr id="39" name="Rechteck 38">
            <a:extLst>
              <a:ext uri="{FF2B5EF4-FFF2-40B4-BE49-F238E27FC236}">
                <a16:creationId xmlns:a16="http://schemas.microsoft.com/office/drawing/2014/main" id="{0D9FF62E-E4E4-4A7D-96F2-D5286058DE4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10">
            <p14:nvContentPartPr>
              <p14:cNvPr id="141" name="Freihand 140">
                <a:extLst>
                  <a:ext uri="{FF2B5EF4-FFF2-40B4-BE49-F238E27FC236}">
                    <a16:creationId xmlns:a16="http://schemas.microsoft.com/office/drawing/2014/main" id="{13AF3FB2-D731-4957-BA2E-C5F3864B1448}"/>
                  </a:ext>
                </a:extLst>
              </p14:cNvPr>
              <p14:cNvContentPartPr/>
              <p14:nvPr/>
            </p14:nvContentPartPr>
            <p14:xfrm>
              <a:off x="2112476" y="823514"/>
              <a:ext cx="6763680" cy="128520"/>
            </p14:xfrm>
          </p:contentPart>
        </mc:Choice>
        <mc:Fallback>
          <p:pic>
            <p:nvPicPr>
              <p:cNvPr id="141" name="Freihand 140">
                <a:extLst>
                  <a:ext uri="{FF2B5EF4-FFF2-40B4-BE49-F238E27FC236}">
                    <a16:creationId xmlns:a16="http://schemas.microsoft.com/office/drawing/2014/main" id="{13AF3FB2-D731-4957-BA2E-C5F3864B1448}"/>
                  </a:ext>
                </a:extLst>
              </p:cNvPr>
              <p:cNvPicPr/>
              <p:nvPr/>
            </p:nvPicPr>
            <p:blipFill>
              <a:blip r:embed="rId11"/>
              <a:stretch>
                <a:fillRect/>
              </a:stretch>
            </p:blipFill>
            <p:spPr>
              <a:xfrm>
                <a:off x="2103476" y="814874"/>
                <a:ext cx="6781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9" name="Freihand 148">
                <a:extLst>
                  <a:ext uri="{FF2B5EF4-FFF2-40B4-BE49-F238E27FC236}">
                    <a16:creationId xmlns:a16="http://schemas.microsoft.com/office/drawing/2014/main" id="{5B42837F-8B95-4F77-A6B1-7B8E1F4F2C61}"/>
                  </a:ext>
                </a:extLst>
              </p14:cNvPr>
              <p14:cNvContentPartPr/>
              <p14:nvPr/>
            </p14:nvContentPartPr>
            <p14:xfrm>
              <a:off x="324716" y="1386914"/>
              <a:ext cx="11721240" cy="4947480"/>
            </p14:xfrm>
          </p:contentPart>
        </mc:Choice>
        <mc:Fallback>
          <p:pic>
            <p:nvPicPr>
              <p:cNvPr id="149" name="Freihand 148">
                <a:extLst>
                  <a:ext uri="{FF2B5EF4-FFF2-40B4-BE49-F238E27FC236}">
                    <a16:creationId xmlns:a16="http://schemas.microsoft.com/office/drawing/2014/main" id="{5B42837F-8B95-4F77-A6B1-7B8E1F4F2C61}"/>
                  </a:ext>
                </a:extLst>
              </p:cNvPr>
              <p:cNvPicPr/>
              <p:nvPr/>
            </p:nvPicPr>
            <p:blipFill>
              <a:blip r:embed="rId13"/>
              <a:stretch>
                <a:fillRect/>
              </a:stretch>
            </p:blipFill>
            <p:spPr>
              <a:xfrm>
                <a:off x="316076" y="1378273"/>
                <a:ext cx="11738880" cy="4965121"/>
              </a:xfrm>
              <a:prstGeom prst="rect">
                <a:avLst/>
              </a:prstGeom>
            </p:spPr>
          </p:pic>
        </mc:Fallback>
      </mc:AlternateContent>
    </p:spTree>
    <p:extLst>
      <p:ext uri="{BB962C8B-B14F-4D97-AF65-F5344CB8AC3E}">
        <p14:creationId xmlns:p14="http://schemas.microsoft.com/office/powerpoint/2010/main" val="743320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3833" y="58096"/>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Transformationskurve</a:t>
            </a:r>
            <a:endParaRPr lang="en-US" sz="2631" dirty="0">
              <a:solidFill>
                <a:sysClr val="windowText" lastClr="000000"/>
              </a:solidFill>
            </a:endParaRPr>
          </a:p>
        </p:txBody>
      </p:sp>
      <p:cxnSp>
        <p:nvCxnSpPr>
          <p:cNvPr id="3" name="Gerade Verbindung mit Pfeil 2">
            <a:extLst>
              <a:ext uri="{FF2B5EF4-FFF2-40B4-BE49-F238E27FC236}">
                <a16:creationId xmlns:a16="http://schemas.microsoft.com/office/drawing/2014/main" id="{4B83DEF4-978B-4467-8855-EE69900CD371}"/>
              </a:ext>
            </a:extLst>
          </p:cNvPr>
          <p:cNvCxnSpPr/>
          <p:nvPr/>
        </p:nvCxnSpPr>
        <p:spPr>
          <a:xfrm flipV="1">
            <a:off x="4141073" y="1005366"/>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91AAFDED-DDE0-4945-A950-8F330D7A80B8}"/>
              </a:ext>
            </a:extLst>
          </p:cNvPr>
          <p:cNvCxnSpPr>
            <a:cxnSpLocks/>
          </p:cNvCxnSpPr>
          <p:nvPr/>
        </p:nvCxnSpPr>
        <p:spPr>
          <a:xfrm>
            <a:off x="4141073" y="3381630"/>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B16C916-2B05-4883-AE9B-CCA150222622}"/>
              </a:ext>
            </a:extLst>
          </p:cNvPr>
          <p:cNvCxnSpPr>
            <a:cxnSpLocks/>
          </p:cNvCxnSpPr>
          <p:nvPr/>
        </p:nvCxnSpPr>
        <p:spPr>
          <a:xfrm flipH="1">
            <a:off x="612681" y="3381630"/>
            <a:ext cx="352839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080E7CC5-6BDF-408C-B4E9-7ADF0CDA4FA0}"/>
              </a:ext>
            </a:extLst>
          </p:cNvPr>
          <p:cNvCxnSpPr>
            <a:cxnSpLocks/>
          </p:cNvCxnSpPr>
          <p:nvPr/>
        </p:nvCxnSpPr>
        <p:spPr>
          <a:xfrm>
            <a:off x="4141073" y="3381630"/>
            <a:ext cx="0" cy="27999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3B9BC58F-6FFA-40BA-9DE7-8D73C55FF724}"/>
              </a:ext>
            </a:extLst>
          </p:cNvPr>
          <p:cNvSpPr txBox="1"/>
          <p:nvPr/>
        </p:nvSpPr>
        <p:spPr>
          <a:xfrm flipH="1">
            <a:off x="3781033" y="861378"/>
            <a:ext cx="216024" cy="369332"/>
          </a:xfrm>
          <a:prstGeom prst="rect">
            <a:avLst/>
          </a:prstGeom>
          <a:noFill/>
        </p:spPr>
        <p:txBody>
          <a:bodyPr wrap="square" rtlCol="0">
            <a:spAutoFit/>
          </a:bodyPr>
          <a:lstStyle/>
          <a:p>
            <a:r>
              <a:rPr lang="de-DE" dirty="0"/>
              <a:t>G</a:t>
            </a:r>
          </a:p>
        </p:txBody>
      </p:sp>
      <p:sp>
        <p:nvSpPr>
          <p:cNvPr id="24" name="Textfeld 23">
            <a:extLst>
              <a:ext uri="{FF2B5EF4-FFF2-40B4-BE49-F238E27FC236}">
                <a16:creationId xmlns:a16="http://schemas.microsoft.com/office/drawing/2014/main" id="{122BB2F6-61E3-4E5D-8DB7-48B39A7BC583}"/>
              </a:ext>
            </a:extLst>
          </p:cNvPr>
          <p:cNvSpPr txBox="1"/>
          <p:nvPr/>
        </p:nvSpPr>
        <p:spPr>
          <a:xfrm flipH="1">
            <a:off x="7441101" y="3381630"/>
            <a:ext cx="216024" cy="369332"/>
          </a:xfrm>
          <a:prstGeom prst="rect">
            <a:avLst/>
          </a:prstGeom>
          <a:noFill/>
        </p:spPr>
        <p:txBody>
          <a:bodyPr wrap="square" rtlCol="0">
            <a:spAutoFit/>
          </a:bodyPr>
          <a:lstStyle/>
          <a:p>
            <a:r>
              <a:rPr lang="de-DE" dirty="0"/>
              <a:t>M</a:t>
            </a:r>
          </a:p>
        </p:txBody>
      </p:sp>
      <p:sp>
        <p:nvSpPr>
          <p:cNvPr id="25" name="Textfeld 24">
            <a:extLst>
              <a:ext uri="{FF2B5EF4-FFF2-40B4-BE49-F238E27FC236}">
                <a16:creationId xmlns:a16="http://schemas.microsoft.com/office/drawing/2014/main" id="{FFE1E00B-8440-404A-A8FC-683BE6792240}"/>
              </a:ext>
            </a:extLst>
          </p:cNvPr>
          <p:cNvSpPr txBox="1"/>
          <p:nvPr/>
        </p:nvSpPr>
        <p:spPr>
          <a:xfrm>
            <a:off x="612681" y="3012298"/>
            <a:ext cx="374911" cy="369332"/>
          </a:xfrm>
          <a:prstGeom prst="rect">
            <a:avLst/>
          </a:prstGeom>
          <a:noFill/>
        </p:spPr>
        <p:txBody>
          <a:bodyPr wrap="none" rtlCol="0">
            <a:spAutoFit/>
          </a:bodyPr>
          <a:lstStyle/>
          <a:p>
            <a:r>
              <a:rPr lang="de-DE" dirty="0"/>
              <a:t>L</a:t>
            </a:r>
            <a:r>
              <a:rPr lang="de-DE" baseline="-25000" dirty="0"/>
              <a:t>G</a:t>
            </a:r>
            <a:endParaRPr lang="de-DE" dirty="0"/>
          </a:p>
        </p:txBody>
      </p:sp>
      <p:sp>
        <p:nvSpPr>
          <p:cNvPr id="26" name="Textfeld 25">
            <a:extLst>
              <a:ext uri="{FF2B5EF4-FFF2-40B4-BE49-F238E27FC236}">
                <a16:creationId xmlns:a16="http://schemas.microsoft.com/office/drawing/2014/main" id="{1132EFE1-CC06-4A2F-B7E5-22BC27B7C9A0}"/>
              </a:ext>
            </a:extLst>
          </p:cNvPr>
          <p:cNvSpPr txBox="1"/>
          <p:nvPr/>
        </p:nvSpPr>
        <p:spPr>
          <a:xfrm>
            <a:off x="4141073" y="5676594"/>
            <a:ext cx="413896" cy="369332"/>
          </a:xfrm>
          <a:prstGeom prst="rect">
            <a:avLst/>
          </a:prstGeom>
          <a:noFill/>
        </p:spPr>
        <p:txBody>
          <a:bodyPr wrap="non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46" name="Rechteck 45">
                <a:extLst>
                  <a:ext uri="{FF2B5EF4-FFF2-40B4-BE49-F238E27FC236}">
                    <a16:creationId xmlns:a16="http://schemas.microsoft.com/office/drawing/2014/main" id="{31F9EE35-972D-4ABB-A417-07F36707B0C7}"/>
                  </a:ext>
                </a:extLst>
              </p:cNvPr>
              <p:cNvSpPr/>
              <p:nvPr/>
            </p:nvSpPr>
            <p:spPr>
              <a:xfrm>
                <a:off x="3719177" y="5280463"/>
                <a:ext cx="3657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oMath>
                  </m:oMathPara>
                </a14:m>
                <a:endParaRPr lang="de-DE" dirty="0"/>
              </a:p>
            </p:txBody>
          </p:sp>
        </mc:Choice>
        <mc:Fallback xmlns="">
          <p:sp>
            <p:nvSpPr>
              <p:cNvPr id="46" name="Rechteck 45">
                <a:extLst>
                  <a:ext uri="{FF2B5EF4-FFF2-40B4-BE49-F238E27FC236}">
                    <a16:creationId xmlns:a16="http://schemas.microsoft.com/office/drawing/2014/main" id="{31F9EE35-972D-4ABB-A417-07F36707B0C7}"/>
                  </a:ext>
                </a:extLst>
              </p:cNvPr>
              <p:cNvSpPr>
                <a:spLocks noRot="1" noChangeAspect="1" noMove="1" noResize="1" noEditPoints="1" noAdjustHandles="1" noChangeArrowheads="1" noChangeShapeType="1" noTextEdit="1"/>
              </p:cNvSpPr>
              <p:nvPr/>
            </p:nvSpPr>
            <p:spPr>
              <a:xfrm>
                <a:off x="3719177" y="5280463"/>
                <a:ext cx="365741" cy="369332"/>
              </a:xfrm>
              <a:prstGeom prst="rect">
                <a:avLst/>
              </a:prstGeom>
              <a:blipFill>
                <a:blip r:embed="rId3"/>
                <a:stretch>
                  <a:fillRect/>
                </a:stretch>
              </a:blipFill>
            </p:spPr>
            <p:txBody>
              <a:bodyPr/>
              <a:lstStyle/>
              <a:p>
                <a:r>
                  <a:rPr lang="de-DE">
                    <a:noFill/>
                  </a:rPr>
                  <a:t> </a:t>
                </a:r>
              </a:p>
            </p:txBody>
          </p:sp>
        </mc:Fallback>
      </mc:AlternateContent>
      <p:sp>
        <p:nvSpPr>
          <p:cNvPr id="31" name="Rechteck 30">
            <a:extLst>
              <a:ext uri="{FF2B5EF4-FFF2-40B4-BE49-F238E27FC236}">
                <a16:creationId xmlns:a16="http://schemas.microsoft.com/office/drawing/2014/main" id="{7EBFE7AE-B950-4852-BCAB-3261899677D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14" name="Freihand 13">
                <a:extLst>
                  <a:ext uri="{FF2B5EF4-FFF2-40B4-BE49-F238E27FC236}">
                    <a16:creationId xmlns:a16="http://schemas.microsoft.com/office/drawing/2014/main" id="{140A5C2C-5796-48C8-B01F-213A414249BC}"/>
                  </a:ext>
                </a:extLst>
              </p14:cNvPr>
              <p14:cNvContentPartPr/>
              <p14:nvPr/>
            </p14:nvContentPartPr>
            <p14:xfrm>
              <a:off x="516596" y="2967314"/>
              <a:ext cx="446760" cy="558720"/>
            </p14:xfrm>
          </p:contentPart>
        </mc:Choice>
        <mc:Fallback>
          <p:pic>
            <p:nvPicPr>
              <p:cNvPr id="14" name="Freihand 13">
                <a:extLst>
                  <a:ext uri="{FF2B5EF4-FFF2-40B4-BE49-F238E27FC236}">
                    <a16:creationId xmlns:a16="http://schemas.microsoft.com/office/drawing/2014/main" id="{140A5C2C-5796-48C8-B01F-213A414249BC}"/>
                  </a:ext>
                </a:extLst>
              </p:cNvPr>
              <p:cNvPicPr/>
              <p:nvPr/>
            </p:nvPicPr>
            <p:blipFill>
              <a:blip r:embed="rId5"/>
              <a:stretch>
                <a:fillRect/>
              </a:stretch>
            </p:blipFill>
            <p:spPr>
              <a:xfrm>
                <a:off x="507596" y="2958314"/>
                <a:ext cx="464400" cy="576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6" name="Freihand 115">
                <a:extLst>
                  <a:ext uri="{FF2B5EF4-FFF2-40B4-BE49-F238E27FC236}">
                    <a16:creationId xmlns:a16="http://schemas.microsoft.com/office/drawing/2014/main" id="{8B27604B-667E-4AF1-965E-E5D14D28A050}"/>
                  </a:ext>
                </a:extLst>
              </p14:cNvPr>
              <p14:cNvContentPartPr/>
              <p14:nvPr/>
            </p14:nvContentPartPr>
            <p14:xfrm>
              <a:off x="1477076" y="438314"/>
              <a:ext cx="9201240" cy="5527440"/>
            </p14:xfrm>
          </p:contentPart>
        </mc:Choice>
        <mc:Fallback>
          <p:pic>
            <p:nvPicPr>
              <p:cNvPr id="116" name="Freihand 115">
                <a:extLst>
                  <a:ext uri="{FF2B5EF4-FFF2-40B4-BE49-F238E27FC236}">
                    <a16:creationId xmlns:a16="http://schemas.microsoft.com/office/drawing/2014/main" id="{8B27604B-667E-4AF1-965E-E5D14D28A050}"/>
                  </a:ext>
                </a:extLst>
              </p:cNvPr>
              <p:cNvPicPr/>
              <p:nvPr/>
            </p:nvPicPr>
            <p:blipFill>
              <a:blip r:embed="rId7"/>
              <a:stretch>
                <a:fillRect/>
              </a:stretch>
            </p:blipFill>
            <p:spPr>
              <a:xfrm>
                <a:off x="1468076" y="429314"/>
                <a:ext cx="9218879" cy="5545080"/>
              </a:xfrm>
              <a:prstGeom prst="rect">
                <a:avLst/>
              </a:prstGeom>
            </p:spPr>
          </p:pic>
        </mc:Fallback>
      </mc:AlternateContent>
    </p:spTree>
    <p:extLst>
      <p:ext uri="{BB962C8B-B14F-4D97-AF65-F5344CB8AC3E}">
        <p14:creationId xmlns:p14="http://schemas.microsoft.com/office/powerpoint/2010/main" val="1993368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0502"/>
            <a:ext cx="9573488" cy="410080"/>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Grenzprodukt</a:t>
            </a:r>
            <a:r>
              <a:rPr lang="en-US" sz="2631" dirty="0">
                <a:solidFill>
                  <a:sysClr val="windowText" lastClr="000000"/>
                </a:solidFill>
              </a:rPr>
              <a:t> der Arbeit (GPL) und </a:t>
            </a:r>
            <a:r>
              <a:rPr lang="en-US" sz="2631" dirty="0" err="1">
                <a:solidFill>
                  <a:sysClr val="windowText" lastClr="000000"/>
                </a:solidFill>
              </a:rPr>
              <a:t>Steigung</a:t>
            </a:r>
            <a:r>
              <a:rPr lang="en-US" sz="2631" dirty="0">
                <a:solidFill>
                  <a:sysClr val="windowText" lastClr="000000"/>
                </a:solidFill>
              </a:rPr>
              <a:t> der </a:t>
            </a:r>
            <a:r>
              <a:rPr lang="en-US" sz="2631" dirty="0" err="1">
                <a:solidFill>
                  <a:sysClr val="windowText" lastClr="000000"/>
                </a:solidFill>
              </a:rPr>
              <a:t>Transformationskurve</a:t>
            </a:r>
            <a:endParaRPr lang="en-US" sz="2631" dirty="0">
              <a:solidFill>
                <a:sysClr val="windowText" lastClr="000000"/>
              </a:solidFill>
            </a:endParaRPr>
          </a:p>
        </p:txBody>
      </p:sp>
      <p:grpSp>
        <p:nvGrpSpPr>
          <p:cNvPr id="2" name="Gruppieren 1">
            <a:extLst>
              <a:ext uri="{FF2B5EF4-FFF2-40B4-BE49-F238E27FC236}">
                <a16:creationId xmlns:a16="http://schemas.microsoft.com/office/drawing/2014/main" id="{1E352180-2995-4E0F-A879-B7C7D40D9D25}"/>
              </a:ext>
            </a:extLst>
          </p:cNvPr>
          <p:cNvGrpSpPr/>
          <p:nvPr/>
        </p:nvGrpSpPr>
        <p:grpSpPr>
          <a:xfrm>
            <a:off x="2018997" y="889966"/>
            <a:ext cx="5251896" cy="3672408"/>
            <a:chOff x="4211960" y="1196752"/>
            <a:chExt cx="3667720" cy="2376264"/>
          </a:xfrm>
        </p:grpSpPr>
        <p:cxnSp>
          <p:nvCxnSpPr>
            <p:cNvPr id="6" name="Gerade Verbindung mit Pfeil 5">
              <a:extLst>
                <a:ext uri="{FF2B5EF4-FFF2-40B4-BE49-F238E27FC236}">
                  <a16:creationId xmlns:a16="http://schemas.microsoft.com/office/drawing/2014/main" id="{FC1EA2BE-07FE-48C7-A181-238BEBB592D7}"/>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9881068D-50A3-4DD3-B615-36B69B6FFE5D}"/>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feld 7">
            <a:extLst>
              <a:ext uri="{FF2B5EF4-FFF2-40B4-BE49-F238E27FC236}">
                <a16:creationId xmlns:a16="http://schemas.microsoft.com/office/drawing/2014/main" id="{0C44DE80-65E5-4D07-901A-972AE9BC91F1}"/>
              </a:ext>
            </a:extLst>
          </p:cNvPr>
          <p:cNvSpPr txBox="1"/>
          <p:nvPr/>
        </p:nvSpPr>
        <p:spPr>
          <a:xfrm flipH="1">
            <a:off x="1244008" y="1052764"/>
            <a:ext cx="774989" cy="369332"/>
          </a:xfrm>
          <a:prstGeom prst="rect">
            <a:avLst/>
          </a:prstGeom>
          <a:noFill/>
        </p:spPr>
        <p:txBody>
          <a:bodyPr wrap="square" rtlCol="0">
            <a:spAutoFit/>
          </a:bodyPr>
          <a:lstStyle/>
          <a:p>
            <a:r>
              <a:rPr lang="de-DE" dirty="0"/>
              <a:t>GPL</a:t>
            </a:r>
          </a:p>
        </p:txBody>
      </p:sp>
      <p:sp>
        <p:nvSpPr>
          <p:cNvPr id="9" name="Textfeld 8">
            <a:extLst>
              <a:ext uri="{FF2B5EF4-FFF2-40B4-BE49-F238E27FC236}">
                <a16:creationId xmlns:a16="http://schemas.microsoft.com/office/drawing/2014/main" id="{6E57E6CF-2A8E-41F1-9425-3F1A3B527941}"/>
              </a:ext>
            </a:extLst>
          </p:cNvPr>
          <p:cNvSpPr txBox="1"/>
          <p:nvPr/>
        </p:nvSpPr>
        <p:spPr>
          <a:xfrm flipH="1">
            <a:off x="6702638" y="4567510"/>
            <a:ext cx="576059" cy="369332"/>
          </a:xfrm>
          <a:prstGeom prst="rect">
            <a:avLst/>
          </a:prstGeom>
          <a:noFill/>
        </p:spPr>
        <p:txBody>
          <a:bodyPr wrap="square" rtlCol="0">
            <a:spAutoFit/>
          </a:bodyPr>
          <a:lstStyle/>
          <a:p>
            <a:r>
              <a:rPr lang="de-DE" dirty="0"/>
              <a:t>L</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C295E5F-81DA-4333-8E8E-760B9DD427A5}"/>
                  </a:ext>
                </a:extLst>
              </p:cNvPr>
              <p:cNvSpPr txBox="1"/>
              <p:nvPr/>
            </p:nvSpPr>
            <p:spPr>
              <a:xfrm>
                <a:off x="69103" y="4977327"/>
                <a:ext cx="7560838" cy="1194879"/>
              </a:xfrm>
              <a:prstGeom prst="rect">
                <a:avLst/>
              </a:prstGeom>
              <a:noFill/>
            </p:spPr>
            <p:txBody>
              <a:bodyPr wrap="square" rtlCol="0">
                <a:spAutoFit/>
              </a:bodyPr>
              <a:lstStyle/>
              <a:p>
                <a:r>
                  <a:rPr lang="de-DE" sz="2800" dirty="0"/>
                  <a:t>Aus </a:t>
                </a:r>
                <a14:m>
                  <m:oMath xmlns:m="http://schemas.openxmlformats.org/officeDocument/2006/math">
                    <m:acc>
                      <m:accPr>
                        <m:chr m:val="̅"/>
                        <m:ctrlPr>
                          <a:rPr lang="de-DE" sz="2800" i="1">
                            <a:latin typeface="Cambria Math" panose="02040503050406030204" pitchFamily="18" charset="0"/>
                          </a:rPr>
                        </m:ctrlPr>
                      </m:accPr>
                      <m:e>
                        <m:r>
                          <a:rPr lang="de-DE" sz="2800" i="1">
                            <a:latin typeface="Cambria Math" panose="02040503050406030204" pitchFamily="18" charset="0"/>
                          </a:rPr>
                          <m:t>𝐿</m:t>
                        </m:r>
                      </m:e>
                    </m:acc>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𝐺</m:t>
                        </m:r>
                      </m:sub>
                    </m:sSub>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𝑀</m:t>
                        </m:r>
                      </m:sub>
                    </m:sSub>
                  </m:oMath>
                </a14:m>
                <a:r>
                  <a:rPr lang="de-DE" sz="2800" baseline="-25000" dirty="0"/>
                  <a:t>	</a:t>
                </a:r>
                <a:r>
                  <a:rPr lang="de-DE" sz="2800" dirty="0"/>
                  <a:t>folgt 	</a:t>
                </a:r>
                <a14:m>
                  <m:oMath xmlns:m="http://schemas.openxmlformats.org/officeDocument/2006/math">
                    <m:f>
                      <m:fPr>
                        <m:ctrlPr>
                          <a:rPr lang="de-DE" sz="2800" i="1">
                            <a:latin typeface="Cambria Math" panose="02040503050406030204" pitchFamily="18" charset="0"/>
                          </a:rPr>
                        </m:ctrlPr>
                      </m:fPr>
                      <m:num>
                        <m:r>
                          <a:rPr lang="de-DE" sz="2800" i="1">
                            <a:latin typeface="Cambria Math" panose="02040503050406030204" pitchFamily="18" charset="0"/>
                          </a:rPr>
                          <m:t>𝑑𝐺</m:t>
                        </m:r>
                      </m:num>
                      <m:den>
                        <m:r>
                          <a:rPr lang="de-DE" sz="2800" i="1">
                            <a:latin typeface="Cambria Math" panose="02040503050406030204" pitchFamily="18" charset="0"/>
                          </a:rPr>
                          <m:t>𝑑𝑀</m:t>
                        </m:r>
                      </m:den>
                    </m:f>
                    <m:r>
                      <a:rPr lang="de-DE" sz="2800" i="1">
                        <a:latin typeface="Cambria Math" panose="02040503050406030204" pitchFamily="18" charset="0"/>
                      </a:rPr>
                      <m:t>=−</m:t>
                    </m:r>
                    <m:f>
                      <m:fPr>
                        <m:ctrlPr>
                          <a:rPr lang="de-DE" sz="2800" i="1">
                            <a:latin typeface="Cambria Math" panose="02040503050406030204" pitchFamily="18" charset="0"/>
                          </a:rPr>
                        </m:ctrlPr>
                      </m:fPr>
                      <m:num>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𝐺</m:t>
                            </m:r>
                          </m:sub>
                        </m:sSub>
                      </m:num>
                      <m:den>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𝑀</m:t>
                            </m:r>
                          </m:sub>
                        </m:sSub>
                      </m:den>
                    </m:f>
                    <m:r>
                      <a:rPr lang="de-DE" sz="2800" i="1">
                        <a:latin typeface="Cambria Math" panose="02040503050406030204" pitchFamily="18" charset="0"/>
                      </a:rPr>
                      <m:t>&lt;0</m:t>
                    </m:r>
                  </m:oMath>
                </a14:m>
                <a:r>
                  <a:rPr lang="de-DE" sz="2800" dirty="0">
                    <a:ea typeface="Cambria Math" panose="02040503050406030204" pitchFamily="18" charset="0"/>
                  </a:rPr>
                  <a:t> </a:t>
                </a:r>
                <a:endParaRPr lang="de-DE" sz="2800" dirty="0">
                  <a:latin typeface="Cambria Math" panose="02040503050406030204" pitchFamily="18" charset="0"/>
                  <a:ea typeface="Cambria Math" panose="02040503050406030204" pitchFamily="18" charset="0"/>
                </a:endParaRPr>
              </a:p>
              <a:p>
                <a:r>
                  <a:rPr lang="de-DE" sz="2800" dirty="0">
                    <a:latin typeface="Cambria Math" panose="02040503050406030204" pitchFamily="18" charset="0"/>
                    <a:ea typeface="Cambria Math" panose="02040503050406030204" pitchFamily="18" charset="0"/>
                  </a:rPr>
                  <a:t>für die Steigung der Transformationskurve</a:t>
                </a:r>
              </a:p>
            </p:txBody>
          </p:sp>
        </mc:Choice>
        <mc:Fallback xmlns="">
          <p:sp>
            <p:nvSpPr>
              <p:cNvPr id="3" name="Textfeld 2">
                <a:extLst>
                  <a:ext uri="{FF2B5EF4-FFF2-40B4-BE49-F238E27FC236}">
                    <a16:creationId xmlns:a16="http://schemas.microsoft.com/office/drawing/2014/main" id="{AC295E5F-81DA-4333-8E8E-760B9DD427A5}"/>
                  </a:ext>
                </a:extLst>
              </p:cNvPr>
              <p:cNvSpPr txBox="1">
                <a:spLocks noRot="1" noChangeAspect="1" noMove="1" noResize="1" noEditPoints="1" noAdjustHandles="1" noChangeArrowheads="1" noChangeShapeType="1" noTextEdit="1"/>
              </p:cNvSpPr>
              <p:nvPr/>
            </p:nvSpPr>
            <p:spPr>
              <a:xfrm>
                <a:off x="69103" y="4977327"/>
                <a:ext cx="7560838" cy="1194879"/>
              </a:xfrm>
              <a:prstGeom prst="rect">
                <a:avLst/>
              </a:prstGeom>
              <a:blipFill>
                <a:blip r:embed="rId3"/>
                <a:stretch>
                  <a:fillRect l="-1612" b="-12690"/>
                </a:stretch>
              </a:blipFill>
            </p:spPr>
            <p:txBody>
              <a:bodyPr/>
              <a:lstStyle/>
              <a:p>
                <a:r>
                  <a:rPr lang="de-DE">
                    <a:noFill/>
                  </a:rPr>
                  <a:t> </a:t>
                </a:r>
              </a:p>
            </p:txBody>
          </p:sp>
        </mc:Fallback>
      </mc:AlternateContent>
      <p:sp>
        <p:nvSpPr>
          <p:cNvPr id="11" name="Freihandform: Form 10">
            <a:extLst>
              <a:ext uri="{FF2B5EF4-FFF2-40B4-BE49-F238E27FC236}">
                <a16:creationId xmlns:a16="http://schemas.microsoft.com/office/drawing/2014/main" id="{C39DDC74-BFD5-45C3-BB19-6223A8BA1975}"/>
              </a:ext>
            </a:extLst>
          </p:cNvPr>
          <p:cNvSpPr/>
          <p:nvPr/>
        </p:nvSpPr>
        <p:spPr>
          <a:xfrm>
            <a:off x="2337851" y="1325880"/>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ABA7E1DD-0BC9-406C-87AB-D3901196294A}"/>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3" name="Freihand 32">
                <a:extLst>
                  <a:ext uri="{FF2B5EF4-FFF2-40B4-BE49-F238E27FC236}">
                    <a16:creationId xmlns:a16="http://schemas.microsoft.com/office/drawing/2014/main" id="{B61F3F8B-4AAB-4657-935B-6CCF12E727EB}"/>
                  </a:ext>
                </a:extLst>
              </p14:cNvPr>
              <p14:cNvContentPartPr/>
              <p14:nvPr/>
            </p14:nvContentPartPr>
            <p14:xfrm>
              <a:off x="1225076" y="930074"/>
              <a:ext cx="514440" cy="754920"/>
            </p14:xfrm>
          </p:contentPart>
        </mc:Choice>
        <mc:Fallback>
          <p:pic>
            <p:nvPicPr>
              <p:cNvPr id="33" name="Freihand 32">
                <a:extLst>
                  <a:ext uri="{FF2B5EF4-FFF2-40B4-BE49-F238E27FC236}">
                    <a16:creationId xmlns:a16="http://schemas.microsoft.com/office/drawing/2014/main" id="{B61F3F8B-4AAB-4657-935B-6CCF12E727EB}"/>
                  </a:ext>
                </a:extLst>
              </p:cNvPr>
              <p:cNvPicPr/>
              <p:nvPr/>
            </p:nvPicPr>
            <p:blipFill>
              <a:blip r:embed="rId5"/>
              <a:stretch>
                <a:fillRect/>
              </a:stretch>
            </p:blipFill>
            <p:spPr>
              <a:xfrm>
                <a:off x="1216076" y="921074"/>
                <a:ext cx="532080" cy="772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6" name="Freihand 45">
                <a:extLst>
                  <a:ext uri="{FF2B5EF4-FFF2-40B4-BE49-F238E27FC236}">
                    <a16:creationId xmlns:a16="http://schemas.microsoft.com/office/drawing/2014/main" id="{FC6F6264-5635-4388-8906-339C9FA3CB6B}"/>
                  </a:ext>
                </a:extLst>
              </p14:cNvPr>
              <p14:cNvContentPartPr/>
              <p14:nvPr/>
            </p14:nvContentPartPr>
            <p14:xfrm>
              <a:off x="1933556" y="3993314"/>
              <a:ext cx="197280" cy="630360"/>
            </p14:xfrm>
          </p:contentPart>
        </mc:Choice>
        <mc:Fallback>
          <p:pic>
            <p:nvPicPr>
              <p:cNvPr id="46" name="Freihand 45">
                <a:extLst>
                  <a:ext uri="{FF2B5EF4-FFF2-40B4-BE49-F238E27FC236}">
                    <a16:creationId xmlns:a16="http://schemas.microsoft.com/office/drawing/2014/main" id="{FC6F6264-5635-4388-8906-339C9FA3CB6B}"/>
                  </a:ext>
                </a:extLst>
              </p:cNvPr>
              <p:cNvPicPr/>
              <p:nvPr/>
            </p:nvPicPr>
            <p:blipFill>
              <a:blip r:embed="rId7"/>
              <a:stretch>
                <a:fillRect/>
              </a:stretch>
            </p:blipFill>
            <p:spPr>
              <a:xfrm>
                <a:off x="1924916" y="3984314"/>
                <a:ext cx="214920" cy="64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4" name="Freihand 203">
                <a:extLst>
                  <a:ext uri="{FF2B5EF4-FFF2-40B4-BE49-F238E27FC236}">
                    <a16:creationId xmlns:a16="http://schemas.microsoft.com/office/drawing/2014/main" id="{B5921A3D-AE63-49FC-A981-87588BC956AA}"/>
                  </a:ext>
                </a:extLst>
              </p14:cNvPr>
              <p14:cNvContentPartPr/>
              <p14:nvPr/>
            </p14:nvContentPartPr>
            <p14:xfrm>
              <a:off x="1060556" y="913514"/>
              <a:ext cx="722520" cy="865440"/>
            </p14:xfrm>
          </p:contentPart>
        </mc:Choice>
        <mc:Fallback>
          <p:pic>
            <p:nvPicPr>
              <p:cNvPr id="204" name="Freihand 203">
                <a:extLst>
                  <a:ext uri="{FF2B5EF4-FFF2-40B4-BE49-F238E27FC236}">
                    <a16:creationId xmlns:a16="http://schemas.microsoft.com/office/drawing/2014/main" id="{B5921A3D-AE63-49FC-A981-87588BC956AA}"/>
                  </a:ext>
                </a:extLst>
              </p:cNvPr>
              <p:cNvPicPr/>
              <p:nvPr/>
            </p:nvPicPr>
            <p:blipFill>
              <a:blip r:embed="rId9"/>
              <a:stretch>
                <a:fillRect/>
              </a:stretch>
            </p:blipFill>
            <p:spPr>
              <a:xfrm>
                <a:off x="1051556" y="904514"/>
                <a:ext cx="740160" cy="883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6" name="Freihand 205">
                <a:extLst>
                  <a:ext uri="{FF2B5EF4-FFF2-40B4-BE49-F238E27FC236}">
                    <a16:creationId xmlns:a16="http://schemas.microsoft.com/office/drawing/2014/main" id="{B16A5015-9A70-44B8-A920-55336B5DF6B8}"/>
                  </a:ext>
                </a:extLst>
              </p14:cNvPr>
              <p14:cNvContentPartPr/>
              <p14:nvPr/>
            </p14:nvContentPartPr>
            <p14:xfrm>
              <a:off x="3470036" y="176234"/>
              <a:ext cx="8734320" cy="5764320"/>
            </p14:xfrm>
          </p:contentPart>
        </mc:Choice>
        <mc:Fallback>
          <p:pic>
            <p:nvPicPr>
              <p:cNvPr id="206" name="Freihand 205">
                <a:extLst>
                  <a:ext uri="{FF2B5EF4-FFF2-40B4-BE49-F238E27FC236}">
                    <a16:creationId xmlns:a16="http://schemas.microsoft.com/office/drawing/2014/main" id="{B16A5015-9A70-44B8-A920-55336B5DF6B8}"/>
                  </a:ext>
                </a:extLst>
              </p:cNvPr>
              <p:cNvPicPr/>
              <p:nvPr/>
            </p:nvPicPr>
            <p:blipFill>
              <a:blip r:embed="rId11"/>
              <a:stretch>
                <a:fillRect/>
              </a:stretch>
            </p:blipFill>
            <p:spPr>
              <a:xfrm>
                <a:off x="3461036" y="167234"/>
                <a:ext cx="8751960" cy="5781960"/>
              </a:xfrm>
              <a:prstGeom prst="rect">
                <a:avLst/>
              </a:prstGeom>
            </p:spPr>
          </p:pic>
        </mc:Fallback>
      </mc:AlternateContent>
    </p:spTree>
    <p:extLst>
      <p:ext uri="{BB962C8B-B14F-4D97-AF65-F5344CB8AC3E}">
        <p14:creationId xmlns:p14="http://schemas.microsoft.com/office/powerpoint/2010/main" val="143869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Arbeitsmarkt</a:t>
            </a:r>
            <a:endParaRPr lang="en-US" sz="2631" dirty="0">
              <a:solidFill>
                <a:sysClr val="windowText" lastClr="000000"/>
              </a:solidFill>
            </a:endParaRPr>
          </a:p>
        </p:txBody>
      </p:sp>
      <p:cxnSp>
        <p:nvCxnSpPr>
          <p:cNvPr id="7" name="Gerade Verbindung mit Pfeil 6">
            <a:extLst>
              <a:ext uri="{FF2B5EF4-FFF2-40B4-BE49-F238E27FC236}">
                <a16:creationId xmlns:a16="http://schemas.microsoft.com/office/drawing/2014/main" id="{BA800690-216E-4FFE-B74A-3F480F160225}"/>
              </a:ext>
            </a:extLst>
          </p:cNvPr>
          <p:cNvCxnSpPr/>
          <p:nvPr/>
        </p:nvCxnSpPr>
        <p:spPr>
          <a:xfrm flipV="1">
            <a:off x="1369875"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F6C83955-1540-4E27-938D-3A5266E03546}"/>
              </a:ext>
            </a:extLst>
          </p:cNvPr>
          <p:cNvCxnSpPr>
            <a:cxnSpLocks/>
          </p:cNvCxnSpPr>
          <p:nvPr/>
        </p:nvCxnSpPr>
        <p:spPr>
          <a:xfrm>
            <a:off x="1369875"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D8A76E19-92E1-477C-81AF-342D4C547969}"/>
              </a:ext>
            </a:extLst>
          </p:cNvPr>
          <p:cNvSpPr txBox="1"/>
          <p:nvPr/>
        </p:nvSpPr>
        <p:spPr>
          <a:xfrm flipH="1">
            <a:off x="73731" y="1052764"/>
            <a:ext cx="1368148" cy="923330"/>
          </a:xfrm>
          <a:prstGeom prst="rect">
            <a:avLst/>
          </a:prstGeom>
          <a:noFill/>
        </p:spPr>
        <p:txBody>
          <a:bodyPr wrap="square" rtlCol="0">
            <a:spAutoFit/>
          </a:bodyPr>
          <a:lstStyle/>
          <a:p>
            <a:r>
              <a:rPr lang="de-DE" dirty="0"/>
              <a:t>Wertgrenz-produkt,</a:t>
            </a:r>
          </a:p>
          <a:p>
            <a:r>
              <a:rPr lang="de-DE" dirty="0"/>
              <a:t>Lohnsatz</a:t>
            </a:r>
          </a:p>
        </p:txBody>
      </p:sp>
      <p:sp>
        <p:nvSpPr>
          <p:cNvPr id="10" name="Textfeld 9">
            <a:extLst>
              <a:ext uri="{FF2B5EF4-FFF2-40B4-BE49-F238E27FC236}">
                <a16:creationId xmlns:a16="http://schemas.microsoft.com/office/drawing/2014/main" id="{E0570F9B-F66B-4DBF-9573-1CBC8359498B}"/>
              </a:ext>
            </a:extLst>
          </p:cNvPr>
          <p:cNvSpPr txBox="1"/>
          <p:nvPr/>
        </p:nvSpPr>
        <p:spPr>
          <a:xfrm flipH="1">
            <a:off x="6482449"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cxnSp>
        <p:nvCxnSpPr>
          <p:cNvPr id="13" name="Gerade Verbindung mit Pfeil 12">
            <a:extLst>
              <a:ext uri="{FF2B5EF4-FFF2-40B4-BE49-F238E27FC236}">
                <a16:creationId xmlns:a16="http://schemas.microsoft.com/office/drawing/2014/main" id="{E04ABFA5-E952-485F-ABFE-68893EA6C222}"/>
              </a:ext>
            </a:extLst>
          </p:cNvPr>
          <p:cNvCxnSpPr/>
          <p:nvPr/>
        </p:nvCxnSpPr>
        <p:spPr>
          <a:xfrm flipV="1">
            <a:off x="6338427"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6D3C6D04-596F-409E-A806-A6EB2F10FC83}"/>
              </a:ext>
            </a:extLst>
          </p:cNvPr>
          <p:cNvCxnSpPr>
            <a:cxnSpLocks/>
          </p:cNvCxnSpPr>
          <p:nvPr/>
        </p:nvCxnSpPr>
        <p:spPr>
          <a:xfrm flipH="1">
            <a:off x="1081843"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02D111B7-0529-4780-B1DE-7D2B4473D683}"/>
              </a:ext>
            </a:extLst>
          </p:cNvPr>
          <p:cNvSpPr txBox="1"/>
          <p:nvPr/>
        </p:nvSpPr>
        <p:spPr>
          <a:xfrm flipH="1">
            <a:off x="6410437" y="980728"/>
            <a:ext cx="1363457" cy="923330"/>
          </a:xfrm>
          <a:prstGeom prst="rect">
            <a:avLst/>
          </a:prstGeom>
          <a:noFill/>
        </p:spPr>
        <p:txBody>
          <a:bodyPr wrap="square" rtlCol="0">
            <a:spAutoFit/>
          </a:bodyPr>
          <a:lstStyle/>
          <a:p>
            <a:r>
              <a:rPr lang="de-DE" dirty="0"/>
              <a:t>Wertgrenz-produkt,</a:t>
            </a:r>
          </a:p>
          <a:p>
            <a:r>
              <a:rPr lang="de-DE" dirty="0"/>
              <a:t>Lohnsatz</a:t>
            </a:r>
          </a:p>
        </p:txBody>
      </p:sp>
      <p:sp>
        <p:nvSpPr>
          <p:cNvPr id="16" name="Textfeld 15">
            <a:extLst>
              <a:ext uri="{FF2B5EF4-FFF2-40B4-BE49-F238E27FC236}">
                <a16:creationId xmlns:a16="http://schemas.microsoft.com/office/drawing/2014/main" id="{93CDF5C6-01AA-492C-B4B1-0B523A8A0746}"/>
              </a:ext>
            </a:extLst>
          </p:cNvPr>
          <p:cNvSpPr txBox="1"/>
          <p:nvPr/>
        </p:nvSpPr>
        <p:spPr>
          <a:xfrm flipH="1">
            <a:off x="994825" y="4516293"/>
            <a:ext cx="576059" cy="369332"/>
          </a:xfrm>
          <a:prstGeom prst="rect">
            <a:avLst/>
          </a:prstGeom>
          <a:noFill/>
        </p:spPr>
        <p:txBody>
          <a:bodyPr wrap="squar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1D868D14-F4AF-43C2-8DBB-1BE1CA6BFAA6}"/>
                  </a:ext>
                </a:extLst>
              </p:cNvPr>
              <p:cNvSpPr txBox="1"/>
              <p:nvPr/>
            </p:nvSpPr>
            <p:spPr>
              <a:xfrm>
                <a:off x="1" y="5026794"/>
                <a:ext cx="8644270" cy="731995"/>
              </a:xfrm>
              <a:prstGeom prst="rect">
                <a:avLst/>
              </a:prstGeom>
              <a:noFill/>
            </p:spPr>
            <p:txBody>
              <a:bodyPr wrap="square" rtlCol="0">
                <a:spAutoFit/>
              </a:bodyPr>
              <a:lstStyle/>
              <a:p>
                <a:pPr algn="ctr"/>
                <a:r>
                  <a:rPr lang="de-DE" sz="1600" dirty="0"/>
                  <a:t>Aus der Mobilität des Faktors Arbeit und Gewinnmaximierung folgt ein einheitlicher Lohnsatz →</a:t>
                </a:r>
              </a:p>
              <a:p>
                <a:pPr algn="ct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𝑑𝐺</m:t>
                        </m:r>
                      </m:num>
                      <m:den>
                        <m:r>
                          <a:rPr lang="de-DE" sz="1600" i="1">
                            <a:latin typeface="Cambria Math" panose="02040503050406030204" pitchFamily="18" charset="0"/>
                          </a:rPr>
                          <m:t>𝑑𝑀</m:t>
                        </m:r>
                      </m:den>
                    </m:f>
                    <m:r>
                      <a:rPr lang="de-DE" sz="1600" i="1">
                        <a:latin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G</m:t>
                        </m:r>
                      </m:num>
                      <m:den>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M</m:t>
                        </m:r>
                      </m:den>
                    </m:f>
                    <m:r>
                      <a:rPr lang="de-DE" sz="1600" i="1">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rPr>
                        </m:ctrlPr>
                      </m:fPr>
                      <m:num>
                        <m:r>
                          <m:rPr>
                            <m:nor/>
                          </m:rPr>
                          <a:rPr lang="de-DE" sz="1600" dirty="0"/>
                          <m:t>P</m:t>
                        </m:r>
                        <m:r>
                          <m:rPr>
                            <m:nor/>
                          </m:rPr>
                          <a:rPr lang="de-DE" sz="1600" baseline="-25000" dirty="0"/>
                          <m:t>M</m:t>
                        </m:r>
                      </m:num>
                      <m:den>
                        <m:r>
                          <m:rPr>
                            <m:nor/>
                          </m:rPr>
                          <a:rPr lang="de-DE" sz="1600" dirty="0"/>
                          <m:t>P</m:t>
                        </m:r>
                        <m:r>
                          <m:rPr>
                            <m:nor/>
                          </m:rPr>
                          <a:rPr lang="de-DE" sz="1600" baseline="-25000" dirty="0"/>
                          <m:t>G</m:t>
                        </m:r>
                      </m:den>
                    </m:f>
                  </m:oMath>
                </a14:m>
                <a:r>
                  <a:rPr lang="de-DE" sz="1600" dirty="0">
                    <a:ea typeface="Cambria Math" panose="02040503050406030204" pitchFamily="18" charset="0"/>
                  </a:rPr>
                  <a:t>		Steigung der Transformationskurve = negatives Preisverhältnis</a:t>
                </a:r>
              </a:p>
            </p:txBody>
          </p:sp>
        </mc:Choice>
        <mc:Fallback xmlns="">
          <p:sp>
            <p:nvSpPr>
              <p:cNvPr id="17" name="Textfeld 16">
                <a:extLst>
                  <a:ext uri="{FF2B5EF4-FFF2-40B4-BE49-F238E27FC236}">
                    <a16:creationId xmlns:a16="http://schemas.microsoft.com/office/drawing/2014/main" id="{1D868D14-F4AF-43C2-8DBB-1BE1CA6BFAA6}"/>
                  </a:ext>
                </a:extLst>
              </p:cNvPr>
              <p:cNvSpPr txBox="1">
                <a:spLocks noRot="1" noChangeAspect="1" noMove="1" noResize="1" noEditPoints="1" noAdjustHandles="1" noChangeArrowheads="1" noChangeShapeType="1" noTextEdit="1"/>
              </p:cNvSpPr>
              <p:nvPr/>
            </p:nvSpPr>
            <p:spPr>
              <a:xfrm>
                <a:off x="1" y="5026794"/>
                <a:ext cx="8644270" cy="731995"/>
              </a:xfrm>
              <a:prstGeom prst="rect">
                <a:avLst/>
              </a:prstGeom>
              <a:blipFill>
                <a:blip r:embed="rId3"/>
                <a:stretch>
                  <a:fillRect t="-2500" b="-500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2745F81-A155-4C41-B4C1-372A8019F13F}"/>
              </a:ext>
            </a:extLst>
          </p:cNvPr>
          <p:cNvSpPr/>
          <p:nvPr/>
        </p:nvSpPr>
        <p:spPr>
          <a:xfrm>
            <a:off x="273007" y="729514"/>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11" name="Rechteck 10">
            <a:extLst>
              <a:ext uri="{FF2B5EF4-FFF2-40B4-BE49-F238E27FC236}">
                <a16:creationId xmlns:a16="http://schemas.microsoft.com/office/drawing/2014/main" id="{2DECAC22-0C77-4874-A0FB-D41FC3E0F1AD}"/>
              </a:ext>
            </a:extLst>
          </p:cNvPr>
          <p:cNvSpPr/>
          <p:nvPr/>
        </p:nvSpPr>
        <p:spPr>
          <a:xfrm>
            <a:off x="6503414" y="705300"/>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3" name="Gerader Verbinder 22">
            <a:extLst>
              <a:ext uri="{FF2B5EF4-FFF2-40B4-BE49-F238E27FC236}">
                <a16:creationId xmlns:a16="http://schemas.microsoft.com/office/drawing/2014/main" id="{EBD40D49-C50C-4AC4-B9AE-BEF864829A09}"/>
              </a:ext>
            </a:extLst>
          </p:cNvPr>
          <p:cNvCxnSpPr>
            <a:cxnSpLocks/>
          </p:cNvCxnSpPr>
          <p:nvPr/>
        </p:nvCxnSpPr>
        <p:spPr>
          <a:xfrm flipH="1">
            <a:off x="1369875" y="4797152"/>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21E1939-F060-4849-90BD-D5B9B91DD1EA}"/>
              </a:ext>
            </a:extLst>
          </p:cNvPr>
          <p:cNvCxnSpPr>
            <a:cxnSpLocks/>
          </p:cNvCxnSpPr>
          <p:nvPr/>
        </p:nvCxnSpPr>
        <p:spPr>
          <a:xfrm flipH="1">
            <a:off x="4106179" y="4797152"/>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259D62C-F502-4EA8-B9CA-751335475120}"/>
              </a:ext>
            </a:extLst>
          </p:cNvPr>
          <p:cNvCxnSpPr/>
          <p:nvPr/>
        </p:nvCxnSpPr>
        <p:spPr>
          <a:xfrm>
            <a:off x="6338427" y="465313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FDB5A31C-83B4-4108-8C3C-0A53058AF4D9}"/>
              </a:ext>
            </a:extLst>
          </p:cNvPr>
          <p:cNvCxnSpPr/>
          <p:nvPr/>
        </p:nvCxnSpPr>
        <p:spPr>
          <a:xfrm>
            <a:off x="1369875" y="4653136"/>
            <a:ext cx="0" cy="2880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hteck 29">
                <a:extLst>
                  <a:ext uri="{FF2B5EF4-FFF2-40B4-BE49-F238E27FC236}">
                    <a16:creationId xmlns:a16="http://schemas.microsoft.com/office/drawing/2014/main" id="{46C3B3F4-820A-4D5D-A3FE-6DB13DCD7B47}"/>
                  </a:ext>
                </a:extLst>
              </p:cNvPr>
              <p:cNvSpPr/>
              <p:nvPr/>
            </p:nvSpPr>
            <p:spPr>
              <a:xfrm>
                <a:off x="3617135" y="4643844"/>
                <a:ext cx="4170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r>
                        <a:rPr lang="de-DE" i="1">
                          <a:latin typeface="Cambria Math" panose="02040503050406030204" pitchFamily="18" charset="0"/>
                        </a:rPr>
                        <m:t> </m:t>
                      </m:r>
                    </m:oMath>
                  </m:oMathPara>
                </a14:m>
                <a:endParaRPr lang="de-DE" dirty="0"/>
              </a:p>
            </p:txBody>
          </p:sp>
        </mc:Choice>
        <mc:Fallback xmlns="">
          <p:sp>
            <p:nvSpPr>
              <p:cNvPr id="30" name="Rechteck 29">
                <a:extLst>
                  <a:ext uri="{FF2B5EF4-FFF2-40B4-BE49-F238E27FC236}">
                    <a16:creationId xmlns:a16="http://schemas.microsoft.com/office/drawing/2014/main" id="{46C3B3F4-820A-4D5D-A3FE-6DB13DCD7B47}"/>
                  </a:ext>
                </a:extLst>
              </p:cNvPr>
              <p:cNvSpPr>
                <a:spLocks noRot="1" noChangeAspect="1" noMove="1" noResize="1" noEditPoints="1" noAdjustHandles="1" noChangeArrowheads="1" noChangeShapeType="1" noTextEdit="1"/>
              </p:cNvSpPr>
              <p:nvPr/>
            </p:nvSpPr>
            <p:spPr>
              <a:xfrm>
                <a:off x="3617135" y="4643844"/>
                <a:ext cx="417037" cy="369332"/>
              </a:xfrm>
              <a:prstGeom prst="rect">
                <a:avLst/>
              </a:prstGeom>
              <a:blipFill>
                <a:blip r:embed="rId4"/>
                <a:stretch>
                  <a:fillRect/>
                </a:stretch>
              </a:blipFill>
            </p:spPr>
            <p:txBody>
              <a:bodyPr/>
              <a:lstStyle/>
              <a:p>
                <a:r>
                  <a:rPr lang="de-DE">
                    <a:noFill/>
                  </a:rPr>
                  <a:t> </a:t>
                </a:r>
              </a:p>
            </p:txBody>
          </p:sp>
        </mc:Fallback>
      </mc:AlternateContent>
      <p:sp>
        <p:nvSpPr>
          <p:cNvPr id="38" name="Rechteck 37">
            <a:extLst>
              <a:ext uri="{FF2B5EF4-FFF2-40B4-BE49-F238E27FC236}">
                <a16:creationId xmlns:a16="http://schemas.microsoft.com/office/drawing/2014/main" id="{3392479B-7984-48F5-84E5-83A6F8203EE1}"/>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303" name="Freihand 302">
                <a:extLst>
                  <a:ext uri="{FF2B5EF4-FFF2-40B4-BE49-F238E27FC236}">
                    <a16:creationId xmlns:a16="http://schemas.microsoft.com/office/drawing/2014/main" id="{3A508219-29BC-44D2-A0DB-1105219BCCB9}"/>
                  </a:ext>
                </a:extLst>
              </p14:cNvPr>
              <p14:cNvContentPartPr/>
              <p14:nvPr/>
            </p14:nvContentPartPr>
            <p14:xfrm>
              <a:off x="-41044" y="6674"/>
              <a:ext cx="11981160" cy="6015240"/>
            </p14:xfrm>
          </p:contentPart>
        </mc:Choice>
        <mc:Fallback>
          <p:pic>
            <p:nvPicPr>
              <p:cNvPr id="303" name="Freihand 302">
                <a:extLst>
                  <a:ext uri="{FF2B5EF4-FFF2-40B4-BE49-F238E27FC236}">
                    <a16:creationId xmlns:a16="http://schemas.microsoft.com/office/drawing/2014/main" id="{3A508219-29BC-44D2-A0DB-1105219BCCB9}"/>
                  </a:ext>
                </a:extLst>
              </p:cNvPr>
              <p:cNvPicPr/>
              <p:nvPr/>
            </p:nvPicPr>
            <p:blipFill>
              <a:blip r:embed="rId6"/>
              <a:stretch>
                <a:fillRect/>
              </a:stretch>
            </p:blipFill>
            <p:spPr>
              <a:xfrm>
                <a:off x="-50044" y="-1967"/>
                <a:ext cx="11998800" cy="6032881"/>
              </a:xfrm>
              <a:prstGeom prst="rect">
                <a:avLst/>
              </a:prstGeom>
            </p:spPr>
          </p:pic>
        </mc:Fallback>
      </mc:AlternateContent>
    </p:spTree>
    <p:extLst>
      <p:ext uri="{BB962C8B-B14F-4D97-AF65-F5344CB8AC3E}">
        <p14:creationId xmlns:p14="http://schemas.microsoft.com/office/powerpoint/2010/main" val="55536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P spid="17" grpId="0"/>
      <p:bldP spid="2" grpId="0"/>
      <p:bldP spid="11"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a:solidFill>
                  <a:sysClr val="windowText" lastClr="000000"/>
                </a:solidFill>
              </a:rPr>
              <a:t>Preisanstieg </a:t>
            </a:r>
            <a:r>
              <a:rPr lang="en-US" sz="2631" dirty="0">
                <a:solidFill>
                  <a:sysClr val="windowText" lastClr="000000"/>
                </a:solidFill>
              </a:rPr>
              <a:t>des </a:t>
            </a:r>
            <a:r>
              <a:rPr lang="en-US" sz="2631" dirty="0" err="1">
                <a:solidFill>
                  <a:sysClr val="windowText" lastClr="000000"/>
                </a:solidFill>
              </a:rPr>
              <a:t>einen</a:t>
            </a:r>
            <a:r>
              <a:rPr lang="en-US" sz="2631" dirty="0">
                <a:solidFill>
                  <a:sysClr val="windowText" lastClr="000000"/>
                </a:solidFill>
              </a:rPr>
              <a:t> </a:t>
            </a:r>
            <a:r>
              <a:rPr lang="en-US" sz="2631" dirty="0" err="1">
                <a:solidFill>
                  <a:sysClr val="windowText" lastClr="000000"/>
                </a:solidFill>
              </a:rPr>
              <a:t>Gutes</a:t>
            </a:r>
            <a:r>
              <a:rPr lang="en-US" sz="2631" dirty="0">
                <a:solidFill>
                  <a:sysClr val="windowText" lastClr="000000"/>
                </a:solidFill>
              </a:rPr>
              <a:t> M</a:t>
            </a:r>
          </a:p>
        </p:txBody>
      </p:sp>
      <p:cxnSp>
        <p:nvCxnSpPr>
          <p:cNvPr id="10" name="Gerade Verbindung mit Pfeil 9">
            <a:extLst>
              <a:ext uri="{FF2B5EF4-FFF2-40B4-BE49-F238E27FC236}">
                <a16:creationId xmlns:a16="http://schemas.microsoft.com/office/drawing/2014/main" id="{3940E059-BC20-47D6-8C06-9A371A7BD9B3}"/>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43E2E20E-CAE4-4956-A17C-35D6CF8F5AA1}"/>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B996E664-45FD-4C1E-A44E-A72F2419D670}"/>
              </a:ext>
            </a:extLst>
          </p:cNvPr>
          <p:cNvSpPr txBox="1"/>
          <p:nvPr/>
        </p:nvSpPr>
        <p:spPr>
          <a:xfrm flipH="1">
            <a:off x="128640" y="1052765"/>
            <a:ext cx="2943020" cy="646331"/>
          </a:xfrm>
          <a:prstGeom prst="rect">
            <a:avLst/>
          </a:prstGeom>
          <a:noFill/>
        </p:spPr>
        <p:txBody>
          <a:bodyPr wrap="square" rtlCol="0">
            <a:spAutoFit/>
          </a:bodyPr>
          <a:lstStyle/>
          <a:p>
            <a:r>
              <a:rPr lang="de-DE" dirty="0"/>
              <a:t>P</a:t>
            </a:r>
            <a:r>
              <a:rPr lang="de-DE" baseline="-25000" dirty="0"/>
              <a:t>G</a:t>
            </a:r>
            <a:r>
              <a:rPr lang="de-DE" dirty="0"/>
              <a:t>* GPL</a:t>
            </a:r>
            <a:r>
              <a:rPr lang="de-DE" baseline="-25000" dirty="0"/>
              <a:t>G </a:t>
            </a:r>
            <a:r>
              <a:rPr lang="de-DE" dirty="0"/>
              <a:t>=Wertgrenzprodukt</a:t>
            </a:r>
          </a:p>
          <a:p>
            <a:r>
              <a:rPr lang="de-DE" dirty="0"/>
              <a:t>W=Lohnsatz</a:t>
            </a:r>
          </a:p>
        </p:txBody>
      </p:sp>
      <p:cxnSp>
        <p:nvCxnSpPr>
          <p:cNvPr id="14" name="Gerade Verbindung mit Pfeil 13">
            <a:extLst>
              <a:ext uri="{FF2B5EF4-FFF2-40B4-BE49-F238E27FC236}">
                <a16:creationId xmlns:a16="http://schemas.microsoft.com/office/drawing/2014/main" id="{DBBA5383-AE0E-432A-BD35-9B6DCBCC5998}"/>
              </a:ext>
            </a:extLst>
          </p:cNvPr>
          <p:cNvCxnSpPr/>
          <p:nvPr/>
        </p:nvCxnSpPr>
        <p:spPr>
          <a:xfrm flipV="1">
            <a:off x="7968208"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C2806A1-EC64-459F-873C-3FFA86755A56}"/>
              </a:ext>
            </a:extLst>
          </p:cNvPr>
          <p:cNvCxnSpPr>
            <a:cxnSpLocks/>
          </p:cNvCxnSpPr>
          <p:nvPr/>
        </p:nvCxnSpPr>
        <p:spPr>
          <a:xfrm flipH="1">
            <a:off x="2711624"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4CB80D15-788F-43E0-9430-577477BDD845}"/>
              </a:ext>
            </a:extLst>
          </p:cNvPr>
          <p:cNvSpPr txBox="1"/>
          <p:nvPr/>
        </p:nvSpPr>
        <p:spPr>
          <a:xfrm flipH="1">
            <a:off x="8040217" y="980729"/>
            <a:ext cx="3398645" cy="646331"/>
          </a:xfrm>
          <a:prstGeom prst="rect">
            <a:avLst/>
          </a:prstGeom>
          <a:noFill/>
        </p:spPr>
        <p:txBody>
          <a:bodyPr wrap="square" rtlCol="0">
            <a:spAutoFit/>
          </a:bodyPr>
          <a:lstStyle/>
          <a:p>
            <a:r>
              <a:rPr lang="de-DE" dirty="0"/>
              <a:t>P</a:t>
            </a:r>
            <a:r>
              <a:rPr lang="de-DE" baseline="-25000" dirty="0"/>
              <a:t>M</a:t>
            </a:r>
            <a:r>
              <a:rPr lang="de-DE" dirty="0"/>
              <a:t>*GPL</a:t>
            </a:r>
            <a:r>
              <a:rPr lang="de-DE" baseline="-25000" dirty="0"/>
              <a:t>M </a:t>
            </a:r>
            <a:r>
              <a:rPr lang="de-DE" dirty="0"/>
              <a:t>=Wertgrenzprodukt</a:t>
            </a:r>
          </a:p>
          <a:p>
            <a:r>
              <a:rPr lang="de-DE" dirty="0"/>
              <a:t>w =Lohnsatz</a:t>
            </a:r>
          </a:p>
        </p:txBody>
      </p:sp>
      <p:sp>
        <p:nvSpPr>
          <p:cNvPr id="19" name="Freihandform: Form 18">
            <a:extLst>
              <a:ext uri="{FF2B5EF4-FFF2-40B4-BE49-F238E27FC236}">
                <a16:creationId xmlns:a16="http://schemas.microsoft.com/office/drawing/2014/main" id="{ABBF5D43-83D4-47AE-AD9D-01DD3BAB89AE}"/>
              </a:ext>
            </a:extLst>
          </p:cNvPr>
          <p:cNvSpPr/>
          <p:nvPr/>
        </p:nvSpPr>
        <p:spPr>
          <a:xfrm>
            <a:off x="3318510" y="980728"/>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0639F7BD-91C2-4FD8-9840-A1DC2815BAAF}"/>
              </a:ext>
            </a:extLst>
          </p:cNvPr>
          <p:cNvSpPr/>
          <p:nvPr/>
        </p:nvSpPr>
        <p:spPr>
          <a:xfrm>
            <a:off x="3356254" y="1118683"/>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21" name="Freihandform: Form 20">
            <a:extLst>
              <a:ext uri="{FF2B5EF4-FFF2-40B4-BE49-F238E27FC236}">
                <a16:creationId xmlns:a16="http://schemas.microsoft.com/office/drawing/2014/main" id="{C772E8ED-3629-46C9-9FA2-7BB8D928B372}"/>
              </a:ext>
            </a:extLst>
          </p:cNvPr>
          <p:cNvSpPr/>
          <p:nvPr/>
        </p:nvSpPr>
        <p:spPr>
          <a:xfrm>
            <a:off x="4038600" y="960120"/>
            <a:ext cx="3577590" cy="3268980"/>
          </a:xfrm>
          <a:custGeom>
            <a:avLst/>
            <a:gdLst>
              <a:gd name="connsiteX0" fmla="*/ 3577590 w 3577590"/>
              <a:gd name="connsiteY0" fmla="*/ 0 h 3268980"/>
              <a:gd name="connsiteX1" fmla="*/ 2194560 w 3577590"/>
              <a:gd name="connsiteY1" fmla="*/ 2137410 h 3268980"/>
              <a:gd name="connsiteX2" fmla="*/ 22860 w 3577590"/>
              <a:gd name="connsiteY2" fmla="*/ 3257550 h 3268980"/>
              <a:gd name="connsiteX3" fmla="*/ 22860 w 3577590"/>
              <a:gd name="connsiteY3" fmla="*/ 3257550 h 3268980"/>
              <a:gd name="connsiteX4" fmla="*/ 0 w 3577590"/>
              <a:gd name="connsiteY4" fmla="*/ 3268980 h 326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590" h="3268980">
                <a:moveTo>
                  <a:pt x="3577590" y="0"/>
                </a:moveTo>
                <a:cubicBezTo>
                  <a:pt x="3182302" y="797242"/>
                  <a:pt x="2787015" y="1594485"/>
                  <a:pt x="2194560" y="2137410"/>
                </a:cubicBezTo>
                <a:cubicBezTo>
                  <a:pt x="1602105" y="2680335"/>
                  <a:pt x="22860" y="3257550"/>
                  <a:pt x="22860" y="3257550"/>
                </a:cubicBezTo>
                <a:lnTo>
                  <a:pt x="22860" y="3257550"/>
                </a:lnTo>
                <a:lnTo>
                  <a:pt x="0" y="326898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C94D7996-F0F5-4EB5-A3B8-66D640CAFBD3}"/>
              </a:ext>
            </a:extLst>
          </p:cNvPr>
          <p:cNvSpPr/>
          <p:nvPr/>
        </p:nvSpPr>
        <p:spPr>
          <a:xfrm>
            <a:off x="6532737" y="789364"/>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4" name="Gerader Verbinder 23">
            <a:extLst>
              <a:ext uri="{FF2B5EF4-FFF2-40B4-BE49-F238E27FC236}">
                <a16:creationId xmlns:a16="http://schemas.microsoft.com/office/drawing/2014/main" id="{33E0EA9C-15FB-4325-810A-B6E60E642904}"/>
              </a:ext>
            </a:extLst>
          </p:cNvPr>
          <p:cNvCxnSpPr>
            <a:cxnSpLocks/>
          </p:cNvCxnSpPr>
          <p:nvPr/>
        </p:nvCxnSpPr>
        <p:spPr>
          <a:xfrm flipH="1">
            <a:off x="2999656" y="3563251"/>
            <a:ext cx="2480893" cy="3669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E5783B4-00B1-460A-B460-D2A5BD242158}"/>
              </a:ext>
            </a:extLst>
          </p:cNvPr>
          <p:cNvSpPr/>
          <p:nvPr/>
        </p:nvSpPr>
        <p:spPr>
          <a:xfrm>
            <a:off x="2495600" y="3347700"/>
            <a:ext cx="465192" cy="369332"/>
          </a:xfrm>
          <a:prstGeom prst="rect">
            <a:avLst/>
          </a:prstGeom>
        </p:spPr>
        <p:txBody>
          <a:bodyPr wrap="none">
            <a:spAutoFit/>
          </a:bodyPr>
          <a:lstStyle/>
          <a:p>
            <a:r>
              <a:rPr lang="de-DE" dirty="0"/>
              <a:t>w*</a:t>
            </a:r>
            <a:endParaRPr lang="de-DE" baseline="-25000" dirty="0"/>
          </a:p>
        </p:txBody>
      </p:sp>
      <p:sp>
        <p:nvSpPr>
          <p:cNvPr id="31" name="Textfeld 30">
            <a:extLst>
              <a:ext uri="{FF2B5EF4-FFF2-40B4-BE49-F238E27FC236}">
                <a16:creationId xmlns:a16="http://schemas.microsoft.com/office/drawing/2014/main" id="{F37178C7-1959-4F46-AD2C-DA61655AB896}"/>
              </a:ext>
            </a:extLst>
          </p:cNvPr>
          <p:cNvSpPr txBox="1"/>
          <p:nvPr/>
        </p:nvSpPr>
        <p:spPr>
          <a:xfrm flipH="1">
            <a:off x="8112230"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sp>
        <p:nvSpPr>
          <p:cNvPr id="32" name="Textfeld 31">
            <a:extLst>
              <a:ext uri="{FF2B5EF4-FFF2-40B4-BE49-F238E27FC236}">
                <a16:creationId xmlns:a16="http://schemas.microsoft.com/office/drawing/2014/main" id="{08A64668-0246-44D7-837E-67BA4C42611E}"/>
              </a:ext>
            </a:extLst>
          </p:cNvPr>
          <p:cNvSpPr txBox="1"/>
          <p:nvPr/>
        </p:nvSpPr>
        <p:spPr>
          <a:xfrm flipH="1">
            <a:off x="2567609" y="4509120"/>
            <a:ext cx="576059" cy="369332"/>
          </a:xfrm>
          <a:prstGeom prst="rect">
            <a:avLst/>
          </a:prstGeom>
          <a:noFill/>
        </p:spPr>
        <p:txBody>
          <a:bodyPr wrap="square" rtlCol="0">
            <a:spAutoFit/>
          </a:bodyPr>
          <a:lstStyle/>
          <a:p>
            <a:r>
              <a:rPr lang="de-DE" dirty="0"/>
              <a:t>L</a:t>
            </a:r>
            <a:r>
              <a:rPr lang="de-DE" baseline="-25000" dirty="0"/>
              <a:t>M</a:t>
            </a:r>
            <a:endParaRPr lang="de-DE" dirty="0"/>
          </a:p>
        </p:txBody>
      </p:sp>
      <p:cxnSp>
        <p:nvCxnSpPr>
          <p:cNvPr id="33" name="Gerader Verbinder 32">
            <a:extLst>
              <a:ext uri="{FF2B5EF4-FFF2-40B4-BE49-F238E27FC236}">
                <a16:creationId xmlns:a16="http://schemas.microsoft.com/office/drawing/2014/main" id="{F753D45F-BE9A-4EE3-838A-E5113CF670EF}"/>
              </a:ext>
            </a:extLst>
          </p:cNvPr>
          <p:cNvCxnSpPr>
            <a:cxnSpLocks/>
          </p:cNvCxnSpPr>
          <p:nvPr/>
        </p:nvCxnSpPr>
        <p:spPr>
          <a:xfrm flipV="1">
            <a:off x="5480549" y="3563251"/>
            <a:ext cx="0" cy="99912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CA7B56E4-8A86-42AB-AC1D-CB11613069A6}"/>
              </a:ext>
            </a:extLst>
          </p:cNvPr>
          <p:cNvSpPr/>
          <p:nvPr/>
        </p:nvSpPr>
        <p:spPr>
          <a:xfrm>
            <a:off x="5339324" y="4555233"/>
            <a:ext cx="397866" cy="369332"/>
          </a:xfrm>
          <a:prstGeom prst="rect">
            <a:avLst/>
          </a:prstGeom>
        </p:spPr>
        <p:txBody>
          <a:bodyPr wrap="none">
            <a:spAutoFit/>
          </a:bodyPr>
          <a:lstStyle/>
          <a:p>
            <a:r>
              <a:rPr lang="de-DE" dirty="0"/>
              <a:t>L*</a:t>
            </a:r>
          </a:p>
        </p:txBody>
      </p:sp>
      <p:sp>
        <p:nvSpPr>
          <p:cNvPr id="42" name="Rechteck 41">
            <a:extLst>
              <a:ext uri="{FF2B5EF4-FFF2-40B4-BE49-F238E27FC236}">
                <a16:creationId xmlns:a16="http://schemas.microsoft.com/office/drawing/2014/main" id="{F043C367-66A9-4DD1-B829-637138E1FC8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8" name="Freihand 27">
                <a:extLst>
                  <a:ext uri="{FF2B5EF4-FFF2-40B4-BE49-F238E27FC236}">
                    <a16:creationId xmlns:a16="http://schemas.microsoft.com/office/drawing/2014/main" id="{F9FCA9A4-40A3-4085-BD50-4EADA94A6202}"/>
                  </a:ext>
                </a:extLst>
              </p14:cNvPr>
              <p14:cNvContentPartPr/>
              <p14:nvPr/>
            </p14:nvContentPartPr>
            <p14:xfrm>
              <a:off x="8665196" y="31874"/>
              <a:ext cx="798120" cy="663480"/>
            </p14:xfrm>
          </p:contentPart>
        </mc:Choice>
        <mc:Fallback>
          <p:pic>
            <p:nvPicPr>
              <p:cNvPr id="28" name="Freihand 27">
                <a:extLst>
                  <a:ext uri="{FF2B5EF4-FFF2-40B4-BE49-F238E27FC236}">
                    <a16:creationId xmlns:a16="http://schemas.microsoft.com/office/drawing/2014/main" id="{F9FCA9A4-40A3-4085-BD50-4EADA94A6202}"/>
                  </a:ext>
                </a:extLst>
              </p:cNvPr>
              <p:cNvPicPr/>
              <p:nvPr/>
            </p:nvPicPr>
            <p:blipFill>
              <a:blip r:embed="rId4"/>
              <a:stretch>
                <a:fillRect/>
              </a:stretch>
            </p:blipFill>
            <p:spPr>
              <a:xfrm>
                <a:off x="8656196" y="23234"/>
                <a:ext cx="815760" cy="681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1" name="Freihand 40">
                <a:extLst>
                  <a:ext uri="{FF2B5EF4-FFF2-40B4-BE49-F238E27FC236}">
                    <a16:creationId xmlns:a16="http://schemas.microsoft.com/office/drawing/2014/main" id="{3BF1FE77-4556-418D-8B8A-495A3E856B68}"/>
                  </a:ext>
                </a:extLst>
              </p14:cNvPr>
              <p14:cNvContentPartPr/>
              <p14:nvPr/>
            </p14:nvContentPartPr>
            <p14:xfrm>
              <a:off x="7788956" y="1776434"/>
              <a:ext cx="212760" cy="96480"/>
            </p14:xfrm>
          </p:contentPart>
        </mc:Choice>
        <mc:Fallback>
          <p:pic>
            <p:nvPicPr>
              <p:cNvPr id="41" name="Freihand 40">
                <a:extLst>
                  <a:ext uri="{FF2B5EF4-FFF2-40B4-BE49-F238E27FC236}">
                    <a16:creationId xmlns:a16="http://schemas.microsoft.com/office/drawing/2014/main" id="{3BF1FE77-4556-418D-8B8A-495A3E856B68}"/>
                  </a:ext>
                </a:extLst>
              </p:cNvPr>
              <p:cNvPicPr/>
              <p:nvPr/>
            </p:nvPicPr>
            <p:blipFill>
              <a:blip r:embed="rId6"/>
              <a:stretch>
                <a:fillRect/>
              </a:stretch>
            </p:blipFill>
            <p:spPr>
              <a:xfrm>
                <a:off x="7779956" y="1767434"/>
                <a:ext cx="230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8" name="Freihand 87">
                <a:extLst>
                  <a:ext uri="{FF2B5EF4-FFF2-40B4-BE49-F238E27FC236}">
                    <a16:creationId xmlns:a16="http://schemas.microsoft.com/office/drawing/2014/main" id="{1F4CC94A-A136-4A9C-80AA-23713F838B05}"/>
                  </a:ext>
                </a:extLst>
              </p14:cNvPr>
              <p14:cNvContentPartPr/>
              <p14:nvPr/>
            </p14:nvContentPartPr>
            <p14:xfrm>
              <a:off x="8734316" y="1520834"/>
              <a:ext cx="2963520" cy="2001600"/>
            </p14:xfrm>
          </p:contentPart>
        </mc:Choice>
        <mc:Fallback>
          <p:pic>
            <p:nvPicPr>
              <p:cNvPr id="88" name="Freihand 87">
                <a:extLst>
                  <a:ext uri="{FF2B5EF4-FFF2-40B4-BE49-F238E27FC236}">
                    <a16:creationId xmlns:a16="http://schemas.microsoft.com/office/drawing/2014/main" id="{1F4CC94A-A136-4A9C-80AA-23713F838B05}"/>
                  </a:ext>
                </a:extLst>
              </p:cNvPr>
              <p:cNvPicPr/>
              <p:nvPr/>
            </p:nvPicPr>
            <p:blipFill>
              <a:blip r:embed="rId8"/>
              <a:stretch>
                <a:fillRect/>
              </a:stretch>
            </p:blipFill>
            <p:spPr>
              <a:xfrm>
                <a:off x="8725316" y="1512192"/>
                <a:ext cx="2981160" cy="2019243"/>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4" name="Freihand 143">
                <a:extLst>
                  <a:ext uri="{FF2B5EF4-FFF2-40B4-BE49-F238E27FC236}">
                    <a16:creationId xmlns:a16="http://schemas.microsoft.com/office/drawing/2014/main" id="{3727C309-7CC8-4864-9A25-1FAB7C8B3E80}"/>
                  </a:ext>
                </a:extLst>
              </p14:cNvPr>
              <p14:cNvContentPartPr/>
              <p14:nvPr/>
            </p14:nvContentPartPr>
            <p14:xfrm>
              <a:off x="304916" y="388634"/>
              <a:ext cx="7199280" cy="5255640"/>
            </p14:xfrm>
          </p:contentPart>
        </mc:Choice>
        <mc:Fallback>
          <p:pic>
            <p:nvPicPr>
              <p:cNvPr id="144" name="Freihand 143">
                <a:extLst>
                  <a:ext uri="{FF2B5EF4-FFF2-40B4-BE49-F238E27FC236}">
                    <a16:creationId xmlns:a16="http://schemas.microsoft.com/office/drawing/2014/main" id="{3727C309-7CC8-4864-9A25-1FAB7C8B3E80}"/>
                  </a:ext>
                </a:extLst>
              </p:cNvPr>
              <p:cNvPicPr/>
              <p:nvPr/>
            </p:nvPicPr>
            <p:blipFill>
              <a:blip r:embed="rId10"/>
              <a:stretch>
                <a:fillRect/>
              </a:stretch>
            </p:blipFill>
            <p:spPr>
              <a:xfrm>
                <a:off x="295916" y="379634"/>
                <a:ext cx="7216920" cy="5273280"/>
              </a:xfrm>
              <a:prstGeom prst="rect">
                <a:avLst/>
              </a:prstGeom>
            </p:spPr>
          </p:pic>
        </mc:Fallback>
      </mc:AlternateContent>
    </p:spTree>
    <p:extLst>
      <p:ext uri="{BB962C8B-B14F-4D97-AF65-F5344CB8AC3E}">
        <p14:creationId xmlns:p14="http://schemas.microsoft.com/office/powerpoint/2010/main" val="17797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1294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1294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1987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39486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68666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0130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17144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39358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49072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56458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80964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BA775A0B-217E-4A3A-AA70-2670C2E96F6D}"/>
              </a:ext>
            </a:extLst>
          </p:cNvPr>
          <p:cNvSpPr/>
          <p:nvPr/>
        </p:nvSpPr>
        <p:spPr>
          <a:xfrm>
            <a:off x="2326215" y="4047893"/>
            <a:ext cx="1616926" cy="90324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Form 16">
            <a:extLst>
              <a:ext uri="{FF2B5EF4-FFF2-40B4-BE49-F238E27FC236}">
                <a16:creationId xmlns:a16="http://schemas.microsoft.com/office/drawing/2014/main" id="{862A0796-A8F8-4969-906E-70D32D6F4200}"/>
              </a:ext>
            </a:extLst>
          </p:cNvPr>
          <p:cNvSpPr/>
          <p:nvPr/>
        </p:nvSpPr>
        <p:spPr>
          <a:xfrm>
            <a:off x="2850322" y="3880624"/>
            <a:ext cx="1115122" cy="702527"/>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91350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27034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28C98ED1-D7C0-4DD9-954A-A96270D05828}"/>
              </a:ext>
            </a:extLst>
          </p:cNvPr>
          <p:cNvSpPr/>
          <p:nvPr/>
        </p:nvSpPr>
        <p:spPr>
          <a:xfrm>
            <a:off x="3705251" y="2048113"/>
            <a:ext cx="1442200" cy="97921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2D11E031-992C-499E-A9C7-A485BD0843B3}"/>
              </a:ext>
            </a:extLst>
          </p:cNvPr>
          <p:cNvSpPr/>
          <p:nvPr/>
        </p:nvSpPr>
        <p:spPr>
          <a:xfrm>
            <a:off x="4229357" y="1659887"/>
            <a:ext cx="1616912" cy="145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5A8DD2A-C7F2-4BD7-9C14-75F1FB02E774}"/>
              </a:ext>
            </a:extLst>
          </p:cNvPr>
          <p:cNvSpPr txBox="1"/>
          <p:nvPr/>
        </p:nvSpPr>
        <p:spPr>
          <a:xfrm>
            <a:off x="2081124" y="3891776"/>
            <a:ext cx="401208" cy="369332"/>
          </a:xfrm>
          <a:prstGeom prst="rect">
            <a:avLst/>
          </a:prstGeom>
          <a:noFill/>
        </p:spPr>
        <p:txBody>
          <a:bodyPr wrap="square" rtlCol="0">
            <a:spAutoFit/>
          </a:bodyPr>
          <a:lstStyle/>
          <a:p>
            <a:r>
              <a:rPr lang="de-DE" dirty="0"/>
              <a:t>I</a:t>
            </a:r>
            <a:r>
              <a:rPr lang="de-DE" baseline="-25000" dirty="0"/>
              <a:t>B</a:t>
            </a:r>
          </a:p>
        </p:txBody>
      </p:sp>
      <p:sp>
        <p:nvSpPr>
          <p:cNvPr id="23" name="Textfeld 22">
            <a:extLst>
              <a:ext uri="{FF2B5EF4-FFF2-40B4-BE49-F238E27FC236}">
                <a16:creationId xmlns:a16="http://schemas.microsoft.com/office/drawing/2014/main" id="{69ED4A1F-14FC-4997-963F-54A3A3BD0D37}"/>
              </a:ext>
            </a:extLst>
          </p:cNvPr>
          <p:cNvSpPr txBox="1"/>
          <p:nvPr/>
        </p:nvSpPr>
        <p:spPr>
          <a:xfrm>
            <a:off x="3890612" y="4382428"/>
            <a:ext cx="364762" cy="382358"/>
          </a:xfrm>
          <a:prstGeom prst="rect">
            <a:avLst/>
          </a:prstGeom>
          <a:noFill/>
        </p:spPr>
        <p:txBody>
          <a:bodyPr wrap="square" rtlCol="0">
            <a:spAutoFit/>
          </a:bodyPr>
          <a:lstStyle/>
          <a:p>
            <a:r>
              <a:rPr lang="de-DE" dirty="0"/>
              <a:t>I</a:t>
            </a:r>
            <a:r>
              <a:rPr lang="de-DE" baseline="-25000" dirty="0"/>
              <a:t>A</a:t>
            </a:r>
          </a:p>
        </p:txBody>
      </p:sp>
      <p:sp>
        <p:nvSpPr>
          <p:cNvPr id="24" name="Textfeld 23">
            <a:extLst>
              <a:ext uri="{FF2B5EF4-FFF2-40B4-BE49-F238E27FC236}">
                <a16:creationId xmlns:a16="http://schemas.microsoft.com/office/drawing/2014/main" id="{E4E7159B-62E5-4B9F-80CA-A0BD0C9B8233}"/>
              </a:ext>
            </a:extLst>
          </p:cNvPr>
          <p:cNvSpPr txBox="1"/>
          <p:nvPr/>
        </p:nvSpPr>
        <p:spPr>
          <a:xfrm>
            <a:off x="2679573" y="3375101"/>
            <a:ext cx="401208" cy="369332"/>
          </a:xfrm>
          <a:prstGeom prst="rect">
            <a:avLst/>
          </a:prstGeom>
          <a:noFill/>
        </p:spPr>
        <p:txBody>
          <a:bodyPr wrap="square" rtlCol="0">
            <a:spAutoFit/>
          </a:bodyPr>
          <a:lstStyle/>
          <a:p>
            <a:r>
              <a:rPr lang="de-DE" dirty="0"/>
              <a:t>I</a:t>
            </a:r>
            <a:r>
              <a:rPr lang="de-DE" baseline="-25000" dirty="0"/>
              <a:t>B</a:t>
            </a:r>
          </a:p>
        </p:txBody>
      </p:sp>
      <p:sp>
        <p:nvSpPr>
          <p:cNvPr id="25" name="Textfeld 24">
            <a:extLst>
              <a:ext uri="{FF2B5EF4-FFF2-40B4-BE49-F238E27FC236}">
                <a16:creationId xmlns:a16="http://schemas.microsoft.com/office/drawing/2014/main" id="{EB29D948-0A02-4E48-91AF-468939418B03}"/>
              </a:ext>
            </a:extLst>
          </p:cNvPr>
          <p:cNvSpPr txBox="1"/>
          <p:nvPr/>
        </p:nvSpPr>
        <p:spPr>
          <a:xfrm>
            <a:off x="3534500" y="1932876"/>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332947" y="3899212"/>
            <a:ext cx="364762" cy="382358"/>
          </a:xfrm>
          <a:prstGeom prst="rect">
            <a:avLst/>
          </a:prstGeom>
          <a:noFill/>
        </p:spPr>
        <p:txBody>
          <a:bodyPr wrap="square" rtlCol="0">
            <a:spAutoFit/>
          </a:bodyPr>
          <a:lstStyle/>
          <a:p>
            <a:r>
              <a:rPr lang="de-DE" dirty="0"/>
              <a:t>I</a:t>
            </a:r>
            <a:r>
              <a:rPr lang="de-DE" baseline="-25000" dirty="0"/>
              <a:t>A</a:t>
            </a:r>
          </a:p>
        </p:txBody>
      </p:sp>
      <p:sp>
        <p:nvSpPr>
          <p:cNvPr id="27" name="Textfeld 26">
            <a:extLst>
              <a:ext uri="{FF2B5EF4-FFF2-40B4-BE49-F238E27FC236}">
                <a16:creationId xmlns:a16="http://schemas.microsoft.com/office/drawing/2014/main" id="{35936E95-74D0-497A-AA0A-1B20EFCD395A}"/>
              </a:ext>
            </a:extLst>
          </p:cNvPr>
          <p:cNvSpPr txBox="1"/>
          <p:nvPr/>
        </p:nvSpPr>
        <p:spPr>
          <a:xfrm>
            <a:off x="5804904" y="2940203"/>
            <a:ext cx="364762" cy="382358"/>
          </a:xfrm>
          <a:prstGeom prst="rect">
            <a:avLst/>
          </a:prstGeom>
          <a:noFill/>
        </p:spPr>
        <p:txBody>
          <a:bodyPr wrap="square" rtlCol="0">
            <a:spAutoFit/>
          </a:bodyPr>
          <a:lstStyle/>
          <a:p>
            <a:r>
              <a:rPr lang="de-DE" dirty="0"/>
              <a:t>I</a:t>
            </a:r>
            <a:r>
              <a:rPr lang="de-DE" baseline="-25000" dirty="0"/>
              <a:t>A</a:t>
            </a:r>
          </a:p>
        </p:txBody>
      </p:sp>
      <p:sp>
        <p:nvSpPr>
          <p:cNvPr id="29" name="Textfeld 28">
            <a:extLst>
              <a:ext uri="{FF2B5EF4-FFF2-40B4-BE49-F238E27FC236}">
                <a16:creationId xmlns:a16="http://schemas.microsoft.com/office/drawing/2014/main" id="{65EED1DB-344B-4B8A-861E-DABAF01A5C34}"/>
              </a:ext>
            </a:extLst>
          </p:cNvPr>
          <p:cNvSpPr txBox="1"/>
          <p:nvPr/>
        </p:nvSpPr>
        <p:spPr>
          <a:xfrm>
            <a:off x="1661258" y="2170932"/>
            <a:ext cx="1572810" cy="369332"/>
          </a:xfrm>
          <a:prstGeom prst="rect">
            <a:avLst/>
          </a:prstGeom>
          <a:noFill/>
        </p:spPr>
        <p:txBody>
          <a:bodyPr wrap="square" rtlCol="0">
            <a:spAutoFit/>
          </a:bodyPr>
          <a:lstStyle/>
          <a:p>
            <a:r>
              <a:rPr lang="de-DE" dirty="0"/>
              <a:t>Kontraktkurve</a:t>
            </a:r>
            <a:endParaRPr lang="de-DE" baseline="-25000" dirty="0"/>
          </a:p>
        </p:txBody>
      </p:sp>
      <p:cxnSp>
        <p:nvCxnSpPr>
          <p:cNvPr id="31" name="Gerade Verbindung mit Pfeil 30">
            <a:extLst>
              <a:ext uri="{FF2B5EF4-FFF2-40B4-BE49-F238E27FC236}">
                <a16:creationId xmlns:a16="http://schemas.microsoft.com/office/drawing/2014/main" id="{2D9F801A-FE4D-4BA2-ADFD-3097A6EE39F5}"/>
              </a:ext>
            </a:extLst>
          </p:cNvPr>
          <p:cNvCxnSpPr>
            <a:cxnSpLocks/>
          </p:cNvCxnSpPr>
          <p:nvPr/>
        </p:nvCxnSpPr>
        <p:spPr>
          <a:xfrm>
            <a:off x="3123812" y="24539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D91AE055-DFD1-4B1E-B986-68FDF06E8C91}"/>
                  </a:ext>
                </a:extLst>
              </p:cNvPr>
              <p:cNvSpPr txBox="1"/>
              <p:nvPr/>
            </p:nvSpPr>
            <p:spPr>
              <a:xfrm>
                <a:off x="11152" y="5637356"/>
                <a:ext cx="8641236" cy="831309"/>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Kontraktkurve</a:t>
                </a:r>
                <a:r>
                  <a:rPr lang="de-DE" sz="2400" dirty="0">
                    <a:latin typeface="Times New Roman" panose="02020603050405020304" pitchFamily="18" charset="0"/>
                    <a:cs typeface="Times New Roman" panose="02020603050405020304" pitchFamily="18" charset="0"/>
                  </a:rPr>
                  <a:t> beschreibt alle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zwei Konsumenten (A,B) bei gegebener Ressourcenbeschränkung und Präferenzen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und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B</a:t>
                </a:r>
                <a:endParaRPr lang="de-DE" sz="2400" dirty="0">
                  <a:latin typeface="Times New Roman" panose="02020603050405020304" pitchFamily="18" charset="0"/>
                  <a:cs typeface="Times New Roman" panose="02020603050405020304" pitchFamily="18" charset="0"/>
                </a:endParaRPr>
              </a:p>
            </p:txBody>
          </p:sp>
        </mc:Choice>
        <mc:Fallback xmlns="">
          <p:sp>
            <p:nvSpPr>
              <p:cNvPr id="63" name="Textfeld 62">
                <a:extLst>
                  <a:ext uri="{FF2B5EF4-FFF2-40B4-BE49-F238E27FC236}">
                    <a16:creationId xmlns:a16="http://schemas.microsoft.com/office/drawing/2014/main" id="{D91AE055-DFD1-4B1E-B986-68FDF06E8C91}"/>
                  </a:ext>
                </a:extLst>
              </p:cNvPr>
              <p:cNvSpPr txBox="1">
                <a:spLocks noRot="1" noChangeAspect="1" noMove="1" noResize="1" noEditPoints="1" noAdjustHandles="1" noChangeArrowheads="1" noChangeShapeType="1" noTextEdit="1"/>
              </p:cNvSpPr>
              <p:nvPr/>
            </p:nvSpPr>
            <p:spPr>
              <a:xfrm>
                <a:off x="11152" y="5637356"/>
                <a:ext cx="8641236" cy="831309"/>
              </a:xfrm>
              <a:prstGeom prst="rect">
                <a:avLst/>
              </a:prstGeom>
              <a:blipFill>
                <a:blip r:embed="rId2"/>
                <a:stretch>
                  <a:fillRect l="-1129" t="-5882" b="-60294"/>
                </a:stretch>
              </a:blipFill>
            </p:spPr>
            <p:txBody>
              <a:bodyPr/>
              <a:lstStyle/>
              <a:p>
                <a:r>
                  <a:rPr lang="de-DE">
                    <a:noFill/>
                  </a:rPr>
                  <a:t> </a:t>
                </a:r>
              </a:p>
            </p:txBody>
          </p:sp>
        </mc:Fallback>
      </mc:AlternateContent>
      <p:sp>
        <p:nvSpPr>
          <p:cNvPr id="34" name="Rechteck 33">
            <a:extLst>
              <a:ext uri="{FF2B5EF4-FFF2-40B4-BE49-F238E27FC236}">
                <a16:creationId xmlns:a16="http://schemas.microsoft.com/office/drawing/2014/main" id="{B28FBF18-4F88-4F0A-92D4-F0B001A6026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7" name="Freihand 46">
                <a:extLst>
                  <a:ext uri="{FF2B5EF4-FFF2-40B4-BE49-F238E27FC236}">
                    <a16:creationId xmlns:a16="http://schemas.microsoft.com/office/drawing/2014/main" id="{AB1F6C11-3928-4B58-92D9-7BFF430468EA}"/>
                  </a:ext>
                </a:extLst>
              </p14:cNvPr>
              <p14:cNvContentPartPr/>
              <p14:nvPr/>
            </p14:nvContentPartPr>
            <p14:xfrm>
              <a:off x="651810" y="6011250"/>
              <a:ext cx="1798200" cy="129240"/>
            </p14:xfrm>
          </p:contentPart>
        </mc:Choice>
        <mc:Fallback xmlns="">
          <p:pic>
            <p:nvPicPr>
              <p:cNvPr id="47" name="Freihand 46">
                <a:extLst>
                  <a:ext uri="{FF2B5EF4-FFF2-40B4-BE49-F238E27FC236}">
                    <a16:creationId xmlns:a16="http://schemas.microsoft.com/office/drawing/2014/main" id="{AB1F6C11-3928-4B58-92D9-7BFF430468EA}"/>
                  </a:ext>
                </a:extLst>
              </p:cNvPr>
              <p:cNvPicPr/>
              <p:nvPr/>
            </p:nvPicPr>
            <p:blipFill>
              <a:blip r:embed="rId4"/>
              <a:stretch>
                <a:fillRect/>
              </a:stretch>
            </p:blipFill>
            <p:spPr>
              <a:xfrm>
                <a:off x="643170" y="6002610"/>
                <a:ext cx="1815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9" name="Freihand 48">
                <a:extLst>
                  <a:ext uri="{FF2B5EF4-FFF2-40B4-BE49-F238E27FC236}">
                    <a16:creationId xmlns:a16="http://schemas.microsoft.com/office/drawing/2014/main" id="{4FD072BA-C031-4940-9FD4-7C6F0DDA2071}"/>
                  </a:ext>
                </a:extLst>
              </p14:cNvPr>
              <p14:cNvContentPartPr/>
              <p14:nvPr/>
            </p14:nvContentPartPr>
            <p14:xfrm>
              <a:off x="809130" y="1448970"/>
              <a:ext cx="6850800" cy="3699360"/>
            </p14:xfrm>
          </p:contentPart>
        </mc:Choice>
        <mc:Fallback xmlns="">
          <p:pic>
            <p:nvPicPr>
              <p:cNvPr id="49" name="Freihand 48">
                <a:extLst>
                  <a:ext uri="{FF2B5EF4-FFF2-40B4-BE49-F238E27FC236}">
                    <a16:creationId xmlns:a16="http://schemas.microsoft.com/office/drawing/2014/main" id="{4FD072BA-C031-4940-9FD4-7C6F0DDA2071}"/>
                  </a:ext>
                </a:extLst>
              </p:cNvPr>
              <p:cNvPicPr/>
              <p:nvPr/>
            </p:nvPicPr>
            <p:blipFill>
              <a:blip r:embed="rId6"/>
              <a:stretch>
                <a:fillRect/>
              </a:stretch>
            </p:blipFill>
            <p:spPr>
              <a:xfrm>
                <a:off x="800130" y="1439970"/>
                <a:ext cx="6868440" cy="3717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2" name="Freihand 31">
                <a:extLst>
                  <a:ext uri="{FF2B5EF4-FFF2-40B4-BE49-F238E27FC236}">
                    <a16:creationId xmlns:a16="http://schemas.microsoft.com/office/drawing/2014/main" id="{0486CB3A-8F39-4079-8ED2-5CBADBB1FE95}"/>
                  </a:ext>
                </a:extLst>
              </p14:cNvPr>
              <p14:cNvContentPartPr/>
              <p14:nvPr/>
            </p14:nvContentPartPr>
            <p14:xfrm>
              <a:off x="7482236" y="1429034"/>
              <a:ext cx="62280" cy="144000"/>
            </p14:xfrm>
          </p:contentPart>
        </mc:Choice>
        <mc:Fallback>
          <p:pic>
            <p:nvPicPr>
              <p:cNvPr id="32" name="Freihand 31">
                <a:extLst>
                  <a:ext uri="{FF2B5EF4-FFF2-40B4-BE49-F238E27FC236}">
                    <a16:creationId xmlns:a16="http://schemas.microsoft.com/office/drawing/2014/main" id="{0486CB3A-8F39-4079-8ED2-5CBADBB1FE95}"/>
                  </a:ext>
                </a:extLst>
              </p:cNvPr>
              <p:cNvPicPr/>
              <p:nvPr/>
            </p:nvPicPr>
            <p:blipFill>
              <a:blip r:embed="rId8"/>
              <a:stretch>
                <a:fillRect/>
              </a:stretch>
            </p:blipFill>
            <p:spPr>
              <a:xfrm>
                <a:off x="7473236" y="1420034"/>
                <a:ext cx="79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6" name="Freihand 45">
                <a:extLst>
                  <a:ext uri="{FF2B5EF4-FFF2-40B4-BE49-F238E27FC236}">
                    <a16:creationId xmlns:a16="http://schemas.microsoft.com/office/drawing/2014/main" id="{00706F35-99E7-457D-B763-0736E7C0A739}"/>
                  </a:ext>
                </a:extLst>
              </p14:cNvPr>
              <p14:cNvContentPartPr/>
              <p14:nvPr/>
            </p14:nvContentPartPr>
            <p14:xfrm>
              <a:off x="3329996" y="4324154"/>
              <a:ext cx="20160" cy="70200"/>
            </p14:xfrm>
          </p:contentPart>
        </mc:Choice>
        <mc:Fallback>
          <p:pic>
            <p:nvPicPr>
              <p:cNvPr id="46" name="Freihand 45">
                <a:extLst>
                  <a:ext uri="{FF2B5EF4-FFF2-40B4-BE49-F238E27FC236}">
                    <a16:creationId xmlns:a16="http://schemas.microsoft.com/office/drawing/2014/main" id="{00706F35-99E7-457D-B763-0736E7C0A739}"/>
                  </a:ext>
                </a:extLst>
              </p:cNvPr>
              <p:cNvPicPr/>
              <p:nvPr/>
            </p:nvPicPr>
            <p:blipFill>
              <a:blip r:embed="rId10"/>
              <a:stretch>
                <a:fillRect/>
              </a:stretch>
            </p:blipFill>
            <p:spPr>
              <a:xfrm>
                <a:off x="3321356" y="4315154"/>
                <a:ext cx="37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1" name="Freihand 70">
                <a:extLst>
                  <a:ext uri="{FF2B5EF4-FFF2-40B4-BE49-F238E27FC236}">
                    <a16:creationId xmlns:a16="http://schemas.microsoft.com/office/drawing/2014/main" id="{0769BB54-1F66-4CC5-A4F5-18808DEDA751}"/>
                  </a:ext>
                </a:extLst>
              </p14:cNvPr>
              <p14:cNvContentPartPr/>
              <p14:nvPr/>
            </p14:nvContentPartPr>
            <p14:xfrm>
              <a:off x="8434076" y="1191794"/>
              <a:ext cx="2257920" cy="1075320"/>
            </p14:xfrm>
          </p:contentPart>
        </mc:Choice>
        <mc:Fallback>
          <p:pic>
            <p:nvPicPr>
              <p:cNvPr id="71" name="Freihand 70">
                <a:extLst>
                  <a:ext uri="{FF2B5EF4-FFF2-40B4-BE49-F238E27FC236}">
                    <a16:creationId xmlns:a16="http://schemas.microsoft.com/office/drawing/2014/main" id="{0769BB54-1F66-4CC5-A4F5-18808DEDA751}"/>
                  </a:ext>
                </a:extLst>
              </p:cNvPr>
              <p:cNvPicPr/>
              <p:nvPr/>
            </p:nvPicPr>
            <p:blipFill>
              <a:blip r:embed="rId12"/>
              <a:stretch>
                <a:fillRect/>
              </a:stretch>
            </p:blipFill>
            <p:spPr>
              <a:xfrm>
                <a:off x="8425435" y="1183154"/>
                <a:ext cx="2275563" cy="1092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2" name="Freihand 71">
                <a:extLst>
                  <a:ext uri="{FF2B5EF4-FFF2-40B4-BE49-F238E27FC236}">
                    <a16:creationId xmlns:a16="http://schemas.microsoft.com/office/drawing/2014/main" id="{31711318-1027-4AF0-B54D-89404E01B065}"/>
                  </a:ext>
                </a:extLst>
              </p14:cNvPr>
              <p14:cNvContentPartPr/>
              <p14:nvPr/>
            </p14:nvContentPartPr>
            <p14:xfrm>
              <a:off x="3509636" y="1842674"/>
              <a:ext cx="4561560" cy="2127600"/>
            </p14:xfrm>
          </p:contentPart>
        </mc:Choice>
        <mc:Fallback>
          <p:pic>
            <p:nvPicPr>
              <p:cNvPr id="72" name="Freihand 71">
                <a:extLst>
                  <a:ext uri="{FF2B5EF4-FFF2-40B4-BE49-F238E27FC236}">
                    <a16:creationId xmlns:a16="http://schemas.microsoft.com/office/drawing/2014/main" id="{31711318-1027-4AF0-B54D-89404E01B065}"/>
                  </a:ext>
                </a:extLst>
              </p:cNvPr>
              <p:cNvPicPr/>
              <p:nvPr/>
            </p:nvPicPr>
            <p:blipFill>
              <a:blip r:embed="rId14"/>
              <a:stretch>
                <a:fillRect/>
              </a:stretch>
            </p:blipFill>
            <p:spPr>
              <a:xfrm>
                <a:off x="3500995" y="1834034"/>
                <a:ext cx="4579201" cy="2145240"/>
              </a:xfrm>
              <a:prstGeom prst="rect">
                <a:avLst/>
              </a:prstGeom>
            </p:spPr>
          </p:pic>
        </mc:Fallback>
      </mc:AlternateContent>
    </p:spTree>
    <p:extLst>
      <p:ext uri="{BB962C8B-B14F-4D97-AF65-F5344CB8AC3E}">
        <p14:creationId xmlns:p14="http://schemas.microsoft.com/office/powerpoint/2010/main" val="71948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9"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50" y="0"/>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Einkommensverteilung</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der </a:t>
            </a:r>
            <a:r>
              <a:rPr lang="en-US" sz="2631" dirty="0" err="1">
                <a:solidFill>
                  <a:sysClr val="windowText" lastClr="000000"/>
                </a:solidFill>
              </a:rPr>
              <a:t>Preisänderung</a:t>
            </a:r>
            <a:endParaRPr lang="en-US" sz="2631" dirty="0">
              <a:solidFill>
                <a:sysClr val="windowText" lastClr="000000"/>
              </a:solidFill>
            </a:endParaRPr>
          </a:p>
        </p:txBody>
      </p:sp>
      <p:sp>
        <p:nvSpPr>
          <p:cNvPr id="6" name="Textfeld 5">
            <a:extLst>
              <a:ext uri="{FF2B5EF4-FFF2-40B4-BE49-F238E27FC236}">
                <a16:creationId xmlns:a16="http://schemas.microsoft.com/office/drawing/2014/main" id="{07E277B9-BD12-4678-B902-5A0CDD9C235F}"/>
              </a:ext>
            </a:extLst>
          </p:cNvPr>
          <p:cNvSpPr txBox="1"/>
          <p:nvPr/>
        </p:nvSpPr>
        <p:spPr>
          <a:xfrm>
            <a:off x="295940" y="490542"/>
            <a:ext cx="8930268" cy="5139869"/>
          </a:xfrm>
          <a:prstGeom prst="rect">
            <a:avLst/>
          </a:prstGeom>
          <a:noFill/>
        </p:spPr>
        <p:txBody>
          <a:bodyPr wrap="square" rtlCol="0">
            <a:spAutoFit/>
          </a:bodyPr>
          <a:lstStyle/>
          <a:p>
            <a:r>
              <a:rPr lang="de-DE" sz="2200" b="1" u="sng" dirty="0"/>
              <a:t>Kapitalbesitzer im Maschinensektor</a:t>
            </a:r>
            <a:r>
              <a:rPr lang="de-DE" sz="2200" b="1" dirty="0"/>
              <a:t>: </a:t>
            </a:r>
            <a:r>
              <a:rPr lang="de-DE" sz="2200" dirty="0"/>
              <a:t>Die Güterpreise steigen nominal und auch relativ zum Lohnsatz und relativ zum Getreidesektor. Damit steigt insgesamt das Einkommen in diesem Sektor</a:t>
            </a:r>
          </a:p>
          <a:p>
            <a:r>
              <a:rPr lang="de-DE" sz="2200" dirty="0"/>
              <a:t>→ </a:t>
            </a:r>
            <a:r>
              <a:rPr lang="de-DE" sz="2200" b="1" dirty="0"/>
              <a:t>Besserstellung</a:t>
            </a:r>
          </a:p>
          <a:p>
            <a:endParaRPr lang="de-DE" sz="2200" dirty="0"/>
          </a:p>
          <a:p>
            <a:r>
              <a:rPr lang="de-DE" sz="2200" b="1" u="sng" dirty="0"/>
              <a:t>Kapitalbesitzer im Getreidesektor</a:t>
            </a:r>
            <a:r>
              <a:rPr lang="de-DE" sz="2200" b="1" dirty="0"/>
              <a:t>: </a:t>
            </a:r>
            <a:r>
              <a:rPr lang="de-DE" sz="2200" dirty="0"/>
              <a:t>Die Güterpreise bleiben nominal unverändert, aber sie sinken relativ zum Lohnsatz und relativ zum Maschinensektor. Damit sinkt insgesamt das Einkommen in diesem Sektor</a:t>
            </a:r>
          </a:p>
          <a:p>
            <a:r>
              <a:rPr lang="de-DE" sz="2200" dirty="0"/>
              <a:t>→ </a:t>
            </a:r>
            <a:r>
              <a:rPr lang="de-DE" sz="2200" b="1" dirty="0"/>
              <a:t>Schlechterstellung</a:t>
            </a:r>
          </a:p>
          <a:p>
            <a:endParaRPr lang="de-DE" sz="2200" dirty="0"/>
          </a:p>
          <a:p>
            <a:r>
              <a:rPr lang="de-DE" sz="2200" b="1" dirty="0"/>
              <a:t>Arbeiter:</a:t>
            </a:r>
            <a:r>
              <a:rPr lang="de-DE" sz="2200" dirty="0"/>
              <a:t> Die Löhne steigen zwar nominal. Relativ zum Maschinensektor aber fallen sie, während sie relativ zum Getreidesektor steigen.</a:t>
            </a:r>
          </a:p>
          <a:p>
            <a:r>
              <a:rPr lang="de-DE" sz="2200" dirty="0"/>
              <a:t>→ </a:t>
            </a:r>
            <a:r>
              <a:rPr lang="de-DE" sz="2200" b="1" dirty="0"/>
              <a:t>Besser- oder Schlechterstellung hängt von den Präferenzen ab</a:t>
            </a:r>
          </a:p>
          <a:p>
            <a:endParaRPr lang="de-DE" sz="2200" dirty="0"/>
          </a:p>
          <a:p>
            <a:endParaRPr lang="de-DE" sz="2000" dirty="0"/>
          </a:p>
        </p:txBody>
      </p:sp>
      <p:sp>
        <p:nvSpPr>
          <p:cNvPr id="5" name="Rechteck 4">
            <a:extLst>
              <a:ext uri="{FF2B5EF4-FFF2-40B4-BE49-F238E27FC236}">
                <a16:creationId xmlns:a16="http://schemas.microsoft.com/office/drawing/2014/main" id="{4E135B54-F05D-4671-BD4C-E2889F6741E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1" name="Freihand 30">
                <a:extLst>
                  <a:ext uri="{FF2B5EF4-FFF2-40B4-BE49-F238E27FC236}">
                    <a16:creationId xmlns:a16="http://schemas.microsoft.com/office/drawing/2014/main" id="{7B6E0328-C919-477B-A2E0-E92BDE60FF52}"/>
                  </a:ext>
                </a:extLst>
              </p14:cNvPr>
              <p14:cNvContentPartPr/>
              <p14:nvPr/>
            </p14:nvContentPartPr>
            <p14:xfrm>
              <a:off x="4719236" y="429201"/>
              <a:ext cx="5726880" cy="5696640"/>
            </p14:xfrm>
          </p:contentPart>
        </mc:Choice>
        <mc:Fallback>
          <p:pic>
            <p:nvPicPr>
              <p:cNvPr id="31" name="Freihand 30">
                <a:extLst>
                  <a:ext uri="{FF2B5EF4-FFF2-40B4-BE49-F238E27FC236}">
                    <a16:creationId xmlns:a16="http://schemas.microsoft.com/office/drawing/2014/main" id="{7B6E0328-C919-477B-A2E0-E92BDE60FF52}"/>
                  </a:ext>
                </a:extLst>
              </p:cNvPr>
              <p:cNvPicPr/>
              <p:nvPr/>
            </p:nvPicPr>
            <p:blipFill>
              <a:blip r:embed="rId4"/>
              <a:stretch>
                <a:fillRect/>
              </a:stretch>
            </p:blipFill>
            <p:spPr>
              <a:xfrm>
                <a:off x="4710236" y="420201"/>
                <a:ext cx="5744520" cy="5714280"/>
              </a:xfrm>
              <a:prstGeom prst="rect">
                <a:avLst/>
              </a:prstGeom>
            </p:spPr>
          </p:pic>
        </mc:Fallback>
      </mc:AlternateContent>
    </p:spTree>
    <p:extLst>
      <p:ext uri="{BB962C8B-B14F-4D97-AF65-F5344CB8AC3E}">
        <p14:creationId xmlns:p14="http://schemas.microsoft.com/office/powerpoint/2010/main" val="1803914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22682"/>
            <a:ext cx="8721846" cy="449797"/>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Produktion</a:t>
            </a:r>
            <a:r>
              <a:rPr lang="en-US" sz="2631" dirty="0">
                <a:solidFill>
                  <a:sysClr val="windowText" lastClr="000000"/>
                </a:solidFill>
              </a:rPr>
              <a:t> und </a:t>
            </a:r>
            <a:r>
              <a:rPr lang="en-US" sz="2631" dirty="0" err="1">
                <a:solidFill>
                  <a:sysClr val="windowText" lastClr="000000"/>
                </a:solidFill>
              </a:rPr>
              <a:t>Konsum</a:t>
            </a:r>
            <a:r>
              <a:rPr lang="en-US" sz="2631" dirty="0">
                <a:solidFill>
                  <a:sysClr val="windowText" lastClr="000000"/>
                </a:solidFill>
              </a:rPr>
              <a:t> </a:t>
            </a:r>
            <a:r>
              <a:rPr lang="en-US" sz="2631" dirty="0" err="1">
                <a:solidFill>
                  <a:sysClr val="windowText" lastClr="000000"/>
                </a:solidFill>
              </a:rPr>
              <a:t>Außenhandel</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a:t>
            </a:r>
            <a:r>
              <a:rPr lang="en-US" sz="2631" err="1">
                <a:solidFill>
                  <a:sysClr val="windowText" lastClr="000000"/>
                </a:solidFill>
              </a:rPr>
              <a:t>dem</a:t>
            </a:r>
            <a:r>
              <a:rPr lang="en-US" sz="2631">
                <a:solidFill>
                  <a:sysClr val="windowText" lastClr="000000"/>
                </a:solidFill>
              </a:rPr>
              <a:t> Preisanstieg </a:t>
            </a:r>
            <a:r>
              <a:rPr lang="en-US" sz="2631" dirty="0">
                <a:solidFill>
                  <a:sysClr val="windowText" lastClr="000000"/>
                </a:solidFill>
              </a:rPr>
              <a:t>von M</a:t>
            </a:r>
          </a:p>
        </p:txBody>
      </p:sp>
      <p:grpSp>
        <p:nvGrpSpPr>
          <p:cNvPr id="17" name="Gruppieren 16">
            <a:extLst>
              <a:ext uri="{FF2B5EF4-FFF2-40B4-BE49-F238E27FC236}">
                <a16:creationId xmlns:a16="http://schemas.microsoft.com/office/drawing/2014/main" id="{96760369-09BB-4A7D-91B4-68E784638C33}"/>
              </a:ext>
            </a:extLst>
          </p:cNvPr>
          <p:cNvGrpSpPr/>
          <p:nvPr/>
        </p:nvGrpSpPr>
        <p:grpSpPr>
          <a:xfrm>
            <a:off x="1091050" y="1289567"/>
            <a:ext cx="6486978" cy="4304022"/>
            <a:chOff x="4016915" y="1196752"/>
            <a:chExt cx="3862765" cy="2616903"/>
          </a:xfrm>
        </p:grpSpPr>
        <p:cxnSp>
          <p:nvCxnSpPr>
            <p:cNvPr id="18" name="Gerade Verbindung mit Pfeil 17">
              <a:extLst>
                <a:ext uri="{FF2B5EF4-FFF2-40B4-BE49-F238E27FC236}">
                  <a16:creationId xmlns:a16="http://schemas.microsoft.com/office/drawing/2014/main" id="{DE75726A-4309-49D8-B635-366159185D90}"/>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7C252169-E35C-403B-941C-9CCEB70B6BEC}"/>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560060F-89E2-497E-B645-7F8891A9BDA6}"/>
                </a:ext>
              </a:extLst>
            </p:cNvPr>
            <p:cNvSpPr txBox="1"/>
            <p:nvPr/>
          </p:nvSpPr>
          <p:spPr>
            <a:xfrm flipH="1">
              <a:off x="4016915" y="1228012"/>
              <a:ext cx="216024" cy="224559"/>
            </a:xfrm>
            <a:prstGeom prst="rect">
              <a:avLst/>
            </a:prstGeom>
            <a:noFill/>
          </p:spPr>
          <p:txBody>
            <a:bodyPr wrap="square" rtlCol="0">
              <a:spAutoFit/>
            </a:bodyPr>
            <a:lstStyle/>
            <a:p>
              <a:r>
                <a:rPr lang="de-DE" dirty="0"/>
                <a:t>G</a:t>
              </a:r>
            </a:p>
          </p:txBody>
        </p:sp>
        <p:sp>
          <p:nvSpPr>
            <p:cNvPr id="21" name="Textfeld 20">
              <a:extLst>
                <a:ext uri="{FF2B5EF4-FFF2-40B4-BE49-F238E27FC236}">
                  <a16:creationId xmlns:a16="http://schemas.microsoft.com/office/drawing/2014/main" id="{CE164BB6-400C-466D-B392-BF97AB606C98}"/>
                </a:ext>
              </a:extLst>
            </p:cNvPr>
            <p:cNvSpPr txBox="1"/>
            <p:nvPr/>
          </p:nvSpPr>
          <p:spPr>
            <a:xfrm flipH="1">
              <a:off x="7663656" y="3589096"/>
              <a:ext cx="216024" cy="224559"/>
            </a:xfrm>
            <a:prstGeom prst="rect">
              <a:avLst/>
            </a:prstGeom>
            <a:noFill/>
          </p:spPr>
          <p:txBody>
            <a:bodyPr wrap="square" rtlCol="0">
              <a:spAutoFit/>
            </a:bodyPr>
            <a:lstStyle/>
            <a:p>
              <a:r>
                <a:rPr lang="de-DE" dirty="0"/>
                <a:t>M</a:t>
              </a:r>
            </a:p>
          </p:txBody>
        </p:sp>
      </p:grpSp>
      <p:sp>
        <p:nvSpPr>
          <p:cNvPr id="9" name="Freihandform: Form 8">
            <a:extLst>
              <a:ext uri="{FF2B5EF4-FFF2-40B4-BE49-F238E27FC236}">
                <a16:creationId xmlns:a16="http://schemas.microsoft.com/office/drawing/2014/main" id="{FA46ED26-B858-4292-925B-1DEE7ED8C959}"/>
              </a:ext>
            </a:extLst>
          </p:cNvPr>
          <p:cNvSpPr/>
          <p:nvPr/>
        </p:nvSpPr>
        <p:spPr>
          <a:xfrm>
            <a:off x="1398289" y="2201780"/>
            <a:ext cx="3224463" cy="2995863"/>
          </a:xfrm>
          <a:custGeom>
            <a:avLst/>
            <a:gdLst>
              <a:gd name="connsiteX0" fmla="*/ 0 w 3224463"/>
              <a:gd name="connsiteY0" fmla="*/ 0 h 2995863"/>
              <a:gd name="connsiteX1" fmla="*/ 2249906 w 3224463"/>
              <a:gd name="connsiteY1" fmla="*/ 986589 h 2995863"/>
              <a:gd name="connsiteX2" fmla="*/ 3224463 w 3224463"/>
              <a:gd name="connsiteY2" fmla="*/ 2995863 h 2995863"/>
            </a:gdLst>
            <a:ahLst/>
            <a:cxnLst>
              <a:cxn ang="0">
                <a:pos x="connsiteX0" y="connsiteY0"/>
              </a:cxn>
              <a:cxn ang="0">
                <a:pos x="connsiteX1" y="connsiteY1"/>
              </a:cxn>
              <a:cxn ang="0">
                <a:pos x="connsiteX2" y="connsiteY2"/>
              </a:cxn>
            </a:cxnLst>
            <a:rect l="l" t="t" r="r" b="b"/>
            <a:pathLst>
              <a:path w="3224463" h="2995863">
                <a:moveTo>
                  <a:pt x="0" y="0"/>
                </a:moveTo>
                <a:cubicBezTo>
                  <a:pt x="856248" y="243639"/>
                  <a:pt x="1712496" y="487279"/>
                  <a:pt x="2249906" y="986589"/>
                </a:cubicBezTo>
                <a:cubicBezTo>
                  <a:pt x="2787316" y="1485899"/>
                  <a:pt x="3005889" y="2240881"/>
                  <a:pt x="3224463" y="29958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EC432E8F-AFBF-4D87-B2EB-69E8003AE8AC}"/>
              </a:ext>
            </a:extLst>
          </p:cNvPr>
          <p:cNvCxnSpPr>
            <a:cxnSpLocks/>
          </p:cNvCxnSpPr>
          <p:nvPr/>
        </p:nvCxnSpPr>
        <p:spPr>
          <a:xfrm>
            <a:off x="1801319" y="1988840"/>
            <a:ext cx="2232248" cy="13681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hteck 10">
                <a:extLst>
                  <a:ext uri="{FF2B5EF4-FFF2-40B4-BE49-F238E27FC236}">
                    <a16:creationId xmlns:a16="http://schemas.microsoft.com/office/drawing/2014/main" id="{E3B5C445-33B9-4BC3-825E-A44EF38FDC76}"/>
                  </a:ext>
                </a:extLst>
              </p:cNvPr>
              <p:cNvSpPr/>
              <p:nvPr/>
            </p:nvSpPr>
            <p:spPr>
              <a:xfrm>
                <a:off x="1849808" y="1556505"/>
                <a:ext cx="699230" cy="6024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rPr>
                          </m:ctrlPr>
                        </m:fPr>
                        <m:num>
                          <m:r>
                            <m:rPr>
                              <m:nor/>
                            </m:rPr>
                            <a:rPr lang="de-DE" dirty="0"/>
                            <m:t>P</m:t>
                          </m:r>
                          <m:r>
                            <m:rPr>
                              <m:nor/>
                            </m:rPr>
                            <a:rPr lang="de-DE" baseline="-25000" dirty="0"/>
                            <m:t>M</m:t>
                          </m:r>
                        </m:num>
                        <m:den>
                          <m:r>
                            <m:rPr>
                              <m:nor/>
                            </m:rPr>
                            <a:rPr lang="de-DE" dirty="0"/>
                            <m:t>P</m:t>
                          </m:r>
                          <m:r>
                            <m:rPr>
                              <m:nor/>
                            </m:rPr>
                            <a:rPr lang="de-DE" baseline="-25000" dirty="0"/>
                            <m:t>G</m:t>
                          </m:r>
                        </m:den>
                      </m:f>
                    </m:oMath>
                  </m:oMathPara>
                </a14:m>
                <a:endParaRPr lang="de-DE" dirty="0"/>
              </a:p>
            </p:txBody>
          </p:sp>
        </mc:Choice>
        <mc:Fallback xmlns="">
          <p:sp>
            <p:nvSpPr>
              <p:cNvPr id="11" name="Rechteck 10">
                <a:extLst>
                  <a:ext uri="{FF2B5EF4-FFF2-40B4-BE49-F238E27FC236}">
                    <a16:creationId xmlns:a16="http://schemas.microsoft.com/office/drawing/2014/main" id="{E3B5C445-33B9-4BC3-825E-A44EF38FDC76}"/>
                  </a:ext>
                </a:extLst>
              </p:cNvPr>
              <p:cNvSpPr>
                <a:spLocks noRot="1" noChangeAspect="1" noMove="1" noResize="1" noEditPoints="1" noAdjustHandles="1" noChangeArrowheads="1" noChangeShapeType="1" noTextEdit="1"/>
              </p:cNvSpPr>
              <p:nvPr/>
            </p:nvSpPr>
            <p:spPr>
              <a:xfrm>
                <a:off x="1849808" y="1556505"/>
                <a:ext cx="699230" cy="602473"/>
              </a:xfrm>
              <a:prstGeom prst="rect">
                <a:avLst/>
              </a:prstGeom>
              <a:blipFill>
                <a:blip r:embed="rId3"/>
                <a:stretch>
                  <a:fillRect b="-1010"/>
                </a:stretch>
              </a:blipFill>
            </p:spPr>
            <p:txBody>
              <a:bodyPr/>
              <a:lstStyle/>
              <a:p>
                <a:r>
                  <a:rPr lang="de-DE">
                    <a:noFill/>
                  </a:rPr>
                  <a:t> </a:t>
                </a:r>
              </a:p>
            </p:txBody>
          </p:sp>
        </mc:Fallback>
      </mc:AlternateContent>
      <p:sp>
        <p:nvSpPr>
          <p:cNvPr id="15" name="Textfeld 14">
            <a:extLst>
              <a:ext uri="{FF2B5EF4-FFF2-40B4-BE49-F238E27FC236}">
                <a16:creationId xmlns:a16="http://schemas.microsoft.com/office/drawing/2014/main" id="{24DDB0AE-3AC4-493A-A126-9F4A955CFEB2}"/>
              </a:ext>
            </a:extLst>
          </p:cNvPr>
          <p:cNvSpPr txBox="1"/>
          <p:nvPr/>
        </p:nvSpPr>
        <p:spPr>
          <a:xfrm>
            <a:off x="427545" y="604774"/>
            <a:ext cx="2747547" cy="369332"/>
          </a:xfrm>
          <a:prstGeom prst="rect">
            <a:avLst/>
          </a:prstGeom>
          <a:noFill/>
        </p:spPr>
        <p:txBody>
          <a:bodyPr wrap="none" rtlCol="0">
            <a:spAutoFit/>
          </a:bodyPr>
          <a:lstStyle/>
          <a:p>
            <a:r>
              <a:rPr lang="de-DE" dirty="0"/>
              <a:t>Preisverhältnis bei Autarkie</a:t>
            </a:r>
          </a:p>
        </p:txBody>
      </p:sp>
      <p:cxnSp>
        <p:nvCxnSpPr>
          <p:cNvPr id="28" name="Gerade Verbindung mit Pfeil 27">
            <a:extLst>
              <a:ext uri="{FF2B5EF4-FFF2-40B4-BE49-F238E27FC236}">
                <a16:creationId xmlns:a16="http://schemas.microsoft.com/office/drawing/2014/main" id="{B0595867-1035-47FC-BA11-D69A0B354617}"/>
              </a:ext>
            </a:extLst>
          </p:cNvPr>
          <p:cNvCxnSpPr>
            <a:cxnSpLocks/>
            <a:stCxn id="15" idx="2"/>
            <a:endCxn id="11" idx="0"/>
          </p:cNvCxnSpPr>
          <p:nvPr/>
        </p:nvCxnSpPr>
        <p:spPr>
          <a:xfrm>
            <a:off x="1801319" y="974106"/>
            <a:ext cx="398104" cy="582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7783DDDC-6660-4008-89D1-A0F8422D7D04}"/>
              </a:ext>
            </a:extLst>
          </p:cNvPr>
          <p:cNvSpPr txBox="1"/>
          <p:nvPr/>
        </p:nvSpPr>
        <p:spPr>
          <a:xfrm>
            <a:off x="3109422" y="2672916"/>
            <a:ext cx="324128" cy="369332"/>
          </a:xfrm>
          <a:prstGeom prst="rect">
            <a:avLst/>
          </a:prstGeom>
          <a:noFill/>
        </p:spPr>
        <p:txBody>
          <a:bodyPr wrap="none" rtlCol="0">
            <a:spAutoFit/>
          </a:bodyPr>
          <a:lstStyle/>
          <a:p>
            <a:r>
              <a:rPr lang="de-DE" dirty="0"/>
              <a:t>●</a:t>
            </a:r>
          </a:p>
        </p:txBody>
      </p:sp>
      <p:sp>
        <p:nvSpPr>
          <p:cNvPr id="45" name="Textfeld 44">
            <a:extLst>
              <a:ext uri="{FF2B5EF4-FFF2-40B4-BE49-F238E27FC236}">
                <a16:creationId xmlns:a16="http://schemas.microsoft.com/office/drawing/2014/main" id="{AC769A9F-5086-4431-99F0-B85A2761B253}"/>
              </a:ext>
            </a:extLst>
          </p:cNvPr>
          <p:cNvSpPr txBox="1"/>
          <p:nvPr/>
        </p:nvSpPr>
        <p:spPr>
          <a:xfrm>
            <a:off x="0" y="3828128"/>
            <a:ext cx="3045193" cy="369332"/>
          </a:xfrm>
          <a:prstGeom prst="rect">
            <a:avLst/>
          </a:prstGeom>
          <a:noFill/>
        </p:spPr>
        <p:txBody>
          <a:bodyPr wrap="none" rtlCol="0">
            <a:spAutoFit/>
          </a:bodyPr>
          <a:lstStyle/>
          <a:p>
            <a:r>
              <a:rPr lang="de-DE" dirty="0"/>
              <a:t>Produktionspunkt bei Autarkie</a:t>
            </a:r>
          </a:p>
        </p:txBody>
      </p:sp>
      <p:cxnSp>
        <p:nvCxnSpPr>
          <p:cNvPr id="46" name="Gerade Verbindung mit Pfeil 45">
            <a:extLst>
              <a:ext uri="{FF2B5EF4-FFF2-40B4-BE49-F238E27FC236}">
                <a16:creationId xmlns:a16="http://schemas.microsoft.com/office/drawing/2014/main" id="{6150C9C1-095A-499A-B454-387CEB1DD253}"/>
              </a:ext>
            </a:extLst>
          </p:cNvPr>
          <p:cNvCxnSpPr>
            <a:cxnSpLocks/>
          </p:cNvCxnSpPr>
          <p:nvPr/>
        </p:nvCxnSpPr>
        <p:spPr>
          <a:xfrm flipV="1">
            <a:off x="2549038" y="3112786"/>
            <a:ext cx="560384" cy="73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hteck 50">
            <a:extLst>
              <a:ext uri="{FF2B5EF4-FFF2-40B4-BE49-F238E27FC236}">
                <a16:creationId xmlns:a16="http://schemas.microsoft.com/office/drawing/2014/main" id="{EBB8603A-B6DB-4070-B170-3CBD4F7FC82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32" name="Freihand 331">
                <a:extLst>
                  <a:ext uri="{FF2B5EF4-FFF2-40B4-BE49-F238E27FC236}">
                    <a16:creationId xmlns:a16="http://schemas.microsoft.com/office/drawing/2014/main" id="{51E08D57-CDFE-40DF-9E45-3C82B97DC1EC}"/>
                  </a:ext>
                </a:extLst>
              </p14:cNvPr>
              <p14:cNvContentPartPr/>
              <p14:nvPr/>
            </p14:nvContentPartPr>
            <p14:xfrm>
              <a:off x="942116" y="357314"/>
              <a:ext cx="11019240" cy="6099480"/>
            </p14:xfrm>
          </p:contentPart>
        </mc:Choice>
        <mc:Fallback>
          <p:pic>
            <p:nvPicPr>
              <p:cNvPr id="332" name="Freihand 331">
                <a:extLst>
                  <a:ext uri="{FF2B5EF4-FFF2-40B4-BE49-F238E27FC236}">
                    <a16:creationId xmlns:a16="http://schemas.microsoft.com/office/drawing/2014/main" id="{51E08D57-CDFE-40DF-9E45-3C82B97DC1EC}"/>
                  </a:ext>
                </a:extLst>
              </p:cNvPr>
              <p:cNvPicPr/>
              <p:nvPr/>
            </p:nvPicPr>
            <p:blipFill>
              <a:blip r:embed="rId5"/>
              <a:stretch>
                <a:fillRect/>
              </a:stretch>
            </p:blipFill>
            <p:spPr>
              <a:xfrm>
                <a:off x="933476" y="348313"/>
                <a:ext cx="11036880" cy="6117121"/>
              </a:xfrm>
              <a:prstGeom prst="rect">
                <a:avLst/>
              </a:prstGeom>
            </p:spPr>
          </p:pic>
        </mc:Fallback>
      </mc:AlternateContent>
    </p:spTree>
    <p:extLst>
      <p:ext uri="{BB962C8B-B14F-4D97-AF65-F5344CB8AC3E}">
        <p14:creationId xmlns:p14="http://schemas.microsoft.com/office/powerpoint/2010/main" val="2068625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5560" y="136526"/>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Ergebnisse</a:t>
            </a:r>
            <a:r>
              <a:rPr lang="en-US" sz="2800" dirty="0">
                <a:solidFill>
                  <a:sysClr val="windowText" lastClr="000000"/>
                </a:solidFill>
              </a:rPr>
              <a:t> des </a:t>
            </a:r>
            <a:r>
              <a:rPr lang="en-US" sz="2800" dirty="0" err="1">
                <a:solidFill>
                  <a:sysClr val="windowText" lastClr="000000"/>
                </a:solidFill>
              </a:rPr>
              <a:t>Modells</a:t>
            </a:r>
            <a:r>
              <a:rPr lang="en-US" sz="2800" dirty="0">
                <a:solidFill>
                  <a:sysClr val="windowText" lastClr="000000"/>
                </a:solidFill>
              </a:rPr>
              <a:t> </a:t>
            </a:r>
            <a:r>
              <a:rPr lang="en-US" sz="2800" dirty="0" err="1">
                <a:solidFill>
                  <a:sysClr val="windowText" lastClr="000000"/>
                </a:solidFill>
              </a:rPr>
              <a:t>spezifischer</a:t>
            </a:r>
            <a:r>
              <a:rPr lang="en-US" sz="2800" dirty="0">
                <a:solidFill>
                  <a:sysClr val="windowText" lastClr="000000"/>
                </a:solidFill>
              </a:rPr>
              <a:t> </a:t>
            </a:r>
            <a:r>
              <a:rPr lang="en-US" sz="2800" dirty="0" err="1">
                <a:solidFill>
                  <a:sysClr val="windowText" lastClr="000000"/>
                </a:solidFill>
              </a:rPr>
              <a:t>Faktoren</a:t>
            </a:r>
            <a:r>
              <a:rPr lang="en-US" sz="2800" dirty="0">
                <a:solidFill>
                  <a:sysClr val="windowText" lastClr="000000"/>
                </a:solidFill>
              </a:rPr>
              <a:t> </a:t>
            </a:r>
            <a:r>
              <a:rPr lang="en-US" sz="2800" dirty="0" err="1">
                <a:solidFill>
                  <a:sysClr val="windowText" lastClr="000000"/>
                </a:solidFill>
              </a:rPr>
              <a:t>bei</a:t>
            </a:r>
            <a:r>
              <a:rPr lang="en-US" sz="2800" dirty="0">
                <a:solidFill>
                  <a:sysClr val="windowText" lastClr="000000"/>
                </a:solidFill>
              </a:rPr>
              <a:t> </a:t>
            </a:r>
            <a:r>
              <a:rPr lang="en-US" sz="2800" dirty="0" err="1">
                <a:solidFill>
                  <a:sysClr val="windowText" lastClr="000000"/>
                </a:solidFill>
              </a:rPr>
              <a:t>Außenhandel</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79862" y="1012954"/>
            <a:ext cx="8461839" cy="4093428"/>
          </a:xfrm>
          <a:prstGeom prst="rect">
            <a:avLst/>
          </a:prstGeom>
          <a:noFill/>
        </p:spPr>
        <p:txBody>
          <a:bodyPr wrap="square" rtlCol="0">
            <a:spAutoFit/>
          </a:bodyPr>
          <a:lstStyle/>
          <a:p>
            <a:pPr marL="342900" indent="-342900">
              <a:buFont typeface="Arial" panose="020B0604020202020204" pitchFamily="34" charset="0"/>
              <a:buChar char="•"/>
            </a:pPr>
            <a:r>
              <a:rPr lang="de-DE" sz="2000" b="1" dirty="0"/>
              <a:t>Exportsektor gewinnt </a:t>
            </a:r>
          </a:p>
          <a:p>
            <a:pPr marL="342900" indent="-342900">
              <a:buFont typeface="Arial" panose="020B0604020202020204" pitchFamily="34" charset="0"/>
              <a:buChar char="•"/>
            </a:pPr>
            <a:endParaRPr lang="de-DE" sz="2000" b="1" dirty="0"/>
          </a:p>
          <a:p>
            <a:pPr marL="342900" indent="-342900">
              <a:buFont typeface="Arial" panose="020B0604020202020204" pitchFamily="34" charset="0"/>
              <a:buChar char="•"/>
            </a:pPr>
            <a:r>
              <a:rPr lang="de-DE" sz="2000" b="1" dirty="0"/>
              <a:t>Importsektor verliert</a:t>
            </a:r>
          </a:p>
          <a:p>
            <a:pPr marL="342900" indent="-342900">
              <a:buFont typeface="Arial" panose="020B0604020202020204" pitchFamily="34" charset="0"/>
              <a:buChar char="•"/>
            </a:pPr>
            <a:endParaRPr lang="de-DE" sz="2000" b="1" dirty="0"/>
          </a:p>
          <a:p>
            <a:pPr marL="342900" indent="-342900">
              <a:buFont typeface="Arial" panose="020B0604020202020204" pitchFamily="34" charset="0"/>
              <a:buChar char="•"/>
            </a:pPr>
            <a:r>
              <a:rPr lang="de-DE" sz="2000" b="1" dirty="0"/>
              <a:t>Die Auswirkungen auf den mobilen Faktor sind ambivalent</a:t>
            </a:r>
          </a:p>
          <a:p>
            <a:endParaRPr lang="de-DE" sz="2000" b="1" dirty="0"/>
          </a:p>
          <a:p>
            <a:pPr algn="ctr"/>
            <a:r>
              <a:rPr lang="de-DE" sz="2000" b="1" u="sng" dirty="0"/>
              <a:t>ABER:</a:t>
            </a:r>
          </a:p>
          <a:p>
            <a:pPr algn="ctr"/>
            <a:endParaRPr lang="de-DE" sz="2000" b="1" dirty="0"/>
          </a:p>
          <a:p>
            <a:pPr algn="ctr"/>
            <a:r>
              <a:rPr lang="de-DE" sz="2000" b="1" u="sng" dirty="0"/>
              <a:t>Insgesamt</a:t>
            </a:r>
            <a:r>
              <a:rPr lang="de-DE" sz="2000" b="1" dirty="0"/>
              <a:t> gewinnt das Land!</a:t>
            </a:r>
          </a:p>
          <a:p>
            <a:pPr algn="ctr"/>
            <a:endParaRPr lang="de-DE" sz="2000" b="1" dirty="0"/>
          </a:p>
          <a:p>
            <a:pPr algn="ctr"/>
            <a:r>
              <a:rPr lang="de-DE" sz="2000" b="1" dirty="0"/>
              <a:t>→ es existiert ein Umverteilungsmechanismus, so dass alle Sektoren besser gestellt werden können gegenüber der Situation ohne Handel</a:t>
            </a:r>
            <a:endParaRPr lang="de-DE" sz="2000" dirty="0"/>
          </a:p>
          <a:p>
            <a:endParaRPr lang="de-DE" sz="2000" dirty="0"/>
          </a:p>
        </p:txBody>
      </p:sp>
      <p:sp>
        <p:nvSpPr>
          <p:cNvPr id="6" name="Rechteck 5">
            <a:extLst>
              <a:ext uri="{FF2B5EF4-FFF2-40B4-BE49-F238E27FC236}">
                <a16:creationId xmlns:a16="http://schemas.microsoft.com/office/drawing/2014/main" id="{FAAD80C1-9DAD-4DCD-A35A-A633A7EC679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6152FAA-7B1E-4506-82DE-C7D584C6A06C}"/>
                  </a:ext>
                </a:extLst>
              </p14:cNvPr>
              <p14:cNvContentPartPr/>
              <p14:nvPr/>
            </p14:nvContentPartPr>
            <p14:xfrm>
              <a:off x="253436" y="3330554"/>
              <a:ext cx="8314560" cy="1883880"/>
            </p14:xfrm>
          </p:contentPart>
        </mc:Choice>
        <mc:Fallback>
          <p:pic>
            <p:nvPicPr>
              <p:cNvPr id="2" name="Freihand 1">
                <a:extLst>
                  <a:ext uri="{FF2B5EF4-FFF2-40B4-BE49-F238E27FC236}">
                    <a16:creationId xmlns:a16="http://schemas.microsoft.com/office/drawing/2014/main" id="{F6152FAA-7B1E-4506-82DE-C7D584C6A06C}"/>
                  </a:ext>
                </a:extLst>
              </p:cNvPr>
              <p:cNvPicPr/>
              <p:nvPr/>
            </p:nvPicPr>
            <p:blipFill>
              <a:blip r:embed="rId4"/>
              <a:stretch>
                <a:fillRect/>
              </a:stretch>
            </p:blipFill>
            <p:spPr>
              <a:xfrm>
                <a:off x="244436" y="3321554"/>
                <a:ext cx="8332200" cy="1901520"/>
              </a:xfrm>
              <a:prstGeom prst="rect">
                <a:avLst/>
              </a:prstGeom>
            </p:spPr>
          </p:pic>
        </mc:Fallback>
      </mc:AlternateContent>
    </p:spTree>
    <p:extLst>
      <p:ext uri="{BB962C8B-B14F-4D97-AF65-F5344CB8AC3E}">
        <p14:creationId xmlns:p14="http://schemas.microsoft.com/office/powerpoint/2010/main" val="3418542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Außenhandel</a:t>
            </a:r>
            <a:r>
              <a:rPr lang="en-US" sz="2800" dirty="0">
                <a:solidFill>
                  <a:sysClr val="windowText" lastClr="000000"/>
                </a:solidFill>
              </a:rPr>
              <a:t> (</a:t>
            </a:r>
            <a:r>
              <a:rPr lang="en-US" sz="2800" dirty="0" err="1">
                <a:solidFill>
                  <a:sysClr val="windowText" lastClr="000000"/>
                </a:solidFill>
              </a:rPr>
              <a:t>klassisch</a:t>
            </a:r>
            <a:r>
              <a:rPr lang="en-US" sz="2800" dirty="0">
                <a:solidFill>
                  <a:sysClr val="windowText" lastClr="000000"/>
                </a:solidFill>
              </a:rPr>
              <a:t>)</a:t>
            </a:r>
          </a:p>
        </p:txBody>
      </p:sp>
      <p:sp>
        <p:nvSpPr>
          <p:cNvPr id="9" name="Textfeld 8">
            <a:extLst>
              <a:ext uri="{FF2B5EF4-FFF2-40B4-BE49-F238E27FC236}">
                <a16:creationId xmlns:a16="http://schemas.microsoft.com/office/drawing/2014/main" id="{EA66E258-8245-4EE8-9B19-BB1BAC4D268E}"/>
              </a:ext>
            </a:extLst>
          </p:cNvPr>
          <p:cNvSpPr txBox="1"/>
          <p:nvPr/>
        </p:nvSpPr>
        <p:spPr>
          <a:xfrm>
            <a:off x="34962" y="467252"/>
            <a:ext cx="7350162" cy="6310065"/>
          </a:xfrm>
          <a:prstGeom prst="rect">
            <a:avLst/>
          </a:prstGeom>
          <a:noFill/>
        </p:spPr>
        <p:txBody>
          <a:bodyPr wrap="square" rtlCol="0">
            <a:noAutofit/>
          </a:bodyPr>
          <a:lstStyle/>
          <a:p>
            <a:r>
              <a:rPr lang="de-DE" sz="2000" b="1" u="sng" dirty="0"/>
              <a:t>Ricardo:</a:t>
            </a:r>
          </a:p>
          <a:p>
            <a:pPr marL="342900" indent="-342900">
              <a:buFont typeface="Arial" panose="020B0604020202020204" pitchFamily="34" charset="0"/>
              <a:buChar char="•"/>
            </a:pPr>
            <a:r>
              <a:rPr lang="de-DE" sz="2000" dirty="0"/>
              <a:t>Unterschiedliche komparative Kosten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Lineare </a:t>
            </a:r>
            <a:r>
              <a:rPr lang="de-DE" sz="2000" dirty="0" err="1"/>
              <a:t>Produktionsfunktion:Y</a:t>
            </a:r>
            <a:r>
              <a:rPr lang="de-DE" sz="2000" dirty="0"/>
              <a:t>=</a:t>
            </a:r>
            <a:r>
              <a:rPr lang="de-DE" sz="2000" dirty="0" err="1"/>
              <a:t>aL</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konstante Skalenerträge 2L↑ → 2Y↑</a:t>
            </a:r>
          </a:p>
          <a:p>
            <a:endParaRPr lang="de-DE" sz="2000" dirty="0"/>
          </a:p>
          <a:p>
            <a:r>
              <a:rPr lang="de-DE" sz="2000" b="1" u="sng" dirty="0"/>
              <a:t>Spezifische Faktoren:</a:t>
            </a:r>
          </a:p>
          <a:p>
            <a:pPr marL="342900" indent="-342900">
              <a:buFont typeface="Arial" panose="020B0604020202020204" pitchFamily="34" charset="0"/>
              <a:buChar char="•"/>
            </a:pPr>
            <a:r>
              <a:rPr lang="de-DE" sz="2000" dirty="0"/>
              <a:t>Neoklassische Produktionsfunktion Y=F(K,L)</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konstante Skalenerträge 2L↑, 2K↑ → 2Y↑</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Unterschiedliches Verhältnis der relativen </a:t>
            </a:r>
            <a:r>
              <a:rPr lang="de-DE" sz="2000" dirty="0" err="1"/>
              <a:t>Grenzproduktivitäten</a:t>
            </a:r>
            <a:r>
              <a:rPr lang="de-DE" sz="2000" dirty="0"/>
              <a:t> der Produktionsfaktoren</a:t>
            </a:r>
          </a:p>
          <a:p>
            <a:endParaRPr lang="de-DE" sz="2000" dirty="0"/>
          </a:p>
          <a:p>
            <a:endParaRPr lang="de-DE" sz="2000" b="1" dirty="0"/>
          </a:p>
          <a:p>
            <a:r>
              <a:rPr lang="de-DE" sz="2000" b="1" dirty="0"/>
              <a:t>→ Es kommt zu Außenhandel, weil die Länder unterschiedlich sind!</a:t>
            </a:r>
          </a:p>
          <a:p>
            <a:endParaRPr lang="de-DE" sz="2400" dirty="0"/>
          </a:p>
          <a:p>
            <a:endParaRPr lang="de-DE" sz="2000" dirty="0"/>
          </a:p>
        </p:txBody>
      </p:sp>
      <p:sp>
        <p:nvSpPr>
          <p:cNvPr id="35" name="Rechteck 34">
            <a:extLst>
              <a:ext uri="{FF2B5EF4-FFF2-40B4-BE49-F238E27FC236}">
                <a16:creationId xmlns:a16="http://schemas.microsoft.com/office/drawing/2014/main" id="{59CFC7BC-ECEB-4963-9763-C1F8BFE3252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9356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9523" y="381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8193" y="1780181"/>
                <a:ext cx="12172951" cy="4797958"/>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Konsumenten (A,B) maximieren bei gegebenen Preisen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oMath>
                </a14:m>
                <a:r>
                  <a:rPr lang="de-DE" sz="2400" dirty="0">
                    <a:latin typeface="Times New Roman" panose="02020603050405020304" pitchFamily="18" charset="0"/>
                    <a:cs typeface="Times New Roman" panose="02020603050405020304" pitchFamily="18" charset="0"/>
                  </a:rPr>
                  <a:t>) und gegebenen Anfangsausstattungen jeweils ihren Nutzen.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kann dabei jeweils als das Budget der Konsumenten (A,B) interpretiert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ergeben sich die Nachfragen</a:t>
                </a:r>
              </a:p>
              <a:p>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Unter vollkommener Konkurrenz werden sich die Preise</a:t>
                </a:r>
              </a:p>
              <a:p>
                <a:pPr lvl="1"/>
                <a:r>
                  <a:rPr lang="de-DE" sz="2400" dirty="0">
                    <a:latin typeface="Times New Roman" panose="02020603050405020304" pitchFamily="18" charset="0"/>
                    <a:cs typeface="Times New Roman" panose="02020603050405020304" pitchFamily="18" charset="0"/>
                  </a:rPr>
                  <a:t>    solange ändern, bis Angebot und Nachfrage übereinstimmen.</a:t>
                </a: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8193" y="1780181"/>
                <a:ext cx="12172951" cy="4797958"/>
              </a:xfrm>
              <a:prstGeom prst="rect">
                <a:avLst/>
              </a:prstGeom>
              <a:blipFill>
                <a:blip r:embed="rId2"/>
                <a:stretch>
                  <a:fillRect l="-651" t="-1017"/>
                </a:stretch>
              </a:blipFill>
            </p:spPr>
            <p:txBody>
              <a:bodyPr/>
              <a:lstStyle/>
              <a:p>
                <a:r>
                  <a:rPr lang="de-DE">
                    <a:noFill/>
                  </a:rPr>
                  <a:t> </a:t>
                </a:r>
              </a:p>
            </p:txBody>
          </p:sp>
        </mc:Fallback>
      </mc:AlternateContent>
      <p:sp>
        <p:nvSpPr>
          <p:cNvPr id="4" name="Textfeld 3"/>
          <p:cNvSpPr txBox="1"/>
          <p:nvPr/>
        </p:nvSpPr>
        <p:spPr>
          <a:xfrm>
            <a:off x="201934" y="474691"/>
            <a:ext cx="3804801" cy="301162"/>
          </a:xfrm>
          <a:prstGeom prst="rect">
            <a:avLst/>
          </a:prstGeom>
          <a:noFill/>
        </p:spPr>
        <p:txBody>
          <a:bodyPr wrap="square" rtlCol="0">
            <a:noAutofit/>
          </a:bodyPr>
          <a:lstStyle/>
          <a:p>
            <a:r>
              <a:rPr lang="de-DE" sz="1200" dirty="0"/>
              <a:t>Wie gelangt man nun in einen </a:t>
            </a:r>
            <a:r>
              <a:rPr lang="de-DE" sz="1200" dirty="0" err="1"/>
              <a:t>pareto</a:t>
            </a:r>
            <a:r>
              <a:rPr lang="de-DE" sz="1200" dirty="0"/>
              <a:t>-effizienten Zustand?</a:t>
            </a:r>
          </a:p>
        </p:txBody>
      </p:sp>
      <p:sp>
        <p:nvSpPr>
          <p:cNvPr id="5" name="Textfeld 4"/>
          <p:cNvSpPr txBox="1"/>
          <p:nvPr/>
        </p:nvSpPr>
        <p:spPr>
          <a:xfrm>
            <a:off x="201933" y="775854"/>
            <a:ext cx="3804801" cy="301162"/>
          </a:xfrm>
          <a:prstGeom prst="rect">
            <a:avLst/>
          </a:prstGeom>
          <a:noFill/>
        </p:spPr>
        <p:txBody>
          <a:bodyPr wrap="square" rtlCol="0">
            <a:noAutofit/>
          </a:bodyPr>
          <a:lstStyle/>
          <a:p>
            <a:r>
              <a:rPr lang="de-DE" sz="1200" dirty="0"/>
              <a:t>An dieser Stelle kommt unser Wettbewerbsmarkt ins Spiel</a:t>
            </a:r>
          </a:p>
        </p:txBody>
      </p:sp>
      <p:sp>
        <p:nvSpPr>
          <p:cNvPr id="6" name="Textfeld 5"/>
          <p:cNvSpPr txBox="1"/>
          <p:nvPr/>
        </p:nvSpPr>
        <p:spPr>
          <a:xfrm>
            <a:off x="201933" y="1021751"/>
            <a:ext cx="11563348" cy="440486"/>
          </a:xfrm>
          <a:prstGeom prst="rect">
            <a:avLst/>
          </a:prstGeom>
          <a:noFill/>
        </p:spPr>
        <p:txBody>
          <a:bodyPr wrap="square" rtlCol="0">
            <a:noAutofit/>
          </a:bodyPr>
          <a:lstStyle/>
          <a:p>
            <a:r>
              <a:rPr lang="de-DE" sz="1200" dirty="0"/>
              <a:t>Indem wir Preise für x und y einführen, können wir mit den gegebenen Anfangsausstattungen auch ein Anfangsbudget bestimmen und dann, wie wir es aus Mikro kennen einfach unsere Nutzenmaximierung unter Budgetrestriktion durchführen und wir erhalten Nachfragefunktionen, abhängig von den Preisen und der Anfangsausstattung </a:t>
            </a:r>
          </a:p>
        </p:txBody>
      </p:sp>
      <p:sp>
        <p:nvSpPr>
          <p:cNvPr id="7" name="Textfeld 6"/>
          <p:cNvSpPr txBox="1"/>
          <p:nvPr/>
        </p:nvSpPr>
        <p:spPr>
          <a:xfrm>
            <a:off x="201933" y="1403834"/>
            <a:ext cx="11563348" cy="440486"/>
          </a:xfrm>
          <a:prstGeom prst="rect">
            <a:avLst/>
          </a:prstGeom>
          <a:noFill/>
        </p:spPr>
        <p:txBody>
          <a:bodyPr wrap="square" rtlCol="0">
            <a:noAutofit/>
          </a:bodyPr>
          <a:lstStyle/>
          <a:p>
            <a:r>
              <a:rPr lang="de-DE" sz="1200" dirty="0"/>
              <a:t>Da dies A und B gleichzeitig machen, ergibt sich folgender Wettbewerbsmarkt</a:t>
            </a:r>
          </a:p>
        </p:txBody>
      </p:sp>
      <p:sp>
        <p:nvSpPr>
          <p:cNvPr id="8" name="Rechteck 7">
            <a:extLst>
              <a:ext uri="{FF2B5EF4-FFF2-40B4-BE49-F238E27FC236}">
                <a16:creationId xmlns:a16="http://schemas.microsoft.com/office/drawing/2014/main" id="{A507BA5F-18A0-4D43-B818-A0C8D1C357E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9" name="Freihand 8">
                <a:extLst>
                  <a:ext uri="{FF2B5EF4-FFF2-40B4-BE49-F238E27FC236}">
                    <a16:creationId xmlns:a16="http://schemas.microsoft.com/office/drawing/2014/main" id="{3CC6E84D-C416-49F3-911D-0336AC6C5D81}"/>
                  </a:ext>
                </a:extLst>
              </p14:cNvPr>
              <p14:cNvContentPartPr/>
              <p14:nvPr/>
            </p14:nvContentPartPr>
            <p14:xfrm>
              <a:off x="4018687" y="35970"/>
              <a:ext cx="4114800" cy="546840"/>
            </p14:xfrm>
          </p:contentPart>
        </mc:Choice>
        <mc:Fallback xmlns="">
          <p:pic>
            <p:nvPicPr>
              <p:cNvPr id="9" name="Freihand 8">
                <a:extLst>
                  <a:ext uri="{FF2B5EF4-FFF2-40B4-BE49-F238E27FC236}">
                    <a16:creationId xmlns:a16="http://schemas.microsoft.com/office/drawing/2014/main" id="{3CC6E84D-C416-49F3-911D-0336AC6C5D81}"/>
                  </a:ext>
                </a:extLst>
              </p:cNvPr>
              <p:cNvPicPr/>
              <p:nvPr/>
            </p:nvPicPr>
            <p:blipFill>
              <a:blip r:embed="rId4"/>
              <a:stretch>
                <a:fillRect/>
              </a:stretch>
            </p:blipFill>
            <p:spPr>
              <a:xfrm>
                <a:off x="4009687" y="26970"/>
                <a:ext cx="413244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Freihand 13">
                <a:extLst>
                  <a:ext uri="{FF2B5EF4-FFF2-40B4-BE49-F238E27FC236}">
                    <a16:creationId xmlns:a16="http://schemas.microsoft.com/office/drawing/2014/main" id="{C15A540A-03C8-4BFF-83BB-DB66128BE2E0}"/>
                  </a:ext>
                </a:extLst>
              </p14:cNvPr>
              <p14:cNvContentPartPr/>
              <p14:nvPr/>
            </p14:nvContentPartPr>
            <p14:xfrm>
              <a:off x="430207" y="2811930"/>
              <a:ext cx="3886200" cy="827640"/>
            </p14:xfrm>
          </p:contentPart>
        </mc:Choice>
        <mc:Fallback xmlns="">
          <p:pic>
            <p:nvPicPr>
              <p:cNvPr id="14" name="Freihand 13">
                <a:extLst>
                  <a:ext uri="{FF2B5EF4-FFF2-40B4-BE49-F238E27FC236}">
                    <a16:creationId xmlns:a16="http://schemas.microsoft.com/office/drawing/2014/main" id="{C15A540A-03C8-4BFF-83BB-DB66128BE2E0}"/>
                  </a:ext>
                </a:extLst>
              </p:cNvPr>
              <p:cNvPicPr/>
              <p:nvPr/>
            </p:nvPicPr>
            <p:blipFill>
              <a:blip r:embed="rId6"/>
              <a:stretch>
                <a:fillRect/>
              </a:stretch>
            </p:blipFill>
            <p:spPr>
              <a:xfrm>
                <a:off x="421207" y="2802930"/>
                <a:ext cx="3903840" cy="845280"/>
              </a:xfrm>
              <a:prstGeom prst="rect">
                <a:avLst/>
              </a:prstGeom>
            </p:spPr>
          </p:pic>
        </mc:Fallback>
      </mc:AlternateContent>
    </p:spTree>
    <p:extLst>
      <p:ext uri="{BB962C8B-B14F-4D97-AF65-F5344CB8AC3E}">
        <p14:creationId xmlns:p14="http://schemas.microsoft.com/office/powerpoint/2010/main" val="186450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 und Wohlfahrtstheorie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49393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Im Gleichgewicht („Angebot=Nachfrage“) mit den Preisen </a:t>
                </a:r>
                <a14:m>
                  <m:oMath xmlns:m="http://schemas.openxmlformats.org/officeDocument/2006/math">
                    <m:sSubSup>
                      <m:sSubSupPr>
                        <m:ctrlPr>
                          <a:rPr lang="de-DE" sz="2400" i="1" smtClean="0">
                            <a:latin typeface="Cambria Math" panose="02040503050406030204" pitchFamily="18" charset="0"/>
                            <a:cs typeface="Times New Roman" panose="02020603050405020304" pitchFamily="18" charset="0"/>
                          </a:rPr>
                        </m:ctrlPr>
                      </m:sSubSup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up>
                        <m:r>
                          <a:rPr lang="de-DE" sz="2400" b="0" i="1" smtClean="0">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gilt dann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Aus der allgemeinen Optimalitätsbedingung der Nutzenmaximierung</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𝐺𝑅𝑆</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𝑦</m:t>
                            </m:r>
                          </m:sub>
                        </m:sSub>
                      </m:den>
                    </m:f>
                  </m:oMath>
                </a14:m>
                <a:r>
                  <a:rPr lang="de-DE" sz="2400" dirty="0">
                    <a:latin typeface="Times New Roman" panose="02020603050405020304" pitchFamily="18" charset="0"/>
                    <a:cs typeface="Times New Roman" panose="02020603050405020304" pitchFamily="18" charset="0"/>
                  </a:rPr>
                  <a:t>	(Steigung der Indifferenzkurve = Steigung der Budgetgeraden)</a:t>
                </a:r>
              </a:p>
              <a:p>
                <a:pPr algn="ctr"/>
                <a:r>
                  <a:rPr lang="de-DE" sz="2400" dirty="0">
                    <a:latin typeface="Times New Roman" panose="02020603050405020304" pitchFamily="18" charset="0"/>
                    <a:cs typeface="Times New Roman" panose="02020603050405020304" pitchFamily="18" charset="0"/>
                  </a:rPr>
                  <a:t>folgt</a:t>
                </a:r>
              </a:p>
              <a:p>
                <a:pPr algn="ctr"/>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457200" indent="-457200" algn="ctr">
                  <a:buAutoNum type="arabicPeriod"/>
                </a:pPr>
                <a:r>
                  <a:rPr lang="de-DE" sz="2400" b="1" u="sng" dirty="0">
                    <a:latin typeface="Times New Roman" panose="02020603050405020304" pitchFamily="18" charset="0"/>
                    <a:cs typeface="Times New Roman" panose="02020603050405020304" pitchFamily="18" charset="0"/>
                  </a:rPr>
                  <a:t>Hauptsatz der Wohlfahrtstheorie</a:t>
                </a:r>
              </a:p>
              <a:p>
                <a:pPr marL="457200" indent="-457200" algn="ctr">
                  <a:buAutoNum type="arabicPeriod"/>
                </a:pPr>
                <a:endParaRPr lang="de-DE" sz="2400" b="1" dirty="0">
                  <a:latin typeface="Times New Roman" panose="02020603050405020304" pitchFamily="18" charset="0"/>
                  <a:cs typeface="Times New Roman" panose="02020603050405020304" pitchFamily="18" charset="0"/>
                </a:endParaRPr>
              </a:p>
              <a:p>
                <a:pPr algn="ctr"/>
                <a:r>
                  <a:rPr lang="de-DE" sz="2400" b="1" dirty="0">
                    <a:latin typeface="Times New Roman" panose="02020603050405020304" pitchFamily="18" charset="0"/>
                    <a:cs typeface="Times New Roman" panose="02020603050405020304" pitchFamily="18" charset="0"/>
                  </a:rPr>
                  <a:t>Jedes Wettbewerbsgleichgewicht</a:t>
                </a:r>
              </a:p>
              <a:p>
                <a:pPr algn="ctr"/>
                <a:r>
                  <a:rPr lang="de-DE" sz="2400" b="1" dirty="0">
                    <a:latin typeface="Times New Roman" panose="02020603050405020304" pitchFamily="18" charset="0"/>
                    <a:cs typeface="Times New Roman" panose="02020603050405020304" pitchFamily="18" charset="0"/>
                  </a:rPr>
                  <a:t>ist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p>
              <a:p>
                <a:pPr algn="ct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493939"/>
                <a:ext cx="12172951" cy="5456861"/>
              </a:xfrm>
              <a:prstGeom prst="rect">
                <a:avLst/>
              </a:prstGeom>
              <a:blipFill>
                <a:blip r:embed="rId2"/>
                <a:stretch>
                  <a:fillRect l="-802" t="-894" b="-17654"/>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F9BA12B-4F56-4124-B78F-9B98247A93E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6" name="Freihand 35">
                <a:extLst>
                  <a:ext uri="{FF2B5EF4-FFF2-40B4-BE49-F238E27FC236}">
                    <a16:creationId xmlns:a16="http://schemas.microsoft.com/office/drawing/2014/main" id="{CFB2408D-5862-44CF-9161-B5A056618AFC}"/>
                  </a:ext>
                </a:extLst>
              </p14:cNvPr>
              <p14:cNvContentPartPr/>
              <p14:nvPr/>
            </p14:nvContentPartPr>
            <p14:xfrm>
              <a:off x="3382770" y="3173730"/>
              <a:ext cx="8351280" cy="3667320"/>
            </p14:xfrm>
          </p:contentPart>
        </mc:Choice>
        <mc:Fallback xmlns="">
          <p:pic>
            <p:nvPicPr>
              <p:cNvPr id="36" name="Freihand 35">
                <a:extLst>
                  <a:ext uri="{FF2B5EF4-FFF2-40B4-BE49-F238E27FC236}">
                    <a16:creationId xmlns:a16="http://schemas.microsoft.com/office/drawing/2014/main" id="{CFB2408D-5862-44CF-9161-B5A056618AFC}"/>
                  </a:ext>
                </a:extLst>
              </p:cNvPr>
              <p:cNvPicPr/>
              <p:nvPr/>
            </p:nvPicPr>
            <p:blipFill>
              <a:blip r:embed="rId4"/>
              <a:stretch>
                <a:fillRect/>
              </a:stretch>
            </p:blipFill>
            <p:spPr>
              <a:xfrm>
                <a:off x="3373770" y="3165089"/>
                <a:ext cx="8368920" cy="3684962"/>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3DEB55EC-4986-4F37-B74D-1F62E970CF91}"/>
                  </a:ext>
                </a:extLst>
              </p14:cNvPr>
              <p14:cNvContentPartPr/>
              <p14:nvPr/>
            </p14:nvContentPartPr>
            <p14:xfrm>
              <a:off x="4456436" y="4028121"/>
              <a:ext cx="3171240" cy="1082880"/>
            </p14:xfrm>
          </p:contentPart>
        </mc:Choice>
        <mc:Fallback>
          <p:pic>
            <p:nvPicPr>
              <p:cNvPr id="5" name="Freihand 4">
                <a:extLst>
                  <a:ext uri="{FF2B5EF4-FFF2-40B4-BE49-F238E27FC236}">
                    <a16:creationId xmlns:a16="http://schemas.microsoft.com/office/drawing/2014/main" id="{3DEB55EC-4986-4F37-B74D-1F62E970CF91}"/>
                  </a:ext>
                </a:extLst>
              </p:cNvPr>
              <p:cNvPicPr/>
              <p:nvPr/>
            </p:nvPicPr>
            <p:blipFill>
              <a:blip r:embed="rId6"/>
              <a:stretch>
                <a:fillRect/>
              </a:stretch>
            </p:blipFill>
            <p:spPr>
              <a:xfrm>
                <a:off x="4447436" y="4019481"/>
                <a:ext cx="3188880" cy="1100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8621992F-CF47-4155-B33D-012963152B79}"/>
                  </a:ext>
                </a:extLst>
              </p14:cNvPr>
              <p14:cNvContentPartPr/>
              <p14:nvPr/>
            </p14:nvContentPartPr>
            <p14:xfrm>
              <a:off x="4641476" y="6345441"/>
              <a:ext cx="2693160" cy="431640"/>
            </p14:xfrm>
          </p:contentPart>
        </mc:Choice>
        <mc:Fallback>
          <p:pic>
            <p:nvPicPr>
              <p:cNvPr id="6" name="Freihand 5">
                <a:extLst>
                  <a:ext uri="{FF2B5EF4-FFF2-40B4-BE49-F238E27FC236}">
                    <a16:creationId xmlns:a16="http://schemas.microsoft.com/office/drawing/2014/main" id="{8621992F-CF47-4155-B33D-012963152B79}"/>
                  </a:ext>
                </a:extLst>
              </p:cNvPr>
              <p:cNvPicPr/>
              <p:nvPr/>
            </p:nvPicPr>
            <p:blipFill>
              <a:blip r:embed="rId8"/>
              <a:stretch>
                <a:fillRect/>
              </a:stretch>
            </p:blipFill>
            <p:spPr>
              <a:xfrm>
                <a:off x="4632836" y="6336801"/>
                <a:ext cx="2710800" cy="449280"/>
              </a:xfrm>
              <a:prstGeom prst="rect">
                <a:avLst/>
              </a:prstGeom>
            </p:spPr>
          </p:pic>
        </mc:Fallback>
      </mc:AlternateContent>
    </p:spTree>
    <p:extLst>
      <p:ext uri="{BB962C8B-B14F-4D97-AF65-F5344CB8AC3E}">
        <p14:creationId xmlns:p14="http://schemas.microsoft.com/office/powerpoint/2010/main" val="325033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98680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98680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69373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56872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86052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07516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34530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56744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66458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73844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98350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308736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44420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853433" y="337510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506807" y="3899212"/>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1225006" y="2442334"/>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1225006" y="2442334"/>
                <a:ext cx="2316412" cy="733727"/>
              </a:xfrm>
              <a:prstGeom prst="rect">
                <a:avLst/>
              </a:prstGeom>
              <a:blipFill>
                <a:blip r:embed="rId2"/>
                <a:stretch>
                  <a:fillRect l="-4211"/>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4020"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2578133"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782467" y="3178093"/>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4001770" y="3534853"/>
            <a:ext cx="4148938" cy="461665"/>
          </a:xfrm>
          <a:prstGeom prst="rect">
            <a:avLst/>
          </a:prstGeom>
          <a:noFill/>
        </p:spPr>
        <p:txBody>
          <a:bodyPr wrap="square" rtlCol="0">
            <a:spAutoFit/>
          </a:bodyPr>
          <a:lstStyle/>
          <a:p>
            <a:r>
              <a:rPr lang="de-DE" sz="2400" dirty="0" err="1">
                <a:latin typeface="Times New Roman" panose="02020603050405020304" pitchFamily="18" charset="0"/>
                <a:cs typeface="Times New Roman" panose="02020603050405020304" pitchFamily="18" charset="0"/>
              </a:rPr>
              <a:t>Wettberwerbsgleichgewicht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3459075" y="3691055"/>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849270"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5015851"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6" name="Rechteck 35">
            <a:extLst>
              <a:ext uri="{FF2B5EF4-FFF2-40B4-BE49-F238E27FC236}">
                <a16:creationId xmlns:a16="http://schemas.microsoft.com/office/drawing/2014/main" id="{3B20E2E0-108D-4CB3-BE5C-10D9F165B7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1" name="Freihand 50">
                <a:extLst>
                  <a:ext uri="{FF2B5EF4-FFF2-40B4-BE49-F238E27FC236}">
                    <a16:creationId xmlns:a16="http://schemas.microsoft.com/office/drawing/2014/main" id="{D769E3A4-B28D-47CF-B2F8-D5B2251AD0B8}"/>
                  </a:ext>
                </a:extLst>
              </p14:cNvPr>
              <p14:cNvContentPartPr/>
              <p14:nvPr/>
            </p14:nvContentPartPr>
            <p14:xfrm>
              <a:off x="6224396" y="844281"/>
              <a:ext cx="359640" cy="477360"/>
            </p14:xfrm>
          </p:contentPart>
        </mc:Choice>
        <mc:Fallback>
          <p:pic>
            <p:nvPicPr>
              <p:cNvPr id="51" name="Freihand 50">
                <a:extLst>
                  <a:ext uri="{FF2B5EF4-FFF2-40B4-BE49-F238E27FC236}">
                    <a16:creationId xmlns:a16="http://schemas.microsoft.com/office/drawing/2014/main" id="{D769E3A4-B28D-47CF-B2F8-D5B2251AD0B8}"/>
                  </a:ext>
                </a:extLst>
              </p:cNvPr>
              <p:cNvPicPr/>
              <p:nvPr/>
            </p:nvPicPr>
            <p:blipFill>
              <a:blip r:embed="rId4"/>
              <a:stretch>
                <a:fillRect/>
              </a:stretch>
            </p:blipFill>
            <p:spPr>
              <a:xfrm>
                <a:off x="6215756" y="835288"/>
                <a:ext cx="377280" cy="494987"/>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1" name="Freihand 100">
                <a:extLst>
                  <a:ext uri="{FF2B5EF4-FFF2-40B4-BE49-F238E27FC236}">
                    <a16:creationId xmlns:a16="http://schemas.microsoft.com/office/drawing/2014/main" id="{72EB5DF3-4364-4777-9D25-32C37477696C}"/>
                  </a:ext>
                </a:extLst>
              </p14:cNvPr>
              <p14:cNvContentPartPr/>
              <p14:nvPr/>
            </p14:nvContentPartPr>
            <p14:xfrm>
              <a:off x="507236" y="1530801"/>
              <a:ext cx="7728480" cy="4069080"/>
            </p14:xfrm>
          </p:contentPart>
        </mc:Choice>
        <mc:Fallback>
          <p:pic>
            <p:nvPicPr>
              <p:cNvPr id="101" name="Freihand 100">
                <a:extLst>
                  <a:ext uri="{FF2B5EF4-FFF2-40B4-BE49-F238E27FC236}">
                    <a16:creationId xmlns:a16="http://schemas.microsoft.com/office/drawing/2014/main" id="{72EB5DF3-4364-4777-9D25-32C37477696C}"/>
                  </a:ext>
                </a:extLst>
              </p:cNvPr>
              <p:cNvPicPr/>
              <p:nvPr/>
            </p:nvPicPr>
            <p:blipFill>
              <a:blip r:embed="rId6"/>
              <a:stretch>
                <a:fillRect/>
              </a:stretch>
            </p:blipFill>
            <p:spPr>
              <a:xfrm>
                <a:off x="498236" y="1521801"/>
                <a:ext cx="7746120" cy="4086720"/>
              </a:xfrm>
              <a:prstGeom prst="rect">
                <a:avLst/>
              </a:prstGeom>
            </p:spPr>
          </p:pic>
        </mc:Fallback>
      </mc:AlternateContent>
    </p:spTree>
    <p:extLst>
      <p:ext uri="{BB962C8B-B14F-4D97-AF65-F5344CB8AC3E}">
        <p14:creationId xmlns:p14="http://schemas.microsoft.com/office/powerpoint/2010/main" val="193252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p:bldP spid="26" grpId="0"/>
      <p:bldP spid="29" grpId="0"/>
      <p:bldP spid="34" grpId="0"/>
      <p:bldP spid="37" grpId="0"/>
      <p:bldP spid="38" grpId="0"/>
      <p:bldP spid="2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2. Hauptsatz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19776"/>
            <a:ext cx="12172951" cy="5016253"/>
          </a:xfrm>
          <a:prstGeom prst="rect">
            <a:avLst/>
          </a:prstGeom>
          <a:noFill/>
        </p:spPr>
        <p:txBody>
          <a:bodyPr wrap="square" rtlCol="0">
            <a:noAutofit/>
          </a:bodyPr>
          <a:lstStyle/>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Achtung</a:t>
            </a:r>
            <a:r>
              <a:rPr lang="de-DE" sz="2400" dirty="0">
                <a:latin typeface="Times New Roman" panose="02020603050405020304" pitchFamily="18" charset="0"/>
                <a:cs typeface="Times New Roman" panose="02020603050405020304" pitchFamily="18" charset="0"/>
              </a:rPr>
              <a:t>: Der Punkt M ist nur </a:t>
            </a:r>
            <a:r>
              <a:rPr lang="de-DE" sz="2400" u="sng" dirty="0">
                <a:latin typeface="Times New Roman" panose="02020603050405020304" pitchFamily="18" charset="0"/>
                <a:cs typeface="Times New Roman" panose="02020603050405020304" pitchFamily="18" charset="0"/>
              </a:rPr>
              <a:t>ein</a:t>
            </a:r>
            <a:r>
              <a:rPr lang="de-DE" sz="2400" dirty="0">
                <a:latin typeface="Times New Roman" panose="02020603050405020304" pitchFamily="18" charset="0"/>
                <a:cs typeface="Times New Roman" panose="02020603050405020304" pitchFamily="18" charset="0"/>
              </a:rPr>
              <a:t> mögliches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-effizientes Wettbewerbsgleichgewicht, welches ausgehend von den Anfangsausstattungen erreicht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ob auch andere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Wettbewerbsgleichgewichte auf der Kontraktkurve erreicht werden können?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lgn="ctr">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Allgemein folgt:</a:t>
            </a:r>
          </a:p>
          <a:p>
            <a:pPr lvl="1"/>
            <a:r>
              <a:rPr lang="de-DE" sz="2400" b="1" dirty="0">
                <a:latin typeface="Times New Roman" panose="02020603050405020304" pitchFamily="18" charset="0"/>
                <a:cs typeface="Times New Roman" panose="02020603050405020304" pitchFamily="18" charset="0"/>
              </a:rPr>
              <a:t>2. Hauptsatz der Wohlfahrtstheorie</a:t>
            </a:r>
          </a:p>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-effiziente Allokation kann durch eine</a:t>
            </a:r>
          </a:p>
          <a:p>
            <a:r>
              <a:rPr lang="de-DE" sz="2400" b="1" dirty="0">
                <a:latin typeface="Times New Roman" panose="02020603050405020304" pitchFamily="18" charset="0"/>
                <a:cs typeface="Times New Roman" panose="02020603050405020304" pitchFamily="18" charset="0"/>
              </a:rPr>
              <a:t>bestimmte Wahl der Anfangsausstattungen erreicht werden,</a:t>
            </a:r>
          </a:p>
          <a:p>
            <a:r>
              <a:rPr lang="de-DE" sz="2400" b="1" dirty="0">
                <a:latin typeface="Times New Roman" panose="02020603050405020304" pitchFamily="18" charset="0"/>
                <a:cs typeface="Times New Roman" panose="02020603050405020304" pitchFamily="18" charset="0"/>
              </a:rPr>
              <a:t>unter der Voraussetzung,</a:t>
            </a:r>
          </a:p>
          <a:p>
            <a:r>
              <a:rPr lang="de-DE" sz="2400" b="1" dirty="0">
                <a:latin typeface="Times New Roman" panose="02020603050405020304" pitchFamily="18" charset="0"/>
                <a:cs typeface="Times New Roman" panose="02020603050405020304" pitchFamily="18" charset="0"/>
              </a:rPr>
              <a:t>dass alle Konsumenten konvexe Präferenzen haben.</a:t>
            </a:r>
          </a:p>
        </p:txBody>
      </p:sp>
      <p:sp>
        <p:nvSpPr>
          <p:cNvPr id="5" name="Rechteck 4">
            <a:extLst>
              <a:ext uri="{FF2B5EF4-FFF2-40B4-BE49-F238E27FC236}">
                <a16:creationId xmlns:a16="http://schemas.microsoft.com/office/drawing/2014/main" id="{4B94B0F5-9FE2-426B-B32B-E0EEAC0D4D5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169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beliebige</a:t>
            </a:r>
          </a:p>
          <a:p>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Allokation durch eine Pauschalsteuer</a:t>
            </a:r>
          </a:p>
          <a:p>
            <a:r>
              <a:rPr lang="de-DE" sz="2400" dirty="0">
                <a:latin typeface="Times New Roman" panose="02020603050405020304" pitchFamily="18" charset="0"/>
                <a:cs typeface="Times New Roman" panose="02020603050405020304" pitchFamily="18" charset="0"/>
              </a:rPr>
              <a:t>    und Subventionen erreicht werden 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Regel</a:t>
            </a:r>
          </a:p>
          <a:p>
            <a:r>
              <a:rPr lang="de-DE" sz="2400" dirty="0">
                <a:latin typeface="Times New Roman" panose="02020603050405020304" pitchFamily="18" charset="0"/>
                <a:cs typeface="Times New Roman" panose="02020603050405020304" pitchFamily="18" charset="0"/>
              </a:rPr>
              <a:t>    abgeleitet werden, welche Allokation angestrebt werden sollte!</a:t>
            </a:r>
          </a:p>
        </p:txBody>
      </p:sp>
      <p:sp>
        <p:nvSpPr>
          <p:cNvPr id="4" name="Rechteck 3">
            <a:extLst>
              <a:ext uri="{FF2B5EF4-FFF2-40B4-BE49-F238E27FC236}">
                <a16:creationId xmlns:a16="http://schemas.microsoft.com/office/drawing/2014/main" id="{977DB0D5-9821-4FBF-8834-66A9EC90AF6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103732D6-1600-40B8-B486-83430264E96C}"/>
                  </a:ext>
                </a:extLst>
              </p14:cNvPr>
              <p14:cNvContentPartPr/>
              <p14:nvPr/>
            </p14:nvContentPartPr>
            <p14:xfrm>
              <a:off x="2843996" y="3325041"/>
              <a:ext cx="2445840" cy="101880"/>
            </p14:xfrm>
          </p:contentPart>
        </mc:Choice>
        <mc:Fallback>
          <p:pic>
            <p:nvPicPr>
              <p:cNvPr id="2" name="Freihand 1">
                <a:extLst>
                  <a:ext uri="{FF2B5EF4-FFF2-40B4-BE49-F238E27FC236}">
                    <a16:creationId xmlns:a16="http://schemas.microsoft.com/office/drawing/2014/main" id="{103732D6-1600-40B8-B486-83430264E96C}"/>
                  </a:ext>
                </a:extLst>
              </p:cNvPr>
              <p:cNvPicPr/>
              <p:nvPr/>
            </p:nvPicPr>
            <p:blipFill>
              <a:blip r:embed="rId3"/>
              <a:stretch>
                <a:fillRect/>
              </a:stretch>
            </p:blipFill>
            <p:spPr>
              <a:xfrm>
                <a:off x="2835356" y="3316041"/>
                <a:ext cx="2463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963A06FA-9D6C-4DF9-8336-2B3906E6E399}"/>
                  </a:ext>
                </a:extLst>
              </p14:cNvPr>
              <p14:cNvContentPartPr/>
              <p14:nvPr/>
            </p14:nvContentPartPr>
            <p14:xfrm>
              <a:off x="355676" y="3750561"/>
              <a:ext cx="2161800" cy="116640"/>
            </p14:xfrm>
          </p:contentPart>
        </mc:Choice>
        <mc:Fallback>
          <p:pic>
            <p:nvPicPr>
              <p:cNvPr id="3" name="Freihand 2">
                <a:extLst>
                  <a:ext uri="{FF2B5EF4-FFF2-40B4-BE49-F238E27FC236}">
                    <a16:creationId xmlns:a16="http://schemas.microsoft.com/office/drawing/2014/main" id="{963A06FA-9D6C-4DF9-8336-2B3906E6E399}"/>
                  </a:ext>
                </a:extLst>
              </p:cNvPr>
              <p:cNvPicPr/>
              <p:nvPr/>
            </p:nvPicPr>
            <p:blipFill>
              <a:blip r:embed="rId5"/>
              <a:stretch>
                <a:fillRect/>
              </a:stretch>
            </p:blipFill>
            <p:spPr>
              <a:xfrm>
                <a:off x="346676" y="3741561"/>
                <a:ext cx="2179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B6899EBE-B682-4182-AEB3-91F3E5EB3A5F}"/>
                  </a:ext>
                </a:extLst>
              </p14:cNvPr>
              <p14:cNvContentPartPr/>
              <p14:nvPr/>
            </p14:nvContentPartPr>
            <p14:xfrm>
              <a:off x="1555556" y="4454721"/>
              <a:ext cx="1993320" cy="73440"/>
            </p14:xfrm>
          </p:contentPart>
        </mc:Choice>
        <mc:Fallback>
          <p:pic>
            <p:nvPicPr>
              <p:cNvPr id="5" name="Freihand 4">
                <a:extLst>
                  <a:ext uri="{FF2B5EF4-FFF2-40B4-BE49-F238E27FC236}">
                    <a16:creationId xmlns:a16="http://schemas.microsoft.com/office/drawing/2014/main" id="{B6899EBE-B682-4182-AEB3-91F3E5EB3A5F}"/>
                  </a:ext>
                </a:extLst>
              </p:cNvPr>
              <p:cNvPicPr/>
              <p:nvPr/>
            </p:nvPicPr>
            <p:blipFill>
              <a:blip r:embed="rId7"/>
              <a:stretch>
                <a:fillRect/>
              </a:stretch>
            </p:blipFill>
            <p:spPr>
              <a:xfrm>
                <a:off x="1546556" y="4446081"/>
                <a:ext cx="2010960" cy="91080"/>
              </a:xfrm>
              <a:prstGeom prst="rect">
                <a:avLst/>
              </a:prstGeom>
            </p:spPr>
          </p:pic>
        </mc:Fallback>
      </mc:AlternateContent>
    </p:spTree>
    <p:extLst>
      <p:ext uri="{BB962C8B-B14F-4D97-AF65-F5344CB8AC3E}">
        <p14:creationId xmlns:p14="http://schemas.microsoft.com/office/powerpoint/2010/main" val="78812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altLang="de-DE" sz="2800" b="1" dirty="0">
                <a:solidFill>
                  <a:srgbClr val="000000"/>
                </a:solidFill>
                <a:latin typeface="Times New Roman" panose="02020603050405020304" pitchFamily="18" charset="0"/>
                <a:cs typeface="Times New Roman" panose="02020603050405020304" pitchFamily="18" charset="0"/>
              </a:rPr>
              <a:t>Abstrakte Unterscheidungskriterien von Gütern</a:t>
            </a:r>
          </a:p>
        </p:txBody>
      </p:sp>
      <p:sp>
        <p:nvSpPr>
          <p:cNvPr id="8" name="Text Box 3">
            <a:extLst>
              <a:ext uri="{FF2B5EF4-FFF2-40B4-BE49-F238E27FC236}">
                <a16:creationId xmlns:a16="http://schemas.microsoft.com/office/drawing/2014/main" id="{B2200561-463D-4949-901A-5E04FCE4A7CC}"/>
              </a:ext>
            </a:extLst>
          </p:cNvPr>
          <p:cNvSpPr txBox="1">
            <a:spLocks noChangeArrowheads="1"/>
          </p:cNvSpPr>
          <p:nvPr/>
        </p:nvSpPr>
        <p:spPr bwMode="auto">
          <a:xfrm>
            <a:off x="965791" y="1192866"/>
            <a:ext cx="914400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SzTx/>
              <a:buFont typeface="Arial" panose="020B0604020202020204" pitchFamily="34" charset="0"/>
              <a:buChar char="•"/>
              <a:tabLst/>
            </a:pPr>
            <a:r>
              <a:rPr lang="de-DE" sz="2400" b="1" dirty="0">
                <a:solidFill>
                  <a:prstClr val="black"/>
                </a:solidFill>
                <a:cs typeface="Times New Roman" panose="02020603050405020304" pitchFamily="18" charset="0"/>
              </a:rPr>
              <a:t>Ausschließbarkeit</a:t>
            </a:r>
          </a:p>
          <a:p>
            <a:pPr lvl="0" eaLnBrk="1" hangingPunct="1">
              <a:buClrTx/>
              <a:buSzTx/>
              <a:tabLst/>
            </a:pPr>
            <a:r>
              <a:rPr lang="de-DE" sz="2400" dirty="0">
                <a:solidFill>
                  <a:prstClr val="black"/>
                </a:solidFill>
                <a:cs typeface="Times New Roman" panose="02020603050405020304" pitchFamily="18" charset="0"/>
              </a:rPr>
              <a:t> </a:t>
            </a:r>
          </a:p>
          <a:p>
            <a:pPr marL="800100" lvl="1" indent="-342900" eaLnBrk="1" hangingPunct="1">
              <a:buClrTx/>
              <a:buSzTx/>
              <a:buFont typeface="Symbol" panose="05050102010706020507" pitchFamily="18" charset="2"/>
              <a:buChar char="-"/>
              <a:tabLst/>
            </a:pPr>
            <a:r>
              <a:rPr lang="de-DE" sz="2400" dirty="0">
                <a:solidFill>
                  <a:prstClr val="black"/>
                </a:solidFill>
                <a:cs typeface="Times New Roman" panose="02020603050405020304" pitchFamily="18" charset="0"/>
              </a:rPr>
              <a:t>Eine Person kann von der Nutzung eines Gutes ausgeschlossen werden.</a:t>
            </a:r>
          </a:p>
          <a:p>
            <a:pPr marL="800100" lvl="1" indent="-342900" eaLnBrk="1" hangingPunct="1">
              <a:buClrTx/>
              <a:buSzTx/>
              <a:buFont typeface="Symbol" panose="05050102010706020507" pitchFamily="18" charset="2"/>
              <a:buChar char="-"/>
              <a:tabLst/>
            </a:pPr>
            <a:endParaRPr lang="de-DE" sz="2400" dirty="0">
              <a:solidFill>
                <a:prstClr val="black"/>
              </a:solidFill>
              <a:cs typeface="Times New Roman" panose="02020603050405020304" pitchFamily="18" charset="0"/>
            </a:endParaRPr>
          </a:p>
          <a:p>
            <a:pPr marL="342900" indent="-342900" eaLnBrk="1" hangingPunct="1">
              <a:buClrTx/>
              <a:buSzTx/>
              <a:buFont typeface="Arial" panose="020B0604020202020204" pitchFamily="34" charset="0"/>
              <a:buChar char="•"/>
              <a:tabLst/>
            </a:pPr>
            <a:r>
              <a:rPr lang="de-DE" sz="2400" b="1" dirty="0">
                <a:solidFill>
                  <a:prstClr val="black"/>
                </a:solidFill>
                <a:cs typeface="Times New Roman" panose="02020603050405020304" pitchFamily="18" charset="0"/>
              </a:rPr>
              <a:t>Rivalität der Güternutzung</a:t>
            </a:r>
          </a:p>
          <a:p>
            <a:pPr marL="342900" indent="-342900" eaLnBrk="1" hangingPunct="1">
              <a:buClrTx/>
              <a:buSzTx/>
              <a:buFont typeface="Arial" panose="020B0604020202020204" pitchFamily="34" charset="0"/>
              <a:buChar char="•"/>
              <a:tabLst/>
            </a:pPr>
            <a:endParaRPr lang="de-DE" sz="2400" dirty="0">
              <a:solidFill>
                <a:prstClr val="black"/>
              </a:solidFill>
              <a:cs typeface="Times New Roman" panose="02020603050405020304" pitchFamily="18" charset="0"/>
            </a:endParaRPr>
          </a:p>
          <a:p>
            <a:pPr marL="800100" lvl="1" indent="-342900" eaLnBrk="1" hangingPunct="1">
              <a:buClrTx/>
              <a:buSzTx/>
              <a:buFont typeface="Symbol" panose="05050102010706020507" pitchFamily="18" charset="2"/>
              <a:buChar char="-"/>
              <a:tabLst/>
            </a:pPr>
            <a:r>
              <a:rPr lang="de-DE" sz="2400" dirty="0">
                <a:solidFill>
                  <a:prstClr val="black"/>
                </a:solidFill>
                <a:cs typeface="Times New Roman" panose="02020603050405020304" pitchFamily="18" charset="0"/>
              </a:rPr>
              <a:t>Durch die Nutzung eines Gutes werden die Nutzungsmöglichkeiten anderer Personen verhindert. </a:t>
            </a:r>
          </a:p>
        </p:txBody>
      </p:sp>
      <p:sp>
        <p:nvSpPr>
          <p:cNvPr id="5" name="Rechteck 4">
            <a:extLst>
              <a:ext uri="{FF2B5EF4-FFF2-40B4-BE49-F238E27FC236}">
                <a16:creationId xmlns:a16="http://schemas.microsoft.com/office/drawing/2014/main" id="{E339D8B2-3F8F-4A12-B4E8-D7CBDA6C319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FFDEA0A-1471-472C-A3F0-AC9579E11E48}"/>
                  </a:ext>
                </a:extLst>
              </p14:cNvPr>
              <p14:cNvContentPartPr/>
              <p14:nvPr/>
            </p14:nvContentPartPr>
            <p14:xfrm>
              <a:off x="1337756" y="1616234"/>
              <a:ext cx="2440800" cy="118440"/>
            </p14:xfrm>
          </p:contentPart>
        </mc:Choice>
        <mc:Fallback>
          <p:pic>
            <p:nvPicPr>
              <p:cNvPr id="2" name="Freihand 1">
                <a:extLst>
                  <a:ext uri="{FF2B5EF4-FFF2-40B4-BE49-F238E27FC236}">
                    <a16:creationId xmlns:a16="http://schemas.microsoft.com/office/drawing/2014/main" id="{6FFDEA0A-1471-472C-A3F0-AC9579E11E48}"/>
                  </a:ext>
                </a:extLst>
              </p:cNvPr>
              <p:cNvPicPr/>
              <p:nvPr/>
            </p:nvPicPr>
            <p:blipFill>
              <a:blip r:embed="rId4"/>
              <a:stretch>
                <a:fillRect/>
              </a:stretch>
            </p:blipFill>
            <p:spPr>
              <a:xfrm>
                <a:off x="1329116" y="1607234"/>
                <a:ext cx="2458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DC1A4DC-9F3E-40E9-B1C1-190EC2183C26}"/>
                  </a:ext>
                </a:extLst>
              </p14:cNvPr>
              <p14:cNvContentPartPr/>
              <p14:nvPr/>
            </p14:nvContentPartPr>
            <p14:xfrm>
              <a:off x="1345676" y="3495434"/>
              <a:ext cx="3713040" cy="70560"/>
            </p14:xfrm>
          </p:contentPart>
        </mc:Choice>
        <mc:Fallback>
          <p:pic>
            <p:nvPicPr>
              <p:cNvPr id="3" name="Freihand 2">
                <a:extLst>
                  <a:ext uri="{FF2B5EF4-FFF2-40B4-BE49-F238E27FC236}">
                    <a16:creationId xmlns:a16="http://schemas.microsoft.com/office/drawing/2014/main" id="{FDC1A4DC-9F3E-40E9-B1C1-190EC2183C26}"/>
                  </a:ext>
                </a:extLst>
              </p:cNvPr>
              <p:cNvPicPr/>
              <p:nvPr/>
            </p:nvPicPr>
            <p:blipFill>
              <a:blip r:embed="rId6"/>
              <a:stretch>
                <a:fillRect/>
              </a:stretch>
            </p:blipFill>
            <p:spPr>
              <a:xfrm>
                <a:off x="1337036" y="3486794"/>
                <a:ext cx="3730680" cy="88200"/>
              </a:xfrm>
              <a:prstGeom prst="rect">
                <a:avLst/>
              </a:prstGeom>
            </p:spPr>
          </p:pic>
        </mc:Fallback>
      </mc:AlternateContent>
    </p:spTree>
    <p:extLst>
      <p:ext uri="{BB962C8B-B14F-4D97-AF65-F5344CB8AC3E}">
        <p14:creationId xmlns:p14="http://schemas.microsoft.com/office/powerpoint/2010/main" val="120401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a:extLst>
              <a:ext uri="{FF2B5EF4-FFF2-40B4-BE49-F238E27FC236}">
                <a16:creationId xmlns:a16="http://schemas.microsoft.com/office/drawing/2014/main" id="{F6DA1D95-ED78-45C2-A442-32E82289D9F1}"/>
              </a:ext>
            </a:extLst>
          </p:cNvPr>
          <p:cNvSpPr txBox="1"/>
          <p:nvPr/>
        </p:nvSpPr>
        <p:spPr>
          <a:xfrm>
            <a:off x="1856288" y="11511"/>
            <a:ext cx="8375400" cy="821160"/>
          </a:xfrm>
          <a:prstGeom prst="rect">
            <a:avLst/>
          </a:prstGeom>
          <a:noFill/>
          <a:ln>
            <a:noFill/>
          </a:ln>
        </p:spPr>
        <p:txBody>
          <a:bodyPr lIns="90000" tIns="45000" rIns="90000" bIns="45000" anchor="ctr" anchorCtr="1"/>
          <a:lstStyle/>
          <a:p>
            <a:pPr>
              <a:lnSpc>
                <a:spcPct val="100000"/>
              </a:lnSpc>
            </a:pPr>
            <a:r>
              <a:rPr lang="de-DE" sz="3200" b="1" dirty="0">
                <a:solidFill>
                  <a:srgbClr val="000000"/>
                </a:solidFill>
                <a:latin typeface="Times New Roman" panose="02020603050405020304" pitchFamily="18" charset="0"/>
                <a:cs typeface="Times New Roman" panose="02020603050405020304" pitchFamily="18" charset="0"/>
              </a:rPr>
              <a:t>Güterkategorien</a:t>
            </a:r>
            <a:endParaRPr sz="3200" dirty="0">
              <a:latin typeface="Times New Roman" panose="02020603050405020304" pitchFamily="18" charset="0"/>
              <a:cs typeface="Times New Roman" panose="02020603050405020304" pitchFamily="18" charset="0"/>
            </a:endParaRPr>
          </a:p>
        </p:txBody>
      </p:sp>
      <p:graphicFrame>
        <p:nvGraphicFramePr>
          <p:cNvPr id="9" name="Tabelle 8">
            <a:extLst>
              <a:ext uri="{FF2B5EF4-FFF2-40B4-BE49-F238E27FC236}">
                <a16:creationId xmlns:a16="http://schemas.microsoft.com/office/drawing/2014/main" id="{44FE6AE2-46B2-447E-A09F-029DB1264F0F}"/>
              </a:ext>
            </a:extLst>
          </p:cNvPr>
          <p:cNvGraphicFramePr>
            <a:graphicFrameLocks noGrp="1"/>
          </p:cNvGraphicFramePr>
          <p:nvPr>
            <p:extLst/>
          </p:nvPr>
        </p:nvGraphicFramePr>
        <p:xfrm>
          <a:off x="682196" y="832671"/>
          <a:ext cx="6720416" cy="4080291"/>
        </p:xfrm>
        <a:graphic>
          <a:graphicData uri="http://schemas.openxmlformats.org/drawingml/2006/table">
            <a:tbl>
              <a:tblPr firstRow="1" bandRow="1">
                <a:tableStyleId>{5940675A-B579-460E-94D1-54222C63F5DA}</a:tableStyleId>
              </a:tblPr>
              <a:tblGrid>
                <a:gridCol w="1680104">
                  <a:extLst>
                    <a:ext uri="{9D8B030D-6E8A-4147-A177-3AD203B41FA5}">
                      <a16:colId xmlns:a16="http://schemas.microsoft.com/office/drawing/2014/main" val="20000"/>
                    </a:ext>
                  </a:extLst>
                </a:gridCol>
                <a:gridCol w="888016">
                  <a:extLst>
                    <a:ext uri="{9D8B030D-6E8A-4147-A177-3AD203B41FA5}">
                      <a16:colId xmlns:a16="http://schemas.microsoft.com/office/drawing/2014/main" val="20001"/>
                    </a:ext>
                  </a:extLst>
                </a:gridCol>
                <a:gridCol w="2472192">
                  <a:extLst>
                    <a:ext uri="{9D8B030D-6E8A-4147-A177-3AD203B41FA5}">
                      <a16:colId xmlns:a16="http://schemas.microsoft.com/office/drawing/2014/main" val="20002"/>
                    </a:ext>
                  </a:extLst>
                </a:gridCol>
                <a:gridCol w="1680104">
                  <a:extLst>
                    <a:ext uri="{9D8B030D-6E8A-4147-A177-3AD203B41FA5}">
                      <a16:colId xmlns:a16="http://schemas.microsoft.com/office/drawing/2014/main" val="20003"/>
                    </a:ext>
                  </a:extLst>
                </a:gridCol>
              </a:tblGrid>
              <a:tr h="1172103">
                <a:tc rowSpan="2" gridSpan="2">
                  <a:txBody>
                    <a:bodyPr/>
                    <a:lstStyle/>
                    <a:p>
                      <a:endParaRPr lang="de-DE" dirty="0"/>
                    </a:p>
                  </a:txBody>
                  <a:tcPr/>
                </a:tc>
                <a:tc rowSpan="2" hMerge="1">
                  <a:txBody>
                    <a:bodyPr/>
                    <a:lstStyle/>
                    <a:p>
                      <a:endParaRPr lang="de-DE" dirty="0"/>
                    </a:p>
                  </a:txBody>
                  <a:tcPr/>
                </a:tc>
                <a:tc gridSpan="2">
                  <a:txBody>
                    <a:bodyPr/>
                    <a:lstStyle/>
                    <a:p>
                      <a:pPr algn="ctr"/>
                      <a:r>
                        <a:rPr lang="de-DE" dirty="0"/>
                        <a:t>Rivalität</a:t>
                      </a:r>
                    </a:p>
                  </a:txBody>
                  <a:tcPr anchor="ctr"/>
                </a:tc>
                <a:tc hMerge="1">
                  <a:txBody>
                    <a:bodyPr/>
                    <a:lstStyle/>
                    <a:p>
                      <a:endParaRPr lang="de-DE" dirty="0"/>
                    </a:p>
                  </a:txBody>
                  <a:tcPr/>
                </a:tc>
                <a:extLst>
                  <a:ext uri="{0D108BD9-81ED-4DB2-BD59-A6C34878D82A}">
                    <a16:rowId xmlns:a16="http://schemas.microsoft.com/office/drawing/2014/main" val="10000"/>
                  </a:ext>
                </a:extLst>
              </a:tr>
              <a:tr h="563982">
                <a:tc gridSpan="2" vMerge="1">
                  <a:txBody>
                    <a:bodyPr/>
                    <a:lstStyle/>
                    <a:p>
                      <a:endParaRPr lang="de-DE" dirty="0"/>
                    </a:p>
                  </a:txBody>
                  <a:tcPr/>
                </a:tc>
                <a:tc hMerge="1" vMerge="1">
                  <a:txBody>
                    <a:bodyPr/>
                    <a:lstStyle/>
                    <a:p>
                      <a:endParaRPr lang="de-DE" dirty="0"/>
                    </a:p>
                  </a:txBody>
                  <a:tcPr/>
                </a:tc>
                <a:tc>
                  <a:txBody>
                    <a:bodyPr/>
                    <a:lstStyle/>
                    <a:p>
                      <a:pPr algn="ctr"/>
                      <a:r>
                        <a:rPr lang="de-DE" dirty="0"/>
                        <a:t>Ja</a:t>
                      </a:r>
                    </a:p>
                  </a:txBody>
                  <a:tcPr anchor="ctr"/>
                </a:tc>
                <a:tc>
                  <a:txBody>
                    <a:bodyPr/>
                    <a:lstStyle/>
                    <a:p>
                      <a:pPr algn="ctr"/>
                      <a:r>
                        <a:rPr lang="de-DE" dirty="0"/>
                        <a:t>Nein</a:t>
                      </a:r>
                    </a:p>
                  </a:txBody>
                  <a:tcPr anchor="ctr"/>
                </a:tc>
                <a:extLst>
                  <a:ext uri="{0D108BD9-81ED-4DB2-BD59-A6C34878D82A}">
                    <a16:rowId xmlns:a16="http://schemas.microsoft.com/office/drawing/2014/main" val="10001"/>
                  </a:ext>
                </a:extLst>
              </a:tr>
              <a:tr h="1172103">
                <a:tc rowSpan="2">
                  <a:txBody>
                    <a:bodyPr/>
                    <a:lstStyle/>
                    <a:p>
                      <a:pPr algn="ctr"/>
                      <a:r>
                        <a:rPr lang="de-DE" dirty="0"/>
                        <a:t>Ausschließ-</a:t>
                      </a:r>
                      <a:r>
                        <a:rPr lang="de-DE" baseline="0" dirty="0"/>
                        <a:t> </a:t>
                      </a:r>
                      <a:r>
                        <a:rPr lang="de-DE" baseline="0" dirty="0" err="1"/>
                        <a:t>barkeit</a:t>
                      </a:r>
                      <a:endParaRPr lang="de-DE" dirty="0"/>
                    </a:p>
                  </a:txBody>
                  <a:tcPr anchor="ctr"/>
                </a:tc>
                <a:tc>
                  <a:txBody>
                    <a:bodyPr/>
                    <a:lstStyle/>
                    <a:p>
                      <a:pPr algn="ctr"/>
                      <a:r>
                        <a:rPr lang="de-DE" dirty="0"/>
                        <a:t>Ja</a:t>
                      </a:r>
                    </a:p>
                  </a:txBody>
                  <a:tcPr anchor="ctr"/>
                </a:tc>
                <a:tc>
                  <a:txBody>
                    <a:bodyPr/>
                    <a:lstStyle/>
                    <a:p>
                      <a:pPr algn="ctr"/>
                      <a:r>
                        <a:rPr lang="de-DE" dirty="0"/>
                        <a:t>Private Güter</a:t>
                      </a:r>
                    </a:p>
                  </a:txBody>
                  <a:tcPr anchor="ctr"/>
                </a:tc>
                <a:tc>
                  <a:txBody>
                    <a:bodyPr/>
                    <a:lstStyle/>
                    <a:p>
                      <a:pPr algn="ctr"/>
                      <a:r>
                        <a:rPr lang="de-DE" dirty="0" err="1"/>
                        <a:t>Clubgut</a:t>
                      </a:r>
                      <a:endParaRPr lang="de-DE" dirty="0"/>
                    </a:p>
                  </a:txBody>
                  <a:tcPr anchor="ctr"/>
                </a:tc>
                <a:extLst>
                  <a:ext uri="{0D108BD9-81ED-4DB2-BD59-A6C34878D82A}">
                    <a16:rowId xmlns:a16="http://schemas.microsoft.com/office/drawing/2014/main" val="10002"/>
                  </a:ext>
                </a:extLst>
              </a:tr>
              <a:tr h="1172103">
                <a:tc vMerge="1">
                  <a:txBody>
                    <a:bodyPr/>
                    <a:lstStyle/>
                    <a:p>
                      <a:endParaRPr lang="de-DE" dirty="0"/>
                    </a:p>
                  </a:txBody>
                  <a:tcPr/>
                </a:tc>
                <a:tc>
                  <a:txBody>
                    <a:bodyPr/>
                    <a:lstStyle/>
                    <a:p>
                      <a:pPr algn="ctr"/>
                      <a:r>
                        <a:rPr lang="de-DE" dirty="0"/>
                        <a:t>Nein</a:t>
                      </a:r>
                    </a:p>
                  </a:txBody>
                  <a:tcPr anchor="ctr"/>
                </a:tc>
                <a:tc>
                  <a:txBody>
                    <a:bodyPr/>
                    <a:lstStyle/>
                    <a:p>
                      <a:pPr algn="ctr"/>
                      <a:r>
                        <a:rPr lang="de-DE" dirty="0" err="1"/>
                        <a:t>Allmendegut</a:t>
                      </a:r>
                      <a:endParaRPr lang="de-DE" dirty="0"/>
                    </a:p>
                  </a:txBody>
                  <a:tcPr anchor="ctr"/>
                </a:tc>
                <a:tc>
                  <a:txBody>
                    <a:bodyPr/>
                    <a:lstStyle/>
                    <a:p>
                      <a:pPr algn="ctr"/>
                      <a:r>
                        <a:rPr lang="de-DE" b="1" dirty="0"/>
                        <a:t>Öffentliche</a:t>
                      </a:r>
                      <a:r>
                        <a:rPr lang="de-DE" b="1" baseline="0" dirty="0"/>
                        <a:t> Güte</a:t>
                      </a:r>
                      <a:r>
                        <a:rPr lang="de-DE" baseline="0" dirty="0"/>
                        <a:t>r</a:t>
                      </a:r>
                      <a:endParaRPr lang="de-DE" dirty="0"/>
                    </a:p>
                  </a:txBody>
                  <a:tcPr anchor="ctr"/>
                </a:tc>
                <a:extLst>
                  <a:ext uri="{0D108BD9-81ED-4DB2-BD59-A6C34878D82A}">
                    <a16:rowId xmlns:a16="http://schemas.microsoft.com/office/drawing/2014/main" val="10003"/>
                  </a:ext>
                </a:extLst>
              </a:tr>
            </a:tbl>
          </a:graphicData>
        </a:graphic>
      </p:graphicFrame>
      <p:sp>
        <p:nvSpPr>
          <p:cNvPr id="13" name="Rechteck 12">
            <a:extLst>
              <a:ext uri="{FF2B5EF4-FFF2-40B4-BE49-F238E27FC236}">
                <a16:creationId xmlns:a16="http://schemas.microsoft.com/office/drawing/2014/main" id="{3E7BE38B-1294-4D3E-804F-928E84FA863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9" name="Freihand 18">
                <a:extLst>
                  <a:ext uri="{FF2B5EF4-FFF2-40B4-BE49-F238E27FC236}">
                    <a16:creationId xmlns:a16="http://schemas.microsoft.com/office/drawing/2014/main" id="{466DEAB8-749E-4028-A307-957A67900873}"/>
                  </a:ext>
                </a:extLst>
              </p14:cNvPr>
              <p14:cNvContentPartPr/>
              <p14:nvPr/>
            </p14:nvContentPartPr>
            <p14:xfrm>
              <a:off x="4620236" y="1168394"/>
              <a:ext cx="1296360" cy="662400"/>
            </p14:xfrm>
          </p:contentPart>
        </mc:Choice>
        <mc:Fallback>
          <p:pic>
            <p:nvPicPr>
              <p:cNvPr id="19" name="Freihand 18">
                <a:extLst>
                  <a:ext uri="{FF2B5EF4-FFF2-40B4-BE49-F238E27FC236}">
                    <a16:creationId xmlns:a16="http://schemas.microsoft.com/office/drawing/2014/main" id="{466DEAB8-749E-4028-A307-957A67900873}"/>
                  </a:ext>
                </a:extLst>
              </p:cNvPr>
              <p:cNvPicPr/>
              <p:nvPr/>
            </p:nvPicPr>
            <p:blipFill>
              <a:blip r:embed="rId4"/>
              <a:stretch>
                <a:fillRect/>
              </a:stretch>
            </p:blipFill>
            <p:spPr>
              <a:xfrm>
                <a:off x="4611236" y="1159389"/>
                <a:ext cx="1314000" cy="68005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7" name="Freihand 26">
                <a:extLst>
                  <a:ext uri="{FF2B5EF4-FFF2-40B4-BE49-F238E27FC236}">
                    <a16:creationId xmlns:a16="http://schemas.microsoft.com/office/drawing/2014/main" id="{D511E307-1F91-4DBD-8431-71A474C4CCD3}"/>
                  </a:ext>
                </a:extLst>
              </p14:cNvPr>
              <p14:cNvContentPartPr/>
              <p14:nvPr/>
            </p14:nvContentPartPr>
            <p14:xfrm>
              <a:off x="789116" y="2075954"/>
              <a:ext cx="6493320" cy="2787120"/>
            </p14:xfrm>
          </p:contentPart>
        </mc:Choice>
        <mc:Fallback>
          <p:pic>
            <p:nvPicPr>
              <p:cNvPr id="27" name="Freihand 26">
                <a:extLst>
                  <a:ext uri="{FF2B5EF4-FFF2-40B4-BE49-F238E27FC236}">
                    <a16:creationId xmlns:a16="http://schemas.microsoft.com/office/drawing/2014/main" id="{D511E307-1F91-4DBD-8431-71A474C4CCD3}"/>
                  </a:ext>
                </a:extLst>
              </p:cNvPr>
              <p:cNvPicPr/>
              <p:nvPr/>
            </p:nvPicPr>
            <p:blipFill>
              <a:blip r:embed="rId6"/>
              <a:stretch>
                <a:fillRect/>
              </a:stretch>
            </p:blipFill>
            <p:spPr>
              <a:xfrm>
                <a:off x="780116" y="2066955"/>
                <a:ext cx="6510960" cy="2804758"/>
              </a:xfrm>
              <a:prstGeom prst="rect">
                <a:avLst/>
              </a:prstGeom>
            </p:spPr>
          </p:pic>
        </mc:Fallback>
      </mc:AlternateContent>
    </p:spTree>
    <p:extLst>
      <p:ext uri="{BB962C8B-B14F-4D97-AF65-F5344CB8AC3E}">
        <p14:creationId xmlns:p14="http://schemas.microsoft.com/office/powerpoint/2010/main" val="359060927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1401</Words>
  <Application>Microsoft Office PowerPoint</Application>
  <PresentationFormat>Breitbild</PresentationFormat>
  <Paragraphs>283</Paragraphs>
  <Slides>23</Slides>
  <Notes>13</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23</vt:i4>
      </vt:variant>
    </vt:vector>
  </HeadingPairs>
  <TitlesOfParts>
    <vt:vector size="35" baseType="lpstr">
      <vt:lpstr>Arial</vt:lpstr>
      <vt:lpstr>Calibri</vt:lpstr>
      <vt:lpstr>Calibri Light</vt:lpstr>
      <vt:lpstr>Cambria Math</vt:lpstr>
      <vt:lpstr>Droid Sans Fallback</vt:lpstr>
      <vt:lpstr>Lohit Hindi</vt:lpstr>
      <vt:lpstr>Lucida Calligraphy</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449</cp:revision>
  <dcterms:created xsi:type="dcterms:W3CDTF">2019-02-11T10:45:01Z</dcterms:created>
  <dcterms:modified xsi:type="dcterms:W3CDTF">2022-03-28T07:49:41Z</dcterms:modified>
</cp:coreProperties>
</file>