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2.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3.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4.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notesSlides/notesSlide5.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6.xml" ContentType="application/vnd.openxmlformats-officedocument.presentationml.notesSlide+xml"/>
  <Override PartName="/ppt/ink/ink69.xml" ContentType="application/inkml+xml"/>
  <Override PartName="/ppt/notesSlides/notesSlide7.xml" ContentType="application/vnd.openxmlformats-officedocument.presentationml.notesSlide+xml"/>
  <Override PartName="/ppt/ink/ink70.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71.xml" ContentType="application/inkml+xml"/>
  <Override PartName="/ppt/notesSlides/notesSlide10.xml" ContentType="application/vnd.openxmlformats-officedocument.presentationml.notesSlide+xml"/>
  <Override PartName="/ppt/ink/ink72.xml" ContentType="application/inkml+xml"/>
  <Override PartName="/ppt/ink/ink73.xml" ContentType="application/inkml+xml"/>
  <Override PartName="/ppt/notesSlides/notesSlide11.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12.xml" ContentType="application/vnd.openxmlformats-officedocument.presentationml.notesSlide+xml"/>
  <Override PartName="/ppt/ink/ink92.xml" ContentType="application/inkml+xml"/>
  <Override PartName="/ppt/notesSlides/notesSlide13.xml" ContentType="application/vnd.openxmlformats-officedocument.presentationml.notesSlide+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1372" r:id="rId2"/>
    <p:sldId id="526" r:id="rId3"/>
    <p:sldId id="544" r:id="rId4"/>
    <p:sldId id="545" r:id="rId5"/>
    <p:sldId id="546" r:id="rId6"/>
    <p:sldId id="534" r:id="rId7"/>
    <p:sldId id="535" r:id="rId8"/>
    <p:sldId id="536" r:id="rId9"/>
    <p:sldId id="537" r:id="rId10"/>
    <p:sldId id="538" r:id="rId11"/>
    <p:sldId id="539" r:id="rId12"/>
    <p:sldId id="540" r:id="rId13"/>
    <p:sldId id="542" r:id="rId14"/>
    <p:sldId id="543" r:id="rId15"/>
    <p:sldId id="1031" r:id="rId16"/>
    <p:sldId id="1111" r:id="rId17"/>
    <p:sldId id="528" r:id="rId18"/>
    <p:sldId id="529" r:id="rId19"/>
    <p:sldId id="1373" r:id="rId20"/>
    <p:sldId id="1374" r:id="rId21"/>
    <p:sldId id="532" r:id="rId22"/>
    <p:sldId id="1375" r:id="rId23"/>
    <p:sldId id="548" r:id="rId24"/>
    <p:sldId id="549" r:id="rId25"/>
    <p:sldId id="909" r:id="rId26"/>
    <p:sldId id="910" r:id="rId27"/>
    <p:sldId id="911" r:id="rId28"/>
    <p:sldId id="912" r:id="rId29"/>
    <p:sldId id="913" r:id="rId30"/>
    <p:sldId id="914" r:id="rId31"/>
    <p:sldId id="915" r:id="rId32"/>
    <p:sldId id="916" r:id="rId33"/>
    <p:sldId id="917" r:id="rId34"/>
    <p:sldId id="918" r:id="rId35"/>
    <p:sldId id="919"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81" autoAdjust="0"/>
    <p:restoredTop sz="94660"/>
  </p:normalViewPr>
  <p:slideViewPr>
    <p:cSldViewPr snapToGrid="0">
      <p:cViewPr>
        <p:scale>
          <a:sx n="100" d="100"/>
          <a:sy n="100" d="100"/>
        </p:scale>
        <p:origin x="63"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18:43.075"/>
    </inkml:context>
    <inkml:brush xml:id="br0">
      <inkml:brushProperty name="width" value="0.05" units="cm"/>
      <inkml:brushProperty name="height" value="0.05" units="cm"/>
    </inkml:brush>
  </inkml:definitions>
  <inkml:trace contextRef="#ctx0" brushRef="#br0">19 166 8426,'-18'-2'3963,"27"5"-1271,71 28-2684,40-2 180,66 6 982,-162-33-1149,24 5-1,1-2 1,0-3-1,0-1 1,0-3-1,0-2 1,-1-2-1,1-2 1,1-3-21,106-32 36,2 7 0,37 1-36,196-19 160,-163 40-123,-30-6-29,12-13 13,212 35-11,-221-16 47,-141 18-19,-1 3 0,52 14-38,17 2 1,81-20 2,11-1 10,-157 8-16,-1 3 0,55 20 3,46 14 38,177 51-35,-310-91-3,0-1 1,0-2-1,1 0 0,29-2 0,197 6 579,-242-7-321,0 1 0,0 0 0,-1 1 0,1 1 0,0 0 0,-1 1 1,0 1-1,0 0 0,-1 1 0,1 0-258,4 2 334,-20-5-1622,-10-1-56,-11 0-2209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24:09.071"/>
    </inkml:context>
    <inkml:brush xml:id="br0">
      <inkml:brushProperty name="width" value="0.05" units="cm"/>
      <inkml:brushProperty name="height" value="0.05" units="cm"/>
    </inkml:brush>
  </inkml:definitions>
  <inkml:trace contextRef="#ctx0" brushRef="#br0">844 4359 6185,'-19'20'7747,"36"-38"-5182,2-8-2169,-1-1 0,-1-1 0,-1 0 0,10-28-396,-13 30 143,23-49 206,-4-2-1,18-65-348,-26 51 206,-5-2 0,-4-1 0,-1-25-206,-13 105 28,0 5-2,0 18-5,1 435 0,-2-436 7,1 0 0,0 1 0,1-1 0,-1 0 1,2 0-1,-1 0 0,1 0 0,0 0 0,1 0 0,0-1 1,0 1-1,0-1 0,1 0 0,0-1 0,1 1 0,-1-1 0,1 0 1,3 2-29,14 19-1259,-24-10-204</inkml:trace>
  <inkml:trace contextRef="#ctx0" brushRef="#br0" timeOffset="-7435.587">271 1101 6985,'-35'-99'6095,"39"92"-4752,4 22-819,20 190-29,26 254 18,-46-341 141,-8-119-638,1 1 0,-1 0 0,0-1 1,1 1-1,-1 0 0,1 0 0,-1 0 0,0-1 1,1 1-1,-1 0 0,1 0 0,-1 0 0,1 0 1,-1 0-1,1 0 0,-1 0 0,0 0 0,1 0 1,-1 0-1,1 0 0,-1 0 0,1 0 0,-1 0 1,1 0-1,-1 0 0,0 0 0,1 1 0,-1-1 1,1 0-1,-1 0 0,0 1 0,1-1 0,-1 0 1,0 0-1,1 1 0,-1-1 0,0 0 0,1 1 0,-1-1 1,0 1-1,0-1 0,1 0 0,-1 1 0,0-1 1,0 1-1,0-1 0,0 0 0,0 1 0,0-1 1,1 1-1,-1-1 0,0 1 0,0-1 0,0 1 1,0-1-1,0 0 0,-1 1 0,1-1 0,0 1 1,0-1-1,0 1 0,0-1 0,0 1 0,-1-1 1,1 0-17,20-32 515,65-195 47,-84 224-557,12-28 0,-13 31-6,0-1 0,0 1 0,0-1-1,0 1 1,0 0 0,0-1 0,0 1 0,0 0-1,0-1 1,0 1 0,0 0 0,0-1-1,1 1 1,-1 0 0,0-1 0,0 1-1,0 0 1,1-1 0,-1 1 0,0 0 0,0 0-1,1-1 1,-1 1 0,0 0 0,1 0-1,-1-1 1,0 1 0,0 0 0,1 0-1,-1 0 1,1 0 0,-1 0 0,0-1 0,1 1-1,-1 0 1,0 0 0,1 0 0,-1 0-1,0 0 1,1 0 0,-1 0 0,1 0 0,-1 0-1,0 1 1,1-1 0,-1 0 0,0 0-1,1 0 1,-1 0 0,0 0 0,1 1-1,-1-1 1,0 0 0,1 0 0,-1 0 0,0 1-1,0-1 1,1 0 0,-1 0 0,0 1-1,0-1 1,0 0 0,1 1 0,-1-1 1,46 154-150,-45-150 154,1 0 0,-1-1 0,1 1 0,-1-1 1,1 0-1,0 1 0,0-1 0,1 0 0,-1 0 0,1 0 0,-1-1 0,1 1 0,0 0 0,0-1 0,0 0 0,0 0 0,0 0 0,1 0 0,-1 0 0,1-1 0,-1 1 0,1-1 0,0 0 1,-1 0-1,1-1 0,0 1 0,2 0-4,5-5 26,0 1 0,0-2 0,0 1 0,-1-2 0,0 1 0,0-1 0,0-1 0,0 0 0,-1 0 0,-1-1 0,1 0 0,-1 0 0,7-10-26,2-9 124,-31 32-16,-34 93 15,48-98-122,-2 4 1,0-1 0,0 1 0,1-1 0,-1 1 1,1 0-1,0-1 0,0 1 0,0 0 0,0 0 0,1 0 1,0 0-1,0 0 0,0 0 0,0 0 0,0 0 1,1 0-1,0 0 0,0-1 0,0 1 0,0 0 0,0 0 1,1-1-1,1 4-2,-1-6-16,0 0 1,0-1-1,-1 1 1,1 0-1,0-1 1,0 1-1,0-1 1,0 0-1,0 0 1,0 0-1,0 0 1,0 0-1,0 0 1,0 0-1,0-1 1,-1 1 0,1 0-1,0-1 1,0 0-1,0 0 1,0 1-1,-1-1 1,1 0-1,0 0 16,4-2-163,86-46-4509,-50 5 1122</inkml:trace>
  <inkml:trace contextRef="#ctx0" brushRef="#br0" timeOffset="-6798.808">1104 1244 7930,'-1'-1'200,"0"0"1,0 0 0,0 0-1,0 0 1,0 0 0,0 0-1,0 0 1,0 1-1,0-1 1,0 0 0,-1 1-1,1-1 1,0 1 0,-1-1-1,1 1 1,0 0 0,0-1-1,-1 1 1,1 0 0,-1 0-1,1 0 1,0 0-1,-1 0 1,1 0 0,0 1-1,-1-1 1,1 0-201,-44 40 1960,30-16-1785,1 1 1,1 1-1,1 0 0,2 1 0,1 0 0,0 0 1,2 1-1,1 1-175,5-21 43,-1-1 0,1 0 1,1 1-1,-1-1 0,1 0 1,0 1-1,1-1 0,0 1 0,0-1 1,0 0-1,2 3-43,-1-7 16,0-1-1,1 1 1,-1-1-1,1 0 1,-1 0 0,1 0-1,0 0 1,-1 0 0,1-1-1,0 1 1,0-1-1,0 0 1,1 0 0,-1 0-1,0 0 1,0 0 0,1-1-1,-1 1 1,0-1-1,0 0 1,1 0 0,-1 0-1,0-1 1,1 1 0,-1-1-1,0 0 1,0 0-1,1 0 1,-1 0 0,0 0-1,0-1 1,0 1 0,-1-1-1,1 0 1,2-2-16,6-6 33,-1-1 1,0 0-1,0-1 1,-1 0-1,-1 0 1,0-1-1,-1 0 1,-1-1-1,0 1 1,0-1-1,-1 0 1,-1-1-1,-1 1 1,0-1-1,0 0 1,-1-10-34,2 2 42,-1-1 0,-1 1 0,-1-1 0,-1 0-1,-1 1 1,-2-1 0,-2-11-42,4 31 16,2 3-8,-1-1 1,0 1-1,0-1 0,-1 0 1,1 1-1,0-1 1,-1 1-1,1-1 0,0 1 1,-1-1-1,0 1 1,1-1-1,-1 1 0,0-1 1,0 1-1,0 0 1,0-1-1,0 1 0,0 0 1,0 0-1,0 0 1,0 0-1,-1 0 0,1 0 1,0 0-1,-1 0 1,1 1-1,-2-2-8,1 4 8,0-1 1,-1 1-1,1 0 1,0-1-1,0 1 1,0 0-1,1 0 1,-1 0-1,0 0 1,1 1-1,0-1 1,-1 0-1,1 1 1,0-1-1,0 1 1,0-1-1,0 1 1,1-1-1,-1 1 1,1 0-1,-1 1-8,1-2 3,-9 28-1,2 0 0,1 0-1,2 1 1,1 0 0,1 0-1,2 0 1,0 0 0,6 27-2,-6-52 4,1 0 0,-1 0 0,1 0 0,1 0 1,-1-1-1,1 1 0,0-1 0,0 1 0,1-1 0,-1 0 0,1 1 1,1-1-1,-1-1 0,0 1 0,1 0 0,0-1 0,0 0 1,1 0-1,-1 0 0,1 0 0,0-1 0,0 0 0,0 0 0,0 0 1,0-1-1,2 1-4,3-1 14,1-1 0,-1 0 0,0-1 1,0 0-1,1-1 0,-1 0 0,0-1 0,0 1 0,0-2 1,0 0-1,0 0 0,-1-1 0,1 0 0,-1 0 1,0-1-1,0 0 0,0-1 0,-1 0 0,0-1 1,0 1-1,-1-1 0,0-1 0,0 1 0,0-1 1,-1-1-1,0 1 0,-1-1 0,2-4-14,-5 9 10,0-1 1,0 1-1,0-1 0,-1 0 0,0 0 0,0 1 0,0-1 1,0 0-1,-1 0 0,0 0 0,0 0 0,0 0 0,-1 1 1,1-1-1,-1 0 0,0 0 0,-1 0 0,1 1 1,-1-1-11,1 4 0,0 0 1,1 1 0,-1-1-1,0 0 1,0 1 0,0-1-1,0 0 1,0 1 0,0-1-1,-1 1 1,1 0 0,0-1 0,0 1-1,0 0 1,0 0 0,0-1-1,-1 1 1,1 0 0,0 0-1,0 0 1,0 1 0,0-1-1,-1 0 1,1 0 0,0 1 0,0-1-1,0 0 1,0 1 0,0-1-1,0 1 1,0 0 0,0-1-1,0 1 1,0 0 0,0-1-1,0 1 1,0 0 0,1 0 0,-1 0-1,0 0 1,1 0 0,-1 0-1,0 0 1,1 0 0,-1 0-1,1 0 1,0 0 0,-1 0-1,1 1 1,0-1 0,0 0-1,-1 0 1,1 0 0,0 1-1,-5 8-2,0 0 0,0 0 0,1 1 0,0-1 1,1 1-1,0 0 0,1 0 0,0 0 0,0 0 0,2 0 1,-1 0-1,1 1 0,1 1 2,-1-12 2,1 1 0,-1 0 0,1 0 0,0 0-1,0 0 1,0 0 0,0 0 0,0-1 0,0 1 0,0 0 0,0-1 0,1 1 0,-1-1 0,1 1-1,-1-1 1,1 0 0,-1 0 0,1 0 0,0 0 0,-1 0 0,1 0 0,0 0 0,0 0 0,0-1 0,0 1-1,0-1 1,0 1 0,0-1 0,0 0 0,0 0 0,0 0 0,2 0-2,59-16 74,-57 13-61,0 1 1,0-2-1,0 1 1,-1 0 0,0-1-1,0 0 1,0-1-1,0 1 1,0-1-1,-1 0 1,0 0 0,0 0-1,0 0 1,-1-1-1,0 0 1,3-5-14,-15-35-5989,3 17 2197</inkml:trace>
  <inkml:trace contextRef="#ctx0" brushRef="#br0" timeOffset="-6547.48">1477 992 7594,'-3'-11'3688,"-3"11"-263,0 2-1769,4 4-1055,2 2-545,3 5 88,10 4-408,2 6-3137,10 1 1040</inkml:trace>
  <inkml:trace contextRef="#ctx0" brushRef="#br0" timeOffset="-6095.689">1685 1138 8682,'10'37'5408,"-14"23"-4265,0-28-377,3-24-724,-1 0 1,2 0-1,-1 1 0,1-1 0,0 1 0,1-1 0,0 0 0,0 0 0,1 1 0,0-1 0,0 0 0,1 0 0,0-1 0,1 1 0,-1 0 0,2-1 0,-1 0 0,1 0 0,0 0 0,0-1 0,1 0 0,-1 0 0,2 1-42,-4-6 9,0 0-1,-1 0 1,1-1-1,0 1 0,-1 0 1,1-1-1,0 0 1,0 0-1,0 0 1,-1 0-1,1 0 0,0 0 1,0-1-1,0 0 1,-1 1-1,1-1 0,0 0 1,-1 0-1,1 0 1,-1-1-1,1 1 1,-1-1-1,0 1 0,0-1 1,1 0-1,-1 0 1,0 0-1,0 0 1,-1 0-1,1 0 0,0 0 1,-1-1-9,49-79 215,-48 77-205,7-12 15,0 0-1,-2 0 1,0-1-1,-1 0 1,-1 0-1,-1-1 0,0 1 1,-2-1-1,0 0 1,-1 0-1,0-4-24,-10-3 46,-5 42-46,12-7-5,0-1-1,0 1 1,1-1 0,0 1 0,1-1 0,0 1 0,0 0 0,1-1-1,0 1 1,0 0 0,1-1 0,0 1 5,-1-5 1,0 0 1,1-1 0,-1 1-1,1 0 1,-1-1-1,1 1 1,0-1 0,1 1-1,-1-1 1,1 0 0,-1 0-1,1 0 1,0 0-1,0 0 1,0-1 0,0 0-1,0 1 1,1-1-1,-1 0 1,1 0 0,0-1-1,-1 1 1,1-1-1,0 0 1,0 0 0,0 0-1,0 0-1,5-2 24,-1-1 0,1 1 0,-1-1 0,0-1 0,0 1 0,0-2-1,0 1 1,-1-1 0,1 0 0,-1 0 0,0-1 0,0 0 0,0 0 0,-1-1 0,0 0 0,0 0-1,0 0 1,-1-1 0,0 0 0,0 0 0,-1 0 0,0-1 0,0 1 0,0-1 0,-1 0 0,2-8-24,-2-3 153,-5 23 143,1-1-280,-1 1 0,1 0 0,1 0 0,-1 1 0,1-1 0,-1 0 0,1 0 0,0 0 0,1 0 0,-1 0 0,1 0-1,0 0 1,0 0 0,0 0 0,0 0 0,1 0 0,-1 0 0,1-1 0,0 1 0,0 0 0,1-1 0,-1 0 0,1 1 0,-1-1 0,1 0 0,0-1 0,0 1 0,3 1-16,-1-2 27,-1-1 0,1 1 0,0-1-1,0 0 1,0-1 0,0 1 0,0-1 0,0 0 0,0-1 0,1 1 0,-1-1 0,-1 0 0,1 0 0,0 0 0,0-1-1,1 0-26,-4 1 7,0 0-1,1 0 0,-1 0 0,0 0 0,0 0 0,0-1 0,0 1 0,0-1 0,0 0 0,0 1 1,-1-1-1,1 0 0,-1 0 0,1 0 0,-1 0 0,0-1 0,1 1 0,-1 0 0,0 0 1,-1-1-1,1 1 0,0 0 0,-1-1 0,1 1 0,-1-1 0,0 1 0,0-1 0,0 1 0,0-1 1,0 1-1,0-1 0,-1 1 0,1-2-6,-28-58-1629,4 18-2666,10 1 770</inkml:trace>
  <inkml:trace contextRef="#ctx0" brushRef="#br0" timeOffset="-5156.548">2177 719 8442,'-1'0'152,"1"0"0,0 0 1,0 1-1,0-1 0,0 0 0,0 0 1,0 0-1,0 1 0,-1-1 0,1 0 1,0 0-1,0 0 0,0 0 0,0 0 1,-1 1-1,1-1 0,0 0 0,0 0 1,0 0-1,-1 0 0,1 0 0,0 0 1,0 0-1,-1 0 0,1 0 0,0 0 1,0 0-1,0 0 0,-1 0 0,1 0 1,0 0-1,0 0 0,-1 0 0,1 0 1,0 0-1,0 0 0,0 0 0,-1 0 1,1 0-1,0 0 0,0 0 0,0-1 1,-1 1-1,1 0 0,0 0 0,0 0 1,0 0-1,0-1-152,1 27 855,2-3-774,1 0 0,0-1 0,2 1 1,0-1-1,2 0 0,0 0 0,1-1 0,13 20-81,37 67 71,-58-106-70,37 66 0,-37-65 4,1-1-1,0 0 0,0 0 0,-1 0 1,1-1-1,1 1 0,-1 0 1,0-1-1,0 1 0,1-1 0,-1 0 1,0 0-1,1 0 0,0 0 0,-1 0 1,1 0-1,-1-1 0,1 1 1,0-1-1,-1 0 0,1 0 0,0 0 1,0 0-1,-1 0 0,1 0 0,2-2-4,5-2 33,-1-1 0,1 0 0,-1-1 0,0 0 0,-1 0 0,0-1 0,0 0 0,0 0 0,-1-1 0,0 0 0,0-1 0,-1 1 0,0-1 0,4-9-33,27-64 88,-38 90-106,1-1 0,-1 0 0,2 1 1,-1-1-1,1 0 0,0 1 0,0-1 0,1 0 0,0 0 1,1 0-1,-1 0 0,2 0 18,-3-4 4,0 0-1,1-1 1,-1 0-1,1 1 1,0-1 0,0 0-1,0 0 1,0 1-1,0-2 1,0 1 0,0 0-1,1 0 1,-1-1-1,1 1 1,0-1 0,-1 0-1,1 0 1,0 0-1,-1 0 1,1 0 0,0-1-1,0 1 1,0-1-1,0 0 1,0 1 0,0-1-1,0-1 1,-1 1-1,1 0 1,0-1 0,0 0-1,0 0-3,6 0 25,-1-1 0,0 0-1,0-1 1,0 0 0,-1 0 0,1-1-1,-1 0 1,0 0 0,0-1 0,0 0-1,0 0 1,-1 0 0,0-1 0,0 0-1,0 0 1,-1-1 0,0 1 0,3-7-25,-5 3 20,-3 10-27,0 0-1,0 1 1,1-1-1,-1 0 1,0 0 0,0 0-1,0 0 1,0 0 0,1 0-1,-1 0 1,0 0 0,0 0-1,0 0 1,1 0-1,-1 0 1,0 0 0,0 0-1,0 0 1,0 0 0,1 0-1,-1 0 1,0 0 0,0 0-1,0 0 1,1 0-1,-1 0 1,0 0 0,0 0-1,0-1 1,0 1 0,0 0-1,1 0 1,-1 0 7,0 2-6,1 0 1,-1 0-1,1 0 0,-1 0 1,1 0-1,0-1 1,0 1-1,-1 0 1,2 0-1,-1-1 0,0 1 1,0 0-1,0-1 1,1 1-1,-1-1 0,1 0 1,-1 1-1,1-1 1,0 0-1,-1 0 0,1 0 1,0 0-1,0 0 1,0 0-1,-1-1 0,1 1 1,0-1-1,0 1 1,0-1-1,0 0 0,0 0 1,0 1-1,0-2 1,0 1-1,0 0 1,0 0-1,0 0 0,0-1 1,0 0-1,0 1 1,0-1-1,0 0 6,6-1 15,-1-1 0,1-1 1,-1 1-1,0-1 0,0-1 0,0 1 1,-1-1-1,0 0 0,0 0 0,2-3-15,0-2 10,-1 0 0,-1 0 0,1 0 0,-2-1 0,1 1 0,-2-2 0,1 1 0,-1 0 0,-1-1 0,0 0 0,-1 1 0,0-1 0,-1 0 0,0 0 0,-1-1 0,0 1 0,-1 0 0,-1 0 0,0 0 0,0 1 0,-1-1 0,0 0 0,-1 1 0,-1 0 0,0 0 0,-1-3-10,5 14-4,1-1 0,0 0 0,-1 0 0,1 1 0,0-1 0,-1 0 0,1 0 0,-1 1 0,1-1 0,-1 0 0,1 1 0,-1-1 0,1 1 0,-1-1 0,0 1 0,1-1 0,-1 1 0,0-1 0,0 1 0,1 0 0,-1-1 0,0 1 0,0 0 0,1 0 0,-1-1 0,0 1 0,0 0 0,0 0 0,0 0 0,1 0 0,-1 0 0,0 0 0,0 0 0,0 0 0,0 1 0,1-1 0,-1 0 0,0 0 0,0 1 0,1-1 0,-1 0 0,0 1 0,0-1 0,1 1 0,-1-1 0,0 1 0,1-1 0,-1 1 0,1 0 0,-1-1 0,1 1 0,-1 0 0,1-1 0,-1 1 0,1 0 0,0-1 0,-1 1 0,1 0 0,0 0 0,-1 0 0,1-1 0,0 1 0,0 0 0,0 0 0,0 0 0,0 0 0,0-1 0,0 2 4,-1 5 2,-1 0 0,2 0-1,-1 1 1,1-1 0,0 0 0,0 1 0,1-1-1,0 0 1,1 0 0,-1 0 0,1 1-1,1-1 1,-1-1 0,1 1 0,0 0-1,1-1 1,-1 1 0,2-1 0,-1 0-1,0-1 1,1 1 0,0-1 0,0 0-1,1 0 1,5 4-2,-9-8 11,-1-1-1,0 1 1,1-1-1,-1 1 1,1-1-1,-1 0 1,1 0-1,-1 1 1,1-1-1,0 0 1,-1 0-1,1-1 1,-1 1-1,1 0 1,-1 0-1,1-1 1,-1 1-1,1-1 1,-1 1-1,0-1 0,1 0 1,-1 0-1,0 1 1,1-1-1,-1 0 1,0 0-1,0 0 1,0 0-1,0 0 1,0-1-1,0 1 1,0 0-1,0 0 1,0-2-11,5-3 109,37-14 243,45-9-362,84-47 50,-171 75-42,0 1 0,-1-1-1,1 1 1,0-1-1,0 1 1,0-1-1,-1 1 1,1 0-1,0-1 1,0 1 0,0 0-1,0 0 1,0-1-1,-1 1 1,1 0-1,0 0 1,0 0 0,0 0-1,0 0 1,0 0-1,0 0 1,0 1-1,0-1 1,-1 0 0,1 0-1,0 1 1,0-1-1,0 1 1,0-1-1,-1 1 1,1-1 0,0 1-1,-1-1 1,1 1-1,0-1 1,-1 1-1,1 0 1,0-1 0,0 2 2,12 9-16,-9-11 20,0 0 0,0-1 0,0 1 0,0-1-1,-1 0 1,1 0 0,0 0 0,-1-1 0,1 1 0,0-1 0,-1 0 0,0 0 0,1 0 0,-1 0 0,0-1 0,0 1 0,-1-1 0,1 0 0,0 0 0,-1 0 0,0 0 0,2-3-4,-2 4-14,27-41 1097,-22 25-3232,-11 7 578</inkml:trace>
  <inkml:trace contextRef="#ctx0" brushRef="#br0" timeOffset="-4723.708">4188 60 10706,'-6'-54'6666,"0"48"-4586,-1 27-1588,6-20-485,-34 124 237,6 2 0,-11 112-244,14 78 137,23-262-319,8-60-402,16-80-1952,-6 9-975,6-18-2</inkml:trace>
  <inkml:trace contextRef="#ctx0" brushRef="#br0" timeOffset="-4453.397">4263 18 6761,'5'-11'5419,"-6"33"-1181,0-5-4466,0 13 364,2-1 0,1 0 1,1 0-1,2 0 0,0 0 0,2 0 0,2-1 0,0-1 1,2 1-1,6 9-136,139 248-1631,-159-289-1394,-7-4-317</inkml:trace>
  <inkml:trace contextRef="#ctx0" brushRef="#br0" timeOffset="-4185.593">4105 446 5225,'-36'-23'5201,"19"15"-1208,11-2 40,12-1-3137,26-2-280,9-1-480,24-10-64,14-4-80,18 2-656,3-1-3369</inkml:trace>
  <inkml:trace contextRef="#ctx0" brushRef="#br0" timeOffset="-3624.996">878 2467 9498,'-20'-26'2753,"11"20"727,4 3-2791,7 12-225,2 14-296,2 21-104,11 13-152,9 22 56,1 2 40,5-2 40,0-17-16,-6-6-336,-11-24-225,-7-8-263,-15-15-1000,-9-6-1641,-7-7 305</inkml:trace>
  <inkml:trace contextRef="#ctx0" brushRef="#br0" timeOffset="-3362.696">624 2716 7066,'-5'-12'519,"1"1"1,0-1 0,0 0 0,1 0 0,0 0 0,1 0 0,1 0 0,0 0 0,0-1-1,2 1 1,-1-1 0,2-3-520,0 4 114,1 0 0,1 1-1,0-1 1,0 1 0,1 0 0,1 0 0,0 1-1,0 0 1,1 0 0,0 0 0,1 0-1,0 1 1,6-5-114,0 0 19,0 0-1,1 1 1,1 1-1,0 0 1,0 2-1,1-1 1,1 2-1,0 0 1,0 2-1,0 0 1,1 0-1,0 2 1,0 0-1,1 2 1,-1 0-1,15 0-18,-26 3-10,1 1 1,0 0-1,0 1 0,-1 0 0,1 0 1,-1 1-1,1 0 0,-1 0 0,0 1 1,0 0-1,-1 1 0,1-1 0,-1 1 1,0 1-1,0 0 0,0 0 10,-5-4 39,-1 0 0,1 0 1,0 0-1,0 0 0,-1 0 0,1 0 0,-1 1 0,0-1 0,0 0 0,0 1 1,0-1-1,0 1 0,0-1 0,-1 1 0,1 0 0,-1-1 0,0 1 0,0 0 1,0-1-1,0 1 0,0 0 0,0-1 0,-1 1 0,1-1 0,-1 1 0,0-1 1,0 1-1,0-1 0,-1 3-39,-49 65 1736,41-57-1522,-24 24 397,-1 0-1,-1-3 1,-30 21-611,62-52-237,-1 1-433,11-6-2878,18-8 174</inkml:trace>
  <inkml:trace contextRef="#ctx0" brushRef="#br0" timeOffset="-3042.976">1425 2403 6225,'-11'49'7758,"-2"20"-6078,12-54-1611,0 1 0,0 0 0,2 0 0,0 0 0,1 0 0,0-1 0,2 1 0,-1-1 0,2 0 0,0 0 0,1 0 0,1-1 0,0 1 0,0-1 0,7 7-69,-14-21 10,0 1 0,0-1 0,0 1 0,0-1 0,0 1 0,0-1 0,1 1 0,-1-1 0,0 1-1,0-1 1,0 1 0,1-1 0,-1 1 0,0-1 0,1 0 0,-1 1 0,0-1 0,1 1 0,-1-1 0,1 0 0,-1 1-1,0-1 1,1 0 0,-1 0 0,1 1 0,-1-1 0,1 0 0,-1 0 0,1 0 0,-1 1 0,1-1 0,-1 0 0,1 0 0,-1 0-1,1 0 1,-1 0 0,1 0 0,0 0 0,-1 0 0,1 0 0,-1 0 0,1-1 0,-1 1 0,1 0 0,-1 0 0,1 0-1,-1-1 1,0 1 0,1 0 0,-1-1 0,1 1 0,-1 0 0,1-1 0,-1 1 0,0 0 0,1-1 0,-1 1 0,0-1-1,0 1 1,1-1 0,-1 1 0,0-1 0,0 1 0,1-1-10,-1-17 228,0 0-1,-2 0 0,0 0 1,0 0-1,-2 0 1,0 1-1,-1-1 1,-1 1-1,-1 0 1,0 1-1,-1 0 1,-1 0-1,0 0 1,-1 1-1,-1 1 0,-10-12-227,0 15 5,25 18-120,3-2-181,1-1 0,0 0 1,0 0-1,0-1 1,0 0-1,1 0 0,-1-1 1,1 0-1,0-1 0,-1 0 1,1 0-1,0 0 0,1-2 296,35 1-3623,-2-2-186</inkml:trace>
  <inkml:trace contextRef="#ctx0" brushRef="#br0" timeOffset="-2736.72">1645 2441 8578,'-37'72'5367,"33"-60"-5213,1 0-1,1 1 1,0-1-1,1 0 1,0 1 0,1-1-1,0 1 1,2 9-154,-2-17 36,0-1 0,0 1-1,1-1 1,0 1 0,0-1 0,0 1 0,0-1 0,0 0 0,1 0-1,0 1 1,0-1 0,0 0 0,0-1 0,1 1 0,-1 0-1,1-1 1,0 1 0,0-1 0,1 0 0,-1 0 0,1 0 0,-1-1-1,1 1 1,0-1 0,0 0 0,0 0 0,0 0 0,0 0-1,0-1 1,1 1 0,-1-1 0,1-1 0,3 2-36,2-7 55,1 1 1,-1-1 0,0-1-1,-1 1 1,1-2 0,-1 0-1,0 0 1,-1 0 0,0-1-1,0 0 1,0-1 0,-1 0-1,-1 0 1,1 0-1,-1-1 1,-1 0 0,0 0-1,1-5-55,1 4 104,-1-1 0,-1 0 0,0 0 0,0 0-1,-2-1 1,1 1 0,-1-1 0,-1 0 0,-1 0 0,0 0-1,0 0 1,-1 0 0,-1-7-104,0 20 7,1 1 0,0-1 0,0 1 0,-1-1-1,1 1 1,0-1 0,-1 1 0,1-1 0,0 0 0,-1 1 0,1-1 0,-1 0 0,1 1 0,-1-1-1,1 0 1,0 0 0,-1 1 0,1-1 0,-1 0 0,0 0 0,1 0 0,-1 1 0,1-1 0,-1 0-1,1 0 1,-1 0 0,1 0 0,-1 0 0,1 0 0,-1 0 0,1 0 0,-1-1 0,0 1 0,1 0-1,-1 0 1,1 0 0,-1-1 0,1 1 0,-1 0 0,1 0 0,0-1 0,-1 1 0,1 0 0,-1-1-1,1 1 1,0-1 0,-1 1 0,1 0 0,0-1 0,-1 1 0,1-1 0,0 1-7,-1 8-17,1 0 0,1 0 0,-1 0 0,2 0 0,-1 0 1,1 0-1,0-1 0,0 1 0,1 0 0,0-1 0,1 0 0,-1 1 0,1-1 1,1-1-1,-1 1 0,1-1 0,1 1 0,-1-1 0,1-1 0,0 1 0,0-1 1,0 0-1,1-1 0,0 1 0,0-1 0,0-1 0,0 1 0,1-1 0,-1 0 1,1-1-1,0 0 0,0 0 0,0-1 0,0 0 0,0 0 0,0-1 1,0 0-1,0 0 0,0-1 0,5-1 17,68-41-4677,-46 15 1036</inkml:trace>
  <inkml:trace contextRef="#ctx0" brushRef="#br0" timeOffset="-1644.256">2020 1719 7170,'0'0'156,"0"0"0,0 0 1,0 0-1,0 1 1,0-1-1,0 0 1,0 0-1,0 0 1,0 1-1,0-1 0,0 0 1,0 0-1,0 0 1,0 1-1,0-1 1,0 0-1,-1 0 1,1 0-1,0 0 1,0 1-1,0-1 0,0 0 1,0 0-1,0 0 1,-1 0-1,1 0 1,0 0-1,0 0 1,0 1-1,-1-1 0,1 0 1,0 0-1,0 0 1,0 0-1,0 0 1,-1 0-1,1 0 1,0 0-1,0 0 1,0 0-1,-1 0 0,1 0 1,0 0-1,0 0-156,17 22-167,-12-16 532,3 4-345,-2 1 0,1 1 0,-2-1 0,1 1-1,-2 0 1,0 0 0,0 0 0,-1 1 0,0-1 0,-1 2-20,6 23 50,60 266 460,-60-276-364,0-2-1,2 1 1,1-1 0,1 0 0,1-1-1,2-1 1,5 7-146,49 87 499,-57-102-244,-6-20 323,-8-31 581,-2 24-1027,-1 1 0,0-1 0,0 1 0,-1 1 0,0-1 0,-1 1-1,0 0 1,-1 1 0,0-1 0,-5-3-132,-29-39 39,25 13-98,37 46-215,-8 0 270,1-1 0,1 0 0,-1 0 0,1-2 0,0 1 0,0-2 0,1 0-1,-1-1 1,0 0 0,1-1 0,0 0 0,-1-2 0,1 1 0,-1-2 0,1 0 0,12-4 4,-23 5 12,-1-1 0,1 1 0,-1-1-1,0 0 1,1 0 0,-1 0 0,0-1-1,-1 1 1,1-1 0,0 1-1,-1-1 1,1 0 0,-1 0 0,0 0-1,0 0 1,0-1 0,0 1-1,-1-1 1,1 1 0,-1-1 0,0 1-1,0-1 1,0 0 0,-1 1 0,1-1-1,-1 0 1,0 0 0,0 1-1,0-1 1,0 0 0,-1 0 0,1 0-1,-1 1 1,0-1 0,-1 1 0,1-1-1,0 1 1,-2-3-12,2 3 7,1 0-1,-1-1 1,0 1-1,0 0 1,-1 1 0,1-1-1,-1 0 1,1 0 0,-1 0-1,0 1 1,0-1 0,0 1-1,0 0 1,0-1-1,-1 1 1,1 0 0,-1 0-1,1 0 1,-1 1 0,0-1-1,0 1 1,1-1 0,-1 1-1,0 0 1,0 0-1,0 0 1,-1 1 0,1-1-1,0 1 1,0 0 0,0 0-1,0 0 1,-1 0 0,1 0-1,0 0 1,0 1-1,0 0 1,0 0 0,0 0-1,0 0 1,0 0 0,-1 1-7,-1 2-4,1 1 1,-1 0 0,1 1-1,0-1 1,0 1 0,0 0-1,1 0 1,0 0 0,0 0-1,0 0 1,1 1 0,0-1-1,0 1 1,1 0 0,0-1-1,0 1 1,0 0 0,1 0-1,0 0 1,0-1 0,1 1-1,0 0 1,0 0 0,1 0 3,-1-6-3,1 1 0,-1-1 0,1 0 0,0 0 1,-1 0-1,1 0 0,0 0 0,0 0 1,0 0-1,0 0 0,0-1 0,0 1 0,0-1 1,0 1-1,0-1 0,0 0 0,0 0 0,0 0 1,0 0-1,0 0 0,0 0 0,0 0 1,0-1-1,0 1 0,0-1 0,0 0 3,7 0-6,20-3 20,1-2 0,-1-1 0,0-2 0,0 0 0,-1-2 0,-1-1 0,0-1 0,16-12-14,-42 24-2,1 0 0,-1 0 0,0 0-1,0 0 1,1 0 0,-1 0 0,1 0 0,-1 1 0,1-1-1,-1 0 1,1 1 0,0-1 0,-1 1 0,1 0 0,0-1 0,-1 1-1,1 0 1,0 0 0,-1 0 0,1 0 0,0 1 0,-1-1 0,1 0-1,0 1 1,-1-1 0,1 1 0,-1-1 0,1 1 0,-1 0 0,1 0-1,-1-1 1,1 1 0,-1 0 0,0 0 0,1 1 0,0 0 2,-2-2 0,0 1 0,1 0 0,-1-1 0,1 1 0,-1-1 0,0 1 0,1-1 0,-1 1 0,1-1 0,-1 1 0,1-1 0,0 1 0,-1-1 0,1 0 0,-1 1 0,1-1 0,0 0 0,-1 0 0,1 1 0,0-1 0,-1 0 0,1 0 0,0 0 0,-1 0 0,1 0 0,0 0 0,0 0 0,-1 0 0,1 0 0,0 0 0,-1 0 0,1 0 0,0-1 0,-1 1 0,1 0 0,0 0 0,-1-1 0,1 1 0,-1 0 0,1-1 0,0 1 0,-1-1 0,1 1 0,-1-1 0,1 1 0,-1-1 0,0 1 0,1-1 0,-1 0 0,1 1 0,-1-1 0,0 1 0,0-1 0,1 0 0,-1 1 0,0-1 0,40-77 92,39-179 40,-39 144-87,-39 112-47,-1 1 0,1-1 0,-1 1-1,1-1 1,-1 1 0,1-1 0,0 1 0,-1-1 0,1 1-1,0-1 1,-1 1 0,1 0 0,0-1 0,0 1 0,-1 0-1,1 0 1,0-1 0,0 1 0,-1 0 0,1 0 0,0 0-1,0 0 1,0 0 0,-1 0 0,1 0 0,0 0 0,0 1 0,-1-1-1,1 0 1,0 0 0,0 1 0,-1-1 0,1 0 0,0 1-1,-1-1 1,1 1 0,0-1 0,-1 1 0,1-1 0,0 1-1,-1-1 1,1 1 0,-1 0 0,0-1 0,1 1 0,-1 0-1,1 0 3,4 3-45,2 6 0,27 120 33,-33-127 13,-1-1-1,0-1 1,0 0-1,0 1 0,0-1 1,1 0-1,-1 1 1,0-1-1,1 0 1,-1 1-1,0-1 1,1 0-1,0 0 0,-1 1 1,1-1-1,0 0 1,0 0-1,0 0 1,-1 0-1,1 0 1,0 0-1,0 0 1,0 0-1,1 0 0,-1-1 1,0 1-1,0 0 1,0-1-1,1 1 1,-1-1-1,0 1 1,1-1-1,-1 0 0,0 1 1,1-1-1,-1 0 1,0 0-1,1 0 1,-1 0-1,0 0 1,1 0-1,-1 0 1,0-1-1,1 1 0,64-92 77,16-17 23,-75 102-95,0 0 0,1 1 0,0 0 1,0 1-1,1 0 0,-1 0 0,1 0 0,0 1 0,4-1-5,-11 5-6,-1-1 0,0 1 0,1-1 0,-1 1 0,1 0 0,-1 0 0,0-1 0,1 1 0,-1 0 0,1 0 0,-1 0 0,0 1 0,1-1 0,-1 0 0,1 0 0,-1 1 0,0-1 0,1 1 0,-1-1 0,0 1 0,0 0 0,1-1 0,-1 1 0,0 0 0,0 0 0,0 0 0,0 0 0,0 0 0,0 0 0,0 0 0,0 0 0,0 1 6,2 1-14,0-1 4,-2 0 11,0 0 0,1-1 0,-1 1 0,1-1 0,-1 1 0,1-1 0,0 0 1,-1 0-1,1 1 0,0-1 0,0 0 0,0-1 0,0 1 0,0 0 0,0 0 0,0-1 0,0 0 0,0 1 1,1-1-1,-1 0 0,0 0 0,0 0 0,0 0 0,0 0 0,1-1 0,-1 1 0,0 0 0,1-2-1,10-5-337,0-1-1,0 0 1,-1-1-1,-1 0 1,0-1-1,0-1 1,6-7 337,-1 2-3144,0 1-728</inkml:trace>
  <inkml:trace contextRef="#ctx0" brushRef="#br0" timeOffset="-1300.654">3619 1487 9242,'54'-55'6141,"-51"53"-6055,0 0 1,0 0 0,0 1 0,0-1 0,0 1 0,1 0 0,-1 0 0,1 0 0,-1 0 0,1 1 0,-1-1 0,1 1 0,-1 0 0,1 0 0,-1 0-1,1 1 1,-1-1 0,1 1 0,-1 0 0,1 0 0,-1 0 0,0 0 0,1 1 0,-1-1 0,0 1 0,0 0 0,0 0 0,0 0 0,0 0 0,1 2-87,2 2 54,0 1 0,-1-1 0,0 1 0,-1 0 0,1 1 1,-2-1-1,1 1 0,-1-1 0,0 1 0,0 0 1,-1 0-1,0 0 0,0 1 0,-1-1 0,0 0 1,-1 1-1,0-1 0,0 1 0,-1-1 0,0 0 1,0 0-1,-1 1 0,0-1 0,-1 0 0,1 0 0,-2 0 1,1-1-1,-1 1 0,0-1 0,-3 4-54,-32 55 450,60-79-134,10-2-295,0 1 1,1 2-1,0 1 0,28-5-21,-40 11-39,8 0-567,17-10 621,-34-15-2810,-16 7 492</inkml:trace>
  <inkml:trace contextRef="#ctx0" brushRef="#br0" timeOffset="-931.641">3677 1596 5713,'0'10'2961,"14"-7"-145,8-4-1103,16-10-1017,6-7-304,14-8-80,-6-4-128,1-5-16,-17 3 3425,-1-1-6570,-23 3 3393</inkml:trace>
  <inkml:trace contextRef="#ctx0" brushRef="#br0" timeOffset="-644.41">1592 2045 11538,'-10'1'3465,"-2"-4"680,7 5-3305,7-8-352,4 3-432,10-53-888,15 16-3313</inkml:trace>
  <inkml:trace contextRef="#ctx0" brushRef="#br0" timeOffset="-643.41">1932 1752 11226,'-7'-3'2961,"4"0"840,4 5-3289,5-5-176,6 1-592,4 4-3513,-12-6 1009</inkml:trace>
  <inkml:trace contextRef="#ctx0" brushRef="#br0" timeOffset="1059.99">1542 3967 9626,'-3'0'2881,"3"5"855,2-4-2695,-1-2-297,-2 1-256,11 0-144,-1-12-312,1 9-80,0-5-472,7-1-3249,-2-5 864</inkml:trace>
  <inkml:trace contextRef="#ctx0" brushRef="#br0" timeOffset="1681.208">1554 3256 5265,'5'-70'7123,"-5"69"-7059,1-1-1,-1 1 0,1 0 0,-1-1 0,1 1 0,-1 0 0,1-1 0,0 1 0,0 0 0,0 0 0,0 0 0,0 0 1,0 0-1,0 0 0,0 0 0,0 0 0,0 0 0,1 0 0,-1 1 0,0-1 0,1 0 0,-1 1 0,0-1 0,1 1 1,-1 0-1,1-1 0,-1 1 0,1 0 0,-1 0 0,0 0 0,1 0 0,-1 0 0,1 0 0,-1 0 0,1 0 1,-1 1-1,1-1 0,-1 1 0,0-1 0,1 1 0,-1-1 0,0 1 0,1 0 0,-1 0 0,0 0-63,126 73 727,-86-61-653,0 0 0,1-3 0,1-2-1,0-1 1,0-3 0,0-1 0,9-2-74,-7 1 39,67 4 227,-105-6-151,0 1 0,-1-1 0,1-1 0,0 1 0,-1-1 0,1 0 0,0-1 0,-1 1 0,1-1 0,-1-1 0,0 1 0,0-1 0,0 0 0,0 0 1,0-1-1,0 0 0,-1 0 0,0 0 0,0-1 0,0 0 0,0 0 0,-1 0 0,0 0 0,0-1 0,0 0-115,-4 6 25,0 0-1,1 0 0,-1-1 1,0 1-1,1 0 1,-1-1-1,0 1 0,0 0 1,0-1-1,1 1 1,-1 0-1,0-1 0,0 1 1,0 0-1,0-1 1,0 1-1,1-1 0,-1 1 1,0 0-1,0-1 1,0 1-1,0-1 0,0 1 1,0 0-1,0-1 1,-1 1-1,1-1 0,0 1 1,0 0-1,0-1 1,0 1-1,0-1 0,-1 1 1,1 0-1,0-1 1,0 1-1,-1 0 0,1-1 1,0 1-1,0 0 1,-1 0-1,1-1 0,0 1 1,-1 0-1,1 0 0,0-1 1,-1 1-1,1 0 1,0 0-1,-1 0 0,1 0 1,-1 0-1,1 0 1,0 0-1,-1-1 0,1 1 1,-1 0-1,1 0 1,-1 0-1,1 1 0,0-1 1,-1 0-1,1 0 1,-1 0-1,1 0 0,0 0 1,-1 0-1,1 1 1,0-1-1,-1 0-24,-26 14 538,-85 66-339,99-66-198,0 0 0,1 2 0,1-1 0,1 1 0,0 1 0,1 0 0,1 0 0,0 1 0,1 0 0,1 0 0,1 0 0,1 1 0,-2 12-1,-81 360 25,84-380-22,0 1-1,1-1 1,1 1-1,-1 0 1,2 0-1,0-1 1,0 1-1,1 0 1,1 0-1,0-1 1,0 1-1,1-1 1,0 1-1,1-1 1,4 8-3,-7-18-3,-1 1-1,1 0 1,0 0 0,-1-1 0,1 1 0,0-1 0,0 1 0,0 0-1,0-1 1,1 0 0,-1 1 0,0-1 0,0 0 0,1 1-1,-1-1 1,1 0 0,-1 0 0,1 0 0,0 0 0,-1-1 0,1 1-1,0 0 1,-1-1 0,1 1 0,0-1 0,0 1 0,0-1-1,0 0 1,-1 0 0,1 0 0,0 0 0,0 0 0,0 0-1,0-1 1,-1 1 0,1 0 0,0-1 0,0 0 0,-1 1 0,1-1-1,1-1 4,25-43-5037,-26 14 1370</inkml:trace>
  <inkml:trace contextRef="#ctx0" brushRef="#br0" timeOffset="2374.525">2630 2981 6937,'4'-14'693,"0"0"0,1 0 0,1 1 0,0 0 0,1 0 0,0 0 0,1 1-1,1 0 1,0 1 0,0-1 0,7-5-693,-13 15 46,1 0 1,-1 0-1,1 0 0,-1 0 1,1 0-1,0 1 0,0 0 1,0 0-1,0 0 0,-1 0 1,1 0-1,0 1 0,0 0 1,1 0-1,-1 0 0,0 0 1,0 1-1,0-1 0,-1 1 1,1 0-1,0 0 0,0 1 1,0-1-1,-1 1 0,1 0 1,0 0-1,-1 0 0,0 0 1,0 0-1,1 1 0,-1 0 1,-1-1-1,1 1 0,0 0 1,-1 0-1,1 1 0,-1-1 1,0 1-1,0-1 0,0 1 1,-1-1-1,1 1 0,-1 0 1,0 0-1,0 0 0,0 1-46,-1 11 137,0-1 0,-1 1 0,0 0 0,-1-1 0,-1 1 0,-1-1 0,0 0 0,-4 9-137,5-15 60,-10 27 182,10-29-188,-1-1 1,1 1-1,0 0 0,1 0 1,-1 0-1,2 0 0,-1 0 1,1 0-1,0 1 1,0-1-1,1 1 0,0-1 1,0 0-1,1 1 0,0-1 1,0 0-1,1 1 0,-1-1 1,2 0-1,-1 0 0,3 3-54,-3-6 6,0-1-1,0 0 0,1 0 1,-1 0-1,1-1 0,-1 1 1,1 0-1,0-1 0,0 0 1,0 0-1,1 0 0,-1 0 1,0 0-1,1-1 0,-1 1 1,1-1-1,0 0 0,-1 0 1,1 0-1,0-1 0,-1 1 1,1-1-1,0 0 0,0 0 1,0 0-1,1-1-5,11-3-142,0-1-1,0-1 0,0 0 1,-1-1-1,0 0 1,0-2-1,-1 0 0,0 0 1,-1-1-1,0-1 1,0 0-1,-1-1 0,0 0 1,-1-1 142,27-30-3376,-3 1-218</inkml:trace>
  <inkml:trace contextRef="#ctx0" brushRef="#br0" timeOffset="3229.473">3043 2486 8770,'-49'-2'8658,"251"30"-8586,-30 22-94,-142-41 29,0-2 0,1-1 0,0-1 0,0-2 0,0-1 0,0-2 0,1-1 0,-1-1 0,28-6-7,-47 5 27,1-2 0,0 0 0,-1 0 0,0-1 0,-1 0 0,1-1 0,-1-1 0,0 1 0,-1-2 0,0 0 0,0 0 0,2-3-27,1 1 110,-7 7 337,-14 7 268,-39 20 166,31-16-847,2 2 1,-1-1-1,1 2 1,0 0-1,1 0 1,0 2-1,1-1 1,0 2-1,1-1 1,1 2-1,0-1 1,0 1 0,1 1-1,-3 9-34,10-21 1,-15 20-6,1 0 1,1 1-1,2 1 0,0 0 1,1 1-1,2 0 1,1 1-1,1 0 1,1 1-1,1-1 0,2 1 1,0 1-1,2-1 1,2 12 4,-1-37 1,1 0-1,0 0 1,1 0 0,-1 1 0,0-1 0,1 0 0,-1 0 0,1 0-1,0 0 1,0 0 0,1 0 0,-1 0 0,0-1 0,1 1 0,0 0 0,-1-1-1,1 1 1,0-1 0,1 1 0,-1-1 0,0 0 0,0 0 0,1 0-1,0 0 1,-1-1 0,1 1 0,0 0 0,0-1 0,0 0 0,0 0-1,0 0 1,0 0 0,0 0 0,1-1-1,58-7 658,-46 3-3755</inkml:trace>
  <inkml:trace contextRef="#ctx0" brushRef="#br0" timeOffset="3672.287">3272 3154 8450,'-8'-5'7627,"5"7"-4969,27 12-2466,-22-14-189,0 1 1,1-1 0,-1 0-1,1 0 1,-1 0-1,0 0 1,1 0 0,-1-1-1,0 1 1,1-1-1,-1 1 1,0-1 0,0 0-1,0 0 1,1 0-1,-1 0 1,0 0 0,0 0-1,0-1 1,-1 1-1,1-1 1,0 1 0,0-1-1,-1 0 1,1 0-1,-1 1 1,0-1 0,1 0-1,-1 0 1,1-2-4,0 2 38,0-1 0,0 0 1,0 1-1,0-1 0,0 0 0,0 0 1,-1 0-1,0 0 0,1 0 0,-1-1 1,0 1-1,0 0 0,-1-1 0,1 1 1,-1 0-1,0-1 0,0 1 0,0-1 1,0 1-1,0 0 0,-1-1 0,0 1 1,1 0-1,-1-1 0,0 1 0,-1 0 1,1 0-1,-1 0 0,1 0 0,-1 0 1,0 0-1,0 0 0,0 1 0,0-1 1,-1 1-39,1 2 20,0 0 1,1 0 0,-1 0 0,0 1 0,0-1 0,0 1-1,0 0 1,0-1 0,1 1 0,-1 0 0,0 0-1,1 0 1,-1 0 0,1 0 0,-1 1 0,1-1-1,-1 0 1,1 1 0,0-1 0,0 1 0,0-1-1,0 1 1,0 0 0,0-1 0,0 1 0,0 0-1,1 0 1,-1 0 0,0-1 0,1 1 0,0 0-1,-1 0 1,1 0 0,0 0 0,0 0 0,0 0-1,1 0 1,-1 0 0,0 0 0,1 1-21,27-2-1654,10-13-2047</inkml:trace>
  <inkml:trace contextRef="#ctx0" brushRef="#br0" timeOffset="4528.204">4237 2403 10354,'-12'-13'350,"7"8"-108,0 1 1,0-1-1,0-1 1,1 1-1,-1 0 1,1-1-1,1 0 1,-1 0-1,1 0 1,0 0-1,0-1 1,1 1-1,0-1 1,0 0-1,1 0 1,-1 1-1,2-1 1,-1 0-1,1 0 1,0-6-243,1 3 75,1 0 0,0 0 0,1 0-1,0 1 1,0-1 0,1 1 0,1 0 0,-1 0 0,1 0 0,1 1-1,0-1 1,0 1 0,0 0 0,1 1 0,0 0-75,-4 6-1,-1 0 0,0 1-1,1-1 1,-1 1 0,1-1 0,-1 1 0,1 0 0,-1 0 0,0 0 0,1 0-1,-1 1 1,1-1 0,-1 1 0,0-1 0,1 1 0,-1 0 0,0 0 0,1 0-1,-1 0 1,0 0 0,0 0 0,0 1 0,0-1 0,0 1 0,0 0-1,-1-1 1,1 1 0,0 0 0,-1 0 0,0 0 0,1 0 0,-1 0 0,0 0-1,0 0 1,0 1 0,0-1 0,0 0 0,-1 1 0,1-1 0,-1 1 1,4 6 12,-1 1 1,-1 0-1,0-1 1,0 1-1,-1 0 1,0 0 0,-1 0-1,0 0 1,0 0-1,-1 0 1,0 0-1,-2 4-12,2-9 56,0 0 0,0 0 0,-1 0 0,0-1 0,1 1 0,-2 0 0,1-1 0,0 1 0,-1-1 0,0 0 0,0 0 0,0 0 0,-1 0 0,1-1 0,-1 1 0,0-1 0,0 0 0,0 0 0,0 0-1,-1 0 1,1-1 0,-1 0 0,1 0 0,-1 0 0,-1 0-56,-14 2 567,29-8 26,5 1-583,0 0 0,-1 1 0,1 0-1,0 1 1,1 1 0,-1 0 0,0 1-1,0 1 1,0 0 0,-1 0 0,1 2-1,0 0 1,1 1-10,-9-3-8,0 1-1,-1 0 1,1 0-1,-1 1 1,0-1 0,0 1-1,-1 0 1,1 1-1,-1-1 1,0 1-1,0 0 1,3 4 8,-2-3-7,-2-2 9,-1 0-1,1 0 0,-1 1 1,0-1-1,0 1 0,0 0 1,-1 0-1,1-1 0,-1 1 1,0 0-1,-1 0 1,1 0-1,-1 0 0,0 0 1,0 0-1,-1 0 0,1 0 1,-1 0-1,0 0 1,-1 0-1,0 2-1,-48 92 190,43-87-53,-2-1 0,1 0-1,-2-1 1,1 0 0,-1 0 0,-1-1 0,1-1-1,-2 0 1,1 0 0,-1-1 0,0 0 0,-1-1 0,1-1-1,-1 0 1,-1 0-137,11-4 21,0-1 1,0 1-1,0 0 0,0-1 0,0 0 0,-1 0 0,1 0 1,0 0-1,0 0 0,0-1 0,0 0 0,0 1 1,0-1-1,0 0 0,0 0 0,1-1 0,-1 1 0,0 0 1,1-1-1,-1 0 0,0 0 0,1 0 0,0 0 0,0 0 1,-1 0-1,1 0 0,0-1 0,1 1 0,-1-1 0,0 1 1,1-1-1,-1-1-21,2 1-106,1 0-1,0 0 1,0 0 0,0 0 0,0 0 0,0 0 0,0 0 0,1 0-1,0 0 1,-1 0 0,1 1 0,0-1 0,0 1 0,1-1 0,-1 1-1,0 0 1,1 0 0,-1 0 0,1 0 0,0 0 0,-1 1 0,1-1-1,0 1 1,0 0 0,0 0 0,0 0 0,3-1 106,3-2-838,24-13-3111,4-2-257</inkml:trace>
  <inkml:trace contextRef="#ctx0" brushRef="#br0" timeOffset="7418.828">7 5793 8682,'-6'4'2488,"9"-7"569,12-3-2561,21-11-104,10-2-320,22-16 16,3-2-88,14-7 72,-9 3-72,5-1 72,-19 8-40,-10 4 664,-21 18-3800,-18 15 1503</inkml:trace>
  <inkml:trace contextRef="#ctx0" brushRef="#br0" timeOffset="7629.808">61 5969 8450,'-24'18'2176,"9"-5"713,18-5-2473,20-2-88,15-9-136,21-5 24,6-10-96,20-17 56,-4-7-88,7-8 32,-14 3-80,2 1-208,-20 8-1376,-12 2-1481,-24 6-207</inkml:trace>
  <inkml:trace contextRef="#ctx0" brushRef="#br0" timeOffset="8029.295">767 5202 8538,'5'-41'6540,"-5"40"-6479,1-1-1,0 0 0,0 1 0,0 0 0,0-1 1,1 1-1,-1-1 0,0 1 0,1 0 1,-1 0-1,0 0 0,1 0 0,-1 0 1,1 0-1,0 0 0,-1 1 0,1-1 1,0 0-1,-1 1 0,1 0 0,0-1 1,1 1-61,6 0-6,0 1 1,0 0 0,0 1 0,0 0-1,0 1 1,0 0 0,-1 0 0,1 0 0,-1 1-1,0 1 1,0-1 0,0 1 0,-1 1-1,0-1 1,0 1 0,0 1 0,-1-1 0,1 1-1,-2 0 1,1 0 0,-1 1 0,0 0-1,3 7 6,-3-7 16,0 1-1,-1-1 0,0 0 1,-1 1-1,0 0 0,0 0 1,-1 0-1,0 0 0,-1 0 0,0 1 1,0-1-1,-1 0 0,0 0 1,-1 1-1,0-1 0,0 0 1,-1 0-1,0 0 0,-2 3-15,-108 248 1216,70-147-2164,33-91-2078,8-25 92</inkml:trace>
  <inkml:trace contextRef="#ctx0" brushRef="#br0" timeOffset="9717.135">1887 4784 1584,'-9'-45'7071,"-8"29"-1348,-17 9-2628,-4 13-2336,31-2-767,0 0 1,1 0-1,-1 1 1,1 0-1,0 0 0,0 0 1,1 1-1,-1 0 1,1 0-1,0 0 1,1 1-1,0 0 0,0-1 1,0 2-1,1-1 1,0 0-1,0 1 0,1-1 1,0 1-1,0 0 1,1-1-1,0 7 8,-5 12-8,1 1 0,1 0-1,2 1 1,1-1 0,0 1-1,3-1 1,0 0 0,1 1-1,2-1 1,1-1 0,1 1-1,3 3 9,-10-26 0,1 0-1,0-1 1,0 1 0,0 0-1,0-1 1,1 1 0,-1-1-1,1 0 1,0 1-1,0-1 1,0 0 0,1 0-1,-1 0 1,1-1 0,-1 1-1,1 0 1,0-1-1,0 0 1,0 0 0,0 0-1,1 0 1,-1 0 0,0-1-1,1 1 1,-1-1-1,1 0 1,0 0 0,-1 0-1,1 0 1,0-1-1,-1 0 1,1 0 0,0 0-1,0 0 1,0 0 0,-1-1-1,1 1 1,0-1-1,-1 0 2,9-5 23,-1-1 0,0 0 1,-1-1-1,0 0 1,0 0-1,-1-1 0,0 0 1,0-1-1,-1 0 1,0 0-1,-1-1 1,0 0-1,-1 0 0,0-1 1,3-9-25,1-5 227,-1 0 1,-1-1 0,-1 0 0,-2 0-1,0-1 1,0-24-228,-4 45 76,0 0 0,0-1 0,0 1 0,-1 0 0,0-1 0,0 1 0,-1 0 0,0 0 0,0-1 1,-1 1-1,0 0 0,0 0 0,0 1 0,-1-1 0,0 0 0,-1 1 0,1-1 0,-1 1 0,0 0 0,-1 0 0,0 1 0,0 0 0,0-1 0,0 1 1,-1 1-1,0-1 0,-1 0-76,-63-10 312,68 15-371,0 0 0,-1 0 0,1 0 0,0 0 0,-1 0 1,1 0-1,0 1 0,0-1 0,-1 1 0,1 0 0,0 0 0,0 0 0,0 0 0,-1 0 0,1 0 0,1 0 0,-1 1 0,0-1 0,0 1 1,0-1-1,1 1 0,-1 0 0,1-1 0,-1 1 0,1 0 0,0 0 0,0 0 0,-1 2 59,9 35-5989,5-12 1525</inkml:trace>
  <inkml:trace contextRef="#ctx0" brushRef="#br0" timeOffset="10116.349">2237 4427 7306,'-4'-4'940,"-24"-8"6938,22 30-7041,6 0-722,1 1 0,0 0 0,2-1 1,0 1-1,1-1 0,4 10-115,29 84 13,104 210 234,-138-316-303,-2-5 25,0 0 0,0 0 0,1 0 0,-1 0 0,0 0 0,0 0 0,0 0 0,-1 0 0,1 0 0,0 1 0,0-1 0,-1 0 0,1 1 0,0-1 0,-1 0 1,0 1-1,1-1 0,-1 1 0,0-1 0,1 0 0,-1 1 0,0-1 0,0 1 0,0-1 0,-1 1 0,1-1 0,0 1 0,0-1 0,-1 0 0,1 1 0,-1-1 0,1 1 1,-1-1-1,0 0 0,1 0 0,-1 1 0,0-1 0,0 0 0,0 0 0,0 0 0,0 0 0,0 0 0,0 0 0,-1 0 31,-18-3-3071,-2-3-230</inkml:trace>
  <inkml:trace contextRef="#ctx0" brushRef="#br0" timeOffset="10417.564">2017 4720 7490,'-3'-10'440,"-2"-2"198,1-2 0,0 1-1,1 0 1,1-1 0,0 1-1,0-1 1,1 0 0,1 0 0,1-10-638,4 3 152,1 1 0,0 1 1,2-1-1,0 1 1,1 1-1,1 0 1,0 0-1,2 1 1,0 0-1,0 0 0,2 2 1,0 0-1,7-5-152,-10 9 35,1 2 0,1-1 0,-1 1 0,1 1 1,1 0-1,0 1 0,0 1 0,0 0 0,1 0 0,-1 2 0,8-2-35,-15 4-1,1 1 1,0 0-1,0 0 0,0 1 1,0 0-1,0 0 1,0 1-1,-1 0 0,1 0 1,0 1-1,0 0 0,-1 0 1,1 1-1,-1 0 1,0 0-1,0 0 0,0 1 1,0 1-1,-1-1 1,1 1-1,-1 0 0,4 5 1,-3-3 61,-1 1 0,0 0 0,-1 0 0,0 0-1,0 1 1,-1-1 0,0 1 0,-1 0 0,0 1-1,0-1 1,-1 0 0,0 1 0,-1 0-1,0-1 1,0 1 0,-1 0 0,0-1 0,-1 1-1,0 0 1,-1-1 0,0 1 0,0-1 0,-1 1-1,0-1 1,0 0 0,-1 0 0,-1-1-1,0 1 1,0-1 0,0 0 0,-2 2-61,-3 4 135,0 0 0,-1-1 0,-1-1 0,0 1-1,-1-2 1,0 0 0,-1 0 0,0-1 0,0-1 0,-1 0 0,0-1 0,-1-1 0,0 0 0,0-1 0,0-1 0,-1-1-1,0 0 1,-15 1-135,-10-10 69,41 5-91,0-1-1,1 1 1,-1 0 0,1-1 0,-1 1-1,1 0 1,-1-1 0,1 1-1,0-1 1,-1 1 0,1-1-1,-1 1 1,1-1 0,0 0 0,-1 1-1,1-1 1,0 1 0,0-1-1,-1 1 1,1-1 0,0 0-1,0 1 1,0-1 0,0 0-1,0 1 1,0-1 0,0 0 0,0 1-1,0-1 1,0 0 0,0 1-1,1-1 1,-1 1 0,0-1-1,0 0 1,1 1 0,-1-1 0,0 1-1,1-1 1,-1 1 0,0-1-1,1 1 1,-1-1 0,1 1-1,-1-1 1,1 1 0,-1 0 0,1-1-1,-1 1 1,1 0 0,-1-1-1,1 1 1,0 0 0,-1-1-1,1 1 1,-1 0 0,1 0 0,0 0-1,-1 0 1,1 0 0,0 0-1,-1 0 1,1 0 22,48-19-5184,-15 8 1402</inkml:trace>
  <inkml:trace contextRef="#ctx0" brushRef="#br0" timeOffset="10839.653">2617 4096 4033,'-2'-27'4259,"1"20"1311,24 81-3677,110 456-536,-96-381-592,-34-138 191,-2-23-275,0-10-224,53-202 522,98-216-708,-111 356-269,-43 75-1520,-14 25-2049,4 14-332,2 13-370</inkml:trace>
  <inkml:trace contextRef="#ctx0" brushRef="#br0" timeOffset="11631.873">2934 4410 8826,'4'2'5780,"4"0"-3407,26 10-1886,281 133 363,-229-105-641,-99-46 1216,-20-12-5992,5 5 1171</inkml:trace>
  <inkml:trace contextRef="#ctx0" brushRef="#br0" timeOffset="12837.438">3933 4419 4937,'9'-5'7109,"1"-15"-5175,-6 13-1543,44-125 1868,-40 104-1791,19-67 124,104-496 273,-107 420-641,-24 71 105,0 97-307,0 1 1,0 0-1,0 0 0,0-1 0,-1 1 1,1 0-1,-1 0 0,1 0 0,-1-1 0,0 1 1,0 0-1,0 0 0,0 0 0,0 0 1,0 0-1,0 1 0,-1-1 0,1 0 1,-1 1-1,1-1 0,-1 0 0,0 1 1,0 0-1,1-1 0,-1 1 0,0 0 0,0 0 1,0 0-1,0 0 0,-1 1 0,1-1 1,0 0-1,0 1 0,0 0 0,-1-1 1,1 1-1,0 0 0,0 0 0,0 0 1,-1 0-1,1 1 0,0-1 0,-2 1-22,-17 28 236,10 136-166,15-33-63,6-1 0,21 102-7,2-72 36,13-48-4,-29-81-12,-2-1-76,1 0 0,2-2 0,0 0 0,8 6 56,-26-35-161,0-1-1,0 1 1,0 0-1,0 0 1,1-1-1,-1 1 0,0 0 1,0 0-1,0 0 1,1-1-1,-1 1 1,0 0-1,0 0 1,1 0-1,-1 0 0,0 0 1,1 0-1,-1 0 1,0-1-1,0 1 1,1 0-1,-1 0 1,0 0-1,1 0 0,-1 0 1,0 0-1,0 0 1,1 1 161,-6-24-3750,1-5-167</inkml:trace>
  <inkml:trace contextRef="#ctx0" brushRef="#br0" timeOffset="13328.874">4305 3744 9290,'-6'28'2434,"-1"23"882,13 17-3377,-4-57 309,-1 0-203,1-1 0,1 1 0,-1-1-1,2 0 1,0 1 0,0-2 0,0 1-1,1 0 1,1-1 0,0 0 0,0 0 0,1-1-1,0 0 1,7 7-45,-11-12 16,1 0-1,-1 0 1,1 0-1,0 0 1,0-1 0,0 0-1,0 0 1,1 0-1,-1 0 1,1 0 0,-1-1-1,1 0 1,0 0-1,-1 0 1,1-1 0,0 1-1,0-1 1,-1 0-1,1-1 1,0 1 0,-1-1-1,1 0 1,0 0-1,-1 0 1,1-1 0,-1 0-1,1 1 1,-1-2-1,0 1 1,0 0 0,0-1-1,0 0 1,0 0-1,-1 0 1,1 0 0,0-2-16,5-5 39,0 0 1,-1-1 0,0 0 0,-1 0 0,0-1 0,-1 1 0,0-2 0,-1 1 0,0-1-1,-1 1 1,0-1 0,0-8-40,2 15-43,2 23 11,-8-17 34,42 82 17,-41-80-17,0 0 1,0-1 0,0 1-1,0 0 1,0-1 0,0 1-1,1-1 1,-1 1 0,0-1-1,1 0 1,-1 1 0,1-1-1,-1 0 1,1 0 0,0 0-1,0 0 1,-1 0 0,1-1-1,0 1 1,0-1 0,0 1-1,0-1 1,0 1 0,-1-1-1,1 0 1,0 0 0,0 0-1,0 0 1,0 0 0,0-1-1,0 1 1,0 0 0,0-1-1,0 0 1,-1 1 0,1-1-1,0 0 1,0 0 0,-1 0-1,1 0 1,0 0 0,0-1-3,6-4 39,1-2 0,-1 1 0,0-1 0,-1 0 0,0-1 0,0 0 0,0 0 0,-2 0 0,1-1 0,-1 0 0,2-6-39,-6 16 11,-1-1 0,0 1 0,1-1 0,-1 1 0,0-1 0,1 1 0,-1-1 0,0 1 0,0-1 1,0 0-1,0 1 0,1-1 0,-1 1 0,0-1 0,0 0 0,0 1 0,0-1 0,0 0 0,0 1 0,0-1 0,-1 1 0,1-1 0,0 0 0,0 1 0,0-1 0,-1 1 0,1-1 0,0 1 0,-1-1 1,1 1-1,0-1 0,-1 1 0,1-1 0,-1 1 0,1-1 0,0 1 0,-1-1 0,1 1 0,-1 0 0,0-1 0,1 1 0,-1 0 0,1 0 0,-1-1 0,1 1 0,-1 0 0,0 0 0,1 0 0,-1 0 0,1 0 1,-1 0-1,0 0 0,1 0 0,-1 0 0,0 0 0,1 0-11,-33 14 569,24-1-65,19-29-368,30-115 138,2-3-370,5 3 1,7-1 95,-51 125-180,1-24-4457,-14 19 972</inkml:trace>
  <inkml:trace contextRef="#ctx0" brushRef="#br0" timeOffset="13666.753">4536 3312 10514,'-8'-2'3057,"7"-4"696,10-1-2857,8-1-312,-1 2-568,40-15-344,2 4 2913</inkml:trace>
  <inkml:trace contextRef="#ctx0" brushRef="#br0" timeOffset="14252.242">2415 5671 10266,'-2'9'2185,"5"19"943,5 11-3032,2 16-80,4 4-16,4 6 32,4-6 24,0-3 16,1-13-16,-3-4 32,-5-8-8,-4-13-312,-10-11-208,-8-2-2768,-10-5 503</inkml:trace>
  <inkml:trace contextRef="#ctx0" brushRef="#br0" timeOffset="14730.613">2067 5843 9426,'5'-10'5601,"1"1"-5193,20-21-160,15-9-160,24-19-64,8-4 8,7-2 16,-6 12 8,5 10 8,-16 12 0,-3 16-112,-20 11-344,-7 14-2824,-24 7 735</inkml:trace>
  <inkml:trace contextRef="#ctx0" brushRef="#br0" timeOffset="14731.613">2269 6069 9834,'8'-8'2081,"10"-7"1023,5-2-2832,10-9 88,2-5 32,9-12 25,-2 5-97,5-3-64,-1 8-168,1 4 64,-8 15-352,-2 2-3225,-5 3 1056</inkml:trace>
  <inkml:trace contextRef="#ctx0" brushRef="#br0" timeOffset="15009.529">2788 5744 5617,'-2'14'723,"0"1"0,2-1 0,-1 1 0,2-1 0,0 1 1,0-1-1,2 0 0,0 0 0,0 1 0,2 2-723,-2-11 65,-1 0 1,1 0 0,0 0-1,0 0 1,0 0 0,1 0-1,0-1 1,0 0 0,0 0-1,1 0 1,0 0 0,0-1-1,0 1 1,0-1 0,1-1-1,0 1 1,0-1 0,0 0-1,0 0 1,0-1 0,0 1-1,7 0-65,-9-2 35,0-1 0,0 0 0,1 1 0,-1-1 0,0-1 0,0 1-1,1-1 1,-1 0 0,0 0 0,0 0 0,0 0 0,0-1 0,0 1-1,0-1 1,0 0 0,-1 0 0,1-1 0,-1 1 0,1-1 0,-1 0-1,0 0 1,0 0 0,0 0 0,-1 0 0,1-1 0,-1 1 0,1-1-1,-1 1 1,0-1 0,-1 0 0,1 0-35,40-127 922,-37 112-786,-2-1-1,0 1 0,-2-1 0,0 1 0,-1-1 0,-1 1 0,-1-1 0,-4-19-135,6 40 13,0 0 1,0 0-1,-1-1 1,1 1-1,0 0 1,-1-1-1,1 1 1,-1 0-1,1-1 1,-1 1-1,1-1 1,-1 1-1,1 0 1,-1-1-1,0 1 1,1-1-1,-1 0 1,0 1-1,1-1 1,-1 0-1,0 1 1,0-1-1,1 0 1,-1 0-1,0 1 1,0-1 0,0 0-1,1 0 1,-1 0-1,0 0 1,0 0-1,0 0 1,1 0-1,-1-1 1,0 1-1,0 0 1,1 0-1,-1-1 1,0 1-1,0 0 1,1-1-1,-1 1 1,0 0-1,1-1 1,-1 1-1,1-1 1,-1 0-1,0 1 1,1-1-1,-1 1 1,1-1-1,-1 0 1,1 1-1,0-1 1,-1 0-1,1 1 1,0-1-1,-1 0 1,1 0-1,0 1 1,0-2-14,-19 112 223,19-110-223,0 0 1,1 0 0,-1 0-1,0 0 1,0 0 0,0 0-1,1 0 1,-1 0 0,0 0-1,0 0 1,0 0 0,1 0-1,-1 0 1,0 0 0,0 0-1,0 0 1,1 0 0,-1 0-1,0 0 1,0 0 0,0 0-1,0 0 1,1 0-1,-1 0 1,0 0 0,0 1-1,0-1 1,0 0 0,1 0-1,-1 0 1,0 0 0,0 0-1,0 1 1,0-1 0,0 0-1,0 0 1,0 0 0,0 1-1,1-1 1,-1 0 0,0 0-1,0 0 1,0 1 0,0-1-1,0 0 1,0 0 0,0 0-1,0 1 1,0-1 0,0 0-1,0 0 1,0 0-1,8-17 323,1-26-1902,-6 19 21</inkml:trace>
  <inkml:trace contextRef="#ctx0" brushRef="#br0" timeOffset="16415.603">3201 5542 8170,'1'-3'5793,"2"20"-4399,2 3-1050,100 297 426,-74-235-681,-6-3-61,-3 1 1,9 72-29,-26-125 20,-2-13 65,2 15-677,-12-50-283,7 20 870,-60-207-531,10-2 0,-22-199 536,67 187 397,6 207-298,0 1 0,1 0 0,0-1-1,2 1 1,-1 0 0,2 0 0,-1 1 0,2-1 0,6-11-99,-12 24 6,0 1 0,0-1 0,0 0 0,0 0 0,1 0 0,-1 0 0,0 1 0,0-1 1,1 0-1,-1 0 0,1 0 0,-1 1 0,0-1 0,1 0 0,-1 1 0,1-1 0,0 0 0,-1 1 1,1-1-1,0 1 0,-1-1 0,1 1 0,0-1 0,-1 1 0,1-1 0,0 1 0,0 0 0,-1-1 1,1 1-1,0 0 0,0 0 0,0 0 0,0 0 0,-1-1 0,1 1 0,0 0 0,0 0 0,0 1 1,0-1-1,0 0 0,-1 0 0,1 0 0,0 1 0,0-1 0,0 0 0,-1 1 0,1-1 0,0 0 1,0 1-1,-1-1 0,1 1 0,0-1 0,-1 1 0,1 0 0,-1-1 0,1 1 0,-1 0 0,1-1 1,-1 1-1,1 0 0,-1-1 0,1 1 0,-1 0 0,0 0 0,0 0 0,1-1 0,-1 1 0,0 1-6,4 19 41,-1 0 0,-1 0-1,0 1 1,-2-1-1,-1 1 1,0-1-1,-2 1 1,0-1 0,-2 0-41,4-11 45,-30 147 879,31-156-917,0-1-1,-1 0 0,1 1 0,0 0 0,0-1 0,-1 1 0,1-1 1,0 1-1,0-1 0,0 1 0,0-1 0,0 1 0,0 0 1,0-1-1,0 1 0,0-1 0,0 1 0,0-1 0,0 1 0,0 0 1,0-1-1,0 1 0,1-1 0,-1 1 0,0-1 0,0 1 1,1-1-1,-1 1 0,0-1 0,1 1 0,-1-1 0,0 1 0,1-1 1,-1 0-1,1 1 0,-1-1 0,1 0 0,-1 1 0,1-1 1,-1 0-1,1 0 0,-1 1 0,1-1 0,-1 0 0,1 0 0,-1 0 1,1 0-1,0 0 0,0 0-6,26-14 89,-27 14-89,36-25 47,-15 9-4,0 1 0,1 2 0,0 0 0,23-9-43,-41 21-11,1-1 1,-1 1-1,0 0 1,0 0-1,1 0 1,-1 1-1,1-1 1,-1 1-1,0 0 0,1 0 1,-1 1-1,1-1 1,-1 1-1,0 0 1,1 0-1,-1 1 1,0-1-1,0 1 1,0 0-1,0 0 1,0 0-1,-1 0 1,1 1-1,0 0 0,-1-1 1,0 1-1,0 1 1,0-1-1,0 0 1,0 1-1,-1-1 1,1 1-1,-1 0 1,0 0-1,0 0 1,0 0-1,-1 0 0,0 0 1,0 1-1,1 0 11,1 6 86,0 0 0,-1 0 0,0 0-1,-1 0 1,0 0 0,-1 0 0,0 0-1,-1 0 1,0 1 0,-1-1 0,0 0-1,0-1 1,-1 1 0,-1 0-1,0-1 1,0 1 0,-1-1 0,0-1-1,-1 1 1,0-1 0,-1 1 0,0-2-1,0 1 1,-3 1-86,4-6 83,-1 0 0,0-1 0,-1 0 0,1 0 0,0 0 0,-1-1 0,0 0 0,1-1 0,-1 0 0,0 0 0,0 0 0,0-1 0,0 0 0,1-1 0,-1 0 0,0 0 0,0-1 0,1 1 0,-1-2 0,1 1 0,-1-1 0,1 0 0,0-1 0,0 0 0,0 0 0,1 0 0,-5-4-83,11 7-183,-1 0 1,0 1 0,1-1-1,-1 0 1,1 0 0,-1 0 0,1 1-1,0-1 1,-1 0 0,1 0-1,0 0 1,-1 0 0,1 0-1,0 0 1,0 0 0,0 0 0,0 0-1,0 0 1,0 0 0,0 0-1,0 0 1,0 1 0,1-1-1,-1 0 1,0 0 0,1 0 0,-1 0-1,0 0 1,1 0 0,-1 0-1,1 1 1,0-1 0,-1 0-1,1 0 1,-1 1 0,1-1 0,0 0-1,0 1 1,-1-1 0,1 1-1,0-1 1,0 1 0,0-1-1,0 1 1,0 0 0,-1-1 0,1 1-1,0 0 1,0 0 0,0 0-1,0 0 1,0-1 0,1 1 182,8-6-1417,25-17-4188</inkml:trace>
  <inkml:trace contextRef="#ctx0" brushRef="#br0" timeOffset="16793.428">3627 4937 10770,'0'-1'131,"-1"1"0,1-1 0,-1 1 0,1-1 0,-1 1 0,1-1 0,-1 1 0,1 0 0,-1-1 0,1 1 0,-1 0 0,0-1 0,1 1 0,-1 0-1,1 0 1,-1 0 0,0-1 0,1 1 0,-1 0 0,0 0 0,1 0 0,-1 0 0,0 0 0,1 0 0,-1 0 0,0 1 0,1-1 0,-1 0 0,0 0 0,1 0 0,-1 1-1,1-1 1,-1 0 0,1 0 0,-1 1 0,0-1 0,1 1 0,-1-1 0,1 1 0,-1-1 0,1 0 0,0 1 0,-1 0 0,1-1 0,-1 1-131,-7 24 1006,3 16-911,3-1-1,1 1 1,2-1 0,2 1 0,1-1-1,7 25-94,-9-53 23,-2-5-8,1-1 0,-1 0 1,1 0-1,0 0 0,1 0 0,-1 0 0,1 0 1,0 0-1,1 0 0,-1 0 0,1-1 0,1 0 1,-1 1-1,1-1 0,-1 0 0,1-1 0,1 1 1,-1-1-1,1 0 0,4 4-15,-5-9 12,0 1 0,0 0 1,0-1-1,0 0 0,0 0 0,0 0 0,-1 0 1,1-1-1,0 1 0,0-1 0,-1 0 0,1 0 1,-1-1-1,0 1 0,0-1 0,0 1 0,0-1 1,0 0-1,0 0 0,-1 0 0,1-2-12,12-9 49,-12 11-55,-1-1 0,1 1 0,1 0-1,-1 0 1,0 0 0,1 0 0,-1 0-1,1 1 1,0 0 0,0 0 0,0 0-1,0 0 1,0 0 0,0 1-1,1 0 1,-1 0 0,0 0 0,1 0-1,-1 1 1,1 0 0,-1 0 0,0 0-1,1 0 1,-1 1 0,1 0 0,-1-1-1,0 2 1,1-1 0,-1 0 0,0 1-1,0 0 1,0 0 0,0 0 0,0 0-1,-1 1 1,1 0 6,-1 1-4,1 0 0,-2 0 1,1 1-1,0-1 0,-1 1 0,0 0 0,0 0 1,0-1-1,-1 1 0,1 1 0,-1-1 0,0 0 1,-1 0-1,1 0 0,-1 0 0,0 0 0,-1 1 1,1-1-1,-1 0 0,0 0 0,0 0 0,0 0 1,-1 0-1,0 0 0,0 0 0,0-1 0,-3 4 4,0 3 147,-1-2 0,-1 1-1,0-1 1,0 0 0,0 0 0,-2-1-1,1 0 1,-1 0 0,0-1-1,0 0 1,-1-1 0,0 0-147,-57 12 939,65-17-971,0-1 1,0 0 0,0 0 0,0-1 0,0 1 0,0 0 0,0-1 0,1 1 0,-1-1 0,0 1 0,0-1 0,0 0 0,0 0 0,0 0 0,1 0 0,-1 0 0,0 0 0,1-1 0,-1 1 0,1 0 0,0-1 0,-1 1 0,1-1 0,0 1 0,0-1 0,0 0 0,0 0 0,0 0-1,0 1 1,0-1 0,1 0 0,-1 0 0,1 0 31,9-27-2117,7 15 213</inkml:trace>
  <inkml:trace contextRef="#ctx0" brushRef="#br0" timeOffset="17153.583">4026 5105 8994,'-56'104'5921,"52"-93"-5759,0 1 1,1 0-1,0 1 1,1-1-1,0 0 0,1 1 1,1-1-1,0 1 0,0 0 1,1-1-1,1 0 1,3 12-163,-5-22 17,0 0 0,1 1 0,-1-1 0,1 0 1,0 0-1,0 0 0,0 0 0,0 0 0,0 0 1,0 0-1,0 0 0,1 0 0,-1 0 0,1 0 1,-1-1-1,1 1 0,0-1 0,-1 1 0,1-1 1,0 0-1,0 1 0,0-1 0,0 0 0,0 0 1,0-1-1,1 1 0,-1 0 0,0-1 0,0 1 1,1-1-1,-1 0 0,0 0 0,0 1 0,1-2 1,-1 1-1,0 0 0,0 0 0,1-1 0,-1 1 1,0-1-1,0 0 0,0 0 0,1 1 0,-1-2 1,0 1-1,0 0 0,-1 0 0,2-1-17,6-7 43,0 0-1,-1 0 1,0-1-1,-1-1 1,0 1-1,0-1 1,-1 0-1,0 0 1,-1-1-1,-1 0 1,0 0-1,0 0 1,-1 0 0,-1 0-1,0-1 1,-1 1-1,0-1 1,-1-12-43,-5-25 81,-2 86-152,6-15 72,1 0-1,1 0 0,1 0 1,1 0-1,1 0 0,0-1 1,2 1-1,6 14 0,-12-34-4,1 1 1,-1-1-1,1 1 0,0-1 1,0 0-1,0 1 0,0-1 1,0 0-1,0 0 0,0 1 1,0-1-1,0 0 0,0 0 1,1 0-1,-1 0 0,0 0 0,1-1 1,-1 1-1,1 0 0,-1-1 1,1 1-1,-1-1 0,1 1 1,-1-1-1,1 0 0,-1 1 1,1-1-1,0 0 0,-1 0 1,1 0-1,0 0 0,-1-1 1,1 1-1,0-1 4,2 0-116,-1-1 0,0 0 0,0 0 1,0 0-1,0 0 0,0 0 0,0-1 0,0 0 0,-1 1 0,1-1 0,-1 0 1,0 0-1,0 0 0,0 0 0,0-1 116,22-45-3157,0-12-225</inkml:trace>
  <inkml:trace contextRef="#ctx0" brushRef="#br0" timeOffset="17472.218">4334 4733 9962,'-22'149'5430,"22"-4"-3673,21-58-920,-20-84-816,0 0-1,1-1 0,-1 1 1,1 0-1,0 0 0,0-1 0,0 1 1,0-1-1,0 0 0,1 0 1,-1 1-1,1-1 0,-1-1 0,1 1 1,0 0-1,-1-1 0,1 1 1,0-1-1,0 0 0,0 0 0,0 0 1,1 0-1,-1-1 0,3 1-20,-1-2 11,1-1 1,-1 1-1,0-1 0,1 0 0,-1-1 0,0 1 0,0-1 0,0 0 0,-1 0 1,1-1-1,-1 1 0,0-1 0,0 0 0,0 0 0,0 0 0,-1-1 0,1 1 1,-1-1-1,-1 0 0,1 0 0,0 0 0,-1 0 0,0 0 0,-1-1 1,1 1-1,0-5-11,6-22 41,-2 0 0,-1 0 0,-1 0 1,-2 0-1,-1-1 0,-2 1 0,-1-1 0,-1 1 1,-2 0-1,-2-3-41,0 11-8,7 24 6,0 0 0,1 0 0,-1 1 0,0-1 0,0 0 0,0 0 0,0 1 0,0-1 0,0 0 0,0 0 0,0 1 0,0-1 0,0 0 0,0 0 0,0 0 0,0 1 0,0-1 0,0 0 0,0 0 0,-1 1 0,1-1 0,0 0 0,0 0 0,0 0 0,0 1 0,0-1 0,0 0 0,-1 0 0,1 0 0,0 1 0,0-1 0,0 0 0,0 0 0,-1 0 0,1 0 0,0 0 0,0 0 0,0 1 0,-1-1 0,1 0 0,0 0 1,0 0-1,-1 0 0,1 0 0,0 0 0,0 0 0,-1 0 0,1 0 2,0 1-7,-3 42 41,3 0 0,1 0-1,2 0 1,2 0-1,5 20-33,-6-50 104,-1 0-1,2 0 0,0-1 0,0 1 0,1-1 0,1 0 0,0-1 0,1 1 0,0-1-103,43 27-982,-47-37 549,0 0 0,0 0 0,0 0-1,0 0 1,0-1 0,0 0 0,0 0 0,1 0 0,-1 0 0,0 0 0,0-1 0,0 0 0,0 0 0,4-1 433,28-13-4442</inkml:trace>
  <inkml:trace contextRef="#ctx0" brushRef="#br0" timeOffset="17932.681">4820 4853 4393,'-21'-43'10260,"-23"-9"-6626,43 51-3603,0 0 1,1 1 0,-1-1-1,0 0 1,0 1 0,0-1-1,1 1 1,-1-1 0,0 1-1,0-1 1,0 1 0,0-1-1,0 1 1,0 0 0,0-1-1,0 1 1,0 0 0,0 0-1,0 0 1,0 0 0,0 0-1,0 0 1,0 0 0,0 0-1,0 0 1,0 1 0,0-1-1,0 0 1,0 1 0,0-1-1,0 1 1,0-1 0,0 1-1,0-1 1,1 1 0,-1-1-1,0 1 1,0 0 0,1 0-1,-1-1 1,0 1 0,1 0-1,-1 0 1,1 0 0,-1 0-32,-14 48 278,14 39-45,1-87-233,0-1 0,0 1 0,0-1 0,1 1 0,-1 0 0,0-1 0,0 1 0,1-1 0,-1 1 0,0-1 0,1 1 0,-1-1 0,0 1 0,1-1 0,-1 0 0,1 1 0,-1-1 0,1 1 0,-1-1 0,1 0 0,-1 1 0,1-1 0,-1 0 0,1 0 0,-1 0 0,1 1 1,0-1-1,-1 0 0,1 0 0,-1 0 0,1 0 0,0 0 0,-1 0 0,1 0 0,-1 0 0,1 0 0,0 0 0,-1 0 0,1 0 0,-1-1 0,1 1 0,-1 0 0,1 0 0,-1-1 0,1 1 0,-1 0 0,1-1 0,-1 1 0,1 0 0,-1-1 0,1 1 0,-1-1 0,30-24 2,-26 22 2,1-4-67,0 0-1,1 1 1,0-1 0,0 2 0,1-1 0,0 1 0,-1 0 0,2 0 0,-1 0-1,1 1 1,-1 1 0,1-1 0,0 1 0,1 0 0,-1 1 0,0 0 0,1 0-1,-1 1 1,1 0 0,-1 1 0,1 0 0,0 0 0,-1 1 0,1 0 0,-1 0-1,1 1 1,5 2 63,-11-3-27,0 0-1,0 1 0,-1 0 1,1 0-1,0 0 0,-1 0 0,1 0 1,-1 0-1,0 1 0,1-1 1,-1 1-1,-1-1 0,1 1 1,0 0-1,-1 0 0,1 0 1,-1 0-1,0 0 0,0 0 1,0 0-1,0 0 0,0 1 0,-1-1 1,0 0-1,1 1 0,-1-1 1,-1 0-1,1 0 0,0 1 1,-1 1 27,-1 2 92,0 0 1,0 0 0,0-1 0,-1 1-1,0 0 1,-1-1 0,1 0-1,-1 0 1,0 0 0,-1 0 0,0-1-1,1 0 1,-5 4-93,5-5 25,0 0 0,0 0 0,0 0 0,-1-1-1,1 1 1,-1-1 0,0 0 0,1 0 0,-2-1 0,1 0 0,0 0 0,0 0-1,-1 0 1,1-1 0,-1 0 0,1 0 0,-1 0 0,1-1 0,-1 0 0,1 0-1,-1 0 1,0-1 0,1 0 0,-1 0 0,1 0 0,-5-2-25,9 2-194,-1 1 1,1-1-1,0 0 1,0 1-1,0-1 0,0 0 1,1 0-1,-1 0 1,0 0-1,0 1 1,0-1-1,1-1 1,-1 1-1,0 0 0,1 0 1,-1 0-1,1 0 1,-1 0-1,1 0 1,0-1-1,0 1 0,-1 0 1,1 0-1,0-1 1,0 1-1,0 0 1,0 0-1,0-2 194,9-11-4197</inkml:trace>
  <inkml:trace contextRef="#ctx0" brushRef="#br0" timeOffset="18768.467">5134 4527 8394,'-61'16'3991,"58"-14"-3944,0-1 1,0 1 0,0 1 0,0-1 0,0 0 0,1 1 0,-1-1 0,1 1 0,0 0 0,0 0 0,0 0 0,0 0 0,0 0 0,1 0 0,-1 0 0,1 1 0,0-1 0,0 0 0,0 1 0,0-1 0,1 1 0,-1 0 0,1-1 0,0 1 0,0 1-48,4 18 776,-1-17-491,2-10 161,-4-9 216,3 16-527,-3-1-121,-1-2 60,0 0-1,0 0 1,0-1-1,0 1 1,0 0-1,-1 0 1,1 0-1,0 0 1,0 0-1,0-1 1,0 1-1,0 0 1,0 0-1,0 0 1,0 0-1,0-1 1,0 1-1,0 0 1,0 0-1,0 0 1,0-1-1,0 1 1,0 0-1,0 0 1,0 0-1,0 0 1,0-1-1,0 1 1,0 0 0,0 0-1,0 0 1,0 0-1,0-1 1,0 1-1,0 0 1,0 0-1,0 0 1,1 0-1,-1 0 1,0-1-74,-21 5 1444,17 5-1431,-1-1 0,1 1 1,1 0-1,0 0 0,0 0 0,1 1 0,0-1 1,0 1-1,1-1 0,1 1 0,0 0 0,0-1 1,0 1-1,1-1 0,1 1 0,0-1 0,0 1 1,1-1-1,0 0 0,3 7-13,-4-13 3,-1 0 1,0 0-1,1 0 1,0-1-1,0 1 0,0-1 1,0 1-1,0-1 0,0 0 1,1 1-1,-1-1 1,1 0-1,-1-1 0,1 1 1,0 0-1,0-1 0,0 0 1,0 1-1,0-1 0,0 0 1,0-1-1,0 1 1,0 0-1,0-1 0,1 0 1,-1 0-1,0 0 0,0 0 1,0 0-1,1-1 1,-1 1-1,0-1 0,0 0 1,0 0-1,0 0 0,3-2-3,4-2 11,1 0-1,-1-2 1,-1 1-1,1-1 1,-1 0-1,0-1 1,-1 0-1,0-1 1,0 1-1,0-1 1,-2-1-1,1 0 1,-1 0-1,4-8-10,1-5 24,-1-1 1,-1 0-1,-1 0 0,-1-1 0,-1 0 0,0-7-24,1-14 22,-2-1-1,-2 0 0,-2 0 0,-3 0 0,-1 0 0,-2 0 1,-10-38-22,-10 28-24,25 55 20,-1 1 1,0 0-1,0 0 1,0 0 0,0 0-1,0 1 1,0-1-1,0 0 1,0 0-1,0 1 1,0-1 0,0 0-1,0 1 1,-1-1-1,1 1 1,0-1-1,0 1 1,-1 0 0,1 0-1,0 0 1,-1-1-1,1 1 1,0 0-1,0 0 1,-1 1 0,1-1-1,0 0 1,-1 0-1,1 1 1,0-1-1,0 1 1,-1-1 0,1 1-1,0-1 1,0 1-1,0 0 1,0-1-1,0 1 1,0 0 0,0 0-1,0 0 1,0 0-1,0 0 1,0 1 3,-10 11-19,2 2 1,-1-1 0,2 1-1,0 1 1,1-1 0,0 1-1,1 0 1,-3 17 18,-21 117 40,28-143-34,1 0 0,-1 0 0,1 0 0,0 0 0,1 0 0,-1 0 0,2 0 0,-1 0 0,1 0 0,0 0 0,0 0 0,1 0 0,0 0 0,0 0 0,0 0 0,1-1 0,0 1 0,1-1 0,-1 0 0,1 0 0,3 3-7,-3-8 2,-1 0-1,1-1 0,0 1 0,-1-1 0,1 0 0,0 0 0,-1 0 0,1-1 0,0 1 0,-1-1 0,1 0 0,-1 0 0,1 0 0,-1 0 0,1-1 0,-1 1 0,0-1 0,0 0 0,0 0 0,0 0 0,0-1 0,0 1 0,0-1 0,-1 1 0,1-1 0,0-1 0,-3 4 1,17-16 22,-14 12-19,0 1 1,0-1-1,0 1 0,0 0 0,1 0 0,0 0 1,-1 1-1,1-1 0,0 1 0,0 0 0,0 0 1,0 0-1,1 1 0,-1-1 0,0 1 0,2 0-4,20 29-94,-25-25 88,40 129-3,-41-131-13,0 0 0,0-1-1,0 1 1,0-1 0,0 1 0,0 0-1,0-1 1,0 1 0,0-1 0,1 1-1,-1 0 1,0-1 0,0 1 0,1-1 0,-1 1-1,1-1 1,-1 1 0,0-1 0,1 1-1,-1-1 1,1 1 0,-1-1 0,1 0-1,-1 1 1,1-1 0,-1 0 0,1 1-1,-1-1 1,1 0 0,-1 0 0,1 1-1,0-1 1,-1 0 0,1 0 0,0 0-1,-1 0 1,1 0 0,-1 0 0,1 0-1,0 0 1,-1 0 0,1 0 0,-1 0 0,1-1-1,0 1 1,-1 0 0,1 0 0,-1 0-1,1-1 1,-1 1 0,1 0 0,0-1-1,-1 1 1,0-1 0,1 1 0,-1 0-1,1-1 23,21-34-3670,-19 28 2855,18-36-3177</inkml:trace>
  <inkml:trace contextRef="#ctx0" brushRef="#br0" timeOffset="19531.451">5642 4186 8274,'-11'-21'6403,"-6"18"-3963,-17 31-1466,24-11-854,1 0 0,0 0 0,2 1 1,0 0-1,1 1 0,0-1 0,2 1 1,0 1-1,2-1 0,0 0 0,0 15-120,9 13 393,-7-46-384,0 0 0,0 1 0,1-1 0,-1 0 1,1 0-1,-1 0 0,1 0 0,-1 0 0,1 0 0,-1 0 0,1 0 1,0 0-1,-1 0 0,1 0 0,0-1 0,0 1 0,0 0 1,0 0-1,0-1 0,0 1 0,0-1 0,0 1 0,0-1 1,0 1-1,0-1 0,0 1 0,0-1 0,0 0 0,1 0 1,-1 0-1,0 1 0,0-1 0,0 0 0,0 0 0,1-1 1,-1 1-1,0 0 0,0 0 0,1-1-9,5-3 12,-1 0 1,1 0-1,-1-1 0,1 0 1,-1 0-1,-1-1 1,1 0-1,-1 0 0,0 0 1,0 0-1,-1-1 0,0 0-12,-2 5 5,10-16 13,0 0 0,-1-1 0,-1 0 0,-1 0 0,-1-1 0,-1 0 0,0-1-1,-1 1 1,-2-1 0,0 0 0,-1-1 0,-1-7-18,-8 8-154,-5 38-33,4 5 175,1 1 0,1 0 0,1 0 0,1 0 0,1 0 1,1 0-1,1 1 0,1-1 0,3 12 12,-3-32 6,-1 0 1,1 0-1,1 0 1,-1 0-1,0 0 1,1 0-1,-1 0 1,1-1-1,0 1 1,0-1-1,0 1 1,0-1-1,0 0 1,1 0-1,-1 0 1,1 0-1,-1 0 0,1 0 1,0-1-1,-1 1 1,1-1-1,0 0 1,0 0-1,0 0 1,0 0-1,0 0 1,0-1-1,1 1 1,-1-1-1,0 0 1,0 0-1,0 0 1,0 0-1,0-1 1,1 0-1,-1 1 1,0-1-1,0 0 0,0 0 1,0 0-1,-1-1 1,1 1-1,0-1 1,0 0-1,-1 1 1,1-1-1,-1 0 1,2-3-7,8-4 24,-1-2 0,-1 0 0,0 0 0,0-1 0,-1 0 0,-1-1 0,0 0 0,0 0 0,-2-1 0,1 0 0,-2 0 1,0 0-1,-1-1 0,0 0 0,-1 0 0,-1 0 0,0 0 0,-1 0 0,0 0 0,-2 0 0,-1-13-24,-7-13 44,9 40-44,0 1 0,0-1 0,0 0-1,0 0 1,-1 1 0,1-1-1,0 0 1,0 1 0,-1-1-1,1 0 1,0 1 0,-1-1-1,1 1 1,-1-1 0,1 0 0,-1 1-1,1-1 1,-1 1 0,1-1-1,-1 1 1,0 0 0,1-1-1,-1 1 1,0-1 0,1 1 0,-1 0-1,0 0 1,1-1 0,-1 1-1,0 0 1,0 0 0,1 0-1,-1 0 1,0 0 0,0 0 0,1 0-1,-1 0 1,0 0 0,0 0-1,1 0 1,-1 1 0,0-1-1,1 0 1,-1 0 0,0 1 0,-16 35-54,14-29 65,1 0 0,1 0-1,-1 0 1,1 0-1,0 0 1,1 1 0,-1-1-1,1 0 1,1 1-1,0-1 1,0 0 0,0 0-1,1 1 1,0-1 0,0 0-1,1-1 1,-1 1-1,2 0 1,-1-1 0,2 2-11,-5-7 2,1 0 0,-1-1 0,1 1 0,-1 0 0,1-1 0,-1 1 0,1-1 0,-1 1 0,1-1 0,0 1 0,-1-1 0,1 0 0,0 1 0,-1-1 0,1 0 1,0 1-1,0-1 0,-1 0 0,1 0 0,0 0 0,0 0 0,-1 0 0,1 0 0,0 0 0,0 0 0,-1 0 0,1 0 0,0 0 0,0 0 0,-1 0 0,1-1 1,0 1-1,-1 0 0,1 0 0,0-1 0,-1 1 0,1-1 0,0 1 0,-1 0 0,1-1 0,-1 1 0,1-1 0,0 0 0,-1 1 0,0-1 0,1 1 0,-1-1 1,1 0-1,-1 1 0,0-1 0,1 0 0,-1 0-2,11-44 148,-10 35-106,-1 10-43,0 0 0,1 0 0,-1 0 0,0 0 0,0 0 0,0 0 0,0 0 0,1 0 0,-1 0 0,0 0 0,0 0 0,0 0 1,0 0-1,1 0 0,-1 0 0,0 0 0,0 0 0,0 0 0,0 0 0,0 0 0,1-1 0,-1 1 0,0 0 0,0 0 0,0 0 0,0 0 0,0 0 1,2 28-57,-2-11 48,14 47 208,-13-63-193,0 0 1,0-1 0,0 1 0,0 0 0,0-1 0,0 1 0,0 0-1,0-1 1,1 0 0,-1 1 0,0-1 0,0 0 0,0 1 0,1-1-1,-1 0 1,0 0 0,0 0 0,1 0 0,-1 0 0,0 0 0,0 0-1,1-1 1,-1 1 0,0 0 0,0-1 0,0 1 0,0-1 0,1 1-1,-1-1 1,0 0 0,0 1 0,0-2-7,17-3-183,9 15-6627,-16-4 2269</inkml:trace>
  <inkml:trace contextRef="#ctx0" brushRef="#br0" timeOffset="20174.384">6137 4048 8338,'8'-16'9633,"15"-8"-7945,1 0-1701,-23 23 20,0 0 0,0-1 1,-1 1-1,1 0 1,-1 0-1,1 0 1,-1-1-1,1 1 1,-1 0-1,1 0 0,-1-1 1,0 1-1,0 0 1,0-1-1,0 1 1,0 0-1,0-1 1,0 1-1,0 0 0,-1-1 1,1 1-1,0 0 1,-1-1-1,1 1 1,-1 0-1,1 0 1,-1 0-1,0-1 0,1 1 1,-1 0-1,0 0 1,0 0-1,0 0 1,0 0-1,0 0 1,0 1-1,0-1 1,0 0-1,0 0 0,-1 1 1,1-1-1,0 1 1,0-1-1,0 1 1,-1-1-1,1 1 1,0 0-1,-1 0-7,0-1-10,0 0-1,-1 1 1,1-1 0,-1 1 0,1 0 0,-1 0-1,1 0 1,0 0 0,-1 0 0,1 1-1,-1-1 1,1 1 0,0-1 0,-1 1-1,1 0 1,0 0 0,-1 0 0,1 0 0,0 0-1,0 0 1,0 1 0,0-1 0,0 1-1,1 0 1,-1-1 0,0 1 0,1 0-1,-1 0 1,1 0 0,-1 0 0,1 0 0,0 0-1,0 2 11,-3 4-11,0-1 0,0 1-1,1-1 1,1 1-1,-1 0 1,1 0 0,1 1-1,0-1 1,-1 7 11,1-13 3,1 1 0,-1 0 0,1 0 0,0 0 0,0 0 0,0-1 0,0 1 0,0 0 0,0 0 0,1 0 0,-1 0 0,1-1 0,0 1 0,0 0 0,0-1 0,0 1 0,1 0 0,-1-1 0,0 0 0,1 1 0,0-1 0,0 0 0,0 0 0,0 0 0,0 0 0,0 0 0,0 0 0,1-1 0,-1 1 0,0-1 0,1 1 0,0-1 0,-1 0 0,1 0 0,0 0 0,-1 0 0,3 0-3,10-3 10,0-1 1,-1 0-1,0-1 1,1-1-1,-1 0 1,-1-1-1,1 0 1,-1-1-1,0 0 0,-1-2 1,0 1-1,0-1 1,6-6-11,-15 12 8,10-7 22,0-1 1,-1 0 0,-1 0 0,0-1 0,0-1 0,-1 0 0,7-13-31,-15 19 50,-16 28 46,12-17-20,0 0 0,0 0-1,0 0 1,0 0 0,0 1-1,1-1 1,0 1 0,0-1-1,0 1 1,0-1 0,1 1-1,0 0 1,0-1 0,0 1-1,0 0-75,2-4 24,0 1 0,0-1-1,0 0 1,0 0 0,0 0 0,0 0-1,1 0 1,-1 0 0,0 0-1,0-1 1,1 0 0,-1 1 0,0-1-1,1 0 1,-1 0 0,0 0-1,1 0 1,-1 0 0,0-1 0,1 1-1,-1-1 1,0 1 0,1-1 0,-1 0-1,0 0 1,0 0 0,0 0-1,1-1-23,8-4 26,0 0-1,0-1 1,-1 0 0,0-1-1,-1 0 1,1 0-1,-1-1 1,-1-1-1,0 1 1,0-1 0,-1 0-1,0-1-25,-7 11-5,0 1 0,0-1 0,0 1-1,0-1 1,1 1 0,-1-1 0,0 0 0,0 1 0,1-1-1,-1 1 1,0-1 0,0 0 0,1 1 0,-1-1 0,0 0-1,1 1 1,-1-1 0,1 0 0,-1 0 0,0 1 0,1-1-1,-1 0 1,1 0 0,-1 0 0,0 1 0,1-1 0,-1 0-1,1 0 1,-1 0 0,1 0 0,-1 0 0,1 0 0,-1 0-1,1 0 1,-1 0 0,1 0 0,-1 0 0,0 0 0,1-1-1,-1 1 1,1 0 0,-1 0 0,1 0 0,-1-1 0,0 1-1,1 0 1,-1 0 0,1-1 5,6 89-169,-3-77-676,4-23-4181,0-14 895</inkml:trace>
  <inkml:trace contextRef="#ctx0" brushRef="#br0" timeOffset="20566.276">6706 2963 7994,'2'-3'223,"3"-5"437,1 0 0,0 1 0,0-1 1,1 1-1,0 0 0,0 1 0,0 0 0,1 0 1,0 0-1,0 1 0,1 0 0,-1 1 1,1 0-1,8-2-660,-12 4 159,74-11 1855,-77 13-1983,0-1 0,1 2 1,-1-1-1,1 0 0,-1 0 1,0 1-1,0-1 0,1 1 1,-1 0-1,0 0 0,0 0 1,0 0-1,1 0 0,-1 0 1,0 0-1,-1 1 0,1-1 1,0 1-1,0 0 0,-1-1 1,1 1-1,-1 0 0,1 0 1,-1 0-1,0 0 0,0 0 0,0 0 1,0 0-1,0 0 0,0 1 1,0-1-1,-1 1-31,1 3 26,-1 1 0,0 0 0,0 0 0,0 0-1,-1 0 1,0-1 0,0 1 0,-1 0 0,0-1 0,0 1 0,-1-1-1,0 2-25,1-3 25,-18 41 286,-2-2 0,-1-1 0,-3 0-1,-4 2-310,8-11 245,-6 22 249,29-54-490,0 0 0,0-1 0,0 1 0,0 0 0,0-1 0,0 1 0,0-1 0,0 0 0,1 1 0,-1-1 0,1 0 0,-1 0 0,1 0 0,-1 0 0,1 0 0,0 0 0,-1 0 0,1 0 0,0-1 0,0 1 0,-1-1 0,1 1 0,0-1 0,0 0 0,0 0 0,0 0 0,-1 0 0,1 0 0,0 0 0,0 0-4,2 0 6,150 14-1683,-125-9-2240</inkml:trace>
  <inkml:trace contextRef="#ctx0" brushRef="#br0" timeOffset="20873.204">7012 3899 13523,'-6'5'3233,"3"-4"1104,11 1-3945,7-2-64,3-6-352,-7 4-4313</inkml:trace>
  <inkml:trace contextRef="#ctx0" brushRef="#br0" timeOffset="94366.705">3060 3844 4777,'-38'2'7479,"31"-7"-6750,4-127 202,18 127-769,-9 5-162,0-1 0,0 0 0,-1 0 0,1-1 0,0 1 0,-1-1 0,1-1 0,-1 1 0,1-1 0,-1 0 0,0 0 0,0 0 0,-1-1 0,1 0 0,-1 0 0,4-3 0,126-129 141,-24 52 86,89-49-227,69-2 41,-206 114 27,-62 21-36,0-1 0,0 1-1,0 0 1,0 0 0,0 0 0,0 0-1,0-1 1,0 1 0,0 0 0,0 0 0,0 0-32,-68 26 438,-14 8-331,2 4-1,1 4 0,2 2 1,-63 51-107,97-61 29,2 2 1,2 1-1,1 2 1,3 2-1,-25 36-29,59-76 1,-26 35 15,2-3 1,-1-1 0,-1-2 1,-28 25-18,-7-26-48,124-57-30,-2-29 50,237-242 36,-265 268-5,0 0 0,3 2-1,0 1 1,2 2 0,0 2-1,2 1 1,24-9-3,166-55 4,-340 126-60,67-21 66,-12 3 39,2 3 0,0 2 0,2 3-1,-38 26-48,77-45 11,-112 97 76,86-56-57,2 2 1,2 0 0,1 6-31,0 18 10,47-68-74,12-15 4,74-84-49,167-186 58,-218 238 51,2 1 0,1 3 0,8-1 0,216-94 11,-263 121-12,-24 9 14,-78 33 16,81-30-25,-35 12 32,1 2-1,1 1 1,0 3-1,2 1 1,-33 26-36,-85 82 198,-61 71-198,15-13-3184,111-125 731</inkml:trace>
  <inkml:trace contextRef="#ctx0" brushRef="#br0" timeOffset="105591.614">2224 7191 8570,'-10'5'2016,"7"-5"713,17-14-2449,12-5-248,12-13-8,4-2 8,8-4 8,0 8 0,4 3 0,-10 10 0,1 6-8,-12 2-40,-5 5-2761,-24 1 913</inkml:trace>
  <inkml:trace contextRef="#ctx0" brushRef="#br0" timeOffset="105877.368">2260 7314 8034,'-9'9'1928,"9"-6"625,9-6-2329,14-9-152,6-7-64,15-6 40,1-2 16,13-9 24,-5 5-24,9 8-8,-10 4 2080,-13-9-4744,-21 7 2264</inkml:trace>
  <inkml:trace contextRef="#ctx0" brushRef="#br0" timeOffset="106159.187">2808 6644 8018,'1'-19'5025,"28"39"-3877,-23-16-1151,-1 0 0,0 1 0,0 0 0,-1 0 0,1 0 0,-1 1 0,0-1 1,0 1-1,-1 0 0,0 0 0,0 0 0,0 1 0,-1-1 0,0 1 0,0-1 0,-1 1 0,0 0 0,0-1 0,0 1 0,-1 2 3,-1 14 72,-2 1 0,0-1 0,-2 0 0,0-1 0,-2 1 0,0-1-1,-6 12-71,-26 95 454,41-66-940,7-56-410</inkml:trace>
  <inkml:trace contextRef="#ctx0" brushRef="#br0" timeOffset="107291.06">3307 6697 2561,'4'-3'1648,"1"0"-728,0-5-352,4 4 48,-2-1-176,1 5-71,-10-2-161,7 7-16,-4-3-80,4-1 80,-5-4-40,3-2-1577,-8 5-135,-2 5-488</inkml:trace>
  <inkml:trace contextRef="#ctx0" brushRef="#br0" timeOffset="108200.228">3317 6729 6345,'-4'0'6207,"9"8"-4995,-1-8-1210,-1-1 0,1 1-1,-1-1 1,1 0 0,-1-1-1,1 1 1,-1-1-1,0 1 1,0-1 0,0 0-1,0 0 1,0 0 0,0-1-1,0 1 1,-1-1 0,1 1-1,0-2-1,11-12 18,0-1-1,0 0 1,-2-1-1,0 0 1,-1-1-1,-1 0 0,-1-1 1,-1 0-1,-1 0 1,0-1-1,-1 0 1,0-10-18,-5 24 26,1 0 0,-2 0 0,1 0 1,-1 0-1,0 0 0,-1 0 1,0 0-1,0 0 0,0 1 0,-2-5-26,3 10 7,0 0 0,0 1 0,-1-1 0,1 0 0,0 0-1,0 1 1,-1-1 0,1 0 0,0 1 0,-1-1 0,1 0-1,-1 1 1,1-1 0,-1 1 0,1-1 0,-1 1-1,1-1 1,-1 1 0,0-1 0,1 1 0,-1-1 0,0 1-1,1 0 1,-1-1 0,0 1 0,1 0 0,-1 0 0,0 0-1,0-1 1,1 1 0,-1 0 0,0 0 0,0 0 0,1 0-1,-1 0 1,0 1 0,0-1 0,1 0 0,-1 0 0,0 0-1,0 1 1,1-1 0,-1 0 0,0 0 0,1 1 0,-1-1-1,0 1 1,1-1 0,-1 1-7,-28 30 156,16-8-137,1 0 0,1 0 0,1 1 0,1 1-1,2 0 1,0 0 0,2 0 0,-3 25-19,6-33 7,0-1-1,2 1 1,0 0 0,1 0 0,0 0 0,2 0 0,0 0-1,0-1 1,4 7-7,-7-21-1,1 0 0,-1 0 0,1-1 0,-1 1-1,1 0 1,0 0 0,0-1 0,0 1 0,0-1 0,0 1 0,0-1-1,0 1 1,1-1 0,-1 1 0,1-1 0,-1 0 0,1 0-1,-1 0 1,1 0 0,-1 0 0,1 0 0,0 0 0,0 0-1,-1-1 1,1 1 0,0-1 0,0 1 0,0-1 0,0 0 0,0 0-1,-1 0 1,1 0 0,0 0 0,0 0 0,0 0 0,0-1-1,0 1 1,-1-1 0,1 1 0,0-1 0,0 0 0,1 0 1,61-54 2,-35 18 44,-2-1 0,-2-2 0,-2-1 0,-1 0 0,-2-2 0,5-20-46,-12 45-1,-8 46-33,-4-23 33,0 13-18,-1-11 20,1 1 0,-1-1 0,2 1 0,-1-1 0,1 1 0,0-1 0,0 0 0,1 0 1,0 0-1,3 6-1,-5-12 1,0 0 0,1-1 0,-1 1 0,0 0 0,1-1 0,-1 1 0,1-1 0,-1 1 0,1-1 0,-1 0 0,1 0 0,-1 0 0,1 0 0,-1 0 0,1 0 0,-1 0 0,1 0 0,-1 0 0,1-1 0,-1 1 0,1-1 0,-1 1 0,1-1 0,-1 1 0,0-1 1,1 0-1,-1 0 0,0 0 0,0 1 0,0-1 0,1-1 0,-1 1 0,0 0 0,0 0 0,0 0 0,0-1-1,18-16 24,-1 0 0,-1-2 0,-1 0 0,0 0 0,-2-2 0,4-7-24,31-43 44,-49 72-46,0 1 0,0 0 0,0 0 0,0 0 1,0 0-1,0 0 0,0 0 0,0-1 0,0 1 0,0 0 0,0 0 1,0 0-1,1 0 0,-1 0 0,0-1 0,1 1 0,-1 0 0,1 0 0,-1-1 1,1 1-1,-1 0 0,1-1 0,-1 1 0,1 0 0,0-1 0,-1 1 1,1-1-1,0 1 0,-1-1 0,1 1 0,0-1 0,0 1 0,0-1 0,-1 0 1,1 0-1,0 1 0,0-1 0,0 0 0,0 0 0,0 0 0,0 0 1,-1 0-1,1 0 0,0 0 0,0 0 0,0 0 0,0-1 0,0 1 0,-1 0 1,1 0-1,0-1 0,0 1 0,0 0 0,-1-1 0,1 1 0,0-1 1,0 1-1,-1-1 0,1 0 0,0 1 0,-1-1 0,1 0 0,-1 1 0,1-1 1,-1 0-1,1 0 0,-1 1 0,0-1 0,1 0 0,-1 0 2,10 40-53,-11-40 53,1 1 0,0 0 0,0-1 0,0 1-1,0 0 1,0-1 0,0 1 0,0 0 0,1-1 0,-1 1 0,0-1 0,0 1 0,0 0 0,0-1-1,0 1 1,0 0 0,1-1 0,-1 1 0,0 0 0,0-1 0,1 1 0,-1 0 0,0 0 0,0-1-1,1 1 1,-1 0 0,0 0 0,1-1 0,-1 1 0,0 0 0,1 0 0,-1 0 0,0 0 0,1 0-1,-1 0 1,0-1 0,1 1 0,-1 0 0,1 0 0,-1 0 0,0 0 0,1 0 0,-1 0 0,0 0-1,1 0 1,-1 1 0,0-1 0,1 0 0,-1 0 0,1 0 0,-1 0 0,0 0 0,1 1 0,-1-1-1,0 0 1,0 0 0,1 1 0,-1-1 0,0 0 0,1 0 0,-1 1 0,0-1 0,0 0 0,0 1-1,1-1 1,-1 0 0,0 1 0,27-63 17,-3-1 0,-3-1 0,1-12-17,-19 66 4,-1 1-1,12-36 23,-2-1 0,-2 0 0,-2 0 0,0-24-26,-10 61-38,-1 35-7,-2 54-16,-3 41 147,5 0 1,7 21-87,-5-137 3,2 0 1,-1 0-1,1 0 0,-1 0 1,2 0-1,-1 0 0,0 0 1,1-1-1,0 1 0,0-1 1,0 1-1,1 1-3,-2-6 2,0 0 0,-1 0 0,1 1 0,0-1 0,0 0 0,-1 0 0,1 0 0,0 0 0,-1 0 0,1 0 0,0 0 0,0 0 0,-1 0 0,1-1 0,0 1 0,-1 0 1,1 0-1,0 0 0,-1-1 0,1 1 0,0 0 0,-1-1 0,1 1 0,-1-1 0,1 1 0,-1-1 0,1 1 0,-1-1 0,1 1 0,-1-1 0,1 1 0,-1-1 0,0 0 0,1 1 0,-1-1 0,0 0 0,0 1 0,1-1 0,-1 0 0,0 1 0,0-1 0,0 0-2,4-5 13,-1-1-1,0 0 1,0 1-1,-1-1 1,0 0-1,0 0 1,-1-1-1,0 1 1,0 0-1,0 0 1,-1-1-1,0 1 1,-1 0-1,1-1 0,-1 1 1,-1 0-1,0 0 1,0 0-1,0 0 1,-1 0-1,1 0 1,-2 1-1,1-1 1,-1 1-1,0 0 1,0 0-1,-1 0 1,0 1-1,0 0 1,0 0-1,-3-2-12,5 5 29,0 1-1,-1 0 1,1 0 0,-1 0-1,1 0 1,-1 1 0,1-1-1,-1 1 1,1 0 0,-1 0-1,1 0 1,-1 1-1,1-1 1,0 1 0,-1 0-1,1 0 1,-1 0 0,1 0-1,0 1 1,0-1 0,0 1-1,0 0 1,0 0 0,0 0-1,0 0 1,1 0 0,-2 1-29,73-59 296,-60 51-328,0 0 0,0 1 1,0 0-1,0 0 0,1 1 1,0 0-1,0 1 0,8-1 32,25 6-2852,-10 10 344</inkml:trace>
  <inkml:trace contextRef="#ctx0" brushRef="#br0" timeOffset="109086.594">4475 5906 9594,'-61'77'6069,"56"-67"-6047,1-1 0,0 1 0,1-1 0,-1 1 0,2 0-1,0 1 1,0-1 0,1 0 0,0 0 0,0 1 0,1-1 0,1 1-1,1 8-21,-1-17 3,0 1 0,-1 0 0,1-1 0,0 1 0,1-1 0,-1 1 0,0-1 0,1 0 0,-1 1 1,1-1-1,0 0 0,0 0 0,0 0 0,0 0 0,0 0 0,0-1 0,1 1 0,-1-1 0,0 1 0,1-1 0,-1 0 0,1 0 0,0 0 0,-1 0 0,1-1 0,0 1 0,-1-1 0,1 1 0,0-1 0,0 0 0,-1 0 0,1 0 0,0 0 0,0-1 0,-1 1 0,1-1 0,0 0 0,-1 1 0,1-2-3,2 2-2,0 0 1,0 0-1,0 1 1,0 0 0,0-1-1,0 1 1,-1 1-1,1-1 1,0 1-1,-1 0 1,1 0-1,-1 0 1,0 1 0,0-1-1,1 1 1,-2 0-1,1 0 1,0 1-1,-1-1 1,1 1-1,1 3 2,50 92-75,-50-84 71,-1-1-1,0 1 1,-1 0-1,0 0 1,-2 0-1,1 0 1,-2 0-1,0 3 5,0-13 23,-1 1 0,1 0 0,-1 0-1,0-1 1,0 1 0,-1-1-1,0 1 1,0-1 0,0 0 0,-1 1-1,1-1 1,-1 0 0,0-1 0,-1 1-1,1-1 1,-1 1 0,0-1 0,0 0-1,0 0 1,-1-1 0,0 1-1,1-1 1,-3 1-23,4-3 25,1 0 0,-1-1 1,0 1-1,0-1 0,0 1 0,0-1 0,-1 0 0,1 0 1,0 0-1,0-1 0,0 1 0,0-1 0,0 1 0,0-1 1,1 0-1,-1 0 0,0-1 0,0 1 0,1 0 0,-1-1 0,0 0 1,1 0-1,0 1 0,-1-1 0,1-1 0,0 1 0,0 0 1,0 0-1,0-1 0,1 1 0,-1-1 0,1 0 0,-1 1 1,1-1-1,0 0 0,0 0 0,0 0 0,0 0 0,1 0 0,-1 0 1,1 0-1,0 0 0,0 0 0,0 0-25,-5-28-38,2 0 1,1 1-1,2-1 1,1 0-1,1 0 0,2 0 1,1 1-1,1 0 1,2 0-1,3-9 38,7-11-38,2 1-1,3 1 1,1 0-1,2 2 1,9-8 38,-33 50-3,25-45 9,-48 175-258,24 37 209,-4-161 42,1 0 1,0-1-1,0 1 1,0 0-1,0 0 1,0-1-1,0 1 1,0 0-1,0 0 0,0-1 1,1 1-1,-1 0 1,1-1-1,0 1 1,-1 0-1,1-1 1,0 1-1,0-1 0,0 1 1,0-1-1,0 1 1,0-1-1,0 0 1,1 0-1,-1 1 1,0-1-1,1 0 1,-1 0-1,1 0 0,-1-1 1,1 1-1,-1 0 1,1 0-1,0-1 1,-1 1-1,1-1 1,0 0-1,-1 1 0,1-1 1,0 0-1,0 0 1,-1 0-1,1 0 1,0 0-1,0-1 1,-1 1-1,1 0 1,0-1-1,-1 1 0,1-1 1,1 0 0,11-10 12,-1-1-1,-1 0 1,1-1-1,-2 0 1,0-1 0,-1 0-1,0-1 1,-1 0 0,0-1-1,-2 1 1,2-6-12,14-26 46,-3-1 0,-2-1 0,-2 0-1,-2-1 1,3-28-46,-11 52 21,-1 0 0,-1-1-1,-1 1 1,-1-1-1,-2 0 1,0 0 0,-2 1-1,-1-1 1,-1 1-1,-2-1 1,-5-17-21,11 42-2,-1 0-1,1 1 1,0-1-1,-1 0 1,1 1-1,-1-1 1,1 0 0,-1 1-1,0-1 1,1 0-1,-1 1 1,0 0-1,0-1 1,0 1 0,-1-1-1,1 1 1,0 0-1,0 0 1,-1 0-1,1 0 1,0 0-1,-1 0 1,1 0 0,-1 0-1,0 0 1,1 1-1,-1-1 1,0 0-1,1 1 1,-1 0 0,0-1-1,1 1 1,-1 0-1,0 0 1,0 0-1,1 0 1,-1 0 0,0 1-1,0-1 1,1 0-1,-1 1 1,0-1-1,1 1 1,-1 0 0,0-1-1,1 1 1,-1 0-1,1 0 1,-1 0-1,1 0 1,0 0-1,-1 0 1,1 1 0,0-1-1,0 0 1,0 1-1,0 0 3,-8 11-29,0 0 0,2 1 0,-1 0-1,2 0 1,0 0 0,1 1 0,-1 4 29,6-19-1,-10 27 13,1 1 0,2 0 0,0 0 0,2 0 1,1 0-1,1 1 0,2 0 0,1 0 0,1-1 0,2 6-12,-3-30 4,0-1 0,0 0 0,1 1-1,-1-1 1,1 0 0,0 1 0,0-1-1,0 0 1,0 0 0,1 1 0,-1-1-1,1 0 1,0-1 0,0 1 0,0 0 0,0 0-1,0-1 1,1 1 0,-1-1 0,1 0-1,0 0 1,-1 0 0,1 0 0,0 0-1,0-1 1,0 1 0,1-1 0,-1 0 0,0 0-1,0 0 1,1 0 0,-1 0 0,0-1-1,2 0-3,8-4 17,-1-1 0,0 0-1,0-1 1,0-1-1,-1 0 1,0 0 0,0-1-1,-1-1 1,0 1 0,0-2-1,-1 1 1,-1-1-1,1-1 1,-2 0 0,8-11-17,69-99 125,-84 120-127,1 1 0,-1 0 1,0-1-1,0 1 0,0-1 0,0 1 0,0-1 1,0 1-1,0 0 0,1-1 0,-1 1 0,0 0 1,0-1-1,1 1 0,-1 0 0,0-1 0,0 1 0,1 0 1,-1-1-1,0 1 0,1 0 0,-1 0 0,0-1 1,1 1-1,-1 0 0,1 0 0,-1 0 0,0 0 1,1 0-1,-1-1 0,1 1 0,-1 0 0,0 0 1,1 0-1,-1 0 0,1 0 0,-1 0 0,1 0 0,-1 0 1,0 1-1,1-1 0,-1 0 0,1 0 0,-1 0 1,0 0-1,1 0 0,-1 1 0,0-1 0,1 0 1,-1 0-1,0 1 0,1-1 0,-1 0 0,0 0 1,1 1 0,2 25-99,-21 183 92,24-191-1249,2-38-1579,-8-13-110</inkml:trace>
  <inkml:trace contextRef="#ctx0" brushRef="#br0" timeOffset="109476.261">5219 5548 8514,'0'51'3939,"0"-42"-3462,-1 1 0,1 0 1,1-1-1,0 1 0,0 0 1,1-1-1,0 0 0,3 7-477,-5-15 19,1 0 0,-1 0 0,0 0 0,1 0 1,-1 0-1,1 0 0,0 0 0,-1 0 0,1 0 0,0-1 0,-1 1 0,1 0 0,0 0 0,0-1 0,0 1 0,-1 0 0,1-1 0,0 1 0,0-1 0,0 0 0,0 1 0,0-1 0,0 1 0,0-1 0,0 0 0,0 0 0,0 0 0,0 0 0,0 0 0,0 0 0,1 0 0,-1 0 0,0 0 0,0 0 0,0 0 0,0-1 0,0 1 0,0 0 0,0-1 0,0 1 0,0-1 0,-1 1 0,1-1 0,0 0 0,0 1 0,0-1 0,0 0 0,-1 1 0,1-1-19,36-41 223,-28 29-177,-1-2 0,0 1 0,-1-1 0,-1 0 0,0 0 0,-1-1 0,0 1 0,-2-1 0,0-1 0,0 1 0,-2 0 0,0 0 0,-1-11-46,-8-4 29,8 32-30,0-1 0,0 0-1,0 1 1,0-1 0,0 1 0,0-1 0,0 0 0,0 1 0,0-1 0,0 1 0,0-1 0,0 0-1,0 1 1,0-1 0,0 0 0,-1 1 0,1-1 0,0 0 0,0 1 0,0-1 0,-1 0 0,1 1-1,0-1 1,0 0 0,-1 1 0,1-1 0,0 0 0,-1 0 0,1 1 0,0-1 0,0 0 0,-1 0 0,1 0-1,-1 0 1,1 1 0,0-1 0,-1 0 0,1 0 0,0 0 0,-1 0 0,1 0 0,-1 0 0,1 0-1,0 0 1,-1 0 0,1 0 0,-1 0 0,1 0 0,0 0 0,-1 0 0,1-1 0,0 1 0,-1 0-1,1 0 1,0 0 0,-1 0 0,1-1 0,0 1 0,-1 0 0,1 0 0,0-1 0,0 1 0,-1 0-1,1-1 1,0 1 0,0 0 0,-1-1 0,1 1 0,0 0 0,0-1 1,-14 74-135,9 67 87,5-139 46,0 0 1,-1 0-1,1 0 0,0 0 0,0 0 1,0 1-1,0-1 0,0 0 0,0 0 0,0 0 1,0 0-1,1 0 0,-1 0 0,0 0 1,1 0-1,-1 0 0,0 0 0,1 0 0,0 0 1,-1 0-1,1 0 0,-1 0 0,1 0 1,0-1-1,0 1 0,-1 0 0,1 0 1,0-1-1,0 1 0,0 0 0,0-1 0,0 1 1,0-1-1,0 0 0,0 1 0,0-1 1,0 0-1,0 1 0,0-1 0,0 0 1,0 0-1,1 0 0,-1 0 0,0 0 0,0 0 1,0 0-1,0 0 0,0-1 0,0 1 1,0 0-1,0-1 0,0 1 0,0-1 0,0 1 1,0-1-1,0 1 0,0-1 0,0 0 1,0 1-1,-1-1 0,1 0 0,0 0 1,0 1-1,-1-1 2,15-12 9,-1 0 0,-1 0 1,-1-1-1,0-1 0,0 0 0,0-4-9,12-14 47,108-152 220,-116 168-293,-15 16 23,-1 1 1,0 0-1,1 0 1,-1 0 0,1-1-1,-1 1 1,1 0-1,-1 0 1,1 0 0,-1 0-1,1 0 1,-1 0-1,1 0 1,-1 0 0,0 0-1,1 0 1,-1 0-1,1 0 1,-1 0 0,1 0-1,-1 0 1,1 1-1,-1-1 1,1 0 0,-1 0-1,1 0 1,-1 1-1,0-1 1,1 0 0,-1 1-1,0-1 1,1 0-1,-1 1 1,0-1 0,1 0-1,-1 1 1,0-1-1,0 1 1,1-1 0,-1 1-1,0-1 1,0 0-1,0 1 1,0-1 0,0 1-1,1-1 1,-1 1-1,0-1 1,0 1 0,0-1-1,0 1 1,0-1 0,0 1-1,-1 0 3,4 17-11,-1 0 0,0 1 0,-2-1 0,0 0 0,-1 1 0,-1 0 11,0 74 217,12-58-70,-10-34-143,0-1 1,1 1-1,-1-1 0,1 1 0,-1-1 1,1 1-1,0-1 0,-1 1 0,1-1 1,-1 0-1,1 1 0,0-1 0,-1 0 1,1 1-1,0-1 0,-1 0 1,1 0-1,0 0 0,0 0 0,-1 0 1,1 0-1,0 0 0,-1 0 0,1 0 1,0 0-1,0 0 0,-1 0 0,1 0 1,0 0-1,-1-1 0,1 1 0,0 0 1,-1 0-1,1-1 0,0 1 0,-1-1 1,1 1-1,-1-1 0,1 1 1,-1-1-1,1 1 0,-1-1 0,1 1 1,0-1-5,3-3-321,0-1 1,0 1 0,-1-1 0,1 0 0,-1 0-1,0 0 1,0 0 0,0 0 0,-1-1 0,0 0 0,1-5 320,8-37-2678</inkml:trace>
  <inkml:trace contextRef="#ctx0" brushRef="#br0" timeOffset="110027.786">6179 5242 10706,'-36'32'3214,"29"-18"-1441,12-17-684,26-55-981,-3-1-1,-3-1 0,-2-1 1,2-21-108,-18 58-1,-1 0 0,-1 0 0,-1-1 0,-1 0 1,-1-7 0,-2 26-24,0 1 1,0-1 0,0 1 0,-1-1 0,0 1-1,0 0 1,0-1 0,0 1 0,-1 0 0,0 0-1,0 0 1,-1 0 0,0 0 0,1 0 0,-2-1 23,1 5-24,1 0 1,0 0 0,-1 0 0,1 0 0,0 0 0,-1 0 0,1 0 0,-1 1-1,0-1 1,1 1 0,-1 0 0,1 0 0,-1 0 0,1 0 0,-1 0 0,0 1-1,1-1 1,-1 1 0,1-1 0,-1 1 0,1 0 0,-1 0 0,1 0 0,0 0-1,0 1 1,-1-1 0,1 1 0,0-1 0,0 1 0,0 0 0,1 0 0,-1 0-1,0 0 1,1 0 0,-1 0 0,1 0 0,0 0 0,-1 1 0,1-1 0,0 0-1,0 1 24,-16 27-21,1 0-1,2 0 0,0 2 1,2-1-1,2 2 1,1 0-1,1 0 0,2 0 1,0 10 21,6-40 5,-4 16 61,0 0-1,2 0 1,0 0-1,1 1 1,1-1-1,1 1 0,1-1 1,0 0-1,2 0 1,1 4-66,-4-21 7,0 0 1,0 0-1,0 0 1,1 1-1,-1-1 1,1-1-1,-1 1 0,1 0 1,0 0-1,0-1 1,0 1-1,0-1 1,0 1-1,0-1 1,0 0-1,1 0 0,-1 0 1,0 0-1,1 0 1,-1 0-1,0-1 1,1 1-1,-1-1 1,1 0-1,-1 0 1,1 0-1,-1 0 0,1 0 1,-1 0-1,1-1 1,-1 1-1,1-1 1,-1 0-1,0 1 1,1-1-1,-1 0 1,0 0-1,0-1 0,0 1 1,0 0-1,0-1 1,0 1-1,0-1 1,0 0-1,0 0 1,1-1-8,11-8-510,-1-1 0,0 0 1,0-1-1,-1 0 0,-1-1 1,0-1-1,5-9 510,29-58-2630</inkml:trace>
  <inkml:trace contextRef="#ctx0" brushRef="#br0" timeOffset="110575.376">6602 4696 10682,'-65'97'2801,"-5"10"984,10 1-3097,5-3-168,20-28-168,20-13-152,16-25-176,9-11-32,3-13-40,2-9-408,-5-8-168,-4-16-464,-6-9-2713,-10-17 608</inkml:trace>
  <inkml:trace contextRef="#ctx0" brushRef="#br0" timeOffset="110576.376">6332 4735 6713,'6'0'3769,"2"9"-560,1 2-1145,11 4-1744,7 0-344,14 5 16,-1-5 16,8 2 16,-10-2 24,-3 5-424,-11-5-160,-6-9-2680,-7-11 407</inkml:trace>
  <inkml:trace contextRef="#ctx0" brushRef="#br0" timeOffset="110806.975">6640 4649 9402,'-13'60'4314,"10"34"-2938,3-68-1289,17 177 759,2-90-480,-12-83-139,-1 0-1,-1 1 0,-2 0 0,-1-1 1,-1 1-1,-2 0 0,-1 0 1,-1-1-1,-6 23-226,-3-27 568,12-25-556,0-1 0,0 0 0,-1 1-1,1-1 1,0 0 0,0 1 0,-1-1-1,1 0 1,0 0 0,-1 1-1,1-1 1,0 0 0,-1 0 0,1 0-1,0 1 1,-1-1 0,1 0-1,0 0 1,-1 0 0,1 0 0,-1 0-1,1 0 1,0 0 0,-1 0-1,1 0 1,0 0 0,-1 0 0,1 0-1,-1 0 1,1 0 0,0 0-1,-1 0 1,1 0 0,-1 0 0,1-1-1,0 1 1,-1 0 0,1 0-1,0 0 1,0-1 0,-1 1 0,1 0-1,0 0 1,-1-1 0,1 1 0,0 0-1,0-1 1,-1 1 0,1 0-1,0-1 1,0 1 0,0 0 0,0-1-1,0 1 1,-1 0 0,1-1-1,0 1 1,0-1 0,0 1 0,0 0-1,0-1 1,0 1 0,0-1-1,0 1 1,0 0 0,0-1 0,1 1-12,-17-104 596,15-123-696,4 92-597,7 1 0,27-132 697,-35 256-16,-1 0 0,2 0 0,-1 1 1,2-1-1,-1 1 0,1 0 0,0 0 0,1 0 0,6-8 16,-10 16-6,0-1 1,1 1-1,-1-1 0,1 1 0,-1 0 0,1 0 0,-1-1 0,1 1 0,0 1 0,0-1 0,0 0 0,-1 0 1,1 1-1,0-1 0,0 1 0,0-1 0,0 1 0,0 0 0,0 0 0,0 0 0,0 0 0,0 0 0,0 0 1,0 0-1,0 1 0,0-1 0,0 1 0,0 0 0,0-1 0,0 1 0,-1 0 0,1 0 0,0 0 0,-1 0 0,1 0 1,0 1-1,-1-1 0,0 0 0,1 1 0,-1-1 0,0 1 0,1 0 0,-1-1 0,0 1 0,0 0 0,-1 0 1,1-1-1,0 1 0,0 0 0,-1 0 0,1 2 6,-1 6-8,0 0 1,-1 0-1,0 1 0,-1-1 1,0 0-1,0 0 1,-1 0-1,-1 0 0,1-1 1,-2 1-1,1-1 0,-1 0 1,-1 0-1,1-1 1,-7 8 7,-1 4 9,-16 29 86,1 2 1,3 0-1,-14 44-95,21-12 31,18-83-46,0 1 0,0 0 0,0-1-1,0 1 1,0-1 0,0 1 0,0-1 0,1 1 0,-1-1-1,0 1 1,0-1 0,1 1 0,-1-1 0,0 1 0,1-1-1,-1 1 1,0-1 0,1 0 0,-1 1 0,1-1 0,-1 0-1,0 1 1,1-1 0,-1 0 0,1 0 0,-1 1 0,1-1 0,-1 0-1,1 0 1,-1 0 0,1 1 0,0-1 0,-1 0 0,1 0-1,-1 0 1,1 0 0,-1 0 0,1 0 0,-1 0 0,1-1-1,0 1 1,-1 0 0,1 0 0,-1 0 0,1 0 0,-1-1-1,1 1 1,-1 0 0,1 0 0,-1-1 0,0 1 0,1 0 0,-1-1-1,1 1 1,-1-1 0,0 1 0,1-1 0,-1 1 0,0 0-1,1-1 1,-1 1 0,0-1 0,0 1 0,0-1 0,1 0-1,-1 1 1,0-1 0,0 1 15,73-85-3458,-30 17 705</inkml:trace>
  <inkml:trace contextRef="#ctx0" brushRef="#br0" timeOffset="111393.891">6880 4397 7090,'-45'93'6167,"37"-73"-5801,1 1 1,1 1-1,1-1 1,1 1-1,1 0 0,1 1-366,1-16 30,1 0-1,0 0 1,0 0 0,1 0-1,0 0 1,0-1-1,1 1 1,-1 0-1,2-1 1,-1 1-1,1-1 1,0 0 0,0 0-1,0 0 1,1 0-1,0 0 1,0-1-1,1 0 1,0 0 0,-1 0-1,2 0 1,-1-1-1,0 0 1,5 3-30,-8-7 7,0 1-1,0 0 1,0 0 0,0-1-1,0 0 1,0 1 0,0-1 0,0 0-1,0 0 1,0 0 0,1 0 0,-1 0-1,0-1 1,0 1 0,0 0 0,0-1-1,0 0 1,0 0 0,0 1 0,0-1-1,0 0 1,0 0 0,-1-1 0,1 1-1,0 0 1,-1-1 0,1 1 0,-1-1-1,1 1 1,-1-1 0,0 0-7,36-56 222,-9-15-6,-34 104 222,1 1 0,1-1 1,2 1-1,2 30-438,7-36 319,-1-28-268,-1-4-395,-1-1 0,0 0 0,-1 0 0,1 0 0,-1-1 1,-1 1-1,1-1 0,-1 1 0,-1-1 0,0 0 0,0 0 1,0-3 342,3-52-3036</inkml:trace>
  <inkml:trace contextRef="#ctx0" brushRef="#br0" timeOffset="111394.891">7012 4266 11058,'-11'-4'3353,"-5"7"624,5 1-2913,10-2-864,7-2-216,4-2-640,2 5-3321,-1 0 809</inkml:trace>
  <inkml:trace contextRef="#ctx0" brushRef="#br0" timeOffset="111646.215">7146 4532 8258,'-1'-69'5758,"6"56"-5640,0 0 0,1 0 0,1 0 0,0 1 0,0 0 0,1 0 0,1 1 0,0 0 0,0 1 1,8-7-119,52-28 396,-67 44-388,0 0-1,0 1 0,0-1 1,0 0-1,1 1 0,-1 0 1,0 0-1,0-1 1,1 1-1,-1 1 0,0-1 1,0 0-1,1 0 0,-1 1 1,0-1-1,0 1 1,0 0-1,0 0 0,0 0 1,0 0-1,0 0 0,0 0 1,0 0-1,0 1 1,0-1-1,-1 1 0,1-1 1,0 1-1,-1 0 1,0 0-1,1-1 0,-1 1 1,0 0-1,0 0 0,0 1-7,2 7 25,-1 1-1,0 0 0,0 0 0,-1 0 1,-1 0-1,0 0 0,-1 0 1,0-1-1,0 1 0,-1 0 0,-1 0 1,1-1-1,-2 1 0,0-1 0,0 0 1,-4 6-25,4-4 21,-87 193 1172,75-166-214,17-39-959,0 1 1,0-1-1,-1 1 0,1-1 0,0 1 0,0-1 1,-1 0-1,1 1 0,0-1 0,0 0 0,0 0 1,0 0-1,0 0 0,-1 0 0,1 0 0,0 0 1,0 0-1,0 0 0,0 0 0,0 0 0,0 0 1,-1-1-1,1 1 0,0 0 0,0-1 0,0 1 1,-1-1-1,1 1 0,0-1 0,-1 1 0,1-1 1,0 1-1,-1-1 0,1 1 0,0-1-20,29-16 14,-1-1 1,-1-2-1,-1 0 1,0-2-1,0-2-14,-23 19 81,1 0-1,-1 0 1,0 0-1,0-1 1,0 1-1,-1-1 1,0 0-1,0 0 1,0 0 0,-1-1-1,0 1-80,4-30-2316,-9 2 737</inkml:trace>
  <inkml:trace contextRef="#ctx0" brushRef="#br0" timeOffset="111990.791">7352 4418 7978,'4'1'1784,"4"-1"785,4 5-2345,5 0 40,0 4-64,-1 4 24,-1 4-64,4 7 8,-6 1-80,5-4 0,-2-11-56,6-13-88,1-16-120,4-22-168,-1-6-280,0-14-2137,-8 6 545</inkml:trace>
  <inkml:trace contextRef="#ctx0" brushRef="#br0" timeOffset="112395.817">7696 4155 6753,'-15'53'2919,"3"-17"-1791,2 0 0,2 1 0,1 0-1,2 0 1,1 2-1128,4-38 17,-1 0 0,1 0 0,-1 0-1,1 0 1,0 0 0,-1 0 0,1 0 0,0 1-1,0-1 1,0 0 0,0 0 0,0 0-1,0 1 1,0-1 0,0 0 0,0 0 0,1 0-1,-1 0 1,1 1 0,-1-1 0,0 0-1,1 0 1,0 0 0,-1 0 0,1 0 0,0 0-1,-1 0 1,1 0 0,0-1 0,0 1 0,0 0-1,0 0 1,0-1 0,0 1 0,0 0-1,0-1 1,0 1 0,0-1 0,0 1 0,0-1-1,0 0 1,0 1 0,1-1 0,-1 0-1,0 0 1,0 0 0,0 0 0,0 0 0,1 0-1,-1 0 1,0 0 0,0 0 0,0-1-1,0 1 1,1 0 0,-1-1 0,0 1 0,0-1-1,0 1 1,0-1-17,8-7 26,-1 0 0,0 0 0,-1-1 0,0 0-1,0 0 1,-1 0 0,0-1 0,0-2-26,16-27 47,-2-1 1,-2-1 0,-1-1-1,-2-1 1,-3 0-1,3-15-47,-10 25-15,0 0-1,-2 0 0,-2-1 1,-1-8 15,0 23-18,-13-201-243,1 151 102,12 69 157,0 0 0,-1 1 0,1-1 0,0 0 0,0 1 0,0-1 0,0 0 0,-1 1 0,1-1 0,0 0 0,0 0 1,0 1-1,-1-1 0,1 0 0,0 0 0,-1 1 0,1-1 0,0 0 0,-1 0 0,1 0 0,0 0 0,-1 1 0,1-1 0,0 0 0,-1 0 0,1 0 0,0 0 0,-1 0 0,1 0 0,0 0 0,-1 0 0,1 0 0,0 0 0,-1 0 0,1 0 0,-1 0 0,1 0 0,0 0 0,-1-1 0,1 1 0,0 0 0,-1 0 1,1 0-1,0 0 0,0-1 0,-1 1 0,1 0 0,0 0 0,-1-1 0,1 1 0,0 0 0,0 0 0,0-1 0,-1 1 0,1 0 0,0-1 0,0 1 0,0 0 0,0-1 0,0 1 0,-1 0 0,1-1 0,0 1 2,-20 69 23,-50 231 861,66-288-769,1 1 0,0-1 0,1 1 1,1 0-1,0 0 0,1 0 0,0-1 0,1 1 0,0 0 0,1 0 0,1-1 1,2 9-116,9 16 138,1 0 0,2-1 1,1-1-1,21 29-138,-2 1 89,-16-21 55,-19-39-107,-8-21-131,5 15 86,-32-75-662,-3 2 1,-3 1-1,-3 3 0,-4 1 0,-15-15 670,32 49 883,29 34-854,1 1 1,-1-1-1,1 1 0,-1-1 0,0 0 0,1 1 0,-1-1 1,1 1-1,0-1 0,-1 1 0,1 0 0,-1-1 0,1 1 1,0 0-1,-1-1 0,1 1 0,0 0 0,-1 0 0,1-1 1,0 1-1,-1 0 0,1 0 0,0 0 0,0 0 1,-1 0-1,1 0 0,0 0 0,-1 0 0,1 0 0,0 0 1,0 1-1,-1-1 0,1 0 0,0 0 0,-1 1 0,1-1 1,-1 0-1,1 1 0,0-1 0,-1 1 0,1-1 0,-1 1 1,1-1-1,-1 1-29,3 0 35,270 53-755,-273-54-646</inkml:trace>
  <inkml:trace contextRef="#ctx0" brushRef="#br0" timeOffset="112636.175">7537 3324 12931,'-11'-2'3024,"5"4"1073,9-4-3817,5 12-184,-2 12-944</inkml:trace>
  <inkml:trace contextRef="#ctx0" brushRef="#br0" timeOffset="113353.653">3566 7709 7218,'-10'65'4804,"-7"28"-3283,11-65-1177,12-19-2,7-25-187,12-40 57,-2 0-1,-3-2 0,4-27-211,87-341 903,-103 409-787,-4 38-47,19 409 470,-3-326-362,-9-86-1101,-1-32-1415,-8-20-146</inkml:trace>
  <inkml:trace contextRef="#ctx0" brushRef="#br0" timeOffset="114083.517">4173 7266 9546,'-7'-13'2918,"-15"-21"909,21 34-3816,1 1-1,-1-1 1,0 0-1,0 1 0,1-1 1,-1 1-1,0-1 0,1 1 1,-1-1-1,1 1 0,-1-1 1,1 1-1,-1 0 0,1-1 1,-1 1-1,1 0 0,-1-1 1,1 1-1,0 0 0,-1 0 1,1-1-1,0 1 0,0 0 1,0 0-1,-1 0 0,1-1 1,0 1-1,0 0 0,0 0 1,0 0-1,0-1 1,1 1-1,-1 0 0,0 0 1,0 0-1,0-1 0,1 2-10,-1 0-3,1 0 0,-1 0 0,1 0 0,-1 0 1,1 0-1,0 0 0,0 0 0,0 0 0,0 0 0,0-1 0,0 1 0,0 0 0,1-1 0,-1 1 0,1-1 0,-1 1 0,1-1 0,-1 0 0,1 1 1,0-1-1,0 0 0,0 0 0,0 0 0,-1-1 0,1 1 0,0 0 0,0-1 0,1 1 0,-1-1 0,0 0 0,0 1 0,0-1 0,0 0 0,0 0 1,0-1-1,0 1 0,0 0 0,0-1 0,0 1 0,0-1 0,0 1 0,0-1 0,0 0 0,0 0 0,1-1 3,170-62-836,-171 63 826,0 0 1,0-1-1,1 1 0,-1 1 0,0-1 1,1 0-1,-1 1 0,0-1 0,1 1 1,-1-1-1,0 1 0,1 0 1,-1 0-1,1 0 0,-1 1 0,0-1 1,1 1-1,-1-1 0,1 1 0,-1 0 1,0-1-1,0 1 0,0 1 1,1-1-1,-1 0 0,0 0 0,0 1 1,-1-1-1,1 1 0,0-1 0,0 1 1,-1 0-1,1 0 0,-1 0 1,1 0-1,-1 0 0,0 0 0,0 0 1,0 0-1,0 1 0,0-1 0,-1 0 1,1 1-1,0 0 10,-2 10 188,0 0 0,-1 0 0,0 0 0,-1 0 0,-1 0 0,0-1 0,0 1 0,-1-1 0,-1 0 0,0 0 0,-7 9-188,6-8 344,0-2-1,-1 1 0,0-1 0,-1 0 0,0-1 1,-1 0-1,0 0 0,-1-1 0,0-1 1,0 0-1,-8 4-343,16-10-11,0-1 0,0 0 1,0 0-1,-1 0 0,1-1 0,0 1 1,-1-1-1,1 0 0,0 0 0,-1 0 0,1 0 1,0 0-1,-1-1 0,1 1 0,0-1 1,0 0-1,-1 0 0,1 0 0,0-1 1,0 1-1,0-1 0,0 0 0,1 0 1,-1 0-1,0 0 0,1 0 0,-1 0 0,1-1 1,0 1-1,0-1 0,0 1 0,0-1 1,0 0-1,1 0 0,-1 0 0,1 0 1,-1 0-1,1 0 0,0-1 0,1 1 1,-1 0-1,0-2 11,-19-92-5872,19 33 1652</inkml:trace>
  <inkml:trace contextRef="#ctx0" brushRef="#br0" timeOffset="114492.854">4201 7008 7762,'-3'-14'2952,"3"-6"257,4 2-2065,7-2-552,4 4-384,12-2-64,5 4-192,11 2 473,1 4-3618,3 4 1312</inkml:trace>
  <inkml:trace contextRef="#ctx0" brushRef="#br0" timeOffset="114943.788">4845 6683 9986,'-10'7'659,"0"1"-1,0 0 0,0 1 1,1 0-1,0 0 0,1 1 1,-4 6-659,-2 6 262,1 0 1,1 1-1,1 1 1,1 0-1,-1 5-262,1-2 126,1 0 0,1 0 0,2 1 0,1-1 0,0 1 0,3 1 0,0-1 0,2 0-1,0 0 1,4 18-126,-3-42 12,-1 1 1,1-1-1,-1 0 0,1 0 0,0 0 0,1 0 0,-1-1 0,1 1 0,0 0 0,0 0 0,0-1 0,0 1 0,0-1 1,1 0-1,0 0 0,-1 0 0,1 0 0,0 0 0,1 0 0,-1-1 0,0 1 0,1-1 0,-1 0 0,1 0 1,0-1-1,0 1 0,0-1 0,0 0 0,0 1 0,0-2 0,0 1-12,6-3 18,1 0 0,-1-1 0,0 0 0,0 0 0,0-1 0,0-1 0,-1 0-1,1 0 1,-1-1 0,0 0 0,-1 0 0,0-1 0,0 0 0,0-1 0,-1 1 0,0-2 0,-1 1 0,1-1 0,-2 0-1,1 0 1,-1 0 0,-1-1 0,3-7-18,1-3 88,0 1-1,-2-1 0,0-1 1,-2 1-1,0-1 0,-1 0 1,-1 0-1,-1 0 0,-1 0 1,-1 0-1,-1 0 0,-3-14-87,3 25 90,0 0-1,-1 0 0,0 1 0,-1 0 0,0 0 0,0 0 0,-1 0 0,0 0 1,-1 1-1,0 0 0,0 0 0,-1 1 0,-3-3-89,6 6 20,0 0-1,0 1 1,-1 0-1,1-1 1,-1 2-1,0-1 1,0 1-1,0-1 1,0 1-1,0 1 1,0-1-1,-1 1 1,1 0-1,-1 0 1,1 0-1,-1 1 1,1 0-1,-1 0 1,1 1-1,-1-1 1,1 1-1,0 0 1,-1 0-1,-1 2-19,4-2-33,-1 0-1,1 1 0,0-1 0,0 1 0,0 0 0,1 0 0,-1 0 0,0 0 0,1 0 0,-1 1 0,1-1 1,0 1-1,0 0 0,0-1 0,0 1 0,0 0 0,1 0 0,-1 0 0,1 0 0,-1 2 34,2-3-226,-1 0-1,1 0 1,0 0-1,0-1 1,0 1-1,0 0 1,0 0 0,0 0-1,0 0 1,1-1-1,-1 1 1,1 0-1,-1 0 1,1 0-1,0-1 1,0 1-1,-1 0 1,1-1-1,0 1 1,1-1-1,-1 1 1,0-1 0,0 0-1,2 2 227,22 15-3841</inkml:trace>
  <inkml:trace contextRef="#ctx0" brushRef="#br0" timeOffset="115276.028">5687 6308 6001,'1'-1'228,"0"0"0,0 0 0,0 0 0,0 0 0,0-1 0,0 1 0,-1 0 0,1 0 0,0-1 1,-1 1-1,0-1 0,1 1 0,-1 0 0,0-1 0,1 1 0,-1-1 0,0 1 0,0-1 0,0 1 0,0-1 0,-1 1 0,1-1 0,0 1 0,-1 0 0,1-1 0,-1 1 0,1-1 0,-1 1 0,0 0 0,1 0 0,-1-1 0,0 1 0,0 0 0,0 0 0,0 0 0,0 0 0,0 0 0,0 0 0,0 0 0,0 0 0,-1 0 0,1 1 0,0-1 0,-1 0 0,1 1 0,0-1 0,-1 1 0,1-1 0,-1 1 0,1 0 0,0 0 1,-1 0-1,0-1-228,-6 4 98,1 0 0,0 1 0,0-1 1,0 2-1,0-1 0,0 1 1,1-1-1,0 2 0,0-1 0,0 1 1,1 0-1,0 0 0,0 0 1,0 1-1,1 0 0,0 0 1,-1 2-99,-25 43-23,2 2 0,2 1 1,3 1-1,-2 14 23,17-53 7,2 1 1,0 0-1,0 1 1,2 0-1,1 0 1,0 0-1,1 0 1,1 0-1,1 0 1,1 0-1,0 0 1,2 0-1,3 15-7,-4-30-3,0-1 0,0 1 0,0-1-1,1 1 1,-1-1 0,1 0 0,0 0 0,0 0-1,0-1 1,0 1 0,0-1 0,1 1 0,-1-1-1,1 0 1,0 0 0,-1-1 0,1 1 0,0-1-1,0 0 1,0 0 0,0 0 0,0 0 0,0-1-1,0 0 1,0 1 0,1-2 0,-1 1 0,0 0-1,0-1 1,0 0 0,0 0 0,0 0 0,0 0-1,0-1 1,-1 1 0,1-1 0,0 0 0,-1 0-1,1-1 1,1 0 3,24-15 25,-1-2 0,0 0-1,-2-2 1,0 0 0,-2-2 0,0-1 0,12-18-25,41-59-550,-74 98 371,0 0-1,0-1 0,-1 1 1,0-1-1,0 1 1,0-1-1,-1 0 1,1 0-1,-1 0 1,0 1-1,-1-1 1,1 0-1,-1 0 0,0 0 1,0 0-1,-1 0 1,1 0-1,-1 0 1,-1-3 179,-18-39-3022</inkml:trace>
  <inkml:trace contextRef="#ctx0" brushRef="#br0" timeOffset="115646.518">5220 6782 7874,'-20'9'2680,"11"-6"569,8-6-2217,7-6-168,9-5-264,20-13-31,3-8-209,18-11 88,5-5-88,10-8-24,-4 7-192,9 2 8,-16 12-112,3 8-368,-19 10-400,-10 5-2337,-26 9-704,-16 0-928</inkml:trace>
  <inkml:trace contextRef="#ctx0" brushRef="#br0" timeOffset="115873.55">5276 6947 9322,'-6'14'2537,"9"-17"599,12-15-2504,19-11-408,26-26 104,7-10-31,33-13 63,8 1-64,12-11-40,-8 15 752,5-4-4465</inkml:trace>
  <inkml:trace contextRef="#ctx0" brushRef="#br0" timeOffset="122498.351">5440 7384 3169,'-10'-11'2728,"-1"2"-343,9 0 735,2 5-1807,0 1-673,9-17-416,20-7-88,12-5-24,43-20-72,8-2 0,28-16 168,-2-6-2977,13-6 1057</inkml:trace>
  <inkml:trace contextRef="#ctx0" brushRef="#br0" timeOffset="123136.803">6032 7070 4177,'-99'81'2651,"-4"-5"0,-2-4 1,-59 27-2652,-30-9 1885,158-82-1662,44-21-299,156-119-77,96-48 130,51-42 104,-278 197-57,116-75 60,-133 98-133,-25 18-11,-155 142-32,51-66 220,-107 65-128,214-153 1,-434 285 229,353-234-85,77-50-122,22-15-22,93-63-93,229-146 11,2 28 226,-164 98-46,-160 85-40,-19 7 6,-22 7 33,-36 18 30,1 2-1,1 3 0,-21 15-127,24-13 32,40-21-66,-29 14-165,2 2 0,1 2 0,-12 12 199,18-3-2438,20-2 115</inkml:trace>
  <inkml:trace contextRef="#ctx0" brushRef="#br0" timeOffset="123769.324">5436 7900 6697,'-8'-2'3989,"18"-2"-2541,4-1-1379,78-48 225,220-153-40,46-55 23,-309 225-242,8-7 50,-1-1 0,-2-3 0,3-7-85,-57 54 0,1-1 2,0 1-1,-1 0 1,1 0 0,0 0 0,-1 0 0,1-1-1,0 1 1,-1 0 0,1-1 0,0 1 0,-1-1 0,1 1-1,-1-1 1,1 1 0,0-1 0,-1 1 0,1-1-1,-1 1 1,0-1 0,1 1 0,-1-1 0,1 0 0,-1 1-1,0-1 1,0 0 0,1 0 0,-1 1 0,0-1 0,0 0-1,0 1 1,0-1 0,0 0 0,0 0 0,0 1-1,0-1 1,0 0 0,0 0 0,0 1 0,0-1 0,-1 0-1,1 1 1,0-1 0,0 0 0,-1 0 0,1 1 0,0-1-1,-1 1 1,1-1 0,-1 0 0,1 1 0,-1-1-1,1 1 1,-1-1 0,0 1 0,1-1 0,-1 1 0,0-1-2,-77 29 92,60-19-74,-146 79 114,4 8-1,-85 69-131,207-138 48,-30 21 169,1 3 1,-15 19-218,18 2 250,65-73-249,-1 1-1,1 0 0,0 0 0,-1 0 0,1-1 0,0 1 0,-1 0 0,1 0 0,0 0 0,-1 0 0,1 0 0,0 0 0,-1 0 0,1 1 0,0-1 0,-1 0 0,1 0 1,0 0-1,-1 1 0,1-1 0,0 0 0,-1 1 0,1-1 0,-1 1 0,1-1 0,-1 1 0,1-1 0,-1 0 0,1 1 0,-1 0 0,1-1 0,-1 1 0,0-1 1,1 1-1,-1 0 0,0-1 0,1 1 0,-1-1 0,0 1 0,0 0 0,0 0 0,0-1 0,0 1 0,0 0 0,0-1 0,0 1 0,0 0 0,0-1 0,0 1 1,0 0-1,0-1 0,0 1 0,-1 0 0,1-1 0,0 1 0,0 0 0,-1-1 0,1 1 0,0-1 0,-1 1 0,1 0 0,-1-1 0,1 1 0,-1-1 0,0 1 0,84-55-56,278-241 108,-233 195 90,76-42-142,-141 109-30,-63 33 29,-1 0-1,1 1 0,0-1 1,0 0-1,-1 0 0,1 0 1,0 0-1,0 0 0,-1 0 1,1 0-1,0 1 0,0-1 1,0 0-1,-1 0 0,1 0 1,0 0-1,0 1 0,0-1 1,-1 0-1,1 0 0,0 0 1,0 1-1,0-1 0,0 0 1,0 0-1,0 1 0,0-1 1,0 0-1,-1 0 0,1 1 1,0-1-1,0 0 0,0 1 1,0-1-1,0 0 0,0 0 1,0 1-1,1-1 0,-1 0 1,0 0-1,0 1 0,0-1 0,0 0 1,0 0-1,0 1 0,0-1 1,1 0-1,-1 0 0,0 0 1,0 1-1,0-1 2,-265 155-1,-24 47 49,275-191 52,-187 153-64,130-88 2404,62-63-3699,20-37 1167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37:31.557"/>
    </inkml:context>
    <inkml:brush xml:id="br0">
      <inkml:brushProperty name="width" value="0.05" units="cm"/>
      <inkml:brushProperty name="height" value="0.05" units="cm"/>
    </inkml:brush>
  </inkml:definitions>
  <inkml:trace contextRef="#ctx0" brushRef="#br0">7 168 6713,'-6'9'7389,"22"-4"-6985,218 15-88,-40 60 712,-130-70-1017,0-3 0,0-3 0,1-2 1,0-4-1,-1-2 0,18-5-11,-24 6 17,0 3 1,0 2 0,57 10-18,-9-1 32,32 3 5,-63-5-24,0-3-1,1-3 1,67-7-13,-46-7 6,149-8 9,307 27 2,-79-9 7,-227 0 20,437-10 96,-362-12-129,23-10 1,11 14 7,16-19-7,11-5-9,12 16-3,-4 17-9,14 14 16,-4 14 3,7 24 71,-20-20 44,-10-25-61,-40 17-52,-239-11 7,-1-4 0,1-5 1,3-5-20,-82 9 8,36-5 56,0-1-1,-1-4 1,0-1-1,3-4-63,181-97 394,-219 108-233,-7 2-367,-24-1-3589,-13-1 789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38:23.119"/>
    </inkml:context>
    <inkml:brush xml:id="br0">
      <inkml:brushProperty name="width" value="0.05" units="cm"/>
      <inkml:brushProperty name="height" value="0.05" units="cm"/>
    </inkml:brush>
  </inkml:definitions>
  <inkml:trace contextRef="#ctx0" brushRef="#br0">1 1 10154,'0'5'5934,"24"3"-5865,145 1-51,-70-2 161,-1 5 0,0 4 0,74 23-179,-86-15 93,1-3 1,1-5 0,0-3-1,22-2-93,393-11 55,-188 11-28,-1 42 5,13 18-20,-212-56-28,0-5 1,14-4 15,251-18-21,2 9 139,-29 23 80,-12-10-96,-28-28-96,-156-2 25,-1-6 1,-2-8-1,3-7-31,-21-1 919,-136 42-904,0 0 0,0 1-1,0-1 1,0 0-1,0 0 1,0 1 0,0-1-1,-1 0 1,1 1 0,0-1-1,1 0 1,-1 0-1,0 1 1,0-1 0,0 0-1,0 0 1,0 1 0,0-1-1,0 0 1,0 1 0,0-1-1,1 0 1,-1 0-1,0 0 1,0 1 0,0-1-1,0 0 1,1 0 0,-1 0-1,0 1 1,0-1-1,0 0 1,1 0 0,-1 0-1,0 0 1,0 0 0,1 1-1,-1-1 1,0 0-1,1 0 1,-1 0 0,0 0-1,0 0 1,1 0 0,-1 0-1,0 0 1,0 0-1,1 0-14,-27 17-1556,23-15 1182,-26 13-2923,-26 5-45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39:44.224"/>
    </inkml:context>
    <inkml:brush xml:id="br0">
      <inkml:brushProperty name="width" value="0.05" units="cm"/>
      <inkml:brushProperty name="height" value="0.05" units="cm"/>
    </inkml:brush>
  </inkml:definitions>
  <inkml:trace contextRef="#ctx0" brushRef="#br0">231 1443 9098,'1'-1'6004,"-2"-5"-5397,-41-161-271,13 38-254,-10-73 60,-4-97-142,39 260 156,2-1 1,1 0 0,2 1-1,2-1 1,5-25-157,8-122 53,-5 127 394,-9 59-398,0 0 0,0 0 0,0 0 0,-1 0 0,2 1 0,-1-1 0,0 0 0,0 1 0,0-1 1,0 1-1,0 0 0,0 0 0,1 0 0,-1 0 0,0 0 0,0 0 0,0 0 0,0 1 0,0-1 0,0 1 0,1 0 1,-1 0-1,0-1 0,-1 1-49,10 2 74,46 3-86,0-2-1,0-2 1,8-3 12,1 0-60,66 3-77,-32 0 125,-1-4-1,57-9 13,100-34-9,-6-2 22,-135 30-22,0 5 1,0 5-1,1 5 0,0 5 0,81 14 9,-115-2-25,-2 4 0,0 2-1,33 17 26,-55-19 54,-25-8-34,1-2 0,0-1 0,0-2 0,0-1 0,1-2 1,0-1-1,0-2 0,-1-1 0,10-3-20,-32 3 8,-2-1 9,-1 0 0,1 1 0,0 0 0,0 1 0,0 0 0,0 0 1,-1 1-1,1 1 0,0 0 0,0 0 0,5 2-17,56 13 52,-6 4-49,-42-15-2,0 2-1,0 0 1,-1 1-1,0 2 0,9 5 0,73 79-2,-83-73 8,12 14 28,-1 1 0,-2 2-1,-2 1 1,-1 1-1,14 31-33,77 144 215,21-16-156,-103-155-82,-2 2 1,-2 0 0,-2 3 0,-2 0-1,-2 2 1,-3 0 0,13 44 22,-33-85 11,0 0 0,-1 0 1,-1 0-1,0 0 0,-1 0 0,0 0 1,0 0-1,-1 0 0,-1 6-11,-4 0 105,6-16-102,0-1 0,-1 1 0,1 0 0,0 0 0,-1-1 0,1 1 1,0 0-1,0 0 0,0 0 0,0 0 0,-1-1 0,1 1 0,0 0 0,1 0 0,-1 0 1,0 0-1,0-1 0,0 1 0,0 0 0,1 0 0,-1 0 0,0-1 0,1 1 0,-1 0 0,1 0 1,-1-1-1,1 1 0,-1 0 0,1-1 0,-1 1 0,1-1 0,0 1 0,-1-1 0,1 1 1,0 0-4,58 53-183,-82-39-223,-100 12 280,80-19 314,0 2 0,0 1 0,1 3 0,0 1 0,1 2 0,1 1 0,-22 16-188,4-5 46,-2-1 0,-1-4 0,-2-2 0,-16 2-46,-70 9-22,-1-7 0,-1-7 0,-1-6-1,0-7 1,-62-9 22,36-12 9,1-9 0,2-7-1,-127-41-8,239 56 0,-130-40-16,4-8 1,-30-22 15,118 47-13,-1-6 1,2-4 0,-72-49 12,-75-31 41,85 61-337,117 49-2859,7 17-279,-13 6-90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42:28.456"/>
    </inkml:context>
    <inkml:brush xml:id="br0">
      <inkml:brushProperty name="width" value="0.05" units="cm"/>
      <inkml:brushProperty name="height" value="0.05" units="cm"/>
    </inkml:brush>
  </inkml:definitions>
  <inkml:trace contextRef="#ctx0" brushRef="#br0">293 261 4313,'-19'-10'6702,"-12"10"-4446,28 50-1975,5 42-94,-4-1 0,-4 1 0,-4-1 0,-4 0 0,-11 31-187,11-52 319,4-1 1,2 1-1,4 1 1,3 40-320,5 69 49,1-3 191,-11 86-240,-9 303 899,14-529-847,7 162 113,-7-198-162,1 0-1,0 1 0,-1-1 1,1 0-1,0 1 0,0-1 1,0 0-1,0 1 1,1-1-1,-1 0 0,0 1 1,0-1-1,1 0 0,-1 0 1,1 1-1,-1-1 0,1 0 1,-1 0-1,1 0 1,0 0-1,0 0 0,0 0 1,-1 0-1,1 0 0,0 0 1,0 0-1,0 0 0,0 0 1,1-1-1,-1 1 0,0 0 1,0-1-1,0 1 1,0-1-1,1 1 0,-1-1 1,0 0-1,1 1 0,-1-1 1,0 0-1,1 0 0,-1 0 1,0 0-1,0 0 1,1 0-1,-1 0 0,0-1 1,1 1-1,-1 0 0,0-1 1,0 1-1,1-1-2,28-12 93,81-22 35,172 11-105,214-35-30,-414 52-4,18-2 16,1 4 0,0 4 0,32 8-5,467 71-56,-444-70 62,-36-3 9,0 5-1,72 18-14,197 74 15,-137-54-7,-13-7-32,-180-31 23,553 82 8,-318-57 5,36-33-9,11-23-22,-7 6 10,18 24 18,13-1-7,26-11 3,28-8-4,20-16 3,-4-6-26,23-8 30,12-17 6,23-25-38,6-8-12,5 14 76,-330 61-34,138 6-6,172 19 1,-22-2 6,-14-12 2,-12-22-5,-264 18 8,83 11-12,-65 11 5,37 14-5,191 35 3,-32-15 1,-24-31-4,-38-15-1,372 32 14,-412-28 3,-153-19-16,-1-5 0,127-37 0,17-3 37,-132 40 28,-86 13 260,0-3-1,53-14-324,-41-10 477,-35 7-458,3-3-54,83-105-463,-88 87 295,-2 0 1,-1-2-1,-3-1 1,-2-1 0,-3-1-1,-2-1 1,-1-1-1,-4 0 1,4-30 202,-5-50-79,-5 0 0,-6 0-1,-10-60 80,8 70 52,5-1-1,7-3-51,-11 14 162,-30 93-49,-2 8-236,-2 0-1,1 2 1,-2 2-1,1 1 1,-1 1 0,-31-1 123,-187-19 173,-184-13-33,251 27 68,-138-8 18,-44-1-234,-45-7 0,-54 4 2,-27-8 2,-43-11-10,-33 11 27,-21 9 68,-18-4-11,-34 17-42,-8 26-36,-11-14 41,7-19 124,-12-4 61,16 10 8,-21-5-127,1-16-88,-24 9 19,-3 38 161,-17 33 239,18-2 106,31-3-122,43 15-223,29 9-110,65-12-39,299-41-64,-7-10 22,-172-25-40,45-5-46,302 24-464,0 3 0,0 3-1,0 2 1,-37 10 550,-37 16-3312,2 16-156</inkml:trace>
  <inkml:trace contextRef="#ctx0" brushRef="#br0" timeOffset="4992.471">16871 621 3609,'-4'-8'1835,"-25"-53"4480,-9 1-3647,35 56-2612,0 0 0,0 1 0,0-1 0,-1 1 1,1 0-1,-1 0 0,0 0 0,1 0 0,-1 1 0,-1-1 1,1 1-1,0 0 0,-1 0 0,1 1 0,0-1 0,-1 1 1,0 0-1,1 0 0,-1 1 0,0-1 0,0 1 1,1 0-1,-1 0 0,0 1 0,1-1 0,-1 1 0,-1 0-56,-12 7 37,-1 1 0,1 0 0,0 1 0,1 1-1,0 1 1,1 0 0,0 1 0,-10 12-37,14-14 11,-27 23 57,2 1 0,1 2 0,2 2 1,2 1-1,1 1 0,2 2 0,2 1 0,-9 24-68,16-25 57,3 1-1,2 1 1,2 0-1,1 1 1,-1 22-57,8-30 6,2 0 1,1 0-1,2 0 0,1 1 0,3-1 1,0-1-1,3 1 0,1-1 1,2 0-1,1 0 0,2-1 0,2-1 1,1 0-1,4 4-6,-7-20 11,1-1-1,0 0 1,1-1 0,1-1-1,1 0 1,0-1 0,1-1-1,1-1 1,0 0 0,0-2-1,1 0 1,1-1 0,0-1-1,0-1 1,1-1 0,0-1-1,0 0 1,0-2 0,1-1-1,5 0-10,-9-2 13,0-1-1,0 0 0,0-2 0,0 0 0,-1-1 1,1-1-1,0 0 0,-1-2 0,0 0 1,0-1-1,-1-1 0,0 0 0,0-2 0,-1 0 1,0 0-1,0-2-12,15-13 29,-1-1 0,-1-2 0,-2 0 0,0-2 0,-2-1 0,-2-1 0,2-5-29,9-18 39,-3-1 0,-2-1 0,-2-1 0,-3-2 0,-3 0 0,7-36-39,-3-9 196,-4-1 0,-4-1 1,1-97-197,-14 132 290,-3 0 0,-3 0 0,-3 0 0,-4 0 0,-7-23-290,14 79 56,-1 0 1,0 0 0,-1 0-1,-1 1 1,0-1-1,-1 1 1,-1 1 0,0-1-1,-1 1 1,0 0 0,-2 1-1,1 0 1,-2 1 0,1 0-1,-2 0 1,1 1-1,-13-9-56,9 14 5,1 1-1,-1 1 0,0 0 0,0 1 0,0 0 0,0 1 0,0 1 0,-1 1 0,1 0 0,0 0 1,-1 2-1,1 0 0,0 1 0,-5 2-4,-140 35-180,88-12-15,1 2 1,1 4 0,2 2-1,-58 42 195,-15 23-945,4 6-1,-30 38 946,-83 86-1689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42:16.726"/>
    </inkml:context>
    <inkml:brush xml:id="br0">
      <inkml:brushProperty name="width" value="0.05" units="cm"/>
      <inkml:brushProperty name="height" value="0.05" units="cm"/>
    </inkml:brush>
  </inkml:definitions>
  <inkml:trace contextRef="#ctx0" brushRef="#br0">631 395 9234,'2'-6'1135,"15"-42"4017,-32 71-4356,10-8-778,0 0-1,1 0 1,0 0 0,2 1 0,0-1 0,0 1 0,1 0 0,1-1-1,2 17-17,-4 59 17,-67 345 378,34-152-74,5 5-247,-52 314 106,80-599-152,1 0 0,1 0 0,-1 0 0,1 0 0,-1 0 0,1 0 0,0 0 1,1 1-1,-1-1 0,1 0 0,-1 0 0,1 0 0,1 0 0,-1 0 0,0 0 0,1-1 0,0 1 1,0 0-1,0-1 0,0 1 0,1-1 0,-1 0 0,1 0 0,0 0 0,0 0 0,0 0 0,0-1 0,1 1 1,2 1-29,14 2 15,1-1 0,0-1 0,0-1 1,0 0-1,19-1-15,-6 0 16,405 10 57,-167 3-49,39-15-67,-185-3 46,0 5 1,105 17-4,68 35 7,17-11-3,-150-40-27,1-7 1,-1-7 0,92-21 22,-34 5 11,170-8 15,3 18 2,11 17-14,-7-19 26,-291 12-24,164-10 44,77 13-60,-271 9 7,1-4 1,-1-4 0,1-3 0,-1-3-1,20-8-7,-72 10 10,-3 3 7,0-2-1,0 0 1,-1-2 0,0-1-1,0-1 1,-1-1-1,0 0 1,19-15-17,-31 14 0,0 0 0,-1-1 0,0-1 0,-1 0 0,0 0-1,-2 0 1,1-1 0,-2 0 0,0-1 0,-1 0 0,0 0 0,-1 0 0,1-11 0,49-253 52,-14-5 38,4-219 10,-19 264 14,-27 235-108,0 0 1,0 1-1,0-1 0,0 1 1,-1-1-1,1 1 0,-1 0 1,0 0-1,-1 0 1,1 0-1,-1 1 0,1 0 1,-1-1-1,0 1 1,0 0-1,-1 1 0,1-1 1,0 1-1,-1 0 1,0 0-1,1 0 0,-1 1 1,0-1-1,-1 1-6,-34-11-1,0 1 0,0 2 0,-1 2 0,-34-1 1,-10 3 69,-274-28 67,64-9-65,-453-18 492,535 46-342,-140-21 23,0-18-196,-12-5-58,-27 25-9,-10 34-1,-6-4 9,6-4 6,-3-7 33,0 16-32,16 25 57,-40 20 129,125-21-800,192 5-4786,54-4 1226</inkml:trace>
  <inkml:trace contextRef="#ctx0" brushRef="#br0" timeOffset="32575.098">713 357 3913,'-13'4'3637,"-8"10"-453,14 1-3009,0 0-1,1 0 0,1 1 1,1-1-1,0 1 1,1 1-1,0-1 0,2 0 1,-1 14-175,-1 5 85,-6 153 2,-7 108-15,7-157 8,-5-1-1,-7 0 1,-6-2-1,-36 107-79,36-139 206,17-67-126,1 1 0,1 0 0,3 1 0,1-1 0,1 1 0,3 0 0,1 0 0,2 0 0,1-1 0,2 1 0,10 29-80,-16-66 19,1 1-1,0 0 1,-1 0 0,1 0-1,1-1 1,-1 1-1,0 0 1,1-1-1,-1 1 1,1-1 0,0 0-1,-1 1 1,1-1-1,0 0 1,1 0-1,-1 0 1,0-1 0,1 1-1,-1 0 1,1-1-1,-1 0 1,1 1-1,0-1 1,-1 0 0,1 0-1,0-1 1,2 1-19,168 2 237,-94 6-228,0 4 0,0 3 0,14 8-9,-26-6 1,0-3 0,0-3 0,2-2 0,49-1-1,272-13 22,67 45-20,-181-28 2,6-15 1,-178 0-1,201-7 5,45-17-9,-64-8 26,-10 12-30,-140 19 7,24 2 11,0-8-1,69-16-13,85-41-5,-4 9 27,243 1 20,-88 22-22,-226 18-10,-209 16-5,-20 1 0,1-1 1,-1 0 0,1-1-1,-1 0 1,1-1 0,-1 0-1,1-1 1,-1 0 0,9-4-6,-15 3 27,0 0 1,0 0-1,-1 0 1,0-1-1,1 0 1,-2 1-1,1-1 1,0 0 0,-1 0-1,0-1 1,0 1-1,-1 0 1,0-1-1,0 1 1,1-3-28,2-7 77,61-196 118,-52 168-193,30-106 19,18-124-21,19-343 86,-44 349-55,-36 266-24,1 0-1,-1 0 1,0 0 0,1 0-1,-1 0 1,0 0-1,0 0 1,0 0 0,1 0-1,-1 0 1,0 0-1,0 0 1,-1 0 0,1 0-1,0 0 1,0 0-1,0 0 1,-1 0 0,1 0-1,0 0 1,-1 0 0,1 0-1,-1 0 1,1 0-1,-1 0 1,0 1 0,1-1-1,-1 0 1,0 0-1,0 1 1,1-1 0,-1 0-1,0 1 1,0-1 0,0 1-1,0-1 1,0 1-1,0-1 1,0 1 0,0 0-1,0-1 1,0 1-1,0 0 1,0 0 0,0 0-1,0 0 1,0 0-7,-5-2 17,-107-30 84,4 18-88,-2 5 0,1 5 0,-20 6-13,-3-3 24,0-6 0,1-6-1,1-5 1,0-6 0,-70-25-24,-129-31 37,-36 7-15,-23 13 42,-27 13 28,-1 10-58,-41-2-39,-52-4 12,-49 14 59,-6 33 158,3 13 114,366-19 271,-91-15-609,-88-21 243,183 35-4145,114 9 938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44:09.480"/>
    </inkml:context>
    <inkml:brush xml:id="br0">
      <inkml:brushProperty name="width" value="0.05" units="cm"/>
      <inkml:brushProperty name="height" value="0.05" units="cm"/>
    </inkml:brush>
  </inkml:definitions>
  <inkml:trace contextRef="#ctx0" brushRef="#br0">3 187 10370,'0'-15'2424,"-1"12"-2181,0 0 0,1-1 0,0 1 0,0 0 1,0-1-1,0 1 0,1-1 0,-1 1 0,1 0 1,0-1-1,0 1 0,0 0 0,0 0 0,0 0 1,1 0-1,0-1-243,5 1 33,-1 0 0,1 1 0,0 0 0,0 0 0,-1 1 0,1 0 1,0 0-1,1 1 0,-1-1 0,0 2 0,5 0-33,4-1 49,206-23 411,183-54 110,-360 76-485,0 2 0,0 1-1,0 3 1,-1 2 0,1 1 0,32 12-85,-1-2 116,-19-6-31,0-2-1,1-3 1,25-1-85,513-31 149,-427 40 61,0 7 0,-2 8 0,-1 6 0,27 17-210,-119-35 51,265 53 93,-179-50-127,-1-7-1,2-7 1,-1-7-1,1-7 1,41-12-17,-121 10 23,77-8 30,97-26-53,-114 1 37,-113 43-667,-2 0-5285,-16-7 1891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43:17.457"/>
    </inkml:context>
    <inkml:brush xml:id="br0">
      <inkml:brushProperty name="width" value="0.05" units="cm"/>
      <inkml:brushProperty name="height" value="0.05" units="cm"/>
    </inkml:brush>
  </inkml:definitions>
  <inkml:trace contextRef="#ctx0" brushRef="#br0">1478 1457 23813,'-6'9'-32,"-1"0"48,3 0-112,1 0-320,0-5-232,4 0-1185,7 7-2936,-14 0 104</inkml:trace>
  <inkml:trace contextRef="#ctx0" brushRef="#br0" timeOffset="539.859">1897 4775 16163,'-1'17'3241,"-7"-6"1592,0-1-4849,-3 6-32,0-6-96,0-1-264,5-4-184,1 0-896,0-2-457,7 14-2768,-4 10 152</inkml:trace>
  <inkml:trace contextRef="#ctx0" brushRef="#br0" timeOffset="1089.601">4302 4160 16051,'106'-4'8186,"-53"1"-8282,-27 1-416,2 2-952,7 11-321,4-7-687,-12-29-2041,1-7-184</inkml:trace>
  <inkml:trace contextRef="#ctx0" brushRef="#br0" timeOffset="1090.601">5750 1056 15067,'7'18'8010,"-32"-8"-7834,7-3-488,1-1-312,4 0-793,11-4-223,11 0-2921,0 4 288</inkml:trace>
  <inkml:trace contextRef="#ctx0" brushRef="#br0" timeOffset="1591.484">8248 3233 14547,'17'-2'3545,"-23"7"1144,0-1-4041,3-1-616,4-1-8,-1 1-88,0-3-184,2 0-232,8-5-1273,12-1-2944,12-3 409</inkml:trace>
  <inkml:trace contextRef="#ctx0" brushRef="#br0" timeOffset="1967.875">12801 6546 14027,'-8'31'3761,"-1"-23"880,1 1-3705,2 2-1008,1-3-56,1-2-16,8 5-488,5-7-424,7 2 2976,11 4-6513,5 18 2857</inkml:trace>
  <inkml:trace contextRef="#ctx0" brushRef="#br0" timeOffset="2576.048">17488 3821 24693,'0'-2'-128,"1"2"-408,2-1-16,-3-8-632,5-7-449,4-24-3224,7-22 640</inkml:trace>
  <inkml:trace contextRef="#ctx0" brushRef="#br0" timeOffset="2896.714">15902 2320 16347,'-29'10'2865,"-10"-36"1752,-8 24-5009,-6 2-1104,-19 6-481,8 0 1617,-7-4-4265,5 1 1409</inkml:trace>
  <inkml:trace contextRef="#ctx0" brushRef="#br0" timeOffset="3377.427">13342 8972 14339,'4'20'3705,"-10"-4"992,0-13-3713,-3-2-1768,6-2-2409,2-1 473,8-12-1969,5-6 208</inkml:trace>
  <inkml:trace contextRef="#ctx0" brushRef="#br0" timeOffset="3787.492">12457 9450 22181,'-41'6'-1761,"-12"3"-2872,6-3-168</inkml:trace>
  <inkml:trace contextRef="#ctx0" brushRef="#br0" timeOffset="29303.947">60 10216 4385,'-23'36'6339,"4"-16"-5159,1-19-15,20 0-1115,0-1-1,-1 1 0,1-1 1,0 0-1,0 0 0,0 0 0,0 0 1,-1 0-1,1 0 0,0 0 1,0 0-1,0-1 0,-1 1 0,1-1 1,0 0-1,0 1 0,-1-1 1,1 0-1,-1 0 0,1 0 0,0 0-49,62-26 455,25 23-398,38-5 260,-49 6-61,-55 4-195,0-2-1,0 0 1,0-2 0,-1 0 0,1-2-1,-1 0 1,1-2-61,265-122 71,-190 93 167,91-48-238,117-58-32,-274 129 109,1 1 0,0 2 0,0 1 0,28-3-77,22-6 187,-51 9-142,1 1 0,1 2 0,0 1-1,-1 2 1,30 1-45,-46 3 14,-1-1-1,0 0 1,1-1-1,-1-1 1,0 0 0,13-5-14,17-3 36,1 2 1,1 1-1,-1 3 1,25 1-37,128-15 111,85-46-95,85 15 29,-41-5-49,-228 33 21,-39 10-27,1-3-1,-2-3 1,0-2 0,40-20 10,199-79 43,-145 51-55,-106 47 6,1 2 0,1 3 0,1 1 0,21-1 6,-33 5 8,-1-1-1,0-2 1,-1-2 0,0-1 0,-1-2-8,2 0-3,1 3 0,0 1 0,2 2 0,-1 2 0,23-2 3,169-26 57,-32-45-45,-147 61-26,1 2 0,1 2 0,1 3 14,147-52 37,-77 1-36,-96 47-10,2 2-1,0 0 0,1 3 1,0 0-1,20-3 10,50-4 3,87-25 9,-158 34-13,-1-2 0,0-1-1,-1-2 1,-1-1 0,-1-1 0,0-1 0,-2-2-1,0-1 1,-1-1 0,14-18 1,74-88 4,-83 98 9,1 2 1,1 1-1,33-20-13,151-94-12,-175 103 7,-2-2 1,-2-1-1,26-38 5,-33 41 2,15-19 8,-26 29-9,2 1 0,1 0-1,2 2 1,0 1-1,2 2 1,0 0-1,2 2 1,6-3-1,-16 15 1,-1 0 1,0-1-1,0-1 1,-1 0-1,-1-1 1,0-1 0,-1-1-1,0 0 1,-1-1-1,-1-1 1,-1 0-1,1-2-1,23-47 32,103-168 51,18 70-71,22-74 12,-126 167-35,-34 44 2,1 0 0,1 1 1,2 1-1,0 1 0,7-4 9,1 1 14,-1 0 1,-2-2-1,-1-2 0,-2 0 0,7-12-14,87-111 73,-69 94-75,-3-2 0,-2-3 1,-3-1-1,-3-2 0,3-14 2,-41 81 0,35-86 16,4 2 0,24-34-16,-23 55 69,2 2 1,2 2-1,21-19-69,2-2 34,-5-4-1,35-61-33,-60 87-3,-4 5-2,55-71 10,35 6 19,16-124 15,-118 205-49,-7 9 6,2 1 0,0 0 0,2 2 0,16-17 4,-6 12-10,-2-1-1,-1-1 0,-1-1 1,3-10 10,42-75 5,4 4 1,5 3 0,5 4-1,5 3-5,17-15-12,63-95 12,-42 58 10,20 11-12,189-186-14,-212 232 30,35-14-17,-60 50 0,18-1 18,-12-3-30,-44 25 37,-2-4 0,30-30-22,49-41-4,-116 101-3,1 1 0,1 0-1,0 2 1,1 1-1,0 0 1,1 2 0,0 1-1,1 2 1,22-5 7,304-53 18,-204 41-22,-24-18 16,58 5 20,-22 6-30,3 7-26,-55-11 12,-65 18 10,182-67 33,24-15-48,-181 69 19,2 2 0,64-16-2,268-52-14,-299 71 23,1 5 0,55-2-9,364-74 13,-179 57-101,-134 4 161,-42 4-23,207-15-64,-4-35 6,6 16 171,21 7-23,-376 57-1,0 2 0,0 1 1,0 1-1,0 0 0,-1 2 0,20 6-139,-41-11 7,-1 1 1,1 0-1,-1 0 1,1 0-1,0 0 1,-1 0-1,1 0 1,-1 1-1,1-1 0,-1 0 1,1 0-1,0 0 1,-1 0-1,1 1 1,-1-1-1,1 0 0,-1 1 1,1-1-1,-1 0 1,1 1-1,-1-1 1,1 0-1,-1 1 1,0-1-1,1 1 0,-1-1 1,0 1-1,1-1 1,-1 1-1,0-1 1,1 1-1,-1 0 1,0-1-1,0 1 0,0-1 1,0 1-1,0-1 1,0 1-1,0 0 1,0-1-1,0 1 0,0-1 1,0 1-1,0 0 1,0-1-1,0 1 1,0-1-1,0 1 1,-1 0-1,1-1 0,0 1 1,0-1-1,-1 1 1,1-1-1,0 1 1,-1-1-1,0 1-7,-14 14-507,-8 4 290</inkml:trace>
  <inkml:trace contextRef="#ctx0" brushRef="#br0" timeOffset="35712.112">8385 1829 7626,'10'13'4195,"10"3"-3934,-11-8-27,27 23-81,-17-13-77,1-1 0,0 0 0,2-2 0,0-1 0,7 3-76,-2-6 19,1-2-1,1 0 0,-1-2 0,1-2 1,1 0-1,-1-2 0,0-1 0,1-2 1,0 0-1,22-5-18,-10 4 53,-20 1 11,0 1 0,0 0 1,0 2-1,0 1 0,-1 1 0,1 0 0,-1 2 0,-1 0 0,1 1 0,-1 2 0,18 10-64,155 99 623,-100-59-500,3-4 0,30 10-123,112 49 8,-119-43 33,98 81-41,11 7 217,-50-38-17,-122-77-67,-3 2 0,42 47-133,-62-61 42,354 353 184,-88-59-146,-180-191-52,19 9 56,-98-94-169,-37-25-3409,-7-7 864</inkml:trace>
  <inkml:trace contextRef="#ctx0" brushRef="#br0" timeOffset="36549.619">9837 524 8130,'-21'40'4840,"14"36"-5039,6-64 507,0 25-243,1 0 0,2 0 1,2 0-1,1 0 1,1-1-1,3 0 0,1 0 1,1-1-1,2 0 0,11 19-65,197 354 151,-45-39-26,-100-210 134,35 47-259,129 181 173,16 0-114,21-20-4,-11-55 5,0-39-16,-204-209-42,3-2-1,2-3 1,33 18-2,-61-51 5,2-1 1,1-2-1,0-3 0,2-1 1,11 2-6,38 5 20,-70-21-6,-1 1 0,1 1 0,-1 0 0,0 2 0,16 9-14,-28-11-1,-1 1-1,0-1 1,0 1-1,0 1 0,-1 0 1,-1 0-1,0 0 1,0 1-1,-1 0 0,6 11 2,12 32-2985,-22-43 768</inkml:trace>
  <inkml:trace contextRef="#ctx0" brushRef="#br0" timeOffset="37925.319">6391 5939 4873,'105'56'6875,"-42"-20"-6442,2-3-1,63 22-432,173 25 170,26 1-124,33 28-18,-251-65 66,-2 3 0,22 19-94,254 128 1110,-287-152-864,-2 4 1,-2 4-1,-2 5 1,9 10-247,113 92 150,-192-144-132,154 116 102,-140-98-103,-3 2 0,-1 1 1,-1 1-1,5 12-17,3 6 17,-8-13 14,-1 2 1,-3 0-1,-2 2 1,5 13-32,-17-12-1243,-14-43-1355,-4-7-72</inkml:trace>
  <inkml:trace contextRef="#ctx0" brushRef="#br0" timeOffset="38258.007">6968 4826 6041,'12'10'3451,"1"16"-2454,-9-16-724,90 169 946,-42-79-870,3-3 0,5-3 0,13 10-349,237 284 169,19-4-79,-59-59-51,-235-280-37,20 32 41,4-3 0,3-2 0,4-3 0,2-3 0,3-3 0,33 20-43,-69-62 19,0-1 1,2-2 0,0-2 0,1-1 0,0-2-1,1-1 1,37 5-20,-57-13 9,81 16 21,0-3-1,1-5 1,9-4-30,4-16-2626,-88 4 624</inkml:trace>
  <inkml:trace contextRef="#ctx0" brushRef="#br0" timeOffset="39559.614">5046 7265 6017,'0'0'78,"0"0"-1,1 0 1,-1 0 0,1 0-1,-1 0 1,0 0-1,1 0 1,-1 1 0,1-1-1,-1 0 1,0 0-1,1 0 1,-1 1 0,0-1-1,0 0 1,1 1-1,-1-1 1,0 0 0,1 0-1,-1 1 1,0-1-1,0 1 1,0-1 0,1 0-1,-1 1 1,0-1-1,0 0 1,0 1 0,0-1-1,0 1 1,0-1-1,0 0 1,0 1 0,0-1-1,0 1 1,0-1-1,0 0 1,0 1 0,0-1-1,0 1 1,0-1-1,0 0 1,-1 1 0,1-1-1,0 1 1,0-1-1,0 0 1,-1 1 0,1-1-1,0 0 1,0 0-1,-1 1 1,1-1-1,0 0 1,-1 1 0,1-1-1,0 0 1,-1 0-1,1 0 1,0 1 0,-1-1-1,0 0-77,4 2-252,25 24 259,1-1 0,0-1 0,2-2 0,1-1 0,1-1 0,0-2 0,34 12-7,63 16-126,107 20 126,-91-27-77,63 29 77,126 80-52,-61 2 404,-22 15 810,-200-127-761,-1 3 1,-2 1-1,25 31-401,121 150 728,183 246-204,-313-400-450,-58-63-150,-6-7-2985,-3-1 746</inkml:trace>
  <inkml:trace contextRef="#ctx0" brushRef="#br0" timeOffset="39993.512">5938 6966 4833,'-18'-13'5043,"16"29"-2146,67 83-2510,117 100-328,-127-143-35,215 215 63,34-2-38,-15-53-4,-215-166-38,2-4 0,57 24-7,315 131 40,-351-161 10,102 25-50,-96-26-2563,-75-24 600</inkml:trace>
  <inkml:trace contextRef="#ctx0" brushRef="#br0" timeOffset="54692.637">207 9945 7658,'33'13'5161,"-6"-1"-4957,5-6-156,-1-1-1,1-2 1,-1-1 0,1-2 0,0-1-1,0-1 1,-1-2 0,1-1 0,-1-1 0,3-3-48,61-8 27,47 1-18,1 7 0,14 6-9,-52 1 9,101 0-7,-82 3-1,-1-4-1,0-6 0,-1-6 0,54-15 0,191-71 29,-275 78-13,1 4 0,1 4 0,33 1-16,-1 4 13,155-22 11,-222 17-15,0-3 1,-2-3-1,39-20-9,-39 16 8,1 2 0,1 3 0,32-6-8,426-44 370,-106-24 0,-336 84-348,49-7-9,116-31-13,-28-17-1,-132 41 9,-1-3 0,-1-4 0,42-25-8,24-17 54,-16 8 125,117-79-179,-58 8 51,51-55-51,-74 46 27,-63 53-14,4 5 0,18-6-13,29-12 26,33-38-26,-72 55 6,-57 46-3,-2-1 0,-3-3-1,2-6-2,100-133-32,-21 24 3,-27 17 57,152-159 12,-93 96-39,53-81-7,-48 94 27,136-172-1,-120 133-39,40-51 22,105-183-3,-145 182 15,-73 110-42,75-107-44,-115 193 74,4 3 0,33-26-3,-7 3 44,38-57-44,14-16-24,36-34 5,7 7 35,19 18-27,4 15-7,32-34 38,3 0-32,1 7 22,-5 13-19,1 1-2,-209 158 15,1 2-1,1 2 0,1 2 1,42-15-4,177-68 1,-208 82 0,150-54 7,50 10-25,-94 23 5,51 3 25,-170 38-11,221-46 28,5-36 1,1 13-10,-14 18 221,4 18 50,94-2-206,-72 0-15,-174 34 274,0 5 1,51 8-346,129 12 389,-5-18-291,-7-21-10,39-18-88,-207 22 33,104-8 187,-212 24-226,0 1 0,0 0 1,0-1-1,0 1 0,0 0 0,0 0 0,0 0 0,0-1 1,0 1-1,0 0 0,0 1 0,0-1 0,1 0 0,-1 0 1,0 0-1,0 1 0,0-1 0,0 0 0,0 1 1,0-1-1,0 1 0,0-1 0,-1 1 0,1 0 0,0-1 1,0 1-1,0 0 0,0 0 0,-1 0 0,1-1 0,0 1 1,-1 0-1,1 0 0,-1 0 0,1 0 0,-1 0 1,1 0-1,-1 0 0,0 0 0,0 0 0,1 0 0,-1 0 1,0 0-1,0 1 0,0-1 0,0 0 0,0 0 0,0 0 1,0 0 5,-14 11-2833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44:44.296"/>
    </inkml:context>
    <inkml:brush xml:id="br0">
      <inkml:brushProperty name="width" value="0.05" units="cm"/>
      <inkml:brushProperty name="height" value="0.05" units="cm"/>
    </inkml:brush>
  </inkml:definitions>
  <inkml:trace contextRef="#ctx0" brushRef="#br0">0 1490 8706,'69'-23'2911,"-16"23"1285,104-12-4163,71 6-33,128-9-29,-33-24 14,-217 27 14,1 5 1,30 5 0,230 32-12,47 12 2,-260-32 10,0-7 0,2-7 0,351-47-32,3-8 34,1 30 22,-9 25-15,29-1 2,26 8 5,13 18-11,-25 13-17,-4 2 12,-342-30-28,126-14 28,-96-13-17,52-20 17,178-41 37,-392 69-29,158-33 76,2 9-1,1 11 0,1 9 0,26 11-83,-84 16 84,-67-2-60,0-5 0,79-9-24,-178 7 4,0-2 0,0 1-1,0 0 1,0-1-1,-1 0 1,1 0-1,0-1 1,0 1-1,-1-1 1,1 0 0,0 0-1,-1-1 1,0 1-1,0-1 1,0 0-1,0 0 1,0 0 0,0-1-1,-1 1 1,0-1-1,0 0 1,0 0-1,0 0 1,0-1-1,-1 1 1,0 0 0,2-6-5,4-11 12,0-1 0,2 1 0,0 0-1,2 1 1,0 1 0,9-12-11,88-86-46,130-149-3160,-233 258 2880,0 0-1,0 0 1,-1-1-1,0 1 1,-1-1 0,0 0-1,-1 0 1,1 0-1,-2-1 327,-1 7 34,0 0 0,-1 0-1,0-1 1,0 1 0,0 0 0,0 0-1,0 0 1,-1-1 0,1 1-1,-1 0 1,0 0 0,0 0 0,0 0-1,-1 0 1,1 0 0,-1 0-1,1 1 1,-1-1 0,0 0 0,0 1-1,0 0 1,0-1 0,0 1 0,-1 0-1,1 0 1,-1 0 0,0 0-1,-1-1-33,-5-2 497,0 0 1,0 0-1,-1 1 0,1 0 0,-1 0 0,0 1 0,0 1 0,0 0 0,0 0 0,-1 1 0,1 0 0,0 0 0,-1 1 1,1 1-1,-10 1-497,-31-10-3991,-4 5-732,12 3 1767</inkml:trace>
  <inkml:trace contextRef="#ctx0" brushRef="#br0" timeOffset="801.724">10716 355 5209,'-235'23'6814,"145"-18"-6021,-190 4-131,-31-19-376,-35-5-110,-28 19 135,-12-24 174,-15-13 36,0 12-81,-13-10-290,-5-18-143,-18-5-3,-11 6-1,-23 8-7,-21 0-7,-42 6 16,-13 33 5,-23 6 3,194-1 16,-164 21 15,15-10-197,28-6-455,34 10 316,82-22 307,305 0-18,14-1 81,0 2 1,0 3 0,1 3 0,-1 2-1,-37 10-78,89-14 17,0 1 0,1 0 1,-1 0-1,1 1 0,0 0 0,0 0 0,0 1 0,0 1 0,1-1 0,0 1 0,0 1 0,1 0 0,-1 0 1,1 0-1,1 1 0,0 0 0,0 0 0,0 0 0,1 1 0,0 0 0,1 0 0,0 0 0,0 1 0,1-1 1,0 1-1,1 0 0,-1 9-17,1 16 54,2-1 0,1 0 0,1 0 0,5 15-54,0 15 50,13 174 336,-10 159-386,-12-330 34,4 184 168,2-229 1349,0-20-3257,-5-14 903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45:02.918"/>
    </inkml:context>
    <inkml:brush xml:id="br0">
      <inkml:brushProperty name="width" value="0.05" units="cm"/>
      <inkml:brushProperty name="height" value="0.05" units="cm"/>
    </inkml:brush>
  </inkml:definitions>
  <inkml:trace contextRef="#ctx0" brushRef="#br0">37 315 9298,'-26'6'5287,"15"16"-4145,13 37-1818,-2-55 900,54 540-88,-50-270 23,-30 251-159,22-434 159,4-91-157,0 1 0,0-1 0,0 0 0,-1 1 1,1-1-1,0 0 0,0 1 0,0-1 0,0 0 1,0 1-1,0-1 0,0 1 0,0-1 0,0 0 1,0 1-1,0-1 0,0 0 0,0 1 0,1-1 1,-1 0-1,0 1 0,0-1 0,0 0 0,0 1 1,1-1-1,-1 0 0,0 1 0,0-1 0,1 0 1,-1 0-1,0 1 0,0-1 0,1 0 0,-1 0 1,0 1-1,1-1 0,-1 0 0,0 0 0,1 0 1,-1 0-1,0 0 0,1 0 0,-1 1 0,0-1 1,1 0-1,-1 0 0,1 0 0,-1 0 0,0 0 1,1 0-1,-1 0 0,0-1 0,1 1 0,-1 0 1,0 0-1,1 0 0,-1 0 0,1 0 0,-1 0 1,0-1-1,0 1 0,1 0 0,-1 0 0,0-1 1,1 1-1,-1 0 0,0 0 0,0-1-2,19-20 62,-18 20-60,58-72 55,50 15 66,-74 44-117,0 1 0,2 1 0,-1 3 0,27-4-6,1 6 12,1 2 0,59 5-12,177 32 36,86-8-24,-307-16-21,1 3 1,-1 3-1,-1 4 0,68 26 9,53 31 8,16 19-8,-147-64 8,23 10 0,1-3 0,2-5-1,52 9-7,-90-29-1,0-4 0,0-1 0,0-3 0,1-3 0,39-4 1,-29-5-2,-1-3 1,0-2 0,-1-4-1,6-4 2,-12 3 5,19-9 11,2 3 0,0 4 0,2 3 0,0 4 0,0 4 1,1 3-1,71 5-16,-97 7 41,-1 3 1,0 3-1,13 6-41,-1 2 62,-27-6-1,1-2 1,1-2 0,26 2-62,-64-11 5,-1 0 1,1 0 0,0-1 0,-1 0 0,1 0-1,0 0 1,-1-1 0,1 0 0,0 0 0,-1 0 0,1-1-1,-1 0 1,0 0 0,1 0 0,-1 0 0,0-1-1,0 0 1,0 0 0,-1-1 0,1 1 0,-1-1-1,0 0 1,0 0 0,0 0 0,3-5-6,-2-6 23,0 0 0,0 0 1,-2-1-1,0 1 0,0-1 1,-2 0-1,0 0 0,-1 0 0,0 1 1,-2-10-24,2 11 11,-8-476 144,3 370-470,-5 1 0,-6 0 0,-13-41 315,17 101-33,-3 1 0,-2 0 0,-3 1 0,-2 1 0,-22-38 33,28 66 190,-1 0 0,-2 1 0,-1 1 0,-1 1 0,-9-8-190,11 19 69,1 1 0,-2 0 0,0 2 1,0 0-1,-1 1 0,0 1 0,-1 1 1,0 1-1,0 1 0,-20-3-69,3-1 30,-50-15-8,-20-7-41,-2 5 0,0 5-1,-42 0 20,58 16 241,0 4 0,-87 10-241,-220 39 588,-32 12-552,-42 5-188,-4-18 135,17-35 1,70-3 6,111 17-568,162-10-4111,89-13 1213</inkml:trace>
  <inkml:trace contextRef="#ctx0" brushRef="#br0" timeOffset="1428.113">6001 483 10842,'-4'-11'2484,"-9"-22"897,-15-43-3862,24 72 428,1 16 62,1-5-9,-60 306 208,19 162 607,35-273 140,10 60-955,-1-222 36,3 0-1,1 1 1,2-2 0,2 1 0,1-1 0,14 31-36,-21-61-21,0-1 1,1 1-1,1-1 1,-1 1 0,1-1-1,1-1 1,0 1 0,0-1-1,0 0 1,1 0 0,4 3 20,-9-8-24,1-1 1,-1 0-1,0 0 0,1 0 1,-1 0-1,1 0 1,-1 0-1,1 0 1,-1-1-1,1 0 1,-1 1-1,1-1 1,0 0-1,-1 0 1,1 0-1,0-1 1,-1 1-1,1 0 1,-1-1-1,1 0 1,-1 0-1,1 0 1,-1 0-1,0 0 1,1 0-1,-1 0 1,0-1-1,0 0 1,0 1-1,0-1 1,0 0-1,0 0 1,0 0-1,-1 0 1,2-2 23,49-81-624,-51 83 612,83-175-383,-82 173 402,1 1 1,0 0-1,0 0 1,1 0 0,-1 0-1,0 1 1,1-1-1,0 1 1,-1 0-1,1 0 1,0 0-1,0 0 1,0 1-1,1 0 1,-1 0-1,0 0 1,0 0 0,1 0-1,-1 1 1,0 0-1,1 0 1,-1 0-1,0 1 1,1-1-1,-1 1 1,0 0-1,0 0 1,0 1 0,1 0-8,125 47 337,-68-23-294,1-2 0,1-3 1,0-3-1,2-3 0,0-2 0,0-4 0,1-2 1,0-3-1,0-4 0,44-5-43,244-59 8,-289 50-6,0 3 0,0 3 1,50 1-3,-35 12 7,-1 4 0,0 3-1,-1 4 1,0 4 0,-2 2 0,0 4 0,-2 4 0,3 4-7,-67-30 3,400 161 77,-410-164-79,101 39 11,2-4 1,67 11-13,-135-38-7,0-1 0,1-2 0,0-2 0,0-1 0,1-2 0,-1-2 0,0-1 0,0-2 0,0-1 0,2-3 7,0-5-4,1-2 0,-2-2 0,0-1 0,-1-3 0,1-2 4,-17 10 18,0 1 0,0 0 0,1 2 0,1 0 0,0 2 0,0 0 0,12-1-18,106-11 65,-108 18-57,-1-1-1,0-2 1,1-1-1,-2-2 1,1-1-1,21-10-7,-40 13-8,0 0 0,0-1 0,0-1-1,-1 0 1,0 0 0,-1-1 0,0-1 0,0 0-1,-1 0 1,-1-1 0,0 0 0,0-1-1,-1 0 1,0 0 0,-1-1 0,0 0-1,3-12 9,-1-18-43,-2-1-1,-2 1 0,-2-1 0,-2 0 1,-2 0-1,-1 0 0,-3 1 0,-2-1 1,-4-12 43,5 18-7,-49-335 431,43 165-25,13 190-397,1-2-4,0 0 0,-2 0 0,-1 0 0,0 0-1,-1 1 1,-1-1 0,-1 0 0,-1 1 0,-6-16 2,-5 4-70,-2 1 1,-1 0 0,-1 2-1,-1 0 1,-2 1 0,-1 2-1,-1 0 1,-7-4 69,15 14 32,0 1 0,-1 0 0,0 2 0,-1 0 1,0 1-1,-1 1 0,0 1 0,-1 1 0,0 0 0,0 2 0,-1 0 0,1 2 0,-1 0 0,-7 1-32,-65-3 174,-2 4 0,-23 6-174,89-3 34,-352 16 317,-162-1-333,-165-16-63,-93-5 352,27 49-313,557-21-366,-327 20-4343,283-45 1355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45:25.013"/>
    </inkml:context>
    <inkml:brush xml:id="br0">
      <inkml:brushProperty name="width" value="0.05" units="cm"/>
      <inkml:brushProperty name="height" value="0.05" units="cm"/>
    </inkml:brush>
  </inkml:definitions>
  <inkml:trace contextRef="#ctx0" brushRef="#br0">8388 2377 9922,'-9'29'6782,"4"74"-6150,4 1 1,5 0 0,4-1 0,11 38-633,40 146 72,-32-100 7,-8 0 1,-9 2-1,-10 103-79,1-68 95,0-121-17,4 1-1,5-1 0,5-1 1,12 38-78,-12-87 29,-3 1 0,-2 0 0,-3 0 0,0 37-29,-17-49-27,17-49-119,-7 7 148,0 0 0,1 0-1,-1-1 1,0 1 0,1 0 0,-1 0 0,0-1 0,0 1-1,1 0 1,-1-1 0,0 1 0,0 0 0,1 0 0,-1-1-1,0 1 1,0-1 0,0 1 0,0 0 0,1-1 0,-1 1-1,0 0 1,0-1 0,0 1 0,0-1 0,0 1 0,0 0-1,0-1 1,0 1 0,0-1 0,0 1 0,0 0 0,0-1-1,-1 1 1,1 0 0,0-1 0,0 1 0,0 0 0,0-1-1,-1 1 1,1 0 0,0-1 0,0 1 0,-1 0 0,1-1 0,0 1-1,0 0 1,-1 0 0,1-1 0,0 1 0,-1 0 0,1 0-1,0 0 1,-1-1 0,1 1 0,-1 0 0,1 0 0,0 0-1,-1 0 1,1 0 0,0 0 0,-1 0 0,1 0 0,-1 0-1,1 0 1,-1 0-2,-4-2 11,-1 0 1,0 1-1,1 0 0,-1 0 0,0 0 0,0 1 1,1 0-1,-1 0 0,0 0 0,0 1 0,0 0 0,1 0 1,-1 0-1,0 1 0,1 0 0,0 0 0,-1 0 1,-1 2-12,-36 9 21,-73 4 369,-95 2-390,-6 0 270,190-15-250,-108 15 59,0-7-1,0-5 0,-1-6 1,-6-6-79,-215-44 16,-41 0-7,280 43 79,0 6 0,-46 8-88,-241 19 219,248-23-309,-109-14 90,-174-26-105,8 17 88,97 22 25,-184-7 9,220-30 92,185 14 134,129 4-338,-7 3 77,1-1 1,-2 0-1,0 0 0,0-1 0,-1 0 0,-1 0 0,-1-1 0,0 1 0,-1-1 1,1-13 17,2-82-101,-5 0 0,-7-39 101,6 134-4,-22-325-20,14 252 25,4-1-1,3 0 0,5 1 0,4-1 1,3 1-1,4 1 0,4 0 1,4 2-1,16-37 0,-25 93-17,0 0-1,2 1 1,1 1 0,2 1-1,0 0 1,2 1 0,1 1-1,23-20 18,-25 28-5,5-7-20,1 1 1,2 2-1,0 1 0,29-16 25,-2 12-15,1 2 0,0 3 1,2 2-1,7 1 15,36-11 0,217-83-1,-230 76-14,2 3 1,84-17 14,-77 30-62,1 4 1,1 5 0,11 4 61,341-14-87,44-1 139,4-11-32,-23 14-21,-69 17-22,76 15 48,-465-15-23,3 1 12,-1-1 1,0 0 0,0-2-1,0-1 1,0 0 0,5-3-15,-18 4 153,-18 5 11,-18 5 14,35 0-456,53 6-1254,-36-6-1848</inkml:trace>
  <inkml:trace contextRef="#ctx0" brushRef="#br0" timeOffset="20584.181">6725 2568 7138,'14'-58'1745,"-13"56"-1610,-1-1 0,1 1-1,-1 0 1,0 0 0,0 0 0,0 0-1,0 0 1,0 0 0,0 0 0,0 0-1,-1 0 1,1 0 0,-1 0 0,1 0-1,-1 0 1,0 0 0,0 0 0,0 0-1,0 0 1,0 0 0,0 1 0,-1-1-1,1 0 1,0 1 0,-1-1-135,-6 31 2434,-3 64-1887,-19 233 1202,18-97-1415,14 355 590,0-269-529,14 225-190,-9-438-116,-4 0 1,-7 60-90,-11 135 1316,18-285-1193,26 6-77,12-1-76,0-1 0,2-3 0,-1-1 0,1-2 0,1-3 0,16 1 30,-8-2 13,177 30 73,-91 5-49,120 27-6,-145-52-73,1-6 0,61-4 42,151 23 69,-304-26-67,295 12-33,-215-13 12,-16-4 26,-1-3-1,1-3 0,18-8-6,181-5 2,-243 20-1,517-16 31,-70 1-52,-338 5 47,127-27-27,-107 12 6,-115 17-10,0-2 0,-1-2 0,0-3 0,9-6 4,127-44 45,-180 60-51,0-1-1,0 0 1,-1-1-1,1 0 1,-2-1-1,1 0 1,-1-1-1,-1 1 1,0-2-1,0 1 1,-1-1-1,0 0 1,4-11 6,3-8-47,-2 0 1,-1-1-1,-2 0 1,0 0-1,-2-4 47,88-542-85,-86 441 47,-6-1 0,-11-97 38,7 198-8,-10-111 32,-19-90-24,19 155 6,4-1 1,4-1 0,3-7-7,-8-65 90,6 152-74,0 0 0,0 0-1,-1 0 1,1 0 0,-1 0-1,0 1 1,0 0 0,0-1-1,0 1 1,-1 0 0,1 0-1,-1 1 1,0-1 0,1 1-1,-1 0 1,0 0 0,-1 0-1,-2-1-15,-14-8 32,-22-11 63,-1 3 1,-1 1-1,-1 2 1,0 3-1,-15-2-95,-56-18 187,-305-70-139,-13 24 201,173 36-137,76 14-109,0 9 0,-1 7-1,-115 10-2,-23 20-13,-486-2 12,453 12 22,6 14-12,17 2 9,281-39-221,-1-3 1,1-2 0,0-3 0,0-1 0,-10-6 202,-158-41-3466,72 5-463</inkml:trace>
  <inkml:trace contextRef="#ctx0" brushRef="#br0" timeOffset="29103.569">6745 2485 2641,'-2'-1'55,"-1"0"1,1 0 0,0-1 0,0 1-1,-1-1 1,1 0 0,0 0 0,0 0 0,1 0-1,-1 0 1,0 0 0,1 0 0,-1 0-1,1-1 1,0 1 0,0 0 0,0-1-1,0 0 1,0 1 0,0-1 0,1 1 0,-1-1-1,1 0 1,0 1 0,-1-1 0,1 0-1,1 1 1,-1-4-56,5-36 3566,1 58 1971,7 34-3852,-25 173-545,49 362-92,-19-69-516,-17-10-94,6-238-41,65 218 21,-49-324-150,14-177 109,-77 35-4184,18-10 2257</inkml:trace>
  <inkml:trace contextRef="#ctx0" brushRef="#br0" timeOffset="32405.25">8219 2428 11835,'-44'13'5620,"-2"-7"-3427,36-4-2381,-99-12-1872,-596-21 2882,612 29-525,-299 5 664,-11 9-726,111-15-387,-203 12-234,-15-1 214,29-23 171,52-15-27,352 27 70,0 2-1,1 4 1,-10 5-42,61-5 27,-1 1 1,1 1 0,0 1-1,1 2 1,-1 0-1,2 2 1,-1 0-1,1 2 1,1 1 0,0 0-1,-9 9-27,3 3-78,0 1 0,2 1 0,1 2 0,1 0 1,2 2-1,1 1 0,1 0 0,-4 12 78,-9 26-597,2 1 1,3 1 0,-9 45 596,27-79 13,1 1 1,2 0 0,2 1 0,1-1 0,2 1-1,3 33-13,9 32 303,5-1 0,5-1 0,4-1-1,20 49-302,115 292 282,-21-4-276,-131-411-34,1 0 0,1 0 0,1-1 0,1 0 0,2 0 0,0-2 0,2 0 0,7 9 28,-15-28-48,0 0-1,1 0 0,0-1 0,0 0 1,0 0-1,1 0 0,-1-1 0,1-1 1,0 0-1,0 0 0,5 0 49,-8 0-5,185 62 83,76 43-78,-177-70-290,1-4-1,59 13 291,-72-29-440,1-3 0,0-3 0,43-2 440,232-7-484,8-9 474,10 27 305,4 23 76,-285-35-337,0-5 1,64-5-35,139-14 29,-244 14 124,0 3-1,1 1 1,30 7-153,-46-1 314,0 0 0,-1 2 1,0 2-1,0 1 0,-1 2 1,29 19-315,61 27 460,-114-56-486,1-2 0,0 1 0,0-1 0,0 0 0,0-1 0,0 0 0,1-1 0,-1 0 0,1-1 0,-1 0 0,1 0 0,0-1 0,-1-1 0,1 0 0,0 0 0,-1-1 0,1 0 0,-1-1 0,0 0 0,0-1 0,0 0 0,0 0 0,-1-1 0,1-1 0,2-2 26,-1-3-116,-1-1 0,0-1-1,-1 0 1,0 0 0,-1 0 0,-1-1-1,6-13 117,43-70-130,62-16 215,-81 80-74,3-1-12,-2-3 0,-1-1 0,30-41 1,-30 21-112,-3-1-1,-3-2 0,-2-1 0,-3-1 0,-3-2 1,-3 0-1,0-9 113,0-5-96,-3-2 1,-4 0-1,3-74 96,-14 103 1,-2-1 0,-2 0-1,-3 1 1,-2-1 0,-2 2-1,-6-14 0,-12-32-35,-4 1 0,-32-63 35,-71-111 94,-117-97 557,144 136-568,105 220-89,-2 1 0,1 0 0,-1 0 0,-1 1 0,0-1 0,0 1 0,-1 0 0,0 0 0,-1 1 0,0 0 0,0 0 0,0 1 1,-1-1-1,0 2 0,-1-1 0,0 1 0,0 0 0,0 1 0,0 0 0,-6-1 6,-22-2 109,0 3 1,0 1-1,0 1 1,-1 2-1,1 2 1,0 2-1,-1 1 0,-22 6-109,17-5 29,-349 31 327,-248-14-356,477-26 704,-102-18-704,156 11 174,-443-54 354,-16 2-539,20 10-2687,476 48-646,26-2-128</inkml:trace>
  <inkml:trace contextRef="#ctx0" brushRef="#br0" timeOffset="34105.294">6832 2526 6889,'-14'11'5351,"11"25"-2931,3-33-2281,29 201 465,-19-150-606,26 169 58,-10 1 1,-10 1-1,-10 19-56,-7 197 859,12-30 90,7-26-462,-16-335-413,5 103 582,24 133-656,-5-190 73,-26-95-76,0 0 0,0-1 0,1 1-1,-1-1 1,0 1 0,1-1 0,-1 1 0,0-1 0,1 1-1,-1-1 1,1 0 0,-1 1 0,1-1 0,-1 1 0,1-1 0,-1 0-1,1 0 1,-1 1 0,1-1 0,-1 0 0,1 0 0,-1 0 0,1 1-1,0-1 1,-1 0 0,1 0 0,-1 0 0,1 0 0,0 0-1,-1 0 1,1 0 0,-1 0 0,1 0 0,0-1 0,-1 1 0,1 0-1,-1 0 1,1 0 0,-1-1 0,1 1 0,-1 0 0,1-1 0,-1 1-1,1 0 1,-1-1 0,1 1 0,-1-1 0,1 1 0,-1-1-1,0 1 1,1-1 0,-1 1 0,0-1 0,0 1 0,1-1 0,-1 1-1,0-1 1,0 0 3,11-8-30,-7 6 33,0 1 0,0-1 0,1 1 0,-1 0 0,1 0 0,0 1 0,-1-1 0,1 1 0,0 0 0,0 0 0,0 1 0,0-1 0,2 1-3,8-1 50,19 0 21,68 10 12,-2 4 1,1 5-1,66 21-83,-114-24 10,7 2-11,1-2-1,0-3 1,7-2 1,-2-8-58,-1-3 0,0-3 0,0-3 0,55-13 58,-36 6-40,1 3 1,36 2 39,-21 12 7,-1 3 0,1 5 0,9 6-7,240 22 27,-282-36-29,0-3 1,0-4-1,0-2 0,50-12 2,268-73-8,-49 18-1,253-54 52,-377 76 317,78-2-360,-76 10 118,-106 43 544,-104-1-649,0-1-1,0 0 1,-1-1 0,1 1-1,-1-1 1,1 1 0,-1-1-1,0 0 1,0 0 0,0-1-1,0 1 1,-1 0 0,1-1-1,-1 0 1,0 1 0,0-1 0,0 0-1,-1 0 1,0 0 0,1 0-1,-1-1 1,0-2-13,1 1 14,17-43 9,2 1-1,1 1 0,8-8-22,7-20-58,-4-2 0,-3-1 0,-4-1 0,-3-2 0,-4 0 0,-3-2 0,-4 1 0,0-67 58,-4 8-87,-6-1-1,-8-21 88,-41-223 68,29 270 13,-6 0 0,-31-93-81,47 193-5,-1 0 1,0 1 0,-1 0 0,-1 1 0,0 0 0,-1 0 0,0 1 0,-1 1 0,-1 0 0,0 1 0,-1 0 0,0 1 0,0 1 0,-1 1 0,0 0-1,0 1 1,-1 0 0,0 1 0,0 1 0,-7 0 4,-16-2 32,-1 1 0,0 2 0,-1 2 0,1 2 0,-37 4-32,46-2 19,-421 21 201,13-7 45,-93-28 131,146-17-86,-206-41 67,-19-38-271,-19-29-297,583 126 175,-247-55-4909,-46 5 4925,89 35-4178</inkml:trace>
  <inkml:trace contextRef="#ctx0" brushRef="#br0" timeOffset="41836.387">3811 2406 11578,'-64'122'5640,"0"66"-5049,23 51-578,18 13-13,7 183 0,24-224 6,10-59 21,34 141-27,-27-167 29,-18-84-20,-5-26-7,1 0 0,0 0 1,1 0-1,1-1 0,0 0 0,7 13-2,-8-24 0,0 0-1,0 0 0,0-1 1,1 1-1,0-1 0,-1 0 1,1 0-1,0-1 0,1 0 0,-1 1 1,0-2-1,1 1 0,-1-1 1,1 1-1,-1-2 0,1 1 0,0 0 1,-1-1-1,1 0 0,0-1 1,-1 1-1,1-1 0,0 0 0,-1-1 1,1 1-1,0-1 1,17-1 5,245-18 47,38 24-8,-214-1-41,1-5 0,51-9-3,-94 3 12,-1-3 0,0-1 0,-1-3 0,-1-2 0,0-2 0,-1-1 0,-2-3 0,0-2 0,-2-2 0,-1-1 0,-1-2 0,15-17-12,104-101 165,-154 144-139,0 1 0,0-1 0,1 1 0,-1 0 0,1 1-1,0 0 1,0 0 0,0 0 0,1 0 0,-1 1 0,1 0 0,-1 1 0,1-1 0,0 1 0,-1 1 0,2-1-26,-5 0 12,0-1-1,0 1 1,0-1 0,0 0 0,-1 1 0,1-1 0,-1-1-1,1 1 1,-1 0 0,0-1 0,0 1 0,0-1 0,0 1-1,0-1 1,-1 0 0,1 0 0,-1 0 0,0 0 0,1 0 0,-1 0-1,-1 0 1,1 0 0,0-1 0,-1 1 0,0 0 0,0 0-1,0-1 1,0 1 0,0 0 0,-1 0 0,1-1 0,-1 1-1,0 0 1,0-1-12,1 0 7,-6-83 82,-4 1 1,-14-52-90,4 24 70,-6 2 0,-4 0-1,-5 2 1,-4 2 0,-14-16-70,-11-18 432,-18-70-432,71 182 13,0 0-1,-2 1 1,-1 0-1,-2 1 1,-16-22-13,19 36 91,-1 2-1,0 0 1,-1 0 0,0 2-1,-1 0 1,0 0 0,-1 2-1,0 0 1,0 0 0,-1 2 0,0 0-1,0 2 1,0 0 0,0 0-1,-1 2 1,0 0 0,1 1-1,-6 2-90,-23-2 91,0 3-1,1 1 0,-1 3 1,-1 2-91,-37 12 25,1 4 0,2 3 1,0 5-1,2 2 0,2 4 1,1 4-1,-24 19-25,-242 159-539,61-32-4760,178-119 1266</inkml:trace>
  <inkml:trace contextRef="#ctx0" brushRef="#br0" timeOffset="43036.203">9495 2684 8722,'12'-87'6025,"-12"88"-5986,0-1-1,0 0 1,1 1 0,-1-1-1,0 0 1,0 0 0,1 0-1,-1 1 1,0-1 0,0 0-1,1 0 1,-1 0 0,0 1-1,1-1 1,-1 0-1,0 0 1,1 0 0,-1 0-1,0 0 1,1 0 0,-1 0-1,0 0 1,1 0 0,-1 0-1,0 0 1,1 0-1,-1 0 1,0 0 0,1 0-1,-1 0 1,0 0 0,1-1-1,-1 1 1,0 0 0,1 0-1,-1 0 1,0-1 0,0 1-1,1 0 1,-1 0-1,0-1-38,13 45-6,-2-1 0,-3 2 0,-1-1 0,-2 1-1,-2 0 1,-3 37 6,-2 24 29,-5 0 1,-4-1-1,-5 0 0,-10 22-29,-118 406 135,109-417-55,-26 125 218,57-225-255,1 1 0,0 0 0,2-1 1,0 1-1,0 0 0,2 0 0,1 6-43,-2-20 6,1-1 0,-1 1 0,1-1-1,0 1 1,-1-1 0,1 1 0,0-1-1,1 0 1,-1 0 0,0 1 0,1-1-1,-1 0 1,1 0 0,0 0 0,0 0 0,0-1-1,0 1 1,0 0 0,0-1 0,0 1-1,0-1 1,1 0 0,-1 0 0,0 0-1,1 0 1,-1 0 0,1 0 0,-1-1-1,2 1-5,74-8 76,66-48 13,-96 34-71,214-85 11,-188 86-29,1 2 0,1 4-1,1 3 1,0 3 0,0 4 0,10 4 0,275 10 6,-41-6 8,-296-4-15,33-1 6,-1 2-1,1 2 1,-1 3 0,0 2-1,36 12-4,-12 3 95,-78-24-72,1 0 1,-1-1-1,0 1 1,1-1-1,-1 0 0,0 0 1,0 0-1,0 0 0,0 0 1,0-1-1,-1 1 0,1-1 1,-1 0-1,0 0 0,0 0 1,0 0-1,0 0 0,0 0 1,0-1-1,-1 1 0,0-1 1,0 1-1,0-1 0,0 1 1,0-1-1,-1 0-23,3-2 32,127-366 324,-110 323-338,-2 0 1,-3-2-1,-2 0 0,-2-1 1,-2 0-1,-2 0 0,-3-1 1,-2 0-1,-3 0 0,-1 0 1,-4 1-1,-2-7-18,4 42 70,0 1 0,-1 0 0,-1 0 0,0 0 0,-1 1 0,-1 0 0,0 0 1,-1 1-1,-1 0 0,0 1 0,-1 0 0,0 1 0,-1 0 0,0 0 0,-6-2-70,3 1 37,-1 1 1,-1 1-1,0 0 1,0 1-1,-1 1 1,0 1-1,-1 0 1,0 2-1,0 0 1,-19-3-38,-297-24 112,145 21-48,0 8 0,-2 8-64,-81 17-46,-111 30 46,-499 116-5463,567-98 1664</inkml:trace>
  <inkml:trace contextRef="#ctx0" brushRef="#br0" timeOffset="48798.431">12481 2337 7850,'-1'1'184,"1"0"0,-1 1 1,1-1-1,-1 0 1,1 1-1,0-1 1,0 0-1,0 1 0,0-1 1,0 0-1,0 1 1,0-1-1,0 0 0,1 1 1,-1-1-1,0 0 1,1 1-1,-1-1 0,1 0 1,0 0-1,-1 0 1,1 1-1,0-1 1,0 0-1,0 0 0,-1 0 1,1 0-1,0 0 1,0 0-1,0-1 0,1 1 1,-1 0-1,0 0 1,0-1-1,0 1 0,1-1-184,3 2 89,0-2-1,0 1 0,1 0 0,-1-1 0,0 0 0,0-1 0,0 1 0,0-1 0,0 0 1,0 0-1,0 0 0,0-1 0,0 0 0,1 0-88,38-19 165,-2-1 0,0-2 1,-1-3-1,-1-1 0,-2-1 0,-1-3 0,5-7-165,18-12 94,148-120 32,8 8 0,66-28-126,-109 89 84,-134 78 20,-39 23-126,-1-1 1,0 1 0,1 0-1,-1-1 1,0 1-1,0 0 1,0 0 0,0 0-1,0 0 1,0 0 0,0 0-1,0 0 1,0 0-1,0 0 1,-1 1 0,1-1-1,0 0 1,0 1-1,-1-1 1,1 1 0,-1-1-1,1 1 1,0 0 0,-1 0-1,1-1 1,-1 1-1,1 0 1,-1 0 0,1 1-1,0-1 1,-1 0 21,-163 2-6439,90 6 2882</inkml:trace>
  <inkml:trace contextRef="#ctx0" brushRef="#br0" timeOffset="49122.298">12967 1476 4049,'-24'4'1208,"1"1"1,0 2 0,0 0-1,1 2 1,-1 0-1,2 1 1,0 2 0,-13 8-1209,13-1 289,0 0 0,1 2 1,1 0-1,1 1 0,1 1 0,1 0 1,-11 23-290,21-36 50,-60 104 442,-34 84-492,83-162 45,-4 6 29,2 2 0,2 1 0,2 0 0,-8 39-74,11-16 33,3-1 0,3 1-1,3 0 1,3 19-33,1-73-4,-2-8-1,1 0 0,0 0 0,0 0 0,1 0 0,0 0 1,0 0-1,0 0 0,1 0 0,0 0 0,0 0 0,1-1 0,-1 1 0,4 4 5,-4-8-4,0 0 0,1-1-1,-1 1 1,0-1 0,1 0 0,-1 0 0,1 0-1,-1 0 1,1 0 0,-1 0 0,1-1 0,0 1-1,-1-1 1,1 0 0,0 0 0,-1 0 0,1 0 0,0 0-1,-1-1 1,1 1 0,0-1 0,-1 1 0,1-1-1,-1 0 1,1 0 0,-1 0 0,1-1 0,-1 1 0,1-1 4,26-13-17,0-2 0,-1-1 0,-1-1 0,15-14 17,-42 32 0,379-315 41,-280 239-1591,4 4-1,24-9 1551,38-17-2358</inkml:trace>
  <inkml:trace contextRef="#ctx0" brushRef="#br0" timeOffset="49909.081">14647 939 9322,'-13'79'3767,"11"43"-2647,3-54-1117,-2 109 1322,21 165-1325,-20-342 45,1 0 1,-1 0-1,0-1 0,0 1 1,1 0-1,-1 0 1,0 0-1,1 0 1,-1 0-1,0 0 0,1 0 1,-1 0-1,0-1 1,1 1-1,-1 0 1,0 0-1,1 1 1,-1-1-1,0 0 0,0 0 1,1 0-1,-1 0 1,0 0-1,1 0 1,-1 0-1,0 0 0,1 1 1,-1-1-46,15-84 1212,-5 0-1,0-46-1211,-6 68 80,-3 0 0,-3-1 0,-3 1 0,-2 0 0,-2 0 0,-13-35-80,22 95 2,0 0 1,-1 0 0,1-1-1,-1 1 1,1 0-1,-1 0 1,0 0-1,0 0 1,0 0-1,0 0 1,0 0 0,0 0-1,0 0 1,-1 1-1,1-1 1,-1 0-1,1 1 1,-1-1 0,0 1-1,1-1 1,-1 1-1,-1 0-2,-5 9 12,5 5-14,0 0 0,1 0 1,1 1-1,0-1 0,1 1 0,0-1 0,1 1 0,1-1 0,0 1 0,0-1 0,2 0 1,0 0 1,24 71-26,-27-82 25,0 0 1,0 0-1,0-1 0,0 1 1,0 0-1,0 0 1,0-1-1,1 1 0,-1 0 1,0-1-1,1 1 1,0-1-1,-1 0 0,1 1 1,0-1-1,0 0 1,0 0-1,-1 0 1,1 0-1,0-1 0,0 1 1,0 0-1,0-1 1,1 0-1,-1 1 0,0-1 1,0 0-1,0 0 1,0 0-1,0 0 1,0 0-1,0-1 0,1 1 1,-1-1-1,0 1 1,0-1-1,0 0 0,0 0 1,-1 0-1,2 0 1,7-7 11,1-1-1,-1 0 1,0 0-1,-1-1 1,0 0-1,-1-1 1,0 0-1,6-12-10,12-21 63,-1-2 1,-2-1-1,-3 0 0,-1-2 0,11-49-63,-19 31 107,-14 113-109,2 1 1,1 0-1,3-1 1,2 0-1,5 17 2,-6-35 14,2 0 0,1 0 0,1-1 0,1 0 1,2 0-1,6 10-14,-12-28-38,0 1 1,0-1-1,1 0 1,1-1-1,0 0 1,0 0 0,0 0-1,1-1 1,0 0-1,0 0 1,1-1-1,0 0 1,0-1-1,1 1 1,-1-2 0,1 0-1,0 0 1,0-1-1,1 1 38,-1-2-834,0 0-1,0 0 1,-1-1-1,1 0 0,0 0 1,0-1-1,0-1 1,0 1-1,8-3 835,25-21-5236</inkml:trace>
  <inkml:trace contextRef="#ctx0" brushRef="#br0" timeOffset="50437.996">15636 698 8490,'4'-69'5746,"-4"68"-5702,0 1-1,1-1 1,-1 1-1,0 0 0,0-1 1,0 1-1,0-1 1,0 1-1,0 0 1,0-1-1,0 1 0,0-1 1,0 1-1,0-1 1,0 1-1,0 0 0,0-1 1,0 1-1,-1-1 1,1 1-1,0 0 0,0-1 1,0 1-1,-1-1 1,1 1-1,0 0 1,0-1-1,-1 1 0,1 0 1,0-1-1,-1 1 1,1 0-1,0 0 0,-1-1 1,1 1-1,0 0 1,-1 0-1,1 0 1,-1 0-1,1-1 0,0 1 1,-1 0-1,1 0 1,-1 0-1,1 0 0,-1 0 1,1 0-1,0 0 1,-1 0-1,1 0 0,-1 0 1,1 0-1,-1 1-43,-16 19 765,-6 20-556,2 1 1,2 2-1,2 0 0,2 0 0,-3 18-209,7-25 98,2-1 1,1 1-1,2 1 0,2 0 1,1-1-1,1 1 0,3 0 1,1 12-99,-2-45 8,0 0 0,1-1 1,-1 1-1,0 0 1,1-1-1,0 1 0,0 0 1,0-1-1,0 1 0,1-1 1,-1 1-1,1-1 1,0 0-1,0 0 0,0 0 1,0 0-1,1 0 0,-1 0 1,1-1-1,0 1 1,-1-1-1,1 1 0,1-1 1,-1 0-1,0-1 0,0 1 1,1 0-1,-1-1 0,3 1-8,4-2 22,-1 0-1,1-1 0,0 0 0,0 0 0,-1-1 0,1-1 1,-1 1-1,0-2 0,0 1 0,0-1 0,0 0 0,-1-1 0,1 0 1,-1-1-1,0 0 0,-1 0 0,0 0 0,0-1 0,0 0 0,0 0 1,-1-1-22,34-63 281,-39 69-261,-1 1 0,1-1-1,-1 1 1,1-1 0,-1 1 0,1-1-1,-1 1 1,0-1 0,0 0 0,0 1 0,0-1-1,0 1 1,0-1 0,-1 1 0,1-1 0,0 0-1,-1 1 1,1-1 0,-1 1 0,1-1 0,-1 1-1,0 0 1,0-1 0,0 1 0,0 0-1,0-1 1,0 1 0,0 0 0,0 0 0,0 0-1,0 0 1,-1 0 0,1 0 0,0 0 0,-1 1-1,1-1 1,-1 0 0,0 0-20,-61 5 590,58-2-587,0 0 0,0 0 1,0 1-1,0 0 0,1 0 1,-1 0-1,1 1 1,0-1-1,0 1 0,0 0 1,0 0-1,0 1 1,1-1-1,0 1 0,0 0 1,0 0-1,1-1 0,0 2 1,0-1-1,0 0 1,0 0-1,1 1 0,0-1 1,0 1-1,0-1 0,1 1 1,0-1-1,0 1 1,0 0-1,1 1-3,0-5-5,0-1-1,0 1 1,0 0 0,1 0 0,-1 0-1,0-1 1,1 1 0,-1-1-1,1 1 1,0-1 0,-1 0 0,1 1-1,0-1 1,0 0 0,0 0 0,0 0-1,0-1 1,0 1 0,0 0 0,0-1-1,0 1 1,0-1 0,1 0-1,-1 0 1,0 0 0,0 0 0,0 0-1,0 0 1,0 0 0,2-1 5,64-19-58,-35 4 69,-1-1 1,-1-2-1,0-2 1,12-11-12,-22 16 17,-20 15-16,30-17 4,-30 18-7,-1 0 0,1 0 0,0 0 1,-1 0-1,1 0 0,0 0 0,-1 0 0,1 0 0,0 0 1,-1 0-1,1 0 0,0 0 0,-1 0 0,1 1 0,0-1 1,-1 0-1,1 1 0,-1-1 0,1 0 0,0 1 0,-1-1 1,1 1-1,-1-1 0,1 0 0,-1 1 0,1-1 1,-1 1-1,0 0 0,1-1 0,-1 1 0,0-1 0,1 1 1,-1 0-1,0-1 0,0 1 0,0 0 0,1-1 0,-1 1 1,0 0-1,0-1 0,0 1 0,0 0 0,0-1 0,0 1 1,0 0 1,-9 108-157,0-30 159,9-78-35,-1 0 1,1 0-1,0-1 1,0 1-1,0 0 1,0 0-1,0-1 1,0 1-1,0 0 1,0 0-1,0-1 1,0 1-1,0 0 1,0 0-1,1-1 1,-1 1 0,0 0-1,0-1 1,1 1-1,-1 0 1,1-1-1,-1 1 1,1 0-1,-1-1 1,1 1-1,-1-1 1,1 1-1,-1-1 1,1 1-1,-1-1 1,1 1-1,0-1 1,-1 0-1,1 1 1,0-1-1,0 0 1,-1 1-1,1-1 1,0 0-1,0 0 1,-1 0-1,1 0 1,0 0-1,0 0 1,-1 0-1,1 0 1,0 0-1,0 0 1,-1 0-1,1 0 1,0-1-1,0 1 1,-1 0-1,1-1 1,0 1-1,-1 0 1,1-1-1,0 1 1,-1-1-1,1 1 1,-1-1-1,1 1 1,-1-1-1,1 1 1,-1-1-1,1 0 33,44-93-4095,-12 11 1504</inkml:trace>
  <inkml:trace contextRef="#ctx0" brushRef="#br0" timeOffset="50901.25">16227 367 6425,'-37'108'5141,"-56"194"-564,87-279-4382,1 1-1,2 0 0,0 0 0,2 0 1,1 0-1,0 0 0,2 3-194,-1-18 19,1 1 1,0-1-1,0 1 0,1-1 0,0 1 0,1-1 0,0 0 0,0-1 1,1 1-1,0-1 0,1 0 0,0 0 0,0 0 0,0-1 0,1 0 1,0 0-1,1-1 0,3 2-19,-1-2 8,1-2 0,0 1 0,0-2 0,1 1 0,-1-2 1,1 1-1,0-2 0,-1 1 0,1-2 0,0 0 0,0 0 0,0-1 0,0 0 1,-1-1-1,1 0 0,-1-1 0,1 0 0,-1-1 0,0-1 0,0 0 1,2-1-9,33-19 230,-62 4 766,-2 8-810,-1 1 0,0 1 0,-1 1 0,0 1-1,-11-3-185,0-1 14,47 27-199,-4-8 172,-1-1 0,1 0 0,0-1 1,0 0-1,0 0 0,1-2 0,-1 0 0,1 0 0,0-1 1,-1 0-1,1-1 0,0-1 0,0 0 0,-1-1 1,1 0-1,-1-1 0,0 0 0,1-1 0,-1 0 0,-1-1 1,4-2 12,-12 5 7,-3 2-6,1 0-1,-1-1 1,0 1 0,0-1 0,1 1 0,-1-1 0,0 1 0,1 0 0,-1-1 0,1 1 0,-1 0 0,0-1 0,1 1 0,-1 0 0,1 0 0,-1 0 0,1-1 0,-1 1 0,1 0 0,-1 0 0,1 0 0,-1 0 0,1 0 0,-1 0 0,1 0 0,-1 0 0,1 0 0,-1 0 0,1 0 0,-1 0 0,1 0 0,-1 0 0,1 0 0,-1 1 0,1-1 0,-1 0 0,1 0-1,-1 0 1,1 1 0,-1-1 0,1 0 0,-1 1 0,0-1 0,1 0 0,-1 1 0,0-1 0,1 1 0,-1-1 0,0 1-1,-28 172 35,28-172 8,-1 1 0,1-1 0,0 1 0,0-1 0,0 1 0,0-1 0,0 1 0,0 0 0,0-1 0,0 1 0,1-1 0,-1 1 0,1-1 0,-1 0 0,1 1 0,0-1 0,-1 1 0,1-1 0,0 0 0,0 0 0,0 1 0,0-1 0,0 0 0,0 0 0,0 0 0,0 0 0,0 0 0,1 0 0,0 0-43,23-19-2418,3-16 794</inkml:trace>
  <inkml:trace contextRef="#ctx0" brushRef="#br0" timeOffset="51558.491">16921 935 11338,'6'-2'3233,"4"2"656,12 2-2977,8-1-856,12-1-56,2-3 176,27-3-4065,-6-1 1417</inkml:trace>
  <inkml:trace contextRef="#ctx0" brushRef="#br0" timeOffset="51868.663">17122 702 8658,'3'-33'3008,"-3"12"537,5 14-2481,-1 17-223,3 21-449,4 29-120,-5 5-232,7 30 24,0-5-8,5 1 16,-4-20-8,7-7 32,-3-31-136,-1-23-656,-1-29-2937,5-34 640</inkml:trace>
  <inkml:trace contextRef="#ctx0" brushRef="#br0" timeOffset="52584.378">17253 522 9186,'-20'-28'2504,"12"-8"841,5-6-2329,0 4-135,2 1 119,1 18-184,-5 4 0,1 14-280,-2 5-144,2 3-184,-2 4-32,-1 0-136,-1 1 8,4-3 0,-1-2-1016,16-2-344,12-5-2889,2 4-168</inkml:trace>
  <inkml:trace contextRef="#ctx0" brushRef="#br0" timeOffset="52585.378">17571 597 6001,'-3'46'8541,"-26"22"-6251,10-27-1960,18-39-329,0-1-1,0 0 1,0 1-1,0-1 1,0 0 0,0 1-1,1-1 1,-1 1-1,1-1 1,-1 1-1,1 0 1,0-1-1,-1 1 1,1-1-1,0 1 1,0 0-1,0-1 1,0 1-1,0 0 1,1-1 0,-1 1-1,0-1 1,1 1-1,-1-1 1,1 1-1,0-1 1,-1 1-1,1-1 1,0 1-1,0-1 1,0 0-1,0 1 1,0-1-1,0 0 1,0 0 0,1 0-1,-1 0 1,0 0-1,1 0 1,0 0-1,112 9-418,-96-9 363,1 1 0,0 0 0,-1 1 0,0 1 0,1 1 0,-2 1-1,1 0 1,-1 2 0,0 0 0,0 0 0,-1 2 0,12 8 55,-23-12-5,0-1 0,0 1 0,-1-1 0,0 1 0,0 1 1,0-1-1,-1 0 0,0 1 0,0 0 0,-1 0 0,0 0 0,0 0 1,0 0-1,-1 0 0,0 0 0,-1 1 0,1-1 0,-2 7 5,0 4 39,-1 0 0,0 0-1,-1 0 1,-1 0-1,-1-1 1,-1 0-1,0 1-38,2-8 134,0 0 0,0 0-1,0-1 1,-1 1-1,-1-1 1,0-1-1,0 1 1,0-1-1,-1 0 1,0 0-1,-1-1 1,0 0-1,0 0 1,-1-1-1,1 0 1,-1 0-1,0-1 1,-1 0 0,1-1-1,-1 0 1,0-1-1,0 0 1,-1 0-1,-3 0-133,12-3-34,0 0-1,-1 0 1,1 0-1,0 0 1,-1-1 0,1 1-1,0-1 1,-1 1-1,1-1 1,0 0-1,0 0 1,-1 0-1,1 0 1,0 0 0,0-1-1,0 1 1,0-1-1,1 1 1,-1-1-1,0 0 1,1 1-1,-1-1 1,1 0 0,-1 0-1,1 0 1,0 0-1,0 0 1,0-1-1,0 1 1,0-2 34,-12-73-3878,13 73 3560,-4-73-3447</inkml:trace>
  <inkml:trace contextRef="#ctx0" brushRef="#br0" timeOffset="52586.378">18035 132 8810,'-4'15'3049,"-7"27"279,1 28-1959,3 7-1137,7 23-40,9-11-16,10 2-24,9-18-88,7 1-16,-3-18-16,1 7-96,-14-10-272,-8-8-449,-9-12-351,-12-13-2369,-9-15 337</inkml:trace>
  <inkml:trace contextRef="#ctx0" brushRef="#br0" timeOffset="52932.387">17844 727 5457,'-35'-35'4185,"16"4"-800,14 14-641,23-1-2007,17 3-441,22-7-200,11 0-88,26-7-224,2 1-3161,21-10 984</inkml:trace>
  <inkml:trace contextRef="#ctx0" brushRef="#br0" timeOffset="53689.7">18724 774 8570,'-35'-173'6425,"29"163"-5051,7 39-837,49 328-169,18-4-285,-25-212-7,-20-85 79,-20-58 34,-11-67 298,-13-158 102,9-77-589,18 39-5,-6 258-11,0 1 1,0-1-1,1 1 1,0-1-1,1 1 0,-1 0 1,1-1-1,0 1 0,0 0 1,1 0-1,0 1 1,0-1-1,1 0 0,1-1 16,-4 7-11,0 0-1,1 0 1,-1 0-1,0 0 0,1 0 1,-1 1-1,0-1 1,0 1-1,0-1 1,1 1-1,-1-1 0,0 1 1,0 0-1,0-1 1,0 1-1,0 0 0,0 0 1,0 0-1,0 0 1,0 0-1,0 0 1,-1 0-1,1 0 0,0 0 1,-1 0-1,1 0 1,-1 0-1,1 1 1,-1-1-1,1 0 0,-1 1 12,2 1-33,7 15-17,-2 1 0,0 1 0,-1-1 0,0 1 1,-2 0-1,-1 0 0,0 0 0,-1 0 0,-1 10 50,0-2 40,-1 0 1,-1 0 0,-1 0-1,-2 0 1,0 0-1,-2-1 1,-1 0 0,-1 0-1,-12 23-40,-33 25 525,51-73-509,0 0 0,0 0 0,0 0 0,0 0 0,-1 0 0,1 0 0,-1-1 0,1 1 0,-1-1 0,0 0 0,1 0 0,-1 0 0,0 0 0,0 0 0,0 0 0,0-1 0,0 1 0,0-1 0,1 0 0,-1 0 0,0 0 0,0 0 0,0-1 0,0 1 0,0-1-1,0 0 1,0 0 0,0 0 0,-1 0-16,2-2-142,-1 1-1,1-1 0,0 1 1,0-1-1,0 0 1,0 0-1,0 0 0,1 0 1,-1 0-1,1 0 0,0-1 1,0 1-1,0 0 0,1-1 1,-1 1-1,1 0 0,-1-1 1,1 1-1,0-1 1,1 1-1,-1 0 0,1-1 1,-1 1-1,1-1 0,0 1 1,0 0 142,6-41-2822</inkml:trace>
  <inkml:trace contextRef="#ctx0" brushRef="#br0" timeOffset="54994.731">19399 588 7170,'17'-6'4013,"-17"17"-1317,-182 161 283,172-162-2935,0 1 0,1 1 0,0-1 0,1 1 0,0 1 0,1-1 0,0 1 0,1 1 0,1-1 0,0 1 0,1 0 0,0 0 0,-1 15-44,4-27 3,1 0-1,-1 0 0,1-1 1,0 1-1,-1 0 0,1 0 1,0 0-1,0 0 1,0 0-1,1 0 0,-1 0 1,0 0-1,1 0 0,-1-1 1,1 1-1,0 0 0,-1 0 1,1 0-1,0-1 0,0 1 1,0 0-1,1-1 0,-1 1 1,0-1-1,0 0 0,1 1 1,-1-1-1,1 0 0,-1 0 1,1 0-1,0 0 1,-1 0-1,1 0 0,0 0 1,0 0-1,0-1 0,-1 1 1,1-1-1,0 1 0,0-1 1,0 0-1,0 0 0,0 0 1,0 0-1,0 0 0,1-1-2,5-2 10,-1-1 0,1-1-1,-1 0 1,-1 0 0,1 0-1,-1-1 1,0 0 0,0 0-1,-1 0 1,5-6-10,-5 6 9,28-36 70,-2-1 0,-1-2 0,-3 0 0,18-43-79,-20 22 131,-39 75-21,3 12-100,1 1-1,1 0 1,1 1-1,0-1 1,2 2 0,-2 13-10,4 37-16,5-73 15,-1-1 0,1 1 0,-1 0 1,1 0-1,-1 0 0,1 0 1,0-1-1,-1 1 0,1 0 1,0-1-1,0 1 0,-1 0 1,1-1-1,0 1 0,0-1 0,0 0 1,0 1-1,0-1 0,0 0 1,0 1-1,0-1 0,0 0 1,0 0-1,0 0 0,0 0 0,0 0 1,0 0-1,0 0 0,0 0 1,0 0-1,0 0 0,0-1 1,0 1-1,0 0 0,-1-1 0,1 1 1,0 0-1,0-1 0,0 1 1,0-1-1,0 0 0,-1 1 1,1-1-1,0 0 1,156-90 52,-153 90-55,-1 0 1,0 0 0,1 0-1,-1 0 1,1 1-1,-1-1 1,1 1-1,-1 0 1,1 0-1,-1 0 1,1 1 0,-1-1-1,1 1 1,-1 0-1,1 0 1,-1 0-1,0 0 1,0 1-1,1-1 1,-1 1 0,0 0-1,0 0 1,-1 0-1,1 0 1,0 0-1,-1 1 1,1-1-1,-1 1 1,0 0 0,0 0-1,0 0 1,0 0-1,1 2 3,3 7 2,-1 0-1,0 1 0,-1-1 1,-1 1-1,0 0 1,0 0-1,-1 0 1,-1 3-2,2 8 57,-14-152 1610,7 98-1609,-1 0-1,-1 0 1,-1 1 0,-7-13-58,11 32-46,10 20-9,-1 0 29,2 0 18,-1 0-1,1 0 1,1-1-1,0 0 1,0-1-1,1 0 1,0-1-1,0 0 1,2 1 8,-1-4-4,1 1 0,-1-2 0,1 0 0,0 0 0,0-1 0,0-1 0,0 0 0,1 0 0,-1-2 0,0 1 1,0-1-1,0-1 0,0 0 0,0-1 0,0 0 0,-1-1 0,1 0 0,-1-1 0,0 0 0,0-1 0,-1 0 0,1-1 0,-1-1 4,1 1 7,-1-1-1,0 0 0,0-1 0,-1 0 1,0 0-1,-1-1 0,0 0 1,0-1-7,-5 7 5,-1 0 1,1 0 0,-1 0 0,0 0 0,0 0 0,-1 0 0,1-1 0,-1 1 0,0-1 0,0 1 0,0-1-1,-1 1 1,0-1 0,0 0 0,0 1 0,0-1 0,-1 1 0,1-1 0,-1 1 0,0-1 0,-1 1-1,1 0 1,-1-1 0,0 0-6,1 4-1,1 0-1,-1 0 1,1 0-1,-1 0 1,0 0-1,1 0 1,-1 0-1,0 0 0,0 0 1,1 0-1,-1 0 1,0 1-1,0-1 1,0 0-1,0 1 1,0-1-1,0 0 1,0 1-1,-1 0 1,1-1-1,0 1 1,0-1-1,0 1 0,0 0 1,0 0-1,-1 0 1,1 0-1,0 0 1,0 0-1,0 0 1,-1 0-1,1 0 1,0 1-1,0-1 1,0 0-1,0 1 1,0-1-1,-1 1 0,1-1 1,0 1-1,0 0 1,0-1-1,0 1 1,1 0-1,-1 0 1,0-1-1,0 1 1,0 0-1,0 1 2,-37 48-113,31-38 102,2 0 0,-1 1-1,1-1 1,1 1 0,0 0 0,1 0-1,1 0 1,0 0 0,0 1-1,1-1 1,1 1 0,0-1 0,2 8 11,-2-19-3,0 0 1,0 0-1,0 0 0,1 0 1,-1 0-1,0-1 1,1 1-1,0 0 1,-1 0-1,1-1 1,0 1-1,0 0 1,0-1-1,0 1 1,0 0-1,0-1 1,0 0-1,1 1 1,-1-1-1,1 0 1,-1 1-1,1-1 1,-1 0-1,1 0 1,-1 0-1,1-1 1,0 1-1,0 0 1,-1-1-1,1 1 1,0-1-1,0 1 1,0-1-1,0 0 0,0 0 1,-1 0-1,1 0 1,0 0-1,0 0 1,0 0-1,0-1 1,0 1-1,0-1 1,1 0 2,13-9 0,-1 0-1,1-1 1,-2-1 0,0 0-1,0-1 1,-2 0 0,1-1-1,-2-1 1,0 0 0,0-1 0,-2 0-1,0 0 1,0-1 0,2-9 0,-11 26 0,30-59 35,-2-1 0,-3-2 1,-2 0-1,-3-1 0,-3-1 0,-3-1 1,-1-14-36,-14-14-12,-8 94-27,-22 81-61,22-51 108,1 1 0,2 0 0,1 0 1,1 0-1,2 1 0,1-1 0,2 1 0,1 0 0,2-1 1,0 0-1,3 0 0,0 0 0,3-1 0,0 0 1,12 23-9,50 62 53,-48-73 6,-24-42-57,-1-1 1,1 1 0,-1 0 0,1 0-1,-1 0 1,0-1 0,1 1 0,-1 0 0,0-1-1,0 1 1,0-1 0,1 1 0,-1-1-1,0 1 1,0-1 0,0 1 0,0-1 0,0 0-1,0 0 1,0 1 0,0-1 0,0 0-1,0 0 1,0 0 0,0 0 0,0 0-1,0 0 1,0 0 0,0-1 0,0 1 0,0 0-1,0 0 1,0-1 0,0 1 0,0-1-1,1 1 1,-1-1 0,-1 0-3,-7-3-27,0 0-1,0-1 1,0 0-1,1 0 1,0-1 0,0 0-1,0-1 1,1 1-1,0-2 1,0 1 0,-2-4 27,4 6-27,-10-12-39,1 0 1,1-1-1,1 0 0,0-1 0,1 0 1,1-1-1,1 0 0,0-2 66,8 20-1,1 2-3,-1-1 0,0 0-1,1 1 1,-1-1 0,1 0-1,-1 0 1,1 0 0,-1 0-1,1 1 1,0-1 0,-1 0-1,1 0 1,0 0-1,0 0 1,0 0 0,0 0-1,0 0 1,0 0 0,0 0-1,0 0 1,0 0 0,0 0-1,0 1 1,0-1 0,1 0-1,-1 0 1,0 0-1,1 0 1,-1 0 0,1 0-1,-1 1 1,1-1 0,-1 0-1,1 0 1,0 1 0,-1-1-1,1 0 1,0 1 0,-1-1-1,1 1 1,0-1-1,0 1 1,0-1 0,-1 1-1,1-1 1,1 1 4,92 17-1086,19-15-4976,-53-17 1664</inkml:trace>
  <inkml:trace contextRef="#ctx0" brushRef="#br0" timeOffset="55482.484">20735 405 9338,'-87'114'4999,"79"-102"-4769,0 2 1,1-1-1,0 1 1,1 0 0,1 0-1,0 0 1,1 1-1,1 0 1,0 0 0,1 0-1,0 0 1,1 15-231,1-26 26,0-1 1,0 1 0,0 0-1,0-1 1,1 1-1,0 0 1,-1-1 0,1 1-1,0 0 1,1-1 0,-1 1-1,1-1 1,-1 0 0,1 1-1,0-1 1,0 0 0,1 0-1,-1 0 1,1-1-1,-1 1 1,1-1 0,0 1-1,0-1 1,0 0 0,0 0-1,0 0 1,1 0 0,-1 0-1,0-1 1,1 0-1,0 0 1,-1 0 0,1 0-1,-1 0 1,1-1 0,0 1-1,0-1 1,-1 0 0,1 0-1,3-1-26,0 0 23,0 0-1,-1-1 0,1 0 1,0 0-1,-1-1 1,0 1-1,1-2 1,-1 1-1,0 0 0,-1-1 1,1 0-1,-1-1 1,1 1-1,-1-1 1,-1 0-1,1 0 0,-1-1 1,0 1-1,0-1 1,0 0-1,1-3-22,3-6 57,-2 0-1,1 0 1,-2 0-1,0-1 1,-1 0-1,0 0 1,-2 0-1,2-14-56,-3 8 43,0 0 0,-1-1 0,-2 1 0,0 0 0,-1 0 0,-1 0 0,-2-4-43,6 23-17,-1 0-1,0 0 1,1 0 0,-1 1-1,0-1 1,0 0-1,0 0 1,-1 1-1,1-1 1,-1 1-1,1-1 1,-1 1-1,0-1 1,0 1-1,0 0 1,0 0-1,-1 0 1,1 0-1,0 1 1,-1-1-1,1 0 1,-1 1-1,0 0 1,1-1-1,-1 1 1,0 1-1,0-1 1,0 0-1,0 0 1,1 1-1,-1 0 1,0 0-1,0 0 1,0 0-1,0 0 1,0 0-1,0 1 1,0-1-1,0 1 1,0 0-1,0 0 1,1 0-1,-2 1 18,-20 24-1870,25 10-3941,9-21 1260</inkml:trace>
  <inkml:trace contextRef="#ctx0" brushRef="#br0" timeOffset="55483.484">21087 651 8578,'17'12'2584,"18"-20"641,12 2-2169,17-11-552,0-1-120,8-1 153,-8 3-641,5-15-3233,-24-3 1040</inkml:trace>
  <inkml:trace contextRef="#ctx0" brushRef="#br0" timeOffset="55942.48">19777 2074 9394,'-3'3'275,"1"1"-1,0-1 1,0 1 0,0 0-1,1 0 1,-1 0-1,1-1 1,0 2 0,0-1-1,0 0 1,1 0 0,-1 0-1,1 0 1,0 0 0,0 0-1,1 1 1,-1-1 0,1 0-1,0 0 1,0 0-1,0 0 1,1 0 0,0 1-275,-1-2 16,0-1 0,-1 0 1,1 0-1,0 0 0,1 0 0,-1 0 1,0 0-1,1 0 0,-1 0 1,1-1-1,-1 1 0,1 0 0,0-1 1,0 1-1,0-1 0,-1 0 0,1 0 1,1 1-1,-1-2 0,0 1 1,0 0-1,0 0 0,0 0 0,1-1 1,-1 0-1,0 1 0,1-1 1,-1 0-1,0 0 0,1 0 0,-1 0 1,0 0-1,1-1 0,-1 1 0,0-1 1,0 0-1,0 1 0,1-1 1,-1 0-1,0 0 0,1-1-16,14-10 90,-1 0 0,0-1 0,-1 0-1,-1-1 1,0-1 0,6-9-90,-16 20 19,32-39 149,-3-1 0,-1-2 1,-2-1-1,-3-1 0,12-30-168,-24 49 82,-2-1 0,-1 0 0,-2-1 1,0 0-1,-3-1 0,0 0 0,1-30-82,-7 58 15,-1 1-1,1 1 0,-1-1-1,1 0 1,-1 1 0,0-1-1,0 0 1,0 0 0,0 1-1,0-1 1,-1 0 0,1 1-1,-1-1 1,0 0 0,0 1-1,0-1 1,0 1 0,0-1 0,-1 1-1,1 0 1,-1-1 0,1 1-1,-1 0 1,0 0 0,0 0-1,0 0-13,0 2 11,0 1-1,0-1 0,-1 0 1,1 1-1,0-1 1,0 1-1,0 0 0,0 0 1,0-1-1,0 1 0,0 1 1,0-1-1,0 0 1,1 0-1,-1 1 0,0-1 1,1 1-1,-1 0 0,1-1 1,-1 1-1,1 0 0,0 0 1,0 0-1,0 0 1,0 0-1,0 0 0,0 2-10,-3 1 20,-18 35 22,2 1 0,1 1 0,2 1-1,2 0 1,2 1 0,2 0-1,1 4-41,5-22 48,1 0-1,1 1 1,2 0-1,0 0 1,2 4-48,0-21 20,0 0 1,0-1 0,1 1-1,0-1 1,1 1-1,0-1 1,1 0-1,0 0 1,0 0 0,1 0-1,0-1 1,1 0-1,0 0 1,3 4-21,-5-10-13,0 1 0,1-1 1,-1 0-1,0 0 0,1-1 0,0 1 1,-1-1-1,1 0 0,0 0 0,0-1 0,-1 1 1,1-1-1,0 0 0,0 0 0,0-1 1,0 0-1,-1 1 0,1-2 0,0 1 1,-1 0-1,5-3 13,-3 2-345,0-1 1,0 0-1,-1-1 0,1 1 1,-1-1-1,0 0 0,0-1 1,0 1-1,0-1 1,-1 0-1,3-3 345,0-1-738,28-28-2698</inkml:trace>
  <inkml:trace contextRef="#ctx0" brushRef="#br0" timeOffset="56773.502">20634 1057 10082,'-93'253'5835,"69"-153"-4823,3 1 0,1 36-1012,16-87 268,2 0-1,3 0 1,2 0 0,2 0-1,2-1 1,4 9-268,-9-48 11,5 21 16,-1-1 0,-2 1 0,-1 0 0,-1 0 0,-2 1 0,-1 7-27,1-38-13,1 0 0,-1 0 0,0-1 0,0 1-1,0 0 1,0 0 0,1 0 0,-1 0 0,0 0 0,-1 0-1,1 0 1,0 0 0,0 0 0,0 0 0,0 0 0,-1 0-1,1 0 1,0-1 0,-1 1 0,1 0 0,-1 0 0,1 0-1,-1-1 1,1 1 0,-1 0 0,0 0 0,1-1 0,-1 1-1,0-1 1,0 1 0,1 0 0,-1-1 0,0 1 0,0-1-1,0 0 1,0 1 0,0-1 0,1 0 0,-1 0 0,0 1-1,0-1 1,0 0 0,0 0 0,0 0 0,0 0 0,0 0 0,0 0-1,0 0 1,0 0 0,0-1 0,0 1 0,0 0 0,1-1-1,-1 1 1,0 0 0,0-1 0,0 1 0,0-1 0,1 1-1,-1-1 1,0 0 0,0 1 0,1-1 0,-1 0 0,1 1-1,-1-1 1,0 0 0,1 0 0,0 0 0,-1 0 13,-11-18-414,2-1 1,0-1 0,1 0 0,1 0 0,1 0-1,1-1 1,-2-15 413,-11-139-1376,18 168 1376,0 1 0,0-1 0,1 1 0,0-1 0,0 0 0,1 1 0,0-1 0,0 1 0,1-1 0,0 1 0,0 0 0,1-1 0,0 1 0,0 0 0,1 1 1,0-1-1,0 1 0,0-1 0,1 1 0,0 1 0,0-1 0,0 1 0,1 0 0,0 0 0,0 0 0,0 1 0,1 0 0,-1 0 0,8-3 0,73-27 152,-67 22-141,0-1 0,0-2 1,-2 0-1,1-1 0,-2 0 0,0-1 0,-2-1 0,5-6-11,5-16 16,-1 0-1,-2-1 0,-2-1 0,-2-1 1,-1 0-1,-3-2 0,-1 0 0,-2 0 0,-3-1 1,1-18-16,-10 15 13,1 49-13,0-1 1,1 1 0,-1 0-1,0-1 1,0 1-1,0 0 1,0-1 0,0 1-1,0 0 1,0 0 0,0-1-1,0 1 1,0 0-1,0-1 1,0 1 0,0 0-1,0-1 1,0 1-1,0 0 1,0-1 0,0 1-1,0 0 1,0-1-1,0 1 1,-1 0 0,1-1-1,0 1 1,0 0-1,0 0 1,-1-1 0,1 1-1,0 0 1,0 0-1,-1-1 1,1 1 0,0 0-1,0 0 1,-1 0 0,1 0-1,0-1 1,-1 1-1,1 0 1,0 0 0,-1 0-1,1 0 1,0 0-1,-1 0 1,1 0 0,0 0-1,-1 0 1,1 0-1,0 0 1,-1 0 0,1 0-1,0 0 1,-1 0-1,1 0 1,0 0 0,0 1-1,-1-1 1,1 0-1,0 0 1,-1 0 0,1 0-1,0 1 1,0-1-1,-1 0 1,1 0 0,0 1-1,-13 25 31,-33 102 612,7 3 0,-14 82-643,45-177 252,1 0 1,2 0 0,2 0-1,1 1 1,1-1 0,2 1-1,2-1 1,1 1 0,9 32-253,-11-62 8,0-1 1,0 1 0,1-1-1,-1 0 1,2 0 0,-1 0-1,1 0 1,-1 0 0,1-1-1,1 1 1,-1-1 0,4 2-9,-7-6-3,0 0-1,0-1 1,0 1 0,0-1 0,0 1 0,0-1 0,1 1 0,-1-1 0,0 0 0,0 0 0,1 1 0,-1-1 0,0 0 0,0 0-1,1 0 1,-1 0 0,0 0 0,0-1 0,1 1 0,-1 0 0,0-1 0,0 1 0,1-1 0,-1 1 0,0-1 0,0 1-1,0-1 1,0 0 0,0 1 0,0-1 0,0 0 0,0 0 0,0 0 0,0 0 0,-1 0 0,1 0 0,0 0 0,-1 0 0,1 0-1,0 0 1,-1-1 0,1 1 3,4-10-70,1 0-1,-2 0 1,1 0-1,-2-1 0,1 0 1,-2 0-1,1 1 1,-1-4 70,3-11-173,59-360-2336,-64 376 2586,-4 20 66,-4 25 192,2 0-1,1 0 1,2 0-1,1 1 1,2 0-1,3 25-334,-3-58 23,0-1-8,-1 1 0,1-1 1,-1 0-1,1 0 1,0 0-1,0 0 1,0 0-1,0 0 1,0 0-1,1 0 0,-1 0 1,1 0-1,-1 0 1,1 0-1,0 0 1,0 0-1,-1 0 0,1 0 1,1-1-1,-1 1 1,0 0-1,0-1 1,1 1-1,-1-1 1,1 1-1,-1-1 0,1 0 1,-1 1-1,1-1 1,0 0-1,0 0 1,0 0-1,0 0 1,-1-1-1,1 1 0,0 0 1,0-1-1,0 0 1,1 1-1,-1-1 1,0 0-1,0 0 0,0 0 1,1 0-16,5-5 20,0-1-1,0 0 1,0 0 0,-1 0 0,0-1 0,-1 0-1,1 0 1,-1-1 0,-1 0 0,1 0-1,-1 0 1,-1-1 0,1 0-20,10-17 44,80-131 183,-79 137-242,-11 22-56,-12 20 49,4-13 9,-7 26 14,1 1 1,1 0-1,2 0 1,2 0-1,2 1 1,0 5-2,7-19-11,3-28-802,5-34-2777,-5-9 474</inkml:trace>
  <inkml:trace contextRef="#ctx0" brushRef="#br0" timeOffset="57059.157">21228 1232 9186,'13'-6'1415,"70"-23"3920,-80 29-5267,1-1 1,0 1-1,-1 0 1,1 0 0,0 0-1,0 0 1,-1 0-1,1 1 1,0 0-1,-1 0 1,1 0 0,-1 0-1,1 1 1,-1-1-1,0 1 1,1 0-1,-1 0 1,0 0 0,0 0-1,0 1 1,1 1-69,1 4 43,0 1 1,-1-1-1,0 1 1,0 0-1,-1 1 1,0-1-1,0 1 1,-1-1-1,-1 1 1,0 0-1,0-1 1,-1 1 0,0 0-1,0 0 1,-1-1-1,-1 1 1,1 0-1,-2-1 1,1 1-1,-1-1 1,-1 0-1,-2 5-43,-71 220 1483,53-126-700,24-106-779,0 0 0,0 1 1,1-1-1,-1 0 0,1 0 0,0 1 0,-1-1 0,1 0 1,0 0-1,0 0 0,1 0 0,-1 0 0,0 0 0,1 0 0,-1 0 1,1-1-1,-1 1 0,1-1 0,0 1 0,0-1 0,0 1 1,0-1-1,0 0 0,0 0 0,0 0 0,0 0 0,0 0 1,0-1-1,1 1 0,-1-1 0,0 1 0,0-1 0,1 0 1,-1 0-1,0 0 0,1 0 0,-1 0 0,0 0 0,1-1 0,-1 1 1,0-1-1,1 0-4,14-2-82,0-1 0,-1-1 1,1 0-1,-1-1 0,0-1 0,0 0 1,-1-2-1,0 1 0,0-2 0,0-1 82,-9 5-583,1 0 0,-1-1 0,0 0-1,0-1 1,-1 1 0,0-1 0,0 0-1,-1 0 1,1-4 583,15-36-4121</inkml:trace>
  <inkml:trace contextRef="#ctx0" brushRef="#br0" timeOffset="57391.811">21278 1662 8842,'-5'3'2897,"8"-1"375,13-1-2200,5-4-776,14-23-63,-1 21-89,10-27-88,-9-2-392,18-9-3049,-12 20 768</inkml:trace>
  <inkml:trace contextRef="#ctx0" brushRef="#br0" timeOffset="57392.811">21717 1298 9306,'-13'50'2553,"6"-12"799,7 4-2504,4 0-439,8 9-9,4-7-208,0-3-48,-1-11-384,-6-7-2185,-1-21-1008,-6-27-728</inkml:trace>
  <inkml:trace contextRef="#ctx0" brushRef="#br0" timeOffset="58133.331">21893 1348 10330,'43'32'5439,"-38"-29"-5418,1 0 0,-1-1 0,1 0 0,0 0 1,0-1-1,0 1 0,0-1 0,0-1 0,0 1 0,0-1 0,0 0 0,0 0 1,0-1-1,0 0 0,0 0 0,0 0 0,0-1 0,0 0 0,-1 0 0,1 0-21,0-1 25,0-1-1,0 1 1,0-1-1,-1-1 1,0 1-1,0-1 1,0 1 0,0-1-1,-1-1 1,0 1-1,0-1 1,0 1-1,-1-1 1,0 0-1,0-1 1,1-3-25,-4 10 1,-1 1 1,1-1 0,-1 0 0,1 0 0,-1 0-1,1 0 1,-1 0 0,1 0 0,-1 0 0,1 0-1,0 0 1,-1 0 0,1 0 0,-1 0 0,1 0 0,-1-1-1,1 1 1,-1 0 0,1 0 0,0 0 0,-1-1-1,1 1 1,-1 0 0,1 0 0,0-1 0,-1 1-1,1 0 1,0-1 0,-1 1 0,1 0 0,0-1 0,0 1-1,-1-1 1,1 1 0,0 0 0,0-1 0,0 1-1,0-1 1,0 1-2,-8 14 103,0 1 0,2 0 0,0 1 1,1 0-1,0 0 0,1 0 0,-1 16-103,4-30 37,0 1 0,0 0 1,0 0-1,1-1 0,-1 1 1,1 0-1,0 0 0,0 0 0,0 0 1,0-1-1,1 1 0,-1 0 1,1 0-1,-1 0 0,1-1 1,0 1-1,0 0 0,0-1 1,1 1-1,-1-1 0,0 1 0,1-1 1,0 1-1,0-1 0,-1 0 1,1 0-1,1 0 0,-1 0 1,0 0-1,0-1 0,1 1 0,-1-1 1,1 1-1,-1-1 0,1 0 1,-1 0-1,1 0 0,0 0-37,5-3 21,1 0-1,-1 0 1,0-1 0,0 0-1,0 0 1,-1 0-1,1-1 1,-1-1-1,0 1 1,0-1-1,0 0 1,-1-1-1,0 0 1,4-4-21,-7 7 7,19-16 4,-2-1 1,0-1-1,-1-1 0,-1 0 1,-1-2-1,7-12-11,-10 10-361,-1 1 0,-1-2 0,-1 1 0,-1-2 0,-2 1 0,-1-1 0,1-8 361,-9 32-705,-2 23 675,-1-2 87,-3 16 423,2 0 0,1 1 0,1-1-1,2 23-479,1-53 43,0-1-1,-1 0 0,1 1 1,0-1-1,0 1 0,1-1 1,-1 1-1,0-1 0,1 0 0,-1 1 1,1-1-1,0 0 0,0 1 1,0-1-1,0 0 0,0 0 1,0 0-1,1 0 0,-1 0 1,1 0-1,0 0 0,-1 0 0,1-1 1,0 1-1,0-1 0,0 1 1,0-1-1,0 0 0,0 1 1,0-1-1,1 0 0,-1 0-42,5-2 15,-1 1-1,1-1 1,-1 0-1,1-1 1,-1 0-1,0 0 1,0 0-1,0-1 1,0 1 0,0-1-1,-1-1 1,1 1-1,-1-1 1,0 0-1,0 0 1,0-1-1,-1 1 1,1-1 0,-1 0-1,0 0 1,-1-1-1,1 0-14,12-23-67,-1 0 0,-1-1-1,-2 0 1,-1-1 0,-1 0 0,-2-1 0,-1 0-1,-2 0 1,-1-1 0,-1 1 0,-2-7 67,-1 38-13,5-117-1297,-10 101 558,0 45 762,-2 58 665,5 0 1,3 0 0,5 15-676,-5-77 112,2 0 1,0 0 0,2-1-1,0 0 1,2 0 0,0 0 0,2-1-1,10 19-112,-11-19 80,-9-22-103,1 0 1,0-1 0,0 1-1,0 0 1,0 0 0,-1 0-1,1 0 1,0 0 0,0 0-1,0 0 1,-1 0 0,1 0-1,0 0 1,0 0 0,0 0-1,0 0 1,-1 0 0,1 0-1,0 1 1,0-1 0,0 0-1,0 0 1,-1 0 0,1 0-1,0 0 1,0 0-1,0 0 1,0 0 0,0 1-1,-1-1 1,1 0 0,0 0-1,0 0 1,0 0 0,0 0-1,0 1 1,0-1 0,0 0 22,-150-139-7062,22 17 8353,106 92-80,21 28-1166,1 1 0,0-1 0,0 1 0,0 0 0,0-1 0,0 1 0,0-1 0,0 1 0,0-1 0,1 1 0,-1-1 0,1 1 0,-1 0 0,1-1 0,-1 1-1,1 0 1,0-1 0,0 1 0,-1 0 0,1 0 0,0 0 0,0 0 0,0 0 0,0 0 0,1 0 0,-1 0 0,0 0 0,0 0 0,0 0 0,1 1 0,-1-1 0,0 0 0,1 1 0,-1 0 0,1-1 0,-1 1 0,1 0 0,-1-1 0,0 1 0,1 0 0,-1 0-1,1 0 1,-1 0 0,1 1 0,0-1-45,1-1 56,191-28 1480,-85 15-1757,-4-6-3318,-62 7 755</inkml:trace>
  <inkml:trace contextRef="#ctx0" brushRef="#br0" timeOffset="60165.522">20438 2503 9826,'-2'-3'175,"2"3"-34,-1-1 0,0 1 0,0-1 0,1 0 1,-1 1-1,0-1 0,1 0 0,-1 1 0,1-1 0,-1 0 0,1 0 0,-1 0 0,1 1 0,-1-1 0,1 0 0,0 0 0,0 0 1,-1 0-1,1 0 0,0 0 0,0 0 0,0 0 0,0 0 0,0 1 0,0-1 0,0 0 0,0 0 0,0 0 0,1 0 0,-1 0 0,0 0 1,1 0-1,-1 0 0,0 1 0,1-1 0,-1 0 0,1 0 0,0 0 0,-1 1 0,1-1 0,-1 0 0,1 1 0,0-1 0,0 1 1,-1-1-1,1 1 0,0-1 0,0 1 0,0-1 0,-1 1 0,1 0 0,1-1-141,19-6 210,1 0 1,0 2-1,0 1 1,0 0-1,0 2 0,1 0 1,11 2-211,25-3 158,329-25 30,-300 17-180,0-3 0,-1-5 0,0-3 0,51-21-8,101-55 39,62-43-39,205-89 97,-426 196 55,1 4 0,1 3-1,1 4 1,1 3 0,41-2-152,-123 22 46,1-1 0,-1 0 0,1 0 0,0 0 0,-1 0 0,1 0 0,-1 0 0,0-1 0,1 1 0,-1-1 0,0 1 0,0-1 0,0 0 0,0 0 0,0 0 0,-1 0 0,1 0 0,-1 0 0,1-1 0,-1 1 0,0-1 0,1 1 0,-1-1 0,-1 1 0,1-1 0,0 1 0,-1-1 0,1 0 0,-1 1 0,0-1 0,1 0 0,-2 0 0,1 1 0,0-1 0,-1-2-46,-17-96 1156,-20-7-796,35 81-355,1 0 0,1-1-1,1 1 1,2 0 0,2-11-5,0-5 4,17-311-11,-19 291 1,-3 0 0,-3-1 1,-8-30 5,8 70-26,-1 0 0,-1 1 0,-1 0 1,-1 0-1,-1 1 0,-1 0 1,-1 0-1,-1 1 0,-1 1 1,-8-11 25,15 21-7,-1 1 0,1 0 0,-1 0 0,-1 0 0,0 1 0,0 0 0,-1 1 0,0 0 0,0 0 1,0 1-1,-1 0 0,0 0 0,0 1 0,-1 1 0,1 0 0,-1 0 0,0 1 0,0 0 0,0 1 1,0 0-1,-1 1 0,1 0 0,-7 1 7,-114 14-27,-176-41-130,-45 35 41,-116 25 126,-16-21-10,-65-25 10,-36-1-149,-62 4-281,-71 25 231,-6 19 218,27-20 34,95-43-54,539 24-8,-574-39 11,470 39-22,1 6 0,-68 14 10,-234 47 0,77-26 38,384-35-39,7-2 0,0 1 0,0-1 0,-1 1 0,1 0 0,0 0 0,0 0 0,0 0-1,-1 0 1,1 0 0,0 0 0,0 0 0,0 0 0,0 1 0,-1-1 0,1 0 0,0 1 0,0-1-1,0 1 1,0-1 0,0 1 0,0 0 0,0-1 0,0 1 0,0 0 0,0 0 0,0-1 0,1 1-1,-1 0 1,0 0 0,0 0 0,1 0 0,-1 0 0,1 0 0,-1 0 0,1 0 0,-1 1 1,33 129-119,-17-73 105,-3 2 0,-3 0 0,-2 0 0,-2 8 14,-20 258-3,-21 82-5,25-189 10,10 32-2,4-184-8,3 0 0,13 59 8,-17-112-7,1 1 0,0-1 1,2 1-1,-1-1 0,2 0 1,0-1-1,0 1 0,2-1 1,-1 0-1,2-1 0,0 0 1,0 0-1,10 9 7,117 89-60,-99-71-103,-28-29 62,0 0 1,0 0-1,1-1 1,0-1-1,1 0 1,-1 0-1,5 2 101,11 0-61,0-1 0,0-1 0,1-2 0,0 0 1,0-2-1,1 0 0,-1-2 0,1-2 0,14-1 61,19-2-68,-1-3-1,0-2 1,54-16 68,-61 13-22,369-65-47,-266 59 28,100 4 41,-202 11-4,435-7-6,-283 4 32,40-13-22,-225 16 1,63-6-3,1-4 0,-2-4 0,0-3 0,28-13 2,-34 3 1,-3-3-1,0-3 1,-2-4 0,25-20-1,358-234 26,-385 246-6,3 3-1,38-16-19,-99 54-3,0 1 1,0 0 0,0 1-1,0 1 1,1 0-1,0 0 1,-1 1-1,1 1 1,0 0-1,0 1 1,0 0-1,0 1 1,9 1 2,-19 0 0,-1 0 0,1 0 0,-1 0-1,1 0 1,-1 0 0,0 0 0,0 1 0,0-1 0,0 1 0,0-1 0,-1 1-1,1 0 1,-1 0 0,0-1 0,0 1 0,0 0 0,0 0 0,0 0 0,0 0-1,-1 1 1,0-1 0,1 0 0,-1 0 0,-1 0 0,1 0 0,0 0 0,-1 0-1,1 1 1,-1-1 0,0 0 0,0 0 0,0 0 0,0 9 1,-7 43 13,-1-2 0,-3 1 0,-14 35-14,-21 102 48,44-176-46,0 0 0,2 0 0,0 0 0,0 0 0,2 0 0,-1 0 0,2 0 0,0 0 0,1 0 1,1 0-1,0-1 0,1 1 0,0-1 0,5 7-2,-3-7-4,-4-4 2,1-1 0,0 1 0,1-1 0,0 1-1,0-1 1,1-1 0,0 1 0,1-1 0,0 0-1,0 0 1,1-1 0,0 0 0,0-1 0,0 0-1,1 0 1,0 0 0,0-1 0,1-1 0,7 4 2,127-10 40,-107 5-37,0 3 1,-1 1 0,1 1 0,-2 2 0,13 7-4,56 14-26,-88-29 28,0 0 1,-1-1 0,1-1-1,0-1 1,0 0-1,0-1 1,-1 0-1,1-1 1,-1-1-1,1-1 1,-2 0-1,1-1 1,0 0-1,6-5-2,56-19 14,-60 24-13,-1 0 1,1 2-1,0 0 0,0 1 0,1 0 0,-1 2 0,1 0 1,3 1-2,162 35-12,-170-35 12,1 0-1,-1-1 1,1-1 0,-1 0 0,1-1 0,-1 0 0,0-1 0,0 0 0,-1-1 0,1-1 0,-1 0 0,3-2 0,2 0-5,23-11 6,1 1 0,0 3-1,1 1 1,1 2 0,0 2-1,3 1 0,346-12-30,-263 9 44,0-6 1,-2-5 0,0-6-1,-1-5-14,205-94-1829,-225 88-1572,-12 6-239</inkml:trace>
  <inkml:trace contextRef="#ctx0" brushRef="#br0" timeOffset="96682.747">653 5329 9498,'-10'12'472,"2"1"-1,-1 0 1,2 0 0,0 0-1,0 1 1,1 0 0,1 0 0,0 1-1,1-1 1,1 1 0,0 0-1,1 0 1,1 1-472,-23 135 69,8 44 5,16 508 108,-7-21 293,-48 51 973,-2-57 163,57-671-1599,-28 549 775,27-541-792,0 0 0,0 0 0,1 1 0,1-1-1,0 0 1,1 0 0,0 0 0,1 0 0,1 0-1,0 0 1,1-1 0,0 0 0,1 0 0,0 0-1,1-1 1,0 1 0,0-2 0,2 1 0,-1-1-1,7 6 6,9-3-16,0-1-1,1-1 1,0-1-1,0-1 1,1-2-1,0 0 0,21 2 17,-23-4-2,546 93-9,-497-87 11,271 31 13,21-8 19,45-5-18,29 9-40,57 0-48,46 14 96,58 50 28,28 4-46,8-47-127,-23-51-5,17-40 137,3 11 77,38 22-33,8-10-61,-349-11-103,14-16 111,168-54-93,-397 67 88,476-83 39,-42 48-8,-24 26-4,-73 12 17,30-26-82,-389 32 59,1 4-1,0 4 0,0 5 1,44 6-16,147 20 84,-184-15-76,-98-9-15,0 0 0,0-1 1,0 1-1,0-1 0,0 0 1,0 1-1,0-1 0,0-1 1,0 1-1,0 0 0,0-1 1,0 0-1,0 0 0,0 1 1,0-2-1,0 1 0,-1 0 1,1-1-1,0 1 0,-1-1 1,1 0-1,1-1 7,4-10-4,-1 0 0,0-1 0,-1 0 1,0 0-1,-1 0 0,-1-1 0,0 0 0,-1 1 1,-1-1-1,0 0 0,-1-5 4,4-13 1,20-153-3,13-79-7,16-19 9,44-80 29,35-10 26,-84 242 2,25-118-57,5-13-22,-78 262 27,0-1 0,-1 0 1,1 0-1,-1 1 0,0-1 1,1 0-1,-1 0 0,0 0 1,0 0-1,0 0 0,-1 1 1,1-1-1,0 0 0,-1 0 1,1 0-1,-1 1 0,1-1 1,-1 0-1,0 0 0,0 1 1,0-1-1,0 1 0,0-1 1,0 1-1,0-1 0,0 1 1,-1 0-1,1-1 0,0 1 1,-1 0-1,1 0 0,-1 0 1,0 0-1,1 0 0,-1 0 1,0 1-1,1-1 0,-1 1 1,0-1-1,0 1 0,0-1 1,1 1-1,-1 0 0,-2 0-5,-69-8 43,71 7-60,0 0 1,0 0-1,1-1 1,-1 1-1,1-1 0,-1 1 1,1-1-1,0 1 1,-1-1-1,1 0 1,0 0-1,0 1 0,0-1 1,0 0-1,1 0 1,-1 0-1,0 0 0,1 0 1,0 0-1,-1 0 1,1 0-1,0 0 0,0 0 1,0-1-1,0 1 1,1-1 16,-1 1-6,0-57-173,3 0 1,2 1 0,13-55 178,62-215 71,-44 199 55,-24 85-77,-2 0-1,-2 0 1,-2-1 0,-1-20-49,-4 51 48,-1 0 0,-1 0 0,-1-1 0,0 1 1,0 0-1,-2 0 0,0 1 0,0-1 0,-1 1 0,-1 0 1,0 0-1,-1 0 0,0 1 0,-1 0 0,0 1 0,-1-1 1,0 2-1,-1-1 0,0 1 0,-1 1 0,0 0 0,0 0 1,-1 1-1,0 1 0,-1 0 0,0 0 0,-3 0-48,-11 1 129,-1 0 0,0 2 0,-1 2 0,1 0 0,0 2 0,-1 1 0,1 1 0,0 1-1,-10 4-128,-96 5 64,-27-14-129,0-7-1,-45-13 66,55 6 30,-263-22 5,-55-1-35,-32 1 41,-38 1-32,-51 6-85,-61 16 18,-47 25-114,-82 5-315,-59-7-83,-87 6 402,-18 13 178,-20 7-8,15-20-32,1-36 38,45-10 8,7 34-275,507 13-375,-125 1-3564,157-17 898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26:50.014"/>
    </inkml:context>
    <inkml:brush xml:id="br0">
      <inkml:brushProperty name="width" value="0.05" units="cm"/>
      <inkml:brushProperty name="height" value="0.05" units="cm"/>
    </inkml:brush>
  </inkml:definitions>
  <inkml:trace contextRef="#ctx0" brushRef="#br0">22 5 12579,'-9'-4'2696,"4"8"1265,7 10-4105,-5 13-3689,-3 10 1129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28:20.011"/>
    </inkml:context>
    <inkml:brush xml:id="br0">
      <inkml:brushProperty name="width" value="0.05" units="cm"/>
      <inkml:brushProperty name="height" value="0.05" units="cm"/>
    </inkml:brush>
  </inkml:definitions>
  <inkml:trace contextRef="#ctx0" brushRef="#br0">40 1536 9850,'-24'5'2417,"9"-4"759,16 1-2968,10 1-40,10-3-216,18 0 72,13-6-32,22-8 72,5-4-48,18-7 48,-9-2-64,3 0 64,-15 3-80,-7-1-376,-25 13 152,-23 8-2944,-27 7 591</inkml:trace>
  <inkml:trace contextRef="#ctx0" brushRef="#br0" timeOffset="239.359">83 1928 9098,'1'3'1984,"23"-11"865,17-13-2721,28-20-32,9-8-64,24-19 40,-6 4-40,10 0-120,-15 13 624,-3 4-3376,-23 15 1175</inkml:trace>
  <inkml:trace contextRef="#ctx0" brushRef="#br0" timeOffset="535.175">806 1067 8274,'105'-51'5341,"-82"41"-5326,-1 0 1,1 1-1,1 1 0,-1 1 1,1 2-1,0 0 0,1 1 1,-1 2-1,1 0 0,0 2 1,-1 0-1,13 3-15,-29 0-4,0-1 0,0 1 1,-1 1-1,1-1 0,-1 1 1,0 0-1,0 1 0,-1 0 0,1 0 1,-1 0-1,0 1 0,0 0 0,-1 0 1,0 0-1,0 1 0,0 0 0,-1 0 1,0 0-1,0 0 0,-1 1 1,0-1-1,0 1 0,-1 0 0,0 0 1,0 0-1,-1 0 0,0 0 0,0 0 1,-1 1-1,0-1 0,-1 0 0,0 0 1,0 0-1,0 0 0,-2 3 4,-7 27 24,-1-1 0,-2 1-1,-2-2 1,-1 0 0,-16 25-24,-16 28 139,16-31 107,2 2 0,-19 53-246,49-110 5,-2 1-175,0 0 0,0 0-1,1 0 1,-1 0 0,1 1 0,0-1 0,1 0 0,-1 1-1,1-1 1,0 1 0,0-1 0,0 1 0,1-1 0,-1 0 0,2 3 170,11-2-2037</inkml:trace>
  <inkml:trace contextRef="#ctx0" brushRef="#br0" timeOffset="1043.971">2337 547 9578,'-84'15'5055,"12"31"-4082,54-24-965,0 1 0,1 0 0,2 1-1,0 1 1,1 0 0,2 1 0,1 0 0,1 1 0,1 0 0,-3 18-8,6-23 6,1-1 0,2 1 0,0 0 0,1 0 1,1 0-1,1 1 0,1-1 0,1 0 0,0 0 0,2 0 1,1-1-1,1 1 0,0-1 0,2 0 0,1-1 0,1 2-6,-7-15 8,1 1 0,0-1 0,1 0 0,0 0-1,0 0 1,0-1 0,1 1 0,0-1-1,0-1 1,1 1 0,-1-1 0,1 0 0,0-1-1,1 1 1,-1-2 0,1 1 0,0-1 0,-1 0-1,2 0 1,-1-1 0,0 0 0,0-1-1,1 0 1,-1 0 0,0-1 0,1 0 0,-1 0-1,1-1 1,-1 0 0,0 0 0,8-3-8,2-4 33,0-1 0,0 0 0,-1-2 0,0 0 0,-1 0 0,0-2 0,-1 0 0,0-1 0,-1 0 0,-1-1 1,0-1-1,-1 0 0,-1 0 0,-1-2 0,7-13-33,-8 17 77,-1-1 1,0 0-1,-1 0 1,-1 0-1,0-1 0,-1 0 1,-1-1-1,-1 1 1,0 0-1,-1-1 1,0 0-1,-2 1 0,0-1 1,-1 0-1,0 0 1,-2 1-1,0-2-77,-3 7-36,0 1-1,0 0 0,-1 1 1,0-1-1,-1 1 1,0 1-1,-1-1 1,0 2-1,0-1 0,0 1 1,-1 0-1,0 1 1,0 0-1,-1 1 1,0 0-1,0 1 0,0 0 1,-7-1 36,-4-5-829,-1-1-2344,16 3-266</inkml:trace>
  <inkml:trace contextRef="#ctx0" brushRef="#br0" timeOffset="1322.802">2876 369 10026,'-3'14'2369,"1"24"831,4 13-2888,1 21-264,1 4-96,10 6 80,3-14-56,9 6 64,4-16-56,8 0 64,-2-18-24,-4-2-208,-11-18-240,-12-14-216,-9-13-248,-15-18-1593,-11 0-511,-19-16-297</inkml:trace>
  <inkml:trace contextRef="#ctx0" brushRef="#br0" timeOffset="1570.101">2557 469 6705,'-37'-45'6577,"37"45"-6524,-1-1 1,1 1 0,0-1 0,0 0-1,-1 1 1,1-1 0,0 1 0,0-1 0,0 0-1,0 1 1,0-1 0,0 0 0,0 1 0,0-1-1,0 0 1,0 1 0,0-1 0,0 0 0,0 1-1,0-1 1,1 1 0,-1-1 0,0 0 0,1 1-1,-1-1 1,0 1 0,1-1 0,-1 1 0,1-1-1,-1 1 1,0-1 0,1 1 0,-1-1 0,1 1-1,0 0 1,-1-1 0,1 1 0,-1 0 0,1-1-1,-1 1 1,1 0 0,0 0 0,-1-1 0,1 1-1,0 0 1,-1 0 0,1 0 0,0 0 0,-1 0-1,1 0-53,157-61 383,-115 46-371,0 1 0,0 1 0,1 3 0,0 2 0,28-2-12,-61 10-6,-1-1-1,1 2 1,-1-1-1,0 1 1,1 1-1,-1 0 0,0 0 1,0 1-1,4 2 7,-10-4-6,-1 1 0,0-1-1,0 1 1,0 0-1,-1 0 1,1 0-1,0 0 1,-1 0-1,1 0 1,-1 1-1,0-1 1,0 1 0,0 0-1,0 0 1,0 0-1,-1 0 1,1 0-1,-1 0 1,0 0-1,0 0 1,0 0 0,0 1-1,-1-1 1,1 0-1,-1 1 1,0-1-1,0 1 1,0-1-1,0 0 1,0 1-1,-1-1 7,-5 21 11,-2 0 0,0 0 0,-2-1-1,0 0 1,-2-1 0,0 0 0,-2-1-1,0 0 1,-16 16-11,29-35 2,-10 13 23,-11 16 45,-1-1 1,-2 0 0,-1-2 0,-2 1-71,35-51-844,24-25-1813,9-14 6</inkml:trace>
  <inkml:trace contextRef="#ctx0" brushRef="#br0" timeOffset="1881.389">3414 1 7914,'-37'146'5786,"28"-102"-5411,2 0-1,1 1 1,3 0-1,1 1-374,1-7 18,1-1 0,2 1 0,1-1 0,2 0 0,2 0-1,2 0 1,1-1 0,2-1 0,2 3-18,-14-36 17,1-1 0,-1 1 0,1-1-1,0 0 1,0 1 0,0-1 0,0 0 0,0 0 0,1 1-1,-1-1 1,1 0 0,-1 0 0,1 0 0,0-1-1,-1 1 1,1 0 0,0-1 0,0 1 0,1-1-1,-1 0 1,0 1 0,0-1 0,1 0 0,-1 0-1,0-1 1,1 1 0,-1 0 0,1-1 0,-1 1-1,1-1 1,-1 0 0,1 0 0,-1 0 0,1 0-1,-1-1 1,1 1 0,-1-1 0,1 1 0,-1-1-1,1 0-16,57-71 1209,-1-23-635,-5-2 1,-3-2 0,8-33-575,-48 106 6,-3 8 7,0 1-1,-2-1 1,0 0-1,-1-1 1,0 1-1,0-16-12,-5 34-22,0 0-1,0 1 1,0-1-1,0 0 0,0 1 1,0-1-1,0 0 0,0 0 1,-1 1-1,1-1 0,0 0 1,0 0-1,0 1 1,0-1-1,-1 0 0,1 0 1,0 1-1,0-1 0,-1 0 1,1 0-1,0 0 1,0 0-1,-1 1 0,1-1 1,0 0-1,0 0 0,-1 0 1,1 0-1,0 0 1,-1 0-1,1 0 0,0 0 1,-1 0-1,1 0 0,0 0 1,0 0-1,-1 0 1,1 0-1,0 0 0,-1 0 1,1 0-1,0 0 0,0 0 1,-1-1-1,1 1 0,0 0 1,-1 0-1,1 0 1,0 0-1,0-1 0,0 1 1,-1 0-1,1 0 0,0-1 1,0 1-1,0 0 1,-1 0-1,1-1 0,0 1 1,0 0-1,0 0 0,0-1 1,0 1 22,-23 27-3237,-7 15-32</inkml:trace>
  <inkml:trace contextRef="#ctx0" brushRef="#br0" timeOffset="2072.876">3722 573 8610,'17'35'2720,"-2"-7"449,10 7-2161,2-1-784,12-6 24,2-8-208,9-5-56,7 1-128,3-6-40,-16-11-3056</inkml:trace>
  <inkml:trace contextRef="#ctx0" brushRef="#br0" timeOffset="3375.739">855 2446 8258,'2'17'5457,"2"6"-5113,0 4-41,9 67 635,4-1 0,14 36-938,-29-122 36,0 1 0,0-1-1,1 0 1,0 1 0,1-2 0,0 1-1,0 0 1,0-1 0,1 0 0,1 2-36,-3-7 14,0 1 0,0-1 0,0 0 0,0 0 0,1-1 0,-1 1 0,0-1 0,1 1 0,-1-1 0,0 0 0,1 0 0,-1-1 0,1 1 0,-1-1 0,0 1 0,0-1 0,1 0 0,-1 0 0,0-1 0,0 1 0,0-1 0,0 1 1,0-1-1,0 0 0,-1 0 0,1 0 0,-1-1 0,1 1 0,-1 0 0,0-1 0,0 0 0,0 1 0,0-1 0,0-2-14,28-31 61,-3-1 1,-1-1-1,-2-2 1,-1 0-1,-3-1 1,-1-2-1,-2 0 1,-2 0-1,-1-2 1,-3 0-1,0-13-61,0-23 67,-15 79-25,-31 107 56,30-88-51,2 1-1,0 0 1,1 1 0,1-1-1,1 0 1,0 0 0,2 8-47,-2-24 11,0 1 0,0-1 0,0 0 0,1 0 0,-1 0 0,1 0 0,-1 1 0,1-1 0,0 0 0,0 0 0,0 0 0,0 0 0,0 0 0,0-1 0,0 1 0,1 0 0,-1 0 1,0-1-1,1 1 0,0-1 0,-1 1 0,1-1 0,0 0 0,0 0 0,0 0 0,0 0 0,0 0 0,0 0 0,0 0 0,0 0 0,0-1 0,0 1 0,0-1 0,1 0 0,-1 0 1,0 0-1,0 0 0,1 0-11,6-4 28,1 0 0,-1-1 0,-1 0 0,1-1 0,-1 0 0,0 0 0,0-1 1,0 0-1,-1 0 0,0-1 0,-1 0 0,0 0 0,3-6-28,16-22 47,-1-1 0,-3-1 0,-1 0 1,-1-2-1,-3 0 0,1-9-47,-8 38-76,-10 36 2,-1-6 58,1 0 0,0 0-1,2 0 1,0 0 0,1 0-1,1-1 1,0 1 0,3 5 16,-4-21 4,-1 0 1,0 0-1,1 0 1,-1 0-1,1 0 1,0 0-1,0-1 1,0 1-1,0-1 1,0 1-1,1-1 1,-1 0-1,1 0 1,0 0-1,-1 0 1,1 0-1,0-1 1,0 1-1,0-1 1,0 0-1,1 0 1,-1 0-1,0 0 1,0-1-1,0 1 1,1-1-1,-1 0 1,0 0-1,1 0 1,-1 0-1,0 0 1,1-1-1,-1 1 1,0-1-1,0 0 1,0 0-1,0-1 1,0 1-1,0 0 1,0-1-1,0 0 1,0 0-1,0 0 1,-1 0-1,1 0-4,11-9 28,0 0-1,-1-2 1,0 1-1,-1-2 0,0 1 1,-1-2-1,0 1 0,-2-2 1,0 1-1,0-1 1,-1-1-1,-2 1 0,1-1 1,-2 0-1,0-1 1,-1 1-1,1-16-27,-8-7-3,-4 45-41,3 5 30,1 1 0,0-1 0,0 1 0,1 0 0,0 0-1,1 0 1,0 0 0,1 0 0,0 0 0,1 1 0,0-1 0,1 0-1,0 0 1,1-1 0,0 1 14,-2-9 3,-1 0-1,1 0 0,0 0 1,0 0-1,0 0 1,0 0-1,1-1 1,-1 1-1,0 0 0,1-1 1,-1 1-1,1-1 1,0 1-1,-1-1 1,1 0-1,0 0 0,0 0 1,0 0-1,0 0 1,0 0-1,0 0 0,0 0 1,0-1-1,0 1 1,0-1-1,0 0 1,0 0-1,0 0 0,1 0 1,-1 0-1,0 0 1,0 0-1,0-1 1,0 1-1,0-1 0,0 1 1,0-1-1,1 0-2,70-46 187,-60 34-160,-2 0 1,0-1-1,-1-1 0,0 1 1,-1-2-1,-1 1 1,0-1-1,-1-1 0,-1 1 1,0-1-1,0-6-27,-6 23-1,-1-1-1,1 1 1,0-1-1,0 1 1,0-1 0,0 1-1,0-1 1,0 1-1,0-1 1,0 1-1,0-1 1,0 1-1,0-1 1,0 1 0,0-1-1,0 1 1,0-1-1,0 1 1,0-1-1,1 1 1,-1 0-1,0-1 1,0 1 0,1-1-1,-1 1 1,0-1-1,0 1 1,1 0-1,-1-1 1,1 1-1,-1 0 1,0-1 0,1 1-1,-1 0 1,1 0-1,-1-1 1,0 1-1,1 0 1,-1 0-1,1 0 1,-1 0 0,1-1-1,-1 1 1,1 0-1,-1 0 1,1 0-1,-1 0 1,1 0-1,-1 0 1,1 0-1,-1 1 1,1-1 0,-1 0-1,1 0 2,10 28-120,-8-20 118,7 25-81,29 65 15,-37-94 72,0 0-1,1 0 0,0 0 0,0-1 0,0 0 1,0 1-1,1-1 0,-1 0 0,1 0 0,0-1 0,0 1 1,0-1-1,0 0 0,0 0 0,1 0 0,-1-1 1,0 1-1,1-1 0,0 0 0,-1 0 0,1-1-3,74-11-3870,-45-3 951</inkml:trace>
  <inkml:trace contextRef="#ctx0" brushRef="#br0" timeOffset="3838.502">2739 1689 10218,'-5'-1'442,"-1"-1"-1,0 1 1,0 0 0,0 1-1,0-1 1,0 1-1,1 0 1,-1 1 0,0 0-1,0 0 1,0 0-1,0 0 1,1 1-1,-1 0-441,-9 4 250,1 1 0,0 0 0,0 1 0,1 0 0,0 2-1,0-1 1,-6 8-250,2-3 85,1 2 0,0 0 0,1 1 0,1 0 0,0 2 0,1-1 0,2 2 0,-1-1 0,2 1 0,-4 13-85,13-31 2,0-1 0,0 1 0,0 0 0,0-1 1,1 1-1,-1 0 0,1 0 0,-1-1 0,1 1 1,-1 0-1,1 0 0,0 0 0,0 0 0,0 0 1,0-1-1,0 1 0,1 0 0,-1 0 0,0 0 0,1 0 1,0-1-1,-1 1 0,1 0 0,0-1 0,0 1 1,0 0-1,0-1 0,0 1 0,0-1 0,0 1 1,0-1-1,1 0 0,-1 0 0,1 1 0,-1-1 0,1 0 1,-1 0-1,1 0 0,-1 0 0,1-1 0,0 1 1,0 0-1,-1-1 0,1 1 0,0-1 0,0 0 1,0 0-1,0 1 0,-1-1 0,3 0-2,70-33-1215,137-105-3175,-206 134 4335,0 2 0,1-1 0,-1 1 0,1-1 0,-1 1 0,1 1 0,0-1 0,0 1 0,0 0-1,0 1 1,5-1 55,-9 2 14,0 0-1,0 0 1,0 0-1,0 1 1,-1-1-1,1 0 1,-1 1-1,1-1 1,-1 1-1,1 0 1,-1-1-1,0 1 1,0 0-1,0 0 1,0 0-1,0 0 1,0 0-1,0 0 1,-1 0-1,1 0 1,-1 0-1,0 0 1,1 0-1,-1 0 1,0 0-1,0 0 1,0 1-1,-1-1 1,1 0-1,0 0 1,-1 0 0,1 1-14,-4 13 304,0 0 1,-1 0 0,0 0 0,-2 0-1,1-1 1,-2 0 0,0 0 0,-1-1-1,0 0 1,-1-1 0,-1 0 0,0 0-1,-1-1 1,0-1 0,-1 0 0,0 0 0,-1-1-1,0-1 1,0-1 0,-1 0 0,0 0-305,-54 17 614,68-25-639,1 1 0,-1-1 0,1 0-1,-1 0 1,0 0 0,1 0 0,-1 0 0,0 0-1,1 0 1,-1-1 0,1 1 0,-1 0 0,0 0-1,1 0 1,-1 0 0,1-1 0,-1 1-1,1 0 1,-1-1 0,1 1 0,-1 0 0,1-1-1,-1 1 1,1-1 0,-1 1 0,1-1 0,0 1-1,-1-1 1,1 1 0,0-1 0,-1 1-1,1-1 1,0 1 0,0-1 0,-1 0 0,1 1-1,0-1 1,0 1 0,0-1 0,0 0-1,0 1 1,0-1 0,0 0 0,0 1 0,0-1-1,0 1 1,0-1 0,1 0 0,-1 1 0,0-1-1,0 1 1,0-1 0,1 1 0,-1-1-1,0 1 1,1-1 25,20-36-3826,13-7 90</inkml:trace>
  <inkml:trace contextRef="#ctx0" brushRef="#br0" timeOffset="4167.621">3123 1550 10554,'-71'-1'5923,"1"28"-3687,-47 58-1665,108-78-568,1 0 0,0 0 0,0 0 0,1 1 0,0 0 0,0 1 0,1 0 0,0 0 0,1 0-1,0 0 1,0 1 0,1 0 0,0 0 0,1 0 0,-1 5-3,3-13-2,1 0 0,0 0 0,0 0 0,0 0 0,0 0 0,1 0 0,-1 0 0,0 0 0,1 0 0,-1 0 0,1 0 0,0 0 0,0 0 0,0 0 0,0 0 0,0 0 0,0-1 0,0 1 0,1 0 0,-1-1 0,0 1 0,1-1 0,0 0 0,-1 1 0,1-1 0,0 0 1,-1 0-1,1 0 0,0 0 0,0 0 0,0-1 0,0 1 0,0 0 0,0-1 0,0 0 0,0 1 0,1-1 2,75-9-134,161-83-390,-229 96 489,-21 11 36,-17 15 6,4-7-18,2 2 0,1 0 1,0 2-1,2 0 0,1 1 0,-9 21 11,24-39-1489,10-23-1519,5-21-454</inkml:trace>
  <inkml:trace contextRef="#ctx0" brushRef="#br0" timeOffset="4722.224">3187 1635 11747,'13'16'6344,"-12"-15"-6336,0-1 1,0 1-1,0-1 1,0 1 0,0-1-1,0 1 1,-1-1-1,1 0 1,0 1-1,0-1 1,0 0 0,0 0-1,0 0 1,0 0-1,0 0 1,0 0 0,0 0-1,0 0 1,0 0-1,0 0 1,0-1-1,0 1 1,0 0 0,0-1-1,0 1 1,0-1-1,0 1 1,0-1 0,0 1-1,-1-1 1,1 1-1,0-1 1,0 0-1,-1 0 1,1 1 0,0-1-1,-1 0 1,1 0-1,-1 0 1,1 0 0,-1 0-1,0 1 1,1-1-1,-1 0 1,0 0-1,1 0 1,-1 0 0,0-1-9,-1 1 9,1-1 1,-1 1-1,0-1 1,1 1-1,-1-1 1,0 1-1,0 0 1,0-1 0,0 1-1,0 0 1,-1 0-1,1 0 1,0-1-1,0 1 1,-1 1-1,1-1 1,-1 0-1,1 0 1,-1 0 0,1 1-1,-1-1 1,1 1-1,-1-1 1,0 1-1,1 0 1,-1 0-1,0-1 1,1 1-1,-1 0 1,0 0 0,1 1-1,-1-1 1,0 0-1,1 1 1,-1-1-1,1 1 1,-1-1-1,0 1 1,1 0-1,-1-1 1,1 1 0,0 0-1,-1 0 1,0 1-10,-2 0-2,0 1 0,1 0 0,-1 0 0,1 0 0,-1 0 0,1 1 0,0 0 0,0-1 0,1 1 0,-1 0 0,1 0 0,0 0 0,0 1 0,0-1 0,0 0 0,1 1 0,0-1 0,0 1 0,0 0 0,0-1 0,1 1 0,0 0 0,0-1 0,0 1 0,1 0 0,-1-1 0,1 1 0,0 0 0,0-1 0,1 1 0,-1-1 0,1 0 0,0 1 0,0-1 0,1 0 0,-1 0 0,1 0 0,0-1 0,0 1 0,0-1 0,0 1 0,1-1 0,0 0 0,-1 0 0,5 2 2,-2-1 6,1-1 1,-1 1-1,1-1 0,0 0 0,0-1 0,0 0 0,0 0 0,0-1 0,0 1 0,1-1 1,-1-1-1,1 0 0,-1 0 0,0 0 0,1-1 0,-1 0 0,0 0 0,0-1 0,1 0 1,-1 0-1,1-1-6,12-5 25,-1 0-1,0-2 1,0 0 0,-1-1 0,-1 0 0,16-15-25,-12 9 22,-1-2 0,0 0-1,-2-1 1,-1-1 0,0 0 0,-1-2 0,-1 0-22,-20 31 34,1 0 0,0 1 1,1 0-1,0-1 0,0 1 0,1 1 0,1-1 1,-1 0-1,1 0 0,1 1 0,-1 0-34,1-9 9,0 1-1,0 0 0,0 0 1,0-1-1,0 1 1,0 0-1,1 0 1,-1-1-1,0 1 0,1 0 1,0-1-1,-1 1 1,1 0-1,0-1 0,0 1 1,0-1-1,-1 1 1,2-1-1,-1 0 1,0 1-1,0-1 0,0 0 1,1 0-1,-1 0 1,0 0-1,1 0 0,-1 0 1,1 0-1,0 0 1,-1 0-1,1-1 1,0 1-1,-1-1 0,1 1 1,0-1-1,-1 0 1,1 0-1,0 0 0,0 0 1,-1 0-1,1 0 1,0 0-1,0 0-8,72-27 213,85-113-10,-153 135-206,1 1 0,0 0 0,0 1 0,1 0 0,-1 0 0,1 1 0,-1-1-1,1 2 1,0-1 0,0 1 0,-1 0 0,8 1 3,60-15 43,-44-11-523,-31 26 409,0-1-1,1 1 1,-1 0-1,0-1 1,0 1-1,0-1 1,1 1-1,-1 0 1,0-1-1,0 1 1,0-1-1,0 1 1,0-1-1,0 1 0,0 0 1,0-1-1,0 1 1,0-1-1,0 1 1,0-1-1,0 1 1,0 0-1,0-1 1,0 1-1,0-1 1,-1 1-1,1 0 1,0-1-1,0 1 1,0-1-1,-1 1 1,1 0-1,0-1 1,-1 1-1,1 0 1,0 0-1,-1-1 1,1 1-1,0 0 0,-1 0 1,1-1-1,0 1 1,-1 0-1,1 0 1,-1 0-1,1 0 1,-1-1-1,1 1 1,0 0-1,-1 0 1,1 0-1,-1 0 1,1 0-1,-1 0 1,1 0-1,0 0 1,-1 0-1,1 1 1,-1-1-1,1 0 1,-1 0-1,1 0 1,0 0-1,-1 1 0,1-1 1,0 0-1,-1 0 1,1 1-1,0-1 1,-1 0 71,-36 1-3840</inkml:trace>
  <inkml:trace contextRef="#ctx0" brushRef="#br0" timeOffset="5184.699">1917 1698 9010,'47'-21'1832,"32"-15"-1600,12 1-2920,7-14-801</inkml:trace>
  <inkml:trace contextRef="#ctx0" brushRef="#br0" timeOffset="5665.728">2163 3117 9514,'20'45'6551,"-17"-31"-6322,39 158 1223,-41-169-1434,0 0 0,0 0-1,0 0 1,1 0-1,-1 0 1,1 0-1,0 0 1,0 0-1,0 0 1,0-1-1,0 1 1,1-1-1,-1 1 1,1-1-1,-1 0 1,1 0-1,0 0 1,0-1-1,0 1 1,0-1 0,0 1-1,0-1 1,0 0-1,0 0 1,1-1-1,-1 1 1,0 0-1,1-1 1,-1 0-1,0 0 1,1 0-1,-1 0 1,1-1-1,-1 1 1,0-1-1,0 0 1,1 0-1,-1 0 1,0 0 0,0-1-1,0 1 1,1-1-18,8-6 31,1 0 1,-2-1-1,1-1 1,-1 0-1,0 0 1,-1-1-1,-1 0 1,1-1-1,-2 0 1,0 0-1,0-1 1,0-2-32,9-18 48,-2 0 0,-2 0 0,-1-2 0,3-15-48,5-64 48,-22 90-90,-4 127 3,6-92 67,0 0 1,1-1-1,1 1 0,-1 0 0,2-1 0,-1 1 1,1-1-1,1 0 0,0 0 0,0 0 1,1-1-1,1 2-28,-4-9 12,0 1 1,0-1-1,0 0 0,0 0 1,0 0-1,1 0 0,-1 0 1,1 0-1,-1 0 0,1-1 1,-1 1-1,1-1 1,0 0-1,0 0 0,0 0 1,0 0-1,0-1 0,0 1 1,0-1-1,0 1 0,0-1 1,0 0-1,0 0 1,0-1-1,0 1 0,0-1 1,0 1-1,0-1 0,0 0 1,0 0-1,0 0 0,2-2-12,3-1 24,0 0-1,-1 0 0,1-1 1,-1 0-1,-1-1 0,1 0 1,-1 0-1,0 0 0,0 0 1,0-1-1,1-3-23,5-12 41,-1-1-1,-1-1 1,-1 0-1,0 0 1,-2-1 0,-1 0-1,-1 0 1,-2 0-1,1-13-40,-1 24-71,-1 34-32,-2-12 92,2 30-42,2 0 0,2 0 0,1 0 0,3 5 53,-7-32 2,1 0-1,-1 0 1,2-1-1,0 1 1,0-1-1,0 0 1,2 0-1,-1-1 1,1 1-1,0-2 1,1 1-1,0-1 1,1 0-1,-1-1 0,1 0 1,2 1-2,-9-6 1,-1-1 0,1 0 0,0 1 0,-1-1 0,1 0-1,0 0 1,0 0 0,0 0 0,0-1 0,0 1 0,0 0 0,0-1 0,0 0 0,0 1 0,0-1 0,0 0 0,0 0 0,0 0-1,0 0 1,0 0 0,1 0 0,-1-1 0,0 1 0,0-1 0,0 0 0,0 1 0,0-1 0,-1 0 0,1 0 0,0 0-1,0 0 1,-1-1 0,1 1 0,0 0 0,-1-1 0,1 1 0,-1-1 0,0 1 0,1-1 0,-1 0 0,0 0 0,0 0-1,1-7-531,0 1 0,0-1 0,-1 0 0,0 0 0,-1 0 0,0-1 0,-1 1 0,1 0 0,-2-1 531,-7-55-3540</inkml:trace>
  <inkml:trace contextRef="#ctx0" brushRef="#br0" timeOffset="5956.624">2815 2577 10354,'3'21'2945,"-3"-10"576,8 4-2601,5-9-952,10 6-320,3-10-360,10-8-2809,5-8 432</inkml:trace>
  <inkml:trace contextRef="#ctx0" brushRef="#br0" timeOffset="6560.431">3179 2547 9170,'-11'21'1716,"-41"81"2769,-7 60-3006,55-146-1320,1-1 0,0 1 0,0 0 0,2 0 0,0 0-1,1 0 1,1 0 0,0 0 0,4 15-159,-5-28 14,1-1-1,-1 0 1,1 1-1,0-1 1,0 0-1,0 1 1,0-1 0,0 0-1,0 0 1,1 0-1,-1 0 1,1 0 0,0 0-1,-1-1 1,1 1-1,0-1 1,0 1 0,0-1-1,0 1 1,0-1-1,1 0 1,-1 0 0,0 0-1,0 0 1,1-1-1,-1 1 1,0 0 0,1-1-1,-1 0 1,1 1-1,-1-1 1,1 0-14,3-1 16,1 0 0,0 0 0,-1-1 0,0 1 0,1-1 1,-1-1-1,0 1 0,0-1 0,0 0 0,0-1 0,2-1-16,15-13 23,0-1 0,-1-2 0,-1 0 0,-1-1 0,-1-1 0,-1 0 0,-1-2 0,-1 0-1,-1-1 1,-1 0 0,-1-1 0,-2-1 0,-1 0 0,-1 0 0,-1-1 0,-2 0 0,-1 0 0,-1-1 0,-2 0 0,0-20-23,-4 9-12,2 41 12,0 0 0,-1 1 0,1-1 0,0 0 0,-1 0 0,1 1 0,0-1 0,-1 0 0,1 0 0,0 0 0,-1 0 1,1 0-1,-1 1 0,1-1 0,0 0 0,-1 0 0,1 0 0,-1 0 0,1 0 0,0 0 0,-1 0 0,1 0 0,-1 0 0,1 0 0,-1-1 0,1 1 0,0 0 0,-1 0 0,1 0 1,0 0-1,-1-1 0,1 1 0,0 0 0,-1 0 0,1-1 0,0 1 0,-1 0 0,1 0 0,0-1 0,0 1 0,-1 0 0,1-1 0,0 1 0,0 0 0,0-1 0,-8 30 3,2-1 0,1 2-1,1-1 1,1 0 0,2 1-1,2 23-2,-1-38 17,0-1-1,1 1 0,1 0 1,0 0-1,1-1 0,1 0 1,0 1-1,1-1 0,4 8-16,-8-19 5,1 0 0,0 0 1,0-1-1,0 1 0,0-1 0,0 0 0,0 1 0,0-1 1,1 0-1,-1 0 0,1-1 0,0 1 0,-1 0 0,1-1 0,0 0 1,0 1-1,0-1 0,0 0 0,0-1 0,0 1 0,1 0 0,-1-1 1,0 0-1,0 0 0,0 0 0,0 0 0,1 0 0,-1-1 0,0 1 1,0-1-1,0 0 0,0 0 0,0 0 0,0 0 0,0-1 1,-1 1-1,1-1 0,0 0 0,-1 1 0,1-1 0,-1 0 0,1-1 1,0 0-6,11-12 23,-1 0 1,0-1 0,-2 0 0,0-1 0,0 0 0,-2-1 0,0 0 0,-1-1 0,-1 0 0,-1 0-1,0 0 1,-2-1 0,3-18-24,1-10 21,-2 0 0,-2 0 0,-2 0-1,-2-1 1,-2 1 0,-2 0 0,-4-8-21,-17-38 113,25 94-111,0 0 0,0 0 0,0 1 0,-1-1 0,1 0 0,0 0 0,0 1 0,-1-1 0,1 0 0,0 0 0,0 0 0,-1 0 0,1 1 0,0-1 0,-1 0 0,1 0 0,0 0 0,0 0 0,-1 0 0,1 0 0,0 0 0,-1 0 0,1 0-1,0 0 1,-1 0 0,1 0 0,0 0 0,-1 0 0,1 0 0,0 0 0,-1 0 0,1 0 0,0 0 0,-1-1 0,1 1 0,0 0 0,0 0 0,-1 0 0,1 0 0,0-1 0,0 1 0,-1 0 0,1 0 0,0-1 0,0 1 0,0 0 0,-1 0 0,1-1 0,0 1 0,0 0 0,0-1 0,0 1 0,0 0 0,0-1 0,0 1 0,0 0 0,-1-1 0,1 1 0,0 0 0,0-1 0,1 1-2,-4 30 50,8 9-50,1 0 1,2 0 0,2-1-1,1 0 1,2-1-1,2 0 1,1-1 0,2-1-1,2 0 1,0-2-1,3 0 1,0-2 0,25 25-1,76 93 180,-151-179-1767,-166-107-3104,-9 15 4448,179 108 457,-42-31 1613,64 44-1774,0 0 0,1 0 0,-1 0-1,1 0 1,-1-1 0,1 1 0,0 0 0,0 0-1,-1 0 1,1 0 0,0 0 0,0-1 0,0 1 0,0 0-1,0 0 1,0 0 0,1-1 0,-1 1 0,0 0-1,1 0 1,-1 0 0,0 0 0,1 0 0,0 0 0,-1 0-1,1 0 1,-1 0 0,1 0 0,0 0 0,0 0-1,0 0 1,-1 0 0,1 1 0,0-1 0,0 0 0,0 1-1,0-1 1,0 1 0,0-1 0,1 1 0,-1-1-1,0 1 1,0 0 0,0-1 0,0 1 0,0 0 0,1 0-1,0 0-52,42-18 85,2 1 0,0 3 0,1 2 0,5 1-85,-28 5-30,160-27-4355,-94 23 1177</inkml:trace>
  <inkml:trace contextRef="#ctx0" brushRef="#br0" timeOffset="7290.532">2378 3565 1320,'-32'36'443,"11"-14"781,1 1 1,1 0-1,1 2 1,1 0-1,1 0 1,-5 15-1225,20-39 103,0 1-1,0-1 1,0 1 0,0-1 0,0 1-1,0 0 1,1-1 0,-1 1-1,1 0 1,-1 0 0,1 0-1,-1-1 1,1 1 0,0 0 0,0 0-1,0 0 1,0 0 0,0 0-1,1-1 1,-1 1 0,0 0 0,1 0-1,-1 0 1,1-1 0,0 1-1,0 0 1,-1 0 0,1-1 0,0 1-1,1-1 1,-1 1 0,0-1-1,0 0 1,1 1 0,-1-1 0,0 0-1,1 0 1,-1 0 0,1 0-1,0 0 1,-1 0 0,1 0 0,0 0-1,-1-1 1,1 1 0,0-1-1,0 1 1,0-1 0,0 0 0,-1 0-1,1 0 1,0 0 0,0 0-1,0 0 1,0 0 0,0-1 0,1 1-103,15-4 229,0 0 0,0-1 0,0-1 0,-1-1 0,0 0 0,15-10-229,71-43 621,-1-5-1,16-20-620,-71 51 73,411-281 114,-44 59-82,-387 239-97,1 1-1,1 1 1,1 1-1,0 2 1,0 1 0,1 2-1,1 1 1,0 1-1,5 0-7,32 16 20,-68-9-18,0 0 0,0 1 0,0-1 1,0 1-1,0-1 0,0 1 0,0 0 0,0 0 0,-1-1 0,1 1 0,0 0 0,0 0 0,-1 0 1,1-1-1,0 1 0,-1 0 0,1 0 0,-1 0 0,1 0 0,-1 0 0,0 0 0,1 1 0,-1-1 0,0 0 1,0 0-1,0 0 0,0 0 0,0 0 0,0 0 0,0 0 0,0 0 0,0 0 0,0 1 0,-1-1 1,1 0-1,0 0 0,-1 0 0,1 0 0,-1 0 0,1 0 0,-1 0 0,0 0 0,1-1 0,-1 1 0,0 0 1,0 0-1,1 0 0,-1-1 0,0 1 0,0 0 0,0-1 0,0 1 0,0-1 0,0 1 0,0-1 1,0 1-3,-92 53 156,-299 139 126,170-88-162,-37 4-120,-44 12 31,275-104-50,21-8-64,21-10 20,8-5 20,0-1 0,0 0 0,-1-2 0,0 0 0,13-9 43,4-1-35,302-167 23,24-27 48,-321 188-28,2 2-1,1 2 0,1 2 1,0 3-1,1 1 0,13-1-7,-32 15-4,-31 12-10,-78 51 31,-208 117 636,85-55-2773,97-56 398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28:28.200"/>
    </inkml:context>
    <inkml:brush xml:id="br0">
      <inkml:brushProperty name="width" value="0.05" units="cm"/>
      <inkml:brushProperty name="height" value="0.05" units="cm"/>
    </inkml:brush>
  </inkml:definitions>
  <inkml:trace contextRef="#ctx0" brushRef="#br0">0 1 8554,'20'43'6084,"15"72"-4108,-20-72-1923,2 0 0,2-1 0,1-1 0,2-1 0,2 0 0,2-2-53,-24-35 5,-1 0 0,1 0 0,-1 0 1,1 0-1,0 0 0,0 0 0,0-1 0,0 1 1,1-1-1,-1 1 0,1-1 0,-1 0 1,1 0-1,0 0 0,0 0 0,0-1 1,0 1-1,0-1 0,0 0 0,0 1 0,1-2 1,-1 1-1,0 0 0,1-1 0,-1 1 1,0-1-1,1 0 0,-1 0 0,1 0 1,-1-1-1,0 1 0,1-1 0,-1 0 1,0 0-1,0 0 0,1 0 0,-1 0 0,0-1 1,1 0-6,15-15 43,0 0 0,-1-1 0,-1-1 0,-1 0 0,0-1 1,-2-1-1,0 0 0,-2-1 0,0-1 0,-1 0 0,-2 0 0,0-1 1,-2 0-1,3-15-43,-12 47 89,0 1 0,1-1 0,0 0 0,1 1 1,0-1-1,0 0 0,0 1 0,1-1 0,0 0 0,1 1 0,0-1 1,0 0-1,3 4-89,-3-10 14,0 0-1,0 0 1,1 0 0,-1 0 0,1 0 0,-1 0 0,1-1-1,0 0 1,-1 1 0,1-1 0,0 0 0,0 0 0,0-1-1,0 1 1,0 0 0,0-1 0,0 0 0,0 0 0,0 0 0,0 0-1,0 0 1,0-1 0,0 1 0,0-1 0,0 0 0,0 0-1,0 0 1,-1 0 0,3-1-14,15-9 27,-1 0-1,-1-1 1,0-1-1,-1 0 1,0-2 0,-1 0-1,-1-1 1,0 0-1,-1-1 1,-1 0-1,-1-2 1,0 1 0,7-18-27,-7 17-62,-6 20-33,-8 57-53,-13 111 263,19-153-16,3-31-1262,-1-19-2106,-5-18 13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28:28.461"/>
    </inkml:context>
    <inkml:brush xml:id="br0">
      <inkml:brushProperty name="width" value="0.05" units="cm"/>
      <inkml:brushProperty name="height" value="0.05" units="cm"/>
    </inkml:brush>
  </inkml:definitions>
  <inkml:trace contextRef="#ctx0" brushRef="#br0">8 0 13523,'-8'8'2728,"13"7"1049,6 18-7834,-18 11 1145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26:20.966"/>
    </inkml:context>
    <inkml:brush xml:id="br0">
      <inkml:brushProperty name="width" value="0.05" units="cm"/>
      <inkml:brushProperty name="height" value="0.05" units="cm"/>
    </inkml:brush>
  </inkml:definitions>
  <inkml:trace contextRef="#ctx0" brushRef="#br0">6985 330 11218,'24'-39'6338,"2"-1"-5930,6 58-448,-19 20-56,-5 9 0,3 16 136,-4 0 16,-1-8-184,3 0-664,-1-13 856,-16-13-3649,-7-20 808</inkml:trace>
  <inkml:trace contextRef="#ctx0" brushRef="#br0" timeOffset="436.017">6651 323 8482,'-5'-10'729,"3"8"-399,0 0-1,0-1 1,0 1 0,1-1 0,-1 0 0,1 0-1,-1 1 1,1-1 0,0 0 0,0 0 0,1 0-1,-1 0 1,1 0 0,-1 0 0,1 0 0,0 0-1,0 0 1,0 0 0,0 0 0,1-1 0,0 1-1,-1 0 1,1 1 0,0-1 0,0 0 0,0 0-1,1 0 1,-1 0-330,75-60 689,-73 61-678,33-19-43,0 1-1,1 2 1,1 2-1,1 1 1,14-2 32,-33 10-9,1 1 1,1 1 0,-1 1 0,0 0-1,1 2 1,0 0 0,0 2-1,0 0 1,2 2 8,-21-1-5,1 0 1,-1 1-1,1-1 0,-1 1 1,0-1-1,1 1 0,-1 0 1,0 1-1,0-1 0,0 0 1,-1 1-1,1 0 0,-1 0 0,1-1 1,-1 1-1,0 1 0,0-1 1,0 0-1,0 0 0,-1 1 1,0-1-1,1 1 0,-1-1 1,0 1-1,-1 0 0,1-1 1,-1 1-1,1 0 0,-1 0 1,0-1-1,-1 1 0,1 0 0,0 0 1,-1-1-1,0 1 0,0 0 1,0-1-1,-1 1 0,1-1 1,-1 0-1,0 2 5,-14 38 43,-1-1-1,-3 0 1,-23 37-43,15-10 95,28-66-93,0 0 0,0 0 0,1 0 0,0 0 1,-1 0-1,1 0 0,0-1 0,0 1 0,1 0 1,-1-1-1,1 1 0,-1-1 0,1 1 0,0-1 0,0 0 1,0 1-1,0-1 0,0 0 0,0 0 0,1-1 1,-1 1-1,1 0 0,-1-1 0,1 0 0,-1 1 1,1-1-1,0 0 0,0 0 0,0-1 0,-1 1 0,1 0 1,0-1-1,0 0 0,0 0 0,0 0 0,1 0-2,28 5-87,0-2 0,0 0 0,0-3 0,1-1 0,8-2 87,61 0-333,-101 3 332,0 0-3,0-1 1,1 1-1,-1 0 0,0-1 0,1 1 0,-1 0 1,0 0-1,1 0 0,-1 0 0,0 0 0,1 0 0,-1 0 1,1 1-1,-1-1 0,0 0 0,0 1 0,1-1 1,-1 1-1,0-1 0,0 1 0,1 0 0,-1-1 1,0 1-1,0 0 0,0 0 0,0 0 0,0 0 0,0 0 1,0 0-1,-1 0 0,1 0 0,0 0 0,0 1 1,-1-1-1,1 0 0,-1 0 0,1 1 0,-1-1 1,0 0-1,1 1 0,-1 0 4,-5 8 54,0 0 1,-1 0-1,0 0 1,0-1 0,-1 0-1,0 0 1,-1-1-1,0 0 1,0 0-1,-1 0 1,0-1-1,0-1 1,-1 1-55,4-2 79,-28 22 369,-1-2 0,-2-1 0,0-1 0,-1-3 1,-1-1-1,-1-1 0,0-3 0,-1-1 0,-26 4-448,-41-14-3011,61-15-1232</inkml:trace>
  <inkml:trace contextRef="#ctx0" brushRef="#br0" timeOffset="-3965.315">1834 1043 10546,'-3'-3'2377,"4"9"863,-1 9-3072,0 10-200,-3 5-24,-1 22-8,-1 7 88,5 17-32,3 0 56,11 12-56,2-13 40,4 6-24,0-20 24,-5-1-200,0-14-224,-4-8-2872,-14-16 695</inkml:trace>
  <inkml:trace contextRef="#ctx0" brushRef="#br0" timeOffset="-3413.114">1614 1978 9850,'-6'7'2289,"13"-13"815,13 0-2832,15-10-208,10-1-48,24-10-24,2-2 48,12-5-48,-4 4 48,5-6 0,-19 4-128,0-6-392,-18 3-2640,-16-4 607</inkml:trace>
  <inkml:trace contextRef="#ctx0" brushRef="#br0" timeOffset="-3412.114">1506 1139 9850,'-1'-26'5881,"-1"2"-5241,17-31-591,31 11-98,10-3 57,29 5-40,-14 17 64,14 15-7,-9 5-138,4 17 2026,-16 17-5178,-2 20 2241</inkml:trace>
  <inkml:trace contextRef="#ctx0" brushRef="#br0" timeOffset="-3109.761">2377 1310 8530,'-8'57'4130,"1"60"-2195,7-115-1924,0-1 1,0 1-1,1 0 0,-1-1 0,1 1 0,-1 0 0,1-1 1,0 1-1,-1-1 0,1 1 0,0-1 0,0 0 1,0 1-1,0-1 0,1 0 0,-1 0 0,0 1 1,0-1-1,1 0 0,-1 0 0,0 0 0,1-1 1,-1 1-1,1 0 0,-1 0 0,1-1 0,0 1 1,-1-1-1,1 0 0,0 1 0,-1-1 0,1 0 0,0 0 1,-1 0-1,1 0-11,59-14 190,-35 2-149,0-1 0,-1-2 0,-1 0 0,0-2 0,-1-1 0,-1 0 0,0-2 0,-2 0 0,6-10-41,0 5 29,-26 25-29,-1 1 0,1-1 0,0 1 0,0 0 0,-1-1 0,1 1 0,0 0 0,0-1 0,0 1 0,0 0 0,0-1 0,0 1 0,0 0 0,0-1 0,0 1 0,0 0 0,0-1 0,0 1 0,1 0 0,-1-1 0,0 1 0,0-1 0,1 1 0,-1 0 0,0-1 0,1 1 0,-1-1 0,1 1 0,-1-1 0,0 1 0,1-1 0,-1 1 0,1-1 0,0 0 0,-1 1 0,1-1 0,-1 0 0,1 1 0,-1-1 0,1 0 0,0 0 0,-1 1 0,1-1 0,0 0 0,-1 0 0,1 0 0,0 0 0,-1 0 0,1 0 0,0 0 0,-1 0 0,1 0 0,0 0 0,-1-1 0,1 1 0,0 0 0,-1 0 0,1-1 0,-1 1 0,1 0 0,0-1 0,-1 1 0,1 0 0,-1-1 0,1 1 0,-1-1 0,-5 97 78,2 44 159,3-137-254,1 1-1,0-1 1,0 0-1,0 0 1,1-1-1,-1 1 1,1 0 0,0 0-1,-1-1 1,1 1-1,0-1 1,1 1-1,-1-1 1,0 0-1,1 0 1,-1 0 0,1 0-1,-1-1 1,1 1-1,0 0 1,0-1-1,0 0 1,0 0-1,0 0 1,0 0 0,0 0-1,0-1 1,0 1-1,1-1 1,-1 0-1,0 0 1,0 0-1,0 0 1,0-1 0,1 1-1,-1-1 1,0 0-1,0 0 1,0 0-1,0 0 1,0-1 0,-1 1-1,1-1 1,0 1-1,-1-1 1,1 0-1,-1 0 1,1 0-1,-1-1 1,0 1 0,2-3 17,36-40-2654,-8-13-139</inkml:trace>
  <inkml:trace contextRef="#ctx0" brushRef="#br0" timeOffset="-2878.974">3161 1099 8690,'-10'13'4736,"1"-4"-4638,0 0 1,1 1 0,1 0 0,0 0-1,0 1 1,1 0 0,0 0 0,1 1-1,0 0 1,1 0 0,0 0 0,1 0-1,0 0 1,1 1 0,1-1 0,0 1-1,0 0 1,1-1 0,1 1 0,1 3-99,-2-13 16,0 1 1,1-1-1,0 1 0,0-1 1,0 1-1,0-1 1,0 0-1,1 0 1,-1 1-1,1-1 1,0 0-1,0 0 0,0 0 1,0-1-1,1 1 1,-1-1-1,1 1 1,-1-1-1,1 0 1,0 1-1,0-2 0,0 1 1,0 0-1,0 0 1,1-1-1,-1 0 1,2 1-17,2-3 23,-1-1 0,1 1 1,0-2-1,-1 1 0,0 0 1,0-1-1,0 0 0,0-1 1,0 1-1,-1-1 0,1 0 1,-1-1-1,0 1 0,0-1 1,-1 0-1,1 0 0,-1-1 1,0 1-1,-1-1 0,1 0-23,9-12 41,0 0-1,-2-1 0,0 0 0,-1-1 0,-1 0 1,-1-1-1,0 1 0,-2-2 0,-1 1 0,0-1 0,-1 1 1,-2-1-1,0 0 0,-2-1 0,0 1 0,-3-20-40,-18-21 379,21 63-372,-1-1 1,1 1-1,-1-1 0,1 1 1,-1-1-1,0 1 1,1-1-1,-1 1 0,1-1 1,-1 1-1,0 0 0,1-1 1,-1 1-1,0 0 0,0 0 1,1 0-1,-1-1 0,0 1 1,0 0-1,1 0 0,-1 0 1,0 0-1,0 0 1,1 0-1,-1 1 0,0-1 1,0 0-1,1 0 0,-1 0 1,0 1-1,1-1 0,-1 0 1,0 1-1,1-1 0,-1 1 1,0-1-1,1 1 1,-1-1-1,1 1 0,-1-1 1,1 1-1,-1-1 0,1 1 1,-1 0-1,1-1 0,0 1 1,-1 0-1,1-1 0,0 1 1,0 0-1,-1-1 1,1 1-1,0 0 0,0 0 1,0 0-8,-15 42 8,13-25-9,0 1 0,1-1-1,1 1 1,1-1 0,1 0-1,0 0 1,1 1 0,1-2-1,1 1 1,1 0 0,0-1-1,1 0 1,1 0 0,1-1-1,0 0 1,1-1 0,0 0-1,10 10 2,-16-19 8,1 0-1,-1-1 0,1 1 1,0-1-1,0 0 0,1-1 0,-1 1 1,1-1-1,0 0 0,0-1 0,1 1 1,-1-1-1,1 0 0,0-1 1,-1 0-1,1 0 0,0 0 0,0-1 1,0 0-1,1 0 0,-1-1 0,1 0-7,-6-1-84,0 0-1,0 0 0,0 0 1,0 0-1,-1-1 0,1 1 1,0-1-1,-1 1 0,1-1 1,-1 0-1,0 1 0,1-1 1,-1 0-1,0 0 0,0 0 1,0 0-1,0 0 0,0 0 1,-1 0-1,1-3 85,1 0-412,10-34-2841,-2-5-365</inkml:trace>
  <inkml:trace contextRef="#ctx0" brushRef="#br0" timeOffset="-2369.338">3705 1109 9434,'-2'7'3009,"-6"5"447,2 2-2519,0 4-553,3-3-256,3 3-64,5-1-16,8 3 0,9-6-64,5-5 456,-3-11-3921,-4-5 1377</inkml:trace>
  <inkml:trace contextRef="#ctx0" brushRef="#br0" timeOffset="-1624.134">4060 852 5049,'-6'-30'9998,"31"73"-7829,-23-38-2172,0-1 0,0 0 0,0 1 0,-1 0 0,0-1 0,0 1 0,0 0 0,0 0 0,-1-1 0,0 1 0,0 0 0,0 0 0,0 0 0,-1 0 1,0-1-1,0 1 0,0 0 0,-1 0 0,1-1 0,-1 1 0,-1 0 3,-4 22-5,4-12-1,-9 74-14,12-86 20,0 0 1,0 0-1,0-1 0,1 1 1,-1 0-1,1 0 0,0-1 1,0 1-1,0-1 1,0 1-1,0-1 0,0 1 1,1-1-1,-1 0 1,1 1-1,0-1 0,0 0 1,0 0-1,0 0 0,0 0 1,0-1-1,0 1 1,0-1-1,1 1 0,-1-1 1,1 0-1,-1 1 1,1-1-1,-1-1 0,2 1 0,7 0 14,1-1 0,-1-1 0,0 0 0,0 0 0,0-1 0,0-1 0,0 0 0,0 0 0,-1-1 0,1 0 0,-1-1 0,0 0 0,0-1 0,-1 0 0,0 0 0,0-1 0,6-6-14,11-6 38,0 0 0,-2-1 1,0-2-1,-2 0 0,0-2 0,-1 0 1,5-10-39,-4-16 346,-22 49-327,0 0 1,1-1-1,-1 1 1,0 0 0,0 0-1,1 0 1,-1 0 0,0 0-1,0 0 1,0 0-1,-1-1 1,1 1 0,0 0-1,0 0 1,-1 0 0,1 0-1,0 0 1,-1 0-1,1 0 1,-1 0 0,1 0-1,-1 0 1,0 0-1,1 0 1,-1 0 0,0 1-1,0-1 1,0 0 0,0 0-1,1 1 1,-1-1-1,0 0 1,0 1 0,0-1-1,0 1 1,0 0 0,-1-1-1,1 1 1,0 0-1,0-1 1,0 1 0,0 0-1,-1 0-19,-2 0 9,0 0 0,-1 0 1,1 0-1,-1 0 0,1 1 0,0 0 0,0-1 0,-1 2 0,1-1 0,0 0 0,0 1 0,0 0 0,0 0 0,1 0 0,-1 1 0,0-1 0,1 1 0,0 0 1,-1 0-1,1 0 0,0 0 0,1 0 0,-1 1 0,0-1 0,1 1 0,0 0 0,0 0 0,0 0 0,0 0 0,1 0 0,0 0 0,0 0 0,0 0 0,0 1 1,0-1-1,1 0 0,0 1 0,0-1 0,0 2-9,3-2 4,0-1 0,-1 1 1,2-1-1,-1 1 0,0-1 0,1 0 1,-1 0-1,1-1 0,0 1 1,0-1-1,0 0 0,0 0 0,0 0 1,0 0-1,1-1 0,-1 0 1,0 0-1,1 0 0,0 0 0,-1-1 1,1 0-1,-1 0 0,1 0 1,-1 0-1,1-1 0,-1 1 0,1-1 1,-1-1-1,1 1 0,-1 0 1,0-1-1,0 0 0,1 0-4,1 0 14,0 1-1,0-1 0,-1 0 1,1-1-1,0 0 1,-1 1-1,1-2 1,-1 1-1,0-1 0,0 0 1,0 0-1,-1 0 1,1 0-1,-1-1 1,0 0-1,-1 0 0,1 0 1,-1 0-1,0-1 1,0 1-1,0-1 1,-1 0-1,0 0 0,0 0 1,0 0-1,-1 0 1,0 0-1,0-3-13,-1 10 0,-1-1 0,1 0 1,0 0-1,-1 0 0,1 0 0,0 0 0,-1 0 0,1 0 0,0 0 1,0 0-1,-1 0 0,1 0 0,0 0 0,-1 0 0,1 0 0,0 0 1,-1 0-1,1 0 0,0 0 0,0 0 0,-1 0 0,1 0 0,0 0 1,-1-1-1,1 1 0,0 0 0,0 0 0,-1 0 0,1-1 0,0 1 1,0 0-1,0 0 0,-1 0 0,1-1 0,0 1 0,0 0 0,0-1 1,0 1-1,-1 0 0,1 0 0,0-1 0,0 1 0,0 0 0,0-1 1,0 1-1,0 0 0,0-1 0,0 1 0,0 0 0,0 0 0,0-1 1,0 1-1,0 0 0,0-1 0,0 1 0,0 0 0,-6 28-94,22 35 149,-16-61-115,1-1 0,-1 0-1,1 0 1,-1 1 0,1-1 0,-1 0-1,1 0 1,0 0 0,0 0 0,-1 0-1,1 0 1,0 0 0,0 0 0,0 0 0,0 0-1,0 0 1,0-1 0,0 1 0,1 0-1,-1-1 1,0 1 0,0-1 0,0 1-1,1-1 1,-1 0 0,0 1 0,1-1 0,-1 0-1,0 0 1,1 0 0,-1 0 0,0 0-1,0 0 1,1 0 0,-1-1 0,0 1-1,1 0 1,-1-1 0,0 1 0,0-1-1,0 1 1,1-1 0,-1 0 0,0 1 0,0-1-1,0 0 61,23-22-2311</inkml:trace>
  <inkml:trace contextRef="#ctx0" brushRef="#br0" timeOffset="-1368.814">4627 485 11210,'-15'-6'2857,"9"6"840,1 6-3185,7 2-456,7 7-96,1 1 24,4 9-304,10 0-312,14 1-3025,3-5 632</inkml:trace>
  <inkml:trace contextRef="#ctx0" brushRef="#br0" timeOffset="-656.925">4979 659 8442,'-33'-11'6863,"26"11"-6723,0 1 0,0 0 0,1 0 0,-1 0 0,1 1 0,-1 0 0,1 1 0,0-1 0,0 1 0,0 1 0,-3 1-140,-2 1 77,1 1 0,0 1 0,0-1-1,1 2 1,0-1 0,1 1 0,0 0 0,0 1 0,1 0 0,0 0 0,1 1 0,0-1-1,1 1 1,0 1 0,0-1 0,1 1 0,1 0 0,0 0 0,1 0 0,0 2-77,1-11 11,1 0 0,0 0 1,0 0-1,0 0 0,0 0 1,0 0-1,1 0 0,-1 0 0,1 0 1,0-1-1,0 1 0,0 0 1,0 0-1,1-1 0,-1 1 1,1 0-1,-1-1 0,1 1 1,0-1-1,0 0 0,0 0 1,0 0-1,1 0 0,-1 0 1,0 0-1,1-1 0,-1 1 1,1-1-1,0 1 0,0-1 1,-1 0-1,1 0 0,0 0 0,0-1 1,0 1-1,0-1 0,0 1 1,0-1-1,0 0 0,0 0 1,0 0-1,0-1 0,1 1-11,16-7 29,0 0 0,0-1-1,-1 0 1,0-2 0,-1 0-1,0-2 1,0 0-1,-1 0 1,-1-2 0,0 0-1,-1-1 1,-1 0 0,0-1-1,-1-1 1,8-13-29,-10 13 11,0 1 1,-1-2-1,-1 1 0,-1-1 1,0 0-1,-1-1 1,-1 0-1,-1 0 0,-1-1 1,0 1-1,-2-1 0,0 0 1,-1-7-12,-9-17-9,8 43 6,0 0 0,0 0 0,-1 0-1,1 1 1,0-1 0,0 0 0,-1 0 0,1 0 0,-1 1 0,1-1 0,-1 0 0,1 0 0,-1 1-1,1-1 1,-1 0 0,0 1 0,1-1 0,-1 1 0,0-1 0,1 1 0,-1-1 0,0 1 0,0-1-1,0 1 1,1 0 0,-1-1 0,0 1 0,0 0 0,0 0 0,0 0 0,0 0 0,0 0 0,1 0-1,-1 0 1,0 0 0,0 0 0,0 0 0,0 0 0,0 0 0,0 1 0,1-1 0,-1 0 0,0 1-1,0-1 4,-6 6-26,1 0-1,-1 0 0,1 0 0,1 1 0,-1 0 0,1 0 0,0 1 1,1-1-1,0 1 0,0 0 0,0 0 0,1 1 0,1-1 0,-2 5 27,-4 12-19,1 0-1,1 0 0,2 1 1,0-1-1,2 1 0,0 18 20,2-31 4,0 0-1,1 0 0,1 0 1,0 0-1,1 0 0,0 0 0,1-1 1,0 0-1,1 1 0,1-2 1,0 1-1,0-1 0,1 0 0,1 1-3,-5-8 9,0 0 1,0 0-1,0 0 0,1-1 0,0 1 0,-1-1 0,1 0 0,0 0 0,1 0 0,-1-1 0,1 0 0,-1 1 0,1-1 0,-1-1 1,1 1-1,0-1 0,0 0 0,0 0 0,0 0 0,0-1 0,0 1 0,0-1 0,0-1 0,0 1 0,0-1 0,0 1 0,0-2 0,0 1 1,0 0-1,-1-1 0,1 0 0,0 0 0,-1 0 0,0-1 0,1 0 0,0 0-9,2-4 13,0-1-1,0 0 0,0 0 1,-1 0-1,-1-1 1,1 0-1,-1 0 0,-1 0 1,0-1-1,0 0 1,-1 1-1,0-1 0,0-1 1,-1 1-1,-1 0 1,0 0-1,0-1 0,-1 1 1,0-1-1,-1 0-12,-5-24 23,7 34-24,-1 0 0,0 1 0,0-1 0,0 1 0,-1-1 1,1 1-1,0-1 0,0 0 0,0 1 0,0-1 0,-1 1 1,1-1-1,0 1 0,0-1 0,-1 1 0,1-1 0,0 1 1,-1-1-1,1 1 0,0-1 0,-1 1 0,1 0 0,-1-1 1,1 1-1,-1 0 0,1-1 0,-1 1 0,1 0 0,-1 0 1,1-1-1,-1 1 0,1 0 0,-1 0 0,0 0 0,1 0 1,-1 0-1,1 0 0,-1 0 0,0 0 0,1 0 0,-1 0 1,1 0-1,-1 0 0,1 0 0,-1 0 0,1 1 0,-1-1 1,0 0-1,1 0 0,-1 1 0,0-1 1,-2 5-12,-1 1 0,1-1 0,0 0 0,0 1 0,0 0-1,1 0 1,0 0 0,0 0 0,0 0 0,1 0 0,0 1 0,0 2 12,0-5 3,-1-1 1,1 0 0,1 1 0,-1-1-1,0 0 1,1 1 0,0-1-1,0 1 1,0-1 0,0 1-1,0-1 1,1 1 0,-1-1-1,1 1 1,0-1 0,0 0-1,1 1 1,-1-1 0,1 0-1,-1 0 1,1 0 0,0 0 0,0 0-1,0-1 1,0 1 0,1 0-1,-1-1 1,1 0 0,0 1-1,-1-1 1,1 0 0,0-1-1,0 1 1,1 0 0,-1-1-1,0 0 1,0 1 0,1-1-4,8-2 14,1 0 0,-1 0-1,0-1 1,1-1 0,-1 0 0,0-1 0,-1 0 0,1-1-1,-1 0 1,1-1 0,-2 0 0,1 0 0,-1-1 0,0-1-1,0 0 1,-1 0 0,0-1 0,0 0 0,-1-1 0,-1 0 0,7-10-14,-9 14 2,-5 5-4,0 1 0,-1-1 0,1 1-1,0-1 1,0 1 0,0 0 0,0-1 0,1 1 0,-1-1-1,0 1 1,0-1 0,0 1 0,0-1 0,0 1 0,1-1-1,-1 1 1,0-1 0,0 1 0,1 0 0,-1-1-1,0 1 1,0 0 0,1-1 0,-1 1 0,1 0 0,-1-1-1,0 1 1,1 0 0,-1 0 0,1-1 0,-1 1-1,0 0 1,1 0 0,-1 0 0,1-1 0,-1 1 0,1 0-1,-1 0 1,1 0 0,-1 0 0,1 0 0,-1 0-1,1 0 1,-1 0 0,1 0 0,-1 0 0,1 1 0,-1-1-1,0 0 1,1 0 0,-1 0 0,1 1 0,-1-1-1,1 0 1,-1 0 0,0 1 0,1-1 0,-1 0 0,0 1-1,1-1 1,-1 0 0,0 1 0,1-1 0,-1 0-1,0 1 1,0 0 2,2 5-27,-1-1 30,0 0-1,0 0 0,0 0 0,0 0 0,1 0 1,0-1-1,0 1 0,0 0 0,1-1 1,0 1-1,-1-1 0,1 0 0,1 0 0,-1 0 1,1-1-1,-1 1 0,1-1 0,0 0 0,0 0 1,1 0-1,-1 0 0,0-1 0,1 1 0,0-1 1,-1 0-1,4 0-2,6-3 26,0 0 0,0-1 0,0 0 0,0-2 0,0 1 0,-1-2 0,0 1 0,1-2 0,-2 0 0,1-1 0,-1 0 0,0 0 0,0-1 0,-1-1 1,0 0-1,-1-1 0,10-10-26,-18 17 6,-2 3-8,1-1-1,-1 0 1,0 0 0,1 0-1,-1 0 1,1 0 0,-1 0 0,1 0-1,-1 0 1,1 1 0,-1-1 0,1 0-1,0 0 1,0 1 0,-1-1 0,1 1-1,0-1 1,0 0 0,0 1-1,0-1 1,-1 1 0,1 0 0,0-1-1,0 1 1,0 0 0,0 0 0,0-1-1,0 1 1,0 0 0,0 0 0,0 0-1,0 0 1,0 0 0,0 0-1,0 1 1,0-1 0,0 0 0,0 0-1,0 1 1,0-1 0,0 1 0,0-1-1,0 1 1,-1-1 0,1 1 0,0-1-1,0 1 1,-1 0 0,1-1 0,0 1-1,-1 0 1,1 0 0,0-1-1,-1 1 1,1 0 0,-1 0 0,1 0-1,-1 0 1,0 0 0,1 0 0,-1 0 2,1 3 3,0-1 1,0 1-1,0-1 1,1 0-1,-1 0 0,1 1 1,0-1-1,0 0 1,0 0-1,0-1 1,1 1-1,-1 0 1,1-1-1,-1 0 1,1 1-1,0-1 1,0 0-1,0 0 1,0-1-1,1 1 1,-1-1-1,0 1 1,1-1-1,-1 0 1,1 0-1,-1-1 1,1 1-1,-1-1 1,1 0-1,-1 1 1,1-2-1,0 1 0,-1 0 1,1-1-1,-1 1 1,1-1-4,20-9 39,-1 0 1,0-2-1,-1 0 1,0-1-1,0-2-39,-8 6 0,-13 8 1,-1 1-4,1-1 0,0 0 0,-1 0 1,1 0-1,0 1 0,0-1 0,0 1 0,-1-1 0,1 0 1,0 1-1,0-1 0,0 1 0,0 0 0,0-1 1,0 1-1,0 0 0,0 0 0,0-1 0,0 1 1,0 0-1,0 0 0,0 0 0,0 0 0,0 0 1,0 1-1,0-1 0,0 0 0,0 0 0,0 1 1,0-1-1,0 0 0,0 1 0,0-1 0,0 1 0,0 0 1,0-1-1,-1 1 0,1 0 0,0-1 0,0 1 1,0 0 2,19 19-1123,1-35-3390,-9-11 657</inkml:trace>
  <inkml:trace contextRef="#ctx0" brushRef="#br0" timeOffset="7362.885">7120 1787 7930,'-1'-1'142,"0"0"1,0 0-1,1 0 1,-1 0 0,0 0-1,0 0 1,1 0 0,-1 0-1,1 0 1,-1 0-1,1 0 1,0 0 0,-1-1-1,1 1 1,0 0-1,0 0 1,0 0 0,0-1-1,0 1 1,0 0-1,0 0 1,0 0 0,0-1-1,0 1 1,1 0-1,-1 0 1,0 0 0,1 0-1,-1 0 1,1 0-1,0 0 1,-1 0 0,1 0-1,0 0 1,-1 0-1,1 0 1,0 0 0,0 0-1,0 0 1,0 1-1,0-1-142,45-23-243,-41 22 457,150-46-278,-105 33 57,0 2 0,0 2 0,1 3 0,46-2 7,-94 10 5,-1-1 0,1 2 0,0-1 0,-1 0 0,1 0 0,0 1 0,-1 0 0,1-1 0,-1 1 0,1 0 0,-1 0 0,1 1 0,-1-1 0,1 0 1,-1 1-1,0-1 0,0 1 0,0 0 0,0 0 0,0 0 0,0 0 0,-1 0 0,1 0 0,0 0 0,-1 1 0,0-1 0,0 0 0,0 1 0,0-1 0,0 1 0,0-1 0,0 1 0,-1 0 0,1-1 0,-1 1 0,0 0 0,0 0-5,0 4 84,0 1 0,0-1-1,-1 0 1,0 1-1,-1-1 1,1 0-1,-2 0 1,1 0-1,-1 0 1,0 0-1,-3 5-83,-78 91 1778,84-103-1772,1 0 0,-1-1 1,0 1-1,0 0 0,1 0 0,-1 0 0,0 0 0,1 0 0,-1 0 1,0 0-1,1 0 0,-1 0 0,0 0 0,1 0 0,-1 0 0,0 0 1,1 0-1,-1 0 0,0 0 0,1 0 0,-1 0 0,0 0 0,0 1 1,1-1-1,-1 0 0,0 0 0,1 0 0,-1 0 0,0 1 0,0-1 1,1 0-1,-1 0 0,0 1 0,0-1 0,0 0 0,0 0 0,1 1 1,-1-1-1,0 0 0,0 1 0,0-1 0,0 0 0,0 1 0,0-1 1,0 0-1,0 1 0,0-1 0,0 0 0,0 1 0,0-1 0,0 0 1,0 1-1,0-1 0,0 0 0,0 0 0,0 1 0,0-1 0,0 0 0,0 1 1,-1-1-1,1 0 0,0 1 0,0-1 0,0 0 0,-1 0-6,5 0 188,3-5 1260,3-1-1535,-15 5 388,-7 4-144,10-3-148,0 0 0,0 0 0,0 1 0,0-1 0,0 1 0,0 0-1,0-1 1,0 1 0,0 0 0,1 0 0,-1 0 0,0 0 0,0 1-1,1-1 1,-1 0 0,1 1 0,-1-1 0,1 1 0,0 0 0,-1-1-1,1 1 1,0 0 0,0 0-9,-7 11 1,0-1-1,-1-1 1,0 0 0,-1 0-1,-1 0 1,1-2 0,-1 1 0,-1-1-1,-1 0 0,-17 15 22,-49 43-3,79-66-20,0-1 0,0 1 0,-1-1 0,1 1 0,0-1 0,0 1 0,0-1 0,0 1 0,0-1 0,0 1 0,0-1 0,0 1 0,0-1 0,0 1 0,0-1 0,0 1 0,0-1 0,0 1 0,1-1 0,-1 1 0,0-1 0,0 1 0,1-1 0,-1 0 0,0 1 0,0-1 0,1 1 0,-1-1 1,1 0-1,-1 1 0,0-1 0,1 0 0,-1 1 0,1-1 0,-1 0 0,0 1 0,1-1 0,-1 0 0,1 0 0,-1 0 0,1 0 0,-1 1 0,1-1 0,-1 0 0,1 0 0,-1 0 0,1 0 0,0 0 0,-1 0 0,1 0 0,-1 0 0,1-1 0,-1 1 0,1 0 0,-1 0 0,1 0 0,-1 0 0,0-1 0,1 1 0,-1 0 0,1-1 0,-1 1 0,1 0 1,109-30 14,66-23 34,-163 49-48,1 1 0,-1 0 0,1 1 0,0 0 0,0 1 0,-1 1 0,1 0 0,3 2 0,-15-3-3,-1 2 1,1-1 0,0 0-1,-1 0 1,1 0 0,-1 1-1,1-1 1,0 1-1,-1-1 1,1 1 0,-1 0-1,0 0 1,1-1 0,-1 1-1,1 0 1,-1 0-1,0 0 1,0 1 0,0-1-1,1 0 1,-1 0 0,0 1-1,-1-1 1,1 0-1,0 1 1,0-1 0,-1 1-1,1-1 1,0 1 0,-1 0-1,0-1 1,1 1 0,-1-1-1,0 1 1,0 0-1,0-1 1,0 1 0,0 0-1,0 1 3,-25 63-68,19-52 83,-1-3 23,0-1 0,0 0-1,0 0 1,-1-1 0,-1 0-1,0 0 1,0-1 0,-1 0 0,-5 3-38,-8 8 70,-158 159 191,178-174-229,0 0-1,0-1 0,-1 1 1,1-1-1,-1 0 1,0 0-1,1 0 1,-1-1-1,-1 1 0,1-1 1,0 0-1,0 0 1,-1-1-1,1 1 1,-1-1-1,0 0 0,1 0 1,-1 0-1,0-1 1,1 0-1,-1 0 1,0 0-1,-2 0-31,7-1-32,0 0-1,0 0 1,0 0 0,-1 0-1,1 1 1,0-1-1,0 0 1,0 0 0,1 0-1,-1 0 1,0 1-1,0-1 1,0 0 0,1 0-1,-1 0 1,0 1 0,1-1-1,-1 0 1,0 0-1,1 1 1,-1-1 0,1 0-1,-1 1 1,1-1-1,0 0 1,-1 1 0,1-1-1,0 1 1,-1-1 0,1 1-1,0 0 1,-1-1-1,1 1 1,0 0 0,0-1-1,0 1 1,-1 0 0,1 0-1,0 0 1,0-1-1,0 1 1,0 0 0,-1 0-1,1 0 1,0 1 32,0-2-14,65-26-5468,-27 11 1394</inkml:trace>
  <inkml:trace contextRef="#ctx0" brushRef="#br0" timeOffset="7848.586">8123 2169 8234,'6'-9'3136,"-12"10"49,0 1-1937,-5 10-1080,1 0-192,-3 3 24,7-1 32,3 0-56,5-8-296,2-9-2864,2-28 759</inkml:trace>
  <inkml:trace contextRef="#ctx0" brushRef="#br0" timeOffset="8235.533">8203 1286 9682,'-15'5'2497,"13"-5"-2390,1 0 0,-1 0 0,1 0-1,-1 0 1,1 1 0,0-1-1,-1 0 1,1 1 0,0-1-1,-1 1 1,1 0 0,0-1 0,-1 1-1,1 0 1,0 0 0,0 0-1,0 0 1,0 0 0,0 0 0,0 0-1,0 0 1,0 0 0,1 1-1,-1-1 1,0 0 0,1 0-1,-1 1 1,1-1 0,-1 0 0,1 1-1,0-1 1,-1 1 0,1-1-1,0 0 1,0 1-107,0 4-11,0 0-1,1-1 1,0 1-1,0 0 0,0-1 1,0 1-1,1-1 1,0 0-1,0 1 1,1-1-1,0 0 1,-1 0-1,2 0 1,-1-1-1,0 1 1,1-1-1,0 0 1,0 0-1,0 0 1,1 0-1,-1-1 1,4 2 11,7 5 0,1-1 1,0-1 0,0-1 0,1 0 0,-1-1 0,12 2-1,53 8 46,1-4 0,0-3-1,1-4 1,-1-3 0,1-4 0,5-4-46,23-5 101,-96 5 31,-22 5 386,-42 9-262,1 3 0,0 1 0,1 3 1,1 2-1,1 2 0,-28 16-256,49-23 84,1 1-1,0 2 1,1 0-1,0 1 1,1 1-1,-10 12-83,23-20 8,0-1 1,1 1-1,0 0 0,0 1 0,1-1 0,1 1 0,-1 0 0,2 1 0,-1-1 0,2 1 0,-1 0 1,1 0-1,1 0 0,0 1 0,1-1 0,-1 11-8,3-12-10,-1 0 0,2 0 1,-1 0-1,1 0 0,1 0 0,0-1 1,0 1-1,1-1 0,0 0 0,0 0 0,1 0 1,1 0-1,-1-1 0,1 0 0,1 0 1,0 0-1,0-1 0,0 0 0,1-1 0,0 1 1,0-1-1,0-1 0,1 0 0,0 0 1,0-1-1,0 0 0,7 2 10,-13-5-176,0 1 1,0-1-1,1 0 1,-1 0-1,0 0 0,1-1 1,-1 1-1,1-1 0,-1 0 1,1 0-1,-1 0 1,1 0-1,-1-1 0,0 1 1,1-1-1,-1 0 1,1 0-1,-1 0 0,0-1 1,0 1-1,0-1 1,0 1-1,0-1 0,0 0 1,0-1 175,31-34-3324</inkml:trace>
  <inkml:trace contextRef="#ctx0" brushRef="#br0" timeOffset="10451.262">9414 1550 3497,'-58'74'8808,"133"-164"-4967,-30 36-3709,-3-2 1,-3-1-1,-2-2 0,-3-2 1,-2-3-133,15-47 173,-12 12-60,-35 99-114,0 1-1,0-1 1,0 0-1,0 1 0,0-1 1,0 0-1,0 0 1,0 1-1,0-1 0,0 0 1,0 0-1,1 1 1,-1-1-1,0 0 1,0 0-1,0 1 0,0-1 1,0 0-1,0 0 1,1 1-1,-1-1 0,0 0 1,0 0-1,0 0 1,1 0-1,-1 1 0,0-1 1,0 0-1,1 0 1,-1 0-1,0 0 1,0 0-1,1 0 0,-1 1 1,0-1-1,0 0 1,1 0-1,-1 0 0,0 0 1,0 0-1,1 0 1,-1 0-1,0 0 0,0 0 1,1 0-1,-1 0 1,0-1-1,1 1 1,-1 0-1,0 0 0,0 0 1,1 0-1,-1 0 1,0 0-1,0-1 0,0 1 1,1 0-1,-1 0 1,0 0-1,0-1 0,0 1 3,10 38-81,-7-22 68,79 325-234,-57-191 283,-25-148-62,0-1 0,0 1 1,0 0-1,0-1 0,0 1 0,0 0 0,1-1 1,-1 1-1,0 0 0,1-1 0,0 1 0,-1-1 1,1 1-1,0-1 0,0 1 0,0-1 1,0 1-1,0-1 0,0 0 0,0 0 0,0 0 1,0 1-1,1-1 0,-1 0 0,0 0 0,1-1 1,-1 1-1,1 0 0,-1 0 0,1-1 0,0 1 1,-1-1-1,1 1 0,-1-1 0,1 0 1,0 1-1,-1-1 0,1 0 0,0 0 0,0 0 1,-1-1-1,1 1 0,0 0 0,-1-1 0,1 1 1,0-1 24,19-24-2801,1-16-89</inkml:trace>
  <inkml:trace contextRef="#ctx0" brushRef="#br0" timeOffset="11254.636">10258 1360 10138,'9'8'2929,"-15"-7"928,4-2-2841,2 2-144,-1-2-264,-1-1-64,4 1-344,-2 1-56,-2-2-88,4-1-776,1-4 1632,-23-11-4968,-4-5 1423</inkml:trace>
  <inkml:trace contextRef="#ctx0" brushRef="#br0" timeOffset="12216.881">10289 485 5761,'-4'-3'2147,"2"2"3079,26 18-4076,113 60-1001,-77-47-123,-30-11-10,1-3 0,1 0 1,1-2-1,0-1 0,0-2 0,1-1 0,0-2 1,1-1-1,0-2 0,0-1 0,0-2 0,1-1 1,-1-2-1,4-2-16,215-69 217,-243 70-3,-19 4 303,-19 6 310,-11 0-132,26-6-582,0 1-1,0 0 1,0 0 0,1 1-1,-1 1 1,1 0 0,0 1-1,0 0-112,-85 90 375,55-48-359,3 2 1,2 2-1,2 2 1,2 1-1,3 1 1,-10 30-17,36-78 3,1 0 1,0 1 0,0-1 0,1 1-1,0-1 1,0 1 0,1 0 0,0-1-1,1 1 1,0 0 0,0-1 0,1 1-1,0-1 1,2 6-4,-3-11 0,0 4 13,1 0 0,0-1 0,0 1 0,1-1 1,0 0-1,0 1 0,0-1 0,1-1 0,-1 1 1,5 4-14,-10-34-4513,-10-9 1209</inkml:trace>
  <inkml:trace contextRef="#ctx0" brushRef="#br0" timeOffset="12981.394">11600 1072 6441,'3'-4'4833,"-9"-1"-816,-7 2-808,5 0-2081,2 3-680,0 0-32,4 0-320,2 0 0,2 0-120,6-5-192,2-1-808,19-9-3097,4-6 537</inkml:trace>
  <inkml:trace contextRef="#ctx0" brushRef="#br0" timeOffset="14001.974">11839 426 7426,'-4'-5'444,"0"0"0,0-1 0,1 1 0,0-1 0,0 0 0,0 0 0,1 0 0,0 0 0,0 0 1,1 0-1,0 0 0,0-1 0,0 1 0,1-1-444,-1-1 224,2-1 0,0 1 0,0-1 0,0 1 0,1 0 0,0-1 0,1 1 0,0 0 0,0 0 0,1 0-224,1-3 68,1 0 1,1 1-1,0-1 1,0 1-1,1 1 1,1 0-1,-1 0 0,1 0 1,1 1-1,0 1 1,0-1-1,0 2 1,1-1-1,6-2-68,-9 5-1,0 0-1,0 1 1,0 0 0,1 0-1,-1 0 1,1 1 0,0 1-1,0-1 1,-1 1 0,1 1-1,0 0 1,0 0 0,0 1-1,0 0 1,0 0 0,0 1-1,-1 0 1,8 3 1,-14-4-4,0 1-1,-1-1 1,1 0 0,0 1 0,-1-1-1,1 1 1,-1 0 0,1-1 0,-1 1-1,0 0 1,0 0 0,0 0 0,0 0 0,0 0-1,0 0 1,-1 0 0,1 0 0,-1 0-1,1 0 1,-1 1 0,0-1 0,1 0-1,-1 0 1,-1 0 0,1 1 0,0-1-1,0 0 1,-1 0 0,1 0 0,-1 0-1,0 0 1,0 0 0,1 0 0,-1 0 4,-3 14-17,-4 18 35,-27 55 134,-5-2-1,-2-1 1,-26 32-152,54-94 69,5-12-18,1 0 0,1 0 0,0 1 0,1 0 0,0 0 0,1 0 0,0 1 0,1-1 0,0 1 0,2 0 0,-1 1 0,1 11-51,3-23 9,0 1 0,0-1 0,0 0 0,1 1 0,-1-1 0,1 0 0,0 0 0,0 0 0,0 0 0,0 0 0,1 0 0,-1 0 0,1-1 0,-1 1 0,1-1 0,0 0 0,0 0 0,0 0-1,1 0 1,-1-1 0,0 1 0,0-1 0,1 0 0,-1 0 0,1 0 0,0 0 0,-1 0 0,1-1 0,-1 0 0,1 0 0,0 0-9,-1 0 40,0 0 0,-1 0 0,1-1 0,-1 1 0,1-1 0,-1 1 0,1-1 0,-1 0 0,1 0 0,-1 0 0,0-1 0,1 1 0,-1 0 0,0-1 0,0 1 0,0-1 0,0 0 0,0 0 0,-1 0 0,1 0 0,-1 0 0,1 0 0,-1 0 0,1 0 0,-1-1 0,0 1 0,0-1 0,0 1 0,-1-1 0,1 1 0,-1-1 0,1 1 0,-1-1 0,0 1 0,0-1 0,0 0 0,0 1 0,0-1 0,0 1 0,-1-1 0,1 1 0,-1-1 0,0 1 0,0-1 0,0 0-40,-8 31 139,6-45-5069,-5-13 1427</inkml:trace>
  <inkml:trace contextRef="#ctx0" brushRef="#br0" timeOffset="14601.757">11726 382 7978,'-27'-38'7233,"42"6"-5726,11 11-1385,0 0 1,0 2-1,2 0 0,1 2 0,0 2 1,9-4-123,-7 4-6,1 2 1,0 0 0,1 2-1,0 2 1,4 0 5,-30 8-7,1 0-1,-1 0 1,0 1 0,0 0-1,0 0 1,0 1 0,0 0-1,0 0 1,0 1-1,3 1 8,-8-3-3,0 1 0,0 0 0,0-1 0,-1 1-1,1 0 1,0 1 0,0-1 0,-1 0-1,1 0 1,0 1 0,-1-1 0,1 1 0,-1-1-1,0 1 1,1-1 0,-1 1 0,0 0 0,0 0-1,0 0 1,-1 0 0,1 0 0,0 0-1,-1 0 1,1 0 0,-1 0 0,1 0 0,-1 0-1,0 0 1,0 0 0,0 0 0,0 0 0,0 0-1,-1 0 1,1 0 0,-1 0 0,0 2 3,-5 13 30,-1 0 0,-1-1 0,-1 0 0,0 0 0,-1-1-1,-1 0 1,0 0 0,-1-1-30,7-8 15,-181 221 352,-49 100 68,213-276-306,23-49-125,0-1 0,-1 1-1,1 0 1,0-1-1,0 1 1,0 0 0,0-1-1,1 1 1,-1-1-1,0 0 1,1 1 0,-1-1-1,0 0 1,1 0-1,0 0 1,-1 0 0,1 0-1,0 0 1,-1-1 0,1 1-1,0 0 1,0-1-1,-1 0 1,1 1 0,0-1-1,0 0 1,0 0-1,0 0-3,-1 1 1,10 0 11,1 0 0,-1-1 0,0 0 0,0-1 0,0 0 0,0-1 0,0 0 0,11-4-12,-1 2 28,21-7 1,0-1 1,-1-1 0,-1-3 0,0-1 0,-1-2-1,25-18-29,-4-7-637,-34 5-3069,-21 12 554</inkml:trace>
  <inkml:trace contextRef="#ctx0" brushRef="#br0" timeOffset="14947.832">12565 635 10026,'-28'-2'6548,"1"6"-3860,24-3-2673,-1 0 0,0 0 1,1 1-1,-1-1 0,1 1 0,0 0 0,0 0 1,-1 0-1,1 0 0,0 1 0,1-1 0,-1 1 1,0 0-1,1 0 0,0 0 0,-1 0 0,1 0 1,0 0-1,-1 4-15,2-5-1,0 0 0,0 0-1,0 0 1,1 0 0,-1 0 0,1 1 0,-1-1 0,1 0-1,0 0 1,-1 0 0,1 1 0,0-1 0,1 0 0,-1 0 0,0 0-1,1 1 1,-1-1 0,1 0 0,-1 0 0,1 0 0,0 0-1,0 0 1,0 0 0,0 0 0,1 0 0,-1 0 0,0-1 0,1 1-1,-1 0 1,1-1 0,0 0 0,-1 1 0,1-1 0,0 0 0,0 1-1,0-1 1,0 0 0,0-1 0,0 1 0,0 0 0,0 0-1,0-1 1,0 1 0,3-1 1,2-2 14,0-1 0,0 0 0,0 0 0,-1 0 0,1-1 0,-1 0 0,0-1 1,0 1-1,0-1 0,-1 0 0,1 0 0,-1-1 0,0 0 0,-1 0 0,0 0 0,1 0 0,1-6-14,21-59 115,-27 69-113,1 1 0,-1-1 0,0 0 0,0 0 1,-1 0-1,1 0 0,0 1 0,0-1 0,-1 0 0,1 0 0,-1 1 0,0-1 0,0 0 1,1 1-1,-1-1 0,0 1 0,0-1 0,0 1 0,-1-1 0,1 1 0,0-1 0,0 1 1,-1 0-1,1 0 0,-1 0 0,1 0 0,-1 0 0,1 0 0,-1 0 0,0 1 0,0-1 0,1 0 1,-1 1-1,0 0 0,0-1 0,1 1 0,-1 0 0,0 0 0,-1 0-2,-2 0 0,0 0-1,0 0 0,0 1 1,0-1-1,0 1 0,0 1 1,0-1-1,0 1 0,1 0 1,-1 0-1,1 0 0,-1 0 1,1 1-1,0 0 0,0 0 1,0 0-1,0 0 0,0 1 0,1 0 1,-1 0 0,2-2-7,0 0 0,0 1 0,0-1 1,1 0-1,-1 1 0,1 0 0,-1-1 1,1 1-1,0 0 0,0-1 0,0 1 0,0 0 1,1 0-1,-1 0 0,1 0 0,0 0 1,0 0-1,0 0 0,0 0 0,0 0 0,1 0 1,-1 0-1,1 0 0,0-1 0,0 1 0,0 0 1,0 0-1,0-1 0,0 1 0,1 0 1,0-1-1,-1 1 0,1-1 0,1 1 7,24 17-1155,3-13-2275</inkml:trace>
  <inkml:trace contextRef="#ctx0" brushRef="#br0" timeOffset="20923.607">6762 3447 8370,'-12'9'2048,"12"0"657,13-2-2305,12-5-336,17-10 72,11-1-48,22-12 56,-10-8 80,-32 15-88,1 1-112,101-42-72,-16 5 472,-9 2-3288,-31 10 1159</inkml:trace>
  <inkml:trace contextRef="#ctx0" brushRef="#br0" timeOffset="21400.495">6923 3623 9986,'-9'0'2353,"7"-3"823,17-1-2936,20-5-104,12-7-120,23-9 16,4-6 8,19-6 24,-5 7 32,6-1-480,-14 9-2808,-7-16 807</inkml:trace>
  <inkml:trace contextRef="#ctx0" brushRef="#br0" timeOffset="21673.51">7633 2946 8490,'28'-13'7217,"32"29"-7562,-45-10 790,2-2-450,-1 0 0,0 1 0,-1 1-1,1 0 1,-1 1 0,0 1 0,-1 0-1,0 1 1,0 1 0,-1 0 0,0 1-1,-1 0 1,0 1 0,0 0 0,-2 1-1,6 9 6,-13-16-5,-1 0 0,-1 0-1,1 0 1,-1 0 0,0 1-1,-1-1 1,1 1 0,-1-1-1,0 0 1,-1 1 0,0-1 0,0 0-1,0 1 1,-1-1 0,1 0-1,-2 0 1,-1 4 5,-58 98 124,39-74 102,-58 81-1479,33-69-18</inkml:trace>
  <inkml:trace contextRef="#ctx0" brushRef="#br0" timeOffset="22509.443">8806 2916 5561,'65'-99'3182,"-63"96"-3065,0-1 0,0 1 0,0-1 1,-1 0-1,1 0 0,-1 0 0,0 0 0,0 0 0,0 0 0,-1 0 0,0 0 0,1 0 0,-1 0 0,-1 0 0,1 0 0,0 0 1,-1 0-1,0 0 0,0 0 0,0 0 0,-1 0 0,1 0 0,-1 1 0,0-1 0,0 1 0,0-1 0,-1 1 0,1 0 1,-1-1-1,1 1 0,-1 0 0,0 1 0,0-1 0,-1 1 0,1-1 0,-1 1 0,1 0 0,-1 0 0,1 0 0,-1 1 0,0-1 1,0 1-1,0 0 0,0 0 0,0 1 0,0-1 0,0 1 0,0 0-117,-5 0 54,0 1 0,0 1 0,1 0-1,-1 0 1,1 1 0,-1 0 0,1 0 0,0 1-1,0 0 1,0 0 0,1 1 0,0 0 0,0 0 0,-6 6-54,3-1 22,1 0 0,0 1 0,0 0 0,1 1 0,0 0 0,1 0 0,1 0 0,0 1 0,0 0 0,1 0 0,1 1 0,1 0 0,0-1 0,0 1 0,1 0 0,1 0 0,0 0 0,1 1 0,1-1 0,0 0 0,1 0 0,0 0-22,1-7 9,-1-1 0,1 1 0,1-1 0,-1 1 0,1-1 0,0 0 0,0 0 0,1-1 0,-1 1 0,1-1 1,1 0-1,-1 0 0,1-1 0,0 1 0,0-1 0,0-1 0,0 1 0,1-1 0,-1 0 0,1 0 0,0-1 0,0 0 1,0 0-1,0-1 0,0 0 0,0 0 0,0 0 0,1-1 0,-1 0 0,0-1 0,0 0 0,0 0 0,1 0 0,-1-1 1,0 0-1,-1 0 0,6-3-9,4-1 86,0 0 1,-1-1 0,1 0-1,-2-2 1,1 0-1,-1 0 1,0-1 0,-1-1-1,0 0 1,-1-1 0,0 0-1,-1-1 1,-1-1-1,0 1 1,0-2 0,-2 1-1,0-1 1,0 0 0,-1-1-1,-1 0 1,-1 0-1,2-12-86,-5 24 51,-1 0 0,-1 0 0,1 0-1,0-1 1,-1 1 0,0 0 0,0 0-1,-1-1 1,1 1 0,-1 0-1,0 0 1,0 0 0,0 0 0,0-1-1,-1 1 1,0 1 0,1-1-1,-2 0 1,1 0 0,0 1 0,-1-1-1,1 1 1,-1 0 0,0 0-1,0 0 1,-1 0 0,1 0 0,0 1-1,-1 0 1,0-1 0,1 1-1,-5-1-50,-1 0-95,-1 0 0,1 1 0,-1 0 0,0 1 0,1 0-1,-1 0 1,0 1 0,0 1 0,1 0 0,-1 0 0,-9 2 95,19-3-120,-1 0 0,1 0 0,-1 0 0,1 0-1,-1 0 1,1 0 0,-1 1 0,0-1 0,1 0 0,-1 0 0,1 0 0,-1 0 0,1 1 0,-1-1 0,1 0 0,0 1 0,-1-1 0,1 0 0,-1 1 0,1-1 0,-1 1 0,1-1 0,0 0 0,-1 1 0,1-1 0,0 1 0,0-1 0,-1 1 0,1-1 0,0 1 0,0-1 0,0 1 0,0-1 0,-1 1 0,1 0 0,0-1 0,0 1 0,0-1 0,0 1 0,0-1 0,1 1 120,7 8-3544</inkml:trace>
  <inkml:trace contextRef="#ctx0" brushRef="#br0" timeOffset="23020.411">9332 2432 10034,'-4'4'2137,"-3"19"871,4 15-2928,2 24-160,2 6 40,9 13-24,2-8 104,12 4-24,6-16 56,5-10-32,-4-14 72,-1-9-40,-10-17 48,-8-11-152,-9-8-184,-14-8-2904,-10-5 767</inkml:trace>
  <inkml:trace contextRef="#ctx0" brushRef="#br0" timeOffset="23021.411">9044 2594 9210,'-2'-5'303,"0"-1"0,1 1 0,0-1 0,0 0 1,0 1-1,1-1 0,0 0 0,0 1 0,0-1 0,1 0 0,0 1 0,0-1 1,0 1-1,1-1 0,0 1 0,0-1 0,0 1 0,0 0 0,1 0 0,0 0 1,3-3-304,4-6 24,0 1 1,1 1 0,0 0 0,1 1 0,1 0 0,12-9-25,-7 8-5,0 0 0,0 0 0,1 2 0,1 0 0,0 2 0,0 0 0,1 1-1,0 1 1,0 1 0,0 1 0,1 0 0,-1 2 0,14 0 5,-29 2-10,1-1 0,0 1-1,-1 0 1,1 1-1,0 0 1,-1 0-1,1 0 1,0 1 0,-1 0-1,0 0 1,1 0-1,-1 1 1,0 0 0,0 0-1,-1 1 1,1 0-1,-1 0 1,0 0-1,1 0 1,-2 1 0,1 0-1,-1 0 1,0 0-1,0 1 1,0-1 0,0 1-1,-1 0 1,0 0-1,-1 0 1,1 0-1,-1 1 1,0-1 0,-1 1-1,0-1 1,0 1-1,0 0 1,0 6 10,-3-2 110,0 1 1,-1 0-1,0 0 0,-1-1 1,0 1-1,-1-1 0,0 0 0,-1-1 1,0 1-1,-1-1 0,0 0 1,0-1-1,-1 0 0,0 0 1,-1 0-1,-7 5-110,-10 7 538,-1-2 0,0 0 0,-2-2 0,0-1 1,-16 6-539,-8-2 310,52-21-391,1 1-1,-1 0 1,1-1-1,0 1 0,-1-1 1,1 1-1,0-1 1,-1 1-1,1-1 1,0 1-1,0-1 1,0 0-1,-1 1 0,1-1 1,0 1-1,0-1 1,0 0-1,0 1 1,0-1-1,0 1 0,0-1 1,0 0-1,0 1 1,0-1-1,0 1 1,1-1-1,-1 1 0,0-1 1,0 0-1,1 1 1,-1-1-1,0 1 1,1-1-1,-1 1 1,0-1-1,1 1 0,-1-1 1,1 1-1,-1 0 1,0-1-1,1 1 1,-1 0-1,1-1 0,0 1 1,-1 0-1,1 0 1,-1-1-1,1 1 1,-1 0-1,1 0 1,0 0-1,-1 0 0,1 0 1,-1 0 81,8-10-1204,20-29-2738</inkml:trace>
  <inkml:trace contextRef="#ctx0" brushRef="#br0" timeOffset="23285.235">9742 2224 10962,'-1'-1'129,"0"1"0,1-1 0,-1 1 0,0 0 0,1-1 0,-1 1 0,0 0 0,0 0 0,0 0 0,1-1 1,-1 1-1,0 0 0,0 0 0,1 0 0,-1 0 0,0 0 0,0 1 0,0-1 0,1 0 0,-1 0 0,0 0 0,0 1 0,1-1 0,-1 0 0,0 1 0,1-1 0,-1 0 0,0 1 0,1-1 0,-1 1 0,0-1 0,1 1 0,-1 0 0,1-1 0,-1 1 0,1 0 0,-1-1 0,1 1 0,0 0 0,-1-1 0,1 1 0,0 0 0,0 0 0,-1-1 0,1 1 0,0 0-129,-10 44 230,9-39-193,-3 14-41,2 0 0,0 1 0,1-1 0,1 0 0,1 1 0,1-1 0,1 0 1,0 0-1,2 0 0,0 0 0,2-1 0,0 0 0,1 0 0,0-1 0,2 0 1,0 0-1,1-1 0,1-1 0,0 1 0,1-2 0,1 0 0,1-1 0,7 6 4,-21-19 13,0 0-1,0 1 1,0-1-1,0 0 0,0 0 1,0 0-1,0 0 1,0 0-1,1 0 0,-1-1 1,0 1-1,1 0 1,-1-1-1,0 1 1,1-1-1,-1 1 0,1-1 1,-1 0-1,1 1 1,-1-1-1,1 0 0,-1 0 1,1 0-1,-1 0 1,1 0-1,-1-1 0,1 1 1,-1 0-1,1-1 1,-1 1-1,1-1 1,-1 1-1,0-1 0,1 0 1,-1 0-1,0 1 1,0-1-1,1 0 0,-1-1-12,44-68 991,175-312 444,-107 197-1455,-177 273-8716,21-30 3605</inkml:trace>
  <inkml:trace contextRef="#ctx0" brushRef="#br0" timeOffset="24037.278">10079 2527 9146,'15'17'2905,"4"1"359,6-4-2280,11 1-887,2-3-57,3 3-40,-6-4 56,3 4-48,-6 2 8,7-19-3329,-5-8 1096</inkml:trace>
  <inkml:trace contextRef="#ctx0" brushRef="#br0" timeOffset="25197.147">10825 2207 8466,'18'-91'5962,"-19"92"-5961,2 0 0,-1 0-1,0 0 1,0 0-1,0-1 1,0 1 0,0 0-1,1 0 1,-1 0 0,0-1-1,1 1 1,-1 0-1,0-1 1,1 1 0,-1 0-1,1-1 1,-1 1-1,1 0 1,0-1 0,-1 1-1,1-1 1,-1 1 0,1-1-1,0 1 1,0-1-1,-1 1 1,1-1 0,0 0-1,0 0 1,-1 1-1,1-1 1,0 0 0,0 0-1,0 0 1,-1 0 0,1 0-1,0 0 1,0 0-1,0 0 1,0 0 0,-1 0-1,1 0 1,0 0-1,0-1 1,0 1 0,-1 0-1,1-1 1,0 1 0,0-1-1,-1 1 1,1 0-1,0-1 1,-1 0 0,1 1-1,-1-1 1,1 1-1,-1-1 1,1 0 0,-1 1-1,1-1 1,-1 0 0,1 1-1,-1-1 1,0 0-1,1 0 0,2 26-1,2 0-1,1-1 0,1 1 1,0-1-1,2 0 0,1-1 0,2 2 2,-11-23 7,0 0 0,0 0 0,0 0 0,0 0 0,1 0 0,-1 0-1,1-1 1,-1 1 0,1 0 0,-1-1 0,1 1 0,0-1-1,0 1 1,0-1 0,0 0 0,0 0 0,0 0 0,0 0 0,0 0-1,0 0 1,0-1 0,1 1 0,-1-1 0,0 1 0,0-1-1,1 0 1,-1 0 0,0 0 0,1 0 0,-1 0 0,0-1 0,0 1-1,1-1 1,-1 0 0,0 1 0,0-1 0,1 0-7,74-60 283,-65 48-240,0 0 1,0 0-1,-1-1 1,-1 0-1,-1-1 1,0 0-1,0 0 1,-2-1-1,0-1 1,-1 1-1,0-1 1,-2 0 0,0 0-1,0 0 1,-2 0-1,0-1 1,-1-14-44,-2 32 20,1 0-1,0 0 1,-1 1 0,1-1 0,0 0 0,-1 0 0,1 1 0,-1-1 0,1 0 0,0 0 0,-1 0-1,1 0 1,-1 1 0,1-1 0,-1 0 0,1 0 0,-1 0 0,1 0 0,0 0 0,-1 0 0,1 0-1,-1 0 1,1 0 0,-1-1 0,1 1 0,-1 0 0,1 0 0,0 0 0,-1 0 0,1-1 0,-1 1-1,1 0 1,0 0 0,-1-1 0,1 1 0,0 0 0,-1-1 0,1 1-20,-3 11 1,1 0 1,0 0-1,1 1 1,0-1-1,1 0 0,0 1 1,1-1-1,0 1 1,1-1-1,0 0 0,1 0 1,0 0-1,1 0 1,0 0-1,0-1 0,1 0 1,1 1-2,-1-7 12,0 0 0,0-1 1,0 1-1,0-1 0,0 0 1,1-1-1,-1 1 0,1-1 1,-1 0-1,1 0 0,0-1 1,0 0-1,0 0 0,0 0 0,0-1 1,0 0-1,0 0 0,0 0 1,0-1-1,0 0 0,0 0 1,0 0-1,0-1 0,0 0 0,-1 0 1,1-1-1,-1 1 0,1-1 1,-1 0-1,0-1 0,1 0-12,2-1 20,0 0 0,-1 0 0,0 0 0,0-1 0,0 0 0,-1 0 0,1 0 0,-1-1 0,-1 0 0,0-1 0,0 1 0,0-1-1,-1 0 1,0 0 0,0 0 0,-1-1 0,0 1 0,-1-1 0,0 1 0,1-8-20,-3 16-2,1-1 0,-1 1 0,0 0 0,0-1 0,0 1 0,1-1 0,-1 1 0,0-1 0,0 1 0,0-1 0,0 1 0,0-1 0,0 1-1,0-1 1,0 0 0,0 1 0,0-1 0,0 1 0,0-1 0,0 1 0,0-1 0,0 1 0,-1-1 0,1 1 0,0-1 0,0 1 0,-1 0 0,1-1 0,0 1 0,0-1 0,-1 1 0,1 0 0,-1-1 0,1 1 0,0-1 0,-1 1 0,1 0 0,-1 0 0,1-1-1,-1 1 1,1 0 0,-1 0 0,1 0 0,-1-1 0,1 1 0,-1 0 0,1 0 0,-1 0 0,1 0 0,-1 0 0,1 0 0,-1 0 0,1 0 0,-1 0 0,1 0 0,-1 0 0,1 1 0,-1-1 0,1 0 0,-1 0 0,1 0 0,-1 1 0,1-1 0,-1 0-1,1 1 1,0-1 0,-1 0 0,1 1 2,-2 2-34,0 0 0,1 1 0,-1-1 0,1 1 0,0 0 0,0-1 0,0 1 0,1 0 0,-1 0 0,1 0 0,0-1 0,0 1 0,0 0 0,1 0 0,-1 0 0,1-1 0,0 1 0,0 0 0,0-1 0,1 1 0,-1-1 0,1 1 0,0-1 0,0 0 0,0 0 0,0 1 0,1-1 0,1 2 34,3-5-2700,-9-11 136</inkml:trace>
  <inkml:trace contextRef="#ctx0" brushRef="#br0" timeOffset="25511.777">11362 1602 12363,'-13'0'2624,"3"3"1145,10 3-3649,5 7-88,6 1-104,8 4-832,-2 8-2865,-5 0 584</inkml:trace>
  <inkml:trace contextRef="#ctx0" brushRef="#br0" timeOffset="26069.426">11842 1711 10946,'-84'3'5661,"77"-2"-5656,0 0-1,0 1 0,0 0 1,1 0-1,-1 1 1,0 0-1,1 0 1,0 1-1,-1 0 0,1 0 1,1 0-1,-1 1 1,1-1-1,0 1 1,0 1-1,0-1 0,1 1 1,-1 0-1,1 0 1,1 0-1,-1 0 1,1 1-1,0-1 0,1 1 1,0 0-1,-2 5-4,4-2-4,-1 0 0,1 1 0,1-1 1,0 0-1,1 0 0,0 0 0,0 0 0,1-1 0,0 1 0,0 0 0,1-1 0,1 0 0,3 5 4,-6-10 6,1 0 0,-1 0 0,1 0 0,0-1 0,0 1-1,1-1 1,-1 0 0,1 0 0,-1 0 0,1 0 0,0-1 0,0 1 0,0-1-1,1 0 1,-1 0 0,0-1 0,1 1 0,-1-1 0,1 0 0,-1 0 0,1 0 0,0-1-1,-1 0 1,1 0 0,0 0 0,0 0 0,-1-1 0,1 0 0,-1 0 0,2 0-6,12-7 33,-1-1 0,0 0 0,0-1 0,-1-1 0,-1 0 0,0-1 0,0-1 0,-1-1 0,-1 1 0,0-2 0,-1 0 0,-1-1 0,10-16-33,-5 10 17,-1 0 0,-2 0 0,0-2 0,-1 1 0,-2-2 0,0 1 0,-1-2 0,-2 1 0,-1-1 0,-1 0 0,0 0 0,-3 0 0,0-4-17,-1 28-2,-1-1-1,0 1 1,1 0-1,-1 0 0,0 0 1,0-1-1,-1 1 1,1 0-1,0 0 0,-1 0 1,1-1-1,-1 1 1,0 0-1,1 0 0,-1 0 1,0 0-1,0 0 1,-1 0-1,1 1 0,0-1 1,-1 0-1,1 1 1,-1-1-1,1 0 0,-1 1 1,0 0-1,0-1 1,1 1-1,-1 0 0,0 0 1,0 0-1,0 0 1,0 0-1,-1 1 0,1-1 1,0 1-1,0-1 1,0 1-1,-2 0 3,-2 4-18,1 0 0,-1 1-1,1 0 1,0 0 0,0 1 0,1-1-1,-1 1 1,1 0 0,1 0 0,-1 0-1,1 1 1,0-1 0,1 1 0,-1 0-1,1 0 1,0-1 0,1 1 0,0 1-1,0-1 1,1 0 0,-1 0 0,2 4 18,-2-1-3,1-1 1,1 1 0,0 0 0,0-1 0,1 1 0,0 0 0,1-1 0,0 0-1,0 0 1,1 0 0,0 0 0,1 0 0,0-1 0,0 0 0,1 0-1,0 0 1,0-1 0,1 0 0,0 0 0,0 0 0,0-1 0,1 0 0,0-1-1,1 0 1,0 1 2,-3-5 14,1 1 1,0-1-1,0-1 0,0 1 0,0-1 0,0 0 1,0-1-1,-1 1 0,1-1 0,0-1 0,0 1 1,-1-1-1,1-1 0,-1 1 0,1-1 0,-1 0 1,0 0-1,0-1 0,0 0 0,-1 0 0,1 0 1,-1-1-1,0 0 0,0 0 0,-1 0 0,1 0 0,-1-1 1,1-2-15,10-13 31,-1 0 1,0-1-1,-2-1 1,-1-1 0,0 1-1,-2-2 1,-1 1-1,-1-1 1,-1 0 0,-1-1-1,-2 0 1,0 1-1,-1-1 1,-2 0-1,-1 0 1,-1 0 0,-1 0-1,-1 1 1,-4-12-32,7 32 17,1 1 4,-1 0 0,0 1 0,1-1 0,-2 0 1,1 0-1,0 1 0,-1-1 0,1 1 0,-1-1 1,0 1-1,0 0 0,0 0 0,-1 0 1,1 0-1,-1 0 0,-2-2-21,3 5 7,0 0 1,0 0-1,0 0 1,0 1-1,0-1 1,0 1-1,0-1 1,0 1-1,0 0 1,0 0-1,1-1 1,-1 1-1,0 1 1,1-1-1,-1 0 1,0 0-1,1 1 1,0-1-1,-1 0 1,1 1-1,0 0 1,0-1-1,-1 1 0,1 0 1,0-1-1,1 1 1,-1 0-1,0 0 1,1 0-1,-1 0 1,1 0-1,-1 0 1,1 0-1,0 0 1,0 0-1,0 2-7,-2 7-12,0 0 0,1 0 0,0 0 0,1 0 0,0 0 0,1 0-1,0 0 1,1 0 0,0 0 0,0 0 0,2 0 0,-1-1 0,1 1 0,1-1 0,0 1 12,8 14 1,1-1 0,2 0 0,0-1 0,2 0 0,6 5-1,134 117 175,-106-103-86,-53-42-94,1 0-1,0 1 0,-1-1 0,1 0 1,0 0-1,-1 0 0,1 0 1,0 0-1,-1 0 0,1 1 1,0-1-1,0 0 0,-1 0 0,1 0 1,0 1-1,0-1 0,-1 0 1,1 0-1,0 1 0,0-1 0,0 0 1,-1 1-1,1-1 0,0 0 1,0 0-1,0 1 0,0-1 0,0 0 1,0 1-1,0-1 0,0 0 1,-1 1-1,1-1 0,0 0 0,1 1 1,-1-1-1,0 0 0,0 1 1,0-1-1,0 0 0,0 1 0,0-1 1,0 0-1,0 1 0,1-1 1,-1 0-1,0 1 0,0-1 1,0 0-1,1 0 0,-1 1 0,0-1 1,0 0-1,1 0 0,-1 0 1,0 1-1,0-1 0,1 0 0,-1 0 1,0 0-1,1 0 0,-1 1 1,0-1-1,1 0 0,-1 0 0,0 0 1,1 0-1,-1 0 6,-26-2-851,-1-8 182,1-1 0,1-2 0,0 0 0,1-1 0,1-2 0,-6-5 669,-20-11-189,23 15 211,10 8 289,0-1 0,0-1 0,1-1 0,1 0 0,0 0 0,-9-11-311,22 21 48,0 0 0,0 0 0,0 0 0,1 0 0,-1-1-1,1 1 1,-1 0 0,1 0 0,0 0 0,0 0 0,-1-1 0,2 1-1,-1 0 1,0 0 0,0 0 0,1-1 0,-1 1 0,1 0 0,0 0-1,-1 0 1,1 0 0,0 0 0,0 0 0,0 0 0,1 1 0,-1-1-1,0 0 1,1 0 0,-1 1 0,1-1 0,0 1 0,-1 0 0,1-1-1,0 1 1,0 0 0,0 0 0,0 0 0,0 0 0,0 0 0,0 1-1,0-1 1,0 0 0,0 1 0,2-1-48,176-68-942,-114 38-1877,-13 1 57</inkml:trace>
  <inkml:trace contextRef="#ctx0" brushRef="#br0" timeOffset="26658.569">13160 1186 3025,'-3'-3'48,"0"0"696</inkml:trace>
  <inkml:trace contextRef="#ctx0" brushRef="#br0" timeOffset="27445.689">13069 1189 9042,'-8'4'5451,"7"21"-4814,1-19-437,0 5-191,0-1 0,0 0 0,1 0 1,0 0-1,1 1 0,0-1 0,0 0 0,1-1 1,1 1-1,-1 0 0,2-1 0,-1 0 0,1 0 0,1 0 1,0-1-1,0 0 0,1 1-9,-5-8 10,0 1-1,1-1 1,-1 0 0,0 1-1,1-1 1,0-1 0,-1 1-1,1 0 1,-1 0 0,1-1-1,0 0 1,0 1 0,-1-1 0,1 0-1,0 0 1,-1-1 0,1 1-1,0-1 1,-1 1 0,1-1-1,0 0 1,-1 0 0,1 0-1,-1 0 1,1 0 0,-1 0-1,0-1 1,1 0 0,-1 1-1,1-2-9,58-61 215,-44 38-143,-1-1 0,-1 0-1,-1-1 1,-2-1 0,-1 0-1,-1-1 1,-1-2-72,5-10 404,-9 64 88,-4-18-487,0 0 0,0 0 0,0 0-1,1-1 1,0 1 0,-1 0 0,1 0 0,0-1-1,1 1 1,-1-1 0,1 0 0,-1 0 0,1 0 0,0 0-1,0 0 1,0 0 0,1-1 0,-1 0 0,0 1 0,1-1-1,0 0 1,-1-1 0,1 1 0,0-1 0,0 0 0,0 0-1,0 0 1,0 0 0,0-1 0,0 1 0,1-1-1,-1 0 1,0 0 0,0-1 0,0 1 0,0-1 0,0 0-1,0 0 1,0 0 0,0-1 0,0 0 0,0 0-5,13-7 45,0-2 0,0 0 1,-1 0-1,0-2 0,-1 0 1,0-1-1,4-6-45,15-16-71,-34 36 63,0 1 0,0-1 0,0 0 0,0 0 0,0 1 0,0-1 0,0 0 0,1 0 0,-1 1 0,0-1 0,0 0 0,0 0 0,0 1 0,1-1 0,-1 0 0,0 0 0,0 0 0,0 1 0,1-1 0,-1 0 0,0 0 0,0 0 0,1 0 0,-1 0 0,0 0 0,0 1 0,1-1 0,-1 0 0,0 0 0,0 0 0,1 0-1,-1 0 1,0 0 0,0 0 8,-2 9-39,0 0 30,0 1 0,1-1-1,1 0 1,-1 1 0,1-1-1,1 0 1,0 1 0,0-1-1,1 3 10,-1-9 6,0-1 0,-1 1 0,1-1 0,0 1 0,0-1 0,1 0 0,-1 1 0,0-1 0,1 0 0,-1 0 0,1 0-1,0 0 1,-1 0 0,1-1 0,0 1 0,0 0 0,1-1 0,-1 1 0,0-1 0,0 0 0,1 0 0,-1 0 0,0 0 0,1 0 0,-1 0-1,1-1 1,-1 1 0,1-1 0,0 0 0,-1 0 0,1 0 0,-1 0 0,1 0 0,-1 0 0,1-1 0,0 0-6,46-23-3458,-32 6 782</inkml:trace>
  <inkml:trace contextRef="#ctx0" brushRef="#br0" timeOffset="28118.759">13840 958 6825,'10'-1'2427,"37"-5"3799,16-22-5329,-51 20-869,0 0 0,-1-1 0,0-1-1,-1 0 1,0 0 0,-1-1-1,0-1 1,0 1 0,-1-1-1,-1-1 1,0 1 0,0-1 0,2-11-28,-8 21 6,0 1 1,0-1-1,-1 1 1,0-1-1,1 1 1,-1-1-1,0 0 1,0 1-1,-1-1 1,1 1-1,0-1 1,-1 0-1,0 1 1,1-1-1,-1 1 1,0 0-1,0-1 1,-1 1-1,1 0 1,0-1-1,-1 1 1,1 0-1,-1 0 1,0 0-1,0 0 1,0 1-1,0-1 1,0 0-1,0 1 1,0 0-1,0-1 1,-1 1-1,1 0 1,0 0-1,-1 0 1,1 0-1,-1 1 1,1-1-1,-1 1 1,1-1-1,-2 1-6,-2-1 1,1 1 0,0 0 0,-1 0-1,1 0 1,-1 0 0,1 1 0,0 0-1,-1 0 1,1 1 0,0-1 0,0 1-1,0 0 1,0 1 0,0-1 0,0 1-1,1 0 1,-1 0 0,1 1 0,0-1-1,0 1 1,0 0 0,0 0 0,1 0-1,-1 0 1,1 1 0,0-1 0,1 1 0,-1 0-1,1 0 1,0 0 0,0 0 0,1 0-1,-1 0 1,1 1 0,0-1 0,0 1-1,1 4 0,-2 2-1,0-1 0,1 1 0,1 0 0,0 0-1,0 0 1,1 0 0,1 0 0,0 0 0,0-1 0,2 1-1,1 3 2,-4-10 7,2 0-1,-1 0 0,0 0 1,1-1-1,0 1 0,0-1 0,0 0 1,1 1-1,-1-2 0,1 1 1,0 0-1,0-1 0,1 0 0,-1 0 1,1 0-1,-1 0 0,1-1 1,0 1-1,0-1 0,0-1 1,0 1-1,0-1 0,0 0 0,1 0 1,-1 0-1,4 0-6,4-1 28,1 0-1,-1-1 1,0-1 0,0 0-1,0 0 1,0-1 0,0-1 0,0 0-1,-1-1 1,0 0 0,0-1-1,0-1 1,0 0 0,-1 0-1,-1-1 1,1 0 0,7-9-28,-3 1 18,-2-1 0,0-1-1,0 0 1,-2-1 0,-1 0 0,0 0 0,-1-1 0,-1-1 0,-1 1 0,-1-1 0,-1 0-1,0-1 1,-2 1 0,0-1 0,-2 0 0,0 0 0,-3-13-18,3 28 6,-1-1 0,0 1-1,-1 0 1,0-1 0,0 1 0,-1 0 0,0 0 0,0 0 0,0 0 0,-1 0 0,0 1-1,-1-1 1,1 1 0,-1 0 0,0 0 0,-1 0 0,1 0 0,-1 1 0,-1 0 0,1 0-1,-1 0 1,1 1 0,-1 0 0,0 0 0,-1 0 0,1 1 0,-1-1 0,0 2 0,0-1-6,1 4 0,0 0 1,0 0 0,0 1-1,0 0 1,1 0 0,-1 1-1,1-1 1,-1 1 0,1 0-1,0 1 1,0-1 0,0 1 0,1 0-1,-1 0 1,1 0 0,0 1-1,0 0 1,1-1 0,-1 1-1,1 1 1,0-1 0,0 0-1,1 1 1,0 0 0,0-1-1,0 1 1,0 0 0,1 0 0,0 6-1,-2-3 6,1 0 0,0 0 0,0 1 0,1-1 0,0 0 0,1 1 0,0-1 0,1 0 0,0 1 0,0-1 0,1 0 0,0 0 0,1 1 0,0-2 0,0 1 0,1 0 0,0-1 0,1 1 0,-1-1 0,2 0 0,-1-1 0,1 1 0,0-1 0,1-1 0,-1 1 1,1-1-1,1 0 0,-1 0 0,1-1 0,0 0 0,0 0 0,1-1 0,-1 0 0,1-1 0,0 0 0,0 0 0,0-1 0,7 1-6,6-3 34,0-2 0,0 0 0,0-2 0,-1 0 1,1-1-1,-1-2 0,0 0 0,-1-1 0,15-8-34,25-7 68,-59 22-72,0 1 0,0-1 0,0 1 0,0 0 1,1 0-1,-1-1 0,0 1 0,0 0 0,0 0 0,1 0 1,-1 0-1,0 0 0,0 1 0,0-1 0,0 0 1,1 0-1,-1 1 0,0-1 0,0 1 0,0-1 0,0 1 1,0-1-1,0 1 0,0 0 0,0-1 0,0 1 1,0 0-1,-1 0 0,1 0 0,0 0 0,0 0 0,-1 0 1,1 0-1,0 0 0,-1 0 0,1 0 0,-1 0 1,0 0-1,1 0 0,-1 0 0,0 1 0,0-1 0,0 0 1,1 0-1,-1 0 0,0 1 0,-1-1 0,1 0 0,0 0 1,0 1 3,13 31-33,-11-33 40,0 0 0,-1 1 0,1-1 0,0 0 0,0 0 0,0 0 0,-1 0 0,1 0 0,0 0 0,0-1 0,-1 1 0,1-1 0,0 1 0,-1-1 0,1 0 0,0 1 0,-1-1 0,1 0 0,-1 0 0,1 0 0,-1 0 0,1-1 0,-1 1 1,0 0-1,0 0 0,0-1 0,0 1 0,0-1 0,1-1-7,6-8 30,0-1 0,0 0 0,-2 0 1,1-1-1,-2 1 0,0-1 0,0-1 1,-1 1-1,-1-1 0,0 0 0,-1 0 1,0 0-1,-2 0 0,1 0 0,-2 0 1,1 0-1,-2 0 0,0 0 0,-1 1 1,0-1-1,-1 1 0,-1-1 0,0 1 1,0 0-1,-6-7-30,8 14 9,4 6-9,-1 0 0,1 0 1,-1 0-1,0 0 0,1 0 0,-1 0 0,1 0 1,-1-1-1,1 1 0,-1 0 0,0 0 0,1 0 1,-1 0-1,0-1 0,1 1 0,-1 0 1,0 0-1,1-1 0,-1 1 0,0 0 0,1-1 1,-1 1-1,0 0 0,0-1 0,1 1 0,-1-1 1,0 1-1,0 0 0,0-1 0,0 1 0,0-1 1,1 1-1,-1 0 0,0-1 0,0 1 1,0-1-1,0 1 0,0-1 0,0 1 0,0 0 1,-1-1-1,1 1 0,0-1 0,0 1 0,0-1 1,0 1-1,0 0 0,-1-1 0,1 1 1,0 0-1,0-1 0,-1 1 0,1 0 0,0-1 1,0 1-1,-1 0 0,1-1 0,0 1 0,-1 0 1,1 0-1,-1-1 0,1 1 0,0 0 1,-1 0-1,1 0 0,-1 0 0,1 0 0,0-1 1,-1 1-1,0 0 0,101 35 780,-55-24-2886,15-2 589</inkml:trace>
  <inkml:trace contextRef="#ctx0" brushRef="#br0" timeOffset="28634.644">15227 131 10650,'6'47'4308,"8"27"-2440,-10-66-1856,-1 0-1,1 0 0,0-1 0,1 1 1,0-1-1,0 0 0,1-1 0,-1 1 1,1-1-1,1 0 0,-1-1 1,1 1-1,0-1 0,0-1 0,1 1 1,-1-1-1,1-1 0,0 1 1,0-1-1,0-1 0,1 1 0,-1-1 1,1-1-1,-1 0 0,1 0 1,-1 0-1,1-1 0,0-1 0,-1 1 1,1-1-1,-1-1 0,1 0 0,-1 0 1,0 0-1,8-4-11,-8 1 38,0 1 0,-1-1 0,1-1 1,-1 1-1,0-1 0,-1-1 0,1 1 0,-1-1 0,-1 0 0,1-1 1,-1 1-1,-1-1 0,1 0 0,-1 0 0,0 0 0,-1-1 0,0 1 1,-1-1-1,1 0 0,-2 0 0,1 0 0,-1 0 0,-1 0 0,1 0 1,-2-6-39,1 15 19,0 0 1,0 0 0,-1 0-1,1 0 1,0 0 0,0 0-1,0 0 1,-1 0 0,1 0 0,0 0-1,0 0 1,0 0 0,-1-1-1,1 1 1,0 0 0,0 0-1,0 0 1,0 0 0,-1 0 0,1 0-1,0 0 1,0-1 0,0 1-1,0 0 1,0 0 0,-1 0-1,1 0 1,0-1 0,0 1 0,0 0-1,0 0 1,0 0 0,0-1-20,-3 21 194,2-17-191,1 0 1,1-1 0,-1 1 0,0 0-1,1 0 1,-1-1 0,1 1-1,0-1 1,0 1 0,0 0-1,0-1 1,0 1 0,0-1-1,1 0 1,-1 0 0,1 1 0,0-1-1,0 0 1,0 0 0,0 0-1,0-1 1,0 1 0,0 0-1,0-1 1,1 0 0,-1 1-1,1-1 1,-1 0 0,1 0 0,-1 0-1,1-1 1,0 1 0,-1-1-1,1 1 1,0-1 0,0 0-1,-1 0 1,1 0 0,1 0-4,13-2-1,0-1 1,0-1 0,-1 0-1,0-1 1,0-1-1,0 0 1,0-1 0,-1-1-1,0 0 1,-1-2-1,0 1 1,0-1 0,-1-1-1,-1-1 1,0 0 0,0 0-1,-1-1 1,0-1-1,-2 1 1,1-2 0,-2 1-1,0-1 1,0-1-1,-1-2 1,5 118-334,-16-94-3,-8-17-441,9 8 558,-28-27-2854,-7-7-206</inkml:trace>
  <inkml:trace contextRef="#ctx0" brushRef="#br0" timeOffset="29415.308">11377 2943 8330,'46'-122'8011,"-46"123"-7991,0-1 0,0 0 0,-1 0 0,1 0 0,0 0-1,-1 0 1,1-1 0,0 1 0,0 0 0,-1 0 0,1 0 0,0 0 0,-1 0 0,1 0 0,0 0 0,0 0 0,-1-1 0,1 1 0,0 0 0,0 0 0,0 0 0,-1-1-1,1 1 1,0 0 0,0 0 0,0 0 0,0-1 0,-1 1 0,1 0 0,0 0 0,0-1 0,0 1 0,0 0 0,0-1 0,0 1 0,0 0 0,0 0 0,0-1 0,0 1-1,0 0 1,0 0 0,0-1 0,0 1 0,0 0 0,0-1 0,0 1 0,0 0 0,0 0 0,0-1 0,0 1 0,0 0 0,1 0 0,-1-1 0,0 1 0,0 0 0,0 0-1,0-1 1,1 1 0,-1 0 0,0 0 0,0 0-20,-16 19 249,-6 15-261,2 1-1,1 2 0,1 0 0,3 0 0,0 2 0,3 0 0,-6 34 13,13-57 10,0 0 1,2 0 0,0 1-1,1 0 1,1-1-1,0 1 1,1 0-1,1 0 1,1-1 0,0 1-1,1 0 1,1-1-1,1 0 1,0 0-1,3 5-10,-4-17 13,0 1-1,0-1 1,1 0-1,0 0 0,0-1 1,0 1-1,0-1 1,0 0-1,1 0 0,-1-1 1,1 0-1,0 0 1,0 0-1,0-1 0,0 0 1,0 0-1,0 0 1,0-1-1,0 0 0,0 0 1,0 0-1,0-1 0,0 0 1,0 0-1,0 0 1,0-1-1,0 0 0,0 0 1,-1-1-1,1 0 1,1-1-13,17-8 6,0-1 0,-2-1 1,1-1-1,-2-1 0,0-1 1,-1-1-1,0 0 1,-2-2-1,6-8-6,110-133-4276,-83 91 1046</inkml:trace>
  <inkml:trace contextRef="#ctx0" brushRef="#br0" timeOffset="29659.191">11162 3231 9714,'-15'2'2513,"13"-15"751,19-3-2864,21-16-136,10-8-184,30-11-8,1 1-56,13 1 81,-8 16-81,-1 4 576,-24 21-3889,-15 12 1457</inkml:trace>
  <inkml:trace contextRef="#ctx0" brushRef="#br0" timeOffset="30002.828">11083 3474 9234,'-23'15'2352,"17"-13"713,24-9-2713,25-14-96,18-14-184,30-27 48,10-6-64,13-19 32,-8 8 3361,2 8-6546,-32 26 3289</inkml:trace>
  <inkml:trace contextRef="#ctx0" brushRef="#br0" timeOffset="30477.976">12266 2755 8754,'-10'-2'2348,"8"2"-2197,1 0 0,-1 1 0,1-1 0,-1-1 0,1 1 0,-1 0 0,1 0-1,-1 0 1,1-1 0,-1 1 0,1-1 0,-1 1 0,1-1 0,0 0 0,-1 1 0,1-1-1,0 0 1,-1 0 0,1 0 0,0 0 0,0 0 0,0 0 0,0 0 0,0-1 0,0 1-1,0 0 1,1 0 0,-2-2-151,7-14 97,1 0-1,0 1 1,1-1 0,0 1-1,2 1 1,0-1-1,1 0-96,2-3 49,0 1 0,1 0-1,1 1 1,0 0 0,2 1-1,11-10-48,43-7 117,-67 32-118,-1 1 0,0 0 0,0-1 0,0 1 0,1 0 0,-1 1 0,0-1 0,0 0 0,0 0 0,0 1 0,1 0 0,-1-1 0,0 1 0,0 0 0,0 0 0,0 0 0,0 0 0,-1 0 0,1 0 0,0 1 0,0-1 0,-1 1 0,1-1 0,-1 1 0,1 0 0,-1-1 0,0 1 0,0 0 0,1 0 0,-1 0 0,0 1 1,2 9-5,0-1 1,-1 1-1,-1-1 0,0 1 1,0 0-1,-1 0 1,-1-1-1,0 1 0,-1 0 1,0-1-1,-1 5 5,-63 201 492,54-164-249,11-52-236,1 1-1,0-1 1,0 0 0,0 0-1,0 0 1,0 1 0,0-1 0,0 0-1,0 0 1,1 0 0,-1 0-1,0 0 1,1 1 0,-1-1-1,1 0 1,-1 0 0,1 0 0,-1 0-1,1 0 1,0 0 0,0 0-1,-1-1 1,1 1 0,0 0-1,0 0 1,0-1 0,0 1 0,0 0-1,0-1 1,0 1 0,0-1-1,0 1 1,0-1 0,0 1-1,1-1 1,-1 0 0,0 0 0,0 0-1,0 1 1,0-1 0,1 0-7,3-1 15,0 0 0,1 0 0,-1-1 1,0 1-1,0-1 0,0 0 1,0-1-1,-1 1 0,1-1 0,-1 0 1,1 0-1,-1 0-15,1-1 14,20-16 11,-1-1 0,-1-1 0,0-1 0,-2-1 0,-1-1 0,-1-1 0,-1-1 0,-1-1 0,11-27-25,29-95-98,-52 107 60,-5 42 35,-1 0-1,1 0 0,0 0 0,-1 0 0,1 1 0,-1-1 0,1 0 1,-1 0-1,1 0 0,-1 1 0,1-1 0,-1 0 0,0 1 0,1-1 0,-1 1 1,0-1-1,0 1 0,1-1 0,-1 1 0,0-1 0,0 1 0,0 0 1,0-1-1,0 1 0,0 0 0,1 0 0,-1 0 0,0 0 0,0 0 1,0 0-1,0 0 0,0 0 0,0 0 0,0 0 0,0 0 0,0 0 0,1 1 1,-1-1-1,0 0 0,0 1 0,0-1 0,0 1 0,1-1 0,-1 1 1,0-1-1,0 1 0,1-1 0,-1 1 0,0 0 0,1 0 0,-1-1 1,1 1-1,-1 0 0,1 0 0,-1-1 0,1 1 0,0 0 0,-1 0 4,-3 4-4,1-1 0,0 1 0,-1 0-1,1 0 1,1 0 0,-1 0 0,1 0 0,0 1-1,0-1 1,1 1 0,-1 0 0,1-1-1,1 1 1,-1 0 0,1 0 0,0-1-1,0 1 1,0 0 0,1 0 0,0-1 0,0 1-1,1 0 1,1 5 4,-1-10 4,-1 1 0,1 0 0,-1-1 0,1 1 1,0-1-1,0 0 0,-1 1 0,1-1 0,0 0 0,0 0 0,0 0 0,0 0 0,0-1 1,1 1-1,-1-1 0,0 1 0,0-1 0,0 0 0,1 1 0,-1-1 0,0 0 0,0-1 0,0 1 1,1 0-1,-1-1 0,0 1 0,0-1 0,0 1 0,0-1 0,0 0 0,2-1-4,56-42 198,-52 35-167,-1-1 0,0-1-1,-1 1 1,-1-1-1,1 0 1,-2-1-1,1 1 1,-2-1-1,1 0 1,-2 0 0,1-5-31,-5-28 205,-4 44-88,5 18-55,3-9-67,-1-1 0,1 0 1,0 0-1,1 0 1,0 0-1,0-1 1,0 1-1,1-1 1,-1 0-1,2 0 0,-1 0 1,1 0-1,0-1 1,0 0-1,0 0 1,1 0-1,0-1 0,0 1 1,0-1-1,0-1 1,0 1-1,1-1 1,0 0-1,0-1 0,0 0 1,4 1 4,-1-1 145,0-1-1,1 0 1,-1-1 0,0 0 0,0 0-1,1-1 1,-1-1 0,0 0 0,0 0-1,0-1 1,6-2-145,33-20-1910,-9-6 768</inkml:trace>
  <inkml:trace contextRef="#ctx0" brushRef="#br0" timeOffset="31057.053">13538 1893 9418,'-9'36'6566,"21"51"-6010,-12-86-492,1 3-54,-1 1 1,1-1 0,1 1-1,-1-1 1,1 0 0,-1 0-1,1 1 1,0-1 0,1-1-1,-1 1 1,1 0 0,-1 0-1,1-1 1,0 0 0,1 1-1,-1-1 1,0 0 0,1-1-1,0 1 1,0-1 0,0 1-1,0-1 1,0 0 0,0-1-1,0 1 1,1-1 0,-1 0-1,0 0 1,1 0 0,-1 0-1,1-1 1,-1 0 0,5 0-11,124-35 233,-131 35-230,0-2-9,0 0 1,0 1 0,0-1 0,1 1 0,-1 0 0,1-1 0,-1 1 0,1 1 0,-1-1 0,1 0 0,-1 0 0,1 1 0,0 0 0,-1-1 0,1 1 0,0 0 0,-1 0 0,1 1 0,0-1 0,-1 1-1,1-1 1,0 1 0,-1 0 0,1 0 0,-1 0 0,1 0 0,-1 0 0,0 0 0,1 1 0,-1-1 0,0 1 0,0 0 0,0 0 0,0-1 0,0 1 0,-1 0 0,1 1 0,1 0 5,-3 7 48,1 0 0,-2 0 0,1 0 0,-1 0 1,-1-1-1,0 1 0,0 0 0,-1-1 1,0 1-1,0-1 0,-1 0 0,-1 0 0,1 0 1,-2-1-1,1 0 0,-1 0 0,0 0 0,0-1 1,-1 1-1,-6 3-48,6-3 245,-1-2 0,-1 1 0,1-1 0,-1 0 0,0-1-1,0 0 1,-1 0 0,1-1 0,-10 3-245,15-6 10,0 0-1,0 0 0,0 0 0,0 0 1,0-1-1,0 0 0,0 0 1,-1 0-1,1 0 0,0 0 0,0-1 1,0 0-1,0 0 0,0 0 1,1 0-1,-1-1 0,0 0 0,0 1 1,1-1-1,-1 0 0,1-1 1,0 1-1,-1-1 0,1 1 0,0-1 1,-1-2-10,3 3 0,-1 1 1,1-1 0,-1 0 0,1 0-1,0 0 1,0 0 0,0-1 0,0 1-1,1 0 1,-1 0 0,0-1-1,1 1 1,0 0 0,-1-1 0,1 1-1,0 0 1,0-1 0,0 1 0,1 0-1,-1-1 1,1 1 0,-1 0 0,1 0-1,0-1 1,-1 1 0,2 0-1,12-24-2349,16-14 488</inkml:trace>
  <inkml:trace contextRef="#ctx0" brushRef="#br0" timeOffset="31788.347">14166 1963 11154,'11'-75'7177,"-8"68"-7178,-1 1 1,0-1-1,0 0 1,-1 0-1,0 1 1,0-1-1,-1 0 1,0 0-1,0 0 1,0 0-1,-1 0 1,0 0 0,0 0-1,-1 1 1,0-1-1,0 0 1,-1 1-1,0 0 1,0-1-1,-3-3 1,4 7-6,-1 1 0,1 0-1,-1-1 1,0 1 0,1 1-1,-1-1 1,0 0-1,0 1 1,0-1 0,0 1-1,-1 0 1,1 0 0,0 0-1,0 0 1,-1 1 0,1-1-1,-1 1 1,1 0 0,0 0-1,-1 0 1,1 1 0,0-1-1,-1 1 1,1-1 0,0 1-1,-1 0 1,1 1 0,0-1-1,0 0 1,0 1 0,0 0-1,0 0 1,1 0 0,-1 0-1,0 0 1,1 0 0,-3 3 6,-6 8-5,-1 1 1,1 0 0,1 0 0,1 1-1,0 0 1,1 1 0,0 0 0,2 0-1,0 1 1,0 0 0,2 0 0,0 0-1,1 0 1,1 1 0,0 0 0,1-1 4,0-10 7,0-1 1,1 0-1,0 0 0,0 1 1,0-1-1,1 0 1,-1 1-1,1-1 1,1 0-1,0 0 1,-1 0-1,2 0 1,-1 0-1,1 0 1,0-1-1,0 1 1,0-1-1,1 0 1,0 0-1,0 0 1,3 2-8,-2-3 15,1-1 1,-1 0-1,1 0 0,0 0 1,0-1-1,1 1 1,-1-2-1,0 1 0,1-1 1,-1 0-1,1 0 1,-1 0-1,1-1 0,-1 0 1,1-1-1,-1 1 0,1-1 1,-1 0-1,1-1 1,-1 0-1,0 0 0,4-2-15,2-1 25,-1-1 0,0 0 0,0 0 0,0-2 0,-1 1 0,0-1 0,0-1 0,-1 0 0,0 0 0,0 0 0,4-8-25,10-15 18,0-1-1,-3-1 0,0-1 1,-2-1-1,-2-1 0,-2 0 1,-1-1-1,4-21-17,-18 11-72,-9 54-8,3 8 68,0-1 0,0 1 1,2 0-1,0 0 0,0 0 0,1 1 0,1-1 1,0 1-1,1 0 0,1 0 0,1 0 0,0 0 1,1 7 11,-1-18 11,0 0 0,0 1 1,1-1-1,-1 0 0,1 1 0,0-1 1,1 0-1,-1 0 0,1 0 1,-1 0-1,1 0 0,0 0 1,1 0-1,-1-1 0,1 1 1,0-1-1,-1 0 0,1 0 1,1 0-1,-1 0 0,0 0 0,1-1 1,0 1-1,-1-1 0,2 1-11,5-3 24,0 1 0,0-1 0,0-1 0,0 0 0,0 0 0,0-1 0,0 0 0,0-1 0,0 0 0,-1 0 0,0-1 0,0-1 0,0 1 0,0-2-1,0 1 1,-1-1 0,0 0 0,-1-1 0,1 0 0,2-3-24,4-1 16,0-1 1,-1 0-1,-1-1 0,0-1 0,0 0 1,-2 0-1,0-1 0,0-1 1,-1 1-1,-1-2 0,-1 1 0,0-1 1,-1 0-1,-1 0 0,1-11-16,-5 27-4,-1 0 0,0 1 1,1-1-1,-1 0 0,0 0 0,0 1 0,1-1 0,-1 0 0,0 0 0,0 1 0,0-1 1,0 0-1,0 0 0,0 0 0,0 1 0,0-1 0,-1 0 0,1 0 0,0 1 1,0-1-1,-1 0 0,1 0 0,0 1 0,-1-1 0,1 0 0,-1 1 0,1-1 0,0 1 1,-1-1-1,0 0 0,1 1 0,-1-1 0,1 1 0,-1-1 0,0 1 0,1 0 1,-1-1-1,0 1 0,0 0 0,1-1 0,-1 1 0,0 0 0,0 0 0,1 0 0,-1-1 1,0 1-1,0 0 0,1 0 0,-1 0 0,0 0 0,0 1 0,0-1 0,1 0 1,-1 0-1,0 0 0,0 1 0,1-1 0,-1 0 0,0 1 0,1-1 0,-1 0 0,0 1 1,1-1-1,-1 1 0,0-1 0,1 1 0,-1-1 0,1 1 4,-6 8 3,1-1-1,0 1 0,0 0 1,1 1-1,0-1 0,1 1 1,0-1-1,0 1 1,1 0-1,1 0 0,0 0 1,0 1-1,0-1 0,2 4-2,-1-13 10,-1 0-1,1 0 0,0 0 0,0 1 0,0-1 0,0 0 0,0 0 0,1 0 0,-1 0 0,0 0 0,1 1 0,-1-1 0,0 0 1,1 0-1,-1 0 0,1 0 0,-1 0 0,1 0 0,0 0 0,0-1 0,-1 1 0,1 0 0,0 0 0,0 0 0,0-1 1,0 1-1,0 0 0,0-1 0,0 1 0,0-1 0,0 1 0,0-1 0,0 0 0,0 1 0,0-1 0,0 0 0,0 0 0,0 1 1,1-1-1,-1 0 0,0 0 0,0-1 0,0 1 0,0 0 0,0 0 0,1 0 0,-1-1 0,0 1 0,0-1-9,54-27 233,-42 18-197,0 0 1,-1-1-1,0-1 1,-1 0-1,0 0 1,-1-1-1,0 0 1,-1-1-1,0 0 1,-2-1-1,3-6-36,-11-7-45,-2 51-94,4-17 137,0 0-1,0 0 0,0 0 0,1 0 1,0 0-1,0 0 0,0-1 0,1 1 0,0-1 1,0 1-1,0-1 0,0 0 0,1 0 1,0-1-1,0 1 0,1-1 0,-1 0 1,1 0-1,0 0 0,0 0 0,0-1 0,0 0 1,1 0-1,-1-1 0,1 1 0,0-1 1,0 0-1,-1-1 0,1 0 0,0 1 1,1-2-1,-1 1 0,0-1 0,0 0 1,0 0-1,0-1 0,0 0 0,0 0 0,0 0 1,0-1-1,6-2 3,-3 1-193,1-2 0,-1 1 1,1-1-1,-1-1 0,-1 1 0,1-2 1,-1 1-1,0-1 0,4-5 193,0-10-3507,-12-8-220</inkml:trace>
  <inkml:trace contextRef="#ctx0" brushRef="#br0" timeOffset="32175.931">15239 1397 9330,'-10'10'5537,"12"-10"-2770,7-4-2785,8-2 76,0-1-1,-1 0 1,1-2 0,-2 0 0,1 0 0,-1-2 0,-1 0 0,0 0-1,0-2 1,-1 1 0,-1-2 0,0 0 0,0-2-58,10-36 71,-21 50-71,-1 1 0,0 0 0,1-1 0,-1 1 1,0-1-1,0 1 0,0 0 0,0-1 0,0 1 0,0-1 0,0 1 0,0 0 0,-1-1 0,1 1 0,-1-1 0,1 1 0,-1 0 0,1 0 0,-1-1 0,0 1 0,1 0 1,-1 0-1,0 0 0,0 0 0,0-1 0,0 2 0,0-1 0,0 0 0,0 0 0,0 0 0,-1 0 0,1 1 0,0-1 0,0 0 0,-1 1 0,1-1 0,-6 1-7,0 0 1,0 0-1,0 0 0,0 1 0,1 0 0,-1 0 1,0 1-1,0 0 0,1 0 0,-1 0 0,1 1 0,0 0 1,0 1-1,0-1 0,0 1 0,0 0 0,1 1 7,-6 1-8,2 1 0,-1 1 0,1 0 1,0 0-1,0 1 0,1 0 0,1 0 0,-1 1 0,2 0 0,-1 0 0,1 1 0,1-1 0,0 1 0,0 1 0,1-1 0,1 1 0,0-1 0,0 1 0,1 0 1,1 0-1,-1 8 8,3-16-1,-1 0 1,0 0 0,1 0 0,0 0 0,0 0 0,0 0 0,1 0 0,-1 0 0,1-1 0,0 1-1,0 0 1,0-1 0,0 0 0,1 1 0,0-1 0,-1 0 0,1 0 0,0-1 0,0 1-1,1-1 1,-1 1 0,0-1 0,1 0 0,-1 0 0,1 0 0,4 0 0,-1 1-110,0-2 1,0 1 0,1-1-1,-1 0 1,1-1-1,-1 1 1,1-2-1,-1 1 1,1-1-1,-1 0 1,0 0-1,1-1 1,-1 0 0,7-3 109,57-32-3065,0-12-204</inkml:trace>
  <inkml:trace contextRef="#ctx0" brushRef="#br0" timeOffset="32511.872">15890 869 11827,'-12'0'787,"1"1"0,0 0 1,-1 1-1,1 0 1,0 1-1,0 0 1,0 1-1,-1 1-787,-119 75 1513,108-63-1472,1 0 0,1 1 0,0 1 0,1 1 0,2 1 1,-8 11-42,24-31 5,0 1 1,0-1 0,1 1 0,-1 0 0,0 0 0,1 0 0,-1-1 0,1 1 0,0 1 0,0-1 0,0 0 0,0 0-1,0 0 1,0 1 0,1-1 0,-1 0 0,1 1 0,-1-1 0,1 0 0,0 1 0,0-1 0,0 1 0,0-1-1,0 0 1,1 1 0,-1-1 0,1 0 0,-1 1 0,1-1 0,0 0 0,0 0 0,0 1 0,0-1 0,1 0-1,-1 0 1,0 0 0,2 0-6,4 3-72,1-1 0,0 0 0,1 0 0,-1-1-1,0 0 1,1-1 0,0 1 0,0-2 0,-1 1 0,1-1-1,0-1 1,0 0 0,0 0 0,0 0 0,0-1 0,0-1 0,0 0-1,1 0 73,15-3-140,1-1 0,-1-1 0,0-2 0,-1 0-1,0-1 1,0-2 0,-1 0 0,-1-2 0,2-2 140,-40 44 1423,-12 11-929,-3-2 0,-1-2 0,-1-1 0,-5 2-494,24-30-270,23-23-1002,83-95-4729,-41 54 3067</inkml:trace>
  <inkml:trace contextRef="#ctx0" brushRef="#br0" timeOffset="32888.122">16204 738 5257,'16'-23'1262,"-5"8"-277,0 0 1,-1-1-1,-1-1 1,0 1-1,-1-1 1,-1-1 0,1-4-986,-8 22 45,0-1 0,1 1 0,-1-1 1,1 0-1,-1 1 0,0-1 0,1 0 1,-1 1-1,0-1 0,0 0 0,0 1 1,0-1-1,1 0 0,-1 0 0,0 1 1,0-1-1,0 0 0,0 0 0,-1 1 1,1-1-1,0 0 0,0 0 0,0 1 1,-1-1-1,1 0 0,0 1 0,0-1 1,-1 0-1,1 1 0,-1-1 1,1 1-1,-1-1 0,1 0 0,-1 1 1,1-1-1,-1 1 0,1 0 0,-1-1 1,0 1-1,1-1 0,-1 1 0,0 0 1,1-1-1,-1 1 0,0 0 0,1 0 1,-1 0-1,0 0 0,0-1-45,-37 15 795,11 6-637,1 1-1,1 0 0,1 2 1,1 1-1,1 1 0,1 1 1,-13 22-158,25-37 76,0 0 0,1 0 0,0 1 0,1 0 0,1 0 1,0 1-1,0 0 0,1 0 0,1 0 0,0 1 0,1-1 0,-1 7-76,5-17 10,1-1-1,-1 1 0,0 0 0,1-1 1,0 0-1,-1 1 0,1-1 0,0 0 1,0 0-1,1 0 0,-1 0 0,0 0 1,0 0-1,1-1 0,-1 1 0,1-1 1,0 0-1,-1 0 0,1 0 0,0 0 1,0 0-1,0 0 0,0-1 0,-1 1 1,1-1-1,0 0 0,0 0 0,0 0 1,0 0-1,0-1 0,0 1 1,0-1-1,0 0 0,0 0-9,36-6-56,-2-2 1,0-1-1,0-2 1,27-13 55,-7 3-106,-15 11-25,-40 31-85,-66 100 487,56-106-34,0 0 0,-1 0 0,0-1-1,-1 0 1,-1-1 0,0 0 0,0-1 0,-13 10-237,28-38-209,84-70-6126,-46 50 2310</inkml:trace>
  <inkml:trace contextRef="#ctx0" brushRef="#br0" timeOffset="33155.159">16574 665 7882,'-9'-35'7364,"8"35"-7273,0-1 0,0 1 0,0-1 0,-1 0 0,1 1 0,0 0 0,0-1 0,-1 1 0,1 0 0,0 0 0,0 0 0,-1-1 0,1 1 0,0 0 0,0 1 0,-1-1 0,1 0 0,0 0 0,0 1 0,-1-1 0,1 0 0,0 1 0,0-1 0,0 1 0,0 0 0,0-1 0,0 1 0,0 0 0,-1 0-91,-8 8 26,-1 1 0,1 0 0,1 1 0,0 0 0,1 0 0,0 1 1,0 0-1,2 0 0,-1 1 0,1 0 0,1 0 0,1 0 0,-1 5-26,1-8 7,2 1 0,-1-1 1,2 1-1,-1 0 0,1 0 0,1 0 1,0 0-1,1 0 0,1 10-7,-1-17 8,0 1 1,0-1-1,0 1 0,0-1 0,1 0 0,0 0 0,0 1 1,0-1-1,0 0 0,1 0 0,-1-1 0,1 1 0,0-1 1,0 1-1,1-1 0,-1 0 0,1 0 0,-1 0 0,1-1 1,0 1-1,0-1 0,0 0 0,0 0 0,2 0-8,-2-1-6,0 0-1,0 0 0,0-1 1,1 0-1,-1 0 0,0 0 1,0 0-1,0 0 1,1-1-1,-1 0 0,0 0 1,0 0-1,0-1 0,0 1 1,0-1-1,-1 0 0,1 0 1,0 0-1,-1 0 1,0-1-1,1 0 0,-1 1 1,0-1-1,0 0 0,0-1 1,-1 1-1,1 0 0,-1-2 7,2 0-310,-1 1 1,1-2-1,-2 1 0,1 0 0,0-1 0,-1 1 0,0-1 0,0 0 0,-1 0 0,0 0 0,0 0 0,0-2 310,-9-58-3066</inkml:trace>
  <inkml:trace contextRef="#ctx0" brushRef="#br0" timeOffset="53166.723">10708 4014 9058,'-3'-2'2640,"2"2"481,1 11-2505,1 4-440,2 14-200,-1 3 64,1 10-24,0 1 56,4 1-40,-1-11 32,5 1-64,-2-12 72,0-2-32,-1-6 24,-2-7-120,-5-5-216,1-8-2936,-7-6 791</inkml:trace>
  <inkml:trace contextRef="#ctx0" brushRef="#br0" timeOffset="53423.042">10605 4029 9474,'-3'-7'2393,"8"5"679,8 1-2696,15-1-248,3-1-88,16 0-56,17 4 56,1-7 24,-1 0-56,-2-1 72,-12-4-56,-19-9 96,-8-4-464,-10 1-2776,-4-4 799</inkml:trace>
  <inkml:trace contextRef="#ctx0" brushRef="#br0" timeOffset="53715.397">10731 4213 8898,'-11'3'2456,"10"-3"761,8-6-2545,18-12-184,10-4-128,16-8-208,7 0-80,10-2-56,-12 10 32,-3 4-376,-16 14 1881,-11 10-4842,-17 20 1889</inkml:trace>
  <inkml:trace contextRef="#ctx0" brushRef="#br0" timeOffset="53968.287">10752 4474 10698,'8'9'2249,"12"-8"999,11-7-3104,18-9-152,3-9 73,17-10-25,-2-3 80,0-6-417,-16 5-247,-2-3-2776,-17 2 447</inkml:trace>
  <inkml:trace contextRef="#ctx0" brushRef="#br0" timeOffset="54329.504">11251 4060 7426,'-38'64'5904,"11"47"-4775,26-108-1105,0 1 1,0-1-1,0 1 0,1-1 1,0 1-1,-1-1 0,1 1 1,1-1-1,-1 1 0,0-1 1,1 1-1,0-1 0,-1 0 0,1 1 1,1-1-1,-1 0 0,0 1 1,1-1-1,0 0 0,0 0 1,0 0-1,0-1 0,0 1 1,0 0-1,1-1 0,-1 1 0,1-1 1,0 0-1,0 0 0,0 0 1,0 0-1,0-1 0,0 1 1,0-1-1,2 1-24,1-2 33,1 0 0,-1 0 0,0-1 0,0 0 0,0 0 0,0 0 0,0-1 0,0 0 0,0 0 0,-1 0 0,1-1 0,-1 0 0,2-1-33,19-11 63,-2-2 0,0 0 0,-1-1 0,-1-2 0,0 0 0,-2-1 0,-1-1 0,0-1 0,-2-1 0,1-2-63,5-15-74,-29 60 126,0-1 0,1 1-1,1 0 1,1 0 0,0 0-1,2 0 1,0 4-52,8 48 567,-7-69-549,1-1 0,-1 0-1,1 1 1,-1-1 0,1 0 0,-1 1-1,1-1 1,0 0 0,0 1 0,0-1 0,0 0-1,0 0 1,0 0 0,0 0 0,0 0 0,0 0-1,0 0 1,1-1 0,-1 1 0,0 0 0,1 0-1,-1-1 1,0 1 0,1-1 0,-1 0 0,1 1-1,-1-1 1,1 0 0,-1 0 0,0 0 0,1 0-1,-1 0 1,1 0 0,-1 0 0,1 0 0,-1-1-1,1 1 1,-1 0 0,1-1 0,-1 1 0,0-1-1,1 0 1,-1 1 0,0-1 0,0 0 0,1 0-18,14-10 68,-1 0 1,0-1 0,-1-1-1,0 0 1,0-1 0,-2 0-1,0-1 1,0-1 0,-2 0-1,4-7-68,-5 10 14,0-1 1,-2-1-1,1 0 0,-2 0 0,0 0 0,-1 0 0,0-1 0,-1 0 1,-1 0-1,0-6-14,-4 8-48,-3 19-16,-3 22-16,6-24 76,0 0 0,0-1 0,1 1 0,0 0-1,-1 0 1,1-1 0,0 1 0,0 0 0,0 0 0,1-1 0,-1 1 0,1 0 0,0-1 0,-1 1 0,1-1 0,0 1 0,0 0 0,1-1 0,-1 0 0,1 1 0,-1-1 0,1 0 0,-1 0 0,1 0 0,0 0 0,0 0 0,0 0 0,1 0 0,-1-1 0,0 1 0,0-1-1,1 0 1,-1 0 0,1 1 0,-1-2 0,1 1 0,1 0 4,3-1-219,0-1 0,0 0 1,0-1-1,0 1 0,-1-2 0,1 1 0,0-1 0,-1 1 0,0-2 0,0 1 0,0-1 0,0 0 0,0 0 1,-1-1-1,1 1 0,-1-1 0,-1 0 0,1-1 0,-1 1 0,1-2 219,23-41-3189</inkml:trace>
  <inkml:trace contextRef="#ctx0" brushRef="#br0" timeOffset="54637.39">11965 3521 10258,'-21'13'5227,"6"33"-3420,13-31-1787,0 1 0,1-1-1,1 1 1,1-1 0,0 1 0,1-1 0,0 1 0,1-1 0,1 0 0,0 0 0,2 0 0,-1-1 0,2 1 0,0-1 0,6 8-20,2 2 16,2 0 1,1-1-1,0-1 1,2-1-1,1-1 0,0 0 1,2-2-1,0 0-16,46 33 204,-129-84 207,33 17-351,-17-11 75,1-2 0,0-1-1,-30-31-134,70 58 65,2 2-41,-1 1-1,1-1 1,0 0-1,0 1 1,0-1 0,0 0-1,0 0 1,0 0-1,0 0 1,0 0 0,0 0-1,1 0 1,-1 0-1,0 0 1,1-1 0,-1 1-1,0 0 1,1 0-1,0-1 1,-1 1 0,1 0-1,0 0 1,0-1-1,-1 1 1,1 0 0,0-1-1,0 1 1,1-1-1,-1 1 1,0 0 0,0-1-24,8-4 31,1 1 1,-1 1-1,1 0 1,0 0-1,0 0 1,0 1-1,0 1 1,0 0-1,10-2-31,-4 1-19,148-31-5432,-107 18 1666</inkml:trace>
  <inkml:trace contextRef="#ctx0" brushRef="#br0" timeOffset="55317.895">12300 3623 10986,'-77'45'6101,"-11"53"-5179,85-96-919,1 0 1,0 0-1,0 1 0,0-1 0,0 1 0,0-1 0,0 1 1,1 0-1,-1 0 0,1-1 0,0 1 0,0 0 0,0 0 1,0 1-1,0-1 0,1 0 0,-1 0 0,1 0 0,0 0 1,0 1-1,0-1 0,1 0 0,-1 0 0,1 0 0,-1 0 1,1 0-1,0 0 0,0 0 0,1 0 0,-1 0 0,0 0 1,1 0-1,0-1 0,0 1 0,0 0 0,0-1 0,0 0 1,0 0-1,1 1 0,1 0-3,5 1 9,0-1 1,0 0-1,1-1 0,-1 1 1,1-2-1,0 1 1,-1-1-1,1-1 1,0 0-1,0 0 0,0-1 1,-1 0-1,1-1 1,0 0-1,-1-1 0,0 0 1,1 0-1,-1-1 1,2-1-10,34-9-20,-41 14 10,-1-1 1,1 0 0,-1 1 0,0 0 0,1 0 0,-1 0-1,1 0 1,-1 1 0,1-1 0,-1 1 0,0 0 0,1 0-1,-1 0 1,0 1 0,0-1 0,0 1 0,0-1 0,0 1-1,0 0 1,0 0 0,-1 0 0,1 1 0,-1-1 0,1 1-1,-1-1 1,0 1 0,0 0 0,1 1 9,41 90-242,-40-81 244,0 0-1,-1 0 1,-1 0 0,0 1 0,0-1-1,-2 1 1,0 10-2,0-20 45,0 1 0,-1 0 0,1 0 0,-1 0 0,-1-1 0,1 1 0,-1 0 0,1-1 0,-1 1 0,-1-1 0,1 0 0,-1 1 0,1-1 0,-1 0 1,0-1-1,0 1 0,-1 0 0,1-1 0,-1 0 0,0 0 0,0 0 0,-3 2-45,5-4 36,0-1 1,1 1-1,-1 0 1,0-1-1,1 1 1,-1-1-1,0 0 1,0 0-1,0 1 1,1-1-1,-1 0 1,0 0-1,0-1 1,0 1-1,1 0 1,-1-1 0,0 1-1,0-1 1,1 1-1,-1-1 1,0 0-1,1 0 1,-1 0-1,1 0 1,-1 0-1,1 0 1,-1 0-1,1 0 1,0-1-1,0 1 1,-1 0-1,1-1 1,0 1-1,0-1 1,0 1-1,0-2-36,-28-64 425,24 50-423,2 0 1,0 0 0,1 0-1,0 0 1,2-1-1,0 1 1,0 0 0,2 0-1,0-1 1,2 1 0,-1 1-1,2-1 1,0 0-3,10-22-13,1 0 0,2 1 0,1 1 0,21-29 13,-5 6-6,-42 72-102,2-6 97,1 0 0,0 0 1,0 1-1,0-1 0,1 1 0,0 0 1,0 0-1,1 0 0,0 0 0,0 1 1,0-1-1,1 1 0,1-1 0,-1 1 1,1-1-1,0 1 0,1-1 0,0 4 11,-1-10 0,0-1 0,1 1 0,-1 0 0,0 0 0,0 0 0,1 0 0,-1 0 0,1 0 0,-1 0 0,1 0 0,-1 0 0,1-1 0,0 1 0,-1 0 0,1 0 0,0-1 0,0 1 0,-1 0 0,1-1 0,0 1 0,0-1 0,0 1 0,0-1 0,0 0-1,0 1 1,0-1 0,0 0 0,0 0 0,0 1 0,0-1 0,0 0 0,0 0 0,0 0 0,0 0 0,0 0 0,0 0 0,0-1 0,0 1 0,0 0 0,-1 0 0,1-1 0,0 1 0,0-1 0,0 1 0,0-1 0,0 1 0,0-1 0,-1 1 0,1-1 0,0 0 0,0 1 0,-1-1 0,1 0 0,0 0-1,-1 0 1,40-46 124,-28 28-99,-2 0 0,0-1 0,-1 0 0,-1-1 0,-1 0 0,-1 0 0,0 0 0,-2-1 0,0-7-25,-2 22 1,-1-1 1,-1 1-1,1-1 0,-1 1 1,-1-1-1,1 0 0,-1 1 1,-1-1-1,1 1 0,-1 0 1,-1-1-1,1 1 0,-1 0 1,0 0-1,-1 0 0,0 1 1,0-1-1,0 1 0,-2-1-1,5 6-3,0 0-1,-1 0 0,1 0 0,-1 0 1,1 1-1,-1-1 0,1 0 0,-1 1 0,1-1 1,-1 1-1,1 0 0,-1-1 0,1 1 1,-1 0-1,0 0 0,1 0 0,-1 0 1,0 0-1,1 1 0,-1-1 0,1 0 0,-1 1 1,1-1-1,-1 1 0,1-1 0,-1 1 1,1 0-1,-1 0 0,1 0 0,0 0 0,0 0 1,-1 0-1,1 0 0,0 0 0,0 0 1,0 0-1,0 1 0,0-1 0,0 0 1,0 1-1,1-1 0,-1 1 0,0-1 0,1 1 1,0-1-1,-1 1 0,1 0 0,0-1 1,-1 1-1,1-1 0,0 1 0,0 0 1,0-1-1,1 1 0,-1-1 0,0 1 0,0 0 1,1-1 3,-1 6-3,0 0 0,0-1 0,1 1 0,0 0 0,0-1 0,0 1-1,1-1 1,0 0 0,0 1 0,1-1 0,0 0 0,0 0 0,0 0 0,1-1 0,0 1 0,0-1 0,0 0 0,1 0 0,-1 0 0,1-1 0,1 0 0,-1 1 0,0-2 0,1 1 0,0-1 0,0 0 0,0 0 0,0 0 0,0-1 0,1 0 0,-1 0 0,1-1 0,-1 0 0,1 0 0,0-1 0,-1 1 0,5-1 3,-1-1 18,-8 0-18,0 1 0,0-1 0,1 1 0,-1-1 0,1 1 0,-1 0 0,0 0 0,1 0 0,-1 0 1,0 0-1,1 1 0,-1-1 0,0 1 0,1 0 0,-1-1 0,0 1 0,0 0 0,0 0 0,0 0 0,0 1 0,0-1 0,0 0 0,0 1 0,0 0 0,0-1 0,-1 1 1,1 0-1,-1 0 0,1 0 0,0 72-504,29-95-6106,-16 0 2548</inkml:trace>
  <inkml:trace contextRef="#ctx0" brushRef="#br0" timeOffset="55736.948">12901 3403 7610,'1'0'7312,"2"2"-3510,20 7-3425,-21-9-363,0 0-1,0 0 0,0-1 0,0 1 1,0-1-1,0 1 0,0-1 0,0 1 1,0-1-1,-1 0 0,1 0 0,0 0 0,0 0 1,-1 0-1,1-1 0,-1 1 0,1 0 1,-1-1-1,1 1 0,-1-1 0,0 0 0,0 1 1,0-1-1,0 0 0,0 0 0,0 1 1,0-1-1,-1 0 0,1 0 0,-1 0 1,1 0-1,-1 0 0,0 0 0,1 0 0,-1 0 1,0 0-1,-1 0 0,1-1-13,-1 2-6,-1 0-1,1 0 1,-1 0-1,1 0 1,-1 0-1,0 1 1,1-1-1,-1 0 1,1 1-1,-1 0 1,0-1-1,0 1 1,1 0-1,-1 0 1,0 0 0,0 0-1,1 0 1,-1 0-1,0 1 1,1-1-1,-1 0 1,0 1-1,1-1 1,-1 1-1,0 0 1,1 0-1,-1 0 1,1 0-1,-1 0 1,1 0-1,0 0 1,-1 0-1,1 0 1,0 0-1,0 1 1,0-1-1,0 1 1,0-1 0,0 1-1,0-1 1,0 1-1,1 0 7,-2 1 1,1 0 0,-1 0 0,1 0 0,0 0 0,0 0 0,1 0 0,-1 0 0,1 1 0,-1-1 0,1 0 0,0 0 0,0 1 0,0-1-1,1 0 1,-1 0 0,1 1 0,0-1 0,0 0 0,0 0 0,0 0 0,1 0 0,-1 0 0,1 0 0,-1-1 0,1 1 0,0 0 0,0-1 0,0 1 0,1-1 0,-1 0 0,1 0 0,-1 0 0,1 0 0,0 0-1,-1 0 1,1-1 0,0 1 0,0-1 0,0 0 0,0 0 0,1 0 0,-1 0-1,12-2 38,-1 0 1,1-1-1,-1-1 0,1 0 0,-1-1 1,0-1-1,0 0 0,-1-1 0,0 0 0,0-1 1,0 0-1,-1-1 0,0-1 0,0 0 1,7-8-39,-9 9 5,0 0 1,-1-1-1,1 0 1,-2-1-1,1 0 1,-2-1-1,1 0 1,-1 0 0,-1 0-1,0-1 1,0 0-1,0-4-5,4 75-150,-10-56 163,1 1 0,-1-1 1,1 0-1,0 1 1,0-1-1,0 0 0,0 0 1,1 0-1,-1 0 1,1 0-1,0 0 1,0 0-1,0-1 0,0 1 1,0-1-1,1 1 1,-1-1-1,1 0 0,-1 0 1,1 0-1,0 0 1,0-1-1,0 1 0,0-1 1,0 1-1,0-1 1,0 0-1,1 0 1,-1-1-1,0 1 0,1-1 1,-1 1-1,0-1 1,1 0-1,-1 0-13,74-20-715,-76 20 625,-1 0 0,1 0 0,-1 0 1,1 0-1,-1 0 0,1 0 0,-1-1 0,1 1 0,-1 0 0,1 0 0,-1 0 0,1-1 1,-1 1-1,1 0 0,-1-1 0,1 1 0,-1 0 0,1-1 0,-1 1 0,0 0 0,1-1 0,-1 1 1,0-1-1,1 1 0,-1-1 0,0 1 0,0-1 0,1 1 0,-1-1 0,0 1 0,0-1 0,0 1 1,0-1-1,0 0 0,1 1 0,-1-1 0,0 1 0,0-1 0,-1 1 0,1-1 0,0 1 0,0-1 1,0 1-1,0-1 0,0 0 0,-1 1 0,1-1 0,0 1 0,0-1 0,-1 1 0,1 0 0,0-1 1,-1 1-1,1-1 0,0 1 0,-1 0 0,1-1 0,-1 1 0,1-1 0,-1 1 0,1 0 90,-24-13-4322</inkml:trace>
  <inkml:trace contextRef="#ctx0" brushRef="#br0" timeOffset="56244.757">13929 3360 9210,'6'-1'7034,"18"-36"-5806,-24 37-1214,77-140 844,52-138-858,-115 240-1,-2-1 1,-2 0-1,-1 0 0,-2-5 1,-6 36-16,1 3 3,-1 1 0,0 0-1,0-1 1,-1 1 0,1-1-1,-1 1 1,0-1 0,-1 1-1,1 0 1,-1-1 0,1 1-1,-1-1 1,0 1 0,-1 0-1,-1-4 14,-9 13-113,6 10 84,1 1 0,0 0 0,1 0 0,1 0 0,1 0 0,0 1 0,1 8 29,0-17-15,-1 1 13,1 1 0,0-1-1,1 1 1,0-1 0,0 1-1,1 0 1,0-1 0,1 1-1,0-1 1,0 0 0,1 0-1,0 0 1,1 0 0,0 0-1,0 0 1,6 7 2,-7-13-141,1-1 1,0 1-1,0-1 0,0 0 0,1 0 0,-1 0 0,0 0 1,1-1-1,-1 0 0,1 0 0,0 0 0,-1 0 1,1-1-1,0 0 0,-1 0 0,1 0 0,0 0 1,-1-1-1,1 0 0,0 0 0,-1 0 0,1-1 0,-1 1 1,0-1-1,1 0 0,-1 0 0,0-1 0,0 1 1,2-2 140,32-27-3024</inkml:trace>
  <inkml:trace contextRef="#ctx0" brushRef="#br0" timeOffset="56592.759">14583 2415 12187,'-7'16'5624,"2"-8"-4498,-7 10-943,1 1-1,1 0 0,1 0 1,0 1-1,2 1 1,0 0-1,1-1 0,-2 21-182,7-39 3,1 1 0,0-1 0,0 1 0,0-1 0,0 0 0,0 1 0,1-1 0,-1 0 0,1 1 0,0-1 0,-1 0 0,1 0 0,0 0 0,0 1 0,1-1 0,-1 0 0,0 0 0,1-1 0,-1 1-1,1 0 1,-1 0 0,1-1 0,0 1 0,0-1 0,0 1 0,0-1 0,0 0 0,0 0 0,0 0 0,0 0 0,0 0 0,1 0 0,-1-1 0,1 1-3,82 3-363,-81-4 323,73-11-631,53 1-449,-128 10 1110,0 0-1,-1 0 1,1 0 0,0 0 0,0 0 0,0 0 0,-1 1 0,1-1 0,0 0 0,-1 1 0,1 0 0,0-1 0,-1 1 0,1 0 0,0 0 0,-1 0 0,0 0-1,1 0 1,-1 0 0,1 0 0,-1 0 0,0 0 0,0 1 0,0-1 0,0 1 0,0-1 0,0 1 0,0-1 0,0 1 0,0 0 0,-1-1 0,1 1 0,-1 0-1,1-1 1,-1 1 0,0 0 0,0 0 0,0-1 0,0 1 0,0 0 0,0 0 0,0-1 0,0 1 0,-1 1 10,-54 76 847,45-65-547,-2-1 0,0-1 0,0 0 1,-1 0-1,0-2 0,-8 5-300,16-12 6,1 0 0,-1 0-1,0-1 1,0 1 0,-1-1-1,1-1 1,0 1 0,-1-1-1,1 0 1,-1 0 0,1 0-1,-1-1 1,1 0-1,-1 0 1,0 0 0,1-1-1,-1 0 1,1 0 0,-1 0-1,1-1 1,-3-1-6,2 0-210,1 0 0,0 0 1,0 0-1,0-1 0,1 0 0,-1 0 1,1 0-1,0-1 0,0 1 0,0-1 0,0 0 1,1 0-1,0 0 0,0 0 0,1-1 0,-2-2 210,-24-60-3003</inkml:trace>
  <inkml:trace contextRef="#ctx0" brushRef="#br0" timeOffset="56873.759">14614 2357 10130,'25'-23'3457,"1"1"288,2 0-2569,6 0-896,-6 5-224,7 3-80,-6 2 120,7 5-672,-1-1-272,18 11-2945,-11-1 288</inkml:trace>
  <inkml:trace contextRef="#ctx0" brushRef="#br0" timeOffset="57412.462">15240 2116 10850,'-95'71'5897,"79"-58"-5782,1 1 0,0 0 0,1 1 0,1 1 0,0 0 0,1 1 0,1 0 0,1 1 0,0 0 0,2 1 0,0 0 0,-1 5-115,6-14 47,1 1 1,1-1-1,0 0 1,0 1-1,1-1 1,0 1-1,1-1 1,0 0-1,1 1 1,0-1-1,1 0 1,0 0-1,0 0 1,1-1-1,0 1 1,1-1-1,2 3-47,-4-6 15,0-1 0,0 0 1,1 0-1,0-1 0,0 1 0,0-1 0,0 0 0,1 0 0,0 0 0,0-1 1,0 0-1,0 0 0,0 0 0,0 0 0,1-1 0,0 0 0,-1 0 1,1 0-1,0-1 0,0 0 0,0 0 0,0 0 0,0-1 0,0 0 0,0 0 1,0-1-1,0 1 0,0-1 0,0-1 0,1 1-15,2-2 23,0-1 0,0 1 0,0-2 0,-1 1 0,1-1 0,-1 0 0,0-1-1,-1 0 1,1 0 0,-1-1 0,0 0 0,-1 0 0,0 0 0,0-1 0,0 0 0,-1 0 0,0-1 0,-1 1 0,0-1-1,0 0 1,-1 0 0,0 0 0,0-5-23,1 0 23,-2 0 0,1 1 0,-2-1 0,0 0 0,-1 0 0,0 0 0,-1 0 0,0 0 0,-2 0 0,1 0 0,-2 1 0,1-1 0,-2 1 0,0 0 0,-1 0 0,0 0-23,2 6 10,1 0-1,-1 0 1,-1 1-1,1 0 1,-1 0-1,0 0 1,0 1 0,-1-1-1,1 1 1,-1 1-1,0-1 1,-1 1-1,1 0 1,-1 0 0,0 1-1,0 0 1,0 0-1,0 0 1,0 1-1,-1 0 1,1 1 0,-1 0-1,-6-1-9,11 1-33,0 1 0,0-1 0,1 1 0,-1 0 0,0 0 0,0 0 0,1 0 0,-1 0 0,0 0 0,0 1 0,1 0 0,-1-1 0,0 1 0,1 0 0,-1 0 0,0 0 0,1 1 0,0-1 0,-1 1 0,1-1 0,0 1 0,0 0 0,0 0 0,0 0 0,0 0 0,0 0 0,0 0 0,1 0 0,-1 1 0,1-1 0,-1 1 0,1-1 0,0 1 0,0-1 0,0 1 0,1 0 0,-1-1-1,1 1 1,-1 0 0,1 0 0,0-1 0,0 1 0,0 0 0,0 0 0,1 1 33,34 44-5359,-9-28 1319</inkml:trace>
  <inkml:trace contextRef="#ctx0" brushRef="#br0" timeOffset="57413.462">15694 1858 13131,'-25'17'5650,"6"26"-4474,15-30-1193,-84 282 85,87-289-72,-2 0 5,1 0 0,1 0 0,-1 1 0,1-1 0,0 1 0,0-1 0,1 1 0,0-1 0,0 1 0,2 5-1,-1-11 5,0 1 1,0 0 0,1-1-1,-1 1 1,1-1 0,0 0 0,-1 1-1,1-1 1,0 0 0,0 0-1,-1 0 1,1 0 0,0 0 0,0-1-1,0 1 1,0-1 0,0 1 0,0-1-1,1 1 1,-1-1 0,0 0-1,0 0 1,0 0 0,0-1 0,0 1-1,0 0 1,0-1 0,1 1-6,15-5 16,-1 0 0,0-1 1,0-1-1,0-1 1,-1 0-1,0-1 1,-1-1-1,0 0 0,-1-1 1,1 0-1,-2-2 1,0 1-1,3-6-16,-9 12-186,34-46-1121,-39 9-4229,-11 25 2132</inkml:trace>
  <inkml:trace contextRef="#ctx0" brushRef="#br0" timeOffset="57874.338">15397 2251 8834,'-11'-2'3353,"8"-1"423,6 2-2255,5-4-657,11-8-264,10-4-328,17-12-160,5-7-16,14-7-24,-1 7-184,-2-7-920,-18 16 2544,-10 3-5425,-24 7 1737</inkml:trace>
  <inkml:trace contextRef="#ctx0" brushRef="#br0" timeOffset="57875.338">15447 2397 9266,'-3'0'3089,"15"-14"367,15-10-2399,8-8-769,15-8-216,3 1 0,12-5-272,-5 3-304,6-11-2969,-17 1 664</inkml:trace>
  <inkml:trace contextRef="#ctx0" brushRef="#br0" timeOffset="58208.485">16075 1700 9594,'0'-3'2809,"4"9"503,4 6-2672,9 14-271,-2 5-209,14 10-40,-7-1 64,7 9-64,-3-5 16,4 5-80,-5-11 40,0-2-32,-8-12-96,-5-10-664,-10-7 2392,-13-7-5257,-4-12 1905</inkml:trace>
  <inkml:trace contextRef="#ctx0" brushRef="#br0" timeOffset="58432.411">15981 2008 9650,'-14'-6'3153,"5"-4"560,15-1-2713,11-7-320,12-2-336,15-13-224,7-2-64,19-6-56,-2 4 16,10-2-880,-7 9 3688,3-2-6592,-15 6 2575</inkml:trace>
  <inkml:trace contextRef="#ctx0" brushRef="#br0" timeOffset="58717.248">16879 1177 9242,'-32'20'5421,"28"-15"-4962,-19 27-143,2 1 1,1 1-1,2 1 0,2 1 1,-12 34-317,19-48 100,-21 58 234,3 1 0,4 1 0,3 1 0,-7 77-334,10-47 211,17-114-227,0 1 0,0 0 0,0-1 0,0 1 0,0 0 1,-1-1-1,1 1 0,0 0 0,0 0 0,0-1 0,-1 1 1,1 0-1,0 0 0,-1-1 0,1 1 0,0 0 0,0 0 0,-1-1 1,1 1-1,0 0 0,-1 0 0,1 0 0,-1 0 0,1 0 1,0 0-1,-1 0 0,1-1 0,0 1 0,-1 0 0,1 0 1,0 0-1,-1 0 0,1 1 0,-1-1 0,1 0 0,0 0 1,-1 0-1,1 0 0,0 0 0,-1 0 0,1 0 0,0 1 0,-1-1 1,1 0-1,0 0 0,0 1 0,-1-1 0,1 0 0,0 0 1,0 1-1,-1-1 0,1 0 0,0 1 0,0-1 0,0 0 1,-1 1-1,1-1 0,0 0 0,0 1 0,0-1 0,0 0 1,0 1-1,0-1 0,0 0 0,0 1 16,-14-31-2998,-4-10-3</inkml:trace>
  <inkml:trace contextRef="#ctx0" brushRef="#br0" timeOffset="58909.411">16481 1479 11218,'20'4'2401,"18"8"1024,6 5-3217,17 10-232,-1-2 64,12 7-48,-13-2 168,9 0 1304,-16 1-4913,-17-6 2217</inkml:trace>
  <inkml:trace contextRef="#ctx0" brushRef="#br0" timeOffset="62063.5">16938 1107 8570,'-2'-7'293,"1"3"-27,1-1-1,-1 1 1,0-1-1,-1 1 0,1 0 1,-1 0-1,0-1 1,0 1-1,0 1 1,0-1-1,-1 0 1,0 0-1,1 1 1,-2 0-1,1-1 0,0 1 1,0 0-1,-1 1 1,0-1-1,1 0 1,-1 1-1,-3-1-265,-6 0 33,0 1 0,1 0 0,-1 1-1,0 1 1,0 0 0,0 1 0,0 0 0,0 1-1,0 0 1,0 1 0,1 0 0,-1 1 0,1 1-1,0 0 1,1 0 0,-1 2 0,1-1 0,0 1-1,0 1 1,-5 4-33,-11 12-5,1 0-1,1 2 1,1 0-1,1 2 1,1 0-1,2 2 1,1 0-1,1 1 1,-1 6 5,-8 13 31,2 1 0,2 1 0,2 1 0,3 1 0,0 7-31,12-35 12,2 0 0,0 0 0,2 0 1,1 0-1,0 1 0,3-1 0,0 0 0,1 0 1,3 8-13,-3-20 12,0-1 0,1 1 0,1-1 0,0 0 0,1 0 0,0 0 0,1-1 0,1 0 0,-1 0 0,2-1 0,0 0 0,0 0 0,1-1 0,0 0 0,1-1 0,0 0 0,0-1 0,3 1-12,-3-4 20,0 0 1,0 0-1,1-1 0,0 0 0,0-1 0,0 0 0,0-1 0,0-1 0,0 0 0,1 0 1,-1-1-1,1-1 0,-1 0 0,0-1 0,0 0 0,0-1 0,0 0 0,0-1 0,0 0 1,-1-1-1,0 0 0,0-1 0,0 0 0,-1-1 0,0 0 0,7-6-20,7-11 147,-2-1 1,0 0-1,-2-2 0,-1 0 0,-1-1 1,-2-1-1,12-28-147,1-4 254,-2-1 0,-3-2 0,-4 0 1,-1-2-1,-4 0 0,-3 0 0,-2-1 0,-4-1 0,-2 0 0,-4 1 0,-4-30-254,3 82 22,0 0 0,-2 0-1,1 0 1,-2 1-1,0-1 1,-1 1 0,0 0-1,-1 0 1,-1 1-1,-4-8-21,9 19-1,0-1-1,1 1 1,-1 0-1,0 0 1,0 1-1,0-1 0,-1 0 1,1 1-1,0-1 1,-1 1-1,1 0 1,-1-1-1,1 1 0,-1 1 1,1-1-1,-1 0 1,0 1-1,1-1 1,-1 1-1,0 0 0,0-1 1,1 2-1,-1-1 1,0 0-1,1 0 1,-1 1-1,0-1 0,1 1 1,-2 0 1,-71 45-80,33-3-1033,2 1 1,2 2-1,2 1 1,-24 44 1112,-17 28-3210</inkml:trace>
  <inkml:trace contextRef="#ctx0" brushRef="#br0" timeOffset="127744.439">89 2809 9626,'12'37'2409,"-9"10"839,2 17-2552,5-1-328,-2 7 169,-2-14-185,6 8 56,3-11-184,0-4 32,2-15-168,1-3 64,-12-18-112,0-11 88,-9-13-368,-9-19 3137,-3-8-6626,-21-21 2937</inkml:trace>
  <inkml:trace contextRef="#ctx0" brushRef="#br0" timeOffset="127745.439">1 2818 11731,'15'-12'2984,"20"-4"969,6-3-3393,21-6-160,2-3-248,10-2 48,-10 3-136,4-2 32,-15 8-112,-7 4 96,-20 11-96,-14 6-1080,-21 13-2961,-19 4 576</inkml:trace>
  <inkml:trace contextRef="#ctx0" brushRef="#br0" timeOffset="128185.387">142 3025 11787,'2'-2'2704,"8"-5"1049,10-2-3505,15-14-56,12-6-144,10-9 64,-2 0-72,9 5 80,-17 16-144,-9 3-888,-20 23-2905,-18 19 608</inkml:trace>
  <inkml:trace contextRef="#ctx0" brushRef="#br0" timeOffset="128186.387">174 3403 9050,'-3'21'2873,"7"-14"423,15-7-2192,12-9-927,16-10 15,5-15-112,13-13 48,-7-4-352,1-15 1816,-16 10-4985,-12 0 1977</inkml:trace>
  <inkml:trace contextRef="#ctx0" brushRef="#br0" timeOffset="128443.696">568 3011 8258,'-31'84'5493,"27"-71"-5120,1 1 1,0-1-1,0 1 0,2 0 1,0 0-1,0 0 1,1 0-1,1 6-373,-1-18 31,0 0 0,0 0-1,1 1 1,-1-1 0,0 0 0,1 0-1,0 0 1,-1 0 0,1 0 0,0 0-1,0 0 1,0 0 0,0-1 0,0 1-1,0 0 1,1-1 0,-1 1 0,1 0-1,-1-1 1,1 1 0,-1-1 0,1 0-1,0 0 1,0 0 0,0 0 0,-1 0-1,1 0 1,0 0 0,0 0 0,0-1-1,0 1 1,1-1 0,-1 0 0,0 1-1,1-1-30,4-1 23,1 0 0,-1 0-1,1 0 1,-1-1 0,1 0-1,-1-1 1,0 0-1,0 0 1,0 0 0,0-1-1,-1 0 1,1 0-1,-1-1 1,2-1-23,9-6 33,113-92 132,-128 102-165,0 0 0,0 0 0,0 0 0,0 0 0,0 0-1,1 0 1,-1 1 0,1-1 0,-1 1 0,1-1-1,0 1 1,-1 0 0,1 0 0,0 0-1,0 0 1,0 1 0,0-1 0,0 1 0,-1 0-1,1 0 1,0 0 0,0 0 0,0 0 0,0 1-1,0-1 1,0 1 0,1 0 0,55 72 367,-43-49-136,36 36 773,-51-60-990,0 0 0,0 1-1,-1-1 1,1 1 0,0-1 0,0 0 0,0 0 0,0 0 0,0 1 0,0-1 0,0 0 0,0 0 0,-1 0 0,1 0 0,0-1 0,0 1 0,0 0 0,0 0 0,0 0 0,0-1 0,0 1 0,-1 0 0,1-1 0,0 1 0,0-1 0,0 1 0,-1-1 0,1 0 0,0 1 0,-1-1 0,1 0 0,0 1-1,-1-1 1,1 0 0,-1 1 0,1-1 0,-1 0 0,1 0 0,-1 0 0,0 0 0,0 0 0,1 1 0,-1-2-14,10-41 253,-10 34-232,-1 0 1,-1 0-1,1 0 1,-1 0-1,-1 0 0,0 0 1,0 1-1,-1-1 1,0 1-1,0 0 0,-1 0 1,0 0-1,0 1 1,-1-1-1,0 1 0,0 1 1,0-1-1,-1 1 1,0 0-1,-1 1 0,1-1 1,-1 1-1,0 1 1,-6-3-22,-100-53 113,104 51-326,32 12-336,171 26-6701,-135-23 4018</inkml:trace>
  <inkml:trace contextRef="#ctx0" brushRef="#br0" timeOffset="128709.023">1345 2906 9986,'-39'-20'7116,"0"32"-5073,-20 55-1422,55-60-567,0 0 1,1 0 0,0 0 0,0 0 0,0 0 0,1 1-1,0 0 1,1-1 0,-1 1 0,1 0 0,1 0 0,0-1 0,0 1-1,0 0 1,1 0 0,0 0 0,1-1 0,-1 1 0,2-1-1,-1 1 1,1-1 0,0 0 0,0 0 0,1 0 0,0 0 0,0 0-1,1-1 1,0 0 0,0 0 0,0 0 0,1-1 0,3 3-55,-5-5 11,1 1 1,0-1-1,0 0 1,0 0 0,0-1-1,0 1 1,1-1 0,-1 0-1,1-1 1,-1 1 0,1-1-1,0 0 1,0-1-1,-1 1 1,1-1 0,0 0-1,0-1 1,0 1 0,-1-1-1,1 0 1,0-1-1,-1 1 1,1-1 0,-1 0-1,1-1 1,-1 1 0,0-1-1,0 0 1,0 0 0,-1-1-1,1 0 1,-1 1-1,0-1 1,1-1 0,-2 1-1,1-1 1,-1 1 0,1-1-1,-1 0 1,-1 0-1,1 0 1,-1-1 0,2-4-12,-2 4 9,-1-1 1,1 1 0,-1-1 0,0 0-1,-1 0 1,0 1 0,0-1 0,-1 0-1,1 0 1,-1 1 0,-1-1 0,1 0-1,-1 1 1,0 0 0,-1-1 0,0 1-1,0 0 1,0 0 0,0 0 0,-1 1-1,0-1 1,0 1 0,-2-1-10,0 0-77,-1 0 1,0 1-1,0 0 1,-1 0-1,1 1 1,-1 0-1,0 1 0,0-1 1,0 1-1,-1 1 1,1 0-1,-1 0 1,1 0-1,-1 1 1,0 1-1,1-1 1,-1 1-1,-6 1 77,-8 11-3645,11 5 18</inkml:trace>
  <inkml:trace contextRef="#ctx0" brushRef="#br0" timeOffset="129421.251">1904 2679 11042,'-12'59'7253,"12"-43"-7191,1 0 1,1 0-1,0 1 1,1-1-1,1-1 1,0 1-1,6 13-62,-8-23 17,0 0-1,0 0 1,1 0 0,0 0-1,0-1 1,0 1 0,0-1-1,1 1 1,0-1-1,0 0 1,1-1 0,-1 1-1,1-1 1,0 0 0,0 0-1,1 0 1,-1-1 0,1 1-1,-1-2 1,1 1 0,0 0-1,0-1 1,1 0 0,-1-1-1,0 1 1,0-1 0,1-1-1,-1 1 1,1-1-1,-1 0 1,1 0 0,-1-1-1,4 0-16,8-5 40,-1-1-1,0-1 1,0 0-1,0-1 0,-1-1 1,0-1-1,13-11-39,-8 7 18,1 2-22,-22 13 2,0-1 0,1 1 1,-1 0-1,0 0 0,1 0 1,-1 0-1,0 0 0,1 0 0,-1 1 1,0-1-1,1 0 0,-1 0 1,0 0-1,0 0 0,1 0 0,-1 0 1,0 0-1,1 1 0,-1-1 1,0 0-1,0 0 0,1 0 0,-1 1 1,0-1-1,0 0 0,1 0 0,-1 1 1,0-1-1,0 0 0,0 1 1,0-1-1,0 0 0,1 1 0,-1-1 1,0 0-1,0 1 0,0-1 1,0 0-1,0 0 0,0 1 0,0-1 1,0 0-1,0 1 0,0-1 1,0 0-1,0 1 0,0-1 0,0 0 1,-1 1-1,1-1 0,0 0 1,0 1-1,0-1 0,0 0 0,0 0 1,-1 1-1,1-1 0,0 0 1,0 0-1,-1 1 0,1-1 0,0 0 1,0 0-1,-1 1 0,1-1 2,-1 2-12,-10 28 40,-1 0 0,-2-1 0,-1 0-1,-8 10-27,19-32 41,-4 8 195,-1 0 0,0 0 0,-1-1 0,-1 0 0,0-1 0,-1 0 0,0-1 0,-1 0 0,-7 4-236,16-14 38,0 0 0,0 0 0,0 0-1,0-1 1,0 0 0,0 1 0,-1-2 0,1 1-1,0 0 1,-1-1 0,1 0 0,-1 0 0,1 0-1,0 0 1,-1-1 0,1 0 0,0 0-1,-1 0 1,1 0 0,0-1 0,0 0 0,0 0-1,0 0 1,0 0 0,-2-2-38,-2-1-265,1 0 0,0-1 1,0 0-1,0 0 0,1-1 0,0 0 0,0 0 0,1 0 1,0-1-1,0 1 0,-3-8 265,-6-28-4068,8 2-337</inkml:trace>
  <inkml:trace contextRef="#ctx0" brushRef="#br0" timeOffset="130089.063">2424 2896 8730,'37'-48'6378,"-5"-4"-3475,-26 42-2850,-1 0 0,0-1 1,-1 1-1,0-1 0,0 0 1,-1 0-1,-1 0 0,0-1 1,0 1-1,-1-1 0,-1 1 1,0-1-1,-1 1 0,-1-9-53,2 17 1,-1-1-1,-1 0 1,1 1-1,0-1 1,-1 1-1,0 0 1,0-1-1,0 1 1,0 0-1,0 0 0,0 0 1,-1 0-1,0 1 1,1-1-1,-1 1 1,0-1-1,0 1 1,-1 0-1,1 0 1,0 1-1,-1-1 1,1 1-1,-1-1 1,1 1-1,-1 0 1,0 1-1,1-1 0,-1 0 1,0 1-1,0 0 1,1 0-1,-1 0 1,0 0-1,0 1 1,1 0-1,-1-1 1,-1 2-1,-10 4 37,1 0 0,-1 1 0,2 1 0,-1 0 0,1 1 0,0 0 0,1 1 0,0 1 0,1 0 0,0 0 0,1 1 0,0 1 0,1-1 0,0 2 0,1-1 0,1 1 0,0 0 0,0 1 0,1 2-38,2-11 27,1 0-1,0 1 0,1-1 1,-1 1-1,1 0 0,0 0 0,1 0 1,0 0-1,0 0 0,0 0 0,1 0 1,0 0-1,0 0 0,1 0 0,0 0 1,0 0-1,1 0 0,0 0 0,0 0 1,0-1-1,1 1 0,0-1 0,0 0 1,1 0-1,0 0 0,0 0 0,0 0 1,1-1-1,0 0 0,0 0 0,0 0 1,0 0-1,2 0-25,1-2 14,0 0 0,0 0-1,0-1 1,0 0 0,0-1 0,0 0 0,0 0 0,1-1-1,-1 0 1,0 0 0,1-1 0,-1 0 0,0 0-1,0-1 1,0 0 0,0 0 0,5-3-14,8-4 33,0 0 0,0-2 1,-1 0-1,-1-1 0,15-12-33,-15 8 17,-1-1 1,0-1-1,-1 0 0,-1-2 0,-1 0 0,-1 0 0,0-1 0,-2-1 0,0-1 0,-2 1 0,0-1 0,-2-1 0,-1 0 0,5-22-17,-8 28-2,-7 33-7,-5 19-1,4-13 50,0 1 1,1-1 0,1 1-1,2 0 1,0 0-1,1 0 1,1 1-41,-2-21 8,0 0 0,1-1 1,-1 1-1,1 0 0,0 0 1,-1 0-1,1 0 0,0-1 0,0 1 1,0 0-1,0 0 0,0-1 1,1 1-1,-1-1 0,0 0 1,1 1-1,-1-1 0,1 0 0,-1 0 1,1 1-1,0-1 0,0-1 1,-1 1-1,1 0 0,0 0 0,0-1 1,0 1-1,0-1 0,0 1 1,0-1-1,0 0 0,0 0 0,0 0 1,0 0-1,0 0 0,0 0 1,1-1-9,73-25 156,-60 16-140,0 0 0,0-1 0,-1-1 1,0-1-1,-1 0 0,-1 0 1,0-2-1,-1 1 0,-1-2 0,0 1 1,-1-2-1,0 1 0,-1-1 0,-2-1 1,1-1-17,-5 6-59,-12 31 18,2-4 36,1 0 0,1 1 0,1 0 0,0-1-1,1 2 1,0-1 0,1 0 0,1 0 0,0 11 5,1-25 3,0-1 0,0 1 0,0 0 0,0-1 0,0 1 0,0-1 0,1 1 0,-1-1 0,0 1 1,0-1-1,0 1 0,0-1 0,1 1 0,-1-1 0,0 1 0,1-1 0,-1 1 0,0-1 0,1 1 0,-1-1 0,0 0 0,1 1 0,-1-1 0,1 0 0,-1 1 0,1-1 0,-1 0 0,1 1 0,-1-1 0,1 0 0,-1 0 0,1 0 0,-1 0 0,1 1 0,-1-1 0,1 0 0,-1 0 0,1 0 0,0 0 0,-1 0 0,1 0 0,-1 0 0,1-1 0,-1 1 0,1 0 0,-1 0 0,1 0 0,-1 0 0,1-1 0,-1 1 0,1 0 0,-1-1 0,1 1 0,-1 0 0,1-1 0,-1 1 0,0 0 0,1-1-3,30-26 102,-31 27-101,18-22 39,0 0 0,-2-1 0,0 0 1,-2-2-1,-1 1 0,6-18-40,-17 38-3,-2 4 2,0-1-1,0 0 0,-1 1 1,1-1-1,0 0 0,0 1 1,0-1-1,0 0 0,0 1 1,0-1-1,1 0 0,-1 1 1,0-1-1,0 0 1,0 1-1,0-1 0,1 1 1,-1-1-1,0 0 0,1 1 1,-1-1-1,1 1 0,-1-1 1,0 1-1,1-1 0,-1 1 1,1-1-1,-1 1 0,1 0 1,-1-1-1,1 1 0,0 0 1,-1-1-1,1 1 0,-1 0 1,1 0-1,0-1 1,-1 1-1,1 0 0,0 0 1,-1 0-1,1 0 0,0 0 1,-1 0-1,1 0 0,0 0 1,-1 0-1,1 0 0,0 0 1,-1 1-1,1-1 0,0 0 1,-1 0-1,1 1 0,-1-1 1,1 0-1,0 1 0,-1-1 2,22 69-119,-21-60 115,1-1 1,0 1-1,1-1 1,0 1 0,0-1-1,1 0 1,0 0-1,0 0 1,1 0-1,-1-1 1,2 1 3,-4-7-24,-1 0 0,1 1 0,-1-1 0,1 0 0,0 0 0,-1 0 0,1 0 0,0 0 0,0 0 0,0-1 0,0 1 0,0-1 0,0 1 0,0-1 0,0 0 0,0 0 0,0 1 0,0-2 0,0 1 0,0 0 0,0 0 0,0 0 0,0-1 0,0 1 0,0-1 0,-1 0 0,1 0 0,0 1 0,0-1 0,0 0 0,-1-1 0,1 1 0,-1 0 0,1 0 0,-1-1 0,1 1 0,-1-1 0,0 1 0,1-1 0,-1 1 0,0-2 24,38-56-6320,-15 21 1716</inkml:trace>
  <inkml:trace contextRef="#ctx0" brushRef="#br0" timeOffset="130402.228">3454 2380 10506,'-36'55'8715,"36"-53"-8661,-1 0 0,1-1-1,0 1 1,0 0 0,0 0 0,0-1-1,0 1 1,0 0 0,0 0 0,1-1-1,-1 1 1,1 0 0,-1-1 0,1 1-1,-1 0 1,1-1 0,0 1 0,0-1-1,0 1 1,0-1 0,0 1 0,0-1-1,0 0 1,1 1-54,1-1 13,-1 0-1,1 0 1,0-1 0,0 1 0,0-1-1,0 1 1,-1-1 0,1 0-1,0 0 1,0-1 0,0 1-1,0 0 1,0-1 0,-1 0 0,1 1-1,0-1 1,0 0 0,-1-1-1,1 1 1,-1 0 0,1-1-1,-1 1 1,1-1 0,-1 0-1,0 0 1,0 0 0,0 0 0,0 0-1,0 0 1,0-2-13,6-2 34,5-4-2,0-1 0,-1 0-1,-1 0 1,0-1 0,0-1 0,-1 0 0,-1 0 0,0-1 0,3-7-32,-11 21-2,-1-1 0,1 0 1,0 0-1,-1 0 0,1 0 1,-1 0-1,0 0 1,1 0-1,-1 0 0,0 0 1,1 0-1,-1 0 1,0 0-1,0 0 0,0 0 1,0 0-1,0 0 0,0 0 1,0 0-1,0 0 1,-1 0-1,1 0 0,0 0 1,0 0-1,-1 0 0,1 0 1,-1 0-1,1 0 1,-1 1-1,1-1 0,-1 0 1,0 0-1,1 0 1,-1 1-1,0-1 0,0 0 1,0 1-1,1-1 0,-1 0 1,0 1-1,0-1 1,0 1-1,0 0 0,0-1 1,0 1-1,0 0 1,0-1 0,-49 9-92,39-1 84,0 0-1,1 1 1,0 0-1,0 1 0,1 0 1,0 0-1,0 1 1,1 0-1,0 1 1,1 0-1,0 0 1,1 1-1,0-1 1,1 1-1,0 1 0,1-1 1,0 1-1,1-1 1,0 4 9,2-13-4,0 1 0,0 0-1,0-1 1,1 1 0,0 0 0,-1 0 0,1 0 0,0-1 0,1 1 0,-1 0 0,1 0 0,0 0 0,0-1-1,0 1 1,0 0 0,0-1 0,1 1 0,0-1 0,0 0 0,0 1 0,0-1 0,0 0 0,0 0-1,1 0 1,0 0 0,-1-1 0,1 1 0,0-1 0,0 0 0,1 0 0,-1 0 0,0 0 0,1 0-1,-1-1 1,1 1 0,0-1 0,-1 0 0,1 0 0,0-1 0,0 1 0,2 0 4,8-4-482,-1-1 0,0 0 0,0 0 1,-1-1-1,1-1 0,-1 0 0,0 0 1,-1-2-1,0 1 0,0-1 0,0-1 1,5-6 481,34-33-3991</inkml:trace>
  <inkml:trace contextRef="#ctx0" brushRef="#br0" timeOffset="130714.391">3956 2099 10346,'-87'36'7391,"-27"50"-5094,108-81-2233,-8 6 22,-15 13 104,1 1 0,1 2 0,-24 29-190,50-55 5,-1 0 1,1 1 0,-1-1-1,1 0 1,-1 1 0,1 0-1,0-1 1,0 1-1,0 0 1,0 0 0,0 0-1,0-1 1,0 1 0,0 0-1,1 0 1,-1 0 0,1 0-1,0 1 1,-1-1-1,1 0 1,0 0 0,0 0-1,0 0 1,1 0 0,-1 0-1,0 0 1,1 0 0,0 0-1,-1 0 1,1 0-1,1 2-5,3-3-127,1 1-1,0-1 0,0 0 0,0 0 0,0 0 0,0-1 0,0 0 0,0 0 0,0-1 0,0 0 0,0 0 0,0 0 0,0-1 0,0 1 0,-1-1 128,2 0-173,307-96-4668,-314 98 4886,0 1-1,0-1 1,-1 1-1,1 0 1,0-1-1,0 1 1,0-1-1,-1 1 1,1-1-1,0 1 1,0 0 0,0-1-1,0 1 1,0 0-1,0-1 1,0 1-1,0-1 1,1 1-1,-1-1 1,0 1 0,0 0-1,0-1 1,1 1-1,-1-1 1,0 1-1,1-1 1,-1 1-1,0-1 1,1 1-1,-1-1 1,0 1 0,1-1-1,-1 0 1,1 1-1,-1-1 1,1 0-1,-1 1 1,1-1-1,0 0 1,-1 0 0,1 1-1,-1-1 1,1 0-1,-1 0 1,1 0-1,0 0 1,-1 0-1,1 0 1,-1 0-1,1 0 1,0 0 0,-1 0-1,1 0 1,-1 0-1,1 0 1,0 0-1,-1-1 1,1 1-1,-1 0 1,1 0 0,-1-1-1,1 1 1,-1 0-1,1-1 1,-1 1-1,1-1 1,-1 1-45,0 4 200,-1 5 28,-1-1 0,1 1 0,-1 0 0,-1 0 0,0-1 0,0 0 0,0 1 1,-1-1-1,0 0 0,-1-1 0,0 1 0,0-1 0,-1 0 0,0 0 0,0-1 1,0 1-1,-1-1 0,0-1 0,0 1 0,-5 2-228,-6-6-942,-16-24-6851,20-4 2276</inkml:trace>
  <inkml:trace contextRef="#ctx0" brushRef="#br0" timeOffset="131044.034">4230 2005 11090,'-22'-17'6567,"-7"19"-4210,-28 28-2702,43-22 752,-1 0-380,1 1 0,1 0 0,-1 1 0,2 1 0,-1 0 0,-8 10-27,19-18 4,-1 0 0,1 0 0,0 0 0,0 1 0,1-1 0,-1 0 0,1 1 0,-1-1 0,1 1 0,0 0 0,0-1 0,1 1 0,-1 0 0,1-1 0,0 1 0,0 0 0,0 0 0,0-1 0,1 1 0,-1 0 0,1 0 0,0-1 0,0 1 0,1-1 0,-1 1 0,1-1 0,-1 1 0,1-1 0,0 0 0,0 0 0,1 0 0,-1 0 0,1 0 0,-1 0 0,1-1 0,0 1 0,0-1 0,0 0 0,0 0 0,4 2-4,7 2-2,1 0 1,-1-1 0,1-1 0,0 0 0,1-1-1,-1-1 1,1 0 0,-1-1 0,15-1 1,32 4-20,-61-4 17,0 0 1,1-1-1,-1 1 0,0 0 1,1 0-1,-1 0 1,0 0-1,1 0 0,-1 0 1,0 0-1,1 0 0,-1 1 1,0-1-1,1 1 0,-1-1 1,0 1-1,0-1 0,1 1 1,-1 0-1,0-1 0,0 1 1,0 0-1,0 0 1,0 0-1,0 0 0,0 0 1,0 0-1,0 0 0,-1 0 1,1 0-1,0 0 0,-1 1 1,1-1-1,-1 0 0,1 0 1,-1 1-1,1-1 1,-1 0-1,0 1 0,0-1 1,0 0-1,0 1 0,0-1 1,0 0-1,0 1 0,0-1 1,0 1-1,-1-1 0,1 0 1,0 0-1,-1 1 1,1-1-1,-1 0 0,0 0 1,1 1-1,-1-1 0,0 0 1,0 0-1,0 0 3,-9 11 8,-2 0 0,1 0 0,-2-2 0,1 1 1,-1-2-1,-1 0 0,0 0 0,0-1 0,-1-1 0,0 0 0,0-1 0,-2-1-8,16-4-27,-1 0 1,1-1-1,-1 1 0,1-1 0,-1 1 0,0-1 0,1 0 0,-1 0 1,1 0-1,-1 0 0,0 0 0,1 0 0,-1 0 0,0 0 0,1-1 1,-1 1-1,1-1 0,-1 1 0,1-1 0,-1 1 0,1-1 0,-1 0 1,1 0-1,0 0 0,-1 0 0,1 0 0,0 0 0,0 0 0,0 0 0,0 0 1,0-1-1,0 1 0,0 0 0,0-1 27,2-38-4094,15 4 483</inkml:trace>
  <inkml:trace contextRef="#ctx0" brushRef="#br0" timeOffset="131578.978">4354 2067 10138,'25'-35'10353,"-23"14"-9646,-2 18-689,0 0 0,0 0 0,-1 0 0,1 0 0,0 0 0,-1 0 0,0 0 0,0 0 0,0 0 0,0 0 0,0 0-1,-1 1 1,1-1 0,-1 1 0,0-1 0,1 1 0,-1-1 0,-1 1 0,0-1-18,1 4-4,0-1 0,0 1 0,0 0 0,0 0-1,0 0 1,0 0 0,0 0 0,1 0 0,-1 1 0,0-1-1,0 1 1,1-1 0,-1 1 0,1 0 0,0-1 0,-1 1-1,1 0 1,0 0 0,0 0 0,0 0 0,0 0 0,1 0-1,-1 0 1,0 2 4,-4 7-8,1 0-1,1 0 1,0 0 0,0 1-1,1-1 1,1 1-1,0-1 1,0 1-1,1-1 1,0 1 0,2 8 8,-1-15-3,0 1 1,0 0 0,1 0 0,0-1-1,0 1 1,0-1 0,0 1 0,1-1-1,0 0 1,0 0 0,1 0 0,-1-1-1,1 1 1,0-1 0,0 0 0,0 0-1,1 0 1,0 0 0,-1-1 0,1 0-1,0 0 1,1 0 0,-1-1 0,1 1 2,3-1 11,0-1 1,0 0 0,0 0-1,0-1 1,0 0 0,0-1-1,0 0 1,0 0 0,0-1 0,0 0-1,-1-1 1,1 0 0,-1 0-1,1-1 1,-1 0 0,0 0-1,0-1 1,-1 0 0,1 0 0,-1-1-1,-1 0 1,5-4-12,44-60 92,-55 70-90,-1 0 0,1 1 0,0-1 0,-1 0 0,1 0 0,0 0 0,-1 0 0,1 0 0,0 0 0,-1 0 0,1 0 0,0-1 0,-1 1 0,1 0 0,0 0 0,-1 0 0,1 0 0,0 0 0,-1 0 0,1-1 0,0 1 0,0 0 0,-1 0 0,1-1-2,0 2 2,0 0-1,0 0 1,0 0-1,0 0 1,0 0 0,0 0-1,0 0 1,0 0-1,0 0 1,0 0 0,1-1-1,-1 1 1,0 0-1,1 0 1,-1 0 0,1 0-1,-1-1 1,1 1-1,-1 0 1,1 0 0,0-1-1,-1 1 1,1 0-1,0-1 1,-1 1 0,1-1-1,0 1 1,0-1-1,-1 1 1,1-1 0,0 0-1,0 1 1,0-1-1,0 0 1,0 0 0,0 1-1,-1-1 1,1 0-1,0 0 1,0 0 0,0 0-1,0 0 1,0 0-1,0-1 1,0 1 0,0 0-1,0-1-1,48-10 67,-48 11-66,12-6-4,-1 1 0,0-2 1,0 1-1,0-2 0,-1 0 1,0 0-1,0-1 0,-1 0 1,0 0-1,-1-2 0,0 1 1,2-5 2,14-11-180,-24 27 174,0-1 0,0 0 1,0 1-1,0-1 1,0 1-1,-1-1 0,1 1 1,0-1-1,0 1 1,0-1-1,0 1 0,-1 0 1,1 0-1,0-1 1,-1 1-1,1 0 0,-1 0 1,1 0-1,-1 0 1,1 0-1,-1 0 0,1 0 1,-1 0-1,0 0 1,0 0-1,1 0 0,-1 0 1,0 0-1,0 0 6,1 2-15,2 5-29,7 28-635,-13-15-3726,-4-16 717</inkml:trace>
  <inkml:trace contextRef="#ctx0" brushRef="#br0" timeOffset="132762.38">1210 4008 11402,'70'-122'6650,"69"-33"-5534,-105 121-1091,2 2 0,1 1 0,18-11-25,17 11-35,-70 30 32,0 1 0,0-1 0,-1 1 0,1 0 0,0 0 0,0 0 0,0 0 0,0 0 0,0 1 1,-1-1-1,1 1 0,0-1 0,0 1 0,0-1 0,-1 1 0,1 0 0,0 0 0,-1 0 0,1 0 0,-1 0 1,1 0-1,-1 0 0,0 1 0,1-1 0,-1 0 0,0 1 0,0-1 0,0 1 0,0-1 0,0 1 0,0 0 1,0-1-1,-1 1 0,1 0 0,0 0 0,-1 0 0,1 1 3,0 11-9,0 0 0,0 0 0,-1 0 0,-1 1 0,-1-1 0,0 0 0,0 0 0,-3 6 9,-76 314 113,79-327-109,1 0 0,0-1 0,0 1 0,1 0 0,0 0 0,0 0-1,1 0 1,-1 0 0,1 0 0,1-1 0,-1 1 0,1 0 0,1-1 0,-1 1-1,1-1 1,0 0 0,0 0 0,1 0 0,0 0 0,0-1-4,-2-3 3,1 0 1,-1-1-1,1 1 1,0-1-1,-1 0 0,1 0 1,0 0-1,0 0 1,0-1-1,-1 1 1,1-1-1,0 0 0,0 1 1,0-1-1,0 0 1,0-1-1,0 1 1,0-1-1,0 1 1,-1-1-1,1 0 0,0 0 1,0 0-1,-1 0 1,1 0-1,1-2-3,12-5 26,0-1 0,0-1 0,-1 0 0,0-1 0,0-1 0,8-9-26,4-6 27,0-1 0,-2-2 0,-2 0 0,-1-2 0,-1 0 0,-1-2 1,0-4-28,-7 14 9,-2 0 1,0 0 0,-2-1 0,0-1 0,-2 1 0,-1-2-1,0 1 1,-2-1-10,-9-11-3,4 38 3,1-1 0,0 0-1,-1 1 1,1-1-1,-1 1 1,1-1 0,0 0-1,-1 1 1,1-1-1,-1 1 1,0 0 0,1-1-1,-1 1 1,1-1-1,-1 1 1,0 0 0,1-1-1,-1 1 1,0 0-1,1 0 1,-1 0 0,0-1-1,1 1 1,-1 0-1,0 0 1,0 0 0,1 0-1,-1 0 1,0 0-1,1 1 1,-1-1 0,0 0-1,1 0 1,-1 0-1,0 1 1,1-1 0,-1 0-1,0 1 1,1-1-1,-1 0 1,1 1 0,-1-1-1,0 1 1,1-1-1,-1 1 1,1-1 0,-7 7-5,1 0 1,-1 1 0,2-1-1,-1 1 1,1 1 0,0-1-1,1 1 1,0-1-1,0 1 1,1 0 0,0 1-1,1-1 1,0 0-1,0 1 1,1-1 0,0 1-1,1 1 5,-2-3 11,1 0 0,0 0 0,1 0 0,0 1 0,0-1 0,1 0 0,0 0 0,0 0 0,1 1 0,0-1 0,1-1 0,-1 1 0,2 0 0,-1-1 0,1 1-1,0-1 1,0 0 0,1 0 0,0-1 0,0 0 0,1 1 0,0-2 0,0 1 0,0-1 0,1 0 0,-1 0 0,1 0 0,1-1-11,-3-3 11,0 1 0,-1-2-1,1 1 1,0 0 0,0-1 0,0 0 0,0 0 0,0-1-1,0 1 1,0-1 0,0 0 0,0-1 0,-1 1-1,1-1 1,0 0 0,-1 0 0,1 0 0,-1-1 0,0 1-1,0-1 1,0 0-11,6-5 22,0 1-1,-1-1 0,0-1 0,-1 0 1,0 0-1,-1 0 0,1-1 0,-1-2-21,-1 4 15,-1 0 0,0 0-1,-1-1 1,0 1-1,0-1 1,-1 0 0,0 0-1,-1 0 1,0 0-1,0-1 1,-1 1 0,0 0-1,-1-1 1,0 1 0,0-1-1,-1 1 1,-1 0-1,1-1 1,-1 1 0,-1 0-1,0 0 1,0 0-1,-1-1-14,88 36 138,-68-24-127,0 0-1,-1-2 1,1 0 0,0-1-1,0 0 1,0-1 0,-1-1 0,1 0-1,-1-1 1,0-1 0,7-3-11,-13 4 12,-1 1-1,1-1 1,-1 0-1,0-1 1,-1 0-1,1 0 1,-1-1-1,0 0 1,0 0 0,-1 0-1,0-1 1,0 0-1,0 0 1,-1-1-1,0 1 1,-1-1 0,0 0-1,0-1 1,0 1-1,0-5-11,-3 11-1,-1 0 0,1 0 0,-1 0 0,0 0 0,0 0 1,1 0-1,-2 0 0,1 0 0,0 0 0,0 0 0,0-1 0,-1 1 0,1 1 0,-1-1 0,0 0 0,0 0 0,0 0 0,1 0 0,-2 0 0,1 1 0,0-1 0,0 0 0,0 1 1,-1-1-1,1 1 0,-1-1 0,1 1 0,-1 0 0,0 0 0,1 0 0,-1 0 0,0 0 0,0 0 0,0 0 0,0 0 0,0 1 0,0-1 0,0 1 0,0 0 0,0-1 0,0 1 0,0 0 1,0 0-1,0 0 0,0 0 0,0 1 0,0-1 0,0 1 1,-9 0-4,1 1-1,0 1 1,0 0 0,0 0 0,0 1-1,0 0 1,1 1 0,0 0 0,0 0-1,0 1 1,0 0 0,1 1 0,0 0 0,1 0-1,0 0 1,0 1 0,-5 8 4,10-15-2,1 1-1,-1-1 1,1 1 0,0-1 0,0 1-1,-1 0 1,1 0 0,0 0 0,1-1-1,-1 1 1,0 0 0,0 0 0,1 0-1,0 0 1,-1 0 0,1 0 0,0 1-1,0-1 1,0 0 0,0 0 0,0 0-1,0 0 1,1 0 0,-1 0-1,1 0 1,-1 0 0,1 0 0,0 0-1,0 0 1,0 0 0,0-1 0,0 1-1,0 0 1,0-1 0,1 1 0,-1-1-1,1 1 1,-1-1 0,1 1 0,-1-1-1,1 0 1,0 0 2,14 4-3,1 0-1,-1-2 0,1 0 1,0 0-1,0-2 0,0 0 1,0-1-1,14-2 4,-19 1-2,68-4 17,-55 2-18,0 1 0,1 1 1,-1 1-1,0 1 0,0 1 0,0 2 0,4 1 3,-25-4-2,-1 0-1,1 0 1,-1 0-1,1 1 1,-1-1-1,1 1 1,-1 0-1,0 0 1,0 0-1,0 0 1,0 1-1,-1-1 1,1 1-1,0 0 0,-1 0 1,0-1-1,1 2 3,-3-4 15,0-1 0,-1 1-1,1 0 1,0 0 0,0-1-1,1 1 1,-1 0 0,0 0-1,0-1 1,0 1 0,0 0-1,0-1 1,0 1 0,0 0-1,0 0 1,0 0 0,1-1-1,-1 1 1,0 0 0,0 0-1,0-1 1,0 1 0,1 0-1,-1 0 1,0 0 0,0 0-1,1-1 1,-1 1 0,0 0-1,0 0 1,0 0 0,1 0-1,-1 0 1,0 0 0,1 0-1,-1 0 1,0 0 0,0 0-1,1 0 1,-1 0 0,0 0-1,0 0 1,1 0-1,-1 0 1,0 0 0,1 0-1,-1 0 1,0 0 0,0 0-1,1 0 1,-1 0 0,0 0-1,0 1 1,0-1 0,1 0-15,-2-29 572,-2 15-509,-1 0-1,-1 0 1,0 1-1,-1-1 1,0 1-1,-1 0 0,0 1 1,-1 0-1,-1 0 1,0 0-1,0 1 1,-1 1-1,-1 0 0,0 0 1,0 1-1,-1 0 1,0 1-1,0 0 1,-1 1-1,0 1 0,-7-3-62,3 5-111,25 13-463,26 6-2389,1-1 0,0-2 0,0-1 0,5-1 2963,25 1-5672</inkml:trace>
  <inkml:trace contextRef="#ctx0" brushRef="#br0" timeOffset="133048.14">3357 3255 9842,'-25'-48'8028,"25"47"-7945,-1 0 0,0 0-1,0 0 1,0 0 0,0 1-1,0-1 1,0 0-1,0 0 1,0 1 0,0-1-1,0 0 1,0 1-1,-1-1 1,1 1 0,0 0-1,0-1 1,-1 1-1,1 0 1,0 0 0,-1 0-1,1-1 1,0 1-1,0 1 1,-1-1 0,1 0-1,0 0 1,0 0 0,-1 1-1,1-1 1,0 1-1,0-1 1,0 1 0,-1-1-1,1 1 1,0 0-1,0-1 1,0 1 0,0 0-1,0 0-82,-35 40 78,33-37 10,-4 5-61,0 0 0,0 0 0,1 1 1,1-1-1,0 1 0,0 1 0,1-1 0,0 1 0,0-1 1,2 1-1,-1 0 0,1 0 0,1 0 0,0 1 0,0-1 1,2 8-28,-1-16 6,1 1 0,0-1 0,0 1 1,0-1-1,0 1 0,1-1 0,-1 0 1,1 1-1,0-1 0,0 0 0,0 0 1,0-1-1,1 1 0,-1 0 1,1-1-1,-1 1 0,1-1 0,0 0 1,0 0-1,0 0 0,1 0 0,-1 0 1,0-1-1,1 0 0,-1 1 0,0-1 1,1-1-1,0 1 0,-1 0 0,1-1 1,-1 0-1,1 1 0,0-2 0,-1 1 1,1 0-1,0-1 0,-1 1 1,1-1-1,-1 0 0,1 0 0,-1-1 1,0 1-1,1-1 0,-1 1 0,0-1 1,0 0-1,0 0 0,0-1 0,0 0-6,6-4-3,-1-1 0,0 0-1,0 0 1,-1 0-1,0-1 1,-1-1-1,0 1 1,0-1 0,-1 0-1,0 0 1,-1 0-1,0-1 1,-1 1 0,0-1-1,0 0 1,-1 0-1,-1 0 1,0 0 0,0-4 3,-1-5-1,0-1 0,-1 1 1,-1-1-1,-1 1 1,-1 0-1,-1 0 0,0 0 1,-2 1-1,0 0 1,-3-4 0,-3-3 89,13 27-87,0-1 1,0 0-1,0 1 1,0-1-1,0 0 0,-1 0 1,1 1-1,0-1 0,0 0 1,0 0-1,0 1 1,-1-1-1,1 0 0,0 0 1,0 0-1,-1 1 0,1-1 1,0 0-1,0 0 0,-1 0 1,1 0-1,0 0 1,-1 0-1,1 0 0,0 1 1,0-1-1,-1 0 0,1 0 1,0 0-1,-1 0 1,1 0-1,0 0 0,0 0 1,-1 0-1,1 0 0,0-1 1,-1 1-1,1 0 1,0 0-1,0 0 0,-1 0 1,1 0-1,0 0 0,0-1 1,-1 1-1,1 0 1,0 0-1,0 0 0,-1-1 1,1 1-1,0 0 0,0 0 1,0-1-1,0 1 1,-1 0-1,1 0 0,0-1 1,0 1-1,0 0 0,0 0 1,0-1-1,0 1 1,0 0-1,0-1 0,0 1 1,0 0-1,0-1 0,0 1-2,-4 24 58,5-8-88,0-1 0,1 0 0,1 1 0,0-1 0,1 0 0,0-1 0,1 1 1,1-1-1,1 0 0,0 0 0,0-1 0,1 0 0,1 0 0,0-1 0,1 0 0,0 0 0,1-1 0,1-1 1,-1 0-1,1 0 0,1-1 0,0-1 0,0 0 0,1-1 0,0 0 0,0-1 0,0-1 0,1 0 0,0-1 1,0 0-1,0-2 0,0 1 0,15-1 30,7-7-2942,-11-7 541</inkml:trace>
  <inkml:trace contextRef="#ctx0" brushRef="#br0" timeOffset="133630.272">3767 3164 5801,'-2'-4'7260,"-1"5"-3683,-8 15-1180,10-15-2366,0 1 0,0-1 0,1 0 1,-1 0-1,0 0 0,1 1 1,-1-1-1,1 0 0,0 1 0,0-1 1,-1 0-1,1 1 0,0-1 0,0 1 1,0-1-1,0 0 0,0 1 0,1-1 1,-1 0-1,0 1 0,1-1 0,-1 0 1,0 1-1,1-1 0,0 0 0,-1 0 1,1 1-1,0-1 0,0 0 0,0 0 1,-1 0-1,1 0 0,0 0 0,0 0 1,1 0-1,-1 0 0,0-1 0,0 1 1,0 0-1,0-1 0,1 1 0,-1-1 1,0 1-1,1-1 0,-1 1 0,0-1 1,1 0-1,-1 0 0,0 0 0,1 0 1,-1 0-1,1 0 0,0 0-31,6-2 18,-1 1 0,1-2 0,-1 1 0,0-1 0,1 0 0,-1 0 0,-1-1 1,1 0-1,0 0 0,-1-1 0,0 0 0,0 0 0,0 0 0,-1-1 0,0 0 0,0 0 0,0 0 0,-1-1 0,0 1 0,0-1 0,0 0 0,-1 0 0,0 0 0,-1-1 0,0 1 0,0-1 0,0 0 1,-1-1-19,-1 8-1,0-1 1,0 0 0,0 0 0,0 1 0,-1-1 0,1 0 0,-1 0 0,1 1 0,-1-1 0,0 1 0,1-1 0,-1 0 0,0 1 0,0 0 0,0-1 0,0 1 0,0-1 0,-1 1 0,1 0 0,0 0 0,-1 0 0,1 0 0,0 0 0,-1 0 0,0 0 0,1 0 0,-1 1 0,1-1 0,-1 0 0,0 1 0,1-1-1,-1 1 1,0 0 0,0 0 0,-1 0 0,-64 12-38,58-7 39,0 0 0,0 1 0,1 0 0,0 0 1,0 1-1,1 0 0,0 1 0,0 0 0,1 0 1,0 0-1,0 0 0,1 1 0,0 0 0,0 1 1,1-1-1,0 1 0,1-1 0,0 1 0,1 0 1,0 0-1,0 0 0,1 1 0,1-1 0,-1 0 1,2 0-1,-1 1 0,2-1 0,-1 0 0,1 0 1,1 2-2,-2-9 5,0 0 0,0 1 1,0-1-1,1 0 0,-1 0 1,1 0-1,0 0 0,0 0 1,0 0-1,0-1 0,1 1 1,-1-1-1,1 1 0,-1-1 1,1 0-1,0 0 0,0 0 1,0 0-1,0 0 0,0-1 1,0 0-1,1 1 0,-1-1 1,0 0-1,1-1 0,-1 1 1,1 0-1,-1-1 0,1 0-5,6 0 8,0-1 0,0 0 1,0-1-1,-1 0 0,1 0 0,0-1 0,-1-1 0,0 1 0,0-1 0,0-1 1,0 0-1,-1 0 0,0-1 0,0 0 0,0 0 0,-1-1 0,0 0 0,0 0 1,0 0-1,-1-1 0,0 0 0,2-5-8,64-135-165,-60 143 169,-9 29 27,-1-12-1,-2-8-8,0 0 0,0 0 0,1 0 0,-1 0-1,1-1 1,0 1 0,0 0 0,1 0 0,-1 0 0,1-1 0,0 1 0,0-1 0,0 1 0,0-1-1,1 0 1,-1 0 0,1 0 0,0 0 0,0 0 0,0-1 0,0 1 0,0-1 0,0 0 0,1 0-1,-1 0 1,2 0-22,3-2 26,0-1 0,0 0-1,0 0 1,-1-1 0,1 1 0,0-2-1,-1 1 1,0-1 0,1-1-1,-1 1 1,0-1 0,-1 0-1,1-1 1,-1 1 0,0-1-1,0-1 1,0 1 0,-1-1-1,4-5-25,21-22 24,-1-1 0,-2-2 0,-1-1-1,-2-1 1,12-26-24,-36 64 1,0 0-1,0 1 0,0-1 1,0 1-1,0-1 0,0 0 1,1 1-1,-1-1 1,0 0-1,0 1 0,1-1 1,-1 0-1,0 1 1,0-1-1,1 0 0,-1 1 1,0-1-1,1 0 0,-1 0 1,0 1-1,1-1 1,-1 0-1,1 0 0,-1 0 1,0 0-1,1 0 1,-1 1-1,1-1 0,-1 0 1,0 0-1,1 0 0,-1 0 1,1 0-1,-1 0 1,1 0-1,-1 0 0,0-1 1,1 1-1,-1 0 1,1 0-1,-1 0 0,0 0 1,1 0-1,-1-1 0,0 1 1,1 0-1,-1 0 1,0-1-1,1 1 0,-1 0 1,0-1-1,1 1 0,41 107 26,-40-104-58,0-1 0,-1 0 0,1 0 0,0 0 0,0 0 0,0 0 0,0 0 0,0-1 1,0 1-1,1-1 0,-1 1 0,0-1 0,1 0 0,-1 0 0,1 0 0,0 0 0,-1-1 1,1 1-1,0-1 0,-1 1 0,1-1 0,0 0 0,-1 0 0,1 0 0,0 0 0,-1-1 1,1 1-1,0-1 0,-1 1 0,1-1 0,0 0 0,-1 0 0,1 0 0,-1-1 1,0 1-1,1-1 0,-1 1 0,0-1 0,0 0 0,0 1 0,0-1 0,0 0 0,0-1 1,0 1 31,21-25-3745,-2-2-48</inkml:trace>
  <inkml:trace contextRef="#ctx0" brushRef="#br0" timeOffset="133872.622">4624 2419 13659,'3'20'2977,"5"12"1287,5 4-4063,10 7-129,-2 1-88,7 9 96,-1-12-96,5 12-136,-5-1-513,3 7-3568,-8-14 825</inkml:trace>
  <inkml:trace contextRef="#ctx0" brushRef="#br0" timeOffset="134040.176">4985 3154 10938,'8'15'5177,"-11"-12"-416,4 0-1896,1 0-3233,-7-3-1384,-7 0-3049,-9-8 272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30:19.616"/>
    </inkml:context>
    <inkml:brush xml:id="br0">
      <inkml:brushProperty name="width" value="0.05" units="cm"/>
      <inkml:brushProperty name="height" value="0.05" units="cm"/>
    </inkml:brush>
  </inkml:definitions>
  <inkml:trace contextRef="#ctx0" brushRef="#br0">3 104 10522,'-3'6'5588,"11"-15"-4652,11-9-920,0 2-1,2 0 0,0 2 0,0 0 0,6-1-15,-21 13 13,0 0-1,0 1 1,0 0 0,0 0-1,0 1 1,0 0-1,0 0 1,0 0 0,0 0-1,0 1 1,0 0-1,0 1 1,0-1-1,-1 1 1,1 0 0,0 0-1,-1 1 1,0 0-1,1 0 1,-1 0-1,1 1-12,44 19 258,-17-14-160,1-2 1,-1-1 0,1-2-1,1-1 1,0-2-99,115 15 156,227 97 814,-333-108-928,1-1 0,0-2 0,0-3-1,-1-1 1,1-2 0,-1-2 0,13-5-42,-47 10 4,65-7 5,-1 4 0,1 4 0,0 2 0,27 7-9,-66-6 0,19-1 9,-1-1-1,1-3 0,0-3 1,-1-1-1,1-3 0,-2-3 1,31-11-9,101-36 77,-109 36 447,-61 18-95,-17 11 63,-23 18-1193,-13 6-2671,-10 6 159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30:28.122"/>
    </inkml:context>
    <inkml:brush xml:id="br0">
      <inkml:brushProperty name="width" value="0.05" units="cm"/>
      <inkml:brushProperty name="height" value="0.05" units="cm"/>
    </inkml:brush>
  </inkml:definitions>
  <inkml:trace contextRef="#ctx0" brushRef="#br0">24 688 9194,'-12'-20'3917,"12"21"-3859,0-1 0,0 0 0,0 1 1,0-1-1,0 0 0,0 0 0,0 1 0,0-1 0,0 0 0,0 1 0,0-1 0,0 0 0,-1 0 0,1 1 0,0-1 1,0 0-1,0 0 0,0 1 0,0-1 0,-1 0 0,1 0 0,0 0 0,0 1 0,0-1 0,-1 0 0,1 0 0,0 0 0,0 0 1,0 1-1,-1-1 0,1 0 0,0 0 0,-1 0 0,1 0 0,0 0 0,0 0 0,-1 0 0,1 0 0,0 0 0,0 0 0,-1 0 1,1 0-1,0 0 0,-1 0 0,1 0 0,0 0 0,0 0 0,-1 0 0,1 0 0,0 0 0,0 0 0,-1 0 0,1-1 1,0 1-1,0 0 0,-1 0 0,1 0 0,0 0 0,0-1 0,0 1 0,-1 0 0,1 0 0,0-1-58,22 152 1104,-20-135-1090,26 99 85,-27-114-98,-1 0 1,0 0 0,1 1-1,-1-1 1,1 0 0,0 0 0,-1 0-1,1 0 1,0 0 0,0 0 0,0 0-1,-1 0 1,1 0 0,0 0 0,0 0-1,0 0 1,1-1 0,-1 1 0,0 0-1,0-1 1,0 1 0,0-1 0,1 1-1,-1-1 1,0 0 0,0 0 0,1 1-1,-1-1 1,0 0 0,1 0 0,-1 0-1,0 0 1,0 0 0,1-1 0,-1 1-1,0 0 1,0-1 0,1 1 0,-1 0-1,0-1 1,0 0 0,0 1 0,1-1-1,-1 0 1,0 1 0,0-1-1,0 0 1,0 0 0,-1 0 0,1 0-1,0 0 1,0 0-2,60-58 81,-54 50-76,1 1 0,0 0 0,0 0 0,0 0 0,1 1 0,0 0-1,1 1 1,-1 0 0,1 0 0,0 1 0,4-1-5,-11 5-4,0 1 0,-1-1 1,1 1-1,0-1 0,0 1 0,-1 0 0,1 0 1,0 0-1,-1 1 0,1-1 0,0 1 1,0-1-1,-1 1 0,1 0 0,-1 0 0,1 0 1,-1 0-1,1 1 0,-1-1 0,0 1 0,1-1 1,-1 1-1,0 0 0,0 0 0,0 0 1,-1 0-1,1 0 0,0 0 0,-1 0 0,1 1 1,-1-1-1,0 1 0,1 1 4,24 90-44,-23-81 167,-2 0 1,0 0 0,0 0-1,-1 0 1,-1 0 0,0-1-1,0 1 1,-2 0 0,1 0-1,-2-1 1,0 1 0,0-1 0,-1 0-1,0-1 1,-1 1 0,-4 4-124,7-12 66,-1 0 1,0-1 0,0 1 0,-1-1 0,1 1 0,-1-1 0,1 0 0,-1-1 0,0 1-1,0-1 1,0 0 0,-1-1 0,1 1 0,0-1 0,-1 0 0,1 0 0,-1 0 0,1-1-1,-1 0 1,1 0 0,-1 0 0,1-1 0,-1 0 0,1 0 0,0 0 0,-1-1-1,1 0 1,0 0 0,0 0 0,0-1 0,0 1 0,1-1 0,-1 0-67,4 3-12,1 0 1,-1 0-1,1-1 1,0 1-1,-1 0 1,1 0-1,-1 0 1,1 0-1,0 0 1,-1 0-1,1-1 1,0 1-1,-1 0 1,1 0-1,0-1 1,-1 1-1,1 0 1,0 0-1,-1-1 1,1 1 0,0 0-1,0-1 1,-1 1-1,1 0 1,0-1-1,0 1 1,0-1-1,-1 1 1,1 0-1,0-1 1,0 1-1,0-1 1,0 1-1,0 0 1,0-1-1,0 1 1,0-1-1,0 1 1,0-1-1,0 1 1,0 0-1,0-1 1,1 1-1,-1-1 1,0 1-1,0 0 1,0-1-1,0 1 1,1 0-1,-1-1 1,0 1-1,0 0 1,1-1-1,-1 1 1,0 0-1,1 0 1,-1-1-1,0 1 1,1 0-1,-1 0 1,0-1-1,1 1 1,-1 0 0,1 0 10,31-1-2159,-20 1 976,22-6-2750,-1-6-367</inkml:trace>
  <inkml:trace contextRef="#ctx0" brushRef="#br0" timeOffset="675.824">526 758 9490,'23'-41'5481,"-22"40"-5454,0-1 1,0 1-1,0 0 0,1 0 0,-1 0 0,0 0 1,1 1-1,-1-1 0,1 0 0,-1 0 0,1 1 1,-1-1-1,1 1 0,0 0 0,-1-1 0,1 1 1,0 0-1,-1 0 0,1 0 0,-1 0 0,1 0 1,0 0-1,-1 1 0,1-1 0,0 0 0,-1 1 0,1-1 1,0 1-28,2 3 41,1 1-1,-1-1 1,0 1 0,0 0 0,0 0 0,-1 0-1,0 1 1,0-1 0,0 1 0,-1-1 0,0 1-1,0 0 1,0 0 0,-1 0 0,1 0 0,-2 0 0,1 1-1,-1-1 1,0 0 0,0 0 0,0 0 0,-1 1-1,0-1 1,-1 4-41,2-8 10,-17 229 1052,16-230-1043,1 1 1,-1 0-1,1 0 1,0-1 0,-1 1-1,1 0 1,0-1-1,0 1 1,0 0-1,0 0 1,0-1 0,1 1-1,-1 0 1,0-1-1,1 1 1,0 0-1,-1-1 1,1 1-1,0 0 1,0-1 0,0 1-1,0-1 1,0 0-1,0 1 1,0-1-1,0 0 1,0 0-1,1 1 1,-1-1 0,0 0-1,1 0 1,-1-1-1,1 1 1,0 0-1,-1 0 1,1-1-20,3-3 28,0 0 0,0 0 0,-1-1 0,0 0 0,1 0-1,-1 0 1,-1-1 0,1 1 0,-1-1 0,1 0 0,-1 0 0,-1 0 0,1 0 0,0-4-28,10-22 68,-2 0 0,-1-1 0,-1 0 0,2-25-68,-2 17 40,-4 22-38,2 52-63,-5-12 45,-2-2 17,1-1 0,2 0 0,-1 1 0,2-1 0,1 0 0,0-1 0,1 1 0,1-1 0,8 14-1,-15-31 1,0 0 0,1 0 0,-1 0 0,1 0 0,0 0 0,-1 0 0,1 0 0,0-1 0,-1 1 0,1 0 0,0 0 0,0 0 0,0-1 0,0 1 0,-1 0 0,1-1 0,0 1 0,0-1 0,0 1 0,0-1 0,1 0 0,-1 1 0,0-1 0,0 0 0,0 0 0,0 0 0,0 0 0,0 0 0,0 0-1,1 0 1,-1 0 0,0 0 0,0 0 0,0 0 0,0-1 0,0 1 0,0-1 0,0 1 0,0-1 0,0 1 0,0-1 0,0 1 0,0-1 0,0 0 0,0 1 0,-1-1 0,1 0 0,0 0 0,0 0 0,-1 0 0,1 0 0,-1 0 0,1 0-1,29-58 82,-29 55-78,26-71 136,-4-2 0,8-54-140,-29 125 1,-1 7-15,-1 5 11,3 78 16,3 0-1,10 37-12,9-29 79,-25-92-75,0 1 1,1 0-1,-1 0 1,0-1-1,0 1 1,1 0 0,-1-1-1,1 1 1,-1 0-1,1-1 1,-1 1-1,1-1 1,-1 1-1,1-1 1,0 1-1,-1-1 1,1 1-1,0-1 1,-1 1-1,1-1 1,0 0-1,-1 0 1,1 1-1,0-1 1,0 0 0,-1 0-1,1 0 1,0 0-1,0 1 1,0-1-1,-1-1 1,1 1-1,0 0 1,0 0-1,-1 0 1,1 0-1,0 0 1,0-1-1,-1 1 1,1 0-1,0-1 1,0 1-1,-1 0 1,1-1 0,0 1-1,-1-1 1,1 1-1,-1-1 1,1 1-1,-1-1 1,1 0-1,0 0-4,25-40 252,-8-2-121,-2 0 1,-1-1 0,-3-1-1,-1 0 1,-3 0 0,-1-1-1,-2-1-131,-11-21 143,6 69-140,0-1 1,0 1-1,0-1 0,0 1 1,0-1-1,0 0 1,-1 1-1,1-1 0,0 1 1,0-1-1,-1 1 0,1-1 1,0 0-1,0 1 1,-1-1-1,1 0 0,0 1 1,-1-1-1,1 0 0,-1 0 1,1 1-1,0-1 1,-1 0-1,1 0 0,-1 0 1,1 0-1,-1 1 0,1-1 1,-1 0-1,1 0 1,0 0-1,-1 0 0,1 0 1,-1 0-1,1 0 0,-1 0 1,1 0-1,-1 0 1,1 0-1,-1-1 0,1 1 1,0 0-1,-1 0 0,1 0 1,-1-1-1,1 1 1,0 0-1,-1 0 0,1-1 1,-1 1-1,1 0 0,0-1 1,-1 1-1,1 0 1,0-1-1,0 1 0,-1-1 1,1 1-1,0 0 0,0-1 1,0 1-1,0-1 1,-1 1-1,1-1 0,0 1 1,0-1-1,0 1 0,0-1 1,0 1-4,-14 34 118,-2 46-499,18-46-3646,0-17-458,-4-4-1009</inkml:trace>
  <inkml:trace contextRef="#ctx0" brushRef="#br0" timeOffset="882.168">1473 987 5457,'-11'21'5233,"2"-6"-1392,9-3-88,-1-6-3033,-2-6-512,-2-10-8,1-7-392,2-9-3665,5 0 1121</inkml:trace>
  <inkml:trace contextRef="#ctx0" brushRef="#br0" timeOffset="1821.499">1673 205 3417,'32'-156'9708,"-32"155"-9659,0 0-1,0 1 1,0-1-1,0 1 0,0-1 1,0 0-1,0 1 0,1-1 1,-1 1-1,0-1 0,0 1 1,0-1-1,1 0 1,-1 1-1,0-1 0,1 1 1,-1-1-1,0 1 0,1 0 1,-1-1-1,1 1 0,-1-1 1,1 1-1,-1 0 0,1-1 1,-1 1-1,1 0 1,-1-1-1,1 1 0,-1 0 1,1 0-1,0 0 0,-1 0 1,1-1-1,-1 1 0,1 0 1,-1 0-1,1 0 1,0 0-1,-1 0 0,1 0 1,-1 0-1,1 1 0,0-1 1,-1 0-1,1 0 0,0 1-48,14 27 961,-5 20-549,-2 1-1,-2 0 0,-1 32-411,0-16 135,-2-24-71,-1 13 20,3-1 1,2 0-1,3 0 1,2-1 0,13 36-85,14-23 110,-38-64-105,1 0 0,-1 1 1,0-1-1,1 0 0,-1 0 0,0 0 0,1-1 0,-1 1 0,1 0 0,-1 0 0,1-1 1,0 1-1,-1-1 0,1 1 0,0-1 0,-1 0 0,1 0 0,0 0 0,0 0 0,-1 0 0,1 0 1,0 0-1,-1 0 0,1-1 0,0 1 0,-1-1 0,1 1 0,0-1 0,-1 0 0,1 0 1,-1 1-1,1-1 0,-1 0 0,0 0 0,1 0 0,-1-1 0,0 1 0,0 0 0,0 0 1,0-1-1,1 0-5,55-92-808,-38 57-3187,-8 15 497</inkml:trace>
  <inkml:trace contextRef="#ctx0" brushRef="#br0" timeOffset="2444.837">2156 383 9674,'-15'18'4777,"1"17"-2468,10-23-2043,-6 23-19,0 0 0,2 1 0,2 0 0,1 0 0,1 21-247,3-52 23,0 1-1,1-1 1,-1 1 0,1 0-1,0-1 1,1 1-1,0-1 1,-1 1 0,2 0-1,-1-1 1,1 0-1,-1 1 1,2-1 0,-1 0-1,0 0 1,1 0 0,0 0-1,0 0 1,1-1-1,1 2-22,-2-6 8,0 0 0,1 0-1,-1 0 1,0-1-1,1 0 1,-1 1 0,0-1-1,0-1 1,0 1 0,0 0-1,0-1 1,0 1-1,0-1 1,0 0 0,0 0-1,-1 0 1,1 0-1,-1-1 1,0 1 0,0-1-1,0 1 1,0-1 0,0 0-1,0 0 1,0 0-1,-1 0 1,0 0 0,0 0-1,1-2-7,-2 5 2,13-24 40,-1 0 1,-1-1-1,-1 0 0,-2 0 0,0-1 1,-2 0-1,0 0 0,-2-1 1,-1 0-1,-1-22-42,-3 37 12,-1 20-3,0 42 2,3 0-1,2-1 0,2 1 1,2-1-1,3 5-10,-8-48 6,22 48 90,-23-54-91,1 0 0,-1 0 0,1 0 0,-1 0 0,1 0 0,-1 0 0,1 0 0,-1-1 0,1 1 0,-1-1 1,0 1-1,1-1 0,-1 1 0,0-1 0,1 0 0,-1 0 0,0 1 0,0-1 0,1 0 0,-1 0 1,0 0-1,0-1 0,0 1 0,-1 0 0,1 0 0,0 0 0,0-1 0,0 0-5,67-129 243,-21 23-131,-46 107-114,0 1 0,0 0 0,0-1 1,0 1-1,0 0 0,1 0 0,-1 0 0,0 0 0,0 0 0,0 0 0,0 0 1,0 0-1,0 0 0,0 1 0,0-1 0,0 0 0,1 1 0,-1-1 1,-1 1-1,1-1 0,0 1 0,0 0 0,0-1 0,0 1 0,0 0 1,0-1-1,-1 1 0,1 0 0,0 0 0,-1 0 0,1 0 0,0 0 1,-1 0-1,1 0 0,-1 0 0,0 0 0,1 0 0,-1 0 0,0 0 0,1 0 1,-1 0-1,0 0 0,0 0 0,0 0 0,0 1 0,0-1 0,0 0 1,-1 1 1,67 207 73,-66-208-70,0-1-1,0 1 1,0 0 0,0-1-1,1 1 1,-1-1 0,0 1-1,0 0 1,0-1 0,1 1-1,-1-1 1,0 1 0,1-1-1,-1 1 1,0-1-1,1 1 1,-1-1 0,1 1-1,-1-1 1,1 1 0,-1-1-1,1 0 1,-1 1 0,1-1-1,-1 0 1,1 1 0,-1-1-1,1 0 1,0 0 0,-1 0-1,1 1 1,-1-1 0,1 0-1,0 0 1,-1 0 0,1 0-1,-1 0 1,1 0 0,0 0-1,-1 0 1,1 0 0,0-1-1,-1 1 1,1 0 0,-1 0-1,1-1 1,0 1 0,-1 0-1,1 0 1,-1-1 0,1 1-1,-1-1 1,1 1-1,-1 0 1,0-1 0,1 1-1,-1-1 1,1 1 0,-1-1-1,0 1 1,1-1 0,-1 0-1,0 1 1,0-1 0,0 1-1,1-1-2,17-47 159,-16 43-146,37-145 247,-39 150-261,0 1 0,0-1 0,1 1 1,-1-1-1,0 0 0,0 1 0,0-1 1,1 1-1,-1-1 0,0 0 0,0 1 1,1-1-1,-1 0 0,0 1 0,0-1 1,1 0-1,-1 1 0,1-1 0,-1 0 1,0 0-1,1 1 0,-1-1 0,1 0 1,-1 0-1,0 0 0,1 0 0,-1 1 1,1-1-1,-1 0 0,1 0 0,-1 0 1,0 0-1,1 0 0,-1 0 0,1 0 1,-1 0-1,1 0 0,-1-1 0,1 1 1,-1 0-1,0 0 0,1 0 0,-1 0 1,1-1-1,-1 1 0,0 0 0,1 0 1,-1-1-1,0 1 0,1 0 0,-1-1 1,0 1-1,1 0 0,-1-1 0,0 1 1,29 245 70,-29-244-70,-1-1 0,1 1 0,0 0 0,0-1 0,0 1 0,0 0 0,0 0 0,0-1 0,0 1 0,0 0 0,0-1 0,0 1 0,1 0 0,-1-1 0,0 1 0,0 0 1,1-1-1,-1 1 0,0 0 0,1-1 0,-1 1 0,1-1 0,-1 1 0,1-1 0,-1 1 0,1-1 0,-1 1 0,1-1 0,-1 1 0,1-1 0,0 1 0,-1-1 0,1 0 0,-1 0 0,1 1 0,0-1 0,0 0 0,-1 0 0,1 0 1,0 0-1,-1 0 0,1 0 0,0 0 0,-1 0 0,1 0 0,0 0 0,0 0 0,-1 0 0,1 0 0,0 0 0,-1-1 0,1 1 0,0 0 0,-1-1 0,1 1 0,0 0 0,-1-1 0,1 1 0,-1-1 0,1 1 0,2-8-256,-1-1-1,1 1 0,-1-1 0,-1 0 1,0 0-1,0 1 0,-1-1 0,0 0 1,0 0-1,-2-8 257,1-8-2607,-1 3-284</inkml:trace>
  <inkml:trace contextRef="#ctx0" brushRef="#br0" timeOffset="2729.613">2412 280 8594,'-16'-8'3553,"-1"2"223,5 3-1927,9 0-1217,0-3-136,4 3-312,2-2-440,3 2-424,5 0-3145,6 8 592</inkml:trace>
  <inkml:trace contextRef="#ctx0" brushRef="#br0" timeOffset="3010.169">2969 295 6065,'-21'-8'6975,"-1"18"-4418,-11 29-1596,24-24-842,1 0-1,0 0 0,2 1 1,-1 0-1,2 1 1,0-1-1,1 1 0,1 0 1,0 0-1,1 1 1,1-1-1,1 0 0,0 0 1,2 1-1,0-1 1,0 0-1,2 0 0,1 3-118,-3-14 36,0 0 0,0 0 0,0 0 0,1 0 0,0-1 0,0 1 0,1-1 0,0 0 0,0 0 0,0 0 0,3 2-36,-5-6 10,0 0 0,1 0 0,-1 0 0,1 0 0,-1 0 0,1 0 0,0-1 0,-1 1 0,1-1 0,0 0 0,-1 0 0,1 0 0,0 0 0,-1 0 0,1-1 0,-1 1 0,1-1 0,0 1 0,-1-1 0,1 0 0,-1 0 0,1 0 0,-1-1 0,0 1 0,0-1 0,1 1 0,-1-1 0,0 0 0,0 1 0,0-1 0,-1 0 0,1 0 0,0-1 0,-1 1 0,1 0 0,-1 0 0,1-2-10,16-24 76,0-2 0,-2 0 0,-1-1 0,-2 0 0,-1-1 0,8-33-76,-4 16 44,-2-2-1,-3 0 1,-2 0 0,-2-1 0,-3 0 0,-1-28-44,-3 79 1,1-2 7,-1 0 0,0-1 0,0 1 0,0-1 0,0 1 0,-1 0 0,1-1-1,-1 1 1,0 0 0,0 0 0,0-1 0,0 1 0,-1 0 0,1 0 0,-1 0 0,1 0 0,-1 0 0,-1 0-8,2 4 5,-1-1 1,1 1-1,-1-1 1,1 1-1,0 0 1,-1-1-1,1 1 1,0 0-1,0 0 1,-1 0-1,1 0 1,0 0 0,0 0-1,0 1 1,0-1-1,0 0 1,1 0-1,-1 1 1,0-1-1,0 0 1,1 1-1,-1-1 1,1 1-1,0-1 1,-1 1-1,1-1 1,0 1-1,0 1-5,-10 40 27,1 1-1,3-1 1,2 1-1,1 1 0,3 25-26,0-65 2,-1 19 6,1 0-1,1 0 1,1-1 0,1 1 0,2-1 0,0 1-1,6 16-7,-10-38-16,-1 1 0,1 0 0,-1-1 0,1 1 0,0-1 0,0 0 0,0 1 0,1-1 0,-1 0 0,0 0 0,1 1 0,0-1 0,-1 0 0,1 0 0,0-1 0,0 1 0,0 0 0,0-1 0,0 1 0,0-1 0,1 0-1,-1 1 1,0-1 0,1 0 0,-1-1 0,1 1 0,-1 0 0,1-1 0,-1 1 0,1-1 0,0 0 0,-1 0 0,1 0 0,2 0 16,0-3-120,-1 0 0,1 0 0,-1-1 0,0 1 0,0-1 0,0 0 1,0 0-1,-1-1 0,1 1 0,-1-1 0,0 0 0,0 0 120,20-37-3217,-3-6 201</inkml:trace>
  <inkml:trace contextRef="#ctx0" brushRef="#br0" timeOffset="3894.872">3276 272 8490,'-1'1'296,"0"1"0,1-1 0,-1 1-1,1-1 1,0 0 0,-1 1 0,1-1 0,0 1 0,0-1 0,0 1 0,0-1 0,0 1 0,0-1 0,1 1-1,-1-1 1,0 0 0,1 1 0,-1-1 0,1 1 0,0-1 0,-1 0 0,1 1 0,0-1 0,0 0 0,-1 0-1,2 1-295,-6-1 1941,18-5-1637,7 37-189,-20-32-79,9 11-27,-17-8 747,-19-31 510,26 27-1268,0 0 0,0 1 1,0-1-1,0 0 0,0 0 0,1 1 1,-1-1-1,0 0 0,0 0 1,0 0-1,0 0 0,1 1 0,-1-1 1,0 0-1,0 0 0,1 0 0,-1 0 1,0 0-1,0 0 0,0 0 1,1 0-1,-1 1 0,0-1 0,0 0 1,1 0-1,-1 0 0,0 0 1,0 0-1,1 0 0,-1 0 0,0 0 1,0-1-1,1 1 0,-1 0 0,0 0 1,0 0-1,1 0 0,-1 0 1,0 0-1,0 0 0,0-1 0,1 1 1,-1 0-1,0 0 0,0 0 0,0 0 1,1-1-1,-1 1 2,-2-7 107,0 7-107,-1 1-1,1 0 1,0 0 0,-1 0 0,1 0 0,0 0 0,0 1 0,0-1 0,-1 1-1,2-1 1,-1 1 0,0 0 0,0 0 0,0 0 0,1 0 0,-1 0-1,1 0 1,0 0 0,-1 0 0,1 1 0,0-1 0,0 0 0,1 1 0,-1-1-1,0 1 1,1-1 0,0 1 0,-1-1 0,1 1 0,0-1 0,0 2 0,-3 8 8,1-5-7,-1 0 0,1 1 0,1 0 1,0 0-1,0-1 0,0 1 0,1 0 0,0 0 1,0 0-1,2 3-1,-2-10 0,0 8 0,2 0 0,-1 0 0,1-1 0,0 1 0,1-1 1,-1 1-1,2-1 0,-1 0 0,5 6 0,-6-13 0,-1-1 1,1 1-1,0 0 1,0-1-1,0 0 1,0 1-1,0-1 0,-1 0 1,1 0-1,0 0 1,0 0-1,0-1 0,0 1 1,0 0-1,0-1 1,-1 1-1,1-1 1,0 0-1,0 1 0,-1-1 1,1 0-1,0 0 1,-1 0-1,1-1 0,-1 1 1,0 0-1,1 0 1,-1-1-1,1 0 0,80-79 44,-76 76-40,3-4-1,0 0 0,0 1-1,1 0 1,0 0 0,0 1-1,1 0 1,0 1-1,0 0 1,0 1 0,10-3-3,-18 7-1,-1 1 1,1 0-1,-1-1 1,1 1 0,-1 0-1,1 0 1,-1 1-1,0-1 1,1 0-1,-1 1 1,1 0-1,-1-1 1,0 1 0,1 0-1,-1 0 1,0 0-1,0 1 1,0-1-1,0 0 1,0 1-1,0-1 1,0 1 0,0 0-1,-1 0 1,1 0-1,-1 0 1,1 0-1,-1 0 1,0 0 0,1 1 0,18 69 274,-35-89 901,-97-154-400,112 171-776,-1-1 0,1 1 0,-1 0 1,1-1-1,-1 1 0,1 0 0,-1-1 0,1 1 0,-1-1 1,1 1-1,0-1 0,-1 1 0,1-1 0,0 1 1,-1-1-1,1 1 0,0-1 0,0 1 0,-1-1 0,1 1 1,0-1-1,0 0 0,0 1 0,0-1 0,0 1 0,0-1 1,0 0-1,0 1 0,0-1 0,0 0 0,0 1 1,0-1-1,0 1 0,0-1 0,1 1 0,-1-1 0,0 0 1,0 1-1,1-1 0,-1 1 0,0-1 0,1 1 0,-1-1 1,1 1-1,-1 0 0,1-1 0,-1 1 0,1-1 1,-1 1-1,1 0 0,-1-1 0,1 1 0,-1 0 0,1 0 1,-1-1-1,1 1 0,0 0 0,-1 0 0,1 0 0,-1 0 1,1 0-1,0 0 0,-1 0 0,1 0 0,-1 0 1,1 0-1,0 0 0,0 0 1,36-10-125,0-1 0,-1-3 1,0-1-1,1-2 125,31-25-5140,-54 29 1289</inkml:trace>
  <inkml:trace contextRef="#ctx0" brushRef="#br0" timeOffset="4797.882">2103 104 6609,'-12'-14'8689,"10"36"-6477,24 29-1461,-21-50-745,1 0 0,-1 0 0,1-1-1,0 1 1,-1 0 0,1-1 0,0 1 0,0-1-1,-1 1 1,1-1 0,0 0 0,0 0 0,0 0-1,0 0 1,-1 0 0,1 0 0,0-1 0,0 1-1,0-1 1,-1 1 0,1-1 0,0 1 0,-1-1-1,1 0 1,0 0 0,-1 0 0,1 0 0,-1 0-1,1 0 1,-1 0 0,0-1 0,0 1 0,1-1-1,-1 1 1,0 0 0,0-1 0,0 0 0,0 1-1,-1-1 1,1 0 0,0 1 0,-1-1 0,1-1-6,49-106 249,-44 104-273,-6 21 0,-1-11 17,13 153-1400,-3-131-1719,2-17-108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30:50.282"/>
    </inkml:context>
    <inkml:brush xml:id="br0">
      <inkml:brushProperty name="width" value="0.05" units="cm"/>
      <inkml:brushProperty name="height" value="0.05" units="cm"/>
    </inkml:brush>
  </inkml:definitions>
  <inkml:trace contextRef="#ctx0" brushRef="#br0">1 554 8090,'9'25'2304,"2"11"657,4 8-2161,3 12-344,-4 3-72,4 4-120,-5-10-96,1-6-80,-2-14-200,-4-15-2984,-5-19 951</inkml:trace>
  <inkml:trace contextRef="#ctx0" brushRef="#br0" timeOffset="1">146 137 8114,'8'-8'2136,"0"10"729,7 7-2201,8 8-160,1 21 40,2 12-88,2 23-104,-5 1-48,0 9-120,-3-16-56,1-6-80,-6-25 57,-1-10-138,-5-15-103,-6-13-416,-11-8 1289,1-3-4058,-8-8 1456</inkml:trace>
  <inkml:trace contextRef="#ctx0" brushRef="#br0" timeOffset="447.33">16 272 6961,'5'-82'5894,"-2"73"-5604,1-1 0,0 1 1,1 0-1,0 1 0,0-1 0,1 1 1,0 0-1,1 0 0,0 1 0,0 0 0,4-3-290,0 0 168,2 0-1,0 0 1,0 1-1,0 1 1,1 1-1,0 0 0,1 0 1,0 1-1,0 1-167,-9 3 17,0 1 0,0-1 0,-1 1 0,1 0 0,1 0 0,-1 1 0,0 0 0,0 0 0,0 1-1,0-1 1,0 1 0,0 0 0,0 1 0,0 0 0,-1 0 0,1 0 0,-1 0 0,1 1 0,-1 0 0,0 0 0,0 1-1,0-1 1,0 1 0,0 0 0,0 1-17,1 5 107,0 1-1,-1-1 1,0 1-1,-1 0 1,0 0 0,-1 0-1,0 0 1,-1 1-1,0-1 1,-1 1-1,0 0 1,0-1 0,-2 1-1,1 0 1,-2-1-1,1 1 1,-2-1-1,1 1 1,-2-1 0,1 0-1,-1 0 1,-1 0-1,-1 0-106,-25 43 1301,33-64-1111,3 4-191,-1 1 0,1-1 0,0 1 0,1 0 0,-1 0-1,1 1 1,0 0 0,0 0 0,0 0 0,1 1 0,-1 0-1,1 0 1,0 0 0,0 1 0,0 0 0,0 1 0,0-1-1,0 1 1,0 1 0,1-1 0,-1 1 0,0 1 0,1-1-1,-1 1 1,0 0 0,0 1 0,0 0 0,0 0 0,0 0-1,0 1 1,1 1 1,-1-2-17,0 1 0,0-1 0,-1 1 0,1 0 1,-1 1-1,0-1 0,0 1 0,0 1 0,0-1 0,-1 1 0,0 0 0,0 0 0,0 0 0,-1 1 0,1 0 0,-1 0 0,-1 0 0,1 0 0,-1 1 0,0-1 0,0 1 0,-1 0 0,0 0 0,0 0 0,-1 0 0,0 0 0,0 0 0,0 0 0,-1 2 17,-6 13 60,0 0 1,-1-1-1,-1 0 0,-1 0 1,-1 0-1,-1-1 0,-1-1 0,-1 0 1,0 0-1,-1-1 0,-16 14-60,10-9 150,-1-1 0,-1 0 0,-2-2 0,0-1 0,0-1 0,-2-1 0,-1 0-150,23-16-51,1 1 1,-1 0-1,0-1 1,0 0-1,1 0 1,-1 0-1,0-1 1,0 1-1,0-1 1,0 0 0,0 0-1,0 0 1,0-1-1,0 1 1,0-1-1,1 0 1,-1 0-1,0 0 1,0-1-1,1 1 1,-1-1-1,1 0 1,-1 0 0,1 0-1,0 0 1,0-1-1,0 0 1,0 1-1,0-1 1,1 0-1,-1 0 1,1 0-1,0-1 1,0 1 0,0 0-1,0-1 1,0 0-1,1 1 1,0-1-1,0 0 1,0 0-1,0 1 1,0-4 50,-5-33-7961,-1 24 2254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30:49.406"/>
    </inkml:context>
    <inkml:brush xml:id="br0">
      <inkml:brushProperty name="width" value="0.05" units="cm"/>
      <inkml:brushProperty name="height" value="0.05" units="cm"/>
    </inkml:brush>
  </inkml:definitions>
  <inkml:trace contextRef="#ctx0" brushRef="#br0">111 13 6145,'0'0'130,"0"-1"0,0 1-1,0-1 1,0 1 0,0-1 0,0 1-1,0 0 1,0-1 0,0 1 0,0-1-1,0 1 1,0 0 0,1-1-1,-1 1 1,0-1 0,0 1 0,0 0-1,1-1 1,-1 1 0,0 0 0,0-1-1,1 1 1,-1 0 0,0-1-1,1 1 1,-1 0 0,0 0 0,1-1-1,-1 1 1,0 0 0,1 0 0,-1 0-1,1-1 1,-1 1 0,0 0-1,1 0 1,-1 0 0,1 0 0,-1 0-1,1 0 1,-1 0 0,0 0 0,1 0-1,-1 0 1,1 0 0,-1 0-1,1 0 1,-1 0 0,0 1 0,1-1-1,-1 0 1,1 0 0,-1 0 0,0 1-1,1-1 1,-1 0 0,0 0-1,1 1-129,2 32 2381,-37 237 28,-35 212-1329,55-385-915,8-89-119,2-23-237,1-26-1645,3-1 0,1 1 0,2-1 0,2-2 1836,7-43-3693</inkml:trace>
  <inkml:trace contextRef="#ctx0" brushRef="#br0" timeOffset="196.36">151 56 8426,'4'0'2488,"2"19"753,-4 7-2257,-1 23-168,4 8-111,1 12-185,0-6-168,9 6-152,2-18-56,6 1-96,-1-17 56,1-5-88,-6-9-128,3 2-616,-7-14-193,-4 6-2727,-3 2 271</inkml:trace>
  <inkml:trace contextRef="#ctx0" brushRef="#br0" timeOffset="451.678">75 611 8034,'-29'-12'3288,"11"7"361,7 2-2016,8-3-705,8 3-376,11 1-248,6-7-240,11-4-104,8 1 56,6-7-776,-3 0 104,12 0-3057,-3 1 336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18:44.295"/>
    </inkml:context>
    <inkml:brush xml:id="br0">
      <inkml:brushProperty name="width" value="0.05" units="cm"/>
      <inkml:brushProperty name="height" value="0.05" units="cm"/>
    </inkml:brush>
  </inkml:definitions>
  <inkml:trace contextRef="#ctx0" brushRef="#br0">17 458 10554,'-17'1'6198,"173"-26"-5532,60-27-218,-138 38-406,0 3 0,1 3 0,18 4-42,95-10 1,-9-9-184,-148 31-1293,-23 2-4128,-6-5 1819</inkml:trace>
  <inkml:trace contextRef="#ctx0" brushRef="#br0" timeOffset="277.258">1006 43 9842,'7'-10'4581,"11"1"-3359,58-8-869,-67 15-340,0 0 0,1 1 0,-1 0 1,0 0-1,0 1 0,0 0 0,1 1 0,-1 0 0,0 0 0,0 1 1,0 1-1,0-1 0,4 3-13,-8-1 10,0 0 0,0 0 0,0 0 0,0 1 0,-1 0 0,0 0 0,0 0 0,0 0 0,-1 1 0,0-1 0,0 1-1,0 0 1,-1 0 0,0 0 0,0 0 0,0 0 0,-1 1 0,0-1 0,0 0 0,0 1 0,-1-1 0,0 1 0,-1-1 0,1 1 0,-1-1-10,-2 45 144,-2 0 0,-3-1 0,-1 0-1,-3 0 1,-2-1 0,-4 4-144,-145 360 1675,161-408-1898,0 1-1,0-1 1,1 1-1,0 0 0,0 0 1,0 0-1,1 0 1,-1 0-1,1 0 1,1 0-1,-1 0 1,1 0-1,0-1 1,1 1-1,0 2 224,16 10-2720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30:47.516"/>
    </inkml:context>
    <inkml:brush xml:id="br0">
      <inkml:brushProperty name="width" value="0.05" units="cm"/>
      <inkml:brushProperty name="height" value="0.05" units="cm"/>
    </inkml:brush>
  </inkml:definitions>
  <inkml:trace contextRef="#ctx0" brushRef="#br0">39 810 7874,'-39'55'6486,"47"-60"-5677,2-16-636,-1-1 1,-1 0 0,-1-1 0,-1 0-1,0 0 1,-2 0 0,0-6-174,2-7 135,51-316 637,-55 328-652,0 9 374,4 36-128,34 123 87,45 104-453,-41-156 80,-44-93-79,0 1 0,0-1 0,0 1-1,0-1 1,0 1 0,0 0 0,0-1-1,0 1 1,0-1 0,1 1 0,-1 0-1,0-1 1,0 1 0,0 0 0,1-1-1,-1 1 1,0 0 0,1-1 0,-1 1 0,0 0-1,0-1 1,1 1 0,-1 0 0,1 0-1,-1 0 1,0-1 0,1 1 0,-1 0-1,0 0 1,1 0 0,-1 0 0,1 0-1,-1 0 1,1-1 0,-1 1 0,0 0-1,1 0 1,-1 0 0,1 1 0,-1-1-1,0 0 1,1 0 0,-1 0 0,1 0-1,-1 0 1,0 0 0,1 1 0,-1-1-1,1 0 1,-1 0 0,0 0 0,1 1 0,-1-1-1,0 0 1,1 1 0,-1-1 0,0 0-1,0 1 1,1-1 0,-1 0 0,0 1-1,0-1 1,0 0 0,0 1 0,1-1-1,-1 1 1,0-1 0,0 0 0,0 1-1,0-1 0,0-32-4852,-4 23 1488</inkml:trace>
  <inkml:trace contextRef="#ctx0" brushRef="#br0" timeOffset="245.458">593 527 5521,'-4'15'3369,"8"21"-400,0 10-625,5 13-1784,3-2-144,5 7 0,-2-9-168,8-2-56,-5-14-112,3-11-40,-7-16-32,1-15-200,-7-6-256,-4-16-2792,-7-5 663</inkml:trace>
  <inkml:trace contextRef="#ctx0" brushRef="#br0" timeOffset="702.56">640 102 9386,'10'-61'5753,"-9"59"-5701,0-1 1,0 1-1,0 0 0,0-1 0,1 1 1,-1 0-1,1 0 0,-1 0 0,1 0 1,0 1-1,-1-1 0,1 0 0,0 1 0,0-1 1,0 1-1,0 0 0,1-1 0,-1 1 1,0 0-1,0 0 0,1 1 0,-1-1 1,1 0-1,-1 1 0,0-1 0,1 1 1,-1 0-1,1 0 0,-1 0 0,1 0 1,-1 0-1,1 1 0,-1-1 0,1 1 1,1 0-53,7 4 15,-1 1 0,0 0 1,0 1-1,0 0 1,-1 1-1,0 0 1,0 0-1,-1 1 1,0 0-1,0 0 0,-1 1 1,-1 0-1,1 0 1,-2 1-1,1-1 1,-1 1-1,-1 0 0,0 1 1,-1-1-1,0 1 1,1 8-16,2 25 203,-2 1 0,-2 0 1,-1 0-1,-3 0 0,-7 38-203,-1 70 763,10-141-694,9 51 248,-8-63-314,-1-1 0,1 1 0,0 0 0,0 0 0,0-1 0,0 1 0,-1-1 0,1 1 0,0 0 0,0-1 0,0 0 0,0 1 0,0-1 0,0 0-1,0 1 1,1-1 0,-1 0 0,0 0 0,0 0 0,0 0 0,0 0 0,0 0 0,0 0 0,0 0 0,0 0 0,0-1 0,0 1 0,0 0 0,0-1-1,0 1 1,0-1 0,0 1 0,0-1 0,0 1 0,0-1 0,0 0 0,0 1 0,-1-1 0,1 0 0,1-1-3,118-111 155,-112 105-143,8-10 10,2 1 1,0 0 0,0 1-1,2 2 1,0 0 0,0 0-1,1 2 1,13-5-23,-30 16-48,1-1 0,-1 1-1,0 0 1,1 0 0,-1 0 0,1 1 0,-1-1-1,0 1 1,1 0 0,-1 1 0,1-1 0,-1 1-1,1 0 1,-1 0 0,3 1 48,-5-1-234,0 0 0,0 0 0,0 0 1,-1 0-1,1 0 0,0 1 0,0-1 0,-1 1 0,1-1 0,-1 1 0,0 0 1,1-1-1,-1 1 0,0 0 0,0 0 0,0 0 0,0 0 0,0 0 0,0 2 234,2 25-3586</inkml:trace>
  <inkml:trace contextRef="#ctx0" brushRef="#br0" timeOffset="10327.517">940 1256 3473,'-61'26'9829,"61"-26"-9801,0 0 1,0 0 0,0 0-1,1 1 1,-1-1 0,0 0 0,0 0-1,0 0 1,0 0 0,1 0 0,-1 1-1,0-1 1,0 0 0,0 0-1,0 0 1,0 0 0,0 1 0,0-1-1,0 0 1,0 0 0,1 0-1,-1 1 1,0-1 0,0 0 0,0 0-1,0 0 1,0 1 0,0-1 0,0 0-1,0 0 1,0 0 0,-1 1-1,1-1 1,0 0 0,0 0 0,0 0-1,0 1 1,0-1 0,0 0 0,0 0-1,0 0 1,0 0 0,-1 1-1,1-1 1,0 0 0,0 0 0,0 0-1,0 0 1,-1 0 0,1 0 0,0 1-1,0-1 1,0 0-29,20-2 391,-6-5-308,-1 0 0,1-1 0,-1-1 1,-1 0-1,1 0 0,-2-1 0,1-1 0,-1 0 0,0-1-83,2-2 47,73-79 176,-4-5 1,28-47-224,137-179 127,-176 230-50,-5-3 0,26-56-77,-35 29 1361,-77 155-108,-34 85-905,51-110-2066,7-17-1513,0-12-278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32:36.513"/>
    </inkml:context>
    <inkml:brush xml:id="br0">
      <inkml:brushProperty name="width" value="0.05" units="cm"/>
      <inkml:brushProperty name="height" value="0.05" units="cm"/>
    </inkml:brush>
  </inkml:definitions>
  <inkml:trace contextRef="#ctx0" brushRef="#br0">0 238 14683,'75'17'9,"1"-2"-1,1-5 0,36 0-8,626-30 277,-415-1-259,27 4-10,34-11 0,32-8 16,9 15-1,13 17-26,4-4 15,2-4 231,-2-3 152,-16-24-257,-73 18-73,123 18-65,-286 3 15,26-12 364,-16-12 401,-177 15-649,-63 31-3110,4-1-450,-8 1-783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33:24.148"/>
    </inkml:context>
    <inkml:brush xml:id="br0">
      <inkml:brushProperty name="width" value="0.05" units="cm"/>
      <inkml:brushProperty name="height" value="0.05" units="cm"/>
    </inkml:brush>
  </inkml:definitions>
  <inkml:trace contextRef="#ctx0" brushRef="#br0">306 578 8602,'1'0'98,"-1"-1"0,1 1-1,-1-1 1,1 0 0,-1 1 0,1-1 0,-1 0 0,0 1 0,1-1 0,-1 0-1,0 1 1,1-1 0,-1 0 0,0 0 0,0 0 0,0 1 0,0-1 0,0 0-1,0 0 1,0 1 0,0-1 0,0 0 0,0 0 0,-1 0 0,1 1 0,0-1-1,0 0 1,-1 1 0,1-1 0,0 0 0,-1 0 0,1 1 0,-1-1 0,1 1-1,-1-1 1,1 0 0,-1 1 0,1-1 0,-1 1 0,0-1 0,1 1 0,-1 0 0,0-1-1,1 1 1,-1 0 0,0-1 0,0 1 0,1 0 0,-1 0 0,0-1 0,0 1-1,1 0 1,-1 0 0,0 0 0,0 0 0,0 0 0,1 0 0,-1 0 0,0 1-1,0-1 1,1 0 0,-1 0 0,0 1 0,0-1 0,1 0 0,-1 1 0,0-1-1,1 1 1,-1-1-98,-26 12 609,1 2 0,0 0 1,1 2-1,1 0 0,1 2 0,0 0 0,0 4-609,7-9 268,-53 54 356,100-78-640,-13 2 9,-1 1-1,1 0 1,1 1-1,-1 1 1,1 1-1,0 1 1,0 0-1,1 2 1,-1 0 0,1 1-1,-1 1 1,15 1 7,-30 0-9,1 0 0,-1 0 0,0 0 0,0 0-1,0 1 1,0-1 0,0 1 0,0 0 0,0 0 0,0 1 0,-1-1 0,0 1 0,1 0 0,-1 0 0,0 0 0,0 0 0,0 0 0,-1 1 0,1-1 0,-1 1 0,0 0 0,0-1 0,0 1 0,0 0-1,-1 1 1,1-1 0,-1 0 0,0 3 9,0 1 21,-1-1 0,0 1 0,-1-1-1,0 0 1,0 0 0,0 1 0,-1-1 0,0 0-1,-1 0 1,1 0 0,-1-1 0,-1 1 0,1-1-1,-1 1 1,0-1 0,-1 0 0,1-1-1,-1 1 1,0-1 0,0 0 0,-1 0 0,0 0-1,0-1 1,0 0 0,0 0 0,-1-1 0,1 1-1,-1-1 1,-6 1-21,-25-7 444,38 2-442,0 0-1,0 0 1,1-1 0,-1 1-1,1 0 1,-1 0-1,1 0 1,-1 0-1,1 0 1,0 0 0,0 0-1,-1 0 1,1 0-1,0 0 1,0 0-1,0 1 1,0-1 0,0 0-1,0 1 1,0-1-1,0 0 1,0 1 0,0-1-1,0 1 1,1 0-1,-1-1 1,0 1-2,74-17-66,36-14 28,-78 12 25,-1-2 1,0-1-1,-2-2 0,-1-1 1,-1-1-1,-1-1 0,-1-1 1,0-3 11,50-81 43,-76 112-41,0 0 0,-1 0 0,1 0-1,0 0 1,0 0 0,-1 0 0,1 0 0,0 0 0,0 0 0,-1 0 0,1 0 0,0 0-1,0 0 1,0-1 0,-1 1 0,1 0 0,0 0 0,0 0 0,0 0 0,0 0-1,-1-1 1,1 1 0,0 0 0,0 0 0,0 0 0,0-1 0,0 1 0,-1 0 0,1 0-1,0-1 1,0 1 0,0 0 0,0 0 0,0-1 0,0 1 0,0 0 0,0 0 0,0 0-1,0-1 1,0 1 0,0 0 0,0 0 0,0-1 0,0 1 0,0 0 0,0 0 0,1-1-1,-1 1 1,0 0 0,0 0 0,0 0 0,0-1 0,0 1 0,0 0 0,1 0 0,-1 0-1,0-1 1,-54 89 160,47-76-107,1 0 0,0 1 0,0 0 0,2 0 0,-1 1 0,2-1 0,0 1-1,0 0 1,2 0 0,0-1 0,0 10-54,1-21 1,1 0 0,-1 0 0,1 0-1,0 0 1,0 0 0,0-1 0,0 1 0,0 0-1,0 0 1,0 0 0,1-1 0,-1 1-1,0-1 1,1 1 0,0-1 0,-1 0-1,1 1 1,0-1 0,-1 0 0,1 0 0,0 0-1,0 0 1,0-1 0,0 1 0,0 0-1,0-1 1,0 0 0,0 1 0,0-1-1,1 0 1,-1 0 0,0 0 0,0 0 0,0 0-1,0-1 1,0 1 0,0-1 0,0 1-1,0-1 1,0 0 0,0 1 0,0-1-1,0 0 1,-1-1 0,1 1 0,0 0 0,0 0-1,-1-1 1,1 1 0,-1-1 0,0 1-1,2-2 0,70-68-4951,-43 27 1270</inkml:trace>
  <inkml:trace contextRef="#ctx0" brushRef="#br0" timeOffset="258.952">856 196 12835,'-8'11'3032,"0"4"1097,8 2-3753,6 5-200,4-5-128,11 4-256,6-4-480,13-3-808,10-4-2649,19-8 176</inkml:trace>
  <inkml:trace contextRef="#ctx0" brushRef="#br0" timeOffset="565.133">1302 369 5985,'-77'111'10109,"65"-91"-9639,0 1-1,2 1 0,1 0 0,0 0 0,2 1 1,0 0-1,0 6-469,6-28 26,1 1 1,-1 0-1,0-1 1,0 1-1,1 0 1,-1 0-1,1-1 1,-1 1-1,1 0 1,0 0-1,0 0 1,0 0-1,0-1 1,0 1-1,0 0 1,0 0-1,0 0 1,1-1-1,-1 1 1,1 0-1,0 0 1,-1-1-1,1 1 1,0 0-1,0-1 1,0 1-1,0-1 1,0 1-1,0-1 1,0 1-1,1-1 1,-1 0-1,1 0 1,-1 0-1,1 0 1,-1 0-1,1 0 1,-1 0-1,2 0-26,7-3 29,0-1 0,0-1 0,-1 0 0,0 0 0,0-1 0,0 0 0,0-1 0,-1 0 0,1 0 0,-2-1 0,1 0 0,2-4-29,-5 8 14,20-21 12,0 0 1,-1-2 0,-2-1-1,0 0 1,-2-2 0,-1 0-1,-2-1 1,0-1 0,-3-1-1,0 0 1,-2-1 0,-1 0 0,1-13-27,-10 32 8,0 0 1,0 1 0,-2-1 0,0 0 0,0 0 0,-1 0-1,-1 0 1,-2-9-9,3 18 2,-1 0-1,1 0 1,-1 1-1,0-1 1,0 0 0,-1 1-1,0-1 1,1 1-1,-1-1 1,-1 1-1,1 0 1,-1 1 0,1-1-1,-1 1 1,0-1-1,0 1 1,-1 0-1,1 1 1,-1-1 0,1 1-1,-1 0 1,0 0-1,0 0 1,0 0-1,0 1 1,0 0-1,0 0 1,0 1 0,0-1-1,-1 1 1,1 0-1,0 0 1,0 1-1,0 0 1,-1 0 0,1 0-1,0 0 1,0 1-1,1 0 1,-5 2-2,0 0-1,1 0 0,-1 1 0,1 0 1,0 1-1,0 0 0,0 0 0,1 1 0,0 0 0,0 0 1,1 1-1,0 0 0,0 0 0,1 0 0,0 1 0,0-1 1,1 1-1,0 0 0,1 1 0,0-1 0,0 1 1,0 8 0,3-12-4,1 0 0,0 0 1,1 0-1,-1 0 1,1 0-1,1 0 1,-1-1-1,1 1 1,0-1-1,0 1 1,0-1-1,1 0 1,0 0-1,0-1 1,0 1-1,1-1 1,-1 0-1,1 0 1,0-1-1,0 1 1,0-1-1,1 0 1,-1 0-1,1-1 1,0 1 3,105 48-83,-88-42 55,0 0 1,-1 2-1,0 0 1,-1 1-1,0 2 1,-1 0-1,0 1 1,7 8 27,-21-15-3,0 0-1,0 1 1,-1 0 0,0 0 0,0 0 0,-1 1 0,0-1 0,-1 1-1,0 0 1,0 0 0,-1 0 0,-1 0 0,1 1 0,-2-1-1,1 1 4,9 56-3809,-7-57 887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33:34.731"/>
    </inkml:context>
    <inkml:brush xml:id="br0">
      <inkml:brushProperty name="width" value="0.05" units="cm"/>
      <inkml:brushProperty name="height" value="0.05" units="cm"/>
    </inkml:brush>
  </inkml:definitions>
  <inkml:trace contextRef="#ctx0" brushRef="#br0">74 257 10146,'0'-1'3,"0"2"108,1-1 0,-1 1-1,1-1 1,-1 0 0,0 1 0,1-1 0,-1 0-1,1 0 1,-1 1 0,1-1 0,-1 0 0,1 0 0,-1 0-1,1 0 1,-1 1 0,1-1 0,-1 0 0,1 0 0,-1 0-1,1 0 1,-1 0 0,1 0 0,-1 0 0,1-1 0,-1 1-1,1 0 1,-1 0 0,1 0 0,-1 0 0,1-1-1,-1 1 1,0 0 0,1 0 0,-1-1 0,1 1 0,-1 0-1,0-1 1,1 1 0,-1 0 0,1-1 0,-1 1 0,0-1-1,0 1 1,1 0 0,-1-1 0,0 1 0,0-1-1,0 1 1,1-1 0,-1 1 0,0-1 0,0 1 0,0-1-1,0 1 1,0-1 0,0 1 0,0-1 0,0 1 0,0-1-1,0 1 1,0-1 0,0 1 0,-1-1 0,1 1 0,0-1-1,0 1 1,0-1 0,-1 1 0,1-1-111,2 8 49,0-1 1,-1 1 0,0-1-1,0 1 1,0 0-1,-1-1 1,0 1-1,0 0 1,-1-1 0,1 1-1,-2 0 1,1-1-1,-1 3-49,-2 13 95,-32 176 1117,32-99-567,4-98-639,0 1-1,1-1 1,-1 1 0,0 0-1,1-1 1,-1 1-1,0 0 1,1-1-1,0 1 1,-1-1-1,1 1 1,0-1 0,0 0-1,0 1 1,0-1-1,0 0 1,0 0-1,0 1 1,0-1-1,1 0 1,-1 0 0,0 0-1,1 0 1,-1-1-1,1 1 1,-1 0-1,1-1 1,-1 1-1,1-1 1,-1 1 0,1-1-1,0 0 1,-1 1-1,1-1 1,0 0-1,-1 0 1,1 0 0,0 0-1,-1-1 1,1 1-1,-1 0 1,1-1-1,0 1 1,-1-1-1,1 1 1,-1-1 0,1 0-1,0-1-5,63-33-165,-57 29 79,1 0 0,1 1 0,-1-1-1,1 2 1,0-1 0,0 2 0,0-1 0,0 1-1,1 1 1,2-1 86,-12 3-16,1 0 0,-1 0 0,0-1 0,1 1 1,-1 0-1,1 0 0,-1 0 0,1 1 0,-1-1 0,0 0 0,1 0 0,-1 1 0,0-1 0,1 1 0,-1-1 0,0 1 0,1 0 1,-1-1-1,0 1 0,0 0 0,0 0 0,0 0 0,0 0 0,0 0 0,0 0 0,0 0 0,0 0 0,0 0 0,0 0 0,-1 1 1,1-1-1,0 0 0,-1 1 0,1-1 0,-1 0 0,0 1 0,1-1 16,-16 51-20,8-42 192,0 0 0,0 0 0,-1-1 0,0 0 0,-1 0 0,0-1 0,0 0 1,-1-1-1,0 0 0,0 0 0,-1-1 0,0-1 0,0 0 0,0 0 0,0-1 0,-1 0 0,0-1 0,1 0 1,-1-1-1,0-1 0,-1 0 0,-3 0-172,13-1-32,-1-1-1,0 1 1,0-1 0,1 0 0,-1 0 0,1 0-1,-1-1 1,1 1 0,-1-1 0,1 0 0,0 0-1,0 0 1,0 0 0,0 0 0,0-1 0,0 0-1,-1-2 33,-9-37-5001,23 14 936</inkml:trace>
  <inkml:trace contextRef="#ctx0" brushRef="#br0" timeOffset="431.482">522 552 6537,'65'-66'7756,"-60"59"-7394,0-1 0,0 0 0,-1 0 0,0 0 0,-1 0 0,1-1 0,-2 1 0,1-1-1,-1-1-361,-1 9 38,-1 0-1,0 0 1,1 0 0,-1 0-1,0 0 1,0 0-1,0 0 1,0 0-1,1 0 1,-1 0-1,-1 0 1,1 0-1,0 0 1,0 0-1,0 0 1,0 0-1,-1 0 1,1 0-1,-1 0 1,1 0-1,-1 0 1,1 0-1,-1 0 1,1 0-1,-1 0 1,0 1 0,1-1-1,-1 0 1,0 0-1,0 1 1,1-1-1,-1 1 1,0-1-1,0 0 1,0 1-1,0 0 1,0-1-1,0 1 1,0-1-1,0 1 1,0 0-1,0 0 1,0 0-1,0 0 1,0 0-1,-1 0-37,-49 16 719,36-3-668,0 0 0,1 1 1,1 0-1,0 1 0,1 1 0,1 0 0,0 0 0,2 1 1,0 0-1,0 1 0,2 0 0,0 0 0,-3 17-51,6-26 42,2 0 0,0 1 0,0-1 0,0 1-1,1-1 1,1 1 0,0-1 0,0 1-1,1 7-41,0-15 10,-1 0 0,1 0-1,-1 0 1,1 0-1,0 0 1,0 0-1,-1 0 1,1 0-1,1 0 1,-1 0-1,0-1 1,0 1-1,1 0 1,-1-1-1,1 1 1,-1-1-1,1 0 1,0 1-1,0-1 1,-1 0-1,1 0 1,0 0 0,0 0-1,0 0 1,0-1-1,0 1 1,0-1-1,0 1 1,0-1-1,1 0 1,-1 1-1,0-1 1,0 0-1,0-1 1,0 1-1,0 0 1,2-1-10,75-31 208,30-67-15,-70 57-124,-2-2 1,-2-2-1,22-37-69,-51 73 0,17-43 8,-29 73-117,2-1 104,1 0 1,1 1 0,0-1-1,2 1 1,0-1 0,1 1 0,1-1-1,0 1 1,4 6 4,-6-22 6,1-1-1,-1 0 1,1 0-1,0 0 1,0 0-1,1 0 1,-1 0-1,1 0 1,-1 0-1,1-1 1,0 1-1,0-1 1,0 1-1,0-1 1,0 0-1,1 1 1,-1-1-1,1-1 1,0 1-1,-1 0 1,1 0-1,0-1 1,0 0-1,0 1 1,0-1-1,0 0 1,0-1-1,0 1 1,0 0-1,1-1 1,-1 0 0,0 0-1,0 0 1,1 0-1,-1 0 1,0-1-1,0 1 1,0-1-1,0 0 1,0 0-1,0 0 1,0 0-1,0-1 1,2-1-6,35-30-950,-15-12-3476,-15 10 552</inkml:trace>
  <inkml:trace contextRef="#ctx0" brushRef="#br0" timeOffset="831.003">913 105 10346,'-4'10'2993,"4"7"616,1 3-2657,10 4-792,2 2 8,6-8-136,6-3-240,7-3-368,14-6-3073,2 4 648</inkml:trace>
  <inkml:trace contextRef="#ctx0" brushRef="#br0" timeOffset="1303.889">1317 219 9978,'-77'61'6225,"56"-41"-5803,1 1 0,1 1 0,1 0 0,0 1 0,2 1 0,-11 21-422,7 28 901,20-72-892,0 0 1,1 0-1,-1 0 0,1 0 0,-1 0 0,1 0 0,-1 0 1,1 0-1,0 0 0,-1 0 0,1 0 0,0-1 0,0 1 1,-1 0-1,1 0 0,0-1 0,0 1 0,0-1 0,0 1 1,0 0-1,0-1 0,0 0 0,0 1 0,0-1 1,0 0-1,1 1 0,-1-1 0,0 0 0,0 0 0,0 0 1,0 0-1,0 0 0,0 0 0,1 0 0,-1-1 0,0 1 1,0 0-1,0-1 0,0 1 0,0 0 0,0-1-9,12-3 22,0-1 0,0 0 0,-1-1-1,0 0 1,0-1 0,-1 0 0,0-1-1,0-1 1,-1 1 0,0-2 0,4-4-22,-9 10 3,25-21-116,-1-2 0,-2-2 0,0 0 1,-2-1-1,-1-2 0,-2-1 0,-1 0 0,-1-2 0,-2 0 0,-2-1 0,-1-1 113,-13 32-14,-1 1 0,1-1 0,-1 0-1,0 0 1,-1 0 0,1 0 0,-1 0-1,0 1 1,0-1 0,-1 0 0,1 0-1,-1 0 1,-1-2 14,2 6 1,-1 1 0,0 0-1,0-1 1,0 1 0,0 0 0,0 0 0,0 0-1,1 0 1,-1 0 0,0 0 0,0 0 0,0 0-1,0 0 1,0 0 0,0 1 0,0-1 0,1 0-1,-1 1 1,0-1 0,0 0 0,0 1-1,1-1 1,-1 1 0,0-1 0,0 1 0,1 0-1,-1-1 1,1 1 0,-1 0 0,0-1 0,1 1-1,-1 0 1,1-1 0,0 1 0,-1 0 0,1 0-1,0 0 1,-1 0 0,1-1 0,0 1 0,0 0-1,0 1 0,-22 36 117,2 0-1,1 2 0,3 1 1,1 0-1,-1 11-116,14-47 20,-29 143 571,30-142-569,1 1 0,-1-1 0,1 0 0,1 1-1,-1-1 1,1 1 0,0-1 0,1 0 0,-1 1-1,1-1 1,0 0 0,1 0 0,0 0 0,0-1 0,0 1-1,0-1 1,1 1 0,0-1 0,0 0 0,1-1-1,3 5-21,0-6 11,1 1 0,0-1 0,-1 0 0,1-1 0,0 0-1,0 0 1,0-1 0,0 0 0,0-1 0,0 0 0,0-1 0,1 1-1,-1-2 1,0 1 0,-1-1 0,1-1 0,0 1 0,-1-1-1,1-1 1,-1 0 0,0 0 0,0-1 0,7-5-11,0 3 14,0-2 1,0 0-1,-1-1 1,0-1 0,0 0-1,-2 0 1,1-1-1,-1-1 1,-1 0-1,0-1 1,-1 0 0,-1-1-1,5-9-14,-13 21 0,0 0 0,0 0 0,0 0 0,0 0 1,0 0-1,-1 0 0,1 0 0,-1 0 0,0 0 0,0 0 0,0 0 0,0 0 0,-1 0 0,1 0 0,-1 0 0,0 0 0,0 0 1,0 0-1,0 0 0,-1 0 0,1 0 0,-1 1 0,1-1 0,-1 0 0,0 1 0,0 0 0,0-1 0,0 1 0,-1 0 0,1 0 1,0 0-1,-1 1 0,0-1 0,1 0 0,-1 1 0,0 0 0,0-1 0,0 1 0,0 1 0,0-1 0,0 0 0,0 1 0,0-1 0,0 1 1,0 0-1,0 0 0,0 0 0,0 0 0,0 1 0,-1-1 0,1 1 0,0 0 0,-2 1 0,-4 2 15,-1 1 0,1 0 0,1 0-1,-1 1 1,1 1 0,0-1 0,0 1-1,0 1 1,1-1 0,1 1 0,-1 1 0,1-1-1,0 1 1,1 0 0,0 0 0,1 1 0,0-1-1,0 1 1,1 0 0,0 0 0,1 0 0,0 2-15,1-9 10,0-1 0,0 1 0,1-1 0,-1 1 1,1 0-1,0-1 0,0 1 0,-1 0 1,2-1-1,-1 1 0,0 0 0,1-1 0,-1 1 1,1 0-1,0-1 0,0 1 0,0-1 1,0 1-1,0-1 0,0 0 0,1 1 0,-1-1 1,1 0-1,-1 0 0,1 0 0,0 0 1,0 0-1,0 0 0,0-1 0,0 1 1,1-1-1,-1 1 0,1-1-10,6 0 18,0-1 0,-1 0 0,1 0 0,0-1 0,-1 0 0,1-1 0,-1 0 0,1 0 0,-1-1-1,0 0 1,0-1 0,0 1 0,5-4-18,158-89-110,-170 96 102,0-1 0,0 0 0,1 1 0,-1-1 0,1 0 0,-1 1 0,1 0 0,-1-1 0,1 1 0,-1 0 0,1 0 0,-1 0 0,1 0 0,-1 0 0,1 0 0,-1 0 0,1 0 0,-1 1 0,1-1 0,-1 0 0,0 1 1,1-1-1,-1 1 0,1 0 0,-1 0 0,0-1 0,0 1 0,1 0 0,-1 0 0,0 0 0,0 0 0,0 0 0,0 1 0,0-1 8,19 51-90,-10-20 197,-9-30-90,0 0 0,0 0 0,0 0 0,0 0 0,0 0 0,1 0 0,-1 0 0,1-1 0,0 1 0,-1-1 0,1 1 0,0-1 0,0 1 0,0-1-1,0 0 1,0 0 0,0 0 0,0 0 0,1-1 0,-1 1 0,0 0 0,0-1 0,1 0 0,-1 1 0,0-1 0,1 0 0,-1 0 0,0 0 0,0 0 0,1-1 0,-1 1 0,0-1 0,0 1 0,1-1-1,-1 0 1,2-1-17,75-45 307,-72 41-290,98-74 92,-103 79-111,-1 0-1,0 0 1,0 0-1,1 0 1,-1 1 0,0-1-1,1 0 1,-1 1-1,1 0 1,-1-1-1,1 1 1,-1 0-1,1-1 1,-1 1 0,1 0-1,-1 0 1,1 0-1,-1 1 1,1-1-1,-1 0 1,1 0-1,-1 1 1,1-1 0,-1 1-1,0 0 1,1-1-1,-1 1 1,0 0-1,1 0 1,-1-1 0,0 1-1,0 0 1,0 0-1,0 0 1,0 1-1,0-1 1,0 0-1,0 0 1,0 1 0,-1-1-1,1 0 1,0 1-1,-1-1 1,1 0-1,-1 1 1,1-1-1,-1 2 3,19 197-44,-19-200-93,0 0 0,1 0 0,-1 0 0,0-1 0,0 1 0,0 0 0,0 0 0,0 0 0,0-1 0,1 1 0,-1 0 0,0 0 0,0 0 0,0 0 0,0 0 0,1 0 0,-1-1 0,0 1 0,0 0 0,0 0 0,1 0 0,-1 0 0,0 0 0,0 0 0,0 0 0,1 0 0,-1 0 0,0 0 0,0 0 0,1 0 0,-1 0 0,0 0-1,0 0 1,0 0 0,1 0 0,-1 0 137,-2-22-3619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32:37.917"/>
    </inkml:context>
    <inkml:brush xml:id="br0">
      <inkml:brushProperty name="width" value="0.05" units="cm"/>
      <inkml:brushProperty name="height" value="0.05" units="cm"/>
    </inkml:brush>
  </inkml:definitions>
  <inkml:trace contextRef="#ctx0" brushRef="#br0">114 122 9354,'62'12'5044,"67"-5"-5126,-71-11 90,0-2 0,0-3-1,-1-2 1,38-13-8,6-4 11,1 5 1,20 2-12,-39 12 8,0 4 1,0 4-1,22 5-8,273 32-1,34 27 2,56-11-8,33-15 19,33-6-22,15-2 7,21 16-26,-10 1 50,-1-35-18,-30-31 7,-35-4-6,-68 21 34,-72 11 87,-248-5 108,-1-5-1,1-4 1,81-17-233,-105 18 122,-81 6-132,0-1 0,-1 1 0,1-1 0,0 1 1,-1 0-1,1-1 0,-1 1 0,1-1 0,-1 1 0,1 0 0,-1 0 0,1-1 0,-1 1 0,1 0 0,-1 0 0,0-1 0,0 1 0,1 0 0,-1 0 0,0 0 0,0 0 0,0-1 0,0 1 1,0 0-1,0 0 0,0 0 0,0 0 0,0-1 0,0 1 0,-1 0 0,1 0 0,0 0 0,0 0 0,-1-1 0,1 1 0,-1 0 0,1 0 0,-1-1 0,1 1 0,-1 0 0,1-1 0,-1 1 1,0-1-1,1 1 0,-1-1 0,0 1 0,1-1 0,-1 1 0,0-1 0,0 1 10,1 0-65,-33 41-2384,-11 2 139</inkml:trace>
  <inkml:trace contextRef="#ctx0" brushRef="#br0" timeOffset="37010.457">3519 1080 8778,'3'7'3329,"-3"10"583,-3 6-2183,-3 3-561,-3-8-224,1-1-520,-1-10-384,5-10-1120,5-12-3009,2-5 512</inkml:trace>
  <inkml:trace contextRef="#ctx0" brushRef="#br0" timeOffset="36077.443">1820 1142 5545,'1'-2'222,"22"-64"6417,-23 64-6490,0 0 0,0 0 1,0-1-1,0 1 1,0 0-1,0 0 0,-1 0 1,1 0-1,-1 0 1,1 0-1,-1-1 0,0 1 1,0 1-1,0-1 1,0 0-1,0 0 0,0 0 1,-1 0-1,1 1 1,-1-1-1,1 1 0,-1-1 1,1 1-1,-1-1 1,0 1-1,0 0 0,1 0 1,-1 0-1,0 0 1,-1 0-150,-2 0 75,-1 1 1,1 0 0,0 0 0,-1 0 0,1 1 0,0 0-1,0 0 1,0 0 0,0 0 0,0 1 0,0 0-1,0 0 1,0 1 0,0-1 0,1 1 0,-1 0 0,1 0-1,0 0 1,0 1 0,0-1 0,1 1 0,-1 0-1,1 0 1,0 1 0,0-1 0,0 0 0,-1 3-76,-6 10 18,0 1 1,2 0 0,0 0-1,0 1 1,2-1 0,0 2-1,2-1 1,0 0 0,1 1-1,1 0 1,0 0 0,2 0-1,1 5-18,-2-17 1,1 0 0,1 0-1,-1 0 1,1 0 0,1 0-1,-1-1 1,1 1-1,1 0 1,-1-1 0,2 1-1,-1-1 1,1 0-1,2 3 0,-4-8 0,0 0 0,0 0 0,1 0 0,-1 0 0,1-1-1,-1 1 1,1-1 0,0 1 0,-1-1 0,1 0 0,0 0-1,0-1 1,0 1 0,0 0 0,0-1 0,0 0 0,0 0-1,0 0 1,0 0 0,0 0 0,0-1 0,0 1 0,0-1-1,-1 1 1,1-1 0,0 0 0,0-1 0,0 1 0,-1 0-1,1-1 1,-1 1 0,3-2 0,11-8 7,0-1 0,0 0 0,-1-1 0,-1-1 0,0 0 0,-1-1 0,0-1 0,-1 1 0,1-6-7,23-31 46,-2-2 1,-2-2 0,-3 0-1,-3-2 1,13-41-47,-27 67 35,-1-1-1,-1 0 1,-2 0-1,-1-1 0,-1 0 1,-1-18-35,-11 19 96,6 32-95,0 1 0,0 0 1,0-1-1,-1 1 1,1 0-1,0-1 1,0 1-1,-1 0 0,1 0 1,0-1-1,-1 1 1,1 0-1,0 0 0,-1-1 1,1 1-1,0 0 1,-1 0-1,1 0 0,-1-1 1,1 1-1,0 0 1,-1 0-1,1 0 1,-1 0-1,1 0 0,-1 0 1,1 0-1,0 0 1,-1 0-1,1 0 0,-1 0 1,1 0-1,0 1 1,-1-1-1,1 0 1,-1 0-1,1 0 0,0 0 1,-1 1-1,1-1 1,0 0-1,-1 0 0,1 1 1,0-1-1,-1 0 1,1 1-1,0-1 1,0 0-1,-1 1 0,1-1 1,0 0-1,0 1 1,0-1-1,0 0 0,-1 1 1,1-1-1,0 1 1,0-1-1,0 1 1,0-1-1,0 0 0,0 1 1,0-1-1,0 1 1,0-1-1,0 0 0,0 1 1,0-1-2,-11 28 25,0 0 1,1 0-1,2 1 0,1 0 1,1 0-1,2 2-25,0-17 16,2 0 0,0 1 0,0 0 0,1 0 0,1-1 1,1 1-1,0 0 0,1-1 0,0 1 0,1 0 0,1-1 0,0 0 0,1 0 0,0 0 0,4 4-16,38 16-826,11-35-3407,-22-14 634</inkml:trace>
  <inkml:trace contextRef="#ctx0" brushRef="#br0" timeOffset="36342.345">2468 1244 9634,'9'19'3089,"-17"-2"479,2-2-2463,3-3-801,6 2-120,-1-5-160,5-3-312,8-4-176,4-7-433,3-4-639,4-5-2033,0-7 329</inkml:trace>
  <inkml:trace contextRef="#ctx0" brushRef="#br0" timeOffset="36760.778">2758 675 10378,'-26'76'6201,"-7"109"-5064,33-183-1072,-2 7-7,0 0-3,0 1 1,0-1 0,1 0 0,0 1 0,1-1 0,0 1-1,0-1 1,1 1 0,0-1 0,1 0 0,0 1 0,1-1-1,-1 0 1,2 0 0,-1 0 0,2 1-56,-4-9 4,0 0-1,0 0 1,0 0 0,1 0-1,-1-1 1,0 1 0,0 0-1,1-1 1,-1 1 0,0-1-1,0 1 1,1-1 0,-1 0-1,1 0 1,-1 1 0,0-1-1,1 0 1,-1 0 0,0 0-1,1 0 1,-1-1 0,1 1-1,-1 0 1,0-1 0,1 1-1,-1-1 1,0 1 0,0-1-1,1 1 1,-1-1 0,0 0-1,0 0 1,0 1 0,0-1-1,0 0 1,0 0-1,0 0 1,1-1-4,37-43 75,-38 44-72,105-157 263,-106 157-268,0 0 0,1 0 0,-1 0 0,1 0 0,-1 0 0,1 1 0,0-1 0,-1 0 0,1 0 0,0 1-1,-1-1 1,1 0 0,0 1 0,0-1 0,-1 1 0,1-1 0,0 1 0,0-1 0,0 1 0,0 0 0,0-1 0,0 1 0,0 0 0,0 0 0,0 0 0,0 0 0,0 0 0,0 0 0,0 0 0,0 0 0,0 0 0,-1 0 0,1 0 0,0 0 0,0 1 0,0-1 0,0 0 0,0 1 0,0-1 0,0 1 0,0-1 0,-1 1 0,1 0 0,0-1 0,0 1 0,-1 0 0,1-1 0,0 1 0,-1 0 0,1 0-1,-1-1 1,1 1 0,-1 0 0,1 0 2,3 12-19,-1 0 0,0 0 0,0 0 0,-1 0 0,-1 1 0,0-1 0,-1 0 0,-1 3 19,2 23 55,8 59 401,-8-97-448,-1 0 1,1 0-1,0-1 0,-1 1 1,1 0-1,0-1 0,0 1 1,0-1-1,-1 1 0,1-1 0,0 1 1,0-1-1,0 0 0,0 1 1,0-1-1,0 0 0,0 0 1,0 0-1,0 0 0,0 0 1,0 0-1,0 0 0,0 0 0,0 0 1,0 0-1,0 0 0,0-1 1,-1 1-1,1 0 0,0-1 1,0 1-1,0-1 0,0 1 0,0-1 1,-1 1-1,1-1 0,0 1 1,0-1-1,-1 0 0,1 0 1,0 1-1,-1-1 0,1 0 0,-1 0 1,1 0-1,-1 1 0,1-1 1,-1 0-1,0 0 0,1-1-8,11-9 20,-22 39 231,-9-8-2732,-1-4 671</inkml:trace>
  <inkml:trace contextRef="#ctx0" brushRef="#br0" timeOffset="34945.22">22 1379 8330,'-21'6'6602,"30"2"-4196,7-6-2322,-1 0-1,1-1 1,0-1-1,0-1 1,0 0-1,11-3-82,-14 2 28,294-56 199,-185 42-631,-147 38-7256,-3 2 4033</inkml:trace>
  <inkml:trace contextRef="#ctx0" brushRef="#br0" timeOffset="35263.376">165 1634 6913,'-26'19'2817,"6"0"232,11-4-1825,3 1-296,7-5-472,12 1-48,3-4-200,15-5 0,13-5-120,15-11 57,4-7-65,19-7 48,-9-2-32,-3 1-465,-17 4-63,-6 15-2896,-32 1 447</inkml:trace>
  <inkml:trace contextRef="#ctx0" brushRef="#br0" timeOffset="35469.435">422 1115 9010,'7'-6'695,"1"1"0,-1 0 0,0 1 0,1 0 0,0 0 1,0 0-1,0 1 0,1 1 0,1-1-695,19-7 208,7-5-56,0 3-1,1 1 1,0 1-1,1 3 1,0 0 0,5 3-152,-37 3-1,0 0 0,1 1 1,-1 0-1,0 0 1,1 1-1,-1 0 1,0 0-1,1 0 1,-1 1-1,0 0 0,0 0 1,0 1-1,-1-1 1,1 1-1,-1 1 1,1-1-1,-1 1 1,0 0-1,0 0 0,-1 0 1,1 1-1,-1-1 1,0 1-1,0 0 1,0 1-1,-1-1 1,0 0-1,0 1 1,2 4-1,-2 3 46,0 0-1,-1 0 0,0 0 0,-1 1 0,-1-1 0,0 0 0,-1 1 0,-2 11-44,-4 20 327,-2-1 1,-2 1 0,-2-2 0,-14 31-328,21-57 89,-105 255 1026,45-138-2262,37-90-2104,-10-19-32</inkml:trace>
  <inkml:trace contextRef="#ctx0" brushRef="#br0" timeOffset="39282.946">4272 729 8730,'2'-10'5615,"-4"24"-3594,-30 182 186,23-29-1761,23-108-306,-13-58-136,1-1 1,0 1-1,-1 0 1,1 0-1,-1-1 1,1 1-1,0-1 1,-1 1-1,1-1 1,0 0-1,0 0 1,-1 0-1,1 0 1,0 0 0,-1 0-1,1 0 1,0 0-1,0-1 1,-1 1-1,1-1 1,0 1-1,-1-1 1,1 0-1,-1 0 1,1 1-1,-1-1 1,1 0-1,-1 0 1,0-1-1,1 1 1,-1 0-1,0 0 1,0-1-1,0 1 1,0 0-1,0-1 1,0 1-1,0-1-4,1 0 3,34-36 98,-2-2 0,-2 0 0,15-26-101,-39 54 15,4-5-15,-11 16-1,-1 1 0,0 0 1,1 0-1,-1 0 0,0 0 0,1 0 0,-1 0 1,1 0-1,-1 0 0,0 0 0,1 0 0,-1 0 1,0 0-1,1 0 0,-1 0 0,0 0 1,1 0-1,-1 1 0,1-1 0,-1 0 0,0 0 1,0 0-1,1 0 0,-1 1 0,0-1 1,1 0-1,-1 0 0,0 1 0,0-1 0,1 0 1,-1 1-1,0-1 0,0 0 0,0 1 1,1-1-1,-1 0 0,0 1 0,0-1 0,0 0 1,0 1-1,0-1 0,0 0 0,0 1 0,0-1 1,0 0-1,0 1 0,0-1 0,0 1 1,0-1-1,0 0 0,0 1 0,0-1 0,0 0 1,0 1-1,-1-1 0,1 0 0,0 1 1,0-1 0,-6 131 102,2 58 458,14-164-412,6-36-25,-2-23-902,17-26-5936,-17 46 2096</inkml:trace>
  <inkml:trace contextRef="#ctx0" brushRef="#br0" timeOffset="40207.678">4703 1051 6377,'0'-1'242,"-1"1"0,1-1 0,0 1 0,0-1 0,0 1 0,0-1 0,0 0 0,0 1 0,0-1 0,0 1 0,0-1 0,0 1 0,0-1 0,1 1 0,-1-1 0,0 0 0,0 1-1,1-1 1,-1 1 0,0-1 0,0 1 0,1 0 0,-1-1 0,1 1 0,-1-1 0,0 1 0,1-1 0,-1 1 0,1 0 0,-1-1 0,1 1 0,-1 0 0,1 0 0,-1-1 0,1 1 0,-1 0 0,1 0-1,-1 0 1,1 0 0,0 0 0,-1 0 0,1 0 0,0 0-242,12 3 596,-9-3-536,1 0 1,-1 0-1,1-1 1,0 1-1,-1-1 0,1 0 1,-1 0-1,0-1 1,1 1-1,-1-1 1,0 0-1,0 0 0,0-1 1,0 1-1,-1-1 1,1 1-1,0-1 0,-1-1 1,0 1-1,0 0 1,0-1-1,0 1 0,-1-1 1,1 0-1,-1 0 1,0 0-1,1-3-60,0 2 48,0 1 0,0-1-1,-1 0 1,0 0 0,0 0 0,0 0 0,-1 0 0,0-1-1,0 1 1,0 0 0,0-1 0,-1 1 0,0-5-48,0 9 12,0 0 0,0 1 0,0-1 1,0 0-1,0 0 0,0 1 1,0-1-1,0 0 0,0 0 1,-1 1-1,1-1 0,0 0 0,0 1 1,-1-1-1,1 0 0,0 1 1,-1-1-1,1 0 0,-1 1 1,1-1-1,0 1 0,-1-1 0,0 1 1,1-1-1,-1 1 0,1-1 1,-1 1-1,1 0 0,-1-1 1,0 1-1,1 0 0,-1-1 1,0 1-1,0 0 0,1 0 0,-1 0 1,0 0-1,1 0 0,-1-1 1,0 1-1,0 0 0,1 1 1,-1-1-1,0 0 0,0 0 0,1 0 1,-1 0-1,0 1 0,1-1 1,-1 0-1,0 0 0,0 1-12,-31 28 233,19-9-217,2 0 0,0 1 1,2 0-1,0 1 1,1 0-1,1 0 0,1 1 1,2 0-1,0 0 0,1 0 1,1 2-17,1-23 1,1 0-1,0 0 1,-1 0 0,1 0 0,0 0 0,0 0 0,0 0-1,0 0 1,0 0 0,1 0 0,-1 0 0,0 0 0,1 0-1,0 0 1,-1 0 0,1 0 0,0 0 0,0 0 0,0-1 0,0 1-1,0 0 1,1-1 0,-1 1 0,0-1 0,1 1 0,0-1-1,-1 1 1,1-1 0,-1 0 0,1 0 0,0 0 0,0 0-1,0 0 1,0-1 0,1 2-1,4-5 5,0 1 0,0-1 0,-1 0 0,1 0 0,-1 0 0,0-1 0,0 0 0,0-1 0,0 1 0,-1-1 0,1 0 0,-1 0 0,-1-1 0,3-3-5,2 0 14,99-129 82,-73 94-105,-34 44 7,0 0-1,-1 0 1,1 0 0,-1 0 0,1 0 0,0 1 0,-1-1 0,1 0-1,-1 0 1,1 1 0,-1-1 0,1 0 0,-1 1 0,1-1-1,-1 1 1,0-1 0,1 0 0,-1 1 0,1-1 0,-1 1 0,0-1-1,1 1 1,-1-1 0,0 1 0,0 0 0,0-1 0,1 1-1,-1-1 1,0 1 0,0 0 0,0-1 0,0 1 0,0-1 0,0 1-1,0 0 1,0-1 0,0 1 0,0-1 0,0 1 0,0 0-1,-1-1 1,1 1 0,0-1 0,0 1 0,-1 0 2,1 2-10,-1 63-79,5 65 75,-4-130 16,0-1 0,0 1-1,0 0 1,0-1 0,0 1-1,0 0 1,0-1-1,0 1 1,1 0 0,-1-1-1,0 1 1,1 0-1,-1-1 1,0 1 0,1-1-1,-1 1 1,1-1 0,-1 1-1,0-1 1,1 1-1,0-1 1,-1 1 0,1-1-1,-1 1 1,1-1 0,-1 0-1,1 1 1,0-1-1,-1 0 1,1 0 0,0 0-1,-1 1 1,1-1-1,0 0 1,0 0 0,-1 0-1,1 0 1,0 0 0,-1 0-1,1 0 1,0 0-1,-1-1 1,1 1 0,0 0-1,-1 0 1,1-1 0,0 1-1,-1 0 1,1-1-1,-1 1 1,1 0 0,0-1-1,-1 1 1,1-1-1,-1 1 1,1-1 0,-1 1-1,0-1 1,1 1 0,-1-1-2,31-33 86,75-153 116,-88 150-198,-31 118-144,4-51 222,8-30-76,1 0-1,0-1 0,-1 1 0,1 0 0,-1 0 1,1 0-1,-1 0 0,1 0 0,0 0 0,-1-1 0,1 1 1,-1 0-1,1 0 0,0 0 0,-1-1 0,1 1 0,0 0 1,-1-1-1,1 1 0,0 0 0,0-1 0,-1 1 0,1 0 1,0-1-1,0 1 0,-1-1 0,1 1 0,0 0 1,0-1-1,0 1 0,0-1 0,0 1 0,0-1 0,0 1 1,0 0-1,0-1 0,0 1 0,0-1 0,0 1 0,0-1 1,0 1-1,0-1 0,0 1 0,0 0 0,1-1 0,-1 1 1,0-1-1,0 1 0,0 0 0,1-1-5,3 9-96,0-10-1556,-8 14-4033,1-3 1505</inkml:trace>
  <inkml:trace contextRef="#ctx0" brushRef="#br0" timeOffset="41017.468">5120 1133 2937,'-4'-1'8746,"6"-2"-4290,4-4-3014,6-17 139,24-27-765,-35 51-818,0 0 1,0 0 0,1 0 0,-1 0 0,0 0 0,0 1-1,0-1 1,0 0 0,1 1 0,-1-1 0,0 1-1,0-1 1,0 1 0,0 0 0,0-1 0,0 1 0,0 0-1,0 0 1,-1-1 0,1 1 0,0 0 0,0 0-1,-1 0 1,1 0 0,0 0 0,-1 0 0,1 0 0,-1 1-1,0-1 1,1 0 0,-1 0 0,0 0 0,0 0-1,1 1 1,-1-1 0,0 0 0,0 0 0,0 0 0,0 1-1,-1-1 1,1 0 0,0 1 1,1 3-5,11 130 141,-12-98 163,21-85 662,-11 19-868,0 0 1,-2-1-1,-1 1 0,-2-1 0,0-1 0,-3 1 0,0-21-93,-2 47 24,0-1 0,0 1 0,-1-1 0,0 1 0,0-1-1,0 1 1,0 0 0,-1-1 0,1 1 0,-1 0 0,0 0-1,-1 0 1,1 0 0,-1 1 0,1-1 0,-4-2-24,6 6 3,0-1 1,-1 1-1,1 0 1,-1-1-1,1 1 1,-1 0-1,1 0 1,-1-1-1,1 1 0,-1 0 1,1 0-1,-1 0 1,0-1-1,1 1 1,-1 0-1,1 0 1,-1 0-1,1 0 1,-1 0-1,0 0 1,1 0-1,-1 1 1,1-1-1,-1 0 0,1 0 1,-1 0-1,1 0 1,-1 1-1,1-1 1,-1 0-1,1 1 1,-1-1-1,1 0 1,-1 1-1,1-1 1,-1 0-1,1 1 1,0-1-1,-1 1 0,1-1 1,0 1-1,-1-1 1,1 1-1,0-1 1,0 1-1,-1-1 1,1 1-1,0-1 1,0 1-1,0 0 1,0-1-1,0 1 1,0-1-1,0 1 0,0-1 1,0 1-1,0 0 1,0-1-1,0 1 1,0-1-1,1 1 1,-1-1-1,0 1 1,0-1-1,0 1 1,1-1-1,-1 1 1,0-1-1,1 1 0,-1-1-3,1 3-1,0-1 0,0 0 0,0 0 0,0 0 0,0-1 0,0 1 0,0 0 0,0 0 0,1-1-1,-1 1 1,1 0 0,0-1 0,-1 0 0,1 1 0,0-1 0,0 0 0,0 0 0,0 0 0,0 0 0,0 0-1,0 0 1,0-1 0,0 1 0,0-1 0,0 1 0,0-1 0,1 0 0,-1 0 0,0 0 0,0 0-1,0 0 1,0 0 0,1-1 0,-1 1 0,0-1 0,0 0 0,1 0 1,74-43-381,-48 7-579,-25 6-3302,-14 7 689</inkml:trace>
  <inkml:trace contextRef="#ctx0" brushRef="#br0" timeOffset="41220.189">4777 661 9922,'-11'-12'3297,"7"4"600,2 4-2833,2 4-208,3 0-488,2 7-136,4 2-864,2-9-3281,1 3 857</inkml:trace>
  <inkml:trace contextRef="#ctx0" brushRef="#br0" timeOffset="42421.974">6174 837 7154,'-7'-10'6881,"-3"17"-3993,-6 24-1820,10-9-986,1 2 1,0-1 0,2 0 0,1 1 0,1 0-1,1-1 1,1 1 0,1 0 0,1-1 0,5 21-83,-7-40 8,-1 0 0,1 0 0,0-1 0,1 1 0,-1 0 0,1 0 0,0-1 0,0 1 1,0-1-1,0 0 0,0 1 0,1-1 0,0 0 0,-1 0 0,1-1 0,0 1 0,0 0 0,1-1 0,-1 0 1,0 0-1,1 0 0,0 0 0,-1 0 0,1-1 0,0 0 0,0 0 0,0 0 0,-1 0 0,4 0-8,3-4 18,1 0 1,-1-1-1,0 0 0,0-1 0,0 0 0,0 0 0,-1-1 0,0 0 0,0-1 0,-1 0 0,1-1 0,-2 1 0,1-2 0,-1 1 0,0-1 0,-1 0 0,0 0 0,0-1 0,0-2-18,6-6 28,90-145 147,-85 130-226,-36 122-119,17-69 156,1-15 18,-2 18 31,1 0 0,1 0 1,1 0-1,1 0 0,1 0 0,1 2-35,-3-23 7,0 0-1,0 0 1,0 0 0,1 0-1,-1 0 1,1 0 0,-1 0-1,1 0 1,-1 0 0,1 0-1,0-1 1,0 1 0,0 0-1,0 0 1,1-1 0,-1 1-1,0-1 1,0 1 0,1-1-1,-1 0 1,1 1 0,0-1-1,-1 0 1,1 0 0,0 0-1,0 0 1,-1 0 0,1-1-1,0 1 1,0 0 0,0-1-1,0 1 1,0-1 0,0 0-1,0 0 1,0 0 0,0 0-1,0 0 1,0 0 0,0 0-1,0-1 1,0 1 0,0-1-1,0 1 1,0-1 0,0 0-1,0 0-6,10-6 32,-1 0 0,-1-1 0,1 0 0,-1 0 0,-1-1 0,1-1 0,3-4-32,120-146 260,-81 111-201,-50 49-61,0 0 0,0 1 0,0-1 0,0 0 0,0 1 0,0 0 0,0-1 0,-1 1 0,1 0 0,0 0 0,0 0 0,-1 0 0,1 0 0,-1 0 0,1 1 0,-1-1 0,1 0 0,-1 1 1,0-1-1,0 1 0,0 0 0,0-1 0,0 1 0,0 0 0,0-1 0,0 1 0,-1 0 0,1 0 0,-1 0 0,1 0 0,-1 0 0,0 0 0,0 0 0,0 0 0,0 0 0,0-1 0,0 1 0,0 0 0,-1 0 2,4 10 6,24 87 136,-27-98-136,1 0 0,-1 0-1,1 0 1,0 0 0,-1 0 0,1 0 0,0 0 0,0 0 0,-1 0 0,1 0 0,0-1 0,0 1 0,0 0 0,0-1 0,0 1-1,0-1 1,0 1 0,0-1 0,1 1 0,-1-1 0,0 0 0,0 1 0,0-1 0,0 0 0,0 0 0,1 0 0,-1 0-1,0 0 1,0 0 0,0 0 0,0-1 0,1 1 0,-1 0 0,0-1 0,0 1 0,0-1 0,0 1 0,0-1 0,0 1 0,0-1-1,0 0 1,0 1 0,0-1 0,0 0-6,40-40 147,-40 40-144,36-48 108,46-45 23,-82 93-136,0 0 0,0 1 0,0-1 0,0 1 0,0-1 0,0 1 0,0-1 1,0 1-1,0 0 0,0-1 0,0 1 0,0 0 0,0 0 0,0 0 0,0 0 1,0 0-1,1 0 0,-1 0 0,0 0 0,0 0 0,0 1 0,0-1 0,0 0 1,0 1-1,0-1 0,0 1 0,0-1 0,0 1 0,0-1 0,0 1 0,0 0 1,-1-1-1,1 1 0,0 0 0,0 0 0,-1-1 0,1 1 0,0 0 0,-1 0 1,1 0-1,-1 0 0,1 0 0,-1 0 0,0 0 0,1 0 0,-1 0 0,0 0 1,0 0-1,0 0 0,1 1 0,-1-1 0,0 0 0,0 0 0,-1 0 0,1 0 1,0 0-1,0 0 0,-1 0 0,1 0 0,0 0 0,-1 0 0,1 0 0,-1 0 1,1 0 0,-25 202-93,25-202 90,-1 0-4,1 0 0,0-1 1,-1 1-1,1 0 1,0 0-1,-1 0 0,1 0 1,0 0-1,0 0 1,0 0-1,0 0 0,0 0 1,0 0-1,0 0 1,0 0-1,0 0 0,0 0 1,0 0-1,1-1 1,-1 1-1,0 0 0,1 0 1,-1 0-1,1 0 0,-1 0 1,1 0-1,-1-1 1,1 1-1,-1 0 0,1-1 1,0 1-1,0 0 1,-1-1-1,1 1 0,0 0 1,0-1-1,0 0 1,-1 1-1,1-1 0,0 1 1,1-1 7,47-72-2275,17-67-4091,-34 56 2267</inkml:trace>
  <inkml:trace contextRef="#ctx0" brushRef="#br0" timeOffset="43104.157">7358 616 7586,'-1'4'4487,"-6"37"-1003,-63 210 953,69-242-4398,0 0 0,1 0 1,0 0-1,0 0 1,1 0-1,1 1 0,-1-1 1,1-1-1,1 1 1,-1 0-1,2 0 0,-1-1 1,1 0-1,0 0 1,1 0-1,0 0 0,0 0 1,1-1-1,0 0 1,0 0-1,0-1 0,3 1-39,9 7 245,-28-35-225,0 1 1,2-2 0,1 1 0,1-1 0,0 0-1,2-1 1,0-1-21,1 5 17,1-28-34,10 54-6,0 0 0,1-1 0,0 0 0,-1 0 0,2-1 0,-1-1 0,1 1 0,-1-1 0,1-1 0,0 0-1,11 2 24,-11-3 1,0 0 0,0 0 0,0-1-1,0 0 1,1-1 0,-1 0 0,0-1-1,1 0 1,-1 0 0,0-1-1,0 0 1,0-1 0,0-1 0,-1 1-1,1-1 1,-1-1 0,0 0-1,0 0 1,-1-1 0,1 0 0,-1 0-1,0-1 1,-1 0 0,1-1-1,-7 7 8,1-1 0,-1 1 0,0-1 0,0 0 0,0 0-1,0 0 1,0 0 0,0 0 0,0 0 0,0 0 0,-1 0 0,1 0 0,-1 0 0,0 0 0,1 0 0,-1 0 0,0 0 0,0 0 0,0-1 0,-1 0-8,-20 14-14,8 4 7,1 1 0,0 1 1,2 0-1,0 1 0,1 0 0,0 1 0,-4 14 7,10-26-1,0 0 0,0 0 0,1 0 0,0 0 0,0 0-1,1 1 1,0-1 0,0 0 0,1 1 0,0-1 0,0 1 0,0-1 0,2 5 1,-1-11-1,-1 0 0,1 0 1,0 0-1,0 1 1,0-1-1,-1 0 0,1 0 1,0 0-1,1-1 1,-1 1-1,0 0 0,0 0 1,0 0-1,0-1 1,1 1-1,-1-1 0,0 1 1,1-1-1,-1 0 1,0 1-1,1-1 0,-1 0 1,0 0-1,1 0 1,-1 0-1,1 0 0,-1 0 1,0 0-1,1 0 1,-1-1-1,0 1 0,1 0 1,-1-1-1,0 1 1,1-1 0,48-19-14,-49 20 14,32-17 23,-11 5-10,1 1 0,0 1 0,1 1 0,0 1 0,0 1 0,5 0-13,8 9-42,-37-2 55,0 0 0,0 0 0,0 0 1,0 1-1,1-1 0,-1 0 1,0 0-1,0 1 0,0-1 0,0 0 1,0 1-1,0-1 0,0 0 1,0 0-1,0 1 0,0-1 1,0 0-1,0 1 0,0-1 0,0 0 1,0 0-1,0 1 0,0-1 1,0 0-1,-1 0 0,1 1 1,0-1-1,0 0 0,0 0 0,0 1 1,-1-1-1,1 0 0,0 0 1,0 0-1,0 1 0,-1-1 1,1 0-1,0 0 0,0 0 0,-1 0 1,1 0-1,0 1 0,0-1 1,-1 0-1,1 0 0,0 0 1,0 0-1,-1 0 0,1 0 0,0 0 1,-1 0-1,1 0 0,0 0 1,0 0-1,-1 0 0,1 0 1,0 0-1,-1 0 0,1 0 0,0-1 1,0 1-1,-1 0 0,1 0 1,0 0-1,0 0 0,0 0 1,-1-1-1,1 1 0,0 0 0,0 0-13,-41-76 1869,36 68-1844,0-1 0,-1 0 1,0 1-1,0 0 0,0 0 1,-1 1-1,0 0 0,-1 0 1,0 0-1,0 1-25,28 13-1252,-1 0 1,1-2-1,1-1 0,-1 0 1,1-1-1,-1-2 0,1 0 1,0-1-1,18-2 1252,27-3-4730</inkml:trace>
  <inkml:trace contextRef="#ctx0" brushRef="#br0" timeOffset="43406.986">8361 792 10170,'-53'11'8402,"-24"20"-7338,44-17-382,-66 37-10,99-51-671,0 0 0,1-1 1,-1 1-1,1 0 0,-1 0 0,1 0 1,-1 0-1,1 0 0,-1 0 0,1 1 1,-1-1-1,0 0 0,1 0 0,-1 0 0,1 0 1,-1 0-1,0 1 0,1-1 0,-1 0 1,1 0-1,-1 1 0,0-1 0,1 0 1,-1 1-1,0-1 0,1 0 0,-1 1 1,0-1-1,0 0 0,1 1 0,-1-1 1,0 1-1,0-1 0,0 0 0,0 1 1,1-1-1,-1 1 0,0-1 0,0 1 1,0-1-1,0 1 0,0-1 0,0 0 1,0 1-1,0-1 0,0 1 0,0-1 1,-1 1-1,1-1 0,0 1 0,0-1 1,0 0-1,0 1 0,-1-1 0,1 1 0,0-1 1,0 0-1,-1 1 0,1-1 0,-1 0 0,135-22-1100,12-6 32,-145 27 1065,-1 1 0,1-1 0,0 0 1,0 1-1,0-1 0,0 1 0,0-1 0,0 1 1,0 0-1,0-1 0,-1 1 0,1 0 0,0 0 1,0 0-1,0 0 0,1 0 0,-1 0 0,0 0 1,0 0-1,0 0 0,0 0 0,0 0 0,-1 1 1,1-1-1,0 0 0,0 1 0,0-1 0,0 1 1,0-1-1,0 1 0,0-1 0,-1 1 0,1 0 1,0-1-1,0 1 0,-1 0 0,1 0 0,0-1 1,-1 1-1,1 0 0,-1 0 0,1 0 0,-1 0 1,0 0-1,1 0 0,-1 0 0,0 0 0,1 0 1,-1 1 1,-59 89 1228,-12-2-333,15-67-643,54-22-323,0 1 0,1-1 1,-1 0-1,0 0 0,1 0 1,-1 0-1,0 0 0,1 0 1,-1 0-1,0 0 0,1-1 1,-1 1-1,0 0 0,1-1 1,-1 0-1,1 1 0,-1-1 1,1 0-1,-1 0 0,1 0 1,-1 0-1,1 0 0,0 0 0,-1 0 1,1 0-1,0-1 0,0 1 1,0 0-1,0-1 0,0 1 1,1-1-1,-1 1 0,0-1 1,0 0 70,6-17-3688,13 1-269</inkml:trace>
  <inkml:trace contextRef="#ctx0" brushRef="#br0" timeOffset="43881.768">8746 690 9490,'12'-1'5558,"-22"15"-3126,-83 113 66,90-124-2461,1-1 1,0 1 0,0 0 0,0 0-1,0 0 1,0 0 0,1 0 0,-1 1-1,1-1 1,0 0 0,0 1 0,0-1-1,0 1 1,1-1 0,-1 1 0,1-1 0,0 1-1,0-1 1,0 1 0,1-1 0,-1 1-1,1-1 1,0 1 0,0-1 0,0 1-1,0-1 1,1 0 0,-1 0 0,1 1-1,0-1 1,0 0 0,0 0-38,1-2 7,-1 1-1,0-1 1,1 0 0,-1-1-1,1 1 1,0 0 0,-1-1-1,1 1 1,-1-1 0,1 0-1,0 0 1,-1 0 0,1 0-1,0-1 1,-1 1 0,1-1-1,-1 1 1,1-1 0,-1 0-1,1 0 1,-1 0-7,16-6 23,0-2-1,-1 1 1,0-2 0,-1 0 0,0-1 0,-1-1-1,0-1 1,-1 0 0,0 0 0,-1-1-1,0-1 1,-2 0 0,1-1 0,-2-1 0,0 1-1,-1-1 1,-1-1 0,-1 0 0,0 0-1,-1 0 1,-1-1 0,-1 0 0,-1 0-1,0 0 1,-1 0 0,-1-5-23,-7-56 37,6 77-38,-1 1 0,1 0-1,-1-1 1,1 1 0,-1 0-1,0-1 1,0 1 0,0 0-1,-1 0 1,1 0 0,0 0-1,-1 0 1,1 0 0,-1 1-1,0-1 1,0 0 0,1 1-1,-1 0 1,0-1 0,0 1-1,0 0 1,-1 0 0,1 0-1,0 0 1,0 0 0,0 0-1,-1 1 1,1-1 0,-1 1-1,0-1 2,-5 3-5,0-1 0,0 1 0,0 0 0,1 1 0,-1 0-1,1 0 1,0 1 0,-1 0 0,2 0 0,-1 0 0,0 1 0,1 0-1,0 0 1,0 1 0,-2 2 5,0 0 5,7-7-6,-20 16-3,1 1 1,1 1-1,1 0 0,1 2 0,0 1 4,15-20-2,0 1 0,0-1 0,1 1 0,0 0-1,-1 0 1,1-1 0,0 1 0,0 0 0,0 0-1,1 0 1,-1 0 0,1 0 0,0 0 0,0 0-1,0 0 1,0 0 0,0 0 0,0 0 0,1 0-1,0 0 1,-1 0 0,1 0 0,0 0 0,1 0-1,-1 0 1,0-1 0,1 1 0,-1-1 0,1 1 0,0-1-1,0 1 1,0-1 0,0 0 0,0 0 0,1 0-1,-1 0 1,1 0 0,-1-1 0,1 1 0,0-1-1,-1 0 1,1 0 0,0 1 0,0-2 0,1 1 2,174 46-51,-173-46 49,1 1-1,0 0 1,-1 1 0,1 0 0,-1-1-1,1 2 1,-1-1 0,0 0 0,-1 1-1,1 0 1,-1 0 0,1 1 0,-1-1-1,-1 1 1,1 0 0,0 0 0,-1 0-1,0 0 1,-1 1 0,1-1-1,-1 1 1,0 0 0,1 5 2,-1 19-122,6 22-5727,11-33 1712</inkml:trace>
  <inkml:trace contextRef="#ctx0" brushRef="#br0" timeOffset="44432.338">9326 822 7306,'-28'11'8717,"23"7"-5745,28-17-1792,-13-6-1129,-1 0 1,-1 0-1,1-1 0,-1 0 0,0 0 1,0-1-1,-1 0 0,0-1 1,0 1-1,-1-1 0,5-7-51,-5 7 19,-1 0 0,0 0 0,0-1 0,-1 1 0,0-1 0,0 0-1,-1-1 1,0 1 0,0 0 0,-1-1 0,-1-1-19,0 10 2,-1 0 0,0-1-1,0 1 1,1 0 0,-1 0 0,0 0-1,0 0 1,0 0 0,0-1 0,-1 1 0,1 0-1,0 0 1,0 0 0,-1 0 0,1 0-1,0 0 1,-1 0 0,1 0 0,-1 0-1,0 0 1,1 0 0,-1 0 0,0 0-1,0 0 1,1 0 0,-1 0 0,0 1-1,0-1 1,0 0 0,0 1 0,0-1 0,0 0-1,0 1 1,0 0 0,0-1 0,0 1-1,0 0 1,0-1 0,-1 1 0,1 0-1,0 0 1,0 0 0,0 0 0,0 0-2,-46 21 20,37-11-9,0 0 1,1 1 0,0 1 0,0-1 0,2 2 0,-1-1 0,2 1 0,0 0 0,0 0-1,1 0 1,1 1 0,0 1-12,2-13 10,1 0 1,0 1-1,-1-1 0,1 0 0,0 1 1,0-1-1,1 1 0,-1-1 0,1 1 1,-1 0-1,1-1 0,0 1 0,0 0 0,0-1 1,0 1-1,0 0 0,1-1 0,-1 1 1,1 0-1,-1-1 0,1 1 0,0-1 1,0 1-1,1-1 0,-1 0 0,0 1 1,1-1-1,-1 0 0,1 0 0,0 0 0,0 0 1,-1 0-1,1-1 0,1 1 0,-1 0 1,0-1-1,0 1 0,1-1 0,-1 0 1,0 0-1,1 0 0,-1 0 0,1 0 0,0-1 1,-1 1-1,1-1 0,-1 1 0,1-1 1,1 0-11,12-4 16,0 0 1,0-1-1,-1-1 1,1 0-1,-1-2 1,-1 1-1,1-2 1,-1 0-1,-1 0 1,0-1-1,0-1 1,-1 0-1,0-1 1,-1 0-1,0-1 1,-1 0 0,-1-1-1,4-7-16,20-38-32,-33 59 28,0 1 1,0-1-1,0 0 0,0 0 0,1 0 1,-1 0-1,0 0 0,0 1 0,1-1 1,-1 0-1,0 0 0,0 0 0,1 0 1,-1 0-1,0 0 0,0 0 0,0 0 1,1 0-1,-1 0 0,0 0 0,0 0 1,1 0-1,-1 0 0,0 0 0,0 0 1,1 0-1,-1 0 0,0-1 0,0 1 1,1 0-1,-1 0 0,0 0 0,0 0 1,0 0-1,1-1 0,-1 1 0,0 0 1,0 0-1,0 0 0,0 0 0,0-1 1,1 1-1,-1 0 0,0 0 0,0-1 1,0 1-1,0 0 0,0 0 0,0-1 1,0 1-1,0 0 0,0 0 0,0-1 1,0 1 3,1 24-131,-2 0 74,-1-6 66,1 1 0,1-1 0,1 1 0,0-1 0,1 1 0,2 1-9,-4-18 7,1 1 0,-1-1 0,1 0 0,0 0-1,0 0 1,0 0 0,0 0 0,0 0 0,0 0 0,0 0 0,1 0 0,-1-1 0,1 1-1,-1-1 1,1 1 0,-1-1 0,1 1 0,0-1 0,0 0 0,0 0 0,0 0 0,0 0 0,0 0-1,0 0 1,0 0 0,0-1 0,0 1 0,1-1 0,-1 0 0,0 1 0,0-1 0,1 0-1,-1 0 1,0-1 0,0 1 0,0 0 0,1-1 0,-1 1 0,0-1 0,0 0 0,0 0 0,0 1-1,0-1 1,0-1 0,0 1 0,0 0 0,0-1-7,3-2-439,1-1 0,-2 1-1,1-1 1,0 0 0,-1-1 0,0 1 0,0-1-1,-1 1 1,0-1 0,0-1 0,0 1 0,0 0-1,-1 0 1,0-1 0,0-4 439,13-40-4512</inkml:trace>
  <inkml:trace contextRef="#ctx0" brushRef="#br0" timeOffset="44711.594">9707 317 11050,'-9'16'3193,"4"10"784,5-3-3025,5 4-520,4-1-144,3 0-144,4-8-32,9 2-544,-1-7-424,9 4-3185,1-2 440</inkml:trace>
  <inkml:trace contextRef="#ctx0" brushRef="#br0" timeOffset="45272.679">10028 581 8722,'-1'-13'5855,"-16"17"-3239,2 13-2228,2 0 1,0 1-1,1 1 0,1 0 0,0 1 1,2 0-1,0 0 0,-4 16-388,4 31 691,10-65-680,1 0 0,-1-1 0,0 1 0,1 0 0,-1-1 0,1 1 0,0-1 0,-1 0 0,1 1 0,0-1 0,0 0 0,0 0 0,0 0 1,0 0-1,0-1 0,0 1 0,0 0 0,0-1 0,1 0 0,-1 1 0,0-1 0,0 0 0,0 0 0,0 0 0,1-1 0,-1 1 0,0 0 0,0-1 0,0 1 0,0-1 0,0 0 0,0 0 0,0 0 1,0 0-1,1 0-11,15-6 19,0-1 0,0-1 0,-1-1 0,0 0 1,0-1-1,-2-1 0,1 0 0,-1-1 1,-1-1-1,-1 0 0,0-1 0,0-1 1,-2 0-1,0 0 0,0-1 0,-2 0 0,0-1 1,-1 0-1,-1-1 0,-1 1 0,0-1 1,-2-1-1,0 1 0,-1-5-19,5-81 56,-16 75-74,8 30 17,-1-1 0,1 1 1,-1 0-1,1-1 0,-1 1 1,1 0-1,-1 0 0,1 0 0,-1-1 1,1 1-1,-1 0 0,1 0 1,-1 0-1,1 0 0,-1 0 1,1 0-1,-1 0 0,1 0 1,-1 0-1,0 0 0,1 0 1,-1 1-1,1-1 0,-1 0 1,1 0-1,-1 0 0,1 1 0,0-1 1,-1 0-1,1 1 0,-1-1 1,1 0-1,-1 1 0,1-1 1,0 0-1,-1 1 0,1-1 1,0 1-1,0-1 0,-1 1 1,1-1-1,0 0 0,0 1 0,-1-1 1,1 1-1,0 0 0,0-1 1,0 1-1,0-1 0,0 1 1,0-1-1,0 1 0,0-1 1,-41 134 22,36-112 31,1 1 1,1 0-1,1 0 1,1-1-1,2 1 1,0 0-1,1 0 1,1 3-54,-2-22 4,0 0-1,0-1 1,0 1 0,0 0 0,1-1 0,0 0 0,-1 1-1,1-1 1,0 0 0,1 0 0,-1 0 0,0 0 0,1 0-1,0 0 1,0-1 0,0 1 0,0-1 0,0 0-1,0 0 1,0 0 0,1 0 0,-1-1 0,1 1 0,-1-1-1,1 0 1,-1 0 0,1 0 0,0-1 0,0 1 0,0-1-1,3 0-3,6 0 4,1 0 0,-1-1-1,0 0 1,0-2 0,0 1-1,0-1 1,0-1 0,5-3-4,-3 2 7,-1-1 0,1 0 1,-1-1-1,-1-1 0,1 0 0,-1-1 1,-1 0-1,1-1 0,-2 0 1,0-1-1,10-12-7,-7-15 11,-13 37-12,-1 0 0,0 1 0,0-1 0,0 0 0,0 1 0,0-1 0,0 0 0,0 1 0,0-1 0,0 0 1,-1 1-1,1-1 0,0 1 0,0-1 0,0 0 0,-1 1 0,1-1 0,0 1 0,-1-1 0,1 1 0,-1-1 0,1 1 1,0-1-1,-1 1 0,1-1 0,-1 1 0,1-1 0,-1 1 0,1 0 0,-1-1 0,0 1 0,1 0 0,-1 0 0,1-1 1,-1 1-1,0 0 0,1 0 0,-1 0 0,0 0 0,1 0 0,-1 0 0,0 0 0,1 0 0,-1 0 0,0 0 0,1 0 1,-1 0-1,1 0 0,-1 1 0,0-1 0,1 0 0,-1 0 0,1 1 0,-1-1 1,-7 4 4,1 1-1,0 0 0,0 0 1,1 0-1,0 1 1,0 0-1,0 0 0,0 0 1,1 1-1,0 0 1,1 0-1,-1 0 1,2 1-1,-1-1 0,1 1 1,-1 2-4,1-3 22,0-3-1,0 0-1,0 0 0,1 1 0,-1 0 1,1-1-1,0 1 0,0 0 0,1 0 1,0 0-1,-1 0 0,2 1 0,-1-1 1,1 0-1,-1 0 0,1 0 0,1 1 0,-1-1 1,1 0-1,0 0 0,0 0 0,1 0 1,-1 0-1,3 4-20,-2-7 5,1-1 0,0 1 0,-1-1 0,1 0 0,0 0 1,0 0-1,0 0 0,0-1 0,0 1 0,0-1 0,0 0 0,0 0 0,0 0 0,0 0 1,0 0-1,0-1 0,0 1 0,3-2-5,21-5-22,1-2-1,-1-1 1,-1-2 0,0 0 0,0-1-1,-2-2 1,1-1 0,-2 0 0,0-2-1,3-5 23,-26 22-8,1 0-1,0 0 1,-1-1-1,1 1 1,0 0-1,0 0 1,0 0 0,0 0-1,0 0 1,0 0-1,0 0 1,0 0-1,0 0 1,1 1-1,-1-1 1,0 0-1,0 1 1,1-1-1,-1 1 1,0-1 0,1 1-1,-1 0 1,0-1-1,1 1 1,-1 0-1,1 0 1,-1 0-1,1 0 1,-1 0-1,0 0 1,1 1-1,-1-1 1,0 0-1,1 1 1,-1-1 0,0 1-1,1-1 1,-1 1-1,0 0 1,0 0-1,1-1 1,-1 1-1,0 0 1,0 0-1,0 0 1,0 0-1,0 0 1,-1 1 0,1-1-1,0 0 1,0 0-1,0 2 9,3 13-13,-4-14 15,0 0 1,0 0-1,0 0 1,0 1-1,1-1 1,-1 0-1,0 0 1,1 0-1,-1 0 1,1 0-1,0 0 1,0 0 0,0 0-1,0 0 1,0 0-1,0-1 1,1 1-1,-1 0 1,0-1-1,1 1 1,-1-1-1,1 1 1,0-1-1,0 0 1,-1 0-1,1 1 1,0-1-1,0-1 1,0 1-1,0 0 1,0 0-1,0-1 1,0 1-1,0-1 1,2 1-3,125-73 136,-129 72-138,1-1 0,0 1 0,0-1 0,0 1 0,-1 0 0,1-1 0,0 1 0,0 0 1,0 0-1,0-1 0,0 1 0,0 0 0,0 0 0,0 0 0,0 0 0,0 0 0,-1 0 0,1 0 0,0 1 0,0-1 0,0 0 1,0 0-1,0 1 0,0-1 0,-1 1 0,1-1 0,0 1 0,0-1 0,0 1 0,-1-1 0,1 1 0,0-1 0,-1 1 0,1 0 1,-1 0-1,1-1 0,0 1 0,-1 0 0,0 0 0,1 0 0,-1-1 0,1 1 0,-1 0 0,0 0 0,0 0 0,0 0 0,1 0 0,-1 0 1,0 0-1,0 0 0,0 0 0,0 0 2,-5 51-52,0-32 157,-3 16-913,9-16-2622,5-16 265</inkml:trace>
  <inkml:trace contextRef="#ctx0" brushRef="#br0" timeOffset="48129.95">3331 2280 8130,'-30'-34'7582,"28"33"-7444,0 0 1,0 1-1,-1-1 1,1 0-1,0 1 0,-1 0 1,1-1-1,0 1 0,-1 0 1,1 0-1,0 0 1,-1 1-1,1-1 0,0 0 1,-1 1-1,1 0 0,0-1 1,-1 1-1,1 0 1,0 0-1,0 0 0,0 1 1,0-1-1,0 0 0,0 1 1,0-1-1,0 2-138,-8 7 53,1 2 0,0-1 0,1 1 0,0 0 0,1 1 0,0 0 0,1 0 0,1 1 0,0-1 0,0 1 0,2 0 0,0 0 0,0 1 0,1-1 0,1 1 0,0 11-53,1-12 2,-1 0 1,1 0-1,1-1 0,1 1 0,0 0 0,0-1 0,5 13-2,-6-23 1,-1 0 1,1 0-1,0 0 1,0 0-1,1 0 1,-1-1-1,0 1 0,1-1 1,0 1-1,-1-1 1,1 1-1,0-1 1,0 0-1,0 0 0,1 0 1,-1 0-1,0 0 1,1-1-1,0 1 1,-1-1-1,1 1 1,0-1-1,-1 0 0,1 0 1,0 0-1,0-1 1,0 1-1,0-1 1,0 1-1,0-1 0,0 0 1,0 0-1,0 0 1,0-1-1,0 1 1,0-1-1,0 1 0,0-1 1,-1 0-1,1 0 1,0-1-2,16-10 15,-1-1 0,-1-1 0,0-1 1,-1 0-1,0-1 0,-2-1 0,0 0 0,-1-1 1,0-1-1,0-3-15,1 2 20,30-41 25,-3-1 0,-3-3 1,-3-1-1,15-42-45,-46 100 4,-1 0-1,-1 0 0,0 0 1,0 0-1,0-1 1,-1 1-1,0-1 0,-1 1 1,0-9-4,0 16-2,0 1 1,0-1-1,0 0 1,1 0-1,-2 1 1,1-1-1,0 0 1,0 0-1,0 0 1,0 1-1,0-1 1,-1 0-1,1 1 1,0-1-1,-1 0 1,1 0-1,0 1 0,-1-1 1,1 1-1,-1-1 1,1 0-1,-1 1 1,0-1-1,1 1 1,-1-1-1,1 1 1,-1-1-1,0 1 1,1 0-1,-1-1 1,0 1-1,0 0 1,1 0-1,-1-1 1,0 1-1,0 0 1,1 0-1,-1 0 1,0 0-1,0 0 2,-27 22-62,19-4 47,0 1 0,0 0 0,2 0 0,0 1 0,2 0 0,0 0 1,1 0-1,1 1 0,1 0 0,1 11 15,-1-15 0,2 0 0,0 0 0,1 0 0,1 0 0,0 0 0,1-1 0,1 1 0,1-1 0,4 11 0,-8-25 1,0 1 0,0-1-1,1 1 1,-1-1 0,1 0 0,-1 0 0,1 0 0,0 0 0,0 0 0,0 0 0,0 0 0,0-1-1,1 1 1,-1-1 0,0 1 0,1-1 0,-1 0 0,1 0 0,0 0 0,-1 0 0,1-1 0,-1 1 0,1-1-1,0 1 1,0-1 0,-1 0 0,1 0 0,0 0 0,0-1 0,-1 1 0,1-1 0,0 1 0,-1-1-1,82-41 86,-64 25-55,-1 0 0,-1-1 1,-1-1-1,0-1 0,-1 0 0,-2-2 1,0 1-1,-1-2 0,5-12-31,-9 26 9,-12 34-92,0-7 46,0 17-5,-1-16 55,2 1 0,1-1 0,0 1 0,1 0 1,1-1-1,1 1 0,1-1 0,4 14-13,-7-31 8,1 0 0,0-1 0,-1 1 0,1-1 0,0 1 0,0-1 0,0 1 0,0-1 0,0 1 0,0-1 0,0 0 0,0 1 0,1-1 0,-1 0 0,0 0 0,1 0 0,-1 0 0,1 0 0,-1 0 0,1-1 0,-1 1 0,1-1 0,0 1-1,-1-1 1,1 1 0,0-1 0,0 0 0,-1 0 0,1 1 0,0-1 0,0-1 0,-1 1 0,1 0 0,0 0 0,-1-1 0,1 1 0,0-1 0,-1 1 0,1-1 0,0 0 0,-1 1-8,63-41 256,-31 9-167,-1-1 0,-1-1 0,-2-1 0,-2-2 0,17-30-89,-19 23 70,-34 61-53,3 0-23,1 0-1,2 0 0,-1 1 1,2-1-1,0 1 1,1 0-1,1-1 1,1 1-1,1 2 7,-2-16 5,0 0 0,0 0 0,0 0 0,1 1 0,0-1-1,0 0 1,0 0 0,0 0 0,1 0 0,0-1 0,-1 1-1,1 0 1,1-1 0,-1 1 0,0-1 0,1 0 0,0 1-1,0-1 1,0-1 0,0 1 0,0 0 0,0-1 0,1 1-1,-1-1 1,1 0 0,0 0 0,1 0-5,5-2 20,0 0 1,1-1-1,-1 0 1,0 0-1,1-1 0,-1 0 1,0-1-1,-1 0 1,1-1-1,0 0 0,-1-1 1,0 0-1,0 0 1,0-1-1,-1 0 1,0 0-1,0-1 0,0 0 1,-1 0-1,5-7-20,-10 11-57,0 1 0,1-1-1,-1 1 1,-1-1 0,1 0-1,0 1 1,-1-1 0,1 0-1,-1 0 1,0 0 0,0-1-1,0 1 1,-1 0 0,1 0 0,-1 0-1,1-1 1,-1 1 0,0 0-1,0 0 1,-1-1 0,1 1-1,-1 0 1,0 0 0,1 0 0,-1 0-1,0-1 1,-1 1 0,1 1-1,-1-1 1,1 0 0,-1 0-1,0 0 1,-1 0 57,-24-9-3570,-15-6 104</inkml:trace>
  <inkml:trace contextRef="#ctx0" brushRef="#br0" timeOffset="48392.075">4038 1794 9754,'-10'-7'3457,"0"2"552,7 8-2817,0 5-264,3 4-512,3 0 0,2 0-592,7-1-3793,2-7 1353</inkml:trace>
  <inkml:trace contextRef="#ctx0" brushRef="#br0" timeOffset="50664.918">5304 1858 7458,'4'-13'5490,"-1"31"-2726,-3-17-2847,3 173 2310,-21 143-1019,18-317-1194,1 0 1,-1 0-1,0 0 0,1-1 0,-1 1 0,0 0 1,0 0-1,1 0 0,-1 0 0,0 0 1,0 0-1,1 0 0,-1 0 0,0 0 0,1 0 1,-1 0-1,0 0 0,0 1 0,1-1 1,-1 0-1,0 0 0,0 0 0,1 0 1,-1 0-1,0 0 0,0 1 0,1-1 0,-1 0 1,0 0-1,0 1-14,15-67 134,-4 1 1,-2-1-1,-3-1 1,-3 0-1,-3 1 1,-4-17-135,-2 6 88,6 77-87,0 0 0,0 1 1,0-1-1,-1 0 0,1 0 1,0 0-1,0 0 0,0 0 1,-1 0-1,1 0 0,0 0 1,0 0-1,-1 0 0,1 0 1,0 0-1,0 0 0,0 0 1,-1 0-1,1 0 0,0 0 1,0 0-1,-1 0 0,1 0 1,0 0-1,0 0 0,0 0 1,-1-1-1,1 1 0,0 0 1,0 0-1,0 0 0,-1 0 1,1 0-1,0-1 0,0 1 1,0 0-2,-4 99-29,5-77 31,0-5 3,0-1 0,1 0 0,0 0 0,1 0 0,1 0 0,1-1 0,0 1 0,5 9-5,-9-23 4,0-1-1,-1 1 1,1-1 0,0 1-1,0-1 1,0 1-1,1-1 1,-1 1 0,0-1-1,0 0 1,1 0 0,-1 0-1,1 0 1,-1 0 0,1 0-1,-1 0 1,1 0-1,0 0 1,0-1 0,-1 1-1,1-1 1,0 1 0,0-1-1,-1 0 1,1 1-1,0-1 1,0 0 0,0 0-1,-1-1 1,1 1 0,0 0-1,0-1 1,0 1 0,-1-1-1,1 1 1,0-1-1,-1 0 1,1 1 0,0-2-4,55-47 135,-36 24-82,-1-1-1,-2 0 0,0-2 1,-2 0-1,-1-1 0,-1 0 1,-2-1-1,7-22-52,-15 8 142,-22 75-66,5 19-67,1 0 0,3 1 0,2 0 0,3 1 0,1-1 0,3 5-9,0-37 22,0 0 0,1-1 0,1 1 0,1-1-1,1 0 1,0 0 0,1 0 0,6 13-22,-11-29-3,0 0 0,1-1-1,-1 1 1,0 0 0,1-1 0,-1 1-1,1 0 1,-1-1 0,1 1 0,0-1 0,0 1-1,-1-1 1,1 1 0,0-1 0,1 0-1,-1 0 1,0 1 0,0-1 0,0 0 0,1 0-1,-1 0 1,1 0 0,-1 0 0,0 0 0,1-1-1,0 1 1,-1-1 0,1 1 0,-1-1-1,1 1 1,0-1 0,-1 0 0,1 1 0,0-1-1,-1 0 1,1 0 0,0-1 0,-1 1-1,1 0 1,0 0 0,-1-1 0,1 1 0,0-1-1,-1 1 1,1-1 0,-1 0 0,1 0 0,-1 0-1,1 0 1,-1 0 0,1 0 3,3-6 546,12-23-3259,-12 13 538</inkml:trace>
  <inkml:trace contextRef="#ctx0" brushRef="#br0" timeOffset="51543.802">5780 2172 6737,'2'-13'2534,"0"8"-1949,-1 1 1,0-1-1,0 0 0,-1 0 1,1 0-1,-1 0 1,0 1-1,0-1 0,-1 0 1,1 0-1,-1 0 1,0 1-1,-1-1 0,1 0 1,-1 0-586,1 4 54,0 1-1,1-1 1,-1 1 0,1 0-1,-1-1 1,0 1 0,0 0-1,1 0 1,-1 0 0,0-1-1,1 1 1,-1 0 0,0 0-1,0 0 1,1 0 0,-1 0-1,0 0 1,0 0 0,1 1-1,-1-1 1,0 0 0,1 0-1,-1 0 1,0 1 0,1-1-1,-1 0 1,0 1 0,1-1 0,-1 1-1,0-1 1,1 1 0,-1-1-1,1 1 1,-1-1 0,1 1-1,-1-1 1,1 1 0,0 0-1,-1-1 1,1 1 0,0 0-1,-1-1 1,1 1 0,0 0-1,0-1 1,0 1 0,-1 0-1,1 0-53,-6 11 54,1 1 0,0-1 0,0 1 0,1 0-1,1 1 1,0-1 0,1 1 0,1-1 0,0 5-54,0-16 3,0 0 1,1 0 0,-1 0 0,1 0 0,0-1 0,-1 1 0,1 0 0,0 0 0,0 0 0,0 0 0,0 0 0,1 0 0,-1 0 0,0 0 0,1 0 0,0 0 0,-1 0 0,1 0 0,0-1 0,0 1 0,0 0 0,0-1 0,0 1 0,0 0 0,0-1 0,1 1 0,-1-1 0,1 0 0,-1 0 0,1 1 0,-1-1 0,1 0 0,0 0 0,0 0 0,-1 0 0,1-1-1,0 1 1,0 0 0,0-1 0,0 0 0,0 1 0,0-1 0,0 0 0,0 0 0,0 0 0,0 0 0,0 0-4,55-54 148,-32 24-112,-1-2 0,-2-1-1,-1 0 1,-1-2 0,0-4-36,-80 215-231,42-86 199,18-91-3,1 0-1,-1 0 1,1 0 0,-1 1-1,1-1 1,-1 0-1,1 0 1,-1 1-1,1-1 1,0 0 0,0 1-1,-1-1 1,1 1-1,0-1 1,0 1-1,0-1 1,0 1 0,-1 0-1,1-1 1,0 1-1,0 0 1,0 0-1,0-1 1,0 1 0,0 0-1,0 0 1,0 0-1,0 0 1,0 0-1,0 1 1,0-1 0,-1 0-1,1 0 1,0 0-1,0 1 1,0-1-1,0 1 1,0-1 0,0 1-1,-1-1 1,1 1-1,0-1 1,0 1-1,-1 0 1,1-1 0,-1 1-1,1 0 1,0-1-1,-1 1 1,1 0-1,-1 0 1,1 0 0,-1 0-1,0-1 1,1 1-1,-1 0 1,0 0-1,0 0 1,0 0 0,1 0-1,-1 0 1,0 0-1,0 0 1,0 0-1,-1 0 1,1 0 0,0 0-1,0-1 1,-1 2 35,22-23-1150,-2 0 1,0-2 0,-1 0-1,-2 0 1,0-2 0,-2 0-1,-1-1 1,2-6 1149,-12 26-191,28-62 63,-26 62 1495,-5 20-156,-21 109 1629,4-33-1611,4 1 0,4 0 1,4 1-1,4 13-1229,17-4 631,-16-101-625,0 0 0,0 0-1,0-1 1,0 1 0,0 0 0,0 0 0,0-1-1,0 1 1,0 0 0,0 0 0,0 0-1,0-1 1,0 1 0,0 0 0,0 0 0,0-1-1,1 1 1,-1 0 0,0 0 0,0 0 0,0-1-1,0 1 1,1 0 0,-1 0 0,0 0 0,0 0-1,0 0 1,1-1 0,-1 1 0,0 0-1,0 0 1,1 0 0,-1 0 0,0 0 0,0 0-1,1 0 1,-1 0 0,0 0 0,0 0 0,1 0-1,-1 0 1,0 0 0,0 0 0,1 0 0,-1 0-1,0 0 1,0 0 0,1 0 0,-1 0-1,0 1-5,9-77 354,12-114-54,-10 66-241,7 1-1,24-86-58,-34 176 5,1 0 0,2 1 0,2 0 0,0 1 0,3 0 0,0 1 0,5-4-5,-21 32-3,1 0 0,-1 1 1,1-1-1,0 0 0,-1 1 1,1-1-1,0 0 0,0 1 0,0-1 1,0 1-1,0-1 0,1 1 0,-1 0 1,0-1-1,1 1 0,-1 0 1,1 0-1,-1 0 0,1 0 0,-1 0 1,1 0-1,0 0 0,-1 1 0,1-1 1,0 1-1,0-1 0,0 1 1,-1 0-1,1-1 0,0 1 0,0 0 1,0 0-1,0 1 0,0-1 0,-1 0 1,1 0-1,0 1 0,0-1 1,-1 1-1,1 0 0,0-1 0,0 1 1,-1 0-1,1 1 3,2 7-7,-1 0 1,-1 1 0,0-1-1,0 1 1,-1 0-1,0 0 1,-1 0 0,0-1-1,0 1 1,-1 0-1,-1 0 1,1 0 0,-2-1-1,1 1 1,-2 1 6,-59 164 423,63-175-420,1 0 1,-1 0 0,1-1 0,-1 1-1,1 0 1,-1 0 0,1 0 0,-1 0 0,1 0-1,-1 0 1,1 0 0,-1 0 0,1 0-1,0 0 1,-1 0 0,1 0 0,-1 0-1,1 0 1,-1 0 0,1 1 0,-1-1 0,1 0-1,-1 0 1,0 0 0,1 1 0,-1-1-1,1 0 1,-1 1 0,1-1 0,-1 1-1,0-1 1,1 0 0,-1 1 0,0-1-1,1 1 1,-1-1 0,0 1 0,0-1 0,0 1-1,1-1 1,-1 1 0,0-1 0,0 1-1,0-1 1,0 1 0,0-1 0,0 1-1,0-1 1,0 1 0,0-1 0,0 1 0,0-1-1,0 1 1,0-1 0,-1 1 0,1-1-1,0 1-3,19-12 32,-13 8-60,0-1 0,-1 1 0,1 0 0,0 0 0,1 0-1,-1 1 1,0 0 0,1 0 0,-1 1 0,1 0 0,0 0 0,-1 0 0,1 1 0,0 0 0,0 0 0,4 2 28,-7-2-15,-1 0 0,1 1 0,-1-1 0,1 1 0,-1 0 0,1 0 0,-1 0 0,0 1 0,1-1 0,-1 1 0,0 0 0,0 0 0,0 0 0,0 0 0,0 0 0,-1 1 0,1-1 0,-1 1 0,1 0 1,-1 0-1,0 0 0,0 0 0,0 0 0,-1 0 0,1 0 0,-1 1 0,0-1 0,0 0 0,0 1 0,0-1 0,0 1 0,-1 0 0,0-1 0,0 1 0,0-1 0,0 1 0,0 0 0,-1-1 0,1 1 0,-2 2 15,-7 11 233,-1-2-1,-1 0 1,0 0-1,-1-1 1,0 0-1,-1-1 1,-1 0 0,-11 7-233,-40 20 1046,62-38-1023,1-1 0,-1 0 0,0 0 1,1 0-1,-1-1 0,0 1 0,0 0 0,0-1 1,1 0-1,-1 0 0,0 0 0,0 0 0,0 0 0,0-1 1,0 1-1,1-1 0,-1 0 0,0 1 0,0-1 0,1-1 1,-1 1-1,1 0 0,-1-1 0,1 1 0,-1-1-23,-13-34-1339,18-5-3487,4 10 461</inkml:trace>
  <inkml:trace contextRef="#ctx0" brushRef="#br0" timeOffset="52420.068">6363 1432 9858,'-20'5'1210,"-69"31"3596,89-36-4800,0 0-1,0 1 1,0-1 0,-1 1-1,1-1 1,0 0 0,0 1-1,0-1 1,0 1 0,0-1 0,0 1-1,0-1 1,0 0 0,0 1-1,0-1 1,0 1 0,0-1-1,1 1 1,-1-1 0,0 0-1,0 1 1,0-1 0,0 1-1,1-1 1,-1 0 0,0 1-1,0-1 1,1 0 0,-1 1-1,0-1 1,1 0 0,-1 1-1,0-1 1,1 0 0,-1 0-1,1 1 1,-1-1 0,0 0-1,1 0 1,-1 0 0,1 0 0,-1 0-1,0 0 1,1 1 0,-1-1-1,1 0 1,-1 0 0,1 0-1,-1 0 1,1 0 0,-1-1-1,0 1 1,1 0 0,-1 0-1,1 0 1,-1 0 0,1 0-1,-1-1 1,0 1 0,1 0-1,-1 0 1,0-1 0,1 1-1,-1 0 1,0 0 0,1-1-6,275 20 700,47-28-581,93-16-109,14 20 17,34-20 80,57-44 323,36-20 57,-45 37 195,-297 41-361,-49 4 166,-1-7 0,38-13-487,-8-5 960,-185 32-896,-16 3 20,-17 1-319,-32 4-4902,15 2 1290</inkml:trace>
  <inkml:trace contextRef="#ctx0" brushRef="#br0" timeOffset="53519.445">6604 2234 3865,'14'10'7877,"6"-4"-3831,-11-4-3873,1-1 1,-1-1 0,1 1 0,-1-2-1,1 1 1,-1-1 0,1-1 0,-1 0-1,0 0 1,5-2-174,2-2 119,-1-1 0,0 0 0,0-1 0,-1 0 0,0-1 0,0-1-1,-1 0 1,0-1 0,-1 0 0,0-1 0,-1 0 0,6-10-119,-16 21 10,1-1 1,-1 0-1,0 0 0,1 0 0,-1 0 1,0 0-1,-1 0 0,1 0 0,0 0 1,0 0-1,-1 0 0,0 0 0,1-1 1,-1 1-1,0 0 0,0 0 0,0-1 1,0 1-1,0 0 0,-1 0 1,1-1-1,-1 1 0,1 0 0,-1 0 1,0 0-1,0 0 0,0 0 0,0 0 1,0 0-1,0 0 0,-1 0 0,1 1 1,-1-1-1,1 0 0,-1 1 0,0-1 1,1 1-1,-1 0 0,0-1 1,0 1-1,0 0 0,0 0 0,0 0 1,0 1-1,0-1 0,-1 0 0,1 1 1,0-1-1,-2 1-10,-8 0 16,1 0 1,-1 2 0,0-1 0,1 1-1,-1 1 1,1 0 0,-1 1-1,1 0 1,1 0 0,-1 1-1,1 1 1,-1 0 0,1 0-1,1 1 1,0 0 0,0 1-1,0 0 1,1 0 0,0 1-1,0 0 1,1 0 0,-6 11-17,7-11-3,1 0 1,0 0 0,1 1-1,0 0 1,0-1 0,1 1-1,0 1 1,1-1 0,0 0-1,0 1 1,1-1 0,1 1 0,0-1-1,0 1 1,1 2 2,0-11 2,1 1-1,-1 0 1,0 0-1,1-1 1,-1 1 0,1-1-1,0 0 1,0 1-1,0-1 1,0 0 0,0 0-1,0 0 1,1 0 0,-1 0-1,0-1 1,1 1-1,0-1 1,-1 0 0,1 1-1,0-1 1,0 0 0,0-1-1,0 1 1,-1 0-1,1-1 1,0 0 0,0 0-1,0 0 1,0 0-1,0 0 1,0 0 0,0-1-1,0 1 1,0-1 0,0 0-1,0 0 1,-1 0-1,1 0 1,0-1 0,-1 1-1,1-1 1,2-1-2,26-12 32,0 0 0,0-2 1,-2-2-1,11-8-32,83-50 108,-121 76-110,0 0 0,0 1 0,0-1 0,0 0 0,0 1 0,0-1 0,0 1 0,0 0 0,0 0 1,0-1-1,0 1 0,0 0 0,0 1 0,0-1 0,-1 0 0,1 1 0,0-1 0,0 1 0,0-1 0,0 1 0,0 0 0,0 0 0,-1 0 0,1 0 0,0 0 0,-1 0 0,1 1 0,-1-1 0,1 0 0,-1 1 0,1-1 0,-1 1 0,0 0 2,34 63-84,-27-46 68,-6-15 21,-1 0 1,1-1 0,-1 1-1,1 0 1,-1-1 0,1 1 0,0-1 0,0 0 0,1 0-1,-1 0 1,1 0 0,-1 0 0,1 0 0,0-1 0,0 1-1,0-1 1,1 0 0,-1 0 0,0 0 0,1 0 0,0 0-1,-1-1 1,1 0-6,3-1 22,1-1-1,-1 0 0,0-1 0,0 1 1,-1-2-1,1 1 0,0-1 0,-1 0 1,1 0-1,-1 0 0,0-1 1,0 0-1,0-1 0,-1 1 0,4-4-21,0 1 24,136-114 261,-145 120-286,0 0 0,1 1-1,-1-1 1,0 0 0,1 1 0,-1-1-1,1 0 1,-1 1 0,1-1-1,-1 1 1,1-1 0,-1 1-1,1-1 1,0 1 0,-1 0-1,1-1 1,0 1 0,-1 0 0,1-1-1,0 1 1,-1 0 0,1 0-1,0 0 1,0-1 0,-1 1-1,1 0 1,0 0 0,0 0-1,-1 0 1,1 0 0,0 1-1,0-1 1,-1 0 0,1 0 0,0 0-1,-1 1 1,1-1 0,0 0-1,-1 1 1,1-1 0,0 0-1,-1 1 1,1-1 0,-1 1-1,1-1 1,0 1 0,-1-1 0,1 1-1,-1-1 1,0 1 0,1 0-1,-1-1 1,0 1 0,1 0-1,-1-1 1,0 1 0,1 0 1,12 160 118,-14-160-112,1 0 1,0 0-1,0-1 0,-1 1 0,1 0 0,0 0 0,0 0 0,0 0 0,0-1 0,0 1 0,0 0 0,0 0 0,1 0 0,-1-1 0,0 1 0,0 0 0,1 0 0,-1 0 0,0-1 0,1 1 0,-1 0 0,1-1 0,-1 1 0,1 0 0,-1-1 0,1 1 1,-1 0-1,1-1 0,0 1 0,-1-1 0,1 1 0,0-1 0,-1 0 0,1 1 0,0-1 0,0 0 0,-1 1 0,1-1 0,0 0 0,0 0 0,0 0 0,-1 0 0,1 1 0,0-1 0,0 0 0,0-1 0,0 1 0,-1 0 0,1 0 0,0 0 1,0 0-1,0-1 0,-1 1 0,1 0 0,0-1 0,0 1 0,-1 0 0,1-1 0,0 1 0,-1-1 0,1 1 0,0-1 0,-1 0 0,1 1 0,-1-1 0,1 0 0,-1 1 0,1-1-6,16-52-1021,-26 16-3764,-6 11 666</inkml:trace>
  <inkml:trace contextRef="#ctx0" brushRef="#br0" timeOffset="53815.648">7293 1828 10634,'-6'-3'3297,"3"1"568,3 5-2897,3-1-608,4 4-224,4-2-80,2 1-896,4-5 1128,9 0-4161,-2-2 905</inkml:trace>
  <inkml:trace contextRef="#ctx0" brushRef="#br0" timeOffset="54110.859">7646 1761 7434,'10'60'6633,"-25"36"-4278,11-78-1933,-38 181 1951,43-135-1783,-1-63-581,0 1 0,0 0 0,1-1 0,-1 1-1,1 0 1,-1-1 0,1 1 0,0-1 0,0 1-1,0-1 1,0 1 0,0-1 0,0 0-1,0 1 1,0-1 0,0 0 0,0 0 0,1 0-1,-1 0 1,1 0 0,-1 0 0,0 0 0,1 0-1,0-1 1,-1 1 0,1 0 0,-1-1-1,1 0 1,0 1 0,-1-1 0,1 0 0,0 0-1,0 0 1,-1 0 0,2 0-9,6-3-13,0 0 1,1-1-1,-1 0 0,-1 0 1,1-1-1,-1 0 0,0-1 1,0 0-1,0 0 0,-1-1 1,0 0-1,0 0 0,4-6 13,6-4-131,44-38-379,-61 54 503,1 1-1,-1-1 0,1 1 1,-1-1-1,1 1 0,-1-1 1,1 1-1,0 0 0,-1-1 0,1 1 1,0 0-1,-1-1 0,1 1 1,0 0-1,-1 0 0,1-1 0,0 1 1,0 0-1,-1 0 0,1 0 1,0 0-1,0 0 0,-1 0 1,1 0-1,0 0 0,-1 1 0,1-1 1,0 0-1,0 0 0,-1 1 1,1-1-1,-1 0 0,1 1 0,0-1 1,-1 0-1,1 1 0,-1-1 1,1 1-1,0-1 0,-1 1 1,0-1-1,1 1 0,-1 0 0,1-1 1,-1 1-1,0 0 0,1-1 1,-1 1-1,0 0 0,0-1 1,1 1-1,-1 0 0,0-1 0,0 1 1,0 0-1,0 0 0,0 0 8,-5 47 41,-59 142 1252,64-189-1284,-1-1 0,1 0 0,0 1-1,-1-1 1,1 1 0,0-1 0,0 1 0,0-1-1,-1 1 1,1-1 0,0 1 0,0-1 0,0 1-1,0-1 1,0 1 0,0-1 0,0 1-1,0-1 1,0 1 0,0 0 0,0-1 0,0 1-1,0-1 1,1 1 0,-1-1 0,0 0 0,0 1-1,1-1 1,-1 1 0,0-1 0,0 1-1,1-1 1,-1 0 0,1 1 0,-1-1 0,0 1-1,1-1 1,-1 0 0,1 0 0,-1 1 0,0-1-1,1 0 1,-1 0 0,1 1 0,-1-1 0,1 0-1,-1 0 1,1 0 0,-1 0 0,1 0-9,20-16-146,20-31-4482,-15 20 1105</inkml:trace>
  <inkml:trace contextRef="#ctx0" brushRef="#br0" timeOffset="54513.302">8047 2119 6257,'16'27'8400,"17"-17"-5549,-26-11-2729,-1 0-1,1-1 1,0 0 0,0 0 0,-1 0 0,1-1-1,-1 0 1,1 0 0,-1-1 0,0 0 0,-1 0-1,1 0 1,-1 0 0,0-1 0,0 0 0,0 0-1,0-1 1,1-2-122,2 0 56,0-1-1,-1 0 1,0-1-1,-1 0 0,1 0 1,-2 0-1,1-1 1,-2 1-1,1-1 1,-2-1-1,1 1 0,-2 0 1,1-1-1,-1-1-55,-2 12 4,0-1-1,1 1 1,-1-1-1,0 0 1,0 1-1,0-1 1,-1 1-1,1-1 1,0 1-1,0-1 1,-1 1-1,1-1 1,-1 1-1,1-1 1,-1 1-1,0-1 1,0 1-1,1 0 1,-1-1-1,0 1 1,0 0-1,0 0 1,-1 0-1,1 0 1,0 0-1,0 0 1,0 0-1,-1 0 1,1 0-1,-1 1 1,1-1-1,0 0 1,-1 1-1,1-1 1,-1 1-1,1 0 1,-1-1-1,0 1 1,1 0-1,-1 0 1,1 0-1,-1 0 1,1 0-1,-1 0 1,1 1-1,-1-1 1,0 0-1,0 1-3,-6 3 4,0-1 0,0 1-1,0 1 1,0-1 0,1 1-1,0 1 1,0-1-1,1 1 1,-1 1 0,1-1-1,0 1 1,1 0-1,0 0 1,-5 8-4,1-3 10,1 0-1,-1 1 1,2 0 0,0 0-1,0 1 1,1 0 0,1 0-1,1 0 1,0 1 0,0 0-1,1-1 1,1 1 0,1 0-1,0 0 1,1 0 0,2 13-10,-2-25 7,1 0 1,-1 0-1,1-1 0,0 1 1,0 0-1,1 0 0,-1 0 1,0-1-1,1 1 0,0-1 1,-1 1-1,1-1 1,0 0-1,0 1 0,1-1 1,-1 0-1,0 0 0,1-1 1,-1 1-1,1 0 1,-1-1-1,1 0 0,0 1 1,0-1-1,0 0 0,0 0 1,-1-1-1,1 1 0,0-1 1,0 1-1,0-1 1,2 0-8,5-1 13,-1 1-1,0-2 1,0 1 0,0-2 0,0 1 0,0-1 0,-1 0 0,1-1 0,-1 0 0,2-1-13,13-9 19,-1 0 1,-1-2-1,0 0 0,-1-2 0,-1 0 0,-1-1 1,-1-1-1,0 0 0,-1-2 0,8-15-19,1-16-78,-54 101-129,29-47 206,-9 13 15,1 1 1,1 0-1,0 0 1,1 1-1,1 0 1,1 0-1,0 1 0,1-1 1,0 1-1,2 0 1,0-1-1,1 1 1,0 5-15,1-21 8,-1 1 0,1 0 0,-1-1 0,1 1 0,-1-1 0,1 1 0,0-1 0,0 0 0,0 1 0,0-1 0,0 0 0,0 0 0,0 1 0,0-1 0,1 0 0,-1 0 0,0 0 0,1 0 0,-1-1 0,0 1 0,1 0 0,-1 0 0,1-1 0,0 1 0,-1-1 0,1 0 0,-1 1 0,1-1 1,0 0-1,-1 0 0,1 0 0,-1 0 0,1 0 0,0 0 0,-1-1 0,1 1 0,0 0 0,1-1-8,57-27 137,-41 16-282,-1-1-1,0-1 0,-1 0 1,-1-1-1,0-1 0,-1-1 1,-1 0-1,0-1 0,-1-2 146,23-65-5716,-31 50 1362</inkml:trace>
  <inkml:trace contextRef="#ctx0" brushRef="#br0" timeOffset="55167.734">8816 1722 6825,'23'-70'8642,"-36"110"-5750,-3 36-2538,2 2 0,4-1 0,3 1 0,4 0 0,3 1 1,4-1-1,5 15-354,-3-64 98,-6-29-95,0-1 1,0 1 0,0 0 0,0 0-1,1-1 1,-1 1 0,0 0 0,0 0-1,0 0 1,0-1 0,1 1 0,-1 0-1,0 0 1,0 0 0,1 0 0,-1 0 0,0-1-1,0 1 1,0 0 0,1 0 0,-1 0-1,0 0 1,0 0 0,1 0 0,-1 0-1,0 0 1,0 0 0,1 0 0,-1 0-1,0 0 1,1 0 0,-1 0 0,0 0-1,0 0 1,1 0 0,-1 0 0,0 0 0,0 1-1,0-1 1,1 0 0,-1 0 0,0 0-1,0 0 1,1 0 0,-1 1 0,0-1-1,0 0 1,0 0 0,0 0 0,1 1-1,-1-1 1,0 0-4,5-24 35,-1 0 1,-1 0-1,-1 0 0,-1 0 0,-2-1 0,0 1 0,-1 0 1,-2 0-1,0 0 0,-2 0 0,0 1 0,-2-1 1,-7-14-36,10 31-104,6 19 33,1-3 65,1-1 0,-1 0 1,2 0-1,-1 0 0,1 0 0,0 0 1,1-1-1,-1 0 0,1 0 0,1 0 1,0-1-1,0 1 0,0-1 0,0-1 1,1 1-1,0-1 0,0 0 1,1-1-1,-1 0 0,1 0 0,0 0 1,0-1-1,0-1 0,0 1 0,1-1 1,4 0 5,-2-1 19,1-1 1,-1 0 0,0-1-1,0 0 1,1-1 0,-1 0 0,0-1-1,-1 0 1,1-1 0,0 0 0,-1 0-1,0-2 1,0 1 0,0-1-1,-1 0 1,0-1 0,0 0 0,-1-1-1,7-6-19,-14 13 3,0 0 0,1-1 0,-1 1 0,0 0 0,0-1-1,0 1 1,0 0 0,0-1 0,0 1 0,-1-1 0,1 0 0,0 1-1,-1-1 1,1 1 0,-1-1 0,0 0 0,1 0 0,-1 1 0,0-1 0,0 0-1,0 0 1,0 1 0,-1-1 0,1 0 0,0 1 0,-1-1 0,1 0-1,-1 1 1,1-1 0,-1 0 0,0 1 0,0-1 0,0 1 0,0 0-1,0-1 1,0 1 0,0 0 0,0-1 0,-1 1 0,1 0 0,0 0-1,-1 0 1,1 0 0,-1 0 0,1 0 0,-1 1 0,1-1 0,-1 0-1,0 1 1,1-1 0,-1 1 0,0 0 0,1-1 0,-1 1 0,-1 0-3,-3 1-1,1 0 0,-1 1 0,1-1 0,0 1 0,0 0 0,0 1 1,0-1-1,0 1 0,0 0 0,1 0 0,-1 1 0,1-1 0,0 1 1,0 0-1,0 0 0,1 0 0,-1 1 0,1-1 0,0 1 0,0 0 1,1 0-1,-1 0 0,1 0 0,0 0 0,1 1 0,-1-1 0,1 0 1,0 1-1,0-1 0,1 1 0,-1 1 1,1-6 3,0 1-1,0-1 1,0 0-1,0 1 1,0-1 0,0 0-1,0 1 1,0-1-1,0 0 1,0 1 0,1-1-1,-1 0 1,1 1-1,-1-1 1,1 0 0,-1 1-1,1-1 1,0 0-1,0 0 1,-1 0 0,1 0-1,0 0 1,0 0-1,0 0 1,0 0 0,0 0-1,0 0 1,1-1-1,-1 1 1,0 0 0,0-1-1,0 1 1,1-1-1,-1 1 1,0-1 0,1 0-1,-1 1 1,0-1-1,1 0 1,-1 0 0,1 0-3,59-16 124,16-24-33,-58 28-77,1 1-1,0 1 1,1 1 0,-1 1-1,2 1 1,3 0-14,-20 6-2,1 0 1,-1 1-1,0 0 0,0 0 1,1 0-1,-1 1 1,0 0-1,0 0 0,0 0 1,0 0-1,0 1 0,0 0 1,0 0-1,0 0 0,-1 1 1,1 0-1,-1 0 0,0 0 1,1 0-1,-2 0 1,1 1-1,0 0 0,-1 0 1,1 0-1,-1 0 0,0 0 1,-1 1-1,1 0 0,-1-1 1,1 2 1,-2-3 23,0 0 0,1 0 0,-1 0 0,1 0 0,-1 0 0,1 0 0,0-1 0,0 1 0,0-1 0,1 1 0,-1-1 0,1 0 0,-1 0 0,1 0 0,0 0 0,-1-1 0,1 1 0,0-1 0,0 1 0,0-1 0,0 0 0,1 0 0,-1-1 0,0 1 0,0 0 0,0-1 0,1 0 0,-1 0 0,0 0 0,1 0 0,-1-1 0,0 1-23,0-1-6,-1 0 0,1 0 0,-1-1 0,0 1 0,0-1 0,1 1 0,-1-1 0,0 0 0,0 0 0,0 0 0,-1 0 0,1 0 0,0 0 0,-1 0 0,1 0 0,-1-1 0,0 1 0,0-1 6,4-31-5363,-14 13 1352</inkml:trace>
  <inkml:trace contextRef="#ctx0" brushRef="#br0" timeOffset="55601.712">8503 1614 9890,'-30'-23'3033,"9"12"544,12 1-2577,15 25-4361,12 2 1129</inkml:trace>
  <inkml:trace contextRef="#ctx0" brushRef="#br0" timeOffset="56293.546">10078 1996 10962,'0'-1'166,"-1"0"0,0 0-1,1-1 1,-1 1 0,0 0-1,0 0 1,0 0 0,0 0-1,0 0 1,0 1 0,0-1-1,-1 0 1,1 0 0,0 1 0,0-1-1,-1 0 1,1 1 0,0 0-1,-1-1 1,1 1 0,0 0-1,-1-1 1,1 1 0,-1 0-1,1 0 1,0 0 0,-1 0-1,1 1 1,0-1 0,-1 0-1,1 0 1,0 1 0,-1-1-1,1 1 1,0-1 0,-1 1-1,1 0 1,0-1 0,0 1-1,0 0 1,0 0 0,0 0 0,-1 1-166,-11 10 76,1 0 0,1 1 1,0 0-1,1 1 1,1 0-1,0 1 1,0 0-1,2 0 1,-6 15-77,0 33 140,12-61-135,1-1-1,0 1 0,0-1 0,1 1 0,-1 0 0,0-1 0,1 1 0,-1-1 0,1 1 0,-1-1 0,1 1 0,-1-1 0,1 1 0,0-1 0,0 0 0,0 1 0,0-1 0,0 0 0,0 0 0,0 0 0,0 0 1,1 0-1,-1 0 0,0 0 0,1 0 0,-1 0 0,0 0 0,1-1 0,-1 1 0,1-1 0,-1 1 0,1-1 0,0 1 0,-1-1 0,1 0 0,-1 0 0,1 0 0,0 0 0,0 0-4,7-1 11,-1-1 0,1 0-1,0-1 1,-1 0-1,0 0 1,1-1-1,-2 1 1,1-2-1,0 1 1,-1-1 0,0-1-1,4-2-10,31-28 62,0-2 1,-3-1-1,-1-3 0,31-45-62,-39 49 26,-3-2-1,-1 0 0,-1-2 0,-3-1 0,1-7-25,-7 0 25,-16 49-26,1 0 0,-1 1 1,1-1-1,-1 0 0,0 0 0,0 1 0,1-1 0,-1 0 1,0 1-1,0-1 0,0 0 0,0 0 0,0 0 0,0 1 0,0-1 1,0 0-1,0 0 0,0 1 0,0-1 0,0 0 0,-1 0 0,1 1 1,0-1-1,0 0 0,-1 1 0,1-1 0,-1 0 0,1 1 0,0-1 1,-1 0-1,1 1 0,-1-1 0,0 1 0,1-1 0,-1 1 1,1-1-1,-1 1 0,0 0 0,1-1 0,-1 1 0,0 0 0,0-1 1,1 1-1,-1 0 0,0 0 0,0-1 1,-32 21-47,18 1 59,1 0 0,0 0 0,2 1 0,0 1 1,1 0-1,-6 22-12,6-16 88,1-1-1,2 1 1,1 0 0,1 1 0,1 0 0,0 26-88,4-52 16,0 1 1,0-1-1,1 0 1,0 1-1,0-1 1,0 0-1,0 0 1,1 1-1,-1-1 1,1 0 0,0 0-1,1 0 1,-1 0-1,1 0 1,-1 0-1,1 0 1,1 0-1,-1-1 1,0 1-1,1-1 1,0 1-1,-1-1 1,1 0 0,1 0-1,-1 0 1,0-1-1,1 1 1,-1-1-1,1 0 1,3 2-17,0-4 13,1 1 0,-1-1 0,0-1-1,1 1 1,-1-1 0,0-1 0,1 1 0,-1-1 0,0-1 0,0 1 0,-1-1 0,1 0 0,0-1 0,-1 0 0,0 0 0,0 0 0,0 0 0,0-1 0,-1 0-1,3-4-12,5-2 22,0-2 0,0 1-1,-1-2 1,-1 0-1,-1 0 1,0-1-1,0 0 1,-2-1 0,0 0-1,-1 0 1,0-1-1,3-13-21,-9 28-4,-1 1 1,1 0-1,0-1 0,0 1 0,-1 0 1,1-1-1,-1 1 0,1-1 0,-1 1 0,0-1 1,0 1-1,0-1 0,0 0 0,0 1 1,0-1-1,0 1 0,0-1 0,0 1 1,-1-1-1,1 1 0,0-1 0,-1 1 0,0-1 1,1 1-1,-1 0 0,0-1 0,0 1 1,1 0-1,-1-1 0,0 1 0,0 0 1,-1 0-1,1 0 0,0 0 0,0 0 0,0 0 1,-1 0-1,1 1 0,0-1 0,-1 0 1,1 1-1,-1-1 0,1 1 0,-1-1 1,1 1-1,-2 0 4,-2 2-15,0 1-1,0 1 1,0-1 0,0 1 0,0-1 0,1 2 0,0-1-1,0 0 1,0 1 0,1-1 0,-1 1 0,1 0 0,0 1-1,0-1 1,1 0 0,0 1 0,-1 0 15,3-5-2,-6 11-1,1 0 0,0 1 1,0-1-1,2 1 0,-1 0 1,2 0-1,0 1 0,0-1 1,1 0-1,1 4 3,0-15 1,0 1 0,0 0-1,0-1 1,0 1 0,0 0 0,1-1 0,0 1-1,-1 0 1,1-1 0,0 1 0,0-1 0,0 0-1,0 1 1,1-1 0,-1 0 0,1 1 0,-1-1-1,1 0 1,0 0 0,0-1 0,0 1 0,0 0-1,0 0 1,0-1 0,1 0 0,-1 1-1,0-1 1,1 0 0,-1 0 0,1 0 0,-1 0-1,1-1 1,-1 1 0,1-1 0,0 1 0,-1-1-1,1 0 0,13-1 12,-1-1 0,1 0-1,-1-1 1,0-1-1,0 0 1,0-1 0,0-1-1,-1 0 1,8-6-12,27-9 26,-22 10-7,86-24-78,-112 35 53,0-1 1,0 1-1,1 0 1,-1 0-1,0-1 0,1 1 1,-1 0-1,0 0 0,1 0 1,-1 0-1,0 1 0,1-1 1,-1 0-1,0 0 0,1 1 1,-1-1-1,0 1 0,0-1 1,1 1-1,-1 0 1,0-1-1,0 1 0,0 0 1,0 0-1,0 0 0,0 0 1,0 0-1,0 0 0,0 0 1,-1 0-1,1 0 0,0 0 1,-1 0-1,1 0 0,-1 1 1,1-1-1,-1 0 1,1 0-1,-1 1 0,0-1 1,0 0-1,0 1 0,1-1 1,-1 0-1,-1 1 0,1-1 1,0 1 5,0-2 19,0 0 0,-1 0 1,1 0-1,0-1 1,0 1-1,-1 0 0,1 0 1,0 0-1,0 0 0,-1 0 1,1 0-1,0 0 0,-1 0 1,1 0-1,0 0 0,0 1 1,-1-1-1,1 0 1,0 0-1,0 0 0,-1 0 1,1 0-1,0 0 0,0 0 1,0 1-1,-1-1 0,1 0 1,0 0-1,0 0 0,0 1 1,0-1-1,-1 0 1,1 0-1,0 0 0,0 1 1,0-1-1,0 0 0,0 0 1,0 1-1,-1-1 0,1 0 1,0 0-1,0 1 1,0-1-1,0 0 0,0 0 1,0 1-1,0-1 0,0 0 1,0 1-1,0-1 0,1 0 1,-1 0-1,0 1 0,0-1-19,-9-22 1027,-50-173 217,56 188-1298,2 6 23,0 0-1,0-1 0,0 1 1,0-1-1,1 1 0,-1-1 1,0 0-1,0 1 0,1-1 0,-1 0 1,1 1-1,0-1 0,-1 0 1,1 0-1,0 1 0,0-1 1,0 0-1,0 0 0,1 0 1,-1 1-1,0-1 0,1 0 0,-1 1 1,1-1-1,0 0 0,-1 1 1,1-1-1,0 1 0,0-1 1,0 1-1,0-1 0,0 1 1,0-1-1,1 1 0,-1 0 32,73 3-6296,-10 1 1821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33:37.152"/>
    </inkml:context>
    <inkml:brush xml:id="br0">
      <inkml:brushProperty name="width" value="0.05" units="cm"/>
      <inkml:brushProperty name="height" value="0.05" units="cm"/>
    </inkml:brush>
  </inkml:definitions>
  <inkml:trace contextRef="#ctx0" brushRef="#br0">334 188 5105,'19'-20'1192,"55"-69"5344,-73 88-6483,-1 0 0,0 0 1,1 1-1,-1-1 0,0 0 0,0 0 0,0 0 0,1 0 0,-1 1 0,0-1 0,0 0 0,0 0 0,0 0 0,0 0 0,-1 0 0,1 0 0,0 1 0,0-1 0,0 0 0,-1 0 0,1 0 0,-1 1 0,1-1 0,0 0 0,-1 0 0,1 1 1,-1-1-1,0 0 0,1 1 0,-1-1 0,1 1 0,-1-1 0,0 1 0,0-1 0,1 1 0,-1-1 0,0 1 0,0-1 0,0 1 0,1 0 0,-1 0 0,0-1 0,0 1 0,0 0 0,0 0 0,1 0 0,-1 0 0,0 0 0,0 0 0,0 0 1,0 0-1,0 0 0,0 1 0,1-1 0,-1 0 0,0 1 0,0-1 0,0 0 0,1 1 0,-1-1 0,0 1 0,1-1 0,-1 1 0,0-1 0,1 1 0,-1 0-53,-18 5 132,1 1-1,1 1 1,0 0-1,0 1 1,0 1-1,1 1 1,1 0-1,0 1 1,0 1-1,2 0 1,-1 1-1,2 1 1,0-1-1,0 2 1,1 0-1,1 1-131,-12 21 33,1 1 1,3 1-1,1 1 0,2 0 0,1 1 0,-3 26-33,10-38 48,2 0-1,1 0 0,1 1 1,1-1-1,2 1 0,2-1 1,0 1-1,6 22-47,-7-46 11,0 1 0,1-1 0,0 0 0,0 1 0,1-1-1,0 0 1,1 0 0,-1-1 0,1 1 0,0-1 0,1 0 0,-1 0 0,1 0 0,1-1-1,-1 1 1,1-1 0,0 0 0,0-1 0,0 0 0,1 0 0,-1 0 0,1-1 0,0 1-1,6 1-10,10-3 27,0 0-1,0-1 1,0-1-1,0-1 1,0-1-1,-1-1 1,1-1-1,-1-1 1,1-1-1,-2-1 1,1-1-1,-1-1 1,7-5-27,13-2 58,-1-2 0,0-2 0,-2-2 0,0-1 0,15-14-58,-24 9 219,-29 27-198,1 1-1,-1-1 1,1 1-1,-1-1 1,1 1 0,-1-1-1,1 0 1,-1 1-1,0-1 1,1 0-1,-1 1 1,0-1 0,0 0-1,1 1 1,-1-1-1,0 0 1,0 0 0,0 1-1,0-1 1,0 0-1,0 0 1,0 1 0,0-1-1,0 0 1,0 1-1,-1-1 1,1 0 0,0 0-1,0 1 1,-1-1-1,1 1 1,0-1-1,-1 0 1,1 1 0,-1-1-1,1 1 1,-1-1-1,1 0 1,-1 1 0,1-1-1,-1 1 1,0 0-1,1-1 1,-1 1 0,1 0-1,-1-1 1,0 1-1,1 0 1,-1-1-1,0 1-19,-8-2 126,-1 0 1,1 1 0,-1 0 0,1 0-1,-1 1 1,0 0 0,1 1 0,-1 0 0,1 0-1,-3 2-127,2-2 64,-41 8 11,1 2 0,0 2-1,1 2 1,-35 16-75,53-13 4,38-15-17,55-24-57,42-25-99,-3-5 0,60-41 169,-36 19-489,-120 70 453,-5 3 31,0-1 1,0 1-1,1-1 1,-1 1-1,0-1 0,0 1 1,1-1-1,-1 1 0,0-1 1,1 1-1,-1-1 0,0 1 1,1-1-1,-1 1 1,1 0-1,-1-1 0,1 1 1,-1 0-1,1-1 0,-1 1 1,1 0-1,-1 0 0,1 0 1,-1-1-1,1 1 0,-1 0 1,1 0-1,0 0 1,-1 0-1,1 0 0,-1 0 1,1 0-1,0 0 0,-1 0 1,1 0-1,-1 0 0,1 0 1,-1 1-1,1-1 0,-1 0 1,1 0-1,-1 1 1,1-1-1,-1 0 0,1 1 1,-1-1-1,1 0 0,-1 1 1,1-1-1,-1 1 0,0-1 1,1 0-1,-1 1 0,0-1 1,1 1-1,-1-1 1,0 1-1,0 0 0,1-1 1,-1 1-1,0-1 0,0 1 5,-28 91-154,7-7 537,4 1 0,0 28-383,16-105 57,0-6-39,0 1 1,0-1 0,1 1-1,-1 0 1,1-1 0,0 1-1,0-1 1,1 1 0,-1 0-1,1-1 1,-1 1 0,1-1-1,0 1 1,1-1-1,-1 0 1,1 1 0,0 0-19,-1-4-9,0 0-1,0 0 1,0 0 0,0 0-1,0 0 1,0 0 0,0 0-1,-1 0 1,1-1 0,0 1 0,0 0-1,0-1 1,0 1 0,0 0-1,0-1 1,0 1 0,0-1-1,-1 1 1,1-1 0,0 0 0,0 1-1,-1-1 1,1 0 0,0 0-1,-1 1 1,1-1 0,-1 0 0,1 0-1,-1 0 1,0 0 0,1 0 9,0-1-75,50-74-5626,-14 23 1539</inkml:trace>
  <inkml:trace contextRef="#ctx0" brushRef="#br0" timeOffset="1126.57">1184 432 7538,'-15'19'5791,"-2"16"-3605,9-17-1311,-2 1-526,1 0-1,1 1 1,1 0-1,1 0 1,0 0-1,2 1 1,0 0-1,1 0 1,0 18-349,3-37 23,0 1 1,0 0-1,0-1 1,0 1 0,0-1-1,0 1 1,1 0-1,-1-1 1,1 1-1,0-1 1,-1 1-1,1-1 1,0 1-1,1-1 1,-1 0-1,0 1 1,1-1-1,-1 0 1,1 0 0,0 0-1,0 0 1,0 0-1,0-1 1,0 1-1,0 0 1,0-1-1,0 0 1,1 1-1,-1-1 1,1 0-1,-1 0 1,1 0 0,-1-1-1,1 1 1,-1-1-1,1 1 1,2-1-24,2-1 15,0 0 0,-1-1 1,1 0-1,-1 0 1,1-1-1,-1 0 0,0 0 1,0 0-1,0-1 0,0 0 1,0 0-1,2-3-15,-5 5 8,26-23 35,-1-2 1,0-1-1,-3-1 1,0-1-1,-2-1 1,13-22-44,-26 37 1,75-130-745,-94 167 690,1 0 0,0 0-1,2 0 1,0 1 0,-2 20 54,3-14-11,1-7 40,0 1 1,1 0-1,2 0 1,0 0-1,2 0 1,2 18-30,-4-39 5,1 1 1,0-1-1,0 1 1,0-1-1,1 1 1,-1-1-1,0 1 1,0-1-1,1 1 1,-1-1-1,1 0 1,-1 1-1,1-1 1,0 0-1,-1 1 1,1-1-1,0 0 1,0 0-1,0 0 1,0 0-1,0 1 1,0-2-1,0 1 1,1 0-1,-1 0 1,0 0-1,0 0 1,1-1-1,-1 1 1,0 0-1,1-1 1,-1 0-1,1 1 1,-1-1-1,1 0 1,-1 1-1,1-1 1,-1 0-1,1 0 1,-1 0-1,1-1 1,-1 1-1,0 0 1,1 0-1,-1-1 1,1 1-1,-1-1 1,0 1-1,1-1 1,-1 0-1,0 1 1,1-1-6,64-51 175,-13-7-472,-3-2-1,-3-2 0,-3-2 0,1-9 298,-19 31-656,-3 0 0,-2-2-1,-2 0 1,-1-2 0,-3 0-1,1-11 657,-13 24-641,-10 23 223,-4 27 358,-10 33 551,1 1 0,3 1 0,3 1-1,1 0 1,-3 42-491,10-73 250,2 1-1,1-1 1,0 1 0,2 0-1,0 0 1,2 0-1,0 0 1,1 0 0,2 0-1,0 0 1,1-1 0,3 7-250,-7-27 5,-1 1 1,0 0-1,1 0 1,-1-1-1,1 1 1,0 0-1,-1-1 1,1 1 0,0-1-1,0 1 1,0-1-1,0 1 1,0-1-1,1 1 1,-1-1-1,0 0 1,1 0-1,-1 0 1,1 0 0,-1 0-1,1 0 1,-1 0-1,1 0 1,0-1-1,-1 1 1,1 0-1,0-1 1,0 0 0,-1 1-1,1-1 1,0 0-1,0 0 1,0 0-1,-1 0 1,1 0-1,0 0 1,0-1 0,-1 1-1,1-1 1,0 1-1,0-1 1,-1 1-1,1-1 1,-1 0-1,1 0 1,0 0 0,-1 0-1,0 0 1,1 0-1,-1-1 1,0 1-1,1 0 1,-1-1-1,0 1 1,1-2-6,5-7-73,0-1-1,-1-1 1,0 1 0,-1-1 0,0 0 0,-1 0-1,-1-1 1,1 1 0,-2-1 0,0 0-1,0 1 1,-1-1 0,-1 0 0,0 0 0,-1 0-1,0 0 1,-1 0 0,-1 1 0,0-1-1,0 1 1,-2 0 0,-1-5 73,-2 8-314,12 29 173,-1-12 159,0-1 0,0 1 0,1-1-1,0 1 1,0-1 0,1 0 0,0-1 0,0 1-1,0-1 1,1 0 0,0 0 0,0 0 0,1-1-1,-1 0 1,1-1 0,1 1 0,-1-1 0,0-1-1,1 1 1,0-1 0,0-1 0,0 1 0,0-1-1,0-1 1,0 1 0,5-1-18,-3-2 51,1 0-1,0 0 1,-1-1 0,1-1-1,-1 1 1,1-2 0,-1 0-1,0 0 1,-1 0 0,1-1-1,-1-1 1,0 0 0,0 0-1,0-1 1,2-3-51,11-22 209,-21 31-206,-1 1 0,0-1 0,1 1 0,-1-1 0,0 0 0,0 1 0,1-1 0,-1 0 0,0 1 0,0-1 0,0 0 0,0 1 1,0-1-1,0 0 0,0 0 0,0 1 0,0-1 0,0 0 0,-1 1 0,1-1 0,0 0 0,0 1 0,-1-1 0,1 1 0,0-1 0,-1 0 0,1 1 0,0-1 0,-1 1 0,1-1 0,-1 1 0,1-1 0,-1 1 0,0-1 0,1 1 0,-1 0 0,1-1 0,-1 1 0,0 0 0,1-1 0,-1 1 0,1 0 0,-1 0 0,0 0 0,0 0 0,1-1 0,-1 1 0,0 0 0,1 0 0,-1 0 0,0 1 0,1-1 0,-1 0-3,-9 1 7,1 1-1,0 0 1,-1 1-1,1 0 0,0 0 1,1 1-1,-1 0 0,1 1 1,0 0-1,0 0 1,0 1-1,0 0 0,1 0 1,0 1-1,1-1 0,-1 2 1,1-1-1,0 1-6,4-6-3,0 0-1,0 0 1,0 0-1,0 0 1,0 1-1,0-1 1,1 1-1,-1-1 1,1 1-1,0-1 1,0 1-1,0 0 0,0 0 1,0-1-1,0 1 1,1 0-1,-1 0 1,1 0-1,0 0 1,0 0-1,0 0 1,0 0-1,1 0 1,-1-1-1,1 1 1,0 0-1,0 0 1,0 0-1,0-1 1,0 1-1,0 0 1,1-1-1,-1 1 1,1-1-1,0 0 1,0 1-1,0-1 1,0 0-1,0 0 1,0 0-1,0 0 1,1-1-1,-1 1 1,3 0 2,9 2-3,1-1 0,-1 0 0,1-2-1,0 0 1,0 0 0,0-1-1,0-1 1,8-2 4,31 1 0,-24 0 6,0 3 0,-1 0 0,1 2 0,-1 1 1,0 1-1,0 2 0,0 0 0,18 9-6,-44-15 25,0 0-1,-1 1 1,1-1 0,0 0-1,-1 1 1,0-1 0,1 1-1,-1 0 1,0 0-1,0 0 1,0 0 0,0 0-1,0 0 1,0 0 0,-1 1-1,1-1 1,0 2-25,-3-4 58,1 0 0,-1 1 0,1-1-1,-1 0 1,1 1 0,-1-1 0,1 0 0,-1 0 0,1 1 0,-1-1 0,1 0-1,-1 0 1,1 0 0,-1 0 0,1 0 0,-1 1 0,1-1 0,-1 0 0,0 0-1,1 0 1,-1-1 0,1 1 0,-1 0 0,1 0 0,-1 0 0,1 0 0,-1 0 0,1-1-1,-1 1 1,1 0 0,-1-1 0,1 1 0,-1 0 0,1-1 0,-1 1 0,1 0-1,0-1 1,-1 1 0,1-1 0,-1 1-58,-9-9 274,1 0-1,0 0 1,0-1 0,0 0-1,2 0 1,-1-1 0,1 0-1,-3-8-273,-1 2 101,-2-3-86,0-1 0,2 0 1,0-1-1,2 0 0,-3-9-15,11 26-14,-1 0 1,1 0-1,0 0 1,1 0-1,-1 0 1,1-1-1,0 1 1,0 0-1,1 0 1,-1 0-1,1-1 1,1 1-1,-1 0 1,1 0-1,-1 0 0,1 1 1,1-1-1,-1 0 1,1 1-1,0-1 1,0 1-1,0 0 1,0 0-1,1 0 1,-1 0-1,1 1 1,0 0-1,4-3 14,10-5-633,1 0 0,0 2-1,1 0 1,-1 1 0,1 1-1,16-3 634,22-9-5454,-27 6 741</inkml:trace>
  <inkml:trace contextRef="#ctx0" brushRef="#br0" timeOffset="1437.377">1046 145 7906,'23'0'3352,"10"-4"185,20-12-1544,8 1-1313,9-6-56,-8 0-384,3-2-696,-7 9-3193,-5 5 712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5:23.131"/>
    </inkml:context>
    <inkml:brush xml:id="br0">
      <inkml:brushProperty name="width" value="0.05" units="cm"/>
      <inkml:brushProperty name="height" value="0.05" units="cm"/>
    </inkml:brush>
  </inkml:definitions>
  <inkml:trace contextRef="#ctx0" brushRef="#br0">49 142 8978,'-27'-30'5846,"5"13"-4693,125 5-787,94-36 129,-52 38 53,-64-2-561,-64 8 35,0 1 1,-1 0-1,1 1 0,0 1 1,0 1-1,0 1 0,0 0 1,7 2-23,334 106 639,-285-89-635,1-3 1,1-3 0,74 3-5,178 21 26,-170-23-47,1-7 0,0-6 0,64-12 21,-189 9-1,137-9-25,-11 1 36,104 9-10,-107 8 2,441 35-8,100-3-24,-491-28 9,-1-9 0,80-14 21,-71-11-29,34-15 29,-45 5 19,-4 11-1,271 34 0,-391-13 85,-74-1 1611,-8 1-862,-3 1-3122,-18 5-1647,-14 2-352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5:26.806"/>
    </inkml:context>
    <inkml:brush xml:id="br0">
      <inkml:brushProperty name="width" value="0.05" units="cm"/>
      <inkml:brushProperty name="height" value="0.05" units="cm"/>
    </inkml:brush>
  </inkml:definitions>
  <inkml:trace contextRef="#ctx0" brushRef="#br0">83 209 10194,'-83'-4'7215,"83"4"-7210,1 0-1,-1 0 1,0 0 0,0 0-1,0 0 1,0 0 0,0-1 0,0 1-1,1 0 1,-1 0 0,0 0-1,0 0 1,0 0 0,0 0-1,0 0 1,0-1 0,0 1-1,0 0 1,0 0 0,1 0-1,-1 0 1,0 0 0,0-1 0,0 1-1,0 0 1,0 0 0,0 0-1,0 0 1,0-1 0,0 1-1,0 0 1,0 0 0,0 0-1,0 0 1,0 0 0,0-1-1,-1 1-4,129-19-168,-41 13 198,0 4 0,1 4 0,-1 4 0,-1 3 0,9 6-30,130 4 22,95-15 749,-118 2-537,0-8 0,0-10 0,-1-8 0,59-19-234,256-69 67,-223 60 1324,-279 43 468,-40 7-3677,-49 30-3585,63-24 4500,-54 33-3765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5:25.709"/>
    </inkml:context>
    <inkml:brush xml:id="br0">
      <inkml:brushProperty name="width" value="0.05" units="cm"/>
      <inkml:brushProperty name="height" value="0.05" units="cm"/>
    </inkml:brush>
  </inkml:definitions>
  <inkml:trace contextRef="#ctx0" brushRef="#br0">94 124 7762,'-6'-1'624,"0"0"-259,-1-1 1,1 0 0,0 0 0,0 0 0,0 0 0,1-1 0,-1 0 0,0 0 0,1-1 0,0 0 0,0 1-1,0-2 1,0 1 0,1-1-366,3 4-1,0 0 0,1 0 0,0 0-1,-1 0 1,1-1 0,-1 1 0,1 0 0,0 0-1,0 0 1,0-1 0,0 1 0,0 0 0,0 0-1,0 0 1,0-1 0,0 1 0,1 0 0,-1 0-1,0 0 1,1-1 0,-1 1 0,1 0 0,-1 0-1,1 0 1,0 0 0,-1 0 0,1 0 0,0 0-1,0 0 1,0 0 0,-1 1 0,1-1 0,0 0-1,0 0 1,0 1 0,1-1 0,-1 1 0,0-1-1,0 1 1,0-1 0,1 1 1,49-15 44,57 29 700,-86 6-665,-3-11-12,1-1-1,-1-1 1,1-1 0,0-1 0,0-1 0,1 0-1,0-2 1,11 1-67,24 4 30,197 41 11,-140-31 99,101 2-140,-43-2 163,78 30-103,-36-34-69,48-25 2,-147 12 25,261 8 164,-189-3-41,211-25 225,103 7-162,-324 18-184,66-3 6,-35-29 9,12 17 94,15 9-129,-111 2 130,105-3 35,-16-12-121,3 4-28,-12 3-10,68 8 234,-28-3-103,-4-8-122,-1-3-2,229 1 2,12-17 279,-158 23 1868,-210 11-2341,-101-6 242,-1-6-3212</inkml:trace>
  <inkml:trace contextRef="#ctx0" brushRef="#br0" timeOffset="2973.91">4010 358 7770,'-21'-14'7953,"61"-24"-7837,-30 31-128,30-17 2,0 2-1,2 2 0,0 2 1,22-6 10,68-16 277,-111 36-186,0 1 0,0 1-1,0 1 1,0 1 0,1 1-1,-1 0 1,0 2 0,0 1 0,15 4-91,56 7 243,212 2-91,-239-19-129,0-2 0,0-2 0,-1-4 0,10-5-23,113-21 39,50 11-43,230 5 236,282-40-221,-563 50 11,0 9 0,113 15-22,-68-15 52,-180-2-19,-11 1 2277,-39-1-1739,-10 7-2484,-8 3-1737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41:33.962"/>
    </inkml:context>
    <inkml:brush xml:id="br0">
      <inkml:brushProperty name="width" value="0.05" units="cm"/>
      <inkml:brushProperty name="height" value="0.05" units="cm"/>
    </inkml:brush>
  </inkml:definitions>
  <inkml:trace contextRef="#ctx0" brushRef="#br0">14 305 6489,'-12'184'5137,"11"88"-3249,13-143-1207,-12-128-676,0-1 0,0 1 1,0 0-1,0-1 0,0 1 0,0 0 1,0-1-1,0 1 0,0 0 0,1-1 0,-1 1 1,0 0-1,0-1 0,1 1 0,-1-1 0,1 1 1,-1 0-1,0-1 0,1 1 0,-1-1 0,1 1 1,-1-1-1,1 0 0,-1 1 0,1-1 0,0 0 1,-1 1-1,1-1 0,-1 0 0,1 1 1,0-1-1,-1 0 0,1 0 0,0 0 0,-1 0 1,1 0-1,0 0 0,-1 0 0,1 0 0,0 0 1,-1 0-1,1 0 0,0 0 0,-1 0 0,2-1-5,15-24 122,-12 4-81,-1 0 0,-2 0 0,0 0 0,-1-1-1,-1 1 1,-1 0 0,-1 0 0,-1-4-41,0-1 23,-35-325 158,32 317-92,46 187-131,-39-151 41,16 75 79,-3 2-1,3 61-77,-18-97 273,0-66 117,-2-175-446,-8 0 0,-22-91 56,26 241-12,1 34-23,3 32-1,35 478 212,-26-427-117,2 0 0,3 0-1,4-1 1,3 1-59,32 80-3366,-42-103 812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18:47.174"/>
    </inkml:context>
    <inkml:brush xml:id="br0">
      <inkml:brushProperty name="width" value="0.05" units="cm"/>
      <inkml:brushProperty name="height" value="0.05" units="cm"/>
    </inkml:brush>
  </inkml:definitions>
  <inkml:trace contextRef="#ctx0" brushRef="#br0">24 1 10074,'-23'20'5600,"23"-19"-5586,0 0 1,0 0-1,0-1 0,0 1 1,0 0-1,0 0 1,0-1-1,0 1 1,0 0-1,0 0 1,0-1-1,1 1 0,-1 0 1,0 0-1,0-1 1,1 1-1,-1 0 1,1-1-1,-1 1 0,0 0 1,1-1-1,-1 1 1,1-1-1,0 1 1,-1-1-1,1 1 1,-1-1-1,1 1 0,0-1 1,-1 0-1,1 1 1,0-1-1,-1 0 1,1 1-1,0-1 0,0 0 1,-1 0-1,1 0 1,0 0-15,19 6-9,0-1 1,0-1-1,0-1 1,0-1-1,1-1 1,-1-1-1,1 0 0,-1-2 1,11-2 8,8 1 3,150 1 6,1 8-1,-1 8 1,116 26-9,7-3-8,43-5 5,17-27 6,25-16 9,10 8-8,9-14-10,-5-39-3,9 3 45,-300 44-28,0 6 0,45 6-8,224 37 11,-18 13 23,-14-17 24,-26-31-32,-15 0-28,-33 16 18,64-14-11,274-42 19,-576 33 33,0 2 0,0 3-1,-1 1 1,40 9-57,-56-7 101,-18-3-84,0 0 1,0-1 0,0 0-1,0-1 1,1 0-1,-1 0 1,0-1 0,1-1-1,-1 0 1,0 0 0,4-2-18,9-12-885,-13-15-2035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34:11.771"/>
    </inkml:context>
    <inkml:brush xml:id="br0">
      <inkml:brushProperty name="width" value="0.05" units="cm"/>
      <inkml:brushProperty name="height" value="0.05" units="cm"/>
    </inkml:brush>
  </inkml:definitions>
  <inkml:trace contextRef="#ctx0" brushRef="#br0">2835 4829 9930,'42'-63'2891,"-47"62"808,-23 13-3383,12-5-175,-34-11-593,16-4 102,-123 25 628,62-3 397,10-5 176,63-7-767,-1-2 0,1 0 1,0-1-1,0-2 0,-19-4-84,-1 1-115,-29 10 91,66-7 16,92 40-157,-45-24 172,-39-11-8,0-1 1,1 1-1,-1-1 1,1 0-1,-1 0 1,1 0-1,-1-1 1,1 1-1,-1-1 1,1 0-1,0 0 1,-1 0-1,1-1 1,-1 1-1,1-1 1,0 1-1,-1-1 1,0-1-1,1 1 1,-1 0-1,0-1 1,1 0-1,-1 1 1,0-2 0,24-16 5,-27 16 179,-17 5-44,-65-3 20,-205-14-53,137 4 26,59 5 74,-56-3 780,-75 8-987,35 9 137,-8-28-98,-25-11-99,-66 12-8,82 19 181,-43 16 204,203-7-314,66-16-116,179-21-274,198-4 167,-306 31 203,1 3 1,-1 5-1,27 8 17,30 1 10,45 5 6,-19-2-40,105-4 24,89-29-2191,-228-4-1143,6-15-122</inkml:trace>
  <inkml:trace contextRef="#ctx0" brushRef="#br0" timeOffset="49601.278">3988 4943 9098,'-13'18'5888,"3"16"-3137,11-33-2752,0 0-1,-1 0 0,1-1 1,0 1-1,0 0 1,-1 0-1,1-1 0,0 1 1,0 0-1,0-1 1,0 1-1,0-1 0,0 1 1,0-1-1,0 1 1,0-1-1,0 0 0,0 0 1,0 0-1,0 1 1,1-1-1,-1 0 0,0 0 1,0 0-1,0 0 1,0-1-1,0 1 0,0 0 1,0 0-1,0-1 2,6 1-40,111-10-232,43 2-40,101 44 500,-175-33-38,0-5 0,-1-3 0,0-4 1,70-17-151,-44 8 55,134-26 71,73-29-40,-200 53-75,102 3-1025,268 10-2738,-338 6 3929,-51 3 3872,184 18-3452,16 25-569,6-15-41,2 0 6,1 19 5,-1-13-5,12-10-18,5-19 46,7-8-33,3-2 35,-11 22-22,-11 27-6,-189-28 16,1-6 0,14-5-11,390-30-10,-313 15 148,-206 8-32,-9 1-60,0-1 0,-1 0-1,1 1 1,0-1 0,0 0 0,0 0 0,-1 1 0,1-1 0,0 0 0,0 0-1,0 0 1,0 0 0,-1 0 0,1 0 0,0-1 0,0 1 0,0 0 0,-1 0-1,1-1 1,0 1 0,0 0 0,-1-1 0,1 1 0,0 0 0,0-1-1,-1 1 1,1-1 0,-1 0 0,1 1 0,0-1 0,-1 1 0,1-1 0,-1 0-1,1 1 1,-1-2-46,-9 8 1419,-17-1-1872,1-16-4904,8-1 1282</inkml:trace>
  <inkml:trace contextRef="#ctx0" brushRef="#br0" timeOffset="58981.418">1067 9493 9130,'-12'-9'6961,"44"4"-6855,1 5-21,0 2 0,0 1 1,0 1-1,0 2 0,-1 1 0,0 2 0,20 8-85,120 27 256,-127-40-352,0-2 0,0-2 1,1-1-1,-1-3 0,0-2 0,-1-1 1,1-3-1,-2-2 0,1-1 0,8-6 96,10-3-2866,-5 5 3</inkml:trace>
  <inkml:trace contextRef="#ctx0" brushRef="#br0" timeOffset="60276.789">4953 9616 9538,'-45'29'6389,"56"-28"-6122,308-74 189,-169 36 1301,151-15-1757,-158 36 846,118 4-846,-30-13 630,-179 21-230,-46 14-1826,-12 0-187</inkml:trace>
  <inkml:trace contextRef="#ctx0" brushRef="#br0" timeOffset="62729.908">16049 7976 10938,'-9'-1'1218,"-12"-3"3416,35 2-3039,314-5-1596,-81-16 12,35-16-11,101-11 16,-296 42-29,1 5 0,0 3 0,67 9 13,290 57-87,27 22 50,60-5 48,53-35-11,52-13 1,13-24 7,18-23 7,-13-7-21,8-8 28,-33-5 35,-49 8-22,-115 30-25,-114 4 33,-288-10-11,4 2 189,-1-4 0,0-3 0,41-8-221,-107 13 2,-1 0 0,1 0 0,-1 0 1,1 0-1,0 0 0,-1 0 0,1 0 0,0 0 1,-1 0-1,1 1 0,-1-1 0,1 0 0,0 0 1,-1 1-1,1-1 0,-1 0 0,1 1 0,-1-1 1,1 1-1,-1-1 0,1 1 0,-1-1 0,0 1 1,1-1-1,-1 1 0,0-1 0,1 1 0,-1-1 1,0 1-1,1 0 0,-1-1 0,0 1 0,0-1 1,0 1-1,0 0 0,0-1 0,0 1 0,0 0 1,0-1-1,0 1 0,0 0 0,0-1 1,0 1-1,0-1 0,0 1 0,-1 0 0,1-1 1,0 1-1,0-1 0,-1 1 0,1-1 0,-1 1 1,1 0-1,0-1 0,-1 0 0,1 1 0,-1-1 1,1 1-1,-1-1 0,1 1 0,-1-1 0,1 0 1,-1 1-1,1-1 0,-1 0 0,0 0-2,-29 35-1011,-35 13-2315</inkml:trace>
  <inkml:trace contextRef="#ctx0" brushRef="#br0" timeOffset="98615.079">29639 75 9682,'-1'-1'131,"1"-2"106,0-1-1,0 1 0,-1 0 0,0 0 0,1 1 0,-1-1 0,0 0 0,-1 0 1,1 0-1,0 0 0,-1 1 0,0-1 0,1 1 0,-1-1 0,0 1 0,0 0 0,0 0 1,-1 0-1,1 0 0,0 0 0,-1 0 0,0 0 0,1 1 0,-1-1 0,0 1 1,0 0-1,1 0 0,-1 0 0,-2 0-236,0 3 42,-1-1 0,1 1 0,0 1 1,0-1-1,0 1 0,1 0 0,-1 0 0,1 0 0,-1 1 1,1 0-1,0 0 0,1 0 0,-1 0 0,1 0 0,-1 1 1,1-1-1,0 1 0,1 0 0,-1 0 0,1 0 0,-1 4-42,-10 27 18,2 0-1,1 0 0,1 1 0,3 0 0,1 1 0,1-1 0,3 1 0,1 0 0,1 0 0,2-1 0,8 32-17,-7-35 44,1 0 0,2 0-1,2 0 1,1-1-1,1 0 1,8 13-44,17 0 115,-36-46-109,1 0 0,-1 0 1,0 1-1,1-1 0,-1 0 1,1 0-1,-1 0 0,1 1 1,-1-1-1,0 0 0,1 0 1,-1 0-1,1 0 0,-1 0 1,1 0-1,-1 0 0,1 0 1,-1 0-1,1 0 0,-1 0 1,0 0-1,1-1 0,-1 1 1,1 0-1,-1 0 0,1 0 1,-1 0-1,0-1 0,1 1 1,-1 0-1,0-1 0,1 1 1,-1 0-1,0-1 0,1 1 1,-1 0-1,0-1 0,1 1 1,-1 0-1,0-1 0,0 1 1,0-1-1,1 1 0,-1-1 1,0 1-1,0 0 0,0-1 1,0 1-1,0-1 0,0 1 1,0-1-1,0 1 0,0-1 1,0 1-1,0-1 0,0 1 1,0-1-7,-3-30 331,-11-19-39,-1 1 0,-3 1 0,-18-35-292,17 41-3,-31-56-89,52 113-105,2-7 189,0 0 0,0 0 0,1 0 0,0 0 0,1-1 0,0 0 0,0 0 1,0-1-1,1 1 0,0-1 0,0-1 0,0 1 0,1-1 0,0-1 0,0 1 0,0-1 0,0-1 1,1 0-1,0 0 0,-1 0 0,1-1 0,0 0 0,0-1 0,0 0 0,0-1 0,1 0 0,7 0 8,3-4 27,0 0-1,1 0 1,-1-2-1,-1-1 0,1 0 1,-1-2-1,-1 0 0,1-1 1,-1-1-1,-1 0 0,0-1 1,-1-1-1,12-13-26,-9 4 64,-19 22-59,-1 0-1,1 1 0,0-1 0,-1 0 1,1 0-1,0 0 0,-1 0 1,1 1-1,-1-1 0,1 0 1,0 0-1,-1 0 0,1 0 1,-1 0-1,1 0 0,0 0 1,-1 0-1,1 0 0,-1 0 1,1 0-1,0 0 0,-1 0 1,1 0-1,0 0 0,-1-1 1,1 1-1,-1 0 0,1 0 1,0 0-1,-1-1 0,1 1 1,0 0-1,-1 0 0,1-1 1,0 1-1,0 0 0,-1-1 1,1 1-1,0 0 0,0-1 1,0 1-1,-1 0 0,1-1 1,0 1-1,0 0 0,0-1 1,0 1-1,0-1 0,0 1 1,0 0-1,0-1 0,0 1 1,0-1-1,0 1 0,0 0 1,0-1-1,0 1 0,0-1 1,0 1-1,0 0 0,0-1-4,-5 7 24,-1-1 0,0 1 0,1 0-1,0 0 1,1 1 0,-1 0 0,1-1 0,0 1-1,1 1 1,0-1 0,0 0 0,1 1 0,-1 4-24,3-11 9,0 0 0,0 0 0,0 0 0,1 0 0,-1 0 0,1-1 0,-1 1 0,1 0 0,-1 0 1,1 0-1,-1 0 0,1 0 0,0-1 0,0 1 0,-1 0 0,1 0 0,0-1 0,0 1 0,0-1 0,0 1 0,-1-1 1,1 1-1,0-1 0,0 1 0,0-1 0,0 0 0,0 0 0,0 1 0,0-1 0,0 0 0,1 0 0,-1 0 1,0 0-1,0 0 0,0 0 0,0-1 0,0 1 0,0 0 0,0 0 0,0-1 0,0 1 0,0-1 0,0 1 0,-1-1 1,1 1-1,0-1 0,0 1 0,0-1 0,0 0 0,-1 1 0,1-1 0,0 0 0,-1 0 0,1 0-9,136-94 396,-103 77-449,-33 34-32,-1-16 43,-1 1-1,1 0 1,0-1 0,-1 1 0,1 0-1,0 0 1,0-1 0,-1 1 0,1 0-1,0 0 1,0-1 0,0 1 0,0 0 0,0 0-1,0-1 1,0 1 0,0 0 0,1 0-1,-1-1 1,0 1 0,0 0 0,1-1-1,-1 1 1,0 0 0,1-1 0,-1 1 0,0 0-1,1-1 1,-1 1 0,1-1 0,-1 1-1,1 0 1,0-1 0,-1 0 0,1 1-1,-1-1 1,1 1 0,0-1 0,-1 0 0,1 1-1,0-1 1,0 0 0,-1 0 0,1 0-1,0 1 1,0-1 0,-1 0 0,1 0-1,0 0 1,0 0 0,-1 0 0,1 0 0,0-1-1,0 1 43,44-46-3048,-16 10 958</inkml:trace>
  <inkml:trace contextRef="#ctx0" brushRef="#br0" timeOffset="99349.961">30226 63 5289,'-13'7'4946,"4"20"-2330,8-21-2291,-3 10-179,0 0-1,1 0 1,0 1 0,2-1-1,0 1 1,0 0 0,2-1-1,0 1 1,1-1 0,1 1-1,0-1 1,1 0 0,1 0-1,0 0 1,2 0 0,-1-1-1,2 0 1,3 5-146,-9-17-21,0 0 0,0-1 0,0 1-1,0-1 1,0 1 0,1-1 0,-1 1 0,1-1 0,-1 0 0,1 0-1,0-1 1,0 1 0,0 0 0,0-1 0,0 0 0,0 0 0,0 0-1,0 0 1,1 0 0,-1 0 0,0-1 0,1 0 0,-1 0 0,0 0-1,1 0 1,-1 0 0,0-1 0,1 1 0,-1-1 0,0 0 0,0 0-1,0 0 1,0 0 0,0-1 0,0 1 0,0-1 0,0 0 0,0 0-1,0 0 1,-1 0 0,2-1 21,11-17-80,0-1-1,-1 0 0,-2-1 1,0 0-1,-1-1 0,-1 0 1,-1-1-1,-2 0 0,0-1 1,-1 1-1,-2-1 1,0 0-1,-2 0 0,-1-1 1,-1-4 80,3-4 1572,-25 146-697,18-95-826,0-1 0,1 1-1,1 0 1,0 0 0,1 0 0,1 0 0,1 0 0,0 0 0,1 0 0,1 0-1,1-1 1,0 1 0,1-1 0,1 0 0,0 0 0,1 0 0,1-1 0,0 0-1,1-1 1,7 9-49,-16-24 6,-1 1 0,1-1 0,-1 0-1,1 1 1,-1-1 0,1 1 0,-1-1 0,1 0-1,0 1 1,-1-1 0,1 0 0,0 1-1,0-1 1,0 0 0,0 1 0,-1-1 0,1 0-1,0 0 1,0 1 0,0-1 0,0 0-1,0 0 1,1 1 0,-1-1 0,0 0 0,0 1-1,0-1 1,1 0 0,-1 1 0,0-1-1,1 0 1,-1 1 0,0-1 0,1 1 0,-1-1-1,1 0 1,-1 1 0,1-1 0,-1 1-1,1-1 1,0 1 0,-1 0 0,1-1 0,-1 1-1,1 0 1,0-1 0,-1 1 0,1 0 0,0 0-1,0-1 1,-1 1 0,1 0 0,0 0-1,-1 0 1,1 0 0,0 0 0,0 0 0,-1 0-1,1 0 1,0 1 0,0-1 0,-1 0-1,1 0 1,0 0 0,-1 1 0,1-1 0,0 0-1,-1 1 1,1-1-6,-7-14 32,-1 0-1,-1 1 1,0 0-1,-1 0 1,0 1-1,-8-8-31,13 14 14,-40-32 349,44 39-357,-1-1 0,1 1 1,-1 0-1,1-1 0,0 1 1,-1 0-1,1-1 0,0 1 1,-1 0-1,1-1 0,0 1 1,0 0-1,0 0 0,0-1 1,0 1-1,0 0 1,0 0-1,0-1 0,0 1 1,0 0-1,0 0 0,0-1 1,1 1-1,-1 0 0,0 0 1,0-1-1,1 1 0,-1 0 1,0-1-1,1 1 0,-1 0 1,1-1-1,-1 1 0,1-1 1,-1 1-1,1-1 1,0 1-1,0-1-6,4 7 2,1-2 0,0 1 0,0-1 0,1 1 0,0-2 0,0 1 0,0-1 0,0 0 0,1-1 0,-1 1-1,1-2 1,0 1 0,0-1 0,0 0 0,0 0 0,1-1 0,4 0-2,-6 0 10,1-1 0,-1 1-1,0-1 1,0-1 0,0 1-1,0-1 1,1 0 0,-1-1 0,0 0-1,-1 0 1,1 0 0,0-1-1,-1 0 1,1 0 0,-1-1 0,0 0-1,0 0 1,1-1-10,-2 0 9,0 0 0,0 0-1,-1 0 1,1 0 0,-1-1 0,-1 0 0,1 0-1,-1 0 1,0 0 0,0 0 0,-1-1 0,0 1-1,0-1 1,0 0 0,0-5-9,-2 12-1,1-1 1,-1 1-1,0 0 1,0-1-1,1 1 1,-1-1-1,0 1 1,0 0-1,0-1 1,0 1-1,0-1 1,1 1-1,-1 0 1,0-1-1,0 1 1,0-1-1,0 1 1,0-1-1,0 1 1,0 0-1,-1-1 1,1 1-1,0-1 1,0 1-1,0 0 1,0-1-1,0 1 1,-1-1-1,1 1 1,0 0-1,0-1 1,-1 1-1,1 0 1,0-1-1,0 1 1,-1 0-1,1-1 1,0 1-1,-1 0 1,1 0-1,0 0 1,-1-1-1,1 1 1,-1 0-1,1 0 1,0 0-1,-1 0 1,1 0-1,-1-1 1,1 1-1,-1 0 0,1 0 1,0 0-1,-1 0 1,1 0-1,-1 0 1,1 1-1,-1-1 1,1 0-1,0 0 1,-1 0-1,1 0 1,-1 0-1,1 1 1,0-1-1,-1 0 1,1 0-1,0 1 1,-23 25-42,18-18 60,0 1 0,0-1 1,1 1-1,0 1 0,0-1 1,1 1-1,1-1 1,-1 1-1,2 0 0,-1 0 1,1 0-1,1 0 0,0 5-18,0-13 11,0 0 0,1 1 0,-1-1 0,1 0 0,-1 1 0,1-1 0,0 0 0,0 0 0,0 1 0,0-1 0,0 0 0,1 0 0,-1 0 0,1-1 0,-1 1 0,1 0 0,0 0 0,-1-1 0,1 1 0,0-1 0,0 0 0,0 1 0,0-1 0,1 0 0,-1 0 0,0 0 0,0 0 0,1-1 0,-1 1 0,0-1 0,1 1 0,0-1-11,4 0 19,-1 1 0,1-2 0,0 1-1,-1-1 1,1 0 0,0 0 0,-1-1 0,1 0 0,-1 0-1,0 0 1,4-2-19,-1-1-105,-1 0 0,1-1 1,-1 1-1,0-2 0,0 1 0,-1-1 0,0 0 0,0 0 1,3-6 104,21-51-4223,-27 12 667</inkml:trace>
  <inkml:trace contextRef="#ctx0" brushRef="#br0" timeOffset="99620.067">30747 139 9610,'-7'12'2329,"6"2"791,4-3-2800,11 4-88,-1-2-264,12-3-3088,-6-3 1007</inkml:trace>
  <inkml:trace contextRef="#ctx0" brushRef="#br0" timeOffset="99859.388">31033 385 9706,'-56'70'9210,"57"-69"-9178,-1-1 1,0 1-1,1-1 0,-1 1 1,1-1-1,-1 1 0,1-1 0,-1 1 1,1-1-1,-1 0 0,1 1 1,0-1-1,-1 0 0,1 1 0,0-1 1,-1 0-1,1 0 0,0 0 1,-1 0-1,1 1 0,0-1 1,-1 0-1,1 0 0,0 0 0,-1 0 1,1-1-1,0 1 0,-1 0 1,1 0-1,0 0 0,-1 0 0,1-1 1,0 1-1,-1 0 0,1-1 1,-1 1-1,1 0 0,0-1 1,-1 1-1,1-1 0,-1 1 0,1-1-32,-1 1 10,205-94 128,-205 94-138,1-1-7,0 0 0,0 0 0,0 1 0,0-1 1,0 0-1,0 1 0,0-1 0,1 1 0,-1-1 1,0 1-1,0 0 0,0-1 0,1 1 0,-1 0 0,0 0 1,0 0-1,1 0 0,-1 0 0,0 0 0,0 0 1,0 0-1,1 1 0,-1-1 0,0 0 0,0 1 1,0-1-1,0 1 0,1-1 0,-1 1 0,0 0 1,0-1-1,0 1 0,0 0 0,-1 0 0,1 0 1,0 0-1,0 0 0,0 0 0,-1 0 0,1 0 1,0 0-1,-1 0 0,1 1 7,4 30-85,-5-28 84,0 0 1,0-1-1,0 1 1,1 0 0,-1 0-1,1-1 1,0 1-1,0-1 1,1 1 0,-1-1-1,1 1 1,-1-1 0,1 0-1,0 0 1,0 0-1,1 0 1,1 2 0,2-1 7,0-1 0,0 0 0,1 0 0,-1-1 1,0 0-1,1 0 0,0 0 0,-1-1 0,1 0 0,0-1 0,0 1 1,0-1-1,0 0 0,-1-1 0,1 0 0,0 0 0,0 0 0,-1-1 1,1 0-1,-1 0 0,1-1 0,-1 0-7,5 0 20,-4 9-936,-19 12-1785,6-11 1024,-8 16-2007</inkml:trace>
  <inkml:trace contextRef="#ctx0" brushRef="#br0" timeOffset="96526.649">27480 144 9658,'-8'27'2673,"1"16"607,-1 20-2592,2 9-656,6 13-72,5-13 56,10 0-32,7-12 48,6-2-24,-5-15 8,-4-7-544,-14-18 1457,-10-15-4210,-10-18 1352</inkml:trace>
  <inkml:trace contextRef="#ctx0" brushRef="#br0" timeOffset="97078.731">27214 387 8874,'-2'-4'284,"0"0"0,-1-1 0,2 1 0,-1 0 0,0 0 1,1-1-1,0 1 0,0-1 0,0 0 0,0 1 0,1-1 0,0 1 0,0-1 1,0 0-1,1 1 0,-1-1 0,1 1 0,0-1 0,0 1 0,1-1 0,0 1 0,-1 0 1,2-1-285,7-11 111,2 0 1,1 0-1,0 2 1,0-1-1,1 2 1,1 0 0,1 0-1,6-2-111,-16 10 13,17-13 17,0 1 0,1 2 0,1 0 0,1 2 0,0 0 0,0 2 0,1 1 0,1 2 0,-1 0 0,20-2-30,-40 8-5,-1 1-1,1 0 1,-1 0 0,1 1-1,-1-1 1,1 1-1,0 1 1,-1 0-1,1-1 1,-1 2 0,1-1-1,-1 1 1,0 0-1,0 0 1,0 1-1,0 0 1,0 0 0,0 0-1,-1 1 1,1 0-1,-1 0 1,0 0-1,0 1 1,-1-1 0,1 1-1,-1 0 1,0 1-1,-1-1 1,3 5 5,-4-3 9,0 2 0,-1-1 0,0 0 1,-1 0-1,0 0 0,0 0 0,0 0 0,-1 1 0,-1-1 1,1 0-1,-1 0 0,-1-1 0,1 1 0,-1 0 0,-1-1 1,-2 5-10,-9 16 294,-2-2 0,-1 0 0,-2 0 0,0-2 1,-1-1-1,-1 0 0,-1-2 0,-2-1 0,0 0 1,-12 5-295,12-1-131,44-26-4486,8-13 1085</inkml:trace>
  <inkml:trace contextRef="#ctx0" brushRef="#br0" timeOffset="97079.731">27870 426 8074,'-9'27'1285,"2"0"0,0 0 0,2 1 0,1 0 1,2 0-1,0 17-1285,1-44 32,1 0 0,-1 0-1,1 0 1,0 0 0,-1 1 0,1-1 0,0 0 0,0 0 0,0 1 0,0-1 0,0 0 0,0 0 0,0 1 0,0-1 0,0 0-1,1 0 1,-1 1 0,0-1 0,1 0 0,-1 0 0,1 0 0,0 0 0,-1 0 0,1 0 0,0 0 0,-1 0 0,1 0-1,0 0 1,0 0 0,0 0 0,0 0 0,0-1 0,0 1 0,0 0 0,0-1 0,0 1 0,1-1 0,-1 1 0,0-1-1,0 1 1,0-1 0,1 0 0,-1 0 0,0 0 0,0 0 0,1 1 0,-1-2 0,0 1 0,0 0 0,1 0 0,-1 0 0,0-1-1,0 1 1,0 0 0,1-1 0,-1 1 0,0-1 0,0 1 0,0-1 0,0 0 0,1 0-32,4-7 79,1 0 1,-1 0-1,-1 0 0,0-1 1,0 0-1,0 0 1,-1 0-1,-1-1 1,1 1-1,-2-1 0,1 0 1,-1 0-1,-1 0 1,0 0-1,0 0 1,-1 0-1,0 0 0,-1-8-79,-1 5 15,0 0-1,0 0 1,-1 1 0,0-1-1,-1 1 1,-1-1-1,0 1 1,-1 0-1,-5-8-14,11 21-1,0-1 0,0 1 0,0-1 0,0 0-1,0 1 1,0-1 0,0 1 0,-1-1 0,1 0 0,0 1-1,0-1 1,0 0 0,-1 1 0,1-1 0,0 0 0,-1 1 0,1-1-1,0 0 1,0 1 0,-1-1 0,1 0 0,-1 0 0,1 0-1,0 1 1,-1-1 0,1 0 0,0 0 0,-1 0 0,1 0 0,-1 0-1,1 0 1,0 0 0,-1 0 0,1 0 0,-1 0 0,1 0-1,-1 0 1,1 0 0,0 0 0,-1 0 0,1 0 0,-1 0 0,1 0-1,0 0 1,-1-1 0,1 1 0,0 0 0,-1 0 0,1-1 0,0 1-1,-1 0 1,1 0 0,0-1 0,-1 1 0,1 0 0,0-1-1,0 1 1,-1 0 0,1-1 0,0 1 0,0-1 0,0 1 0,0 0-1,0-1 1,-1 1 0,1-1 0,0 1 0,0-1 1,2 35-62,0-31 43,0 0-1,0 1 1,1-1-1,-1-1 1,1 1-1,-1 0 1,1-1-1,0 1 1,0-1-1,0 0 1,0 0-1,1 0 1,-1 0 0,1 0-1,-1-1 1,1 0-1,-1 0 1,1 0-1,0 0 1,-1 0-1,1-1 1,0 1-1,0-1 1,1 0 19,92-14 204,-40-10-2691,1-3 608</inkml:trace>
  <inkml:trace contextRef="#ctx0" brushRef="#br0" timeOffset="97557.978">28246 309 4441,'-74'96'7484,"62"-78"-6980,0 1 1,2 0 0,0 1 0,1 0-1,1 1 1,1 0 0,1 2-505,6 20 819,0-42-795,1-1-1,-1 1 1,0 0 0,1 0-1,-1-1 1,1 1-1,0 0 1,-1-1-1,1 1 1,-1 0-1,1-1 1,0 1-1,0-1 1,-1 1 0,1-1-1,0 1 1,0-1-1,-1 0 1,1 1-1,0-1 1,0 0-1,0 0 1,0 0 0,0 0-1,-1 1 1,1-1-1,0 0 1,0 0-1,0-1 1,0 1-1,0 0 1,0 0-1,-1 0 1,1 0 0,0-1-1,0 1 1,0 0-1,-1-1 1,1 1-1,0-1 1,0 1-1,0-1-23,11-7 171,0 0-1,-1-1 0,0-1 1,-1 1-1,0-2 0,0 1 1,-1-2-1,0 1 1,1-4-171,-5 9 37,-1 1-24,1 0 0,-1 0 0,0 0-1,0 0 1,0-1 0,-1 0 0,0 1 0,0-1-1,-1 0 1,1-1 0,-1 1 0,-1 0 0,1-1-1,-1 1 1,0-1 0,0 1 0,-1-1-1,0 1 1,0-1 0,-1 1 0,0-1 0,0 0-1,0 1 1,-2-6-13,3 13-12,1 0-1,0 1 0,-1-1 1,1 0-1,0 0 1,-1 0-1,1 0 1,-1 1-1,0-1 1,1 0-1,-1 0 1,0 1-1,0-1 1,0 0-1,0 0 0,0 1 1,0-1-1,0 0 1,-1 0-1,1 1 1,0-1-1,-1 0 1,1 0-1,0 0 1,-1 1-1,0-1 0,1 0 1,-1 0-1,0 0 1,1 0-1,-1 0 1,0 0-1,0 0 1,0 0-1,0-1 1,0 1-1,0 0 1,0 0-1,0-1 0,0 1 1,-1-1-1,1 1 1,0-1-1,0 1 1,0-1-1,-1 0 1,1 1-1,0-1 1,0 0-1,-1 0 1,1 0-1,0 0 0,0 0 1,-1-1-1,1 1 1,0 0-1,0 0 1,-1-1-1,1 1 1,0-1-1,0 1 1,0-1 12,5 4-283,1-1 0,-1 1 0,1-1 0,0 0 0,0 0 0,0-1 0,0 0 0,1 1 0,-1-2 0,0 1 0,0-1 0,1 1 0,-1-2 0,0 1 0,0 0 0,1-1 0,-1 0 0,0 0 0,0-1 0,2 0 283,48-12-3441</inkml:trace>
  <inkml:trace contextRef="#ctx0" brushRef="#br0" timeOffset="98178.991">28553 253 8090,'-52'66'5429,"6"47"-3599,37-45-769,9-67-1033,0 0 0,1 1 0,-1-1-1,0 0 1,0 1 0,1-1 0,-1 0 0,1 1 0,-1-1 0,1 0 0,0 0-1,-1 0 1,1 0 0,0 0 0,0 1 0,0-1 0,-1-1 0,1 1-1,0 0 1,0 0 0,1 0 0,-1 0 0,0-1 0,0 1 0,0 0 0,0-1-1,1 1 1,-1-1 0,0 0 0,1 1 0,-1-1 0,0 0 0,1 0 0,-1 0-1,0 0 1,1 0 0,-1 0 0,0 0 0,1 0 0,-1 0 0,0-1 0,0 1-1,1-1 1,-1 1 0,0-1 0,0 1 0,1-1 0,-1 0-28,14-6 106,0-2 0,-1 0 0,1 0 0,-2-1-1,0-1 1,0-1 0,-1 0 0,0 0 0,-1-1 0,0 0 0,-1-1 0,-1 0 0,0-1 0,4-11-106,-4 8 23,-1 1 1,0-2 0,-1 1 0,-2-1-1,0 0 1,0 0 0,-2-1-1,-1 1 1,1-17-24,-7 6 14,4 30-14,0-1-1,0 1 0,0-1 1,0 1-1,0 0 0,0-1 1,-1 1-1,1-1 0,0 1 1,0 0-1,0-1 0,0 1 1,0 0-1,-1-1 0,1 1 1,0-1-1,0 1 0,-1 0 1,1 0-1,0-1 0,0 1 1,-1 0-1,1-1 0,0 1 1,-1 0-1,1 0 1,-1 0-1,1-1 0,0 1 1,-1 0-1,1 0 0,0 0 1,-1 0-1,1 0 0,-1 0 1,1 0-1,-1 0 0,1 0 1,0 0-1,-1 0 0,1 0 1,-1 0-1,1 0 0,0 0 1,-1 0-1,1 0 0,-1 0 1,1 1-1,0-1 0,-1 0 1,1 0-1,0 0 0,-1 1 1,1-1-1,0 0 0,-1 0 1,1 1-1,0-1 1,0 0-1,-1 1 1,-5 8-11,0 0 1,0 1 0,1-1-1,0 1 1,1 0 0,0 1-1,0-1 1,1 1-1,-1 8 11,0-4-6,-1-2 3,0 1 0,1-1 1,1 1-1,0-1 0,1 1 0,0 0 1,1 0-1,1 0 0,0 0 0,1 0 1,0 0-1,1 0 0,1 0 0,0 0 1,1-1-1,0 1 0,1-1 0,3 4 3,44 43-1281,-13-26-2321,-9-12 162</inkml:trace>
  <inkml:trace contextRef="#ctx0" brushRef="#br0" timeOffset="98179.991">28950 537 7234,'-1'3'3752,"-6"3"-327,4 1-1192,5 3-1977,6-6-184,4-4 2368,-6 2-5865,1-5 2697</inkml:trace>
  <inkml:trace contextRef="#ctx0" brushRef="#br0" timeOffset="95259.552">25178 638 6905,'-1'-6'715,"-1"0"0,0 0-1,0-1 1,-1 1-1,1 1 1,-2-1 0,1 0-1,0 1 1,-1-1-1,0 1 1,-2-2-715,4 5 88,0 0 0,0 1 1,0-1-1,0 0 0,0 1 0,-1-1 0,1 1 1,-1-1-1,1 1 0,-1 0 0,1 0 0,-1 0 1,1 1-1,-1-1 0,0 1 0,0-1 0,1 1 1,-1 0-1,0 0 0,0 0 0,1 0 0,-1 1 1,0-1-1,0 1 0,1-1 0,-1 1 0,0 0 1,-1 1-89,-8 6 18,0 1 0,0 0 0,0 1 0,1 1 0,1-1 0,0 2 1,0-1-1,1 2 0,1-1 0,0 1 0,1 0 0,0 1 0,1-1 0,0 1 0,1 1 1,1-1-1,-2 13-18,-8 93-34,14-118 34,0 0 0,-1 0 0,1 0 0,0 1 0,0-1 0,1 0-1,-1 0 1,0 0 0,1 0 0,-1 0 0,1 0 0,0 0-1,-1 0 1,1 0 0,0 0 0,0 0 0,1 0 0,-1 0 0,0-1-1,0 1 1,1-1 0,-1 1 0,1-1 0,0 1 0,-1-1-1,1 0 1,0 0 0,0 1 0,0-1 0,0-1 0,0 1 0,0 0-1,0 0 1,0-1 0,0 1 0,0-1 0,0 0 0,0 1 0,0-1-1,0 0 1,1 0 0,-1-1 0,0 1 0,0 0 0,0-1-1,0 1 1,0-1 0,0 0 0,0 0 0,0 1 0,0-1 0,0 0-1,0-1 1,26-15 33,-2-1 0,0-1-1,-1-1 1,-1-2 0,-1 0-1,-1-1 1,-1-2 0,-1 0-1,-2-1 1,7-12-33,-13 23 19,-1-1-1,-1 1 1,0-2 0,-1 0-1,-1 0 1,-1 0 0,0-1 0,-2 0-1,0 0 1,0-1 0,-2 1-1,0-1 1,-1-11-19,-2 29 3,1 0 0,-1 0 0,0 0 0,0 1 1,0-1-1,1 0 0,-1 0 0,0 0 0,0 0 0,0 0 1,0 1-1,-1-1 0,1 0 0,0 0 0,0 0 0,0 0 0,-1 1 1,1-1-1,0 0 0,-1 0 0,1 1 0,-1-1 0,1 0 0,-1 1 1,1-1-1,-1 0 0,0 1 0,1-1 0,-1 1 0,0-1 1,1 1-1,-1-1 0,0 1 0,1-1 0,-1 1 0,0 0 0,0-1 1,0 1-1,1 0 0,-1 0 0,0 0 0,0-1 0,0 1 0,0 0 1,0 0-1,1 0 0,-1 0 0,0 1 0,0-1 0,0 0 1,0 0-1,1 0 0,-1 1 0,0-1 0,0 0 0,0 1 0,0 0-3,-38 38 124,27-20-129,2 0 0,0 0 0,0 1 0,2 0 0,1 1 1,0 0-1,2 0 0,0 0 0,1 1 0,2 0 0,-1 20 5,3-39 0,-1 0-1,1 0 1,0 0-1,0 0 1,0-1-1,1 1 0,-1 0 1,1 0-1,-1 0 1,1-1-1,0 1 1,0 0-1,0-1 1,1 1-1,-1-1 1,0 1-1,1-1 1,0 1-1,-1-1 0,1 0 1,0 0-1,0 0 1,1 0-1,-1 0 1,0-1-1,0 1 1,1-1-1,-1 1 1,1-1-1,0 0 0,-1 0 1,1 0-1,0 0 1,-1 0-1,1-1 1,0 1-1,1-1 1,7-3 15,-1 0 0,1-1-1,-1 0 1,1-1 0,-1 0-1,0 0 1,-1-1 0,0 0-1,0-1 1,0 0 0,-1-1-1,6-6-14,79-92 168,-83 88-177,-28 48-112,14-20 111,0 0 1,0 1 0,1 0 0,1 0 0,0 0 0,0 0-1,1 0 1,1 0 0,-1 0 0,2 0 0,0 0-1,0 0 1,1 0 0,0 0 0,1 0 0,0 0 0,4 7 9,-6-16 0,0-1 1,0 1 0,0 0 0,0-1-1,1 1 1,-1-1 0,0 0-1,1 1 1,-1-1 0,1 0 0,0 0-1,-1 0 1,1 0 0,0 0 0,0 0-1,0 0 1,-1-1 0,1 1 0,0-1-1,0 1 1,0-1 0,0 0 0,0 1-1,0-1 1,0 0 0,0-1-1,0 1 1,0 0 0,0 0 0,0-1-1,0 1 1,0-1 0,1 0-1,58-37 178,-41 21-106,-1-1 0,-1 0 0,-1-2 0,-1 0 0,0 0-1,-2-2 1,0 0 0,2-6-72,-14 24 35,1-1-1,0 0 0,-1 0 1,0 1-1,0-1 1,0 0-1,-1-1 0,0 1 1,0 0-1,0 0 1,0-1-1,-1 1 1,0 0-1,0-1 0,0 1 1,-2-4-35,2 8 7,0 1 0,0-1 1,0 1-1,0-1 0,0 1 1,0-1-1,-1 1 0,1-1 1,0 1-1,0-1 0,-1 1 0,1 0 1,0-1-1,0 1 0,-1-1 1,1 1-1,0 0 0,-1-1 1,1 1-1,-1 0 0,1-1 0,0 1 1,-1 0-1,1 0 0,-1 0 1,1-1-1,-1 1 0,1 0 1,-1 0-1,1 0 0,-1 0 0,1 0 1,-1 0-1,1 0 0,-1 0 1,1 0-1,-1 0 0,1 0 1,-1 0-1,1 0 0,-1 0 0,1 0 1,-1 1-1,1-1 0,-1 0 1,1 0-1,-1 0 0,1 1 1,0-1-1,-1 0 0,1 1 0,-1-1 1,1 0-1,0 1 0,-1-1 1,1 1-1,0-1 0,0 0 0,-1 1 1,1-1-1,0 1 0,0 0-7,-19 32 88,14-21-91,2 0 0,0 0 1,0 0-1,1 0 0,0 0 0,1 1 0,1-1 1,0 0-1,1 1 0,0 1 3,-1-10-2,1 1 0,0-1 0,0 0 0,0 0 0,0 1 0,1-1 0,-1 0 0,1 0 0,0 0 0,0-1 0,1 1 0,-1 0 0,1-1 0,-1 1 0,1-1 0,1 0 0,-1 0 0,0 0 0,1-1 0,-1 1 0,1-1 0,0 0 0,-1 0 0,1 0 0,0 0 0,1-1 0,-1 1 0,0-1 0,0 0 0,3 0 2,1 0-1,0-1 0,0 0 0,0-1 0,0 1 1,0-2-1,0 1 0,0-1 0,0 0 0,-1-1 0,1 1 0,-1-2 0,1 1 0,-1-1 0,0 0 1,0-1-1,-1 1 0,2-2 1,32-39-4375,-31 24 1045</inkml:trace>
  <inkml:trace contextRef="#ctx0" brushRef="#br0" timeOffset="95767.361">25712 327 10986,'-10'-4'3137,"2"-1"728,2 1-3113,4-1-320,2 7-64,3-5-1232,5-11-3001,-11-4 769</inkml:trace>
  <inkml:trace contextRef="#ctx0" brushRef="#br0" timeOffset="95768.361">26222 467 9754,'-12'-26'7454,"-18"23"-5103,16 8-2255,0 0 0,1 1 0,0 1 0,0 1 0,1-1 0,0 2 0,0 0 0,1 0 0,0 1 0,0 1 0,1-1 0,0 3-96,1-5 6,2 0 1,-1 0-1,1 1 0,0 0 0,1 1 1,0-1-1,0 1 0,1 0 0,0 1 1,1-1-1,0 1 0,1 0 0,0 2-6,2-12 0,1 0-1,0 0 0,0 0 0,-1 0 1,1 0-1,0 0 0,0 0 0,0 0 1,0 1-1,0-1 0,1 0 0,-1 0 0,0 0 1,0 0-1,1 0 0,-1 0 0,1 0 1,-1 0-1,1 0 0,-1 0 0,1 0 1,-1-1-1,1 1 0,0 0 0,0 0 1,-1 0-1,1-1 0,0 1 0,0 0 0,0-1 1,0 1-1,0-1 0,0 1 0,0-1 1,0 0-1,0 1 0,0-1 0,0 0 1,0 1-1,0-1 0,0 0 0,0 0 1,0 0-1,0 0 0,0 0 0,1 0 1,51-15 7,115-48-5,-165 62-7,0 0 1,-1 0 0,1 0 0,0 0-1,0 0 1,-1 1 0,1-1-1,0 1 1,0 0 0,0 0-1,0 0 1,0 0 0,0 0-1,-1 1 1,1 0 0,0-1 0,0 1-1,-1 0 1,1 0 0,0 0-1,-1 1 1,1-1 0,-1 0-1,1 1 1,-1 0 0,0 0-1,0-1 1,0 1 0,0 1 0,0-1-1,0 0 1,0 0 0,-1 1-1,1-1 1,0 3 4,-3 3-14,0-1 0,-1 0 1,0 0-1,0 0 0,-1 0 0,0 0 0,0-1 1,-1 1-1,0-1 0,0 0 0,0 0 0,-1 0 1,0 0-1,0-1 0,-1 0 0,1 0 0,-4 2 14,-1 3 27,-1 0 0,0-1-1,0 0 1,-1-1 0,0 0-1,-1-1 1,1 0 0,-2-1-1,1 0 1,-11 2-27,22-7-25,0-1-1,0 0 0,0 1 1,0-1-1,1 0 1,-1 0-1,0 0 1,0 0-1,0 0 0,0-1 1,0 1-1,1-1 1,-1 1-1,0-1 1,0 1-1,1-1 0,-1 0 1,0 0-1,1 0 1,-1 0-1,0-1 26,-2-26-3701,17-2 463</inkml:trace>
  <inkml:trace contextRef="#ctx0" brushRef="#br0" timeOffset="96084.833">26535 526 9850,'1'8'3871,"-1"-8"-3820,0 0 0,0 1 0,0-1-1,0 1 1,0-1 0,-1 1 0,1-1 0,0 0-1,0 1 1,0-1 0,0 1 0,0-1 0,1 1 0,-1-1-1,0 1 1,0-1 0,0 0 0,0 1 0,0-1 0,0 1-1,1-1 1,-1 0 0,0 1 0,0-1 0,1 0-1,-1 1 1,0-1 0,1 0 0,-1 1 0,0-1 0,1 0-1,-1 0 1,0 1 0,1-1 0,-1 0 0,1 0 0,-1 0-1,0 1 1,1-1 0,-1 0 0,1 0 0,-1 0-1,1 0 1,-1 0 0,0 0 0,1 0 0,-1 0 0,1 0-1,-1 0 1,1 0 0,-1 0 0,0 0 0,1-1-1,-1 1 1,1 0 0,-1 0 0,0 0 0,1-1 0,-1 1-1,1 0 1,-1 0 0,0-1 0,1 1 0,-1 0 0,0-1-1,0 1 1,1 0 0,-1-1-51,78-89 1356,-78 90-1351,0 0-1,1 0 0,-1-1 1,1 1-1,-1 0 0,0 0 1,1 0-1,-1-1 0,0 1 1,0 0-1,1-1 0,-1 1 1,0 0-1,1-1 0,-1 1 1,0 0-1,0-1 0,0 1 1,1 0-1,-1-1 0,0 1 1,0 0-1,0-1 0,0 1 1,0-1-1,0 1 1,0 0-1,0-1 0,0 1 1,0-1-1,0 1 0,0-1 1,0 1-1,0 0 0,0-1 1,0 1-1,0 0 0,-1-1 1,1 1-1,0-1 0,0 1 1,0 0-1,-1-1 0,1 1 1,0 0-1,-1 0 0,1-1 1,0 1-1,0 0 0,-1-1 1,1 1-1,0 0 0,-1 0 1,1 0-1,-1-1 0,1 1 1,0 0-1,-1 0 0,1 0 1,-1 0-1,1 0 0,0 0 1,-1 0-1,1 0 1,-1 0-1,1 0 0,0 0 1,-1 0-5,-28 11 207,18-4-200,1 0 0,0 0 0,1 1 1,0 0-1,0 1 0,1 0 0,0 0 0,1 1 0,0 0 0,0 0 1,1 1-1,0 0 0,1 0 0,0 0 0,1 0 0,0 1 0,1 0 0,0 0 1,1 0-1,0 9-7,2-18 0,0-1-1,0 1 1,0 0 0,0-1 0,0 1 0,1-1 0,0 1 0,-1-1-1,1 1 1,0-1 0,0 1 0,0-1 0,1 0 0,-1 0 0,0 1-1,1-1 1,0 0 0,-1 0 0,1 0 0,0-1 0,0 1-1,0 0 1,0-1 0,0 1 0,1-1 0,-1 0 0,0 0 0,1 0-1,-1 0 1,0 0 0,1 0 0,-1 0 0,1-1 0,0 0 0,-1 1-1,2-1 1,99-16-3293,-97 14 2995,61-19-2441</inkml:trace>
  <inkml:trace contextRef="#ctx0" brushRef="#br0" timeOffset="86367.765">16220 1919 7706,'-26'-55'7848,"24"54"-7796,1 1 1,-1 1-1,0-1 1,1 0-1,-1 0 1,0 1-1,0-1 1,1 1-1,-1-1 0,1 1 1,-1 0-1,1-1 1,-1 1-1,1 0 1,-1 0-1,1 0 1,0 0-1,-1 1 0,1-1 1,0 0-1,0 0 1,0 1-1,0-1 1,0 1-1,0-1 1,0 1-1,0-1 0,1 1 1,-1 0-1,1-1 1,-1 1-1,1 0 1,0-1-1,-1 1 1,1 0-1,0-1 0,0 1 1,0 0-1,0 0 1,1 1-53,-3 27-5,2 0 1,1 0 0,1 0-1,2 0 1,1-1-1,1 1 1,9 24 4,-8-28-12,2 0 0,0-1 0,2 0-1,1 0 1,3 2 12,-13-21 2,1-1 0,1 1 0,-1-1 0,1 0 0,0-1 0,0 1 0,0-1 0,1 1 0,0-1 0,0 0-1,0-1 1,0 1 0,0-1 0,1 0 0,-1-1 0,1 1 0,0-1 0,0 0 0,0-1 0,0 1 0,0-1 0,0 0 0,0-1 0,0 1-1,1-1 1,-1-1-2,4 0 17,0-1 0,0-1 0,0 0 0,0-1-1,0 0 1,-1 0 0,0-1 0,0 0 0,0 0-1,0-1 1,-1 0 0,0-1 0,0 0 0,-1 0-1,0-1 1,0 0 0,2-5-17,3-3 29,-1-1 0,-1 0 0,0-1 0,-1 0 0,-2 0 0,0-1 0,0 0 0,2-16-29,-5 18 38,0 0 1,-1 0-1,-1-1 0,-1 1 1,0-1-1,-1 1 1,-1-1-1,-1 1 0,-1-4-38,-11-4 170,13 24-167,1 1 0,-1 0 0,1 0 0,-1 0 0,1 0 0,-1 0 0,1-1 0,-1 1 0,1 0 0,-1 0-1,0 0 1,1 0 0,-1 1 0,1-1 0,-1 0 0,1 0 0,-1 0 0,1 0 0,-1 0 0,1 1 0,-1-1 0,1 0-1,0 0 1,-1 1 0,1-1 0,-1 0 0,1 1 0,0-1 0,-1 0 0,1 1 0,0-1 0,-1 1 0,1-1-1,0 1 1,-1-1 0,1 1 0,0-1 0,0 1 0,0-1 0,0 1 0,-1-1 0,1 1 0,0-1 0,0 1-1,0-1 1,0 1 0,0-1 0,0 1 0,0-1 0,0 1 0,1-1-3,-4 20 0,0-1-1,2 1 1,1 0-1,0-1 1,1 1 0,1-1-1,4 14 1,-6-21-5,1 0-1,1 1 0,0-1 1,0 0-1,1 0 1,1 0-1,0-1 0,1 1 1,0-1-1,1 0 0,0 0 1,0-1-1,2 0 1,-1 0-1,1-1 0,0 1 1,1-2-1,8 8 6,-9-13 6,-1 0-1,0-1 1,1 0-1,0 0 1,-1-1-1,1 0 1,0 0-1,0 0 1,0-1-1,0-1 1,0 1-1,-1-1 1,1-1-1,0 1 1,0-1-1,-1-1 1,1 1-1,-1-1 1,0 0-1,0-1 1,0 0-1,0 0 1,3-4-6,-1 2 17,-1 0 1,0-1-1,0 0 1,-1-1-1,0 0 1,0 0-1,-1-1 1,0 1 0,0-1-1,-1 0 1,0-1-1,-1 0 1,0 1-1,0-1 1,-1-1-1,0 1 1,-1 0-1,0-1 1,-1 1-1,0-1 1,-1 1 0,0-1-1,-1 1 1,0-1-1,0 1 1,-1-1-1,-1 1 1,1 0-1,-2 0 1,1 0-1,-2 0 1,1 0-1,-3-3-17,-23-14 145,33 66-183,-2-37 37,-1 0-1,0-1 1,1 1 0,0 0-1,-1 0 1,1 0-1,0 0 1,0 0-1,0-1 1,0 1 0,0 0-1,0-1 1,1 1-1,-1-1 1,0 1 0,1-1-1,-1 0 1,1 1-1,0-1 1,-1 0 0,1 0-1,0 0 1,0 0-1,-1-1 1,1 1-1,0 0 1,0-1 0,0 1-1,0-1 1,0 0-1,0 0 1,0 0 0,0 0-1,2 0 2,6-3 8,0-1-1,1 0 1,-1 0-1,-1-1 1,1-1-1,-1 1 1,0-1-1,0-1 1,-1 0-1,0 0 1,0-1-1,0 0 1,-1 0 0,3-5-8,-5 4 14,0 0 1,0 0 0,-1 0 0,0-1 0,0 0 0,-1 0 0,-1 1-1,1-2 1,-2 1 0,1 0 0,-2 0 0,1 0 0,-1-1 0,-1-4-15,-16-26 107,16 41-105,1-1 1,-1 1-1,0-1 1,1 0-1,-1 1 1,0-1-1,0 1 1,1 0-1,-1-1 1,0 1-1,0 0 1,0-1-1,0 1 1,0 0-1,0 0 1,1 0-1,-1 0 1,0 0-1,0 0 1,0 0-1,0 0 1,0 0-1,0 0 1,0 0-1,0 0 1,1 1-1,-1-1 1,0 0-1,0 1 1,0-1-1,0 1 1,1-1-1,-1 1 1,0-1-1,1 1 1,-1 0-1,0-1 1,1 1-1,-1 0 0,1-1 1,-1 1-1,1 0 1,-1 0-1,1-1 1,-1 1-1,1 0 1,0 0-1,-1 0 1,1 1-3,-5 9-2,1 0 1,0 0-1,0 0 0,1 1 0,1 0 1,0 0-1,0 0 0,1 0 1,1 0-1,0 0 0,1 0 0,0-1 1,1 1-1,3 12 2,-3-16-5,0 1 0,1 0 1,0-1-1,0 0 0,1 0 0,0 0 0,1 0 1,0-1-1,0 1 0,0-1 0,3 1 5,-6-5 1,0-1-1,1 0 1,-1 0-1,1 0 1,0 0-1,0 0 0,0-1 1,0 1-1,0-1 1,0 0-1,0 0 1,0 0-1,1 0 1,-1 0-1,0-1 1,1 1-1,-1-1 1,0 0-1,1 0 1,-1 0-1,0-1 1,1 1-1,-1-1 0,0 0 1,1 0-1,-1 0 1,0 0-1,0 0 1,0-1-1,1 0 0,7-6 15,0 0 0,0-1 0,-1 0-1,0-1 1,-1 0 0,0-1 0,-1 0-1,0 0 1,0-1 0,-1 0 0,-1 0-1,0 0 1,-1-1 0,0 0-15,5-14 22,-1 1-1,-2-1 1,0 0 0,-2-1 0,-1 1-1,-1-1 1,-2 0 0,0 0 0,-2 0-1,-1 0 1,-1 0 0,-2 1 0,-2-8-22,-18-29-15,25 64 13,-1-1 0,1 1 0,-1 0 0,0 0 0,1-1 0,-1 1 0,1 0 0,-1 0 0,0 0-1,1 0 1,-1 0 0,0 0 0,1 0 0,-1 0 0,0 0 0,1 0 0,-1 1 0,0-1 0,1 0 0,-1 0 0,1 0 0,-1 1 0,0-1 0,1 0 0,-1 1 0,1-1 0,-1 1-1,1-1 1,-1 0 0,1 1 0,-1-1 0,1 1 0,0-1 0,-1 1 0,1 0 0,0-1 0,-1 1 0,1-1 0,0 1 0,0 0 0,-1-1 0,1 1 0,0 0 0,0-1-1,0 1 1,0-1 0,0 1 0,0 0 2,-4 13-8,0 1-1,1 0 1,0 0-1,1 0 1,1 0-1,1 1 1,0-1-1,1 0 1,0 0-1,2 0 1,-1 0-1,2 0 1,0-1-1,1 1 1,0-1-1,1 0 1,1 0-1,0-1 1,1 0-1,0 0 1,1-1-1,0 0 1,1 0-1,6 5 9,2 0-475,-1 0 0,2-2 0,0 0 0,1-1 0,1-1-1,0 0 1,4 0 475,6-4-3518,5-9-228</inkml:trace>
  <inkml:trace contextRef="#ctx0" brushRef="#br0" timeOffset="86813.095">17754 1620 8626,'-4'1'438,"0"1"-1,-1 0 1,1 0 0,0 0-1,0 0 1,0 1 0,1 0 0,-1-1-1,0 1 1,1 1 0,0-1-1,0 0 1,0 1 0,0 0 0,0 0-438,-39 100 268,40-97-115,-2 5-131,0 1 1,1 0 0,0 0 0,1 1 0,0-1-1,2 0 1,-1 1 0,1-1 0,1 0-1,1 1 1,0-1 0,0 0 0,5 12-23,-6-24 5,1 1 1,0 0 0,-1-1-1,1 1 1,0-1-1,0 1 1,0-1 0,0 0-1,0 0 1,0 0-1,1 0 1,-1 0 0,0-1-1,1 1 1,-1 0-1,0-1 1,1 0 0,-1 0-1,0 0 1,1 0-1,-1 0 1,0 0 0,1 0-1,-1-1 1,0 1-1,1-1 1,-1 0 0,0 1-1,0-1 1,1 0-1,-1-1 1,0 1 0,0 0-1,0 0 1,0-1-1,-1 0 1,1 1 0,0-1-1,-1 0 1,2-1-6,17-15 45,-1-1 1,-1 0-1,-1-2 1,0 0-1,-2 0 1,0-2 0,1-4-46,-7 11 75,-1 1 0,0-1 0,-1 0 1,-1-1-1,0 1 0,-1-1 1,-1-1-1,-1 1 0,0 0 1,-1-1-1,-1 0 0,-1 1 1,0-1-1,-2 0 0,0 1 1,0-1-1,-2 1 0,0 0 0,-2-1-75,5 14 45,0 1-7,1 0 1,-1 0-1,0 0 0,0 0 0,-1 0 0,1 0 0,0 1 0,-1-1 0,0 0 1,0 1-1,0-1 0,0 1 0,0 0 0,0 0 0,0 0 0,-1 0 0,1 0 1,-1 0-1,0 1 0,1-1 0,-2 1-38,2 1 14,0 0 1,1 0-1,-1 0 0,0 0 1,0 1-1,0-1 0,0 1 1,0 0-1,0-1 0,0 1 1,0 0-1,1 0 1,-1 0-1,0 0 0,1 0 1,-1 1-1,1-1 0,-1 1 1,1-1-1,0 1 0,-1-1 1,1 1-1,0-1 0,0 1 1,0 0-1,0 0 0,1 0 1,-1-1-1,0 2-14,-11 22 15,0 1-1,2 0 1,0 1 0,2 0-1,1 0 1,2 1 0,0 0-1,2 0 1,1 9-15,1-35 1,1 1-1,-1-1 1,1 0-1,0 0 1,0 0-1,0 0 1,0 1 0,0-1-1,1 0 1,-1 0-1,1 0 1,-1 0-1,1 0 1,0 0-1,0 0 1,0 0 0,0 0-1,0 0 1,0 0-1,0-1 1,1 1-1,-1 0 1,0-1-1,1 1 1,0-1 0,-1 0-1,1 1 1,0-1-1,0 0 1,0 0-1,0 0 1,0 0-1,0 0 1,0-1 0,0 1-1,0 0 1,0-1-1,0 0 1,0 1-1,0-1 1,1 0-1,-1 0 1,0 0 0,0-1-1,0 1 1,0 0-1,0-1 1,1 0-1,96-49 164,-13 4-92,-84 45-80,0 1 1,0-1-1,0 1 1,0-1-1,0 1 0,0 0 1,0-1-1,0 1 1,0 0-1,0 1 1,0-1-1,0 0 0,0 0 1,-1 1-1,1-1 1,0 1-1,0 0 1,0 0-1,0-1 0,-1 1 1,1 0-1,0 1 1,-1-1-1,1 0 1,-1 0-1,1 1 1,-1-1-1,1 0 0,-1 1 1,0 0-1,0-1 1,0 1-1,0 0 1,0-1-1,0 1 0,-1 0 1,1 0-1,0 0 1,-1 0-1,0 0 1,1 0-1,-1 0 0,0 0 8,8 125-224,-7-41 266,-2-86-43,1 0-1,0 0 1,0 1 0,-1-1 0,1 0-1,0 1 1,0-1 0,0 0 0,0 0-1,0 1 1,0-1 0,-1 0 0,1 1-1,0-1 1,0 0 0,0 1 0,0-1-1,0 0 1,0 1 0,0-1 0,0 0 0,1 1-1,-1-1 1,0 0 0,0 1 0,0-1-1,0 0 1,0 1 0,0-1 0,1 0-1,-1 1 1,0-1 0,0 0 0,1 0-1,-1 1 1,0-1 0,0 0 0,1 0 0,-1 0-1,0 1 1,0-1 0,1 0 0,-1 0-1,0 0 1,1 0 0,-1 0 0,0 1-1,1-1 1,-1 0 0,0 0 0,1 0-1,-1 0 1,0 0 0,1 0 0,-1 0 0,0 0-1,1 0 1,-1 0 0,0-1 0,1 1-1,-1 0 1,0 0 0,1 0 0,-1 0-1,0 0 1,1-1 0,-1 1 1,13-22-556,15-65-4052,-9 29 1034</inkml:trace>
  <inkml:trace contextRef="#ctx0" brushRef="#br0" timeOffset="87089.878">18214 1611 6569,'8'22'1725,"-8"-18"-1537,1-1 0,-1 1 0,0-1 0,1 0 0,0 1 1,0-1-1,0 0 0,0 0 0,1 1 0,-1-1 0,1 0 0,0 0 0,0-1 0,0 1 0,0 0 0,0-1 0,1 1 0,-1-1 0,1 0 1,-1 0-1,1 0 0,0 0 0,0 0 0,0 0 0,0-1 0,0 1 0,1-1 0,-1 0 0,0 0 0,0 0 0,1-1 0,-1 1 0,1-1 0,0 0-188,7-4 117,-1 0-1,1-1 0,-1 0 1,0-1-1,0 0 0,-1-1 1,0 0-1,0 0 0,-1-1 1,1 0-1,-2 0 0,1-1 1,-1 0-1,-1-1 0,0 1 1,0-1-1,-1 0 0,0-1 1,0 1-1,-1-1 0,-1 0 1,1-3-117,-4 12 21,0-1 1,1 0 0,-1 0-1,0 1 1,-1-1 0,1 0 0,0 1-1,-1-1 1,1 1 0,-1-1-1,0 0 1,0 1 0,0-1-1,0 1 1,0 0 0,-1-1-1,1 1 1,-1 0 0,1 0 0,-1 0-1,0 0 1,0 0 0,0 0-1,0 0 1,0 1 0,0-1-1,-1 1 1,1-1 0,0 1-1,-1 0 1,1 0 0,-1 0 0,1 0-1,-1 1 1,0-1 0,1 1-1,-1 0 1,0-1 0,1 1-1,-1 0 1,0 0 0,1 1-1,-1-1 1,0 1 0,1-1 0,-1 1-1,0 0 1,1 0 0,-3 1-22,-3 2 18,-1 0 0,1 1 0,0 0 0,1 0 1,-1 1-1,1 0 0,0 1 0,0-1 0,1 1 1,0 0-1,0 1 0,1-1 0,0 1 0,0 1 1,1-1-1,-3 7-18,-1 4-1,1-1-1,1 2 1,1-1 0,0 0 0,1 1 0,1 0-1,1 7 2,1-18-6,1-1 0,0 0 0,1 1 0,0-1 0,0 1 0,1-1 0,0 0 0,0 0 0,1 0 0,0 0 0,2 5 6,-3-10 22,0 0 1,0 1-1,1-1 1,-1 0-1,1 0 1,0-1-1,0 1 1,-1-1-1,2 1 0,-1-1 1,0 0-1,0 0 1,1 0-1,-1 0 1,1-1-1,0 0 1,-1 1-1,1-1 1,0-1-1,0 1 0,-1 0 1,1-1-1,0 0 1,0 0-1,0 0 1,2 0-23,114-24-796,-58 2-251</inkml:trace>
  <inkml:trace contextRef="#ctx0" brushRef="#br0" timeOffset="87773.473">19308 1267 8778,'2'-15'1459,"-1"10"-1021,0-1 1,0 1-1,-1 0 0,1 0 0,-1 0 0,0 0 0,0-1 0,-1 1 1,0 0-1,0 0 0,0 0 0,0 0 0,-1 0 0,0 0 1,0 0-1,0 0-438,-1 3 92,1 1 0,-1 0 1,0 0-1,1 0 0,-1 0 1,0 0-1,0 0 0,1 1 0,-1 0 1,0-1-1,0 1 0,0 0 1,0 0-1,0 0 0,1 1 1,-1-1-1,0 1 0,0 0 0,0-1 1,1 1-1,-1 0 0,0 1 1,1-1-1,-1 0 0,1 1 1,0-1-1,-1 1 0,0 1-92,-19 11 82,0 1 1,0 1-1,2 1 0,0 1 0,1 0 1,1 2-1,1 0 0,0 1 0,-4 10-82,-10 31 10,30-61-12,1 1 0,0-1 0,-1 0 0,1 1 0,0-1 0,0 1 0,0-1 0,0 1 0,0-1 0,0 1 0,1-1 1,-1 0-1,0 1 0,1-1 0,-1 0 0,1 1 0,0-1 0,-1 0 0,1 1 0,0-1 0,0 0 0,-1 0 0,1 0 0,0 0 0,0 0 0,0 0 1,1 0-1,-1 0 0,0 0 0,0 0 0,0-1 0,1 1 0,-1 0 0,0-1 0,1 1 0,-1-1 0,1 1 0,-1-1 0,1 0 2,58 4-67,3-11 42,-48 4 20,1 0 0,-1 2 0,1 0 0,0 0 0,-1 1 1,1 1-1,0 1 0,-1 0 0,15 5 5,-28-6-3,0-1 0,0 1-1,0 0 1,0 0 0,0 0 0,0 1 0,0-1 0,0 0 0,0 1 0,-1-1 0,1 1 0,-1 0 0,1 0 0,-1-1 0,0 1 0,1 0 0,-1 0-1,0 0 1,0 0 0,0 0 0,-1 1 0,1-1 0,0 0 0,-1 0 0,0 0 0,1 1 0,-1-1 0,0 0 0,0 1 0,0-1 0,0 0 0,-1 0-1,1 1 1,-1-1 0,1 0 0,-1 0 0,0 0 0,0 2 3,-47 76-87,26-58 139,0-2 0,-2 0 0,0-1 1,-1-2-1,-1 0 0,-4 0-52,7-3 92,6-9-355,27-26-2010,11-10-1346,5-13-515</inkml:trace>
  <inkml:trace contextRef="#ctx0" brushRef="#br0" timeOffset="88115.557">19572 963 9762,'-31'102'4467,"1"52"-3051,27-135-1407,2-12 9,-9 43 285,3 0-1,1 1 0,3-1 0,2 1 1,3 17-303,-2-61 30,1 1-1,-1-1 1,2 1 0,-1-1 0,1 0 0,0 0 0,0 0 0,1 0 0,0 0 0,0 0 0,1-1-1,0 1 1,0-1 0,0 0 0,1 0 0,0 0 0,0-1 0,0 0 0,4 3-30,-8-8 24,0 1 0,1-1 1,-1 0-1,0 1 0,0-1 0,0 0 1,1 0-1,-1 0 0,0 0 1,0 0-1,1 0 0,-1 0 0,0 0 1,0-1-1,1 1 0,-1 0 1,0-1-1,0 1 0,0-1 0,0 1 1,0-1-1,0 0 0,0 1 1,0-1-1,0 0 0,0 0 0,0 1 1,0-1-1,0 0 0,0 0 1,-1 0-1,1 0 0,0 0 0,-1-1 1,1 1-1,-1 0 0,1 0 1,-1 0-1,0 0 0,1-1 0,-1 1 1,0 0-1,0-1-24,38-118 1115,62-200-248,-15 35-2332,-102 342-6508,0-3 2482</inkml:trace>
  <inkml:trace contextRef="#ctx0" brushRef="#br0" timeOffset="88441.514">19670 1480 7698,'2'29'2544,"10"-14"425,6 4-1865,1-7-768,6 0 24,0-8-240,3-2-152,0-7-3000,-4-13 935</inkml:trace>
  <inkml:trace contextRef="#ctx0" brushRef="#br0" timeOffset="89447.059">19963 1233 8922,'-54'40'5354,"44"-27"-5278,1-1-1,0 1 0,0 1 0,2-1 0,-1 1 0,2 1 0,0 0 0,1-1 1,-1 7-76,2-6 80,0 0 1,1 0 0,1 1 0,1 0 0,0-1 0,1 1-1,0 0 1,3 11-81,-3-25 10,0-1 0,0 1-1,0 0 1,0-1 0,1 1-1,-1-1 1,0 1 0,1-1-1,-1 0 1,1 1 0,0-1-1,-1 1 1,1-1 0,0 0-1,0 0 1,0 1 0,0-1-1,0 0 1,0 0 0,0 0-1,0 0 1,0 0-1,0 0 1,1 0 0,-1 0-1,0-1 1,1 1 0,-1 0-1,0-1 1,1 1 0,-1-1-1,1 0 1,-1 1 0,1-1-1,-1 0 1,1 0 0,-1 0-1,1 0 1,-1 0 0,1 0-1,-1-1 1,1 1 0,-1 0-1,1-1 1,-1 1 0,1-1-1,-1 1 1,1-1-10,64-47 442,-33 14-247,-2-1 0,-1-2 0,-2-1 0,13-25-195,-20 30 73,-2-1 0,-2-1 0,-1-1 0,1-10-73,-12 8 103,-12 48-86,-29 177 70,33-169-72,1-1 1,1 0 0,0 1-1,2 0 1,0-1 0,1 1-1,1 4-15,-3-21 4,0-1-1,0 1 1,0 0-1,0 0 1,0 0-1,0 0 1,0-1-1,1 1 1,-1 0 0,0 0-1,1 0 1,-1-1-1,0 1 1,1 0-1,-1-1 1,1 1-1,-1 0 1,1-1-1,-1 1 1,1 0 0,-1-1-1,1 1 1,0-1-1,-1 1 1,1-1-1,0 0 1,0 1-1,-1-1 1,1 0-1,0 1 1,0-1-1,0 0 1,-1 0 0,1 1-1,0-1 1,0 0-1,0 0 1,-1 0-1,1 0 1,0 0-1,0-1 1,0 1-1,0 0-3,31-28 200,-3-13-26,-2-1-1,-1-2 0,6-19-173,-20 40 44,11-22-6,-1 0 0,-3-2-1,-2 0 1,-2-1-1,3-23-37,-9 30 21,-2 0 0,-2 0 0,-2 0 0,-1-20-21,-1 60-1,-1 1-1,0-1 1,1 1-1,-1-1 0,0 1 1,0-1-1,1 1 1,-1-1-1,0 0 0,0 1 1,0-1-1,1 1 1,-1-1-1,0 0 0,0 1 1,0-1-1,0 1 1,0-1-1,0 1 0,0-1 1,-1 0-1,1 1 1,0-1-1,0 1 1,0-1-1,0 0 0,-1 1 1,1-1-1,0 1 1,-1-1-1,1 1 0,0-1 1,-1 1-1,1 0 1,-1-1-1,1 1 0,-1-1 1,1 1-1,-1 0 1,1-1-1,-1 1 0,1 0 1,-1 0-1,1-1 1,-1 1-1,1 0 0,-1 0 1,0 0-1,1 0 1,-1 0-1,1 0 0,-1 0 1,1 0-1,-1 0 2,-17 30-92,-13 56 93,5 1 0,3 2 1,0 20-2,20-94 11,0-1 0,0 1 0,1-1 1,1 1-1,0 0 0,1 0 0,1-1 1,0 1-1,1 0 0,1-1 0,0 1 1,1-1-1,1 0 0,4 10-11,-7-20 3,1 0 0,-1 0 0,1-1 0,0 1-1,0-1 1,0 0 0,0 0 0,0 0 0,1 0 0,0-1 0,-1 1 0,1-1 0,0 0-1,0 0 1,0 0 0,0-1 0,1 1 0,-1-1 0,0 0 0,1 0 0,-1-1-1,1 1 1,-1-1 0,1 0 0,-1 0 0,0 0 0,1-1 0,-1 0 0,1 0-1,-1 0 1,2-1-3,1 0 16,0 0-1,-1-1 1,1 0-1,-1-1 1,0 1-1,0-1 1,0 0 0,0-1-1,-1 1 1,0-1-1,1 0 1,-2-1-1,1 1 1,-1-1-1,0 0 1,0 0-1,0 0 1,-1-1-1,0-1-15,0 1 24,0 0 0,-1-1 0,0 1 0,-1-1 0,1 0 0,-2 1 0,1-1 0,-1 0 0,0 0 0,-1 0 0,1 1 0,-2-1 0,1 0 0,-1 1 0,0-1 0,-1 0-24,2 7 7,1 0-1,-1 0 1,1 1-1,-1-1 0,0 0 1,0 0-1,1 1 1,-1-1-1,0 1 1,0-1-1,0 1 0,0-1 1,1 1-1,-1 0 1,0-1-1,0 1 1,0 0-1,0 0 0,0-1 1,0 1-1,0 0 1,0 0-1,0 0 1,0 0-1,0 0 1,0 1-1,0-1 0,0 0 1,0 0-1,0 1 1,0-1-1,0 0 1,0 1-1,1-1 0,-1 1 1,0-1-1,0 1 1,0-1-1,1 1 1,-1 0-1,0 0 0,1-1 1,-1 1-1,0 0 1,1 0-1,-1-1 1,1 1-1,-1 0 0,1 0 1,0 0-1,-1 0 1,1 0-1,0 0 1,0 0-1,-1 0 1,1 0-1,0 0-6,-5 8 5,1-1 1,0 1-1,0 0 0,1 0 1,0 1-1,0-1 0,1 1 1,1-1-1,-1 1 0,2 0 1,-1-1-1,1 1 0,1 0 1,0-1-1,0 4-5,0-11-2,-1 0 1,1 1-1,0-1 1,0 0-1,0 0 1,0 1-1,0-1 1,0 0-1,0 0 1,1 0-1,-1 0 1,1-1-1,-1 1 1,1 0-1,0-1 1,0 1-1,-1-1 1,1 1-1,0-1 1,1 0-1,-1 0 1,0 0-1,0 0 1,0 0-1,1 0 1,-1-1-1,0 1 1,1-1-1,-1 0 1,0 1-1,1-1 1,-1 0-1,1-1 0,-1 1 1,0 0-1,1-1 1,0 1 1,82-36 53,20-58 56,-44 33-59,-61 61-50,0 0-1,1-1 1,-1 1 0,0 0-1,0 0 1,0-1-1,0 1 1,1 0 0,-1-1-1,0 1 1,0 0 0,1 0-1,-1-1 1,0 1-1,0 0 1,1 0 0,-1 0-1,0 0 1,1-1 0,-1 1-1,0 0 1,0 0-1,1 0 1,-1 0 0,0 0-1,1 0 1,-1 0 0,0 0-1,1 0 1,-1 0-1,0 0 1,1 0 0,-1 0-1,0 0 1,1 0 0,-1 0-1,0 0 1,1 0-1,-1 0 1,0 1 0,1-1-1,-1 0 1,0 0 0,0 0-1,1 1 1,-1-1-1,0 0 1,0 0 0,1 1-1,-1-1 1,0 0 0,0 0-1,0 1 1,1-1 0,-1 0-1,0 1 1,0-1-1,0 0 1,0 0 0,0 1-1,0-1 1,0 1 0,0 24-45,0-18 36,-1-6 8,1 1 1,-1-1-1,1 0 0,0 1 1,-1-1-1,1 1 1,0-1-1,0 1 1,0-1-1,0 1 0,1-1 1,-1 1-1,0-1 1,1 1-1,-1-1 1,0 1-1,1-1 0,0 0 1,-1 1-1,1-1 1,0 0-1,0 0 1,0 1-1,0-1 0,0 0 1,0 0-1,0 0 1,0 0-1,0 0 1,0 0-1,0 0 0,1-1 1,-1 1-1,0 0 1,1-1-1,-1 1 1,1-1-1,-1 1 0,1-1 1,-1 0-1,0 1 1,1-1-1,-1 0 1,1 0-1,-1 0 0,1 0 1,-1-1-1,1 1 1,1 0 0,10-6 10,-1-1 0,1 0 1,-1-1-1,0 0 0,-1-1 1,0 0-1,0 0 0,-1-2 0,5-6-10,11-8 24,31-35 2,-38 46-54,-19 14 25,1 0 0,0 0-1,-1 1 1,1-1-1,0 0 1,-1 0 0,1 0-1,0 1 1,-1-1 0,1 0-1,-1 1 1,1-1-1,0 0 1,-1 1 0,1-1-1,-1 1 1,1-1-1,-1 1 1,0-1 0,1 1-1,-1 0 1,1-1-1,-1 1 1,0-1 0,0 1-1,1 0 1,-1-1 0,0 1-1,0 0 1,0-1-1,0 1 1,0 0 0,1-1-1,-1 1 1,0 0-1,-1-1 1,1 1 0,0 0-1,0-1 1,0 1 0,0 0-1,0-1 1,-1 1-1,1 0 1,-1 0 3,1 0-9,-9 83-51,1 14-3904,11-68 1068</inkml:trace>
  <inkml:trace contextRef="#ctx0" brushRef="#br0" timeOffset="89928.895">21383 1075 10194,'-44'70'5824,"-8"39"-3720,38-80-1333,35-65-33,-16 24-701,0 1 0,-1-1 0,0 1 0,-1-1 0,0 0 0,-1 0 0,0 0 0,-1-1 0,-1 1 0,0 0 0,0 0 0,-2-5-37,0 34-61,1 16 42,2 0 0,1 0 0,2 0 0,6 23 19,-10-55-1,0 1 0,0-1 0,0 1 0,1 0 0,-1-1 0,0 1 1,1-1-1,-1 1 0,1-1 0,0 1 0,-1-1 0,1 1 1,0-1-1,0 1 0,0-1 0,0 0 0,0 0 0,0 0 0,1 1 1,-1-1-1,0 0 0,0 0 0,1-1 0,-1 1 0,1 0 0,-1 0 1,1-1-1,-1 1 0,1-1 0,-1 1 0,1-1 0,0 0 0,-1 1 1,1-1-1,-1 0 0,1 0 0,0 0 0,-1 0 0,1-1 1,0 1-1,-1 0 0,1-1 0,-1 1 0,1-1 0,-1 1 0,1-1 1,0 0 0,10-7 2,1-2 0,-1 1 1,-1-1-1,0-1 0,0 0 1,-1-1-1,5-7-2,8-8 12,99-105 21,-122 131-34,0 0-1,1 1 1,-1-1-1,0 0 1,1 0 0,-1 0-1,1 0 1,0 0-1,-1 1 1,1-1 0,-1 0-1,1 0 1,0 1-1,0-1 1,-1 1 0,1-1-1,0 0 1,0 1-1,0-1 1,0 1 0,0 0-1,0-1 1,-1 1-1,1 0 1,0 0 0,0-1-1,0 1 1,0 0-1,0 0 1,0 0 0,0 0-1,0 0 1,0 0-1,0 1 1,0-1 0,0 0-1,0 0 1,0 1-1,0-1 1,0 1 0,0-1-1,0 1 1,-1-1-1,1 1 1,0-1 0,0 1-1,-1 0 1,1-1-1,0 1 1,-1 0 0,1 0-1,0-1 1,-1 1-1,1 0 1,-1 0 0,0 0-1,1 0 1,-1 0-1,0 0 1,1 0 0,-1 0 1,-21 137-91,11-92 118,-5 29 77,16-63 106,8-31 22,0-10-145,-1 0-1,-1-1 1,-1 0-1,-2-1 0,-1 1 1,-1-1-1,-2 1 0,-1-1 1,-4-19-87,1 8-299,27 31-3315,-2-4-73,7-8-277</inkml:trace>
  <inkml:trace contextRef="#ctx0" brushRef="#br0" timeOffset="90344.826">21884 610 5921,'-31'35'6856,"10"38"-4440,20-71-2400,-6 36 450,1 1 1,2-1-1,2 1 1,2 0-1,3 35-466,-3-70 23,0 0 0,1 0 1,-1 0-1,1 1 0,0-1 0,0 0 0,0 0 1,0 0-1,1 0 0,-1 0 0,1-1 0,0 1 0,1 0 1,-1-1-1,1 0 0,-1 1 0,1-1 0,0 0 1,0 0-1,0 0 0,1-1 0,-1 1 0,0-1 1,1 0-1,0 0 0,2 1-23,14 1 35,0-1-1,1 0 1,0-2-1,-1 0 1,1-1 0,0-1-1,4-2-34,-7 1 23,23-3 80,-42 4-30,-1 1 1,1-1-1,-1 0 0,1 0 1,-1 0-1,1 0 0,-1 0 1,1-1-1,0 1 0,0 0 1,-1-1-1,1 1 1,0-1-1,0 1 0,1-1 1,-1 1-1,0-1 0,0 0 1,1 1-1,-1-1 0,1 0 1,-1 0-1,1 1 0,0-1 1,0 0-1,0 0 0,0 0 1,0-1-74,1-2 1,0 1 1,0-1-1,1 1 0,0-1 1,-1 1-1,1 0 1,1 0-1,-1 0 1,1 0-1,-1 0 0,1 0 1,0 1-1,1-1 1,-1 1-1,1 0 1,-1 0-1,1 0 1,0 1-1,0-1 0,0 1 1,0 0-1,0 0 1,1 0-1,-1 1 1,5-2-2,-5 1 2,126-39-267,-122 37-1365,-22 3-1615,7 1 2279,-28-3-2890</inkml:trace>
  <inkml:trace contextRef="#ctx0" brushRef="#br0" timeOffset="90611.205">21725 907 9018,'-5'-2'2440,"10"-4"641,5 0-2625,15-1-144,5-2-256,17-7 32,3 6-72,17-4-208,-5 0 1505,22 2 1591,-15 3-6025,0 2 4090</inkml:trace>
  <inkml:trace contextRef="#ctx0" brushRef="#br0" timeOffset="91234.878">22373 836 9674,'-46'56'4833,"-6"39"-2643,52-95-2173,-1 1 0,1-1 1,0 1-1,-1 0 0,1-1 1,-1 1-1,1 0 0,0-1 1,0 1-1,-1 0 0,1-1 0,0 1 1,0 0-1,0-1 0,0 1 1,0 0-1,0-1 0,0 1 0,0 0 1,0 0-1,0-1 0,0 1 1,0 0-1,0-1 0,1 1 0,-1 0 1,0-1-1,1 1 0,-1 0 1,0-1-1,1 1 0,-1-1 0,1 1 1,-1 0-1,0-1 0,1 1 1,0-1-1,-1 0 0,1 1 0,-1-1 1,1 1-1,0-1 0,0 1-17,33-13 333,-17-3-289,-1-1 0,-1 0 1,-1-1-1,0 0 0,-1-1 0,-1 0 0,0-2 0,-2 1 1,8-20-45,5-7-59,-25 88-467,0 81 144,2-121 343,-1-1 1,1 1 0,0 0-1,0 0 1,0-1 0,0 1-1,0 0 1,0 0 0,1-1-1,-1 1 1,0 0 0,1-1-1,-1 1 1,1 0 0,0-1-1,0 1 1,0-1 0,-1 1-1,1-1 1,1 1 0,-1-1-1,0 0 1,0 0 0,0 1-1,1-1 1,-1 0-1,1 0 1,-1 0 0,1 0-1,-1-1 1,1 1 0,-1 0-1,1-1 1,0 1 0,-1-1-1,1 1 1,0-1 0,-1 0-1,1 0 1,0 0 0,0 0-1,-1 0 1,1 0 0,0 0 38,9-6-352,-1 0 0,0-1 0,0-1 1,0 1-1,-1-2 0,-1 1 1,1-1-1,-1 0 0,-1-1 0,3-3 352,-6 7-219,10-11-220,-2 0 0,0-1 1,-1 0-1,0-1 0,-2 0 0,0 0 1,-2-1-1,3-8 439,-11 9 1519,-8 30 747,-37 227 1853,43-226-4020,-1-1 0,2 1 0,0-1 0,0 1 0,1-1 0,1 1 0,0 0 0,0 0 0,1-1 0,1 1 0,0 0 0,0-1 0,1 1-1,1-1 1,0 0 0,1 0 0,0-1 0,0 1 0,1-1 0,1 1-99,14 13 34,-15-20-25,-1 1 0,0-1 1,0 2-1,-1-1 0,0 0 0,0 1 0,0 0 0,0 0 0,-1 0 1,0 0-1,0 1 0,-1-1 0,0 1 0,0-1 0,0 1 1,-1 0-1,0 0 0,0 6-9,-30 97 143,29-109-138,0 0 1,0-1-1,0 1 1,0 0-1,-1-1 1,1 1-1,0 0 1,0-1-1,0 1 1,0-1 0,-1 1-1,1 0 1,0-1-1,-1 1 1,1-1-1,0 1 1,-1-1-1,1 1 1,-1-1-1,1 1 1,-1-1 0,1 1-1,-1-1 1,1 0-1,-1 1 1,1-1-1,-1 0 1,1 1-1,-1-1 1,0 0-1,1 0 1,-1 1-1,1-1 1,-1 0 0,0 0-1,1 0 1,-1 0-1,0 0 1,1 0-1,-1 0 1,0 0-1,1 0 1,-1 0-1,0-1 1,1 1 0,-1 0-1,1 0 1,-1-1-1,0 1 1,1 0-1,-1-1 1,1 1-1,-1-1-5,-17-35 313,14 10-273,1 0 0,1-1 0,1 1 0,2 0 0,0 0-1,2 0 1,1 0 0,6-23-40,65-206-83,30 32-181,-98 200 225,-7 23 38,0 0 1,0-1-1,0 1 1,0 0-1,0-1 1,-1 1-1,1 0 1,0 0 0,0-1-1,0 1 1,0 0-1,-1 0 1,1-1-1,0 1 1,0 0-1,0 0 1,-1 0 0,1-1-1,0 1 1,0 0-1,-1 0 1,1 0-1,0 0 1,-1 0 0,1-1-1,0 1 1,0 0-1,-1 0 1,1 0-1,0 0 1,-1 0-1,1 0 1,0 0 0,-1 0-1,1 0 1,0 0-1,-1 0 1,1 0-1,0 0 1,0 1-1,-1-1 1,1 0 0,0 0-1,-1 0 1,1 0-1,0 0 1,0 1-1,-1-1 1,1 0 0,0 0-1,0 0 1,-1 1-1,1-1 1,0 0-1,0 0 1,0 1-1,0-1 1,0 0 0,-1 1-1,1-1 1,0 0-1,0 0 1,0 1-1,0-1 1,0 0 0,0 1-1,0-1 1,-11 12-5,1 0 0,1 0 0,0 1 0,0 0 0,1 1 1,1 0-1,1 0 0,0 0 0,0 1 0,1 0 0,1 0 0,1 1 0,0 2 5,-8 77 9,11-94-9,-1 1-1,1 0 0,0-1 0,0 1 0,0 0 0,0 0 1,0-1-1,0 1 0,0 0 0,0-1 0,1 1 0,-1 0 0,1-1 1,-1 1-1,1 0 0,0-1 0,0 1 0,0-1 0,-1 0 1,1 1-1,1-1 0,-1 1 0,0-1 0,0 0 0,0 0 1,1 0-1,-1 0 0,0 0 0,1 0 0,-1 0 0,1 0 1,-1-1-1,1 1 0,0 0 0,-1-1 0,1 1 0,0-1 0,-1 0 1,1 0-1,0 1 0,-1-1 0,1 0 0,0-1 0,0 1 1,-1 0-1,2 0 1,19-6 31,0-1 0,0-1 0,0 0 0,-1-2 0,-1 0 0,0-1 0,0-2 0,2-1-31,-13 7-133,1 1-1,-1-1 1,0-1 0,-1 0 0,1 0 0,-2-1-1,1 1 1,-1-2 133,10-28-1433</inkml:trace>
  <inkml:trace contextRef="#ctx0" brushRef="#br0" timeOffset="91714.147">22373 569 9178,'-18'-19'3033,"16"12"351,13-8-2279,10 2-953,15-6 40,7 4-424,14-5-3153,-10 2 1072</inkml:trace>
  <inkml:trace contextRef="#ctx0" brushRef="#br0" timeOffset="92021.535">23353 291 10018,'14'50'4908,"-4"29"-3918,-8-66-964,6 110 200,-5-65-9,2-1 1,3 0 0,6 21-218,11-17 135,-24-60-130,0 1 0,0-1 0,0 0 0,1 1 0,-1-1 0,0 0 0,0 0 0,1 0 0,-1 0 0,1 0 0,-1 0 0,1-1-1,-1 1 1,1 0 0,-1-1 0,1 1 0,0-1 0,-1 0 0,1 1 0,0-1 0,0 0 0,-1 0 0,1 0 0,0 0 0,-1 0 0,1-1-1,0 1 1,-1 0 0,1-1 0,0 1 0,-1-1 0,1 0 0,-1 0 0,1 1 0,-1-1 0,1 0 0,-1 0 0,1 0-5,13-12 42,0 0-1,-1-1 1,0-1 0,-1 0 0,-1 0 0,0-2 0,2-4-42,-12 18 8,55-85 83,-37 66-114,-19 22 21,-1 0 0,1 0 0,-1 0 1,1 0-1,-1 0 0,1 0 0,-1 0 0,0 0 1,1 0-1,-1 0 0,1 0 0,-1 0 1,1 0-1,-1 0 0,1 0 0,-1 0 0,1 1 1,-1-1-1,0 0 0,1 0 0,-1 1 1,1-1-1,-1 0 0,0 1 0,1-1 0,-1 0 1,0 1-1,1-1 0,-1 0 0,0 1 1,0-1-1,1 1 0,-1-1 0,0 0 0,0 1 1,0-1-1,1 1 0,-1-1 0,0 1 1,0-1-1,0 1 0,0-1 0,0 1 0,0-1 1,0 1-1,0-1 0,0 0 0,0 1 0,0-1 1,-1 1-1,1-1 0,0 1 0,0-1 2,1 284 172,-1-283-171,9 32 122,-9-32-122,0-1 0,0 1 1,0 0-1,1-1 0,-1 1 0,0-1 0,1 0 1,-1 1-1,0-1 0,1 1 0,-1-1 0,0 1 1,1-1-1,-1 0 0,1 1 0,-1-1 1,1 0-1,-1 1 0,1-1 0,-1 0 0,1 0 1,-1 0-1,1 1 0,-1-1 0,1 0 1,0 0-1,-1 0 0,1 0 0,-1 0 0,1 0 1,-1 0-1,1 0 0,0 0 0,-1 0 1,1-1-1,-1 1 0,1 0 0,-1 0 0,1 0 1,-1-1-1,1 1 0,-1 0 0,1-1 1,-1 1-1,1 0 0,-1-1 0,1 1 0,-1 0 1,0-1-1,1 1 0,-1-1 0,0 1 1,1-1-1,-1 0-1,41-72-3752,-20 14 902</inkml:trace>
  <inkml:trace contextRef="#ctx0" brushRef="#br0" timeOffset="92637.045">23920 693 9362,'-98'133'6807,"97"-133"-6794,1 1 0,-1-1 0,1 0 1,0 1-1,-1-1 0,1 1 0,-1-1 1,1 1-1,0-1 0,0 1 0,-1-1 0,1 1 1,0-1-1,0 1 0,0-1 0,-1 1 1,1-1-1,0 1 0,0-1 0,0 1 1,0 0-1,0-1 0,0 1 0,0-1 0,0 1 1,0-1-1,0 1 0,1-1 0,-1 1 1,0 0-1,0-1 0,0 1 0,1-1 0,-1 1 1,0-1-1,1 1 0,-1-1 0,0 0 1,1 1-1,-1-1 0,1 1 0,-1-1 0,0 0 1,1 1-1,-1-1 0,1 0 0,-1 0 1,1 1-1,-1-1 0,1 0 0,0 0 0,-1 0 1,1 0-1,-1 1 0,1-1-13,33-4 219,-32 3-210,27-6 64,0-1 0,-1-2 1,-1-1-1,21-10-73,-47 20 5,1 0-1,-1 0 1,1 0 0,-1-1-1,0 1 1,1 0 0,-1 0-1,0-1 1,0 1-1,0-1 1,0 1 0,0-1-1,0 1 1,0-1 0,0 0-1,-1 0 1,1 1 0,-1-1-1,1 0 1,-1 0 0,0 0-6,6-14 25,136-218 42,-131 211-54,0-1 0,-2-1 0,-1 1 0,-1-1 1,-1 0-1,-1-1 0,-1 1 0,-2-1 0,0-21-12,-5 18 29,3 30-27,0-1-1,1 1 1,-2-1-1,1 0 1,0 1-1,0-1 1,0 1-1,0-1 0,0 1 1,0-1-1,0 0 1,0 1-1,-1-1 1,1 1-1,0-1 1,0 0-1,-1 1 1,1-1-1,0 0 0,0 1 1,-1-1-1,1 0 1,0 0-1,-1 1 1,1-1-1,0 0 1,-1 0-1,1 1 0,-1-1 1,1 0-1,0 0 1,-1 0-1,1 0 1,-1 0-1,1 0 1,-1 1-1,1-1 0,0 0 1,-1 0-1,1 0 1,-1-1-1,1 1 1,-1 0-1,1 0 1,0 0-1,-1 0 0,1 0 1,-1 0-1,1-1 1,0 1-1,-1 0 1,1 0-1,-1 0 1,1-1-1,0 1 1,0 0-1,-1-1 0,1 1 1,0 0-1,-1-1 1,1 1-1,0 0 1,0-1-1,0 1 1,-1-1-1,1 1 0,0 0 1,0-1-1,0 1 1,0-1-2,-11 22 18,1 1 1,1-1-1,1 2 1,1-1-1,1 1 1,1 0-1,-2 15-18,3-17 34,0 0 0,1 1-1,1 0 1,1 0 0,1-1-1,1 1 1,1 0 0,1-1-1,0 1 1,2-1 0,1 0 0,0 0-1,2 0 1,0-1 0,6 9-34,-10-23 5,-1 0 0,2-1 0,-1 0 0,1 0 0,-1 0 0,1 0 0,0-1 0,1 0 0,-1 0-1,1 0 1,0-1 0,0 0 0,0 0 0,0 0 0,1-1 0,-1 0 0,1 0 0,0 0 0,-1-1 0,1 0 0,0-1 0,0 1 0,-1-1 0,1-1 0,0 1 0,0-1 0,0 0-5,-5 0-30,0 1 0,0-1 0,0 0 0,0 1 0,1-1 0,-1 0 0,-1 0 0,1-1 0,0 1 0,0 0 0,0-1 0,-1 1 0,1-1 0,0 1 0,-1-1 0,0 0 0,1 1 0,-1-1 0,0 0 0,0 0 0,0 0 0,0 0 0,0 0 0,0 0 0,-1-1 0,1 1 0,-1 0 0,0 0 0,1 0 0,-1-1 0,0 1 0,0 0 0,0 0 0,-1-1 0,1 1 0,0 0 0,-1 0 0,0 0 0,1 0-1,-1 0 1,0-1 0,0 1 0,0 1 0,0-1 0,-1 0 0,1 0 0,-2-1 30,-6-7-234,0 2 0,-1-1-1,0 1 1,-1 0-1,0 1 1,0 1-1,-1-1 1,1 2 0,-1 0-1,-1 0 1,1 1-1,-9-1 235,12 1-62,-200-69 2208,208 73-2117,1 0-1,0 0 1,-1 0 0,1 0 0,0 1 0,0-1 0,-1 0-1,1 0 1,0 0 0,-1 0 0,1 0 0,0 0 0,-1 0-1,1 0 1,0-1 0,-1 1 0,1 0 0,0 0-1,-1 0 1,1 0 0,0 0 0,-1 0 0,1-1 0,0 1-1,0 0 1,-1 0 0,1 0 0,0-1 0,0 1-1,0 0 1,-1 0 0,1-1 0,0 1 0,0 0 0,0 0-1,0-1 1,-1 1 0,1 0 0,0-1 0,0 1-1,0 0 1,0-1 0,0 1 0,0 0 0,0-1 0,0 1-1,0 0 1,0-1 0,0 1 0,0 0 0,0-1-1,0 1 1,0 0 0,0 0 0,1-1 0,-1 1 0,0 0-1,0-1 1,0 1 0,0 0 0,1 0 0,-1-1-1,0 1 1,0 0 0,0 0 0,1-1 0,-1 1 0,0 0-1,1 0-28,25-8 588,-21 7-626,242-53-666,-184 41-1984,-5 0-48</inkml:trace>
  <inkml:trace contextRef="#ctx0" brushRef="#br0" timeOffset="123982.147">18407 2935 7330,'-34'37'3200,"16"-22"-87,20-9-1553,16-9-1104,26-11-192,18-13-64,2-12 32,18-13-103,-5 2-1,0-2-96,-14-8 32,0 10-40,-25 13-152,-10 30-32,-24 11-3161,-30 31 840</inkml:trace>
  <inkml:trace contextRef="#ctx0" brushRef="#br0" timeOffset="124399.377">18282 3228 5089,'-18'12'4305,"18"-4"-1080,8-3 23,8-7-2800,18-2 17,8-13 103,17-10-48,5-4-56,9-1-128,-11 7-152,2 0-544,-13 9-440,-5-3-2977,-17 3 416</inkml:trace>
  <inkml:trace contextRef="#ctx0" brushRef="#br0" timeOffset="125101.1">18982 2473 10322,'2'0'5523,"6"1"-3356,21 3-3037,-25-3 1437,231 28-396,-231-28-168,0 0 1,0 0 0,0 0-1,0 1 1,0-1 0,-1 1-1,1 0 1,-1 0 0,1 1-1,-1-1 1,0 1 0,0 0-1,0-1 1,0 1 0,0 0-1,-1 1 1,1-1 0,-1 0-1,0 1 1,0 0 0,0-1-1,-1 1 1,1 0 0,-1 0-1,1 4-3,0 4 34,0 0 0,-1 0 0,0 1-1,-1-1 1,-1 0 0,0 0-1,0 1 1,-1 0-34,-8 27 147,-2 0 0,-1 0 0,-3-1 0,0-1-1,-3-1 1,-1 0 0,-2-2 0,-1 0 0,-1-2-1,-3 0 1,-4 3-147,-7 15 290,20-24 1369</inkml:trace>
  <inkml:trace contextRef="#ctx0" brushRef="#br0" timeOffset="125102.1">20032 2019 8450,'29'-64'5373,"-28"65"-5330,-1-1 1,0 1-1,0 0 0,1-1 1,-1 1-1,0-1 0,1 1 1,-1-1-1,0 0 0,1 1 1,-1-1-1,1 1 0,-1-1 1,1 0-1,-1 1 0,1-1 1,-1 0-1,1 1 0,-1-1 1,1 0-1,-1 0 0,1 0 1,0 1-1,-1-1 1,1 0-1,-1 0 0,1 0 1,-1 0-1,1 0 0,0 0 1,-1 0-1,1 0 0,-1 0 1,1-1-1,0 1 0,-1 0 1,1 0-1,-1 0 0,1-1 1,-1 1-1,1 0 0,-1-1 1,1 1-1,-1 0 0,1-1 1,-1 1-1,1-1 0,-1 1 1,0 0-1,1-1 0,-1 1 1,0-1-1,1 1 0,-1-1-43,3 190 515,-14 80 200,8-191-449,3 0 1,3-1-1,7 23-266,3-46 296,-13-53-281,0 0 0,0-1 1,0 1-1,0 0 0,0 0 1,0 0-1,1-1 0,-1 1 0,0 0 1,1 0-1,-1-1 0,0 1 0,1 0 1,-1-1-1,1 1 0,-1 0 0,1-1 1,-1 1-1,1-1 0,0 1 1,-1-1-1,1 1 0,0-1 0,-1 1 1,1-1-1,0 0 0,0 1 0,-1-1 1,1 0-1,0 0 0,0 1 1,0-1-1,-1 0 0,1 0 0,0 0 1,0 0-1,0 0 0,-1 0 0,1 0 1,0 0-1,0-1 0,0 1 0,-1 0 1,1 0-1,0-1 0,0 1 1,-1 0-1,1-1 0,0 1 0,-1-1 1,1 1-1,0-1 0,-1 1 0,1-1 1,-1 1-1,1-1 0,-1 0 0,1 1 1,-1-1-1,1 0 0,-1 0 1,0 1-1,1-1 0,-1 0 0,0 0 1,1 1-1,-1-2-15,67-139 1361,120-217-56,-181 348-1314,3-4-7,-1 0 0,0-1 0,-2 0 0,1 0 0,-2 0-1,4-14 17,-9 20-897,-5 19-187,2-4 286,-14 25-3180,-1 2-542</inkml:trace>
  <inkml:trace contextRef="#ctx0" brushRef="#br0" timeOffset="125495.565">20274 2470 9042,'-4'6'2544,"4"3"665,1 3-2265,5 2-640,3 30 32,2-3-127,7 1-33,5-2-184,9-4 0,7-36-385,10-29-375,-4-9-2128,4-6-449,-13-4-904</inkml:trace>
  <inkml:trace contextRef="#ctx0" brushRef="#br0" timeOffset="125724.951">20769 2386 4657,'-8'-5'8779,"-13"7"-6896,13 1-1644,1 1-1,0 0 0,0 0 0,0 1 1,0-1-1,1 2 0,0-1 0,0 1 1,0-1-1,1 2 0,0-1 1,-3 6-239,-21 38 565,29-49-562,0 0 0,0 0 1,-1 0-1,1 0 0,0 0 0,0 0 0,0 0 0,0 0 1,0 0-1,0 0 0,0 0 0,1 0 0,-1 0 1,0 0-1,1 0 0,-1 0 0,0 0 0,1 0 0,-1 0 1,1 0-1,0 0 0,-1 0 0,1-1 0,0 1 1,-1 0-1,1 0 0,0-1 0,0 1 0,0 0 1,-1-1-1,1 1 0,0-1 0,0 1 0,0-1 0,0 0 1,0 1-1,0-1 0,0 0 0,0 0 0,0 0 1,0 1-1,0-1 0,0 0 0,0 0 0,0-1 0,0 1 1,0 0-1,0 0 0,0 0 0,0-1 0,0 1 1,0 0-1,0-1 0,0 1 0,0-1 0,0 1 0,0-1 1,0 0-1,-1 1 0,1-1 0,0 0 0,0 0-3,129-68 357,-80 38-239,-48 30-119,0 0-1,-1-1 1,1 1-1,0 0 1,0 0-1,0 0 1,0 0-1,0 0 1,0 0-1,0 1 1,0-1-1,1 1 1,-1-1-1,0 1 1,0 0-1,0 0 1,1 0-1,-1 0 1,0 0-1,0 1 1,0-1-1,1 1 1,-1-1-1,0 1 1,0 0-1,0-1 1,0 1-1,0 0 1,0 1-1,0-1 1,-1 0-1,1 0 1,0 1-1,-1-1 1,1 1-1,-1 0 1,1-1-1,-1 1 1,1 1 0,41 88 99,-42-90-91,1 0 1,0 0-1,0 0 1,0 0-1,0 0 1,0-1-1,0 1 1,0-1-1,0 1 1,0-1-1,0 0 1,0 0-1,0 0 1,0 0-1,0 0 1,0 0-1,0 0 1,0-1-1,0 1 1,0-1-1,0 0 1,0 0-1,0 1 1,0-1-1,0 0 1,0 0-1,-1-1 1,1 1-1,0 0 1,-1-1-1,1 1 1,-1-1-1,0 1 1,1-1-1,-1 1 1,0-1-1,0 0-7,86-88-41,12-10-6443,-79 83 2903</inkml:trace>
  <inkml:trace contextRef="#ctx0" brushRef="#br0" timeOffset="125927.694">21279 2294 6033,'-8'3'8218,"-6"0"-5446,1 1-1887,9-2-824,-1-1 0,1 1 0,-1 1 0,1-1 0,0 1 0,0 0 0,0 0 0,1 0 0,-1 0 0,1 1 0,-1-1 0,1 1 0,0 0 0,1 0 0,-1 0 0,1 0 0,-2 3-61,4-6-4,0 0 0,0 0 0,0 0-1,0 0 1,0 0 0,0 0 0,0 0-1,0 0 1,0 0 0,0 0 0,0 0-1,1 0 1,-1 0 0,0 0 0,1 0-1,-1 0 1,1 0 0,-1 0 0,1 0 0,0 0-1,-1 0 1,1-1 0,0 1 0,0 0-1,-1 0 1,1-1 0,0 1 0,0 0-1,0-1 1,0 1 0,0-1 0,0 1-1,0-1 1,0 0 0,0 1 0,0-1-1,0 0 1,0 0 0,0 0 0,0 0-1,0 0 5,47 4-125,-46-4 122,174-18-31,-105 16 118,-37 10-77,-130 79 1257,87-81-1174,-1 0-1,1 0 0,-1-1 1,0 0-1,-1-1 0,1 0 1,-1 0-1,0-1 0,0-1 1,0 0-1,0 0 1,-2-1-91,12-1-67,-1 1 0,1-1-1,-1 0 1,1 0 0,-1 0-1,0 0 1,1 0 0,-1 0-1,1-1 1,-1 1 0,1 0-1,-1-1 1,1 1 0,-1-1-1,1 0 1,0 1 0,-1-1-1,1 0 1,0 0 0,-1 0-1,1 0 1,0 0 0,0 0-1,0 0 1,0 0-1,0 0 1,0-1 0,0 1-1,0 0 1,1-1 0,-1 1-1,0-1 1,1 1 0,-1 0-1,1-1 1,0 0 0,-1 1-1,1-1 1,0 1 0,0-1-1,0 1 1,0-1 0,0 1-1,1-2 69,5-39-3785,9-11-577</inkml:trace>
  <inkml:trace contextRef="#ctx0" brushRef="#br0" timeOffset="126253.018">21561 1816 10418,'-5'2'4150,"1"9"-2353,4-10-1545,-23 180 2114,21-164-2332,1-1 1,0 1 0,2 0 0,0 0-1,0-1 1,2 1 0,0-1 0,1 1-1,1-1 1,0 0 0,1-1 0,1 1-1,0-1 1,1 0 0,1-1 0,0 0-1,1-1 1,1 1 0,0-2-1,0 0 1,12 10-35,27 11 152,-129-71 523,-78-17 332,157 55-1002,-1 0 0,1 0 0,-1 0 0,1 1 0,-1-1 0,1 0 0,-1 0 0,1 0 0,-1 0 0,1 0 0,-1-1 0,1 1 0,-1 0 0,1 0 0,-1 0 0,1 0 0,-1 0 0,1-1 0,-1 1 0,1 0 0,-1 0 0,1-1 0,0 1 0,-1 0 0,1-1 0,-1 1 0,1-1 0,0 1 0,-1 0 0,1-1 0,0 1 0,0-1 0,-1 1 0,1-1 0,0 1 0,0-1 0,0 1 0,0-1 0,-1 1 0,1-1 0,0 1 0,0-1 0,0 1 0,0-1 0,0 1 0,0-1 0,0 1 0,1-1 0,-1 1 0,0-1 0,0 1 0,0-1 0,0 1 0,1-1 0,-1 1 0,0-1 0,0 1 0,1 0 1,-1-1-1,0 1 0,1-1 0,-1 1-5,34-15-27,-26 11 31,74-21-214,38-20-4660,-71 12 1247</inkml:trace>
  <inkml:trace contextRef="#ctx0" brushRef="#br0" timeOffset="127804.674">22069 2121 8066,'-18'-32'7980,"-9"43"-6224,17 0-1708,0 0-1,1 1 0,0-1 1,1 2-1,1-1 0,0 1 0,0 0 1,1 1-1,1-1 0,0 1 1,-2 12-48,7-25-1,-1 0 0,0 0 0,0 0 0,0 1 0,1-1 0,-1 0 1,0 0-1,1 1 0,-1-1 0,1 1 0,0-1 0,-1 1 0,1-1 1,0 0-1,0 1 0,0-1 0,0 1 0,0-1 0,0 1 0,0-1 0,1 1 1,-1-1-1,1 0 0,-1 1 0,1-1 0,-1 1 0,1-1 0,0 0 1,-1 0-1,1 1 0,0-1 0,0 0 0,0 0 0,0 0 0,0 0 1,0 0-1,0 0 0,1 0 0,-1-1 0,0 1 0,0 0 0,1 0 1,-1-1-1,0 1 0,1-1 0,-1 1 0,1-1 0,0 0 1,7-4 14,0 0 0,0-1 0,0-1 0,-1 1 0,0-1 0,0-1 0,-1 1 0,1-1 0,-1-1 0,-1 1 0,1-1 0,-1 0 0,0-1-14,6-6 38,48-64 73,-37 55-123,-23 24 10,1 0 0,-1 0 0,1-1 0,0 1 0,-1 0 0,1 0 0,-1 0 0,1 0 0,-1-1 0,1 1 0,0 0 0,-1 0 0,1 0 0,-1 0 0,1 0 0,0 1 0,-1-1 0,1 0 0,-1 0 0,1 0-1,-1 0 1,1 1 0,-1-1 0,1 0 0,0 0 0,-1 1 0,0-1 0,1 1 0,-1-1 0,1 0 0,-1 1 0,1-1 0,-1 1 0,0-1 0,1 1 0,-1-1 0,0 1 0,1-1 0,-1 1 0,0-1 0,0 1 0,0-1 0,0 1 0,1 0 0,-1-1 0,0 1 0,0-1 0,0 1 0,0 0 0,0-1 0,0 1 0,0 0 2,21 184 32,-20-184-19,0 0-1,0 0 1,0 1 0,1-1 0,-1 0 0,0 0 0,0 0 0,1 0 0,-1 0-1,1-1 1,-1 1 0,1 0 0,-1-1 0,1 1 0,-1-1 0,1 1 0,0-1-1,-1 0 1,1 0 0,0 0 0,-1 0 0,1 0 0,0 0 0,-1 0 0,1 0 0,-1-1-1,1 1 1,0-1 0,-1 1 0,1-1 0,-1 1 0,1-1 0,-1 0 0,1 0-1,-1 0 1,0 0 0,1 0 0,-1 0 0,0 0 0,0 0 0,1-2-13,18-15 106,0-2 1,-2 0-1,0-2 0,-2 0 1,0 0-1,-1-2 0,-2 1 1,0-2-1,2-7-106,42-110 215,-54 130-239,-6 18-49,-5 19-26,2 52-29,6-76 127,0-1 0,0 1 1,0-1-1,0 1 0,0-1 0,0 1 1,1-1-1,-1 1 0,0-1 0,0 1 1,1-1-1,-1 0 0,0 1 0,1-1 1,-1 1-1,1-1 0,-1 0 0,0 1 1,1-1-1,-1 0 0,1 1 0,-1-1 1,1 0-1,-1 0 0,1 1 0,-1-1 1,1 0-1,-1 0 0,1 0 0,-1 0 1,1 0-1,-1 0 0,1 0 0,-1 0 1,1 0-1,0 0 0,-1 0 0,1 0 1,-1 0-1,1 0 0,-1 0 0,1-1 1,-1 1-1,1 0 0,-1 0 0,1-1 1,-1 1-1,0 0 0,1-1 0,-1 1 1,1 0-1,-1-1 0,0 1 0,1-1 1,22-24-10,-22 25 10,22-33 24,-1-1-1,-2-1 1,-1 0-1,-2-2 0,-2 0 1,-1-1-1,1-11-23,-8 5 46,-15 84-226,8 115 25,0-140 155,0 0 1,0 1 0,2-1-1,-1 0 1,2 0-1,0 0 1,1 0 0,1-1-1,0 1 1,1-1-1,0 0 1,1-1-1,1 1 1,0-2 0,0 1-1,10 9 0,-16-20 7,0 0 0,-1 0-1,1-1 1,0 1 0,1-1-1,-1 0 1,0 1 0,0-1-1,1 0 1,-1 0 0,0 0-1,1-1 1,-1 1 0,1 0-1,-1-1 1,1 0 0,-1 0-1,1 1 1,0-2 0,-1 1-1,1 0 1,-1 0 0,2-1-7,-4 0 8,0 0 0,0 1 0,0-1 1,0 0-1,0 0 0,-1 1 0,1-1 0,0 0 1,0 0-1,0 1 0,-1-1 0,1 0 1,0 1-1,-1-1 0,1 0 0,-1 1 1,1-1-1,-1 1 0,1-1 0,-1 0 1,1 1-1,-1 0 0,0-1 0,1 1 1,-1-1-1,0 1 0,1 0 0,-1-1 0,0 1 1,1 0-1,-1-1 0,0 1 0,0 0 1,0 0-9,-116-34 183,71 24-150,33 7-9,3 1 9,1 0 0,-1 0 1,0-1-1,1-1 0,0 1 1,0-2-1,0 1 0,0-1 1,1 0-1,-1-1-33,9 4 26,0 1-1,0 0 1,0-1 0,0 1-1,0-1 1,0 1 0,0 0-1,0-1 1,0 1 0,0-1-1,1 1 1,-1 0 0,1-1-1,-1 1 1,1 0 0,-1 0-1,1-1 1,0 1 0,0 0-1,0 0 1,-1 0 0,1 0-1,0 0 1,0 0 0,0 0-1,1 0 1,-1 0 0,0 1 0,0-1-1,0 0 1,1 1 0,-1-1-1,0 1 1,1-1 0,-1 1-26,2-2 8,11-7-67,0 1-1,1 1 1,0 0 0,1 1-1,-1 0 1,1 2 0,14-3 59,32-4-6097,-42 11 2033</inkml:trace>
  <inkml:trace contextRef="#ctx0" brushRef="#br0" timeOffset="128415.392">22887 2002 6761,'-14'6'5748,"17"-10"-1112,0 2-4975,42-38 1065,-16 18-573,-1-3 1,-2 0-1,0-1 0,-2-2 1,-1 0-1,6-12-153,-17 6 599,-13 33-577,0 1-1,0 0 1,0 0 0,0 0 0,0 0-1,0-1 1,0 2 0,0-1 0,0 0 0,0 0-1,0 0 1,1 0 0,-1 0 0,0 1 0,0-1-1,0 0 1,0 1 0,0-1 0,0 1-1,1-1 1,-1 1 0,0-1 0,0 1 0,1 0-1,-1-1 1,0 1 0,1 0 0,-1 0 0,1-1-1,-1 1 1,1 0-22,-2 0 32,-13 16 18,0 0 0,1 1 1,0 0-1,2 1 0,0 1 0,1 0 1,1 1-1,1 0 0,1 0 1,0 1-1,2 1-50,3-14 10,0-1 0,1 1 0,0 0 0,0-1 0,1 1-1,0 0 1,1 0 0,0 0 0,0 0 0,1 0 0,0-1 0,1 1 0,0 0 0,1 1-10,-3-8 0,1-1 1,-1 1-1,1-1 1,0 1 0,0-1-1,0 0 1,0 0-1,0 1 1,0-1 0,0 0-1,0 0 1,0 0-1,0 0 1,1 0-1,-1 0 1,0-1 0,1 1-1,-1 0 1,1-1-1,-1 1 1,1-1 0,-1 1-1,1-1 1,-1 0-1,1 1 1,-1-1 0,1 0-1,-1 0 1,1 0-1,0 0 1,-1-1-1,1 1 1,-1 0 0,1-1-1,0 0 0,54-27 52,-50 25-44,110-86-1413,-115 88 1168,1 0 0,-1 0 0,0 0-1,0 0 1,0 0 0,0 0-1,1 0 1,-1 0 0,-1 0 0,1-1-1,0 1 1,0 0 0,0-1-1,-1 1 1,1-1 0,0 1 0,-1 0-1,0-1 1,1 1 0,-1-1-1,0 0 1,0 1 0,0-1 0,0 1-1,0-1 1,0 1 0,0-2 237,-12-9-4829</inkml:trace>
  <inkml:trace contextRef="#ctx0" brushRef="#br0" timeOffset="128833.401">23738 1487 3513,'28'-56'7304,"-28"56"-7229,0-1 0,0 1 0,0-1 0,0 1 0,0-1 0,0 1 0,0-1 0,0 1 0,0 0 0,0-1 0,-1 1 0,1-1 0,0 1 0,0-1 0,0 1 0,-1 0 1,1-1-1,0 1 0,-1 0 0,1-1 0,0 1 0,-1 0 0,1-1 0,0 1 0,-1 0 0,1 0 0,-1-1 0,1 1 0,0 0 0,-1 0 0,1 0 0,-1 0 0,1 0 0,-1 0 0,1-1 0,-1 1 0,1 0 0,0 0 0,-1 0 0,1 0 0,-1 1 0,1-1 0,-1 0 0,1 0 0,-1 0 0,1 0 0,0 0 1,-1 0-1,1 1 0,-1-1 0,1 0 0,0 0 0,-1 1 0,1-1 0,-1 0 0,1 1 0,0-1 0,0 0 0,-1 1 0,1-1 0,0 1 0,-1-1 0,1 0 0,0 1 0,0-1-75,-25 17 564,1 0 0,1 1-1,0 2 1,2 0 0,-8 10-564,5-6 279,-109 120 1171,130-124-1322,27-23-148,192-48 54,-93 43-23,-120 9-12,1 0 0,-1 0 0,0 0 0,1 0 0,-1 1 0,0-1 0,1 1 1,-1 0-1,0 0 0,0 0 0,-1 1 0,1-1 0,0 0 0,-1 1 0,1 0 0,-1 0 0,0 0 0,0 0 0,0 0 0,0 0 0,-1 0 0,1 1 0,-1-1 0,0 0 1,0 1-1,0-1 0,0 1 0,-1 0 0,0-1 0,1 1 0,-1-1 0,0 1 0,-1 0 0,1-1 0,-1 1 0,1-1 0,-1 1 0,0-1 0,0 1 0,-1-1 1,1 1-1,-1-1 0,0 0 0,0 1 1,-8 12 123,-1 0-1,0 0 1,-1-1 0,-1 0 0,0-1 0,-1 0 0,-1-1-1,0-1 1,-5 3-123,12-8 43,-1-1 0,1 1-1,-2-1 1,1-1 0,-1 0-1,0 0 1,0-1 0,0 0-1,0-1 1,-7 2-43,16-5-131,-1 0-1,1 0 1,-1 0 0,1 0 0,-1 0-1,1-1 1,-1 1 0,1 0-1,-1-1 1,1 1 0,-1-1 0,1 1-1,0-1 1,-1 0 0,1 1-1,0-1 1,-1 0 0,1 0-1,0 0 1,0 0 0,0 0 0,0 0-1,0-1 1,0 1 0,0 0-1,0 0 1,1-1 0,-1 1 0,0-1-1,1 1 1,-1 0 0,1-1-1,-1 1 1,1-1 0,0 1 0,0-1-1,0 1 1,0-1 0,0 0-1,0 1 1,0-1 0,0 1 0,0-1-1,1 1 1,-1-1 0,1 1-1,-1-1 132,9-32-4313</inkml:trace>
  <inkml:trace contextRef="#ctx0" brushRef="#br0" timeOffset="129191.531">24039 1330 5409,'3'10'8181,"-5"17"-5070,1-25-2642,-62 315 3009,61-309-3449,2 0 0,-1 0 0,1 1-1,0-1 1,1 0 0,-1 0 0,2 1-1,-1-1 1,1 0 0,1 0-1,1 3-28,-3-10 8,0-1 0,0 1 0,0 0 0,1-1-1,-1 1 1,0-1 0,0 1 0,1-1-1,-1 0 1,0 0 0,1 1 0,-1-1 0,1 0-1,-1 0 1,0 0 0,1 0 0,-1-1-1,0 1 1,1 0 0,-1-1 0,0 1-1,1-1 1,-1 1 0,0-1 0,0 1 0,0-1-1,1 0 1,-1 0 0,0 1 0,0-1-1,0 0 1,0 0 0,0 0 0,0 0-1,-1 0 1,1-1 0,0 1 0,0 0 0,-1 0-1,1 0 1,-1-1 0,1 1 0,-1 0-1,0-1 1,1 0-8,2-2 29,111-179 332,-10 11-256,-101 167-1235,-10 12 635,-10 15-2625,3-1 187</inkml:trace>
  <inkml:trace contextRef="#ctx0" brushRef="#br0" timeOffset="129416.928">24118 1726 8490,'3'25'2304,"4"2"865,7-4-2489,6 2-16,2-5-256,15 0-48,-2-8-304,9-9 481,-2-8-3786,-1-8 1416</inkml:trace>
  <inkml:trace contextRef="#ctx0" brushRef="#br0" timeOffset="130145.491">24480 1638 7474,'-48'33'6965,"21"-12"-6039,21-17-808,-1 1 0,1 1 0,0-1 0,1 1 1,-1 0-1,1 0 0,0 0 0,1 1 0,0-1 1,0 1-1,0 0 0,1 1 0,0-1 0,0 1 1,1-1-1,0 1 0,0 0 0,1 0 0,-1 7-118,2-14 1,0 1 0,0-1-1,0 0 1,0 0 0,0 0 0,0 0-1,1 1 1,-1-1 0,0 0-1,1 0 1,-1 0 0,1 0-1,-1 0 1,1 0 0,0 0-1,-1 0 1,1 0 0,0 0-1,-1 0 1,1-1 0,0 1-1,0 0 1,0 0 0,0-1 0,0 1-1,0 0 1,0-1 0,0 1-1,0-1 1,0 0 0,0 1-1,1-1 1,-1 0 0,0 0-1,0 1 1,0-1 0,0 0-1,1 0 1,-1 0 0,0-1-1,0 1 1,0 0 0,0 0 0,1 0-1,-1-1 1,0 1 0,0-1-1,0 1 1,0-1-1,54-29 113,-23 5-30,0-2-1,-2-1 1,-1-1 0,10-15-83,0-10 87,-37 44-34,-12 20-36,3 0 44,1 0 1,0 1-1,0-1 0,1 2 0,0-1 1,1 0-1,0 1 0,1 0 0,0 0 0,0 7-61,2-17 10,1-1 1,0 1-1,0-1 0,-1 0 0,1 1 0,0-1 0,0 1 0,1-1 0,-1 1 1,0-1-1,0 1 0,1-1 0,-1 0 0,1 1 0,-1-1 0,1 0 0,0 1 0,-1-1 1,1 0-1,0 0 0,0 1 0,0-1 0,0 0 0,0 0 0,0 0 0,0 0 1,0 0-1,0-1 0,1 1 0,-1 0 0,0 0 0,0-1 0,1 1 0,-1-1 0,1 1 1,-1-1-1,0 0 0,1 1 0,-1-1 0,1 0 0,-1 0 0,1 0 0,-1 0 1,1 0-1,-1 0 0,0-1 0,1 1 0,-1 0 0,1-1 0,-1 1 0,0-1 0,1 0 1,-1 1-1,0-1 0,0 0 0,1 0 0,-1 1 0,1-2-10,20-13 56,-1 0-1,-1-1 1,0-2-1,-1 0 1,-1 0-1,-1-2 1,0 0-1,5-11-55,0 1 30,-1-1 0,-2-1-1,0-1 1,-3 0 0,-1-1 0,-1-1-1,4-18-29,-16 48 14,-1 0-1,1-1 0,-1 1 1,0 0-1,0-1 0,-1 1 1,0 0-1,0-1 0,0 1 1,0 0-1,-1-1 0,-1-2-13,2 7 4,0 1-1,-1-1 0,1 0 0,-1 1 1,1-1-1,-1 0 0,1 1 0,-1-1 1,0 1-1,1-1 0,-1 1 0,0 0 1,1-1-1,-1 1 0,0 0 0,0-1 1,1 1-1,-1 0 0,0 0 0,0-1 1,0 1-1,1 0 0,-1 0 0,0 0 1,0 0-1,0 0 0,1 0 0,-1 0 1,0 1-1,0-1 0,1 0 0,-1 0 1,0 1-1,0-1 0,1 0 0,-1 1 1,0-1-1,1 1 0,-1-1 0,0 1 0,1-1 1,-1 1-1,1-1 0,-1 1 0,1-1 1,-1 1-4,-15 13 39,1 1 0,0 0 0,1 1 0,1 0 0,0 1 0,1 1 1,1 0-1,1 0 0,-1 6-39,1-7 62,0 0 1,2 2-1,0-1 1,1 1-1,1 0 1,1 0-1,0 0 1,2 1 0,-1 10-63,5-23 1,1 0 0,-1-1 0,2 1 0,-1 0 0,0-1 0,1 0 0,1 1 0,-1-1 0,1 0 0,0-1 0,0 1 0,0-1 1,1 0-1,0 0 0,0 0 0,0-1 0,1 1 0,-1-1 0,1 0 0,0-1 0,0 0 0,1 0 0,-1 0 0,0-1 0,1 0 1,0 0-1,-1 0 0,1-1 0,0 0 0,0 0 0,3-1-1,-4-1 14,1 0 0,-1-1 0,0 0 0,0 0 0,0-1 0,0 0-1,-1 0 1,1 0 0,-1 0 0,1-1 0,-1 0 0,0 0 0,-1-1 0,1 1 0,-1-1 0,0 0 0,0 0 0,0 0 0,-1-1 0,0 1 0,0-1 0,2-5-14,-2 6 13,0 0 0,0-1 0,0 1 0,-1-1 0,1 0 0,-2 0 0,1 0 0,0 0 0,-1 0 0,0 0 0,-1 0 0,1 0 0,-2-6-13,1 11-2,0 1 0,0-1 0,-1 0 0,1 0 0,0 0-1,-1 1 1,1-1 0,-1 0 0,1 1 0,-1-1 0,1 0 0,-1 1 0,0-1 0,1 1 0,-1-1-1,0 1 1,1-1 0,-1 1 0,0 0 0,0-1 0,1 1 0,-1 0 0,0-1 0,0 1 0,0 0 0,1 0-1,-1 0 1,0 0 0,0 0 0,0 0 0,0 0 0,0 0 0,1 0 0,-1 0 0,0 0 0,0 0-1,0 1 1,1-1 0,-1 0 0,0 1 0,0-1 0,1 0 0,-1 1 0,0-1 0,1 1 0,-1 0 0,0-1-1,1 1 1,-1-1 0,1 1 0,-1 0 0,1-1 0,-1 1 0,1 0 0,-1 0 0,1 0 2,-6 6-10,1 0 0,0 0 0,0 0 0,1 1 0,0 0 0,0 0 0,1 0 0,0 0 0,0 0 0,1 1 0,0 0 1,1-1-1,0 1 0,0 0 0,1-1 0,0 1 0,0 0 0,2 2 10,-1-9-1,0 0 1,0 0-1,1-1 1,-1 1-1,1-1 1,-1 1-1,1-1 0,0 1 1,-1-1-1,1 0 1,0 0-1,0 0 0,0 0 1,0 0-1,0 0 1,0 0-1,0-1 1,1 1-1,-1-1 0,0 1 1,0-1-1,0 0 1,0 0-1,1 0 1,-1 0-1,0-1 0,0 1 1,0 0-1,0-1 1,1 0-1,-1 1 1,0-1-1,0 0 0,0 0 1,0 0-1,1-1 1,-1 1 0,267-97 142,-215 85-270,-53 14 122,0 0 0,0 0 0,-1 0 0,1 0 0,0 0 0,0 0 0,-1 0 0,1 1 0,0-1 0,-1 0 0,0 0 0,1 1 0,-1-1 0,0 0 0,1 1 0,-1-1 0,0 0 0,0 1 0,0-1 0,0 1 0,0-1 0,-1 0 0,1 1 0,0-1 0,-1 0 0,1 0 0,-1 1 0,1-1 0,-1 0 0,1 0 0,-1 1 0,0-1 0,0 0 0,1 0 0,-2 0 6,0 4 13,2-4-9,-1 0 0,1 0 1,-1-1-1,1 1 0,-1 0 0,1 0 1,-1 0-1,1 0 0,0 0 0,0 1 1,-1-1-1,1 0 0,0 0 0,0 0 1,0 0-1,0 0 0,1 0 0,-1 0 1,0 0-1,0 0 0,0 0 1,1 0-1,-1 0 0,1 0 0,-1 0 1,1 0-1,-1 0 0,1 0 0,-1 0 1,1-1-1,0 1 0,0 0 0,-1 0 1,1-1-1,0 1 0,0 0 0,0-1 1,0 1-1,0-1 0,-1 1 0,1-1 1,0 1-1,0-1 0,0 0 0,1 1 1,-1-1-1,0 0 0,0 0 0,0 0 1,0 0-1,0 0 0,0 0 0,0 0 1,0 0-1,0-1 0,0 1 0,0 0 1,0 0-1,0-1 0,0 1 0,0-1 1,0 1-1,0-1 0,0 1 1,0-1-1,0 0 0,-1 1 0,1-2-4,95-55-442,-94 56 299,-1 1-5,-1-1 0,1 1 1,0-1-1,-1 1 0,1-1 0,0 1 0,0 0 0,-1-1 0,1 1 0,0 0 0,0 0 0,-1-1 0,1 1 0,0 0 0,0 0 0,0 0 0,0 0 0,-1 0 1,1 0-1,0 0 0,0 0 0,0 0 0,-1 1 0,1-1 0,0 0 0,0 1 0,-1-1 0,1 0 0,0 1 0,0-1 0,-1 1 0,1-1 0,0 1 0,-1-1 1,1 1-1,-1-1 0,1 1 148,6 20-4167</inkml:trace>
  <inkml:trace contextRef="#ctx0" brushRef="#br0" timeOffset="130895.741">25533 1764 9682,'-16'6'5272,"19"-7"-1786,25-10-3290,0-1 1,-1-1-1,-1-1 0,-1-2 0,0-1 1,-1 0-1,0-2 0,-2-1 1,0-1-1,3-5-196,6-44 249,-31 69-244,1 0 0,-1 0 0,0 0 0,0 0-1,0 0 1,0 0 0,0 0 0,0 0-1,0 0 1,0 0 0,0 0 0,-1 0 0,1 0-1,0 0 1,-1 0 0,1 0 0,0 0-1,-1 0 1,1 0 0,-1 0 0,0 0 0,1 0-1,-1 1 1,0-1 0,0 0 0,1 0-1,-1 1 1,0-1 0,0 1 0,0-1 0,0 1-1,0-1 1,0 1 0,0-1 0,0 1-1,0 0 1,0-1 0,0 1 0,0 0 0,0 0-1,0 0 1,0 0 0,0 0 0,0 0-1,0 0 1,0 0 0,-1 0-5,-47 19 106,33-6-105,1 1 1,1 0-1,0 1 0,1 1 0,0 0 0,2 0 1,0 2-1,0-1 0,2 1 0,-1 4-1,1-1-12,10-20 8,-1 1-1,1-1 1,0 0-1,-1 0 1,1 0-1,0 0 1,0 0-1,0 0 1,0 0-1,0 0 1,0-1-1,0 1 1,0 0-1,0 0 1,0-1-1,1 1 1,-1-1-1,0 1 1,0-1-1,1 0 1,-1 1-1,0-1 1,1 0-1,-1 0 1,0 0-1,1 0 1,-1 0-1,0 0 1,1 0-1,-1 0 1,0-1-1,0 1 1,1-1-1,-1 1 1,1-1 4,150-34-75,-138 32 75,-2-1-4,0 0 0,0 1 0,1 1 0,-1 0 0,1 0 1,0 2-1,-1-1 0,1 2 0,-1 0 0,1 0 0,0 1 0,-1 0 0,0 2 0,11 3 4,-20-5 2,1 0 0,-1 1 0,0-1-1,0 1 1,0 0 0,-1 0 0,1 0-1,-1 0 1,1 1 0,-1-1-1,0 1 1,-1-1 0,1 1 0,0-1-1,-1 1 1,0 0 0,0 0 0,0 0-1,-1 0 1,1 0 0,-1 0-1,0 0 1,0 0 0,0 0 0,0 0-1,-1 0 1,0 0 0,0 0-1,0 0 1,0-1 0,0 1 0,-1 0-1,0 0 1,0 0-2,13-71 1168,0-170-1352,-4 35-4601,0 162 886,6 16 30</inkml:trace>
  <inkml:trace contextRef="#ctx0" brushRef="#br0" timeOffset="131405.902">26154 1172 8610,'-10'20'5339,"9"16"-4755,1-26-198,1 41 225,-1 7 56,3 1 0,2-1 1,11 47-668,-16-102 3,0 0 0,0 1 0,0-1-1,1 0 1,0 0 0,-1 1 0,1-1 0,0 0 0,0 0 0,1 0 0,-1 0 0,1 0 0,-1 0 0,1 0 0,0-1-1,0 1 1,0-1 0,1 1 0,-1-1 0,1 0 0,-1 0 0,1 0 0,0 0 0,-1 0 0,1 0 0,0-1 0,0 0-1,0 1 1,1-1 0,-1 0 0,0 0 0,1-1-3,9-3 14,1 0 0,-1-1 1,0-1-1,0-1 0,0 1 0,-1-2 0,9-6-14,23-10 90,-42 22-90,-1 0-1,1 0 1,-1 0-1,1 0 1,-1 0-1,1 1 0,-1-1 1,1 1-1,0-1 1,-1 1-1,1-1 1,0 1-1,0 0 0,-1 0 1,1 0-1,0 0 1,0 0-1,-1 0 1,1 1-1,0-1 0,-1 1 1,1-1-1,0 1 1,-1-1-1,1 1 1,-1 0-1,1 0 0,-1 0 1,1 0-1,-1 0 1,0 0-1,1 0 1,-1 0-1,0 0 0,0 1 1,0-1-1,0 0 1,0 1-1,0-1 1,0 1-1,0 0 0,-1-1 1,23 84 282,2-107 931,54-105-484,-78 126-732,-1-1 1,1 1 0,0 0-1,0 0 1,0 0-1,-1 0 1,1 0 0,0 1-1,0-1 1,0 0 0,1 0-1,-1 1 1,0-1 0,0 0-1,0 1 1,0-1-1,1 1 1,-1 0 0,0-1-1,1 1 1,-1 0 0,0 0-1,0 0 1,1 0 0,-1 0-1,0 0 1,1 0-1,-1 0 1,0 0 0,1 1-1,-1-1 1,0 0 0,0 1-1,0-1 1,1 1 2,66 29-944,-68-30 879,0 0 1,1 0-1,-1-1 1,1 1 0,-1-1-1,0 1 1,1 0-1,-1-1 1,0 1-1,1-1 1,-1 1-1,0-1 1,0 1 0,0-1-1,1 1 1,-1-1-1,0 1 1,0-1-1,0 1 1,0-1-1,0 1 1,0-1 0,0 1-1,0-1 1,0 1-1,0-1 1,0 1-1,0-1 1,0 1-1,0-1 1,-1 1 0,1-1-1,0 1 1,0-1-1,-1 1 1,1-1-1,0 1 1,-1 0-1,1-1 1,0 1 0,-1-1-1,1 1 1,0 0-1,-1-1 1,1 1-1,-1 0 1,1 0-1,-1-1 1,1 1 0,-1 0-1,1 0 1,-1 0-1,1-1 1,-1 1-1,1 0 1,-1 0 64,-24-12-3189,-11-2 162</inkml:trace>
  <inkml:trace contextRef="#ctx0" brushRef="#br0" timeOffset="131693.658">25978 1462 8674,'-3'-1'2296,"10"-2"625,7-3-2505,9-5-112,12-1-216,13-2 64,8 1-160,14 0-2904,-2 7 887</inkml:trace>
  <inkml:trace contextRef="#ctx0" brushRef="#br0" timeOffset="132430.261">26871 1465 8826,'-26'15'4708,"20"-12"-4289,-1 0 0,1 1 0,0-1 0,1 1 0,-1 0 0,1 0 0,-1 1 0,1 0 0,1 0-1,-1 0 1,1 0 0,-2 3-419,6-7 6,0-1 0,0 1-1,0-1 1,0 1 0,0 0 0,0-1-1,0 1 1,1-1 0,-1 1-1,0-1 1,0 1 0,1-1-1,-1 1 1,0-1 0,0 1 0,1-1-1,-1 1 1,1-1 0,-1 1-1,0-1 1,1 0 0,-1 1-1,1-1 1,-1 0 0,1 1 0,-1-1-1,1 0 1,-1 1 0,1-1-1,-1 0 1,1 0 0,0 0-1,-1 0 1,1 0 0,-1 0 0,1 1-1,-1-1 1,1 0 0,0-1-1,-1 1 1,1 0 0,-1 0 0,1 0-1,-1 0 1,1 0 0,0-1-1,-1 1 1,1 0 0,-1 0-1,1-1 1,-1 1 0,1 0 0,-1-1-1,0 1 1,1 0 0,-1-1-1,1 1 1,-1-1 0,0 1-1,1-1 1,-1 1 0,0-1 0,0 1-1,1-1 1,-1 0-6,116-83-33,-116 84 28,0-1 1,0 1-1,0 0 0,0-1 1,0 1-1,1-1 0,-1 1 1,0 0-1,0-1 1,0 1-1,1 0 0,-1-1 1,0 1-1,0 0 1,1-1-1,-1 1 0,0 0 1,1 0-1,-1-1 1,1 1-1,-1 0 0,0 0 1,1 0-1,-1 0 1,0-1-1,1 1 0,-1 0 1,1 0-1,-1 0 1,0 0-1,1 0 0,-1 0 1,1 0-1,-1 0 1,1 0-1,-1 0 0,0 0 1,1 0-1,-1 1 1,1-1-1,-1 0 0,0 0 1,1 0-1,-1 0 1,0 1-1,1-1 0,-1 0 1,0 0-1,1 1 1,-1-1-1,0 0 0,1 1 1,-1-1-1,0 0 1,0 1-1,1-1 0,-1 0 1,0 1-1,0-1 5,-2 28-167,0-22 170,-10 58-124,-9 95 644,48-60-52,-8-39-440,-15-39 31,-2 0 0,-1 0 1,0 0-1,-2 1 0,0-1 0,-2 0 1,0 0-1,-1 0 0,-2-1 1,0 1-1,0-1 0,-2 0 0,-10 17-62,-9 4 758,27-40-728,-1 0-1,0-1 0,0 1 0,0 0 1,0 0-1,0 0 0,0-1 0,0 1 1,0-1-1,0 1 0,0-1 0,0 1 1,0-1-1,0 1 0,0-1 0,0 0 1,-1 0-1,1 0 0,0 1 1,0-1-1,0 0 0,0-1 0,-1 1 1,1 0-1,0 0 0,0 0 0,0-1 1,0 1-1,0 0 0,-1-1 0,1 1 1,0-1-1,0 0 0,0 1 0,0-1 1,0 0-1,1 1 0,-1-1 1,0 0-1,0 0 0,0 0-29,-6-10 53,0 0 0,0 0 0,1-1-1,1 0 1,0 0 0,1 0 0,0-1 0,1 1-1,0-1 1,1 0 0,0 0 0,1 0 0,1 0-1,0 0 1,1-5-53,1 5-2,0 1 1,1-1-1,0 1 0,1 0 0,0 0 1,1 0-1,0 1 0,1-1 1,0 1-1,1 1 0,0-1 0,1 1 1,3-3 0,123-111-18,-112 105 24,-5 6 3,-2-1 0,1-1 0,-2-1 0,0 0 0,-1 0 1,-1-1-1,0-1 0,-2 0 0,0-1 0,-1 0 0,0-1 0,-2 1 0,2-9-8,-7-8-2,-2 35 0,-1 1 1,1-1-1,0 1 1,0 0-1,0-1 1,0 1-1,-1-1 1,1 1-1,0-1 1,-1 1-1,1-1 1,0 1-1,-1 0 1,1-1-1,0 1 1,-1 0-1,1-1 1,-1 1 0,1 0-1,0 0 1,-1-1-1,1 1 1,-1 0-1,1 0 1,-1 0-1,1 0 1,-1-1-1,1 1 1,-1 0-1,1 0 1,-1 0-1,1 0 1,-1 0-1,1 0 1,-1 0-1,1 1 1,-1-1-1,1 0 1,-1 0-1,1 0 1,-1 0-1,1 1 1,-1-1-1,1 0 1,-1 0-1,1 1 1,0-1-1,-1 0 1,1 1 0,0-1-1,-1 0 1,1 1-1,0-1 1,-1 1-1,1-1 1,0 1-1,0-1 1,-1 0-1,1 1 1,0-1-1,0 1 1,0-1-1,0 1 2,-64 70-86,62-69 82,0 0 0,0 1 1,-1-1-1,2 1 0,-1-1 1,0 1-1,0 0 0,1 0 1,0 0-1,-1 0 0,1 0 1,0 0-1,1 0 0,-1 0 1,1 1-1,-1-1 1,1 0-1,0 0 0,0 1 1,0-1-1,0 0 0,1 0 1,-1 0-1,1 1 0,0-1 1,0 0-1,0 0 0,1 0 1,-1 0-1,1 0 1,-1-1-1,1 1 0,0 0 1,0-1-1,0 1 0,0-1 1,1 0-1,-1 0 0,1 0 1,-1 0-1,1 0 0,0 0 1,-1 0-1,1-1 0,0 0 1,0 0-1,0 1 1,0-2-1,2 2 4,0-2-37,0 1 0,0-1 0,0 0-1,0 0 1,0 0 0,0 0 0,0-1 0,0 0 0,0 0 0,0-1 0,-1 1 0,1-1 0,0 0 0,-1 0-1,1-1 1,3-2 37,32-39-6425,-27 17 1877</inkml:trace>
  <inkml:trace contextRef="#ctx0" brushRef="#br0" timeOffset="132820.217">26695 1453 7017,'-11'-9'8131,"-7"30"-5385,13-13-2532,-70 128 753,76-137-963,-1 1 1,1-1 0,0 1 0,-1-1-1,1 1 1,-1-1 0,1 1-1,0 0 1,-1-1 0,1 1-1,0 0 1,-1 0 0,1 0-1,0-1 1,0 1 0,-1 0-1,1 0 1,0 0 0,-1 0 0,1 0-1,0 0 1,0 0 0,-1 0-1,1 1 1,0-1 0,-1 0-1,1 0 1,0 1 0,-1-1-1,1 0 1,0 1 0,-1-1-1,1 0 1,-1 1 0,1-1 0,0 1-1,-1-1 1,1 1 0,-1 0-1,0-1 1,1 1 0,-1-1-1,1 1 1,-1 0 0,0-1-1,0 1 1,1 0 0,-1-1 0,0 1-1,0 0 1,0-1 0,0 1-1,1 0 1,-1 0 0,0-1-1,0 1 1,-1 0 0,1 0-1,0-1 1,0 1-5,20-18 37,0-1 0,-1-1 0,-1-1 0,-1-1 0,-1 0 0,-1-1-1,-1 0 1,-1-1 0,6-15-37,-40 75-60,-15 79 42,45-76-761,-9-40 654,1 1 0,0 0 0,0-1 0,0 1 0,0-1 0,0 1 0,0-1 0,0 1 0,0-1 1,0 0-1,0 1 0,0-1 0,0 0 0,0 0 0,0 0 0,0 0 0,0 0 0,0 0 0,0 0 0,1 0 0,-1 0 0,0-1 0,0 1 0,0 0 0,0-1 0,0 1 0,0-1 0,0 1 0,0-1 0,-1 1 0,1-1 0,0 0 0,0 1 0,0-1 0,-1 0 0,2 0 125,29-30-3642</inkml:trace>
  <inkml:trace contextRef="#ctx0" brushRef="#br0" timeOffset="153582.452">20692 3331 8874,'-15'-6'4153,"14"23"-3597,13 356-57,-9-329-176,1 0 0,3-1 0,9 37-323,-15-78 40,-1 1-1,1-1 0,-1 0 1,1 0-1,0 0 0,-1 0 1,1 0-1,0 0 0,1 0 1,-1 0-1,0 0 0,0 0 1,1 0-1,-1-1 1,1 1-1,0-1 0,-1 1 1,1-1-1,0 1 0,0-1 1,0 0-1,0 0 0,0 0 1,0 0-1,0 0 0,0-1 1,0 1-1,1-1 1,-1 1-1,0-1 0,0 0 1,0 0-1,1 0 0,-1 0 1,0 0-1,0 0 0,1-1 1,-1 1-1,0-1 0,0 1 1,0-1-1,0 0 1,0 0-1,0 0 0,0 0 1,0 0-1,1-1-39,74-50 929,81-32-630,-34 18-345,13-16-4816,-87 53 1475</inkml:trace>
  <inkml:trace contextRef="#ctx0" brushRef="#br0" timeOffset="153996.343">21141 3568 7530,'10'-17'5374,"18"4"-3992,-17 9-945,14-6-296,2 2 0,0 1 0,0 1 1,0 2-1,0 0 0,1 2 0,-1 1 0,1 1 0,-1 1 0,15 3-141,252 45 24,-292-49-25,-1 0-1,1 0 1,0 0 0,-1 1-1,1-1 1,-1 1 0,1-1-1,0 1 1,-1-1 0,0 1-1,1 0 1,-1 0 0,1 0-1,-1 0 1,0 0 0,0 0-1,1 0 1,-1 0-1,0 0 1,0 1 0,0-1-1,0 1 1,0-1 0,-1 0-1,1 1 1,0-1 0,-1 1-1,1-1 1,-1 1 0,1 0-1,-1-1 1,0 1 0,0 0-1,0-1 1,0 1 0,0-1-1,0 1 1,0 0-1,0-1 1,-1 1 1,-29 61 187,30-62-183,-179 244 1183,146-190-1156,31-45-292</inkml:trace>
  <inkml:trace contextRef="#ctx0" brushRef="#br0" timeOffset="155409.228">22711 3160 7402,'100'-133'5623,"-99"132"-5571,0 1-1,-1-1 0,1 0 0,-1 1 1,1-1-1,-1 0 0,1 0 0,-1 0 0,1 1 1,-1-1-1,1 0 0,-1 0 0,0 0 1,0 0-1,1 1 0,-1-1 0,0 0 1,0 0-1,0 0 0,0 0 0,0 0 0,0 0 1,0 0-1,0 0 0,-1 0 0,1 1 1,0-1-1,0 0 0,-1 0 0,1 0 0,-1 0 1,1 1-1,-1-1 0,1 0 0,-1 0 1,1 1-1,-1-1 0,0 0 0,1 1 1,-1-1-1,0 1 0,1-1 0,-1 1 0,0-1 1,0 1-1,0-1 0,1 1 0,-1 0 1,0-1-52,-2 0 203,-2 0-102,-1 1-1,1-1 0,-1 1 0,1 0 0,0 0 0,-1 1 1,1 0-1,-1 0 0,1 0 0,0 0 0,0 1 0,0 0 1,0 0-1,0 0 0,0 1 0,1 0 0,-1 0 1,1 0-1,-1 0 0,1 1 0,0-1 0,1 1 0,-1 0 1,-2 4-101,4-7 9,-15 14 15,1 1 0,0 0 0,1 2-1,0-1 1,2 2 0,0 0 0,-5 11-24,4 1 6,2 1-1,1 0 1,1 1 0,1 0 0,3 1-1,0 0 1,2 0 0,2 0 0,1 1-1,1-1 1,3 0 0,0 0 0,3 2-6,-3-15 3,1-1 1,1 1 0,1-2-1,1 1 1,1-1 0,5 11-4,-9-23 5,0 0 1,0-1-1,0 1 1,1-1-1,0 1 0,0-1 1,1-1-1,0 1 1,0-1-1,0 0 1,0 0-1,1-1 0,0 0 1,0 0-1,0-1 1,0 1-1,1-1 1,5 1-6,-7-3 21,0-1 1,-1 1-1,1-1 0,0 0 1,0-1-1,0 0 1,-1 1-1,1-2 1,0 1-1,-1-1 1,1 0-1,-1 0 0,0 0 1,0-1-1,0 1 1,0-1-1,0-1 1,0 1-1,-1-1 1,1 0-1,-1 0 0,0 0 1,0 0-1,-1-1 1,3-3-22,-1 1 101,0 0-1,0 0 1,-1 0 0,0-1-1,0 0 1,-1 1 0,0-1 0,-1-1-1,1 1 1,-2 0 0,1-1 0,-1 1-1,0-1 1,-1 1 0,0-1-1,0 1 1,-1-4-101,0 6 67,0 1-1,-1-1 1,0 0-1,0 0 1,0 1 0,-1-1-1,0 1 1,0-1-1,0 1 1,0 0-1,-1 0 1,0 1 0,0-1-1,0 1 1,-1 0-1,0 0 1,1 0-1,-1 1 1,0 0 0,-1-1-1,1 2 1,-1-1-1,1 1 1,-2-1-67,2 1-4,1 1 1,-1 0 0,0-1 0,1 1-1,-1 1 1,0-1 0,1 1-1,-1 0 1,0 0 0,0 0-1,1 1 1,-1-1 0,0 1-1,1 0 1,-1 1 0,0-1 0,1 1-1,0 0 1,-1 0 0,1 0-1,0 1 1,0-1 0,0 1-1,0 0 1,1 0 0,-1 0-1,1 1 1,0-1 0,0 1 3,3-2-1,-1-1 0,1 1 0,0-1 1,0 1-1,0 0 0,0-1 0,0 1 0,0-1 1,0 1-1,1 0 0,-1-1 0,1 1 0,-1-1 0,1 1 1,-1-1-1,1 0 0,0 1 0,0-1 0,0 1 1,0-1-1,0 0 0,0 0 0,0 0 0,0 1 1,0-1-1,0 0 0,1-1 0,-1 1 0,1 0 1,-1 0-1,0 0 0,1-1 0,-1 1 0,1-1 1,-1 1-1,1-1 0,0 0 0,-1 1 0,1-1 1,-1 0-1,1 0 0,0 0 0,-1 0 0,1-1 1,-1 1-1,1 0 0,-1-1 0,1 1 0,0-1 1,-1 1-1,0-1 0,1 0 0,0 0 1,17-5 9,0-1 0,0-1-1,-1-1 1,0-1 0,-1 0 0,0-1-1,15-13-8,13-13 40,-1-2 0,-2-2-1,17-23-39,-42 48-71,-10 22-13,-7 13 32,0-1 1,-1 1-1,0-1 0,-2 1 0,0-1 0,-1 1 52,-5 29-1,-8 102 52,17-149-52,0 0-1,-1 0 1,1 0 0,0 0-1,0 0 1,0 0 0,0 0 0,0 0-1,0 0 1,0 0 0,0 0-1,0 0 1,0 0 0,0 0-1,1 0 1,-1 0 0,1 0-1,-1 0 1,0 0 0,1 0-1,-1-1 1,1 1 0,0 0 0,-1 0-1,1 0 1,0-1 0,-1 1-1,1 0 1,0-1 0,0 1-1,0-1 1,-1 1 0,1-1-1,0 1 1,0-1 0,0 1-1,0-1 1,0 0 0,0 0 0,0 1-1,0-1 1,0 0 0,0 0-1,0 0 1,0 0 0,0 0-1,0 0 1,0 0 0,0-1-1,0 1 1,0 0 0,0-1-1,0 1 1,0 0 0,0-1 0,0 1-1,-1-1 1,1 1 0,0-1-1,0 0 1,0 0 1,9-7-715,-1-1-1,0 0 1,0-1 0,-1 0 0,0-1-1,-1 0 1,0 0 0,0 0 0,-2-1 715,19-47-4403</inkml:trace>
  <inkml:trace contextRef="#ctx0" brushRef="#br0" timeOffset="157023.063">23327 3294 9922,'-17'32'5779,"17"-31"-5739,-1 0 1,1 0-1,0 0 0,0 0 0,0 0 1,0 0-1,0 0 0,0 0 1,0 0-1,0 0 0,0 0 1,0 0-1,0 0 0,1 0 1,-1 0-1,0 0 0,1 0 1,-1 0-1,1 0 0,-1 0 1,1 0-1,-1 0 0,1-1 0,0 1 1,-1 0-1,1 0 0,0-1 1,0 1-1,0 0 0,0-1 1,-1 1-1,1-1 0,0 1 1,1-1-41,36-11 378,-8-12-213,-1-1 0,0-2 0,-2 0 0,-2-2 0,0-1 0,10-17-165,-33 45 6,-1 0-1,0 0 1,0 0 0,0 0-1,0 0 1,0 0 0,0 0-1,0 0 1,0 0 0,0 0-1,0-1 1,-1 1 0,1 0-1,0-1 1,-1 1 0,1 0 0,-1-1-1,1 1 1,-1-1 0,0 1-1,0 0 1,0-1 0,0 1-1,0-1 1,0 1 0,0-1-1,0 1 1,0-1 0,-1 1-1,1-1 1,0 1 0,-1 0-1,1-1 1,-1 1 0,0 0-1,0-1 1,1 1 0,-1 0 0,0 0-1,0 0 1,0 0 0,0 0-1,0 0 1,0 0 0,-1 0-1,0-1-5,-3 2 7,-1-1 0,0 1 0,1 0 0,-1 1-1,1-1 1,-1 1 0,1 0 0,0 0 0,-1 1 0,1 0-1,0 0 1,0 0 0,0 0 0,0 1 0,0 0 0,1 0-1,-3 1-6,0 2 1,0-1 0,1 1 0,-1 0-1,1 0 1,0 1 0,1-1-1,0 1 1,0 1 0,0-1 0,1 1-1,-3 6 0,-4 8-6,1 1-1,1 0 0,1 1 0,1 0 0,1 0 0,2 0 0,-2 19 7,5-38-2,0 3 1,0 1 0,0-1 0,0 1 0,1-1 0,0 1 0,1-1 0,0 1 0,0-1 0,1 0 0,0 0 0,2 5 1,-3-11 1,0 1-1,0-1 1,1 0-1,-1 1 1,1-1-1,-1 0 1,1 0-1,-1 0 1,1 0-1,0-1 1,0 1 0,0 0-1,0-1 1,0 0-1,1 1 1,-1-1-1,0 0 1,1 0-1,-1 0 1,1 0-1,-1 0 1,1-1 0,-1 1-1,1-1 1,-1 0-1,1 0 1,-1 0-1,1 0 1,0 0-1,-1 0 1,1-1-1,1 0 0,81-38 76,-49 13-40,-1-1 0,-1-2-1,-2-1 1,-1-2 0,-1-1-1,-2-1 1,-1-1 0,16-31-36,-17-4 90,-26 70-89,1 0-1,-1-1 0,0 1 0,0 0 1,0-1-1,0 1 0,1 0 0,-1-1 1,0 1-1,0 0 0,0-1 0,0 1 1,0 0-1,0-1 0,0 1 0,0 0 1,0-1-1,0 1 0,0 0 0,0-1 1,0 1-1,0 0 0,0-1 0,-1 1 0,1 0 1,0-1-1,0 1 0,0 0 0,0-1 1,-1 1-1,1 0 0,0 0 0,0-1 1,-1 1-1,1 0 0,0 0 0,0-1 1,-1 1-1,1 0 0,0 0 0,-1 0 1,1 0-1,0-1 0,-1 1 0,1 0 1,0 0-1,-1 0 0,1 0 0,0 0 1,-1 0-1,1 0 0,0 0 0,-1 0 1,1 0-1,0 0 0,-1 0 0,1 0 0,0 0 1,-1 0-1,1 1 0,0-1 0,-1 0 0,-17 17-19,6 1 8,2-1 0,0 2 0,1-1 0,1 1 0,1 0 0,0 1 0,2 0 0,0 0 0,1 0 0,1 1 0,0 16 11,3-35 3,-1 0 0,1 0-1,-1 0 1,1 0 0,0 0 0,0 1 0,0-1-1,0 0 1,0 0 0,0 0 0,1 0 0,-1 0-1,1 0 1,-1 0 0,1 0 0,0 0-1,0 0 1,0 0 0,0 0 0,0 0 0,0-1-1,0 1 1,1 0 0,-1-1 0,1 1-1,-1-1 1,1 1 0,-1-1 0,1 0 0,0 0-1,0 0 1,0 0 0,0 0 0,0 0 0,0 0-1,0 0 1,0-1 0,0 1 0,0-1-1,0 0 1,0 0 0,0 0 0,0 1 0,0-2-1,2 1-2,9-5 23,0-1 0,-1 0-1,0 0 1,0-1 0,-1-1-1,0 0 1,0-1 0,-1 0-1,0 0 1,3-5-23,3-1 32,-14 13-28,15-12 23,-1-1 0,0 0 0,-1-1 0,-1-1 0,-1 0 0,0-1 0,-1-1 0,-1 0 0,3-6-27,-14-6-14,-18 48-47,14-1 45,0 0 1,1-1-1,1 1 0,0 1 0,1-1 0,1 0 1,1 3 15,-1-15 0,-1 8-2,1-1 0,0 0 0,1 0 0,1 0 0,-1 0 0,2 0 0,-1 0 0,1-1 0,1 1 0,0-1 0,1 0 0,0 1 2,-2-8 6,-1 0 0,1-1 0,0 0 0,0 0 0,0 1 0,0-2 0,1 1 1,-1 0-1,0-1 0,1 1 0,-1-1 0,1 0 0,-1 0 0,1-1 0,-1 1 1,1-1-1,0 1 0,0-1 0,-1 0 0,1-1 0,0 1 0,-1 0 0,1-1 1,-1 0-1,1 0 0,-1 0 0,1-1 0,-1 1 0,1-1 0,-1 1 0,0-1 1,0 0-1,0-1 0,0 1 0,0 0 0,-1-1 0,3-2-6,7-3 39,1-1 1,-1-1-1,-1 0 0,1 0 0,-2-1 0,0-1 1,0 1-1,-1-2 0,0 1 0,-1-1 1,-1-1-1,0 1 0,-1-1 0,0-1 0,3-12-39,-8 24 23,0 0-1,-1 0 1,1 0-1,-1 0 0,0 1 1,0-1-1,0 0 1,0 0-1,0 0 1,0 0-1,-1 0 0,0 0 1,1 0-1,-1 0 1,0 0-1,0 1 1,-1-1-1,1 0 0,-1 1 1,1-1-1,-1 1 1,0-1-1,0 1 1,0 0-1,0 0 0,0 0 1,0 0-1,-1 0 1,1 0-1,-1 1 1,1-1-1,-1 1 0,1 0 1,-1 0-1,0 0 1,0 0-1,0 0 1,-1 0-23,1 0 9,0 0 0,1 1 1,-1-1-1,0 1 1,0 0-1,0-1 0,1 1 1,-1 0-1,0 1 1,0-1-1,0 0 0,1 1 1,-1 0-1,0 0 1,0 0-1,1 0 1,-2 1-10,4-2-1,-1 0 1,1 0 0,0 0 0,0 1 0,0-1 0,0 0 0,0 0 0,0 1 0,0-1 0,0 0 0,0 0-1,0 1 1,0-1 0,0 0 0,0 0 0,0 1 0,0-1 0,0 0 0,0 0 0,0 1 0,0-1-1,0 0 1,0 0 0,0 0 0,0 1 0,0-1 0,0 0 0,1 0 0,-1 1 0,0-1 0,0 0 0,0 0-1,0 0 1,1 0 0,-1 1 0,0-1 0,0 0 0,0 0 0,1 0 0,-1 0 0,0 0 0,0 0-1,1 1 1,-1-1 0,0 0 0,0 0 0,1 0 0,-1 0 0,0 0 0,0 0 0,1 0 0,-1 0-1,0 0 1,0 0 0,1 0 0,-1 0 0,0 0 0,0-1 0,0 1 0,1 0 0,-1 0 0,0 0 0,0 0-1,1 0 1,-1 0 0,0-1 0,0 1 0,0 0 0,1 0 0,86-44 169,-84 40-143,-14 11-54,4 0 26,1 1 1,0 0 0,0 1 0,0-1 0,1 1-1,1 0 1,0 1 0,0-1 0,-1 3 1,6-13 5,0 0 1,0-1-1,0 1 1,0 0-1,0 0 1,0 0-1,0 0 0,0 0 1,1 0-1,-1 0 1,0 0-1,1 0 1,-1 1-1,1-1 0,-1 0 1,0 1-1,1-1 1,0 1-1,-1 0 1,1-1-1,-1 1 0,1 0 1,-1 0-1,1 0 1,-1 0-1,1 0 1,1 1-6,4 10-44,35-29 164,39-48-160,-74 56 66,-13 20-40,0 1-1,1 0 1,0 1-1,1-1 0,0 1 1,0 0-1,2 0 1,-1 0-1,2 1 1,-1-1-1,2 0 0,0 1 1,0 3 14,0-15 0,0 0 0,0 0 1,0 0-1,0 0 0,0 0 0,0-1 0,0 1 0,0 0 1,0 0-1,0 0 0,1 0 0,-1 0 0,0 0 1,0-1-1,1 1 0,-1 0 0,1 0 0,-1 0 1,1-1-1,-1 1 0,1 0 0,-1-1 0,1 1 0,0 0 1,-1-1-1,1 1 0,0-1 0,0 1 0,-1-1 1,1 1-1,0-1 0,0 0 0,0 1 0,0-1 1,-1 0-1,1 0 0,0 1 0,0-1 0,0 0 1,0 0-1,0 0 0,0 0 0,0 0 0,-1 0 0,1 0 1,0-1-1,0 1 0,0 0 0,0 0 0,0-1 1,-1 1-1,1-1 0,0 1 0,46-34 25,-39 27-13,32-28 16,85-60 24,-125 94-55,1 0 0,0 1 0,0 0 0,0-1 0,-1 1 0,1 0 0,0-1 0,0 1 0,0 0 0,0 0 0,0 0 0,0 0 0,0 0 0,0 0 1,0 0-1,-1 0 0,1 0 0,0 0 0,0 0 0,0 0 0,0 1 0,0-1 0,0 0 0,0 1 0,-1-1 0,1 1 0,0-1 0,0 1 0,-1-1 0,1 1 0,0 0 1,-1-1-1,1 1 0,0 0 0,-1-1 0,1 1 0,-1 0 0,1 0 0,-1 0 0,1-1 0,-1 1 0,0 0 0,1 0 3,8 43-105,-7-36 97,-3-7 8,1 0 0,0 0 1,0 0-1,0 0 0,0 0 1,1-1-1,-1 1 1,0 0-1,0 0 0,1 0 1,-1 0-1,0 0 0,1 0 1,-1-1-1,1 1 1,-1 0-1,1 0 0,-1-1 1,1 1-1,-1 0 0,1-1 1,0 1-1,0 0 1,-1-1-1,1 1 0,0-1 1,0 1-1,0-1 0,-1 0 1,1 1-1,0-1 1,0 0-1,0 1 0,0-1 1,0 0-1,0 0 0,0 0 1,-1 0-1,1 0 1,0 0-1,0 0 0,0 0 1,0 0-1,0-1 0,0 1 1,0 0-1,0-1 1,-1 1-1,1 0 0,0-1 1,0 1-1,0-1 0,-1 1 1,1-1-1,0 1 1,0-1-1,0 0 0,138-88 159,-138 88-163,1 0 1,0-1 0,0 1 0,0 0-1,-1 0 1,1 0 0,0 0 0,0 1-1,0-1 1,0 0 0,1 1 0,-1-1-1,0 1 1,0 0 0,0 0 0,0 0-1,0 0 1,1 0 0,-1 0 0,0 1-1,0-1 1,0 1 0,0-1 0,0 1 0,0 0-1,0 0 1,0 0 0,0 0 0,0 0-1,0 0 1,-1 0 0,1 1 0,0-1-1,-1 1 1,1-1 0,-1 1 0,0 0-1,1-1 1,-1 1 0,0 0 0,0 0-1,0 0 1,0 0 0,-1 0 3,10 45-9,3-60-366,-1-18-4816,-10 11 1279</inkml:trace>
  <inkml:trace contextRef="#ctx0" brushRef="#br0" timeOffset="157459.409">24837 2750 10354,'-5'59'5111,"29"-4"-4286,-15-42-920,1-1 0,0-1 0,1 0 0,0 0 0,0-1-1,11 7 96,103 58-1063,-122-73 1092,0 0 0,0 0-1,0 0 1,-1 0-1,1 1 1,-1 0-1,0-1 1,0 1-1,0 0 1,0 0 0,0 0-1,0 0 1,-1 0-1,1 0 1,-1 1-1,0-1 1,0 0-1,-1 1 1,1-1-1,-1 1 1,1-1 0,-1 1-1,0-1 1,0 1-1,-1-1 1,1 1-1,-1 1-28,1-5 17,-1 1 1,1 0-1,0-1 0,0 1 0,-1 0 0,1-1 0,0 1 1,0 0-1,0-1 0,0 1 0,0 0 0,0-1 0,0 1 1,0 0-1,0 0 0,0-1 0,0 1 0,1 0 0,-1-1 1,0 1-1,0 0 0,1-1 0,-1 1 0,0-1 0,1 1 0,-1 0 1,1-1-1,-1 1 0,1-1 0,-1 1 0,1-1 0,-1 1 1,1-1-1,-1 0 0,1 1 0,0-1 0,-1 0 0,1 1 1,-1-1-1,1 0 0,0 0 0,-1 1 0,1-1 0,0 0 1,0 0-1,-1 0 0,1 0 0,0 0 0,-1 0 0,1 0 0,0 0 1,-1 0-1,1-1 0,0 1 0,0 0 0,-1 0 0,1-1 1,-1 1-1,1 0 0,0-1 0,-1 1 0,1 0 0,-1-1 1,1 1-1,-1-1 0,1 1 0,-1-1 0,1 1-17,174-83 568,-174 82-571,0 0-1,0 0 0,0 1 0,0-1 0,0 0 0,0 1 1,0-1-1,1 0 0,-1 1 0,0 0 0,0-1 1,0 1-1,1 0 0,-1-1 0,0 1 0,1 0 0,-1 0 1,0 0-1,1 0 0,-1 0 0,0 1 0,0-1 1,1 0-1,-1 0 0,0 1 0,0-1 0,1 1 0,-1-1 1,0 1-1,0 0 0,0-1 0,0 1 0,0 0 1,0 0-1,0 0 0,0 0 0,0 0 0,0 0 1,-1 0-1,1 0 0,0 0 0,-1 0 0,1 0 0,0 0 1,-1 1-1,1-1 0,-1 0 0,0 0 0,0 1 1,1-1-1,-1 0 0,0 1 0,0-1 0,0 0 0,0 1 1,0-1-1,-1 0 0,1 1 4,0 10-92,-1-11 86,0 1-1,1-1 1,-1 1-1,1-1 0,-1 1 1,1-1-1,0 1 1,-1-1-1,1 1 0,0-1 1,0 1-1,0 0 1,1-1-1,-1 1 1,0-1-1,0 1 0,1-1 1,-1 1-1,1-1 1,0 1-1,-1-1 0,1 1 1,0-1-1,0 0 1,0 1-1,0-1 1,0 0-1,0 0 0,0 0 1,0 0-1,0 0 1,0 0-1,1 0 0,-1 0 1,0 0-1,1 0 1,-1-1-1,1 1 0,-1-1 1,1 1-1,-1-1 1,1 1-1,-1-1 1,1 0 6,22-5-2685,2-4 172</inkml:trace>
  <inkml:trace contextRef="#ctx0" brushRef="#br0" timeOffset="158344.452">25916 3001 9282,'-11'15'7059,"11"-13"-7047,0 1 0,1-1 0,-1 0-1,1 0 1,-1 0 0,1 0-1,0 0 1,0 0 0,-1 0 0,2 0-1,-1 0 1,0-1 0,0 1 0,0 0-1,1-1 1,-1 1 0,1-1-1,0 1 1,-1-1 0,1 0 0,1 1-12,7 1 16,-1-1 0,1 0 0,0 0 0,-1-1 0,1-1 1,0 1-1,0-2 0,0 1 0,0-1 0,-1-1 0,1 0 1,-1 0-1,1-1 0,-1 0 0,0-1 0,7-3-16,0-1 33,-1-1 0,0-1-1,-1 0 1,0-1-1,-1-1 1,0 0 0,4-6-33,39-33 78,-55 49-78,0 1 0,0 0 0,0-1 0,0 1 1,0 0-1,1 0 0,-1 0 0,0 0 0,0 0 0,1 0 0,-1 0 0,1 1 1,-1-1-1,1 0 0,-1 1 0,1-1 0,-1 1 0,1-1 0,-1 1 0,1 0 0,0 0 1,-1 0-1,1 0 0,-1 0 0,1 0 0,0 0 0,-1 0 0,1 1 0,-1-1 0,1 1 1,0-1-1,-1 1 0,0 0 0,1-1 0,-1 1 0,1 0 0,-1 0 0,0 0 0,1 0 1,-1 0-1,0 0 0,0 0 0,0 1 0,0-1 0,0 0 0,0 1 0,0-1 1,-1 0-1,1 1 0,0-1 0,-1 1 0,1-1 0,-1 1 0,0 0 0,1-1 0,-1 1 1,0-1-1,0 2 0,21 123 349,-22-124-329,1-1 1,0 1-1,0 0 0,0 0 1,0-1-1,1 1 0,-1 0 1,0-1-1,1 1 0,-1 0 1,1-1-1,0 1 0,-1 0 1,1-1-1,0 1 0,0-1 1,0 0-1,0 1 0,0-1 0,0 0 1,1 1-1,-1-1 0,0 0 1,1 0-1,-1 0 0,1 0 1,-1 0-1,1 0 0,-1-1 1,1 1-1,-1-1 0,1 1 1,0-1-1,-1 1 0,1-1 1,0 0-1,0 0 0,1 1-20,12-2 91,0-1 0,0 1-1,0-2 1,0 0 0,0-1-1,-1-1 1,0 0 0,0-1-1,0 0 1,0-1 0,-1-1-1,0 0 1,-1-1 0,5-4-91,-10 7 17,-5 4-18,0 0-1,-1 0 1,1 0-1,0 1 1,0-1-1,0 1 1,0-1-1,0 1 1,0-1-1,0 1 1,1 0-1,-1 0 1,0 0-1,1 0 1,-1 1-1,1-1 1,-1 1-1,1-1 1,-1 1-1,1 0 1,-1 0-1,1 0 1,-1 0-1,1 0 1,-1 1-1,1-1 1,-1 1-1,0 0 1,1-1-1,-1 1 1,1 0-1,0 1 2,21 26-73,-22-24 74,0-1 1,0 0 0,0 0 0,0 0-1,1 0 1,-1-1 0,1 1-1,0-1 1,0 1 0,0-1 0,0 0-1,0 0 1,0 0 0,1-1-1,-1 1 1,0-1 0,1 0 0,0 0-1,-1 0 1,1 0 0,-1 0-1,1-1 1,0 0 0,0 0 0,0 0-2,6-2 21,-1 0 0,1-1 0,-1 0 0,0 0 0,0-1 0,-1-1 0,1 1 0,7-7-21,48-20 44,-63 30-72,0 1 1,0-1 0,0 1-1,0-1 1,0 1 0,0 0 0,0 0-1,0-1 1,1 1 0,-1 0 0,0 0-1,0 0 1,0 0 0,0 0-1,0 0 1,0 1 0,1-1 0,-1 0-1,0 0 1,0 1 0,0-1 0,0 1-1,0-1 1,0 1 0,0-1-1,0 1 1,0 0 0,0 0 0,-1-1-1,1 1 1,0 0 0,0 0 0,-1 0-1,1 0 1,0 0 0,-1 0 0,1 0-1,-1 0 1,1 0 0,-1 0-1,0 0 1,1 0 0,-1 0 0,0 0-1,0 0 1,0 0 0,0 0 0,0 1-1,0-1 1,0 0 0,0 0-1,0 0 1,0 0 0,-1 0 0,1 0-1,0 0 1,-1 1 0,1-1 27,-1-1-123,1 1-1,0-1 1,0 0 0,-1 1-1,1-1 1,0 0 0,-1 1 0,1-1-1,0 0 1,-1 0 0,1 1-1,0-1 1,-1 0 0,1 0-1,-1 0 1,1 1 0,-1-1 0,1 0-1,0 0 1,-1 0 0,1 0-1,-1 0 1,1 0 0,-1 0 0,1 0-1,0 0 1,-1 0 0,1 0-1,-1 0 1,1 0 0,-1-1-1,1 1 1,0 0 0,-1 0 0,1 0-1,-1 0 1,1-1 0,0 1-1,-1 0 1,1-1 0,0 1 0,-1 0-1,1 0 1,0-1 0,0 1-1,-1-1 1,1 1 0,0 0-1,0-1 1,0 1 0,-1-1 123,-10-26-4438</inkml:trace>
  <inkml:trace contextRef="#ctx0" brushRef="#br0" timeOffset="158991.023">26509 2418 10282,'-6'-3'3353,"4"0"576,-4-2-3001,9 5-192,3 2-512,8-5-632,6 3-3529,13-29 953</inkml:trace>
  <inkml:trace contextRef="#ctx0" brushRef="#br0" timeOffset="159173.597">27903 2360 9546,'-50'-29'7507,"-7"27"-5344,42 6-2120,-1 1 0,1 0 0,0 1-1,1 1 1,-1 1 0,1 0 0,1 0 0,0 2-1,0-1 1,-5 7-43,12-10-2,0 0-1,1 1 1,0 0 0,0 0-1,0 0 1,1 1 0,0-1-1,1 1 1,-1 0-1,2 0 1,-1 0 0,1 0-1,0 1 1,1-1 2,-6 26-8,1-1 0,2 1 0,2-1 1,1 1-1,1 0 0,2 0 0,5 21 8,12 35-14,-19-87 15,0-1 0,1 1 0,0 0 0,-1-1 0,1 1 0,0-1 0,0 1 0,0-1 0,1 0 0,-1 0 0,0 1 1,1-1-1,0 0 0,-1 0 0,1 0 0,0 0 0,0-1 0,0 1 0,0 0 0,1-1 0,-1 0 0,0 1 0,0-1 1,1 0-1,-1 0 0,1 0 0,-1 0 0,1-1 0,0 1 0,-1-1 0,1 0 0,-1 1 0,1-1 0,0 0 1,-1-1-1,1 1 0,0 0 0,-1-1 0,1 1 0,-1-1 0,1 0 0,-1 0 0,1 0 0,-1 0 0,0 0 0,1-1 1,-1 1-1,0-1 0,0 1 0,0-1 0,0 0 0,0 0 0,0 0 0,-1 0 0,1 0 0,-1 0 0,1-1 0,-1 1 1,1-2-2,96-170 173,-90 158-150,85-190 514,-63 126-113,-27 72-356,14-50 670,-17 56-716,0 0 0,0 1 0,-1-1 0,1 0 0,-1 0 0,1 0 0,-1 0 0,0 0 0,0 0 0,0 1 0,0-1 0,0 0 0,0 1 0,0-1 0,0 1 0,-1-1 0,1 1 0,-1 0 0,1-1 0,-1 1 0,1 0 0,-1 0 0,0 0 0,0 0 0,1 0-22,-4 0-59,1 0 0,-1 1 0,1-1 0,-1 1 0,1 0 0,-1 0 0,1 0-1,-1 1 1,1-1 0,-1 1 0,1 0 0,0 1 0,-1-1 0,1 1 0,0-1-1,0 1 1,0 1 0,0-1 0,0 0 0,1 1 0,-1 0 0,1 0 0,-1 0-1,1 0 1,0 1 0,0-1 0,-1 4 59,-21 56-6044,29-41 1535</inkml:trace>
  <inkml:trace contextRef="#ctx0" brushRef="#br0" timeOffset="159541.778">28043 2509 10474,'-4'9'2818,"-6"138"961,7-74-3676,-1-16-77,0 1 15,1 0 0,4 0-1,5 36-40,4-44 55,-1 32 301,-16-41 300,7-41-604,0 0 0,0 0-1,0 0 1,0 0 0,-1 0-1,1 0 1,0-1 0,0 1-1,0 0 1,0 0-1,0 0 1,0 0 0,0 0-1,0 0 1,-1 0 0,1 0-1,0 0 1,0 0 0,0 0-1,0 0 1,0 0 0,0 0-1,-1 0 1,1 0 0,0 0-1,0 0 1,0 0 0,0 0-1,0 0 1,-1 0-52,47-207 2163,35-289-2730,-64 425 302,-16 69 245,0 0 0,-1-1 1,1 1-1,0 0 0,0 0 0,0 0 0,1 0 1,-1 0-1,0 0 0,1 0 0,-1 0 0,1 1 1,0-1-1,0 0 0,-1 1 0,1-1 0,0 1 1,0 0-1,1 0 0,-1 0 0,0 0 0,0 0 1,0 0-1,1 1 0,-1-1 0,0 1 1,1-1-1,-1 1 0,0 0 0,1 0 0,-1 0 1,0 0-1,1 0 0,-1 1 0,0-1 0,1 1 1,-1-1-1,0 1 0,1 1 20,72 46-295,-63-27 262,-10 3 28,-1 0 0,-1 0 0,-1 0 0,-1-1 0,-1 1 1,-2 0-1,0-1 0,-2 3 5,-4 21 65,-2-1 0,-3-1 0,-8 17-65,16-45 69,-1-2-1,0 1 1,-1-1 0,0-1 0,-1 0 0,-11 10-69,-33 10 420,54-34-420,1 1-1,0-1 1,-1 0-1,1 0 1,-1 1-1,1-1 1,0 0-1,-1 0 1,1 0 0,0 0-1,-1 0 1,1 0-1,-1 1 1,1-1-1,-1 0 1,1 0-1,0 0 1,-1 0-1,1-1 1,-1 1-1,1 0 1,-1 0 0,1 0-1,0 0 1,-1 0-1,1 0 1,-1-1-1,1 1 1,0 0-1,-1 0 1,1-1-1,0 1 1,-1 0-1,1 0 1,0-1 0,0 1-1,-1 0 1,1-1-1,0 1 1,0 0-1,-1-1 1,1 1-1,0-1 1,0 1-1,0 0 1,0-1-1,0 1 1,0-1 0,-1 1-1,1 0 1,0-1-1,0 1 1,0-1-1,0 1 1,1-1 0,5-28-513,-4 23 403,51-163-5091,-15 53 1285</inkml:trace>
  <inkml:trace contextRef="#ctx0" brushRef="#br0" timeOffset="160246.887">28502 2194 10578,'-33'8'6639,"29"-3"-6582,0 0-1,0-1 1,1 2 0,0-1 0,0 0-1,0 0 1,1 1 0,-1 0 0,1-1-1,1 1 1,-1 0 0,1 0 0,-1 4-57,-1 36 10,2 0 0,1 1 0,3-1 0,4 18-10,-3-27 33,26 226 398,-19-195-131,-11-69-279,0 1 1,0 0-1,0 0 1,0 0 0,0-1-1,0 1 1,0 0-1,1 0 1,-1 0-1,0 0 1,0-1 0,0 1-1,1 0 1,-1 0-1,0 0 1,0 0 0,0 0-1,1 0 1,-1 0-1,0-1 1,0 1-1,0 0 1,1 0 0,-1 0-1,0 0 1,0 0-1,1 0 1,-1 0 0,0 0-1,0 0 1,1 0-1,-1 0 1,0 1-1,0-1 1,0 0 0,1 0-1,-1 0 1,0 0-1,0 0-21,2-4 218,3-29 467,-1-224 933,-20 113-1377,16 143-244,0-1 0,0 1 0,0 0 0,0-1 0,-1 1 0,1 0-1,0 0 1,-1-1 0,1 1 0,-1 0 0,0 0 0,1 0 0,-1 0 0,0 0 0,1 0 0,-1 0 0,0 0 0,0 0-1,0 0 1,0 0 0,0 0 0,0 1 0,0-1 0,0 0 0,0 1 0,-1-1 0,1 1 0,0-1 0,0 1-1,-2-1 4,2 2-7,0-1 0,0 0-1,0 1 1,0-1-1,1 1 1,-1-1-1,0 1 1,0 0-1,0-1 1,1 1-1,-1 0 1,0-1-1,0 1 1,1 0-1,-1 0 1,1 0-1,-1 0 1,1 0-1,-1 0 1,1-1-1,0 1 1,-1 0-1,1 0 1,0 0-1,0 0 1,0 0-1,-1 0 1,1 0-1,0 1 1,1-1 7,4 39-90,19 78 68,-20-107 21,0-1 0,1 0 0,0-1 0,0 1 0,1-1-1,1 0 1,-1 0 0,1-1 0,6 6 1,-10-13 1,0 0-1,-1 0 0,1-1 1,0 1-1,0-1 0,0 0 1,-1 0-1,1 0 1,0 0-1,0 0 0,0 0 1,-1-1-1,1 1 0,0-1 1,0 0-1,-1 0 0,1 0 1,-1 0-1,1-1 0,-1 1 1,1-1-1,-1 1 0,0-1 1,0 0-1,1 0 0,-1 0 1,-1 0-1,1 0 1,0 0-1,0 0 0,-1-1 1,0 1-1,1-1 0,0-2 0,8-7 6,100-114 50,-108 123-55,5-7 7,1 0-1,0 1 1,0 0 0,1 0-1,0 1 1,1 0 0,0 1-1,9-6-7,43-25 14,-73 61-149,3-9 109,-14 45 0,44-55 47,7-13 22,-1-2 0,0-1 1,-1-1-1,0-1 0,12-10-43,23-11 16,-15 24-121,-45 12 98,-1 1 0,0-1 0,0 1-1,0-1 1,0 1 0,0 0 0,0 0 0,0-1 0,0 1 0,-1 0 0,1 0-1,-1 0 1,1 0 0,-1-1 0,0 1 0,0 0 0,0 0 0,0 0-1,0 0 1,0 0 0,0 0 0,-1 0 7,1 5-7,0-6 7,0 0 1,0 0-1,1 0 1,-1 1-1,0-1 1,0 0-1,0 0 0,1 0 1,-1 0-1,1 0 1,-1 0-1,1 0 1,-1 0-1,1 0 1,0 0-1,-1 0 0,1 0 1,0 0-1,0 0 1,0 0-1,0-1 1,-1 1-1,1 0 0,0-1 1,0 1-1,1-1 1,-1 1-1,0-1 1,0 1-1,0-1 0,0 0 1,0 0-1,0 1 1,0-1-1,1 0 1,-1 0-1,0 0 0,0 0 1,0 0-1,0 0 1,1-1-1,-1 1 0,56-17 69,-45 13-49,2-1 10,-2-1-28,1 1 1,0 0-1,0 1 0,0 1 0,1 0 1,-1 1-1,1 0 0,0 1 0,0 0 1,-1 2-1,1-1 0,11 3-2,-22-1-30,0-1 0,0 0 0,0 0 0,0 0 1,0 0-1,0 0 0,0-1 0,0 1 0,0-1 0,1 0 0,-1 0 0,0 0 1,0 0-1,0-1 0,1 1 0,-1-1 0,0 0 0,0 0 0,0 0 0,0 0 0,0 0 1,0-1-1,-1 1 0,1-1 0,0 0 0,-1 0 0,1 0 0,-1 0 0,0 0 0,0-1 1,0 1-1,0-1 0,0 1 0,0-1 30,-10-43-3376,-10 15 273</inkml:trace>
  <inkml:trace contextRef="#ctx0" brushRef="#br0" timeOffset="160649.44">29363 2137 10362,'-11'-3'3249,"7"-1"568,5-2-2753,5 0-520,9 1-1848,4-9-2505</inkml:trace>
  <inkml:trace contextRef="#ctx0" brushRef="#br0" timeOffset="161317.65">29780 2180 10698,'-1'10'4876,"2"-5"-4062,-1 10-206,0-8-570,-1 1 0,1-1-1,1 0 1,-1 1 0,1-1 0,0 0-1,1 0 1,0 0 0,0 0 0,1 0-1,0 0 1,0 0 0,0-1 0,1 1-1,4 5-37,-2-10 19,0 1 0,1-1 0,-1 0-1,1-1 1,-1 1 0,1-1 0,0 0-1,-1-1 1,1 0 0,0 0 0,0 0-1,-1-1 1,1 0 0,0 0 0,-1-1-1,1 0 1,-1 0 0,7-3-19,2-2 38,0 0 1,0-1-1,-1-1 0,0 0 1,0-1-1,-1-1 1,0 0-1,-1-1 0,0 0 1,-1 0-1,-1-1 0,0-1 1,0 0-1,5-12-38,0 3 48,-15 23-47,0 1 0,0-1 0,0 0 0,0 0 0,0 1 0,0-1 0,0 0-1,0 1 1,0-1 0,0 0 0,0 0 0,0 1 0,0-1 0,0 0 0,0 0 0,1 1-1,-1-1 1,0 0 0,0 1 0,0-1 0,0 0 0,0 0 0,1 0 0,-1 1 0,0-1 0,0 0-1,0 0 1,1 0 0,-1 1 0,0-1 0,0 0 0,1 0 0,-1 0 0,0 0 0,0 0-1,1 0 1,-1 1 0,0-1 0,0 0 0,1 0 0,-1 0 0,0 0 0,1 0 0,-1 0 0,0 0-1,0 0 1,1 0 0,-1 0 0,0 0 0,0-1 0,1 1 0,-1 0 0,0 0 0,1 0-1,-1 0 1,0 0 0,0 0 0,0-1 0,1 1 0,-1 0 0,0 0 0,0 0 0,1-1 0,-1 1-1,0 0 1,0 0 0,0 0 0,0-1 0,0 1 0,1 0-1,0 24 23,1 76 62,-2-99-74,0 0 0,0 1 1,-1-1-1,1 0 0,0 1 0,0-1 0,1 1 0,-1-1 1,0 0-1,0 1 0,1-1 0,-1 1 0,0-1 0,1 0 1,0 0-1,-1 1 0,1-1 0,0 0 0,-1 0 0,1 0 1,0 0-1,0 1 0,0-1 0,0-1 0,0 1 0,0 0 1,0 0-1,0 0 0,1 0 0,-1-1 0,0 1 1,0-1-1,1 1 0,-1-1 0,0 1 0,1-1 0,-1 0 1,1 1-1,-1-1 0,0 0 0,1 0 0,-1 0 0,1 0 1,-1-1-1,2 1-11,10-7 84,0 0 0,-1-1 0,1 0 0,-2-1 0,1 0 1,-1-1-1,0 0 0,-1-1 0,-1 0 0,1-1 0,-2 0 0,2-3-84,69-90 152,-78 104-153,-1 1 0,1-1 0,-1 0 0,1 1 0,-1-1 0,1 1 0,-1-1 0,1 1 0,-1 0 0,1-1 0,0 1 0,-1-1 0,1 1 0,0 0 0,-1 0 0,1-1 0,0 1 0,-1 0 0,1 0 0,0 0 0,0 0 0,-1 0 0,1 0 0,0 0 0,-1 0 0,1 0 0,0 0 0,0 0 0,-1 0 0,1 1 0,0-1 0,-1 0 0,1 0 0,0 1 0,-1-1 0,1 0 0,0 1 0,-1-1 0,1 1 0,-1-1 0,1 1 0,-1-1 0,1 1 0,-1-1 0,1 1 0,-1 0 0,0-1 0,1 1 0,-1 0 0,0-1 0,1 1 0,-1 0 0,0-1 0,0 1-1,0 0 1,0 0 0,0-1 0,0 1 0,0 0 1,5 46-61,-5 101 28,-1-147 34,1 0 1,1-1 0,-1 1 0,0 0-1,0 0 1,0 0 0,0 0-1,1 0 1,-1 0 0,0 0 0,1-1-1,-1 1 1,1 0 0,-1 0-1,1 0 1,-1-1 0,1 1 0,-1 0-1,1-1 1,0 1 0,-1 0-1,1-1 1,0 1 0,0-1 0,0 1-1,-1-1 1,1 1 0,0-1 0,0 0-1,0 1 1,0-1 0,0 0-1,0 0 1,-1 0 0,1 0 0,0 0-1,0 0 1,0 0 0,0 0-1,0 0 1,0 0 0,0 0 0,0 0-1,0-1 1,0 1 0,-1 0 0,2-1-2,35-28 127,145-191 203,-146 194-354,-36 26 21,1-1 0,0 1 0,0 0 0,0-1 0,0 1 0,-1 0 0,1 0 0,0 0 0,0 0 0,0-1 0,0 2 0,0-1 0,0 0 0,0 0 0,0 0 0,-1 0 0,1 0 0,0 1 0,0-1 0,0 0 0,0 1 0,-1-1 0,1 1 0,0-1 0,0 1 0,-1-1 0,1 1 0,0-1 0,-1 1 0,1 0 0,0-1 0,-1 1 0,1 0 0,-1 0 0,0-1 0,1 1 0,-1 0 0,1 0 0,-1 0 0,0 0 0,0-1 0,1 1 0,-1 0 0,0 1 3,7 37-84,-6-32 84,-1-1-1,1 1 1,1-1 0,-1 1-1,1-1 1,0 0-1,0 0 1,1 0-1,0 0 1,0 0-1,1 0 1,0 1 0,0-6 19,-1 0 0,0 0 0,1 0 0,-1 0 0,1-1-1,-1 1 1,1-1 0,0 0 0,-1 0 0,1 0 0,-1-1 0,1 1 0,-1-1 0,1 0-1,-1 0 1,0 0 0,1 0 0,-1-1 0,0 1 0,0-1 0,0 0 0,0 0 0,0 0-1,0 0 1,0 0 0,-1-1 0,1 1 0,-1-1 0,0 0 0,1 0-19,13-13 87,0-1 1,-1-1-1,-1 0 1,-1-1-1,7-12-87,5 5-33,-19 31-10,-1 88-113,-4-92 93,-1 0 0,0 1-1,0-1 1,1 1 0,-1-1-1,1 0 1,-1 1 0,1-1 0,-1 0-1,1 0 1,0 0 0,0 1-1,0-1 1,-1 0 0,1 0 0,0 0-1,0 0 1,1 0 0,-1 0-1,0-1 1,0 1 0,0 0-1,0-1 1,1 1 0,-1 0 0,0-1-1,1 0 1,-1 1 0,0-1-1,1 0 1,-1 0 0,1 1 0,-1-1-1,0 0 1,1 0 0,-1-1-1,1 1 1,-1 0 0,0 0-1,1-1 1,-1 1 0,0-1 0,1 1-1,-1-1 1,0 1 0,0-1-1,1 0 1,-1 0 0,0 0 0,0 0 63,36-15-2736</inkml:trace>
  <inkml:trace contextRef="#ctx0" brushRef="#br0" timeOffset="162257.192">27800 3644 8626,'-1'0'108,"0"0"0,0 0 0,0 0 1,0 0-1,0 0 0,0 0 0,0 0 0,0-1 1,0 1-1,0 0 0,0-1 0,0 1 0,0-1 1,0 1-1,0-1 0,0 1 0,0-1 0,0 0 1,1 1-1,-1-1 0,0 0 0,0 0 0,1 1 1,-1-1-1,1 0 0,-1 0 0,1 0 0,-1 0 1,1 0-1,-1 0 0,1 0 0,0 0 0,0 0 1,-1 0-1,1 0 0,0 0 0,0 0 0,0 0 0,0 0 1,0 0-1,0 0 0,0 0 0,1 0 0,-1 0 1,0 0-1,1 0 0,-1 0 0,0 0 0,1 0 1,-1 0-1,1 0 0,-1 0 0,1 0 0,0 1-108,97-34 585,301-89-95,-300 93-403,442-124 229,223 10 11,-297 65 217,-412 62-355,-1-1 0,0-3 0,-2-3 0,0-2 0,-2-2 1,-1-2-1,-2-2 0,0-2 0,24-26-189,-66 56 21,133-103 522,-91 67-367,-26 21-104,1 0 0,1 1 1,1 2-1,0 0 0,2 2 0,-1 0-72,-15 11 16,0 0 0,0 1 1,0 0-1,1 1 0,-1 0 0,0 0 0,1 1 0,8 2-16,4-2 14,28 5-7,-53-2-70,-17-4-359,-12 1-387</inkml:trace>
  <inkml:trace contextRef="#ctx0" brushRef="#br0" timeOffset="165143.239">22444 4554 6585,'31'16'4585,"-26"-15"-4521,21 2 41,0-1-1,1-1 0,-1-2 1,0-1-1,5-1-104,-7 1 64,19-4 16,0-2 1,-1-2-1,0-1 0,0-3 1,-2-1-1,0-2 0,13-9-80,-31 16 27,480-233 287,-140 113-134,-154 66 17,116-42 323,127-88 408,-387 164-726,1 3 1,1 3-1,1 3 0,48-8-202,19 8 185,-88 20-94,-44 15-1432,0-14-1485</inkml:trace>
  <inkml:trace contextRef="#ctx0" brushRef="#br0" timeOffset="192782.153">26292 4099 10026,'-70'-32'5602,"65"31"-5500,0 0-1,0 1 1,0 0-1,0 0 1,0 0-1,-1 1 0,1 0 1,0 0-1,0 0 1,0 1-1,0-1 1,1 1-1,-1 0 0,0 1 1,1-1-1,-1 1 1,1 0-1,0 0 1,0 0-1,0 1 0,-2 2-101,-11 14 39,2 0 0,1 1-1,1 1 1,0 0 0,2 1-1,0 0 1,2 0-1,0 1 1,-2 14-39,0-3 13,-17 42 30,4 1 1,3 1 0,3 1-1,-1 41-43,17-94 11,0-1 0,2 1 0,1-1 0,1 0-1,2 1 1,0-1 0,2-1 0,6 19-11,-10-38 2,0 0 1,0 0-1,0 0 1,1 0-1,0-1 0,0 1 1,1-1-1,-1 0 0,1 1 1,0-2-1,1 1 1,-1-1-1,1 1 0,0-1 1,0 0-1,0-1 1,0 1-1,1-1 0,-1 0 1,1-1-1,0 1 1,0-1-1,0 0 0,0-1 1,0 1-1,1-1 1,-1 0-1,0-1 0,1 0 1,-1 0-1,0 0 1,1 0-1,-1-1 0,0 0 1,0-1-1,0 1 1,0-1-1,0-1 0,2 0-2,1-1 53,0 0 1,0-1-1,0 0 0,-1 0 0,0-1 0,0 0 0,0-1 0,-1 1 0,0-1 1,0-1-1,-1 0 0,0 0 0,0 0 0,-1 0 0,0-1 0,0 0 0,-1 0 1,0 0-1,-1-1 0,0 1 0,0-1 0,-1 0 0,-1 0 0,1-1-53,-2 9 44,0-1 0,0 1 0,0-1 0,0 1 0,0 0 0,-1-1 0,1 1-1,-1-1 1,0 1 0,0 0 0,0-1 0,0 1 0,0 0 0,0 0 0,0 0 0,-1 0 0,1 0 0,-1 0-1,1 0 1,-1 0 0,0 1 0,0-1 0,0 0 0,0 1 0,0 0 0,0-1 0,0 1 0,0 0 0,-1 0-1,1 0 1,0 1 0,-1-1 0,1 0 0,0 1 0,-3 0-44,-3-1 68,0 1 0,0 0 1,1 0-1,-1 1 0,0 0 0,0 1 1,1 0-1,-1 0 0,1 1 0,-5 1-68,1 1 29,1 0 0,0 0 0,0 1 1,0 1-1,1 0 0,0 0 0,0 0 0,1 1 0,-7 8-29,16-16-1,-1-1-1,1 1 1,0 0 0,0-1 0,-1 1 0,1 0-1,0 0 1,0 0 0,-1 0 0,1 0 0,0 0-1,0 0 1,-1 0 0,1 0 0,0 0 0,0 0-1,0 0 1,-1 0 0,1 1 0,0-1 0,-1 0-1,1 0 1,0 1 0,0-1 0,-1 1 0,1-1 0,-1 1-1,1-1 1,0 1 0,-1-1 0,1 1 0,-1-1-1,1 1 1,-1 0 0,0-1 0,1 1 0,-1 0-1,1-1 1,-1 1 0,0 0 0,0 0 0,1-1-1,-1 1 1,0 0 0,0 0 0,0-1 0,0 1-1,0 0 1,0 0 0,0-1 0,0 1 0,0 0 0,-1 0-1,1-1 1,0 1 0,0 0 0,-1 0 0,1-1-1,0 1 1,-1 0 0,1-1 0,0 1 0,-1 0-1,1-1 1,-1 1 0,0-1 0,0 1 1,21-11-18,-1-1 0,-1-2 0,0 1 0,0-2 0,-2 0 1,1-1-1,-2-1 0,5-8 18,5-1 13,-4 3 7,-11 11-9,0 0 0,1 0 0,0 1 0,1 1 0,0 0 1,1 0-1,3 0-11,-15 8-5,0 0 0,1 1 0,-1-1 0,1 1 1,-1 0-1,1 0 0,-1-1 0,1 1 0,-1 0 1,1 0-1,-1 0 0,1 1 0,-1-1 0,1 0 1,-1 0-1,1 1 0,-1-1 0,1 1 0,-1-1 1,0 1-1,1 0 0,-1 0 0,0-1 0,0 1 0,1 0 1,-1 0-1,0 0 0,0 0 0,0 0 0,0 1 1,0-1-1,0 0 0,-1 0 0,1 1 0,0-1 1,-1 0-1,1 1 0,-1-1 0,1 1 0,-1-1 0,0 1 1,1-1-1,-1 1 0,0-1 0,0 1 0,0-1 5,8 37-55,-1 0 0,-2 0-1,-2 0 1,-2 18 55,9 76 49,-10-125-45,1 0 0,0 0-1,1-1 1,-1 1-1,1 0 1,1-1 0,-1 1-1,1-1 1,0 0 0,0 0-1,2 1-3,-4-6-1,-1 0-1,1 0 0,0 0 1,0-1-1,-1 1 0,1 0 1,0-1-1,0 1 0,0 0 1,0-1-1,0 0 0,0 1 0,0-1 1,0 1-1,0-1 0,0 0 1,0 0-1,1 0 0,-1 0 1,0 1-1,0-1 0,0-1 1,0 1-1,0 0 0,0 0 1,0 0-1,0-1 0,0 1 1,0 0-1,0-1 0,0 1 1,0-1-1,0 1 0,0-1 1,0 1-1,0-1 0,0 0 0,0 0 1,-1 1-1,1-1 0,0 0 2,30-40-1162,-1-12-2384,-1-4 91</inkml:trace>
  <inkml:trace contextRef="#ctx0" brushRef="#br0" timeOffset="193903.822">26545 4780 9290,'-8'-7'5637,"13"0"-3870,20-2-2358,-19 7 994,22-7-423,-18 7 48,0-1 0,0 0 0,0 0 0,-1-1 1,1-1-1,-1 1 0,0-2 0,0 1 0,-1-1 0,0 0 0,0-1 1,6-6-29,-10 7 140,0 0 0,-1-1 1,0 0-1,0 0 0,0 0 0,-1 0 1,0 0-1,0 0 0,0 0 1,-1-1-1,-1 1 0,1-1 1,-1 1-1,0-1 0,-1 1 1,0-1-1,0 1 0,0 0 0,-3-6-140,4 11 37,0 0-1,0 0 1,0 0-1,-1-1 0,1 2 1,0-1-1,-1 0 1,0 0-1,1 0 0,-1 0 1,0 0-1,0 0 1,0 1-1,0-1 0,0 0 1,0 1-1,-1-1 1,1 1-1,-1-1 0,1 1 1,-1-1-1,1 1 0,-1 0 1,0 0-1,1 0 1,-1 0-1,0 0 0,0 1 1,0-1-1,0 0 1,0 1-1,0-1 0,0 1 1,0 0-1,-2 0-36,0-1 25,0 2 0,0-1-1,-1 0 1,1 1 0,0 0 0,0 0-1,-1 0 1,1 0 0,0 1 0,0-1-1,0 1 1,1 0 0,-1 1 0,0-1-1,1 1 1,0-1 0,-1 1 0,1 0-1,0 0 1,0 0 0,1 1 0,-1-1-1,1 1 1,-1-1 0,1 1-1,0 0 1,0 1-25,-38 86 59,38-83-62,-1 0 0,1 1-1,1-1 1,0 0 0,0 1 0,0-1 0,1 1-1,0 0 1,1-1 0,0 1 0,0-1 0,1 1-1,0-1 1,0 0 0,3 5 3,-2-10-5,0 0 0,1 0 0,-1 0 0,1-1 0,0 1 1,0-1-1,0 0 0,0 0 0,0 0 0,0-1 0,1 1 0,-1-1 0,0 0 0,1 0 1,-1 0-1,1-1 0,-1 0 0,1 0 0,-1 0 0,1 0 0,-1-1 0,1 1 0,-1-1 1,1-1-1,-1 1 0,0 0 0,0-1 0,0 0 0,0 0 0,2-1 5,11-4 13,-1 0-1,-1-1 1,1 0-1,-2-1 1,1-1 0,-1 0-1,0-1 1,-1-1-1,-1 0 1,0-1-1,0 0 1,2-6-13,-7 9 18,-1 0 0,-1-1 0,0 0-1,0 0 1,-1 0 0,-1 0 0,0-1 0,0 0 0,-1 0 0,-1 0 0,0 1 0,0-9-18,-1 21 1,-1-1-1,1 1 1,0-1 0,-1 0 0,1 1 0,0-1 0,-1 1 0,1-1 0,0 0 0,-1 0-1,1 1 1,-1-1 0,1 0 0,-1 0 0,1 1 0,0-1 0,-1 0 0,1 0 0,-1 0-1,1 0 1,-1 0 0,1 0 0,-1 0 0,1 0 0,-1 0 0,1 0 0,-1 0 0,1 0-1,-1 0 1,1 0 0,-1 0 0,1-1 0,-1 1 0,1 0 0,0 0 0,-1 0 0,1-1-1,-1 1 1,1 0 0,0-1 0,-1 1 0,1 0 0,0-1 0,-1 1 0,1 0 0,0-1-1,-1 1 1,1-1 0,0 1 0,0 0 0,0-1 0,-1 1 0,1-1 0,0 1 0,0-1-1,0 1 1,0-1-1,-29 106-122,21-76 90,5-23 32,1 1 0,-1-1 0,2 1 0,-1-1 0,1 1 0,0 0-1,0 0 1,1-1 0,-1 1 0,2 0 0,-1 0 0,1 0 0,0-1 0,0 1-1,1 0 1,0-1 0,1 4 0,-1-8 0,0 1-1,0 0 1,0-1-1,1 1 1,-1-1-1,0 0 1,1 0-1,-1 0 1,1 0-1,0 0 1,0-1-1,0 1 1,0-1-1,0 0 1,0 1-1,0-1 1,0-1-1,1 1 1,-1 0-1,0-1 1,0 0-1,1 0 1,-1 0-1,0 0 1,1 0-1,-1-1 1,0 1-1,1-1 1,90-28 53,-86 25-32,0 0 0,0 0 0,0-1 0,-1 0-1,0 0 1,0-1 0,0 0 0,-1-1 0,0 1 0,0-1 0,-1 0 0,3-5-21,-6 10 11,0 0 0,0-1 0,-1 0 0,1 1 0,-1-1 0,0 0 0,1 1 0,-1-1 0,-1 0 0,1 0 0,0 0 0,-1 0 0,1 0 0,-1 0 0,0 0 0,0 0 0,0 0 0,0 0 0,-1 0 0,1 0 0,-1 0 0,0 0 0,0 0 0,0 0 0,0 0 0,0 1 0,-1-1-11,1 3-2,0 0-1,0 1 1,0-1 0,0 1-1,0-1 1,0 1 0,0-1-1,0 1 1,1-1 0,-1 1-1,0 0 1,0-1 0,0 1 0,1 0-1,-1 0 1,0 0 0,1 0-1,-1 0 1,1-1 0,-1 1-1,1 0 1,-1 0 0,1 0-1,0 0 1,-1 1 0,1-1-1,0 0 1,0 0 0,0 0-1,0 0 1,0 0 0,0 0 2,-1 2-5,-1 2 4,-1 0 0,1 1 0,0-1 1,1 1-1,-1 0 0,1-1 0,1 1 0,-1 0 0,1 0 0,0-1 0,0 1 0,0 0 0,1 0 0,0 0 0,0-1 0,0 1 0,1-1 0,0 1 0,0-1 0,1 1 0,-1-1 0,2 2 1,0-5-3,0-1 0,0 1 1,0-1-1,1 0 0,-1 0 0,0-1 0,0 1 1,1-1-1,-1 0 0,0 0 0,0 0 0,1-1 1,-1 1-1,0-1 0,0 0 0,0 0 0,2-1 3,-6 2 0,13-5 17,1 0 0,-2-1 0,1 0 0,0-1 0,-1-1 0,-1 0 0,1 0 0,-1-1 0,-1-1 1,0 0-1,0 0 0,-1-1 0,0 0 0,3-6-17,-9 13 9,-1 0 0,0 0 1,1 0-1,-2 0 0,1 0 1,0 0-1,-1 0 0,0-1 1,0 1-1,0-1 1,0 1-1,-1-1 0,0 1 1,0-1-1,0 1 0,-1-5-9,1 1 13,0 5-10,1-1 1,-1 1-1,1-1 0,-1 0 0,0 1 0,0-1 0,-1 1 0,1-1 0,-1 1 0,1-1 0,-1 1 0,0 0 0,-1-1 0,1 1 0,-1 0 0,1 0 0,-1 0 0,0 0 0,0 0 1,0 0-1,0 0 0,-1 1 0,1-1 0,-1 1 0,0-1 0,1 1 0,-1 0 0,0 0 0,0 1 0,-1-1 0,-1-1-3,2 4-3,0-1 1,0 1-1,0-1 0,1 1 0,-1 0 1,0 0-1,1 0 0,-1 0 0,1 1 1,-1-1-1,1 1 0,0 0 1,-1-1-1,1 1 0,0 0 0,0 0 1,0 0-1,1 1 0,-1-1 0,0 0 1,1 1-1,0-1 0,-1 1 0,1-1 1,0 1 2,-28 78-58,23-58 48,-4 27-27,10-49 36,0 1-1,0-1 1,0 0 0,0 0-1,1 0 1,-1 0 0,0 0-1,1 0 1,-1 0 0,1 0 0,-1 0-1,1 0 1,-1 0 0,1 0-1,0 0 1,-1 0 0,1 0-1,0 0 1,0 0 0,0-1 0,0 1-1,-1 0 1,1-1 0,0 1-1,0-1 1,0 1 0,1-1-1,-1 1 1,0-1 0,0 0 0,0 1-1,0-1 1,0 0 0,0 0-1,0 0 1,1 0 0,-1 0-1,0 0 2,9-2-4,0 0-1,-1 0 1,1-1-1,-1 0 1,1-1-1,-1 0 1,0 0-1,-1-1 1,1 0-1,-1-1 1,6-5 4,16-8 27,-19 11-12,-1 0-1,0-1 1,-1 0 0,0-1 0,0 0 0,-1 0 0,0-1 0,-1 0-1,0-1 1,-1 1 0,0-1 0,-1 0 0,0-1 0,1-8-15,6-20 8,-6 20-47,0 46-34,11 183-142,-17-205 215,0-1 0,1 1 0,0-1 0,-1 1 1,1-1-1,0 1 0,0-1 0,0 0 0,0 0 0,1 1 0,-1-1 0,1 0 0,-1 0 1,1 0-1,0-1 0,0 1 0,0 0 0,0-1 0,0 1 0,0-1 0,0 1 0,0-1 0,1 0 1,-1 0-1,0 0 0,1 0 0,-1-1 0,1 1 0,-1 0 0,1-1 0,-1 0 0,1 0 0,0 0 0,77-20 17,-63 13-4,-11 6-5,-1-1-1,0 0 0,0 0 0,0 0 0,0-1 0,0 0 0,-1 0 1,1 0-1,-1 0 0,0-1 0,4-3-7,57-104 109,-18 10-61,-47 101-48,0-1-1,0 1 1,0 0-1,0-1 1,0 1-1,0 0 0,1-1 1,-1 1-1,0 0 1,0-1-1,0 1 1,1 0-1,-1-1 0,0 1 1,0 0-1,1 0 1,-1-1-1,0 1 0,1 0 1,-1 0-1,0 0 1,1-1-1,-1 1 1,0 0-1,1 0 0,-1 0 1,0 0-1,1 0 1,-1 0-1,1 0 1,-1 0-1,0 0 0,1 0 1,-1 0-1,0 0 1,1 0-1,-1 0 0,1 0 1,-1 0-1,0 0 1,1 0-1,-1 0 1,0 1-1,1-1 0,-1 0 1,0 0-1,1 0 1,-1 1-1,0-1 1,0 0-1,1 0 0,-1 1 1,0-1-1,0 0 1,1 1-1,-1-1 1,0 0-1,0 1 0,0-1 1,1 1 0,4 14-21,0 0 0,-1 1 1,-1 0-1,0 0 0,-1 0 0,-1 12 21,2-3-11,4 26 4,-7-50 8,0 0 0,0-1-1,0 1 1,1 0 0,-1 0 0,0 0 0,0-1-1,1 1 1,-1 0 0,0 0 0,1-1 0,-1 1-1,1 0 1,-1-1 0,1 1 0,-1-1 0,1 1-1,0 0 1,-1-1 0,1 1 0,0-1 0,-1 1-1,1-1 1,0 0 0,-1 1 0,1-1-1,0 0 1,0 0 0,0 1 0,-1-1 0,1 0-1,0 0 1,0 0 0,0 0 0,-1 0 0,1 0-1,0 0 1,0 0 0,0 0 0,0-1-1,3 1 3,3-2 0,0 1 0,0-2 0,0 1 0,0-1 0,-1 0 1,1-1-1,-1 1 0,0-1 0,0-1 0,0 1 0,0-1 0,-1 0 0,0 0 1,0-1-1,0 1 0,-1-1 0,0 0 0,0 0 0,0-1 0,-1 1 0,0-1 1,0 0-1,-1 0 0,1-2-3,4-4 10,95-229 175,-79 200-179,-23 43-8,0-1 1,0 0-1,0 1 1,1-1-1,-1 1 1,0-1-1,0 1 0,0-1 1,0 0-1,1 1 1,-1-1-1,0 0 1,1 1-1,-1-1 1,0 0-1,1 1 0,-1-1 1,0 0-1,1 0 1,-1 1-1,0-1 1,1 0-1,-1 0 1,1 0-1,-1 1 1,0-1-1,1 0 0,-1 0 1,1 0-1,-1 0 1,1 0-1,-1 0 1,0 0-1,1 0 1,-1 0-1,1 0 1,-1 0-1,1 0 0,-1 0 1,1-1-1,-1 1 1,0 0-1,1 0 1,-1 0-1,1 0 1,-1-1-1,0 1 0,1 0 1,-1-1-1,0 1 1,1 0-1,-1 0 1,0-1-1,0 1 1,1-1-1,-1 1 1,0 0-1,0-1 0,0 1 1,1-1-1,-1 1 1,0 0-1,0-1 1,0 1-1,0-1 2,0 39-113,-19 76-344,19-109 206,-1 0-1,0-1 1,-1 1-1,1-1 1,-1 1 0,0-1-1,0 1 1,0-1 0,-1 0-1,1 0 1,-1 0-1,-3 3 252,-8-3-3968,2-10-583</inkml:trace>
  <inkml:trace contextRef="#ctx0" brushRef="#br0" timeOffset="194175.098">27979 3941 5473,'-21'-24'4161,"10"14"-568,4 8-553,8 7-2159,7 1-241,7 6-448,12-2-160,5-5 40,12 4-704,-3-1-264,1 1-2697,-11 0 80</inkml:trace>
  <inkml:trace contextRef="#ctx0" brushRef="#br0" timeOffset="194400.016">28258 4022 6657,'1'26'7138,"-2"-23"-6959,0-1 0,1 1 0,-1 0 0,1 0 0,0-1 0,0 1 0,0 0 0,0 0 0,0-1 0,0 1 0,1 0 0,-1 0 0,1-1 0,0 1-1,0-1 1,0 1 0,0 0 0,0-1 0,1 0 0,-1 1 0,1-1 0,0 0 0,-1 0 0,1 0 0,0 0 0,0 0 0,0 0 0,1 0-1,-1-1 1,0 1 0,1-1 0,-1 0 0,1 1-179,55-17 312,57-46-95,-29 11-46,-85 49-169,0 0-1,0 0 0,0 0 0,1 0 0,-1 0 1,0 1-1,0-1 0,1 0 0,-1 1 0,0-1 0,1 1 1,-1 0-1,1-1 0,-1 1 0,1 0 0,-1 0 1,1 0-1,-1 0 0,0 0 0,1 0 0,-1 1 1,1-1-1,-1 0 0,1 1 0,-1-1 0,0 1 0,1-1 1,-1 1-1,0 0 0,1-1 0,-1 1 0,0 0 1,0 0-1,0 0 0,0 0 0,0 0 0,0 0 1,0 0-1,0 1 0,0-1 0,-1 0 0,1 0 1,0 1-1,-1-1 0,1 0 0,0 2-1,-1-1 15,1 1 0,0-1 0,0 0 0,0 0 0,1 1 1,-1-1-1,0 0 0,1 0 0,-1 0 0,1-1 0,0 1 0,0 0 0,0-1 0,0 1 0,0-1 0,0 1 0,0-1 1,0 0-1,0 0 0,1 0 0,-1 0 0,0 0 0,1-1 0,-1 1 0,1-1 0,-1 1 0,0-1 0,1 0 0,0 0-15,45-2-3746,-23 19 819</inkml:trace>
  <inkml:trace contextRef="#ctx0" brushRef="#br0" timeOffset="194843.413">29074 3947 9570,'-4'-6'3345,"1"-1"640,4 5-2625,12-7-256,8-6-368,18 0-192,13 6-264,18-23-47,9 0-113,9 2-40,-13 1-32,0-6 32,-21 23-48,-13 7-849,-18 5-463,-20 9-3025,-15 10-32</inkml:trace>
  <inkml:trace contextRef="#ctx0" brushRef="#br0" timeOffset="195026.117">29307 3954 7314,'-102'56'3056,"61"-35"313,17-12-1689,15-1-639,15-13-297,30-4 80,11-2-152,23-8-64,6-3-64,16 3-48,-13 0-232,5 0-8,-18 7-336,6-7 2505,-9 10-6578,3-12 2769</inkml:trace>
  <inkml:trace contextRef="#ctx0" brushRef="#br0" timeOffset="195370.915">30375 3441 9602,'0'-1'126,"1"-2"181,-1 1-1,1 0 1,-1 0-1,0 0 1,1 0 0,-1-1-1,0 1 1,0 0-1,0 0 1,-1 0 0,1-1-1,0 1 1,-1 0-1,1 0 1,-1 0 0,0 0-1,0 0 1,0 0-1,0 0 1,0 0 0,0 0-1,-1 0 1,1 1-1,0-1 1,-1 0 0,1 1-1,-1 0 1,0-1-1,0 1 1,1 0 0,-1-1-1,0 1 1,0 0-1,-1 0-306,-2 1 116,-1 0 0,1 1 0,0-1 0,-1 1 0,1 0 0,0 1 0,0-1 0,0 1 0,0 0 0,0 0 0,0 0 0,0 1 0,1 0 0,-5 3-116,4-3 55,-23 14-23,1 2 0,0 1 0,1 1 0,2 2 0,0 0 0,1 1-1,2 2 1,0 0 0,2 1 0,-4 9-32,13-20 5,1 0 0,1 1 0,1 0 0,0 1 0,1 0 0,-3 15-5,8-26-2,-1-1 0,1 1 0,1 0 0,-1-1 1,1 1-1,0-1 0,1 1 0,0 0 0,0-1 0,0 1 0,1-1 0,0 1 0,0-1 0,0 0 0,1 0 0,0 0 0,0 0 0,1-1 0,3 6 2,-1-6-7,0 0 0,0 0-1,1 0 1,-1-1-1,1 0 1,0 0-1,0 0 1,0-1 0,1-1-1,-1 1 1,1-1-1,0 0 1,-1-1-1,4 1 8,10 0 4,1 0-1,-1-1 0,1-1 0,-1-2 1,1 0-1,-1-1 0,0-1 1,0-1-1,0-1 0,-1 0 0,9-5-3,-1-1 116,-1-1 0,0-1 0,-1-1 0,0-1 0,-1-2 0,-1-1 0,-1 0 0,0-2 0,-2 0 0,0-2 0,-2 0 0,0-1 0,-2-1-1,-1-1 1,1-3-116,-15 26 23,1 0-1,-1 0 0,0 0 0,-1 0 1,1-1-1,0 1 0,-1-1 0,0 1 1,0-1-1,0 1 0,0-1 0,0 0 1,-1 0-1,0 1 0,0-1 0,0 0 0,0 0 1,0 1-1,-1-1 0,1 0 0,-1 1 1,0-1-1,-1 1 0,1-1 0,0 1 1,-1-1-1,0 1 0,0 0 0,0 0 1,0-1-1,0 2 0,-1-1 0,1 0 1,-1 0-1,0 1 0,0-1 0,-3-1-22,-13-3-46,-1 1 1,0 1-1,0 1 0,0 1 0,-1 0 0,1 2 1,-1 0-1,-18 2 46,21-1-130,-12 1-1278,-1 1-1,1 1 0,0 1 1,-21 7 1408,-16 8-4216</inkml:trace>
  <inkml:trace contextRef="#ctx0" brushRef="#br0" timeOffset="196036.774">25938 5736 10242,'200'-10'4996,"17"-19"-5141,28-15 145,-32 2 1,655-168 88,-535 111-43,745-270 123,-676 236 175,168-115 344,-367 154-333,147-64 320,-48 12-43,-83 30-200,-167 96-318,0 2-1,1 2 1,1 3 0,40-5-114,44-10 248,-127 26-356,-31 8-487,-30 0-669</inkml:trace>
  <inkml:trace contextRef="#ctx0" brushRef="#br0" timeOffset="-106831.338">25580 6900 10194,'-19'-2'2993,"0"4"736,13-5-2913,15-6-280,11-6-320,21-8 0,11-3-208,20-1 48,19 4-40,-3 5-56,-6 3 88,-6 6-72,-12 0 88,-23 2-160,-3-12-720,-12 4 1248,-8-26-4177,-14-3 1025</inkml:trace>
  <inkml:trace contextRef="#ctx0" brushRef="#br0" timeOffset="-106558.728">26084 6437 9354,'1'-5'5700,"16"-7"-4577,2 0-1109,2 0 1,-1 1-1,2 1 1,-1 2-1,1 0 1,0 1 0,1 1-1,0 1 1,0 1-1,6 0-14,-23 4-3,1 1 0,-1-1 0,-1 1 0,1 1 0,0-1 0,0 1 0,0 0 0,-1 0 0,1 1 0,-1 0 0,0-1 0,1 2 0,-1-1 0,-1 1 0,1 0-1,-1 0 1,1 0 0,-1 0 0,0 1 0,-1 0 0,1 0 0,-1 0 0,0 0 0,0 0 0,0 1 0,-1-1 0,0 1 0,0 0 0,0 0 0,-1 0 0,0-1 0,0 6 3,5 22 150,-2 1 1,-1 0-1,-2 0 1,-2 0-1,-1 0 1,-1 0-1,-2 0 1,-1 0-1,-2-1 1,-1 0-1,-2-1 1,-1 2-151,-17 53 96,29-86-103,-2 10-905,5-16-1195,0-1 937,13-20-2055</inkml:trace>
  <inkml:trace contextRef="#ctx0" brushRef="#br0" timeOffset="-106025.157">26846 5768 8146,'-3'-13'5550,"3"35"-3603,39 268-1647,-24-204-236,3 0-1,4-1 0,16 35-63,-35-111 6,1 0 1,-1 0-1,1 0 0,1 0 1,0-1-1,0 0 1,1 0-1,0 0 0,0 0 1,5 3-7,-9-10 11,0 0-1,0 0 1,0 0 0,0 0 0,0-1-1,0 1 1,0-1 0,0 1 0,0-1 0,0 0-1,0 0 1,0 0 0,0 0 0,0 0-1,0-1 1,0 1 0,1 0 0,-1-1 0,0 0-1,0 1 1,-1-1 0,1 0 0,0 0 0,0 0-1,0 0 1,-1-1 0,1 1 0,0 0-1,-1-1 1,1 1 0,-1-1 0,0 1 0,1-1-1,-1 0 1,0 0 0,1-1-11,37-54 436,-30 38-309,-1 0 1,0-1-1,-2 0 1,0-1-1,-1 0 1,-1 1-1,0-11-127,57-382 1427,-52 337-1594,-9 80-569,0 7 13,-10 23-4870,-1-16 754</inkml:trace>
  <inkml:trace contextRef="#ctx0" brushRef="#br0" timeOffset="-105475.848">27204 6299 8794,'-10'44'6096,"10"-42"-6053,0 1 1,0-1-1,1 1 0,-1-1 1,1 1-1,0-1 1,0 1-1,0-1 0,0 0 1,0 1-1,0-1 1,0 0-1,1 0 0,-1 0 1,1 0-1,0 0 1,-1 0-1,1-1 0,0 1 1,0 0-1,0-1 0,0 1 1,0-1-1,1 0 1,-1 0-1,2 1-43,4-1 4,0 0-1,1-1 1,-1 0 0,0 0 0,0-1-1,1 0 1,-1-1 0,0 0-1,0 0 1,0 0 0,-1-1-1,1 0 1,0-1 0,-1 0 0,0 0-1,0 0 1,0-1 0,-1 0-1,1 0 1,-1-1 0,0 0-1,2-3-3,4-5-16,-1 0-1,0-1 0,-2 0 1,1 0-1,-2-1 0,0 0 1,-1-1-1,1-4 17,28-101 44,-35 110 74,-6 29-8,0-1-83,1-1 0,1 1 0,1 0 0,0 1 0,1-1 0,1 0 0,0 0 0,1 1 0,1-1 0,0 0 1,3 8-28,-4-23 2,0 0 1,-1 1 0,1-1-1,0 0 1,0 0 0,0 0-1,0 1 1,0-1 0,0 0-1,0 0 1,0 0 0,0 0-1,0-1 1,0 1 0,1 0-1,-1 0 1,0-1 0,1 1-1,-1-1 1,1 1 0,-1-1-1,0 0 1,1 1 0,-1-1-1,1 0 1,-1 0 0,1 0-1,-1 0 1,1 0 0,-1 0-1,1-1 1,-1 1 0,0 0-1,1-1 1,-1 1 0,0-1-1,1 0 1,-1 1 0,0-1-1,1 0 1,0-1-3,51-37 189,42-67 466,-92 103-646,-1 1 0,1 0 0,0 0 0,-1 0 0,1 0 0,0 0 0,0 1 0,0-1 0,0 1 0,1 0 0,-1 0 0,0 0 0,0 0 0,1 1 0,-1-1 0,1 1 0,-1 0 0,0 0 0,1 0 0,-1 0 0,0 1 0,1-1 0,-1 1 0,0 0 0,1 0 0,-1 0 0,0 1 0,0-1 0,0 1 0,0-1 0,0 1 0,0 0 0,-1 0 0,1 0 0,-1 1-1,1-1 1,-1 1 0,2 1-9,13 21 30,-15-22-29,-1 0 1,0 0-1,1 0 0,-1-1 1,1 1-1,0 0 0,0 0 1,0-1-1,0 1 1,1-1-1,-1 0 0,1 0 1,-1 0-1,1 0 0,0 0 1,0 0-1,0-1 1,0 1-1,0-1 0,0 0 1,0 0-1,0 0 0,0 0 1,1-1-1,-1 1 1,0-1-1,0 0 0,1 0 1,-1 0-1,0 0 0,1-1-1,9-6 22,-1-1 0,0-1-1,-1 0 1,0 0 0,-1-1-1,1-1 1,-2 1-1,0-2 1,0 1 0,-1-1-1,0-1 1,-1 1 0,-1-1-1,1-2-21,31-77-1500,-38 92 1425,0 0 0,1 0-1,-1 1 1,0-1 0,0 0 0,1 0 0,-1 0 0,0 0 0,0 0-1,1 0 1,-1 0 0,0 0 0,1 1 0,-1-1 0,0 0 0,0 0-1,1 0 1,-1 0 0,0-1 0,1 1 0,-1 0 0,0 0 0,0 0-1,1 0 1,-1 0 0,0 0 0,1 0 0,-1 0 0,0-1 0,0 1-1,0 0 1,1 0 0,-1 0 0,0-1 0,0 1 0,0 0 0,1 0-1,-1 0 1,0-1 0,0 1 0,0 0 0,0-1 0,1 1 0,-1 0 0,0 0-1,0-1 1,0 1 0,0 0 75,2 30-3867,-2-26 2871,1 3-1438</inkml:trace>
  <inkml:trace contextRef="#ctx0" brushRef="#br0" timeOffset="-105116.769">28190 5905 6641,'-14'148'6338,"10"-81"-5547,3-1 0,3 0-1,3 0 1,4 14-791,-5-59 132,0 0 0,1-1 0,2 0-1,0 0 1,0 0 0,4 3-132,-11-24 8,0 1 0,0-1 0,0 1 0,0 0 0,0-1 0,0 1 0,1-1 1,-1 1-1,0 0 0,0-1 0,0 1 0,1 0 0,-1-1 0,0 1 0,0 0 0,1-1 0,-1 1 0,0 0 0,1-1 1,-1 1-1,0 0 0,1 0 0,-1 0 0,0-1 0,1 1 0,-1 0 0,1 0 0,-1 0 0,0 0 0,1 0 0,-1-1 0,1 1 1,-1 0-1,0 0 0,1 0 0,-1 0 0,1 0 0,-1 0 0,1 1 0,-1-1 0,0 0 0,1 0 0,-1 0 0,1 0 0,-1 0 1,0 1-1,1-1 0,-1 0 0,0 0 0,1 1 0,-1-1 0,0 0-8,-24-285 1128,22 254-1143,1 0-1,2 0 0,2 0 1,0 1-1,2-1 1,2 1-1,0 0 0,2 1 1,2 0-1,0-1 16,-7 22-17,0 1 0,0 0 0,1 0 0,0 0 0,0 0 0,0 1-1,1-1 1,0 2 0,3-4 17,-7 8-12,0-1 0,0 0-1,1 1 1,-1-1 0,0 1-1,1 0 1,-1 0 0,1 0-1,-1 0 1,1 0 0,0 1 0,-1-1-1,1 1 1,0 0 0,-1-1-1,1 1 1,0 0 0,-1 1-1,1-1 1,0 0 0,-1 1 0,1 0-1,0-1 1,-1 1 0,1 0-1,-1 0 1,0 1 0,1-1-1,1 2 13,2 3-15,1 0-1,-2 1 1,1 1-1,-1-1 1,0 1-1,0-1 1,-1 1-1,0 1 1,-1-1-1,1 0 1,-2 1-1,1 0 1,-1 0-1,0-1 1,-1 1-1,0 4 16,1-6 103,-1 0 0,1 0 0,-1 1 0,-1-1 0,1 1 0,-1-1 0,0 1-1,-1-1 1,0 0 0,0 1 0,-1-1 0,0 0 0,0 0 0,-1 0 0,1 0-1,-2 0 1,1 0 0,-1-1 0,0 0 0,0 1 0,0-1 0,-1-1 0,0 1 0,-1-1-1,1 0 1,-1 0 0,0-1 0,0 1 0,0-1 0,0 0 0,-1-1 0,0 0-1,0 0 1,0 0 0,-2 0-103,5-3-35,1 0 0,-1 0 0,0 0 0,1 0-1,-1 0 1,0 0 0,0-1 0,1 0 0,-1 0 0,1 0-1,-1 0 1,1-1 0,-1 1 0,1-1 0,0 0 0,0 0-1,0 0 1,0 0 0,0-1 0,0 1 0,1-1 0,-1 0-1,-1-1 36,-19-54-4471,20 6 475</inkml:trace>
  <inkml:trace contextRef="#ctx0" brushRef="#br0" timeOffset="-103269.759">28812 5824 5969,'-2'-17'924,"1"-2"231,-1 1 0,-1 0-1,-1 0 1,0 0 0,-1 0 0,-3-4-1155,8 21 55,0 0 1,0-1 0,-1 1 0,1 0-1,0 0 1,-1 0 0,1-1-1,-1 1 1,1 0 0,-1 0 0,1 0-1,-1 0 1,0 0 0,0 0-1,0 0 1,1 0 0,-1 0 0,0 1-1,0-1 1,0 0 0,0 0 0,0 1-1,0-1 1,0 1 0,-1-1-1,1 1 1,0-1 0,0 1 0,0 0-1,-1-1 1,1 1 0,0 0 0,0 0-1,0 0 1,-1 0 0,1 0-1,0 0 1,0 0 0,-1 0 0,1 1-1,0-1 1,0 1 0,0-1-1,-1 0 1,1 1 0,0 0 0,0-1-1,0 1 1,0 0 0,0-1 0,0 2-56,-7 7 54,1 1 1,1 0-1,-1 0 0,2 1 1,-1-1-1,1 2 1,1-1-1,0 0 1,1 1-1,0-1 1,1 1-1,0 0 1,1 1-55,-3 8-4,1 0 0,1 1 0,1-1 0,1 0 0,1 1 0,0-1 0,2 0 0,3 9 4,-7-28 2,1-1 0,0 0-1,0 0 1,0 0 0,0 1 0,0-1 0,1 0 0,-1 0 0,0 0 0,0 1 0,1-1 0,-1 0 0,1 0-1,-1 0 1,1 0 0,0 0 0,-1 0 0,1 0 0,0 0 0,0 0 0,-1 0 0,1 0 0,0 0 0,0-1 0,0 1-1,0 0 1,0-1 0,0 1 0,0 0 0,0-1 0,1 0 0,-1 1 0,0-1 0,0 1 0,0-1 0,0 0-1,1 0 1,-1 0 0,0 0 0,0 0 0,0 0 0,1 0 0,-1 0 0,0 0 0,0-1 0,0 1 0,1 0-1,-1-1 1,0 1 0,0-1 0,0 0 0,0 1 0,1-1-2,12-14 63,-1 0 0,-1-1 0,0 0-1,-1-1 1,0-1 0,-2 1 0,0-2 0,-1 1-1,-1-1 1,3-12-63,-2 8 75,-1 0 0,-1 0-1,-2-1 1,0 0 0,0-16-75,-4 28 54,-2 18-29,-1 23-40,1-3 15,2 1 0,1 0 0,0 0 0,2-1 1,1 1-1,2-1 0,2 6 0,-8-30 2,0 0-1,0 1 1,1-1-1,-1 0 1,1 0 0,-1 0-1,1 1 1,0-1-1,0 0 1,0 0 0,0 0-1,0 0 1,1-1 0,-1 1-1,1 0 1,-1 0-1,1-1 1,-1 1 0,1-1-1,0 0 1,0 1-1,0-1 1,0 0 0,0 0-1,0 0 1,0 0-1,0 0 1,0-1 0,0 1-1,0 0 1,1-1 0,-1 0-1,0 0 1,0 1-1,1-1 1,-1-1 0,0 1-1,0 0 1,0 0-1,1-1 1,-1 1 0,0-1-1,0 0 1,0 0-1,0 0 1,0 0 0,0 0-1,1-1-1,5-5 21,0-1-1,0 0 0,-1-1 1,-1 1-1,1-1 0,-1-1 1,-1 1-1,0-1 0,3-8-20,-5 12 13,12-25 62,-1 0-1,-2-1 1,-1-1 0,-2 0-1,-1 0 1,-1-1-1,-2 0 1,-2 0-1,-1 0 1,-1-1 0,-2 1-1,-5-30-74,-12 0 39,17 64-42,1-1 0,-1 1 0,1 0-1,-1 0 1,1 0 0,-1 0 0,0 0 0,1 0 0,-1 0 0,1 0 0,-1 0 0,1 0 0,-1 0 0,1 0-1,-1 0 1,0 0 0,1 1 0,-1-1 0,1 0 0,-1 0 0,1 1 0,-1-1 0,1 0 0,0 0-1,-1 1 1,1-1 0,-1 1 0,1-1 0,0 0 0,-1 1 0,1-1 0,0 1 0,-1-1 0,1 1 0,0-1-1,0 1 1,-1-1 0,1 1 0,0-1 0,0 1 0,0 0 0,0-1 0,0 1 0,0-1 0,0 1-1,0-1 1,0 1 0,0-1 0,0 1 0,0 0 0,0-1 0,0 1 0,1-1 0,-1 1 0,0-1 0,1 1 3,-7 174-183,6-105 194,4 0 1,2 0-1,6 18-11,-10-78 1,1 0 0,0 0 0,0 0 0,1 0 0,0 0 0,0-1 0,1 0 0,1 0 0,0 0 0,5 6-1,-11-14 5,1 0-1,0 0 1,-1 0 0,1 0-1,0 0 1,0-1 0,0 1 0,-1 0-1,1 0 1,0-1 0,0 1-1,0 0 1,0-1 0,0 1-1,1-1 1,-1 1 0,0-1 0,0 0-1,0 1 1,0-1 0,0 0-1,1 0 1,-1 0 0,0 0 0,0 0-1,0 0 1,0 0 0,1 0-1,-1 0 1,0-1 0,0 1 0,0 0-1,0-1 1,0 1 0,0-1-1,0 1 1,0-1 0,0 0 0,0 1-1,0-1 1,0 0 0,0 0-1,0 0 1,0 0 0,-1 1 0,1-1-1,0 0 1,-1 0 0,1 0-1,-1-1 1,1 1 0,-1 0-1,1 0 1,-1 0 0,0 0 0,0 0-1,1 0 1,-1-1 0,0 1-1,0 0 1,0 0 0,0 0-5,1-18 115,-1 1 0,0-1 0,-1 0 0,-1 1 0,-1 0 0,0-1 0,-2 1 0,0 0 0,-6-14-115,-15-15 41,26 47-43,-1 0-1,0-1 1,0 1-1,0 0 1,1 0 0,-1 0-1,0 0 1,0 0-1,0 0 1,1 0-1,-1 0 1,0 0 0,0 0-1,1 1 1,-1-1-1,0 0 1,0 0-1,1 1 1,-1-1 0,0 1-1,1-1 1,-1 0-1,0 1 1,1-1-1,-1 1 1,1 0 0,-1-1-1,1 1 1,-1-1-1,1 1 1,-1 0-1,1-1 1,-1 1 0,1 0-1,0-1 1,-1 1-1,1 0 1,0 0-1,0 0 1,0-1-1,0 1 1,0 0 0,0 0-1,0-1 1,0 1-1,0 0 1,0 0-1,0 0 1,0-1 0,0 1-1,0 0 1,1 0-1,-1-1 1,0 1-1,1 0 1,-1 0 2,14 64-55,-13-63 53,0 0 1,-1-1-1,1 1 0,0 0 1,0 0-1,1-1 0,-1 1 1,0 0-1,0-1 1,1 1-1,-1-1 0,1 0 1,-1 1-1,1-1 0,0 0 1,0 0-1,-1 0 1,1 0-1,0 0 0,0-1 1,0 1-1,0 0 0,0-1 1,0 0-1,0 1 1,0-1-1,0 0 0,0 0 1,0 0-1,2 0 2,3-3 3,1 0 0,0 0 0,0-1 0,-1 0 0,0 0 1,0-1-1,0 1 0,0-2 0,-1 1 0,0-1 0,0 0 0,0 0 0,-1-1 0,0 1 0,0-1 0,-1-1-3,42-80 67,-50 105-79,1 0-1,1 0 1,1 0-1,0 0 1,1 0 0,1 0-1,1 0 1,0 0-1,1 0 1,2 6 12,-5-22-3,0 0 0,1 0-1,-1 0 1,0 0 0,0 0 0,1 0-1,-1 0 1,1 0 0,-1 0 0,1 0-1,-1 0 1,1 0 0,-1 0 0,1-1-1,0 1 1,0 0 0,-1 0 0,1-1-1,0 1 1,0 0 0,0-1 0,0 1-1,0-1 1,0 1 0,0-1 0,0 1-1,0-1 1,0 0 0,0 1 0,0-1-1,0 0 1,0 0 0,0 0 0,0 0-1,0 0 1,0 0 0,0 0 0,0 0-1,0 0 1,0-1 0,0 1 0,0 0-1,0-1 1,0 1 0,0-1 0,0 1-1,0-1 1,0 1 0,0-1 0,0 0 0,0 0 3,35-45-1874,-18 5-1623,-2-1-280</inkml:trace>
  <inkml:trace contextRef="#ctx0" brushRef="#br0" timeOffset="-102931.989">29445 5160 9098,'-32'50'8019,"24"45"-7776,8-81 179,-1 5-346,1 1-1,1-1 1,0 1-1,2-1 1,0 0-1,1 0 1,1 0-1,1 0 1,1-1-1,0 0 1,1 0-1,4 3-75,-11-18 5,1 0 0,-1-1 0,1 1 1,0 0-1,0-1 0,0 1 0,0-1 0,1 0 0,-1 0 0,1 0 0,-1 0 1,1 0-1,0 0 0,0-1 0,0 1 0,0-1 0,0 0 0,0 0 0,0 0 1,0 0-1,0-1 0,0 1 0,1-1 0,-1 0 0,0 1 0,0-2 0,1 1 1,-1 0-1,0-1 0,0 1 0,0-1 0,0 0 0,0 0 0,0 0 1,0 0-1,0-1 0,0 1 0,0-1 0,0-1-5,83-76 195,-85 79-202,-1-1 1,0 1 0,1-1-1,-1 1 1,0-1 0,1 1-1,-1-1 1,0 1-1,1 0 1,-1-1 0,1 1-1,-1 0 1,1 0 0,-1-1-1,1 1 1,-1 0-1,1 0 1,-1-1 0,1 1-1,0 0 1,-1 0 0,1 0-1,-1 0 1,1 0-1,-1 0 1,1 0 0,-1 0-1,1 0 1,0 0 0,-1 0-1,1 1 1,-1-1 0,1 0-1,-1 0 1,1 0-1,-1 1 1,1-1 0,-1 0-1,1 1 1,-1-1 0,0 0-1,1 1 1,-1-1-1,1 1 1,-1-1 0,0 0-1,1 1 1,-1-1 0,0 1-1,1-1 1,-1 1-1,0-1 1,0 1 0,0-1-1,0 1 1,1 0 0,-1-1 6,4 38-264,-5-22 328,0 1 0,-2-1 0,0 1 0,0-1 1,-2 0-1,0 0 0,0 0 0,-2-1 0,0 0 0,-1 0 0,-1 1-64,8-14 29,1 0 0,-1 0 0,0 0 0,0 0 0,1-1-1,-1 1 1,0 0 0,0-1 0,-1 1 0,1-1 0,0 1-1,0-1 1,-1 0 0,1 1 0,-1-1 0,1 0 0,-1 0-1,0 0 1,1 0 0,-1 0 0,0-1 0,0 1 0,1 0-1,-1-1 1,0 1 0,0-1 0,0 0 0,0 1 0,0-1-1,0 0 1,0 0 0,0 0 0,1-1 0,-1 1 0,0 0-1,0-1 1,0 1 0,0-1 0,0 0 0,1 0 0,-1 1-1,0-1-28,-39-52 960,29 26-3271,0-8 542</inkml:trace>
  <inkml:trace contextRef="#ctx0" brushRef="#br0" timeOffset="-102480.054">29827 5497 8154,'15'-10'6980,"5"-20"-4053,-6 8-2449,15-9-291,-21 24-179,-1-1 1,0 1-1,0-1 1,0 0-1,-1-1 0,-1 1 1,1-1-1,-1-1 1,-1 1-1,0 0 1,3-10-9,-12 8-51,-8 27-12,10-12 58,-7 10 11,-1 1-1,2 1 1,0-1-1,1 1 1,1 1-1,0 0 1,1 0 0,1 0-1,1 1 1,0-1-1,1 2-5,3-18 4,0 0 0,-1 0 1,1 0-1,0 0 0,0 0 0,0 0 0,0 0 0,0 0 0,0 0 0,0 0 0,1 0 0,-1 0 0,0 0 0,0 0 0,1 0 1,-1 0-1,1 0 0,-1 0 0,1 0 0,-1 0 0,1-1 0,-1 1 0,1 0 0,0 0 0,0-1 0,-1 1 0,1 0 0,0-1 1,0 1-1,0-1 0,0 1 0,-1-1 0,1 1 0,0-1 0,0 0 0,0 1 0,0-1 0,0 0 0,0 0 0,0 0 0,0 1 1,0-1-1,0 0 0,0-1 0,0 1 0,1 0-4,45-23 199,-19-3-119,0 0 1,-1-2-1,-2 0 0,-1-2 1,-2-1-1,0-1 1,-2-1-1,12-28-80,-15 27 36,-1-1 0,-2 0-1,-1-2 1,-2 1 0,-1-1 0,-2-1 0,2-37-36,-9 70 3,0-1 1,-1 1-1,0 0 0,0 0 1,-1 0-1,0 0 1,1 0-1,-2 0 1,1 0-1,0 0 1,-1 0-1,0 1 1,0-1-1,-1 0 1,0-1-4,1 5-1,1 0 0,0 1-1,-1-1 1,1 0 0,0 0 0,-1 1 0,1-1 0,-1 1 0,1 0 0,-1-1 0,1 1 0,-1 0 0,1 0 0,-1 0 0,0 0 0,1 0 0,-1 0 0,1 0 0,-1 0 0,1 1 0,-1-1 0,1 1 0,-1-1 0,1 1 0,-1-1-1,1 1 1,0 0 0,-1 0 0,1 0 0,0 0 0,0 0 0,-1 0 0,1 0 0,0 0 0,0 0 0,0 1 0,0 0 1,-14 14-11,1 1 1,0 0-1,1 1 0,1 1 1,1 0-1,1 0 0,0 1 1,2 0-1,0 1 0,1 0 1,-2 16 10,5-26-5,0-1 1,1 1 0,0 0 0,1 0-1,0 0 1,1 1 0,0-1 0,1 0 0,0 1-1,1-1 1,0 0 0,1 0 0,0 0-1,1 0 1,0 0 0,1 0 0,0 0 0,0-1-1,1 0 1,1 0 0,0 0 0,0-1-1,1 0 1,3 4 4,71 47-525,-24-31-2643,-20-7 364</inkml:trace>
  <inkml:trace contextRef="#ctx0" brushRef="#br0" timeOffset="-101171.272">26953 7320 9578,'0'17'1611,"1"62"2222,-1-50-3819,2 1 0,1-1 0,2 1 0,0-1 1,3 2-15,-8-28 7,1 1 1,-1-1 0,1 1 0,0-1-1,0 1 1,0-1 0,1 0 0,-1 1 0,1-1-1,0 0 1,0 0 0,0 0 0,0 0-1,0-1 1,0 1 0,1 0 0,0-1 0,-1 0-1,1 1 1,0-1 0,0 0 0,0-1-1,0 1 1,1 0 0,-1-1 0,0 0 0,1 0-1,-1 0 1,1 0 0,0 0-8,4-4 22,-1-1 1,0 0-1,0 0 0,0-1 0,0 1 1,-1-1-1,0-1 0,0 1 1,0-1-1,-1 0 0,1-1 1,-1 1-1,-1-1 0,0 0 0,0 0 1,0 0-1,-1-1 0,2-5-22,8-12 87,-2-2 0,-1 1-1,-1-1 1,-1-1 0,-2 0-1,0 0 1,1-27-87,-13 102 203,10 142 306,-5-187-491,1-1 0,0 1 0,0 0-1,-1 0 1,1-1 0,0 1 0,0 0-1,1 0 1,-1-1 0,0 1 0,1 0-1,-1-1 1,1 1 0,-1 0 0,1-1-1,0 1 1,-1 0 0,1-1 0,0 1-1,0-1 1,0 0 0,1 1 0,-1-1-1,0 0 1,0 0 0,1 1-1,-1-1 1,0 0 0,1 0 0,0-1-1,-1 1 1,1 0 0,-1 0 0,1-1-1,0 1 1,-1-1 0,1 1 0,0-1-1,1 0-17,5-5 83,-1-1-1,0 0 1,0-1-1,-1 1 0,0-1 1,0-1-1,0 1 1,-1-1-1,0 0 0,-1 0 1,0-1-1,0 1 0,0-2-82,-4 10 6,14-30 177,-2-1 1,-1 0 0,-1 0 0,4-30-184,-6 47-111,-4 40-36,0 12 61,-4-20 91,2 0-1,0-1 1,1 1 0,1-1-1,1 1 1,0-1 0,5 10-5,-9-25 2,-1-1 1,1 0-1,-1 0 0,1 0 1,-1 0-1,1 0 0,-1 0 1,1-1-1,0 1 1,0 0-1,-1 0 0,1 0 1,0-1-1,0 1 1,0 0-1,0-1 0,0 1 1,0-1-1,0 1 1,0-1-1,0 1 0,0-1 1,0 0-1,0 1 0,0-1 1,1 0-1,-1 0 1,0 0-1,0 0 0,0 0 1,0 0-1,0 0 1,1 0-1,-1-1 0,0 1 1,0 0-1,0-1 0,0 1 1,0-1-1,0 1 1,0-1-1,0 1 0,0-1 1,0 0-1,0 1 1,-1-1-1,1 0 0,0 0 1,0 0-1,-1 0 1,1 0-1,0 1 0,-1-2-2,38-54 212,-35 51-189,41-116 245,-44 122-270,0-1-1,0 0 0,0 0 1,0 1-1,0-1 0,0 0 1,0 0-1,0 0 1,1 1-1,-1-1 0,0 0 1,0 0-1,0 0 0,0 1 1,0-1-1,1 0 0,-1 0 1,0 0-1,0 0 1,0 1-1,0-1 0,1 0 1,-1 0-1,0 0 0,0 0 1,1 0-1,-1 0 0,0 0 1,0 0-1,0 0 1,1 1-1,-1-1 0,0 0 1,0 0-1,1 0 0,-1 0 1,0 0-1,0-1 0,1 1 1,-1 0-1,0 0 1,0 0-1,0 0 0,1 0 1,-1 0-1,0 0 0,0 0 1,0 0-1,1-1 0,-1 1 1,0 0-1,0 0 1,0 0-1,0 0 0,1-1 1,-1 1-1,0 0 0,0 0 1,0 0-1,0-1 0,0 1 3,8 27-91,-7-25 78,10 43-76,-8-25 85,2-1 0,0 0-1,1 0 1,1 0 0,0 0 0,2-1-1,0-1 1,4 6 4,-12-21 1,0-1 1,0 1-1,0-1 0,0 1 0,0-1 1,1 0-1,-1 1 0,0-1 0,1 0 1,-1 0-1,1 0 0,-1 0 0,1 0 1,-1 0-1,1-1 0,0 1 1,-1 0-1,1-1 0,0 1 0,0-1 1,0 0-1,-1 0 0,1 1 0,0-1 1,0 0-1,0 0 0,-1-1 0,1 1 1,0 0-1,0-1 0,-1 1 0,3-1-1,37-44 255,-26 13-136,-2 0 0,-2 0 0,0-2-1,-3 1 1,0-1 0,-2 0 0,-1-9-119,0-24 70,-2 0 0,-3-1 0,-5-31-70,-2-62-103,2 318-179,7-132 281,2-1-1,0 1 1,2-1-1,0 0 1,2-1-1,0 0 0,2 0 1,1-1-1,0 0 1,2-1-1,0 0 1,1-1-1,1 0 0,1-2 1,1 0-1,1 0 1,5 3 1,-15-15-8,23 21 46,-52-35-156,-228-153-3088,90 23 3000,159 137 230,0 0-1,0 0 1,1 0-1,-1 1 1,0-1-1,0 0 1,0 0-1,1 0 1,-1 1-1,0-1 1,1 0-1,-1 1 1,1-1-1,-1 0 1,1 1-1,-1-1 1,1 0-1,-1 1 1,1-1-1,0 1 1,-1-1-1,1 1 1,0 0-1,-1-1 1,1 1-1,0 0 0,0-1 1,-1 1-1,1 0 1,0 0-1,0-1 1,0 1-1,-1 0 1,1 0-1,0 0 1,0 0-1,0 0 1,-1 0-1,1 1 1,0-1-1,0 0 1,0 0-1,-1 0 1,2 1-24,3-2 68,352-41-724,-328 38-2378,-15-1 62</inkml:trace>
  <inkml:trace contextRef="#ctx0" brushRef="#br0" timeOffset="-100772.721">27551 6771 9786,'-1'-21'3137,"-1"10"376,11 5-2377,6 0-1536,5 8-3105,-8 7 848</inkml:trace>
  <inkml:trace contextRef="#ctx0" brushRef="#br0" timeOffset="-100319.413">28595 6867 10602,'-72'-314'9049,"64"291"-8472,13 53-340,-4-24-216,109 515 143,-60-377-114,-49-140-47,1 1 0,-1-1-1,1 0 1,0 0-1,1 0 1,-1 0-1,1 0 1,-1 0 0,1-1-1,0 1 1,1-1-1,-1 0 1,0 0-1,3 2-2,10-13 72,28-96 322,34-245 582,-12-110-380,-64 446-284,-2 13-534,-1 0 0,1 0 0,0 1 0,0-1 0,-1 0 0,1 0 0,0 0 0,0 0 0,0 0 0,-1 0 0,1 0-1,0 0 1,0 0 0,-1 0 0,1 0 0,0 0 0,0 0 0,-1 0 0,1 0 0,0 0 0,0 0 0,-1-1 0,1 1 0,0 0 0,0 0-1,0 0 223,-2 3-1007,-9 12-3343</inkml:trace>
  <inkml:trace contextRef="#ctx0" brushRef="#br0" timeOffset="-99876.085">29120 6346 8426,'-16'-24'7884,"18"104"-6792,25 322-894,-27-401-198,2 27 75,1 0 0,1 0 1,1 0-1,2-1 0,6 14-75,-13-39 20,0-1 1,0 0-1,0 0 1,0 1-1,0-1 0,1 0 1,-1 0-1,0 1 1,1-1-1,-1 0 0,1 0 1,0 0-1,-1 0 1,1 0-1,0 0 0,0 0 1,-1 0-1,1 0 1,0 0-1,0 0 1,0 0-1,0-1 0,0 1 1,0 0-1,0-1 1,1 1-1,-1 0 0,0-1 1,0 0-1,0 1 1,1-1-1,-1 0 1,0 0-1,1 1 0,-1-1 1,0 0-1,0 0 1,1 0-1,-1-1 0,0 1 1,0 0-1,1 0 1,-1-1-1,0 1 1,0-1-1,0 1 0,1-1 1,-1 1-1,0-1 1,0 0-1,0 0 0,0 1 1,0-1-1,0 0 1,0 0-1,-1 0 1,1 0-1,0 0 0,0 0 1,-1 0-1,1 0 1,0 0-1,-1-1 0,1 1 1,-1 0-21,70-118 1364,-33 41-819,-3-1-1,-4-1 1,-3-2-545,77-296 625,-88 320-685,-27 67-2416,-6 19-1563,-5 2-421</inkml:trace>
  <inkml:trace contextRef="#ctx0" brushRef="#br0" timeOffset="-99400.937">29419 6551 8394,'6'40'2816,"2"-9"673,-1-6-2145,5-3-375,-1 0-273,3-1-24,-1-3-408,5 3-40,-1-2-72,4-6-1000,-1-1-2945,-11-15 768</inkml:trace>
  <inkml:trace contextRef="#ctx0" brushRef="#br0" timeOffset="-99063.997">29709 5981 10146,'0'3'5213,"1"5"-3741,1 10-1131,17 117 63,71 425 235,-63-428-177,-14-156 644,16-66-371,44-139-539,10 2 0,9 5 0,33-40-196,-78 180-247,-41 75-706,-10 13-700,-12 14-1953,-8 5-503</inkml:trace>
  <inkml:trace contextRef="#ctx0" brushRef="#br0" timeOffset="-99062.997">30041 6235 8954,'-2'48'2536,"6"0"913,6-5-2457,10 1 81,6-14-209,16-4 8,4-11-368,10-8-80,-5-4-304,-2-3 40,-17-3-88,1-1-688,-6-7-312,2-4-3049,-4-2 168</inkml:trace>
  <inkml:trace contextRef="#ctx0" brushRef="#br0" timeOffset="-98499.456">28537 7724 8778,'-184'149'6165,"106"-99"-3932,75-42-1755,22-9-353,-11 0-58,71-11 54,-1-4 0,0-2 0,60-25-121,-101 31 26,137-43 51,498-178 58,-462 154-63,-4-10 0,80-51-72,297-202 141,-304 162 72,-261 166-110,-29 13 22,-151 78 840,107-48-2660,-47 21 192</inkml:trace>
  <inkml:trace contextRef="#ctx0" brushRef="#br0" timeOffset="-25876.655">2025 7974 4729,'-242'44'8094,"163"-34"-8214,-249 43-811,280-38 835,1 1 0,0 3 1,2 2-1,0 1 0,-19 15 96,64-37 0,-240 153 379,-45 27 1190,253-160-1464,2 1-1,0 1 0,2 2 0,0 1 0,2 1 0,1 1 0,1 1 0,1 1 0,1 1 0,2 1 0,2 1 0,-16 34-104,26-47-9,1 1 0,1 0 1,1 0-1,0 0 0,2 1 0,0-1 1,1 1-1,1 0 0,1-1 1,1 1-1,1 0 0,1-1 0,3 11 9,0-5 35,1-1 0,2 1 0,1-2 0,0 1 0,2-1 0,1-1 0,1 0 0,1-1 0,1 0 0,0-1 0,2-1 0,10 9-35,14 5 93,0-2-1,2-2 1,22 11-93,-28-20 2,1-1 0,1-2 0,1-2 0,0-2 0,1-1 0,0-3 0,1-1 0,0-2 1,36 1-3,223 7 0,-6 1 16,6 14-10,3 9 14,14-8 88,-4-13 43,6-8-118,88-1-19,-136 12 4,-92-5-24,108-8 6,-18-14 21,-4 0-28,-11-11 1,8-30 76,-11 2-23,15 18-8,161-41-33,8-49 4,-380 104-5,1 3-1,1 3 1,10 2-5,198-15-1,-2-7 4,5 5 10,-99 5-11,-92 6 0,1 3-1,0 4 1,0 3 0,0 4-1,0 3 1,22 7-2,95 39-4,-114-28 1,1-4 1,61 6 2,211-10-9,-215-13 10,358-8 8,-227-19-2,206-43-23,-109 32 28,194 12-12,-246 24-2,676 50-12,-676-28 20,-7 24 4,-11 17-18,-218-48 4,1-4 1,72 1 3,174-15 11,-10-3-3,144-27-8,-127-6-3,-2 19 7,0-16-8,7-11 23,-24 11-23,-15 18 24,-156 16-35,1 7 1,5 6 14,-59-4 1,27-5 4,1-5-1,78-12-4,27-1 12,-58 15-20,98 16 8,-87-4 3,50-8-3,62-20-10,0 4 10,270 13 2,-274 0-4,390 19-10,-371-20 23,-199-2-8,0 5-1,0 4 1,40 11-3,136 34-8,-6 0-15,3-7 35,-17-40-14,71 10 2,-217-20-1,-57 1 3,0 2-1,0 3 1,23 5-2,-26 2 0,105 14-4,107 0 4,-213-21 0,288-3-2,-23-23 12,-6 15-1,1 20-20,27 6 11,14-16 14,1 17-18,-9-4-3,28-9-4,5-8-5,2 6 16,-15 20-1,9-14-6,-10-26-9,-266 10-1,21 0-17,0-6 0,51-15 34,-137 18-20,0-2 0,-1-2 0,-1-1 0,0-2 0,-1-1 1,-1-1-1,-1-2 0,-1-1 0,-1-1 0,-1-2 0,-1-1 0,-2-1 0,18-25 20,-27 35-42,-1-1 0,-1-1 0,0 0-1,-1-1 1,-2-1 0,0 0 0,-1 0 0,-1-1-1,-2 0 1,0-1 0,-1 0 0,-2 0 0,0 0-1,-1 0 1,-2-1 0,0 1 0,-3-12 42,1 29-1,0 0 1,-1 0-1,0 0 1,-1 1-1,0-1 1,0 0 0,0 1-1,0 0 1,-1 0-1,0 0 1,-1 0-1,1 1 1,-1-1-1,0 1 1,0 0-1,-1 1 1,1-1 0,-1 1-1,0 0 1,0 0-1,-1 1 1,1 0-1,-1 0 1,-4-1 0,-18-6-50,-1 2 1,0 1-1,0 1 1,0 1-1,-2 2 50,-233-8-209,103 8 195,-192-19-743,65 3-3243,135 14 1210</inkml:trace>
  <inkml:trace contextRef="#ctx0" brushRef="#br0" timeOffset="-25054.171">28123 8831 3337,'-544'-45'6853,"-6"-27"-5585,-26 5-1182,-16 38-24,-8 19 45,-7-3-64,-34-12-44,-23-9 59,-25 26 905,-21 25 287,-26-16-864,-10-17-354,-46 7-17,-27 18-14,-46 6-23,15 8 26,-4 6 26,-22 12-32,-47 9-4,-5 5 4,-27-27-20,6-12 28,-18 24 12,32-26-64,-2-58-313,35-4-9,7-4 240,-5-40-291,15 4 538,88 36 1305,-5 24-72,-1 5-894,44-28-401,77-9-1118,447 40-1639,6-1 21</inkml:trace>
  <inkml:trace contextRef="#ctx0" brushRef="#br0" timeOffset="88648.154">30241 5542 7298,'-119'-20'4788,"-65"-1"-2543,54 8-1449,-106-6-301,159 17-479,1 3-1,-39 7-15,114-8 0,-87 11-44,1 3 1,-47 16 43,85-18 5,1 2 0,1 3 0,0 1 0,1 2 0,-41 26-5,17-2 36,2 3-1,2 3 1,-55 53-36,56-42 58,2 3 0,3 2-1,-48 69-57,76-89 31,3 0 0,1 2 0,3 1 0,2 1 0,1 1 0,4 1 0,1 1 0,3 0 0,2 1 0,3 1-1,0 12-30,6 1 0,3 1-1,3-1 0,11 60 1,-7-80-6,2-1 0,2-1 0,2 0 0,2 0 0,1-2 0,18 32 6,-14-38 1,2 0 0,1-1 1,2-2-1,2 0 0,1-2 1,1-1-1,19 15-1,-15-19 6,1-1 0,1-1-1,1-2 1,2-1 0,0-2-1,1-2 1,4 0-6,0-4 7,1-1-1,0-3 1,0-1-1,1-2 1,0-2-1,0-3 0,11-1-6,-4-4 9,-1-2 0,1-2 0,-1-3 0,22-7-9,-5-1 15,-2-3 0,0-3-1,-2-2 1,0-4 0,-2-2 0,14-12-15,95-62 86,-4-9 1,-5-6-87,27-33 136,50-59-136,-109 84 68,86-110-68,-177 191 8,-3-1-1,-1-2 1,-2-2 0,-3-1 0,15-38-8,-35 65 38,0-1 0,-1 0 0,-2 0 0,-1-1 0,-1 0 0,-2 0 0,0 0 0,-2-1 0,-1 1 0,-2 0 0,-1-7-38,0 19 86,0 0-1,-1 1 1,-1 0-1,-1-1 1,0 2-1,-1-1 1,0 1-1,-1 0 1,-1 0-1,0 1 1,-1 0 0,0 1-1,-1 0 1,-3-2-86,-12-9 195,0 2 0,-1 1 1,0 1-1,-2 1 1,0 2-1,-6-1-195,-30-12 189,-1 2-1,-2 4 1,0 2-1,-1 4 1,-1 2-1,-40-1-188,-10-2 71,0 6-1,-36 5-70,43 9-600,1 5-1,0 5 0,1 5 0,-97 27 601,-34 36-3671,-33 40-249</inkml:trace>
  <inkml:trace contextRef="#ctx0" brushRef="#br0" timeOffset="-183032.187">7596 9420 3289,'-21'-20'7248,"11"-30"-6805,9 39-18,1 5-212,-1 0 0,0 0 0,0 0 0,0 0 0,-1 0 0,0 0 0,0 0 0,0 1 0,-1-1 0,0 1 0,0-1 0,0 1 0,-1 0 0,-3-5-213,-45 4 2962,11 0-2785,-51 17 669,75-3-785,0 0 0,1 0 0,0 2 0,1 0 1,0 1-1,0 0 0,1 1 0,1 1 0,0 0 0,1 1 0,0 0 0,-5 10-61,9-8-1,0 0 0,2 0 0,0 1 0,1 0 0,0 0 0,2 0 0,0 0 0,1 1 0,0-1 0,1 1 0,2 0 0,0-1 0,0 1 0,2-1 0,0 1 0,1-1 0,1 0 0,1 3 1,-4-12-1,1 1 1,-1-1-1,2 1 1,-1-1-1,1 0 1,1 0-1,-1 0 0,1-1 1,0 0-1,1 0 1,0 0-1,0-1 1,1 1-1,-1-1 1,6 3 0,140 60-3,-130-61 3,1 0 2,0-1-1,1-1 1,0-1-1,-1-1 1,1-1-1,1-2 1,-1 0-1,0-1 1,0-1-1,0-2 1,0 0-1,0-2 1,0 0-1,-1-2 1,13-5-2,-25 9 9,-1 0 0,1 0 0,-1-2 0,0 1 0,0-1 0,0 0 0,-1-1 0,0 0 0,0-1 0,0 0 0,-1 0 0,0-1 0,0 0 0,-1 0 0,0-1 0,-1 0 0,4-6-9,-6 5 31,-1-1 0,0 0-1,0 0 1,-1 0 0,0 0 0,-1 0 0,-1 0-1,0 0 1,0 0 0,-1-1 0,0 1 0,-1 0-1,0 0 1,-1 0 0,0 1 0,-1-1 0,0 1-1,-1-1 1,0 1 0,0 1 0,-1-1-1,-1 1 1,-6-8-31,-12-9 44,-2 1 0,-1 2 0,0 0 0,-2 2 0,-1 2 0,0 0 0,-1 2 0,-1 2 0,-26-9-44,43 15 18,0 1 0,-1 1-1,0 1 1,0 0 0,0 1-1,-1 1 1,1 0-1,-1 2 1,0 0 0,0 1-1,0 0 1,0 2 0,0 0-1,0 1 1,1 1 0,-1 1-1,1 0 1,-1 1 0,1 1-1,1 0 1,-1 2-1,-12 7-17,10 1-305,1 1 0,1 0 0,0 2 0,1 0-1,1 1 1,1 0 0,-9 18 305,-69 104-3629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6:29.147"/>
    </inkml:context>
    <inkml:brush xml:id="br0">
      <inkml:brushProperty name="width" value="0.05" units="cm"/>
      <inkml:brushProperty name="height" value="0.05" units="cm"/>
    </inkml:brush>
  </inkml:definitions>
  <inkml:trace contextRef="#ctx0" brushRef="#br0">21 393 9178,'-11'-10'6459,"29"-2"-6105,-14 10-231,130-27-114,-64 18 37,28-13 1,-65 14-35,0 2-1,1 1 1,0 1-1,0 2 1,29 1-12,263 37 252,-301-34-239,0-1 0,0-1-1,0-1 1,-1-1 0,1-1 0,-1-2-1,0 0 1,-1-1 0,0-2 0,0 0-1,11-8-12,88-74 735,-155 105 1779,-8 4-2447,-3 3 6,-1-2-1,-1-1 1,-1-3-1,0-2 0,-7-1-72,-428 17 308,430-19-241,-1 2-1,2 2 0,-13 6-66,8 0 77,18-8-109,0 3-1,1 1 0,0 1 1,-9 8 32,46-24-39,0 0 1,0 0-1,0-1 0,0 1 1,0 0-1,0 0 1,0 0-1,0 0 0,0 0 1,0-1-1,0 1 1,0 0-1,0 0 0,0 0 1,0 0-1,0 0 1,0-1-1,0 1 0,0 0 1,0 0-1,0 0 0,-1 0 1,1 0-1,0 0 1,0 0-1,0-1 0,0 1 1,0 0-1,0 0 1,-1 0-1,1 0 39,15-16-370,18-10 240,1 1 1,1 1 0,0 2-1,2 1 1,5 0 129,58-25-247,3 3 1,50-11 246,-33 18-2592,2 6 1,110-13 2591,-68 19-3210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6:27.260"/>
    </inkml:context>
    <inkml:brush xml:id="br0">
      <inkml:brushProperty name="width" value="0.05" units="cm"/>
      <inkml:brushProperty name="height" value="0.05" units="cm"/>
    </inkml:brush>
  </inkml:definitions>
  <inkml:trace contextRef="#ctx0" brushRef="#br0">1 1579 8954,'5'-2'5066,"-4"0"-3949,7-2-1404,55 20 252,-54-13 45,-1 0 0,1 0 0,-1-1-1,1 0 1,0-1 0,0 0 0,0 0 0,-1-1-1,1 0 1,0-1 0,0 0 0,0 0 0,3-2-10,16 0 110,17 3 27,-24-8-93,29-5 92,93-22 99,-7 18-11,275-82-60,-310 76-152,2 4 1,12 4-13,-87 11 0,257-58 5,-142 35 45,41-46 122,-62 13 109,-16 8 23,68-5-65,-20-14-195,17-10-23,-147 69-21,1 1 0,0 2 0,1 0 0,0 1 0,23-3 0,224-43-22,-130 25 35,-44 7 1,1 5 0,99-5-14,45 15 49,22 7-25,13-17 15,148-54-23,-184-1 200,-184 51 46,0 2-1,1 3 1,0 3 0,34-3-262,4 13 160,1 3 1,-1 5-1,24 7-160,-13-2 16,-29-6 3,0-4 0,0-4-1,59-10-18,-99 9 1,0 1 0,0 2 0,0 2 0,1 2 0,-1 1 0,32 8-1,-45-4 3,0 0 1,0 0-1,0-2 1,0 0 0,0-2-1,1-2 1,8 0-4,4-6 32,1-3 1,-1 0-1,0-3 0,0-1 1,-2-2-1,0-2 0,0-1 1,10-9-33,60-33 563,-107 58-556,11-4 194,0 0-1,1 0 1,-1 1 0,1 1-1,0 0 1,0 1-1,0 0 1,0 1-201,10 3 707,-38-9-3069,-74-19-6233,4 9 2980</inkml:trace>
  <inkml:trace contextRef="#ctx0" brushRef="#br0" timeOffset="20165.932">2266 1386 6249,'-32'-31'7054,"24"31"-5813,20 31-406,29 73-543,136 566 399,-111-431 299,9 103-526,-32-207-304,-9-102 375,-12-36-431,59 7-68,74-35-18,-82 17 17,7-43-12,-44 29-30,-21 14 6,1 1 1,1 1-1,0 1 1,1 1-1,12-6 1,91-17-6,190-61 30,-43 33 49,-134 20-142,149-35 5,327-2 125,-522 61-77,92-8 27,-174 24-9,0 0 0,0 1 0,0 0 1,-1 0-1,1 1 0,0-1 0,0 1 1,0 1-1,0-1 0,-1 1 0,1 0 1,-1 0-1,1 1 0,-1-1 0,0 1 1,0 0-1,0 1 0,0-1 0,2 3-2,44 42-9,-2 44 66,-42-72-41,71 232 54,-5-91-93,-66-148 25,0 0-1,1 0 1,0 0 0,1-1 0,0-1-1,1 0 1,9 9-2,13 7 32,-1 1 1,-2 1-1,-1 1 1,-1 2-1,-1 1 1,-2 0-1,-2 2 1,-1 1-1,3 11-32,34 174 963,-25-127-831,-14-28-16,9 12-104,43 101 19,-48-126-27,-20-48 2,0-1 1,0 1-1,0-1 0,0 0 1,1 0-1,0-1 1,-1 1-1,2-1 1,-1 1-1,0-1 0,0-1 1,1 1-1,0 0 1,-1-1-1,1 0 0,0 0 1,0-1-1,0 1 1,4-1-7,106 9-65,-84-10 114,34-2-63,1-2 0,-1-3 0,0-3 0,-1-3 0,2-3 14,123-25 5,-76 19-21,0-6 0,92-36 16,-119 29 13,-44 16-9,0 2 0,2 2-1,0 2 1,9 0-4,246-25 9,-205 27-15,0-4 0,-1-4 0,33-14 6,388-115 14,-417 115-30,-1-5 0,-2-4-1,32-22 17,29-13 7,100-28-31,164-61-12,-394 157 35,1 2 1,-1 0 0,1 2-1,0 1 1,0 1 0,1 1-1,-1 1 1,9 2 0,85-15-19,-115 13 19,-1 1 1,1-2-1,-1 1 0,0 0 0,0-1 0,0 0 0,0 0 0,0 0 0,0 0 0,0-1 0,0 0 0,-1 1 1,0-1-1,1 0 0,-1-1 0,0 1 0,-1-1 0,1 1 0,0-1 0,1-3 0,5-6 4,132-194 14,-56 81-8,-75 113-9,0 0 0,1 1 0,1 0 0,-1 1 0,2 0 0,-1 1 1,2 1-1,-1 0 0,1 0 0,0 2 0,1-1 0,0 2 0,15-5-1,62-17-16,-36 11 27,-42 13-25,0-1 0,0-1 0,-1 0 0,0-1 0,0 0 0,0-1 0,-1 0 0,0-1 0,-1-1-1,5-4 15,6-4-18,40-33 32,-29 31-22,26-55-44,-19-9-169,32-53-66,-56 114 278,-2-1 0,0-1 0,-1-1 0,-1 1 0,-2-2 0,-1 1 0,-1-2 0,-1 1 1,-1-1 8,8-39-301,-3 1 1,-3-2 0,0-55 300,-6-101 90,-13-46-90,-1 214-8,-46-67-286,50 107 252,-12-25 63,-2 2-1,-2 1 0,-1 1 1,-1 1-1,-4-1-20,-76-84 406,68 38-447,37 75 37,-2-1 0,1 1 1,-1 0-1,-1 0 0,1 0 0,-1 1 0,-1 0 0,1-1 1,-1 1-1,0 1 0,-1-1 0,-1-1 4,-2 1 22,1 1 0,-1 0 0,-1 0 0,1 1-1,-1 0 1,0 0 0,0 1 0,0 1 0,0 0 0,-1 0 0,1 1-1,-1 0 1,0 1 0,1 0 0,-6 1-22,-60-7-55,-247 11-35,-86-4 247,350 3-147,0 2 0,0 3 0,1 2 0,-3 4-10,-114 18 41,-130-18 7,214-14-48,-1 4 0,-68 12 0,-428 107 26,358-81-10,19-14-15,-15 14-1,-5-5 39,-231 15-62,321-30 36,2 7 1,-25 13-14,86-22 20,-162 30-2,154-31 4,0-4-1,-66 2-21,-96-21 23,-18 21 45,25 27 147,-8 12-215,92-24 20,-121 8-20,250-36 8,1 2 0,0 1 1,1 1-1,0 1 1,0 1-1,1 1 1,-17 11-9,2-3 18,-154 74 143,164-79-129,-1 0-1,0-3 1,-1 0-1,-1-2 1,0-2-32,-273 62 137,3-11-121,-27-12 8,-33 7-8,11-3 43,53-14-45,16 20 12,-71 8-198,262-54-350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43:22.027"/>
    </inkml:context>
    <inkml:brush xml:id="br0">
      <inkml:brushProperty name="width" value="0.05" units="cm"/>
      <inkml:brushProperty name="height" value="0.05" units="cm"/>
    </inkml:brush>
  </inkml:definitions>
  <inkml:trace contextRef="#ctx0" brushRef="#br0">617 226 7514,'-73'6'5073,"63"-7"-5013,0 0-1,0 1 1,0 1-1,1 0 1,-1 0-1,0 1 1,0 0-1,1 0 1,-1 1-1,1 0 1,0 1-1,0 0 1,0 1-1,0 0 1,1 0-1,0 1 1,0 0-1,0 0 1,1 1-60,-11 20 3,1 1 1,2 1 0,1 0 0,1 1 0,1 3-4,-10 18 30,-57 170 385,77-201-376,1 0 0,1 0 1,1 1-1,0-1 0,2 0 1,0-1-1,1 1 0,1 0 1,1-1-1,1 0 0,0-1 1,1 1-1,2-1 0,-1-1 0,12 14-39,-15-18-5,16 27 4,1 0 1,2-2-1,1-1 1,32 34 0,-43-55 1,0-1 1,1 0 0,1-2-1,0 0 1,1 0 0,0-2-1,1 0 1,0-1 0,1-1-1,0-1 1,14 3-2,24 0 12,0-3 1,1-2-1,-1-3 0,1-3 1,0-2-1,0-2 0,-1-4 1,8-3-13,18 1 13,629-70 35,-132 29-33,40-30 22,-557 70-28,137-35-10,-187 41-1,0 0-1,0-1 1,0 0 0,0-2 0,-1 1-1,0-2 1,-1 1 0,0-2 0,0 1-1,-1-2 1,0 0 0,-1 0 0,1-3 2,-1 2 7,-2 0 0,0-1 0,0-1 0,-1 1 1,-1-1-1,0-1 0,-1 1 0,0-1 1,-1 0-1,-1 0 0,-1 0 0,0 0 1,-1 0-1,0-1 0,-1 1 0,-1 0 0,0-1 1,-2 1-1,1 0-7,-11-29 51,-2 0 0,-2 1 1,-1 1-1,-3 1 0,-22-35-51,31 57 10,-1 0 0,0 1 0,-2 1 0,0 0 0,0 1 0,-2 1 0,0 1 0,-1 0 0,0 1 0,-1 0 0,0 2 1,-1 1-1,0 0 0,-1 1 0,-13-3-10,-235-64 332,-34 6 205,92 32 589,-1 10 1,-145 2-1127,226 21 65,-1 5 1,1 7-1,0 5 1,0 6 0,2 5-1,-2 7-65,-268 83-384,264-77-2115,-103 12 2499,118-28-3173,10-4-65</inkml:trace>
  <inkml:trace contextRef="#ctx0" brushRef="#br0" timeOffset="998.939">1040 1210 6985,'-17'-10'772,"-5"-5"23,0 2 1,-1 0 0,-1 2-1,0 0 1,0 2-1,-1 0 1,-1 2 0,-5-1-796,10 6 75,-1 0-1,1 2 1,0 0 0,0 2 0,0 0 0,0 1 0,0 1 0,1 1 0,0 1 0,0 0-1,0 2 1,1 0 0,0 2 0,0 0 0,1 1 0,0 0 0,1 2 0,1 0-1,0 1 1,-14 15-75,-19 28 22,1 2 0,4 3 0,-15 28-22,38-58 11,1 1 1,2 1 0,1 0 0,2 1 0,2 1 0,0 1-1,3 0 1,1 0 0,2 1 0,1 0 0,2 0-1,2 0 1,2 0 0,1 11-12,4-6 21,1-1 1,3 0-1,1-1 0,2 0 1,2 0-1,1-1 0,3-1 1,0-1-1,3-1 0,1 0 1,2-2-1,1 0 0,2-2 1,21 20-22,-28-34 1,1-2 0,1-1 0,0 0 0,1-2 0,1 0 0,0-2 0,1-1 0,0 0 0,1-2 0,0-1 0,0-1 0,1-2 0,-1 0 0,1-2 0,0 0 0,1-2 0,17-2-1,1-2 3,0-2 1,0-2 0,0-2 0,-1-2-1,-1-2 1,0-2 0,0-1 0,-2-3-1,38-22-3,-3-6 0,-3-2 0,-2-4-1,46-45 1,179-190-9,-243 236 17,-2-2 0,-3-3 0,-2-1 0,-3-3 1,-3-1-1,-2-3 0,-4 0 0,12-32-8,-42 85 53,0 1 0,-1-1-1,0 0 1,0-1 0,-2 1 0,1 0 0,-1-1-1,-1 0 1,-1 1 0,1-1 0,-2 0 0,0 1-1,0-1 1,-2 1 0,1-1 0,-1 1-1,-1 0 1,0 0 0,-4-6-53,-1 8 111,-1 0-1,0 0 1,-1 1 0,0 0-1,-1 1 1,1 1 0,-2 0 0,1 0-1,-1 1 1,0 0 0,0 1-1,0 1 1,-1 0 0,1 1-1,-12-1-110,-39-8 150,-1 2 0,1 3 0,-2 3-150,-26 2-538,0 3 1,1 5-1,-1 3 1,-83 21 537,-48 21-3309,1 14-117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43:24.615"/>
    </inkml:context>
    <inkml:brush xml:id="br0">
      <inkml:brushProperty name="width" value="0.05" units="cm"/>
      <inkml:brushProperty name="height" value="0.05" units="cm"/>
    </inkml:brush>
  </inkml:definitions>
  <inkml:trace contextRef="#ctx0" brushRef="#br0">1189 416 9842,'-157'-13'4688,"73"9"-4828,1 3 1,-1 4-1,-35 7 140,97-6-6,0 1 0,0 1 1,0 1-1,1 0 0,0 2 0,0 0 1,1 2-1,0 0 0,1 1 0,1 1 0,0 0 1,0 2-1,1 0 0,1 1 0,-6 9 6,-50 58 286,3 3 0,-13 29-286,67-95 56,1 1-1,1 0 1,1 1-1,1 0 1,1 1-1,1 0 0,1 1 1,1 0-1,1 0 1,1 0-1,1 1 1,1 0-1,1-1 0,1 1 1,2 0-1,1 4-55,1-1-1,2-1 0,1 0 0,1-1 0,2 1 0,0-1 0,2-1 1,0 0-1,2 0 0,1-2 0,1 1 0,1-2 0,0 0 0,2-1 0,1 0 0,0-2 0,2 0 0,0-2 0,1 0 0,0-1 0,2-1 0,-1-1 0,4-1 1,27 5 13,0-3 1,0-2-1,2-3 0,-1-2 1,1-3-1,0-2 0,0-2 1,0-3-1,29-6-13,113-9 41,-2-8-1,51-20-40,-163 25 32,-2-4-1,0-3 1,2-5-32,250-101 141,-252 106-115,1 5-1,79-12-25,12 10 13,-98 16 7,0-3 0,-1-4-1,64-21-19,-123 31 24,-1-1-1,0 0 1,0-1 0,0-1-1,-1 0 1,0-1-1,0-1 1,-1 0 0,-1 0-1,0-1 1,0-1 0,-1 0-1,0-1 1,8-13-24,-16 16 8,0 1 1,0-1 0,-1 0-1,0 0 1,-1 0-1,0 0 1,-1 0-1,0 0 1,0 0-1,-1 0 1,0 0 0,-1 0-1,0 0 1,-1 0-1,0 1 1,-1-1-1,1 1 1,-2 0 0,0-1-9,-82-160-16,72 142 28,-2 1 1,-2 1 0,0 0 0,-1 2 0,-2 0 0,0 2 0,-2 0 0,0 1 0,-25-15-13,17 18 89,-1 1 0,0 2 1,-1 2-1,-1 0 0,0 3 1,0 1-1,-1 1 0,-5 2-89,-53-5 535,1 4 0,-25 5-535,81 1 111,-313 7 471,45-5-1706,303-1 1066,-137 0-761,80 7-1975,27-1 723</inkml:trace>
  <inkml:trace contextRef="#ctx0" brushRef="#br0" timeOffset="1434.96">6251 364 8698,'-19'6'943,"-10"3"-191,-1 1 0,2 2 0,-1 0 1,2 2-1,0 1 0,-6 6-752,-20 22 49,2 2 0,2 2 0,-33 43-49,74-81 2,-130 136-6,-15 19-33,143-153 38,-18 18 40,1 2 0,1 0 1,2 2-1,1 0 1,1 2-1,2 0 0,2 1 1,-10 28-42,26-53 11,-1-1-1,2 1 1,-1 0 0,1-1 0,1 1 0,0 0 0,1 0 0,0 0-1,0-1 1,1 1 0,1 0 0,0-1 0,0 0 0,1 1-1,0-1 1,1-1 0,3 6-11,5 7 18,0-2 0,2 0 0,1 0 0,0-1 0,1-1 0,1-1 1,6 4-19,9 5-2,2-1 0,1-2 1,0-1-1,31 12 2,169 60-12,40-18 44,-198-62 64,0-3 1,0-4-1,3-3-96,55-4 423,103-15-423,183-38 148,12-8-116,-25 6-5,-33 25-7,-40 5-22,-15-11 13,-25-15 14,-2-15 15,216-81-40,-476 137 12,-1-2 0,0-2-1,-1 0 1,0-2 0,-1-2-1,-1-1 1,-1-1 0,13-12-12,-37 27 36,1 0-1,-1 0 1,0 0 0,0-1 0,-1 0 0,1 0 0,-1 0-1,-1-1 1,1 1 0,-1-1 0,0 0 0,-1 0-1,0 0 1,0 0 0,0 0 0,-1 0 0,0-1 0,0 1-1,-1-1 1,0 1 0,0 0 0,-1-1 0,0 1 0,0 0-1,0-1 1,-1 1 0,-1 0 0,1 0 0,-1 0-36,-7-12 98,-1 1 1,-1 0 0,0 1-1,-1 0 1,-1 1 0,-1 1-1,0 0 1,-1 1 0,0 1 0,-1 0-1,-1 1 1,-13-6-99,-5 2 146,0 1 0,-1 2 1,0 2-1,-1 1 0,0 2 0,-1 2 0,0 1 1,-18 1-147,-109-17 161,81 2-122,0-5 1,-55-23-40,-241-91 34,212 87 54,-121-18-88,111 34 154,-172-9-154,-275 15 90,-62 39-1846,423-12-1617,-2-5-168</inkml:trace>
  <inkml:trace contextRef="#ctx0" brushRef="#br0" timeOffset="70012.915">12569 0 15235,'-7'812'738,"4"-690"-628,1 223 122,5-32-155,-9-111 52,-17 70-129,15-154 151,-2-154 31,-13-112-4155,14 89 1142</inkml:trace>
  <inkml:trace contextRef="#ctx0" brushRef="#br0" timeOffset="70333.419">12188 1712 7994,'-1'-1'119,"0"1"0,0 0 0,-1-1 0,1 1 1,0 0-1,0 0 0,0 0 0,-1 0 0,1 0 0,0 0 1,0 1-1,0-1 0,0 0 0,0 1 0,-1-1 1,1 0-1,0 1 0,0-1 0,0 1 0,0 0 0,0-1 1,0 1-1,1 0 0,-1 0 0,0 0 0,0-1 1,0 1-1,1 0 0,-1 0 0,0 0 0,1 0 0,-1 0 1,1 0-1,-1 0 0,1 1 0,-1-1 0,1 0 1,0 0-1,0 0 0,0 0 0,-1 0 0,1 1 0,0-1 1,0 0-1,1 0 0,-1 0 0,0 0 0,0 1 0,1-1 1,-1 0-1,0 0 0,1 0-119,47 198 345,10-2 0,7-3 0,19 21-345,-75-195 42,-4-6 3,1 0-1,1 0 1,0-1 0,0 1-1,1-2 1,1 1 0,7 7-45,-15-18 10,1-1 0,-1 1 0,1-1 0,-1 1 0,1-1 0,0 0 0,-1 0 0,1 0 0,0 1 0,0-2 0,0 1 0,0 0 0,0 0 0,0-1 0,0 1 0,0-1 0,0 1 0,0-1 0,1 0 0,-1 0 0,0 0 0,0 0 0,0 0 0,0-1 0,0 1 0,0 0 1,0-1-1,0 0 0,0 1 0,0-1 0,0 0 0,0 0 0,0 0 0,0-1-10,54-61 207,-32 18-118,-2 0 0,-2-2 1,10-35-90,41-149 605,23-160-605,-46 163-2268,-7-2 465</inkml:trace>
  <inkml:trace contextRef="#ctx0" brushRef="#br0" timeOffset="73671.925">11844 3306 7482,'-7'-18'2816,"-2"1"121,6 13-1873,2 16-752,1 8-280,0 17-32,0 12-24,3 18 32,0-7 0,4 6 24,3-10-16,0-5 24,-4-16-24,-4-3 32,-2-12-72,-9-13 520,-2-5-3448,-6-2 1247</inkml:trace>
  <inkml:trace contextRef="#ctx0" brushRef="#br0" timeOffset="74138.064">11581 3399 8090,'-2'-2'216,"0"-1"0,0 1 0,0 0 0,1-1 1,-1 1-1,1-1 0,-1 0 0,1 1 0,0-1 1,0 0-1,0 0 0,0 0 0,1 0 0,-1 0 1,1 0-1,0 1 0,0-1 0,0 0 0,0 0 1,0 0-1,1 0 0,-1 0 0,1 0 0,0 0 0,-1 0 1,2 0-1,-1 1 0,1-3-216,9-11 94,2 0-1,0 1 1,0 0-1,1 1 1,1 1 0,0 0-1,1 1 1,1 0-1,0 2 1,0 0 0,2 0-94,-3 1-5,1 0 0,0 1 1,1 1-1,0 1 0,0 0 1,1 2-1,-1 0 0,1 1 1,0 1-1,1 0 5,-15 2-7,-1 0 1,1 0-1,-1 0 0,1 1 1,-1-1-1,0 1 0,1 0 1,-1 1-1,0-1 0,0 1 1,0 0-1,0 0 0,0 0 1,0 0-1,0 1 0,-1-1 1,1 1-1,-1 0 0,0 0 1,0 0-1,0 1 0,0-1 1,-1 1-1,1-1 0,-1 1 1,0 0-1,0 0 0,0 0 1,-1 0-1,1 1 0,0 1 7,-2 8 3,0 0 0,0 0 0,-1-1-1,-1 1 1,0-1 0,-1 1 0,0-1-1,-1 0 1,-1 0 0,0 0 0,-1-1 0,-2 3-3,-10 23 114,-3-1 1,-1-1 0,-1-1-1,-4 1-114,9-3 243,34-27-118,4-1-93,-8-4-31,-1 0-1,0 1 1,1 1-1,-1 0 1,0 1-1,-1 0 0,1 0 1,-1 1-1,0 0 1,0 1-1,0 1 1,-1-1-1,0 1 1,0 1-1,5 5 0,-9-7 7,0 1-1,0-1 1,0 1-1,-1 0 1,0 0-1,0 1 1,-1-1-1,0 1 1,-1-1-1,1 1 1,-1 0-1,-1 0 0,0 0 1,0 0-1,0 0 1,-1 1-1,0-1 1,-1 0-1,0 0 1,0 0-1,0 0 1,-1 0-1,-1 0 1,1 0-1,-1-1 1,0 1-1,-1-1 1,0 0-1,0 0 1,-1 0-1,-1 1-6,-5 3 202,0-1 1,-1-1-1,0 0 0,0 0 0,-1-1 0,-1-1 0,1 0 0,-1-1 0,0 0 0,0-1 0,-1-1 0,0 0 0,1-1 0,-1-1 0,0 0 0,-1-1-202,8-1 59,0-1-1,-1 0 1,1 0 0,0-1-1,0 0 1,1 0-1,-1-1 1,0 0 0,1 0-1,0-1 1,-1 0-1,2 0 1,-1-1 0,0 0-1,1 0 1,0 0-1,0-1 1,0 0 0,-3-5-59,9 9-146,0 0 1,0 0-1,0 0 1,0 0-1,0 0 1,0 0 0,1 0-1,-1 0 1,1 0-1,-1 0 1,1 0-1,0 0 1,0 0 0,0 0-1,0 0 1,0 1-1,0-1 1,0 0-1,1 1 1,-1-1-1,0 1 1,1-1 0,0 1-1,-1 0 1,1 0-1,0-1 1,-1 1-1,1 0 1,0 1 0,0-1-1,0 0 1,0 0-1,0 1 1,0 0-1,0-1 1,0 1 145,34-15-3626,2 1 12</inkml:trace>
  <inkml:trace contextRef="#ctx0" brushRef="#br0" timeOffset="74499.28">12296 3547 8298,'5'28'4873,"-3"-25"-4863,0 0 0,0-1-1,0 1 1,0-1 0,1 0 0,-1 0-1,1 1 1,0-2 0,0 1-1,0 0 1,0 0 0,0-1-1,0 0 1,0 0 0,0 0-1,1 0 1,-1 0 0,0 0-1,1-1 1,-1 0 0,3 1-10,-1-3 61,-1-1 0,0 1 0,0 0 0,0-1 0,0 0 0,-1 0 0,1 0 0,-1 0 0,1-1 0,-1 1 1,0-1-1,0 0 0,-1 0 0,1 0 0,-1 0 0,0 0 0,0-1 0,0 1 0,-1-1 0,0 1 0,0-1 0,0 0 0,0 1 0,0-1 0,-1 0 0,0 0 0,0 1 1,-1-1-1,1 0 0,-1 0 0,0 1 0,0-1 0,0 1 0,-1-1 0,0 1 0,0-1 0,0 1 0,0 0 0,0 0 0,-1 0 0,0 0 0,0 0-61,-1 3 30,1-1-1,-1 1 0,0-1 0,1 1 0,-1 0 0,0 1 0,0-1 0,0 1 0,0-1 1,0 1-1,0 0 0,0 1 0,0-1 0,0 1 0,0-1 0,1 1 0,-1 0 0,0 1 1,0-1-1,1 1 0,-1-1 0,1 1 0,-1 0 0,1 1 0,0-1 0,0 0 0,0 1 1,0 0-1,0 0 0,1 0 0,-1 0 0,1 0 0,0 0 0,0 1 0,0-1-29,-6 6-3,1 0 1,1 1-1,0 0 0,0 0 0,1 0 0,0 0 1,1 1-1,0 0 0,1 0 0,0 0 0,1 0 1,0 0-1,1 1 0,0-1 0,1 1 0,0-1 1,0 1-1,1-1 0,2 6 3,-1-12-6,1 0 1,-1-1 0,1 1-1,0-1 1,0 0-1,0 0 1,0 0-1,1 0 1,0 0-1,0-1 1,0 1-1,0-1 1,0 0-1,1 0 1,-1-1-1,1 0 1,0 1-1,0-2 1,0 1 0,0 0-1,0-1 1,0 0-1,0 0 1,1-1-1,-1 1 1,0-1-1,0 0 1,1 0-1,-1-1 1,0 0-1,0 0 1,0 0-1,0 0 1,0-1-1,0 0 1,0 0 0,0 0-1,-1-1 1,2 0 5,7-3-517,0 0 1,-1 0-1,0-1 1,0-1 0,-1 0-1,0 0 1,0-1-1,0-1 1,0-1 516,18-28-3162</inkml:trace>
  <inkml:trace contextRef="#ctx0" brushRef="#br0" timeOffset="74857.727">12695 3297 8618,'-15'-8'5891,"-26"38"-4394,27-15-1438,1 1 0,1 0 0,1 0 0,0 2 0,1-1 0,1 1 0,1 1 0,1 0 0,0 0 0,-4 19-59,10 9-11,2-46 9,-1 0 0,1 0 1,-1 0-1,1 0 0,0 0 0,-1 0 1,1 0-1,0 0 0,0 0 1,0 0-1,0-1 0,0 1 0,0 0 1,0-1-1,0 1 0,0-1 1,0 1-1,0-1 0,0 1 0,0-1 1,0 1-1,0-1 0,1 0 0,-1 0 1,0 0-1,0 0 0,0 0 1,0 0-1,1 0 0,-1 0 0,0 0 1,0 0-1,0-1 0,1 1 2,74-37-217,-54 24 154,7-7-20,-23 15 54,0 0 0,1 1-1,-1 0 1,1 0 0,0 0 0,0 1 0,1 0 0,-1 0-1,1 1 1,-1 0 0,9-1 29,-14 4-13,1 1-1,0-1 1,-1 1 0,1 0 0,-1 0-1,0 0 1,1 0 0,-1 0-1,0 0 1,-1 1 0,1-1 0,0 1-1,0 0 1,-1-1 0,0 1-1,0 0 1,1 0 0,-1 0-1,-1 0 1,1 0 0,0 0 0,-1 0-1,0 0 1,0 0 0,1 0-1,-2 0 1,1 0 0,0 0 0,-1 0-1,1 0 1,-2 3 13,0 8 38,-1 0-1,0 0 1,-1 0 0,0 0-1,-2-1 1,1 1 0,-2-2 0,1 1-1,-2 0 1,0-1 0,-4 5-38,8-13 12,1 1 0,-1-1 1,0 0-1,0 0 0,-1-1 1,1 1-1,-1-1 0,0 0 0,0 0 1,0-1-1,0 1 0,0-1 1,-1 0-1,1-1 0,-1 1 1,1-1-1,-1 0 0,-2 0-12,7-1-86,0 0-1,0 0 1,0 0-1,0-1 1,0 1 0,0 0-1,0-1 1,0 1-1,0-1 1,0 1 0,0-1-1,0 1 1,0-1-1,0 1 1,0-1-1,1 0 1,-1 0 0,0 1-1,0-1 1,1 0-1,-1 0 1,1 0-1,-1 0 1,1 0 0,-1 0-1,1 0 1,-1 0-1,1 0 1,0 0 0,-1 0-1,1 0 1,0 0-1,0 0 1,0 0-1,0 0 1,0 0 0,0-1-1,0 1 1,0 0-1,1 0 87,1-36-2663</inkml:trace>
  <inkml:trace contextRef="#ctx0" brushRef="#br0" timeOffset="76007.924">12948 2792 9042,'-88'147'5120,"69"-106"-4824,3 1-1,1 0 0,2 1 0,-4 29-295,13-61 25,2 0-1,-1 0 0,2 0 1,-1 1-1,2-1 0,-1 0 1,1 1-1,1-1 0,0 0 1,1 1-1,0-1 0,1 0 1,0 0-1,0-1 0,1 1 1,1-1-1,0 1 0,0-1 1,1-1-1,4 5-24,-7-9 5,0-1 0,1 1 1,0-1-1,0 0 0,0 0 0,0-1 0,0 1 0,1-1 1,0 0-1,0 0 0,0-1 0,0 1 0,0-1 0,0 0 1,1 0-1,-1-1 0,0 0 0,1 0 0,0 0 0,-1 0 0,1-1 1,-1 0-1,1 0 0,0-1 0,-1 0 0,1 0 0,-1 0 1,1 0-1,-1-1 0,0 0 0,0 0 0,1 0 0,-1-1 1,-1 0-1,1 0 0,0 0 0,-1 0 0,1-1 0,0 0-5,38-90 97,-28 51-74,4 104-151,-18-58 129,0 0 0,1 0-1,0 0 1,0 0-1,-1 0 1,1-1 0,1 1-1,-1-1 1,0 0-1,1 1 1,-1-1-1,1 0 1,0 0 0,0-1-1,-1 1 1,1-1-1,0 1 1,0-1 0,1 0-1,-1 0 1,0 0-1,0 0 1,0-1 0,1 0-1,-1 1 1,0-1-1,1 0 1,-1 0 0,0-1-1,0 1 1,1-1-1,-1 0 1,0 0-1,2 0 0,13-5 16,0 0 0,0-2-1,-1 0 1,0 0 0,0-2-1,-1 0 1,0-1 0,-1-1-1,0 0 1,-1-1 0,-1-1-1,5-5-15,-18 19 0,0 0-1,0 1 0,0-1 0,0 0 1,0 1-1,0-1 0,0 0 0,0 1 1,1-1-1,-1 0 0,0 1 0,0-1 1,0 0-1,0 0 0,0 1 0,1-1 1,-1 0-1,0 1 0,0-1 0,1 0 1,-1 0-1,0 1 0,0-1 0,1 0 1,-1 0-1,0 0 0,0 0 0,1 1 1,-1-1-1,0 0 0,1 0 0,-1 0 1,0 0-1,1 0 0,-1 0 0,0 0 1,1 0-1,-1 0 0,0 0 0,1 0 0,-1 0 1,0 0-1,1 0 0,-1 0 0,1 0 1,-2 3-3,-10 46-27,7-39 28,1 0 0,1 1 0,0-1 0,0 1 0,1-1 0,0 1 0,1 0 0,1-1 0,0 8 2,-1-17 0,1 0 1,-1 0-1,1 0 0,-1-1 0,1 1 1,0 0-1,-1 0 0,1-1 0,0 1 1,-1-1-1,1 1 0,0 0 0,0-1 1,-1 1-1,1-1 0,0 0 0,0 1 1,0-1-1,0 0 0,0 1 0,0-1 1,-1 0-1,1 0 0,0 0 0,0 0 1,0 0-1,0 0 0,0 0 0,0 0 1,0 0-1,0 0 0,0-1 0,0 1 1,0 0-1,-1-1 0,1 1 0,0 0 1,0-1-1,0 1 0,-1-1 0,1 0 0,0 1 1,0-1-1,-1 1 0,1-1 0,-1 0 1,1 0-1,0 1 0,-1-1 0,1 0 1,-1 0-1,0 0 0,1 1 0,-1-2 0,128-145 140,-40 55-109,-86 92-33,-1 0 1,0-1-1,0 1 0,0 0 0,1-1 0,-1 1 1,0 0-1,0 0 0,1 0 0,-1 0 0,0 0 1,0 1-1,0-1 0,1 0 0,-1 1 0,0-1 1,0 0-1,0 1 0,0-1 0,0 1 0,1 0 0,-1-1 1,0 1-1,-1 0 0,1 0 0,0 0 0,0-1 1,0 1-1,0 0 0,-1 0 0,1 0 0,0 0 1,-1 1-1,1-1 0,-1 0 0,1 0 0,-1 0 1,1 0-1,-1 0 0,0 1 0,0-1 0,0 0 1,1 0-1,-1 1 0,0-1 0,-1 0 0,1 0 1,0 1-1,0-1 0,0 0 0,-1 0 0,1 0 1,-1 1 1,3 7-4,-2-6 3,0 0 0,0 1 0,0-1 0,0 1 0,1-1 0,0 0-1,0 0 1,0 1 0,0-1 0,0 0 0,1 0 0,-1 0-1,1 0 1,0 0 0,0 0 0,0-1 0,0 1 0,0-1 0,1 1-1,-1-1 1,1 0 0,-1 0 0,1 0 0,0 0 0,0 0-1,0-1 1,0 1 0,0-1 0,0 0 0,3 1 1,7-4 6,-1-1 0,0 0 0,-1 0 1,1-1-1,0-1 0,-1 0 0,0 0 0,0-1 1,-1-1-1,0 0 0,0 0 0,0-1 0,-1 0 0,3-4-6,4-2 16,0 0-1,-1-2 1,-1 0-1,0 0 1,-1-2-1,-1 1 0,0-2 1,-2 1-1,3-8-15,-9 9 42,-10 29-22,5-11-22,0 0 1,1 0 0,-1 0 0,1 0 0,-1 0 0,1 0 0,-1 0 0,1 0 0,0 0 0,0 0 0,-1 0 0,1 1 0,0-1 0,0 0 0,0 0 0,0 0 0,0 0 0,1 0 0,-1 1 0,0-1 0,0 0 0,1 0 0,-1 0-1,1 0 1,-1 0 0,1 0 0,-1 0 0,1 0 0,0 0 0,-1 0 0,1 0 0,0 0 0,0-1 0,0 1 0,0 0 0,-1 0 0,1-1 0,0 1 0,0-1 0,0 1 0,0-1 0,1 1 0,-1-1 0,0 0 0,0 1 0,0-1 0,0 0-1,0 0 1,0 0 0,1 0 0,-1 0 0,0 0 0,0 0 0,0 0 0,1 0 1,9-5 8,-2-1-1,1 0 0,0 0 1,-1 0-1,0-1 1,-1-1-1,1 0 0,-1 0 1,-1 0-1,3-4-7,-8 9 4,10-9 6,-1-1 0,-1-1 1,0 0-1,-1 0 1,0-1-1,4-10-10,-15 12-12,-15 27-6,-92 147 12,109-161 7,0 0-1,1-1 1,-1 1-1,0 0 1,1 0-1,-1 0 1,0 0-1,1 0 0,-1 0 1,0 0-1,1 0 1,-1 0-1,0 1 1,1-1-1,-1 0 1,0 0-1,1 0 1,-1 0-1,0 0 1,0 0-1,1 1 1,-1-1-1,0 0 1,1 0-1,-1 1 0,0-1 1,0 0-1,0 0 1,1 1-1,-1-1 1,0 0-1,0 0 1,0 1-1,0-1 1,0 0-1,1 1 1,-1-1-1,0 0 1,0 1-1,0-1 1,0 0-1,0 1 1,0-1-1,0 0 0,0 1 1,0-1-1,0 0 1,0 1-1,0-1 1,0 0-1,-1 1 1,1-1-1,0 0 1,0 0-1,0 1 1,0-1-1,0 0 1,-1 1-1,1-1 1,0 0-1,31-14 18,-27 12-14,1-1-3,0 1 1,0-1-1,0 1 0,0 1 1,1-1-1,-1 1 1,0 0-1,1 0 1,-1 0-1,1 1 0,-1 0 1,1 0-1,-1 0 1,1 1-1,-1 0 0,0 0 1,1 0-1,-1 1 1,3 1-2,1 1-1,-7-3 0,1 1 1,-1-1-1,1 0 1,-1 0-1,1 0 1,0 0-1,0 0 1,0 0-1,-1-1 1,1 1-1,0-1 1,0 0-1,0 0 1,0 0-1,0 0 1,0-1-1,-1 1 1,1-1-1,0 1 1,0-1 0,19-13-21,0-1 0,-1 0 0,0-2 1,-2 0-1,0-1 0,-1-1 0,-1-1 0,1-2 21,56-82-483,-78 115 475,1 0-1,0 1 0,0 0 0,2-1 1,-1 1-1,1 0 0,1 0 0,0 0 0,1 0 1,0 0-1,1-1 0,0 3 9,-1-12 0,0 0 1,0 0-1,0 0 0,0 0 0,0-1 1,1 1-1,-1 0 0,0-1 0,1 1 1,0-1-1,-1 0 0,1 1 1,0-1-1,-1 0 0,1 0 0,0 0 1,0 0-1,0 0 0,0-1 0,0 1 1,0 0-1,0-1 0,0 0 1,0 1-1,0-1 0,0 0 0,0 0 1,1 0-1,-1 0 0,0-1 0,0 1 1,0 0-1,0-1 0,0 0 1,0 1-1,0-1 0,1-1 0,67-39 50,-58 29-38,-2 0 0,1 0 1,-1-1-1,-1 0 0,0-1 0,-1 1 0,1-4-12,-8-2-76,-20 31-508,23-14-3987,7-12 1313</inkml:trace>
  <inkml:trace contextRef="#ctx0" brushRef="#br0" timeOffset="76259.204">13801 2180 10050,'-17'6'3353,"-3"-7"472,10-5-2673,8-2-680,11-2-856,7-9-3353,-6-3 857</inkml:trace>
  <inkml:trace contextRef="#ctx0" brushRef="#br0" timeOffset="77756.252">15362 2353 8514,'-1'-2'192,"0"-1"0,-1 1 1,1 0-1,-1-1 0,0 1 1,1 0-1,-1 0 0,0 0 1,0 0-1,0 0 0,-1 1 1,1-1-1,0 1 0,-1-1 1,1 1-1,-1 0 0,1 0 1,-1 0-1,1 0 0,-1 1 1,0-1-1,0 0 0,1 1 1,-1 0-1,0 0 0,0 0 1,1 0-1,-1 0 0,0 1 1,0-1-1,1 1 0,-1-1 1,-1 2-193,-3 1 24,1 1 1,0 0-1,0 0 1,0 1 0,1 0-1,-1 0 1,1 0-1,1 0 1,-1 1 0,1 0-1,-1 0 1,2 0 0,-1 0-1,1 1 1,0-1-1,0 1 1,1 0 0,0 0-25,-4 13-2,1 0 0,0 1 1,2-1-1,1 1 0,0 13 2,10 78-8,11-72 10,-17-39-1,-1-1 0,0 0 1,0 1-1,1-1 0,-1 0 0,0 0 1,1 0-1,-1 0 0,0 0 0,1 0 1,-1 0-1,0 0 0,1-1 0,-1 1 1,0 0-1,0-1 0,1 1 0,-1-1 1,0 0-1,0 1 0,0-1 0,0 0 0,0 0 1,0 0-1,0 1 0,0-1 0,0 0 1,0 0-1,0-1 0,0 1 0,-1 0 1,1 0-1,0-1-1,17-25 31,-1-1 1,-1 0-1,-2-1 0,-1-1 1,-1 0-1,8-30-31,-18 53 5,18-53 171,-2 0 0,-3-2 0,-2 0-1,-3 0 1,-1-27-176,-10 44 392,-9 30 78,-4 32-218,-22 104 113,22-62-341,2 1 1,3 1-1,3 0 0,3 0 0,2 0 1,3 8-25,15-18-27,-16-49 27,-1-1 0,1-1 0,0 1 0,0 0 0,0 0 0,0 0 0,1 0-1,-1-1 1,0 1 0,0-1 0,0 1 0,1-1 0,-1 1 0,0-1 0,1 1 0,-1-1 0,0 0 0,1 0 0,-1 0 0,0 0 0,1 0 0,-1 0 0,0 0 0,1 0 0,-1-1 0,0 1 0,0 0 0,1-1 0,-1 1 0,0-1 0,0 0 0,0 1 0,1-1 0,-1 0 0,0 1 0,0-1 0,0 0 0,0 0 0,16-15 16,0 1 1,-1-2 0,-1 0-1,-1-1 1,0-1 0,-1 0-1,6-15-16,-15 29 9,25-44 54,-3-2 1,-1 0 0,5-22-64,-24 62-59,-9 32 21,1-13 37,-8 42-15,3-17 38,1 0-1,1 0 1,2 0 0,1 0-1,2 14-21,0-45 2,-1-1-1,1 1 0,0-1 0,0 1 1,-1-1-1,1 1 0,0-1 1,1 1-1,-1-1 0,0 1 0,0-1 1,1 1-1,-1-1 0,1 0 1,-1 1-1,1-1 0,-1 1 0,1-1 1,0 0-1,0 0 0,0 1 1,0-1-1,0 0 0,0 0 0,0 0 1,0 0-1,0 0 0,0 0 1,1 0-1,-1 0 0,0-1 0,0 1 1,1 0-1,-1-1 0,1 1 1,-1-1-1,1 0 0,-1 1 0,1-1 1,-1 0-1,1 0 0,-1 0 1,1 0-1,-1 0 0,1 0 0,-1 0 1,1-1-1,-1 1 0,1 0 1,-1-1-1,0 1 0,1-1 0,-1 0 1,0 1-1,2-2-1,15-12 25,-1 0 1,0-2-1,-1 0 0,-1 0 1,0-2-1,-1 0 0,7-12-25,11-19 67,-2-2-1,-2 0 0,4-17-66,2-22 84,-30 77-73,-7 25-19,-11 44 22,2 0 0,3 1 0,-2 48-14,21-33 91,-10-72-88,0 1-1,1 0 1,-1-1 0,1 1-1,-1 0 1,1-1 0,0 1-1,-1-1 1,1 1 0,-1-1 0,1 0-1,0 1 1,0-1 0,-1 1-1,1-1 1,0 0 0,0 0-1,-1 1 1,1-1 0,0 0-1,0 0 1,-1 0 0,1 0-1,0 0 1,0 0 0,0 0-1,-1 0 1,1 0 0,0-1-1,0 1 1,0 0 0,-1 0-1,1-1 1,0 1 0,-1 0 0,1-1-1,0 1 1,-1-1 0,1 1-1,0-1 1,-1 1 0,1-1-3,28-25 75,-28 25-72,82-103 221,-44 40 1254,-28 35-3683,-4 4 809</inkml:trace>
  <inkml:trace contextRef="#ctx0" brushRef="#br0" timeOffset="78031.644">15779 1501 9962,'-16'-8'3481,"-15"11"264,7 8-2281,9-1-1344,4 5-752,10-2-3121</inkml:trace>
  <inkml:trace contextRef="#ctx0" brushRef="#br0" timeOffset="78680.193">11854 4400 9362,'-15'5'4437,"9"17"-3573,2 10-845,1 1 0,2-1-1,2 1 1,0 0 0,3 0-19,-2-4 21,24 334 367,-24-343-330,-2-8-2,0 0 0,1-1 0,1 1 0,0 0 0,1-1 0,0 0 0,1 1 1,0-1-1,4 7-56,-8-17 9,1 0 1,0 0 0,0 0-1,0 0 1,0 0 0,1 0-1,-1 0 1,0 0-1,0 0 1,0 0 0,1-1-1,-1 1 1,1-1 0,-1 1-1,0-1 1,1 1-1,-1-1 1,1 0 0,-1 0-1,1 1 1,-1-1 0,1 0-1,-1 0 1,1-1 0,-1 1-1,1 0 1,-1 0-1,0-1 1,1 1 0,-1-1-1,1 1 1,-1-1 0,1 0-10,43-27 156,-3-7-37,36-25-937,-22 29-3106,-18 16 634</inkml:trace>
  <inkml:trace contextRef="#ctx0" brushRef="#br0" timeOffset="79281.625">12314 4703 9802,'-47'59'4893,"41"-48"-4852,0 0 0,1 1 0,1-1 0,0 1 0,1 0 0,0 1 0,0-1-1,2 1 1,-1-1 0,2 1 0,-1-1 0,2 11-41,-1-21 1,0-1 0,0 1 1,0-1-1,0 1 0,0-1 0,0 1 1,1-1-1,-1 1 0,0-1 0,1 1 1,-1-1-1,1 1 0,-1-1 0,1 1 0,0-1 1,0 0-1,0 1 0,-1-1 0,1 0 1,0 0-1,1 0 0,-1 0 0,0 0 1,0 0-1,0 0 0,1 0 0,-1 0-1,3-3 12,-1 0 0,1 0 0,-1-1 0,0 1-1,1-1 1,-1 1 0,-1-1 0,1 0 0,0 0-1,-1-1 1,1 1 0,-1-1 0,2-3-12,1 0 25,9-16 21,-1-1 0,-1 0 0,-2-1 1,0 0-1,-1-1 0,4-26-46,-11 46 2,5 44-53,-6-21 51,-1 0 18,2 1-1,-1-1 1,2 1 0,1-1 0,0 0-1,1 0 1,1 1-18,-6-16 4,1-1 0,0 1 0,-1 0 0,1-1 0,0 1 0,0-1 0,0 1 0,0-1 0,0 0 0,0 1 0,1-1 0,-1 0 0,0 0 0,1 0 0,-1 0 1,1 0-1,-1 0 0,1 0 0,-1 0 0,1 0 0,0-1 0,-1 1 0,1-1 0,0 1 0,0-1 0,-1 0 0,1 0 0,0 0 0,0 0 0,-1 0 0,1 0 0,0 0 0,0 0 0,-1-1 0,1 1 0,0-1 0,-1 1 0,1-1 0,0 0 0,-1 1 0,1-1 0,-1 0 0,1 0 0,-1 0 0,1-1-4,60-56 163,-60 57-160,114-163 224,-68 89-190,-48 74-38,0 1 1,0-1-1,0 0 0,0 1 1,0-1-1,1 1 1,-1-1-1,0 0 0,0 1 1,0-1-1,1 1 1,-1-1-1,0 1 0,1-1 1,-1 1-1,1-1 1,-1 1-1,0-1 1,1 1-1,-1-1 0,1 1 1,-1 0-1,1-1 1,-1 1-1,1 0 0,-1 0 1,1-1-1,0 1 1,-1 0-1,1 0 0,-1 0 1,1 0-1,0-1 1,-1 1-1,1 0 0,-1 0 1,1 0-1,0 0 1,-1 0-1,1 1 0,0-1 1,-1 0-1,1 0 1,-1 0-1,1 1 0,-1-1 1,1 0-1,0 0 1,-1 1-1,1-1 0,-1 0 1,1 1-1,-1-1 1,0 1-1,1-1 0,-1 1 1,1-1-1,-1 1 1,0-1 0,11 41-35,-10-36 34,3 25 10,24 86 50,-28-116-57,0 1 0,0 0 0,0 0-1,0-1 1,0 1 0,1 0 0,-1-1-1,0 1 1,1 0 0,-1-1 0,0 1 0,1 0-1,-1-1 1,1 1 0,-1-1 0,1 1-1,-1-1 1,1 1 0,-1-1 0,1 1 0,0-1-1,-1 0 1,1 1 0,0-1 0,-1 0-1,1 1 1,0-1 0,-1 0 0,1 0 0,0 0-1,0 0 1,-1 0 0,1 0 0,0 0-1,0 0 1,-1 0 0,1 0 0,0 0 0,-1 0-1,1 0 1,0 0 0,0-1 0,-1 1 0,1 0-1,0-1 1,-1 1 0,1 0 0,-1-1-1,1 1 1,0-1 0,-1 1 0,1-1 0,-1 1-1,1-1 1,-1 1 0,0-1 0,1 0-2,27-45 114,-25 40-106,10-20 42,-3 2-20,2 0 0,0 1 0,2 1 0,0 0-1,2 1 1,0 0 0,18-16-30,-33 35-3,0 1 0,0 0 0,0 0 0,1 0 0,-1 0-1,1 0 1,-1 0 0,0 1 0,1-1 0,-1 0 0,1 1 0,0-1 0,-1 1 0,1-1 0,-1 1 0,1 0 0,0 0-1,-1 0 1,1 0 0,0 0 0,-1 0 0,1 0 0,0 0 0,-1 1 0,1-1 0,-1 1 0,1-1 0,0 1 0,-1 0-1,1-1 1,-1 1 0,0 0 0,1 0 0,-1 0 0,0 0 0,1 0 0,-1 0 0,0 1 0,1 0 3,32 59-61,-29-50 77,-2-4 75,8 16-604,-12-36-2716,-7-12 526</inkml:trace>
  <inkml:trace contextRef="#ctx0" brushRef="#br0" timeOffset="79651.777">12690 4189 5633,'-4'8'4009,"-4"1"-768,5-6-577,15-3-2264,3-6-312,7-5-16,-1-2-232,14-12-3048,-8 4 951</inkml:trace>
  <inkml:trace contextRef="#ctx0" brushRef="#br0" timeOffset="80282.734">13508 4230 6841,'1'-4'387,"-1"-1"-1,0 1 0,0-1 1,0 1-1,-1-1 0,1 1 0,-1 0 1,0-1-1,0 1 0,-1 0 0,1 0 1,-1-1-1,0 1 0,0 0 1,0 1-1,-1-1 0,1 0 0,-1 1 1,0-1-1,0 1 0,0 0 0,0 0 1,-1 0-1,1 0 0,-4-1-386,5 4 61,0 0 1,-1 0-1,1 1 0,0-1 0,0 1 1,0-1-1,0 1 0,0 0 0,0 0 1,0-1-1,0 2 0,0-1 0,0 0 1,0 0-1,1 0 0,-1 1 0,1-1 1,-1 1-1,1 0 0,-1-1 0,1 1 1,0 0-1,-1 0-61,1 0 36,-7 9 3,0 1 0,1 0 1,1 0-1,-1 1 0,2 0 1,0 0-1,1 0 0,-3 13-39,-1 0 6,1-5-10,1 0 0,1 0 1,0 1-1,2-1 0,1 1 1,0 0-1,2 7 4,0-28-1,-1 1 1,1 0-1,0-1 0,0 1 0,0 0 0,-1-1 0,2 1 0,-1-1 1,0 1-1,0 0 0,1-1 0,-1 1 0,0 0 0,1-1 0,0 1 1,-1-1-1,1 1 0,0-1 0,0 0 0,0 1 0,0-1 0,0 0 1,0 1-1,0-1 0,0 0 0,0 0 0,1 0 0,-1 0 0,1 0 1,-1 0-1,0-1 0,1 1 0,-1 0 0,1-1 0,0 1 1,-1-1-1,1 1 0,-1-1 0,1 0 0,0 0 0,-1 0 0,1 0 1,0 0-1,-1 0 0,1 0 0,0 0 0,-1-1 0,1 1 0,-1-1 1,2 1 0,8-10 10,0 1 0,-1-1 1,0-1-1,0 0 1,-1-1-1,-1 1 0,0-1 1,-1-1-1,0 0 1,5-13-11,15-30 51,-3-1-1,-3-1 1,-1-1 0,-4-1 0,7-50-51,-39 170-348,6-14 265,-2-1 74,3 1 0,1 1-1,2-1 1,3 1 0,1 32 9,2-75 1,0 0 0,-1 0 0,1-1 0,1 1 0,-1 0 1,0 0-1,1-1 0,0 1 0,0 0 0,0-1 0,0 1 0,1 0 0,0-1 0,-1 0 1,1 1-1,0-1 0,1 0 0,-1 0 0,0 0 0,1 0 0,0-1 0,-1 1 0,1-1 1,0 1-1,1-1 0,-1 0 0,0 0 0,0-1 0,1 1 0,1 0-1,1-3 9,0-1-1,1 0 1,-1 0 0,0 0-1,0-1 1,0 1-1,-1-1 1,1-1 0,-1 1-1,0-1 1,0 0-1,0 0 1,0-1 0,0 0-1,-1 1 1,0-1-1,0-1 1,-1 1 0,1-1-1,0-1-8,13-17 52,-1-1 1,-1-1-1,-1-1 0,-1 0 0,-1-1 0,-2 0 1,0-3-53,-5-19 36,-14 49-79,-21 56-82,-21 99 53,49-148 72,1-1 0,0 0 0,0 0 1,1 1-1,-1-1 0,1 0 0,0 1 0,1-1 1,-1 0-1,1 1 0,0-1 0,2 5 0,-2-9 0,1 1 0,0 0 0,0-1 0,0 1 0,-1-1 0,1 0-1,0 0 1,0 0 0,1 0 0,-1 0 0,0 0 0,0 0 0,0-1 0,1 1 0,-1-1-1,0 1 1,1-1 0,-1 0 0,0 0 0,1 0 0,-1 0 0,0-1 0,1 1-1,-1-1 1,0 1 0,0-1 0,1 0 0,-1 0 0,0 1 0,0-2 0,0 1 0,0 0-1,0 0 1,1-1 0,180-115 155,-48 41-56,-128 65 17,-28 3 226,9 4-110,6-1-124,-1 0 0,2 0 0,-1 0 0,1-1-1,-1 0 1,2 0 0,-1 0 0,1 0-1,-1-1 1,2 0 0,-1 0 0,1 0 0,-2-6-108,-3-5 117,-2 1-15,8 14-96,0 0 1,0 0 0,0 0 0,0 0-1,1 0 1,-1-1 0,1 1 0,0-1-1,0 1 1,0-1 0,0 1 0,1-1-1,-1 0 1,1 1 0,0-1-1,0 0 1,0 1 0,1-1 0,-1 1-1,1-1 1,0-2-7,6-3-143,0 1-1,0-1 0,0 1 1,1 1-1,0-1 0,1 2 1,-1-1-1,1 1 1,1 0-1,-1 1 0,1 0 1,0 0-1,0 1 1,0 0-1,1 1 0,0 0 144,57-19-3626,-1 3-347</inkml:trace>
  <inkml:trace contextRef="#ctx0" brushRef="#br0" timeOffset="82683.878">14734 3660 7738,'-1'-1'118,"0"0"-1,0 1 1,0-1 0,0 0 0,0 1 0,0-1 0,0 1 0,0 0 0,0-1-1,0 1 1,0 0 0,-1 0 0,1-1 0,0 1 0,0 0 0,0 0 0,0 0 0,-1 0-1,1 1 1,0-1 0,0 0 0,0 0 0,0 1 0,0-1 0,0 1 0,0-1-1,0 1 1,0-1 0,0 1 0,0 0 0,0-1 0,0 1 0,0 0 0,0 0-1,1 0 1,-1-1 0,0 1 0,0 0 0,1 0 0,-1 0 0,1 0 0,-1 0 0,1 0-1,-1 1 1,1-1 0,0 0 0,0 0 0,-1 0 0,1 0 0,0 0 0,0 1-118,-5 32 90,1 0 1,1 0 0,2 1 0,1-1 0,5 26-91,-4-40 16,1 19-11,2 0 0,1 0 0,2 0 0,6 13-5,10-9 16,-23-42-14,1-1-1,0 1 1,0 0 0,0-1 0,-1 1 0,1-1 0,0 1 0,0-1 0,0 0-1,0 1 1,0-1 0,0 0 0,0 0 0,0 0 0,0 1 0,0-1 0,0 0-1,0 0 1,0-1 0,0 1 0,0 0 0,0 0 0,0 0 0,0-1 0,0 1-1,0 0 1,0-1 0,0 1 0,0-1 0,0 1 0,-1-1 0,1 1 0,0-1 0,0 0-1,-1 1 1,1-1 0,0 0 0,-1 0 0,1 0 0,0 1 0,-1-1 0,1 0-1,-1-1-1,58-116 187,43-191 712,-92 273-630,-5 27 42,-6 24-126,0 2-127,-7 36 38,3 1-1,2 0 1,2-1 0,4 9-96,7-36 55,10-48 52,131-317 313,-139 320-445,-10 19 24,-1 0-1,1 0 1,-1 0-1,0 0 1,1 0 0,-1 0-1,1 0 1,-1 0 0,1 0-1,-1 1 1,0-1-1,1 0 1,-1 0 0,1 0-1,-1 1 1,0-1-1,1 0 1,-1 0 0,0 1-1,1-1 1,-1 0 0,0 1-1,0-1 1,1 0-1,-1 1 1,0-1 0,0 1-1,1-1 1,-1 0-1,0 1 1,0-1 0,0 1-1,0-1 1,0 1-1,0-1 1,0 1 0,0-1-1,0 0 1,0 1 0,0-1-1,0 1 1,0-1-1,0 1 1,0-1 0,0 0-1,0 1 1,-1-1-1,1 1 1,0-1 0,0 0-1,-1 1 2,-4 228 42,14-194-31,-9-35-10,1 1 0,-1-1-1,0 0 1,1 1 0,-1-1-1,1 1 1,-1-1 0,0 0 0,1 1-1,-1-1 1,1 0 0,-1 1 0,1-1-1,0 0 1,-1 0 0,1 1-1,-1-1 1,1 0 0,-1 0 0,1 0-1,0 0 1,-1 0 0,1 0 0,-1 0-1,1 0 1,0 0 0,-1 0-1,1 0 1,-1 0 0,1-1 0,-1 1-1,1 0 1,0 0 0,-1-1 0,1 1-1,-1 0 1,1-1 0,-1 1-1,0 0 1,1-1 0,-1 1 0,1-1-1,-1 1 1,0 0 0,1-1 0,-1 1-1,0-1 1,1 1 0,-1-1-1,0 0 1,0 1 0,1-1 0,-1 1-1,0-1 0,49-89 135,37-87 116,-54 122-219,-32 55-33,-1 0 0,1 0 0,0 1 0,0-1 1,0 1-1,-1-1 0,1 0 0,0 1 0,0-1 0,0 0 0,0 1 1,0-1-1,0 1 0,0-1 0,0 0 0,0 1 0,0-1 0,0 0 1,0 1-1,0-1 0,0 1 0,0-1 0,0 0 0,0 1 1,0-1-1,1 0 0,-1 1 0,0-1 0,0 0 0,0 1 0,1-1 1,-1 0-1,0 1 0,1-1 0,-1 0 0,0 0 0,0 1 0,1-1 1,-1 0-1,0 0 0,1 0 0,-1 1 0,1-1 0,-1 0 1,0 0-1,1 0 0,-1 0 0,0 0 0,1 0 0,-1 0 0,1 0 1,-1 0-1,0 0 0,1 0 0,-1 0 0,1 0 0,-1 0 0,0 0 1,1 0-1,-1 0 0,0-1 0,1 1 0,-1 0 0,0 0 1,1 0-1,-1-1 0,0 1 0,1 0 0,-1-1 1,1 141-60,0-102 75,-1-25-12,0 0 1,0 0-1,2 0 1,-1 0-1,2 0 1,0 0-1,0-1 1,2 5-4,-5-16 1,0 0-1,1 0 1,-1-1 0,0 1 0,0 0 0,0 0 0,1 0 0,-1 0-1,0 0 1,1-1 0,-1 1 0,0 0 0,1 0 0,-1-1-1,1 1 1,0 0 0,-1 0 0,1-1 0,-1 1 0,1-1 0,0 1-1,0-1 1,-1 1 0,1-1 0,0 1 0,0-1 0,0 1-1,-1-1 1,1 0 0,0 0 0,0 1 0,0-1 0,0 0 0,0 0-1,0 0 1,0 0 0,-1 0 0,1 0 0,0 0 0,0 0-1,0-1 1,0 1 0,0 0 0,0 0 0,-1-1 0,1 1 0,0-1-1,0 1 1,0-1 0,-1 1 0,1-1 0,0 0-1,8-9 28,0-1 0,0 0 0,-1-1 1,-1 0-1,0-1 0,0 1 0,0-4-28,35-80 153,-4-2 0,-4-2 0,-4-1 0,15-101-153,-4 5 44,-36 182-102,-5 20-3,-6 28-1,4-25 60,-21 89 16,3 0-1,-3 77-13,21-165-1,1 1 0,0 0 0,1 0 0,0-1 0,0 1 0,1 0 0,0-1 0,1 1 0,0 0 0,0-1 0,1 0-1,0 1 1,1-1 0,0-1 0,1 1 0,0-1 0,0 1 0,0-1 0,1-1 0,6 7 1,87 77 128,-130-98-319,8-1-54,1-2-1,0 0 1,1-2 0,0 0-1,1-1 1,1-1 0,0-1-1,0-1 1,2-1-1,0 0 1,-2-4 245,16 18 36,1 0 0,-1 0 1,1-1-1,-1 1 0,1-1 0,0 1 1,0-1-1,1 0 0,-1 0 0,1 0 1,0 0-1,0 0 0,0 0 0,0 0 0,1 0 1,0 0-1,-1-1 0,2 1 0,-1 0 1,0 0-1,1 0 0,0 0 0,0 0 1,0 0-1,0 0 0,1 0 0,0 0 0,-1 0 1,2 0-1,-1 1 0,0-1 0,1 1 1,-1 0-1,1 0 0,0 0 0,3-3-36,10-7 21,1 0 0,1 2 1,0-1-1,1 2 0,0 1 0,0 0 0,1 1 0,0 1 0,0 1 0,11-1-21,63-23-2227,-79 20-991,-22 3-364</inkml:trace>
  <inkml:trace contextRef="#ctx0" brushRef="#br0" timeOffset="82959.537">15357 3121 9434,'-28'-12'3105,"22"13"383,4 1-2311,5 5-1041,21 9-3529,-1 5 1064</inkml:trace>
  <inkml:trace contextRef="#ctx0" brushRef="#br0" timeOffset="84353.815">11957 5867 6961,'-51'47'4469,"49"-45"-4430,1 0 0,-1 0 0,1 0 0,-1 1-1,1-1 1,0 0 0,0 1 0,0-1 0,0 1-1,0-1 1,0 1 0,1-1 0,0 1-1,-1 0 1,1-1 0,0 1 0,0 0 0,0-1-1,1 1 1,-1-1 0,0 1 0,1 0 0,0-1-1,0 1 1,0-1 0,0 0 0,0 1 0,0-1-1,0 0 1,1 1 0,0-1 0,-1 0-1,1 0 1,0 0 0,0 0 0,0-1 0,0 1-1,0-1 1,0 1 0,0-1 0,1 1 0,-1-1-1,0 0 1,1 0 0,-1 0 0,1-1-1,-1 1 1,1 0 0,0-1 0,-1 0 0,1 0-1,0 0 1,-1 0 0,1 0 0,-1 0 0,1 0-1,0-1 1,-1 0 0,2 0-39,5-2 23,-1-1 1,1 0-1,0-1 0,-1 0 0,0 0 1,0 0-1,-1-1 0,0-1 1,0 1-1,0-1 0,-1 0 1,0-1-1,0 1 0,-1-1 1,0-1-1,0 1 0,-1 0 0,0-1 1,0 0-1,-1 0 0,0-1-23,8-11 61,-1-1 0,-1-1 0,-1 0-1,-1 0 1,-2 0 0,0-1 0,-1 0-1,-1 0 1,-1-3-61,-1 25 11,-1 0 0,0 0 0,1 0-1,-1 0 1,0-1 0,0 1 0,0 0 0,0 0 0,0 0-1,-1 0 1,1 0 0,-1 0 0,1-1 0,-1 1 0,0 0-1,0 0 1,0 0 0,0 1 0,0-1 0,0 0-1,0 0 1,-1 1 0,1-1 0,-1 0 0,1 1 0,-1-1-1,0 1 1,1 0 0,-1 0 0,0 0 0,0 0 0,0 0-1,0 0 1,0 0 0,0 0 0,0 1 0,0-1-1,0 1 1,0 0 0,-1-1 0,1 1 0,0 0 0,-1 0-11,-2 4 23,0-1 1,0 1 0,0 0 0,1 0 0,-1 0 0,1 0 0,0 1 0,0 0 0,1 0 0,-1 0 0,1 0-1,0 1 1,1-1 0,-3 5-24,-21 95 46,23-93-45,1 0 0,0 0 0,0 1 0,1-1 0,1 1 1,0-1-1,1 0 0,0 1 0,1-1 0,1 0 0,0 0 1,0 0-1,1 0 0,0-1 0,5 8-1,-7-17 1,1-1 0,-1 0 0,1 1 1,-1-1-1,1 0 0,0 0 0,-1-1 0,1 1 0,0 0 0,0-1 1,-1 0-1,1 0 0,0 1 0,0-2 0,0 1 0,-1 0 0,1-1 0,0 1 1,0-1-1,-1 0 0,1 0 0,0 0 0,-1 0 0,1 0 0,-1 0 1,1-1-1,-1 1 0,0-1 0,0 0 0,0 0 0,0 0 0,0 0 1,0 0-1,0 0-1,13-15 22,-2 0 0,1 0 0,-2-1 0,-1-1 0,9-19-22,-7 15 24,37-71 51,-50 93-76,1-1 1,-1 1-1,0-1 0,1 1 0,-1-1 0,1 1 1,0-1-1,-1 1 0,1 0 0,0-1 1,0 1-1,0 0 0,0-1 0,0 1 1,0 0-1,0 0 0,0 0 0,1 0 1,-1 0-1,0 0 0,0 1 0,1-1 1,-1 0-1,1 0 0,-1 1 0,1-1 0,-1 1 1,1 0-1,-1-1 0,1 1 0,0 0 1,-1 0-1,1 0 0,-1 0 0,1 0 1,-1 0-1,1 1 0,-1-1 0,1 0 1,0 1-1,-1-1 0,1 1 1,5 8-9,-1 0 0,0 0 0,-1 0 0,0 1 0,0 0 0,-1 0 0,-1 0 0,1 0-1,-2 0 1,1 1 0,-1 5 9,5 14 1,-2-10 6,-3-11-1,0 1 1,0-2-1,1 1 0,0 0 0,0 0 1,1-1-1,0 0 0,1 1 0,-1-2 1,2 1-7,12-9 28,-8-10-9,0-1 0,-1 0-1,0 0 1,-1-1 0,0 0 0,-1-1 0,1-3-19,6-10 32,9-18 17,-15 26-35,2 1 0,0 0 0,1 1 0,0 0 0,1 1 0,7-7-14,-18 23 0,0 0-1,-1-1 1,1 1-1,0 0 1,0-1-1,0 1 1,0 0-1,0 0 1,0 0 0,0 0-1,-1 0 1,1 0-1,0 0 1,0 0-1,0 0 1,0 0-1,0 0 1,0 1-1,0-1 1,0 0-1,-1 1 1,1-1 0,0 1-1,0-1 1,0 1-1,-1-1 1,1 1-1,0-1 1,-1 1-1,1 0 1,0-1-1,-1 1 1,1 0-1,-1 0 1,1-1 0,-1 1-1,1 0 1,-1 0-1,0 0 1,1 0-1,-1-1 1,0 1-1,0 0 1,0 0-1,0 0 1,0 0-1,0 0 1,0 0 0,0 0-1,0 0 1,0 0-1,0-1 1,0 1-1,-1 0 1,1 0-1,0 0 1,2 9 7,24 62 76,-26-71-81,0-1-1,1 1 0,-1 0 1,0-1-1,1 1 0,-1 0 1,0-1-1,1 1 1,-1-1-1,0 1 0,1-1 1,-1 1-1,1-1 0,-1 1 1,1-1-1,-1 0 1,1 1-1,0-1 0,-1 0 1,1 1-1,-1-1 0,1 0 1,0 0-1,-1 1 1,1-1-1,0 0 0,-1 0 1,1 0-1,0 0 0,-1 0 1,1 0-1,0 0 1,-1 0-1,1 0 0,0 0 1,-1 0-1,1-1 0,0 1 1,-1 0-1,1 0 0,-1-1 1,1 1-1,0 0 1,-1-1-1,1 0-1,21-28 106,-17 22-79,11-19 58,40-52 52,-54 75-139,0 1 0,1 0 0,0 0 0,-1 0 0,1 0-1,0 0 1,0 1 0,0-1 0,0 1 0,0 0 0,0 0 0,1 0 0,-1 0 0,0 0 0,0 1 0,1-1 0,-1 1 0,1 0-1,-1 0 1,0 0 0,1 1 0,-1-1 0,0 1 0,0 0 0,1 0 0,0 0 2,36 29-22,-39-28 26,0 0-1,1 0 1,-1 0-1,1 0 1,-1 0-1,1 0 1,0-1 0,0 1-1,0 0 1,0-1-1,0 0 1,0 1 0,1-1-1,-1 0 1,0 0-1,1 0 1,-1 0-1,0-1 1,1 1 0,-1-1-1,1 1 1,-1-1-1,1 0 1,-1 0 0,1 0-1,-1 0 1,1 0-1,-1-1 1,1 1-1,-1-1 1,1 0 0,-1 0-1,1 0 1,-1 0-1,0 0 1,0 0 0,2-1-4,50-78 196,-45 63-174,-1 0-1,0 0 1,-1-1 0,-1 0 0,-1 0 0,-1-1 0,2-12-22,-6 11-19,-16 38 118,-11-42-32,38 41-227,9 98 32,-20-115 130,0 1 0,0-1 1,0 1-1,0-1 1,0 1-1,0-1 1,0 1-1,0-1 0,0 1 1,1-1-1,-1 1 1,0-1-1,0 1 0,0-1 1,0 1-1,1-1 1,-1 1-1,0-1 1,0 0-1,1 1 0,-1-1 1,0 0-1,1 1 1,-1-1-1,0 0 0,1 1 1,-1-1-1,1 0 1,-1 0-1,1 1 1,-1-1-1,0 0 0,1 0 1,-1 0-1,1 1 1,-1-1-1,1 0 0,-1 0 1,1 0-1,-1 0 1,1 0-1,-1 0 1,1 0-1,-1 0 0,1 0 1,-1-1-1,1 1 1,-1 0-1,1 0 1,-1 0-1,1 0 0,-1-1 1,0 1-1,1 0 1,-1 0-1,1-1 0,-1 1 1,0 0-1,1-1 1,-1 1-1,0-1 1,1 1-1,-1 0 0,0-1-2,27-22-4,66-126 51,-92 148-49,-1 0 0,0 0 1,0 1-1,1-1 0,-1 0 0,1 0 0,-1 1 1,0-1-1,1 0 0,0 1 0,-1-1 0,1 0 1,-1 1-1,1-1 0,0 1 0,-1-1 0,1 1 0,0 0 1,-1-1-1,1 1 0,0 0 0,0-1 0,-1 1 1,1 0-1,0 0 0,0 0 0,0-1 0,0 1 1,-1 0-1,1 0 0,0 0 0,0 0 0,0 1 1,-1-1-1,1 0 0,0 0 0,0 0 0,0 1 1,-1-1-1,1 0 0,0 1 0,0-1 0,-1 1 1,1-1-1,0 1 0,-1-1 0,1 1 0,-1-1 1,1 1-1,0 0 0,-1-1 0,0 1 0,1 0 1,-1-1-1,1 1 0,-1 0 0,0 0 0,1-1 1,-1 1-1,0 0 0,0 0 0,0 0 0,1-1 0,-1 1 1,0 0-1,0 0 0,0 0 0,-1 0 2,53 109-58,-52-109 58,1 0 1,-1 0-1,1 0 1,0 0 0,-1 0-1,1 0 1,-1 0 0,1-1-1,0 1 1,0 0 0,0 0-1,-1-1 1,1 1-1,0-1 1,0 1 0,0-1-1,0 1 1,0-1 0,0 1-1,0-1 1,0 0-1,0 0 1,0 1 0,0-1-1,0 0 1,0 0 0,0 0-1,0 0 1,0 0-1,1 0 1,-1-1 0,0 1-1,0 0 1,0 0 0,0-1-1,0 1 1,0-1 0,-1 1-1,1-1 1,0 1-1,0-1 1,1 0-1,28-40 44,-27 37-41,130-245 196,-118 231-209,-14 18 9,0 1-1,0-1 1,0 1-1,0 0 1,0-1-1,0 1 1,0 0-1,0 0 1,-1-1-1,1 1 1,0 0-1,0 0 1,-1 0-1,1 0 1,0 0-1,-1 0 1,1 0-1,-1 0 1,1 0-1,-1 0 1,0 0-1,1 1 1,-1-1-1,0 0 1,0 0-1,0 0 1,0 0-1,0 1 1,0-1-1,0 0 1,0 0-1,0 0 1,-1 0-1,1 1 1,0-1 1,0 1-1,12 105 132,-12-107-128,1 1-1,0-1 1,-1 0 0,1 1 0,-1-1 0,1 0 0,0 0 0,-1 0-1,1 0 1,0 0 0,-1 1 0,1-1 0,0 0 0,-1 0 0,1 0-1,0-1 1,-1 1 0,1 0 0,-1 0 0,1 0 0,0 0 0,-1-1-1,1 1 1,0 0 0,-1 0 0,1-1 0,-1 1 0,1-1 0,-1 1 0,1 0-1,-1-1 1,1 1 0,-1-1 0,1 1 0,-1-1 0,0 1 0,1-1-1,-1 0 1,0 1 0,0-1 0,1 1 0,-1-1 0,0 0 0,0 1-1,0-1 1,0 0 0,1 1 0,-1-1 0,0 0 0,0 1 0,0-1-1,-1 0 1,1 1 0,0-1 0,0 0-3,23-119-1904,-23 74-42</inkml:trace>
  <inkml:trace contextRef="#ctx0" brushRef="#br0" timeOffset="84647.976">13525 4901 9874,'-11'15'2257,"3"-4"847,11-1-2904,10-2-88,5-5-192,14 0-3040,3 4 991</inkml:trace>
  <inkml:trace contextRef="#ctx0" brushRef="#br0" timeOffset="84881.351">14197 4908 4617,'-13'-2'10653,"6"12"-10516,-3 15 71,0 1-1,2-1 1,1 1 0,2 0-1,0 1 1,0 12-208,6-5 195,-1-33-191,0-1 1,0 1-1,0-1 1,0 1-1,0-1 1,1 1-1,-1-1 1,0 1-1,0-1 1,1 1-1,-1-1 1,0 0-1,0 1 0,1-1 1,-1 1-1,1-1 1,-1 0-1,0 1 1,1-1-1,-1 0 1,1 0-1,-1 1 1,1-1-1,-1 0 1,1 0-1,-1 0 1,1 0-1,-1 1 1,1-1-1,-1 0 0,1 0 1,-1 0-1,1 0 1,-1 0-1,1 0 1,-1 0-1,1-1 1,-1 1-1,1 0 1,-1 0-1,1 0 1,-1 0-1,1-1 1,-1 1-1,1 0 1,-1 0-1,0-1 0,1 1 1,-1 0-1,1-1 1,-1 1-1,0 0 1,1-1-1,-1 1 1,0-1-1,0 1 1,1 0-1,-1-1 1,0 0-5,15-13 68,-2-2 0,0 0 0,0 0 0,-2-1 0,0-1 1,5-11-69,-15 27 4,21-42 62,-1 0 1,-3-2-1,-1 0 1,-3-1-1,5-27-66,-13 59-58,-7 41 19,-29 197 49,30-222-12,-1 0 0,1-1 0,-1 1 0,1 0 0,-1 0 0,1 0 0,0 0 0,0-1 0,-1 1 0,1 0 0,0 0 0,0 0 0,0 0 0,0 0 0,0 0 0,0 0 0,0 0 0,1-1 0,-1 1 0,0 0 0,0 0 0,1 0 0,-1 0 0,0 0 0,1-1 0,-1 1 0,1 0 0,-1 0 0,1-1 0,-1 1-1,1 0 1,0-1 0,-1 1 0,1 0 0,0-1 0,0 1 0,-1-1 0,1 1 0,0-1 0,0 0 0,0 1 0,-1-1 0,1 0 0,0 1 0,0-1 0,0 0 0,0 0 0,0 0 0,0 0 0,0 0 0,0 0 0,-1 0 0,1 0 0,0 0 0,0-1 0,0 1 0,0 0 0,0 0 0,0-1 0,-1 1 0,1-1 0,0 1-1,0-1 3,6-5-367,0 0 0,-1 0 0,0-1 0,0 0 0,-1 0 0,0 0 0,0-1 0,0 0-1,-1 0 1,0 0 0,0-2 367,18-44-2874</inkml:trace>
  <inkml:trace contextRef="#ctx0" brushRef="#br0" timeOffset="85176.057">14502 4464 5073,'-11'4'4220,"1"12"-2212,7-11-1292,-32 78 2548,22-45-2889,2 2 0,1-1-1,2 2 1,1 11-375,9 8 507,-2-59-500,0 0 0,1 0 1,-1 0-1,1 0 0,-1 1 0,1-1 1,-1 0-1,1 0 0,0 0 0,-1 0 1,1 0-1,0 0 0,0 0 1,0-1-1,0 1 0,0 0 0,0 0 1,0-1-1,0 1 0,0 0 1,0-1-1,0 1 0,0-1 0,1 0 1,-1 1-1,0-1 0,0 0 0,1 0 1,-1 1-1,0-1 0,0 0 1,0 0-1,1-1 0,-1 1 0,0 0 1,0 0-1,1-1 0,-1 1 1,0 0-1,0-1 0,1 0-7,8-3 23,1-1 1,-1-1-1,-1 1 0,1-2 0,-1 1 1,0-1-1,-1-1 0,0 0 1,5-6-24,-6 6 19,1 1 1,0 0 0,0 0-1,0 0 1,1 1 0,0 0-1,0 1 1,0 0 0,9-4-20,-16 9-2,-1-1 0,1 1 1,-1-1-1,1 1 0,-1 0 1,1 0-1,-1-1 0,1 1 1,-1 0-1,1 0 0,-1 1 1,1-1-1,-1 0 0,1 0 1,-1 1-1,1-1 0,-1 1 1,1-1-1,-1 1 0,0 0 0,1-1 1,-1 1-1,0 0 0,1 0 1,-1 0-1,0 0 0,0 0 1,0 0-1,0 0 0,0 0 1,0 1-1,0-1 0,-1 0 1,1 1-1,0-1 0,-1 0 1,1 1-1,-1-1 0,1 1 0,-1-1 1,0 1-1,1 0 2,1 66-63,-2-61 158,-1 1 0,0 0 0,0 0-1,-1 0 1,0-1 0,0 1-1,-1-1 1,1 0 0,-2 1-1,1-1 1,-1-1 0,0 1-1,-1 0 1,1-1 0,-1 0-1,0 0 1,-1 0 0,0-1 0,0 0-1,0 0 1,0 0 0,-1-1-1,1 0 1,-1 0 0,-5 1-95,9-4-10,0 1 0,0-1 0,-1 0 1,1 0-1,0 0 0,-1 0 1,1-1-1,-1 0 0,1 1 0,-1-1 1,1 0-1,0-1 0,-1 1 1,1-1-1,-1 1 0,1-1 0,0 0 1,-1 0-1,1 0 0,0-1 1,0 1-1,0-1 0,0 0 0,0 0 1,0 0-1,0 0 0,1 0 0,-1-1 1,1 1-1,0-1 0,0 0 1,-1 0-1,2 1 0,-1-1 0,0 0 1,1-1-1,-1 1 0,0-2 10,15-23-2319,4 18 205</inkml:trace>
  <inkml:trace contextRef="#ctx0" brushRef="#br0" timeOffset="85622.439">14872 4594 9914,'-69'-2'7352,"67"3"-7297,-1 0 0,1 0 1,-1 0-1,1 1 0,0-1 0,0 1 0,0-1 0,0 1 0,0 0 0,0 0 0,0 0 0,0 0 0,1 0 0,-1 0 0,1 0 0,-1 1 0,1-1 0,0 0 0,0 1 1,0-1-1,0 1 0,1-1 0,-1 1 0,1 0 0,-1-1 0,1 1 0,0 1-55,-2 5 30,-3 8-23,1 1 0,0-1 0,2 1 0,0 0 0,1 0 0,1 12-7,0-29-1,0 0-1,0 0 1,0 0 0,0 0-1,0 0 1,0 0-1,1 0 1,-1 0-1,0 0 1,0 0-1,1 0 1,-1-1 0,1 1-1,-1 0 1,1 0-1,-1 0 1,1 0-1,0-1 1,-1 1-1,1 0 1,0-1 0,-1 1-1,1 0 1,0-1-1,0 1 1,0-1-1,0 1 1,-1-1-1,1 1 1,0-1 0,0 0-1,0 0 1,0 1-1,0-1 1,0 0-1,0 0 1,0 0 0,0 0-1,0 0 1,0 0-1,0 0 1,0 0-1,0-1 1,0 1-1,0 0 1,0-1 0,0 1-1,0-1 2,46-22-10,-43 20 15,13-8 13,-12 7-14,0-1-1,0 1 1,0 0-1,1 1 1,-1 0-1,1-1 1,0 2-1,0-1 0,0 1 1,0 0-1,0 0 1,0 0-1,1 1 1,-1 0-1,1 0 1,-1 1-1,1 0 1,-1 0-1,1 0 1,-1 1-1,0 0 1,1 0-1,0 1-3,-5-1-1,0 0 0,-1 0-1,1 0 1,0 1 0,-1-1 0,1 0-1,-1 1 1,1-1 0,-1 1-1,0-1 1,0 1 0,1 0 0,-1 0-1,-1-1 1,1 1 0,0 0-1,0 0 1,-1 0 0,1 0 0,-1 0-1,1 0 1,-1 0 0,0 0-1,0 0 1,0 0 0,0 0 0,0 0-1,0 0 1,0 0 0,-1 0-1,1 0 1,-1 0 0,0 0-1,1 0 1,-1 0 0,0 0 0,0 0-1,-1 1 2,-53 62 417,37-48-159,-1-2 0,0-1 0,-1 0 0,-1-2 0,-9 5-258,9-11 157,24-25-549,23-17-1929,1 1 0,2 1-1,18-15 2322,-1-3-3282</inkml:trace>
  <inkml:trace contextRef="#ctx0" brushRef="#br0" timeOffset="86295.806">15201 4553 8490,'-43'64'5705,"-5"38"-4046,40-85-1442,1-1-1,1 1 1,1 0 0,0 0 0,1 1-1,1 0 1,1-1 0,0 9-217,1-24 17,1-1 0,0 1 0,0-1 0,-1 1 1,1-1-1,0 1 0,0-1 0,1 1 0,-1-1 0,0 1 1,0-1-1,1 1 0,-1-1 0,1 1 0,-1-1 0,1 0 1,0 1-1,-1-1 0,1 0 0,0 1 0,0-1 0,0 0 1,0 0-1,0 0 0,0 0 0,1 0 0,-1 0 0,0 0 1,0 0-1,1 0 0,-1-1 0,0 1 0,1 0 0,-1-1 1,1 1-1,-1-1 0,1 0 0,-1 1 0,1-1 0,-1 0 1,1 0-1,-1 0 0,1 0 0,-1 0 0,1 0 0,0-1 1,0 1-18,8-4 24,-1 0 1,0-1 0,0 1-1,0-2 1,0 1 0,-1-2-1,0 1 1,0-1 0,-1 0-1,0 0 1,0-1 0,0 0-1,-1 0 1,0-1 0,-1 0-1,0 0 1,0 0 0,-1 0-1,-1-1 1,1 0 0,-1 1-1,-1-1 1,0 0 0,0-3-25,0 7 20,0 0 0,-1-1 0,0 1 1,0 0-1,0 0 0,-1 0 0,0-1 0,0 1 1,-1 0-1,0 0 0,0-1 0,0 1 1,-1 0-1,0 0 0,0 0 0,0 1 0,-1-1 1,0 0-1,0 1-20,2 5 8,-1-1 0,1 1 0,0 0 0,0 0-1,-1 0 1,1 0 0,0 0 0,-1 0 0,1 0 0,0 0 0,-1 1 0,1-1 0,0 1 0,0-1 0,-1 0 0,1 1 0,0 0 0,0-1 0,0 1-1,0 0 1,0 0 0,0 0 0,0-1 0,0 1 0,0 0 0,0 0 0,0 0 0,1 0 0,-1 1 0,0-1 0,1 0 0,-1 0 0,1 0-1,-1 1 1,1-1 0,-1 0 0,1 0 0,0 1-8,-2 3 4,0-1-3,1-1 0,-1 0 0,1 1-1,0-1 1,0 1 0,0-1 0,0 1-1,1-1 1,-1 1 0,1-1 0,0 1 0,0 0-1,0-1 1,1 1 0,-1 0 0,1-1 0,0 2-1,22-20-24,39-61 70,-47 73-454,8-56 215,-7 11 149,1 2 58,-3-1 1,-2 0 0,4-33-15,-15 79 1,-1 0 1,0 0-1,1-1 1,-1 1-1,0 0 1,1 0-1,-1 0 1,0 0-1,0 0 1,0 0-1,0-1 1,0 1-1,0 0 1,0 0 0,0 0-1,-1 0 1,1 0-1,0-1 1,-1 1-1,1 0 1,-1 0-1,1 0 1,-1 0-1,0 0 1,1 0-1,-1 0 1,0 1-1,1-1 1,-2 0-2,-21 16 33,14-5-36,1 0 0,0 0 0,1 1 0,1 1 0,-1-1 0,2 1 0,0 0 0,0 0 1,1 1-1,0 0 0,1-1 0,1 1 0,0 0 0,1 2 3,-3 0-6,1 1 1,0 0-1,1 0 1,1 0-1,1 0 1,0 1-1,1-1 1,1 0-1,0 0 1,1-1-1,1 1 0,0 0 1,1-1-1,6 11 6,-10-25-44,-1 1 0,1-1 0,0 0-1,0-1 1,0 1 0,0 0-1,0 0 1,0 0 0,0 0-1,0-1 1,0 1 0,0 0-1,1-1 1,-1 1 0,0-1 0,0 0-1,0 1 1,1-1 0,-1 0-1,0 0 1,1 0 0,-1 0-1,0 0 1,0 0 0,1 0 0,-1 0-1,0 0 1,0 0 0,1-1-1,-1 1 1,0-1 0,0 1-1,1-1 1,-1 1 0,0-1 0,0 0 44,40-27-6673,-20 7 2176</inkml:trace>
  <inkml:trace contextRef="#ctx0" brushRef="#br0" timeOffset="86636.22">15439 4644 3513,'-22'14'1880,"7"-5"-1880,5-4 88</inkml:trace>
  <inkml:trace contextRef="#ctx0" brushRef="#br0" timeOffset="87123.541">15493 4464 3993,'4'-18'8458,"-9"32"-7981,0-1 0,1 1 1,0 0-1,1 0 1,1 0-1,-1 14-477,2-21 104,-2 129 204,3-135-303,0 0-1,0 1 0,-1-1 1,1 0-1,0 0 0,0 0 1,0 1-1,0-1 0,1 0 1,-1 0-1,0 0 0,0 1 1,1-1-1,-1 0 0,0 0 1,1 0-1,-1 0 0,1 0 1,0 0-1,-1 0 0,1 0 1,0 0-1,0 0 0,0 0 1,-1 0-1,1 0 0,0 0 1,0-1-1,0 1 0,0 0 1,0-1-1,1 1 0,-1-1 1,0 1-1,0-1 0,0 0 0,0 1 1,1-1-1,-1 0 0,0 0 1,0 0-1,0 0 0,1 0 1,-1 0-1,0 0 0,0 0 1,0 0-1,1-1 0,-1 1 1,0-1-1,0 1 0,0 0 1,0-1-1,0 0 0,0 1 1,0-1-1,0 0-4,16-16 52,0 0 0,-2-2-1,-1 0 1,0-1 0,-1 0 0,5-12-52,-15 26 9,28-47 57,-4-1 1,-1-1-1,13-46-66,-26 47-198,-30 88-296,-31 145 964,48-179-462,0 0-1,0 0 1,1 0-1,-1 0 0,0 0 1,0 0-1,1 0 0,-1 0 1,0 0-1,0 0 0,1 0 1,-1 0-1,0 0 0,0 0 1,1 0-1,-1 0 0,0 0 1,0 0-1,1 0 1,-1 0-1,0 0 0,0 0 1,1 1-1,-1-1 0,0 0 1,0 0-1,1 0 0,-1 0 1,0 1-1,0-1 0,0 0 1,0 0-1,1 0 0,-1 1 1,0-1-1,0 0 0,0 0 1,0 1-1,0-1 1,0 0-1,0 0 0,0 1 1,0-1-1,0 0 0,1 0 1,-1 1-1,0-1 0,0 0 1,-1 1-1,1-1 0,0 0 1,0 0-1,0 1 0,0-1 1,0 0-8,18-24 202,-16 21-195,44-66 88,-4-3 0,-2-2 1,-4-1-1,-3-2 0,10-39-95,-40 106-62,-6 26-4,-53 413 471,56-422-376,-2 4 48,0 1 1,1-1-1,1 1 1,0-1-1,0 1 1,1 0-1,1-1 0,0 0 1,1 1-1,3 8-77,-6-19 7,1 0-1,0 0 1,-1 0 0,1 0-1,0 0 1,0 0-1,0 0 1,0 0 0,-1 0-1,1-1 1,0 1 0,1 0-1,-1-1 1,0 1-1,0-1 1,0 1 0,0-1-1,0 0 1,1 1-1,-1-1 1,0 0 0,0 0-1,0 0 1,1 0-1,-1 0 1,0 0 0,0 0-1,1 0 1,-1 0-1,0-1 1,0 1 0,0 0-1,0-1 1,1 1-1,-1-1 1,0 1 0,0-1-1,0 0 1,0 0-1,0 1 1,0-1 0,0 0-1,-1 0 1,1 0-1,0 0 1,0 0 0,-1 0-1,1 0 1,0 0-1,-1 0 1,1 0 0,-1 0-1,1 0 1,-1-1-1,0 1 1,0 0 0,1 0-1,-1-1 1,0 1-1,0 0 1,0-1-7,3-10 29,-1-1 0,0 1-1,-1 0 1,0-1 0,-1 1 0,0-1-1,-1 1 1,0 0 0,-1-1 0,0 1 0,-1 0-1,-1 0 1,0 0 0,0 1 0,-1-1-1,-1 1 1,1 0 0,-2 1 0,-6-9-29,-27-10 2,39 30-4,0-1 0,-1 0-1,1 1 1,0-1-1,0 1 1,0-1 0,-1 1-1,1 0 1,0-1-1,0 1 1,0 0 0,0 0-1,0 0 1,0 0-1,0 0 1,1 0 0,-1 0-1,0 0 1,1 0-1,-1 0 1,0 0 0,1 0-1,-1 1 1,1-1-1,0 0 1,-1 0 0,1 1-1,0-1 1,0 0-1,0 1 1,-1-1-1,2 0 1,-1 0 0,0 1-1,0-1 1,0 0-1,0 1 1,1-1 0,-1 0-1,1 0 1,-1 0-1,1 1 1,-1-1 0,1 0-1,0 0 1,0 1 2,0 1-27,0-1 0,0 1 1,1 0-1,-1-1 0,1 1 0,-1-1 1,1 0-1,0 1 0,0-1 0,0 0 1,0 0-1,0 0 0,0 0 0,1-1 1,-1 1-1,0-1 0,1 1 0,0-1 1,-1 0-1,1 0 0,0 0 0,-1 0 1,1 0-1,0-1 0,0 1 0,0-1 1,0 0-1,0 0 0,0 0 0,0 0 1,-1 0-1,1-1 0,0 1 0,0-1 1,1 0 26,8-3-652,1-1 0,-1 0 0,0-1 0,-1-1 0,0 1 0,0-2 0,0 0 0,7-7 652,21-17-3017</inkml:trace>
  <inkml:trace contextRef="#ctx0" brushRef="#br0" timeOffset="87602.784">16145 4148 8330,'-38'44'5493,"-23"70"-2863,60-113-2602,0 0 0,0 0-1,1 0 1,-1 0 0,0 0 0,0 0 0,1 0 0,-1 0-1,1 0 1,-1 0 0,1 1 0,-1-1 0,1 0 0,0 0-1,0 0 1,-1 1 0,1-1 0,0 0 0,0 0 0,0 1-1,0-1 1,0 0 0,1 0 0,-1 1 0,0-1 0,1 0-1,-1 0 1,0 0 0,1 0 0,-1 0 0,1 1 0,0-1-1,-1 0 1,1 0 0,0 0 0,0 0 0,0-1 0,0 1-1,0 0 1,0 0 0,0 0 0,0-1 0,0 1 0,0-1 0,0 1-1,0 0 1,0-1 0,0 0 0,1 1 0,-1-1 0,0 0-1,0 0 1,0 0 0,1 1 0,-1-1-28,7-3 22,1 1 0,-1-1 1,0 0-1,-1-1 0,1 0 1,0 0-1,-1 0 0,0-1 1,3-2-23,-2 1 22,117-102 206,-123 106-224,-2 2-7,1-1 1,-1 0-1,0 1 1,1-1 0,-1 0-1,0 1 1,1-1 0,-1 0-1,1 1 1,-1-1-1,1 1 1,-1-1 0,1 1-1,-1-1 1,1 1 0,0 0-1,-1-1 1,1 1-1,0-1 1,-1 1 0,1 0-1,0 0 1,-1-1 0,1 1-1,0 0 1,0 0-1,-1 0 1,1 0 0,0 0-1,0 0 1,-1 0 0,1 0-1,0 0 1,-1 0-1,1 1 1,0-1 0,0 0-1,-1 0 1,1 1 0,0-1-1,-1 0 1,1 1-1,0-1 1,-1 1 0,1-1-1,-1 1 1,1-1 0,-1 1-1,1-1 1,-1 1-1,1-1 1,-1 1 0,0 0-1,1-1 1,-1 2 2,-10 63-82,0-31 156,11-34-72,-1 0-1,0 0 1,0 0 0,1 0-1,-1 0 1,0-1 0,0 1 0,1 0-1,-1 0 1,0 0 0,0 0-1,1 0 1,-1 0 0,0 0-1,0 0 1,1 0 0,-1 0 0,0 0-1,0 0 1,1 0 0,-1 0-1,0 0 1,0 1 0,1-1-1,-1 0 1,0 0 0,0 0 0,1 0-1,-1 0 1,0 0 0,0 1-1,0-1 1,1 0 0,-1 0-1,0 0 1,0 1 0,0-1 0,0 0-1,1 0 1,-1 1 0,0-1-1,0 0 1,0 0 0,0 1-1,0-1 1,0 0 0,0 0 0,0 1-1,0-1 1,0 0 0,0 0-1,0 1 1,0-1 0,0 0-1,0 0 1,0 1 0,0-1 0,0 0-1,0 0 1,0 1 0,0-1-1,0 0 1,-1 0 0,1 1 0,0-1-1,0 0 1,0 0 0,-1 1-2,22-19 87,-15 11-67,12-10 8,1 0 0,0 1 0,2 0 0,-1 2 0,2 1 0,9-5-28,-30 18-4,0-1 0,0 0 0,0 1 1,0-1-1,0 0 0,1 1 0,-1-1 1,0 1-1,0 0 0,0-1 1,1 1-1,-1 0 0,0 0 0,0 0 1,1 0-1,-1 0 0,0 0 0,0 0 1,1 0-1,-1 0 0,0 0 0,0 1 1,0-1-1,1 1 0,-1-1 0,0 1 1,0-1-1,0 1 0,0 0 0,0-1 1,0 1-1,0 0 0,0 0 0,0 0 1,0 0-1,-1-1 0,1 1 1,0 1-1,0-1 0,-1 0 0,1 0 1,-1 0-1,1 0 0,-1 0 0,0 0 1,1 1-1,-1-1 0,0 0 0,0 0 1,0 1-1,1-1 4,-17 120-96,21-117 109,1-8-2,0 0 1,-1 0-1,1 0 0,-1-1 0,0 1 0,0-1 0,-1-1 0,1 1 0,-1-1 1,0 1-1,-1-1 0,1-2-11,13-16 38,74-94 37,-91 118-79,0 0 0,1 0 1,-1-1-1,0 1 0,1 0 0,-1 0 0,0 0 1,0 0-1,1 0 0,-1 0 0,0 0 0,1 0 1,-1 0-1,0 0 0,1 0 0,-1 0 1,0 0-1,1 0 0,-1 0 0,0 0 0,1 0 1,-1 1-1,0-1 0,0 0 0,1 0 0,-1 0 1,0 0-1,0 1 0,1-1 0,-1 0 0,0 0 1,0 0-1,1 1 0,-1-1 0,0 0 0,0 1 1,0-1-1,0 0 0,0 0 0,1 1 0,-1-1 1,0 0-1,0 1 0,0-1 0,0 0 1,0 0-1,0 1 0,0-1 0,0 0 0,0 1 1,0-1-1,0 0 0,0 1 0,0-1 0,0 0 1,0 1-1,-1-1 0,1 0 0,0 0 0,0 1 1,0-1-1,0 0 0,0 1 0,-1-1 0,1 0 1,0 0-1,0 0 0,-1 1 0,1-1 4,-5 27-170,-26 72 953,34-77-2805,6-10 880</inkml:trace>
  <inkml:trace contextRef="#ctx0" brushRef="#br0" timeOffset="88384.934">12714 5946 8674,'-5'-12'3442,"7"20"-934,4 20-2114,50 384-166,-55-403-211,0-4-4,0-1-1,-1 1 0,1 0 1,1-1-1,-1 1 0,1-1 0,0 1 1,0-1-1,0 0 0,0 0 1,1 0-1,0 0 0,2 2-12,-4-6 9,1 0 0,0 0 0,0 0 0,0 0 0,-1-1 0,1 1 0,0 0 0,0-1-1,-1 0 1,1 1 0,0-1 0,-1 0 0,1 0 0,-1 0 0,1 0 0,-1 0 0,1 0 0,-1 0-1,0-1 1,0 1 0,1 0 0,-1-1 0,0 1 0,0-1 0,0 1 0,-1-1 0,1 0 0,0 1 0,-1-1-1,1 0 1,0 0-9,1-3 19,31-53 89,-4-2-1,-2-2 1,-2 0 0,-4-2-1,-2 0 1,-3-1 0,1-19-108,-15 73-542,-3 18-2101,-1 4 214</inkml:trace>
  <inkml:trace contextRef="#ctx0" brushRef="#br0" timeOffset="88580.411">12968 6331 7138,'1'11'2136,"10"0"417,7-4-1825,3-5-616,11 1 32,-1-5 224,7-5-2913,-10-2 1097</inkml:trace>
  <inkml:trace contextRef="#ctx0" brushRef="#br0" timeOffset="88860.701">13361 6039 8578,'-40'24'4790,"4"37"-4030,33-55-649,-2 4-60,0-1-1,1 1 1,0 0-1,1 1 1,0-1-1,1 1 1,0-1-1,0 1 1,1 0-1,1-1 1,0 1-1,0 0 1,1 0-1,0-1 1,1 1-1,0 0 1,3 8-51,33 19 212,-27-31-172,-9-5-33,-1-1 0,1 1 0,0-1 1,-1 0-1,1 1 0,0-1 0,0 0 0,0 0 0,0 0 1,0 0-1,0 0 0,0 0 0,0-1 0,0 1 0,0-1 1,0 0-1,0 1 0,1-1 0,-1 0 0,0 0 0,0 0 1,0-1-1,0 1 0,1 0 0,-1-1 0,0 1 0,0-1 1,0 0-1,0 0 0,0 0 0,0 0 0,0 0 0,-1 0 1,1 0-1,0-1 0,0 1 0,-1-1 0,1 1 0,-1-1 1,1 0-8,4-8 52,0 0-1,-1 0 1,0-1 0,-1 0 0,0 0 0,0 0 0,-1 0 0,-1 0 0,1-7-52,-1 7 34,3-11 30,-2 13-35,-1 0 0,0-1 0,-1 0 0,0 1 0,0-1 1,-1 0-1,0 0 0,0 1 0,-1-1 0,-1-2-29,2 12 0,-1 1-1,1-1 1,0 1 0,0-1-1,0 0 1,0 1 0,-1-1 0,1 0-1,0 1 1,0-1 0,-1 0-1,1 1 1,0-1 0,-1 0 0,1 1-1,0-1 1,-1 0 0,1 0-1,0 0 1,-1 1 0,1-1-1,-1 0 1,1 0 0,0 0 0,-1 0-1,1 0 1,-1 0 0,1 0-1,-1 0 1,1 0 0,0 0 0,-1 0-1,1 0 1,-1 0 0,1 0-1,0 0 1,-1 0 0,1 0 0,-1-1-1,1 1 1,0 0 0,-1 0-1,1 0 1,-1-1 0,1 1 0,0 0-1,0 0 1,-1-1 0,1 1-1,0 0 1,-1-1 0,1 1 0,0 0-1,0-1 1,0 1 0,-1-1-1,1 1 1,0 0 0,0-1 0,0 1-1,0-1 1,0 1 0,0 0-1,0-1 1,0 1 0,0-1-1,0 1 1,0-1 0,0 1 0,-1 3-53,0 0 1,0 0 0,1 0-1,-1 1 1,1-1 0,0 0-1,-1 0 1,2 1 0,-1-1-1,0 0 1,1 1-1,-1-1 1,1 0 0,0 0-1,0 0 1,0 0 0,1 0-1,-1 0 1,1 0 0,0 0-1,0-1 1,-1 1-1,2 0 1,-1-1 0,0 0-1,0 1 1,1-1 0,-1 0-1,1 0 1,0 0 52,17-7-2606,10-16 80</inkml:trace>
  <inkml:trace contextRef="#ctx0" brushRef="#br0" timeOffset="89157.905">13605 5960 7370,'-7'13'732,"1"1"0,0 0 0,1 1 0,1-1 0,0 1 1,1 0-1,1 0 0,-1 15-732,2-29 14,1 0 0,0 0 0,-1 0 1,1 0-1,0 0 0,0 1 0,0-1 1,0 0-1,0 0 0,0 0 0,0 0 0,0 1 1,0-1-1,1 0 0,-1 0 0,0 0 1,1 0-1,-1 0 0,1 0 0,-1 0 0,1 0 1,0 0-1,-1 0 0,1 0 0,0 0 1,0 0-1,0 0 0,-1 0 0,1-1 0,0 1 1,0 0-1,0-1 0,0 1 0,0-1 0,0 1 1,0-1-1,1 1 0,-1-1 0,0 0 1,0 0-1,0 1 0,0-1 0,0 0 0,1 0 1,-1 0-1,0 0 0,0 0 0,0-1 1,0 1-1,1 0 0,-1 0 0,0-1 0,0 1 1,0-1-1,0 1 0,0-1 0,0 1 0,0-1 1,0 0-1,0 1 0,0-1 0,0-1-14,98-75 211,-96 75-211,1 0 0,-1-1 0,1 1 0,-1 1 0,1-1 0,0 0 0,0 1 0,0 0 0,0 0 0,0 0 0,0 0 0,0 1 0,0 0 0,0 0 0,0 0 0,0 0 0,0 0 0,0 1 0,0 0 0,0 0 0,0 0 0,0 0 0,0 0 0,0 1 0,-1 0 0,1 0 0,0 0 0,-1 0 0,0 1 0,1-1 0,-1 1 0,0 0 0,-1 0 0,1 0 0,0 0 0,-1 0 0,1 0 0,-1 1 0,0 0 0,1 3 0,-3 0 65,0 1 0,-1 0 0,1-1 0,-2 1 0,1-1 0,-1 1 0,0-1 0,-1 0 0,0 0 0,0 0 0,0 0 0,-1-1 0,0 1 0,0-1 0,-1 0 0,-4 5-65,-1 4 445,-1 0-1,0 0 0,-1-1 0,-1-1 0,0 0 1,-1-1-1,0 0 0,-1-1 0,-16 9-444,31-19-9,-1-1-1,1 0 0,-1 1 0,1-1 0,-1 0 0,1 1 0,0-1 0,-1 0 0,1 0 0,-1 0 0,1 1 0,-1-1 0,1 0 1,-1 0-1,0 0 0,1 0 0,-1 0 0,1 0 0,-1 0 0,1 0 0,-1 0 0,1 0 0,-1 0 0,1 0 0,-1 0 0,1-1 0,-1 1 1,1 0-1,-1 0 0,1 0 0,-1-1 0,1 1 0,-1 0 0,1-1 0,0 1 0,-1 0 0,1-1 0,0 1 0,-1-1 0,1 1 1,0-1-1,-1 1 0,1 0 0,0-1 0,0 1 0,-1-1 0,1 1 0,0-1 0,0 1 0,0-1 0,0 0 0,0 1 0,0-1 0,0 1 1,0-1-1,0 1 0,0-1 0,0 1 0,0-1 0,0 1 0,0-1 0,0 1 0,1-1 0,-1 1 0,0-1 0,0 1 0,1-1 1,-1 1-1,0-1 0,1 1 10,18-71-4980,-4 12 1179</inkml:trace>
  <inkml:trace contextRef="#ctx0" brushRef="#br0" timeOffset="89887.87">13846 5505 9418,'-15'75'5059,"14"43"-4633,1-101-188,2 21-137,1-1 1,2 1-1,1-1 1,2 0-1,1-1 1,2 0-1,2-1 1,13 25-102,-8-19 80,-11-37 81,-6-20-60,-46-238 201,47 221-345,-2 33 39,1-1 0,-1 1 1,0-1-1,0 1 0,0-1 0,1 1 0,-1-1 0,0 1 0,1-1 0,-1 1 0,0-1 0,1 1 1,-1-1-1,0 1 0,1 0 0,-1-1 0,1 1 0,-1 0 0,1-1 0,-1 1 0,1 0 0,-1 0 1,1-1-1,-1 1 0,1 0 0,-1 0 0,1 0 0,0 0 0,-1 0 0,1 0 0,-1 0 1,1 0-1,-1 0 0,1 0 0,0 0 0,-1 0 0,1 0 0,-1 0 0,1 0 0,-1 1 0,1-1 1,-1 0-1,1 0 0,-1 1 0,1-1 0,-1 0 0,1 1 0,-1-1 0,1 0 0,-1 1 0,0-1 4,31 39-127,-29-35 121,1 0-1,-1 0 1,1 0-1,0 0 1,0 0 0,0 0-1,0-1 1,1 1-1,-1-1 1,1 0 0,0 0-1,0-1 1,0 1-1,0-1 1,1 0-1,-1 0 1,1 0 0,-1-1-1,2 1 7,0-1 2,1 0-1,-1 0 1,1-1 0,0 0 0,-1 0-1,1-1 1,-1 0 0,1 0-1,-1 0 1,0-1 0,0 0-1,1 0 1,-1-1 0,0 0-1,-1 0 1,1 0 0,-1 0-1,1-1 1,1-2-2,1 0 18,0-1-1,0 1 1,0-2-1,-1 1 1,0-1-1,-1 0 1,1-1-1,-2 0 1,1 1-1,-1-2 1,-1 1-1,0-1 1,0 1-1,-1-1 1,2-5-18,-6 13 5,1 1 0,-1-1 0,1 1 0,-1 0 0,0-1 0,0 1 1,1 0-1,-1 0 0,0-1 0,0 1 0,0 0 0,0 0 0,0 0 0,-1 0 0,1 0 0,0 0 1,0 1-1,-1-1 0,1 0 0,0 1 0,-1-1 0,1 0 0,0 1 0,-1 0 0,1-1 1,-1 1-1,1 0 0,-1 0 0,1 0 0,-1 0 0,1 0 0,-1 0 0,1 0 0,-1 0 0,1 1 1,-1-1-1,1 1 0,-1-1 0,1 1 0,0-1 0,-1 1 0,1 0 0,0 0 0,0 0 0,-1 0 1,1 0-6,-5 4 2,0 0 1,0 0 0,0 1-1,1-1 1,0 2 0,0-1 0,1 0-1,0 1 1,0 0 0,0 0-1,1 0 1,0 0 0,0 1 0,1-1-1,0 1 1,0 0 0,1-1-1,0 1 1,0 0 0,1 1-3,0-8 0,-5 95 84,4-94-79,1 0 1,0-1-1,0 1 0,0 0 0,-1 0 1,2-1-1,-1 1 0,0 0 0,0-1 0,0 1 1,1 0-1,-1-1 0,1 1 0,-1-1 0,1 1 1,0-1-1,0 1 0,0-1 0,0 1 0,0-1 1,0 0-1,0 1 0,0-1 0,0 0 0,0 0 1,1 0-1,-1 0 0,1 0 0,-1 0 1,0 0-1,1 0 0,0-1 0,-1 1 0,1-1 1,-1 1-1,1-1 0,0 1 0,-1-1 0,1 0 1,0 0-1,-1 0 0,1 0 0,0 0 0,-1 0 1,1 0-1,0-1 0,-1 1 0,1-1 0,0 1 1,-1-1-1,1 1 0,-1-1 0,1 0-5,9-7 20,-1 1-1,0-2 0,-1 1 0,0-1 0,0-1 1,-1 0-1,0 0 0,-1 0 0,0-1 0,0 0 1,-1-1-20,15-21 38,42-48 14,-59 76-55,-3 4 1,0 0 0,-1 0 0,1-1 0,0 1 0,0 0 0,0 0 0,0 0 0,0 0 0,0 0 0,0 0 0,0 0 0,0 0-1,0 0 1,0 0 0,1 1 0,-1-1 0,0 0 0,1 1 0,-1-1 0,0 1 0,1 0 0,-1-1 0,1 1 0,-1 0 0,1 0 0,-1 0-1,1 0 1,-1 0 0,0 0 0,1 0 0,-1 1 0,1-1 0,-1 0 2,2 6-6,0-1 0,0 1 0,-1-1 1,0 1-1,0 0 0,0 0 0,-1 0 0,0 0 0,0 0 0,0 0 0,-1 0 0,0 0 1,0 0-1,-1 2 6,1-5-1,1 74 147,-1-76-139,0 0 0,0 0 0,0-1 0,-1 1 0,1 0 1,1 0-1,-1 0 0,0 0 0,0-1 0,0 1 0,0 0 0,1 0 0,-1 0 1,0 0-1,1-1 0,-1 1 0,0 0 0,1 0 0,-1-1 0,1 1 1,-1 0-1,1-1 0,0 1 0,-1-1 0,1 1 0,-1-1 0,1 1 1,0-1-1,0 1 0,-1-1 0,1 1 0,0-1 0,0 0 0,0 0 0,-1 1 1,1-1-1,0 0 0,0 0 0,0 0 0,0 0 0,0 0-7,31-23 205,71-127 109,-45 55-210,-57 94-107,-1 0 1,0 0 0,0 0 0,0 0 0,1 0 0,-1 0-1,0 0 1,1 0 0,-1 0 0,1 0 0,-1 0-1,1 0 1,0 1 0,-1-1 0,1 0 0,0 0 0,0 0-1,-1 1 1,1-1 0,0 0 0,0 1 0,0-1 0,0 1-1,0-1 1,0 1 0,0 0 0,0-1 0,0 1 0,0 0-1,0 0 1,0-1 0,0 1 0,0 0 0,0 0-1,0 0 1,0 0 0,0 0 0,0 1 0,0-1 0,0 0-1,0 0 1,0 1 0,0-1 0,0 1 0,0-1 0,1 1 2,13 134-899,-1-126-1392,9-11-1124</inkml:trace>
  <inkml:trace contextRef="#ctx0" brushRef="#br0" timeOffset="90787.786">14773 5541 9890,'-16'33'5298,"16"-26"-5267,0 1 1,1-1-1,-1 0 0,2 1 0,-1-1 0,1 0 1,0 0-1,0 0 0,1 0 0,0 0 0,3 4-31,-5-8 5,0 0-1,0 0 0,0 0 1,0 0-1,1 0 1,-1-1-1,1 1 0,0-1 1,0 1-1,0-1 0,0 0 1,0 1-1,1-1 1,-1-1-1,1 1 0,-1 0 1,1 0-1,0-1 0,0 1 1,-1-1-1,1 0 1,0 0-1,0 0 0,0-1 1,0 1-1,0 0 0,0-1 1,1 0-1,-1 0 1,0 0-1,0 0 0,0 0 1,0-1-1,0 0 1,0 1-1,0-1 0,0 0 1,0 0-1,0-1-4,8-7 52,-2-1-1,1 0 0,-1-1 1,-1 0-1,1 0 1,-2-1-1,0 0 1,0 0-1,-1-1 1,4-12-52,-10 24 3,1 0 0,0 0 0,0 0 0,0 0 0,-1 0 1,1 0-1,0 0 0,-1 0 0,1 0 0,-1 0 0,0 0 0,1-1 0,-1 1 1,0 0-1,1 0 0,-1 0 0,0 0 0,0-1 0,0 1 0,0 0 1,0 0-1,0 0 0,-1-1 0,1 1 0,0 0 0,-1 0 0,1 0 0,-1 0 1,1 0-1,-1-1 0,1 1 0,-1 0 0,0 0 0,1 0 0,-1 1 0,0-1 1,0 0-1,0 0 0,0 0 0,0 1 0,0-1 0,0 0 0,0 1 0,0-1 1,0 1-1,0-1 0,0 1 0,0-1 0,0 1 0,-1 0 0,1 0 0,-1-1-2,0 2 2,0 0 1,0-1-1,1 1 1,-1 0 0,0 0-1,0 0 1,1 0 0,-1 1-1,1-1 1,-1 0 0,1 1-1,0-1 1,-1 1 0,1-1-1,0 1 1,0 0-1,0-1 1,0 1 0,0 0-1,0 0 1,1 0 0,-1-1-1,1 1 1,-1 0 0,1 0-1,0 0 1,0 0 0,-1 0-1,1 0 1,1 0-1,-1 0 1,0 0 0,0 0-1,1 0 1,-1 0 0,1 0-1,0 0 1,-1-1 0,1 1-1,0 0 1,0 0 0,0-1-1,0 1 1,1 0-1,-1-1 1,0 1 0,1-1-1,-1 0 1,1 1 0,-1-1-1,1 0 1,0 0 0,-1 0-1,1 0 1,0 0 0,1 0-4,5-1 13,0 1 0,1-1 0,-1-1 0,0 1 0,0-1 0,0-1 1,0 0-1,0 0 0,0 0 0,0-1 0,-1-1 0,1 1 0,-1-1 1,0 0-1,0 0 0,0-1-13,3-1 20,12-7-21,0 0 0,-1-2-1,-1 0 1,-1-2 0,0 0-1,-1-1 1,11-15 1,1-21-512,-30 54 503,0-1 0,0 1-1,-1 0 1,1-1 0,0 1 0,-1 0 0,1 0 0,0-1 0,-1 1 0,1 0 0,0 0 0,-1 0-1,1 0 1,0 0 0,-1-1 0,1 1 0,-1 0 0,1 0 0,0 0 0,-1 0 0,1 0-1,0 0 1,-1 0 0,1 0 0,-1 0 0,1 0 0,0 0 0,-1 1 0,1-1 0,-1 0 0,1 0-1,0 0 1,-1 0 0,1 1 0,0-1 0,-1 0 0,1 0 0,0 1 0,0-1 0,-1 0-1,1 0 1,0 1 0,0-1 0,-1 0 0,1 1 0,0-1 0,0 0 0,0 1 0,0-1 0,-1 1-1,1-1 1,0 0 0,0 1 0,0-1 0,0 0 0,0 1 0,0-1 0,0 1 0,0-1-1,0 0 1,0 1 0,0-1 0,0 1 0,1-1 0,-1 0 0,0 1 0,0-1 9,0 0-8,-93 164 203,92-163-184,1 0-1,-1-1 1,1 1-1,-1 0 0,1 0 1,-1 0-1,1 0 1,0 0-1,-1 0 1,1 0-1,0 0 1,0 0-1,0 0 1,0 0-1,0 0 1,0 0-1,0 0 1,0 0-1,0 0 1,0 0-1,0 0 1,1 0-1,-1 0 1,0 0-1,1 0 1,-1-1-1,1 1 1,-1 0-1,1 0 1,-1 0-1,1 0 1,-1-1-1,1 1 1,0 0-1,0 0 0,-1-1 1,1 1-1,0-1 1,0 1-1,0-1 1,0 1-1,0-1 1,0 1-1,-1-1 1,1 0-1,0 0 1,0 1-1,0-1 1,0 0-1,0 0 1,0 0-1,0 0 1,0 0-1,0 0 1,0 0-1,0-1 1,0 1-1,0 0 1,0 0-1,0-1 1,0 1-1,0-1 1,0 1-1,0-1 1,0 1-11,146-71 353,-145 69-354,1 0 0,0 0-1,-1 1 1,1-1 0,0 1 0,0 0 0,0-1-1,0 1 1,0 1 0,0-1 0,0 0 0,0 1 0,0 0-1,1 0 1,-1 0 0,0 0 0,0 0 0,0 0-1,0 1 1,0 0 0,1-1 0,-1 1 0,0 0 0,-1 1-1,1-1 1,0 0 0,0 1 0,0 0 0,-1-1-1,1 1 1,-1 0 0,1 0 0,-1 1 0,0-1 0,0 1 1,11 19 262,-2-39 664,-6-2-791,0 0-1,-1 0 1,-1-1 0,-1 1-1,0-1 1,-2 0 0,0 0-1,-2-7-134,-20-120-576,17 140-995,22 20-3062,3-14 1191,2-9-608</inkml:trace>
  <inkml:trace contextRef="#ctx0" brushRef="#br0" timeOffset="91593.214">15540 4910 8714,'-31'40'5132,"17"39"-3763,13-51-1156,2 0-1,1 0 0,1-1 1,1 1-1,2-1 0,0 0 1,2 0-1,1-1 0,6 12-212,0-2 115,-7-14-54,1 0 0,1 0 0,1-1 0,1-1 0,11 15-61,-23-35 4,0 0 0,0-1 0,0 1 0,0 0 0,0 0 0,0-1 0,1 1 0,-1 0 0,0 0 0,0-1 0,0 1 0,1 0 0,-1 0 0,0 0 0,0-1 0,1 1 0,-1 0 0,0 0 0,0 0 0,1 0 0,-1 0 0,0-1 0,0 1 0,1 0 0,-1 0 0,0 0-1,1 0 1,-1 0 0,0 0 0,0 0 0,1 0 0,-1 0 0,0 0 0,1 0 0,-1 0 0,0 0 0,0 1 0,1-1 0,-1 0 0,0 0 0,1 0 0,-1 0 0,0 0 0,0 1 0,1-1 0,-1 0 0,0 0 0,0 0 0,0 1 0,1-1 0,-1 0 0,0 0 0,0 1 0,0-1-1,0 0 1,0 0 0,1 1 0,-1-1 0,0 0 0,0 0 0,0 1 0,0-1 0,0 0-4,-2-27 232,0 18-185,-4-33 61,-1 1 0,-3 0 0,-1 0 0,-2 1 0,-15-31-108,4 37-59,31 38 43,1 1 1,0-2-1,0 1 0,0-1 0,0 0 1,0-1-1,1 0 0,-1-1 1,1 1-1,0-1 0,-1-1 1,1 0-1,8-1 16,-7 2 4,-1 0 0,1-1 0,0-1 0,0 0 0,-1 0 1,1-1-1,0 0 0,-1-1 0,0 0 0,1 0 0,-1-1 0,-1 0 0,1-1 0,0 1 1,-1-2-1,0 1 0,0-1 0,-1-1 0,0 1 0,0-1 0,0-1 0,-1 1 0,0-1 1,-1 0-1,4-6-4,-8 13 1,-1 1 0,0-1 0,1 1 0,-1-1 0,0 1 0,1-1 0,-1 1 0,0-1 1,0 0-1,1 1 0,-1-1 0,0 1 0,0-1 0,0 1 0,0-1 0,0 0 0,0 1 1,0-1-1,0 1 0,0-1 0,0 0 0,0 1 0,0-1 0,0 1 0,-1-1 0,1 0 0,0 1 1,0-1-1,-1 1 0,1-1 0,0 1 0,-1-1 0,1 1 0,0-1 0,-1 1 0,1 0 1,-1-1-1,1 1 0,-1-1 0,1 1 0,-1 0 0,1-1 0,-1 1 0,1 0 0,-1 0 0,1 0 1,-1-1-1,0 1 0,1 0 0,-1 0 0,1 0 0,-1 0 0,0 0 0,1 0 0,-1 0 1,1 0-1,-1 0 0,0 0 0,1 0 0,-1 1 0,1-1 0,-1 0 0,0 0 0,1 1 0,-1-1 1,1 0-1,-1 1 0,1-1 0,-1 0 0,1 1-1,-9 4-1,1 1 0,1 0 0,-1 0 0,1 1 0,0 0 0,1 0 0,-1 1 0,1 0 0,1 0-1,0 0 1,0 0 0,0 1 0,1 0 0,-1 4 1,0-4 25,0 1 0,1-1 0,0 1 0,1-1 0,0 1 0,1 0 0,0 0 0,0 0 0,1 1 0,0-1 0,1 0 0,0 0 0,1 1 0,1 7-25,-1-17 5,0 1 0,1-1 1,-1 0-1,0 0 1,1 1-1,-1-1 0,1 0 1,-1 0-1,1 0 0,0-1 1,-1 1-1,1 0 0,0-1 1,0 1-1,0-1 1,-1 1-1,1-1 0,0 0 1,0 0-1,0 0 0,0 0 1,-1 0-1,1 0 1,0 0-1,0-1 0,0 1 1,0-1-1,-1 1 0,1-1 1,0 0-1,-1 0 1,1 1-1,0-1 0,-1 0 1,1-1-1,-1 1 0,0 0 1,1 0-1,0-2-5,20-15 11,-1-1-1,-1-1 1,-1 0 0,0-2-1,-2 0 1,-1-1 0,0-1-1,-2 0 1,3-8-11,-17 31-1,46-88-977,-58 117 881,1 2 0,1-1 0,2 1 0,-3 24 97,1 59 758,17-51-64,-7-60-681,1-1 0,-1 1 0,1-1 0,-1 0 0,1 0 0,0 1 0,0-1 0,-1 0 0,1 0 0,0 0 0,0 0 0,0 0 0,0 0 0,0 0 0,1 0 0,-1 0 0,0 0 0,0-1 0,1 1 0,-1 0 0,0-1 0,1 1 0,-1-1 0,0 0 0,1 1 0,-1-1 0,1 0 0,-1 0 0,1 0 0,-1 0 0,0 0 0,1 0 0,-1 0 0,1 0 0,-1-1 0,0 1 0,1-1 0,0 0-13,12-5 24,-2-1 1,1 0 0,-1-1-1,0 0 1,0-1-1,-1-1 1,-1 0-1,1 0 1,-2-1 0,1 0-1,1-4-24,1 1 27,4-4-58,0-1 0,-2-1-1,0 0 1,-2 0 0,0-1-1,4-13 32,-13 24-154,-7 14 24,-8 19 10,5-6 124,1 0 0,0 1 0,2-1 0,0 1 0,1 0 0,1 0-1,0 1 1,1-1 0,2 0 0,-1 1 0,2-1 0,3 14-4,-4-29 3,-1-1 0,1 0 0,-1 1 1,1-1-1,0 0 0,0 0 0,0 0 0,0 0 1,0 0-1,0 0 0,0 0 0,1 0 0,-1 0 0,1-1 1,0 1-1,-1 0 0,1-1 0,0 1 0,0-1 1,0 0-1,0 0 0,0 0 0,0 0 0,0 0 0,1 0 1,-1 0-1,0-1 0,0 1 0,1-1 0,-1 0 1,0 1-1,1-1 0,-1 0 0,0 0 0,1-1 1,1 1-4,3-6 100,1-1 0,-2 1 0,1-1 0,-1 0 0,0-1 0,0 0 0,-1 0 0,0 0 0,-1 0 0,0-1 0,0 0 0,0 1 0,1-9-100,13-46-2355,-12-3 852</inkml:trace>
  <inkml:trace contextRef="#ctx0" brushRef="#br0" timeOffset="91895.985">16136 4795 10898,'-9'4'3273,"1"-1"608,11 0-3161,5-1-136,5 5-704,9-13-3737,-7-3 1225</inkml:trace>
  <inkml:trace contextRef="#ctx0" brushRef="#br0" timeOffset="92704.261">10974 4412 4665,'-15'11'1821,"0"0"3431,26-28-2955,55-80-1917,17-74 262,-8-4 0,16-70-642,-40 86 543,-42 97-128,-14 63-207,-2 75 97,9-11-297,2-1 0,4 0 0,2 0 0,3-1 0,15 41-8,-23-88 6,1 0 0,0-1 0,1 0 0,1 0 0,1-1 0,6 9-6,22 7-115,-36-30 63,0 1 0,0-1-1,-1 1 1,1-1 0,0 0-1,0 0 1,0 1-1,0-1 1,0 0 0,0 0-1,0 0 1,0 0 0,0 0-1,-1 0 1,1 0 0,0-1-1,0 1 1,0 0-1,0 0 1,0-1 0,0 1-1,0 0 1,-1-1 0,1 1-1,0-1 1,0 1-1,-1-1 1,1 0 0,0 1-1,-1-1 1,1 0 0,0 1-1,-1-1 1,1 0-1,-1 0 1,1 1 0,-1-1-1,0 0 1,1 0 0,-1 0-1,0 0 1,1 0 0,-1 0-1,0 0 53,0-35-3222,-7-12-525</inkml:trace>
  <inkml:trace contextRef="#ctx0" brushRef="#br0" timeOffset="93213.995">11469 3142 4841,'-4'-13'2457,"0"16"842,4-3-3288,0-1 0,0 1 0,0 0 0,0-1 0,0 1 0,-1 0 0,1 0 0,0-1 0,0 1 0,0 0 0,0 0 0,-1-1 0,1 1 0,0 0 0,0 0 0,0-1 0,-1 1 0,1 0 0,0 0 0,-1 0 0,1 0 0,0-1 0,0 1 0,-1 0 0,1 0 0,0 0 0,-1 0 0,1 0 0,0 0 0,-1 0 0,1 0 0,0 0 0,0 0 0,-1 0 0,1 0 0,0 0 0,-1 0 0,1 0 0,0 0 1,-1 0-1,1 1 0,0-1 0,0 0 0,-1 0 0,1 0 0,0 0 0,0 1 0,-1-1 0,1 0 0,0 0 0,0 0 0,-1 1 0,1-1 0,0 0-11,-16-54 1824,13 34 603,53 110-2272,-8 5-99,-4 1 1,-4 2-1,-5 1 0,-4 1 0,10 96-56,-28-135 55,-4-1 0,-2 1 0,-3 0 0,-3 0 0,-9 48-55,4-55-33,-3 0 1,-1-2-1,-3 0 0,-2 0 0,-24 43 33,-12-6-2699</inkml:trace>
  <inkml:trace contextRef="#ctx0" brushRef="#br0" timeOffset="94296.15">6412 5998 14019,'97'-54'23,"-92"51"-26,-1-1 0,1 2 1,0-1-1,1 1 0,-1-1 1,0 1-1,1 1 0,-1-1 1,1 1-1,0 0 0,-1 0 1,1 1-1,0-1 0,0 1 1,-1 1-1,1-1 0,0 1 1,0 0-1,-1 0 0,1 1 1,-1 0-1,1 0 0,2 1 3,-3-2-2,-1 0 0,1 1 0,-1 0 0,1-1 0,-1 1 0,0 1 0,0-1 0,0 1 0,0-1 0,0 1 0,0 0 0,-1 1 0,1-1 0,-1 0 0,0 1-1,0 0 1,0 0 0,-1 0 0,0 0 0,1 0 0,-1 0 0,0 1 0,-1-1 0,1 1 0,-1 0 0,0 0 2,4 32 17,-2 0 0,-1 0-1,-2-1 1,-2 1 0,-1 0 0,-2 0-1,-4 9-16,-2 14 198,-2-1 0,-4-1 0,-1 0 1,-23 46-199,-9-20 908,50-83-902,0-1 0,1 1 0,-1 0 1,0-1-1,0 1 0,1-1 0,-1 1 1,0-1-1,1 1 0,-1-1 0,0 1 1,1-1-1,-1 1 0,1-1 0,-1 0 1,1 1-1,-1-1 0,1 0 0,-1 1 1,1-1-1,0 0 0,-1 0 0,1 1 1,-1-1-1,1 0 0,0 0 0,-1 0 1,1 0-1,-1 0 0,1 0 1,0 0-1,-1 0 0,1 0 0,0 0 1,-1 0-1,1 0 0,-1-1 0,1 1 1,0 0-1,-1 0 0,1 0 0,-1-1 1,1 1-1,-1 0 0,1-1 0,-1 1 1,1-1-1,-1 1 0,1-1 0,-1 1 1,0-1-1,1 1-6,0-1 3,265-52-925,-189 30-1756,3-9-33</inkml:trace>
  <inkml:trace contextRef="#ctx0" brushRef="#br0" timeOffset="94580.484">7038 5623 8930,'-1'1'2040,"16"9"729,5 8-2569,13 12-232,-1 14 0,10 20-16,-4 9 72,-1 19-32,-11 11 72,-13 26 24,-16-4 88,-18 17 48,-15-10 64,-15 13-48,7-26 0,0-15-3176,-4-35 967</inkml:trace>
  <inkml:trace contextRef="#ctx0" brushRef="#br0" timeOffset="95926">7609 5539 7138,'2'-6'2090,"-1"7"700,1 10-2165,23 214-257,-13-49-361,20 152 192,-31-322-183,-1-3 6,1 1 1,-1 0-1,0 0 0,1-1 0,0 1 0,0 0 0,0-1 1,1 1-1,-1-1 0,1 0 0,-1 1 0,1-1 0,0 0 1,1 0-1,-1 0 0,0 0 0,1 0 0,1 1-22,22-10 382,-15-3-270,-1 0 1,0-1-1,-1 0 1,0 0-1,-1-1 1,0 0-1,0-1 1,2-5-113,44-77 481,-4-2-1,5-24-480,-50 109 17,32-75 169,-4-1-1,2-20-185,-35 107 0,0-1 0,1 1 0,-1 0 0,0 0 0,1 0 0,-1 0 0,0-1 0,1 1 0,-1 0 0,0 0 0,0 0-1,1-1 1,-1 1 0,0 0 0,0-1 0,1 1 0,-1 0 0,0 0 0,0-1 0,0 1 0,0 0 0,1-1-1,-1 1 1,0 0 0,0-1 0,0 1 0,0 0 0,0-1 0,0 1 0,0-1 0,0 1 0,0 0 0,0-1 0,0 1-1,0 0 1,0-1 0,-1 1 0,1 0 0,0-1 0,0 1 0,0 0 0,0-1 0,0 1 0,-1 0 0,1 0-1,0-1 1,0 1 0,-1 0 0,1 0 0,0-1 0,0 1 0,-1 0 0,1 0 0,0 0 0,-1-1 0,1 1 0,0 0-1,-1 0 1,1 0 0,0 0 0,-1 0 0,1 0 0,0 0 0,-1 0 0,1 0 0,0 0 0,-1 0 0,1 0-1,-1 0 1,1 0 0,-16 16-871,4 1-1762,-4 5 42</inkml:trace>
  <inkml:trace contextRef="#ctx0" brushRef="#br0" timeOffset="96349.591">7947 5908 7386,'-9'37'1688,"6"13"632,9 0-2096,5 7-216,5-7 16,10-1-16,3-19 32,9-8 1,3-15-802,6-14-1583,-3-18 271</inkml:trace>
  <inkml:trace contextRef="#ctx0" brushRef="#br0" timeOffset="96955.836">8333 5917 6153,'0'-5'518,"0"2"-58,0 0 0,0 0-1,0 0 1,0 0-1,0 0 1,0 0-1,-1 0 1,0 0-1,1 0 1,-1 0-1,0 1 1,0-1-1,-1 0 1,1 1-1,-1-1 1,1 0-1,-2-1-459,1 5 72,1-1 1,-1 1-1,0 0 1,1-1-1,-1 1 0,0 0 1,1 0-1,0 0 1,-1 0-1,1 0 0,-1 0 1,1 0-1,0 1 0,0-1 1,0 0-1,0 1 1,0-1-1,0 1 0,0-1 1,0 1-1,0-1 1,1 1-1,-1 0 0,1-1 1,-1 2-73,0 0 64,-49 134 33,35-47-77,15-89-19,0 0 0,-1 1 0,1-1 0,0 0 0,0 1 0,0-1 0,0 1 0,1-1 0,-1 0 0,0 1 0,1-1 0,-1 0 0,1 1 0,-1-1 0,1 0 0,-1 0 0,1 1 0,0-1 0,0 0 0,0 0 0,-1 0 0,1 0 0,0 0-1,0 0 1,0 0 0,1 0 0,-1-1 0,0 1 0,0 0 0,0-1 0,1 1 0,-1-1 0,0 1 0,1-1 0,-1 1 0,0-1 0,1 0 0,-1 0 0,0 0 0,1 0 0,-1 0 0,1 0 0,-1 0 0,0 0 0,1 0 0,-1-1 0,0 1 0,1 0 0,-1-1 0,0 1 0,0-1 0,1 0 0,-1 1 0,0-1 0,1-1-1,17-11 23,0-1 1,0-2 0,-2 0 0,0 0 0,0-2 0,8-13-24,-14 19 9,157-205 120,-146 203-187,-19 42-13,-13 52 7,-2 91 97,12-170-31,0 0-1,-1 0 1,1 0 0,0 0 0,0 0-1,-1 1 1,1-1 0,0 0 0,0 0-1,0 0 1,1 0 0,-1 1-1,0-1 1,0 0 0,1 0 0,-1 0-1,0 0 1,1 0 0,-1 0 0,1 0-1,-1 0 1,1 0 0,0 0 0,0 0-1,-1 0 1,1 0 0,0 0-1,0 0 1,0-1 0,0 1 0,0 0-1,0-1 1,0 1 0,0-1 0,0 1-1,0-1 1,0 1 0,0-1 0,0 0-1,0 0 1,1 1 0,-1-1-1,0 0 1,0 0 0,0 0 0,0 0-1,1 0 1,-1-1 0,0 1 0,0 0-1,0 0 1,0-1 0,0 1 0,0-1-1,0 1 1,0-1 0,0 1-1,0-1 1,0 0 0,0 1-2,72-78 139,-28 28-69,-1-2 1,-3-1 0,-3-3-1,0-4-70,-23 30 16,-14 19-73,-10 21-2,4-3 48,1 1 0,0-1 0,0 1 0,0 0 0,1 0 0,0 0 0,1 0 0,0 1 0,0-1 0,0 1 0,1 7 11,11 1-36,10-34-8,38-69-125,-53 76 115,-5 15-188,-1 3 215,-5 62-34,2-1 0,4 1 1,3 0-1,2 1 61,-2-42 3,0 0 1,2 0-1,1 0 0,1-1 1,2 1-1,8 19-3,-16-48 4,-1 1 0,1-1 0,-1 0 0,1 1-1,-1-1 1,1 0 0,-1 1 0,1-1 0,0 0 0,-1 0 0,1 0-1,-1 1 1,1-1 0,0 0 0,-1 0 0,1 0 0,-1 0 0,1 0-1,0 0 1,-1 0 0,1 0 0,-1-1 0,1 1 0,0 0 0,-1 0-1,1 0 1,-1-1 0,1 1 0,-1 0 0,1-1 0,-1 1-1,1 0 1,-1-1 0,1 1 0,-1-1 0,1 1 0,-1-1 0,0 1-1,1-1 1,-1 1 0,0-1 0,1 1 0,-1-1 0,0 1 0,0-1-1,1 1 1,-1-1 0,0 0 0,0 1 0,0-1 0,0 1 0,0-1-1,0 0 1,0 1 0,0-1 0,0 0 0,0 1 0,0-1 0,0 1-1,-1-1 1,1 1 0,0-1 0,0 0 0,-1 1-4,6-32 93,-2 0 1,-2 0-1,0 0 0,-2 0 1,-3-9-94,-1 11 7,2 0 1,1 0-1,1 0 1,1 0-1,2 1 1,1-1 0,1 0-1,1 1 1,2-1-1,1 1 1,2 1-1,10-24-7,18 11-87,-37 40 79,0 1 1,0-1-1,0 0 0,0 1 0,0-1 1,0 0-1,1 1 0,-1 0 0,0-1 1,0 1-1,0 0 0,1-1 0,-1 1 1,0 0-1,1 0 0,-1 0 0,0 0 1,0 0-1,1 1 0,-1-1 0,0 0 1,0 0-1,0 1 0,1-1 0,-1 1 0,0-1 1,0 1-1,0 0 0,0-1 0,0 1 1,0 0-1,0 0 0,0 0 0,0 0 1,0-1-1,0 1 0,-1 0 0,1 1 1,0-1-1,0 0 8,4 10 3,0-1 1,-1 1-1,0 0 1,-1 0-1,0 0 1,0 0-1,-1 0 1,-1 1-1,0-1 1,0 1-1,-1-1 1,-1 1-1,0 0 1,-1-1-1,0 0 1,0 1-1,-1-1 0,-1 0 1,0 0-1,0-1 1,-1 1-1,-1-1 1,0 2-4,-1-3 82,0 0 0,-1 0 0,0-1-1,0 0 1,-1 0 0,0-1 0,0 0 0,-1 0 0,0-1 0,-6 3-82,17-10-12,-1 1 0,0-1 0,0 1 0,0-1 0,0 1 0,0-1 0,0 1 1,0-1-1,0 1 0,0-1 0,0 1 0,0-1 0,-1 1 0,1-1 0,0 1 0,0 0 1,0-1-1,-1 1 0,1-1 0,0 1 0,0 0 0,-1-1 0,1 1 0,0 0 0,-1-1 0,1 1 1,0 0-1,-1-1 0,1 1 0,-1 0 0,1 0 0,0-1 0,-1 1 0,1 0 0,-1 0 1,1 0-1,-1 0 0,1 0 0,-1-1 0,1 1 0,-1 0 0,1 0 0,-1 0 0,1 0 0,-1 0 1,1 1-1,0-1 0,-1 0 0,1 0 0,-1 0 0,1 0 0,-1 0 0,1 1 0,-1-1 1,1 0-1,0 0 0,-1 1 0,1-1 0,0 0 0,-1 1 0,1-1 12,71-74-5194,-37 36 2372</inkml:trace>
  <inkml:trace contextRef="#ctx0" brushRef="#br0" timeOffset="98249.958">9332 5631 7970,'-16'-12'5467,"-4"22"-3652,-9 27-1464,28-36-350,0 0 0,0 0-1,0 1 1,0-1 0,0 0-1,1 1 1,-1-1 0,1 1-1,-1-1 1,1 1 0,-1-1-1,1 1 1,0-1 0,-1 1-1,1 0 1,0-1 0,0 1-1,0-1 1,1 1 0,-1 0-1,0-1 1,0 1 0,1-1-1,-1 1 1,1-1 0,0 1-1,-1-1 1,1 0 0,0 1-1,0-1 1,0 0 0,0 1-1,0-1 1,0 0 0,0 0-1,0 0 1,0 0 0,1 0-1,-1 0 1,0 0 0,1 0-1,-1-1 1,1 1 0,-1-1-1,1 1 1,-1-1 0,1 1-1,1-1 0,190-37 144,-192 37-136,0-1-1,0 1 1,0 0-1,0 0 1,0 0 0,0 0-1,0 0 1,1 0-1,-1 0 1,0 0-1,0 1 1,0-1-1,0 0 1,0 1-1,0-1 1,0 0-1,0 1 1,0 0-1,0-1 1,0 1-1,0-1 1,0 1 0,-1 0-1,1 0 1,0 0-1,0-1 1,-1 1-1,1 0 1,0 0-1,-1 0 1,1 0-1,-1 0 1,1 0-1,-1 0 1,0 0-1,1 0 1,-1 0-1,0 0 1,0 1 0,0-1-1,0 0 1,0 0-1,0 0 1,0 0-1,0 0 1,0 0-1,0 0 1,-1 1-8,4-24 2176,-3 22-2175,0-7 67,0 0-1,0 1 1,0-1 0,-1 0 0,0 0 0,-1 1-1,1-1 1,-1 1 0,0-1 0,-1 1-1,1 0 1,-1 0 0,-1 0 0,1 0 0,-1 0-1,0 1 1,0 0 0,-1 0 0,1 0 0,-6-4-68,10 9 1,1 0 0,-1 0 0,0 1 1,1-1-1,-1 0 0,0 0 1,0 1-1,1-1 0,-1 0 1,0 1-1,0-1 0,1 0 1,-1 1-1,0-1 0,0 0 1,0 1-1,0-1 0,0 0 0,0 1 1,1-1-1,-1 0 0,0 1 1,0-1-1,0 1 0,0-1 1,0 0-1,0 1 0,-1-1 1,1 0-1,0 1 0,0-1 1,0 0-1,0 1 0,0-1 0,0 1 1,-1-1-1,1 0 0,0 0 1,0 1-1,0-1 0,-1 0 1,1 1-1,0-1 0,-1 0 1,1 0-1,0 1 0,0-1 1,-1 0-1,1 0 0,0 0 0,-1 0 1,1 1-1,-1-1 0,1 0 1,0 0-1,-1 0 0,1 0 1,0 0-1,-1 0 0,1 0 1,-1 0-1,1 0 0,0 0 1,-1 0-1,1 0-1,5 2-109,1 1 0,-1-1 0,1 0-1,0-1 1,0 0 0,0 1 0,0-2 0,0 1 0,0-1 0,0 0 0,0 0 0,0 0 0,0-1-1,1 0 110,9 0-482,3 0-286,0-1 1,-1 0-1,1-1 0,-1-1 1,1-1-1,8-4 768,-4-9-709,-23 17 727,0 1 0,1-1 0,-1 1 0,0 0 0,0-1 1,0 1-1,0-1 0,0 1 0,0-1 0,0 1 0,0-1 1,0 1-1,0-1 0,0 1 0,0-1 0,0 1 0,0-1 0,0 1 1,-1-1-1,1 1 0,0-1 0,0 1 0,-1-1 0,1 1 1,0 0-1,-1-1 0,1 1 0,0-1 0,-1 1 0,1 0 1,0 0-1,-1-1 0,1 1 0,-1 0 0,1-1 0,0 1 1,-1 0-1,1 0 0,-1 0 0,1 0 0,-1-1 0,1 1 1,-1 0-1,1 0 0,-1 0 0,1 0 0,-1 0 0,1 0 1,-1 0-1,1 0 0,-1 1 0,1-1 0,-1 0-18,-2 0 56,0 0 1,0 0-1,0 0 0,0 1 0,0-1 0,0 1 1,1 0-1,-1 0 0,0 0 0,0 0 0,1 0 1,-1 1-1,0-1 0,1 1 0,-1-1 0,1 1 0,0 0 1,0 0-1,0 0 0,0 0 0,0 1 0,0-1 1,0 1-1,1-1 0,-1 1 0,1-1 0,0 1 1,-1 2-57,0 0 12,0 0 1,0 0 0,0 0 0,1 0 0,-1 0 0,1 1-1,1-1 1,-1 0 0,1 1 0,0-1 0,0 1-1,1-1 1,-1 0 0,1 1 0,1 3-13,-1-8 9,-1 0 0,1 0 0,0 0 0,-1 1 0,1-1 1,0 0-1,0 0 0,0-1 0,0 1 0,0 0 0,0 0 0,0 0 0,0-1 1,0 1-1,0 0 0,0-1 0,0 1 0,0-1 0,1 1 0,-1-1 0,0 0 0,0 1 1,1-1-1,-1 0 0,0 0 0,0 0 0,1 0 0,-1 0 0,0 0 0,1 0 0,-1-1 1,0 1-1,0 0 0,2-1-9,43-17 198,-44 16-186,12-4 35,0-1 0,0 0-1,-1-1 1,0 0 0,-1-2 0,0 1 0,0-1-1,-1-1 1,-1 0 0,1-1 0,-2 0-1,6-8-46,-15 20 6,1-1 0,0 0 0,0 0 0,-1 1 0,1-1-1,-1 0 1,1 0 0,-1 0 0,1 1 0,-1-1 0,1 0-1,-1 0 1,0 0 0,1 0 0,-1 0 0,0 0 0,0 0-1,0 0 1,0 0 0,0 0 0,0 0 0,0 0-1,0 0 1,0 0 0,0 0 0,-1 0 0,1 0 0,0 0-1,-1 0 1,1 1 0,0-1 0,-1 0 0,1 0 0,-1 0-1,0 0 1,1 1 0,-1-1 0,0 0 0,1 1 0,-1-1-1,0 0 1,0 1 0,1-1 0,-1 1 0,0-1 0,-1 0-6,-2 3 5,-1 0 1,1 0-1,0 0 1,0 1-1,0 0 1,0-1-1,0 1 1,0 0-1,1 1 1,-1-1-1,1 1 1,0 0-1,0-1 1,1 1 0,-1 0-1,1 1 1,0-1-1,0 0 1,0 1-1,-1 3-5,3-8 2,-1 1-1,1-1 1,-1 1-1,1-1 0,0 1 1,-1-1-1,1 1 1,0 0-1,-1-1 1,1 1-1,0 0 1,0-1-1,-1 1 0,1 0 1,0-1-1,0 1 1,0 0-1,0-1 1,0 1-1,0 0 1,0-1-1,0 1 1,0 0-1,0-1 0,0 1 1,1 0-1,-1-1 1,0 1-1,0 0 1,1-1-1,-1 1 1,0-1-1,1 1 0,-1-1 1,1 1-1,-1 0 1,1-1-1,-1 0 1,1 1-1,-1-1 1,1 1-1,-1-1 0,1 0 1,0 1-1,-1-1 1,1 0-1,-1 1 1,1-1-1,0 0 1,-1 0-1,1 0 0,0 0 1,-1 0-1,1 0 1,0 0-1,0 0 1,-1 0-1,1 0 1,0 0-1,-1 0 1,1 0-3,40-20 173,-40 19-168,12-9 66,1-2 0,-2 0-1,1-1 1,-2 0 0,0 0 0,0-1-1,-1-1 1,-1 0 0,-1 0-1,0-1 1,5-15-70,21-95 335,-33 121-302,0-1 0,0 1 0,0 0 0,-1-1 0,1 1 0,-1-1 0,-1 1 0,1-1 0,-1 1 0,0-1 0,0 1 0,-1-1 0,0 1 0,1 0 0,-2 0 0,1 0 0,-3-4-33,5 9 4,-1-1-1,1 1 0,-1-1 1,1 1-1,0-1 0,-1 1 1,0 0-1,1-1 0,-1 1 1,1 0-1,-1-1 1,1 1-1,-1 0 0,0 0 1,1-1-1,-1 1 0,0 0 1,1 0-1,-1 0 0,0 0 1,1 0-1,-1 0 0,1 0 1,-1 0-1,0 0 0,1 0 1,-1 0-1,0 1 1,1-1-1,-1 0 0,0 0 1,1 1-1,-1-1 0,1 0 1,-1 1-1,1-1 0,-1 0 1,1 1-1,-1-1 0,1 1 1,-1-1-1,1 1 0,0-1 1,-1 1-1,1-1 1,-1 1-1,1 0 0,0-1 1,0 1-1,-1 0-3,-13 34 6,8-17-16,2 1 1,0-1-1,2 1 1,0 0-1,1-1 1,0 1-1,2 0 0,0 0 1,1 0-1,1 0 1,1-1-1,0 0 1,2 1-1,1 2 10,-4-14-1,1-1-1,-1 1 1,1-1-1,0 0 1,1 0 0,-1-1-1,1 1 1,0-1-1,1 0 1,-1 0-1,1-1 1,0 1-1,0-1 1,0-1-1,1 1 1,-1-1-1,1 0 1,0-1 0,0 1-1,0-1 1,5 0 1,-10-2 16,0 0 0,1 0 0,-1 0 1,1 0-1,-1 0 0,0-1 0,1 1 1,-1-1-1,0 0 0,0 0 0,1 0 0,-1 0 1,0 0-1,0 0 0,0 0 0,0-1 1,0 1-1,-1-1 0,1 1 0,0-1 1,-1 0-1,1 1 0,-1-1 0,1 0 1,-1 0-1,0 0 0,0-1 0,0 1 1,0 0-1,0 0 0,-1 0 0,1-1 0,0-1-16,1-77 674,-10 62-511,0 33-118,8-10-46,0-1-1,0 0 1,1 0-1,-1 1 1,1-1-1,-1 0 0,1 0 1,0 0-1,1 1 1,-1-1-1,0 0 1,1-1-1,-1 1 1,1 0-1,0 0 0,0-1 1,0 1-1,1-1 1,-1 0-1,0 1 1,1-1-1,0 0 1,-1 0-1,1-1 1,0 1-1,0-1 0,0 1 1,0-1-1,0 0 1,0 0-1,0 0 2,41 4-18,-14 1 140,-28-8-133,1 1 0,-1-1-1,0 0 1,0 1 0,0-1-1,0 0 1,-1 0 0,1 0-1,-1-1 1,1 1 0,-1 0 0,0-1-1,0 1 1,1 0 0,-2-1-1,1 0 1,0 1 0,-1-1-1,1 1 1,-1-1 0,0 0-1,1 1 1,-1-1 0,-1 0-1,1 1 1,0-1 0,-1 0-1,1 1 1,-1-1 0,0 1 0,0-1-1,0 1 1,0-1 11,0-2-115,-20-93-3569,18 88 2556,-1 0-1,0 0 0,-1 0 0,0 1 0,0 0 0,-1 0 0,0 0 0,-5-4 1129,2 4-1276,-4 4 11016,8 75-9598,14-57-2406,9-7 231</inkml:trace>
  <inkml:trace contextRef="#ctx0" brushRef="#br0" timeOffset="99037.849">10307 5376 8034,'0'-1'109,"-1"1"1,1 0 0,0 0-1,0 0 1,0-1 0,0 1-1,0 0 1,0 0 0,0 0 0,0-1-1,0 1 1,0 0 0,0 0-1,-1 0 1,1-1 0,0 1-1,0 0 1,0 0 0,0 0-1,0 0 1,-1 0 0,1-1-1,0 1 1,0 0 0,0 0-1,-1 0 1,1 0 0,0 0-1,0 0 1,0 0 0,-1 0-1,1 0 1,0 0 0,0 0-1,-1 0 1,1 0 0,0 0 0,0 0-1,0 0 1,-1 0 0,1 0-1,0 0 1,0 0 0,0 0-1,-1 0 1,1 0 0,0 0-1,0 0 1,0 1 0,-1-1-1,1 0 1,0 0 0,0 0-1,0 0 1,0 0 0,-1 1-1,1-1-109,12-18 1493,27-8-939,-38 25-552,0 1 0,0 0 1,0 0-1,0 0 0,0 0 0,0 0 1,0 0-1,0 0 0,0 1 0,0-1 0,0 0 1,0 0-1,0 1 0,0-1 0,0 1 0,0-1 1,0 1-1,0-1 0,0 1 0,0 0 0,-1-1 1,1 1-1,0 0 0,0 0 0,-1-1 1,1 1-1,-1 0 0,1 0 0,0 0 0,-1 0 1,0 0-1,1 0 0,-1 0 0,0 0 0,1 0 1,-1 0-1,0 0 0,0 0 0,0 0 0,0 0 1,0 0-1,0 0 0,0 0 0,0 0 1,0 1-3,-24 163 218,24-164-215,-1 1-1,1-1 1,0 1 0,0 0-1,0-1 1,0 1-1,0-1 1,0 1-1,0-1 1,0 1-1,1 0 1,-1-1 0,0 1-1,1-1 1,0 1-1,-1-1 1,1 0-1,0 1 1,0-1 0,0 0-1,0 1 1,0-1-1,0 0 1,0 0-1,0 0 1,0 0 0,0 0-1,1 0 1,-1 0-1,0 0 1,1-1-1,-1 1 1,1 0 0,-1-1-1,1 1 1,-1-1-1,1 1 1,-1-1-1,1 0 1,-1 0 0,1 0-1,1 0-2,66-19 172,-61 15-132,0 0 0,-1-1 0,0 0-1,1 0 1,-1-1 0,-1 0 0,1 0-1,-1 0 1,0-1 0,-1 0 0,0 0 0,0-1-1,0 1 1,-1-1 0,0 0 0,0 0-1,-1 0 1,0-1 0,-1 1 0,0-1-1,0 0 1,-1 0 0,0 0 0,0 1 0,-1-1-1,0 0 1,-1 0 0,0-1-40,0 6 63,1 0 1,-1 0-1,0 0 1,-1 0-1,1 0 1,-1 0-1,1 0 1,-1 0 0,0 1-1,-1-1 1,1 1-1,0-1 1,-1 1-1,0 0 1,0 0-1,0 0 1,0 0-1,-1 1 1,1-1-1,-1 1 1,1 0-1,-1 0 1,0 0-1,0 0 1,0 1-1,0 0 1,-2-1-64,13 16-64,1-8 49,0 1 0,0-1 0,1 0 0,0-1 0,0 0 0,0 0 0,0-1 0,8 2 15,-14-4 3,0-1-1,0 0 1,0-1-1,0 1 1,0 0-1,0-1 1,0 0-1,0 0 1,0 0-1,0 0 1,1 0-1,-1 0 1,0-1-1,0 0 1,0 1-1,0-1 1,0 0 0,0-1-1,-1 1 1,1 0-1,0-1 1,0 0-1,-1 1 1,1-1-1,-1 0 1,0-1-1,1 1 1,-1 0-1,2-3-2,-5 6 3,0 0-1,1-1 1,-1 1 0,0 0-1,0-1 1,1 1 0,-1-1-1,0 1 1,0-1-1,0 1 1,0-1 0,0 1-1,0-1 1,0 0 0,0 0-1,0 1 1,1-1-1,-1 0 1,0 0 0,0 0-1,0 0 1,0 0 0,0 0-1,0 0 1,0-1-1,0 1 1,0 0 0,0 0-1,0-1 1,0 1 0,0-1-1,0 1 1,0-1-1,1 1 1,-1-1 0,0 1-1,0-1 1,1 0 0,-1 1-1,0-1 1,1 0-1,-1 0 1,1 0 0,-1 1-1,1-1 1,-1 0 0,1 0-1,-1 0 1,1 0-1,0 0 1,0 0 0,-1 0-1,1 0 1,0 0 0,0 0-1,0 0 1,0 0-1,0 0 1,0 0 0,0 0-1,1 0 1,-1 0 0,0 0-3,-2 6-9,0-1 1,0 1 0,0 0 0,0 0 0,1 1 0,0-1-1,0 0 1,0 0 0,0 0 0,1 1 0,0-1-1,0 0 1,1 1 0,0-1 0,-1 0 0,2 0 0,-1 1-1,1-1 1,-1 0 0,1-1 0,1 1 0,-1 0 0,3 4 8,-3-8 0,0 1 0,0-1 0,0 0 0,0 1 0,0-1 0,0 0 0,0-1 0,0 1 0,0 0 1,0 0-1,0-1 0,1 1 0,-1-1 0,0 0 0,0 0 0,1 0 0,-1 0 0,0 0 1,0 0-1,1-1 0,-1 1 0,0-1 0,0 1 0,0-1 0,1 0 0,-1 0 0,0 0 1,2-1-1,54-37 17,69-100 92,-115 124-100,-12 25-30,-14 59-27,14-69 48,0 1 0,0 0 0,0 0-1,0-1 1,0 1 0,0 0 0,0 0 0,0-1 0,0 1 0,1 0 0,-1 0-1,0-1 1,0 1 0,1 0 0,-1-1 0,0 1 0,1 0 0,-1-1 0,1 1 0,-1-1-1,1 1 1,-1-1 0,1 1 0,-1-1 0,1 1 0,0-1 0,-1 1 0,1-1 0,0 0-1,-1 1 1,1-1 0,0 0 0,0 1 0,-1-1 0,1 0 0,0 0 0,-1 0-1,1 0 1,0 0 0,0 0 0,0 0 0,-1 0 0,1 0 0,0 0 0,-1 0 0,1-1-1,0 1 1,0 0 0,-1 0 0,1-1 0,0 1 0,-1 0 0,1-1 0,0 1 0,-1-1 0,41-23 41,-41 24-40,82-65-77,-66 52-672,-17 28-5572,-14 4 1807</inkml:trace>
  <inkml:trace contextRef="#ctx0" brushRef="#br0" timeOffset="99611.429">8143 6514 7354,'-21'-90'8465,"33"129"-7463,-6-8-1004,2 1-1,1-1 1,1 0 0,10 18 2,-19-45 7,0-1 0,0 1 0,0-1 0,1 0 0,-1 0 0,1 1 0,0-1 0,0 0 0,0-1 0,0 1 0,0 0 0,0-1 0,1 1 0,0-1 0,-1 0 0,1 1 0,0-1 0,0-1 0,0 1 0,0 0 0,1-1 0,-1 1 0,0-1 0,0 0 0,1 0 1,-1-1-1,1 1 0,-1-1 0,1 1 0,-1-1 0,1 0 0,-1 0 0,1-1 0,-1 1 0,1-1 0,-1 0 0,1 0 0,-1 0 0,0 0 0,2-1-7,12-14 138,-1-2 0,0 1 1,-2-2-1,0 0 0,-1-1 0,10-20-138,-8 16 70,88-152 278,-96 168-470,-12 24-640,4-13 580,-7 25-2784,-2 4 4</inkml:trace>
  <inkml:trace contextRef="#ctx0" brushRef="#br0" timeOffset="99896.172">8375 6671 7658,'5'22'1816,"4"-6"633,12 4-2121,3-5-272,17-7 56,-3-1-56,14-5 88,-7-10-16,8-7-2609,-10-8 921</inkml:trace>
  <inkml:trace contextRef="#ctx0" brushRef="#br0" timeOffset="100960.995">8826 6476 7394,'-75'51'5612,"65"-41"-5399,0 0 0,1 0 0,0 1 0,1 0 0,0 1 0,1 0 0,0 0 0,-2 8-213,7-19 21,1 1 1,0 0 0,0-1 0,0 1-1,0 0 1,0 0 0,1 0-1,-1 0 1,1 0 0,-1 0-1,1 0 1,-1 0 0,1 0-1,0 0 1,0 0 0,0 0-1,0 0 1,1 0 0,-1 0 0,0 0-1,1 0 1,-1 0 0,1 0-1,0 0 1,0 0 0,0-1-1,0 1 1,0 0 0,0 0-1,0-1 1,0 1 0,1-1-1,-1 1 1,1-1 0,-1 0 0,1 1-1,-1-1 1,1 0 0,0 0-1,0 0 1,-1 0 0,3 0-22,7 1 16,0 0 1,0-1-1,0-1 0,1 0 1,-1 0-1,0-1 1,0 0-1,0-1 1,0-1-1,0 1 1,0-2-1,7-2-16,-8 2 40,0 1 0,0-1-1,0-1 1,-1 0 0,1 0 0,-1-1 0,0 0 0,-1-1-1,0 0 1,0 0 0,0-1 0,-1 0 0,0 0-1,0-1 1,-1 1 0,0-1 0,-1-1 0,0 1-1,-1-1 1,2-3-40,-5 10 67,0 0 0,0-1 0,0 1 0,-1 0 0,1-1 0,-1 1 0,1 0 0,-1-1 0,0 1 1,-1 0-1,1-1 0,-1 1 0,1 0 0,-1 0 0,0-1 0,0 1 0,0 0 0,-1 0 0,1 0 0,-1 0 0,1 0 0,-1 0 0,0 1 0,0-1 0,-1 0 0,1 1 0,0 0 0,-1 0 0,1-1 0,-1 1 0,0 1 0,0-1 0,0 0 0,0 1 0,0-1 0,0 1 0,0 0 0,-2 0-67,2 0-26,0 1 0,0-1 0,0 1-1,0 0 1,0 0 0,0 1-1,0-1 1,0 0 0,0 1 0,1 0-1,-1 0 1,0 0 0,0 0-1,1 0 1,-1 0 0,0 1 0,1-1-1,-1 1 1,1 0 0,0-1-1,-1 1 1,1 1 0,0-1 0,0 0-1,0 0 1,1 1 0,-1-1-1,1 1 1,-1-1 0,1 1 0,0 0-1,0-1 1,0 1 0,0 0-1,0 0 1,1 0 0,-1 0 0,1 0-1,0 0 1,0 0 0,0 0-1,0 0 1,0 0 0,1 0 0,0 1 26,0-2-268,1 1 0,-1-1 0,1 0 0,-1 0 0,1 0 0,0-1 1,0 1-1,0 0 0,0-1 0,0 1 0,0-1 0,0 1 1,1-1-1,-1 0 0,0 0 0,1 0 0,-1 0 0,2-1 268,26 7-3475</inkml:trace>
  <inkml:trace contextRef="#ctx0" brushRef="#br0" timeOffset="100961.995">9345 6204 9450,'-56'22'5342,"-13"36"-3657,64-53-1640,-5 3-3,0 2 0,1-1 0,0 1 0,1 0 1,0 1-1,1 0 0,0 0 0,0 1 0,1 0 0,1 0 0,-3 10-42,7-21 1,1 0 0,-1 1 0,1-1 0,0 0 1,0 0-1,0 1 0,0-1 0,0 0 0,0 0 0,0 1 0,0-1 0,0 0 1,0 0-1,1 0 0,-1 1 0,0-1 0,1 0 0,-1 0 0,1 0 0,0 0 1,-1 0-1,1 0 0,0 0 0,-1 0 0,1 0 0,0 0 0,0 0 0,0 0 0,0 0 1,0-1-1,0 1 0,0 0 0,0-1 0,0 1 0,1-1 0,-1 1 0,0-1 1,0 0-1,0 1 0,1-1 0,-1 0 0,0 0 0,0 0 0,0 0 0,1 0 1,-1 0-1,0 0 0,0 0 0,1-1 0,-1 1-1,69-33 41,-38 17-16,-19 8-22,0 1 0,0 0 0,1 1 1,1 0-1,-1 1 0,1 1 1,-1 0-1,1 1 0,0 0 1,0 1-1,1 1 0,-1 1 1,0 0-1,2 1-3,-16 0-2,1-1 1,0 1-1,-1-1 1,1 1-1,-1 0 1,1 0-1,-1 0 0,1 0 1,-1 0-1,0 0 1,1 0-1,-1 1 0,0-1 1,0 0-1,0 1 1,0-1-1,0 1 1,0-1-1,0 1 0,-1-1 1,1 1-1,-1 0 1,1-1-1,-1 1 1,1 0-1,-1 0 0,0-1 1,0 1-1,0 0 1,0 0-1,0-1 1,0 1-1,0 0 0,-1-1 1,1 1-1,-1 0 1,1 0 1,-23 61 25,12-48 73,0 0 0,-1 0 0,0-1 1,-1-1-1,-1 0 0,0-1 0,-9 5-98,21-15 27,-80 52 746,81-54-798,0 0 1,0 0 0,0 0 0,0 0 0,0 0 0,0 0-1,0-1 1,0 1 0,0 0 0,1 0 0,-1-1 0,0 1-1,0-1 1,0 1 0,0-1 0,0 1 0,1-1 0,-1 1-1,0-1 1,1 0 0,-1 1 0,0-1 0,1 0 0,-1 0-1,1 0 1,-1 1 0,1-1 0,-1 0 0,1 0 0,0 0-1,-1 0 1,1 0 0,0 0 0,0 0 0,0 0 0,-1 1-1,1-1 1,0 0 0,0 0 0,1 0 0,-1 0 0,0 0-1,0 0 1,0 0 0,1 0 0,-1 0 0,0 0 0,1 0-1,-1 1 1,1-1 0,-1 0 0,1 0 0,-1 0 0,1 1-1,-1-1 1,1 0 0,0 0 24,37-101-7091,-10 32 2202</inkml:trace>
  <inkml:trace contextRef="#ctx0" brushRef="#br0" timeOffset="101262.708">9562 5929 5281,'-44'112'7997,"-5"53"-6432,41-138-1422,2 0 0,0 0 1,2 0-1,1 1 0,1 0 0,1 2-143,2-23 21,-1 0-1,1-1 1,0 1-1,1-1 1,-1 1-1,1-1 1,0 0-1,1 1 1,0-1-1,0 0 1,0-1-1,1 1 1,-1-1-1,1 1 1,1-1-1,-1 0 1,1 0 0,0-1-1,0 0 1,0 1-1,1-2 1,-1 1-1,1-1 1,0 0-1,0 0 1,0 0-1,0-1 1,4 1-21,-6-3 11,0 0 0,0-1-1,0 1 1,0-1 0,0 0 0,0 0 0,0 0 0,0-1-1,0 1 1,-1-1 0,1 0 0,-1 0 0,1-1 0,-1 1 0,0-1-1,1 1 1,-2-1 0,1 0 0,0 0 0,0 0 0,-1-1 0,0 1-1,1-1 1,-1 1 0,-1-1 0,1 0 0,0 1 0,-1-1 0,1-3-11,12-19 39,-1-1 0,-1-1 0,-1 0 1,-1 0-1,-2-1 0,-1 0 0,0-10-39,-5 11 46,-11 36-33,-75 133 267,69-118 37,18 3-234,-4-21-87,1 1 0,0-1-1,0 1 1,1-1-1,0 0 1,0 1 0,0-1-1,1 0 1,-1 0-1,1 0 1,0 0 0,1 0-1,-1 0 1,1 0-1,0-1 1,0 1 0,0-1-1,1 0 1,0 0-1,0 0 1,0-1 0,0 1-1,0-1 1,5 3 4,-5-5-2,0 1 1,0-1-1,0 0 1,0 0-1,0-1 0,0 1 1,1-1-1,-1 0 1,0 0-1,0 0 1,1 0-1,-1-1 0,0 0 1,0 0-1,0 0 1,0 0-1,0-1 1,0 0-1,0 0 1,0 0-1,-1 0 0,3-1 2,68-64 95,-62 53-66,0 0 0,-1-1 0,0 0 0,-1 0 1,-1-1-1,0-1 0,-2 1 0,6-16-29,-12 30 13,-1 1-1,1-1 0,0 0 1,-1 0-1,1 0 1,-1 0-1,0-1 1,0 1-1,0 0 0,0 0 1,0 0-1,0 0 1,0 0-1,-1 0 0,1 0 1,-1 0-1,1 0 1,-1 0-1,-1-2-12,1 5 4,0-1 0,0 0 0,1 1 0,-1-1 0,0 1 0,0-1 0,0 1 0,0-1 0,1 1 0,-1-1 0,0 1 0,1 0 0,-1-1 0,0 1 0,1 0 0,-1 0 0,1 0 0,-1-1 0,1 1 0,0 0 0,-1 0 0,1 0 0,0 0 0,-1 0 0,1 0 0,0 0 0,0 0 0,0 0 0,0 0-4,-1 3-2,0-1 0,0 0 0,0 1-1,0-1 1,0 1 0,1-1 0,0 1-1,0-1 1,0 1 0,0-1 0,0 1 0,1-1-1,-1 1 1,1-1 0,0 0 0,0 1-1,0-1 1,1 0 0,-1 0 0,1 0 0,0 0-1,0 0 1,0 0 0,0 0 0,0 0-1,1-1 1,-1 1 0,1-1 0,0 0 0,-1 0-1,1 0 1,0 0 0,0 0 0,0-1-1,1 1 1,-1-1 0,0 0 0,1 0 0,0 0 2,5-1 16,0-2 1,0 1 0,0-1 0,0-1 0,0 0-1,-1 0 1,1 0 0,-1-1 0,0-1-1,0 1 1,0-1 0,1-2-17,5-1 59,-17 22 131,0 0-149,1-1 0,1 1 0,0 0 0,0 0 0,1-1 0,1 1 0,2 8-41,-1-91 1788,-15 49-4760</inkml:trace>
  <inkml:trace contextRef="#ctx0" brushRef="#br0" timeOffset="105700.209">10259 6344 8770,'-32'-84'4496,"26"67"-3548,4 37-346,2 14-520,2 1 0,1-1 0,2 0 0,1 0 0,7 22-82,18-7 123,-30-48-112,0 0 0,0-1 0,0 1 0,0 0-1,1 0 1,-1-1 0,0 1 0,1 0 0,-1-1 0,1 0 0,-1 1 0,0-1 0,1 0 0,-1 0 0,1 1 0,-1-1 0,1 0 0,-1-1 0,1 1 0,-1 0-1,0 0 1,1-1 0,-1 1 0,1 0 0,-1-1 0,0 0 0,1 1 0,-1-1 0,0 0 0,0 0 0,1 1 0,-1-1 0,0 0 0,0 0 0,0 0 0,0 0 0,0-1-1,0 1 1,0-1-11,9-11 165,0 0 0,-1-1-1,0 0 1,-1 0-1,-1-1 1,0 0 0,-1-1-1,-1 0 1,0 0-1,-1 0 1,-1 0-1,1-14-164,-3 26 140,-1 0 0,0 0-1,0-1 1,0 1-1,0 0 1,-1 0-1,0 0 1,0-1-1,0 1 1,0 0-1,0 0 1,-1 0-1,0 1 1,0-1-1,0 0 1,0 1-140,-1 3 21,1 0 0,0 0 1,0 0-1,0 1 0,0-1 0,0 0 1,0 1-1,0 0 0,0 0 0,0 0 1,0 0-1,0 0 0,1 0 0,-1 0 1,0 0-1,0 1 0,1-1 0,-1 0 1,1 1-1,0 0 0,-1-1 0,1 1 1,0 0-1,0 0 0,0 0 0,0-1 1,0 1-1,0 0 0,1 1-21,-9 27 80,27-45-557,28-33-3862,-26 45 4275,27-16 338,-47 18-227,0 1 0,0-1 1,-1 1-1,1-1 0,0 0 0,-1 1 1,1-1-1,0 1 0,-1-1 0,1 1 1,-1-1-1,1 1 0,-1 0 0,1-1 1,-1 1-1,1 0 0,-1-1 1,1 1-1,-1 0 0,1-1 0,-1 1 1,0 0-1,1 0 0,-1 0 0,0 0 1,1 0-1,-1 0 0,1-1 0,-1 1 1,0 1-1,1-1 0,-1 0 0,0 0 1,1 0-1,-1 0 0,1 0 1,-1 0-1,0 1 0,1-1 0,-1 0 1,1 1-1,-1-1-47,-11-1 485,130 11-749,-117-10 264,-1 1 0,1-1 1,0 1-1,-1-1 1,1 1-1,0-1 0,-1 0 1,1 0-1,0 1 0,0-1 1,-1 0-1,1 0 1,0 0-1,0 0 0,0 0 1,-1 0-1,1 0 1,0 0-1,0 0 0,-1 0 1,1 0-1,0 0 1,0-1-1,0 1 0,-1 0 1,1 0-1,0-1 1,-1 1-1,1-1 0,0 1 1,-1-1-1,1 1 1,-1-1-1,1 1 0,0-1 1,-1 1-1,0-1 0,1 0 1,-1 1-1,1-1 1,-1 0-1,0 1 0,1-1 1,-1 0-1,0 0 1,0 1-1,1-1 0,-1 0 1,0 0-1,0 1 1,0-1-1,0 0 0,0 0 1,0 0-1,0 1 1,0-1-1,-1 0 0,1 0 1,0 1-1,0-1 1,-1 0-1,1 0 11,0 0 0,0 0 0,0 0 0,0 1 0,0-1 0,0 0 0,-1 0 0,1 0 0,0 1 0,-1-1 0,1 0 0,0 0 1,-1 1-1,1-1 0,-1 0 0,1 1 0,-1-1 0,0 0 0,1 1 0,-1-1 0,1 1 0,-1-1 0,0 1 0,0-1 0,1 1 1,-1 0-1,0-1 0,0 1 0,1 0 0,-1 0 0,0-1 0,0 1 0,0 0 0,1 0 0,-1 0 0,0 0 0,0 0 0,0 0 0,0 0 1,1 0-1,-1 1 0,0-1 0,0 0 0,0 0 0,1 1 0,-1-1 0,0 0 0,0 1 0,1-1 0,-1 1 0,0-1 0,1 1 0,-1 0-11,-37 34 280,35-31-280,-11 12 17,0 1 0,1 0 0,1 1 0,1 1 0,1 0 0,-5 11-17,15-30 0,0 1 0,0 0 0,0-1 0,0 1 0,0 0 0,0-1 0,0 1 1,0 0-1,0-1 0,0 1 0,0-1 0,0 1 0,0 0 0,1-1 0,-1 1 0,0 0 0,0-1 1,1 1-1,-1-1 0,0 1 0,1-1 0,-1 1 0,1-1 0,-1 1 0,1-1 0,-1 1 0,1-1 1,-1 0-1,1 1 0,-1-1 0,1 0 0,-1 1 0,1-1 0,0 0 0,-1 0 0,1 0 0,0 1 1,-1-1-1,1 0 0,0 0 0,-1 0 0,1 0 0,-1 0 0,1 0 0,0 0 0,-1 0 0,1-1 1,0 1-1,-1 0 0,1 0 0,0 0 0,-1-1 0,1 1 0,-1 0 0,1-1 0,-1 1 0,1 0 1,-1-1-1,1 1 0,-1-1 0,1 1 0,-1-1 0,1 1 0,-1-1 0,0 1 0,1-1 0,-1 0 0,132-69 47,-100 52-16,-16 7-20,0 2 1,1 0-1,1 1 1,-1 0-1,1 2 1,1 0-1,-1 1 1,2 0-12,-19 5-2,1-1-1,-1 1 1,1-1 0,-1 1 0,1 0 0,-1 0-1,1 0 1,-1 0 0,1 0 0,-1 0-1,1 0 1,-1 0 0,1 0 0,-1 1 0,1-1-1,-1 1 1,1-1 0,-1 1 0,1 0 0,-1-1-1,0 1 1,1 0 0,-1 0 0,0 0-1,0 0 1,0 0 0,0 0 0,0 0 0,0 0-1,0 1 1,0-1 0,0 0 0,0 1 0,-1-1-1,1 0 1,0 1 0,-1-1 0,0 1 0,1-1-1,-1 1 1,0-1 0,1 1 0,-1-1-1,0 1 3,-8 47 205,1-74 619,19-201-143,-19 170-649,-2 1-1,-2 0 1,-12-31-32,14 49-12,14 37-56,30 52-42,-26-38 102,23 20-20,-23-25 23,-16 27 45,-5 15-70,3-18 22,2 0-1,1 1 1,2 0 0,1 0-1,1 4 9,2-36 0,0-1 1,0 1-1,0-1 0,0 1 0,0-1 1,1 1-1,-1-1 0,0 1 0,1-1 1,-1 0-1,0 1 0,1-1 0,0 1 0,-1-1 1,1 0-1,0 0 0,0 1 0,0-1 1,0 0-1,0 0 0,0 0 0,0 0 1,0 0-1,0 0 0,1 0 0,-1 0 1,0-1-1,0 1 0,1 0 0,-1-1 1,1 1-1,-1-1 0,0 1 0,1-1 0,-1 0 1,1 0-1,-1 0 0,1 0 0,-1 0 1,1 0-1,-1 0 0,1 0 0,-1 0 1,1-1-1,-1 1 0,1 0 0,-1-1 1,0 0-1,1 1 0,-1-1 0,0 0 1,1 1-1,-1-1 0,0 0 0,0 0 0,0 0 1,0 0-1,0 0 0,0-1 0,0 1 1,0 0-1,0 0 0,0-1 0,-1 1 1,1 0-1,-1-1 0,1 0 0,26-25 96,-16-80-113,-2-33 100,-10 98-67,1-1 1,2 1 0,2 0-1,3-5-16,-6 45-2,0-1 0,-1 0-1,1 1 1,-1-1 0,0 0 0,0 0-1,0 1 1,0-1 0,0 0-1,0 1 1,-1-1 0,1 0 0,-1 1-1,0-1 1,0 0 0,0 1 0,-1-3 2,-12 22-126,7 1 89,-8 41 66,4-22-46,5 7-5,2 0 1,2 0-1,1 0 1,3 0-1,1 0 1,3 0-1,1-1 1,2 0-1,3 0 22,-10-33 0,0-1 0,1 0 0,0 0 0,0 0 0,1 0 0,0-1 0,1 0-1,0 1 1,0-2 0,7 8 0,-12-14 2,1-1-1,-1 1 1,0-1-1,1 1 1,-1-1-1,1 0 1,-1 1-1,1-1 1,0 0-1,-1 1 1,1-1-1,-1 0 1,1 1-1,-1-1 1,1 0-1,0 0 1,-1 0-1,1 0 1,0 0-1,-1 1 1,1-1-1,-1 0 1,1-1-1,0 1 1,-1 0-1,1 0 1,0 0-1,-1 0 1,1 0-1,-1-1 1,1 1-1,0 0 1,-1 0 0,1-1-1,-1 1 1,1 0-1,-1-1 1,1 1-1,-1-1 1,1 1-1,-1-1 1,1 1-1,-1-1 1,0 1-1,1-1 1,-1 1-1,0-1 1,1 1-2,12-36 104,-11 27-93,5-22 3,-1 0 1,-1 0-1,-2-1 0,-1 0 0,-2 1 0,-1-1 1,-1 0-1,-2 1 0,-5-19-14,-2 14 14,1 49-61,7 4 30,1 0 0,0 0 1,1 0-1,1 1 0,1-1 1,1 11 16,13 48-13,-14-74 12,0 1-1,0-1 0,0 1 0,1 0 0,-1-1 1,1 0-1,-1 1 0,1-1 0,0 0 1,-1 0-1,1 0 0,0 0 0,1 0 0,-1 0 1,0-1-1,0 1 0,1-1 0,-1 1 1,1-1-1,-1 0 0,1 0 0,0 0 0,-1 0 1,1-1-1,0 1 0,1-1 2,0-1 2,1-1 1,-1 1-1,0-1 0,1 0 0,-1-1 0,0 1 1,0-1-1,-1 0 0,1 0 0,-1 0 0,1 0 1,-1 0-1,0-1 0,0 0 0,0 1 0,-1-1 1,0 0-1,1-1 0,-1 1 0,-1 0 0,1 0 1,0-1-1,0-4-2,0 5 10,0-1-1,0 0 1,0 0 0,-1 0 0,0-1-1,0 1 1,0 0 0,0 0 0,-1-1 0,0 1-1,0 0 1,-1-1 0,1 1 0,-1 0 0,0 0-1,-1 0 1,1-1 0,-1 1 0,0 0-1,0 1 1,-1-3-10,2 7-1,0 0 0,0 0 0,0-1-1,0 1 1,0 0 0,0 0 0,0 0 0,0 0-1,0 0 1,0 0 0,0 0 0,0 0 0,0 1-1,0-1 1,0 0 0,0 0 0,0 1 0,1-1-1,-1 1 1,0-1 0,0 1 0,0-1 0,0 1-1,1-1 1,-1 1 0,0 0 0,1 0 0,-1-1 0,0 1-1,1 0 1,-1 0 0,1 0 0,-1-1 0,1 1-1,-1 0 1,1 0 0,0 0 0,0 0 0,-1 0-1,1 0 1,0 0 0,0 0 0,0 0 0,0 0-1,0 0 1,0 0 0,0 0 0,0 0 1,-4 13-8,0 0 0,1-1-1,1 1 1,0 0 0,1 1 0,0-1 0,1 0 0,1 0-1,0 0 1,1 0 0,0 0 0,1 0 0,1 0 0,0-1 0,1 0-1,0 1 1,1-2 0,5 9 8,-9-19-2,0 1-1,1-1 1,-1 1 0,1-1-1,0 0 1,-1 0 0,1 0-1,0 0 1,0-1 0,0 1-1,0-1 1,0 0-1,1 0 1,-1 0 0,0 0-1,1 0 1,-1-1 0,0 0-1,1 1 1,-1-1 0,1 0-1,-1-1 1,0 1 0,1-1-1,-1 1 1,0-1-1,1 0 1,-1 0 0,0-1-1,0 1 1,0-1 0,0 1-1,1-1 3,2-3 12,1 1 1,-1 0-1,1-1 0,-1 0 0,-1-1 1,1 0-1,-1 1 0,0-2 0,0 1 1,-1 0-1,0-1 0,0 0 0,0 0 0,0-2-12,16-125 101,11-163-72,-31 296-30,1-1 0,-1 1 0,0-1 0,1 0 0,-1 1 0,0-1 0,0 1 0,0-1 1,0 0-1,0 1 0,-1-1 0,1 1 0,0-1 0,-1 0 0,1 1 0,-1-1 0,0 1 0,1 0 0,-1-1 0,0 1 0,0-1 0,0 1 1,0 0-1,0 0 0,0-1 0,0 1 0,-1 0 0,1 0 0,0 0 0,-1 1 0,1-1 0,0 0 0,-1 0 0,1 1 0,-1-1 1,1 1-1,-1-1 0,0 1 0,1-1 0,-1 1 0,1 0 0,-1 0 0,0 0 0,1 0 0,-1 0 0,0 0 0,1 1 0,-1-1 0,0 1 2,-5 3-7,0 0 1,1 1 0,-1 0 0,1 1 0,0 0 0,1 0 0,-1 0 0,1 0-1,0 1 1,1 0 0,0 0 0,0 0 0,0 0 0,1 1 0,0 0 0,0-1 0,1 1-1,0 0 1,0 0 0,1 0 0,0 1 0,1-1 0,0 0 0,0 3 5,-1 11-10,1-1 0,1 1 0,1 0 0,1 0-1,1-1 1,0 0 0,2 1 0,1-2 0,0 1 10,-6-16-3,0-1 0,0 0 0,0 0 0,1 0 0,-1 0-1,1 0 1,0-1 0,0 1 0,0 0 0,1-1 0,-1 1 0,1-1 0,0 0-1,0 0 1,0 0 0,0 0 0,1-1 0,-1 1 0,1-1 0,-1 0 0,1 0-1,0 0 1,0-1 0,0 1 0,0-1 0,0 0 0,0 0 0,0 0 0,1 0-1,-1-1 1,0 0 0,1 0 3,2-1-98,0-1 1,0-1-1,0 1 0,0-1 0,0 0 0,-1 0 1,1-1-1,-1 0 0,0 0 0,0-1 1,5-4 97,-9 6-277,1 0 0,0 0 0,-1-1 0,1 1 1,-1 0-1,0-1 0,0 0 0,0 1 1,-1-1-1,0 0 0,1 0 0,-1 0 0,0 0 1,-1 0 276,1-36-3310</inkml:trace>
  <inkml:trace contextRef="#ctx0" brushRef="#br0" timeOffset="105961.636">11118 5568 12003,'-62'-48'3560,"50"43"-2279,7 2-681,4 2-104,2 5-976,8-11-3081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23.373"/>
    </inkml:context>
    <inkml:brush xml:id="br0">
      <inkml:brushProperty name="width" value="0.05" units="cm"/>
      <inkml:brushProperty name="height" value="0.05" units="cm"/>
    </inkml:brush>
  </inkml:definitions>
  <inkml:trace contextRef="#ctx0" brushRef="#br0">1 7 8442,'20'-6'3289,"-5"18"471,-8-4-2191,4 2-481,-3 2-408,-4 1-224,-2-9-296,1 4-160,-3-5-760,3 7-3129,-12-1 704</inkml:trace>
  <inkml:trace contextRef="#ctx0" brushRef="#br0" timeOffset="1">43 468 10098,'-4'55'3145,"-10"-23"544,8-13-2777,9-20-544,8-20-976,7-20-3081,2-14 728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22.683"/>
    </inkml:context>
    <inkml:brush xml:id="br0">
      <inkml:brushProperty name="width" value="0.05" units="cm"/>
      <inkml:brushProperty name="height" value="0.05" units="cm"/>
    </inkml:brush>
  </inkml:definitions>
  <inkml:trace contextRef="#ctx0" brushRef="#br0">481 220 9002,'-2'0'6638,"0"26"-5254,40 286-700,-27-230-631,4 94 46,-14-175-226,-1 1 0,0 0 0,0-1 0,0 1-1,0 0 1,-1-1 0,1 1 0,0-1 0,-1 1 0,1 0 0,-1-1 0,1 1 0,-1-1 0,0 1 0,1-1 0,-1 0 0,0 1-1,0-1 1,0 0 0,0 1 0,-1-1 0,1 0 0,0 0 0,0 0 0,-1 0 0,1 0 0,0 0 0,-1-1 0,1 1 0,-1 0 0,1-1-1,-1 1 1,0-1 0,1 1 0,-2-1 127,-23-3-3178</inkml:trace>
  <inkml:trace contextRef="#ctx0" brushRef="#br0" timeOffset="332.959">0 263 10410,'14'-20'5054,"9"8"-3376,-15 9-1716,340-138 355,-328 133-313,22-10 7,1 2 0,1 2 0,0 2 0,3 1-11,-42 10 6,-1-1 1,1 1-1,0 0 0,0 0 1,0 0-1,0 0 0,0 1 1,0 0-1,0 0 1,0 1-1,0-1 0,0 1 1,0 0-1,0 1 0,0-1 1,0 1-1,0 0 0,-1 0 1,1 0-1,-1 0 0,0 1 1,1 0-1,-1 0 0,-1 0 1,1 1-1,0-1 0,-1 1 1,1 0-1,-1 0 0,0 0 1,-1 0-1,1 0 0,1 5-6,-2-1 84,0 0-1,-1 0 1,0 1-1,0-1 1,-1 1-1,0-1 0,-1 0 1,1 1-1,-2-1 1,1 0-1,-1 1 0,-1-1 1,1 0-1,-4 6-83,-57 108 1280,61-119-1254,-13 23 193,-2 0 0,-1-1 0,-1-1 0,-2-1 0,0 0 0,-15 11-219,31-28 13,-1 0 0,0-1 1,-1 1-1,1-1 0,-1-1 1,0 1-1,0-1 0,-1 0 0,1-1 1,-1 0-1,0 0 0,1 0 0,-1-1 1,-1-1-1,1 1 0,0-1 1,0 0-1,-1-1 0,1 0 0,0 0 1,0-1-1,-8-2-13,-7-18-1831,26 1-3030,5 10 397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28.940"/>
    </inkml:context>
    <inkml:brush xml:id="br0">
      <inkml:brushProperty name="width" value="0.05" units="cm"/>
      <inkml:brushProperty name="height" value="0.05" units="cm"/>
    </inkml:brush>
  </inkml:definitions>
  <inkml:trace contextRef="#ctx0" brushRef="#br0">48 207 7386,'-4'-70'7245,"3"70"-7204,1 0 0,-1-1 0,1 1 0,0 0 0,-1 0 0,1 0 0,-1 0 0,1 0 0,-1 0 0,1 0 0,-1 0-1,1 0 1,0 0 0,-1 0 0,1 0 0,-1 0 0,1 0 0,-1 1 0,1-1 0,-1 0 0,1 0 0,0 0 0,-1 1 0,1-1 0,0 0 0,-1 0 0,1 1 0,0-1 0,-1 0 0,1 1-1,0-1 1,-1 0 0,1 1 0,0-1 0,0 0 0,0 1 0,-1-1 0,1 1 0,0-1 0,0 1 0,0-1 0,0 0 0,0 1 0,0-1 0,0 1 0,0-1 0,0 1 0,0-1 0,0 1-1,0-1 1,0 1 0,0-1 0,0 0 0,0 1-41,-8 31 83,1 1 0,1 0 1,2 0-1,2 1 0,0-1 0,3 1 0,0-1 0,3 1 0,0-1 0,5 11-83,-8-30 29,2 1-1,-1-1 1,2-1 0,0 1-1,0 0 1,2-1 0,-1 0-1,2 0 1,-1-1 0,2 1 0,0-1-1,3 2-28,-9-11 8,1-1-1,0 0 1,0 1-1,0-1 0,1-1 1,-1 1-1,0 0 1,1-1-1,-1 0 1,1 1-1,0-1 1,-1-1-1,1 1 1,0-1-1,-1 1 0,1-1 1,0 0-1,0 0 1,-1-1-1,1 1 1,0-1-1,-1 0 1,1 0-1,0 0 1,-1 0-1,1 0 1,1-2-8,6-2 27,-1-1 1,1 0 0,-1 0 0,0-1 0,0-1-1,-1 0 1,8-8-28,7-12 49,-1-1-1,-1-2 1,-2 0-1,-1-1 1,-2-1-1,-1-1 0,-1 0 1,-2-1-1,-1-1 1,-2 0-1,-2 0 1,0-9-49,-4 20 37,-3 18-25,-1 22-28,0 24 68,3-1 0,1 1 0,1-1 0,3 1 0,1-2 0,12 34-52,-20-66 16,0 0 0,0 0 0,1 1 0,-1-1 0,1 0-1,1-1 1,-1 1 0,1 0 0,-1-1 0,1 1 0,0-1 0,1 0 0,-1 0-1,1 0 1,0 0 0,0-1 0,0 0 0,0 1 0,1-2 0,-1 1 0,1 0 0,0-1-1,0 0 1,0 0 0,0 0 0,0-1 0,0 0 0,0 0 0,1 0 0,-1 0-1,0-1 1,0 0 0,5 0-16,0-5 74,0-1-1,-1 0 0,0 0 0,0-1 1,-1 0-1,1 0 0,-1-1 0,-1 0 1,0 0-1,0-1 0,-1 0 1,0 0-1,0-1 0,-1 0 0,0 0 1,-1 0-1,0 0 0,2-9-73,-2 6 56,0 1-1,0-1 0,-1 0 1,-1 0-1,-1-1 1,1 1-1,-2 0 0,0 0 1,-1-1-1,0 1 1,-1 0-1,0 0 0,-1 0 1,0 0-1,-1 0 1,-1 1-1,0-1 0,-1 1 1,0 1-1,-1-1 1,0 1-1,0 0 0,-2 0 1,-1 0-56,-20-10-13,29 21-11,1-1 0,-1 1 0,1 0 1,-1 0-1,1 0 0,-1 0 0,1 0 0,-1 0 0,1 0 0,-1 0 0,1 0 0,-1 0 0,1 0 1,-1 0-1,0 0 0,1 0 0,-1 0 0,1 0 0,-1 0 0,1 1 0,-1-1 0,1 0 0,-1 0 0,1 1 1,0-1-1,-1 0 0,1 1 0,-1-1 0,1 0 0,0 1 0,-1-1 0,1 1 0,0-1 0,-1 1 1,1-1-1,0 1 0,0-1 0,-1 1 0,1-1 0,0 1 0,0-1 0,0 1 0,0-1 0,0 1 0,0-1 1,0 1-1,0-1 0,0 1 0,0 0 0,0-1 0,0 1 0,0-1 0,0 1 0,0-1 0,1 1 1,-1-1-1,0 1 0,0-1 0,1 1 24,14 52-5915,-4-21 1526</inkml:trace>
  <inkml:trace contextRef="#ctx0" brushRef="#br0" timeOffset="482.751">882 458 8498,'4'3'482,"-1"0"0,1 0 0,0 0 0,0 0 0,0-1 0,0 1 0,0-1 0,1 0 0,-1 0 0,1-1 1,-1 1-1,1-1 0,0 0 0,-1 0 0,2-1-482,0 1 109,0-1-1,0-1 1,0 1 0,-1-1-1,1 0 1,0 0 0,-1-1 0,1 0-1,-1 0 1,1 0 0,-1-1 0,0 1-1,0-1 1,0-1 0,0 1 0,-1-1-1,1 1 1,-1-1 0,0 0-1,0-1 1,0 1 0,-1-1 0,1 0-1,-1 0 1,-1 0 0,1 0 0,-1 0-1,3-6-108,2-28 619,-7 39-607,1-1 0,-1 0 0,0 0 0,0 1 0,0-1 0,0 0 0,0 0 0,0 1 0,0-1-1,-1 0 1,1 0 0,0 1 0,0-1 0,-1 0 0,1 1 0,0-1 0,-1 0 0,1 1 0,0-1 0,-1 0 0,1 1-1,-1-1 1,1 1 0,-1-1 0,1 1 0,-1-1 0,0 1 0,1-1 0,-1 1 0,1 0 0,-1-1 0,0 1 0,0 0-1,1-1 1,-1 1 0,0 0 0,1 0 0,-1 0 0,0 0 0,0 0 0,1 0 0,-1 0 0,0 0 0,0 0-1,1 0 1,-1 0 0,-1 0-12,-1 2 17,-1 0 0,1 0-1,0 0 1,-1 1-1,1-1 1,0 1 0,1 0-1,-1-1 1,0 1 0,1 0-1,-1 1 1,1-1 0,0 0-1,0 1 1,0-1 0,1 1-1,-1 0 1,1 0 0,0-1-1,0 1 1,0 0-1,1 0 1,-1 0 0,1 0-1,0 0 1,0 0 0,1 3-17,-2-1 4,0 1 1,1-1 0,-1 0-1,2 0 1,-1 1 0,1-1-1,0 0 1,0 0 0,0 1-1,1-1 1,0 0 0,0-1-1,1 1 1,-1 0 0,1-1-1,1 1 1,-1-1 0,1 0-1,0 0 1,0 0 0,0-1-1,3 2-4,-1-4 4,1-2-1,-1 1 1,1-1-1,-1 0 1,1 0-1,-1-1 0,1 0 1,-1 0-1,1 0 1,-1-1-1,0 0 1,1 0-1,-1-1 0,0 1 1,-1-1-1,1-1 1,0 1-1,-1-1 1,0 0-1,0 0 0,5-5-3,-4 4 7,111-70 164,-113 74-171,0 1 0,0 0 0,0 0 1,1 0-1,-1 0 0,0 1 0,0-1 0,0 1 1,0 0-1,0 0 0,0 1 0,0-1 0,0 1 1,-1 0-1,1 0 0,0 0 0,-1 0 0,0 1 1,1 0-1,-1-1 0,0 1 0,0 0 0,-1 0 1,1 1-1,-1-1 0,1 1 0,-1-1 1,0 1-1,0 0 0,-1-1 0,1 2 0,12 14 0,-12-15 2,1 0 0,-1 0 0,1-1 0,0 1-1,0-1 1,1 1 0,-1-1 0,1 0 0,0 0 0,0-1-1,0 1 1,0-1 0,0 0 0,0 0 0,0 0-1,1-1 1,-1 1 0,1-1 0,0 0 0,-1 0-1,1-1 1,0 1 0,-1-1 0,1 0 0,0 0 0,-1-1-1,1 0 1,4 0-2,1-5 11,-1 0 1,0 0-1,0-1 0,0 0 1,-1 0-1,0-1 0,0 0 0,-1 0 1,0-1-1,0 0 0,-1 0 1,1-4-12,49-57 83,-54 68-86,0 0-1,0 0 1,0 1 0,0-1-1,0 0 1,1 1 0,-1-1 0,1 1-1,-1 0 1,1 0 0,-1 0 0,1 0-1,0 0 1,-1 0 0,1 1-1,0 0 1,-1-1 0,1 1 0,0 0-1,0 0 1,0 0 0,-1 1 0,1-1-1,0 1 1,-1-1 0,1 1-1,0 0 1,-1 0 0,1 0 0,-1 1-1,1-1 1,-1 0 0,0 1-1,1 0 1,-1-1 0,0 1 0,0 0-1,0 0 1,0 0 0,-1 1 0,1-1-1,-1 0 1,1 0 0,-1 1-1,0-1 1,1 2 3,82 187-28,-84-192 6,0 1 0,0-1 0,0 1 0,0-1 0,0 1-1,0-1 1,0 1 0,0-1 0,0 1 0,0-1 0,0 1 0,1-1 0,-1 1 0,0-1-1,0 1 1,0-1 0,1 1 0,-1-1 0,0 1 0,0 0 0,1-1 0,-1 1 0,0-1-1,1 1 1,-1 0 0,1-1 0,-1 1 0,1 0 0,-1-1 0,0 1 0,1 0 0,-1 0-1,1 0 1,-1-1 0,1 1 0,-1 0 0,1 0 0,-1 0 0,1 0 0,-1 0 0,1 0-1,-1 0 1,1 0 0,-1 0 0,1 0 0,0 0 0,-1 0 0,1 0 0,-1 0 0,1 1-1,-1-1 1,0 0 0,1 0 0,-1 1 0,1-1 0,-1 0 0,1 1 22,-19-88-6972,1 25 1955</inkml:trace>
  <inkml:trace contextRef="#ctx0" brushRef="#br0" timeOffset="716.445">1677 2 10234,'-4'-1'4249,"4"4"0,1 6-2713,7 6-703,-5 0-609,9 2-1329,3 7-3144,1 8 721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28.023"/>
    </inkml:context>
    <inkml:brush xml:id="br0">
      <inkml:brushProperty name="width" value="0.05" units="cm"/>
      <inkml:brushProperty name="height" value="0.05" units="cm"/>
    </inkml:brush>
  </inkml:definitions>
  <inkml:trace contextRef="#ctx0" brushRef="#br0">1 42 6689,'4'-33'3341,"-1"24"1189,-3 31-3246,0-16-1335,24 430 1887,-6-141-386,10-112-743,-19-159-605,-3-19 62,-5-21-36,-3-43 60,-3-1 0,-3 1 0,-2 0 0,-6-9-188,7 21 52,4 17-41,5 30-12,0 1-1,0-1 1,0 0-1,1 0 1,-1 0 0,0 0-1,0 0 1,1 1-1,-1-1 1,0 0 0,0 0-1,1 0 1,-1 0-1,0 0 1,0 0-1,1 0 1,-1 0 0,0 0-1,0 0 1,1 0-1,-1 0 1,0 0 0,0 0-1,1 0 1,-1-1-1,0 1 1,0 0-1,1 0 1,-1 0 0,0 0-1,0 0 1,1-1-1,-1 1 1,0 0 0,0 0-1,0 0 1,0 0-1,1-1 1,-1 1-1,0 0 1,0 0 0,0-1-1,0 1 1,0 0-1,0 0 1,0-1 0,1 1-1,-1 0 1,0 0-1,0-1 1,0 1-1,0 0 1,0 0 0,0-1-1,0 1 1,0 0-1,0 0 1,-1-1-1,1 1 1,0 0 0,0 0-1,0-1 2,16 20-81,-15-17 75,34 48-95,-24-33 105,0 0 0,1-1 0,1 0 0,1-1 0,0 0 0,0-1 0,2 0-4,-9-11 1,0 0 0,-1 0 0,1-1-1,0 0 1,0 0 0,0 0 0,0-1 0,1 0 0,-1-1-1,0 0 1,0 0 0,1 0 0,-1-1 0,0 0 0,0 0 0,0-1-1,0 0 1,0 0 0,0-1 0,0 1 0,-1-2 0,1 1-1,-1-1 1,0 0 0,0 0 0,0 0 0,-1-1 0,0 0-1,0 0 1,0-1 0,0 1 0,-1-1 0,0 0 0,0 0-1,1-2 0,44-67 144,-49 75-145,0 0 0,0 1-1,0-1 1,0 0 0,0 0-1,0 0 1,0 1 0,0-1-1,0 0 1,1 0 0,-1 1-1,0-1 1,0 0 0,0 0-1,0 0 1,0 1 0,0-1-1,1 0 1,-1 0 0,0 0-1,0 1 1,0-1 0,1 0-1,-1 0 1,0 0 0,0 0-1,0 0 1,1 0 0,-1 0-1,0 1 1,0-1 0,1 0-1,-1 0 1,0 0 0,0 0-1,1 0 1,-1 0 0,0 0-1,0 0 1,1 0 0,-1 0-1,0 0 1,0 0 0,0 0-1,1-1 1,-1 1-1,0 0 1,0 0 0,1 0-1,-1 0 1,0 0 0,0 0-1,0-1 1,1 1 0,-1 0-1,0 0 1,0 0 0,0 0-1,0-1 1,0 1 0,1 0-1,-1 0 1,0-1 0,0 1 1,2 28-126,-2-22 103,1 2-3,-1 0 35,0 0 0,0 0 0,1 0 0,1 0 1,-1 0-1,1 0 0,0 0 0,1 0 0,0-1 0,4 7-9,-6-14 4,0 1 0,0-1 0,0 1 0,0-1 0,0 1 0,0-1 0,0 0 0,1 0 0,-1 0 0,0 1 0,0-1 0,0 0 0,1-1 0,-1 1 0,0 0 0,0 0 0,0 0 0,1-1 1,-1 1-1,0 0 0,0-1 0,0 1 0,0-1 0,0 0 0,0 1 0,0-1 0,0 0 0,0 0 0,0 1 0,0-1 0,-1 0 0,1 0 0,0 0 0,0 0 0,-1 0 0,1 0 0,-1 0 0,1 0 0,-1 0 0,1-1 0,-1 0-4,4-3 14,110-127 334,-113 131-352,-1 1 0,1-1 0,1 0 0,-1 1 0,0-1 0,0 1 0,0-1 0,0 1 0,0-1 0,0 1 0,1 0 0,-1 0 0,0 0 0,0 0 0,0-1 0,1 1 0,-1 1 0,0-1 0,0 0 0,1 0 0,-1 0 0,0 1 0,0-1 0,0 1 0,0-1 0,0 1 0,0-1 0,1 1 0,-1-1 0,0 1 0,-1 0 0,1 0 0,0 0 0,0-1 0,0 1 0,0 0 0,-1 0 0,1 0 0,0 0 0,-1 0 0,1 1 0,-1-1 0,1 0 0,-1 0 0,1 0 0,-1 1 4,20 27-58,36 39 114,-53-66-49,0 0 0,-1 0-1,1 0 1,0-1 0,0 1 0,0-1-1,0 0 1,0 0 0,0 0-1,0 0 1,1-1 0,-1 1 0,0-1-1,0 1 1,1-1 0,-1-1 0,0 1-1,1 0 1,-1-1 0,0 1 0,0-1-1,0 0 1,0 0 0,0 0 0,2-1-7,2-1-9,1 0-9,1-1 0,-1 1 0,0-1 1,0-1-1,0 0 0,0 0 0,-1 0 0,0-1 1,0 0-1,5-7 18,-12 12-51,0 0 0,0 1-1,-1-1 1,1 0 0,0 0 0,-1 0 0,1 0 0,-1 0-1,1 1 1,-1-1 0,1 0 0,-1 0 0,1 1 0,-1-1-1,0 0 1,1 1 0,-1-1 0,0 1 0,0-1 0,1 1 0,-1-1-1,0 1 1,0-1 0,0 1 0,0 0 0,0 0 0,1-1-1,-1 1 1,0 0 0,0 0 0,0 0 0,0 0 0,0 0 0,0 0-1,0 0 1,0 0 0,0 0 0,0 1 0,1-1 0,-1 0-1,0 1 1,0-1 0,0 0 0,0 1 51,-1-1-536,-29-1-1836</inkml:trace>
  <inkml:trace contextRef="#ctx0" brushRef="#br0" timeOffset="232.696">608 406 9554,'-26'-17'4241,"14"7"40,3 4-2201,9 1-1368,1 1-247,7-1-505,14-1-1305,10-5-2920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25.327"/>
    </inkml:context>
    <inkml:brush xml:id="br0">
      <inkml:brushProperty name="width" value="0.05" units="cm"/>
      <inkml:brushProperty name="height" value="0.05" units="cm"/>
    </inkml:brush>
  </inkml:definitions>
  <inkml:trace contextRef="#ctx0" brushRef="#br0">59 1 8362,'2'1'186,"0"0"1,0 0 0,-1 0-1,1 0 1,0 0 0,0 1-1,-1-1 1,1 0-1,-1 1 1,1 0 0,-1-1-1,0 1 1,1 0-1,-1-1 1,0 1 0,0 0-1,0 0 1,-1 0 0,1 0-1,0 0 1,-1 0-1,1 0 1,-1 1 0,0-1-1,0 0 1,0 0 0,0 0-1,0 0 1,0 0-1,0 0 1,-1 2-187,2 7 65,-1 233 1032,-3-180-759,2 0 0,7 58-338,17-31 234,-23-90-231,1 0 0,-1 0 0,0 0 0,1 0 0,-1 0 0,1 0 0,-1 0-1,1 0 1,0-1 0,-1 1 0,1 0 0,0 0 0,0-1 0,-1 1 0,1 0-1,0-1 1,0 1 0,0-1 0,0 1 0,0-1 0,0 1 0,0-1-1,0 0 1,0 0 0,0 1 0,0-1 0,0 0 0,0 0 0,0 0 0,0 0-1,0 0 1,0 0 0,0 0 0,0 0 0,0-1 0,0 1 0,0 0 0,0-1-3,33-26 80,5-15-1,-26 26-49,0 1-1,1 1 0,1 0 0,0 1 0,1 0 1,10-5-30,-24 17-5,-1 0 1,1-1 0,-1 1-1,1 0 1,0 0 0,0 0-1,-1 1 1,1-1 0,0 0-1,0 0 1,0 1 0,0-1 0,0 1-1,-1 0 1,1 0 0,0 0-1,0 0 1,0 0 0,0 0-1,0 0 1,0 0 0,0 1-1,0-1 1,0 1 0,0 0-1,0-1 1,-1 1 0,1 0 0,0 0-1,-1 0 1,1 0 0,0 0-1,-1 1 1,1-1 0,-1 0-1,0 1 1,1-1 0,-1 1-1,0-1 1,0 1 0,0 0 0,0-1-1,0 3 5,1 3-16,0 1 0,0-1 1,-1 1-1,-1-1 0,1 1 0,-1 0 0,0-1 0,-1 1 0,-1 7 16,1-10 0,-2 22 274,0 0 0,-2-1 0,-2 1-1,0-1 1,-2 0 0,0-1 0,-2 0-1,-1-1 1,-1 0 0,0 0-1,-2-2 1,-16 19-274,28-36 66,-1-1-1,1 1 1,-1-1 0,0 0-1,0 0 1,-1-1 0,1 1-1,-1-1 1,0 0-1,1 0 1,-1-1 0,-1 1-1,1-1 1,0 0 0,0 0-1,-1-1 1,1 0-1,-1 0 1,0 0 0,1-1-1,-1 1 1,1-1 0,-1-1-1,0 1 1,1-1-1,-1 0 1,1 0 0,-1 0-1,-3-2-65,-2-3 23,0-1-1,0 0 0,0 0 0,1-1 1,0 0-1,0-1 0,-4-5-22,-14-13-1100,28 33-2203,3-2 638</inkml:trace>
  <inkml:trace contextRef="#ctx0" brushRef="#br0" timeOffset="395.651">503 550 8746,'11'-15'2882,"-6"16"438,0 10-2928,-4-10-167,28 143 315,-20-81-422,-7-49-85,3 23 93,3-1 0,0 1 0,3-2 0,5 14-126,-14-78 1763,-14-43-875,-4 1 1,-16-44-889,24 92-14,12 32-77,-3-4 3,0 0 0,1-1 0,0 1 1,0-1-1,0 0 0,0 1 0,1-1 0,0 0 0,-1 0 1,1 0-1,1-1 0,-1 1 0,1-1 0,-1 0 0,1 0 1,0 0-1,0 0 0,0-1 0,0 1 0,1-1 0,-1 0 0,1-1 1,-1 1-1,1-1 0,0 0 0,0 0 0,-1 0 0,1 0 1,0-1-1,2 0 88,34-5-3629,2-5-612</inkml:trace>
  <inkml:trace contextRef="#ctx0" brushRef="#br0" timeOffset="1009.517">1027 590 8426,'-4'-3'5291,"-7"6"-3792,10-2-1200,-2 0-251,-1 1 0,1 0 0,0 0 0,0 0 0,0 1 0,0-1 0,0 1 0,0 0 0,1-1 0,-1 1 0,1 0 0,0 0 0,0 1 0,0-1 0,0 0 0,0 1 0,1-1 0,0 1 0,0 0 0,0-1 0,0 1 0,0 0 0,1 0-48,-1 90 149,1-92-142,0 1 0,0-1 1,0 0-1,0 1 0,0-1 1,1 0-1,-1 0 0,1 1 1,-1-1-1,1 0 0,0 0 1,0 0-1,0 0 0,0 0 1,0 0-1,1 0 1,-1 0-1,1 0 0,-1-1 1,1 1-1,-1 0 0,1-1 1,0 1-1,0-1 0,0 0 1,0 0-1,0 0 0,0 0 1,0 0-1,0 0 0,0 0 1,0-1-1,1 1 1,-1-1-1,0 1 0,0-1 1,1 0-1,-1 0 0,0 0 1,1 0-1,0-1-7,5-3 22,-1 0 0,1-1 1,-1 0-1,0-1 0,0 0 0,0 0 1,-1 0-1,0-1 0,-1 1 0,1-1 1,-1-1-1,3-6-22,-1 4 29,8-10 31,-2-1-1,0 0 1,-1-1 0,-1 0-1,-1-1 1,-2 0-1,3-10-59,-11 10 83,0 22-83,0 1 0,0 0 0,0-1 0,0 1 0,-1 0 1,1 0-1,0-1 0,0 1 0,0 0 0,-1 0 0,1-1 0,0 1 0,0 0 0,0 0 0,-1 0 0,1 0 0,0-1 1,-1 1-1,1 0 0,0 0 0,0 0 0,-1 0 0,1 0 0,0 0 0,-1 0 0,1 0 0,0 0 0,-1 0 1,1 0-1,0 0 0,0 0 0,-1 0 0,1 0 0,0 0 0,-1 0 0,1 0 0,0 0 0,-1 0 0,1 0 1,0 1-1,0-1 0,-1 0 0,1 0 0,0 0 0,0 0 0,-1 1 0,1-1 0,0 0 0,0 0 0,0 1 1,-1-1-1,1 0 0,0 0 0,0 1 0,0-1 0,0 0 0,0 1 0,0-1 0,0 0 0,-1 0 0,1 1 1,0-1-2,-5 10 8,0 0-1,0 1 1,1 0-1,0-1 1,1 1-1,0 1 1,1-1-1,0 0 1,1 1-1,0-1 0,1 0 1,0 6-7,0-10 21,-1 1 1,1-1-1,1 1 1,-1-1-1,1 1 1,1-1 0,-1 0-1,1 1 1,0-1-1,1 0 1,0 0-1,0 0 1,0-1-1,4 6-21,-5-11 4,-1 1 1,1-1-1,0 0 0,0 0 0,0 0 0,-1 0 0,1 0 1,0 0-1,0 0 0,0 0 0,0-1 0,1 1 0,-1-1 0,0 1 1,0-1-1,0 0 0,0 0 0,0 0 0,1 0 0,-1-1 1,0 1-1,0 0 0,0-1 0,0 1 0,0-1 0,0 0 1,0 0-1,0 0 0,0 0 0,0 0 0,-1 0 0,1 0 1,0-1-5,55-48 88,-40 30-49,-2 0 0,-1-1 1,-1-1-1,0 0 1,-2-1-1,-1-1 1,3-9-40,-4-5-23,-15 59-196,2 10 256,0-1-1,3 1 0,0 0 0,2-1 1,4 26-37,-5-54 11,0-1-1,0 0 1,0 1 0,0-1 0,0 0 0,0 0 0,0 1 0,0-1 0,1 0 0,-1 1 0,0-1 0,1 0-1,-1 0 1,1 0 0,-1 0 0,1 1 0,0-1 0,-1 0 0,1 0 0,0 0 0,0 0 0,0 0 0,0 0-1,0-1 1,0 1 0,0 0 0,0 0 0,0-1 0,0 1 0,0-1 0,0 1 0,1-1 0,-1 1 0,0-1-1,0 0 1,1 1 0,-1-1 0,0 0 0,1 0-11,34-49 160,60-148 223,-95 197-387,-1 1 0,0-1 0,0 1-1,0-1 1,0 1 0,1-1 0,-1 0 0,0 1 0,0-1 0,1 0 0,-1 1 0,0-1-1,1 0 1,-1 1 0,0-1 0,1 0 0,-1 0 0,0 1 0,1-1 0,-1 0 0,0 0-1,1 0 1,-1 1 0,1-1 0,-1 0 0,1 0 0,-1 0 0,0 0 0,1 0 0,-1 0-1,1 0 1,-1 0 0,1 0 0,-1 0 0,1 0 0,-1 0 0,0 0 0,1-1 0,-1 1 0,1 0-1,-1 0 1,0 0 0,1-1 0,-1 1 0,1 0 0,-1 0 0,0-1 0,1 1 0,-1 0 3,35 183-101,-35-181 81,0 0 0,0-1 0,1 1 1,-1-1-1,0 1 0,1-1 0,-1 1 1,1-1-1,0 1 0,-1-1 0,1 0 0,0 1 1,0-1-1,0 0 0,0 0 0,0 0 1,0 1-1,0-1 0,0 0 0,0 0 0,1 0 1,-1-1-1,0 1 0,1 0 0,-1 0 1,0-1-1,1 1 0,-1-1 0,1 1 1,-1-1-1,1 0 0,-1 1 0,1-1 0,-1 0 1,1 0-1,0 0 0,-1 0 0,2-1 21,41-37-4958,-18 6 1137</inkml:trace>
  <inkml:trace contextRef="#ctx0" brushRef="#br0" timeOffset="1808.141">1960 394 4953,'-32'72'8955,"28"-68"-8916,1 1-1,0-1 1,0 0 0,0 1-1,1-1 1,0 1-1,0 0 1,0 0 0,0 0-1,1 0 1,0 0 0,0 0-1,0 0 1,0 1-1,1-1 1,0 0 0,0 0-1,1 1 1,-1-1 0,1 0-1,2 5-38,-2-6 8,0 0 0,0 0 1,0 0-1,1 0 0,0 0 0,0-1 0,0 1 0,0-1 0,0 1 1,1-1-1,0 0 0,-1 0 0,1 0 0,0 0 0,1 0 0,-1-1 1,0 1-1,1-1 0,-1 0 0,1 0 0,0 0 0,0-1 0,0 1 1,0-1-1,0 0 0,0 0 0,0 0 0,0-1 0,0 1 0,0-1 1,0 0-1,1 0 0,-1-1 0,0 1 0,0-1 0,0 0 0,0 0 1,1-1-9,5-6 44,0-1 0,-1 0 0,0 0 0,-1-1 0,0 0 0,0-1 0,-1 0 0,-1 0 1,1 0-1,-2-1 0,0 0 0,0 0 0,1-7-44,11-30 58,-3 0 0,-1 0-1,-2-2 1,-3 0 0,-2 0 0,-2-5-58,-4 50 5,1 2 3,-1-1 0,1 1 0,-1 0 0,0-1-1,-1 1 1,1 0 0,-1-1 0,0 1-1,0 0 1,0 0 0,0 0 0,-1 0-1,-1-3-7,-10 10 99,-20 73 143,29-62-205,-16 55 306,3 1 1,3 0-1,3 1 1,3 1 0,3 7-344,5-70 38,0 0 1,0 0 0,1 0-1,0 0 1,1 0 0,0 0-1,0 0 1,1 0 0,1 2-39,-3-10-20,0 1 1,-1-1-1,1 1 1,0-1-1,0 0 1,0 0-1,0 1 1,0-1-1,1 0 1,-1 0 0,0 0-1,0 0 1,1 0-1,-1 0 1,0-1-1,1 1 1,-1 0-1,1-1 1,-1 1-1,1-1 1,0 1-1,-1-1 1,1 0 0,-1 0-1,1 0 1,0 1-1,-1-2 1,1 1-1,-1 0 1,1 0-1,0 0 1,-1-1-1,1 1 1,-1-1-1,1 1 1,-1-1 0,1 0-1,-1 0 1,0 1-1,1-1 1,-1 0-1,0 0 20,58-45-1536,-9-10-1213,-39 42 1879,0 1-1,1 0 1,0 1 0,1 0 0,0 1-1,1 1 1,1-1 870,-13 11 30,-1-1 0,1 0 1,-1 0-1,1 1 0,-1-1 0,1 1 0,-1-1 0,1 1 0,-1 0 0,1 0 0,0 0 0,-1 0 1,1 0-1,-1 0 0,1 0 0,0 0 0,-1 0 0,1 1 0,-1-1 0,1 1 0,-1-1 1,1 1-1,-1 0 0,1 0 0,-1-1 0,0 1 0,1 0 0,-1 0 0,0 0 0,0 0 0,0 1 1,1-1-1,-1 0 0,-1 0 0,2 2-30,25 52 3857,-24-46-3433,5 14 953,-6-17-1098,-1 0 1,1 0-1,1 0 0,-1 0 1,1 0-1,0-1 1,0 1-1,1-1 0,-1 0 1,1 0-1,4 3-279,-6-8 38,0 1 0,1 0-1,-1-1 1,1 0 0,-1 0 0,1 1-1,-1-2 1,0 1 0,1 0 0,-1 0 0,1-1-1,-1 1 1,1-1 0,-1 0 0,0 0 0,0 0-1,1 0 1,-1 0 0,0 0 0,0 0-1,0-1 1,0 1 0,0-1 0,0 0 0,-1 1-1,1-1 1,0 0 0,-1 0 0,0 0 0,1 0-1,-1-1 1,0 1 0,1-1-38,17-27 56,0-2 1,-2 0-1,-2 0 1,-1-2-1,-1 0 1,-2 0-1,-1-1 1,-2 0-1,2-25-56,18-138-513,-26 182 311,-1 26 58,-6 145 197,1-76 650,3 1 0,8 60-703,-6-129 2,0-1 0,1 0 0,0 0 0,1 0-1,0 0 1,0 0 0,1 0 0,0-1 0,1 1 0,0-1 0,0 0 0,1-1-1,0 1 1,1-1 0,6 6-2,-5-7-1134,-18-15-580,-109-91-1184,11 8 5185,70 63 217,38 27-2448,1-1 1,-1 1-1,0 0 0,1 0 0,-1 0 1,1 0-1,-1 0 0,1 0 0,-1 0 0,1 0 1,0 0-1,-1 0 0,1 1 0,0-1 0,0 0 1,0 0-1,0 1 0,0-1 0,0 0 0,0 1 1,0-1-1,0 1 0,0-1 0,0 1 0,0 0 1,0-1-1,0 1 0,0 0 0,0 0 0,0 0 1,1 0-1,-1 0-56,8-4 106,181-83-845,-45 22-3929,-63 26 847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18:54.639"/>
    </inkml:context>
    <inkml:brush xml:id="br0">
      <inkml:brushProperty name="width" value="0.05" units="cm"/>
      <inkml:brushProperty name="height" value="0.05" units="cm"/>
    </inkml:brush>
  </inkml:definitions>
  <inkml:trace contextRef="#ctx0" brushRef="#br0">18 0 11498,'-10'2'2961,"4"6"816,4 1-3273,10-2-936,2 1-3361,-22-7 904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30.238"/>
    </inkml:context>
    <inkml:brush xml:id="br0">
      <inkml:brushProperty name="width" value="0.05" units="cm"/>
      <inkml:brushProperty name="height" value="0.05" units="cm"/>
    </inkml:brush>
  </inkml:definitions>
  <inkml:trace contextRef="#ctx0" brushRef="#br0">90 248 8282,'30'-92'7267,"-25"88"-5613,-8 15-1025,-8 22-138,9-27-425,-10 21 264,1 1-1,2 1 1,0 0 0,2 0-1,2 0 1,-2 25-330,6-53 3,1-1 0,0 1 0,-1 0 0,1 0 0,0 0 0,0 0 0,0 0 0,0 0 0,0 0 0,0 0 0,0 0 0,0 0 0,0 0 0,0-1 0,0 1 0,0 0 0,1 0 0,-1 0 0,0 0 0,1 0 0,-1 0 0,1-1 0,-1 1 0,1 0 0,-1 0 0,1-1 0,0 1 0,-1 0 0,1-1 0,0 1 0,-1 0 0,1-1 0,0 1 0,0-1 1,0 1-1,-1-1 0,1 0 0,0 1 0,0-1 0,0 0 0,0 0 0,0 0 0,0 1 0,0-1 0,0 0 0,0 0 0,0 0 0,0 0 0,-1-1 0,1 1 0,0 0 0,0 0 0,0 0 0,0-1-3,87-61 69,-1 22 5,-84 40-81,1-1 1,-1 1-1,1-1 0,-1 1 1,0 0-1,1 0 0,-1 1 1,1-1-1,-1 1 0,0 0 1,1-1-1,-1 1 1,0 1-1,0-1 0,1 0 1,-1 1-1,0 0 0,0 0 1,-1 0-1,1 0 1,0 0-1,-1 0 0,1 1 1,-1-1-1,0 1 0,2 2 7,1 6-18,-1 1 0,0 0 0,-1 0 0,0 0 0,-1 1 0,0-1 0,-1 0 0,0 1 0,-1-1 0,0 1 0,-1-1-1,-1 1 1,0-1 0,0 0 0,-1 0 0,-1 0 0,0 0 0,-2 2 18,2 0 106,0-1 1,-2 1-1,0-1 1,0 0-1,-1 0 1,-1-1-1,0 0 1,-8 9-107,12-17 46,0 0 1,0 0-1,0 0 1,-1 0-1,1 0 0,-1-1 1,0 0-1,0 0 0,0-1 1,-1 1-1,1-1 1,0 0-1,-1 0 0,0-1 1,1 0-1,-1 0 0,0 0 1,0-1-1,1 1 1,-1-2-1,0 1 0,-4-1-46,4 0-95,0 0-1,0-1 0,0 0 1,0 0-1,0-1 0,0 1 1,0-1-1,1 0 1,-1-1-1,1 1 0,0-1 1,0 0-1,-3-4 96,-41-69-5418,32 24 1018</inkml:trace>
  <inkml:trace contextRef="#ctx0" brushRef="#br0" timeOffset="228.396">50 236 8594,'11'-17'2864,"3"6"385,13-4-2209,6 9-704,8-3-128,2 5-160,7-1-144,-3 6-1872,-3-16-1305,-15-9-311</inkml:trace>
  <inkml:trace contextRef="#ctx0" brushRef="#br0" timeOffset="1759.924">586 25 7498,'-8'-16'4682,"31"8"-2852,-2 38-1416,-6 74 72,-16 18 207,-5-1 0,-15 65-693,12-103 205,3 28 80,6-106-264,1-5-16,-1 0-1,0-1 1,0 1 0,1 0-1,-1 0 1,0 0-1,1 0 1,-1-1 0,0 1-1,1 0 1,-1 0 0,0 0-1,1 0 1,-1 0 0,0 0-1,1 0 1,-1 0-1,0 0 1,1 0 0,-1 0-1,0 0 1,1 0 0,-1 0-1,0 0 1,1 0 0,-1 1-1,0-1 1,1 0-1,-1 0 1,0 0 0,0 1-1,1-1 1,-1 0 0,0 0-1,0 0 1,1 1-1,-1-1 1,0 0 0,0 1-1,0-1 1,1 0 0,-1 0-1,0 1-4,142-276 470,-116 245-471,-26 29-2,1 1 1,-1 0-1,1-1 1,-1 1-1,0 0 1,1-1-1,-1 1 1,1 0-1,0 0 1,-1-1-1,1 1 1,-1 0-1,1 0 1,-1 0-1,1 0 1,-1 0-1,1 0 1,0 0-1,-1 0 0,1 0 1,-1 0-1,1 0 1,0 0-1,-1 0 1,1 0-1,-1 0 1,1 1-1,-1-1 1,1 0-1,-1 0 1,1 1-1,-1-1 1,1 0-1,-1 1 1,1-1-1,-1 1 1,0-1-1,1 1 1,-1-1-1,0 0 1,1 1-1,-1-1 1,0 1-1,1-1 1,-1 1-1,0 0 1,0-1-1,0 1 1,0-1-1,1 1 1,-1-1-1,0 1 1,0 0-1,0-1 1,0 1-1,0-1 1,0 1-1,-1 0 3,6 29 87,-2 0 0,-2 0 0,0 0 1,-4 30-88,1-15 186,3 63 339,-1-107-532,0 0-10,0-1 1,0 1-1,-1 0 1,1 0 0,0 0-1,0 0 1,0 0 0,0 0-1,0 0 1,0-1-1,0 1 1,1 0 0,-1 0-1,0 0 1,0 0 0,1 0-1,-1 0 1,0-1 0,1 1-1,-1 0 1,1 0-1,-1-1 1,1 1 0,-1 0-1,1-1 1,0 1 0,-1 0-1,1-1 1,0 1-1,0-1 1,-1 1 0,1-1-1,0 1 1,0-1 0,0 0-1,-1 1 1,1-1 0,0 0-1,0 0 1,0 0-1,0 1 17,19-33-2955,4-22 115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34.994"/>
    </inkml:context>
    <inkml:brush xml:id="br0">
      <inkml:brushProperty name="width" value="0.05" units="cm"/>
      <inkml:brushProperty name="height" value="0.05" units="cm"/>
    </inkml:brush>
  </inkml:definitions>
  <inkml:trace contextRef="#ctx0" brushRef="#br0">1 82 9426,'8'-18'4460,"-6"20"-2273,19 130-1779,-21-131-406,-1-1 0,1 1 0,0-1 0,0 1 0,0-1 0,0 1 0,0-1 0,0 1 0,0 0 0,0-1 0,1 1 0,-1-1 0,0 1 0,0-1 0,0 1 0,0-1 0,1 1 0,-1-1 0,0 1 0,1-1 0,-1 0 0,0 1 0,1-1 0,-1 1 0,0-1 0,1 0 0,-1 1 0,1-1 0,-1 0 0,1 0 1,-1 1-1,1-1 0,-1 0 0,1 0 0,-1 0 0,1 1 0,-1-1 0,1 0 0,-1 0 0,1 0 0,-1 0 0,1 0 0,-1 0 0,1 0 0,0 0 0,-1 0 0,1 0 0,-1-1 0,1 1 0,-1 0 0,1 0 0,-1 0 0,1-1 0,-1 1 0,1 0 0,-1-1 0,0 1 0,1 0 0,0-1-2,20-32 48,-16 24-43,8-14 13,-1 1 3,1 0 0,0 0-1,2 2 1,1 0-1,8-8-20,-24 27-4,1 0 0,-1 1 0,1-1 0,-1 0 0,1 1 0,0-1 0,-1 0 0,1 1-1,0-1 1,0 1 0,0-1 0,-1 1 0,1 0 0,0-1 0,0 1 0,0 0 0,0-1 0,0 1 0,0 0 0,-1 0-1,1 0 1,0 0 0,0 0 0,0 0 0,0 0 0,0 0 0,0 0 0,0 0 0,0 1 0,0-1 0,-1 0-1,1 1 1,0-1 0,0 0 0,0 1 0,0-1 0,-1 1 0,1-1 0,0 1 0,-1 0 0,1-1 0,0 1 0,-1 0-1,1-1 1,-1 1 0,1 0 0,-1 0 0,1 0 4,16 47-143,-13-36 158,13 32 93,-7-34-552,-2-16-2267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38.602"/>
    </inkml:context>
    <inkml:brush xml:id="br0">
      <inkml:brushProperty name="width" value="0.05" units="cm"/>
      <inkml:brushProperty name="height" value="0.05" units="cm"/>
    </inkml:brush>
  </inkml:definitions>
  <inkml:trace contextRef="#ctx0" brushRef="#br0">0 621 11322,'4'2'5678,"7"-11"-4039,131-170-1017,-103 127-547,-1-1 0,-3-2 0,-2-2 0,-3-1 0,5-16-75,-20 19-72,-26 100-173,-63 335 737,58-219-637,18-174-5006,-4-11 1086</inkml:trace>
  <inkml:trace contextRef="#ctx0" brushRef="#br0" timeOffset="354.618">587 0 10698,'2'4'3160,"11"62"1326,-13 94-3493,-9-85-410,0 63 483,17-99-852,-7-39-212,-1 1 0,0-1 0,0 1 0,1-1 0,-1 1 0,0-1 0,1 1 1,-1-1-1,1 0 0,-1 1 0,1-1 0,-1 1 0,1-1 0,-1 0 0,1 0 0,-1 1 0,1-1 0,-1 0 0,1 0 0,-1 0 0,1 1 0,0-1 0,-1 0 0,1 0 0,-1 0 0,1 0 0,-1 0 0,1 0 0,0 0 0,-1 0 0,1-1 0,-1 1 0,1 0 0,-1 0 0,1 0 0,0-1 0,-1 1 0,1 0 0,-1 0 0,1-1 0,-1 1 1,0 0-1,1-1 0,-1 1 0,1-1 0,-1 1 0,0-1 0,1 1 0,-1-1 0,0 1 0,1-1 0,-1 1 0,0-1 0,0 1 0,1-1 0,-1 0-2,36-57 99,-36 57-101,0 1 1,0-1 0,0 1 0,0-1-1,0 1 1,0-1 0,0 1 0,1-1-1,-1 1 1,0 0 0,0-1-1,0 1 1,0-1 0,1 1 0,-1-1-1,0 1 1,0-1 0,1 1 0,-1 0-1,0-1 1,1 1 0,-1 0 0,0-1-1,1 1 1,-1 0 0,0 0 0,1-1-1,-1 1 1,1 0 0,-1 0 0,1-1-1,-1 1 1,0 0 0,1 0 0,-1 0-1,1 0 1,-1 0 0,1 0 0,-1 0-1,1 0 1,-1 0 0,1 0-1,-1 0 1,1 0 0,-1 0 0,1 0-1,-1 0 1,1 1 0,-1-1 0,0 0-1,1 0 1,-1 1 0,1-1 0,-1 0-1,1 0 2,6 32-174,-1 149 178,4-158-386,6-22-3029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36.421"/>
    </inkml:context>
    <inkml:brush xml:id="br0">
      <inkml:brushProperty name="width" value="0.05" units="cm"/>
      <inkml:brushProperty name="height" value="0.05" units="cm"/>
    </inkml:brush>
  </inkml:definitions>
  <inkml:trace contextRef="#ctx0" brushRef="#br0">15 78 9106,'3'6'4429,"-2"8"-3264,0-7-926,2 63 280,-4-1-1,-7 63-518,1-36 402,6-85-358,-3 59 506,3 0 0,6 53-550,3-77 230,-8-46-222,0 1 0,1 0 1,-1 0-1,0-1 0,0 1 1,0 0-1,1-1 0,-1 1 1,0 0-1,0-1 0,1 1 0,-1 0 1,1-1-1,-1 1 0,1-1 1,-1 1-1,1-1 0,-1 1 1,1-1-1,-1 1 0,1-1 0,-1 1 1,1-1-1,0 0 0,-1 1 1,1-1-1,0 0 0,-1 0 1,1 1-1,0-1 0,0 0 1,-1 0-1,1 0 0,0 0 0,-1 0 1,1 0-1,0 0 0,0 0 1,-1 0-1,1 0 0,0-1 1,-1 1-1,1 0 0,0 0 0,0-1 1,-1 1-1,1 0 0,-1-1 1,1 1-1,0-1 0,-1 1 1,1-1-1,0 0-8,29-33 403,44-85 351,-5-3 0,41-102-754,-103 210 7,47-104-115,-54 119 13,0-1 1,0 0 0,-1 0 0,1 0 0,0 0 0,0 0 0,0-1 0,-1 1 0,1 0-1,0 0 1,0 0 0,-1 0 0,1 0 0,0 0 0,0 0 0,0 0 0,-1 0-1,1-1 1,0 1 0,0 0 0,0 0 0,0 0 0,-1 0 0,1 0 0,0-1-1,0 1 1,0 0 0,0 0 0,0 0 0,0-1 0,-1 1 0,1 0 0,0 0 0,0-1-1,0 1 1,0 0 0,0 0 0,0 0 0,0-1 0,0 1 0,0 0 0,0 0-1,0-1 1,0 1 0,0 0 0,0 0 0,1-1 94,-23 12-3359</inkml:trace>
  <inkml:trace contextRef="#ctx0" brushRef="#br0" timeOffset="449.172">205 462 8002,'9'32'2816,"-6"-5"401,6 11-1913,0-3-840,2-2-56,4-4-215,5 1-73,-3-8-72,5-6-32,0-7-369,0-16-1215,0-16-1761,6-32-167</inkml:trace>
  <inkml:trace contextRef="#ctx0" brushRef="#br0" timeOffset="450.17">559 58 8322,'1'-3'2816,"-1"12"257,2 3-2313,-5 22-320,-2 8-296,-1 25 64,-2-2 64,5 20 24,5-13-39,5 2-41,4-21-112,4-4-136,-4-22-392,4-14-2953,-1-23 736</inkml:trace>
  <inkml:trace contextRef="#ctx0" brushRef="#br0" timeOffset="864.883">678 387 9714,'20'40'5481,"-18"-38"-5464,1 1-1,0-2 0,-1 1 0,1 0 0,0 0 0,0-1 0,1 0 0,-1 1 0,0-1 0,0-1 0,1 1 0,-1 0 0,0-1 0,1 1 0,-1-1 0,0 0 0,1 0 0,-1-1 0,1 1 0,-1-1 0,0 1 0,1-1 0,-1 0 1,0 0-1,0-1 0,0 1 0,0-1 0,3-1-16,3-3 40,0 0 0,-1-1 0,1 0 0,-1-1 1,-1 0-1,1 0 0,-1 0 0,-1-1 0,0 0 0,0 0 0,0-1 1,-1 1-1,-1-1 0,0-1 0,0 1 0,-1 0 0,0-2-40,-3 12 4,-1 0-1,1 1 1,-1-1-1,1 0 1,0 0-1,-1 0 1,1 1-1,-1-1 1,1 0-1,-1 0 1,1 0-1,0 0 0,-1 0 1,1 0-1,-1 0 1,1 0-1,-1 0 1,1 0-1,-1 0 1,1 0-1,-1 0 1,1-1-1,0 1 0,-1 0 1,1 0-1,-1 0 1,1-1-1,0 1 1,-1 0-1,1 0 1,0-1-1,-1 1 1,1 0-1,0-1 1,-1 1-1,1 0 0,0-1 1,0 1-1,-1-1 1,1 1-1,0 0 1,0-1-1,0 1 1,0-1-1,-1 1 1,1-1-1,0 1 0,0 0 1,0-1-1,0 1 1,0-1-1,0 1 1,0-1-1,0 1 1,0-1-1,1 1 1,-1 0-1,0-1 1,0 1-4,-5 13 41,1 1 1,0 0 0,1 0 0,0 0-1,1 0 1,1 1 0,0-1 0,1 0 0,0 1-1,2-1 1,-1 1 0,4 11-42,-4-23 19,-1 1 0,0-1 1,1 0-1,0 1 0,-1-1 1,1 0-1,1 0 0,-1 0 0,0 0 1,1 0-1,-1 0 0,1 0 0,0 0 1,0-1-1,0 1 0,1-1 0,-1 1 1,1-1-1,-1 0 0,1 0 0,-1 0 1,1 0-1,0 0 0,0-1 1,0 1-1,0-1 0,3 1-19,1-3 20,-1-1-1,0 0 0,-1-1 1,1 1-1,0-1 1,-1 0-1,1 0 0,-1-1 1,0 0-1,0 1 1,0-2-1,-1 1 1,0-1-1,1 1 0,-1-1 1,-1 0-1,1-1 1,-1 1-1,2-5-19,11-12 63,-15 21-60,4-7 14,2-1 1,-1 1-1,1 0 1,0 1-1,1 0 1,0 0-1,0 0 1,0 1-1,1 0 1,1 1-18,-9 4-5,1 1 0,-1-1 1,0 1-1,1 0 1,-1 0-1,1 0 0,-1 0 1,1 0-1,-1 0 0,1 0 1,-1 1-1,1-1 1,-1 0-1,0 1 0,1-1 1,-1 1-1,0 0 1,1-1-1,-1 1 0,0 0 1,0 0-1,1 0 1,-1 0-1,0 0 0,0 0 1,0 0-1,0 0 1,0 0-1,-1 0 0,1 0 1,0 1-1,0 0 5,21 49-105,-18-41 99,4 15 5,-6-17 14,0-1 0,0 0-1,1 1 1,0-1 0,0 0 0,0 0-1,1-1 1,0 1 0,1-1 0,-1 0 0,1 0-1,1 0 1,2 2-13,-7-7 4,0-1 0,1 1 0,-1-1 0,0 0 0,1 0-1,-1 1 1,0-1 0,1 0 0,-1 0 0,0 0 0,1 0 0,-1-1 0,0 1 0,1 0-1,-1-1 1,0 1 0,0 0 0,1-1 0,-1 0 0,0 1 0,0-1 0,0 0-1,0 1 1,0-1 0,1 0 0,-2 0 0,1 0 0,0 0 0,0 0 0,0 0-1,0 0 1,-1 0 0,1-1-4,80-125 246,-80 126-248,5-9-89,1-1 0,0 1-1,1 0 1,0 0 0,0 1 0,1 0-1,0 1 1,1 0 0,6-4 91,-15 11-26,0 1 0,-1-1 1,1 1-1,0-1 1,0 1-1,0-1 0,0 1 1,0-1-1,0 1 0,0 0 1,0 0-1,0-1 0,0 1 1,0 0-1,0 0 1,0 0-1,0 0 0,0 0 1,1 0-1,-1 1 0,0-1 1,0 0-1,0 1 0,0-1 1,0 0-1,0 1 0,-1-1 1,1 1-1,0-1 1,0 1-1,0 0 0,0-1 1,0 1-1,-1 0 0,1 0 1,0-1-1,-1 1 0,1 0 1,-1 0-1,1 0 1,-1 0-1,1 0 0,-1 0 1,1 0-1,-1 0 0,0 0 1,0 0-1,1 0 0,-1 0 1,0 0 25,0 3-48,1-1-1,-1 0 1,0 0 0,0 0 0,0 0 0,0 1 0,0-1 0,-1 0-1,1 0 1,-1 0 0,0 0 0,0 0 0,0 0 0,-1 0-1,1 0 1,-1 1 48,1-4-45,1 1 0,0-1-1,-1 0 1,1 1 0,0-1-1,-1 1 1,1-1 0,-1 0-1,1 1 1,-1-1 0,1 0-1,-1 0 1,1 1 0,-1-1-1,1 0 1,-1 0-1,1 0 1,-1 0 0,1 0-1,-1 0 1,0 0 0,1 0-1,-1 0 1,1 0 0,-1 0-1,1 0 1,-1 0 0,1 0-1,-1 0 1,1 0 0,-1 0-1,1-1 1,-1 1 0,1 0-1,-1-1 1,1 1 0,-1 0-1,1-1 1,-1 1 0,1 0-1,0-1 1,-1 1 0,1-1-1,0 1 1,-1 0 0,1-1-1,0 1 1,-1-1 45,-12-17-1933</inkml:trace>
  <inkml:trace contextRef="#ctx0" brushRef="#br0" timeOffset="1178.645">1370 1 8978,'-3'7'2368,"-1"10"633,1 6-2529,3 4-288,4-4-96,5-2-264,2-9-1720,1 3-1113,-1-7-464</inkml:trace>
  <inkml:trace contextRef="#ctx0" brushRef="#br0" timeOffset="1707.803">1595 261 4305,'-9'51'5774,"-1"67"-1091,10-117-4663,0 1 0,-1-1 0,1 0-1,0 1 1,0-1 0,0 1 0,0-1 0,1 0 0,-1 1 0,0-1 0,0 1 0,1-1 0,-1 0 0,1 1-1,-1-1 1,1 0 0,0 0 0,-1 0 0,1 1 0,0-1 0,0 0 0,0 0 0,0 0 0,0 0-1,0 0 1,0 0 0,0-1 0,1 1 0,-1 0 0,0-1 0,0 1 0,1 0 0,-1-1 0,0 1 0,1-1-1,-1 0 1,0 0 0,1 1 0,-1-1 0,0 0 0,2 0-20,43-56 165,-5-4-54,-2-2-1,-3-2 0,25-62-110,-39 54-91,-25 64-174,-3 29 165,-1 9 418,1-1 1,1 1-1,2 1 1,0-1-1,3 0 0,0 0 1,2 1-1,3 10-318,-5-39 21,0 0 0,0 0 0,0 0 1,0 0-1,1 0 0,-1 1 0,1-1 0,-1 0 0,1 0 0,0-1 0,-1 1 0,1 0 0,0 0 0,1 0 0,-1 0 0,0-1 0,0 1 1,1-1-1,-1 1 0,1-1 0,-1 1 0,1-1 0,0 0 0,-1 0 0,1 1 0,0-1 0,0-1 0,0 1 0,0 0 0,0 0 0,0-1 1,0 1-1,0-1 0,0 0 0,0 1 0,0-1 0,0 0 0,0 0 0,0 0 0,2-1-21,9-6 18,-1-1 0,0 0 0,-1-1 0,0 0 1,0-1-1,-1 0 0,0-1 0,3-5-18,-4 6 7,113-117-962,-122 127 943,0-1 0,1 1 1,-1 0-1,0 0 0,1 0 0,-1-1 0,0 1 0,1 0 0,-1 0 0,0 0 0,1 0 1,-1 0-1,0 0 0,1 0 0,-1 0 0,1 0 0,-1 0 0,0 0 0,1 0 0,-1 0 0,0 0 1,1 0-1,-1 0 0,0 1 0,1-1 0,-1 0 0,0 0 0,1 0 0,-1 0 0,0 1 1,0-1-1,1 0 0,-1 0 0,0 1 0,0-1 0,1 0 0,-1 1 0,0-1 0,0 0 1,0 1-1,1-1 0,-1 0 0,0 1 0,0-1 0,0 0 0,0 1 0,0-1 0,0 0 1,0 1-1,0-1 0,0 0 0,0 1 0,0-1 0,0 0 0,0 1 0,0-1 0,0 1 0,0-1 1,0 0-1,0 1 12,0 32 13,-1-25-36,1 13 69,-1-12 12,1-1 1,0 1 0,0 0-1,1 0 1,0 0 0,0 0-1,1-1 1,0 1 0,1-1 0,3 7-59,-4-13 13,-1-1 1,1 1 0,0-1 0,0 0 0,0 0 0,1 0-1,-1 0 1,0-1 0,0 1 0,0 0 0,1-1 0,-1 0-1,0 1 1,0-1 0,1 0 0,-1 0 0,0 0 0,1-1 0,-1 1-1,0 0 1,0-1 0,0 1 0,1-1 0,-1 0 0,0 0-1,0 0 1,0 0 0,0 0 0,0-1 0,0 1 0,0 0-1,-1-1 1,1 1 0,0-1 0,-1 0 0,1 0 0,-1 0-14,13-10 3,-12 10-42,-1-1 1,0 1-1,1 0 0,0 0 0,-1 0 0,1 0 0,0 0 0,0 0 0,0 0 0,0 1 0,1-1 0,-1 1 0,0-1 0,1 1 0,-1 0 0,1 0 0,-1 0 1,1 0-1,0 0 0,-1 1 0,1-1 0,0 1 0,-1 0 0,1 0 0,0 0 0,-1 0 0,1 0 0,0 1 0,-1-1 0,1 1 0,0-1 0,-1 1 1,1 0-1,-1 0 0,1 0 0,-1 1 0,0-1 0,1 1 0,-1-1 0,0 1 39,8 15-44,-1 0-1,-1 1 1,-1 0-1,0 0 1,-1 1 0,-1 0-1,-1 0 1,-1 0-1,-1 0 1,0 4 44,4 13 330,-1 0-1,-3 0 1,0 0 0,-3 1 0,-1-1-1,-1 0 1,-2 0 0,-8 28-330,12-61 26,1 0 0,-1 1 0,0-1 0,0 0 0,0 0 0,0 0 0,-1 0 0,1 0 0,-1-1 0,0 1 0,0 0 0,0-1 0,0 1 0,0-1 0,0 0 0,-1 0 0,1 0 0,-1 0 0,0 0 0,1 0 0,-1-1 0,0 1 0,0-1 0,0 0 0,0 0 0,0 0 0,0 0 0,-1 0 0,1-1 0,0 0 0,0 1 1,0-1-1,-1 0 0,1 0 0,0-1 0,0 1 0,-1-1-26,-1 0 12,-1-1 1,1 0 0,0 0-1,0-1 1,-1 1 0,2-1 0,-1 0-1,0-1 1,0 1 0,1-1-1,0 0 1,0 0 0,0 0 0,0 0-1,1-1 1,0 0 0,0 1-1,0-1 1,0 0 0,1-1 0,-1 1-1,2 0 1,-1-1 0,0 1-1,1-1 1,0 1 0,0-1 0,1 0-1,0 0 1,0 1 0,0-1-1,1-1-12,4-16-13,2 0 0,0 1-1,2 0 1,1 0-1,0 1 1,1 0 0,2 1-1,10-14 14,79-74-4694,-42 63 1198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43.356"/>
    </inkml:context>
    <inkml:brush xml:id="br0">
      <inkml:brushProperty name="width" value="0.05" units="cm"/>
      <inkml:brushProperty name="height" value="0.05" units="cm"/>
    </inkml:brush>
  </inkml:definitions>
  <inkml:trace contextRef="#ctx0" brushRef="#br0">1 0 9130,'3'8'4767,"3"15"-4080,23 184 150,-29-207-836,0 1 0,0 0 1,-1 0-1,1 0 0,0 0 0,0 0 1,0 0-1,0 0 0,0 0 1,0-1-1,0 1 0,1 0 1,-1 0-1,0 0 0,0 0 1,1 0-1,-1 0 0,1-1 0,-1 1 1,0 0-1,1 0 0,0-1 1,-1 1-1,1 0 0,-1-1 1,1 1-1,0 0 0,-1-1 1,1 1-1,0-1 0,0 1 1,0-1-1,-1 1 0,1-1 0,0 0 1,0 0-1,0 1 0,0-1 1,0 0-1,-1 0 0,1 0 1,0 0-1,0 0 0,0 0 1,0 0-1,0 0 0,0 0 0,0 0 1,0 0-1,-1-1 0,1 1 1,0 0-1,0-1 0,0 1-1,36-65-2983,52-114-5320,-89 179 8416,0 1 1,0-1-1,0 1 0,0 0 0,0-1 1,0 1-1,0-1 0,0 1 1,0-1-1,1 1 0,-1 0 1,0-1-1,0 1 0,1-1 1,-1 1-1,0-1 0,1 1 0,-1-1 1,1 0-1,-1 1 0,1-1 1,-1 1-1,1-1 0,-1 0 1,1 1-1,-1-1 0,1 0 1,-1 0-1,1 1 0,-1-1 0,1 0 1,-1 0-1,1 0 0,0 0 1,-1 0-1,1 0 0,-1 0 1,1 0-1,0 0 0,-1 0 1,1 0-1,-1 0 0,1 0 0,0 0 1,-1-1-1,1 1 0,-1 0 1,1 0-1,-1-1 0,1 1 1,-1 0-1,1-1 0,-1 1 1,1-1-114,-27 217 5414,25-215-5427,1 1 0,0-1 0,0 0 1,-1 1-1,1-1 0,0 0 0,0 1 0,0-1 0,0 1 1,1-1-1,-1 0 0,0 1 0,1-1 0,-1 0 0,0 1 0,1-1 1,0 0-1,-1 0 0,1 1 0,0-1 0,-1 0 0,1 0 0,0 0 1,0 0-1,0 0 0,0 0 0,0 0 0,0 0 0,1 0 0,-1-1 1,0 1-1,0 0 0,1-1 13,18-8-2727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41.918"/>
    </inkml:context>
    <inkml:brush xml:id="br0">
      <inkml:brushProperty name="width" value="0.05" units="cm"/>
      <inkml:brushProperty name="height" value="0.05" units="cm"/>
    </inkml:brush>
  </inkml:definitions>
  <inkml:trace contextRef="#ctx0" brushRef="#br0">49 322 9386,'-3'1'176,"0"0"0,1 1-1,-1-1 1,0 1 0,1-1 0,-1 1-1,1 0 1,-1 0 0,1 0 0,0 0-1,0 0 1,0 1 0,0-1 0,0 0 0,1 1-1,-1 0 1,1-1 0,0 1 0,-1 0-1,1 0 1,0 0 0,1 0 0,-1 0-1,0 0 1,1 0 0,0 0 0,0 0 0,0 0-1,0 0 1,0 0 0,1 2-176,-1-5 0,-2 31-1,1 1-1,2-1 1,1 0-1,1 0 1,2 0-1,1-1 1,2 1-1,1 2 2,-5-20 15,1 0 0,0 0 0,1-1 0,0 1-1,1-1 1,0-1 0,1 1 0,1-1-15,-6-7 10,1-1 0,-1-1 0,1 1 0,0 0 0,0-1 0,0 0 0,0 0 0,1 0 0,-1 0 0,0-1 0,1 0 0,-1 0 0,1 0 0,-1 0 0,1-1 0,0 0 0,-1 1 0,1-2 0,-1 1 0,1-1 0,0 1 0,-1-1 0,1 0 0,-1-1 0,0 1 0,1-1 0,-1 0 0,0 0 0,0 0 0,0-1 0,0 1 0,-1-1 0,1 0 1,-1 0-1,1 0 0,-1-1 0,0 1 0,0-1 0,0-1-10,17-18 60,-1-1 1,-1-1-1,-1 0 1,-1-1-1,-2-1 1,0-1-1,-2 0 1,-1 0 0,-1-1-1,5-29-60,1-20 192,-19 70-98,-3 23-49,-3 22-31,2 2 1,2-1 0,1 1-1,2 0 1,2 15-15,0-4 77,3-1 0,1 1 0,6 21-77,-9-67 9,-1 0 0,1 1 0,0-1 0,0 0 0,0 1 0,0-1 0,1 0 0,0 0 0,0 0 0,0 0 0,0 0 0,0-1 0,1 1 0,0-1 0,0 1 0,2 1-9,-3-5-5,0 1 0,-1-1 0,1 0 0,0 0 0,0 0 0,-1 0 0,1 0 0,0 0-1,0-1 1,-1 1 0,1 0 0,0-1 0,-1 0 0,1 1 0,-1-1 0,1 0 0,-1 0 0,1 0 0,-1 0 0,1 0 0,-1 0 0,0 0 0,1 0 0,-1 0 0,0-1 0,0 1 0,0-1 0,0 1 0,0-1 0,-1 1-1,2-2 6,1-1-160,30-45-2392,4-33 242</inkml:trace>
  <inkml:trace contextRef="#ctx0" brushRef="#br0" timeOffset="320.668">841 0 9458,'-15'64'5064,"-140"452"-3178,148-486-1771,1-1 0,1 1 1,2 1-1,1-1 1,2 26-116,9-16 193,16-65 71,165-239 79,-113 149-291,-50 91-3814,-28 22 953</inkml:trace>
  <inkml:trace contextRef="#ctx0" brushRef="#br0" timeOffset="675.238">890 623 4601,'7'44'3857,"-1"1"-681,2-6-199,1 2-2113,6-3-296,2-6-79,-2-11-289,6-8 0,2-15-360,15-15-3201,0-16 1016</inkml:trace>
  <inkml:trace contextRef="#ctx0" brushRef="#br0" timeOffset="676.238">1411 431 6489,'8'3'3025,"-2"3"104,0 2-1433,-1 3-880,1 1-296,0 3-144,-2-3-200,-1-3 3193,1-3-6586,-11-12 3274</inkml:trace>
  <inkml:trace contextRef="#ctx0" brushRef="#br0" timeOffset="962.999">1486 645 8370,'1'15'2760,"-2"-2"545,-2-6-2329,1-2-296,2-1-287,0-2-489,6-1-1297,-9-20-1936,-1-12-79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49.206"/>
    </inkml:context>
    <inkml:brush xml:id="br0">
      <inkml:brushProperty name="width" value="0.05" units="cm"/>
      <inkml:brushProperty name="height" value="0.05" units="cm"/>
    </inkml:brush>
  </inkml:definitions>
  <inkml:trace contextRef="#ctx0" brushRef="#br0">32 1 10570,'-10'24'2497,"2"12"864,2 5-3073,-1 3 3024,10-10-6664,4-13 3240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49.397"/>
    </inkml:context>
    <inkml:brush xml:id="br0">
      <inkml:brushProperty name="width" value="0.05" units="cm"/>
      <inkml:brushProperty name="height" value="0.05" units="cm"/>
    </inkml:brush>
  </inkml:definitions>
  <inkml:trace contextRef="#ctx0" brushRef="#br0">27 1 9458,'-6'22'2569,"-3"1"807,4-5-2824,2-7-184,0-2-119,9-10-3498,6-12 1000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50.172"/>
    </inkml:context>
    <inkml:brush xml:id="br0">
      <inkml:brushProperty name="width" value="0.05" units="cm"/>
      <inkml:brushProperty name="height" value="0.05" units="cm"/>
    </inkml:brush>
  </inkml:definitions>
  <inkml:trace contextRef="#ctx0" brushRef="#br0">0 1 9786,'8'20'4727,"-7"16"-3244,-1-9-1386,0-19-81,0 1 0,1 0 1,1 0-1,-1-1 0,1 1 1,0-1-1,1 1 0,0-1 0,1 0 1,0 0-1,0 0 0,0-1 1,1 1-1,1 1-16,-3-8 1,-1 0 0,1 0 0,-1-1 0,1 1 1,-1-1-1,1 1 0,0-1 0,-1 0 0,1 0 0,0 0 1,-1 0-1,1-1 0,-1 1 0,1-1 0,0 1 0,-1-1 1,0 0-1,1 0 0,-1 0 0,1 0 0,-1 0 0,0-1 1,0 1-1,0-1 0,0 0 0,0 1 0,0-1 0,0 0 1,0 0-1,-1 0 0,2-2-1,77-111-579,-56 75 328,-9 19 109,-15 20 143,1 1 1,-1 0 0,1 0 0,-1 0 0,1-1-1,-1 1 1,1 0 0,0 0 0,-1 0 0,1 0-1,-1 0 1,1 0 0,-1 0 0,1 0 0,-1 0-1,1 0 1,-1 1 0,1-1 0,-1 0 0,1 0-1,-1 0 1,1 1 0,-1-1 0,1 0 0,-1 1-1,1-1 1,-1 0 0,1 1 0,-1-1 0,0 0-1,1 1 1,-1-1 0,0 1 0,1-1 0,-1 1-1,0-1 1,0 1 0,1-1 0,-1 1 0,0-1-1,0 1 1,0-1 0,0 1 0,0-1 0,0 1-1,0 0-1,10 89 701,-10-62-473,1 10 163,-2-23-72,0 0 1,1 0 0,1 0 0,1 0-1,0-1 1,1 1 0,1-1 0,0 1-1,3 6-319,3-11-2372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48.817"/>
    </inkml:context>
    <inkml:brush xml:id="br0">
      <inkml:brushProperty name="width" value="0.05" units="cm"/>
      <inkml:brushProperty name="height" value="0.05" units="cm"/>
    </inkml:brush>
  </inkml:definitions>
  <inkml:trace contextRef="#ctx0" brushRef="#br0">255 187 7762,'13'41'4633,"-12"-27"-3789,0 64-17,-2-1 0,-4 0 0,-5 13-827,-6 88 317,15-136-252,1 0 0,2 1 1,1-1-1,3 2-65,-10-30-373,-13-31-615,10 9 489,-20-23-1202,2-2-1,1 0 1,2-1-1,1-2 1702,-40-104-4,52 111 786,1-1 0,1 0 0,1 0 0,2 0 0,1 0 0,1-20-782,1 39 154,2-1 0,-1 0 0,2 1 0,0-1 0,0 1 0,1-1 0,0 1 0,1 0 1,0 0-1,1 1 0,0-1 0,1 1 0,0 0 0,0 0 0,1 1 0,0 0 0,1 0 0,0 1 0,1-1 0,0 2 0,7-6-154,0 3 11,0 1 0,1 1-1,0 0 1,0 1-1,1 1 1,0 1 0,0 0-1,0 2 1,1 0-1,-1 1 1,1 0 0,0 2-1,-1 0 1,1 1-1,0 1 1,-1 1 0,0 0-1,1 2 1,-2 0-1,9 4-10,-21-7 35,1 0-1,-1 0 0,0 1 1,0 0-1,0 0 0,0 0 1,-1 1-1,1 0 0,-1 0 1,0 0-1,0 0 0,0 0 1,-1 1-1,1 0 0,-1 0 1,0 0-1,-1 0 0,1 0 0,-1 0 1,0 1-1,0-1 0,-1 1 1,0 0-1,0-1 0,0 1 1,0 0-1,-1 0 0,0-1 1,0 1-1,-1 0 0,0 0 1,0-1-1,0 1 0,-2 4-34,-3 11 212,-2-1 0,-1 1 0,0-2 0,-1 1-1,-1-1 1,-1-1 0,-1 0 0,0-1 0,-1 0 0,-1-1 0,-1 0-1,0-1 1,-17 11-212,28-22 45,0-1 0,0 0 1,-1 0-1,1 0 0,0 0 0,-1-1 0,0 0 0,1 0 0,-1-1 1,0 1-1,0-1 0,0-1 0,-4 1-45,8-1-111,0-1 0,1 1 0,-1-1-1,0 0 1,1 0 0,-1 1 0,1-1 0,-1 0 0,1 0 0,-1-1 0,1 1-1,0 0 1,0 0 0,-1-1 0,1 1 0,0-1 0,0 1 0,0-1-1,0 1 1,1-1 0,-1 0 0,0 1 0,1-1 0,-1 0 0,1 1-1,-1-1 1,1 0 0,0 0 0,0 0 0,0 1 0,0-1 0,0 0 0,0 0 111,9-42-4220,15-8-926</inkml:trace>
  <inkml:trace contextRef="#ctx0" brushRef="#br0" timeOffset="3891.648">228 164 7386,'6'-30'7813,"-17"65"-5212,-15 86-2070,6 0 1,1 51-532,14-137 50,2 1-1,2-1 1,1 0 0,2 0 0,1 0 0,2 0 0,2 0-1,4 12-49,12-3 141,-22-43-134,0 0 0,0 0 0,-1 0 0,1-1 0,0 1 1,0 0-1,0 0 0,0-1 0,0 1 0,0-1 0,0 1 1,0-1-1,0 1 0,0-1 0,0 0 0,0 1 0,1-1 1,-1 0-1,0 0 0,0 0 0,0 0 0,0 0 0,0 0 1,1 0-1,-1 0 0,0-1 0,0 1 0,0 0 0,0-1 1,0 1-1,0 0 0,0-1 0,0 0 0,0 1 0,0-1 1,0 0-1,0 1 0,0-1 0,0 0 0,0 0-7,8-9 50,0 0 0,-1-1-1,0 0 1,0 0 0,-1-1 0,-1 0-1,4-9-49,124-317 366,-29 3-200,-83 230-86,-18 95-90,-4 32-32,-9 202 3,3-118 250,4 0 0,6 26-211,8-75 139,-11-57-207,0 1 1,0-1 0,1 0-1,-1 0 1,0 1-1,0-1 1,0 0 0,1 0-1,-1 0 1,0 0-1,0 0 1,0 0 0,1-1-1,-1 1 1,0 0-1,0-1 1,0 1 0,0 0-1,0-1 1,0 1-1,0-1 1,0 0 0,0 1-1,0-1 1,0 0-1,0 0 1,0 0 0,0 0-1,-1 1 1,1-1-1,0 0 1,0 0 0,-1 0-1,1-1 1,0 1 67,13-22-3704,-1-10-389</inkml:trace>
  <inkml:trace contextRef="#ctx0" brushRef="#br0" timeOffset="4243.824">786 0 8314,'5'5'5447,"-9"16"-3340,2-11-1650,-90 549 2213,87-512-2465,1 0 0,3 1 1,1-1-1,6 29-205,-6-71 19,1 1 1,-1 0-1,2-1 0,-1 1 0,0-1 1,1 0-1,0 1 0,0-1 0,1 0 0,0 0 1,-1-1-1,2 2-19,11-8 157,35-73 277,79-197 131,-90 193-511,3 2-1,3 2 0,41-48-53,7 9-1019,-86 108-2432,-11 16 145</inkml:trace>
  <inkml:trace contextRef="#ctx0" brushRef="#br0" timeOffset="4520.254">1002 531 9602,'-2'31'2801,"11"7"727,7 0-2775,11 1-161,0-4-280,14 3 24,5-5 1184,2 2-5049,-5-20 2225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18:49.754"/>
    </inkml:context>
    <inkml:brush xml:id="br0">
      <inkml:brushProperty name="width" value="0.05" units="cm"/>
      <inkml:brushProperty name="height" value="0.05" units="cm"/>
    </inkml:brush>
  </inkml:definitions>
  <inkml:trace contextRef="#ctx0" brushRef="#br0">279 2528 5393,'1'-15'1031,"0"7"-503,0 1-1,0 0 1,-1 0 0,0-1 0,0 1-1,-1 0 1,0 0 0,0-1-1,-1 1 1,0 0 0,0 0 0,0 1-1,-1-1 1,0 0 0,-1 1 0,1 0-1,-3-3-527,3 7 83,0 1 0,0-1 0,0 1 1,0 0-1,0 0 0,0 1 0,0-1 0,0 1 0,0-1 0,-1 1 0,1 0 0,0 0 0,0 0 0,0 1 0,0-1 0,-1 1 0,1-1 0,0 1 1,0 0-1,0 1 0,0-1 0,1 0 0,-1 1 0,0-1 0,0 1 0,1 0 0,-1 0 0,0 1-83,-10 8 31,0 0-1,1 1 1,1 0-1,0 1 1,0 0 0,1 1-1,1 0 1,0 1-1,1 0 1,1 0-1,0 1 1,1 0 0,1 0-1,0 0 1,1 0-1,0 10-30,-5 30-4,2 1 0,4 0-1,1 0 1,4 8 4,14 169 22,-15-218-20,1 1 0,0-1 0,2 1 0,0-1 0,0 0 1,2 0-1,0-1 0,7 13-2,-9-24 3,-1 1 0,1-1 0,0 0 0,1 0 0,-1 0 0,1 0 0,-1-1 0,1 0 0,0 0 0,0 0 0,1-1 0,-1 0 0,0 0 0,1 0 0,-1 0 0,1-1 0,0 0 0,0 0 0,-1-1 1,1 1-1,0-1 0,3-1-3,0 1 14,0-1 0,0-1 0,1 1 0,-1-1 0,0-1 0,0 0 0,-1 0 0,1-1 0,-1 0 1,0 0-1,0-1 0,0 0 0,0-1 0,-1 1 0,0-1 0,0-1 0,0 0 0,-1 1 0,0-2 1,-1 1-1,3-4-14,-1-2 50,1-1 1,-2 0-1,0 0 1,-1-1 0,0 1-1,-1-1 1,-1 0-1,0 0 1,-1-1 0,0 1-1,-2 0 1,0-1-1,0 1 1,-2-1-1,0 0-50,2 14 22,0 0 0,-1 0 0,1 0 0,-1 0-1,1 0 1,-1 0 0,0 0 0,0 0 0,0 0-1,0 0 1,-1 0 0,1 1 0,0-1-1,-1 0 1,1 1 0,-1-1 0,1 1 0,-1 0-1,0-1 1,0 1 0,1 0 0,-1 0-1,0 0 1,0 0 0,0 1 0,0-1 0,0 0-1,0 1 1,-1-1 0,1 1 0,0 0 0,0 0-1,0 0 1,0 0 0,0 0 0,-1 0-1,1 1 1,0-1 0,0 1 0,0-1 0,0 1-1,0 0 1,0 0 0,0 0 0,0 0-1,0 0 1,1 0 0,-2 1-22,-3 1 20,-1 1 0,1 0 0,0 0 0,1 0 0,-1 1-1,1 0 1,-1 0 0,1 1 0,1-1 0,-1 1 0,1 0 0,0 0 0,1 1 0,-4 6-20,-5 7 9,0 1 0,1 1-1,1 0 1,2 0 0,0 1 0,-3 15-9,9-7-1,12-30-13,43-69-19,87-184 89,-51 111-12,-30 91-68,-57 49 19,-1 1 0,1-1 0,-1 1 1,1 0-1,-1 0 0,1 0 0,-1 0 0,0 0 0,1 0 0,-1 0 1,1 0-1,-1 1 0,1-1 0,-1 0 0,0 1 0,1-1 0,-1 1 0,0 0 1,1-1-1,-1 1 0,0 0 0,0 0 0,1 0 0,-1 0 0,0 0 0,0 0 1,0 0-1,0 0 0,-1 0 0,1 1 0,0-1 0,0 0 0,-1 0 0,1 1 1,-1-1-1,1 1 0,-1-1 0,1 0 0,-1 1 0,0-1 0,0 1 1,0-1-1,0 1 0,0-1 0,0 1 0,0 0 5,16 158-151,-13-103 146,13 189 65,-8-202-41,-8-43-41,0 0 0,1 1 0,-1-1 0,0 0-1,1 0 1,0 0 0,-1 0 0,1 0 0,-1 0 0,1 0 0,0 0 0,0 0 0,0 0 0,-1 0 0,1-1 0,0 1 0,0 0 0,0-1 0,0 1 0,0 0 0,1-1 0,-1 1 0,0-1 0,0 0 0,0 1 0,0-1 0,0 0-1,1 1 23,28-5-4511,-16-2 921</inkml:trace>
  <inkml:trace contextRef="#ctx0" brushRef="#br0" timeOffset="1127.812">909 2555 9746,'0'0'86,"0"0"0,0-1 0,-1 1 0,1 0 0,0 0 0,0-1 0,0 1 0,0 0 0,-1 0 0,1-1-1,0 1 1,0 0 0,-1 0 0,1-1 0,0 1 0,0 0 0,-1 0 0,1 0 0,0 0 0,-1 0 0,1-1 0,0 1 0,-1 0 0,1 0 0,0 0 0,-1 0 0,1 0-1,0 0 1,0 0 0,-1 0 0,1 0 0,0 0 0,-1 0 0,1 0 0,0 0 0,-1 1 0,1-1 0,0 0 0,-1 0 0,1 0 0,0 0 0,0 0 0,-1 1 0,1-1 0,0 0-1,0 0 1,-1 1 0,1-1 0,0 0 0,0 0 0,0 1 0,-1-1 0,1 0 0,0 0 0,0 1 0,0-1 0,0 0 0,0 1 0,0-1 0,0 0 0,-1 1 0,1-1-1,0 0 1,0 1 0,0-1-86,-8 29 1328,5-13-1264,1-1 1,1 1 0,0-1 0,1 1 0,1-1 0,0 1-1,1-1 1,1 1 0,0-1 0,1 0 0,1 0 0,0 0-1,6 9-64,-8-20 11,-1-1 0,1 0 0,0 0-1,-1 0 1,1 0 0,1-1 0,-1 1-1,0-1 1,1 0 0,-1 0 0,1 0-1,-1 0 1,1-1 0,0 1 0,0-1-1,0 0 1,0 0 0,0-1-1,0 1 1,0-1 0,0 0 0,0 0-1,0 0 1,0 0 0,0-1 0,0 1-1,0-1 1,0 0 0,0-1 0,0 1-1,0-1 1,0 0-11,8-3 40,0-1 0,0 0 1,0 0-1,-1-2 0,0 1 0,-1-1 0,0-1 1,0 0-1,1-3-40,1-1 72,-2-1 0,0-1 0,-1 0 0,0 0 0,-1-1 0,-1 0 1,0 0-1,-1 0 0,-1-1 0,-1 0 0,0 0 0,-1-1 0,-1 1 0,-1-1 0,0 1 0,-1-1 0,-1 0 0,-2-10-71,-16-23 365,12 56-284,1 71-5,6-45-74,0 0 1,2-1-1,2 1 1,1-1-1,1 1 1,1-2-1,7 17-3,-12-41 1,0-1 0,1 1 0,-1 0 0,1-1 0,0 1 0,0-1 0,0 0 0,1 0 0,-1 0 0,1-1 0,0 1 0,0-1 0,0 0 0,1 0 0,-1 0 0,1-1 0,-1 0 0,1 0 0,0 0 0,0 0 0,0-1 0,0 1 0,0-1 0,0 0 0,1-1 0,-1 0 0,0 1 0,0-2 0,0 1 0,1-1 0,-1 1 0,0-1 0,0-1 0,0 1 0,0-1 1,0 0-1,0 0 0,-1 0 0,1-1 0,-1 1 0,1-1 0,3-4-1,2-2-166,0 0 0,-1-1 0,0-1 1,-1 1-1,0-1 0,0-1 1,-2 0-1,1 0 0,-1 0 0,-1-1 1,0 1-1,-1-1 0,0 0 0,-1-1 1,0-4 165,2-15-1246,-1-1 1,-2 1 0,-1-1-1,-1 0 1,-3-7 1245,-7-70-3895</inkml:trace>
  <inkml:trace contextRef="#ctx0" brushRef="#br0" timeOffset="1724.589">1399 1883 9354,'-26'119'5552,"24"-87"-5291,1 1-1,2-1 0,1 0 0,2 1 0,1-1 0,1 0 1,8 22-261,-6-31 46,0-1 1,1 0-1,1 0 1,1-1-1,1 0 0,1-1 1,6 7-47,4 4 45,74 87 146,-97-118-181,0 1 0,1-1 1,-1 1-1,0-1 0,1 1 0,-1-1 0,0 1 0,1-1 0,-1 0 1,1 1-1,-1-1 0,1 0 0,-1 1 0,1-1 0,-1 0 1,1 1-1,-1-1 0,1 0 0,-1 0 0,1 0 0,-1 1 1,1-1-1,-1 0 0,1 0 0,0 0 0,-1 0 0,1 0 0,-1 0 1,1 0-1,-1 0 0,1 0 0,0-1 0,-1 1 0,1 0 1,-1 0-1,1 0 0,-1-1 0,1 1 0,-1 0 0,1-1 1,-1 1-1,1 0 0,-1-1 0,1 1 0,-1 0 0,1-1-10,4-28 496,-5 2-331,-1 0-1,-1 0 1,-1 0-1,-1 0 1,-2 0 0,-1 1-1,-1 0 1,-1 0 0,-1 0-165,10 25 0,-4-10-34,10 13-39,0 2 50,5 3 19,0-1-1,0 1 1,1-2 0,-1 0-1,2 0 1,-1-1-1,0 0 1,1-1 0,-1-1-1,1 0 1,0 0-1,0-2 1,0 1 0,-1-2-1,1 0 1,0 0 0,4-2 4,51-30 56,-66 32-50,0 0 0,0-1-1,-1 1 1,1-1 0,-1 1 0,1-1 0,-1 1 0,0-1 0,1 0 0,-1 0 0,0 0 0,0 0 0,0 0-1,0 0 1,-1 0 0,1 0 0,-1 0 0,1 0 0,-1 0 0,0 0 0,1-1 0,-1 1 0,0 0 0,0 0-1,-1 0 1,1 0 0,0 0 0,-1-1 0,0 1 0,1 0 0,-1 0 0,0-1-6,-1 1 4,0 1 1,0-1-1,0 0 1,0 1 0,0 0-1,0-1 1,-1 1-1,1 0 1,0 0-1,-1 0 1,1 1-1,0-1 1,-1 1-1,1-1 1,-1 1-1,1 0 1,-1 0-1,1 0 1,-1 0-1,1 0 1,-1 0-1,1 1 1,-1-1-1,1 1 1,-1 0-1,1 0 1,0 0-1,0 0 1,-1 0 0,1 0-1,0 1 1,0-1-1,0 1 1,0-1-1,0 1 1,1 0-1,-1 0 1,0 0-1,1 0 1,-1 0-1,0 2-4,1-3-2,0 0-1,-1 0 1,1 1-1,0-1 1,1 0-1,-1 1 1,0-1-1,0 1 1,1-1-1,-1 1 1,1-1 0,-1 1-1,1-1 1,-1 1-1,1-1 1,0 1-1,0 0 1,0-1-1,0 1 1,0-1-1,0 1 1,0 0-1,1-1 1,-1 1-1,1-1 1,-1 1-1,1-1 1,-1 1-1,1-1 1,0 1-1,0-1 1,0 0-1,0 1 1,0-1-1,0 0 1,0 0-1,0 0 1,0 1 0,0-1-1,1 0 1,-1-1-1,0 1 1,1 0-1,-1 0 1,1-1-1,-1 1 1,1-1-1,-1 1 1,1-1-1,1 1 3,6-1-9,0 0 0,-1-1 0,1 1 0,0-2 0,-1 1 0,1-1 0,-1-1 0,1 1 0,6-5 9,10-1 0,126-38 16,-141 44-20,-1 1 0,1 0 1,0 1-1,-1 0 0,1 1 0,-1 0 1,1 0-1,-1 1 0,3 0 4,-9-1 4,1 0 0,-1 0-1,0 0 1,0 1 0,0-1-1,0 1 1,0-1 0,0 1-1,0 0 1,0 0 0,0 0-1,-1 1 1,1-1 0,-1 1-1,0-1 1,0 1 0,0 0-1,0 0 1,0 0 0,0 0-1,-1 0 1,0 0 0,1 0-1,-1 1 1,0-1 0,-1 0-1,1 2-3,-8-42 522,-2-1 0,-2 2-1,-2 0 1,0 0 0,-19-32-522,-24-64-230,55 129 279,0 2-59,0 0 1,0 0-1,1 0 0,-1-1 1,0 1-1,1 0 1,-1-1-1,0 1 0,1 0 1,0-1-1,-1 1 1,1-1-1,0 1 0,0 0 1,0-1-1,-1 1 0,2-1 1,-1 1-1,0-1 1,0 1-1,0-1 0,1 1 1,-1 0-1,1-1 1,-1 1-1,1-1 0,-1 1 1,1 0-1,0 0 0,0-1 1,-1 1-1,1 0 1,0 0-1,0 0 0,1 0 10,13 4-3355</inkml:trace>
  <inkml:trace contextRef="#ctx0" brushRef="#br0" timeOffset="2002.367">795 2073 9730,'-95'-9'2409,"43"-9"855,50-10-2776,40-8-200,0 5-136,26 0 137,-8 11-634,5 11-2959</inkml:trace>
  <inkml:trace contextRef="#ctx0" brushRef="#br0" timeOffset="3086.09">2710 1862 7954,'11'-78'5336,"11"-35"-3178,-21 108-2056,7-22 463,2 23-176,-5 23-291,1 149-92,-7-100 56,0-47-43,1 0-1,1 0 1,1 0-1,0 0 1,2-1 0,0 1-1,1-1 1,1 0-1,1 0 1,1-1-1,4 8-18,-10-25 6,-1 1 0,0-1-1,1 0 1,-1 0 0,1 1-1,0-1 1,-1 0 0,1-1 0,0 1-1,0 0 1,1 0 0,-1-1-1,0 1 1,0-1 0,1 0-1,-1 0 1,1 0 0,-1 0 0,1 0-1,-1 0 1,1-1 0,0 1-1,-1-1 1,1 0 0,0 0-1,-1 0 1,1 0 0,0 0 0,-1 0-1,1-1 1,0 1 0,-1-1-1,1 0 1,-1 0 0,1 0-1,-1 0 1,1 0 0,-1-1 0,0 1-1,0-1 1,1 1 0,-1-1-1,0 0 1,0 0-6,16-17 142,-2 0-1,0 0 1,-1-2-1,-1 0 1,-1 0-1,0-1 1,6-19-142,-10 26 79,-1-1-1,0-1 1,-2 1 0,0-1 0,0 0 0,-2 0-1,0 0 1,-1-1 0,-1 0 0,0 1 0,-2-1-1,0-3-78,-22-31 178,22 52-177,-1-1 1,1 1-1,-1 0 0,1-1 1,-1 1-1,0 0 0,1-1 1,-1 1-1,0 0 1,1 0-1,-1-1 0,0 1 1,0 0-1,1 0 1,-1 0-1,0 0 0,1 0 1,-1 0-1,0 0 1,0 0-1,1 0 0,-1 0 1,0 1-1,1-1 0,-1 0 1,0 0-1,1 1 1,-1-1-1,0 0 0,1 1 1,-1-1-1,1 1 1,-1-1-1,1 1 0,-1-1 1,1 1-1,-1-1 1,1 1-1,-1 0 0,1-1 1,0 1-1,-1-1 0,1 1 1,0 0-1,0-1 1,-1 1-1,1 0 0,0 0 1,0 0-2,-12 39 36,10-26-39,1 0 1,0 1 0,1-1-1,1 1 1,0-1-1,1 1 1,1-1 0,0 0-1,1 0 1,0 0-1,1-1 1,0 1 0,2-1-1,-1 0 1,1-1-1,1 0 1,1 0 0,-1 0-1,2-1 1,1 1 2,-9-10 3,0 0 0,-1 0 0,1-1 0,0 1 0,0 0 0,0-1 0,0 1 0,0-1 0,0 0 0,1 0 0,-1 0-1,0 0 1,1 0 0,-1 0 0,0-1 0,1 1 0,-1-1 0,1 0 0,-1 0 0,1 0 0,-1 0 0,1 0 0,-1 0 0,1 0 0,-1-1 0,1 1 0,-1-1 0,0 0 0,1 0 0,-1 0 0,0 0 0,1 0 0,-1-1 0,0 1 0,0 0 0,0-1 0,0 0 0,-1 1 0,1-1-3,6-7 77,0 0 1,-1 0-1,0-1 1,-1 0-1,0 0 1,0 0-1,-1-1 1,0 0-1,-1 0 1,2-8-78,-4 14 50,-1-1 1,1 1-1,-1-1 0,-1 1 1,1-1-1,-1 1 1,1-1-1,-1 0 1,-1 1-1,1-1 1,-1 1-1,0-1 1,-1 1-1,1-1 0,-1 1 1,0 0-1,0 0 1,-2-3-51,-40-46 221,13 36-254,30 19 31,1-1-1,-1 0 1,1 1 0,-1-1-1,1 0 1,0 1 0,-1-1-1,1 1 1,-1-1 0,1 1-1,0-1 1,-1 1 0,1-1-1,0 1 1,0-1 0,-1 1-1,1 0 1,0-1 0,0 1-1,0-1 1,0 1 0,0 0-1,0-1 1,0 1 0,0-1-1,0 1 1,0 0 0,0-1-1,0 1 1,0-1 0,1 1-1,-1 0 1,0-1 0,0 1-1,1-1 1,-1 1 0,0-1-1,1 1 1,-1-1 2,1 4-13,1 0 7,-1 0 0,1 1 1,0-1-1,0 0 0,0 0 0,1 0 1,0 0-1,0 0 0,0-1 0,0 1 1,0-1-1,1 0 0,-1 0 0,1 0 1,0 0-1,0-1 0,0 0 0,0 1 1,0-1-1,1-1 0,-1 1 0,1-1 1,-1 1-1,1-2 0,-1 1 0,4 0 6,3 0 1,-1 0 1,1 0-1,-1-1 0,1-1 0,-1 0 1,1 0-1,-1-1 0,0 0 0,0-1 1,0 0-1,6-4-1,-10 4 6,-1 0 0,0 0 1,-1-1-1,1 0 0,-1 0 1,1-1-1,-1 1 0,0-1 1,-1 0-1,1 0 0,-1 0 1,0 0-1,0 0 0,-1-1 1,2-5-7,5-14 23,0-1 0,-2 0 0,-2-1 0,0 1 0,-1-1 0,-2 0 0,-1-1 0,-1 1 0,-1 0 0,-4-21-23,-4-7 4,-5 45-42,2 36-32,-23 260-86,28-164 171,7-121-17,0 0 1,0 0-1,0 1 1,0-1 0,0 0-1,0 0 1,1 0-1,-1 1 1,0-1-1,1 0 1,-1 0-1,1 0 1,-1 0 0,1 0-1,0 0 1,-1 0-1,1 0 1,0 0-1,0 0 1,0 0-1,0 0 1,0 0-1,-1-1 1,1 1 0,1 0-1,-1-1 1,0 1-1,0-1 1,0 1-1,0-1 1,0 1-1,0-1 1,1 0-1,-1 0 1,0 0 0,0 1-1,1-1 1,-1 0-1,0-1 1,1 1 1,44-13-36,-29 3 47,0-1 0,-1 0 0,0-2 0,-1 0 0,0-1 0,-1 0 0,-1-1 0,7-10-11,20-20 2,33-21-37,-70 65 31,0 1 0,-1 0 0,1 0 0,0-1 0,-1 2 0,1-1 0,0 0 0,-1 1 0,1-1-1,0 1 1,-1 0 0,1 0 0,-1 0 0,1 0 0,-1 0 0,0 0 0,1 1 0,-1-1 0,0 1 0,0 0 0,0-1 0,0 1 0,0 0-1,0 0 1,-1 1 0,1-1 0,-1 0 0,1 0 0,-1 1 0,0-1 0,0 1 0,0-1 0,0 1 0,0-1 0,-1 1 0,1 0 0,-1-1 0,0 2 4,6 9-15,24 39 5,-30-52 14,1 0-1,0 1 0,0-1 0,0 0 0,0 0 0,0 1 0,-1-1 0,1 0 0,0 0 0,0 0 0,0 0 0,0 0 0,0 0 0,0 0 0,-1-1 0,1 1 0,0 0 0,0 0 1,0-1-1,0 1 0,-1 0 0,1-1 0,0 1 0,0-1 0,-1 1 0,1-1 0,0 1 0,-1-1 0,1 0 0,0 1 0,-1-1 0,1 0 0,-1 1 0,1-1 0,-1 0 0,0 0 0,1 0 1,-1 1-1,0-1 0,1 0 0,-1 0 0,0 0 0,0 0 0,0 0 0,0 0 0,0 1 0,0-1 0,0 0 0,0 0 0,0 0 0,0 0 0,0 0 0,-1 0 0,1 1 0,0-2-2,6-88 456,-8 43-248,-1 0 1,-3 0-1,-1 1 0,-3-1 1,-2 2-1,-11-30-209,-6 35 36,28 30-427,18 13-309,-13-3 570,115 17-7323,-64-14 3283</inkml:trace>
  <inkml:trace contextRef="#ctx0" brushRef="#br0" timeOffset="3473.779">4336 999 8122,'-92'9'5250,"84"-7"-5095,0 0 0,0 1 0,0 0 0,1 0 0,-1 1 0,1 0 0,0 0 0,0 1 0,0 0 0,-1 2-155,0-2 76,2 1-1,-1 1 1,0-1 0,1 1-1,1 1 1,-1-1 0,1 1-1,0-1 1,1 2 0,0-1 0,0 0-1,0 1 1,1 0 0,1-1-1,0 1 1,0 0 0,0 0-1,1 1 1,1-1 0,-1 0 0,2 3-76,0-1 56,0 1 0,1 0 0,1-1 0,0 0 0,1 0 1,0 0-1,0 0 0,1 0 0,1-1 0,0 0 1,0 0-1,1 0 0,0-1 0,0 0 0,8 6-56,-13-12 9,1-1-1,0 1 0,0-1 1,0 1-1,0-1 0,0 0 1,1 0-1,-1-1 0,1 1 0,-1-1 1,1 1-1,0-1 0,-1 0 1,1 0-1,0-1 0,0 1 1,0-1-1,0 0 0,-1 0 1,1 0-1,0 0 0,0-1 1,0 0-1,0 0 0,-1 0 0,1 0 1,0 0-1,-1-1 0,1 1 1,1-2-9,11-10 47,-1 0 1,-1-1-1,0-1 1,0 0 0,-2-1-1,0 0 1,8-15-48,-20 31 0,20-32 89,-1-2-1,-2 0 0,-1 0 1,1-10-89,-8 21 34,-2 1 0,0-1 1,-2 0-1,0-1 0,-2 1 1,0-1-1,-2 0 1,-1 0-1,-2-22-34,2 22 18,-2 0 0,-1 0 0,-1 1 0,-1-1 0,-1 1 1,-1 0-1,-7-17-18,14 39-2,0 0 0,0 1 0,0-1 0,0 0 0,0 1 0,-1-1 0,1 0 0,0 0 0,0 1 0,0-1 0,-1 0 0,1 1 0,0-1 0,-1 1 0,1-1 0,0 0 0,-1 1 0,1-1 0,-1 1 0,1-1 0,-1 1 0,1-1 0,-1 1 0,0-1 0,1 1 0,-1 0 0,0-1 0,1 1 0,-1 0 0,0 0 0,1-1 0,-1 1 0,0 0 0,1 0 0,-1 0 0,0 0 0,1 0 0,-1 0 0,0 0 0,0 0 0,1 0 0,-1 0 0,0 0 0,1 0 0,-1 1 0,0-1 0,1 0 0,-1 0 0,0 1 0,1-1 0,-1 1 0,0-1 0,1 0 0,-1 1 0,1-1 0,-1 1 0,1-1 0,-1 1 0,1 0 0,-1-1 0,1 1 0,0-1 0,-1 1 2,-19 97-230,15-52 199,3 0 1,1 0 0,3 1-1,1 0 31,-3-40 4,0-1 1,1 1-1,0 0 0,0-1 0,0 1 1,1-1-1,0 0 0,0 1 0,1-1 1,-1 0-1,1 0 0,1 0 0,-1-1 0,1 1 1,0-1-1,0 0 0,1 0 0,-1 0 1,1-1-1,0 1 0,0-1 0,1-1 1,5 4-5,-1-2-100,60 19-754,-21-30-2893,-13-15 519</inkml:trace>
  <inkml:trace contextRef="#ctx0" brushRef="#br0" timeOffset="3965.712">4752 850 10994,'13'25'5440,"-12"-24"-5421,1 0 0,-1 0 0,1 0 0,-1-1 0,1 1 0,-1-1 0,1 1 0,0-1-1,-1 1 1,1-1 0,0 0 0,-1 0 0,1 0 0,0 0 0,-1 0 0,1 0 0,0 0 0,0-1-1,-1 1 1,1-1 0,-1 1 0,1-1 0,-1 0 0,1 1 0,-1-1 0,1 0 0,-1 0 0,1 0 0,-1 0-1,0 0 1,0 0 0,1-1 0,-1 1 0,1-1-19,4-5 43,0 0 0,-1 0-1,1-1 1,-1 1 0,-1-1 0,0 0 0,0 0 0,0-1-1,-1 1 1,1-6-43,-2 10 11,-1 0-1,0 1 1,0-1 0,-1 0-1,1 1 1,-1-1 0,0 0-1,0 0 1,0 0-1,0 1 1,-1-1 0,0 0-1,1 0 1,-1 1-1,-1-1 1,1 1 0,0-1-1,-1 1 1,0-1-1,0 1 1,0 0 0,0 0-1,0 0 1,-1 0 0,1 0-1,-2-1-10,0 2 1,0 1-1,0-1 1,0 0-1,0 1 1,0 0-1,0 0 1,0 0-1,-1 1 1,1 0-1,0-1 1,0 1-1,-1 1 1,1-1-1,0 1 1,0-1-1,0 1 1,-1 0-1,1 1 1,0-1-1,0 1 1,1 0 0,-1 0-1,0 0 1,1 0-1,-1 1 1,1-1-1,0 1 1,-1 0-1,1 0 1,1 0-1,-1 0 1,0 1-1,1-1 1,0 1-1,-1-1 1,1 2-1,-6 9-5,1 0 0,1 1 0,0-1 0,0 1 0,2 1 0,0-1 0,1 0 0,0 1 0,1 0 0,1 0 0,1 0 0,0-1 0,1 1 0,0 0 0,2 5 5,-3-17 3,0-1 1,0 0-1,1 1 0,-1-1 0,1 1 1,-1-1-1,1 0 0,0 1 0,0-1 1,1 0-1,-1 0 0,1 0 0,-1 0 0,1 0 1,0 0-1,0 0 0,0-1 0,1 1 1,-1-1-1,1 0 0,-1 1 0,1-1 1,0 0-1,0 0 0,0-1 0,0 1 1,0-1-1,0 1 0,0-1 0,0 0 1,1 0-1,-1 0 0,0-1 0,1 1 0,1-1-3,8-5 20,0 0 0,0-1-1,0-1 1,-1 0 0,0-1 0,0 0-1,-1-1 1,0-1 0,0 1-1,-1-2 1,0 1 0,3-6-20,169-214 226,-148 195-224,-30 39-25,-7 91-1,3-87 26,0-1-1,1 1 1,0-1-1,0 1 1,1-1 0,0 1-1,0-1 1,1 0-1,0 0 1,0 0 0,1 0-1,-1-1 1,2 1 0,2 3-2,-5-9 4,1 0 0,-1 0 0,1 0 0,0 0 0,-1-1 0,1 1 0,0-1 0,-1 0 0,1 0 0,0 0 0,-1 0 1,1 0-1,0 0 0,-1-1 0,1 1 0,0-1 0,-1 0 0,1 0 0,-1 0 0,1 0 0,-1 0 0,0-1 0,1 1 0,-1-1 1,0 1-1,0-1 0,0 0 0,0 0 0,0 0 0,0 0 0,-1 0 0,1 0 0,-1 0 0,1-2-4,22-25 56,-1-1-1,-1-1 1,-2-1-1,15-31-55,-2 2 9,1 16-13,-33 45 2,0-1 1,0 1-1,0 0 1,0 0-1,0 0 1,0 0-1,0 1 1,0-1-1,0 0 1,0 0-1,-1 1 1,1-1-1,0 0 1,0 1-1,0-1 1,0 1-1,0-1 0,0 1 1,-1-1-1,1 1 1,0 0-1,-1-1 1,1 1-1,0 0 1,-1-1-1,1 1 1,-1 0-1,1 0 1,-1 0-1,1 0 1,-1 0-1,1 0 1,-1-1-1,0 1 1,0 0-1,0 0 0,1 0 1,-1 0-1,0 0 1,0 0-1,0 0 1,0 0-1,-1 1 2,3 2 3,2 9-92,-3-8 46,0 0 0,1 0 0,0 0 0,-1 0 0,2 0 0,-1 0 0,0-1 0,1 1 0,0-1 0,0 1 0,1-1 0,-1 0 0,1 0 0,0-1 0,1 2 42,7-2-2958,-5-10 163</inkml:trace>
  <inkml:trace contextRef="#ctx0" brushRef="#br0" timeOffset="4640.013">5886 223 10962,'-12'61'5249,"28"30"-4256,-15-85-987,-1-1 1,1 0-1,0 0 1,1 0-1,-1 0 1,1 0 0,0 0-1,0 0 1,1 0-1,-1-1 1,1 1-1,0-1 1,0 0-1,0 0 1,1 0 0,0 0-1,0 0 1,0-1-1,0 0 1,0 0-1,0 0 1,1 0-1,0-1 1,-1 1 0,1-1-1,0-1 1,0 1-1,0-1 1,0 1-1,1-1 1,-1-1-1,0 1 1,0-1 0,0 0-1,1 0 1,1-1-7,7-4 25,0-1 0,0 0 0,-1-1 0,0 0 0,0-1 0,-1-1 0,0 0 0,-1-1 0,0 0 0,0-1 0,-1 0 0,0 0 0,-1-1 0,0 0 0,-1-1 0,-1 0 0,0 0 0,-1-1 0,0 0 0,0-3-25,35-123 188,-35 129-177,0 31-23,24 139 69,-30-157-50,0-1 0,0 1 0,0-1 0,0 1 0,0-1 0,1 1 0,-1-1 0,1 1 0,-1-1 0,1 1 0,-1-1 1,1 0-1,0 1 0,0-1 0,0 0 0,0 0 0,0 1 0,0-1 0,0 0 0,0 0 0,0 0 0,0 0 0,1 0 0,-1-1 0,0 1 0,1 0 0,-1-1 0,0 1 0,1 0 0,-1-1 1,1 0-1,-1 1 0,1-1 0,-1 0 0,1 0 0,-1 0 0,1 0 0,0 0 0,-1 0 0,1 0 0,-1-1 0,1 1 0,-1 0 0,1-1 0,0 0-7,8-7 52,0-1 0,-1-1-1,0 0 1,-1 0 0,0-1 0,0 0-1,-1 0 1,1-3-52,5-7 56,113-167 198,-126 188-255,0-1 0,0 0 0,1 0 0,-1 0 0,0 0 0,0 1-1,1-1 1,-1 0 0,1 0 0,-1 1 0,0-1 0,1 0 0,-1 1 0,1-1-1,0 0 1,-1 1 0,1-1 0,-1 1 0,1-1 0,0 1 0,0-1-1,-1 1 1,1-1 0,0 1 0,0 0 0,-1-1 0,1 1 0,0 0-1,0 0 1,0 0 0,-1 0 0,1 0 0,0-1 0,0 1 0,0 1 0,0-1-1,0 0 1,-1 0 0,1 0 0,0 0 0,0 1 0,0-1 0,-1 0-1,1 1 1,0-1 0,0 0 0,-1 1 0,1-1 0,0 1 0,-1-1-1,1 1 1,0 0 0,-1-1 0,1 1 0,-1 0 0,1-1 0,-1 1 0,0 0-1,1-1 1,-1 1 0,1 0 1,52 154 12,-52-156-25,-1 1 1,0-1-1,0 1 0,1-1 0,-1 1 1,0 0-1,0-1 0,1 1 0,-1 0 1,0-1-1,1 1 0,-1 0 0,1 0 1,-1-1-1,0 1 0,1 0 0,-1 0 1,1-1-1,-1 1 0,1 0 1,-1 0-1,1 0 0,-1 0 0,1 0 1,-1 0-1,1 0 0,-1 0 0,1 0 1,-1 0-1,0 0 0,1 0 0,-1 0 1,1 0-1,-1 1 0,1-1 0,-1 0 1,1 0-1,-1 0 0,0 1 0,1-1 1,-1 0-1,1 0 0,-1 1 0,0-1 1,1 0-1,-1 1 0,0-1 0,1 1 1,-1-1-1,0 0 0,0 1 1,0-1-1,1 1 0,-1-1 0,0 1 1,0-1-1,0 1 0,0-1 0,0 0 1,0 1-1,0-1 0,0 1 0,0-1 1,0 1-1,0-1 0,0 1 0,0-1 1,0 1 12,4-38-3636,-12 2 404</inkml:trace>
  <inkml:trace contextRef="#ctx0" brushRef="#br0" timeOffset="5908.213">1528 3742 4833,'-3'-84'7294,"3"83"-7190,0-1 1,0 1-1,0 0 0,0 0 1,0 0-1,-1 0 1,1 0-1,0 0 1,-1 0-1,1 0 1,0 0-1,-1 0 1,1 0-1,-1 0 1,0 0-1,1 1 1,-1-1-1,0 0 0,1 0 1,-1 0-1,0 1 1,0-1-1,0 0 1,1 1-1,-1-1 1,0 1-1,0-1 1,0 1-1,0 0 1,0-1-1,0 1 0,0 0 1,0 0-1,0-1 1,-1 1-1,1 0 1,0 0-1,0 0 1,0 0-1,0 0 1,0 1-1,0-1 1,0 0-1,0 0 1,0 1-1,0-1 0,0 1 1,-1-1-105,-42 40 1098,28-11-1070,2 0 1,1 1 0,1 1 0,2 0 0,1 0 0,2 1 0,1 0-1,1 0 1,2 1 0,1-1 0,2 28-29,12 110-23,-12-163 25,1 1-1,0-1 0,1 1 0,-1-1 0,2 0 1,-1 1-1,1-1 0,0-1 0,0 1 1,1 0-1,0-1 0,0 1 0,1 0-1,-3-6 3,0 0 0,0 0 0,0 0 0,0 0 0,0-1 0,0 1 0,0-1 1,0 1-1,0-1 0,0 1 0,0-1 0,0 0 0,1 0 0,-1 0 0,0 0 0,0-1 0,0 1 0,0-1 0,0 1 0,0-1 0,0 0 0,0 1 0,0-1 0,0 0 0,0 0 0,0 0 0,-1-1 0,1 1 0,0 0 0,-1-1 0,1 1 0,-1-1 0,1 1 0,-1-1 0,0 0 0,0 0 0,0 0-3,14-15 37,-2-2 0,0 1 0,-1-2 0,-1 0 0,-1 0 0,3-10-37,15-40 81,-2-2 0,-4-1 0,-3-1 0,1-22-81,-8 39 61,-3-1 0,-2-1 1,-3 1-1,-3-23-61,0 76 9,-1-1 1,0 0-1,-1 0 0,1 1 0,-1-1 1,-1 1-1,1-1 0,0 0 0,-1 1 0,0 0 1,-1-1-1,0 1-9,3 4-1,0 1 0,0-1 0,-1 1 1,1 0-1,0-1 0,-1 1 0,1 0 1,0-1-1,-1 1 0,1 0 0,0-1 0,-1 1 1,1 0-1,0 0 0,-1-1 0,1 1 0,-1 0 1,1 0-1,-1 0 0,1 0 0,-1 0 0,1 0 1,0 0-1,-1 0 0,1 0 0,-1 0 1,1 0-1,-1 0 0,1 0 0,-1 0 0,1 0 1,-1 0-1,1 0 0,0 0 0,-1 1 0,1-1 1,-1 0-1,1 0 0,0 1 0,-1-1 0,1 0 1,0 0-1,-1 1 0,1-1 0,0 0 1,-1 1-1,1-1 0,0 1 0,0-1 0,-1 0 1,1 1-1,0-1 0,0 1 0,0-1 0,0 0 1,-1 1-1,1-1 0,0 1 0,0-1 1,0 1-1,0-1 0,0 1 0,0-1 0,0 1 1,0-1 0,-8 41-89,3 185-37,28-61 194,-23-161-64,1 1-1,0-1 0,0 1 0,0-1 0,1 1 0,-1-1 0,1 0 0,0 1 1,0-1-1,1 0 0,-1 0 0,1-1 0,0 1 0,0 0 0,0-1 0,0 0 1,1 0-1,-1 0 0,1 0 0,0 0 0,0-1 0,0 1 0,0-1 0,0 0 1,0-1-1,1 1 0,-1-1 0,1 1 0,-1-1 0,1-1 0,-1 1 0,4-1-3,0-3 13,0 0-1,0-1 0,-1 0 0,1 0 0,-1-1 0,0 0 0,0 0 1,0-1-1,-1 1 0,0-2 0,0 1 0,0-1 0,-1 0 0,0 0 1,0 0-1,-1-1 0,0 1 0,0-1 0,1-7-12,7-8 38,-2 0-1,-1-1 1,-1-1-1,-1 0 1,-1 0-1,-1 0 1,-1 0-1,-1-1 1,-1-18-38,-16-10 92,14 53-93,0 1 1,-1 0-1,1 0 1,0-1 0,-1 1-1,1 0 1,0 0-1,-1 0 1,1 0 0,-1-1-1,1 1 1,0 0-1,-1 0 1,1 0 0,0 0-1,-1 0 1,1 0-1,-1 0 1,1 0 0,0 0-1,-1 0 1,1 0-1,0 0 1,-1 0-1,1 1 1,-1-1 0,1 0-1,0 0 1,-1 0-1,1 0 1,0 1 0,-1-1-1,1 0 1,0 0-1,0 1 1,-1-1 0,1 0-1,0 1 1,0-1-1,-1 0 1,1 1 0,0-1-1,0 0 1,0 1-1,0-1 1,-1 0 0,1 1-1,0-1 1,0 0-1,0 1 1,0-1 0,0 1-1,0-1 1,0 0-1,0 1 1,0-1-1,0 0 1,0 1 0,0-1-1,1 1 1,-7 29-51,3 2 30,1 0 0,3 0 1,0 1-1,2-1 0,1 0 1,2 1 20,-6-30 0,0 0 1,1 0 0,-1 0 0,1 0 0,0 1-1,0-1 1,0 0 0,0 0 0,0 0 0,1-1-1,-1 1 1,1 0 0,0 0 0,0-1 0,0 1-1,0-1 1,0 0 0,1 0 0,-1 1 0,1-1-1,-1-1 1,1 1 0,0 0 0,-1-1 0,1 1-1,0-1 1,0 0 0,0 0 0,0 0 0,1 0-1,-1-1 1,0 1 0,0-1 0,0 0 0,0 0-1,1 0 1,-1 0 0,0-1 0,0 1 0,0-1-1,0 0 1,0 0 0,0 0 0,0 0 0,2-1-1,20-13 32,0-2 0,-1 0 1,-1-1-1,-1-2 0,-1 0 0,-1-1 1,11-15-33,-2 4 28,35-37 40,-63 69-60,-1 0-1,0 0 1,1-1 0,-1 1-1,0 0 1,0 0-1,1-1 1,-1 1-1,0 0 1,0 0-1,0-1 1,1 1-1,-1 0 1,0 0 0,0-1-1,0 1 1,0 0-1,0-1 1,0 1-1,1 0 1,-1-1-1,0 1 1,0 0-1,0-1 1,0 1 0,0 0-1,0-1 1,0 1-1,-1 0 1,1-1-1,0 1 1,0 0-1,0-1 1,0 1-1,0 0 1,0-1 0,-1 1-1,1 0 1,0 0-1,0-1 1,0 1-1,-1 0 1,1 0-1,0-1 1,0 1-1,-1 0 1,1 0 0,0 0-1,0-1 1,-1 1-1,1 0 1,0 0-1,-1 0 1,1 0-1,0 0 1,-1 0-1,1 0 1,0 0 0,-1-1-1,1 1 1,0 0-1,-1 1 1,1-1-1,0 0 1,-1 0-8,-12-7 323,-6-4 45,1 0 1,-2 1-1,1 1 0,-1 1 1,-20-6-369,39 14 9,-1 0-7,1 0 0,-1 0 0,0 0 0,1 0 0,-1 0 0,1 0 0,-1-1 0,1 1 0,-1-1 0,1 1 0,-1-1 1,1 1-1,-1-1 0,1 0 0,-1 0 0,1 0 0,0 0 0,0 0 0,0 0 0,-1 0 0,1 0 0,0 0 0,0-1 0,0 1 0,1 0 0,-1-1 0,0 1 0,0-1 0,1 1 1,-1-1-1,1 1 0,-1-1 0,1 1 0,0-1 0,-1 1 0,1-1 0,0-1-2,5-1-107,1-1-1,-1 1 1,1 0 0,0 1 0,0 0-1,0 0 1,0 0 0,0 0 0,1 1-1,-1 0 1,1 0 0,0 1 0,-1 0-1,1 0 1,0 1 0,1 0 107,5-2-562,51-6-3323,5 3-198</inkml:trace>
  <inkml:trace contextRef="#ctx0" brushRef="#br0" timeOffset="6986.513">3089 2973 8610,'-16'-32'1446,"-46"-65"4360,61 97-5772,1-1 0,-1 0 0,1 0 0,-1 0 0,1 1 0,-1-1 0,1 0 1,-1 1-1,1-1 0,-1 1 0,0-1 0,0 0 0,1 1 0,-1 0 0,0-1 0,0 1 0,1-1 0,-1 1 0,0 0 0,0 0 0,0-1 0,0 1 0,0 0 0,0 0 1,1 0-1,-1 0 0,0 0 0,0 0 0,0 0 0,0 0 0,0 0 0,0 1 0,1-1 0,-1 0 0,0 0 0,0 1 0,0-1 0,1 1 0,-1-1 0,0 1 0,0-1 1,1 1-1,-1-1 0,0 1 0,1 0 0,-1-1 0,1 1 0,-1 0 0,1-1 0,-1 1 0,1 0 0,-1 0 0,1 0 0,0-1 0,-1 1 0,1 0 0,0 0 0,0 0 1,0 0-1,-1 0 0,1-1 0,0 1 0,0 0 0,0 0 0,1 0-34,-9 102 252,8-57-229,1 0 0,3 0 0,2 0-1,2 0 1,1-1 0,9 21-23,-15-59 6,-1 1 0,1-1 1,1 0-1,-1 0 0,1 0 0,1 0 0,-1-1 0,1 1 0,0-1 0,1 0 0,-1-1 0,1 1 0,0-1 0,0 0 1,1-1-1,4 3-6,69 36 64,-68-39-57,-1 0 0,0 1 0,0 0 0,0 1-1,0 0 1,-1 1 0,0 0 0,-1 1 0,6 5-7,-9-7 1,-1-1 0,-1 1 0,1 0 0,-1 1-1,0-1 1,-1 1 0,1 0 0,-1 0 0,-1 0-1,2 6 0,-3-12 0,5 21 8,-1 0-1,-1 0 0,-1 0 0,-1 1 1,-1-1-1,-1 1 0,-1-1 0,-1 1 1,-3 12-8,3-18 86,0 0 1,-2 0 0,0 0 0,-1 0 0,-1-1 0,0 0-1,-2 0 1,1 0 0,-2-1 0,-1 1-87,10-15 12,0 0 0,-1 0 0,1 0 0,-1 0 1,1-1-1,-1 1 0,0 0 0,1 0 0,-1 0 0,0 0 0,0-1 1,0 1-1,1 0 0,-1-1 0,0 1 0,0 0 0,0-1 0,0 1 0,0-1 1,0 0-1,0 1 0,0-1 0,0 0 0,0 0 0,-1 1 0,1-1 1,0 0-1,0 0 0,0 0 0,0 0 0,0-1 0,0 1 0,0 0 1,0 0-1,0-1 0,0 1 0,0 0 0,0-1 0,0 1 0,0-1 0,0 1 1,0-1-1,0 0 0,0 1 0,0-1 0,1 0 0,-1 0 0,0 0 1,0 0-13,-22-53 232,17 24-211,2 0 0,1-1 0,2 0 0,1 1 0,1-1 0,4-26-21,-2 31 2,57-438 6,15-9 66,-60 301-18,-16 162-52,-13-63-10,14 72 3,-1 0 0,0 0 0,1 0 0,-1 0 0,0 0 0,0 1 0,1-1 0,-1 0 0,0 0 0,0 1 0,0-1 0,0 0 0,0 1 0,0-1 0,0 1 0,0-1 0,0 1 0,0 0 0,0-1 0,0 1 0,-1 0 0,1 0 0,0 0 0,0 0 0,0 0 0,0 0 0,0 0 0,0 0 0,-1 0 0,1 1 0,0-1 0,0 0 0,0 1 0,0-1 0,0 1 0,0-1 0,0 1 0,0 0 0,0-1 0,0 1 0,0 0 0,1-1 0,-1 1 0,0 0 0,0 1 3,-35 42-124,25-22 112,2 0 0,0 0-1,2 0 1,0 1 0,1 0 0,2 1 0,0-1-1,2 1 1,0 0 0,2-1 0,0 1 0,2 0 0,1-1-1,2 12 13,4 24-6,3 0-1,2-2 0,11 27 7,-20-69-4,1-1-1,1 1 1,0-1 0,1-1-1,1 0 1,6 9 4,-14-21 0,-1 0 1,1 1-1,0-1 0,-1 0 1,1 1-1,0-1 1,0 0-1,0 0 0,0 0 1,0 0-1,0 0 1,0 0-1,0 0 1,1 0-1,-1 0 0,0-1 1,1 1-1,-1 0 1,0-1-1,1 1 1,-1-1-1,1 1 0,-1-1 1,0 0-1,1 0 1,-1 1-1,1-1 0,-1 0 1,1-1-1,-1 1 1,1 0-1,-1 0 1,1 0-1,-1-1 0,1 1 1,-1-1-1,0 1 1,1-1-1,-1 0 1,0 1-1,1-1 0,-1 0 1,0 0-1,0 0 1,0 0-1,0 0 0,0 0 1,0 0-1,0-1 1,0 1-1,0 0 1,-1 0-1,1-1 0,0 1 1,-1 0-1,1-1 1,-1 1-1,1-1 1,-1 1-1,0-1 0,19-30 34,-2-1 1,-1 0-1,-1-1 1,-3-1-1,0 0 0,-2-1 1,0-13-35,-1 16 32,-2 10 1,-1-1 0,-1 0 0,-1 0 0,-1-1 0,-1 1 0,-1-1 0,-1 0 0,-1-1-33,-12-14 35,1 67-92,11-8 46,1 0 1,1 0 0,0 0-1,1 1 1,2-2-1,0 1 1,1 0 0,0-1-1,2 0 1,5 11 10,36 46-15,-46-74 16,-1 1-1,1 0 1,0-1 0,0 1 0,1-1-1,-1 1 1,0-1 0,0 0 0,1 0-1,-1 0 1,1 0 0,-1-1-1,1 1 1,-1-1 0,1 1 0,-1-1-1,1 0 1,-1 0 0,1 0 0,-1 0-1,1 0 1,-1-1 0,1 1 0,-1-1-1,1 0 1,-1 0 0,1 0-1,-1 0 1,0 0 0,0 0 0,1 0-1,-1-1 1,1 0-1,10-10 29,-1 0 0,0 0 0,-1-1 0,-1-1 0,0 0 0,0 0 0,-2-1 0,7-13-29,-10 17 23,0 0 1,0 1-1,-1-1 0,-1-1 0,0 1 1,0-1-1,-1 1 0,-1-1 1,0 0-1,0 1 0,-1-1 0,-1 0 1,0 0-1,-1 1 0,0-1 0,0 1 1,-1-1-1,-1 1 0,0 0 1,-3-6-24,7 18-2,0-1 1,0 1 0,0 0 0,0-1 0,0 1 0,0-1 0,0 1 0,0-1 0,0 1 0,0-1-1,0 1 1,0 0 0,0-1 0,-1 1 0,1-1 0,0 1 0,0-1 0,-1 1 0,1-1 0,0 0-1,-1 1 1,1-1 0,0 1 0,-1-1 0,1 1 0,-1-1 0,1 0 0,-1 1 0,1-1 0,0 0-1,-1 0 1,1 1 0,-1-1 0,0 0 0,1 0 0,-1 0 0,1 0 0,-1 0 0,1 1 0,-1-1-1,1 0 1,-1 0 0,1 0 0,-1 0 0,0-1 0,1 1 0,-1 0 0,1 0 0,-1 0-1,1 0 1,-1-1 0,1 1 0,-1 0 0,1 0 0,-1-1 0,1 1 0,-1 0 0,1-1 0,0 1-1,-1 0 1,1-1 0,-1 1 0,1-1 1,-2 19-5,1-1-1,1 0 1,1 1-1,0-1 1,1 0-1,1 1 1,0-1-1,1 0 0,1-1 1,1 1-1,1-1 1,0 0-1,1-1 1,6 10 5,-14-24 1,0 1-1,1-1 1,-1 0 0,1 0 0,-1-1 0,1 1 0,-1 0-1,1 0 1,-1 0 0,1 0 0,0 0 0,0 0-1,-1-1 1,1 1 0,0 0 0,0-1 0,0 1-1,0-1 1,0 1 0,0-1 0,0 1 0,0-1 0,0 1-1,0-1 1,0 0 0,0 0 0,0 1 0,0-1-1,0 0 1,0 0 0,0 0 0,0 0 0,0 0-1,0-1 1,0 1 0,0 0 0,0 0 0,0-1 0,0 1-1,0-1 1,0 1 0,0-1 0,0 1 0,0-1-1,0 1 1,1-2-1,37-68-1834,-29 34-1896</inkml:trace>
  <inkml:trace contextRef="#ctx0" brushRef="#br0" timeOffset="7398.159">3713 2269 9650,'3'6'3409,"-8"-2"224,4 1-2233,1 4-1288,6 3-744,6 3-3009</inkml:trace>
  <inkml:trace contextRef="#ctx0" brushRef="#br0" timeOffset="7696.05">4176 2492 7914,'29'-143'6882,"-28"142"-6792,-1 0-1,1 0 0,-1 0 0,1 0 0,-1 0 0,0-1 0,0 1 0,1 0 1,-1 0-1,0-1 0,0 1 0,0 0 0,0 0 0,0-1 0,0 1 0,-1 0 0,1 0 1,0 0-1,-1-1 0,1 1 0,-1 0 0,1 0 0,-1 0 0,1 0 0,-1 0 0,0 0 1,0 0-1,1 0 0,-1 0 0,0 0 0,0 0 0,0 0 0,0 1 0,0-1 1,0 0-1,0 1 0,0-1 0,0 1 0,-1-1 0,1 1 0,0-1 0,0 1 0,0 0 1,-1 0-1,1-1 0,0 1 0,0 0 0,-1 0 0,1 0 0,0 0 0,0 1 0,0-1 1,-1 0-1,1 0 0,0 1 0,-1-1-89,-5 6 60,0 0 0,0 0-1,1 1 1,0 0 0,0 0 0,0 0 0,1 0-1,0 1 1,0 0 0,1 0 0,0 1 0,1-1-1,0 1 1,0 0 0,0-1 0,2 1 0,-1 0 0,1 1-1,0-1 1,1 0-60,-5 17 1,2-1 0,0 0-1,2 1 1,1 0 0,1-1 0,1 1-1,4 19 0,-6-41 0,1-1 0,-1 1 0,1 0 0,0 0-1,0 0 1,0-1 0,0 1 0,1 0 0,0-1-1,-1 1 1,1-1 0,1 0 0,-1 0 0,0 1-1,1-1 1,-1-1 0,1 1 0,0 0 0,0-1-1,0 1 1,0-1 0,1 0 0,-1 0-1,0 0 1,1-1 0,0 1 0,-1-1 0,1 0-1,0 0 1,0 0 0,-1 0 0,1-1 0,3 0 7,-1-1 1,1 0-1,-1-1 0,1 0 1,-1 0-1,0 0 0,0 0 1,0-1-1,0 0 0,-1-1 1,1 1-1,-1-1 0,1 0 1,-1 0-1,-1-1 0,1 1 1,-1-1-1,1-1-7,65-107 135,-54 79-107,-3-2 1,0 1-1,-3-1 1,-1-1-1,-2 0 1,-1 0 0,-1-8-29,-4 18 12,0-1 0,-2 1 0,-1 0 1,-1 0-1,-2 0 0,-1 0 1,0 0-1,-2 1 0,-2 0-12,8 18-6,-1 0 0,0 0 1,0 1-1,-1-1 0,0 1 0,-1 0 0,1 0 0,-1 0 0,-1 1 0,1 0 0,-1 0 1,-1-1 5,6 6-7,-1 0 1,1 0-1,0 1 1,0-1 0,0 0-1,0 1 1,0-1-1,-1 1 1,1-1 0,0 1-1,-1-1 1,1 1-1,0 0 1,-1 0 0,1-1-1,0 1 1,-1 0-1,1 0 1,0 1 0,-1-1-1,1 0 1,0 0-1,-1 1 1,1-1 0,0 1-1,0-1 1,-1 1-1,1-1 1,0 1 0,0 0-1,0-1 1,0 1-1,0 0 1,0 0 0,0 0-1,0 0 1,0 0-1,0 0 1,0 0 0,1 0-1,-1 0 1,0 1-1,1-1 1,-1 0-1,1 1 8,-13 20-38,1 2 1,1-1-1,1 1 1,2 1-1,0 0 1,2 0-1,0 1 1,2-1-1,1 3 37,1-24 1,1 0-1,0 0 1,0 0-1,0 0 1,1 0-1,-1 0 1,1 0-1,0 0 1,0 0-1,1 0 0,-1 0 1,1 0-1,0 0 1,0 0-1,0 0 1,1-1-1,-1 1 1,1 0-1,0-1 1,0 1-1,0-1 1,0 1-1,1-1 0,-1 0 1,1 0-1,0 0 1,0-1-1,0 1 1,0-1-1,0 1 1,1-1-1,-1 0 1,1 0-1,0-1 0,0 1 0,10-1 5,1 0-1,-1-1 1,1-1-1,-1 0 0,0-1 1,1-1-1,-1 0 1,0-1-1,-1 0 1,4-2-5,37-10 22,-52 15-24,1 0 0,-1 1 0,1-1 0,-1 0 0,1 1 0,-1-1 0,1 1 0,0 0 0,-1 0 1,1 0-1,0 0 0,-1 0 0,1 1 0,-1-1 0,1 1 0,0 0 0,-1 0 0,0 0 0,1 0 0,-1 0 0,1 0 0,-1 1 0,0-1 0,0 1 0,0-1 0,0 1 0,0 0 0,0 0 0,0 0 0,-1 0 0,1 0 0,-1 0 0,1 0 0,-1 1 0,0-1 0,1 2 2,32 108-37,-33-111-96,0 0 1,1-1-1,-1 1 1,0 0-1,0-1 0,0 1 1,0 0-1,1-1 0,-1 1 1,0-1-1,1 0 0,-1 1 1,0-1-1,1 0 0,-1 0 1,0 0-1,1 0 0,-1 0 1,0 0-1,1 0 1,-1-1-1,0 1 0,1 0 1,-1-1-1,0 1 0,0-1 1,1 1-1,-1-1 0,0 0 1,0 0-1,0 1 0,0-1 1,0 0-1,0 0 0,0 0 1,0 0-1,0 0 0,0 0 1,-1 0-1,1 0 1,0-1-1,-1 1 0,1-1 133,20-28-4037</inkml:trace>
  <inkml:trace contextRef="#ctx0" brushRef="#br0" timeOffset="8217.346">4722 2053 10322,'25'110'5997,"-23"-105"-5919,0-1 0,0 1 0,0-1 0,0 0 0,1 1 0,0-1 0,0 0 0,0-1 0,1 1 0,-1 0 0,1-1 0,0 0 0,0 0 0,0 0 0,0 0 0,0-1 0,1 0 0,-1 0 0,1 0 0,-1 0 0,2 0-78,-3-2 42,0 0 1,-1 0-1,1 0 0,0 0 0,0 0 0,-1 0 0,1-1 1,0 1-1,-1-1 0,1 0 0,0 0 0,-1 0 1,1 0-1,-1 0 0,1 0 0,-1-1 0,0 1 1,0-1-1,1 0 0,-1 0 0,0 0 0,-1 0 0,1 0 1,0 0-1,-1 0 0,1 0 0,-1-1 0,1-1-42,2-2 92,0-1 0,-1 0-1,0 0 1,-1 0 0,1 0-1,-2 0 1,1-1 0,-1 1-1,0-1 1,0-4-92,0 7 15,-1-1 0,-1 1 1,1 0-1,-1-1 0,0 1 0,0 0 1,0-1-1,-1 1 0,1 0 0,-1 0 1,-1 0-1,1 1 0,-1-1 0,0 0 1,0 1-1,0 0 0,0-1 0,-1 1 1,0 1-1,0-1 0,0 0 0,0 1 1,0 0-1,-1 0 0,1 0 0,-1 1 0,0-1 1,-2 0-16,4 3-3,0-1 0,0 1 0,0 0 0,1 0 0,-1 0 0,0 0 0,0 0 0,0 0 0,1 1 0,-1 0 0,0-1 0,0 1 0,1 0 0,-1 0 0,1 1 0,-1-1 0,1 0 0,-1 1 0,1-1 0,0 1 0,0 0 0,0 0 0,0 0 0,0 0 0,0 0 0,0 1 0,-1 1 3,-34 74-105,33-63 96,1 0-1,0 0 0,2 0 1,-1 1-1,2-1 1,0 1-1,1-1 0,0 0 1,2 4 9,-3-16-2,1 0 0,-1-1-1,1 1 1,0 0 0,0 0 0,0-1 0,0 1 0,1-1 0,-1 1 0,0-1 0,1 0 0,0 1 0,0-1 0,-1 0 0,1 0-1,0 0 1,1 0 0,-1-1 0,0 1 0,1 0 0,-1-1 0,0 0 0,1 1 0,0-1 0,-1 0 0,1-1 0,0 1 0,-1 0 0,1-1-1,0 1 1,0-1 0,0 0 0,-1 0 0,1 0 0,3-1 2,3 0 2,1-1 0,0 0 0,-1-1 1,0 0-1,1 0 0,-1-1 0,0 0 0,-1-1 0,5-3-2,5-6 16,1-1 0,-2-2-1,0 1 1,-1-2-1,-1 0 1,0-1 0,-2-1-1,10-17-15,-15 24 9,8-7-5,-15 20-6,-1-1 0,1 1 0,0 0 1,-1 0-1,1 0 0,0-1 0,-1 1 0,1 0 1,0 0-1,-1 0 0,1 0 0,0 0 0,0 0 1,-1 0-1,1 0 0,0 1 0,-1-1 1,1 0-1,0 0 0,-1 0 0,1 1 0,0-1 1,-1 0-1,1 1 0,-1-1 0,1 1 0,-1-1 1,1 1-1,-1-1 0,1 1 0,-1-1 1,1 1-1,-1-1 0,1 1 0,-1-1 0,0 1 1,1 0-1,-1-1 0,0 1 0,0 0 0,0-1 1,1 1-1,-1 0 0,0-1 0,0 1 1,0 0-1,0 0 0,0-1 0,0 1 0,0 0 1,0-1-1,-1 1 0,1 0 0,0 0 2,1 3-9,4 12-17,33 76-26,-37-89 53,1-1-1,0 0 1,-1 1 0,1-1 0,0 0-1,0 0 1,0 0 0,0 0-1,1-1 1,-1 1 0,0 0 0,1-1-1,-1 0 1,1 0 0,-1 1-1,1-2 1,0 1 0,-1 0 0,1 0-1,0-1 1,0 1 0,0-1-1,-1 0 1,1 0 0,0 0 0,0 0-1,0-1 1,-1 1 0,1-1-1,0 0 1,0 0 0,-1 1 0,1-2-1,12-7 15,0-1 0,-1-1 0,0-1 0,-1 0 0,0 0 0,-1-1 0,-1-1 0,0 0 0,-1-1 0,0 0 0,-1 0 0,-1-1 0,0 0 0,5-17-15,20-49-137,-44 135-832,7-17-2503,4-8 381</inkml:trace>
  <inkml:trace contextRef="#ctx0" brushRef="#br0" timeOffset="8623.349">5825 1255 9634,'-11'-76'7634,"5"84"-6330,5 71-744,7 25-592,12 28 40,2-9 8,1 0-8,2-61 8,7-16 24,-3-26-24,2-4 48,-5-7 8,-7-4-384,-11-7-360,-7-5-1905,-10-4-1303,-10-7-561</inkml:trace>
  <inkml:trace contextRef="#ctx0" brushRef="#br0" timeOffset="8860.72">5738 1219 9826,'10'-13'2993,"8"-8"704,17-5-2473,9 2-576,12 1-48,-2 5-224,10 3-112,-9-2-168,1 10-56,-11-4-32,-4 14-80,-19-4-320,-10 11-792,-12-7-2777,-23-4 360</inkml:trace>
  <inkml:trace contextRef="#ctx0" brushRef="#br0" timeOffset="9094.24">5881 1480 8922,'6'45'2240,"18"-93"881,10-3-2433,20-8 80,4-18 49,9 12-65,-8 48-160,5-9-104,-22 11-312,-4 4-664,-21 10 3336,-19 2-6560,-24 15 2727</inkml:trace>
  <inkml:trace contextRef="#ctx0" brushRef="#br0" timeOffset="9334.892">5968 1898 9498,'3'8'2281,"7"-5"1015,8 0-2688,11-8-24,3-2-55,8-4-57,-1-1-208,5-2-72,-23-5 2488,2 1-6881</inkml:trace>
  <inkml:trace contextRef="#ctx0" brushRef="#br0" timeOffset="9620.273">6445 1217 9514,'-3'20'2217,"20"258"1698,24-67-2835,-40-207-1054,0 0 0,0 0 0,0 0-1,1 0 1,0 0 0,0 0 0,0-1 0,0 1-1,0-1 1,1 1 0,-1-1 0,1 0 0,0 0-1,0 0 1,0 0 0,0-1 0,1 1 0,-1-1-1,1 0 1,-1 0 0,1 0 0,0 0 0,0-1-1,0 0 1,0 0 0,0 0 0,0 0-1,0 0 1,0-1 0,0 0 0,0 1 0,1-2-1,-1 1 1,0 0 0,0-1 0,0 0 0,0 0-1,2-1-25,0-2 25,-1 0 0,1-1 0,-1 1 0,0-1 0,-1-1 0,1 1 0,-1 0 0,0-1-1,0 0 1,-1 0 0,0 0 0,0-1 0,0 1 0,-1-1 0,1-2-25,20-72 128,-3 0 1,-4-1-1,-4 0 0,1-62-128,-13 122 18,-5 48-38,5 201 28,20-69 82,-20-159-87,0 0-1,0 0 1,1 1-1,-1-1 1,1 0-1,-1 0 1,1 0-1,-1 0 1,1 1-1,-1-1 1,1 0-1,0 0 0,-1 1 1,1-1-1,0 1 1,0-1-1,-1 0 1,1 1-1,0 0 1,0-1-1,0 1 1,0-1-1,0 1 1,-1 0-1,1 0 1,0-1-1,0 1 1,0 0-1,0 0 1,0 0-1,0 0 1,0 0-1,0 0 0,0 0 1,0 1-1,0-1 1,0 0-1,0 0 1,0 1-1,-1-1 1,1 1-1,0-1 1,0 1-1,0-1 1,0 1-1,-1-1 1,1 1-1,0 0 1,-1-1-1,1 1 1,0 0-1,-1 0 0,1-1 1,-1 1-1,1 0 1,-1 0-1,0 0 1,1 0-1,-1 0 1,0 0-1,1-1 1,-1 1-1,0 0 1,0 0-1,0 0 1,0 0-1,0 0 1,0 0-1,0 1-2,67-169 235,27-91 9,-91 251-243,-2 6-2,-1-1 1,1 0 0,-1 0 0,1 1-1,0-1 1,0 0 0,0 1-1,0-1 1,0 1 0,0-1-1,0 1 1,1 0 0,-1-1 0,0 1-1,1 0 1,-1 0 0,1 0-1,0 0 1,-1 0 0,1 0-1,1 0 1,-2 3-5,0-1 0,0 1-1,0 0 1,0-1 0,0 1-1,-1 0 1,1 0 0,-1 0-1,1 0 1,-1 0 0,1-1-1,-1 1 1,0 0 0,0 0-1,0 0 1,0 0-1,0 0 1,0 0 0,-1 0-1,1 0 1,-1 0 0,1 0-1,-1 0 1,0 0 5,1 3 2,5 15-618,3-22-3989,-1-2 957</inkml:trace>
  <inkml:trace contextRef="#ctx0" brushRef="#br0" timeOffset="9939.421">6732 657 10298,'-7'-10'3345,"2"10"440,5 4-2929,3 7 760,5 1-5353,-4 2 1993</inkml:trace>
  <inkml:trace contextRef="#ctx0" brushRef="#br0" timeOffset="10267.592">7066 433 9458,'-3'5'4122,"12"13"-2092,-2-4-1797,21 53 0,-4 2-1,-3 1 1,1 16-233,0 14 359,46 168 976,-33-193-797,-34-73-526,0-1 0,0 0 0,0-1 0,0 1-1,0 0 1,1 0 0,-1 0 0,0-1 0,0 1-1,1 0 1,-1-1 0,1 0 0,-1 1 0,0-1 0,1 0-1,-1 1 1,1-1 0,-1 0 0,0 0 0,1 0-1,-1 0 1,1-1 0,-1 1 0,1 0 0,-1-1-1,0 1 1,1 0 0,-1-1 0,0 0 0,1 1 0,-1-1-1,0 0 1,0 0 0,1 0-12,41-36 233,-32 24-193,-1 0-1,0-1 1,-1 0-1,0 0 1,-1-1-1,-1 0 1,0-1-1,-1 1 1,-1-1-1,-1-1 1,1-4-40,-4 5-38,-6 33-21,-7 100-56,12-116 90,0 1-1,0-1 1,0 0 0,0 1 0,1-1 0,-1 0 0,0 1-1,1-1 1,-1 0 0,1 1 0,-1-1 0,1 0-1,0 0 1,0 0 0,-1 0 0,1 1 0,0-1 0,0 0-1,0 0 1,0-1 0,0 1 0,0 0 0,0 0-1,1 0 1,-1-1 0,0 1 0,0-1 0,1 1 0,-1-1-1,0 1 1,1-1 0,-1 0 0,0 1 0,1-1 25,28-11-4163,-13-9 641</inkml:trace>
  <inkml:trace contextRef="#ctx0" brushRef="#br0" timeOffset="11083.592">7629 788 9482,'4'55'5224,"13"-4"-3489,-16-50-1710,-1 0 0,0 0 0,0 0-1,1 0 1,-1-1 0,0 1 0,1 0 0,-1 0 0,1 0 0,-1-1 0,1 1 0,0 0 0,-1 0 0,1-1-1,0 1 1,-1 0 0,1-1 0,0 1 0,0-1 0,0 1 0,-1-1 0,1 1 0,0-1 0,0 0 0,0 0-1,0 1 1,0-1 0,0 0 0,0 0 0,0 0 0,0 0 0,0 0 0,0 0 0,-1 0 0,1 0 0,0 0-1,0 0 1,0-1 0,0 1 0,0 0 0,0-1 0,0 1 0,0 0 0,-1-1 0,1 0-25,26-36 730,-25 30-696,0 0 0,-1 0 0,0-1 0,0 1 0,0 0 0,-1-1 0,0 1 0,0 0 0,-1-1 0,0 1 0,0 0 0,-1 0 0,0 0 0,0 0 0,-1 0 0,0 0-1,0 0 1,0 1 0,-1-1 0,0 1 0,-1 0-34,5 5-1,0 0 0,-1 0 0,1 0 0,0 0 0,-1 0 0,1 0 0,-1 0 0,1 1 0,-1-1 0,0 0 0,1 0 0,-1 1 0,0-1 0,1 0 0,-1 1 0,0-1 0,0 1 0,0-1 0,0 1 0,0-1 0,1 1 0,-1 0-1,0-1 1,0 1 0,0 0 0,0 0 0,0 0 0,0-1 0,0 1 0,0 0 0,0 0 0,0 1 0,0-1 0,0 0 0,0 0 0,0 0 0,0 1 0,0-1 0,0 0 0,0 1 0,1-1 0,-1 1 0,0-1 0,0 1 0,0-1 0,0 1 0,1 0 0,-1-1-1,0 1 1,1 0 0,-1 0 0,1-1 0,-1 1 0,1 0 0,-1 0 0,1 0 0,-1 0 0,1 0 0,0 0 1,-5 20-24,1 0 1,1 1-1,1-1 0,1 1 1,1-1-1,1 1 0,1-1 0,1 1 1,1 0 23,-4-16 4,0-1-1,0 1 1,1 0 0,0 0 0,0-1 0,0 1 0,1-1 0,0 1 0,0-1 0,0 1 0,1-1 0,-1 0-1,1 0 1,0 0 0,1-1 0,-1 1 0,1-1 0,0 0 0,0 0 0,1 0 0,-1 0 0,1-1 0,0 1-1,0-1 1,0-1 0,0 1 0,0-1 0,4 2-4,-4-4 19,1 1 0,0-1 0,0 0 0,-1-1-1,1 1 1,0-1 0,-1 0 0,1-1 0,-1 1 0,1-1 0,-1 0 0,0-1 0,0 1-1,0-1 1,0 0 0,0 0 0,0 0 0,-1-1 0,0 0 0,1 0 0,-1 0 0,-1 0-1,1-1 1,-1 1 0,3-6-19,5-7 50,-1 0-1,-1-1 1,-1 0-1,-1-1 1,0 0 0,3-19-50,-5 22 22,-1 0 0,-1-1 1,0 1-1,-1-1 1,-1 0-1,-1 1 1,-1-12-23,-7 9 7,-3 33-46,9-5 36,0 0 1,0 1-1,1 0 1,0-1-1,1 1 1,0 0-1,1-1 1,0 1-1,0-1 1,1 1-1,0-1 1,0 1-1,1-1 1,1 0-1,-1 0 1,2 0-1,0 1 3,-3-8 7,-1-1-1,1 1 0,-1-1 1,1 0-1,-1 0 0,1 0 1,0 0-1,0 0 0,-1 0 1,1 0-1,0-1 0,0 1 1,0 0-1,0-1 0,0 0 1,0 1-1,0-1 0,0 0 1,0 0-1,0 0 0,0-1 1,0 1-1,0 0 0,0-1 1,0 1-1,0-1 1,-1 1-1,1-1 0,0 0 1,0 0-1,0 0 0,-1 0 1,1 0-1,-1 0 0,2-2-6,52-49 257,-30 18-161,-1-1 0,-1-1 0,-3 0 0,-1-2 0,-1-1 0,3-15-96,-11 26 2,-2-1-1,-1 1 0,-1-1 1,-2 0-1,-1-1 1,-1 1-1,-1-1 1,-2 1-1,-1 0 0,-1-1 1,-1 1-1,-2 0 1,-1 1-1,-8-21-1,13 42-14,0-1-1,-1 1 1,0 0-1,-1-1 1,1 2-1,-1-1 1,-1 0 0,1 1-1,-1 0 1,0 0-1,0 0 1,-7-5 14,11 11-5,0-1 1,0 0-1,0 1 0,0-1 1,0 1-1,0 0 1,0-1-1,0 1 0,0 0 1,0-1-1,0 1 1,-1 0-1,1 0 1,0 0-1,0 0 0,0 0 1,0 0-1,-1 0 1,1 1-1,0-1 0,0 0 1,0 1-1,0-1 1,0 1-1,0-1 1,0 1-1,0-1 0,0 1 1,0 0-1,0-1 1,0 1-1,0 0 0,0 0 1,1 0-1,-1 0 1,0 0-1,1 0 1,-1 0-1,1 0 0,-1 0 1,1 0-1,-1 0 1,1 0 4,-15 51-101,13-25 92,2 1-1,0 0 0,2 0 0,1 0 1,2-1-1,0 1 0,2-1 0,0 0 1,2-1-1,1 0 0,2 0 0,0-1 1,1-1-1,2 0 0,0-1 0,2 0 0,0-1 1,2-1-1,12 10 10,-20-20 18,0-1-1,1-1 1,0 0 0,1-1-1,-1 0 1,2 0 0,-1-2-1,9 4-17,-22-11 5,0 1-1,0 0 1,0-1 0,0 1-1,-1 0 1,1-1-1,0 1 1,0 0-1,0-1 1,0 1-1,0 0 1,0-1 0,0 1-1,0 0 1,0-1-1,0 1 1,0 0-1,0-1 1,0 1-1,0 0 1,0-1 0,1 1-1,-1 0 1,0-1-1,0 1 1,0 0-1,0-1 1,1 1-1,-1 0 1,0 0 0,0-1-1,1 1 1,-1 0-1,0 0 1,0-1-1,1 1 1,-1 0-1,0 0 1,1 0 0,-1 0-1,0-1 1,1 1-1,-1 0 1,0 0-1,1 0 1,-1 0-1,0 0 1,1 0 0,-1 0-1,0 0 1,1 0-1,-1 0 1,0 0-1,1 0 1,-1 0-1,0 0 1,1 1 0,-1-1-1,0 0 1,1 0-1,-1 0-4,-20-27 138,20 27-138,-30-30-355,-1 1 0,-2 2-1,-1 2 1,0 0-1,-2 3 1,-1 1-1,-3 0 356,-22-14-239,13 10 1201,146 3 1151,-71 16-2036,-1-1 0,0-2 0,-1 0 0,0-2 0,22-12-77,-44 22-66,0 0 1,-1 0-1,1 0 1,0 0 0,-1 0-1,1 0 1,-1-1-1,1 1 1,-1-1 0,0 1-1,1-1 1,-1 1-1,0-1 1,0 0 0,0 1-1,0-1 1,0 0 0,-1 0-1,1 0 1,0 0-1,-1 0 1,1 1 0,-1-1-1,0 0 1,0 0-1,0 0 1,0 0 0,0 0-1,0-2 66,-19-23-1972</inkml:trace>
  <inkml:trace contextRef="#ctx0" brushRef="#br0" timeOffset="11356.954">7618 34 10010,'-9'-3'4169,"12"3"-72,14 3-1961,9 0-2024,4 4-736,5 5-3457,-5 4 961</inkml:trace>
  <inkml:trace contextRef="#ctx0" brushRef="#br0" timeOffset="12479.364">4576 3833 7338,'-2'-9'485,"-19"-50"4502,21 57-4884,-1 1 0,0 0-1,0-1 1,0 1 0,0 0 0,0 0 0,0 0-1,0 0 1,0 0 0,0 0 0,0 0 0,-1 0-1,1 0 1,0 1 0,-1-1 0,1 0 0,0 1 0,-1-1-1,1 1 1,-1-1 0,1 1 0,-1 0 0,1 0-1,-1 0 1,1 0 0,-1 0 0,1 0 0,-1 0 0,1 0-1,-1 0 1,1 1 0,-1-1 0,1 1 0,-1-1-1,1 1 1,0 0 0,-1-1 0,1 1-103,-6 6 59,0-1 1,0 1-1,1 0 0,0 0 0,1 0 1,-1 1-1,1 0 0,1 0 1,0 1-1,0-1 0,1 1 1,-1 0-1,2 0 0,0 0 1,0 0-1,0 0 0,1 0 1,0 1-1,1 0-59,-2 1-2,1 0 0,0 1 1,1-1-1,0 0 0,0 0 0,1 1 1,1-1-1,0 0 0,0 0 0,4 6 2,-5-11 5,1 1 0,0-1 0,0 0 0,0 0 0,1 0 0,0-1 0,0 1 0,1-1 0,-1 1 0,1-1 0,1 0 0,-1-1 0,1 1 0,-1-1 1,1 0-1,1 0-6,92 54 29,-79-41-34,0 2 0,-2 0 0,0 0 0,-1 2 0,-2 0 0,0 1 0,-1 0-1,-1 1 1,-1 1 0,-1 0 0,-1 0 0,-1 1 0,-1 0 0,-2 0-1,1 10 7,-3-14 40,-1-1 0,-1 1 0,-1 0 0,0-1 0,-2 1-1,-2 10-39,3-22 102,-1-1-1,0 1 1,-1 0-1,1-1 1,-2 0-1,1 0 0,-1 0 1,0 0-1,-1 0 1,0-1-1,0 0 1,0 0-1,-1 0 0,0-1 1,-1 0-1,-3 4-101,8-9 30,0 1 1,0-1-1,-1 0 0,1 0 0,0 0 0,0 0 1,-1 0-1,1 0 0,-1 0 0,1-1 0,-1 1 1,1-1-1,-1 0 0,1 0 0,-1 0 1,1 0-1,-1 0 0,1 0 0,-1-1 0,1 1 1,0-1-1,-1 0 0,1 0 0,0 0 0,-1 0 1,1 0-1,0 0 0,0-1 0,0 1 0,0 0 1,0-1-1,0 0 0,0 0 0,0 1 0,1-1 1,-1 0-1,1 0 0,0-1 0,-1 1 1,1-1-32,-43-95 167,36 64-161,1 0-1,1-1 1,3 0 0,0 0-1,3 0 1,0 0 0,3-1-1,1-3-4,8-29-4,2 1 0,3 0-1,3 2 1,3 0 0,24-45 4,-36 83 2,4-4 5,-2-2 0,-1 0 0,-2 0 0,-1-1 0,-1-4-7,-9-9-3,1 46 1,1 1 0,-1-1 1,0 0-1,0 1 1,0-1-1,0 0 1,-1 0-1,1 1 1,0-1-1,0 0 1,0 1-1,0-1 1,-1 0-1,1 1 1,0-1-1,-1 0 0,1 1 1,-1-1-1,1 1 1,0-1-1,-1 0 1,1 1-1,-1-1 1,1 1-1,-1 0 1,0-1-1,1 1 1,-1-1-1,0 1 1,1 0-1,-1-1 0,0 1 1,1 0-1,-1 0 1,0 0-1,1-1 1,-1 1-1,0 0 1,1 0-1,-1 0 1,0 0-1,0 0 1,1 0-1,-1 1 1,0-1-1,1 0 0,-1 0 1,0 0-1,1 1 1,-1-1-1,0 0 1,1 1-1,-1-1 1,0 0-1,1 1 2,-4 3-9,0 1 0,0 0 0,1 0 0,0 0 0,0 0 0,0 0 0,1 1 0,0-1 0,0 1 0,0 0 0,0-1 0,1 1 0,0 0 0,1 0 0,-1 4 9,0-7-4,-3 20-5,1-1 0,1 1-1,0 0 1,2 1-1,1-1 1,0 0-1,2 0 1,1-1-1,1 1 1,3 7 9,-8-29-2,0 0 0,0 1 1,1-1-1,-1 0 0,0 1 0,1-1 1,-1 0-1,1 0 0,0 0 1,-1 1-1,1-1 0,0 0 0,0 0 1,0 0-1,0 0 0,0 0 1,0-1-1,0 1 0,0 0 0,0 0 1,0-1-1,0 1 0,1 0 1,-1-1-1,0 1 0,0-1 0,1 0 1,-1 1-1,0-1 0,1 0 0,-1 0 1,0 0-1,1 0 0,-1 0 1,0 0-1,1 0 0,-1 0 0,0 0 1,1-1-1,-1 1 0,0-1 1,0 1-1,1-1 0,-1 1 0,0-1 1,0 0-1,0 1 0,0-1 1,0 0-1,1-1 2,45-55-14,-6-18 63,-3-2 1,16-51-50,27-58 67,-80 184-63,16-27-56,-6 47-85,12 174 48,-20-144 99,11 55 21,-14-103-31,0 1 0,0-1 1,0 1-1,0-1 0,0 0 0,0 1 0,0-1 1,0 1-1,0-1 0,0 1 0,1-1 0,-1 0 1,0 1-1,0-1 0,0 1 0,1-1 0,-1 0 1,0 1-1,0-1 0,1 0 0,-1 1 0,0-1 0,1 0 1,-1 1-1,0-1 0,1 0 0,-1 0 0,0 1 1,1-1-1,-1 0 0,1 0 0,-1 0 0,1 0 1,-1 1-1,0-1 0,1 0 0,-1 0 0,1 0 1,-1 0-1,1 0 0,-1 0 0,1 0 0,-1 0 0,0 0 1,1-1-1,-1 1 0,1 0 0,-1 0 0,1 0 1,-1 0-1,0-1 0,1 1 0,-1 0 0,0 0 1,1-1-1,-1 1 0,1 0 0,15-25 38,-14 21-30,103-270 331,-106 273-340,1 1 0,0-1 0,0 1-1,0-1 1,0 1 0,-1-1 0,1 1 0,0-1-1,0 1 1,0-1 0,0 1 0,0-1 0,0 1 0,0-1-1,0 1 1,0-1 0,0 1 0,1-1 0,-1 1-1,0-1 1,0 1 0,0-1 0,1 1 0,-1 0-1,0-1 1,0 1 0,1-1 0,-1 1 0,0 0-1,1-1 1,-1 1 0,1 0 0,-1-1 0,0 1 0,1 0-1,-1-1 1,1 1 0,-1 0 0,1 0 0,-1 0-1,1-1 1,-1 1 0,1 0 0,-1 0 0,1 0-1,-1 0 1,1 0 0,-1 0 0,1 0 0,-1 0 0,1 0-1,-1 0 1,1 0 0,-1 1 0,1-1 0,-1 0-1,1 0 1,-1 0 0,0 1 0,1-1 0,-1 0-1,1 0 1,-1 1 0,1-1 0,-1 0 0,0 1 1,9 32-92,-8-27 97,20 101 20,-10-83-8,-11-23-17,0-1 1,1 0-1,-1 1 0,1-1 1,-1 0-1,0 1 1,1-1-1,-1 0 0,1 0 1,-1 0-1,1 0 1,-1 1-1,1-1 0,-1 0 1,1 0-1,-1 0 1,1 0-1,-1 0 0,1 0 1,-1 0-1,1 0 0,-1 0 1,1 0-1,-1-1 1,1 1-1,-1 0 0,0 0 1,1 0-1,-1-1 1,1 1-1,-1 0 0,1 0 1,-1-1-1,0 1 1,1 0-1,-1-1 0,0 1 1,1 0-1,-1-1 1,0 1-1,1-1 0,-1 1 1,0-1-1,0 1 0,0 0 1,1-1-1,-1 1 1,0-1-1,0 1 0,0-1 1,0 1-1,0-1 1,0 1-1,0-1 0,0 1 1,0-1-1,51-121 76,-46 112-69,0-3 0,1 1 0,0 0 0,1 0 0,0 0 0,1 1 0,0 0 0,1 0 0,0 1 0,1 0 0,7-6-7,-16 16-4,-1 0 1,1-1-1,-1 1 0,1 0 0,0 0 0,-1 0 0,1-1 1,0 1-1,-1 0 0,1 0 0,0 0 0,-1 0 0,1 0 1,-1 0-1,1 1 0,0-1 0,-1 0 0,1 0 1,0 0-1,-1 0 0,1 1 0,-1-1 0,1 0 0,-1 1 1,1-1-1,-1 0 0,1 1 0,-1-1 0,1 1 1,-1-1-1,1 1 0,-1-1 0,1 1 0,-1-1 0,0 1 1,1-1-1,-1 1 0,0 0 0,0-1 0,0 1 0,1-1 1,-1 1-1,0 0 0,0-1 0,0 1 0,0 0 1,0-1-1,0 1 4,9 41-99,-8-35 90,9 47-2776,-5-50-888,1-6-435</inkml:trace>
  <inkml:trace contextRef="#ctx0" brushRef="#br0" timeOffset="12806.494">5735 3285 6017,'18'100'8674,"-18"-100"-8644,0 1 1,1 0-1,-1-1 0,0 1 1,0 0-1,0-1 0,1 1 1,-1-1-1,0 1 0,1-1 1,-1 1-1,0-1 0,1 1 1,-1-1-1,1 1 0,-1-1 1,1 1-1,-1-1 0,1 1 1,-1-1-1,1 0 0,-1 1 0,1-1 1,0 0-1,-1 0 0,1 1 1,-1-1-1,1 0 0,0 0 1,-1 0-1,1 0 0,0 0 1,-1 0-1,1 0 0,0 0 1,-1 0-1,1 0 0,-1 0 1,1 0-1,0 0 0,-1-1 1,1 1-1,0 0 0,-1 0 1,1-1-1,-1 1 0,1 0 0,-1-1 1,1 1-1,-1-1 0,1 1 1,-1-1-31,24-39 900,-20 13-803,-1-1 0,-1 0 0,-2 0 0,-1 0 0,-1 0 0,-1 0 0,-1 1 0,-2 0 0,-1-1-97,-15-54 78,22 80-77,-1 0 0,1 0 1,-1 0-1,0 0 0,0 0 1,0 0-1,0 0 0,0 0 1,0 0-1,0 1 0,-1-1 1,1 0-1,-1 1 0,1-1 1,-1 1-1,0-1 0,1 1 1,-1 0-1,0 0 0,0 0 1,0 0-1,0 0 0,0 0 1,0 1-1,0-1 0,0 0 1,-1 1-1,1 0 0,0 0 1,0-1-1,0 1 0,-1 0 1,1 1-1,0-1 0,0 0 1,0 1-1,0-1 0,0 1 1,0 0-1,0-1 0,0 1 1,0 0-1,0 0 0,0 1 1,0-1-1,0 0 0,1 0 1,-1 1-1,0-1 0,1 1 1,-1 0-2,-7 22-13,1-1 0,0 1 1,2 1-1,1-1 0,-1 15 13,6-37 0,-6 43-32,1 1 0,2 0 1,3 0-1,2 19 32,-1-57 1,0-1 1,0 1-1,1 0 1,0 0-1,0-1 1,0 1-1,1-1 0,1 0 1,-1 0-1,1 0 1,0 0-1,1 0 1,-1-1-1,4 3-1,-5-6-49,0 0 0,0 0-1,0-1 1,1 1 0,-1-1-1,1 0 1,0 0 0,-1 0-1,1-1 1,0 1 0,0-1 0,0 0-1,0 0 1,0-1 0,0 1-1,0-1 1,0 1 0,1-1-1,-1-1 1,0 1 0,0 0 0,0-1-1,0 0 1,0 0 0,3-2 49,3-1-711,0 0 0,0-1 1,-1-1-1,1 0 0,-2 0 1,1-1-1,-1 0 1,5-4 710,-10 8-234,47-42-4078</inkml:trace>
  <inkml:trace contextRef="#ctx0" brushRef="#br0" timeOffset="13138.603">6086 2737 9570,'-55'51'5639,"11"48"-4599,33-63-891,1 1 0,3 0 0,0 0 0,2 1 1,2 0-1,2 1-149,1 29 216,1-68-214,-1-1 1,0 1-1,1-1 1,-1 1-1,0 0 1,1-1 0,-1 1-1,0 0 1,1-1-1,-1 1 1,0 0-1,1-1 1,-1 1-1,1 0 1,-1 0-1,1 0 1,-1-1 0,1 1-1,-1 0 1,1 0-1,-1 0 1,1 0-1,-1 0 1,1 0-1,-1 0 1,1 0 0,-1 0-1,1 0 1,-1 0-1,1 0 1,-1 0-1,1 1 1,-1-1-1,0 0 1,1 0-1,-1 0 1,1 1 0,-1-1-1,1 0 1,-1 1-1,0-1 1,1 0-1,-1 1 1,0-1-1,1 0 1,-1 1 0,0-1-1,1 1 1,-1-1-1,0 0 1,0 1-1,0-1 1,1 1-1,-1-1 1,0 1-1,0 0-2,60-201 150,-56 188-189,0 0 1,0 1 0,1 0-1,1 0 1,0 1 0,1-1-1,0 1 1,0 1 0,1-1-1,0 1 1,0 1 0,1-1-1,1 2 1,-1-1 0,1 1-1,1 1 1,-1-1 0,1 2-1,0 0 1,0 0 0,1 1-1,-1 0 1,1 1 0,8-1 38,-12 3-18,-4 0 11,-1-1 0,1 2 0,0-1-1,-1 0 1,1 1 0,0 0 0,-1 0 0,1 0 0,0 0 0,-1 0 0,1 1 0,0 0 0,-1 0 0,1 0 0,-1 0 0,1 0 0,-1 1 0,1-1 0,-1 1-1,0 0 1,0 0 0,0 0 0,0 1 0,0-1 0,-1 1 0,1-1 0,-1 1 0,1 0 0,0 2 7,0 4 35,-1-1 1,0 1 0,0 0-1,-1 0 1,0 0-1,0 0 1,-1 0-1,0 0 1,-2 6-36,0 28 465,-2 0 1,-2-1-1,-2 0 1,-2 0-1,-4 8-465,-42 75 1656,53-121-1602,0-1 0,-1 1 0,1-1-1,0 0 1,-1 0 0,0-1 0,0 1-1,0-1 1,0 0 0,0 0-1,0 0 1,-1 0 0,1-1 0,-4 1-54,7-2-26,0 0 1,0 0 0,0 0 0,0 1 0,0-1 0,0-1-1,0 1 1,0 0 0,0 0 0,1 0 0,-1 0 0,0-1-1,0 1 1,0 0 0,0-1 0,0 1 0,0-1 0,1 1-1,-1-1 1,0 1 0,0-1 0,1 1 0,-1-1 0,0 0-1,1 0 1,-1 1 0,0-1 0,1 0 0,-1 0 0,1 0-1,0 1 1,-1-1 0,1 0 0,0 0 0,-1 0 0,1 0-1,0 0 1,0 0 0,0 0 0,0 0 0,0 0 0,0 0 0,0 0-1,0 0 1,0 0 0,0 0 25,9-112-2283,1 45 34</inkml:trace>
  <inkml:trace contextRef="#ctx0" brushRef="#br0" timeOffset="13492.646">6632 2469 5793,'-4'-41'4198,"3"41"-4031,0-1-1,0 1 0,0-1 0,0 1 0,0-1 0,0 1 0,0 0 0,0-1 0,0 1 0,0 0 0,0 0 1,0 0-1,-1 0 0,1 0 0,0 0 0,0 0 0,0 0 0,0 0 0,0 1 0,0-1 0,-1 0 1,1 1-1,0-1 0,0 1 0,0-1 0,0 1 0,0-1 0,1 1 0,-1 0 0,0-1 0,0 1 0,0 0 1,0 0-1,1 0 0,-1 0 0,0 0 0,1 0 0,-1 0-166,0 0 231,-20 20 129,1 0 0,1 1 0,1 1 0,2 1 0,0 0 0,-8 19-360,14-27 67,-30 70 67,39-85-132,0 0-1,0 0 1,1 1 0,-1-1 0,0 0 0,1 0 0,-1 0-1,1 1 1,0-1 0,-1 0 0,1 1 0,0-1-1,0 0 1,-1 1 0,1-1 0,0 0 0,1 1 0,-1-1-1,0 0 1,0 1 0,0-1 0,1 0 0,-1 1 0,1-1-1,-1 0 1,1 0 0,0 0 0,-1 1 0,1-1 0,0 0-1,0 0 1,0 0 0,-1 0 0,1 0 0,0 0 0,0 0-1,1-1 1,-1 1 0,0 0 0,0-1 0,0 1-1,0 0 1,1-1 0,-1 1 0,0-1 0,1 0 0,-1 1-1,0-1 1,1 0 0,-1 0 0,0 0 0,1 0 0,-1 0-1,1 0-1,70-35-162,-65 31 110,0-1-1,0 1 1,0 1 0,1-1 0,-1 1 0,1 0 0,0 1 0,0 0-1,0 0 1,0 1 0,0 0 0,0 0 0,0 1 0,0 0 0,0 0 0,1 1-1,-1 0 1,0 0 0,0 1 0,0 0 0,-1 1 0,2 0 52,-7-1 11,-1-1 0,0 1 0,1-1 0,-1 1 0,0-1 0,0 1 0,0 0 0,-1 0 0,1 0 0,0 0 0,-1-1 0,1 1 0,-1 0 0,1 0 0,-1 0 0,0 0 0,0 0 0,0 0 0,0 0 0,0 0 0,-1 0 0,1 0 0,0 0 0,-1 0 0,1 0 0,-1 0 0,0 0 0,0-1 0,0 1 0,0 0 0,0-1 0,0 1 0,0 0 0,-1-1 0,1 1 0,0-1 0,-1 0 0,1 1 0,-1-1 0,0 0-11,-8 12 261,-77 156 1438,73-136-1543,13-33-197,1 0-1,0 0 1,0-1-1,-1 1 1,1 0-1,0 0 1,-1 0-1,1 0 1,0 0-1,0-1 1,-1 1-1,1 0 1,0 0-1,-1 0 1,1 0-1,0 0 1,-1 0-1,1 0 1,0 0-1,0 0 1,-1 0-1,1 0 1,0 1-1,-1-1 1,1 0-1,0 0 1,-1 0-1,1 0 1,0 0-1,0 1 1,-1-1-1,1 0 42,18-76-6032,1 27 1442</inkml:trace>
  <inkml:trace contextRef="#ctx0" brushRef="#br0" timeOffset="14056.054">6940 2592 7810,'8'-6'779,"0"0"0,0-1 0,0 0 0,-1 0 0,0 0 0,-1-1 0,0 0 0,0 0 1,0-1-1,2-7-779,-5 13 211,-1-1 0,0 0 0,0 0 0,0 0 0,-1 0 0,1 0 0,-1-1 0,0 1 0,0 0 0,-1-1 0,1 1 0,-1-1 0,0 1 0,0 0 0,-1-1 0,1 1 0,-1-1 0,0 1 0,0 0 0,0 0 0,-1-1 0,0 1 0,0-2-211,-1 5 20,1-1 0,-1 1 0,1 0 0,-1 0 0,1 0 0,-1 0 0,0 0 0,0 1 0,1-1 1,-1 1-1,0 0 0,0 0 0,0 0 0,1 0 0,-1 0 0,0 0 0,0 1 0,1-1 0,-1 1 0,0 0 0,1 0 1,-1 0-1,1 0 0,-1 0 0,1 1 0,-1-1 0,1 1 0,0 0 0,0-1 0,0 1 0,0 0 0,0 0 1,-1 2-21,-11 12-10,2-1 0,0 2 0,2 0 1,-1 0-1,2 1 0,0 0 0,-3 13 10,5-17 3,1 1 0,1 0-1,0 1 1,1-1-1,0 1 1,1 0-1,1 0 1,1 0-1,0 2-2,2-16-1,0 1-1,0 0 0,0-1 1,0 1-1,1-1 1,-1 0-1,1 1 1,-1-1-1,1 0 1,0 0-1,0 0 0,0 0 1,0 0-1,0 0 1,0-1-1,1 1 1,-1-1-1,0 1 1,1-1-1,-1 0 0,1 0 1,0 0-1,-1 0 1,1 0-1,0-1 1,-1 1-1,1-1 0,0 0 1,0 0-1,0 0 1,-1 0-1,1 0 1,0-1-1,0 1 1,-1-1-1,1 0 0,0 0 1,-1 0-1,1 0 1,-1 0-1,3-2 2,14-5 13,1-1 1,-2-2-1,0 0 0,0 0 1,-1-2-1,0 0 0,-1-1 1,-1-1-1,0 0 0,-1-1 1,9-12-14,-23 27 0,153-185 104,-124 150-105,-29 37-1,0-1 0,0 1 0,0-1 1,0 0-1,1 0 0,-1 1 0,0-1 1,0 0-1,0 1 0,1-1 1,-1 0-1,0 0 0,1 1 0,-1-1 1,0 0-1,0 0 0,1 1 1,-1-1-1,0 0 0,1 0 0,-1 0 1,0 0-1,1 0 0,-1 0 0,1 0 1,-1 1-1,0-1 0,1 0 1,-1 0-1,0 0 0,1-1 0,-1 1 1,1 0-1,-1 0 0,0 0 0,1 0 1,-1 0-1,0 0 0,1 0 1,-1-1-1,0 1 0,1 0 0,-1 0 1,0 0-1,0-1 0,1 1 0,-1 0 1,0 0-1,0-1 0,1 1 1,-1 0-1,0-1 0,0 1 0,0 0 1,1-1-1,-1 1 0,0 0 1,0-1-1,0 1 0,0 0 0,0-1 1,0 1-1,0 0 0,0-1 0,0 1 1,0-1-1,0 1 0,0 0 1,0-1-1,0 1 2,-4 27-103,4-26 102,-3 9-19,-4 17 5,1 0 1,1 1 0,1-1-1,2 1 1,1 0 0,1 13 14,0-38 1,-1 0 0,1 0 0,0 0 0,1 0 0,-1 0 1,0 0-1,1-1 0,0 1 0,0 0 0,0 0 0,0 0 0,0-1 0,0 1 0,0-1 1,1 1-1,0-1 0,-1 1 0,1-1 0,0 0 0,0 0 0,0 0 0,0 0 1,1 0-1,-1 0 0,1-1 0,-1 1 0,1-1 0,-1 1 0,1-1 0,0 0 0,-1 0 1,1 0-1,0-1 0,0 1 0,0-1 0,0 1 0,0-1-1,11-2 19,0-1-1,-1 0 0,1-1 1,-1-1-1,0 0 1,0-1-1,-1 0 0,0-1 1,0 0-1,0-1 1,-1 0-1,0-1 0,-1 0 1,0-1-1,0 0 1,-1 0-1,0-1 0,-1 0 1,0-1-1,3-7-18,2-1 20,-1 0-1,-1-1 0,-1 0 1,0 0-1,-2-1 0,0-1 1,-2 1-1,1-8-19,-6 11-40,-1 14 3,-3 11 3,1 9 20,0 0 0,1 0 0,0 0 0,1 0 0,1 0-1,0 0 1,1 0 0,1 0 0,0 0 0,3 6 14,-4-17-14,-1-1 1,1 1-1,0-1 1,0 0-1,0 0 0,0 0 1,1 0-1,-1 0 1,1 0-1,-1-1 1,1 1-1,0-1 0,0 0 1,1 1-1,-1-1 1,0-1-1,1 1 0,-1 0 1,1-1-1,-1 0 1,1 0-1,0 0 1,-1 0-1,1-1 0,0 1 1,0-1-1,0 0 1,-1 0-1,1 0 1,0-1-1,0 0 0,-1 1 1,4-2 13,34-9-3514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7:44.429"/>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F6630D"/>
    </inkml:brush>
  </inkml:definitions>
  <inkml:trace contextRef="#ctx0" brushRef="#br0">81 501 5913,'-6'-61'8326,"6"62"-8294,0-1 0,0 0 1,0 1-1,0-1 0,0 0 0,0 1 0,0-1 1,0 1-1,0-1 0,0 0 0,0 1 0,0-1 1,0 1-1,0-1 0,0 0 0,0 1 0,-1-1 1,1 0-1,0 1 0,0-1 0,0 0 0,-1 1 1,1-1-1,0 0 0,-1 0 0,1 1 0,0-1 0,0 0 1,-1 0-1,1 0 0,0 1 0,-1-1 0,1 0 1,0 0-1,-1 0 0,1 0 0,-1 0 0,1 1 1,0-1-1,-1 0 0,1 0 0,0 0 0,-1 0 1,1 0-1,-1 0 0,1-1 0,0 1 0,-1 0 1,1 0-1,0 0 0,-1 0 0,1 0 0,-1 0 1,1-1-1,0 1 0,-1 0 0,1 0 0,0 0 1,0-1-1,-1 1 0,1 0 0,0-1 0,0 1 0,-1 0-32,-11 33 99,1 0-1,1 1 0,2 1 0,1-1 0,2 1 0,2 0 0,0 26-98,3-58 5,6 62 100,-5-63-100,-1 0-1,0-1 0,1 1 1,-1 0-1,1 0 1,0-1-1,-1 1 0,1 0 1,0-1-1,0 1 0,0 0 1,0-1-1,0 0 0,1 1 1,-1-1-1,0 0 0,1 1 1,-1-1-1,1 0 0,-1 0 1,1 0-1,0 0 0,-1-1 1,1 1-1,0 0 0,-1-1 1,1 1-1,0-1 0,0 1 1,0-1-1,-1 0 0,1 0 1,0 0-5,7-3 26,0 0 0,-1 0 0,1-1 0,-1 0 0,0-1 0,0 0 0,-1 0 0,1 0 0,-1-1 0,-1 0 0,1-1 0,-1 0 0,0 0 0,0 0 0,3-7-26,-3 7 23,11-13 29,-1-2 0,-1 0-1,-1-1 1,-1 0 0,-1-1 0,-1-2-52,-8 40-94,0 6 71,1 1 0,1-1 0,0 0-1,2 0 1,0-1 0,1 0 0,1 0-1,1-1 1,7 10 23,-14-24 10,0 0 1,0 0-1,0 0 1,0 0-1,1 0 0,-1-1 1,1 1-1,0-1 1,0 0-1,0 0 0,1-1 1,-1 1-1,1-1 0,-1 0 1,1 0-1,0 0 1,0-1-1,0 0 0,0 0 1,0 0-1,0-1 0,0 1 1,0-1-1,0 0 1,0-1-1,0 1 0,0-1 1,0 0-1,0 0 0,0 0 1,0-1-1,0 0-10,11-8 101,0 0 0,-1 0 0,-1-2-1,0 0 1,0 0 0,-1-2 0,-1 1 0,0-2-1,-1 1 1,-1-2 0,0 1 0,-1-1 0,-1-1-1,0 0 1,-1 0 0,-1 0 0,3-17-101,-6 24 51,0 1 1,-1-1-1,0 0 1,-1 0-1,0 0 1,-1 0-1,0-1 1,-1-7-52,1 16-4,0 0-1,0 1 1,0-1-1,-1 0 1,1 0-1,0 1 1,-1-1 0,1 0-1,-1 0 1,0 1-1,1-1 1,-1 0 0,0 1-1,0-1 1,0 1-1,0-1 1,0 1 0,-1 0-1,1-1 1,0 1-1,-1 0 1,1 0-1,0 0 1,-1 0 0,0 0-1,1 0 1,-1 0-1,1 1 1,-1-1 0,0 0-1,0 1 1,1 0-1,-1-1 1,0 1 0,0 0-1,0 0 1,1 0-1,-1 0 1,0 0-1,0 0 1,0 0 0,1 1-1,-1-1 1,0 1-1,0-1 1,1 1 0,-1 0-1,1 0 1,-1 0-1,0 0 1,1 0 0,0 0-1,-1 0 1,1 0-1,-1 0 1,1 1-1,0-1 1,0 0 0,0 1-1,0-1 1,0 1-1,0 0 1,0-1 0,1 1-1,-1 0 1,1-1-1,-1 1 1,1 0 4,10 53-5312,2-30 1175</inkml:trace>
  <inkml:trace contextRef="#ctx0" brushRef="#br0" timeOffset="616.564">826 688 8762,'65'10'6753,"-57"-9"-6653,0-1 0,0 0 1,0 0-1,0-1 0,0 0 1,-1-1-1,1 0 0,0 0 0,0-1 1,-1 0-1,0 0 0,1 0 1,-1-1-1,0 0 0,-1-1 0,1 1 1,2-4-101,-3 3 44,1-1 0,-1 0 0,0-1 1,0 1-1,-1-1 0,0 0 0,0-1 0,-1 1 1,0-1-1,0 0 0,-1 0 0,0 0 0,1-4-44,-4 11 9,0 0-1,0 0 0,0 0 0,0 0 0,0 0 0,0 0 0,0 0 0,0 0 0,0-1 0,-1 1 0,1 0 0,0 0 0,-1 0 0,1 0 0,-1 0 0,1 0 0,-1 0 0,0 0 0,1 1 0,-1-1 0,0 0 0,0 0 0,0 0 1,1 1-1,-1-1 0,0 0 0,0 1 0,0-1 0,0 1 0,0-1 0,0 1 0,0 0 0,0-1 0,0 1 0,0 0 0,0-1 0,-1 1 0,1 0 0,0 0 0,0 0 0,0 0 0,0 0 0,0 1 0,0-1 0,0 0 1,0 0-1,-1 1 0,1-1 0,0 0 0,0 1 0,0-1 0,0 1 0,1 0 0,-1-1 0,0 1 0,0 0 0,0-1 0,0 1 0,1 0 0,-1 0 0,0 0-8,-7 8 10,1 0 1,1 1-1,-1 0 0,1 0 0,1 0 1,0 1-1,1 0 0,0 0 0,0 0 0,1 0 1,1 0-1,0 1 0,0-1 0,1 1 1,1 0-1,0-1 0,0 1 0,2 4-10,15 60 172,-16-75-162,1 1 0,-1-1 0,1 1-1,0-1 1,0 0 0,-1 1 0,1-1-1,0 0 1,0 0 0,0 0 0,0 0 0,1-1-1,-1 1 1,0-1 0,0 1 0,0-1-1,0 0 1,1 1 0,-1-1 0,0-1-1,0 1 1,0 0 0,1 0 0,-1-1-1,0 1 1,0-1 0,0 0 0,0 1 0,0-1-1,0 0 1,0 0 0,0-1 0,0 1-1,0 0-9,17-10 34,0 0 0,0-2 0,-1 0-1,-1-1 1,0-1 0,-1 0-1,-1-1 1,0-1 0,-1 0 0,-1-1-1,-1-1 1,0 0 0,-1 0-1,7-21-33,-2 8 8,-5 25-144,-11 32 3,0-18 121,-2 26-72,0-3 214,0 1-1,3 0 0,0-1 1,2 1-1,6 25-129,-9-54 19,1 0 0,-1 0-1,1 1 1,-1-1 0,1 0 0,0 0 0,0 0-1,0 0 1,0 0 0,0 0 0,1 0 0,-1-1 0,1 1-1,-1 0 1,1-1 0,-1 1 0,1-1 0,0 1-1,0-1 1,0 0 0,0 0 0,0 0 0,0 0 0,0 0-1,0 0 1,0 0 0,0-1 0,0 1 0,1-1-1,-1 0 1,0 0 0,0 1 0,1-1 0,-1-1 0,0 1-1,0 0 1,1-1 0,-1 1 0,0-1 0,0 1-1,0-1 1,0 0 0,0 0 0,0 0 0,0 0-19,83-58 185,16-48-470,-77 87 75,-23 19 199,0 1 0,0 0-1,0 0 1,0 0-1,0 0 1,0 0 0,0 0-1,0 0 1,0 0 0,0 0-1,0 0 1,0 1 0,0-1-1,0 0 1,0 1-1,0-1 1,0 1 0,-1-1-1,1 1 1,0-1 0,0 1-1,0-1 1,-1 1-1,1 0 1,0 0 0,-1-1-1,1 1 1,-1 0 0,1 0-1,0 0 1,-1 0 0,0-1-1,1 1 1,-1 0-1,0 0 1,1 0 0,-1 0-1,0 0 1,0 0 0,0 0-1,0 0 1,0 0-1,0 0 1,0 0 0,0 0-1,0 0 1,0 0 0,-1 0-1,1 0 12,1 4-13,24 125 205,-25-129-179,1 1 1,0-1 0,0 0-1,-1 0 1,1 1-1,0-1 1,0 0 0,1 0-1,-1 0 1,0 0 0,0 0-1,0 0 1,1-1 0,-1 1-1,0 0 1,1 0 0,-1-1-1,1 1 1,-1-1 0,1 0-1,-1 1 1,1-1 0,-1 0-1,1 0 1,-1 0-1,1 0 1,-1 0 0,1 0-1,-1 0 1,1-1 0,-1 1-1,1 0 1,-1-1-14,53-21 149,-42 15-106,143-70-999,-147 74-1547,-5 5 1029</inkml:trace>
  <inkml:trace contextRef="#ctx0" brushRef="#br0" timeOffset="967.537">1899 401 11891,'-3'3'3600,"3"2"617,0 4-3385,4 7-215,3 1-1506,5-3-3320</inkml:trace>
  <inkml:trace contextRef="#ctx0" brushRef="#br0" timeOffset="1917.465">2920 148 8986,'-1'-8'1958,"0"-22"2257,1 29-4183,0 0 0,0 0 0,0 0 0,1 0 0,-1 0 0,0 0 0,1 0 0,-1 0 0,1 0 0,-1 0 0,1 0 0,-1 1 0,1-1 0,0 0 0,-1 0 0,1 1 0,0-1 0,0 0 0,-1 1 0,1-1 0,0 1 0,0-1 0,0 1 0,0-1 0,0 1 0,0 0 0,0-1 0,0 1 0,0 0 0,0 0 0,0 0-1,0-1 1,0 1 0,0 0 0,0 1 0,0-1 0,0 0 0,0 0 0,0 0 0,0 1 0,-1-1 0,1 0 0,1 1-32,3 2-2,0-1-1,0 1 0,-1 1 1,1-1-1,-1 1 0,0 0 1,0 0-1,0 0 1,0 0-1,-1 1 0,0-1 1,0 1-1,0 0 1,-1 0-1,1 0 0,-1 0 1,0 0-1,0 1 0,-1-1 1,0 1-1,0-1 1,0 1-1,-1-1 0,0 1 1,0 0-1,0-1 0,0 1 1,-2 2 2,0 11 50,-2 0 0,-1 0 0,0 0 0,-1 0 0,-1-1 0,-3 5-50,71-14 31,-55-4-49,0 0 1,-1 1 0,1-1 0,-1 1 0,0 0 0,-1 0 0,1 1 0,-1 0-1,0-1 1,-1 1 0,0 0 0,0 1 0,0-1 0,-1 1 0,0-1 0,-1 1-1,0-1 1,0 1 0,0 0 0,-1 0 0,0 0 0,-1-1 0,0 1 0,0 0-1,-1 3 18,2 3 93,-1 0-1,-1 0 0,0 0 0,-1-1 0,-1 1 1,0-1-1,0 1 0,-1-1 0,-1-1 0,0 1 1,-1-1-1,0 0 0,-1 0 0,-1-1 0,1 0 0,-4 1-92,9-9 123,-1-1-1,0 1 0,0-1 0,0 0 0,0 0 0,-1-1 0,1 1 0,0-1 0,-1 0 0,1 0 0,-1 0 0,1-1 1,-1 1-1,1-1 0,-1 0 0,1-1 0,-1 1 0,1-1 0,-1 0 0,1 0 0,-3-1-122,-89-41 873,90 39-866,-59-40-1306,74 42-4244,6 0 1441</inkml:trace>
  <inkml:trace contextRef="#ctx0" brushRef="#br0" timeOffset="2198.341">3547 0 10114,'11'28'4925,"-20"7"-3499,6-25-1405,-58 178 789,55-167-684,0 0 0,1 1 1,1 0-1,2 0 1,0 0-1,1 0 0,1 10-126,1-22 30,-1 1 0,2-1 0,-1 1 1,1-1-1,1 1 0,0-1 0,0 0 0,1 0 0,1-1 0,-1 1 0,2-1 0,-1 0 0,1 0 0,0-1 0,1 1 0,5 3-30,54 17 282,-64-27-280,0 0 0,0 0 1,0 0-1,0 0 0,-1 0 1,1 0-1,-1 0 0,0 0 0,1 1 1,-1-1-1,0 0 0,0 1 1,-1-1-1,1 1 0,0 0 0,-1-1 1,0 1-1,1-1 0,-1 1 1,0 0-1,0-1 0,-1 1 1,1 0-3,0 3-1,-3 69 101,-1-16-3749,4-42 934</inkml:trace>
  <inkml:trace contextRef="#ctx0" brushRef="#br0" timeOffset="10080.138">59 1935 8514,'-1'-45'5028,"2"45"-4991,0 0 1,-1 0 0,1 1 0,0-1 0,0 0 0,0 0 0,0 1 0,0-1-1,-1 0 1,1 1 0,0-1 0,0 1 0,0-1 0,-1 1 0,1-1 0,0 1-1,-1-1 1,1 1 0,0 0 0,-1-1 0,1 1 0,-1 0 0,1 0 0,-1-1-1,0 1 1,1 0 0,-1 0 0,0 0 0,1 0 0,-1 0 0,0-1 0,0 1-1,0 0 1,0 0 0,0 0 0,0 0 0,0 0 0,0 0 0,0 0 0,0 0-38,16 70 188,-3 1 1,-3 1 0,-3 0 0,-3 0 0,-3 19-189,5 80 801,5-95 189,-10-77-969,-1 1 1,1-1 0,0 1-1,0-1 1,0 0 0,-1 1-1,1-1 1,0 0 0,0 0-1,0 0 1,0 1 0,-1-1-1,1 0 1,0 0 0,0 0-1,0 0 1,0 0 0,0-1-1,0 1 1,-1 0 0,1 0-1,0-1 1,0 1 0,0 0-1,-1-1 1,1 1 0,0-1-1,0 1 1,-1-1 0,1 1-1,0-1 1,-1 1 0,1-1-1,-1 0 1,1 1 0,-1-1-1,1 0 1,-1 1 0,1-1-1,-1 0 1,0 0 0,1 0-1,-1 1 1,0-1 0,1-1-22,31-47 265,-1-2 1,-2-1 0,-3-1 0,14-43-266,73-220 22,-104 288-767,-5 20-1213,-8 19-1281,-9 16-701</inkml:trace>
  <inkml:trace contextRef="#ctx0" brushRef="#br0" timeOffset="10387.185">303 2313 5897,'7'32'2457,"-4"-2"183,7 6-1303,-3 1-513,1 11-128,-1-14-224,4 4-96,0-8-136,2-7-96,7-17-96,1-18-144,-1-19-2928,16-29 903</inkml:trace>
  <inkml:trace contextRef="#ctx0" brushRef="#br0" timeOffset="10638.845">678 1808 8482,'-6'18'2432,"-5"24"505,-3 13-2281,-5 25-488,-1 7-72,2 1 24,4-3-8,9-2 0,11-21 24,7-7-16,2-14-176,3-29-1040,3-23-1969,0-20 129</inkml:trace>
  <inkml:trace contextRef="#ctx0" brushRef="#br0" timeOffset="10909.397">800 2170 7738,'-5'66'5581,"0"75"-2556,5-140-3001,0 1 1,-1 0-1,1-1 1,0 1-1,0-1 1,0 1 0,0-1-1,0 1 1,1-1-1,-1 1 1,0-1 0,1 1-1,-1-1 1,1 1-1,-1-1 1,1 1 0,0-1-1,0 0 1,0 1-1,-1-1 1,1 0-1,0 0 1,0 0 0,1 0-1,-1 0 1,0 0-1,0 0 1,0 0 0,1 0-1,-1 0 1,1-1-1,-1 1 1,0 0 0,1-1-1,-1 1 1,1-1-1,-1 0 1,1 0-1,-1 1 1,1-1 0,0 0-1,-1 0 1,1 0-1,-1-1 1,1 1 0,-1 0-1,1 0 1,0-1-25,13-9 68,0 0 0,-1-1 0,-1-1 0,1 0 0,-2-1 1,0 0-1,0-1 0,-1-1 0,-1 0 0,-1 0 0,6-11-68,57-105 144,-72 130-146,0 1 1,0 0-1,0-1 0,0 1 0,0 0 1,0-1-1,0 1 0,0 0 0,0-1 0,0 1 1,0-1-1,0 1 0,1 0 0,-1-1 1,0 1-1,0 0 0,0 0 0,1-1 0,-1 1 1,0 0-1,0-1 0,1 1 0,-1 0 1,0 0-1,1 0 0,-1-1 0,0 1 0,1 0 1,-1 0-1,0 0 0,1 0 0,-1 0 0,0-1 1,1 1-1,-1 0 0,0 0 0,1 0 1,-1 0-1,1 0 0,-1 0 0,0 0 0,1 0 1,-1 0-1,0 1 0,1-1 0,-1 0 1,0 0-1,1 0 0,-1 0 0,0 0 0,1 1 1,-1-1-1,0 0 0,1 0 0,-1 1 1,0-1-1,0 0 0,1 0 0,-1 1 0,0-1 1,0 0-1,1 1 0,-1-1 0,0 0 0,0 1 1,0-1-1,0 0 0,0 1 2,5 26-79,-18 161-13,12-116 194,1-71-98,0 0 0,0-1 0,0 1 0,0-1 0,0 1 0,1 0 0,-1-1 0,0 1 0,0 0 0,0-1 1,1 1-1,-1-1 0,0 1 0,1-1 0,-1 1 0,0-1 0,1 1 0,-1-1 0,1 1 0,-1-1 1,1 1-1,-1-1 0,1 0 0,-1 1 0,1-1 0,-1 0 0,1 1 0,-1-1 0,1 0 0,0 0 0,-1 0 1,1 1-1,-1-1 0,1 0 0,0 0 0,-1 0 0,1 0 0,0 0 0,-1 0 0,1 0 0,-1 0 0,1 0 1,0-1-1,-1 1 0,1 0 0,0 0 0,-1-1 0,1 1 0,-1 0 0,1 0 0,-1-1 0,1 1 1,-1-1-1,1 1 0,-1-1 0,1 1 0,-1-1-4,16-10 57,-1-1 0,0-1 1,-1 0-1,0-1 0,10-14-57,-2 3 46,-1 2-9,-5 4-52,1 1 1,0 1 0,2 1 0,-1 0-1,14-7 15,-31 22-11,1-1-1,0 1 0,-1-1 1,1 1-1,0 0 0,0 0 1,0 0-1,0 0 1,0 0-1,1 0 0,-1 1 1,0-1-1,0 1 0,0-1 1,1 1-1,-1 0 0,0 0 1,0 0-1,1 0 0,-1 0 1,0 0-1,0 1 1,1-1-1,-1 1 0,0 0 1,0 0-1,0-1 0,0 1 1,0 0-1,0 1 0,0-1 1,0 0-1,0 1 0,-1-1 1,1 1-1,0-1 1,-1 1-1,1 0 0,-1 0 1,0-1-1,1 2 12,5 13-20,0 0 0,-1 1 0,-1 0 0,0 1-1,-2-1 1,0 1 0,0 6 20,10 47 188,-14-70-178,1 0 0,0 0 1,0 0-1,0 0 1,0 0-1,-1 0 0,1 0 1,1 0-1,-1 0 1,0 0-1,0 0 0,0 0 1,0 0-1,1 0 0,-1 0 1,0 0-1,1-1 1,-1 1-1,1 0 0,-1 0 1,1 0-1,-1 0 1,1-1-1,-1 1 0,1 0 1,0 0-1,0-1 1,-1 1-1,1-1 0,0 1 1,0-1-1,0 1 1,-1-1-1,1 1 0,0-1 1,0 0-1,0 1 0,0-1 1,0 0-1,0 0 1,0 0-1,0 0 0,0 0 1,0 0-1,0 0 1,0 0-1,0 0 0,0 0 1,0 0-1,0-1 1,0 1-1,-1 0 0,1-1 1,0 1-1,0-1 1,0 1-1,0-1 0,0 0-10,10-13-292,0-2-1,-1 0 1,0 0-1,-1 0 1,-1-1-1,-1-1 1,0-1 292,6-11-2159,6-17-1154</inkml:trace>
  <inkml:trace contextRef="#ctx0" brushRef="#br0" timeOffset="11180.667">1602 2011 7914,'-3'3'3496,"-5"-3"257,-1 0-1912,4 6-881,-1-6-376,6 1-272,2 4-256,7 0-680,6-2 3401,18 3-6570,11-5 2688</inkml:trace>
  <inkml:trace contextRef="#ctx0" brushRef="#br0" timeOffset="11400.277">2033 2052 9642,'-55'18'6765,"-13"40"-5351,56-46-1295,1 0-1,0 1 1,1 0 0,1 1-1,0 0 1,0 0-1,2 1 1,0 0-1,0 0 1,1 1 0,1-1-1,1 1 1,0 1-119,3-15 15,1-1 0,-1 1 0,0 0 0,1 0 1,-1 0-1,1 0 0,0 0 0,0 0 0,0 1 0,0-1 0,0 0 1,0 0-1,0 0 0,0 0 0,1 0 0,-1 0 0,1 0 0,0 0 1,0 0-1,-1-1 0,1 1 0,0 0 0,1 0 0,-1-1 0,0 1 1,0 0-1,1-1 0,-1 1 0,1-1 0,-1 0 0,1 1 0,0-1 1,-1 0-1,1 0 0,0 0 0,0 0 0,0-1 0,0 1 1,0 0-1,0-1 0,0 1 0,1-1-15,6-3 19,1-1 0,-1 0-1,0-1 1,0 0 0,-1 0 0,0-1 0,0 0-1,0-1 1,0 0 0,1-3-19,59-56-94,-4-3 0,-2-3 0,-4-3 0,-3-2 1,11-27 93,-46 70-181,-2-2 0,-2 0 0,-1-1 1,3-11 180,-15 34-102,-10 27 30,0 7 37,2 1 0,0 0 0,1 0 0,1 0 0,1 0 0,1 0 35,-2 21-30,2-38 20,-2 14-23,0 0 1,2 1-1,0-1 0,0 1 0,2 0 0,0-1 0,2 1 0,0-1 0,1 0 1,0 0-1,2 0 0,0 0 0,1-1 33,42 45-2823,9-21 257</inkml:trace>
  <inkml:trace contextRef="#ctx0" brushRef="#br0" timeOffset="12568.072">3064 1671 9130,'74'-62'5114,"-55"50"-4941,0 2 1,1 1-1,0 0 1,1 1-1,11-2-173,-30 9 2,0-1 1,0 1-1,0 0 0,1 0 0,-1 0 1,0 0-1,1 0 0,-1 1 0,1-1 1,-1 1-1,1-1 0,-1 1 0,1 0 1,-1 0-1,1 0 0,0 0 0,-1 1 1,1-1-1,-1 1 0,1-1 0,-1 1 1,0 0-1,1 0 0,-1 0 0,0 0 1,1 0-1,-1 1 0,0-1 0,0 1 1,0-1-1,0 1 0,-1 0 0,1 0 1,0 0-1,-1 0 0,1 0 0,-1 0 1,0 0-1,1 1 0,-1-1 0,0 1-2,-2 5 1,1 0 0,-1 1 0,-1-1 0,0 0-1,0 0 1,0 0 0,-1-1 0,0 1 0,-1-1 0,1 1-1,-6 5 0,0 5 6,-43 75 149,-5-3 0,-3-2 0,-20 18-155,-9 13 762,60-71 106,29-47-858,0 0 1,0-1-1,0 1 1,1 0-1,-1 0 1,0 0-1,0-1 0,1 1 1,-1 0-1,1-1 1,-1 1-1,0 0 1,1-1-1,-1 1 0,1 0 1,0-1-1,-1 1 1,1-1-1,-1 1 0,1-1 1,0 1-1,0-1 1,-1 1-1,1-1 1,0 0-1,0 1 0,-1-1 1,1 0-1,0 0 1,0 0-1,0 0 1,-1 1-1,1-1 0,0 0 1,0 0-1,0-1 1,-1 1-1,1 0 0,0 0 1,0 0-1,0 0 1,-1-1-1,1 1 1,0 0-1,0-1 0,-1 1 1,1-1-1,0 1 1,-1 0-1,1-1 1,0 0-1,-1 1 0,1-1 1,0 0-11,221-78 413,-90 27-1508,-57 24-1925,-13-10 16</inkml:trace>
  <inkml:trace contextRef="#ctx0" brushRef="#br0" timeOffset="12909.202">3679 1471 10058,'-7'12'4228,"4"15"-3341,2-16-721,-20 133 305,11-90-212,2 0 0,3 1 1,1-1-1,4 1 0,5 46-259,-6-98 11,1-1-1,0 0 1,-1 1-1,1-1 1,0 0-1,1 0 0,-1 1 1,0-1-1,1 0 1,-1 1-1,1-1 1,-1 0-1,1 0 1,0 0-1,0 0 0,0 0 1,1 0-1,-1 0 1,0 0-1,1 0 1,-1 0-1,1-1 1,-1 1-1,1-1 0,0 1 1,0-1-1,0 0 1,0 1-1,0-1 1,0 0-1,0 0 1,0 0-1,0-1 1,0 1-1,1 0 0,-1-1 1,0 0-1,0 1 1,1-1-1,-1 0 1,0 0-1,1 0-10,15-7 63,0-1-1,0 0 1,-1-1-1,0 0 0,-1-2 1,0 0-1,0-1 1,-1 0-1,-1-2 1,3-3-63,-8 9 18,71-67 61,-80 74-82,1 0 1,-1 0-1,0 1 1,1-1 0,-1 0-1,1 1 1,-1-1-1,1 1 1,-1-1 0,1 1-1,0-1 1,-1 1-1,1-1 1,-1 1 0,1-1-1,0 1 1,0 0-1,-1-1 1,1 1 0,0 0-1,0 0 1,-1-1-1,1 1 1,0 0 0,0 0-1,0 0 1,-1 0-1,1 0 1,0 0 0,0 0-1,0 1 1,-1-1-1,1 0 1,0 0-1,0 1 1,-1-1 0,1 0-1,0 1 1,-1-1-1,1 0 1,0 1 0,-1-1-1,1 1 1,-1-1-1,2 2 3,0 38-103,-16 54 95,9-72 69,1 0-1,1 1 1,1 0-1,1-1 1,0 1-1,2 0 1,3 17-61,11 2-610,4-18-2488</inkml:trace>
  <inkml:trace contextRef="#ctx0" brushRef="#br1" timeOffset="28284.232">2601 1158 9162,'-43'4'6147,"63"14"-5847,50-15-156,7-11-38,0-4 1,0-3 0,20-8-107,-56 13 13,401-103 167,-266 72 120,50 6 451,-193 36-394,-43 10 102,-77 26-102,-502 195 1,499-202-287,-1-4-1,0-3 1,-31 0-71,-29-12 344,140-13-300,15-1-25,20-5-23,814-226 26,-557 150 40,-366 119-74,-766 275 109,775-290-146,82-26-3,127-48-106,594-202-987,-448 162 6,-254 88 947,-31 12 82,-42 17 25,-170 69-3301,71-40 928</inkml:trace>
  <inkml:trace contextRef="#ctx0" brushRef="#br1" timeOffset="30925.496">4460 421 9866,'0'-18'2769,"11"4"599,12 6-2791,17 4-321,11 1-208,20 1-72,-3 2 32,19-1-48,-7-4 64,7-4-40,-16 0 40,5-3-24,-22 6 96,-4-2 784,-15 8-4249,-20 5 1729</inkml:trace>
  <inkml:trace contextRef="#ctx0" brushRef="#br1" timeOffset="31314.094">4698 37 10138,'3'-2'297,"-1"-1"-1,0 1 1,1 0 0,-1 0-1,1 0 1,0 1 0,-1-1-1,1 1 1,0 0 0,0-1-1,0 1 1,0 0-1,0 1 1,0-1 0,0 0-1,2 1-296,82 6 539,-6 22-629,-79-26 83,1-1 0,-1 1 0,1 0 0,-1 0-1,0 0 1,0 0 0,0 0 0,0 0 0,0 1-1,0-1 1,0 1 0,-1-1 0,0 1 0,1 0 0,-1-1-1,0 1 1,0 0 0,0 0 0,-1 0 0,1 0-1,-1 0 1,0 0 0,0 0 0,0 0 0,0 0-1,0 0 1,-1 1 7,-3 9-4,-1-1-1,0 0 1,-1 0-1,-1-1 1,0 1-1,0-2 0,-1 1 1,0-1-1,-1 0 1,0-1-1,-1 0 1,0 0-1,0-1 1,-1 0-1,-8 4 5,-57 41 99,-3-3 0,-2-3-1,-1-4 1,-65 22-99,114-50 240,-1-1-1,-1-2 1,1-2-1,-2-1 1,1-2-1,-1-1 1,-1-1-1,-31-2-239,68-2 8,0-1 0,0 0 0,0 0 0,0 1 0,0-1 0,0 0-1,0 0 1,0 1 0,0-1 0,0 0 0,0 0 0,0 1 0,0-1-1,0 0 1,-1 0 0,1 1 0,0-1 0,0 0 0,0 0 0,0 1-1,0-1 1,-1 0 0,1 0 0,0 0 0,0 1 0,0-1 0,-1 0-1,1 0-7,41 8 2,1-1-1,0-2 0,0-2 0,0-2 0,1-2 0,-1-2 0,16-4-1,328-26 243,-261 28-2679,-19 6 406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8:22.527"/>
    </inkml:context>
    <inkml:brush xml:id="br0">
      <inkml:brushProperty name="width" value="0.05" units="cm"/>
      <inkml:brushProperty name="height" value="0.05" units="cm"/>
      <inkml:brushProperty name="color" value="#F6630D"/>
    </inkml:brush>
  </inkml:definitions>
  <inkml:trace contextRef="#ctx0" brushRef="#br0">91 61 8386,'49'-41'5675,"-42"37"-5640,-1 2 0,1-1 1,0 1-1,0 0 0,0 0 1,0 0-1,0 1 0,1 1 1,-1-1-1,0 1 1,0 0-1,1 1 0,-1-1 1,0 2-1,0-1 0,0 1 1,0 0-1,0 0 0,3 2-35,-6-2 0,0 0 0,0 0-1,-1 1 1,1-1-1,-1 1 1,0 0-1,1 0 1,-1 0-1,-1 0 1,1 0-1,0 1 1,-1-1-1,0 1 1,0-1-1,0 1 1,0 0-1,0 0 1,-1 0-1,0 0 1,0 0-1,0 1 1,0-1-1,-1 0 1,1 0-1,-1 1 1,0-1-1,0 0 1,-1 0 0,1 1-1,-1-1 1,0 0-1,0 0 1,-1 0-1,1 0 1,-1 0-1,-1 1 1,-7 16 27,-2-1-1,0-1 1,-1 0 0,-1 0-1,-1-1 1,0-1-1,-1-1 1,-1 0-1,-1-1 1,-5 3-27,6-4 34,-19 23 41,36-36-74,0 0 0,0 0-1,0 0 1,0 0 0,1 0 0,-1 0 0,0 0 0,0 0-1,1 0 1,-1 0 0,1 0 0,-1-1 0,1 1 0,-1 0-1,1 0 1,-1 0 0,1 0 0,0-1 0,0 1 0,-1 0 0,1-1-1,0 1 1,0-1 0,0 1 0,0-1 0,-1 1 0,1-1-1,0 1 1,0-1 0,0 0 0,0 1 0,0-1 0,0 0-1,0 0 1,0 0 0,0 0 0,0 0 0,0 0 0,0 0-1,0 0 1,0-1 0,0 1 0,0 0 0,0 0 0,0-1-1,0 1 1,0-1 0,0 1 0,0-1 0,0 1-1,2 0 1,5 0 0,0 1 1,0 0 0,0 0 0,0 1 0,0 0 0,0 0 0,-1 1 0,1 0 0,-1 1 0,0-1 0,0 2 0,0-1 0,6 5-2,-10-6-2,1-1 1,-1 1 0,-1 0 0,1 0 0,0 0 0,-1 0-1,1 0 1,-1 1 0,0-1 0,0 1 0,0-1-1,-1 1 1,1 0 0,-1 0 0,0 0 0,0 0-1,0 0 1,-1 0 0,0 0 0,1 0 0,-1 0 0,0 0-1,-1 0 1,1 0 0,-1 0 0,0 0 0,0 0-1,0 0 1,-1 0 1,-3 6 25,-1-1 0,0 0-1,-1 0 1,0 0 0,0-1-1,-1 0 1,0 0 0,0-1-1,-1 0 1,0-1 0,0 0-1,-1 0 1,1-1 0,-9 3-25,9-3 154,0 0 0,-1-1 0,1 0 1,-1-1-1,0 0 0,0-1 1,0 0-1,0 0 0,0-1 0,0 0 1,0-1-1,-1 0 0,1 0 1,0-2-1,0 1 0,-1-1-154,11 2-29,1 0 1,-1 0-1,1 0 0,-1-1 0,1 1 1,-1 0-1,1 0 0,-1 0 0,0 0 1,1-1-1,-1 1 0,0 0 0,1 0 1,-1-1-1,1 1 0,-1 0 0,0-1 0,0 1 1,1 0-1,-1-1 0,0 1 0,0-1 1,1 1-1,-1 0 0,0-1 0,0 1 1,0-1-1,0 1 0,0-1 0,1 1 1,-1-1-1,0 1 0,0 0 0,0-1 1,0 1-1,0-1 0,0 1 0,-1-1 0,1 1 1,0-1-1,0 1 0,0 0 0,0-1 1,0 1-1,-1-1 0,1 1 0,0-1 1,0 1-1,-1 0 0,1-1 0,0 1 1,-1 0-1,1-1 0,0 1 0,-1 0 1,1 0-1,-1-1 29,5-1-305,24-13-2859,5-3-295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8:26.275"/>
    </inkml:context>
    <inkml:brush xml:id="br0">
      <inkml:brushProperty name="width" value="0.05" units="cm"/>
      <inkml:brushProperty name="height" value="0.05" units="cm"/>
      <inkml:brushProperty name="color" value="#F6630D"/>
    </inkml:brush>
  </inkml:definitions>
  <inkml:trace contextRef="#ctx0" brushRef="#br0">0 62 9306,'45'-60'5170,"-45"60"-5157,0 0 0,1 0-1,-1-1 1,1 1 0,-1 0-1,0 0 1,1 0 0,-1 0-1,1 0 1,-1 0 0,1 0-1,-1 0 1,0 0 0,1 0-1,-1 0 1,1 0 0,-1 0-1,1 0 1,-1 0 0,1 0-1,-1 0 1,0 0 0,1 1-1,-1-1 1,1 0 0,-1 0-1,0 1 1,1-1 0,-1 0-1,0 0 1,1 1-1,-1-1 1,0 0 0,0 1-1,1-1 1,-1 0 0,0 1-1,0-1 1,1 1 0,-1-1-1,0 0 1,0 1 0,0-1-1,0 1 1,0-1 0,0 1-1,0-1 1,0 0 0,0 1-1,0-1 1,0 1 0,0-1-1,0 1 1,0-1 0,0 1-1,0-1 1,0 0 0,0 1-1,-1-1 1,1 1 0,0-1-1,0 0 1,0 1 0,-1-1-1,1 0 1,0 1-1,-1-1 1,1 0 0,0 1-1,-1-1-12,1 5 21,8 429-247,0-358 340,-8-75-93,0 0-1,0-1 1,0 1-1,0 0 1,0 0-1,1 0 1,-1-1-1,0 1 1,0 0-1,1 0 1,-1-1 0,0 1-1,1 0 1,-1 0-1,1-1 1,-1 1-1,1 0 1,-1-1-1,1 1 1,-1-1-1,1 1 1,0-1-1,-1 1 1,1-1-1,0 1 1,-1-1-1,1 1 1,0-1-1,0 0 1,-1 0-1,1 1 1,0-1-1,0 0 1,0 0 0,-1 0-1,1 0 1,0 0-1,0 0 1,0 0-1,-1 0 1,1 0-1,0 0 1,0 0-1,0-1 1,0 1-21,31-25 1085,-26 18-973,210-197 1433,-97 77-1734,-115 117-983,-18 18-489,-57 57-4771,26-26 2190</inkml:trace>
  <inkml:trace contextRef="#ctx0" brushRef="#br0" timeOffset="671.755">154 506 8746,'18'23'5125,"51"-6"-5229,-66-16 312,50 2-195,-1-3 1,0-2-1,48-7-13,-97 9-4,1 0-1,0 0 1,0 0-1,0 0 1,0-1-1,0 1 1,0-1-1,0 0 1,0 0-1,-1 0 1,1-1-1,0 0 1,-1 1 0,1-1-1,-1 0 1,0-1-1,1 1 1,-1 0-1,0-1 1,-1 0-1,1 0 1,0 0-1,-1 0 1,0 0 0,1 0-1,-1-1 1,-1 1-1,1-1 1,0 0-1,-1 1 1,0-1-1,1-1 5,-2 4 24,0-1 1,-1 0-1,1 1 0,0-1 0,-1 0 0,1 1 0,-1-1 1,1 0-1,-1 1 0,0-1 0,0 1 0,0-1 0,1 1 1,-1-1-1,-1 1 0,1 0 0,0-1 0,0 1 0,0 0 1,-1 0-1,1 0 0,-1 0 0,1 0 0,-1 0 0,1 1 1,-1-1-1,1 0 0,-1 1 0,0-1 0,1 1 0,-1-1 1,0 1-1,1 0 0,-1 0 0,0 0 0,0 0-24,-62 11 456,60-9-454,0 1-1,0-1 1,0 1-1,0 0 1,0 0 0,1 0-1,-1 1 1,1-1 0,0 1-1,0 0 1,0 0-1,1 0 1,-1 0 0,1 1-1,0-1 1,0 1 0,1-1-1,-1 1 1,1-1-1,0 1 1,0 0 0,0 0-1,1 0 1,0-1 0,0 1-1,0 0 1,1 0-1,-1 0 1,1 0 0,0-1-1,0 1 1,2 2-2,-1-4 6,1 0 1,0-1-1,0 1 1,0-1 0,0 0-1,0 0 1,1 0-1,-1 0 1,0-1-1,1 1 1,-1-1-1,1 0 1,0 0-1,-1 0 1,1-1-1,0 1 1,0-1-1,-1 0 1,1 0-1,0 0 1,0-1-1,0 1 1,-1-1-1,1 0 1,0 0-1,-1 0 1,1 0-1,-1-1 1,1 1-1,-1-1 1,0 0-1,0 0 1,0 0-1,0-1 1,1 0-7,3 0 23,0-1 0,0 0 0,0 0 0,-1-1 0,0 0 0,0 0 0,0 0 0,0-1 1,-1 0-1,0 0 0,0 0 0,0-1 0,-1 1 0,0-1 0,-1 0 0,1-1 0,-1 1 0,-1 0 0,1-1 0,-1 0 0,-1 0 0,1 1 0,-1-1 0,-1-1-23,0 6-55,-1 0-1,0 0 0,-1 0 1,1 0-1,-1 1 0,1-1 0,-1 0 1,0 1-1,0-1 0,0 1 1,0 0-1,0 0 0,0-1 0,-1 1 1,1 1-1,-1-1 0,0 0 1,1 1-1,-1-1 0,0 1 0,0 0 1,0 0-1,0 0 0,0 0 1,0 1-1,0-1 0,-1 1 56,4 0-22,0 0-1,1 0 1,-1 0-1,0 1 1,0-1 0,0 0-1,0 0 1,0 1-1,0-1 1,1 0-1,-1 0 1,0 1 0,0-1-1,0 0 1,0 0-1,0 1 1,0-1-1,0 0 1,0 0 0,0 1-1,0-1 1,0 0-1,0 1 1,0-1 0,0 0-1,-1 0 1,1 1-1,0-1 1,0 0-1,0 0 1,0 1 0,0-1-1,0 0 1,-1 0-1,1 0 1,0 1-1,0-1 1,0 0 0,-1 0-1,1 0 1,0 0-1,0 0 1,-1 1-1,1-1 1,0 0 0,0 0-1,-1 0 1,1 0-1,0 0 1,0 0-1,-1 0 1,1 0 0,0 0-1,-1 0 23,8 1 68,-1 0-1,1 0 0,-1-1 1,0 0-1,1 0 1,-1-1-1,1 0 1,-1 0-1,0 0 0,0-1 1,1 0-1,-1 0 1,0 0-1,-1-1 1,1 0-1,0 0 0,-1-1 1,3-2-68,-26 28 1633,17-21-1631,0 0-1,0 0 1,0 1-1,0-1 1,0 0-1,0 0 0,1 1 1,-1-1-1,0 1 1,1-1-1,0 0 1,-1 1-1,1-1 0,0 1 1,-1-1-1,1 1 1,0-1-1,0 1 1,0 0-1,1-1 0,-1 1 1,0-1-1,0 0 1,1 1-1,-1-1 0,1 1 1,0-1-1,-1 1 1,1-1-1,0 0 1,0 0-1,-1 1 0,1-1 1,0 0-1,0 0 1,1 0-1,-1 1-1,48 36-41,40 7 111,-88-43-76,-1 0 0,1 0 0,0 0-1,-1 0 1,0 0 0,1 0 0,-1 1 0,0-1 0,0 0 0,0 0 0,0 0 0,-1 0 0,1 1 0,0-1-1,-1 0 1,0 0 0,1 0 0,-1 0 0,0 0 0,0 0 0,0 0 0,0 0 0,-1-1 0,1 1 0,0 0-1,-1 0 1,1-1 0,-1 1 0,0-1 0,1 0 0,-1 1 0,0-1 0,0 0 0,0 0 0,0 0 0,0 0-1,-1 0 7,3-1 0,-67 47 96,68-48-109,-1 1-1,0-1 0,0 1 1,0-1-1,0 1 0,0-1 0,0 0 1,0 1-1,0-1 0,0 1 1,0-1-1,0 1 0,0-1 0,0 0 1,0 1-1,-1-1 0,1 1 0,0-1 1,0 1-1,-1-1 0,1 1 1,0-1-1,-1 1 0,1-1 0,0 1 1,-1-1-1,1 1 0,-1 0 1,1-1-1,-1 1 0,1 0 0,-1-1 1,1 1-1,-1 0 0,1 0 1,-1-1-1,1 1 0,-1 0 0,1 0 1,-1 0-1,0 0 0,1 0 0,-1 0 1,1 0-1,-1 0 0,0 0 1,1 0-1,-1 0 0,1 0 0,-1 0 1,1 0-1,-1 1 0,1-1 1,-1 0-1,0 0 0,1 1 0,-1-1 1,1 0-1,0 1 0,-1-1 1,1 0-1,-1 1 0,1-1 0,-1 1 1,1-1-1,0 1 14,13-36-2663,8-11-18</inkml:trace>
  <inkml:trace contextRef="#ctx0" brushRef="#br0" timeOffset="1192.268">1023 98 9722,'-32'17'3990,"0"29"-2310,26-37-1678,-5 8-7,0 1 1,1 0 0,0 1-1,2 0 1,0 0-1,1 1 1,1 0-1,1 0 1,1 0-1,0 1 1,2 0-1,1-1 1,0 1-1,1 0 1,1 0-1,1-1 1,2 2 4,26 60 104,-29-82-100,-1 1-1,0-1 1,1 1 0,-1-1 0,1 1-1,-1-1 1,0 0 0,1 1 0,-1-1-1,1 1 1,-1-1 0,1 0 0,-1 0 0,1 1-1,0-1 1,-1 0 0,1 0 0,-1 0-1,1 1 1,-1-1 0,1 0 0,0 0-1,-1 0 1,1 0 0,-1 0 0,1 0-1,0 0 1,-1-1 0,1 1 0,-1 0-1,1 0 1,0 0 0,-1 0 0,1-1-1,-1 1 1,1 0 0,-1-1 0,1 1-1,-1 0 1,1-1 0,-1 1 0,1-1-1,-1 1 1,0-1 0,1 1 0,-1 0-1,0-1 1,1 0 0,-1 1-4,21-30 114,-18 26-96,21-37 73,-1-1 0,-1-1 0,6-24-91,-20 42 19,-8 25-21,0 0 0,0 1 0,-1-1 1,1 0-1,0 0 0,-1 0 0,1 1 0,0-1 0,-1 0 0,1 0 0,0 0 0,-1 0 1,1 0-1,-1 0 0,1 0 0,0 0 0,-1 0 0,1 0 0,0 0 0,-1 0 1,1 0-1,-1 0 0,1 0 0,0 0 0,-1 0 0,1 0 0,0 0 0,-1-1 0,1 1 1,0 0-1,-1 0 0,1 0 0,0-1 0,-1 1 0,1 0 0,0 0 0,0-1 1,-1 1-1,1 0 0,0-1 0,0 1 0,0 0 0,-1-1 0,1 1 0,0 0 0,0-1 1,0 1-1,0 0 0,0-1 0,0 1 0,0-1 2,-7 8-13,1-1 1,1 1-1,-1 1 1,1-1-1,1 1 1,-1-1-1,1 1 0,1 0 1,-1 1-1,1-1 1,1 1-1,0 0 0,0-1 1,0 1-1,1 0 1,1 0-1,-1 0 0,2 7 13,-1-14 0,1 0-1,-1 0 1,1-1 0,0 1-1,0-1 1,0 1-1,0 0 1,0-1-1,0 0 1,0 1-1,0-1 1,1 0-1,-1 1 1,1-1-1,-1 0 1,0 0 0,1 0-1,0 0 1,-1 0-1,1-1 1,0 1-1,-1 0 1,1-1-1,0 1 1,0-1-1,-1 0 1,1 0 0,0 0-1,0 1 1,0-1-1,-1-1 1,2 1 0,60-14 70,-19-4-7,-1-2-1,0-2 0,22-16-62,-65 38-1,0 1 0,0-1 1,0 0-1,0 0 0,0 1 0,0-1 1,0 0-1,0 0 0,0 1 0,0-1 0,0 0 1,0 0-1,0 1 0,0-1 0,0 0 0,0 0 1,1 1-1,-1-1 0,0 0 0,0 0 0,0 0 1,0 1-1,1-1 0,-1 0 0,0 0 1,0 0-1,0 0 0,1 1 0,-1-1 0,0 0 1,0 0-1,0 0 0,1 0 0,-1 0 0,0 0 1,0 0-1,1 0 0,-1 0 0,0 0 0,0 0 1,1 0-1,-1 0 0,0 0 0,0 0 0,1 0 1,-1 0-1,0 0 0,0 0 0,1 0 1,-1 0-1,0 0 0,0 0 0,1 0 0,-1-1 1,0 1-1,0 0 0,0 0 0,1 0 0,-1 0 1,0-1-1,0 1 0,0 0 1,-11 26-65,7-17 54,-2 4 18,3-5 13,0 0 0,0-1-1,0 1 1,1 0 0,0 0-1,0 0 1,1 0 0,0 1-1,1-1 1,0 0 0,0 1-20,1-8 8,0 0 1,0 0 0,0 1-1,0-1 1,0 0-1,1 0 1,-1 0 0,0 0-1,1 0 1,-1-1-1,0 1 1,1 0 0,-1-1-1,1 1 1,-1-1-1,1 1 1,-1-1 0,1 0-1,-1 1 1,1-1-1,0 0 1,-1 0 0,1 0-1,-1 0 1,1-1-1,0 1 1,-1 0 0,1-1-1,-1 1 1,1-1-1,-1 1 1,1-1 0,-1 0-1,0 1 1,1-1-1,-1 0 1,0 0-1,0 0 1,1 0 0,-1 0-1,0-1 1,0 1-1,0 0 1,0 0 0,0-2-9,5 0 22,118-74-2069,-103 64 132,7-4-1019</inkml:trace>
  <inkml:trace contextRef="#ctx0" brushRef="#br0" timeOffset="1553.948">1483 388 5553,'1'-10'7125,"4"25"-5872,-9 68-1177,3-75-67,1 0 0,0-1-1,1 1 1,0 0 0,0-1 0,0 1-1,1-1 1,0 1 0,1-1 0,0 0 0,0 0-1,0 0 1,1 0 0,0 0 0,0-1-1,1 0 1,0 0 0,0 0 0,5 4-9,-8-9 10,1 1 0,-1-1 1,1 0-1,-1 0 0,1 0 1,0-1-1,-1 1 0,1-1 1,0 1-1,-1-1 0,1 0 1,0 0-1,0 0 0,-1 0 0,1 0 1,0-1-1,0 0 0,-1 1 1,1-1-1,-1 0 0,1 0 1,-1 0-1,1 0 0,-1-1 1,1 1-1,-1-1 0,0 1 1,0-1-1,0 0 0,0 0 1,2-2-11,1-2 55,1 0-1,-1 0 1,0-1 0,-1 1 0,0-1 0,0 0 0,0 0 0,-1-1 0,0 1 0,0-4-55,-1 7 40,-1-1 0,0 1 1,0-1-1,0 0 0,-1 0 0,1 1 0,-1-1 0,0 0 0,-1 0 0,1 1 0,-1-1 0,0 0 1,0 1-1,-1-1 0,1 1 0,-1-1 0,0 1 0,0-1 0,0 1 0,-1 0 0,0 0 1,1 0-1,-1 1 0,-1-1 0,1 1 0,0-1 0,-1 1 0,-2-1-40,6 3 0,-1 1 0,0-1 0,1 1 0,-1-1 0,0 1-1,0 0 1,1-1 0,-1 1 0,0 0 0,0-1 0,1 1 0,-1 0 0,0 0-1,0 0 1,0 0 0,0 0 0,1 0 0,-1 0 0,0 0 0,0 0 0,0 0 0,0 0-1,1 0 1,-1 1 0,0-1 0,0 0 0,1 1 0,-1-1 0,0 1 0,0-1-1,1 0 1,-1 1 0,1-1 0,-1 1 0,0 0 0,1-1 0,-1 1 0,1 0-1,-1-1 1,1 1 0,-1 0 0,1-1 0,0 1 0,-1 0 0,1 0 0,0-1 0,0 1-1,-1 0 1,1 0 0,0 0 0,0 0 0,9 44-142,-7-42 137,1-1 1,-1 1-1,0 0 0,1-1 1,0 1-1,-1-1 0,1 0 0,0 0 1,0 0-1,0 0 0,0 0 1,1-1-1,-1 1 0,0-1 0,1 0 1,-1 0-1,1 0 0,-1 0 1,1-1-1,-1 0 0,1 1 0,0-1 1,0-1 4,52-12-2881,-23-5 542</inkml:trace>
  <inkml:trace contextRef="#ctx0" brushRef="#br0" timeOffset="2617.883">1889 401 8466,'-20'22'3405,"-12"23"-990,32-43-2412,1-1 0,-1 1 1,1-1-1,-1 1 0,1-1 0,-1 0 1,1 1-1,-1-1 0,1 0 0,0 1 1,0-1-1,0 0 0,0 0 1,0 0-1,0 0 0,0 0 0,0 0 1,0 0-1,1 0 0,-1 0 0,0-1 1,1 1-1,-1 0 0,0-1 1,1 1-1,-1-1 0,1 1 0,-1-1 1,1 0-1,-1 0 0,1 0 0,-1 0 1,1 0-1,-1 0 0,1 0 1,-1 0-1,1 0 0,-1-1 0,0 1 1,1-1-1,-1 1 0,1-1 0,-1 1 1,1-2-4,10 1 22,3-1 1,1 0 0,0 1-1,0 1 1,0 0 0,0 1 0,-1 1 0,1 0 0,8 3-23,5 13-4,-10-31 105,-18 12-97,16-27-414,-2 0 0,0-1-1,-2 0 1,-1-1 0,-2-1-1,-1 0 1,-1 0 0,-2-1-1,0 0 1,-3-1 410,-2 22-217,0 1 168,0 1-1,0-1 0,-1 1 0,-1-1 0,0 1 0,0-1 1,0 1-1,-1 0 0,-1-1 0,0 0 50,3 10 40,0-1 0,-1 1 1,1-1-1,0 1 0,0-1 0,-1 1 0,1-1 0,0 1 0,-1-1 1,1 1-1,0 0 0,-1-1 0,1 1 0,-1 0 0,1-1 0,-1 1 1,1 0-1,-1 0 0,1-1 0,-1 1 0,1 0 0,-1 0 0,1 0 1,-1 0-1,1 0 0,-1-1 0,1 1 0,-1 0 0,1 0 0,-1 0 1,1 1-1,-1-1 0,1 0 0,-1 0 0,0 0 0,1 0 0,-1 0 1,1 1-1,-1-1 0,1 0 0,0 0 0,-1 1 0,1-1 0,-1 0 1,1 1-1,-1-1 0,1 0 0,0 1 0,-1-1 0,1 1 0,0-1 1,-1 1-1,1-1 0,0 1 0,0-1 0,0 1 0,-1-1 0,1 1 1,0-1-1,0 1-40,-9 14 172,1 0 0,1 1 0,0 1 0,1-1 1,1 1-1,0 0 0,1 0 0,1 0 0,0 9-172,0-5 57,1 0 0,1-1 0,1 1 0,0 0 0,2 0 0,0-1-1,2 1 1,0-1 0,1 1 0,1-2 0,1 1 0,0-1 0,2 0-1,3 6-56,12 2 128,-23-27-119,0 0-1,-1 0 0,1-1 0,0 1 0,-1 0 0,1 0 1,0-1-1,-1 1 0,1 0 0,0-1 0,-1 1 0,1-1 0,-1 1 1,1-1-1,0 1 0,-1-1 0,0 1 0,1-1 0,-1 0 0,1 1 1,-1-1-1,0 1 0,1-1 0,-1 0 0,0 0 0,1 1 0,-1-1 1,0 0-1,0 1 0,0-1 0,0 0 0,0 0 0,0 1 0,0-1 1,0 0-1,0 0 0,0 1 0,0-1 0,-1 0 0,1 0-8,1-3 37,-5-153 834,-3 87-674,44 123-437,-28-43 225,1 1 0,0-1 0,0-1-1,0 1 1,2-2 0,-1 0 0,1 0-1,0-1 1,9 4 15,-15-8 11,0-1 0,0 1-1,0-1 1,0 0 0,0-1 0,1 0 0,-1 0-1,0 0 1,1-1 0,-1 1 0,1-2 0,-1 1-1,0-1 1,1 0 0,-1 0 0,0 0-1,1-1 1,-1 0 0,0-1 0,-1 1 0,1-1-1,1-1-10,-4 3 10,-1-1 0,0 1 1,1-1-1,-1 0 0,0 0 0,0 0 0,0 0 0,0 0 0,0 0 0,-1 0 0,1-1 0,-1 1 0,1-1 0,-1 1 0,0-1 0,0 1 0,0-1 0,0 0 0,0 0 0,-1 1 0,1-1 0,-1 0 0,0 0 0,0 0 0,0 0 0,0 0 0,0 1 0,-1-1 0,1 0 0,-1 0 0,0 1 0,0-1 0,0 0 0,0 1 0,0-1 0,-1 1 0,1-1 0,-1 1 0,-1-2-10,1 3-1,1 0 1,-1 0-1,0 0 0,0 0 0,0 1 0,0-1 0,0 1 1,0 0-1,0-1 0,1 1 0,-1 0 0,0 0 0,0 0 1,0 0-1,0 1 0,0-1 0,0 0 0,0 1 0,0-1 1,0 1-1,0 0 0,1 0 0,-1 0 0,0 0 1,0 0-1,1 0 0,-1 0 0,1 0 0,-2 2 1,-38 45-32,23 13 47,18-59-14,0-1 1,0 1-1,0 0 1,0 0 0,0 0-1,0 0 1,0-1 0,1 1-1,-1 0 1,1 0-1,-1-1 1,1 1 0,0 0-1,0-1 1,0 1 0,-1-1-1,2 1 1,-1-1-1,0 1 1,0-1 0,0 0-1,1 1 1,-1-1 0,0 0-1,1 0 1,-1 0-1,1 0 1,0 0 0,-1 0-1,1-1 1,0 1 0,-1-1-1,2 1-1,6-1 17,0 0 1,0 0-1,0-1 0,0 0 0,0-1 1,0 0-1,0-1 0,0 1 0,-1-2 1,1 1-1,-1-1 0,0 0 0,0-1 1,-1 0-1,4-3-17,-1 2 21,-1-1 0,0 1 0,-1-2-1,0 1 1,0-1 0,0 0 0,-1 0 0,-1-1 0,1-1-21,-22 28-195,13-15 194,0 0 0,1 0 0,-1 1 0,1-1 0,0 1 0,0-1 0,0 1 0,1-1 0,-1 1 0,1 0 0,0-1 0,0 1 0,0 0 0,0-1 0,1 2 1,-1-4 6,0 0 0,1 1 0,-1-1 0,1 0 0,-1 1-1,1-1 1,0 0 0,-1 0 0,1 1 0,0-1 0,0 0 0,0 0 0,0 0 0,0 0 0,0 0 0,0 0 0,0 0 0,0-1 0,1 1 0,-1 0 0,0-1 0,0 1 0,1-1 0,-1 1 0,1-1 0,-1 1 0,0-1-1,1 0 1,-1 0 0,1 0 0,-1 0 0,0 0 0,1 0 0,-1 0 0,1 0 0,-1-1 0,0 1 0,1 0 0,-1-1 0,2 0-6,11-4 54,0-1 0,0 0 0,0-1 1,-1-1-1,1 0 0,-2-1 0,1 0-54,1-1 36,9-5-1,-2-2 0,1 0 0,-2-2 0,-1 0 0,0-1 0,-1-1 0,-1 0 0,-1-1 0,-1-1 1,-2-1-1,0 0 0,-1-1 0,2-9-35,-2-33 520,-12 66-509,0 1 0,0-1 1,0 1-1,0-1 0,0 1 1,0-1-1,0 0 0,0 1 0,0-1 1,0 1-1,0-1 0,-1 1 1,1-1-1,0 1 0,0-1 0,0 1 1,-1-1-1,1 1 0,0-1 1,-1 1-1,1-1 0,-1 1 0,1-1 1,0 1-1,-1 0 0,1-1 1,-1 1-1,1 0 0,-1-1 0,1 1 1,-1 0-1,1 0 0,-1 0 0,1-1 1,-1 1-1,1 0 0,-1 0 1,0 0-1,1 0 0,-1 0 0,1 0 1,-1 0-1,1 0 0,-1 0 1,0 0-1,1 0 0,-1 0 0,1 1 1,-1-1-1,1 0 0,-1 0 1,1 1-1,-1-1 0,1 0 0,-1 1-11,-27 21 137,23-17-129,-7 5-11,1 1-1,1 0 0,0 1 0,0 0 0,2 1 1,-1 0-1,1 0 0,1 1 0,1 0 1,0 0-1,0 1 0,0 6 4,3-12-5,2-1 1,-1 1-1,1-1 0,0 1 0,1 0 1,0 0-1,0-1 0,1 1 0,0 0 1,1-1-1,0 1 0,0-1 1,1 1-1,0-1 0,0 0 0,1 0 1,0 0-1,0-1 0,1 1 1,0-1-1,1 0 0,4 5 5,-3-5 0,0-1 0,0 1 1,1-1-1,0-1 0,0 1 0,0-1 0,1-1 0,0 1 0,0-1 1,0-1-1,0 0 0,1 0 0,-1-1 0,1 0 0,-1-1 0,1 0 1,0 0-1,1-1 0,-9 0-13,-1 0 1,0 1 0,1-1 0,-1 0-1,0 0 1,0 0 0,1 0 0,-1-1-1,0 1 1,1 0 0,-1 0 0,0-1-1,0 1 1,1-1 0,-1 1 0,0-1-1,0 0 1,0 1 0,0-1-1,0 0 1,0 0 0,0 1 0,0-1-1,0 0 1,0 0 0,0 0 0,-1 0-1,1-1 1,0 1 0,-1 0 0,1 0-1,-1 0 1,1 0 0,-1-1 0,1 1-1,-1 0 1,0 0 0,0-1-1,0 1 1,0 0 0,0-1 12,-13-31-2781,-12-3 89</inkml:trace>
  <inkml:trace contextRef="#ctx0" brushRef="#br0" timeOffset="2868.342">2645 18 12027,'-6'-8'3304,"3"3"713,9 7-3441,3 1-656,0 17-32,-16-13-3945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8:24.765"/>
    </inkml:context>
    <inkml:brush xml:id="br0">
      <inkml:brushProperty name="width" value="0.05" units="cm"/>
      <inkml:brushProperty name="height" value="0.05" units="cm"/>
      <inkml:brushProperty name="color" value="#F6630D"/>
    </inkml:brush>
  </inkml:definitions>
  <inkml:trace contextRef="#ctx0" brushRef="#br0">236 327 4153,'1'-5'679,"0"-1"0,0 0 0,-1 1 0,0-1 0,0 1 0,-1-1 0,1 0 0,-1 1 0,0-1 0,-1 1 0,1-1 0,-1 1 0,-1-3-679,1 6 76,1 0 0,0 0 1,0 0-1,-1 0 0,1 0 0,-1 0 0,0 0 0,0 0 0,1 1 0,-1-1 0,0 1 0,0-1 0,-1 1 1,1 0-1,0 0 0,0 0 0,-1 0 0,1 0 0,0 0 0,-1 1 0,1-1 0,-1 1 0,1-1 1,-1 1-1,1 0 0,-1 0 0,1 0 0,0 1 0,-1-1 0,1 0 0,-1 1 0,1 0-76,-9 3-3,1 1 0,0 0 0,1 0 0,-1 1 0,1 1 0,0-1 0,0 2-1,1-1 1,0 1 0,0 0 0,1 1 0,0 0 0,1 0 0,0 0 0,0 1 0,1 0-1,0 0 1,1 0 0,0 1 0,1-1 0,-1 5 3,3-12 3,1-1 0,0 1 0,0 0 0,0 0 0,0 0 0,1 0 0,-1-1 1,1 1-1,0 0 0,0 0 0,0-1 0,0 1 0,0-1 0,0 1 0,1-1 0,-1 1 0,1-1 0,0 0 0,-1 1 0,1-1 0,0 0 1,0 0-1,1 0-3,4 2 13,0 0 0,0 0 0,0-1 0,0 0 0,1 0 0,0-1 0,-1 0 0,1 0 0,0-1 1,0 0-1,0 0 0,0-1 0,0 0 0,0-1 0,0 1 0,6-2-13,3-1 19,-1 0 0,0-2 0,1 1 0,-1-2 0,-1 0 0,1-1 0,10-7-19,-10 4 17,0-1-1,-1 0 1,-1-2-1,0 1 0,0-2 1,-1 0-1,2-4-16,-9 9-51,-13 18-39,-6 12 44,0 2 0,2 0 0,0 0 1,1 1-1,2 1 0,-5 22 46,12-46 0,1 0 1,-1 0-1,1 0 1,0 0 0,-1 0-1,1-1 1,0 1-1,0 0 1,0 0-1,0 0 1,0 0-1,0 0 1,0 0-1,0 0 1,0 0-1,0 0 1,0-1-1,1 1 1,-1 0-1,0 0 1,1 0-1,-1 0 1,1 0-1,-1-1 1,1 1-1,-1 0 1,1 0-1,-1-1 1,1 1-1,0 0 1,-1-1-1,2 1 0,30-17-862,1-24-1661,2-14 32</inkml:trace>
  <inkml:trace contextRef="#ctx0" brushRef="#br0" timeOffset="315.256">593 1 9370,'-74'108'4790,"56"-77"-4563,0 0 0,3 2 0,1 0 1,-4 13-228,18-43 7,-2-1 6,0 1 1,1 0-1,-1 1 1,1-1-1,0 0 1,0 0-1,0 1 1,0-1-1,0 0 1,1 1 0,0-1-1,0 0 1,0 1-1,0-1 1,0 1-1,0-1 1,1 0-1,0 1 1,0-1 0,0 0-1,0 0 1,0 1-1,1-1 1,-1 0-1,1 0 1,0 0-1,0-1 1,0 1-1,0 0 1,1 0-14,2-2 16,0 1 0,0-1-1,0 0 1,1 0 0,-1 0 0,0-1 0,0 0 0,1 0-1,-1-1 1,0 1 0,0-1 0,1 0 0,-1 0-1,1-1-15,0 1 16,249-76 259,-254 77-276,2-2-7,0 1 1,0 0-1,0 0 0,0 0 0,1 1 0,-1-1 0,0 1 0,1 0 0,-1-1 1,0 1-1,1 1 0,-1-1 0,0 1 0,1-1 0,-1 1 0,1 0 8,-4 0-5,0 1 1,1-1-1,-1 0 0,0 0 0,0 1 0,0-1 0,0 0 0,0 0 0,0 1 0,0-1 0,0 0 0,-1 0 0,1 1 1,0-1-1,-1 0 0,1 0 0,-1 0 0,1 0 0,-1 1 0,0-1 0,1 0 0,-1 0 0,0 0 0,0 0 0,0 0 1,0-1-1,0 1 0,0 0 0,0 0 5,-2 3-12,-24 25 186,0-1 1,-2-1-1,-1-1 1,0-2-1,-2-1 1,-21 11-175,50-30 86,-1-1 1,0 0-1,0 0 0,0 0 1,0 0-1,0-1 1,-1 1-1,1-1 1,-1 0-1,1 0 1,-1-1-1,0 0 1,0 0-1,0 0 1,0 0-1,0 0 0,0-1 1,0 0-1,0 0 1,0-1-1,0 1 1,1-1-1,-1 0 1,0 0-1,0-1 1,0 0-1,1 1 1,-1-2-1,1 1 0,-3-2-86,5 2-33,1 1 0,0-1 0,0 1 0,0-1-1,0 0 1,0 1 0,0-1 0,1 0 0,-1 0 0,0 0-1,1 0 1,0 0 0,-1 0 0,1 0 0,0 0-1,0 0 1,0 0 0,0 1 0,0-1 0,1 0-1,-1 0 1,1 0 0,-1 0 0,1 0 0,0 0-1,-1 0 1,1 1 0,0-1 0,0 0 0,0 1-1,1-1 1,-1 1 0,0-1 33,50-46-3576,7 12-397,12 1-759</inkml:trace>
  <inkml:trace contextRef="#ctx0" brushRef="#br0" timeOffset="776.544">1251 147 7682,'2'-6'764,"-1"6"-582,-1-1 0,1 0 1,-1 0-1,1 0 1,-1 0-1,1 0 1,-1 0-1,1 0 1,-1 0-1,0 0 0,0 0 1,0 0-1,1 0 1,-1 0-1,0 0 1,0 0-1,0 0 0,0 0 1,-1-1-1,1 1 1,0 0-1,0 0 1,-1 0-1,1 0 1,0 0-1,-1 0 0,1 0 1,-1 1-1,0-1 1,1 0-1,-1 0 1,0 0-1,1 0 0,-1 1 1,0-1-1,0 0 1,1 1-1,-1-1 1,0 0-1,0 1 1,0-1-1,0 1 0,0 0 1,-1-1-183,-91 22 1660,57-9-1530,-57 20 159,91-32-288,1 0 1,0 1-1,0-1 1,0 1-1,0 0 0,0-1 1,0 1-1,0 0 1,0-1-1,0 1 1,0 0-1,0 0 0,1 0 1,-1 0-1,0 0 1,1 0-1,-1 0 0,0 0 1,1 0-1,0 0 1,-1 0-1,1 0 1,-1 1-1,1-1 0,0 0 1,0 0-1,0 0 1,0 1-1,0-1 1,0 0-1,0 0 0,0 0 1,0 1-1,0-1 1,1 0-1,-1 0 0,0 0 1,1 0-1,-1 0 1,1 0-1,0 0 1,-1 1-1,1-1 0,0-1 1,-1 1-1,1 0 1,1 1-2,2 3-1,1 0 0,0-1 0,0 1 0,0-1 0,0 0 0,1 0 0,0-1 1,0 1-1,0-1 0,0-1 0,1 1 1,46 28-5,-50-27-5,0 0 0,-1 1 1,0-1-1,1 0 0,-2 1 1,1-1-1,0 1 0,-1 0 0,0 0 1,0-1-1,0 1 0,-1 0 0,1 0 1,-1 0-1,-1 0 0,1 0 0,-1 0 1,1 0-1,-1-1 0,-1 1 0,1 0 1,-1-1-1,1 1 0,-1 0 0,-1-1 1,-1 3 9,-1 2 7,0 0 1,-1-1 0,0 1-1,0-1 1,-1 0 0,0-1-1,-1 0 1,1 0 0,-1 0 0,-1-1-1,1 0 1,-1-1 0,0 0-1,0 0 1,-1-1 0,0 0-1,1-1 1,-1 0 0,0 0 0,0-1-1,-1-1 1,1 0-8,9-1-80,0 0 0,0 0 0,0-1 0,0 1 0,0 0 0,0-1 0,0 1 0,0-1 0,0 1 0,1-1 0,-1 0 0,0 1 0,0-1 0,1 0 0,-1 0 0,0 1 0,1-1-1,-1 0 1,0 0 0,1 0 0,0 0 0,-1 0 0,1 0 0,-1 0 0,1 0 0,0 0 0,0 0 0,-1 0 0,1 0 0,0 0 0,0 0 0,0 0 0,0 0 0,0 0 0,1 0 0,-1 0 0,0 0 0,0 0 0,1 0 0,-1 0 0,0 0 0,1 0 0,-1 1 0,1-1 0,-1 0 0,1 0 80,0-5-675,6-27-2535</inkml:trace>
  <inkml:trace contextRef="#ctx0" brushRef="#br0" timeOffset="1089.872">1254 514 10058,'-21'20'2673,"8"-14"679,0 1-2711,3 4-617,4-13-3369,3-14 1112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8:22.850"/>
    </inkml:context>
    <inkml:brush xml:id="br0">
      <inkml:brushProperty name="width" value="0.05" units="cm"/>
      <inkml:brushProperty name="height" value="0.05" units="cm"/>
      <inkml:brushProperty name="color" value="#F6630D"/>
    </inkml:brush>
  </inkml:definitions>
  <inkml:trace contextRef="#ctx0" brushRef="#br0">350 154 9402,'12'-5'4728,"-30"19"-2928,-280 298-1463,292-306-328,-29 37 31,35-42-40,-1 0-1,1 0 1,-1 0 0,1 0-1,-1 0 1,1 0 0,0 1-1,-1-1 1,1 0 0,0 0 0,0 0-1,0 1 1,0-1 0,0 0-1,0 0 1,0 1 0,0-1-1,1 0 1,-1 0 0,0 0-1,1 0 1,-1 1 0,1-1-1,-1 0 1,1 0 0,0 0-1,-1 0 1,1 0 0,0 0-1,0 0 1,0-1 0,0 1-1,0 0 1,0 0 0,0 0-1,0-1 1,0 1 0,0-1-1,1 1 1,2 1 4,1 0-1,0-1 0,0 0 0,0 0 0,0 0 0,0-1 0,0 0 0,0 1 0,0-2 1,0 1-1,0-1 0,-1 1 0,4-2-3,8 0 14,10 0-136,0 0 0,-1 2-1,1 2 1,0 0 0,-1 1-1,0 1 1,1 2 0,-2 1 0,1 0-1,2 3 123,4 1-2772,-7-4-173</inkml:trace>
  <inkml:trace contextRef="#ctx0" brushRef="#br0" timeOffset="411.702">786 51 9186,'12'-18'3597,"-16"24"-1265,-21 31-1650,13-17-683,-6 7 35,2 1 0,1 1 0,1 0 0,1 1 1,2 0-1,-5 22-34,15-49 5,0-1 1,0 1-1,0 0 1,0-1-1,1 1 1,-1 0-1,1 0 1,0-1-1,0 1 1,0 0 0,0 0-1,0 0 1,1-1-1,-1 1 1,1 0-1,0 0 1,0-1-1,0 1 1,0-1-1,0 1 1,0-1-1,1 1 1,-1-1-1,1 0 1,0 1-1,0-1 1,0 0-1,2 1-5,59-1 136,114-25 13,-176 23-148,0-1-4,0 1 0,0 0 1,0-1-1,0 1 0,0-1 1,0 1-1,0 0 0,0 0 1,0 0-1,0 0 0,0 0 1,0 0-1,1 0 0,-1 0 1,0 0-1,0 0 0,0 0 1,0 1-1,0-1 0,0 0 1,0 1-1,0-1 0,0 1 1,0-1-1,-1 1 0,1 0 1,0-1-1,0 1 0,0 0 1,-1-1-1,1 1 0,0 0 1,0 0-1,-1 0 0,1 0 1,-1 0-1,1 0 0,-1 0 1,0 0-1,1 0 0,-1 0 1,0 0-1,1 0 0,-1 0 1,0 0-1,0 0 0,0 0 3,-8 13-16,-1-2-1,0 1 0,-1-2 0,0 1 1,-1-1-1,0-1 0,-9 8 17,-9 7 59,-90 74 609,118-97-673,-1 0 0,0 0 0,0 0 0,-1-1 0,1 1 0,0 0 0,-1-1 0,1 0 0,0 1 0,-1-1 0,1 0 0,-1-1 0,0 1 0,1 0 0,-1-1 0,0 1 0,0-1 0,1 0 0,-1 0 0,0 0 0,0 0 0,1 0 0,-1-1 0,0 1 0,1-1 0,-1 0 0,0 0 0,1 0 0,-1 0 0,1 0 0,-1 0 0,1-1 0,0 1 0,0-1 0,-1 0 0,1 0 0,0 1 0,1-1 0,-1-1 0,0 1 0,0 0 0,1 0 0,0-1 0,-1 1 0,1 0 0,0-1 1,0 0-1,0 1 0,0-1 0,0-1 5,-6-44-2977,4-16-120</inkml:trace>
  <inkml:trace contextRef="#ctx0" brushRef="#br0" timeOffset="741.241">740 81 9674,'8'-9'2449,"10"1"703,11 4-2776,18-1-232,6-1-104,20 3 32,-2-5-304,16 8-2936,-19-4 943</inkml:trace>
  <inkml:trace contextRef="#ctx0" brushRef="#br0" timeOffset="1039.419">1308 225 8962,'-6'-1'2777,"3"-3"407,10 4-2528,10 2-296,10-4-272,22-5-96,7-1 88,12-4-56,-2 5 48,-3-1-208,-17 5-280,-13-3-2848,-13 3 695</inkml:trace>
  <inkml:trace contextRef="#ctx0" brushRef="#br0" timeOffset="1040.419">1249 436 9394,'-20'8'3009,"15"-10"-825,13 2-1896,18-5-120,12-2-72,19-7-40,6 2 64,11-5-64,-9 4 64,-1-7-424,-14 0-2760,-3-15 815</inkml:trace>
  <inkml:trace contextRef="#ctx0" brushRef="#br0" timeOffset="1270.505">1749 41 6337,'0'1'107,"0"-1"-1,-1 0 0,1 0 1,0 0-1,-1 0 0,1-1 1,0 1-1,-1 0 0,1 0 1,-1 0-1,1 0 0,0 0 1,-1 0-1,1 0 1,0-1-1,0 1 0,-1 0 1,1 0-1,0 0 0,-1-1 1,1 1-1,0 0 0,0 0 1,-1-1-1,1 1 0,0 0 1,0-1-1,0 1 0,-1 0 1,1-1-1,0 1 0,0 0 1,0-1-1,0 1 0,0 0 1,0-1-1,0 1 0,0 0 1,0-1-1,0 1 0,0 0 1,0-1-1,0 1 0,0-1 1,0 1-1,0 0 1,0-1-1,0 1 0,1 0 1,-1-1-1,0 1 0,0 0 1,0-1-1,0 1 0,1 0 1,-1 0-1,0-1 0,0 1 1,1 0-1,-1 0 0,0-1 1,1 1-1,-1 0 0,0 0 1,1 0-1,-1 0 0,0-1-106,32-7 1653,-7 4-1642,-5 0-11,-1 1 0,1 0 0,0 2 1,0 0-1,0 1 0,1 1 0,-1 1 0,-1 1 0,10 3 0,-25-5-4,0 0 0,0 0 0,0 1 0,-1 0-1,1 0 1,-1 0 0,1 0 0,-1 0 0,0 1 0,1-1 0,-1 1-1,-1 0 1,1 0 0,0 0 0,-1 0 0,1 1 0,-1-1 0,0 1-1,0-1 1,-1 1 0,1 0 0,-1 0 0,1 0 0,-1 0-1,0 0 1,-1 0 0,1 0 0,-1 0 0,0 0 0,0 0 0,0 0-1,0 0 1,-1 0 0,0 0 0,1 0 0,-3 4 4,-3 7 0,-1-1 0,0 1 0,-1-1 0,-1-1 1,0 1-1,-1-2 0,-1 1 0,0-1 0,-6 5 0,-116 109 494,105-104 18,9-21-2790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8:34.459"/>
    </inkml:context>
    <inkml:brush xml:id="br0">
      <inkml:brushProperty name="width" value="0.05" units="cm"/>
      <inkml:brushProperty name="height" value="0.05" units="cm"/>
      <inkml:brushProperty name="color" value="#66CC00"/>
    </inkml:brush>
  </inkml:definitions>
  <inkml:trace contextRef="#ctx0" brushRef="#br0">69 140 4161,'-28'-23'10746,"53"20"-9387,380 21-684,-370-13-661,-1-3-1,1 0 1,0-2-1,-1-2 1,1-1-1,-1-2 1,1-1-1,-2-2 1,1-1 0,-1-2-1,0-1 1,2-2-14,-13-3 72,-22 17-66,0-1 0,1 1 0,-1 0 0,0-1 0,0 1 0,0 0 0,0-1 0,0 1 0,0-1 0,0 1 0,0 0 0,0-1 0,0 1 0,0 0 0,0-1 0,0 1 0,0-1 0,0 1 1,0 0-1,0-1 0,0 1 0,0 0 0,-1-1 0,1 1 0,0 0 0,0-1 0,0 1 0,-1 0 0,1-1 0,0 1 0,0 0 0,-1 0 0,1-1 0,0 1 0,-1 0 0,1 0 0,0 0 0,-1-1 0,1 1 0,0 0 0,-1 0 0,1 0 0,0 0 0,-1 0 0,1 0 0,-1 0 0,1 0 0,0 0 0,-1 0 0,1 0 0,0 0 0,-1 0 0,1 0 0,-1 0 0,1 0 0,0 0 0,-1 0 0,1 0 1,0 1-1,-1-1 0,1 0 0,0 0 0,-1 0 0,1 1 0,0-1 0,0 0 0,-1 0-6,-27 3 202,0 1-1,0 2 1,0 0 0,1 2 0,-20 8-202,40-13 19,-41 13 54,-20 8 183,0-2 0,-2-3-1,0-4 1,-1-2 0,-13-3-256,-8-13 578,120-6-681,352-71 142,-222 36-23,52-23-8,-197 62-21,-24 8-45,-306 78-123,-228 34 347,487-101-120,41-7-55,26-1-14,109-20-160,138-54-1037,-104 14-421,-3-13-1938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8:36.172"/>
    </inkml:context>
    <inkml:brush xml:id="br0">
      <inkml:brushProperty name="width" value="0.05" units="cm"/>
      <inkml:brushProperty name="height" value="0.05" units="cm"/>
      <inkml:brushProperty name="color" value="#66CC00"/>
    </inkml:brush>
  </inkml:definitions>
  <inkml:trace contextRef="#ctx0" brushRef="#br0">15 169 9834,'-14'1'5140,"44"-1"-4513,10-11-553,-1-1 1,0-2 0,-1-2 0,22-13-75,-50 25-7,151-80 89,-162 101 266,-6-2-213,5-12-106,0 0 1,0 0 0,0 1-1,0-1 1,1 1-1,-1-1 1,1 1 0,0 0-1,0-1 1,1 1 0,-1 0-1,1 0 1,-1-1 0,1 1-1,0 0 1,1 0 0,-1 0-1,1-1 1,0 1-1,0 0 1,0-1 0,0 1-1,0 0 1,1 0-30,41 51 94,-8-25-3781,-15-17 937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8:36.673"/>
    </inkml:context>
    <inkml:brush xml:id="br0">
      <inkml:brushProperty name="width" value="0.05" units="cm"/>
      <inkml:brushProperty name="height" value="0.05" units="cm"/>
      <inkml:brushProperty name="color" value="#66CC00"/>
    </inkml:brush>
  </inkml:definitions>
  <inkml:trace contextRef="#ctx0" brushRef="#br0">281 264 7434,'45'-46'8225,"-73"89"-6283,-24 22-1750,-3-4 1,-2-1-1,-3-3 1,-3-2-193,62-55 1,1 0 1,-1 0-1,1 0 1,-1 0-1,1 1 1,-1-1-1,1 0 1,-1 0-1,1 1 1,-1-1-1,1 0 1,0 1-1,-1-1 1,1 0-1,-1 1 1,1-1 0,0 0-1,-1 1 1,1-1-1,0 1 1,0-1-1,-1 1 1,1-1-1,0 1 1,0-1-1,0 1 1,0-1-1,0 1 1,-1-1-1,1 1 1,0-1-1,0 1 1,0-1-1,0 1 1,0-1 0,1 1-1,-1-1 1,0 1-1,0-1 1,0 1-1,0-1 1,1 1-1,-1-1 1,0 1-1,0-1 1,1 0-1,-1 1 1,0-1-1,1 1 1,-1-1-1,0 0 1,1 1-1,-1-1 1,1 1-2,29 5 46,93-9 64,64-8-27,-70 8-311,-79 4-1032,-21 7-1938,-19 5-174</inkml:trace>
  <inkml:trace contextRef="#ctx0" brushRef="#br0" timeOffset="490.629">780 170 8722,'24'-57'4673,"-18"50"-4468,0 0 0,1 0 0,-1 1 0,1 0 0,0 0 1,1 0-1,-1 1 0,1 0 0,2-1-205,8-2 64,0 0 1,0 1 0,0 1-1,1 0 1,0 2-1,0 0 1,3 1-65,-18 1 61,0 1 1,0 0-1,0 0 1,0 1-1,0-1 1,1 1-1,-1 0 1,0 0-1,0 1 1,0-1-1,0 1 1,0 0-1,0 0 1,0 0-1,0 0 1,0 1-1,-1-1 1,1 1-1,0 0 1,-1 0-1,1 1 1,-1-1-1,0 1 1,1 0-62,-3 0 32,-1-1 0,0 1 1,0-1-1,0 1 0,0-1 0,0 1 1,0 0-1,0-1 0,-1 1 0,0-1 0,1 0 1,-1 1-1,0-1 0,0 1 0,0-1 1,0 0-1,-1 0 0,0 2-32,-1 2 65,-26 43 166,-1-1-1,-3-2 1,-27 31-231,8-11 190,1-5 229,51-61-409,-1 0 1,1 1 0,-1-1-1,1 1 1,-1-1-1,1 1 1,-1-1 0,1 1-1,0-1 1,-1 1 0,1 0-1,0-1 1,-1 1-1,1-1 1,0 1 0,0 0-1,-1-1 1,1 1 0,0 0-1,0-1 1,0 1-1,0 0 1,0-1 0,0 1-1,0 0 1,0-1 0,1 1-1,-1 0 1,0-1-1,0 1 1,0 0 0,1-1-1,-1 1 1,0 0 0,1-1-1,-1 1 1,0-1-1,1 1 1,-1-1 0,1 1-1,-1-1-10,33 12 182,126 0 18,67-23-1519,-156-2-2012,-19-14-76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8:38.611"/>
    </inkml:context>
    <inkml:brush xml:id="br0">
      <inkml:brushProperty name="width" value="0.05" units="cm"/>
      <inkml:brushProperty name="height" value="0.05" units="cm"/>
      <inkml:brushProperty name="color" value="#66CC00"/>
    </inkml:brush>
  </inkml:definitions>
  <inkml:trace contextRef="#ctx0" brushRef="#br0">0 188 9922,'8'0'2169,"10"8"895,12 3-2944,36-4-96,13-1-64,39-6 88,9-9-40,21-6 80,-18-2-72,-3-4 72,-39 0-192,-21 10 1040,-46 16-4048,-33 19 1551</inkml:trace>
  <inkml:trace contextRef="#ctx0" brushRef="#br0" timeOffset="255.324">120 480 10930,'-4'-5'2929,"26"-12"696,36-7-2905,15-3-688,32-10-8,-2 0-16,10 6 56,-21 8-64,-4 7-272,-29 13-432,-5 9-2953,-22 3 536</inkml:trace>
  <inkml:trace contextRef="#ctx0" brushRef="#br0" timeOffset="634.629">903 14 9986,'3'-2'298,"1"0"1,-1 0-1,1 1 0,-1 0 0,1-1 0,0 1 0,0 0 1,0 1-1,-1-1 0,1 1 0,0 0 0,0 0 1,0 0-1,0 0 0,0 1 0,-1-1 0,1 1 0,3 1-298,14 1-2,18 1 10,107 12 6,88-4-14,24-9 66,-258-3-57,-1 0-1,1 0 1,0 0-1,-1 0 1,1 0-1,-1 0 1,1 0-1,-1 1 0,1-1 1,0 0-1,-1 0 1,1 0-1,-1 1 1,1-1-1,0 0 1,-1 1-1,1-1 1,0 0-1,0 1 0,-1-1 1,1 0-1,0 1 1,0-1-1,-1 1 1,1-1-1,0 0 1,0 1-1,0-1 1,0 1-1,0-1 0,-1 1 1,1-1-1,0 0 1,0 1-1,0-1 1,0 1-1,0-1 1,0 1-1,1-1 1,-1 1-1,0-1 1,0 0-1,0 1 0,0-1 1,0 1-1,1-1 1,-1 0-1,0 1 1,0-1-1,1 0 1,-1 1-1,0-1 1,1 0-1,-1 1 0,0-1 1,1 0-1,-1 1 1,0-1-1,1 0 1,-1 0-1,1 0 1,-1 1-1,0-1 1,1 0-1,-1 0-8,-3 2 70,-102 69 1141,36-23-1007,2 3-1,3 3 0,2 2 0,3 3 0,2 3 0,-13 22-203,-1 10-1983,22-14-1496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8:41.649"/>
    </inkml:context>
    <inkml:brush xml:id="br0">
      <inkml:brushProperty name="width" value="0.05" units="cm"/>
      <inkml:brushProperty name="height" value="0.05" units="cm"/>
      <inkml:brushProperty name="color" value="#66CC00"/>
    </inkml:brush>
  </inkml:definitions>
  <inkml:trace contextRef="#ctx0" brushRef="#br0">40 641 8026,'2'6'3656,"-11"-5"-239,-6 8-1648,3-1-1465,7-3-256,8-10-48,14-4 64,21-21-496,10-10 144,22-25-3185,4-2 648</inkml:trace>
  <inkml:trace contextRef="#ctx0" brushRef="#br0" timeOffset="281.345">656 63 10306,'-39'11'5128,"-9"36"-4882,37-35-91,-16 18-171,3 1 0,0 0 0,2 2 0,2 1 0,1 0 0,1 2 0,2 0 0,2 0 0,1 2 0,-5 26 16,10 23 75,8-86-60,0 0 0,1 0 0,-1 0 0,0 1 0,1-1 0,-1 0 0,1 0 0,-1 0 0,1 0 0,0 0 0,-1 0 0,1 0 0,0 0 0,0 0 0,-1 0 0,1 0 0,0 0 0,0-1 0,0 1 0,0 0 0,0-1 0,0 1 0,1 0 0,-1-1 0,0 1 0,0-1 0,0 0 0,0 1 0,1-1 0,-1 0 0,0 0 0,0 0 0,1 0 0,-1 0 0,0 0 0,0 0 0,1 0 0,-1-1-15,49-15 736,-37 11-595,32-14 108,0-1 0,-2-3-1,0-1 1,-2-2 0,-1-2 0,-1-1 0,33-33-249,-15-12-419,-56 73 345,-1 1-1,1-1 1,-1 1-1,1 0 1,-1-1-1,1 1 1,-1-1 0,0 1-1,1-1 1,-1 1-1,1-1 1,-1 0 0,0 1-1,1-1 1,-1 1-1,0-1 1,0 0-1,0 1 1,0-1 0,1 0-1,-1 1 1,0-1-1,0 0 1,0 1-1,0-1 1,0 0 0,0 1-1,-1-1 1,1 0-1,0 1 1,0-1 0,0 1-1,-1-1 1,1 0-1,0 1 1,-1-1-1,1 1 1,0-1 0,-1 1-1,1-1 1,-1 1-1,1-1 1,-1 1-1,1-1 1,-1 1 0,1-1-1,-1 1 1,1 0-1,-1-1 1,0 1 0,1 0-1,-1 0 1,0 0-1,1-1 1,-1 1-1,1 0 1,-1 0 0,0 0-1,1 0 1,-1 0-1,0 0 75,-31 0-3530</inkml:trace>
  <inkml:trace contextRef="#ctx0" brushRef="#br0" timeOffset="814.957">555 522 5673,'-1'5'754,"1"19"6881,11-16-7691,169 35 461,-154-36-630,1-2-1,-1-1 1,1 0-1,0-3 1,8 0 225,-26-1-154,1-1 1,0 0 0,-1 0-1,1-1 1,-1 0 0,1-1-1,-1 0 1,0 0 0,0-1-1,0 0 1,-1-1 0,0 0-1,1 0 1,-2 0 0,1-1-1,1-2 154,-6 5 90,0 0-1,0 0 0,-1 0 0,1-1 0,-1 1 1,1-1-1,-1 0 0,0 1 0,0-1 1,-1 0-1,1 0 0,-1 0 0,0 0 0,0-1 1,0 1-1,-1 0 0,0 0 0,1-1 1,-1 1-1,-1 0 0,0-5-89,1 8 50,-1 0 1,1-1-1,-1 1 0,0 0 1,1 0-1,-1 0 1,0-1-1,0 1 0,0 0 1,0 0-1,0 0 0,0 0 1,0 1-1,0-1 0,0 0 1,-1 0-1,1 1 0,0-1 1,0 0-1,-1 1 0,1-1 1,0 1-1,-1 0 0,1 0 1,-1-1-1,1 1 1,0 0-1,-1 0 0,1 0 1,-1 0-1,1 0 0,-1 1 1,1-1-1,0 0 0,-1 1 1,1-1-1,0 1 0,-1-1 1,1 1-1,0 0 0,-1 0-50,-54 30 362,44-23-355,0 2 0,1-1 0,0 1 0,1 1-1,0 0 1,1 0 0,0 1 0,1 0 0,0 1 0,1 0 0,0 2-7,1 33 7,8-46-3,-1 0 1,1 0-1,-1-1 1,1 1 0,0 0-1,0-1 1,0 0 0,0 1-1,0-1 1,0 0-1,0 0 1,0 0 0,0 0-1,0 0 1,0-1 0,1 1-1,-1 0 1,0-1-1,1 0 1,-1 0 0,0 0-1,1 0 1,-1 0 0,0 0-1,1 0 1,-1-1-1,0 1 1,1-1 0,-1 0-1,1 0-4,16-3 51,0-1 0,-1-1 0,0 0 0,0-1 0,0-2 0,-1 1 0,0-2 0,-1 0 0,0-1-1,0-1 1,10-10-51,-24 21-3,0 0 0,0-1 0,0 1 0,0-1-1,0 1 1,-1-1 0,1 1 0,0-1 0,-1 0 0,1 0-1,-1 0 1,0 0 0,1 0 0,-1 0 0,0 0-1,0 0 1,0-1 0,-1 1 0,1 0 0,-1-1-1,1 1 1,-1 0 0,0-1 0,1 1 0,-1-1 0,-1 1-1,1 0 1,0-1 0,0 1 0,-1-1 0,0 1-1,1 0 1,-1 0 0,0-1 0,0 1 0,0 0-1,0 0 1,-1 0 0,1 0 0,0 0 0,-1 0 3,-55-21-1733,52 23-506,25 1 491,61-25-564,-74 22 2689,0-1 0,-1-1-1,0 1 1,1-1 0,-2 0-1,1-1 1,0 1-1,-1-1 1,0 0 0,4-5-377,-9 10 61,1-1 0,-1 0 1,0 1-1,0-1 0,1 1 0,-1-1 1,0 1-1,0-1 0,0 1 0,0-1 1,0 0-1,0 1 0,0-1 1,0 1-1,0-1 0,0 0 0,0 1 1,0-1-1,0 1 0,0-1 0,0 0 1,-1 1-1,1-1 0,0 1 0,0-1 1,-1 1-1,1-1 0,0 1 0,-1-1 1,1 1-1,-1-1 0,1 1 1,0 0-1,-1-1 0,1 1 0,-1 0 1,1-1-1,-1 1 0,1 0 0,-1 0 1,0-1-1,1 1 0,-1 0 0,1 0 1,-1 0-1,1 0 0,-1 0 1,0 0-1,1 0 0,-1 0 0,1 0 1,-1 0-1,0 0 0,1 0 0,-1 0 1,1 0-1,-1 0 0,0 1 0,1-1 1,-1 0-1,1 0 0,-1 1 0,1-1 1,-1 0-1,1 1-61,-8 0 43,0 1 0,0 0 0,1 0 0,-1 1 0,1 0 0,0 0 0,0 0 0,0 1 0,0 0 1,1 1-1,-1 0 0,1 0 0,0 0 0,1 0 0,-1 1 0,1 0 0,0 0 0,1 1 0,-1-1 0,1 1 0,1 0-43,2-4 2,1-1-1,0 1 1,0 0-1,0-1 1,1 1-1,-1-1 1,1 1 0,-1-1-1,1 0 1,0 1-1,0-1 1,0 0-1,0 1 1,0-1-1,0 0 1,1 0 0,-1 0-1,1 0 1,0 0-1,-1 0 1,1 0-1,0-1 1,0 1-1,0-1 1,0 1-1,0-1 1,1 0 0,-1 0-1,0 0 1,1 0-1,-1 0 1,0 0-1,1-1 1,-1 1-1,1-1 1,-1 0 0,1 0-1,0 0 1,-1 0-1,1 0 1,-1 0-1,1-1 1,-1 1-2,78 5 97,48 10-15,-128-14-83,1-2-5,1 1 1,-1 0 0,0 0-1,0 0 1,0 0 0,0 1-1,0-1 1,0 0 0,0 0-1,0 1 1,0-1 0,0 0 0,0 1-1,0-1 1,0 1 0,0 0-1,0-1 1,0 1 0,0 0-1,0-1 1,-1 1 0,1 0-1,0 0 1,-1 0 0,1 0-1,0 0 1,-1 0 0,1 0 0,-1 0-1,0 0 1,1 0 0,-1 0-1,0 0 1,1 0 0,-1 0-1,0 0 1,0 0 0,0 0-1,0 0 1,0 0 0,0 0-1,0 0 1,0 1 0,-1-1 0,1 0 5,-8 10-22,-1 0 0,0 0 0,-1 0 0,0-1 0,0-1 0,-12 8 22,6-3 2,5-5 13,6-3-3,-1-1-1,1-1 1,-1 1-1,0-1 0,0 0 1,0 0-1,0 0 1,-1-1-1,0 0 0,1 0 1,-1-1-1,-1 0-11,7-2-24,0-1 0,0 0 0,0 0 0,0 1 0,0-1 0,0 0 0,0 0 0,0 0 0,0 0 0,1 0 0,-1 0 0,1 0 0,-1 0 0,0 0 0,1-1 0,0 1 0,-1 0 0,1 0-1,0 0 1,0-1 0,-1 1 0,1 0 0,0 0 0,0-1 0,0 1 0,1 0 0,-1 0 0,0-1 0,0 1 0,1 0 0,-1 0 0,0 0 0,1 0 0,-1-1 0,1 1 0,0 0 0,-1 0 0,1 0 0,0 0 0,0 0 0,0 0 24,18-49-2729,6-17-89</inkml:trace>
  <inkml:trace contextRef="#ctx0" brushRef="#br0" timeOffset="1385.398">1574 145 9018,'-2'0'225,"1"1"0,-1 0 0,0 0 0,0 0 1,1 0-1,-1 0 0,0 0 0,1 1 0,-1-1 0,1 0 0,0 1 1,-1-1-1,1 1 0,0 0 0,0-1 0,0 1 0,0 0 0,0 0 1,0-1-1,1 1 0,-1 0 0,1 0 0,-1 0 0,1 0 0,-1 0 1,1 2-226,-3 6 87,-10 32-72,2 1 1,1 0-1,3 0 0,1 1 0,3 0 1,1 0-1,2 3-15,13 71 47,-12-118-40,1 1 0,-1 0 0,0-1 0,1 1 0,-1-1 0,1 1 1,-1-1-1,1 0 0,-1 0 0,1 0 0,-1 0 0,1 0 0,-1 0 1,1 0-1,-1 0 0,1 0 0,-1-1 0,1 1 0,-1-1 0,0 1 1,1-1-1,-1 1 0,0-1 0,1 0 0,-1 0 0,0 0 0,0 0 1,1 0-1,-1 0 0,0 0 0,0 0 0,0 0 0,-1 0 0,2-2-7,-2 3 2,18-18 43,-1 0 1,0-2 0,-2 0 0,0 0-1,-1-2 1,-1 0 0,-2 0 0,0-1-1,-1-1 1,0-3-46,-4 10-30,-11 21-27,-11 28-25,12-24 74,0 0 1,0 1-1,1-1 1,1 1 0,0-1-1,0 1 1,0 0-1,1 0 1,0 0 0,1 0-1,0 0 1,1 0-1,0-1 1,0 1 0,0 0-1,1 0 1,1-1-1,0 1 1,0-1 0,3 6 7,-2-11 4,1 0 1,0 0-1,-1 0 1,1-1 0,1 1-1,-1-1 1,0 0-1,0-1 1,1 1 0,-1-1-1,1 0 1,-1-1-1,1 1 1,0-1 0,-1 0-1,1-1 1,-1 1 0,1-1-1,-1 0 1,1 0-1,-1-1 1,1 0 0,-1 0-1,0 0 1,3-2-5,1 1 11,25-7 49,-1-3 0,0 0 0,-1-2 0,8-7-60,-17 18-51,-28 28-65,4-18 107,-13 69-32,14-73 48,0 0 0,0-1 0,0 1 1,1 0-1,-1 0 0,0 0 1,1-1-1,0 1 0,-1 0 0,1-1 1,0 1-1,0 0 0,-1-1 1,1 1-1,1-1 0,-1 0 0,0 1 1,0-1-1,0 0 0,1 1 0,-1-1 1,1 0-1,-1 0 0,1 0 1,-1 0-1,1-1 0,-1 1 0,1 0 1,0-1-1,0 1 0,-1-1 1,1 1-1,0-1 0,0 0 0,-1 0 1,1 0-1,0 0 0,0 0 0,0 0 1,0 0-8,76-21 377,82-57-7,-144 68-394,-22 49-134,20 29-2290,2-41 493</inkml:trace>
  <inkml:trace contextRef="#ctx0" brushRef="#br0" timeOffset="2094.075">2506 492 7962,'21'-8'5097,"-33"32"-3736,11-17-1359,-1 0 0,1 0 0,1 0 0,0 0 0,0 0 0,0 1 0,1-1 0,-1 0 0,2 0 0,-1 0 0,1-1 0,0 1 0,1 0 0,-1-1 0,1 1 0,1-1 0,-1 0 0,1 0 0,0 0 0,1 0 0,-1-1 0,1 0 0,0 0 0,0 0 0,1 0 0,-1-1 0,1 0 0,0 0 0,0-1 0,1 1 0,-1-1 0,1-1 0,-1 1 0,1-1 0,0 0 0,0-1 0,0 0 0,0 0 0,0 0 0,5-1-2,-2 0 39,-1-1 1,1-1-1,-1 1 0,0-1 0,0-1 0,0 0 0,0 0 0,0-1 0,-1 0 0,0-1 0,0 1 0,3-3-39,-7 4 40,-1 0 1,1 0-1,0 0 1,-1 0-1,0 0 0,0-1 1,0 1-1,0-1 0,0 0 1,-1 0-1,1 0 0,-1 0 1,0 0-1,-1-1 0,1 1 1,-1-1-1,0 1 1,0-1-1,0 1 0,0-1 1,-1 0-1,0 1 0,0-1 1,0 0-1,-1-1-40,-34-97 1236,38 92-1215,13 29-157,-10-12 130,0 0-42,0 0 0,0-1 0,0 0-1,1 0 1,0 0 0,0-1 0,0 0 0,0-1 0,0 1 0,1-1 0,7 1 48,-11-3-263,0 0 1,0 0 0,0-1 0,0 0 0,0 0 0,0 0 0,0 0-1,0-1 1,1 0 0,-1 1 0,0-1 0,-1-1 0,1 1 0,0-1-1,0 1 1,0-1 262,33-24-3207</inkml:trace>
  <inkml:trace contextRef="#ctx0" brushRef="#br0" timeOffset="3907.188">3022 544 5457,'-10'-13'3385,"9"13"-3277,0-1 0,0 0 0,0 1 0,1-1 0,-1 0 0,0 0 0,0 0 0,0 0 0,1 0 0,-1 0 0,0 0 0,1 0 0,-1 0 0,1 0 0,0 0 0,-1-1 0,1 1 0,0 0 0,-1 0 0,1 0 0,0 0 0,0-1 0,0 1 0,0 0 0,0 0 0,0 0 0,1-1 0,-1 1 0,0 0 0,1 0 0,-1 0 0,1 0 0,-1 0 0,1-1 0,-1 1 0,1 0 0,0 0 0,-1 0 0,1 1 0,0-1 0,0 0 0,0 0-108,83-67 844,-55 53-338,-28 14-498,-1 1 0,1 0 0,-1-1-1,1 1 1,0 0 0,-1 0 0,1-1-1,-1 1 1,1 0 0,0 0 0,-1 0-1,1 0 1,-1-1 0,1 1-1,0 0 1,-1 0 0,1 0 0,-1 1-1,1-1 1,0 0 0,-1 0 0,1 0-1,0 0 1,-1 0 0,1 1-1,-1-1 1,1 0 0,-1 1 0,1-1-1,-1 0 1,1 1 0,-1-1 0,1 1-1,-1-1 1,1 0 0,-1 1-1,0-1 1,1 1 0,-1-1 0,0 1-1,1 0 1,-1-1 0,0 1 0,0-1-1,1 1 1,-1 0 0,0-1-1,0 1 1,0 0-8,-19 134-124,-23 60 199,45-180 751,11-36 401,-12 17-1204,15-23 187,-2 0 1,0-1-1,-2-1 0,-1-1 0,-2 1 0,-1-2 0,0-5-210,-7-14 0,-2 49-5,-1 0 0,0 1 1,1 0-1,-1-1 0,0 1 0,0-1 0,0 1 0,0 0 0,1 0 0,-1-1 0,0 1 0,0 0 0,0 0 0,0 0 1,0 0-1,0 0 0,1 0 0,-1 0 0,0 1 0,0-1 0,0 0 0,0 0 0,0 1 0,1-1 0,-1 0 0,0 1 1,0-1-1,1 1 0,-1-1 0,0 1 0,0-1 0,1 1 0,-1-1 0,1 1 0,-1 0 0,0-1 0,1 1 1,-1 0-1,1 0 0,0-1 0,-1 1 0,1 0 0,0 0 0,-1 0 0,1 0 0,0 0 0,0-1 0,0 1 0,0 0 1,0 0-1,0 0 5,-23 68-109,22-67 106,1 0 0,0-1 0,0 1 0,-1 0 0,2 0 0,-1 0 0,0 0 0,0 0 0,0-1 0,1 1 0,-1 0 0,1 0 0,0-1 0,-1 1 0,1 0 0,0-1 0,0 1 0,0 0 0,0-1 0,0 1 0,0-1 0,1 0 0,-1 1 0,0-1 0,1 0 0,-1 0 0,1 0 0,-1 0 0,1 0 0,0 0 0,-1 0 0,1-1 0,0 1 0,0 0 0,0-1 0,-1 0-1,2 1 5,8-1-15,-1 0 0,0-1 1,1 0-1,-1-1 1,0 0-1,0 0 1,0-1-1,-1-1 1,1 1-1,-1-2 0,0 1 1,0-1-1,0-1 1,0 1-1,-1-1 1,0-1-1,0 0 0,-1 0 1,0 0-1,0-1 1,-1 0-1,0-1 1,0 1-1,0-3 14,-3 8 8,-1 0-1,0-1 0,0 1 1,0-1-1,0 1 1,-1-1-1,1 0 1,-1 0-1,0 0 1,0 1-1,-1-1 0,1 0 1,-1 0-1,0 0 1,0 0-1,0 0 1,0 0-1,-1 0 1,0-1-8,1 4-2,-1 1 0,0 0 0,0-1 0,1 1 0,-1 0 0,0-1 0,1 1 0,-1 0 0,0 0 0,0 0 0,1 0 1,-1-1-1,0 1 0,0 0 0,0 0 0,1 0 0,-1 1 0,0-1 0,0 0 0,1 0 0,-1 0 0,0 1 1,0-1-1,1 0 0,-1 1 0,0-1 0,1 0 0,-1 1 0,0-1 0,1 1 0,-1-1 0,1 1 0,-1-1 1,1 1-1,-1 0 0,1-1 0,-1 1 0,1 0 0,0-1 0,-1 1 0,1 0 0,0-1 0,0 1 0,-1 0 1,1 0-1,0-1 0,0 1 0,0 0 0,0 0 0,0 0 0,0-1 0,0 1 0,0 0 0,0 0 0,0-1 1,1 1 1,-3 3-14,-24 89-154,24-10 120,2-82 50,1 0 0,-1 0-1,1 0 1,-1 0 0,1 0-1,0 0 1,-1 0 0,1 0-1,0 0 1,0 0 0,0 0-1,0 0 1,0-1 0,0 1-1,0 0 1,0-1-1,0 1 1,0-1 0,0 1-1,0-1 1,0 0 0,0 1-1,1-1 1,-1 0 0,0 0-1,0 0 1,0 0 0,1 0-1,-1 0 1,0 0 0,0 0-1,0 0 1,0-1-1,1 1 1,-1 0 0,0-1-1,0 1-1,40-19 122,-31 13-98,-1 0-1,0-1 0,0 0 1,0 0-1,-1 0 1,0-1-1,-1-1 1,1 1-1,-2-1 1,1 0-1,-1-1 1,1-3-24,-8 5-67,-13 24-30,4-3 63,2-1 1,0 2-1,0-1 1,1 1 0,1 0-1,1 1 1,-1-1 0,0 11 33,5-24-1,1 1 1,-1-1 0,1 1-1,-1-1 1,1 1 0,0 0-1,0-1 1,0 1 0,0 0-1,0-1 1,0 1 0,1-1-1,-1 1 1,0-1 0,1 1-1,-1-1 1,1 1 0,0-1-1,-1 1 1,1-1-1,0 1 1,0-1 0,0 0-1,0 0 1,0 1 0,0-1-1,0 0 1,1 0 0,-1 0-1,0 0 1,1 0 0,-1 0-1,0-1 1,1 1 0,-1 0-1,1-1 1,-1 1 0,1-1-1,-1 1 1,1-1 0,0 0-1,-1 0 1,1 0-1,-1 0 1,1 0 0,0 0 0,7 0 12,0-1 0,-1 0 0,1 0 1,0-1-1,-1 0 0,1 0 0,-1-1 1,0 0-1,0-1 0,0 1-12,-5 1 4,30-13 31,-1-1-1,0-2 0,-1-1 1,-2-2-1,0-1 0,-1-1 1,-1-1-1,-1-1 0,-2-2 1,0-1-1,8-15-34,-21 29-4,-1 0 1,0-1 0,-2 0-1,1-1 1,-2 0-1,0-1 1,-1 1-1,-1-1 1,0 0-1,-2 0 1,0-1 0,1-14 3,-5 33-3,1-1 0,-1 1 0,1 0 0,-1-1 0,0 1 0,1-1 0,-1 1 0,0-1 0,1 1 0,-1-1 0,0 0 0,0 1 0,0-1 0,1 0 0,-1 0 0,0 1 0,0-1 0,0 0 0,1 0 0,-1 0 0,0 0 0,0 0 0,0 0 0,0 0 0,1 0 0,-1-1 0,0 1 0,0 0 0,0 0 0,1-1 0,-1 1 0,0-1 0,0 1 0,1 0 0,-1-1 0,0 1 0,1-1 0,-1 0 0,0 1 0,1-1 0,-1 1 0,1-1 0,-1 0 0,1 1 0,-1-1 0,1 0 0,0 0 0,-1 1 0,1-1 0,0 0 0,0 0 0,-1 0 0,1 0 0,0 1 0,0-1 0,0 0 0,0 0 0,0 0 0,0 0 0,0 1 0,0-1 0,1 0 0,-1 0 0,0 0 0,0 1 0,1-1 0,-1 0 3,-17 19-39,1 1-1,1 0 0,0 2 0,2 0 0,0 0 1,1 1-1,-8 22 40,13-28-28,-1 0 0,2 0 0,0 0 1,1 1-1,1 0 0,1 0 0,0 0 0,1 0 1,1 0-1,0 1 0,1-1 0,1 0 0,1 1 1,1-1-1,0 0 0,1 0 0,1-1 1,0 1-1,1-1 0,1 0 0,1 0 0,0-1 1,1 0-1,0-1 0,4 4 28,4-5-538,-26-22-3,-69-45-985,75 51 1460,-12-9-134,0 0 0,1-1 1,0-1-1,1 0 0,-10-16 200,9 10 168,1 0 0,2-1 0,0-1 0,1 0 0,1 0 0,1-1 0,-3-12-168,11 34 23,0 0 1,0 0-1,0 0 0,0 0 0,0-1 1,0 1-1,0 0 0,0 0 0,0 0 1,1 0-1,-1 0 0,0 0 0,1 0 1,-1 0-1,0 0 0,1 0 0,0 0 1,-1 0-1,1 0 0,-1 0 0,1 0 1,0 1-1,0-1 0,0 0 0,-1 0 1,1 1-1,0-1 0,0 1 0,0-1 1,0 1-1,0-1 0,0 1 0,0-1 0,0 1 1,0 0-1,0-1 0,0 1 0,0 0 1,1 0-1,-1 0 0,0 0 0,0 0 1,0 0-1,0 0 0,0 1 0,0-1 1,1 0-24,57 12 142,-55-11-125,74 25-2624,-57-21-546,-17-12-517</inkml:trace>
  <inkml:trace contextRef="#ctx0" brushRef="#br0" timeOffset="4197.978">3462 43 13203,'35'-21'6305,"0"-1"-7753,-107 62-2593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18:48.226"/>
    </inkml:context>
    <inkml:brush xml:id="br0">
      <inkml:brushProperty name="width" value="0.05" units="cm"/>
      <inkml:brushProperty name="height" value="0.05" units="cm"/>
    </inkml:brush>
  </inkml:definitions>
  <inkml:trace contextRef="#ctx0" brushRef="#br0">289 631 5105,'-10'-2'765,"-1"0"0,1 1 0,-1 0 0,1 0 0,-1 1 0,0 1 0,1 0 0,-1 0 0,0 1 0,-2 1-765,5-1 135,-1 0-1,0 1 1,1 0-1,-1 0 1,1 1-1,0 0 1,0 1-1,1 0 0,-1 0 1,1 0-1,0 1 1,1 0-1,-1 1 1,1-1-1,0 1 1,1 0-1,0 1 0,0-1 1,-2 6-135,1 1 52,2 1 0,-1-1 1,2 1-1,0 1 0,1-1 1,0 0-1,1 0 0,1 1 0,0-1 1,1 1-1,1-1 0,1 0 1,0 0-1,0 0 0,3 4-52,-6-16 5,1-1 0,-1 0 1,0 0-1,1 1 0,0-1 0,-1 0 0,1 0 1,0 1-1,0-1 0,0 0 0,0 0 0,1 0 1,-1 0-1,0 0 0,1-1 0,-1 1 0,1 0 0,0-1 1,0 1-1,0-1 0,-1 1 0,1-1 0,0 0 1,1 0-1,-1 0 0,0 0 0,0 0 0,0-1 1,1 1-1,-1-1 0,0 1 0,1-1 0,-1 0 0,0 0 1,1 0-1,-1 0 0,0 0 0,1 0 0,-1-1 1,0 1-1,0-1 0,1 0 0,-1 1 0,0-1 0,1-1-5,7-5 24,-2-1-1,1 1 1,-1-1-1,0-1 0,-1 0 1,1 0-1,-2 0 0,0-1 1,0 0-1,0-1 0,-2 1 1,1-1-1,1-7-23,1 2 35,17-37 90,-3 0 0,-2-1 0,0-10-125,-18 49 311,-7 37-50,1 23-195,2 0 0,3 1-1,1-1 1,2 0 0,2 1-1,2-1 1,3 7-66,-9-51 0,0 6 3,0 0 0,0 0 0,1-1 0,0 1 0,1 0 0,-1-1 0,1 0 0,0 1 0,1-1 0,0-1 0,0 1-1,0 0 1,0-1 0,1 0 0,2 2-3,-5-6 1,0-1-1,0 1 1,0 0-1,1-1 1,-1 1-1,0-1 1,1 1-1,-1-1 1,0 0-1,1 0 1,-1 0-1,0-1 1,1 1-1,-1 0 1,0-1-1,1 0 1,-1 1-1,0-1 1,0 0-1,0 0 1,0 0-1,0-1 1,0 1-1,0 0 1,0-1-1,0 1 1,0-1-1,-1 0 1,1 1-1,-1-1 1,1 0-1,-1 0 1,0 0-1,0 0 1,1-2-1,18-28-680,-2 0 1,-1-2-1,-2 0 1,-1-1 0,-2-1-1,-1 0 1,-1-5 679,13-68-3401</inkml:trace>
  <inkml:trace contextRef="#ctx0" brushRef="#br0" timeOffset="423.506">581 433 7682,'2'123'4895,"-2"-116"-4833,0 1 0,0-1 0,1 0 1,0 1-1,1-1 0,-1 0 0,1 0 0,1 0 0,-1 0 0,1 0 0,0 0 0,1-1 0,0 1 0,0-1 0,0 0 0,1 0 0,0-1 0,0 1 0,0-1 0,1 0 0,-1-1 0,1 1 0,0-1 0,1 0 0,-1 0 0,1-1 0,3 1-62,-8-3 5,0 0-1,0 0 1,0 0-1,1-1 1,-1 1-1,0-1 1,0 0-1,0 0 1,0 0 0,0 0-1,1 0 1,-1 0-1,0 0 1,0-1-1,0 1 1,0-1-1,0 1 1,0-1-1,0 0 1,0 0-1,0 0 1,0 0-1,0 0 1,0 0-1,-1-1 1,1 1-1,-1-1 1,1 1-1,-1-1 1,2 0-5,24-65 100,-24 58-92,25-113 53,-5-1 0,6-118-61,-27 216 1,7-95 158,-14 228 56,-12 240 310,16-324-441,1 1 0,1 0 0,1-1 0,2 1 0,0-1 0,2 0 0,0 0 0,1-1 0,2 0 0,1 0 0,0 0 0,13 19-84,-21-39 7,0 1-1,0-1 1,1 0-1,-1 0 1,1 0-1,0 0 1,-1 0-1,1 0 1,0-1-1,1 0 1,-1 1-1,0-1 1,1 0-1,-1-1 1,1 1-1,-1 0 1,1-1-1,0 0 1,0 0-1,0 0 1,0-1-1,0 1 1,-1-1-1,1 0 1,0 0 0,0 0-1,0 0 1,0-1-1,0 0 1,0 0-1,0 0 1,-1 0-1,1 0 1,0-1-7,3-3-224,0-1 1,0 1 0,0-1-1,-1-1 1,0 1 0,-1-1-1,1 0 1,-1-1 0,-1 1-1,1-1 1,-1 0-1,0 0 1,-1 0 0,0 0-1,0-1 1,-1 1 0,1-8 223,6-43-2813</inkml:trace>
  <inkml:trace contextRef="#ctx0" brushRef="#br0" timeOffset="702.016">1057 587 4017,'33'11'6266,"23"-34"-3688,-54 21-2555,13-6 96,0-1 0,-1-1 0,0 0 0,-1-1 0,0 0 0,0-1 0,-1-1 0,-1 0 0,0 0 0,-1-1 0,-1 0 0,6-12-119,1-6 151,-1-1 0,-2 0 0,-1-1 0,-2-1 0,1-10-151,-9-42 772,-2 87-751,0-1 0,0 0 0,-1 0 0,1 0 0,-1 0 0,1 0 0,-1 1 0,1-1 0,-1 0 0,1 0-1,-1 1 1,0-1 0,1 0 0,-1 1 0,0-1 0,1 1 0,-1-1 0,0 1 0,0-1 0,0 1 0,0-1-1,0 1 1,1 0 0,-1 0 0,0-1 0,0 1 0,0 0 0,0 0 0,0 0 0,0 0 0,0 0 0,0 0-1,0 0 1,0 0 0,0 0 0,1 1 0,-1-1 0,0 0 0,0 1 0,0-1 0,0 0 0,0 1 0,1-1 0,-1 1-1,0 0 1,0-1 0,0 1-21,-8 8 60,0-1 0,1 1 0,0 0-1,0 1 1,1 0 0,0 0 0,1 1-1,0 0 1,1 0 0,0 0-1,0 1 1,2-1 0,-3 11-60,3-14 9,-11 30 48,3 1 1,0 0 0,3 1 0,1 0-1,2 0 1,2 1 0,1 8-58,2-42 17,0-1-1,0 1 1,1-1 0,0 1 0,0-1-1,1 1 1,0-1 0,0 0 0,0 0-1,1 0 1,0 0 0,0 0 0,0-1-1,1 1 1,0-1 0,0 0 0,0 0-1,1 0 1,-1-1 0,1 1 0,0-1-1,1 0 1,-1-1 0,1 1 0,2 0-17,3-2-244,0 0 1,-1-1 0,1 0 0,0-1-1,0 0 1,0-1 0,0 0 0,0-1-1,0 0 1,-1 0 0,1-1 0,-1-1-1,1 0 1,-1 0 0,6-5 243,56-23-2763</inkml:trace>
  <inkml:trace contextRef="#ctx0" brushRef="#br0" timeOffset="1953.518">358 1725 8650,'-72'54'7032,"83"-54"-5778,65-48-766,19-16-391,230-143 278,-170 125-38,111-40-337,-254 117-85,208-79 326,-75 43-4342,-98 32 1183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8:41.023"/>
    </inkml:context>
    <inkml:brush xml:id="br0">
      <inkml:brushProperty name="width" value="0.05" units="cm"/>
      <inkml:brushProperty name="height" value="0.05" units="cm"/>
      <inkml:brushProperty name="color" value="#66CC00"/>
    </inkml:brush>
  </inkml:definitions>
  <inkml:trace contextRef="#ctx0" brushRef="#br0">365 283 8194,'-1'-1'130,"1"-1"1,0 1 0,-1-1 0,0 1-1,1-1 1,-1 1 0,0-1-1,0 1 1,1 0 0,-1-1 0,0 1-1,0 0 1,-1 0 0,1 0-1,0 0 1,0 0 0,-1 0 0,1 0-1,0 0 1,-1 0 0,1 1-1,-1-1 1,1 1 0,-1-1 0,1 1-1,-1-1 1,1 1 0,-1 0-1,1 0 1,-1-1 0,0 1 0,1 0-1,-1 1 1,1-1 0,-1 0-1,1 0 1,-1 1 0,0-1 0,1 1-1,-1-1 1,1 1 0,-2 0-131,-64 35 454,45-21-440,0 1 0,1 1 0,1 1 0,0 0 0,2 2 0,0 0 0,2 1 0,0 1 0,1 0 0,1 2 0,1-1 0,-5 15-14,8 26 1,10-63 0,1 1 0,-1-1 0,1 1 1,-1 0-1,1-1 0,-1 1 0,1-1 0,0 1 0,0-1 0,0 0 0,0 1 0,0-1 0,0 0 0,0 0 0,0 1 1,1-1-1,-1 0 0,0 0 0,1 0 0,-1-1 0,1 1 0,-1 0 0,1 0 0,-1-1 0,1 1 0,-1-1 0,1 1 1,0-1-1,-1 0 0,1 0 0,0 0 0,-1 0 0,1 0 0,0 0 0,-1 0 0,1 0 0,-1-1 0,2 1-1,17-5 20,1 0-1,-1-1 0,0-1 0,-1-1 1,1-1-1,-2 0 0,1-2 0,3-3-19,-5 5 12,46-31 63,-2-2 0,-1-4 0,45-45-75,-81 67 12,-18 19-38,-19 24 1,-34 46-21,19-29 54,2 1-1,2 1 1,1 1-1,0 6-7,12-6 10,11-39-10,0 1 0,0-1 0,0 1 0,0 0-1,0-1 1,0 1 0,0 0 0,0-1 0,0 1 0,0-1 0,1 1 0,-1 0-1,0-1 1,0 1 0,0-1 0,1 1 0,-1-1 0,0 1 0,1-1 0,-1 1-1,1-1 1,-1 1 0,0-1 0,1 1 0,-1-1 0,1 1 0,-1-1 0,1 0-1,0 1 1,-1-1 0,1 0 0,-1 0 0,1 0 0,-1 1 0,1-1 0,0 0-1,-1 0 1,1 0 0,0 0 0,-1 0 0,1 0 0,-1 0 0,1 0 0,0 0-1,-1 0 1,1 0 0,0 0 0,-1-1 0,1 1 0,-1 0 0,1 0 0,-1-1-1,1 1 1,-1 0 0,1-1 0,0 1 0,14-8 4,0 0-1,0-1 1,-1 0-1,0-1 1,0-1-1,-1 0 1,-1-1 0,0 0-1,8-12-3,23-26-225,-3-2-1,-3-2 1,14-27 225,-37 59-93,164-253-386,-169 259 842,-21 21 170,-15 18-431,0 1 0,2 1 0,1 1-1,1 2 1,1 0 0,2 1 0,1 1 0,-13 28-102,25-44 3,1 0 0,0 0 0,1 1 0,1-1 0,0 1 0,2 0 0,-1 2-3,2-15 1,1 0 0,0-1 0,0 1 0,0 0 0,0 0 0,0-1-1,0 1 1,0 0 0,0 0 0,1-1 0,-1 1 0,1 0 0,-1 0 0,1-1 0,0 1 0,-1-1-1,1 1 1,0-1 0,0 1 0,0-1 0,0 1 0,0-1 0,1 0 0,-1 0 0,0 0-1,1 1 1,-1-1 0,1 0 0,-1-1 0,1 1 0,-1 0 0,1 0 0,-1-1 0,1 1-1,0-1 1,0 1 0,-1-1 0,1 0 0,0 1 0,0-1 0,0 0-1,71-15 61,168-84 139,-203 90-222,-37 9 20,-1 0 0,1 0-1,0 0 1,-1 0-1,1 0 1,0 0 0,-1 0-1,1 1 1,0-1-1,-1 0 1,1 0 0,0 1-1,-1-1 1,1 1-1,-1-1 1,1 0 0,-1 1-1,1-1 1,-1 1 0,1-1-1,-1 1 1,1-1-1,-1 1 1,0 0 0,1-1-1,-1 1 1,0-1-1,1 1 1,-1 0 0,0-1-1,0 1 1,0 0-1,0-1 1,0 1 0,1 0-1,-1 0 1,0-1 0,-1 1-1,1 0 1,0-1-1,0 1 1,0 0 0,0-1-1,0 1 1,-1 0-1,1-1 1,0 1 0,-1 0 2,-4 14-9,-1 0 0,-1-1 0,0 0 0,-1 0 0,-1 0 0,0-1 0,-1 0 0,0-1 0,-1 0 0,0-1 0,-1 0 0,-12 10 9,16-14 68,0-1 0,0 1 0,0-2 0,0 1 0,-1-1 0,0 0 1,0 0-1,-1-1 0,1-1 0,-1 0 0,0 0 0,0 0 0,0-2 0,0 1 1,0-1-1,0-1 0,-1 1 0,1-2 0,0 1 0,0-2 0,0 1 1,-7-3-69,46-2-1355,8 3-1274,12-5 179</inkml:trace>
  <inkml:trace contextRef="#ctx0" brushRef="#br0" timeOffset="301.883">1327 200 9410,'0'-1'137,"0"0"0,0 0 0,0 0 0,0 0 0,0 0-1,0 0 1,0 0 0,-1 0 0,1 0 0,0 0 0,-1 0 0,1 0 0,0 0 0,-1 1 0,1-1-1,-1 0 1,1 0 0,-1 0 0,0 0 0,1 1 0,-1-1 0,0 0 0,1 1 0,-1-1 0,0 1-1,0-1 1,0 1 0,0-1 0,0 1 0,1-1 0,-1 1 0,0 0 0,0-1 0,0 1 0,0 0-1,0 0 1,0 0 0,0 0 0,0 0 0,0 0 0,0 0 0,0 0 0,0 0 0,0 0 0,0 1-1,0-1 1,0 0 0,0 1 0,0-1 0,1 1 0,-1-1 0,-1 1-137,-18 10 88,0 1 0,0 0 0,1 1 0,1 2 0,1 0 0,0 0 0,-14 17-88,18-18-1,7-9 0,0 1-1,0 0 0,0 1 1,1-1-1,0 1 1,0 0-1,0 1 0,1-1 1,0 1-1,1 0 1,0 0-1,-1 3 2,5-7-1,0 0 1,0 0-1,0-1 1,1 1-1,0-1 1,0 0-1,0 1 1,0-1-1,0 0 1,0 0-1,1 0 1,0 0-1,-1-1 1,1 1-1,0-1 1,0 0-1,0 1 1,1-1-1,-1-1 1,1 1-1,-1 0 1,1-1-1,-1 0 1,1 0-1,0 0 1,-1 0-1,1 0 1,0-1-1,3 0 1,-2 2 3,121 17 98,-50-6-161,-73-7-4,-8 2 46,-1-1-1,0-1 0,0 1 0,0-1 0,-1 0 1,0 0-1,0-1 0,-1 0 0,1 0 1,-1-1-1,0 0 0,-3 1 19,-3 2 5,-148 72 97,152-75-1162,35-15-1667,24-7-48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9:37.271"/>
    </inkml:context>
    <inkml:brush xml:id="br0">
      <inkml:brushProperty name="width" value="0.05" units="cm"/>
      <inkml:brushProperty name="height" value="0.05" units="cm"/>
    </inkml:brush>
  </inkml:definitions>
  <inkml:trace contextRef="#ctx0" brushRef="#br0">93 748 9466,'-18'20'930,"10"-11"-452,-1 0-1,1 0 0,1 1 1,0 0-1,0 0 0,1 1 1,1 0-1,-1 0 0,-1 7-477,5-6 52,1 1-1,0-1 0,0 0 0,1 0 0,1 1 0,0-1 0,1 0 0,0 0 0,1 0 0,0 0 0,1 0 0,0-1 0,1 0 1,0 0-1,1 0 0,0 0 0,1-1 0,0 0 0,1 0 0,7 7-51,-11-13 48,0 0-1,0-1 0,0 1 1,0-1-1,1 0 1,-1 0-1,1-1 1,0 1-1,0-1 1,0 0-1,0 0 1,1-1-1,-1 1 1,0-1-1,1 0 1,-1-1-1,0 1 1,1-1-1,-1 0 1,1-1-1,-1 1 1,0-1-1,1 0 1,-1-1-1,0 1 1,0-1-1,1 0 1,-1 0-1,-1 0 1,1-1-1,0 0 1,-1 0-1,1 0-47,100-91 1347,-95 85-1255,0-1 0,-1 0 0,0 0 0,-1-1 0,0 0 0,0 0-1,-1-1 1,-1 0 0,0 0 0,-1 0 0,0-1 0,-1 0 0,0 0 0,1-12-92,-4 23 11,-1 0-1,-1-1 1,1 1 0,0 0 0,-1-1-1,1 1 1,-1 0 0,1 0 0,-1 0-1,0-1 1,0 1 0,0 0 0,0 0 0,-1 0-1,1 0 1,0 1 0,-1-1 0,1 0-1,-1 0 1,0 1 0,1-1 0,-1 1-1,0 0 1,0-1 0,0 1 0,0 0-1,0 0 1,-1 0 0,1 0 0,0 1-1,-2-1-10,0 1-40,0 0-1,0 0 1,0 1-1,0 0 0,0 0 1,0 0-1,0 0 1,0 0-1,0 1 0,1 0 1,-1 0-1,1 0 1,-1 0-1,1 0 0,0 1 1,0-1-1,0 1 1,0 0-1,0 0 0,1 0 1,-1 0-1,1 1 1,0-1-1,0 1 0,0-1 1,0 1-1,0 3 41,-7 50-5156,20-27 1394</inkml:trace>
  <inkml:trace contextRef="#ctx0" brushRef="#br0" timeOffset="328.257">524 714 8410,'7'-13'2703,"-1"17"903,-1 22-3456,-5-25-26,4 30-70,-5-20-25,2 1-1,-1-1 0,2 1 0,-1-1 1,2 0-1,-1 0 0,2 0 1,-1 0-1,2 0 0,-1 0 1,1-1-1,1 0 0,0 0 0,0-1 1,1 1-1,0-2 0,1 1 1,5 5-29,64 34 274,-77-48-244,0 0-1,1 1 0,-1-1 0,0 0 0,0 0 0,1 1 1,-1-1-1,0 0 0,1 0 0,-1 0 0,0 1 1,1-1-1,-1 0 0,1 0 0,-1 0 0,0 0 0,1 0 1,-1 0-1,1 0 0,-1 0 0,0 0 0,1 0 1,-1 0-1,1 0 0,-1 0 0,0 0 0,1 0 0,-1 0 1,1 0-1,-1 0 0,0 0 0,1-1 0,-1 1 1,0 0-1,1 0 0,-1-1 0,0 1 0,1 0 0,-1 0 1,0-1-1,1 1 0,-1 0 0,0-1 0,0 1 1,1 0-1,-1-1 0,0 1 0,0 0 0,0-1 0,0 1 1,0-1-1,1 1 0,-1 0 0,0-1 0,0 1 1,0-1-1,0 1-29,-3-30 1828,1 17-1100,-24-242-256,26 254-505,0-1-1,1 1 1,-1-1-1,1 1 1,-1-1-1,1 1 1,-1 0-1,1-1 1,0 1-1,-1 0 1,1-1-1,0 1 1,0 0 0,0 0-1,0 0 1,0 0-1,0 0 1,0 0-1,1 0 1,-1 0-1,0 0 1,1 0-1,-1 1 1,0-1-1,1 0 1,-1 1 0,1-1-1,-1 1 1,1 0-1,-1-1 1,1 1-1,-1 0 1,1 0-1,-1 0 1,1 0-1,-1 0 1,1 1-1,-1-1 1,1 0 0,0 1 33,36-8-4413,-10-14 731</inkml:trace>
  <inkml:trace contextRef="#ctx0" brushRef="#br0" timeOffset="1049.347">1016 411 9250,'-8'7'4133,"1"11"-2759,4-10-1130,-5 19 11,0 0 0,2 0 0,2 1 0,0 0 0,1 0 0,2 0 0,1 1 0,4 23-255,-4-35 38,2 0-1,0 0 1,1 0 0,1 0 0,0 0-1,1-1 1,1 0 0,1 0-1,0 0 1,1-1 0,5 7-38,-12-21 0,-1 1 0,1-1 0,0 1 1,1-1-1,-1 0 0,0 0 0,0 1 1,0-1-1,1 0 0,-1 0 0,1 0 1,-1-1-1,1 1 0,-1 0 0,1 0 1,-1-1-1,1 1 0,0-1 0,-1 1 1,1-1-1,0 0 0,-1 0 0,1 0 1,0 0-1,-1 0 0,1 0 0,0 0 1,-1 0-1,1-1 0,0 1 0,-1-1 0,1 1 1,0-1-1,-1 0 0,1 0 0,-1 1 1,1-1-1,0-1 0,46-51 27,-44 46-19,111-167 268,-115 174-266,0-1-1,1 1 1,-1-1 0,0 1-1,0-1 1,0 0 0,0 1 0,0-1-1,1 1 1,-1-1 0,0 1 0,0-1-1,1 1 1,-1-1 0,0 1-1,1-1 1,-1 1 0,0-1 0,1 1-1,-1-1 1,1 1 0,-1 0 0,1-1-1,-1 1 1,1 0 0,-1 0 0,1-1-1,-1 1 1,1 0 0,0 0-1,-1 0 1,1 0 0,-1-1 0,1 1-1,-1 0 1,1 0 0,0 0 0,-1 0-1,1 0 1,-1 1 0,1-1-1,0 0 1,-1 0 0,1 0 0,-1 0-1,1 1 1,-1-1 0,1 0 0,-1 0-1,1 1 1,-1-1 0,1 0-1,-1 1 1,1-1 0,-1 1 0,0-1-1,1 1 1,-1-1 0,0 1 0,1-1-1,-1 1 1,0-1 0,1 1 0,-1 0-11,18 14 62,17-23 118,-12-1-138,-8 43-208,-14-34 168,-1 0 1,0 1-1,1-1 1,-1 0-1,0 1 0,0-1 1,1 1-1,-1-1 1,0 0-1,0 1 1,0-1-1,0 1 0,1-1 1,-1 1-1,0-1 1,0 1-1,0-1 1,0 1-1,0-1 0,0 1 1,0-1-1,0 1 1,0-1-1,-1 0 0,1 1 1,0-1-1,0 1 1,0-1-1,0 1 1,-1-1-1,1 1 0,0-1 1,0 0-1,-1 1 1,1-1-1,0 0 1,-1 1-1,1-1 0,0 0 1,-1 1-1,1-1 1,-1 0-1,1 0 1,-1 1-1,1-1 0,0 0 1,-1 0-1,1 0 1,-1 0-1,1 0 0,-1 0 1,1 1-1,-1-1 1,1 0-1,-1 0 1,1 0-1,-1-1 0,1 1 1,-1 0-1,1 0 1,-1 0-2,0-27 272,-17-81-24,3 126-536,15-19 293,0 0 0,0 1 0,0-1-1,0 1 1,0-1 0,-1 1 0,1-1 0,0 0 0,0 1 0,0-1 0,-1 1 0,1-1 0,0 1 0,-1-1 0,1 1 0,0-1 0,-1 1 0,1 0 0,-1-1 0,1 1 0,-1-1 0,1 1 0,-1 0 0,1-1-1,-1 1 1,1 0 0,-1 0 0,1-1 0,-1 1 0,1 0 0,-1 0 0,0 0 0,1 0 0,-1 0 0,1 0 0,-1 0 0,0 0 0,1 0 0,-1 0 0,1 0 0,-1 0 0,0 0 0,1 1 0,-1-1-1,1 0 1,-1 0 0,1 1 0,-1-1 0,1 0 0,-1 1 0,1-1 0,-1 0 0,1 1 0,-1-1 0,1 1 0,0-1 0,-1 0 0,1 1 0,0 0-5,1-56-1731,-6 67-1517,-3 2-198</inkml:trace>
  <inkml:trace contextRef="#ctx0" brushRef="#br0" timeOffset="2060.007">1104 30 8426,'4'-11'984,"2"-8"3325,-23 214-2586,-31 0-1278,41-171-361,-53 172 738,50-154-618,3 1 0,1 1 0,2-1 0,2 26-204,2-65 23,0-3-2,0 0-1,-1 1 0,1-1 0,0 0 1,0 0-1,0 1 0,0-1 0,0 0 0,0 1 1,0-1-1,0 0 0,0 0 0,1 1 1,-1-1-1,0 0 0,1 0 0,-1 1 1,1-1-1,0 0 0,-1 0 0,1 0 0,0 0 1,0 0-1,-1 0 0,1 0 0,0 0 1,0 0-1,0-1 0,0 1 0,0 0 0,0 0 1,1-1-1,-1 1 0,0-1 0,0 1 1,0-1-1,1 1 0,-1-1 0,0 0-20,3-1 59,0 0-1,0-1 1,-1 0-1,1 0 1,-1 0-1,1 0 1,-1 0-1,0-1 1,0 1-1,0-1 1,0 0-1,0 0 1,0 0-1,0-1-58,182-220 883,-120 156-810,-47 54-93,-11 15-28,-11 47-102,-53 219 186,61-188 5,-4-78-116,0 0 0,0 0 1,0 0-1,1 0 0,-1 0 0,0 0 1,0 0-1,1 0 0,-1 0 0,1-1 1,-1 1-1,1 0 0,-1 0 0,1 0 1,0 0-1,-1 0 0,1-1 0,0 1 1,-1 0-1,1-1 0,0 1 1,0-1-1,0 1 0,0 0 0,0-1 1,0 0-1,-1 1 0,1-1 0,0 0 1,0 1-1,0-1 0,0 0 0,0 0 1,0 0-1,1 0 0,-1 0 0,0 0 1,0 0-1,0 0 0,0 0 0,0-1 1,0 1-1,0 0 0,0 0 0,-1-1 1,1 1-1,0-1 0,0 1 0,0-1 1,0 0-1,0 1 0,-1-1 0,1 0 1,0 1-1,0-1 0,-1 0 0,1 0 1,-1 0-1,1 1 0,-1-1 0,1 0 1,0-1 74,17-33-3362</inkml:trace>
  <inkml:trace contextRef="#ctx0" brushRef="#br0" timeOffset="2564.515">1396 746 6041,'99'-28'8000,"41"-32"-3494,-132 57-4308,0-1 1,0 0-1,-1 0 1,1-1 0,-1 0-1,0 0 1,0-1-1,0 0 1,-1 0 0,0 0-1,4-6-198,-9 10 10,-1 1 0,1 0 0,0 0 0,-1 0 0,1-1 0,-1 1 0,0 0 0,1-1 0,-1 1 0,0 0 0,0-1 0,0 1 0,0 0 0,0-1 0,0 1 0,0 0 0,0-1 0,0 1 0,-1 0 0,1-1 0,-1 1 0,1 0 0,-1 0 1,1 0-1,-1-1 0,0 1 0,1 0 0,-1 0 0,0 0 0,0 0 0,0 0 0,0 0 0,0 0 0,0 0 0,0 1 0,0-1 0,0 0 0,0 0 0,-1 1 0,1-1 0,0 1 0,0-1 0,-1 1-10,-1-1 2,-1 0 1,0 0 0,0 0-1,0 0 1,0 1 0,0-1 0,0 1-1,0 0 1,1 1 0,-1-1-1,0 1 1,0-1 0,0 1-1,-2 1-2,-2 3-2,0 0 0,0 1 0,0-1 0,1 2 0,0-1 0,0 1 0,1 0 0,-1 0 0,2 1-1,-1 0 1,1 0 0,0 1 0,1-1 0,0 1 0,0 0 0,1 0 0,0 0 0,0 1 2,1-6-3,1 0 1,-1 0-1,1 0 1,0 1-1,0-1 1,1 0-1,-1 0 1,1 1-1,0-1 1,0 0-1,0 1 1,1-1-1,-1 0 1,1 0-1,0 0 1,1 0-1,-1 1 1,1-1-1,-1-1 0,1 1 1,0 0-1,0 0 1,1-1-1,-1 1 1,1-1-1,0 0 1,2 2 2,5-1-3,1 0 0,-1 0 1,1-2-1,0 1 0,0-1 1,0-1-1,1 0 0,-1 0 0,0-1 1,0-1-1,0 0 0,1 0 1,-1-1-1,0-1 0,0 0 1,7-3 2,-13 5 4,20-5 14,93-10 22,-117 16-41,0 0 0,0 0 0,0-1 0,0 1 0,0 0 0,0 0 0,0 0 0,0 0 0,0 0 0,1 0 0,-1 1 0,0-1 0,0 0 0,0 0 0,0 1 0,0-1 1,0 1-1,0-1 0,0 1 0,0-1 0,0 1 0,-1 0 0,1-1 0,0 1 0,0 0 0,0 0 0,-1 0 0,1-1 0,0 1 0,-1 0 0,1 0 0,-1 0 1,1 0-1,-1 0 0,1 0 0,-1 0 0,0 0 0,0 0 0,1 0 0,-1 1 0,0-1 0,0 0 0,0 0 0,0 0 0,0 0 0,0 0 0,-1 0 0,1 0 0,0 0 1,0 0-1,-1 0 0,1 0 0,-1 0 0,1 0 0,-1 0 0,1 0 0,-1 0 0,0 0 0,1 0 0,-1 0 0,0 0 1,-14 20 606,28-35-264,-4-2-312,0-1 0,-2 0 0,1 0 0,-2-1-1,0 1 1,-2-1 0,0-1 0,0 1 0,-2-1-1,0 1 1,-1-1 0,-1 0 0,-1 1 0,-1-1 0,0 0-1,-2 1 1,-2-9-30,3 18-27,2 8 17,0 1 0,1 0 0,-1-1 0,1 1 0,-1-1 0,1 1 0,0-1-1,-1 0 1,1 1 0,-1-1 0,1 1 0,0-1 0,0 0 0,-1 1 0,1-1 0,0 0 0,0 1 0,0-1 0,0 0 0,0 1 0,0-1 0,0 0 0,0 1 0,0-1 0,0 0 0,0 1-1,0-1 1,0 0 0,0 1 0,1-1 0,-1 0 0,0 1 0,1-1 0,-1 0 0,0 1 0,1-1 0,-1 1 0,1-1 0,-1 1 0,0-1 0,1 1 0,0-1 0,-1 1 0,1 0 0,-1-1-1,1 1 1,-1 0 0,1-1 0,0 1 0,-1 0 0,1 0 0,0-1 0,-1 1 0,1 0 0,0 0 10,25 2-1230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9:35.326"/>
    </inkml:context>
    <inkml:brush xml:id="br0">
      <inkml:brushProperty name="width" value="0.05" units="cm"/>
      <inkml:brushProperty name="height" value="0.05" units="cm"/>
    </inkml:brush>
  </inkml:definitions>
  <inkml:trace contextRef="#ctx0" brushRef="#br0">456 453 8506,'3'30'1800,"-5"35"1041,-4 14-2393,-4 14 120,-5-4 64,2-1-48,7-20-168,6 17-128,5-19-152,1-1-48,0-14 9,-4-31-25,-6-46-321,-9-37-3031,-4-25 887</inkml:trace>
  <inkml:trace contextRef="#ctx0" brushRef="#br0" timeOffset="284.142">127 299 9082,'-17'22'2024,"11"-1"881,1-5-2633,8 0-64,17-9 8,10-4 56,22-15 0,10-6-8,19-12 0,-7 2-24,6 2-520,-19 16 1905,-5 7-4842,-16 9 1801</inkml:trace>
  <inkml:trace contextRef="#ctx0" brushRef="#br0" timeOffset="513.115">1 911 8746,'13'-18'2488,"6"1"721,17-3-2241,6 2-264,18-11-55,-1 2-137,15 3-128,-9 7-200,13 2-376,-8 15-320,16 22-3073</inkml:trace>
  <inkml:trace contextRef="#ctx0" brushRef="#br0" timeOffset="1276.865">1054 733 9330,'-28'-51'6280,"27"49"-6231,-1 1 1,1 0-1,-1 0 1,1 0-1,-1 0 1,1 0-1,-1 0 1,0 1-1,1-1 1,-1 0-1,0 1 1,0-1-1,0 1 1,1 0 0,-1 0-1,0 0 1,0 0-1,0 0 1,0 0-1,1 0 1,-1 0-1,0 1 1,0-1-1,0 1 1,1-1-1,-1 1 1,0 0-1,1-1 1,-1 1-1,1 0 1,-2 1-50,-6 6 27,0 0 0,0 1-1,1 0 1,1 0 0,-1 1 0,2 0 0,-1 0 0,1 0-1,1 1 1,0 0 0,1 0 0,0 1 0,0-1 0,1 1-1,1 0 1,0-1 0,-1 12-27,3-19 7,-1 0 0,1 0 0,0-1 1,0 1-1,0 0 0,1 0 0,-1 0 0,1-1 0,0 1 0,0 0 0,0 0 0,0-1 1,1 1-1,-1-1 0,1 0 0,0 1 0,0-1 0,1 0 0,-1 0 0,0 0 0,1 0 1,0-1-1,0 1 0,0-1 0,0 1 0,0-1 0,0 0 0,1 0 0,-1 0 0,1-1 1,-1 1-1,1-1 0,-1 0 0,1 0 0,0 0 0,0-1 0,-1 1 0,1-1 1,0 0-1,0 0 0,0 0 0,2-1-7,5-2 33,-1 0 0,0-1 0,0 0 0,0-1 0,-1 0 1,1-1-1,-1 0 0,-1 0 0,1-1 0,-1 0 0,0 0 0,-1-1 0,1 0 0,-2 0 1,1-1-1,-1 0 0,0 0 0,2-6-33,3-9 56,-1-1-1,-2 1 1,0-1-1,-2-1 1,0 1-1,-2-1 1,-1 0-1,-1 0 1,-1-21-56,2 62-1,0 1 0,1-1 1,1 0-1,1 0 0,0 0 0,0-1 0,2 0 0,3 6 1,-9-17 3,0 0-1,0 0 1,0 0-1,0 0 0,1-1 1,-1 1-1,1-1 0,0 1 1,-1-1-1,1 0 1,0 0-1,0 0 0,1 0 1,-1 0-1,0-1 0,0 0 1,1 1-1,-1-1 1,1-1-1,-1 1 0,1 0 1,0-1-1,-1 0 0,1 1 1,0-2-1,-1 1 1,1 0-1,-1-1 0,1 1 1,-1-1-1,1 0 0,0-1-2,10-5 13,-1-1 0,0 0 0,0-1 0,-1-1-1,0 0 1,0-1 0,-2 0 0,1-1-1,-1 0 1,-1 0 0,0-1 0,7-13-13,1-2 2,-1-1-1,-1-1 1,-1 0 0,-2-1-1,-1 0 1,-1-1 0,-2 0 0,-1 0-1,-2-1 1,-1-2-2,-5-76-284,1 111 277,-1 0 0,1 1-1,0-1 1,0 1 0,-1-1 0,1 0 0,-1 1-1,1-1 1,0 0 0,-1 1 0,1-1-1,-1 0 1,1 1 0,-1-1 0,1 0 0,-1 0-1,1 0 1,-1 0 0,1 0 0,-1 1-1,1-1 1,-1 0 0,1 0 0,-1 0 0,1 0-1,-1 0 1,1-1 0,-1 1 0,1 0-1,-1 0 1,1 0 0,-1 0 0,1 0 0,-1-1-1,1 1 1,-1 0 0,1 0 0,-1-1-1,1 1 1,-1 0 0,1-1 0,0 1 0,-1-1-1,1 1 1,0 0 0,-1-1 0,1 1-1,0-1 1,0 1 0,-1-1 0,1 1 0,0-1-1,0 1 1,0-1 0,0 1 0,0-1-1,0 1 1,0-1 7,-37 103-197,20-42 402,3 1 1,2 0-1,-1 39-205,11-74 77,1 0-1,1 0 0,1 1 1,1-1-1,2 0 1,0 0-1,2-1 1,1 0-1,8 22-76,-10-36 9,0 0-1,1-1 0,0 1 1,0-1-1,1 0 1,0 0-1,1-1 0,0 0 1,1-1-1,7 7-8,-14-14 3,0 1-1,0-1 1,-1 0-1,1 0 0,0 0 1,0 0-1,0 0 1,0 0-1,0 0 1,0-1-1,1 1 1,-1-1-1,0 0 1,0 1-1,0-1 0,0 0 1,1 0-1,-1 0 1,0-1-1,0 1 1,0 0-1,0-1 1,0 0-1,1 1 1,-1-1-1,0 0 0,0 0 1,-1 0-1,1 0 1,0 0-1,0-1 1,0 1-1,-1-1 1,1 1-1,-1-1 1,1 1-1,-1-1-2,42-74 201,34-207 142,-66 256-191,-6 85-162,-5-39 9,1 0-1,1 0 0,1-1 1,0 1-1,2 0 0,0-1 1,0 0-1,2 0 0,0-1 1,2 0-1,4 8 2,-11-23 3,1 1 0,0-1-1,0 0 1,-1 0 0,1 0 0,1 0 0,-1 0-1,0 0 1,0-1 0,1 0 0,-1 0 0,1 0-1,-1 0 1,1 0 0,-1-1 0,1 1 0,-1-1-1,1 0 1,-1 0 0,1 0 0,0-1 0,-1 1-1,1-1 1,-1 0 0,1 0 0,-1 0 0,0 0-1,1-1 1,-1 1 0,0-1 0,0 0 0,0 0-1,0 0 1,0 0 0,0-1 0,-1 1 0,1-1-1,-1 0 1,0 1 0,2-4-3,9-9 22,0 0 0,-1-1 0,0-1-1,-2 0 1,0-1 0,-1 0 0,-1 0 0,0-1-1,-1 1 1,-2-2 0,0 1 0,0-1 0,-2 0-1,1-16-21,-7-31 40,-8 59-120,1 28-16,10-20 95,-4 15-7,0 0-1,0 1 1,1-1 0,1 1 0,1-1-1,0 1 1,1 0 0,1-1-1,0 1 1,1-1 0,1 1-1,1-1 1,0 0 0,0 0-1,2 0 1,0 0 0,3 4 8,-7-15 1,1 1-1,0-1 1,1 0 0,-1 1 0,1-1-1,-1-1 1,1 1 0,0 0 0,1-1-1,-1 0 1,1 0 0,-1 0 0,1-1 0,0 0-1,0 1 1,0-2 0,0 1 0,0-1-1,0 1 1,1-1 0,-1-1 0,0 1 0,1-1-1,-1 0 1,1 0 0,-1 0 0,0-1-1,1 0 1,-1 0 0,0-1 0,4-1-1,1 0-25,-1-1 0,0 0 0,0 0 0,0-1 0,0-1 0,-1 1 0,0-1 0,0-1 0,0 1 0,-1-1 0,0-1 0,0 1 0,-1-1 0,0-1 0,-1 1 0,1-1 0,-2 0 0,1 0 0,1-5 25,-5 9-313,0 0 1,0-1-1,0 1 1,-1 0-1,1-1 0,-1 1 1,-1-1-1,1 1 0,-1 0 1,0-1-1,0 1 1,0 0-1,-1 0 0,0-1 1,0 1-1,0 1 1,-2-4 312,-27-49-4111</inkml:trace>
  <inkml:trace contextRef="#ctx0" brushRef="#br0" timeOffset="1616.257">2063 8 7930,'-22'-6'4449,"12"7"-665,8-4-1367,7 9-2153,1 5-1080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9:33.766"/>
    </inkml:context>
    <inkml:brush xml:id="br0">
      <inkml:brushProperty name="width" value="0.05" units="cm"/>
      <inkml:brushProperty name="height" value="0.05" units="cm"/>
    </inkml:brush>
  </inkml:definitions>
  <inkml:trace contextRef="#ctx0" brushRef="#br0">390 419 7610,'0'-2'256,"1"-1"164,-1-1 0,1 1 0,-1-1 0,0 0 0,0 1 0,0-1 0,0 1 0,0-1 0,-1 1 1,0-1-1,0 1 0,0 0 0,0-1 0,0 1 0,-1 0 0,0-2-420,0 4 78,-1 0 0,1 1 0,0-1 1,0 0-1,-1 1 0,1 0 0,0-1 0,-1 1 0,1 0 0,-1 0 0,1 1 0,0-1 0,-1 0 1,1 1-1,0-1 0,0 1 0,-1 0 0,1 0 0,-2 1-78,-4 0 159,-177 67 1019,173-65-1143,1 1 0,-1 1 1,1 0-1,0 0 0,0 2 0,1-1 1,0 1-1,0 0 0,-2 4-35,11-11-1,0 1 0,-1-1-1,1 1 1,0-1 0,0 1 0,0 0-1,0-1 1,0 1 0,1 0 0,-1 0-1,0 0 1,1 0 0,-1 0 0,1 0-1,0-1 1,0 1 0,0 0 0,0 0-1,0 0 1,0 0 0,0 0 0,1 0-1,-1 0 1,0 0 0,1 0 0,0 0-1,-1-1 1,1 1 0,0 0 0,0 0-1,0-1 1,0 1 0,1-1-1,-1 1 1,0-1 0,1 1 0,-1-1-1,1 0 1,-1 1 0,1-1 0,-1 0-1,1 0 1,0 0 0,0-1 0,-1 1-1,1 0 1,0-1 0,0 1 0,0-1-1,1 1 2,112 25-136,-93-22 133,0 0 0,0 1 0,0 1 0,0 1 0,-1 1 0,9 5 3,-27-11-7,0-1-1,0 1 1,0-1 0,0 1 0,0 0 0,0 0 0,0 0 0,-1 0 0,1 1-1,-1-1 1,0 1 0,0-1 0,0 1 0,0 0 0,0 0 0,0 0 0,-1 0-1,1 0 1,-1 1 0,0-1 0,0 0 0,0 0 0,0 1 0,-1-1 0,0 1-1,1-1 1,-1 1 0,0-1 0,-1 1 7,-4 22 25,-1-1 0,-2 0 0,0 0 0,-2 0 1,0-1-1,-14 21-25,3-3 290,-2-1 1,-1-2-1,-2 0 1,-2-2-1,-1 0 1,-18 14-291,40-44 72,1-1 1,-1 0-1,0 0 1,0 0 0,0-1-1,-1 0 1,0-1-1,0 0 1,0 0-1,-1 0 1,1-1 0,-4 0-73,12-3-3,0 1 0,0-1 0,0 0 0,-1 0 0,1 1 1,0-1-1,0 0 0,-1 0 0,1 0 0,0 0 0,-1 0 0,1 1 1,0-1-1,-1 0 0,1 0 0,0 0 0,0 0 0,-1 0 1,1 0-1,0 0 0,-1 0 0,1 0 0,0 0 0,-1 0 0,1 0 1,0 0-1,-1 0 0,1 0 0,0-1 0,-1 1 0,1 0 1,0 0-1,0 0 0,-1 0 0,1-1 0,0 1 0,0 0 0,-1 0 1,1 0-1,0-1 0,0 1 0,0 0 0,-1 0 0,1-1 0,0 1 1,0 0-1,0-1 0,0 1 0,0 0 0,0-1 0,-1 1 1,1 0-1,0-1 0,0 1 0,0 0 0,0 0 0,0-1 0,0 1 1,0 0-1,0-1 0,0 1 0,1-1 3,11-19-717,59-66-3828,-23 25 872</inkml:trace>
  <inkml:trace contextRef="#ctx0" brushRef="#br0" timeOffset="411.111">579 580 9026,'2'3'2697,"-10"13"447,-1 18-2416,-9 21-320,-2 12-136,2 12-39,6 16 87,1-10-88,11-23-56,14-15-280,0-12-352,7-33-3017,6-37 672</inkml:trace>
  <inkml:trace contextRef="#ctx0" brushRef="#br0" timeOffset="724.59">634 697 4937,'-8'20'874,"0"1"0,2-1 0,0 1 1,2 0-1,0 1 0,1-1 0,2 1 0,0-1 0,2 17-874,-1-37 7,0 8 28,0-1 0,1 0 0,0 0 0,1 0 0,0 0 0,0-1 0,1 1 0,0 0 0,0-1 0,0 0 0,1 0 0,5 6-35,-7-11 4,0-1 0,0 0 0,0 1 0,0-1 0,0 0 0,0-1 0,0 1 0,1 0 0,-1-1 0,0 1 0,1-1 0,-1 1 0,0-1 0,1 0 1,-1 0-1,1 0 0,-1-1 0,0 1 0,1 0 0,-1-1 0,0 0 0,1 1 0,-1-1 0,0 0 0,0 0 0,0 0 0,0-1 0,0 1 0,0 0 0,2-2-4,8-8 17,0-1 1,0 0-1,-1-1 0,-1 0 1,0 0-1,-1-1 0,0 0 1,-1-1-1,-1 0 0,0 0 0,-1-1 1,0-1-18,10-20 52,-3 9 12,-2 5 24,-1 0-1,-1 0 0,-1 0 0,-1-1 0,0-4-87,-9 4 390,-15 35 58,8 3-360,1 1 1,1 1 0,0-1-1,2 1 1,-1 0 0,2 0-1,0 1 1,1-1-1,1 3-88,-6 21 120,2 0 0,2 0 0,1 1-1,3 0 1,2 23-120,-2-60 8,0-1 1,0 1-1,0 0 0,1-1 0,0 1 1,-1-1-1,1 1 0,0-1 0,1 1 1,-1-1-1,1 1 0,-1-1 1,1 0-1,0 0 0,0 0 0,0 0 1,1 0-1,-1-1 0,1 1 0,-1-1 1,1 1-1,0-1 0,0 0 0,0 0 1,0 0-1,1 0-8,-1-3 6,1 0 0,-1 0 0,0 0 0,0-1 0,0 1 0,-1-1 0,1 1 0,0-1 0,0 0 0,-1 0 0,1-1 0,-1 1 0,0 0 0,0-1 0,0 1 0,1-2-6,42-53 71,-3-1 0,-3-2 0,-2-2 0,-2-1 0,-4-2 0,-2-1 0,-4-1 0,0-7-71,26-139 12,-49 201-22,0-1-1,0 1 1,-1-1 0,-1 1-1,0-1 1,-1 1-1,-1-1 1,0 1 0,0-2 10,1 14-1,1-1 1,0 1-1,0 0 1,0-1-1,0 1 1,-1-1-1,1 1 1,0 0-1,0-1 1,0 1 0,-1 0-1,1 0 1,0-1-1,-1 1 1,1 0-1,0 0 1,-1-1-1,1 1 1,0 0-1,-1 0 1,1 0-1,0-1 1,-1 1-1,1 0 1,-1 0-1,1 0 1,0 0 0,-1 0-1,1 0 1,-1 0-1,1 0 1,-1 0-1,1 0 1,0 0-1,-1 0 1,1 0-1,-1 0 1,1 0-1,0 1 1,-1-1-1,1 0 1,0 0 0,-1 0-1,1 1 1,0-1-1,-1 0 1,1 0-1,0 1 1,-1-1-1,1 0 1,0 1-1,0-1 1,-1 0-1,1 1 1,-63 91 139,-72 163 889,124-231-893,1 0 1,2 1-1,0 0 0,2 0 0,-3 25-135,7-40 14,1 0-1,1 1 1,-1-1-1,2 0 1,-1 0-1,2 0 1,-1 0-1,1 0 1,1 0-1,0 0 1,0 0-1,1-1 1,0 0-1,0 1 1,1-2-1,1 1 1,-1 0-1,6 4-13,-9-10-14,0 0 0,0-1 0,1 1-1,-1-1 1,1 0 0,-1 1 0,1-1 0,0 0-1,0-1 1,0 1 0,0-1 0,0 1 0,0-1-1,0 0 1,0 0 0,1 0 0,-1 0 0,0-1-1,1 1 1,-1-1 0,0 0 0,1 0 0,-1 0-1,1-1 1,-1 1 0,0-1 0,1 0 0,1 0 14,14-9-130,0-2 1,-1 0 0,0-1-1,0 0 1,-2-2 0,0 0 0,0 0-1,-2-2 1,0 0 0,2-4 129,-13 17-17,1 0 0,-4 3 15,0 0 1,0 0-1,1 0 0,-1 0 1,0 0-1,1 0 0,-1 0 1,1 0-1,-1 0 0,1 0 1,-1 0-1,1 0 0,0 0 0,-1 1 1,1-1-1,0 0 0,0 1 1,-1-1-1,1 0 0,0 1 1,0-1-1,0 1 0,0-1 1,0 1-1,0 0 0,0-1 1,0 1-1,0 0 0,0 0 1,0 0-1,0 0 0,0-1 1,0 1-1,0 1 0,0-1 1,0 0-1,0 0 0,0 0 1,0 0-1,0 1 0,0-1 1,0 1-1,0-1 0,0 0 0,0 1 1,0 0-1,0-1 0,-1 1 1,1-1-1,0 1 0,0 0 2,7 83-79,-9-79 78,-14 281 336,20-247-206,-5-38-196,0 0-1,1 0 1,-1 0-1,1 0 1,-1 0-1,1 0 1,0 0-1,-1 0 0,1 0 1,0-1-1,0 1 1,-1 0-1,1 0 1,0-1-1,0 1 1,0 0-1,0-1 1,0 1-1,0-1 0,0 1 1,0-1-1,0 0 1,0 1-1,0-1 1,1 0-1,-1 0 1,0 0-1,0 0 0,0 0 1,0 0-1,0 0 1,0 0-1,0 0 1,1 0-1,-1-1 1,0 1-1,0 0 0,0-1 1,0 1-1,0-1 1,0 1-1,0-1 1,0 0-1,0 1 1,-1-1-1,1 0 0,0 0 1,0 0-1,-1 1 1,1-1-1,0 0 1,-1 0 67,24-42-2768</inkml:trace>
  <inkml:trace contextRef="#ctx0" brushRef="#br0" timeOffset="1063.311">1579 650 8946,'5'27'3806,"-5"-22"-3696,0 0 1,0 0 0,0 1-1,1-1 1,0 0 0,0 0-1,0 0 1,1 0-1,0 0 1,0 0 0,0 0-1,0-1 1,1 1 0,0-1-1,0 0 1,0 1 0,0-1-1,1 0 1,0-1 0,-1 1-1,1-1 1,1 0 0,-1 0-1,0 0 1,4 1-111,-3-4 18,0 0 0,0-1 0,-1 0 0,1 0 0,0 0 0,-1 0 0,1-1 0,0 0 0,-1 0 0,0 0 0,1-1 0,-1 1 0,0-1 0,-1 0 0,1 0 0,0-1 0,-1 1 0,1-1 0,-1 1-1,0-1 1,-1 0 0,1 0 0,1-3-18,6-6 45,-1 0 0,-1-1 0,0 0 0,-1-1 0,0 1 0,-1-1 0,-1-1 0,2-8-45,-7 24 1,1-3 11,0-1 0,0 1 0,0 0 0,0 0 0,-1-1 0,1 1 0,-1 0 0,0-1 0,0 1 0,0 0 0,-1-1 0,1 1 0,-1 0 0,0 0 0,0-2-12,0 5 7,0-1 0,0 1 1,0 0-1,0-1 1,0 1-1,0 0 1,0 0-1,0-1 1,0 1-1,0 0 1,0 0-1,0 0 0,0 1 1,0-1-1,0 0 1,0 0-1,0 0 1,0 1-1,0-1 1,0 0-1,0 1 0,1-1 1,-1 1-1,0-1 1,0 1-1,0 0 1,1-1-1,-1 1 1,0 0-1,0 0 1,1-1-1,-1 1 0,1 0 1,-1 1-8,-8 9 88,1 0 0,0 1 0,1 0 0,1 1 0,0-1 0,0 1 0,1 0 0,1 1 0,0-1 0,1 1 0,1 0 0,0 0 0,0 0 0,2 0 0,-1 0 0,2 0 0,0 0 0,2 8-88,34 128 446,8-33-296,-45-118-157,0 1 0,0-1 0,0 1 0,0-1-1,0 1 1,0-1 0,0 0 0,0 1 0,1-1 0,-1 1-1,0-1 1,0 1 0,0-1 0,1 1 0,-1-1 0,0 1-1,1-1 1,-1 1 0,0-1 0,1 1 0,-1 0 0,1-1-1,-1 1 1,0 0 0,1-1 0,-1 1 0,1 0-1,-1-1 1,1 1 0,-1 0 0,1 0 0,0 0 0,-1-1-1,1 1 1,-1 0 0,1 0 0,-1 0 0,1 0 0,-1 0-1,1 0 1,0 0 0,-1 0 0,1 0 0,-1 0-1,1 1 1,-1-1 0,1 0 0,-1 0 0,1 0 0,-1 1-1,1-1 1,-1 0 0,1 1 0,-1-1 0,1 0 0,-1 1-1,0-1 1,1 1 0,-1-1 0,1 0 0,-1 1-1,0-1 1,1 1 7,-3-57-2875,-17-28 172</inkml:trace>
  <inkml:trace contextRef="#ctx0" brushRef="#br0" timeOffset="1375.563">1088 1 12003,'-6'1'2416,"6"7"1161,9 2-3577,12 18-3641,3-19 1193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30:04.838"/>
    </inkml:context>
    <inkml:brush xml:id="br0">
      <inkml:brushProperty name="width" value="0.05" units="cm"/>
      <inkml:brushProperty name="height" value="0.05" units="cm"/>
    </inkml:brush>
  </inkml:definitions>
  <inkml:trace contextRef="#ctx0" brushRef="#br0">36 4 9730,'12'-3'3465,"-17"9"376,1 2-2481,1 1-832,-5-2-768,-1 2-3617,-9 2 897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30:05.123"/>
    </inkml:context>
    <inkml:brush xml:id="br0">
      <inkml:brushProperty name="width" value="0.05" units="cm"/>
      <inkml:brushProperty name="height" value="0.05" units="cm"/>
    </inkml:brush>
  </inkml:definitions>
  <inkml:trace contextRef="#ctx0" brushRef="#br0">19 0 6817,'1'46'3801,"-5"-14"-152,-5-16-1240,4-4-1617,4-4-280,2-8-888,2-6-3265,-7-9 792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30:04.288"/>
    </inkml:context>
    <inkml:brush xml:id="br0">
      <inkml:brushProperty name="width" value="0.05" units="cm"/>
      <inkml:brushProperty name="height" value="0.05" units="cm"/>
    </inkml:brush>
  </inkml:definitions>
  <inkml:trace contextRef="#ctx0" brushRef="#br0">336 221 8538,'12'-17'3051,"-6"18"1525,1 35-3873,-5 32-386,-3 0 0,-11 67-317,3-22 119,5 111 93,2-200-526,-17-34-2230,-2-12-823,-10-17-455</inkml:trace>
  <inkml:trace contextRef="#ctx0" brushRef="#br0" timeOffset="291.204">5 357 7658,'-2'-9'378,"1"0"1,0-1-1,1 1 1,0 0 0,0-1-1,1 1 1,0 0-1,1 0 1,0-1 0,0 1-1,1 0 1,0 1-1,1-1 1,0 0 0,0 1-1,1 0 1,0 0-1,2-2-378,13-9 93,1 1 0,1 1 0,0 1 0,1 1 0,1 1-1,0 1 1,1 1 0,1 1 0,0 1 0,7 0-93,-15 3-2,0 1 0,0 1 0,1 1 1,-1 1-1,1 0 0,0 2 0,5 0 2,-17 1 0,-1 0-1,1 1 1,-1 0-1,0 0 1,1 0 0,-1 1-1,0 0 1,0 0-1,0 0 1,0 1-1,0 0 1,0 0-1,-1 1 1,1 0-1,-1 0 1,0 0-1,0 0 1,-1 1-1,1 0 1,-1 0-1,0 0 1,1 2 0,-2-1 67,0 1 0,0-1 1,0 1-1,-1-1 0,0 1 0,0 0 0,-1 0 1,0 0-1,0 0 0,0 0 0,-1 0 1,0 0-1,-1 0 0,0 0 0,0 0 0,0 0 1,-1 0-1,0 0 0,-2 4-67,-2 7 317,-2 0 0,0-1-1,-1 0 1,-1 0 0,-1-1 0,-6 8-317,11-17 111,0 0 1,-1 0-1,1 0 1,-1-1-1,0 0 1,-1 0-1,0-1 1,0 0-1,0 0 1,0-1-1,-1 0 1,-1 0-112,6-2-7,0-1 1,-1 0-1,1 0 1,-1 0-1,1-1 1,0 1-1,-1-1 1,1 0-1,-1 0 1,1-1-1,-1 1 1,1-1-1,-1 0 0,1 0 1,0-1-1,0 1 1,-1-1-1,1 0 1,0 0-1,1 0 1,-1 0-1,0-1 1,1 0-1,-1 0 1,-2-2 6,-8-13-1264,9 6-2611,8 9-131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32:31.968"/>
    </inkml:context>
    <inkml:brush xml:id="br0">
      <inkml:brushProperty name="width" value="0.05" units="cm"/>
      <inkml:brushProperty name="height" value="0.05" units="cm"/>
    </inkml:brush>
  </inkml:definitions>
  <inkml:trace contextRef="#ctx0" brushRef="#br0">79 1131 7258,'-6'-12'2784,"2"21"1794,-5 169-4108,1-9-429,10 90-41,10-170 183,-12-88-163,0 0 1,0 0-1,0 0 1,1 0-1,-1 0 0,0 0 1,1 0-1,-1 0 1,1 0-1,-1 0 0,1 0 1,-1 0-1,1 0 1,-1-1-1,1 1 0,0 0 1,-1 0-1,1-1 1,0 1-1,0 0 0,0-1 1,0 1-1,-1-1 1,1 1-1,0-1 0,0 0 1,0 1-1,0-1 1,0 0-1,0 1 0,0-1 1,0 0-1,0 0 1,0 0-1,0 0 0,0 0 1,0 0-1,0 0 1,1-1-1,-1 1 0,0 0 1,-1 0-1,1-1 1,0 1-1,0-1 0,0 1 1,0-1-1,0 1 1,0-1-1,0 1 0,-1-1 1,2 0-21,36-41 1114,-38 41-1109,65-94 2010,39-83-2015,-55 90 171,-36 67-155,93-187 95,-91 160-148,-20 76-116,2-14 60,0 1 0,1 0 1,0 0-1,1 0 0,1 0 1,0 1-1,1-1 0,1 0 1,1 2 92,6 2-5029,-7-22 1101</inkml:trace>
  <inkml:trace contextRef="#ctx0" brushRef="#br0" timeOffset="473.752">774 946 2897,'-6'50'5871,"-1"12"-3903,-42 145 1512,-46 99-2895,62-206-224,-8 44 158,34-101-206,7-43-299,0 0 0,-1 1 1,1-1-1,0 1 0,-1-1 0,1 0 0,0 1 0,0-1 0,-1 1 1,1-1-1,0 1 0,0-1 0,0 1 0,0-1 0,0 1 1,0-1-1,0 1 0,0-1 0,0 1 0,0-1 0,0 1 0,0-1 1,0 1-1,0-1 0,0 1 0,0-1 0,0 0 0,1 1 1,-1-1-1,0 1 0,0-1 0,1 1 0,-1-1 0,0 0 1,0 1-1,1-1 0,-1 0 0,1 1 0,-1-1 0,0 0 0,1 1 1,-1-1-1,1 0 0,-1 0 0,0 1 0,1-1 0,-1 0 1,1 0-1,-1 0 0,1 0 0,-1 0 0,1 0 0,-1 1 0,1-1 1,-1 0-1,1 0 0,-1-1 0,1 1 0,-1 0 0,1 0 1,-1 0-1,1 0-14,22-26 781,108-191 1162,-70 123-1810,4 3-1,5 3 0,3 3 1,57-49-133,-71 89-63,-53 48-309,-36 47-4482,-1-15 1235</inkml:trace>
  <inkml:trace contextRef="#ctx0" brushRef="#br0" timeOffset="725.832">894 1436 8010,'8'18'2360,"7"5"609,5 7-2313,7 5-40,3-5-320,13 11 32,-1-3-104,11-1-3216,-4-16 1063</inkml:trace>
  <inkml:trace contextRef="#ctx0" brushRef="#br0" timeOffset="8130.382">1635 1427 10098,'-6'-6'3089,"-4"10"640,1 5-2793,0 5-520,-3 4-616,3 3 656,4 8-4185,4-8 1241</inkml:trace>
  <inkml:trace contextRef="#ctx0" brushRef="#br0" timeOffset="8433.019">1704 1639 9386,'-1'47'2513,"-19"-20"839,11-8-2552,1 0-383,7-7-25,2-5 2624,2-14-6368</inkml:trace>
  <inkml:trace contextRef="#ctx0" brushRef="#br0" timeOffset="9713.941">2454 1113 9394,'3'5'5566,"-3"14"-4201,-46 490-266,47-508-1102,-1 0-1,0-1 1,1 1 0,-1 0 0,0-1 0,1 1 0,-1 0-1,0 0 1,0-1 0,1 1 0,-1 0 0,0 0 0,0-1-1,0 1 1,0 0 0,0 0 0,0-1 0,0 1 0,-1 0-1,1 0 1,0-1 0,0 1 0,-1 0 0,1 0 0,0-1-1,-1 1 1,1 0 0,0-1 0,-1 1 0,1-1 0,-1 1-1,1 0 1,-1-1 0,0 1 0,1-1 0,-1 1 0,1-1-1,-1 0 1,0 1 0,1-1 0,-1 0 0,0 1 0,0-1-1,1 0 1,-1 0 0,0 0 0,0 1 0,0-1 3,-48-84-5828,25 38 2106</inkml:trace>
  <inkml:trace contextRef="#ctx0" brushRef="#br0" timeOffset="10094.359">2123 1110 7970,'-10'-17'2912,"5"9"257,10 13-2185,14 4-288,6 2-304,15 1-144,8-3 89,21-3-25,0-9 32,11-11-112,-7-6-32,9-11-96,-20-4 32,-4 1-472,-20 5 3328,-10 19-6608,-23 14 2879</inkml:trace>
  <inkml:trace contextRef="#ctx0" brushRef="#br0" timeOffset="10095.359">2161 1351 6369,'-6'0'3841,"14"3"-584,11-3-785,15-3-2080,16 4-119,6-7 31,18-4-56,-4-4 8,4-3-72,-10 1-328,1 8-3377,-25-6 1048</inkml:trace>
  <inkml:trace contextRef="#ctx0" brushRef="#br0" timeOffset="10767.384">2859 1201 8298,'0'-27'9004,"-9"72"-8565,3 1 0,1 0 0,2 0-1,3 0 1,3 25-439,-3-67 4,0 0 0,0 0 0,0-1-1,0 1 1,1 0 0,0 0 0,0 0 0,0-1 0,0 1-1,0 0 1,1-1 0,0 1 0,-1-1 0,1 0-1,1 1 1,-1-1 0,0 0 0,1 0 0,-1 0-1,1-1 1,0 1 0,0-1 0,0 1 0,0-1 0,1 0-1,-1 0 1,1-1 0,-1 1 0,2 0-4,3-3 12,-1-1-1,0 1 1,1-1 0,-1-1-1,0 1 1,0-1 0,-1-1-1,1 1 1,-1-1 0,0 0-1,1-1 1,-2 1 0,1-1 0,-1 0-1,1-1 1,-1 1 0,3-6-12,10-9 46,0-1 0,-2-1 0,0-1 0,-2 0 0,0-1 0,-2-1 0,0-1-46,1 4-13,-16 43-6,0 0-1,1 0 1,1 1-1,1-1 1,1 0-1,1 0 1,1 2 19,16 28 30,-19-50-28,1 0 0,0 0-1,0 0 1,0 0-1,-1 0 1,1 0 0,0 0-1,0 0 1,0 0-1,1 0 1,-1 0-1,0-1 1,0 1 0,0 0-1,1-1 1,-1 1-1,0-1 1,1 0 0,-1 1-1,0-1 1,1 0-1,-1 0 1,0 0 0,1 0-1,-1 0 1,0 0-1,1 0 1,-1 0 0,1 0-1,-1-1 1,0 1-1,0 0 1,1-1 0,-1 0-1,0 1 1,0-1-1,1 0-1,114-109 248,-115 107-249,1 0-1,0 1 0,0 0 0,1-1 0,-1 1 1,0 0-1,1 0 0,0 0 0,-1 0 1,1 1-1,0-1 0,0 1 0,0-1 0,0 1 1,0 0-1,0 0 0,0 1 0,0-1 1,0 1-1,0-1 0,1 1 0,-1 0 0,0 0 1,0 0-1,1 1 0,-1-1 0,0 1 1,0 0-1,0-1 0,0 2 0,0-1 0,0 0 1,2 1 1,-1 4-8,0-1 0,0 1 1,0-1-1,0 1 1,-1 0-1,0 1 0,0-1 1,-1 0-1,0 1 1,1 3 7,6 16 61,-9-26-55,0 0-1,1 1 1,-1-1 0,0 1-1,0-1 1,1 1 0,-1-1 0,0 0-1,1 1 1,-1-1 0,0 0-1,1 1 1,-1-1 0,1 0-1,-1 0 1,0 1 0,1-1-1,-1 0 1,1 0 0,-1 0 0,1 1-1,-1-1 1,1 0 0,-1 0-1,1 0 1,-1 0 0,1 0-1,-1 0 1,1 0 0,-1 0-1,1 0 1,-1 0 0,1 0-1,-1-1 1,1 1 0,-1 0 0,1 0-1,-1 0 1,0-1 0,1 1-1,-1 0 1,1 0 0,-1-1-1,0 1 1,1 0 0,-1-1-1,0 1 1,1-1 0,-1 1 0,0 0-1,1-1-5,22-26 253,-17 20-181,27-13 14,-39 8-5703,-3 6 1660</inkml:trace>
  <inkml:trace contextRef="#ctx0" brushRef="#br0" timeOffset="11001.011">3249 905 11634,'-5'-5'3817,"5"1"472,0 4-3289,5 4-399,1 2-369,11 6 2008,7 2-6529</inkml:trace>
  <inkml:trace contextRef="#ctx0" brushRef="#br0" timeOffset="15465.419">4270 1463 7602,'-10'39'7019,"10"-38"-6952,0 0 0,0 0 0,0 0-1,0 0 1,1 0 0,-1 0 0,0 0 0,1 0 0,-1 0-1,1 0 1,-1 0 0,1 0 0,-1-1 0,1 1 0,0 0-1,-1 0 1,1-1 0,0 1 0,-1 0 0,1-1 0,0 1-1,0-1 1,0 1 0,0-1 0,0 1 0,0-1 0,0 0-1,-1 1 1,1-1 0,0 0 0,0 0 0,0 0 0,0 0 0,0 0-1,0 0 1,0 0 0,0 0 0,0 0 0,1 0-67,7-2 175,0 0 0,1-1 0,-1 0 0,-1 0 0,1-1 0,0 0 1,-1 0-1,0-1 0,0 0 0,0-1 0,-1 1 0,1-2-175,-2 2 87,64-54 136,-4-3-1,-2-2 0,-2-3 1,-4-3-1,8-18-222,79-108 103,-125 175-127,-13 21 12,-20 60-17,-21 54 27,11-44 2,4 1 0,3 1-1,2 5 1,12 3-4533,2-55 1194</inkml:trace>
  <inkml:trace contextRef="#ctx0" brushRef="#br0" timeOffset="17253.363">5487 938 9010,'0'-2'40,"4"-22"3501,-2 19-1425,-1 18-1194,9 364 481,5-322-1133,-14-54-253,0-1 0,0 0 0,0 1 0,0-1 0,0 0 0,0 1 0,0-1 0,0 0 0,0 0 0,0 0 0,0 0 0,1 0 0,-1 0 0,0 0 0,0-1 0,0 1 0,0 0 0,0 0 0,0-1 0,0 1-1,0-1 1,0 1 0,-1-1 0,1 1 0,0-1 0,0 1 0,0-1 0,0 0 0,-1 0 0,1 0-17,2 0 43,14-14 93,-1 0 0,0-1 0,-1-1 0,-1 0-1,0-1 1,-2 0 0,0-1 0,0-1-136,-4 7 50,68-115 99,-76 128-149,0 1-1,-1-1 1,1 1-1,0-1 1,0 0-1,0 1 1,0-1-1,0 0 1,0 1-1,0-1 1,0 1-1,0-1 1,1 0 0,-1 1-1,0-1 1,0 0-1,0 1 1,0-1-1,0 0 1,1 1-1,-1-1 1,0 0-1,0 1 1,1-1-1,-1 0 1,0 1-1,0-1 1,1 0 0,-1 0-1,0 1 1,1-1-1,-1 0 1,0 0-1,1 0 1,-1 0-1,0 1 1,1-1-1,-1 0 1,0 0-1,1 0 1,-1 0-1,1 0 1,-1 0 0,0 0-1,1 0 1,-1 0-1,1 0 1,-1 0-1,0 0 1,1 0-1,-1-1 1,0 1-1,1 0 1,-1 0-1,0 0 1,1 0-1,-1-1 1,0 1 0,1 0-1,-1 0 1,0 200 131,1-180-98,-2-12-25,1-1 0,0 1 0,1-1-1,-1 1 1,1 0 0,1-1 0,0 1-1,0-1 1,0 0 0,1 0 0,0 0-1,1 3-7,-2-9 7,0 0 0,-1 0-1,1-1 1,0 1 0,-1 0-1,1-1 1,0 1 0,0-1-1,0 0 1,-1 1-1,1-1 1,0 0 0,0 0-1,0 0 1,0-1 0,-1 1-1,1 0 1,0-1 0,0 1-1,0-1 1,-1 1-1,1-1 1,0 0 0,-1 0-1,1 0 1,-1 0 0,1 0-1,-1 0 1,1 0 0,-1 0-1,0-1 1,1 1-1,-1 0 1,0-1 0,0 0-7,3-1 13,28-25 291,0-2 0,-2-1 1,-2-2-1,-1 0 0,-1-2 0,-2-1 1,2-7-305,46-125 774,-41 98-1652,-8 25-4006,-14 30 842</inkml:trace>
  <inkml:trace contextRef="#ctx0" brushRef="#br0" timeOffset="24128.588">11985 580 9442,'1'-1'186,"-1"0"-1,0-1 1,0 1-1,0 0 1,0 0 0,-1-1-1,1 1 1,0 0 0,0 0-1,-1 0 1,1 0-1,0-1 1,-1 1 0,0 0-1,1 0 1,-1 0-1,1 0 1,-1 0 0,0 0-1,0 0 1,0 0-1,0 1 1,1-1 0,-1 0-1,0 0 1,0 1 0,0-1-1,-1 0 1,1 1-1,0-1 1,0 1 0,0 0-1,0-1 1,0 1-1,-1 0 1,1 0 0,0-1-1,0 1 1,0 0 0,-1 0-1,1 1 1,0-1-1,0 0 1,-1 0 0,1 0-1,0 1 1,0-1-1,0 1 1,0-1 0,-1 1-186,-64 47 1801,54-37-1744,0 0-1,1 1 1,1 1-1,0 0 1,1 0-1,0 1 0,1 0 1,1 1-1,0 0 1,1 0-1,0 0 1,1 1-1,1-1 0,1 1 1,0 1-1,0 4-56,3-19 2,-1 0 0,1-1-1,-1 1 1,1 0-1,0 0 1,0 0 0,0 0-1,0-1 1,0 1 0,0 0-1,0 0 1,0 0 0,1-1-1,-1 1 1,1 0-1,-1 0 1,1-1 0,0 1-1,0 0 1,0-1 0,-1 1-1,2-1 1,-1 1 0,0-1-1,0 0 1,0 1-1,1-1 1,-1 0 0,0 0-1,1 0 1,0 0 0,-1 0-1,1 0 1,-1 0 0,1 0-1,0-1 1,0 1 0,-1-1-1,1 1 1,0-1-1,0 0 1,-1 0 0,1 1-1,0-1 1,0 0 0,0-1-1,0 1 1,0 0-2,75-48 106,-70 42-97,30-26 78,-1-2 0,-1-1 0,-2-2 0,7-12-87,-7-5 21,-30 49-90,-4 13 12,-8 20-24,-28 152 113,36-177-20,0 1 0,1-1 0,-1 1-1,1-1 1,0 1 0,0-1-1,1 1 1,-1-1 0,1 1 0,0-1-1,0 1 1,0-1 0,0 1 0,0-1-1,2 3-11,-2-5 4,0-1 0,0 1 0,0-1 0,0 1 0,0-1 0,0 1 0,0-1 0,0 0 0,0 1 0,0-1 0,0 0 0,0 0-1,0 0 1,0 0 0,0 0 0,0 0 0,0 0 0,1 0 0,-1 0 0,0-1 0,0 1 0,0 0 0,0-1 0,0 1 0,0 0 0,0-1 0,-1 0-1,1 1 1,0-1 0,0 1 0,0-1 0,0 0 0,-1 0 0,1 1 0,0-1 0,-1 0 0,1 0 0,0 0 0,-1 0-4,38-33 79,-2-2 0,-1-1 0,-2-1 0,-1-2-1,13-25-78,-33 45-33,-24 32-110,7-4 122,-13 19 14,1 1 1,1 0-1,2 1 0,0 1 1,-5 23 6,15-15 51,4-37-50,0 0 1,0-1-1,0 1 0,0 0 1,0-1-1,0 1 0,0 0 1,0 0-1,1-1 0,-1 1 1,0-1-1,1 1 0,-1 0 1,0-1-1,1 1 0,-1 0 1,1-1-1,-1 1 1,1-1-1,-1 1 0,1-1 1,-1 1-1,1-1 0,-1 0 1,1 1-1,0-1 0,-1 0 1,1 1-1,0-1 0,-1 0 1,1 0-1,0 0 0,-1 1 1,1-1-1,0 0 1,-1 0-1,1 0 0,0 0 1,0 0-1,-1 0 0,1 0 1,0-1-1,-1 1 0,1 0 1,0 0-1,-1 0 0,1-1 1,0 1-1,-1 0-1,68-52 67,-36 20-174,0-2 1,-3-1 0,0-1-1,1-6 107,-16 17-278,-12 17-153,-10 17 148,-9 24 250,0 0 1,3 1-1,0 0 0,2 1 0,-4 27 33,14-58 34,1 1-1,0-1 0,0 0 1,0 0-1,1 1 1,0-1-1,0 0 1,0 1-1,0-1 1,0 0-1,1 1 0,0-1 1,0 0-1,1 4-33,15-4 206,56-61 111,-28 14-238,-2-1-1,-2-3 1,-2-1 0,-2-2-1,-3-1 1,-1-2 0,10-27-79,-12-6 6,-32 76-111,-6 22-16,-20 51-6,3 1 0,-9 44 127,20-62 52,3 1 0,2 0 0,2 1 0,2 0-1,2 0 1,2 0 0,5 35-52,2-19 10,3 115 45,-10-169-52,-2-1 0,0 1 0,0-1-1,0 1 1,-1-1 0,-1 0 0,1 0-1,-2 0 1,1 0 0,-1-1-1,0 0 1,-1 0 0,0 0 0,0-1-1,-1 0 1,0 0 0,0 0 0,-1-1-1,1 0 1,-1-1 0,-7 4-3,11-7 19,-1-1 0,1 1 1,-1-1-1,0 0 0,1 0 1,-1-1-1,0 1 0,1-1 0,-1 0 1,0-1-1,1 1 0,-1-1 1,0 0-1,1 0 0,-1 0 0,1 0 1,0-1-1,-1 0 0,1 0 1,0 0-1,0-1 0,0 1 0,0-1 1,0 0-1,1 0 0,-1 0 1,1-1-1,0 1 0,0-1 0,0 1 1,1-1-1,-1 0 0,1 0 1,0-1-1,0 1 0,0 0 0,1-1 1,-1 1-1,0-4-19,-1-8-11,0 0 0,1 1-1,1-1 1,1 0 0,0 0 0,1 1-1,0-1 1,2 0 0,0 1 0,0-1 0,1 1-1,1 0 1,1 0 0,0 1 0,1 0 0,0 0-1,1 0 1,1 1 0,0 0 0,1 1 0,0 0-1,1 0 1,0 1 0,1 1 0,0 0-1,1 0 1,1 0 11,60-31-1524,2 14-2534</inkml:trace>
  <inkml:trace contextRef="#ctx0" brushRef="#br0" timeOffset="26585.8">14812 679 10522,'-25'16'6498,"53"-19"-3842,63-63-1864,126-123-82,-87 67-557,-130 123-153,0-1-1,0 0 1,0 1-1,0-1 0,0 0 1,0 1-1,0-1 1,0 0-1,0 1 1,0-1-1,1 0 0,-1 0 1,0 1-1,0-1 1,0 0-1,0 0 0,1 1 1,-1-1-1,0 0 1,0 0-1,1 1 1,-1-1-1,0 0 0,0 0 1,1 0-1,-1 0 1,0 0-1,1 1 1,-1-1-1,0 0 0,1 0 1,-1 0-1,0 0 1,1 0-1,-1 0 1,0 0-1,1 0 0,-1 0 1,0 0-1,1 0 1,-1 0-1,0 0 1,-62 147-41,27-62 38,-73 202 26,95-214-1856,22-66-1827,3-12-194</inkml:trace>
  <inkml:trace contextRef="#ctx0" brushRef="#br0" timeOffset="26808.722">15331 779 11002,'-15'42'2937,"-3"13"928,1-7-3265,0-4-80,11-18-288,9-18-360,14-22-736,27-21-2961,9-18 464</inkml:trace>
  <inkml:trace contextRef="#ctx0" brushRef="#br0" timeOffset="27164.764">15750 213 10370,'-27'27'5683,"5"2"-3448,4-5-1451,-73 99 702,90-121-1462,-1-1-13,1 1 0,-1-1 0,1 0 0,0 1 0,0-1 0,0 1 0,0 0 0,0-1 0,0 1-1,0 0 1,0 0 0,1-1 0,-1 1 0,1 0 0,-1 0 0,1 0 0,0 0 0,0 0-1,0-1 1,0 1 0,0 0 0,0 0 0,0 0 0,1 0 0,-1 0 0,0 0 0,1-1 0,0 1-1,-1 0 1,1 0 0,0-1 0,1 2-11,89 4 15,-79-7-8,1 0 1,0 1 0,-1 1-1,1 0 1,-1 1-1,1 0 1,-1 1-1,0 0 1,0 1 0,-1 0-1,0 1 1,1 1-1,-2-1 1,1 2 0,-1-1-1,1 3-7,-8-7-1,-1 0 1,1 1-1,-1-1 0,0 1 0,-1-1 1,1 1-1,0 0 0,-1 0 1,0-1-1,0 1 0,0 0 0,0 0 1,-1 0-1,0 0 0,0 0 0,0 0 1,0 0-1,0 1 0,-1-1 0,0-1 1,0 1-1,0 0 0,0 0 1,0 0-1,-1 0 0,0-1 0,0 1 1,0-1 0,-4 7 62,0 0 0,-1-1 0,0 0 0,-1-1 0,0 0 1,0 0-1,-1 0 0,1-1 0,-4 1-62,-5 5 194,0-2 0,-1 0 0,-1-1 0,1-1 1,-1 0-1,-1-2 0,0 0 0,0-1 0,-17 2-194,31-8 10,1 1 0,0-2 1,0 1-1,0-1 0,-1 0 0,1 0 0,0 0 1,0 0-1,0-1 0,0 0 0,0 0 0,1-1 1,-1 1-1,1-1 0,-1 0 0,1 0 0,0-1 1,0 1-1,1-1 0,-1 0 0,1 0 0,-1 0 1,1 0-1,0 0 0,1-1 0,-1 0 0,1 1 1,0-1-1,0 0 0,0 0 0,1 0 0,-1-4-10,-6-67-3181,21 2 551</inkml:trace>
  <inkml:trace contextRef="#ctx0" brushRef="#br0" timeOffset="27165.764">15716 313 5457,'47'-12'2969,"14"4"-337,3-1-1095,22 9-3746,-5 5 561</inkml:trace>
  <inkml:trace contextRef="#ctx0" brushRef="#br0" timeOffset="24835.18">13380 210 3873,'-3'-5'620,"0"1"0,0-1 0,0 0 0,1 0 0,0 0 1,0 0-1,0 0 0,1 0 0,-1-1 0,1 1 0,1 0 0,-1-1 1,1 1-1,0-1 0,0 1 0,0-1 0,1 1 0,0 0 0,0-1 0,0 1 1,2-2-621,2 1 170,1-1 1,1 1 0,-1 0 0,1 1 0,0 0 0,0 0-1,1 0 1,0 1 0,-1 0 0,2 0 0,-1 1 0,0 0-1,0 1 1,1 0 0,0 0 0,-1 0 0,1 1-1,0 1 1,0 0 0,-1 0 0,1 0 0,4 2-171,-11-2 0,0 0 1,0 0-1,-1 1 1,1-1-1,0 1 0,0-1 1,-1 1-1,1 0 1,0-1-1,-1 1 1,1 0-1,-1 0 1,1 0-1,-1 0 1,1 1-1,-1-1 0,0 0 1,1 1-1,-1-1 1,0 1-1,0-1 1,0 1-1,0-1 1,0 1-1,-1 0 1,1-1-1,0 1 0,-1 0 1,1 0-1,-1-1 1,0 1-1,0 0 1,1 0-1,-1 0 1,0 0-1,-1-1 1,1 1-1,0 0 0,0 0 1,-1 0-1,1-1 1,-1 1-1,0 0 1,1 0-1,-1-1 1,0 1-1,0-1 0,0 1 1,0-1-1,-1 1 0,-10 18 55,-1-1-1,-1 0 0,-1-1 0,-1-1 0,-6 5-54,-2 3 85,-27 30 62,51-54-148,0-1 0,0 1 0,0-1 1,1 1-1,-1-1 0,0 0 0,0 1 0,0-1 0,1 1 0,-1-1 0,0 0 0,0 1 1,1-1-1,-1 0 0,0 1 0,1-1 0,-1 0 0,0 0 0,1 1 0,-1-1 0,1 0 0,-1 0 1,0 0-1,1 0 0,-1 1 0,1-1 0,-1 0 0,0 0 0,1 0 0,-1 0 0,1 0 0,-1 0 1,1 0-1,-1 0 0,1 0 0,-1 0 0,0 0 0,1 0 0,-1-1 0,1 1 0,-1 0 0,0 0 1,1 0-1,-1 0 0,1-1 0,-1 1 0,0 0 0,1 0 0,-1-1 1,16-4-5,-1 1 1,1 1-1,0 1 0,0 0 0,0 1 1,0 0-1,3 2 5,-15-1-4,0 1-1,0 0 1,-1 0 0,1 0 0,0 1-1,-1-1 1,1 1 0,-1 0 0,1 0-1,-1 0 1,0 0 0,0 1 0,0-1-1,0 1 1,0 0 0,0 0-1,-1 0 1,1 0 0,-1 0 0,0 1-1,0-1 1,-1 1 0,1-1 0,0 1-1,-1 0 1,0-1 0,0 1 0,0 0-1,-1 1 5,2 5-9,0 0 0,-1 1 0,-1-1-1,0 1 1,0-1 0,-1 0 0,0 1-1,-1-1 1,0 0 0,-2 6 9,1-5 36,-1-1-1,0 0 1,0 0 0,-1 0 0,0-1 0,-1 1-1,0-1 1,0 0 0,-1-1 0,0 0-1,-1 0 1,0 0 0,0-1 0,-1 0 0,1-1-1,-1 0 1,-1 0 0,-1 0-36,7-5 40,1 1-1,-1-1 1,0-1-1,0 1 1,1 0 0,-1-1-1,0 0 1,0 0 0,0 0-1,0 0 1,1-1-1,-1 0 1,0 1 0,0-1-1,1-1 1,-1 1 0,1 0-1,-3-2-39,-24-13-2808,9 5 345</inkml:trace>
  <inkml:trace contextRef="#ctx0" brushRef="#br0" timeOffset="25161.253">13202 764 9922,'17'-2'2625,"15"-4"999,9-5-2823,19-11-9,6-3-216,11 3-8,-9-1-328,5 0 24,-17 11-240,-10 3-2496,-26 0-1433,-16 13-392</inkml:trace>
  <inkml:trace contextRef="#ctx0" brushRef="#br0" timeOffset="25540.991">13358 1028 8906,'-7'-36'8848,"20"23"-8449,-10 9-276,0-1-1,0 1 0,0 0 1,1 0-1,0 0 1,0 1-1,0-1 0,0 1 1,0 0-1,1 0 1,-1 0-1,1 1 0,0-1 1,4-1-123,-6 3 28,0 0 0,0 0 0,0 1-1,0-1 1,0 1 0,1-1 0,-1 1 0,0 0 0,0 0 0,0 1 0,0-1-1,0 0 1,0 1 0,0 0 0,1 0 0,-2 0 0,1 0 0,0 0 0,0 1-1,0-1 1,-1 1 0,1 0 0,0-1 0,-1 1 0,0 1 0,1-1 0,-1 0-1,0 0 1,0 1 0,0-1 0,-1 1 0,1 0 0,-1-1 0,1 1 0,-1 0 0,0 0-1,0 0 1,0 0 0,0 0 0,-1 0 0,1 0 0,-1 2-28,-1 11 90,-2 1 1,0-1-1,0 0 0,-2 0 1,0-1-1,0 1 0,-2-1 1,-2 4-91,-5 11 134,-2-2 0,-1 1 0,-1-2 0,-1-1 0,-1 0 0,-2-1 0,0-1 0,-2-1 1,-18 13-135,-39 29 293,142-96-1270,1 3-1,48-14 978,-45 18-2070,0-3-1,40-24 2071,-37 9-4154</inkml:trace>
  <inkml:trace contextRef="#ctx0" brushRef="#br0" timeOffset="25990.648">13956 673 10290,'2'-3'2801,"7"-2"720,8 6-2889,11-4-120,7 5-216,23-11 72,-2-2-120,14 2 40,-6-5-208,-2 4-1360,-24 1-2553,-15-2 440</inkml:trace>
  <inkml:trace contextRef="#ctx0" brushRef="#br0" timeOffset="26308.184">13930 861 8594,'5'3'3080,"10"3"257,2 1-2305,16 2-535,8-1-409,18-8 72,4 0-104,16-8 1208,-7 2-4641,-6-7 1929</inkml:trace>
  <inkml:trace contextRef="#ctx0" brushRef="#br0" timeOffset="21495.174">10183 481 8426,'23'-34'6992,"-18"47"-3874,-34 108-1702,19-91-1304,2 0 0,1 1 0,1-1 0,2 1 0,1 1 0,2-1 0,1 0 0,2 19-112,-2-47 7,0-1 0,-1 1 0,1-1 0,0 1 0,1-1 0,-1 1 0,0-1 0,1 1 0,-1-1 0,1 1 0,0-1 0,0 0 0,0 1 0,0-1 0,0 0 0,0 0 0,1 0 0,-1 0 0,1 0 0,0 0 0,-1 0 0,1 0 0,0-1 0,0 1 0,0-1 0,0 1 0,0-1 0,0 0 0,1 0 0,-1 0 0,0 0 0,1 0 0,-1 0 0,1-1 0,-1 1 0,0-1 0,1 0 0,-1 0 0,1 0 0,-1 0 0,3 0-7,6-6 20,0-1 0,0 0 0,-1-1 0,-1 0-1,1-1 1,-1 0 0,-1 0 0,4-5-20,-11 13 3,35-40 32,-2-2 1,-2-1 0,-1-1-1,-3-1 1,-1-2 0,-3-1-1,-2-1 1,3-17-36,-51 142-283,11-39 351,2 0 1,2 1 0,1 0 0,2 1 0,1 0 0,2 1 0,2 1-69,2-37 12,1 0 1,-1 0 0,1 1 0,0-1-1,0 0 1,0 0 0,0 0 0,1 0-1,-1 0 1,1 0 0,0 0 0,0 0-1,0 0 1,0 0 0,0-1 0,1 1-1,-1 0 1,1-1 0,0 1 0,0-1-1,0 1 1,0-1 0,0 0 0,0 0-1,1 0 1,-1 0 0,0 0 0,1 0 0,0-1-1,0 0 1,-1 1 0,3 0-13,3-4 10,0 1 0,1-1 1,-1 0-1,0-1 0,0 0 1,-1 0-1,1-1 0,-1 0 1,0 0-1,1-1 0,-2 0 0,1 0 1,-1 0-1,1-1 0,1-3-10,-4 5 2,15-12-137,-1 0 0,-1-2 1,-1 0-1,0-1 0,-2-1 1,6-9 134,-20 28-21,3-2-254,-2 1 0,1-1 0,0 0 0,0 0 0,-1 1 0,0-1 0,1 0 0,-1-1 0,-1 1 1,1 0-1,0 0 0,-1 0 0,1-1 0,-1 1 0,0 0 0,0 0 0,0-1 0,-1 1 0,1 0 0,-1 0 0,0-2 275,-19-24-4180</inkml:trace>
  <inkml:trace contextRef="#ctx0" brushRef="#br0" timeOffset="22965.909">10931 310 8442,'1'-23'4327,"-4"27"-893,-6 44-1685,-6 50-1322,-30 255 651,46-283-408,-1-70-660,1-1 0,-1 1 0,0 0 0,0-1 0,0 1 0,0 0 0,1 0 0,-1-1 0,0 1 0,0 0 0,1-1 0,-1 1 0,0 0 0,0 0 0,1-1 0,-1 1 0,0 0 0,1 0 0,-1 0 0,0 0 0,1-1 1,-1 1-1,0 0 0,1 0 0,-1 0 0,1 0 0,-1 0 0,0 0 0,1 0 0,-1 0 0,0 0 0,1 0 0,-1 0 0,0 0 0,1 0 0,-1 0 0,1 1 0,-1-1 0,0 0 0,1 0 0,-1 0 0,0 0 0,1 1 0,-1-1 0,0 0 0,0 0 0,1 1 0,-1-1 0,0 0 0,0 0 0,1 1 0,-1-1 0,0 0 0,0 1 0,0-1 0,0 0 0,1 1 0,-1-1-10,384-466 1042,-311 383-961,-61 69-131,-24 20-1593,-15 11-2065,-9 6-119</inkml:trace>
  <inkml:trace contextRef="#ctx0" brushRef="#br0" timeOffset="23291.482">11048 682 9666,'3'25'2641,"1"6"863,5-2-2727,11 6-201,3-8-104,13-6-152,4-10-688,4-4-3217,-9-8 928</inkml:trace>
  <inkml:trace contextRef="#ctx0" brushRef="#br0" timeOffset="20097.4">7000 973 7282,'-1'0'174,"1"0"0,0 0 1,-1 0-1,1 0 1,0 0-1,-1 0 1,1 0-1,0 0 1,0 0-1,-1 0 1,1 0-1,0 0 0,-1 0 1,1 0-1,0 0 1,-1-1-1,1 1 1,0 0-1,0 0 1,-1 0-1,1 0 0,0-1 1,0 1-1,-1 0 1,1 0-1,0 0 1,0-1-1,0 1 1,0 0-1,-1-1 0,1 1 1,0 0-1,0 0 1,0-1-1,0 1 1,0 0-1,0-1 1,0 1-1,0 0 1,0-1-1,0 1 0,0 0-174,-8 20 207,1 1 1,1 0-1,1 0 0,1 0 0,1 1 0,0 0 0,2-1 0,1 7-207,8 44 222,-7-70-207,-1 0-1,0 0 0,1 0 0,0 0 0,-1 0 1,1 0-1,0 0 0,0-1 0,0 1 1,0 0-1,1-1 0,-1 1 0,0 0 1,1-1-1,-1 1 0,1-1 0,-1 0 0,1 0 1,0 0-1,0 1 0,-1-1 0,1-1 1,0 1-1,0 0 0,0 0 0,0-1 1,0 1-1,0-1 0,0 0 0,0 1 0,0-1 1,0 0-1,2 0-14,35-29 653,-28 15-490,0-1-1,-1 0 0,-1 0 0,0-1 1,-1 0-1,-1-1 0,0 0 0,-2 0 1,3-9-163,-6-3 340,-6 33-216,2 10-102,1 1 0,0-1 0,1 1 0,1-1-1,0 1 1,1-1 0,1 0 0,0 1 0,4 8-22,-7-17 1,1 0-1,1 0 0,-1 0 1,1 0-1,0 0 1,1-1-1,-1 1 1,1-1-1,0 0 0,0 0 1,1 0-1,0 0 1,0 0-1,0-1 1,0 0-1,0 1 0,1-2 1,0 1-1,0 0 1,0-1-1,0 0 1,4 1-1,-2-2 5,1-1 0,-1 0 0,1-1 0,-1 1 0,1-2 0,-1 1 0,1-1 0,-1 0 0,1 0 0,-1-1 0,0 0 1,0 0-1,0-1 0,0 0 0,0 0 0,0-1 0,-1 0 0,0 0 0,1 0 0,0-2-5,11-8 47,0-1-1,-1-1 0,0-1 1,-2 0-1,13-19-46,-16 22 42,-1-2 0,-1 1 0,0-2 0,-2 1 0,0-1 0,0-1 0,-2 1 1,0-1-1,-1 0 0,0-1 0,0-10-42,-5 28 13,0-1 0,1 0 0,-1 0 0,0 0-1,0 1 1,0-1 0,0 0 0,-1 0 0,1 0 0,0 0 0,-1 1 0,1-1 0,-1 0 0,0 0 0,1 1 0,-1-1 0,0 1 0,0-1 0,0 0 0,0 1 0,-1-1-13,1 1 6,0 1 1,0 0 0,0 0-1,1 0 1,-1-1-1,0 1 1,0 0 0,0 0-1,0 0 1,0 1-1,1-1 1,-1 0 0,0 0-1,0 0 1,0 1-1,1-1 1,-1 0 0,0 1-1,0-1 1,1 0-1,-1 1 1,0-1 0,1 1-1,-1 0 1,0-1-1,1 1 1,-1-1 0,1 1-1,-1 0 1,1-1-1,-1 1 1,1 0 0,-1 0-1,1-1 1,0 1-1,-1 0-6,1-1 2,-7 11 13,0 0 1,1 0-1,0 0 1,1 1 0,0 0-1,1 0 1,0 0 0,1 1-1,0-1 1,1 1 0,0 9-16,2-21-1,-1 0 1,1 0-1,0 0 1,0 1-1,0-1 1,0 0-1,0 0 1,0 1 0,0-1-1,1 0 1,-1 0-1,0 0 1,0 1-1,1-1 1,-1 0-1,1 0 1,-1 0 0,1 0-1,0 0 1,-1 0-1,1 0 1,0 0-1,0 0 1,0 0-1,0 0 1,0 0 0,0-1-1,0 1 1,0 0-1,0-1 1,0 1-1,0-1 1,0 1-1,0-1 1,0 1 0,1-1-1,-1 0 1,0 0-1,0 0 1,0 1-1,1-1 1,0 0 0,167-16 107,-161 18-111,0 0 1,-1 0 0,1 1 0,-1 0 0,1 0 0,-1 1-1,0 0 1,-1 0 0,1 0 0,-1 1 0,0 0 0,0 1 0,0-1-1,-1 1 1,1 0 0,-2 0 0,1 1 0,-1 0 0,0-1 0,0 2-1,0-1 1,1 6 3,-3-8-6,-2-3 9,0-1 0,1 0 0,-1 0 0,0 0 0,0 0 0,1 0 0,-1 1 0,1-1 0,-1 0 0,1 0 0,-1 0 0,1 0 0,0 0 0,-1 0 0,1 0 0,0-1 0,0 1 0,0 0 0,-1 0 0,1-1 0,0 1 1,0 0-1,0-1 0,0 1 0,0-1 0,1 1 0,-1-1 0,0 1 0,0-1 0,0 0 0,0 0 0,0 0 0,1 1 0,-1-1 0,0 0 0,0 0 0,0-1 0,0 1 0,2 0-3,5-6 33,0-1 1,0 0-1,-1 0 0,0 0 0,0-1 0,-1 0 1,0-1-1,0 1 0,1-5-33,0 3 47,2-4 88,0 1 0,-1-1 0,0-1-1,-1 1 1,-1-2 0,-1 1 0,4-13-135,-23-14 736,12 29-872,31 20 55,-22-7 71,1 1 1,-1 0-1,1 0 1,-1 1-1,1 0 1,-1 0 0,0 1-1,0 0 1,0 0-1,0 0 1,-1 1-1,1 0 1,-1 0 0,0 1-1,0 0 1,0 0-1,-1 1 1,0-1-1,0 1 1,0 0 0,-1 0-1,0 1 1,0-1-1,-1 1 1,1 0 0,-1 0-1,-1 0 1,1 0-1,0 8 10,-3 40 62,-19-23 7,-18 62-104,59-87-13,-15-8 52,-1 0 0,0-1 0,1 0 0,-1 0 0,0 0-1,0 0 1,0-1 0,0 0 0,-1-1 0,1 1 0,-1-1 0,0 0 0,0 0-1,0-1 1,-1 1 0,1-1 0,-1 0 0,0 0 0,0-1 0,-1 1 0,0-1-1,0 0 1,1-2-4,10-12 19,6-14-554,0 0 1,-3-1-1,0-1 0,-3-1 0,9-32 535,-23 130-170,-1-49 185,0 1 1,1-1 0,0 1-1,1-1 1,0 0 0,1 1-1,1-1 1,-1 0 0,2 0-1,0-1 1,0 1 0,6 9-16,-9-19 3,0 0 0,0-1 0,0 1 0,0-1 0,0 1 0,0-1 0,0 1 0,1-1 0,-1 1 0,1-1 0,-1 0 0,1 0 0,-1 0 0,1 0 0,0 0 0,-1 0 0,1 0 0,0-1 0,0 1 0,0-1 0,0 1 1,-1-1-1,1 0 0,0 1 0,0-1 0,0 0 0,0 0 0,0 0 0,0-1 0,0 1 0,0 0 0,-1-1 0,1 1 0,0-1 0,0 0 0,0 0 0,-1 1 0,1-1 0,0 0 0,-1 0 0,1-1 0,-1 1 0,1 0 0,-1 0 0,0-1 0,1 1 0,-1-2-3,9-7-90,-2 0 1,0-1-1,0 0 0,-1 0 0,0-1 0,-1 0 0,0 0 0,-1-1 0,0-2 90,13-74-5149,-18 45 1029</inkml:trace>
  <inkml:trace contextRef="#ctx0" brushRef="#br0" timeOffset="20413.07">8523 717 9602,'-6'-7'3673,"0"7"392,1 0-2657,2 5-336,0 4-520,5 3-328,2 5-128,7 4-832,1-1 736,14 4-4169,-2 2 881</inkml:trace>
  <inkml:trace contextRef="#ctx0" brushRef="#br0" timeOffset="20931.039">8782 771 5417,'-23'15'6141,"-4"22"-3005,22-27-2389,-4 2-576,0 1 0,2 0 0,-1 0 1,2 1-1,0 0 0,0 0 0,2 0 1,0 1-1,0-1 0,1 1 0,1 0 0,0 0 1,2 0-1,-1 0 0,3 14-171,-2-26 6,0 0-1,0 0 0,1-1 1,0 1-1,-1 0 1,1 0-1,0-1 1,0 1-1,0-1 0,1 1 1,-1-1-1,1 0 1,-1 1-1,1-1 1,0 0-1,0 0 0,0 0 1,0 0-1,0 0 1,0 0-1,0-1 1,1 1-1,-1-1 0,1 0 1,-1 0-1,1 1 1,-1-2-1,1 1 1,0 0-1,-1 0 0,1-1 1,0 0-1,0 1 1,-1-1-1,1 0 1,0 0-1,0-1 1,0 1-1,-1 0 0,1-1 1,0 0-1,2 0-5,11-9 42,-1 0 0,1-1 0,-2 0 0,1-1 0,-2-1-1,0 0 1,0-1 0,-1-1 0,-1 0 0,0 0 0,-2-1-1,1 0 1,-1-2-42,2-1 33,0 0-1,-1-1 1,-1 0-1,-1 0 1,-1-1-1,-1 0-32,-18 58 160,7-22-119,1 0 1,1 0-1,1 0 0,0 1 1,1-1-1,0 1 0,1-1 1,1 1-1,1-1 1,0 0-1,1 1 0,4 11-41,-6-25 4,0 0 0,0 0 0,0 0 0,0 0 0,0 0 0,1 0 0,-1 0 0,1-1 0,-1 1 0,1-1 1,0 1-1,0-1 0,-1 0 0,1 1 0,0-1 0,0 0 0,0 0 0,0 0 0,0-1 0,0 1 0,1 0 0,-1-1 0,0 1 0,0-1 0,1 0 0,-1 0 0,0 0 0,0 0 0,0 0 0,1 0 0,-1-1 0,0 1 0,0-1 0,0 0 0,0 1 0,1-1-4,72-42 66,-41 16-21,-2-2 1,-2-2-1,-1-1 0,-1-1 1,5-10-46,1 1 45,-3-1 1,-2-2 0,-1 0 0,-2-2-1,-3-1 1,-2-1 0,11-37-46,-29 71 54,-12 34 17,4-7-71,-16 38 44,1-7-12,2 1 1,2 0-1,2 2 0,1-1 0,-1 26-32,11-53 9,1 1-1,1-1 1,0 0-1,2 0 1,0 0-1,1 0 1,1 0-1,0 0 1,2 0-1,0-1 1,1 0-1,0 0 1,2 0-1,3 6-8,30 27 242,-90-126 56,31 45-114,-1 0 0,-2 1 0,-1 1 0,-1 0 0,-2 2 0,0 1 1,-29-22-185,105 46 472,45-1-1134,0 2-3289,-9 2 523</inkml:trace>
  <inkml:trace contextRef="#ctx0" brushRef="#br0" timeOffset="22028.847">9530 1003 7378,'52'-61'8999,"1"-48"-5860,-47 95-2483,9-38 790,-15 52-1439,0 1 1,0-1-1,0 0 1,0 0-1,0 0 0,-1 1 1,1-1-1,0 0 1,0 0-1,0 0 0,0 0 1,-1 1-1,1-1 1,0 0-1,0 0 0,0 0 1,-1 0-1,1 0 1,0 1-1,0-1 0,0 0 1,-1 0-1,1 0 1,0 0-1,0 0 0,-1 0 1,1 0-1,0 0 1,0 0-1,-1 0 0,1 0 1,0 0-1,0 0 1,0 0-1,-1 0 0,1 0 1,0 0-1,0-1 1,-1 1-1,1 0 0,0 0 1,0 0-1,0 0 1,-1 0-1,1-1 0,0 1 1,0 0-1,0 0 1,0 0-1,-1 0 0,1-1 1,0 1-1,0 0 1,0 0-1,0 0 0,0-1 1,0 1-1,0 0 1,0 0-1,0-1 0,0 1-7,-16 21 30,2 17-13,1 1 0,2 0-1,1 0 1,-3 38-17,11-67-7,1-6 7,0 0-1,0 0 1,0 1 0,1-1-1,-1 0 1,1 1-1,0-1 1,0 0-1,0 1 1,1-1 0,0 0-1,0 1 1,0-1-1,0 0 1,1 1 0,8-4 0,-2-6-82,0-1 1,0 0-1,0-1 0,-1 1 1,0-2-1,-1 1 1,0-1-1,0 1 1,5-10 81,-6 10-158,19-28-1623,0-2 0,-3-1 0,-1 0 1,1-8 1780,9-31-4096</inkml:trace>
  <inkml:trace contextRef="#ctx0" brushRef="#br0" timeOffset="22335.547">9869 436 6401,'2'-20'3713,"-7"28"2030,-8 25-4700,-22 70-75,15-50-788,1 2 0,3 0 0,3 1-1,2 0 1,2 1 0,3 0 0,2 1-180,22 44 193,-11-98-44,-6-22-28,-3-24 105,-3 0 0,-1 0 1,-2 0-1,-2 1 1,-12-31-227,0 19 1535,119 112-6472,-46-30 1380</inkml:trace>
  <inkml:trace contextRef="#ctx0" brushRef="#br0" timeOffset="28552.723">16681 0 11042,'-6'2'4285,"-1"7"-2394,6-8-1697,-39 82 1281,-4 17-1309,3 1 0,-13 62-166,46-139 12,1 0 1,1 0-1,1 1 1,1 0 0,2 0-1,0 0 1,1 6-13,1-29 12,0-1 1,-1 1-1,1-1 1,0 1-1,0-1 1,0 0-1,0 1 0,0-1 1,0 1-1,0-1 1,1 1-1,-1-1 1,1 1-1,-1-1 1,1 0-1,-1 1 1,1-1-1,-1 0 0,1 0 1,0 1-1,0-1 1,0 0-1,0 0 1,0 0-1,0 0 1,0 0-1,0 0 1,0 0-1,1 0 0,-1-1 1,0 1-1,0 0 1,1-1-1,-1 1 1,0-1-1,1 1 1,-1-1-1,1 0 1,-1 0-1,1 1 1,-1-1-1,0 0 0,1 0 1,-1 0-1,1-1 1,-1 1-1,1 0 1,-1 0-1,1-1 1,0 0-13,75-50 1081,213-188 536,-13 31-1452,-226 157-2454,-54 40-1711,-23 17-381</inkml:trace>
  <inkml:trace contextRef="#ctx0" brushRef="#br0" timeOffset="28870.694">16804 363 8570,'-3'11'3369,"9"5"159,9 9-1751,5 2-1305,14 2 16,3-2-152,17 3 8,-3-5-104,10 0-3953,-11-11 1297</inkml:trace>
  <inkml:trace contextRef="#ctx0" brushRef="#br0" timeOffset="32084.125">4438 2965 9898,'-10'4'4216,"10"-4"-1877,13-11-956,317-361-159,-169 179-1177,-136 167-50,-16 26-25,-18 70 11,-8 11 39,2-13 6,2 1 0,4 1-1,3-1 1,2 14-28,11-36 348,3-45-3030,2-11 547</inkml:trace>
  <inkml:trace contextRef="#ctx0" brushRef="#br0" timeOffset="32390.593">5558 2232 8610,'1'-2'203,"7"-18"4261,-8 20-4409,0 0-1,0 1 0,0-1 1,-1 0-1,1 0 0,0 1 1,0-1-1,0 0 0,0 0 0,0 1 1,0-1-1,0 0 0,0 0 1,0 1-1,0-1 0,1 0 1,-1 0-1,0 1 0,0-1 1,0 0-1,0 0 0,0 1 1,0-1-1,0 0 0,1 0 1,-1 0-1,0 1 0,0-1 1,0 0-1,1 0 0,-1 0 1,0 0-1,0 1 0,0-1 0,1 0 1,-1 0-1,0 0 0,0 0 1,1 0-1,-1 0 0,0 0 1,0 0-1,1 0 0,-1 0 1,0 1-1,1-2 0,-1 1 1,0 0-1,0 0 0,1 0 1,-1 0-1,0 0 0,0 0 1,1 0-1,-1 0 0,0 0 1,0 0-1,1 0 0,-1-1-54,-1 75 631,-12 0-363,-3-1-1,-4 0 1,-8 15-268,-27 106 372,42-108-103,13-86-260,0 0 0,-1 1 0,1-1 0,0 0 0,0 1 0,0-1 0,0 0 0,0 0 0,0 1 0,0-1 0,0 0 0,0 1 0,0-1 0,0 0 0,0 1 0,0-1 0,0 0 0,0 1 0,0-1 0,0 0 0,0 1-1,0-1 1,0 0 0,0 1 0,0-1 0,1 0 0,-1 0 0,0 1 0,0-1 0,0 0 0,1 0 0,-1 1 0,0-1 0,0 0 0,0 0 0,1 0 0,-1 1 0,0-1 0,1 0 0,-1 0 0,0 0 0,0 0 0,1 0 0,-1 0 0,0 1 0,1-1 0,-1 0 0,0 0-1,1 0 1,-1 0 0,0 0 0,1 0 0,-1 0 0,0 0 0,1 0 0,-1-1 0,0 1 0,1 0 0,-1 0 0,0 0 0,0 0 0,1 0 0,-1 0 0,0-1 0,1 1 0,-1 0 0,0 0 0,0-1-9,18-19 511,-15 16-459,156-205 1285,-16 59-3287,-135 139-1728,-15 7-239</inkml:trace>
  <inkml:trace contextRef="#ctx0" brushRef="#br0" timeOffset="32657.431">5666 2677 8746,'8'29'2656,"4"7"577,3-1-2537,3 6-168,2-5-336,22-1-2648,5-18-769</inkml:trace>
  <inkml:trace contextRef="#ctx0" brushRef="#br0" timeOffset="31190.557">2768 2757 8954,'-3'23'2536,"-3"16"737,0 10-2465,-3 16-176,0-4-143,4 3-185,5-14-72,9-12-152,9-26 32,13-30-288,8-26-208,14-34-1361,2-10-1728,3-16-151</inkml:trace>
  <inkml:trace contextRef="#ctx0" brushRef="#br0" timeOffset="31466.058">3129 2598 6705,'6'-2'3401,"-10"18"80,-7 9-1417,-3 13-735,-1 9-321,-2 9-288,5-2-216,6-1-184,8-12-88,10-14-232,12-22-736,14-25-3241,8-14 729</inkml:trace>
  <inkml:trace contextRef="#ctx0" brushRef="#br0" timeOffset="34782.889">8514 2354 9882,'-61'113'4454,"14"1"-3765,47-114-689,-2 4 9,1 0 1,-1 0 0,0 1 0,1-1-1,0 0 1,0 1 0,1-1-1,-1 1 1,1-1 0,0 1-1,0-1 1,0 1 0,1-1-1,0 1 1,0 0-10,0-3 7,0-1-1,1 0 1,-1 0 0,1 0-1,-1 0 1,1 0 0,0-1-1,-1 1 1,1 0 0,0-1-1,-1 1 1,1-1 0,0 1-1,0-1 1,-1 0 0,1 0-1,0 0 1,0 0 0,0 0-1,-1 0 1,1 0 0,0-1-1,0 1 1,-1-1 0,1 1-1,0-1 1,-1 0 0,1 0-1,0 1 1,-1-1 0,1-1-7,-1 2 2,16-8 18,-1 0-1,0-1 1,0-1-1,-1-1 1,0 0-1,0-1 1,-2 0-1,1-1 1,3-5-20,6-6 6,156-173-22,-123 140 60,-55 57-32,0 0 0,0 0 0,-1 0 1,1 1-1,0-1 0,0 0 0,0 1 1,0-1-1,-1 0 0,1 1 0,0-1 1,0 1-1,-1-1 0,1 1 0,0 0 1,-1-1-1,1 1 0,0 0 0,-1-1 1,1 1-1,-1 0 0,1 0 0,-1-1 1,0 1-1,1 0 0,-1 0 1,0 0-1,1 0 0,-1-1 0,0 1 1,0 0-1,0 0 0,0 0 0,0 0 1,0 0-1,0 0 0,0 0 0,0 0 1,-1-1-1,1 1 0,0 0 0,0 0 1,-1 0-1,1 0 0,0-1 0,-1 1 1,1 0-1,-1 0-12,1 0 6,-7 63 585,1 90 313,6-152-884,0 0 0,0 0-1,1 0 1,-1 0-1,1-1 1,0 1 0,0 0-1,-1 0 1,1 0-1,0 0 1,0-1 0,1 1-1,-1 0 1,0-1-1,1 1 1,-1-1 0,1 1-1,-1-1 1,1 0-1,-1 0 1,1 0 0,0 0-1,0 0 1,0 0-1,-1 0 1,1 0 0,0-1-1,0 1 1,0-1-1,0 1 1,0-1 0,0 0-1,0 0 1,0 0-1,1 0 1,-1 0 0,0 0-1,0-1 1,0 1-1,0-1 1,-1 1 0,1-1-1,0 0 1,0 0-1,0 0 1,0 0 0,-1 0-1,1 0 1,1-2-20,53-33-2716</inkml:trace>
  <inkml:trace contextRef="#ctx0" brushRef="#br0" timeOffset="35376.579">11248 2247 10106,'-4'9'2415,"-12"24"1938,-7 45-4397,24-77 49,-1 1-1,0-1 1,1 0-1,-1 1 1,1-1-1,0 0 1,0 0-1,-1 0 1,1 1-1,0-1 1,0 0-1,0 0 1,0 0-1,0 0 1,0 0-1,0-1 1,0 1-1,1 0 1,-1 0-1,0-1 1,0 1-1,1-1 1,-1 1-1,0-1 1,1 0-1,-1 1 1,0-1-1,1 0 1,-1 0-1,1 0 1,-1 0-1,0 0 1,1 0-1,-1 0 1,0-1-1,1 1 1,-1 0-1,1-1 1,-1 1-1,0-1 1,0 0-1,1 1 1,-1-1-1,0 0 1,0 0-1,0 1 1,0-1-1,0 0 1,0 0-1,0 0 1,0-1-5,38-20-236,-1-2 1,-1-1-1,-1-2 1,-2-1-1,15-17 236,1 2-453,-50 43 458,0 0 0,0 0 0,0 0 0,0 1 0,0-1 0,0 0 0,0 0 0,0 0 0,0 1 0,0-1 0,0 0 1,0 0-1,0 1 0,0-1 0,0 0 0,0 0 0,1 0 0,-1 1 0,0-1 0,0 0 0,0 0 0,0 0 0,0 0 0,0 1 0,1-1 1,-1 0-1,0 0 0,0 0 0,0 0 0,1 0 0,-1 0 0,0 1 0,0-1 0,0 0 0,1 0 0,-1 0 0,0 0 0,0 0 1,0 0-1,1 0 0,-1 0 0,0 0 0,0 0 0,1 0 0,-1 0 0,0 0 0,0 0 0,0 0 0,1 0 0,-1 0 0,0 0 0,0-1 1,1 1-6,-12 33 403,5-17-193,1-2-56,0 1-1,2 0 0,-1 0 0,2 1 0,0-1 0,1 0 0,0 1 0,2-1 0,0 5-153,-1-18 18,0 0 0,1-1 0,-1 1 1,1 0-1,-1 0 0,1-1 0,-1 1 0,1 0 0,0-1 0,0 1 0,0 0 0,0-1 1,0 1-1,1-1 0,-1 0 0,0 1 0,1-1 0,-1 0 0,1 0 0,-1 0 0,1 0 1,-1 0-1,1 0 0,0 0 0,-1-1 0,1 1 0,0-1 0,0 1 0,-1-1 0,1 1 1,0-1-1,0 0 0,0 0 0,0 0 0,0 0 0,-1 0 0,3-1-18,67-24-2466,-15-11 496</inkml:trace>
  <inkml:trace contextRef="#ctx0" brushRef="#br0" timeOffset="36199.648">13307 1973 5393,'29'-74'6651,"15"8"-3610,-37 58-2935,0 1 0,0 0 0,1 0 0,0 0 0,0 1 0,1 1 1,-1-1-1,1 2 0,1-1 0,-1 1 0,1 0 0,-1 1 1,1 0-1,0 1 0,0 0 0,0 0 0,1 1 0,-1 0 1,0 1-1,0 1 0,1-1 0,-1 1 0,0 1 0,0 0 0,4 2-106,-12-4-2,0 1 0,0 0 0,0 0-1,0 0 1,0 0 0,0 0 0,0 0-1,0 0 1,-1 1 0,1-1-1,-1 1 1,1-1 0,-1 1 0,1-1-1,-1 1 1,0 0 0,0 0 0,0 0-1,0 0 1,0 0 0,0 0-1,0 0 1,-1 0 0,1 0 0,-1 0-1,1 0 1,-1 1 0,0-1 0,0 0-1,0 0 1,0 0 0,0 1 2,-28 65 118,3-36 79,-1-1 0,-2-2 0,-1-1 0,-9 6-197,-70 73 926,93-81-477,37-17-200,5-12-203,0-1 0,0-2 0,0-1 1,-1-1-1,5-3-46,15-3 45,79-20-782,-123 34 707,0-1-169,0 0 1,0 0-1,0 0 0,0 1 0,1-1 0,-1 1 0,0 0 0,0-1 0,1 1 0,-1 0 0,0 0 0,0 1 1,1-1-1,-1 0 0,0 1 0,0-1 0,0 1 0,1 0 0,-1 0 0,0 0 0,0 0 0,0 0 0,0 0 1,-1 0-1,1 1 0,1 0 199,0 19-4108</inkml:trace>
  <inkml:trace contextRef="#ctx0" brushRef="#br0" timeOffset="36476.583">13193 2425 5817,'2'11'3529,"4"-7"-520,6-2-809,18-4-1480,14-2-192,15-13-40,11-1 17,20-4-145,-10 4-112,2 5-72,-17 8-368,-12 8-3321,-31 0 1072</inkml:trace>
  <inkml:trace contextRef="#ctx0" brushRef="#br0" timeOffset="36891.215">13419 2601 9130,'0'0'115,"0"0"0,-1 0 0,1 0 0,0 0-1,-1 0 1,1 0 0,0 0 0,-1 0 0,1 0 0,0 0 0,-1 0 0,1 0 0,0 0-1,0 0 1,-1 0 0,1 0 0,0-1 0,-1 1 0,1 0 0,0 0 0,0 0 0,-1 0-1,1-1 1,0 1 0,0 0 0,0 0 0,-1-1 0,1 1 0,0 0 0,0 0 0,0-1-1,0 1 1,-1 0 0,1 0 0,0-1 0,0 1 0,0 0 0,0-1 0,0 1 0,0 0-1,0-1 1,0 1 0,0 0 0,0 0 0,0-1 0,0 1 0,0 0 0,0-1 0,0 1-1,0 0 1,0-1 0,1 1 0,-1 0 0,0 0 0,0-1 0,0 1 0,0 0 0,1 0-1,-1-1 1,0 1 0,0 0 0,0 0 0,1-1 0,-1 1 0,0 0 0,0 0 0,1 0-115,25-6 1209,84 2-794,-106 3-407,-1 1 0,1-1 0,0 1 1,0 0-1,0 1 0,0-1 0,0 0 0,0 1 1,0 0-1,-1 0 0,1 0 0,0 1 0,-1-1 0,1 1 1,-1 0-1,1 0 0,-1 0 0,0 0 0,0 1 0,0-1 1,0 1-1,0 0 0,0-1 0,-1 1 0,1 1 0,-1-1 1,0 0-1,0 1 0,0-1 0,-1 1 0,1 1-8,-3 4 19,-1-1 0,0 1 0,0-1 0,-1 1 0,0-1 0,-1 0 0,1 0 0,-2-1 0,1 1-1,-1-1 1,0 0 0,-1 0 0,0 1-19,2-3 22,-78 95 332,58-85 203,95-32-210,-59 16-322,-3-2-25,1 2-1,-1 0 0,1 0 1,0 0-1,0 1 0,-1 1 0,1 0 1,0 0-1,-1 1 0,1 0 1,-1 1-1,0 0 0,1 0 1,-1 1-1,-1 0 0,1 0 0,-1 1 1,1 1-1,2 2 1,-10-6-4,0-1 0,0 1-1,1 0 1,-1 0 0,-1 0 0,1 0-1,0 0 1,0 0 0,-1 1 0,1-1-1,-1 0 1,0 0 0,0 0 0,0 0-1,0 1 1,0-1 0,0 0 0,0 0-1,-1 0 1,1 1 0,-1-1 0,0 0-1,1 0 1,-1 0 0,0 0 0,0 0-1,-1 0 1,1 0 0,0-1 0,-1 1 4,-47 49 130,33-38 78,-1-1 0,0 0 1,-1-2-1,0 1 1,-1-2-1,0-1 0,0 0 1,-3-1-209,15-5 88,1-1 0,-1 0 1,1 0-1,-1-1 0,1 0 1,-1 0-1,1-1 0,-1 1 1,1-2-1,-1 1 0,1 0 1,0-1-1,-1-1 0,1 1 1,-3-3-89,6 4 2,0-1 0,0 1 1,0-1-1,0 0 0,1 0 1,-1 0-1,1-1 0,0 1 1,-1-1-1,1 1 0,0-1 1,1 0-1,-1 0 0,0 0 1,1 0-1,-1 0 0,1 0 1,0 0-1,0 0 0,1 0 1,-1-1-1,0 1 1,1 0-1,0-1 0,0 1 1,0 0-1,0-1 0,0 1 1,1 0-1,0 0 0,0-2-2,2-3-257,0 1-1,1-1 1,0 0-1,0 1 0,1 0 1,0 0-1,0 0 1,1 1-1,0 0 1,0 0-1,0 0 0,1 1 1,0 0-1,5-4 258,38-27-2964</inkml:trace>
  <inkml:trace contextRef="#ctx0" brushRef="#br0" timeOffset="37262.294">14213 2222 8314,'-8'-8'4057,"7"7"-8,1 2-1737,3-1-1392,10 0-320,12 0-328,13-6-200,10 0 16,14-5-80,-3 1 104,1-4-464,-15 3-480,-13 8-3337,-34 11 537</inkml:trace>
  <inkml:trace contextRef="#ctx0" brushRef="#br0" timeOffset="37263.294">14064 2464 9058,'-6'11'2769,"0"-6"551,6-1-2512,12-1-263,14-3-193,21-9-160,14 0 0,19-9-208,0-2 3160,-4-6-6616,-20 8 3112</inkml:trace>
  <inkml:trace contextRef="#ctx0" brushRef="#br0" timeOffset="37661.819">15103 2030 8834,'0'-1'97,"0"-1"122,0 1 0,1-1 0,-1 0 0,0 1 0,-1-1 0,1 0 0,0 0 0,0 1 0,-1-1 0,1 1 0,-1-1 0,0 0 0,1 1 0,-1-1 0,0 1 0,0-1 0,0 1 0,0 0 0,0-1 0,0 1 0,0 0 0,0 0 0,-1 0 0,1 0 0,0 0 0,-1 0 1,1 0-1,-1 0 0,1 0 0,-1 1 0,1-1 0,-1 0 0,0 1 0,1 0 0,-1-1 0,0 1 0,1 0 0,-1 0 0,0 0 0,-1 0-219,-70 37 1603,66-32-1517,-20 14-35,2 1-1,1 1 0,0 1 0,2 1 0,0 2 0,2 0 0,0 0 0,2 2 0,-2 6-50,15-25 9,0 0-1,1 1 0,0-1 1,1 1-1,-1-1 0,2 1 0,-1 0 1,1 0-1,1 1 0,0-1 1,0 0-1,1 0 0,0 1 1,0-1-1,1 0 0,0 0 1,3 8-9,-2-14 7,0 0 0,0 0 0,0-1 0,1 1 0,-1-1 0,1 0 0,0 0 0,0 0 0,-1 0 0,1 0 0,1 0 0,-1-1 0,0 0 1,0 1-1,0-1 0,1 0 0,-1-1 0,0 1 0,1 0 0,-1-1 0,1 0 0,-1 0 0,1 0 0,-1 0 0,1-1 0,-1 1 0,0-1 0,1 0 0,-1 0 1,0 0-1,1 0 0,-1-1 0,0 1 0,0-1 0,0 0 0,0 0 0,0 0-7,22-11 63,0-1 1,-1-1-1,0-1 1,13-12-64,-35 27 2,21-17 28,0 0 0,-1-1 0,-1-1 1,0-1-1,-2-1 0,-1-1 0,0 0 0,-2-1 0,-1-1 0,0-1-30,-3-23 48,-12 48-49,0 0 0,0 0 0,0-1 0,0 1 0,0 0 0,0 0 1,0 0-1,0 0 0,0 0 0,0 0 0,-1 0 0,1 0 0,0 0 0,-1 0 0,1 0 0,-1 0 1,1 0-1,-1 0 0,0 0 0,1 0 0,-1 1 0,0-1 0,0 0 0,1 0 0,-1 1 1,0-1-1,0 0 0,0 1 0,0-1 0,0 1 0,0-1 0,0 1 0,0 0 0,0-1 0,0 1 1,0 0-1,0 0 0,0-1 0,0 1 0,0 0 0,-1 0 1,-6 2-61,1 1 0,-1-1 0,1 1 0,-1 0 0,1 1 0,0 0 0,0 0 0,1 0 0,-1 1 0,1 0 0,0 0 0,1 1 0,-1 0 0,1 0 0,0 0 61,-45 73-5285,43-45 1180</inkml:trace>
  <inkml:trace contextRef="#ctx0" brushRef="#br0" timeOffset="38023.709">15266 2342 8890,'-5'34'2448,"-7"16"865,1 1-2473,-10 6-88,0-11-135,3 1-201,7-18-152,11-4-544,9-17-128,20-16-3129,9-25 624</inkml:trace>
  <inkml:trace contextRef="#ctx0" brushRef="#br0" timeOffset="38412.103">15782 1923 10882,'-88'43'5360,"-23"49"-4436,99-83-856,1 2-1,0-1 0,1 1 0,0 1 0,0 0 1,2 0-1,-1 1 0,2 0 0,-1 0 1,2 1-1,0 0 0,0 0 0,2 1 1,0-1-1,0 1 0,1 0 0,1 3-67,2-14 14,0 0 0,0 0-1,1 0 1,-1 0 0,1 0-1,0 0 1,0-1 0,0 1-1,1 0 1,-1-1 0,1 1-1,0-1 1,0 0 0,0 1-1,1-1 1,-1 0 0,1 0-1,0 0 1,-1-1 0,1 1-1,0-1 1,1 1 0,-1-1-1,0 0 1,1 0 0,-1-1-1,1 1 1,-1-1 0,1 0-1,0 1 1,0-2 0,0 1-1,-1 0 1,1-1 0,0 0-1,0 0 1,0 0 0,1 0-14,14-1 42,-1 0 0,1-1 1,0-1-1,0-1 1,-1-1-1,0 0 0,2-2-42,-3 1 46,-1-1 0,0 0 0,0-1-1,0-1 1,-2 0 0,1-1-1,4-4-45,-20 14 17,0 0-1,0 0 0,0 0 0,0 0 1,1-1-1,-1 1 0,0 0 0,0 0 1,0 0-1,0-1 0,1 1 0,-1-1 0,0 1 1,0 0-1,1-1 0,-1 1 0,0-1 1,0 0-1,1 1 0,-1-1 0,1 1 1,-1-1-1,1 0 0,-1 0 0,1 1 0,-1-1 1,1 0-1,-1 0 0,1 0 0,0 1 1,0-1-1,-1 0 0,1 0 0,0 0 1,0 0-1,0 0 0,0 1 0,0-1 0,0 0 1,0 0-1,0 0 0,0 0 0,1 0 1,-1 0-1,0 1 0,0-1 0,1 0 1,-1 0-1,1 0 0,-1 1 0,1-1 0,-1 0 1,1 1-1,-1-1 0,1 0 0,-1 1 1,1-1-1,0 1 0,0-1 0,-1 1 1,1-1-1,0 1 0,0-1 0,-1 1 0,2-1-16,-21 5 27,0 1-1,0 0 0,1 1 1,0 2-1,0-1 0,1 2 1,0 0-1,0 1 0,1 1 1,0 0-1,1 2 0,1-1 1,0 2-1,0 0 0,-2 5-26,3-4 51,19-18-19,24-23-2519,4-7 247</inkml:trace>
  <inkml:trace contextRef="#ctx0" brushRef="#br0" timeOffset="38702.475">15331 1933 8154,'-15'-21'3368,"10"11"441,-1 2-1888,2 8-697,10-5-288,6 5-432,24 0-304,14 5-120,23-10-112,11 1 72,19-10-40,-11-1 88,1-11-992,-5 3-3113,-6-10 753</inkml:trace>
  <inkml:trace contextRef="#ctx0" brushRef="#br0" timeOffset="48088.874">16481 1806 2793,'46'-137'10897,"-46"137"-10828,0 0-1,1 0 1,-1 1 0,0-1 0,0 0 0,0 0 0,1 0 0,-1 0 0,0 1 0,0-1 0,1 0 0,-1 0 0,0 0 0,1 0 0,-1 0 0,0 0-1,0 0 1,1 1 0,-1-1 0,0 0 0,1 0 0,-1 0 0,0 0 0,0 0 0,1 0 0,-1-1 0,0 1 0,1 0 0,-1 0 0,0 0 0,0 0 0,1 0-1,-1 0 1,0 0 0,1-1 0,-1 1 0,0 0 0,0 0 0,0 0 0,1 0 0,-1-1 0,0 1-69,0 60 1096,-17 184-2,13-192-986,1-27-44,1 0 0,1 0 0,2 0 0,0 0 0,2 0 0,1 5-64,-4-29 12,0 1 0,1-1 0,-1 0 0,0 0 0,0 0 0,1 0 0,-1 0 0,1 1 0,-1-1 0,1 0 0,-1 0 0,1 0 0,0 0 0,0 0-1,-1-1 1,1 1 0,0 0 0,0 0 0,0 0 0,0-1 0,0 1 0,0 0 0,0-1 0,0 1 0,0-1 0,0 1 0,0-1 0,0 0 0,1 1 0,-1-1 0,0 0 0,0 0 0,0 0 0,0 0 0,1 0 0,-1 0 0,0 0 0,0 0 0,0 0 0,0-1 0,1 1 0,-1 0 0,0-1 0,0 1 0,0-1 0,0 1 0,0-1 0,0 0 0,0 1 0,0-1 0,0 0 0,0 0 0,-1 0 0,1 1 0,0-1 0,0 0 0,-1 0 0,1 0 0,0 0 0,-1 0 0,1-1 0,-1 1-12,43-41 263,-3-1 0,-1-3 0,20-32-263,-36 47 55,122-160 240,-118 161-254,-27 29-41,0 1 0,0 0 0,0-1 0,1 1 0,-1 0 0,0-1 0,0 1 0,0 0 0,1 0 0,-1-1 0,0 1 0,1 0 0,-1 0 0,0-1 0,0 1 0,1 0 0,-1 0 0,0 0 1,1 0-1,-1-1 0,0 1 0,1 0 0,-1 0 0,0 0 0,1 0 0,-1 0 0,0 0 0,1 0 0,-1 0 0,1 0 0,-1 0 0,0 0 0,1 0 0,-1 0 0,0 0 0,1 1 0,-1-1 0,0 0 0,1 0 0,-1 0 0,0 0 0,1 1 0,-1-1 0,0 0 0,0 0 0,1 1 1,-1-1-1,0 0 0,0 0 0,1 1 0,-1-1 0,0 0 0,0 1 0,0-1 0,0 0 0,0 1 0,1-1 0,-1 0 0,0 1 0,0 23-16,0-23 15,-62 300-7,45-159 195,27-93-46,-9-48-135,0 0 0,0 0-1,-1 0 1,1 0 0,0 0 0,0-1 0,1 1-1,-1 0 1,0 0 0,0-1 0,0 1-1,0-1 1,1 1 0,-1-1 0,0 0 0,0 1-1,1-1 1,-1 0 0,0 0 0,0 0 0,1 0-1,-1 0 1,0 0 0,1 0 0,-1 0-1,0-1 1,0 1 0,1-1 0,-1 1 0,0 0-1,0-1 1,0 0 0,0 1 0,1-1-1,-1 0 1,0 0-6,21-13 100,-1-2 0,-1 0-1,0-1 1,-1 0-1,-2-2 1,14-17-100,-17 21 46,59-75 262,-3-3 0,26-51-308,-59 86 58,5 7-34,-30 63-1960,-7-9-2185</inkml:trace>
  <inkml:trace contextRef="#ctx0" brushRef="#br0" timeOffset="58457.963">14927 1410 9410,'-28'5'3554,"19"-3"-3153,1 0 0,-1 0 0,0-1 1,0-1-1,1 1 0,-1-1 0,0-1 0,0 0 0,-4-1-401,4-2 158,26 3-76,143 0 361,0-6-1,-1-8 0,37-13-442,305-67 363,-5 6-248,-198 57-3952,-170 17 978</inkml:trace>
  <inkml:trace contextRef="#ctx0" brushRef="#br0" timeOffset="86240.24">14782 3398 4393,'6'0'1008,"7"10"2537</inkml:trace>
  <inkml:trace contextRef="#ctx0" brushRef="#br0" timeOffset="87588.639">17196 3390 4329,'5'-20'8617,"-2"25"-7061,2 37-2218,-7 170 782,-30 126 647,28-253-189,4-84-559,-1 0 1,1 0 0,1-1-1,-1 1 1,0 0 0,0 0-1,0-1 1,0 1-1,0 0 1,1-1 0,-1 1-1,0 0 1,0-1 0,1 1-1,-1 0 1,1-1 0,-1 1-1,0 0 1,1-1 0,-1 1-1,1-1 1,0 1 0,-1-1-1,1 0 1,-1 1 0,1-1-1,0 1 1,-1-1 0,1 0-1,0 0 1,-1 1 0,1-1-1,0 0 1,0 0 0,-1 0-1,1 0 1,0 0-1,-1 0 1,1 0 0,0 0-1,0 0 1,-1 0 0,1 0-20,32-18 767,16-25-223,-1-3 0,-3-2 0,-1-1 1,13-24-545,-52 67 11,228-316 414,-198 274-396,-103 137-5253,32-41 1699</inkml:trace>
  <inkml:trace contextRef="#ctx0" brushRef="#br0" timeOffset="87982.048">17768 3904 7362,'0'-1'6080,"-5"-3"-3338,-21-7-1621,23 11-1119,0 0 0,0 0 1,0 0-1,0 0 0,1 0 0,-1 1 0,0-1 0,0 1 1,0 0-1,1 0 0,-1 0 0,0 0 0,1 0 1,-1 1-1,1-1 0,-1 1 0,1 0 0,0 0 0,0-1 1,0 1-1,0 1 0,0-1 0,0 0 0,0 0 1,1 1-1,-1-1 0,1 1 0,0-1 0,-1 1 0,1 0 1,0 0-1,1-1 0,-1 3-2,3-2-9,-1 0-1,1-1 1,1 1 0,-1 0-1,0-1 1,1 1 0,-1-1-1,1 0 1,0 0 0,0 0-1,0 0 1,0 0 0,0-1-1,0 1 1,0-1 0,1 0-1,-1 0 1,0 0 0,1 0-1,0 0 10,14 1 9,-1 0 0,1-1 0,0-1 0,-1 0 0,1-1 0,-1-1 0,7-2-9,79-4 92,-100 8-96,-1 0 1,1 0-1,-1 0 1,1 0-1,-1 1 1,1-1-1,-1 0 1,1 1-1,-1 0 1,0 0-1,1 0 1,-1 0-1,0 0 0,1 0 1,-1 1-1,0-1 1,0 1-1,0-1 1,0 1-1,0 0 1,-1-1-1,1 1 1,-1 0-1,1 0 0,-1 1 1,1-1-1,-1 0 1,0 0-1,0 1 1,0-1-1,0 1 1,-1-1-1,1 0 1,-1 1-1,1-1 0,-1 1 1,0 0-1,0-1 1,0 1-1,0-1 1,-1 3 3,-14 56 33,16-61-17,-1 0-1,1 0 1,0 0-1,0 0 1,-1 0 0,1 0-1,0 0 1,0 0-1,-1 0 1,1 0 0,0 0-1,-1-1 1,1 1-1,0 0 1,0 0 0,-1-1-1,1 1 1,0-1-1,-1 1 1,1 0-1,-1-1 1,1 1 0,-1-1-1,1 1 1,-1-1-1,1 0 1,-1 1 0,1-1-1,-1 1 1,1-1-1,-1 0 1,0 1 0,1-1-1,-1 0 1,0 0-1,0 1 1,0-1 0,0 0-1,1 0-15,21-26 108,-2-1-1,0 0 1,-2-2 0,-1 0-1,-1-1 1,-2-1 0,-1 0-1,-1-1 1,-2 0 0,-1-1-1,-2 0-107,-4 10-222,7-34-233,9 27-3235,4 14-111,5 0-431</inkml:trace>
  <inkml:trace contextRef="#ctx0" brushRef="#br0" timeOffset="88552.832">18488 3414 4841,'0'0'125,"0"1"1,0-1-1,0 0 0,-1 0 1,1 0-1,0 0 1,0 1-1,0-1 0,-1 0 1,1 0-1,0 0 0,0 0 1,-1 0-1,1 0 0,0 0 1,0 1-1,-1-1 0,1 0 1,0 0-1,0 0 1,-1 0-1,1 0 0,0 0 1,0 0-1,-1-1 0,1 1 1,0 0-1,0 0 0,-1 0 1,1 0-1,0 0 0,0 0 1,-1 0-1,1 0 1,0-1-1,0 1 0,0 0 1,-1 0-1,1 0 0,0 0 1,0-1-1,0 1 0,0 0 1,-1 0-1,1-1 0,0 1 1,0 0-1,0 0 1,0-1-1,0 1 0,0 0 1,0 0-1,0-1 0,0 1 1,0 0-1,0 0 0,0-1 1,0 1-1,0 0 0,0 0 1,0-1-1,0 1 1,0 0-1,0 0-125,-19 18 2262,-14 24-1922,2 1 1,2 1-1,2 2 1,-7 20-341,23-49 28,2 0 0,0 1 0,1 0 0,0 0 0,2 1 0,0 0 0,1 1 0,1-1 0,1 1 0,1 0 0,1-1 0,0 1 0,1 0 0,2 6-28,0-19 17,0 0 1,0-1 0,0 1 0,1-1 0,0 0 0,1 0 0,-1 0 0,1 0 0,0-1-1,0 1 1,1-1 0,0 0 0,0 0 0,0-1 0,0 1 0,4 1-18,-6-4 18,0 0 0,0 0 0,0-1 0,1 1 0,-1-1 0,0 0 0,1 0 0,-1 0 0,1 0 1,-1 0-1,1-1 0,-1 0 0,1 0 0,0 0 0,-1 0 0,1 0 0,-1-1 0,1 1 0,-1-1 0,1 0 1,-1 0-1,0 0 0,1-1 0,-1 1 0,0-1 0,0 0 0,0 0 0,0 0 0,0 0 0,0 0 0,0-2-18,4-5 37,-1 0 0,-1 0-1,1 0 1,-2-1-1,1 1 1,-1-1 0,-1 0-1,0-1 1,0 1-1,-1 0 1,-1-1-1,1 1 1,-2-1 0,1-5-37,-1 12 6,-3-98 105,2 91-192,4 22-59,1-2 132,-1-1 1,2 0 0,-1 0-1,1 0 1,1-1 0,-1 1-1,1-1 1,0-1 0,1 1-1,0-1 1,0 0 0,0-1 0,1 1-1,-1-1 1,1-1 0,1 0-1,-1 0 1,0 0 0,1-1-1,0-1 1,0 1 0,0-1-1,0-1 1,0 0 0,0 0-1,0-1 1,6 0 7,-4 0 29,-1-1 1,0 0-1,0-1 0,0 0 0,0-1 0,0 0 1,0 0-1,-1-1 0,0 0 0,0-1 0,0 0 0,0 0 1,0-1-1,-1 0 0,0-1 0,-1 0 0,1 0 1,3-5-30,-10 10 6,0 0 0,0 0 0,0 0 1,0 0-1,0 0 0,0 0 0,-1 0 1,1 0-1,-1-1 0,0 1 0,1 0 1,-1 0-1,0 0 0,0-1 1,-1 1-1,1 0 0,0 0 0,-1 0 1,1 0-1,-1-3-6,0 5-3,0-1 0,1 0 1,-1 0-1,0 0 0,0 0 1,0 1-1,1-1 0,-1 0 1,0 1-1,0-1 0,0 1 0,0-1 1,0 1-1,0-1 0,0 1 1,0 0-1,0 0 0,0-1 1,0 1-1,0 0 0,0 0 1,-1 0-1,1 0 0,0 0 0,0 0 1,0 0-1,0 1 0,0-1 1,0 0-1,0 1 0,0-1 1,0 0-1,0 1 0,0-1 0,0 1 1,0 0-1,0-1 0,0 1 1,1 0-1,-1-1 0,0 1 1,0 0 2,-6 5-15,0 0 0,1 1 0,0 0 0,0 0 0,0 0 0,1 1 0,0 0 0,1 0 0,-1 0 0,2 0 1,-1 1 14,2-7 2,0 1 0,1 0 0,-1-1 0,1 1 0,-1 0 0,1 0 0,0 0 0,0 0 0,0 0 1,1 0-1,-1 0 0,1 0 0,-1 0 0,1 0 0,0 0 0,0 0 0,1 0 0,-1 0 0,1 0 1,-1 0-1,1 0 0,0 0 0,0 0 0,0 0 0,0 0 0,1 0 0,-1 0 0,1-1 0,0 1 1,0-1-1,0 1 0,0-1 0,0 0 0,0 0 0,1 0 0,-1 0 0,1 0 0,-1 0 0,1-1 1,1 1-3,9-1 43,1 0 1,0-1 0,-1-1 0,1 0-1,-1-1 1,1 0 0,-1-1 0,1-1-1,-1 0 1,-1-1 0,1 0 0,0-1-1,-1 0 1,0-1 0,4-3-44,8-5 69,0 0 0,-2-2 0,1 0 0,-2-1 0,18-21-69,-39 40-7,0-1 1,0 0-1,0 1 0,0-1 0,0 0 0,0 0 1,0 1-1,0-1 0,0 0 0,0 1 0,0-1 1,1 0-1,-1 0 0,0 1 0,0-1 1,0 0-1,0 0 0,1 1 0,-1-1 0,0 0 1,0 0-1,0 0 0,1 1 0,-1-1 0,0 0 1,0 0-1,1 0 0,-1 0 0,0 0 0,0 1 1,1-1-1,-1 0 0,0 0 0,0 0 1,1 0-1,-1 0 0,0 0 0,1 0 0,-1 0 1,0 0 6,-1 4-4,-7 26-123,4-22 117,1 0 1,0 1 0,1-1 0,0 1 0,1-1 0,-1 1 0,2 0 0,-1-1 0,1 1 0,0 0 0,1 0 0,0-1 0,1 1 0,1 5 9,-2-12 5,1 0 0,-1 1 0,1-1 0,-1 0 1,1 0-1,0-1 0,0 1 0,0 0 0,0-1 1,0 1-1,1-1 0,-1 1 0,0-1 0,1 0 1,-1 0-1,0 0 0,1 0 0,-1-1 0,1 1 1,0-1-1,-1 1 0,1-1 0,-1 0 0,1 0 0,0 0 1,-1-1-1,1 1-5,69-16-26,14-31-4082,-56 11 933</inkml:trace>
  <inkml:trace contextRef="#ctx0" brushRef="#br0" timeOffset="88921.452">19179 3414 8450,'-23'-16'3929,"14"5"71,4 5-1935,2 1-1089,-1 4-480,8 1-184,2 1-264,6 4-208,5 2-560,9 6-3337,7 3 769</inkml:trace>
  <inkml:trace contextRef="#ctx0" brushRef="#br0" timeOffset="89588.646">19585 3300 8962,'-10'16'4796,"-3"33"-4668,2 1 0,2 0 0,2 0 0,2 1 0,3 0 0,1 0 0,3 0 0,6 31-128,16 77 277,-24-159-269,0 0 0,0 0 0,-1 0 0,1 0-1,0 1 1,0-1 0,0 0 0,-1 0 0,1 0 0,0 0-1,0 0 1,0 0 0,0 0 0,0 0 0,-1 0 0,1 0-1,0 1 1,0-1 0,0 0 0,0 0 0,0 0 0,0 0 0,-1 0-1,1 1 1,0-1 0,0 0 0,0 0 0,0 0 0,0 0-1,0 1 1,0-1 0,0 0 0,0 0 0,0 0 0,0 0-1,0 1-7,-12-26 161,7 15-108,-30-49 90,27 48-34,0 0 1,1 0 0,0 0 0,1-1-1,1 0 1,0-1 0,0 1-1,1-1 1,1 0 0,0 0 0,1 0-1,-1-6-109,4 16 64,-1 1 0,0-1 0,1 0 0,0 0 0,0 1 0,0-1 0,0 0 0,0 1 0,0-1 0,0 1 0,1 0 0,-1-1-1,1 1 1,0 0 0,0 0 0,0 0 0,0 0 0,0 0 0,0 0 0,1 1 0,-1-1 0,0 1 0,1-1 0,-1 1 0,1 0 0,0 0 0,-1 0 0,3 0-64,80-12 378,47 15-463,16 0-3960,-69-13 1011</inkml:trace>
  <inkml:trace contextRef="#ctx0" brushRef="#br0" timeOffset="91327.324">20150 3410 10986,'36'-82'2988,"-24"49"-1284,-15 25-1327,-9 23-419,-3 13 18,0 1 0,3 1 0,0 0 0,2 0 0,1 1 1,1 0-1,2 1 24,5-28 0,-5 19 14,1 1-1,0 0 1,2 0-1,1 0 1,1 0-1,2 22-13,-1-45 5,0-1 0,0 1 0,0 0 0,0 0 0,0 0 0,0-1 0,1 1 0,-1 0-1,0 0 1,0-1 0,0 1 0,1 0 0,-1 0 0,0-1 0,1 1 0,-1 0 0,1-1 0,-1 1-1,1 0 1,-1-1 0,1 1 0,-1-1 0,1 1 0,0-1 0,-1 1 0,1-1 0,0 1 0,-1-1-1,1 0 1,0 1 0,-1-1 0,1 0 0,0 0 0,0 0 0,0 1 0,-1-1 0,1 0 0,0 0-1,0 0 1,-1 0 0,1 0 0,0 0 0,0-1 0,0 1 0,-1 0 0,1 0 0,0 0 0,0-1-1,0 1-4,34-23 208,-35 23-206,76-62 299,-75 61-303,-1 1 1,1 0-1,-1 0 0,1-1 0,-1 1 0,1 0 1,-1 0-1,1-1 0,0 1 0,-1 0 0,1 0 1,-1 0-1,1 0 0,-1 0 0,1 0 0,-1 0 1,1 0-1,0 0 0,-1 0 0,1 0 0,-1 0 0,1 1 1,-1-1-1,1 0 0,-1 0 0,1 0 0,-1 1 1,1-1-1,-1 0 0,1 1 0,-1-1 0,1 0 1,-1 1-1,1-1 0,-1 1 0,0-1 0,1 1 1,-1-1-1,0 1 0,0-1 0,1 1 0,-1-1 1,0 1-1,0-1 0,0 1 0,1-1 0,-1 1 1,0-1-1,0 1 0,0-1 0,0 1 0,0 0 0,0-1 1,0 1-1,0-1 0,0 1 0,-1-1 0,1 1 1,0 0-1,0-1 0,0 1 0,-1-1 2,1 21-68,-2 1 0,0-1 0,-2 0 0,0-1 0,-1 1 0,-4 8 68,4-12-4,-2 10 59,-1-1 0,-2 0 0,0-1 0,-1 1 0,-11 15-55,20-39 62,1 1 0,0-1 0,0 0 1,-1 0-1,1 0 0,-1 0 0,0 0 0,0 0 0,0 0 1,0-1-1,0 1 0,0-1 0,0 1 0,0-1 0,-1 0 1,1 0-1,0 0 0,-1 0 0,1 0 0,-1 0 1,1-1-1,-1 1 0,1-1 0,-1 0 0,1 0 0,-1 0 1,0 0-1,1 0 0,-1 0 0,1-1 0,-1 1 0,1-1 1,-1 0-1,1 0 0,-1 0 0,1 0 0,0 0 1,-1 0-1,1-1 0,0 1 0,0-1 0,0 1 0,0-1 1,0 0-1,-1-1-62,-4-5-95,1 0 0,-1 0 0,1-1 0,0 0 0,1 0 0,0 0 0,1-1 0,0 0 0,0 0 1,1 0-1,0 0 0,1 0 0,0-1 0,1 1 0,0 0 0,1-1 0,0-5 95,0 14-210,0 0 0,0 1 0,0-1-1,0 1 1,1-1 0,-1 1 0,0-1 0,1 1 0,-1-1 0,1 1-1,0 0 1,-1-1 0,1 1 0,0 0 0,0-1 0,0 1-1,0 0 1,0 0 0,0 0 0,0 0 0,0 0 0,1 0 0,-1 0-1,0 0 211,14 0-3239</inkml:trace>
  <inkml:trace contextRef="#ctx0" brushRef="#br0" timeOffset="91765.723">20429 3839 4553,'65'-35'10868,"-56"5"-8533,4-57-1350,-13 86-982,1 1-1,-1-1 0,-1 1 0,1-1 1,0 0-1,0 1 0,0-1 0,0 1 0,0-1 1,0 0-1,-1 1 0,1-1 0,0 1 1,-1-1-1,1 1 0,0-1 0,-1 1 1,1-1-1,0 1 0,-1-1 0,1 1 0,-1-1 1,1 1-1,-1 0 0,1-1 0,-1 1 1,1 0-1,-1-1 0,0 1 0,1 0 1,-1 0-1,1 0 0,-1 0 0,0-1 0,1 1 1,-1 0-1,1 0 0,-1 0 0,0 0 1,1 0-1,-1 0 0,1 1 0,-1-1 1,0 0-1,1 0 0,-1 0 0,1 0 0,-1 1 1,0-1-1,1 0 0,-1 1 0,1-1 1,-1 0-1,0 1-2,-28 22 17,18-8-25,1 0 1,0 0-1,1 1 1,1 1 0,0-1-1,1 1 1,-4 16 7,11-32 1,-1 1-1,0-1 1,0 1 0,0-1 0,0 1 0,1-1 0,-1 1-1,1-1 1,-1 1 0,1 0 0,0-1 0,0 1 0,0 0-1,0-1 1,0 1 0,0 0 0,0-1 0,0 1 0,0 0-1,1-1 1,-1 1 0,1-1 0,-1 1 0,1 0 0,0-1-1,0 1 1,-1-1 0,1 0 0,0 1 0,0-1 0,0 0-1,1 0 1,-1 1 0,0-1 0,2 1-1,6-2 19,0 0 0,0 0 1,0-1-1,0 0 0,0 0 0,0-1 1,0-1-1,-1 1 0,1-1 0,-1-1 0,9-3-19,-17 6 2,25-10 42,-1-1 0,-1-1 0,0-1 0,-1-1 0,-1-1-1,0-1 1,-1 0 0,4-7-44,9-21 41,-33 44-43,0 1 0,0 0 0,0-1 0,0 1 0,-1 0 0,1-1 0,0 1 0,0 0 0,-1 0-1,1-1 1,0 1 0,0 0 0,-1 0 0,1-1 0,0 1 0,-1 0 0,1 0 0,0 0 0,0 0 0,-1-1-1,1 1 1,-1 0 0,1 0 0,0 0 0,-1 0 0,1 0 0,0 0 0,-1 0 0,1 0 0,0 0-1,-1 0 1,1 0 0,0 0 0,-1 0 0,1 0 0,0 1 0,-1-1 0,1 0 0,0 0 0,-1 0-1,1 0 1,0 1 0,-1-1 0,1 0 0,0 0 0,0 1 0,-1-1 0,1 0 0,0 0 0,0 1-1,0-1 1,-1 0 0,1 1 0,0-1 0,0 0 0,0 1 0,0-1 0,0 0 0,0 1 0,-1-1-1,1 1 3,-14 12-50,1 1-1,0 1 1,1 1 0,0 0-1,1 0 1,1 1-1,-7 15 51,16-29-1,-2 1 2,0 0 1,0 0-1,1 1 0,-1-1 1,1 1-1,0 0 0,0-1 1,1 1-1,-1 0 0,1 0 1,0 0-1,1 0 0,-1 0 0,1 0 1,0 1-1,0-1 0,1 0 1,-1 0-1,1 0 0,0 0 1,0 0-1,1 0 0,0 0-1,41 3 144,-37-9-126,172-33-457,-166 30 1454,-12 3-3373,-8-2 964</inkml:trace>
  <inkml:trace contextRef="#ctx0" brushRef="#br0" timeOffset="92154.262">20793 3387 9970,'3'-12'3329,"-1"1"448,-1 7-2841,4 5-320,1 7-456,0 5-16,0 7-584,-2 7-3345,-7-2 1097</inkml:trace>
  <inkml:trace contextRef="#ctx0" brushRef="#br0" timeOffset="92511.359">21125 3270 2489,'1'-7'1786,"-1"-16"4167,-9 30 316,-2 25-6146,2 2-1,1-1 1,2 1 0,-1 15-123,0 167 102,7-196-67,1 0 0,1 0 0,1 0 0,0 0 0,2 0 0,0-1 0,1 1 0,7 12-35,-13-31 36,0-1 0,0 1-1,0 0 1,0 0 0,1-1-1,-1 1 1,0 0 0,0-1-1,1 1 1,-1 0-1,0-1 1,1 1 0,-1-1-1,1 1 1,-1 0 0,1-1-1,-1 1 1,1-1 0,-1 0-1,1 1 1,-1-1-1,1 1 1,0-1 0,-1 0-1,1 1 1,0-1 0,-1 0-1,1 0 1,0 1 0,-1-1-1,1 0 1,0 0 0,0 0-1,-1 0 1,1 0-1,0 0 1,-1 0 0,1 0-1,0 0 1,0 0 0,-1-1-1,1 1 1,0 0 0,-1 0-1,1-1 1,0 1 0,-1 0-1,1-1 1,-1 1-1,1-1 1,0 0-36,58-100 2115,-33 57-1839,13-20-153,2 2 0,25-28-123,-56 84-130,-13 21 6,-20 61-120,3-12 193,3 1 0,2 1 0,0 26 51,18-10-22,-3-80 26,1 0 0,-1-1 0,1 1 1,-1 0-1,1 0 0,0 0 0,0-1 0,0 1 0,0 0 1,0-1-1,0 1 0,0-1 0,1 1 0,-1-1 0,0 0 0,1 1 1,-1-1-1,1 0 0,0 0 0,-1 0 0,1 0 0,0 0 1,-1-1-1,1 1 0,0 0 0,0-1 0,0 1 0,0-1 1,0 0-1,0 0 0,0 1 0,-1-1 0,1-1 0,0 1 0,0 0 1,0 0-1,0-1 0,1 1-4,12-6 65,0-1 1,0-1-1,0 0 0,-1 0 1,0-1-1,-1-1 0,0-1 1,-1 0-1,0 0 0,0-1 1,-1-1-1,-1 0 0,0 0 1,-1-1-1,5-10-65,114-220 660,-118 225-615,8-16 17,2 0 0,1 1 0,1 2 1,24-28-63,-46 61-26,0-1 1,1 0 0,-1 1-1,0-1 1,0 1 0,0-1-1,0 0 1,1 1 0,-1-1-1,0 1 1,0-1 0,1 0-1,-1 1 1,0-1 0,1 0-1,-1 0 1,0 1 0,1-1-1,-1 0 1,1 0 0,-1 1-1,0-1 1,1 0 0,-1 0-1,1 0 1,-1 0-1,1 0 1,-1 0 0,0 0-1,1 0 1,-1 0 0,1 0-1,-1 0 1,1 0 0,-1 0-1,1 0 1,-1 0 0,0 0-1,1 0 1,-1 0 0,1-1-1,-1 1 1,0 0 0,1 0-1,-1 0 1,1-1 0,-1 1-1,0 0 1,1-1 0,-1 1-1,0 0 26,2 25-2812,-2 4-1532</inkml:trace>
  <inkml:trace contextRef="#ctx0" brushRef="#br0" timeOffset="80076.726">49 4895 8930,'-24'36'5457,"12"-17"-4737,-1-1-600,91-32-104,5-10 88,33-6-80,16 5 72,-29 10-88,-23 8 72,-4 8-72,-26 7 88,-10 8-328,-19 3-2112,-8-1-793,-22-5-720</inkml:trace>
  <inkml:trace contextRef="#ctx0" brushRef="#br0" timeOffset="80341.438">69 5241 8906,'-18'-3'2488,"19"4"561,20 2-2497,11 1-424,27-6-168,17-4 88,29-5-64,-3-4 104,5 8-72,-19 5 72,-3 7-208,-30 2-120,-4-1-2840,-7-3 751</inkml:trace>
  <inkml:trace contextRef="#ctx0" brushRef="#br0" timeOffset="80342.438">949 4639 8938,'-1'-3'187,"1"2"-82,-1 1 0,1-1 0,0 1 0,-1 0 0,1-1-1,0 1 1,-1-1 0,1 1 0,0-1 0,0 1 0,0-1 0,0 1 0,-1-1 0,1 1-1,0-1 1,0 1 0,0-1 0,0 1 0,0-1 0,0 1 0,0-1 0,0 1 0,1-1-1,-1 1 1,0-1 0,0 1 0,0-1 0,0 1 0,1-1 0,-1 1 0,0-1 0,0 1-1,1-1 1,-1 1 0,0 0 0,1-1 0,-1 1 0,1 0 0,-1-1 0,0 1 0,1 0-1,-1-1 1,1 1 0,-1 0 0,1 0 0,-1 0 0,1-1 0,-1 1 0,1 0 0,-1 0-1,1 0 1,-1 0 0,1 0 0,-1 0 0,1 0 0,-1 0 0,1 0 0,0 0 0,-1 0-1,1 0 1,-1 1-105,23 5 31,-1 1 0,0 1-1,-1 1 1,0 0 0,0 2-1,-1 1 1,-1 0 0,6 6-31,-19-14-2,0 0 1,-1 1-1,1-1 0,-1 1 1,0 1-1,0-1 1,0 1-1,-1 0 1,0 0-1,0 0 0,-1 0 1,0 1-1,0-1 1,0 1-1,-1 0 0,0 0 1,0 0-1,0 0 1,-1 0-1,0 0 1,-1 1-1,0 3 2,-4 10-2,-2 0 1,0 0-1,-1-1 1,-1 1-1,-1-2 0,-1 1 1,-1-1-1,0-1 1,-2 0-1,-13 15 2,-19 30 12,16-26-153,2 2 1,2 1 0,-9 21 140,16-10-2466,20-25 177</inkml:trace>
  <inkml:trace contextRef="#ctx0" brushRef="#br0" timeOffset="80343.438">1958 4622 8074,'-19'-80'6160,"24"73"-5922,-12 83-226,-19 198 23,43-202 49,-15-70-71,-1-1-1,0 1 1,1 0 0,-1-1 0,1 1-1,-1-1 1,1 0 0,0 1 0,0-1-1,-1 0 1,1 0 0,0 0 0,0 0-1,0-1 1,0 1 0,0 0 0,0-1-1,1 0 1,-1 1 0,0-1 0,0 0-1,0 0 1,0 0 0,0 0 0,1 0 0,-1-1-1,0 1 1,0-1 0,0 1 0,0-1-1,0 0 1,0 0 0,0 0 0,1 0-13,162-96 657,-130 73-570,105-61 98,-136 82-189,0 1 0,0 0 0,0-1 0,1 1 0,-1 1 0,0-1-1,1 1 1,-1-1 0,1 1 0,-1 1 0,1-1 0,0 1 0,-1-1 0,1 1 0,0 1 0,3 0 4,-6 0-5,-1 0 0,1 1-1,-1-1 1,0 1 0,0 0 0,0 0 0,0-1 0,0 1 0,0 0 0,0 0 0,-1 0 0,1 0 0,-1 0-1,1 0 1,-1 0 0,0 0 0,1 0 0,-1 0 0,0 0 0,-1 0 0,1 0 0,0 0 0,0 0 0,-1 0-1,1-1 1,-1 1 0,0 0 0,0 2 5,0-2-5,-62 241-2,61-241 4,1 1 0,0-1-1,0 1 1,1 0 0,-1 0 0,0-1 0,1 1-1,0 0 1,-1 0 0,1 0 0,0-1-1,1 1 1,-1 0 0,0 0 0,1-1 0,0 1-1,-1 0 1,1 0 0,0-1 0,0 1 0,1-1-1,-1 1 1,1-1 0,-1 0 0,1 1-1,0-1 1,-1 0 0,1 0 0,0 0 0,1 0-1,-1 0 1,0-1 0,0 1 0,1-1 0,-1 1-1,1-1 1,-1 0 0,1 0 0,0 0 3,5-1-351,0-1 0,0 0 0,0 0 1,0-1-1,0 0 0,0 0 0,-1-1 1,1 0-1,-1 0 0,0-1 1,0 0-1,0 0 0,0-1 0,3-3 351,67-52-3412</inkml:trace>
  <inkml:trace contextRef="#ctx0" brushRef="#br0" timeOffset="80344.438">2883 4692 9586,'-121'79'4605,"101"-63"-4502,0 2 1,2 0-1,0 1 1,1 1-1,1 1 1,1 0-1,-1 5-103,0 20 10,16-45-9,0 0 1,0 0 0,0 0-1,0 0 1,0 0 0,1 0-1,-1 0 1,0-1 0,0 1-1,1 0 1,-1 0 0,1 0-1,-1 0 1,1 0 0,-1-1-1,1 1 1,-1 0 0,1 0 0,0-1-1,-1 1 1,1 0 0,0-1-1,0 1 1,0-1 0,-1 1-1,1-1 1,0 1 0,0-1-1,0 0 1,0 1 0,0-1-1,0 0 1,0 0 0,0 0-1,0 0 1,-1 1 0,1-1-1,0 0 1,0-1 0,0 1-1,0 0 1,0 0 0,0 0 0,0-1-1,0 1 1,0 0-2,17-5 23,1-1 0,-2-1 0,1 0 0,-1-1 0,0-1 0,0-1 0,-1 0 0,14-12-23,-27 19-3,184-152-432,-179 150 332,-14 14 50,-6 9 48,0 0 0,1 0 0,1 1 0,0 0 0,2 0 0,-5 18 5,12-36 4,-1 1 1,1 0-1,0 0 1,1 0-1,-1 0 1,0 0-1,0 0 1,1 1-1,0-1 1,-1 0-1,1 0 1,0 0-1,0 0 1,0 1 0,0-1-1,0 0 1,1 0-1,-1 0 1,1 0-1,-1 1 1,1-1-1,0 0 1,0 0-1,0 0 1,0-1-1,0 1 1,0 0-1,0 0 1,1 0-1,-1-1 1,1 1-1,-1-1 1,1 1-1,0-1 1,-1 0-1,1 1 1,0-1-1,0 0 1,0 0-1,0 0 1,0-1-1,0 1 1,0 0 0,1-1-6,12-3 48,0-1 1,0 0-1,-1-1 0,1-1 0,-1 0 0,-1-1 0,1-1 0,-1 0 0,-1-1 0,1 0 0,-1-1 0,7-7-47,-11 10 18,41-32 81,-1-3 0,-2-2 0,-2-2 0,24-34-99,-35 40 15,-3-2 0,-1 0-1,-2-2 1,-2-2 0,-2 0-1,5-19-14,-18 28 48,-10 37-47,-1 1 0,1-1-1,0 0 1,0 0-1,0 0 1,0 0-1,0 0 1,-1 0 0,1 0-1,0 0 1,0 0-1,0 0 1,0 0-1,-1 0 1,1 0 0,0 0-1,0 0 1,0 0-1,0 0 1,0 0 0,-1 0-1,1 0 1,0 0-1,0 0 1,0-1-1,0 1 1,0 0 0,-1 0-1,1 0 1,0 0-1,0 0 1,0 0-1,0 0 1,0 0 0,0-1-1,0 1 1,0 0-1,-1 0 1,1 0-1,0 0 1,0 0 0,0-1-1,0 1 1,0 0-1,0 0 1,0 0 0,0 0-1,0-1 1,0 1-1,0 0 1,0 0-1,-11 15-18,-8 17-11,2 0-1,1 1 1,1 1-1,2 1 1,2 0-1,-6 29 30,16-59 3,-1 0-1,1 0 1,0 0 0,1 0-1,0 0 1,-1 1-1,2-1 1,-1 0 0,0 0-1,1 0 1,0 1-1,0-1 1,1 0 0,-1 0-1,1-1 1,0 1 0,1 0-1,-1-1 1,1 1-1,0-1 1,0 0 0,0 1-1,0-2 1,1 1 0,0 0-1,0-1 1,0 1-1,0-1 1,1 0-3,6 1 21,0-1 0,1 0 1,-1 0-1,1-1 0,-1-1 0,1 0 0,0 0 0,0-2 1,-1 1-1,1-1 0,10-3-21,43 0 88,-65 4-87,0 0 0,-1 0 0,1 0-1,0 1 1,0-1 0,0 0 0,0 0-1,0 0 1,0 1 0,0-1 0,0 0 0,0 0-1,0 0 1,0 1 0,0-1 0,0 0-1,0 0 1,0 0 0,0 1 0,0-1-1,0 0 1,0 0 0,0 0 0,0 1-1,0-1 1,0 0 0,0 0 0,1 0-1,-1 1 1,0-1 0,0 0 0,0 0-1,0 0 1,0 0 0,1 0 0,-1 1-1,0-1 1,0 0 0,0 0 0,0 0-1,1 0 1,-1 0 0,0 0 0,0 0-1,0 0 1,1 0 0,-1 0 0,0 0-1,0 0 0,-19 11 25,5-5-5,7-2-11,1-1-1,-1 0 0,1 0 1,-1 0-1,0-1 0,0 0 0,0 0 1,0-1-1,0 0 0,0 0 0,-1-1 1,1 0-1,0 0 0,0 0 1,-1-1-1,1 0 0,-3-2-8,-2-3-147,0-1-1,1 0 1,0-1 0,1 0-1,0-1 1,0 0 0,1-1-1,0 1 1,0-2-1,1 1 1,1-1 0,-4-8 147,-31-36 50,30 49 409,15 15-16,4-5-436,-1 0 0,1-1 0,0 1 0,0-1 0,1-1 0,-1 1 0,0-1 0,1-1 0,0 1 0,-1-1-1,1-1 1,0 1 0,6-2-7,2 3 27,114 1 114,-85-3-835,-1 1-1,1 2 1,0 2 0,20 7 694,-5 7-2217</inkml:trace>
  <inkml:trace contextRef="#ctx0" brushRef="#br0" timeOffset="80345.438">5452 4349 8378,'-17'-6'4460,"-2"26"-3322,9-2-1126,1 0-1,1 0 1,0 1-1,2 0 0,0 0 1,1 1-1,-3 20-11,6-27 1,1 0 0,0 0 0,0 1 0,1-1 0,1 0 0,0 0 0,1 1 0,2 4-1,-4-15 12,1-1 0,-1 1 0,1-1 0,0 1 0,0-1 0,0 0 0,1 1 0,-1-1 0,0 0 0,1 0 0,-1 0 0,1 0 0,0 0 0,0 0 0,0 0 0,0-1 0,0 1 0,0-1 0,0 1 0,0-1 0,1 0 0,-1 0-1,1 0 1,-1 0 0,0 0 0,2 0-12,72-12 556,-36-7-316,-2-2 1,0-2-1,-1-1 0,-1-2 1,-2-1-1,31-31-240,-3 2 81,-3-4 1,48-62-82,-85 105-7,-32 46-29,8-27 31,-2 9-5,-15 31-21,3 1 1,2 1-1,1 0 0,-1 18 31,13-58 2,0 0-1,0 0 0,0 0 0,1 0 0,-1 0 1,1 1-1,0-1 0,1 0 0,-1 0 0,1 0 1,0 0-1,0 0 0,1 0 0,0 0 0,-1 0 1,2 0-1,-1 0 0,0-1 0,1 1 0,0-1 1,0 0-1,0 0 0,1 0 0,0 0 0,-1-1 0,1 1 1,0-1-1,3 2-1,2-2 13,0-1 1,0 0 0,0 0-1,0-1 1,1 0 0,-1-1-1,0 0 1,0 0 0,0-1-1,1 0 1,-1-1-1,0 0 1,0 0 0,-1-1-1,1 0 1,-1-1 0,1 0-1,3-2-13,10-4-112,-1-1-1,-1-1 0,0 0 1,0-2-1,-2 0 1,1-1-1,-2-1 0,0-1 1,12-16 112,30-48-1466</inkml:trace>
  <inkml:trace contextRef="#ctx0" brushRef="#br0" timeOffset="80346.438">6566 4053 9050,'-10'34'4406,"7"-16"-4343,-96 346 62,91-288 265,9-74-350,-1-1 1,0 0-1,1 0 1,-1 0-1,1 0 1,-1 0-1,1 1 1,-1-1-1,1 0 1,0 0-1,0 0 1,0 0-1,-1-1 0,1 1 1,0 0-1,0 0 1,0 0-1,0-1 1,0 1-1,0-1 1,1 1-1,-1 0 1,0-1-1,0 0 1,0 1-1,0-1 1,1 0-1,-1 0 1,0 0-1,0 1 1,1-1-1,-1 0 1,0-1-1,0 1 1,1 0-1,-1 0 1,0 0-1,1-1-40,53-21 1333,-43 16-1149,211-129 1510,23-45-1398,-218 153-794,-58 35-727</inkml:trace>
  <inkml:trace contextRef="#ctx0" brushRef="#br0" timeOffset="80347.438">6824 4484 8266,'3'23'1976,"9"-7"721,4 4-2265,12-2-256,2 0 72,7 5-56,2 6-792,-6 0-2177</inkml:trace>
  <inkml:trace contextRef="#ctx0" brushRef="#br0" timeOffset="80348.438">7702 4589 7938,'-19'-2'2925,"-14"-3"206,33 4-3115,-1 1 1,1 0-1,0 0 0,-1-1 0,1 1 1,0 0-1,0-1 0,0 1 0,-1 0 1,1-1-1,0 1 0,0 0 1,0-1-1,0 1 0,-1-1 0,1 1 1,0 0-1,0-1 0,0 1 0,0-1 1,0 1-1,0-1 0,0 1 1,0 0-1,0-1 0,0 1 0,0-1 1,1 1-1,-1 0 0,0-1 0,0 1 1,0 0-1,0-1 0,1 1 1,-1 0-1,0-1 0,0 1 0,1 0 1,-1-1-1,0 1 0,1 0 0,-1-1 1,0 1-1,1 0 0,-1 0 1,0 0-1,1-1 0,-1 1 0,0 0 1,1 0-1,-1 0 0,1 0 0,-1 0 1,0 0-1,1 0 0,-1 0 1,1 0-1,-1 0 0,1 0 0,-1 0 1,0 0-1,1 0 0,-1 0-16,201-108 1191,-188 98-1167,0 0 0,0-1-1,-1 0 1,0-1 0,-1 0 0,-1-1-1,0 0 1,0 0 0,-1-1 0,3-8-24,-11 20 2,0 1 0,0-1 0,0 0 0,0 0 0,0 0 0,-1 0 0,1 1 0,0-1 0,-1 0 0,0 0 0,1 0 0,-1 0 0,0 0 0,0 0 0,0 0 0,0 0 0,-1 0 0,1 0 0,0 0 0,-1 0 0,1 0 0,-1 0 0,0 0 0,0 0 0,0 0 1,0 1-1,0-1 0,0 0 0,0 1 0,0-1 0,-1 1 0,1-1 0,-1 1 0,1 0 0,-1-1 0,1 1 0,-1 0 0,0 0 0,0 0 0,0 0 0,1 0 0,-1 1 0,0-1 0,0 1 0,0-1 0,0 1 0,0 0 0,0-1 0,0 1 0,0 0 1,-1 0-3,-11 3-12,1 0 1,-1 1 0,1 0 0,0 1-1,0 1 1,1 0 0,-1 0 0,1 2-1,1-1 1,-1 1 0,1 1 0,1 0-1,0 1 1,0 0 0,1 0 0,0 1-1,0 0 1,2 1 0,-1 0 0,1 0-1,-4 12 12,4-10-12,1 0-1,0 0 1,1 1-1,1 0 0,0 0 1,1 0-1,1 1 1,0-1-1,1 0 0,1 1 1,1 6 12,-1-17-2,0 0 0,0-1 1,1 1-1,-1 0 0,1-1 1,0 1-1,1-1 0,-1 1 1,1-1-1,0 1 0,0-1 1,0 0-1,0 0 0,1 0 0,0 0 1,0 0-1,0-1 0,0 1 1,0-1-1,1 0 0,0 0 1,-1 0-1,1 0 0,0-1 1,0 0-1,1 1 0,-1-1 0,0-1 1,1 1-1,1 0 2,7-1 7,1 0 0,-1-1 0,1 0 0,-1-1 0,0-1 1,1 0-1,-1-1 0,0 0 0,0-1 0,2-1-7,31-12 34,0-1 1,-1-2 0,-1-2-1,-1-2 1,-1-2 0,-2-2 0,15-13-35,-33 23 22,0-1 0,-1 0 1,-2-2-1,13-16-22,-24 31-46,-14 18-2,-1 2 7,5-8 31,-4 7-2,2 0-1,-1 0 1,2 0 0,-1 0 0,2 1 0,0-1 0,1 1-1,0 0 1,1 8 12,0-20 6,0-1 1,1 0-1,-1 1 0,1-1 0,-1 0 0,1 0 1,-1 0-1,1 1 0,0-1 0,-1 0 1,1 0-1,0 0 0,0 0 0,0 0 0,0 0 1,0 0-1,0-1 0,0 1 0,0 0 1,0-1-1,1 1 0,-1 0 0,0-1 0,0 1 1,1-1-1,-1 0 0,0 1 0,0-1 1,1 0-1,-1 0 0,0 0 0,1 0 0,-1 0 1,0 0-1,1 0-6,50-10 297,-51 9-290,79-26 473,-2-5 1,63-35-481,-53 24 64,4 10-67,-91 34-1,1 0 0,-1 0 0,1 0 0,-1 0 0,0 0 0,1 0 0,-1 0 0,0 0 0,0 0 0,0 1 0,0-1 0,0 0 0,0 1 0,0-1 0,0 1 0,0-1 0,0 1 0,-1-1 0,1 1 0,-1 0 0,1-1 0,-1 1 0,0 0 0,0-1 0,0 1 0,0 0-1,0 0 1,0-1 0,0 1 0,0 0 0,-1-1 0,1 1 0,-1 0 0,1-1 0,-1 1 0,1-1 0,-1 1 0,0-1 0,0 1 0,0-1 0,0 1 0,-1 0 4,1 3-3,-32 111-49,32-116 56,1 1 1,-1 0-1,1 0 0,0 0 0,-1 0 0,1 0 0,0 0 0,0 0 0,0 0 0,0 0 0,0 0 0,0 0 0,0 0 0,0 0 0,0 0 0,0 0 0,0 0 0,1 0 0,-1 0 0,0 0 1,1 0-1,-1 0 0,1 0 0,-1 0 0,1 0 0,0 0 0,-1-1 0,1 1 0,0 0 0,-1 0 0,1-1 0,0 1 0,0 0 0,0-1 0,0 1 0,-1-1 0,1 1 0,0-1 0,0 0 1,0 1-1,0-1 0,0 0 0,0 0 0,0 0 0,1 1-4,48-15 258,219-113 354,-268 127-612,1-1-3,1 0 1,-1 0 0,1 0 0,-1 0-1,1 1 1,-1-1 0,1 1 0,-1-1-1,1 1 1,0 0 0,-1 0 0,1 0-1,0 1 1,-1-1 0,1 1 0,-1-1-1,1 1 1,-1 0 0,1 0 2,-2 0-3,-1 1 1,1-1-1,-1 1 1,0-1-1,0 1 0,0-1 1,1 1-1,-1-1 1,-1 1-1,1-1 0,0 1 1,0-1-1,0 1 1,-1-1-1,1 1 1,-1-1-1,1 0 0,-1 1 1,0-1-1,1 0 1,-1 1-1,0-1 0,0 0 1,0 0-1,0 0 1,-1 1 2,0 1-5,-54 62-394,30-42-3539,21-23 865</inkml:trace>
  <inkml:trace contextRef="#ctx0" brushRef="#br0" timeOffset="80349.438">9121 3915 9650,'-18'-21'3473,"10"12"240,6 10-2249,4 14-1200,9 14-3921,2 4 1281</inkml:trace>
  <inkml:trace contextRef="#ctx0" brushRef="#br0" timeOffset="80350.438">9682 4584 7354,'-65'2'6314,"68"-8"-5842,146-74 871,-139 73-1309,0-2 0,-1 1-1,0-1 1,-1-1 0,0 0 0,0 0-1,-1 0 1,0-1 0,-1 0-1,0 0 1,1-5-34,-6 14 2,0 1 1,0-1-1,0 0 0,-1 1 1,1-1-1,0 0 0,-1 1 0,1-1 1,-1 0-1,0 0 0,0 1 1,0-1-1,0 0 0,0 0 1,0 1-1,0-1 0,0 0 0,-1 0 1,1 1-1,-1-1 0,1 0 1,-1 1-1,0-1 0,1 0 1,-1 1-1,0-1 0,0 1 0,0-1 1,0 1-1,-1 0 0,1-1 1,0 1-1,0 0 0,-1 0 1,1 0-1,-1 0 0,1 0 0,-1 0 1,0 0-1,1 1 0,-1-1 1,0 0-1,1 1 0,-1 0 0,0-1 1,0 1-1,-1 0-2,-4 2-4,0 1 0,-1 1-1,1-1 1,0 1 0,1 1 0,-1-1-1,1 1 1,0 0 0,0 0-1,0 1 1,1 0 0,0 0 0,0 0-1,0 1 1,1-1 0,0 2 4,0-3-8,-5 7 1,1 0-1,0 0 1,0 1 0,2 0-1,-1 1 1,2 0 0,0 0-1,0 0 1,2 0 0,-3 14 7,6-25-1,-1 0 1,1-1 0,0 1-1,0 0 1,0 0 0,0 0-1,0-1 1,1 1 0,-1 0-1,1 0 1,0-1 0,0 1-1,0 0 1,0-1-1,0 1 1,1-1 0,-1 1-1,1-1 1,-1 0 0,1 0-1,0 1 1,0-1 0,0 0-1,0-1 1,0 1 0,1 0-1,-1-1 1,0 1 0,1-1-1,-1 0 1,1 0 0,0 0-1,-1 0 1,1 0-1,0 0 1,0-1 0,-1 1-1,1-1 1,0 0 0,0 0-1,0 0 1,0 0 0,15 0 22,-1-1-1,1-1 1,-1-1 0,0 0 0,1-1-1,-2-1 1,4-2-22,50-18 93,0-3 0,-3-3 0,16-12-93,24-11 77,-106 54-76,-1-1 1,1 1-1,-1 0 0,1 0 0,0-1 1,-1 1-1,1 0 0,0 0 0,-1 0 0,1 0 1,0 0-1,-1 0 0,1 0 0,0 0 1,-1 0-1,1 0 0,0 0 0,0 0 1,-1 0-1,1 1 0,-1-1 0,1 0 0,0 0 1,-1 1-1,1-1 0,-1 0 0,1 1 1,0-1-1,-1 1 0,1-1 0,-1 1 0,0-1 1,1 1-1,-1-1 0,1 1 0,-1-1 1,0 1-1,1 0 0,-1-1 0,0 1 1,0 0-1,1-1 0,-1 1 0,0 0 0,0-1 1,0 1-1,0 0 0,0-1 0,0 1 1,0 0-1,0-1 0,0 1 0,0 0 1,0-1-1,-1 1 0,1 0 0,0-1 0,-1 1-1,3 11-4,-2-11 6,0 1 2,0 0 0,0 0-1,1 0 1,-1 0-1,1 0 1,-1 0-1,1 0 1,-1 0 0,1 0-1,0 0 1,0-1-1,0 1 1,0 0-1,0-1 1,1 1 0,-1-1-1,0 1 1,1-1-1,-1 1 1,1-1 0,-1 0-1,1 0 1,0 0-1,0 0 1,-1 0-1,1 0 1,0 0 0,1 0-4,7-1 75,1 0 0,-1-1 0,-1 0 1,1-1-1,0 0 0,0 0 0,0-1 1,-1 0-1,0-1 0,8-4-75,-2 2 73,161-58 542,-114 58-638,-61 6 21,1 0 0,-1 0-1,1 1 1,-1-1-1,1 0 1,-1 1 0,1-1-1,-1 1 1,0 0-1,1-1 1,-1 1 0,0 0-1,1 0 1,-1 0-1,0 0 1,0 0 0,0 0-1,0 0 1,0 0-1,0 0 1,0 1 0,0-1-1,-1 0 1,1 1-1,0-1 1,-1 0 0,1 1-1,-1-1 1,1 1-1,-1-1 1,0 1 0,0-1-1,0 1 1,1-1-1,-2 1 1,1-1 0,0 1-1,0 0 1,0-1 2,-14 48 50,11-43-350,1-1 0,0 0 0,0 1 0,1 0 0,-1-1 0,1 1 0,1 0 0,-1 0 0,1 0 0,0 0 0,0-1 0,0 2 300,8 14-2640</inkml:trace>
  <inkml:trace contextRef="#ctx0" brushRef="#br0" timeOffset="80351.438">11706 3945 8418,'-20'-1'5120,"-4"42"-4228,18-27-760,-12 18-108,1 0-1,2 2 1,2 0 0,0 0 0,3 1 0,1 0 0,1 1 0,2 0-1,1 5-23,5-39 25,-1 0-1,1 0 0,0 0 1,-1 0-1,1 0 0,0 0 0,0 0 1,0 0-1,1 0 0,-1 0 0,0 0 1,1 0-1,-1 0 0,1 0 0,0 0 1,0 0-1,-1 0 0,1 0 0,1-1 1,-1 1-1,0 0 0,0-1 0,1 1 1,-1-1-1,1 1 0,-1-1 0,1 0 1,-1 1-1,1-1 0,0 0 1,0 0-1,0 0 0,-1 0 0,1-1 1,0 1-1,0 0 0,0-1 0,0 1 1,0-1-1,0 0 0,1 0 0,-1 0-24,100-40 1283,155-111 37,-124 67-1133,-128 82-410,0-1-373,-6 3-2779,-21 0 298</inkml:trace>
  <inkml:trace contextRef="#ctx0" brushRef="#br0" timeOffset="83252.427">11799 4414 8746,'-6'-76'2360,"9"76"569,-3-4-2553,3 10-128,6 15-256,9 9 32,0-1-32,11 6 56,0-2-64,3-2 72,-2-4-72,-1 0 88,-8-5-64,3-6 120,-7-4-248,1-4-2824,-1-6 919</inkml:trace>
  <inkml:trace contextRef="#ctx0" brushRef="#br0" timeOffset="83882.509">12383 4297 6761,'29'-55'6918,"-51"71"-5468,-5 10-1328,2 1 0,1 1 0,1 1 0,1 2 0,2 0 0,-12 24-122,31-54 5,0 0 0,0 0 0,0 0 0,0 1 0,0-1 0,0 0 0,0 1 0,1-1 0,-1 0 0,0 1-1,1-1 1,-1 1 0,1-1 0,0 1 0,-1-1 0,1 1 0,0-1 0,0 1 0,0-1 0,0 1 0,0-1 0,0 1 0,0-1 0,1 1 0,-1-1 0,0 1 0,1-1 0,0 1 0,-1-1 0,1 0 0,0 1 0,-1-1 0,1 0 0,0 1 0,0-1 0,0 0 0,0 0 0,0 0 0,0 0 0,1 0 0,-1 0 0,0 0 0,1 0 0,-1-1 0,1 1-5,80-20 196,-40-1-141,-1-2 0,-1-1 0,-1-2 1,-1-2-1,9-10-55,-10 10 31,62-45 3,-99 72-37,1-1 0,0 0-1,0 0 1,0 0 0,0 1 0,0-1-1,0 0 1,0 1 0,0-1 0,0 1-1,0-1 1,0 1 0,0 0-1,0-1 1,1 1 0,-1 0 0,0 0-1,0 0 1,0 0 0,0 0 0,1 0-1,-1 0 1,0 0 0,0 0-1,0 1 1,0-1 0,1 0 0,-1 1-1,0-1 1,0 1 0,0-1 0,0 1-1,0 0 1,0-1 0,0 1-1,0 0 1,-1 0 0,1-1 0,0 1-1,0 0 1,-1 0 0,1 0 0,0 0-1,-1 0 1,1 0 0,-1 0-1,1 0 1,-1 2 3,4 57-130,-4-56 125,-1 7 13,8 58 95,-6-67-94,1-1 0,-1 0 1,1 0-1,0 0 0,0 0 0,-1 0 1,1 0-1,0-1 0,0 1 0,0-1 1,0 1-1,0-1 0,0 0 0,0 0 1,0 1-1,0-2 0,0 1 0,0 0 1,-1 0-1,1 0 0,0-1 0,0 1 1,0-1-1,0 0 0,0 1 0,0-1 1,-1 0-1,1 0 0,0 0 0,-1 0 1,1-1-1,-1 1 0,1 0 0,-1-1 1,1 0-10,1 0 7,70-49 198,-54 37-180,1 0 0,0 1 0,1 0 0,0 2 0,12-4-25,-32 14-5,1 1-1,0 0 0,-1 0 0,1 0 1,-1 1-1,1-1 0,0 0 0,-1 1 1,1-1-1,-1 1 0,1-1 1,-1 1-1,1 0 0,-1-1 0,1 1 1,-1 0-1,0 0 0,1 0 0,-1 0 1,0 0-1,0 1 0,0-1 1,0 0-1,0 0 0,0 1 0,0-1 1,0 1-1,-1-1 0,1 1 0,0-1 1,-1 1-1,1-1 0,-1 1 1,0-1-1,0 1 0,1 0 0,-1-1 1,0 1-1,0 0 0,0-1 0,-1 1 1,1-1-1,0 1 0,-1 0 1,1-1-1,-1 1 0,1-1 0,-1 1 1,0-1-1,0 1 6,1 2-2,-9 86 30,9-89-22,1 0 0,-1 0-1,0-1 1,0 1 0,0 0 0,0 0-1,1 0 1,-1 0 0,0 0 0,1 0-1,-1-1 1,1 1 0,-1 0-1,1 0 1,-1-1 0,1 1 0,-1 0-1,1-1 1,0 1 0,-1 0 0,1-1-1,0 1 1,0-1 0,-1 1 0,1-1-1,0 0 1,0 1 0,0-1-1,0 0 1,0 0 0,-1 1 0,1-1-1,0 0 1,0 0 0,0 0 0,0 0-1,0 0 1,0 0 0,0 0-1,0 0 1,-1-1 0,1 1 0,0 0-1,0 0 1,0-1 0,0 1-6,46-21 170,131-102 56,-121 83-2041,-56 42-3206,-1 1 1813</inkml:trace>
  <inkml:trace contextRef="#ctx0" brushRef="#br0" timeOffset="84303.637">13503 4117 8794,'-47'90'4818,"-1"52"-4080,41-110-661,2 0 0,1 0 1,2 1-1,1-1 0,2 20-77,8 214 241,-5-257 568,0-28-90,17-76-237,3 0 1,5 1-1,4 2 1,24-44-483,-51 123 4,-2 2-10,0 0 1,1 1-1,0 0 1,1 0 0,0 0-1,1 0 1,0 1-1,0 0 1,1 1-1,0 0 1,9-7 5,-14 14-10,1 0 1,0 0 0,0 0 0,0 1 0,0 0-1,0 0 1,0 0 0,0 0 0,0 0 0,-1 1 0,1 0-1,0 0 1,0 0 0,0 0 0,-1 0 0,1 1-1,0 0 1,-1-1 0,0 2 0,1-1 0,-1 0-1,0 0 1,0 1 0,0 0 0,1 1 9,-3-3-2,2 1-7,1 0 0,-1 0 0,1 0 1,-1 0-1,0 1 0,0-1 1,0 1-1,0 0 0,-1 0 0,1 0 1,-1 0-1,1 1 0,-1-1 1,0 1-1,-1-1 0,1 1 1,-1-1-1,1 1 0,-1 0 0,0 0 1,0 0-1,-1 0 0,1 0 1,-1 0-1,0 0 0,0 0 0,0 0 1,-1 0-1,1 0 0,-1 0 1,0 0-1,0-1 0,0 1 0,-2 3 9,-9 9 7,-1-1 0,0-1 0,-1-1 0,-1 0 0,0 0 0,0-2 0,-1 0-1,-1 0 1,0-2 0,0 0 0,-1-1 0,0-1 0,-5 1-7,-46 5-535,69-13 476,1 0 1,-1 0-1,1 0 1,-1 0-1,0 0 1,1 0-1,-1-1 0,1 1 1,-1 0-1,0 0 1,1 0-1,-1-1 0,0 1 1,1 0-1,-1 0 1,0-1-1,1 1 1,-1 0-1,0-1 0,1 1 1,-1 0-1,0-1 1,0 1-1,0 0 0,1-1 1,-1 1-1,0-1 1,0 1-1,0 0 1,0-1-1,0 1 0,0-1 1,0 1-1,0 0 1,0-1-1,0 1 0,0-1 1,0 1-1,0-1 1,0 1-1,0 0 0,0-1 1,0 1-1,-1-1 1,1 1-1,0 0 1,0-1-1,0 1 0,-1 0 1,1-1-1,0 1 1,0 0-1,-1-1 0,1 1 1,0 0-1,-1 0 1,1-1-1,0 1 1,-1 0-1,1 0 0,-1 0 1,1-1-1,0 1 1,-1 0 58,5-3-567,27-25-2856</inkml:trace>
  <inkml:trace contextRef="#ctx0" brushRef="#br0" timeOffset="84852.942">14028 4115 8834,'-54'45'5365,"44"-33"-5217,0-3-76,1 1 1,0 1-1,0 0 0,1 0 0,1 1 0,0 0 1,0 0-1,1 0 0,1 1 0,0 0 1,0 0-1,1 1-72,4-13 11,0 1 1,-1-1-1,1 0 1,0 1-1,0-1 0,0 0 1,0 1-1,0-1 1,0 0-1,0 1 0,0-1 1,1 0-1,-1 0 1,0 1-1,1-1 0,-1 0 1,1 0-1,0 1 1,-1-1-1,1 0 1,0 0-1,0 0 0,0 0 1,-1 0-1,1 0 1,0 0-1,0 0 0,0-1 1,1 1-1,-1 0 1,0 0-1,0-1 0,0 1 1,1-1-1,-1 1 1,0-1-1,0 0 0,1 1 1,-1-1-1,0 0 1,1 0-1,-1 0 1,0 0-1,1 0 0,-1 0 1,0 0-1,1 0 1,-1-1-1,0 1 0,0 0 1,1-1-1,-1 1 1,0-1-1,1 0-11,174-91 432,-167 87-433,-1 1 0,1 0 0,0 1 0,0 0 0,1 0 0,-1 1 0,0 0 0,1 0 0,0 1 0,-1 1 0,3-1 1,-11 1-2,0 0 0,-1 1 0,1-1 0,0 0 0,0 0-1,0 1 1,0-1 0,0 0 0,0 1 0,0-1-1,-1 1 1,1-1 0,0 1 0,0-1 0,-1 1 0,1-1-1,0 1 1,-1 0 0,1 0 0,0-1 0,-1 1-1,1 0 1,-1 0 0,0 0 0,1-1 0,-1 1-1,1 0 1,-1 0 0,0 0 0,0 0 0,0 0 0,0 0-1,1 0 1,-1 0 0,0 0 0,0 0 0,-1 0-1,1 0 1,0-1 0,0 1 0,0 0 0,-1 0-1,1 0 1,0 0 0,-1 0 0,1 0 0,-1 0 2,-22 39 388,26-52 376,24-39-445,-14 30-162,-2-1 0,0 0 0,-2-1 0,0 0-1,-1-1 1,-1-1-157,-7 9-29,-6 19-41,-10 23-67,-1 40 9,17-64 127,0 0 0,0 0 0,0 0-1,1 0 1,-1 0 0,0-1 0,1 1 0,-1 0 0,1 0 0,0 0 0,0 0 0,0-1 0,-1 1 0,1 0 0,1-1 0,-1 1 0,0-1 0,0 1-1,1-1 1,-1 1 0,1-1 0,-1 0 0,1 0 0,-1 0 0,1 0 0,0 0 0,0 0 0,-1 0 0,1 0 0,0-1 0,0 1 0,1 0 1,4-1 7,0 1 1,0-1-1,0 0 1,-1-1-1,1 1 1,0-1-1,0-1 1,-1 1-1,1-1 1,-1 0-1,5-2-7,20-8-312,-1-1-1,-1-2 1,0-1-1,0-1 1,-2-1-1,0-2 1,-2 0-1,0-2 1,-1-1 0,3-5 312,-20 27-422,-13 17 390,-47 68 395,45-70-227,6-10-93,0-1 0,-1 1 0,1-1 0,0 1 0,1 0 0,-1 0 0,1 0 0,0 0 0,0 0 0,0 0 1,0 0-1,1 0 0,-1 0 0,1 1-43,1-5 6,0 1 1,-1 0 0,1 0-1,0 0 1,0 0 0,0-1-1,0 1 1,0 0-1,0-1 1,0 1 0,0-1-1,0 1 1,0-1 0,0 0-1,1 1 1,-1-1 0,0 0-1,0 0 1,0 0 0,0 1-1,1-1 1,-1-1-1,0 1 1,0 0 0,0 0-1,0 0 1,0-1 0,1 1-1,-1 0 1,0-1 0,0 1-1,0-1 1,0 1-1,0-1 1,0 0 0,0 1-1,0-1 1,0 0 0,-1 0-1,2 0-6,3-2-131,70-22-4256,-32 14 1153</inkml:trace>
  <inkml:trace contextRef="#ctx0" brushRef="#br0" timeOffset="85919.029">15152 3601 7722,'-22'40'4849,"-24"38"-3854,3 3-1,-23 61-994,59-124 55,1 0 0,0 0-1,2 1 1,0-1 0,1 1 0,1 0-1,1 0 1,0 0 0,2 0-1,0 0 1,1-1 0,1 1-1,0 0 1,4 6-55,6 6 175,-2-47 105,-3-26-66,-2 1 1,-1-1 0,-3 0 0,-2-32-215,0 75 12,1-1 0,-1 1 0,0-1 1,1 0-1,-1 1 0,0-1 0,1 0 1,-1 1-1,1-1 0,-1 0 0,1 0 1,-1 1-1,0-1 0,1 0 0,-1 0 1,1 0-1,-1 1 0,1-1 0,-1 0 1,1 0-1,-1 0 0,1 0 0,-1 0 1,1 0-1,-1 0 0,1 0 0,-1 0 0,1-1 1,-1 1-1,1 0 0,-1 0 0,1 0 1,-1 0-1,1-1 0,-1 1 0,0 0 1,1 0-1,-1-1 0,1 1 0,-1 0 1,0-1-1,1 1 0,-1-1 0,0 1 1,1 0-1,-1-1 0,0 1 0,0-1 1,1 1-1,-1-1 0,0 1 0,0-1 1,0 1-1,0-1 0,0 1 0,0-1 1,0 1-1,1-1 0,-1 1 0,-1-1-12,9 8 10,1-1 0,-1 0 0,1 0 0,0-1 0,0 0 0,1-1 0,-1 0 0,1 0 0,0-1 0,0-1 0,0 1 0,0-1 0,1-1 0,-1 0 0,0-1 0,1 0 0,-1 0 0,0-1 0,9-2-10,154-53 258,-172 55-261,-1 0 0,1 1 0,-1-1 0,1 0 0,0 1 0,-1-1 0,1 1 0,0-1-1,0 1 1,-1 0 0,1-1 0,0 1 0,0 0 0,0-1 0,-1 1 0,1 0-1,0 0 1,0 0 0,0 0 0,0 0 0,-1 0 0,1 0 0,0 0 0,0 0 0,0 0-1,0 0 1,-1 1 0,1-1 0,0 0 0,0 1 0,0-1 0,-1 0 0,1 1-1,0-1 1,0 1 0,-1-1 0,1 1 0,-1-1 0,1 1 0,0 0 0,-1-1-1,1 1 1,-1 0 0,1-1 0,-1 1 0,0 0 0,1 0 0,-1-1 0,0 1 0,1 0-1,-1 0 1,0 0 0,0 0 0,0-1 0,0 1 0,0 0 0,0 0 0,0 0-1,0 0 4,-45 126 260,45-125-244,1-1 0,0 0 0,-1 0 0,1 0 0,0 0 0,0 0 0,0 0 0,0 0 0,0 0 0,0 0 0,0-1 0,0 1 0,0 0 0,1-1 0,-1 1 0,0-1 0,0 1 0,1-1 0,-1 1 0,0-1 0,1 0 0,-1 0 0,0 0 0,1 0 0,-1 0 0,0 0 0,1 0 0,-1 0 0,0 0 0,1 0 0,-1-1 0,0 1 0,0-1 0,1 1 0,-1-1 0,0 1 0,0-1 0,0 0 0,0 0 0,0 1 0,0-1 0,1-1-16,0 1 11,138-76 368,-23 0-1079,-116 77 687,-1-1 0,0 1-1,1-1 1,-1 1 0,1-1 0,-1 1 0,0-1 0,1 1 0,-1 0 0,1-1-1,-1 1 1,1-1 0,0 1 0,-1 0 0,1 0 0,-1-1 0,1 1-1,0 0 1,-1 0 0,1 0 0,0 0 0,-1-1 0,1 1 0,-1 0-1,1 0 1,0 0 0,-1 1 0,1-1 0,0 0 0,-1 0 0,1 0 0,0 0-1,-1 0 1,1 1 0,-1-1 0,1 0 0,-1 1 0,1-1 0,-1 0-1,1 1 1,-1-1 0,1 1 0,-1-1 0,1 1 0,-1-1 0,1 1-1,-1-1 1,0 1 0,1-1 0,-1 1 0,0-1 0,0 1 0,1 0 0,-1 0 13,-9 35-300,5-24 291,3-10 27,-1 1 0,1-1 0,0 1 0,-1 0 0,1-1 0,0 1 0,1 0 0,-1 0 0,0 0 0,1-1 0,0 1 0,-1 0 0,1 0 0,0 0 0,1 0 0,-1 0 0,0 0 0,1-1 0,0 1 0,-1 0 0,1 0 0,0-1 0,1 1 0,-1 0 0,0-1 0,1 1 0,-1-1 0,1 0 0,0 1 0,0-1 0,0 0 0,0 0 0,0 0 0,0 0 0,1-1 0,-1 1 0,1-1 0,1 2-18,9-3 75,-1 0 0,1-1 0,-1 0 0,1-1 0,-1-1-1,0 0 1,0 0 0,0-1 0,0-1 0,-1 0-1,3-1-74,-10 4 16,109-53 195,-112 54-210,-1 1 1,1 0-1,0-1 0,-1 1 0,1 0 1,0-1-1,-1 1 0,1-1 0,-1 1 1,1-1-1,-1 1 0,1-1 1,-1 0-1,1 1 0,-1-1 0,1 0 1,-1 1-1,0-1 0,0 0 0,1 1 1,-1-1-1,0 0 0,0 0 1,0 1-1,1-1 0,-1 0 0,0 0 1,0 1-1,0-1 0,-1 0 0,1 0 1,0 1-1,0-1 0,0 0 0,0 0 1,-1 1-1,1-1-1,-2-14 108,-1-67 138,3 82-248,0-1-1,-1 1 0,1-1 0,0 1 0,0-1 0,0 1 0,0-1 1,-1 0-1,1 1 0,0 0 0,0-1 0,-1 1 0,1-1 1,0 1-1,-1-1 0,1 1 0,-1 0 0,1-1 0,0 1 0,-1 0 1,1-1-1,-1 1 0,1 0 0,-1-1 0,1 1 0,-1 0 0,1 0 1,-1 0-1,1 0 0,-1-1 0,1 1 0,-1 0 0,0 0 0,1 0 1,-1 0-1,1 0 0,-1 0 0,1 0 0,-1 1 0,1-1 0,-1 0 1,1 0-1,-1 0 0,1 1 0,-1-1 0,1 0 0,-1 0 0,1 1 1,-1-1-1,1 0 0,-1 1 0,1-1 0,0 0 0,-1 1 0,1-1 1,0 1-1,-1 0 3,-21 27-179,19-23 170,-1 0-1,1 0 1,0 0-1,1 1 1,-1-1 0,1 1-1,0-1 1,0 1 0,1 0-1,0 0 1,0 0-1,0 0 1,1 0 0,0 0-1,0 0 1,0 0-1,1 0 1,0 0 0,0 0-1,0 0 1,1-1-1,0 1 1,0 0 0,2 3 9,-1-7 5,0 0 0,1 0 0,-1-1 0,0 1 0,0-1 0,1 0 0,-1 0 0,0-1 0,1 1 0,-1-1 0,1 1 0,-1-1 0,1 0 0,-1 0 0,1-1 0,-1 1 0,1-1 0,0 0-5,30-5 47,0-1 0,-1-2 0,0-2 0,9-4-47,52-17 10,-93 32-11,1-1-8,-1 0 0,1 0 0,-1 0 0,1 0 0,0 0 0,-1 0 0,1 1 0,0-1 0,0 1-1,0-1 1,-1 1 0,1 0 0,0 0 0,0-1 0,0 1 0,0 1 0,0-1 0,-1 0 0,1 0 0,0 1-1,0-1 1,0 1 0,-1-1 0,1 1 0,0 0 0,-1 0 0,1 0 0,0 0 0,-1 0 0,1 0 0,-1 0-1,0 0 1,1 1 0,-1-1 0,0 1 0,0-1 0,0 1 0,0-1 0,0 1 0,0 0 9,0 8-58,-1-8 58,0 0-1,0-1 0,0 1 0,0 0 0,0-1 1,0 1-1,1-1 0,-1 1 0,0 0 1,1-1-1,-1 1 0,1-1 0,0 1 0,-1-1 1,1 1-1,0-1 0,0 0 0,0 1 0,0-1 1,0 0-1,0 0 0,0 0 0,1 0 0,-1 0 1,0 0-1,1 0 0,-1 0 0,0 0 0,1 0 1,-1-1-1,1 1 0,0-1 1,10 1-31,0-1-1,1 0 1,-1-1 0,0 0-1,0-1 1,0 0 0,0-1-1,-1-1 1,1 0 0,0 0 31,14-4-682,23-6-2391,-9 1-61</inkml:trace>
  <inkml:trace contextRef="#ctx0" brushRef="#br0" timeOffset="94734.957">5552 5866 4153,'3'-11'3473,"-3"8"-889,2 9-439,-2 19-1601,-3 7-424,0 18-176,-2 6 104,2 14-64,3-1 112,5 3-72,4-16 88,3-6-80,-12-36 152,0-8 464,1 1-3321,-17 2 1209</inkml:trace>
  <inkml:trace contextRef="#ctx0" brushRef="#br0" timeOffset="95054.258">5127 5915 8682,'30'-52'5934,"-12"36"-5888,1 0 0,0 1 0,1 1 0,1 1-1,0 1 1,1 0 0,0 2 0,1 1 0,0 0-1,0 2 1,1 1 0,10-2-46,8-1 2,0 1 0,0 1 0,0 3-1,1 1 1,21 3-2,-54 0-7,1 1 0,-1 0-1,1 1 1,-1-1 0,0 2 0,0 0-1,0 0 1,0 1 0,8 4 7,-16-7-6,0 0 1,0 1-1,0-1 1,0 1-1,-1-1 1,1 1-1,0 0 0,-1-1 1,1 1-1,-1 0 1,0 0-1,1 0 1,-1 0-1,0 0 1,0 0-1,-1 1 0,1-1 1,0 0-1,-1 0 1,1 1-1,-1-1 1,0 0-1,0 1 0,0-1 1,0 0-1,0 1 1,0-1-1,0 0 1,-1 0-1,1 1 1,-1-1-1,0 1 6,-39 63-55,13-40 187,0-1 1,-2-1 0,0-1 0,-2-2 0,0-1 0,-13 4-133,-35 25 359,41-19-129,46-26-878,23-12-1951,15-8 113</inkml:trace>
  <inkml:trace contextRef="#ctx0" brushRef="#br0" timeOffset="95465.158">6053 5930 9594,'-102'56'4659,"86"-45"-4606,1 0-1,1 1 1,0 0 0,0 1 0,2 1 0,-1 0-1,2 1 1,-2 3-53,11-16 13,1 0 0,-1 0 0,0 1-1,1-1 1,-1 1 0,1 0 0,0-1-1,0 1 1,0 0 0,0 0 0,0 0 0,1 0-1,-1-1 1,1 1 0,0 0 0,0 0 0,0 0-1,0 0 1,1 0 0,-1 0 0,1 0-1,-1 0 1,1-1 0,0 1 0,0 0 0,0 0-1,1-1 1,-1 1 0,1-1 0,-1 1 0,1-1-1,0 0 1,0 1 0,0-1 0,0 0 0,0 0-1,1 0 1,-1-1 0,1 1-13,14 1 31,-1 0 0,1-2 0,0 0 1,-1-1-1,1-1 0,0 0 0,-1-1 0,1-1 0,-1-1 1,0 0-1,0-1 0,1-1-31,15-3 25,6-1 11,-27 5-28,1 1-1,1 1 0,-1 0 1,0 1-1,1 0 0,-1 1 1,1 0-1,0 1 0,-1 0 1,1 1-1,4 1-7,-14-1 13,-1 0 1,1 0-1,-1 0 0,0 1 1,1-1-1,-1 1 0,0-1 1,0 1-1,0 0 0,0-1 1,-1 1-1,1 0 0,0 0 1,-1 0-1,1 1 0,-1-1 1,0 0-1,0 1 0,0-1 0,0 0 1,0 1-1,0-1 0,-1 1 1,1 0-1,-1-1 0,0 1 1,1-1-1,-1 1 0,-1 0 1,1-1-1,0 1 0,0-1 1,-2 3-14,2-5 5,0 3 116,1-1 694,1-18 293,7-7-902,-2 0 0,0 0 0,-2-1 0,0 1 1,-2-1-1,0 0 0,-2 0 0,-1-1 0,-1 1 1,0 0-1,-2 0 0,-1 0 0,-7-21-206,79 63-277,130-2-3868,-125-15 1103</inkml:trace>
  <inkml:trace contextRef="#ctx0" brushRef="#br0" timeOffset="96658.909">9687 5466 10650,'-14'39'5344,"15"-34"-5301,0 0-1,0 0 1,1 0 0,-1 0-1,1 0 1,0 0-1,1-1 1,-1 1 0,1-1-1,0 1 1,0-1-1,0 0 1,1 0-1,-1-1 1,1 1 0,0 0-43,-3-4 21,13 13-89,-3-5-46,1 0 0,-1-1 0,1 0 0,1-1 0,-1 0 0,1-1 0,0-1 0,10 3 114,-15-5-84,1 0 0,0 0-1,0-1 1,0 0 0,0-1 0,0 0 0,0-1 0,0 1 0,0-2 0,0 1 0,-1-1 0,1-1 0,0 1 0,-1-1 0,1-1-1,-1 0 1,0 0 0,-1 0 0,1-1 0,-1 0 0,1-1 0,-2 0 0,1 0 84,42-53-259,-49 59 269,0-1-1,0 0 0,1 1 1,-1-1-1,0 1 0,0-1 1,1 0-1,-1 1 0,0-1 1,0 1-1,1-1 0,-1 1 1,1-1-1,-1 1 1,1-1-1,-1 1 0,0-1 1,1 1-1,0 0 0,-1-1 1,1 1-1,-1 0 0,1-1 1,-1 1-1,1 0 0,0 0 1,-1-1-1,1 1 1,-1 0-1,1 0 0,0 0 1,-1 0-1,1 0 0,0 0 1,-1 0-1,1 0 0,0 0 1,-1 0-1,1 0 0,0 1 1,-1-1-1,1 0 1,-1 0-1,1 1 0,-1-1 1,1 0-1,0 1 0,-1-1 1,1 0-1,-1 1 0,1-1 1,-1 1-1,0-1 0,1 1 1,-1-1-1,1 1 1,-1-1-1,0 1 0,0 0 1,1-1-1,-1 1 0,0-1 1,0 2-10,33 151 739,18-67-901,-50-50-862</inkml:trace>
  <inkml:trace contextRef="#ctx0" brushRef="#br0" timeOffset="97950.549">16508 5337 9738,'2'-8'1854,"8"-33"2504,-4 34-3762,-2 21-530,-5 34-98,0-43 33,0-1 0,0 1 0,0-1 1,0 1-1,1-1 0,0 1 0,0-1 1,0 1-1,0 0 0,1-1 0,0 1 1,0-1-1,0 1 0,0-1 0,1 1 0,0-1 1,0 0-1,0 0 0,0 0 0,1 0 1,-1 0-1,1-1 0,0 1 0,0-1 1,0 1-1,1-1 0,-1 0 0,1 0 1,1 0-2,6-1-63,0 0 1,0-1 0,0 0-1,0-1 1,0-1 0,1 0-1,-1 0 1,-1-1 0,1 0 0,0-1-1,0 0 1,-1-1 0,0 0-1,5-3 63,26-9-1025,-1-2 0,0-2-1,-2-1 1,-1-2 0,19-16 1025,38-42 1360,-103 111 1670,-4 64-2710,13-90-333,0 0 0,1 0 0,-1 0 0,1-1 1,0 1-1,0 0 0,0-1 0,0 1 1,1-1-1,-1 1 0,1-1 0,0 0 0,0 0 1,0 1-1,1-1 0,-1-1 0,1 1 0,-1 0 1,1-1-1,0 1 0,0-1 0,0 0 1,3 2 12,15 3-2526</inkml:trace>
  <inkml:trace contextRef="#ctx0" brushRef="#br0" timeOffset="99222.001">19822 4830 9034,'0'-1'119,"0"1"1,1-1 0,-1 0-1,0 1 1,0-1-1,0 0 1,0 1-1,0-1 1,0 0-1,0 1 1,0-1 0,0 0-1,-1 1 1,1-1-1,0 0 1,0 1-1,-1-1 1,1 1-1,0-1 1,0 0 0,-1 1-1,1-1 1,-1 1-1,1-1 1,-1 1-1,1-1 1,-1 1-1,1 0 1,-1-1-1,1 1 1,-1 0 0,1-1-1,-1 1 1,1 0-1,-1-1 1,0 1-1,1 0 1,-1 0-1,0 0 1,1 0 0,-1 0-1,0 0 1,1 0-1,-1 0 1,0 0-1,1 0 1,-1 0-1,0 0 1,1 0 0,-1 0-1,1 0 1,-1 1-1,0-1 1,1 0-1,-1 1 1,1-1-1,-1 0 1,1 1-1,-1-1 1,0 1 0,1-1-1,-1 1-119,-4 14 20,-1 0 0,2 1-1,0 0 1,1 0 0,1 0-1,0 0 1,1 0 0,1 0-20,12 74 108,-12-84-96,1 0-1,0-1 1,1 1 0,-1-1 0,1 1 0,0-1 0,1 1 0,-1-1 0,1 0 0,0 0 0,0-1 0,1 1 0,-1 0 0,1-1 0,0 0 0,0 0 0,0 0 0,1-1 0,0 1 0,-1-1 0,1 0 0,0 0 0,0-1-1,1 1 1,-1-1 0,1 0 0,-1-1 0,3 1-12,2-3 27,1 0 0,-1 0 0,0-1 0,0-1 0,0 0 0,0 0 0,0-1 0,0 0-1,1-1-26,66-21 105,-77 25-108,1 1 0,0 0 0,-1-1 0,1 1-1,0 0 1,0 0 0,-1-1 0,1 1 0,0 0 0,0 0 0,-1 0-1,1 0 1,0 0 0,0 0 0,-1 0 0,1 0 0,0 1 0,0-1 0,-1 0-1,1 0 1,0 1 0,-1-1 0,1 0 0,0 1 0,-1-1 0,1 0-1,0 1 1,-1-1 0,1 1 0,-1-1 0,1 1 0,-1-1 0,1 1 0,-1 0-1,1-1 1,-1 1 0,0 0 0,1-1 0,-1 1 0,0 0 0,1-1-1,-1 1 1,0 0 0,0 0 0,0-1 0,0 1 0,0 0 0,0 0 0,0-1-1,0 1 1,0 0 0,0 0 0,0-1 0,0 1 0,-1 0 0,1 0-1,0-1 1,0 1 0,-1 0 0,1-1 0,-1 1 0,1-1 0,0 1 0,-1 0-1,1-1 1,-1 1 3,-10 19 1,0-1 0,-2 0 0,0 0 0,-1-1 0,-8 7-1,11-12 66,0 0 102,0 0-1,-1-1 1,-1 0 0,0-1-1,-1 0 1,0-1 0,0-1-1,-1 0 1,-1-1 0,1-1-1,-3 0-167,14-5 45,0 0-1,1-1 0,-1 0 1,0 0-1,0 0 1,0 0-1,0-1 0,0 0 1,0 0-1,0 0 0,0 0 1,0 0-1,0-1 0,0 0 1,0 0-1,0 0 0,0 0 1,0 0-1,1-1 1,-1 0-1,1 0 0,-1 0 1,1 0-1,-1 0 0,1-1 1,0 1-1,-1-2-44,2 2-34,0 0-1,0 0 1,1 0 0,-1-1-1,1 1 1,-1 0 0,1-1-1,0 1 1,0-1 0,0 1-1,0-1 1,0 0 0,0 1-1,1-1 1,-1 0 0,1 1-1,0-1 1,0 0 0,0 0-1,0 1 1,1-1 0,-1 0-1,1 0 1,-1 1-1,1-1 1,0 0 0,0 1-1,0-1 1,0 1 0,1-1-1,-1 1 1,1 0 0,-1 0-1,1 0 1,0-1 0,0 2-1,0-1 1,0 0 0,0 0-1,0 0 1,1 1 0,-1 0-1,0-1 1,3 0 34,5-1-578,0 1 0,-1 0-1,1 0 1,0 1 0,0 0 0,0 1 0,0 0 0,0 0-1,0 1 1,0 1 0,1 0 578,50 7-3130</inkml:trace>
  <inkml:trace contextRef="#ctx0" brushRef="#br0" timeOffset="100589.699">20336 5086 4761,'14'-65'7006,"14"101"-6660,-26-33-278,-8-10 582,-16 35 2424,8 34-2557,15-60-497,-1-1 0,1 0 0,0 0 0,0 0 1,-1 1-1,1-1 0,0 0 0,0 0 0,0 0 0,0-1 0,1 1 0,-1 0 0,0 0 0,0-1 0,1 1 0,-1 0 0,0-1 1,0 1-1,1-1 0,-1 0 0,1 1 0,-1-1 0,0 0 0,1 0 0,-1 0 0,1 0 0,-1 0 0,0 0 0,1 0 0,-1-1 0,1 1 1,-1 0-1,0-1 0,1 1 0,-1-1 0,0 1 0,0-1 0,1 0-20,2 0 59,0-1 0,-1 1 0,1-1 0,-1 1 1,0-1-1,0 0 0,1 0 0,-1-1 0,0 1 0,-1-1 0,1 1 0,0-1 0,-1 0 0,0 0 1,1 0-1,-1 0 0,0 0 0,-1-1 0,1 1 0,-1-1 0,1 1 0,-1-1 0,0 1 0,0-1 1,-1 0-1,1 0 0,-1 1 0,1-1 0,-1 0 0,-1 0 0,1 0 0,0 1 0,-1-1 0,0 0 0,0 1 1,0-1-1,0 0 0,-1 0-59,0 2 13,-1 1 1,1-1-1,-1 1 0,1-1 1,-1 1-1,0 0 1,1 0-1,-1 0 1,0 0-1,0 1 0,0-1 1,1 1-1,-1 0 1,0 0-1,0 0 1,0 0-1,0 0 0,0 1 1,0-1-1,1 1 1,-1 0-1,0-1 0,0 2 1,1-1-1,-1 0 1,0 0-1,1 1 1,0-1-1,-1 1 0,1 0 1,0 0-1,0 0 1,-2 2-14,-12 6-8,1 1 0,0 1 0,1 1 0,1 0 0,0 0 1,1 1-1,0 1 0,1 0 0,0 1 0,2 0 1,0 1-1,1-1 0,0 2 0,1-1 0,-2 12 8,8-26 0,0 0 0,0 0 0,0 0 0,0 0 0,0 1 0,1-1 0,-1 0 0,1 0 1,0 0-1,0 0 0,1 1 0,-1-1 0,0 0 0,1 0 0,0 0 0,0 0 0,0 0 0,0 0 0,0 0 0,1 0 0,-1 0 0,1 0 0,0-1 0,0 1 0,0-1 0,0 1 0,0-1 0,0 0 0,1 0 0,-1 0 0,1 0 0,-1 0 0,1 0 0,0-1 0,0 1 0,0-1 0,0 0 0,0 0 1,0 0-1,2 0 0,8-2 19,0-1 1,0 0 0,0-1-1,0-1 1,0 0-1,-1 0 1,1-1 0,-1-1-1,0 0 1,-1-1 0,0 0-1,0-1 1,0 0 0,-1 0-1,4-6-19,13-7 38,-2-2 1,-1-1-1,-1-1 0,-1-1 0,8-14-38,-21 12-53,-17 37 23,-1 1 0,1 0-1,1 0 1,0 1 0,0 0 0,1 0 0,1 1 0,0-1 0,-1 5 30,3-9-8,-2 4 2,0 0 0,0 1 0,2-1 0,-1 1 0,1-1-1,1 1 1,0 0 0,1 0 0,0 6 6,2-15 5,1 0-1,-1 0 0,1 0 1,-1-1-1,1 1 0,0 0 1,0-1-1,0 1 1,0-1-1,1 1 0,-1-1 1,1 0-1,-1 0 0,1 0 1,0-1-1,0 1 1,0 0-1,0-1 0,0 0 1,0 0-1,0 0 0,0 0 1,0 0-1,1-1 1,-1 1-1,0-1 0,0 0 1,1 0-1,-1 0 0,0 0 1,1-1-1,-1 0 0,0 1 1,0-1-1,0 0 1,1-1-5,91-15-926,-36-1-2869,-23 3 361</inkml:trace>
  <inkml:trace contextRef="#ctx0" brushRef="#br0" timeOffset="100883.777">20698 4807 12459,'-2'-20'3408,"2"2"865,2 11-3601,1 7-279,1 4-209,7 13 528,-4-2-4985</inkml:trace>
  <inkml:trace contextRef="#ctx0" brushRef="#br0" timeOffset="103323.592">21004 4716 9114,'3'-40'6565,"-8"55"-6221,-10 104-558,-34 192 383,-12-84 854,61-226-1009,-1-1 11,1 0 0,-1 1 0,1-1-1,-1 1 1,1-1 0,-1 1 0,1-1 0,0 0 0,-1 1 0,1 0-1,-1-1 1,1 1 0,0-1 0,0 1 0,-1-1 0,1 1-1,0 0 1,0-1 0,0 1 0,0-1 0,0 1 0,0 0 0,0-1-1,0 1 1,0 0 0,0-1 0,0 1 0,0-1 0,0 1 0,0 0-1,0-1 1,1 1 0,-1-1 0,0 1 0,0 0 0,1-1 0,-1 1-1,1-1 1,-1 1 0,0-1 0,1 1 0,-1-1 0,1 0-1,-1 1 1,1-1 0,-1 1 0,1-1 0,-1 0 0,1 0 0,-1 1-1,1-1 1,0 0 0,-1 0 0,1 0 0,0 1 0,-1-1 0,1 0-1,-1 0 1,1 0 0,0 0 0,-1 0 0,1 0 0,0 0-1,-1-1 1,1 1 0,-1 0 0,1 0-25,17-11 481,-1 0 1,-1-1-1,0-1 0,0 0 1,-1-2-1,9-11-481,9-7 371,277-260 507,-284 266-913,-32 42-2156,-7 14-4209,3-17 1747</inkml:trace>
  <inkml:trace contextRef="#ctx0" brushRef="#br0" timeOffset="103643.076">21257 5094 5353,'-15'20'3553,"5"-8"-632,5 4-481,8 1-2144,6 13-64,6-2-80,7 14-8,0 2-16,12 17-24,-2-7-3136</inkml:trace>
  <inkml:trace contextRef="#ctx0" brushRef="#br0" timeOffset="106208.561">18469 2935 5177,'-5'3'826,"4"-3"-576,0 1-1,0 0 0,0-1 0,0 1 0,0 0 1,0-1-1,0 1 0,0 0 0,0 0 0,0 0 1,0 0-1,0 0 0,1 0 0,-1 0 0,0 0 1,1 0-1,-1 1 0,1-1 0,-1 0 0,1 0 1,0 1-1,-1-1 0,1 0 0,0 0 0,0 1 1,0 0-250,0-1 40,1-1 0,0 0 0,-1 1 1,1-1-1,0 0 0,-1 1 0,1-1 0,0 0 1,0 0-1,-1 1 0,1-1 0,0 0 1,0 0-1,-1 0 0,1 0 0,0 0 0,0 0 1,-1 0-1,1 0 0,0-1 0,0 1 0,-1 0 1,1 0-1,0-1 0,-1 1 0,1 0 1,0-1-1,-1 1 0,1-1 0,0 1 0,-1 0 1,1-1-1,-1 0 0,1 1 0,-1-1 1,1 1-1,-1-1-40,5-2 133,243-171 976,-79 49-965,-105 86 142,-64 40-283,-1-1 1,1 1-1,0-1 0,0 1 1,-1-1-1,1 1 0,0-1 1,0 1-1,0 0 0,0-1 1,0 1-1,0-1 1,0 1-1,0 0 0,0-1 1,0 1-1,0-1 0,0 1 1,0 0-1,0-1 0,0 1 1,1-1-1,-1 1 0,0-1 1,0 1-1,1-1 0,-1 1 1,0-1-1,1 1 0,-1-1 1,1 1-1,-1-1 1,0 1-1,1-1 0,-1 0 1,1 1-1,-1-1 0,1 0 1,-1 1-1,1-1 0,0 0 1,-1 0-1,1 0 0,-1 1 1,1-1-1,-1 0 0,1 0 1,0 0-1,-1 0 0,1 0 1,-1 0-1,1 0 1,0 0-1,-1 0 0,1 0 1,-1-1-1,1 1 0,0 0 1,-1 0-1,1-1 0,-1 1 1,1 0-1,-1 0 0,1-1 1,-1 1-4,-86 151 117,78-140-145,2 1-1,-1-1 0,2 1 1,-1 1-1,2-1 1,-1 1-1,2 0 0,0 0 1,0 0-1,1 0 1,1 0-1,0 0 1,1 1-1,2 11 29,-2-24-173,0 1-1,0-1 1,0 0 0,0 0-1,1 0 1,-1 0-1,0 0 1,1 1 0,-1-1-1,1 0 1,-1 0 0,1 0-1,-1 0 1,1 0-1,0 0 1,0 0 0,0-1-1,-1 1 1,1 0 0,0 0-1,0-1 1,0 1-1,0 0 1,0-1 0,0 1-1,0-1 1,0 1 0,1-1-1,-1 0 1,0 1 0,0-1 173,10-7-3851</inkml:trace>
  <inkml:trace contextRef="#ctx0" brushRef="#br0" timeOffset="106517.838">19085 2942 10154,'-6'0'2577,"-7"3"727,-5 8-2903,0 9-273,1 4-136,4 9 16,2 4 0,14 1 32,9-11 8,13-7-337,5-20-215,11-23-2816,4-16 511</inkml:trace>
  <inkml:trace contextRef="#ctx0" brushRef="#br0" timeOffset="106894.981">19519 2581 9754,'-51'-3'5965,"-20"40"-4735,-65 76-822,133-109-394,-1-1-1,1 1 1,-1-1-1,1 1 1,0 0-1,1 0 1,-1 0-1,1 1 1,0-1-1,0 1 1,0-1 0,0 1-1,0 4-13,2-8 5,0 0 0,0 0 0,0 1 0,0-1 0,1 0-1,-1 0 1,0-1 0,1 1 0,-1 0 0,1 0 0,-1 0 0,1 0 0,0 0 0,-1 0 0,1 0-1,0-1 1,-1 1 0,1 0 0,0-1 0,0 1 0,0 0 0,0-1 0,-1 1 0,1-1 0,0 1-1,0-1 1,0 0 0,0 1 0,0-1 0,0 0 0,0 0 0,0 0 0,0 0 0,1 0 0,-1 0-1,0 0 1,0 0 0,0 0 0,0 0 0,0 0 0,0-1 0,0 1 0,0 0-5,133-28 295,-91 17-222,-28 7-49,-1-1-19,0 0-1,0 1 0,0 1 0,1 0 0,-1 1 0,1 1 1,0 0-1,-1 1 0,1 1 0,0 0 0,-1 1 0,1 0 1,10 4-5,-23-4-9,0 0 0,0 1 0,0-1 0,0 1 0,0-1 0,-1 1 0,1-1 0,-1 1 0,0 0 0,0 0 0,0 0 0,0 0 1,0 0-1,-1 0 0,1 0 0,-1 0 0,0 0 0,0 0 0,0 0 0,0 0 0,0 0 0,-1 0 0,1 0 0,-1 0 0,0 0 0,0 0 1,0 0-1,0 0 0,-1-1 0,1 1 0,-1 0 0,0-1 0,1 1 0,-1-1 0,0 0 0,-1 1 0,1-1 0,0 0 0,-1 0 9,-12 15 55,0-1-1,-2 0 0,0-1 0,-1-1 0,0-1 0,-1 0 0,0-2 0,-1 0 0,-9 3-54,24-11 54,1 0 0,-1 0 0,0-1 0,0 0-1,0 0 1,0 0 0,0 0 0,0-1 0,0 0 0,-1 0-1,1-1 1,0 1 0,-1-1 0,1 0 0,0 0 0,-1-1 0,1 0-1,0 0 1,0 0 0,-1 0 0,1-1 0,0 0 0,0 0-1,1 0 1,-1-1 0,0 0 0,1 0 0,-1 0 0,1 0-1,0-1 1,0 1 0,1-1 0,-1 0 0,1 0 0,-3-4-54,-2-20-2521,7-7 591</inkml:trace>
  <inkml:trace contextRef="#ctx0" brushRef="#br0" timeOffset="106895.981">19393 2601 8834,'16'-12'2552,"4"3"521,16-5-2353,12 3-504,17-2-88,-5-1-40,16 2 0,-9-2-24,3 1 16,-16 4-144,0-2-3088,-18 3 1007</inkml:trace>
  <inkml:trace contextRef="#ctx0" brushRef="#br0" timeOffset="107225.539">20116 2487 8226,'3'-3'449,"-3"2"-348,0 1 0,0-1 0,0 0 0,0 1 0,0-1 0,0 0 0,0 1 0,0-1 0,0 0 0,1 1 0,-1-1 0,0 1 0,1-1 0,-1 0 0,0 1 0,1-1-1,-1 1 1,0-1 0,1 1 0,-1-1 0,1 1 0,-1 0 0,1-1 0,-1 1 0,1-1 0,-1 1 0,1 0 0,0-1 0,-1 1 0,1 0 0,-1 0 0,1 0 0,0 0 0,-1-1 0,1 1-1,0 0 1,-1 0 0,1 0 0,0 0 0,-1 0 0,1 0 0,0 0 0,-1 1 0,1-1 0,0 0 0,-1 0 0,1 0 0,-1 1 0,1-1 0,0 0 0,-1 1 0,1-1 0,-1 1 0,1-1-1,-1 0 1,1 1-101,-2 7 67,0-1 0,-1 1-1,1-1 1,-1 1 0,-1-1 0,0 0-1,0 0 1,0 0 0,-1 0-1,0-1 1,0 1 0,-1-1-1,1 0 1,-5 4-67,4-4 40,-20 25 171,-1-2 1,-2-1-1,0-1 1,-2-1-1,-1-1-211,-76 48 1716,106-72-1707,1-1 0,-1 1 0,1-1 1,-1 1-1,1 0 0,-1-1 0,1 1 1,0 0-1,-1-1 0,1 1 1,0 0-1,-1 0 0,1-1 0,0 1 1,0 0-1,0 0 0,0-1 0,0 1 1,0 0-1,0 0 0,0 0 0,0-1 1,0 1-1,0 0 0,0 0 1,0-1-1,1 1 0,-1 0 0,0 0 1,1-1-1,-1 1 0,0 0 0,1-1 1,-1 1-1,1 0 0,-1-1 1,1 1-1,-1-1 0,1 1 0,0-1 1,-1 1-1,1-1 0,0 1 0,-1-1 1,1 0-1,0 1 0,-1-1 1,1 0-1,0 0 0,0 1 0,0-1-9,45 13-30,-43-12 46,161 11 129,-132-13-82,1 2-1,-1 2 1,0 0-1,31 9-62,3 20-667,-45-19-3354,-18-14 655</inkml:trace>
  <inkml:trace contextRef="#ctx0" brushRef="#br0" timeOffset="107947.997">20581 2419 7970,'-21'-7'7601,"8"19"-6572,7-3-958,0 1 1,0-1 0,1 1-1,0 0 1,1 1-1,0-1 1,0 1 0,1 0-1,1 0 1,0 0 0,0 4-72,2-13 3,0-1 0,0 1 1,-1-1-1,2 1 0,-1-1 0,0 1 1,0-1-1,0 0 0,1 1 0,-1-1 1,1 1-1,-1-1 0,1 0 1,-1 1-1,1-1 0,0 0 0,0 1 1,0-1-1,-1 0 0,1 0 0,0 0 1,1 0-1,-1 0 0,0 0 1,0 0-1,0 0 0,1 0 0,-1-1 1,0 1-1,1-1 0,-1 1 0,0-1 1,1 1-1,-1-1 0,1 1 1,-1-1-1,1 0 0,-1 0 0,1 0 1,-1 0-1,1 0 0,-1 0 0,0 0 1,1-1-4,239-9 281,-115 12-241,-123-2-44,-1-1 1,1 1-1,0 0 0,0 0 1,-1 0-1,1 0 0,0 0 0,0 1 1,-1-1-1,1 1 0,0 0 0,-1 0 1,1 0-1,-1 0 0,1 0 0,-1 1 1,1-1-1,-1 1 0,0-1 1,0 1-1,0 0 0,0 0 0,0 0 1,0 0-1,0 0 0,-1 0 0,1 1 1,-1-1-1,0 1 0,1-1 1,-1 1-1,0-1 0,-1 1 0,1 0 1,0-1-1,-1 1 0,1 0 0,-1-1 1,0 1-1,0 0 0,0 0 1,0 0-1,-1-1 0,1 2 4,-8 8 48,0 0 1,-1 0-1,0-1 0,0 0 0,-1-1 0,-1 0 1,0-1-1,0 0 0,-1 0 0,0-2 0,0 1 1,-1-1-1,0-1 0,-8 3-48,0 1 270,0-1 1,-1 0-1,1-2 1,-2 0-1,1-2 0,-1 0 1,0-2-1,1 0 1,-17-1-271,37-2-15,-1 0 1,1 0-1,0 0 1,0 0 0,-1 0-1,1-1 1,0 1-1,0 0 1,-1-1-1,1 0 1,0 0-1,0 1 1,0-1 0,0 0-1,0-1 1,0 1-1,0 0 1,0-1-1,1 1 1,-1-1-1,0 1 1,1-1 0,-1 0-1,1 0 1,0 1-1,0-1 1,0 0-1,-1 0 1,2 0-1,-1-1 1,0 1-1,0 0 1,1 0 0,-1 0-1,1 0 1,-1-3 14,19-52-5451,-2 21 1170</inkml:trace>
  <inkml:trace contextRef="#ctx0" brushRef="#br0" timeOffset="108210.609">20650 2376 8994,'11'-19'2897,"-2"4"511,15-1-2360,7 4-439,17 3-145,9 2-200,12 0-48,1 6-72,21-1 160,-9 1-632,6-5-3289,-17-5 1089</inkml:trace>
  <inkml:trace contextRef="#ctx0" brushRef="#br0" timeOffset="108856.662">18681 2461 5897,'-32'-4'2865,"-6"4"-201,-3 21-943,-4 28-1289,22-25-144,0 0-184,-74 98 120,8 11-112,5 16 112,14-2-144,75-59 104,24-21-136,39-11 128,19-18-80,46-20-1288,11-12-1825,56-12 169</inkml:trace>
  <inkml:trace contextRef="#ctx0" brushRef="#br0" timeOffset="109217.383">21009 2091 8602,'13'8'1736,"15"10"873,6 9-2633,12 16 40,-4 5-64,8 21 128,-12 0-80,-9 19 120,-15 3-88,-23 16 112,-23-9-96,-23 22 136,-14-11-104,-36 14 3241,-3-12-6034,-9-9 3033</inkml:trace>
  <inkml:trace contextRef="#ctx0" brushRef="#br0" timeOffset="110056.381">17935 6414 1976,'9'-25'2212,"10"-56"2317,-60-32-865,0 1-792,41 110-2819,0 0 0,0 0 0,0 1 0,-1-1 1,1 1-1,-1-1 0,1 0 0,-1 1 1,0-1-1,1 1 0,-1-1 0,0 1 0,0 0 1,0-1-1,0 1 0,0 0 0,0-1 1,0 1-1,-1 0 0,1 0 0,0 0 0,-1 0 1,1 0-1,-1 1 0,1-1 0,-1 0 1,1 1-1,-1-1 0,0 1 0,1-1 0,-1 1 1,0 0-1,1-1 0,-1 1 0,0 0 1,1 0-1,-1 1 0,0-1 0,1 0 0,-1 0 1,1 1-1,-1-1 0,-1 1-53,-63 52 381,59-45-370,-25 24-26,1 2 0,2 1 0,2 1 0,1 1 0,2 2 0,1 0 0,-12 31 15,14 30 5,21-96-4,0-1 0,0 1-1,0-1 1,0 1 0,1-1 0,0 1 0,-1-1 0,1 0-1,1 1 1,-1-1 0,0 0 0,1 0 0,0 1 0,0-1 0,0-1-1,0 1 1,0 0 0,0 0 0,1-1 0,-1 1 0,1-1 0,0 0-1,-1 0 1,1 0 0,0 0 0,1 0 0,2 1-1,8 0 18,1-1 1,0 0-1,-1-1 0,1 0 1,0-1-1,0-1 1,0-1-1,-1 0 0,1 0 1,0-2-1,-1 0 0,0 0 1,0-1-1,4-3-18,26-9 63,0-2 0,-2-1 1,0-3-1,-1-1 0,-1-2 0,0-3-63,-19 14 27,-1 0 0,-1-1 0,0-2 0,-1 0 0,-1 0 0,-1-2 0,-1 0 0,-1-1 0,5-8-27,-17 26 2,-1 1 0,1 0 0,-1 0 1,0-1-1,0 1 0,0 0 0,0-1 0,0 1 1,0-1-1,-1 1 0,1-1 0,-1 0 0,1 1 1,-1-1-1,0 0 0,0 1 0,0-1 1,-1 0-1,1 1 0,-1-1 0,1 1 0,-1-1 1,0 1-1,0-1 0,0 1 0,0-1 0,-1 1 1,1 0-1,-1 0 0,1-1 0,-1 1 0,0 0 1,1 1-1,-1-1 0,0 0 0,0 0 1,-1 1-1,1-1 0,0 1 0,0 0 0,-1 0 1,1 0-1,-1 0 0,1 0 0,-1 0 0,1 0 1,-1 1-3,-11-1-82,0 1 0,0 0-1,0 1 1,0 0 0,0 1 0,0 1 0,0 0 0,0 1 0,1 1 0,0 0 0,0 1 0,0 0 0,0 1 82,-60 36-2865,8 3 345</inkml:trace>
  <inkml:trace contextRef="#ctx0" brushRef="#br0" timeOffset="110389.588">18255 6616 11002,'-15'13'2289,"-7"11"1080,4 4-3241,-2 10-104,4-3 16,5 3 16,6-7-8,7-8 40,6-5-176,10-12-480,0-12-281,14-19-2567,-3-6 231</inkml:trace>
  <inkml:trace contextRef="#ctx0" brushRef="#br0" timeOffset="124887.46">18578 6151 9866,'0'-4'372,"1"0"1,0 0-1,0 0 0,0 0 0,0 0 1,0 0-1,1 0 0,0 1 1,0-1-1,0 0 0,0 1 0,1 0 1,-1-1-1,1 1 0,2-3-372,86-49 1152,-80 49-1113,1 0 1,0 1-1,0 0 0,0 1 0,0 1 0,0 0 0,1 0 1,0 1-1,-1 1 0,1 0 0,0 1 0,0 0 0,-1 1 1,1 0-1,0 1 0,0 1-39,-10-2 11,0 1 1,-1-1-1,1 1 0,0 0 0,-1-1 1,0 1-1,1 1 0,-1-1 1,0 0-1,0 0 0,0 1 1,0-1-1,0 1 0,-1 0 0,1 0 1,-1-1-1,0 1 0,0 0 1,0 0-1,0 0 0,0 0 0,-1 0 1,1 0-1,-1 1 0,0-1 1,0 0-1,0 0 0,0 0 0,-1 1-11,-23 90 262,11-67-127,-1 0 0,-1-1 0,-2-1-1,0-1 1,-1 0 0,-2-1-1,0-1 1,-1-1 0,-2 0-1,0-2 1,-7 3-135,-87 57 1090,94-57-732,23-21-353,0-1-1,-1 1 1,1-1 0,0 1-1,0 0 1,0-1-1,0 1 1,0-1 0,0 1-1,0 0 1,0-1 0,0 1-1,0-1 1,0 1 0,1 0-1,-1-1 1,0 1 0,0-1-1,1 1 1,-1-1 0,0 1-1,0-1 1,1 1-1,-1-1 1,1 1 0,-1-1-1,0 1 1,1-1 0,-1 0-1,1 1 1,-1-1 0,1 0-1,-1 1 1,1-1 0,0 0-1,-1 1 1,1-1 0,-1 0-1,1 0 1,0 0 0,-1 0-1,1 0 1,-1 0-1,1 0-4,11 3 2,-1-1 0,1 0 0,-1-1-1,1 0 1,-1-1 0,1 0-1,0-1 1,10-1-2,-7 0-3,259-37-5093,-173 25 1480</inkml:trace>
  <inkml:trace contextRef="#ctx0" brushRef="#br0" timeOffset="125414.204">19610 6033 8490,'4'-2'307,"3"-2"306,1 1 0,-1 0-1,0 1 1,1 0 0,-1 0-1,1 0 1,0 1 0,0 0-1,-1 0 1,1 1 0,8 1-613,-16-1 42,1 0 0,0 1 0,0-1 0,0 1 0,-1-1 0,1 1 1,0 0-1,-1-1 0,1 1 0,0 0 0,-1-1 0,1 1 0,-1 0 0,1 0 0,-1-1 1,0 1-1,1 0 0,-1 0 0,0 0 0,1 0 0,-1-1 0,0 1 0,0 0 1,0 0-1,0 0 0,0 0 0,0 0 0,0 0 0,0 0 0,0 0 0,0 0 1,0-1-1,-1 1 0,1 0 0,0 0 0,-1 0 0,1 0 0,0-1 0,-1 1 1,1 0-1,-1 0 0,0-1 0,1 1 0,-1 0 0,1-1 0,-1 1 0,0 0 0,0-1 1,1 1-1,-1-1 0,0 0 0,0 1 0,0-1-42,-30 38 404,-3-2 0,0-1 0,-2-2 0,-25 16-404,53-42 27,-135 104 168,88-51 103,54-59-298,1 0 1,-1 0 0,1 0-1,-1 1 1,1-1-1,-1 0 1,1 0-1,0 1 1,-1-1-1,1 0 1,0 1 0,0-1-1,0 0 1,0 0-1,0 1 1,0-1-1,0 0 1,1 1 0,-1-1-1,0 0 1,1 0-1,-1 1 1,1-1-1,0 0 1,-1 0-1,1 0 1,0 0 0,-1 0-1,1 0 1,0 0-1,0 0 1,0 0-1,0 0 1,0 0 0,0 0-1,0-1 1,0 1-1,0 0 1,1-1-1,-1 1 1,0-1-1,0 1 1,1-1 0,-1 0-1,13 4 6,0-1 0,0 0 0,0-1 0,0-1 0,0 0 1,1-1-1,-1 0 0,5-2-6,111-3-1742,-4 11-3935,-51 4 935</inkml:trace>
  <inkml:trace contextRef="#ctx0" brushRef="#br0" timeOffset="126080.422">20364 6127 8010,'-1'-5'688,"2"1"-428,-1 1-1,1-1 1,-1 1 0,0-1 0,0 1 0,-1-1 0,1 1 0,-1 0 0,0-1 0,0 1 0,0-1 0,0 1 0,0 0 0,-1 0 0,1 0-1,-1 0 1,0 0 0,0 0 0,0 0 0,0 1 0,-1-1 0,1 0 0,-1 1 0,0 0 0,1 0 0,-1 0 0,0 0 0,0 0 0,0 1 0,-2-2-260,0 3 79,0-1 0,0 1 1,0 0-1,0 0 1,0 0-1,0 1 0,0 0 1,0 0-1,0 0 1,1 1-1,-1-1 1,0 1-1,1 0 0,-1 0 1,1 1-1,0-1 1,0 1-1,0 0 0,0 0 1,0 1-1,-3 2-79,-61 87 290,59-78-245,1 1-1,0 1 1,2 0-1,0 0 1,0 0-1,2 0 0,0 1 1,1 0-1,1 4-44,1-18 11,1 0-1,0-1 1,0 1-1,0 0 1,0-1-1,1 1 1,-1-1-1,1 1 1,0-1-1,0 1 1,0-1-1,1 1 1,-1-1-1,1 0 1,0 0-1,0 0 1,0 0-1,0 0 1,0 0-1,1 0 1,-1-1-1,1 1 1,0-1-1,0 0 1,0 1-1,0-1 1,0-1-1,0 1 1,0 0-1,1-1 1,-1 0-11,4 1 30,0-2 0,1 1 0,-1-1 0,0 0 0,0-1-1,0 1 1,0-2 0,0 1 0,0-1 0,-1 0 0,1 0 0,0 0 0,-1-1 0,0 0 0,1-1 0,-1 1 0,0-1 0,-1-1 0,1 1 0,-1-1 0,0 0 0,0 0 0,0 0 0,0-2-30,24-22 149,-11 10-140,0-1-1,-2 0 1,-1-2 0,0 0-1,-2 0 1,0-1 0,-2-1-1,7-19-8,-17 7-154,-25 39-191,-44 53-1391,12 4-1735,4 4-169</inkml:trace>
  <inkml:trace contextRef="#ctx0" brushRef="#br0" timeOffset="126401.608">20511 6440 10034,'-14'12'2561,"-2"18"727,-4 13-2695,3 13-537,0-2 64,4 7-80,5-8 88,10-3-80,-1-16 96,8-7-600,11-15-2897,12-32 816</inkml:trace>
  <inkml:trace contextRef="#ctx0" brushRef="#br0" timeOffset="126769.504">21175 6019 7394,'7'-7'727,"1"-2"271,0 0 0,0-1-1,-1 1 1,-1-2-1,0 1 1,0-1 0,-1 1-1,3-8-997,-8 17 43,0 1 0,0-1 1,1 1-1,-1 0 0,0-1 0,0 1 0,0-1 1,0 1-1,0 0 0,0-1 0,0 1 0,0-1 1,0 1-1,0 0 0,0-1 0,0 1 0,-1-1 0,1 1 1,0 0-1,0-1 0,0 1 0,0 0 0,-1-1 1,1 1-1,0 0 0,0-1 0,-1 1 0,1 0 1,0-1-1,-1 1 0,1 0 0,0 0 0,-1-1 1,1 1-1,0 0 0,-1 0 0,1 0 0,0 0 0,-1 0 1,1-1-1,-1 1 0,1 0 0,0 0 0,-1 0 1,1 0-1,-1 0 0,1 0 0,0 0 0,-1 0 1,1 0-1,-1 0 0,1 1 0,0-1 0,-1 0 0,1 0 1,-1 0-1,1 0 0,0 1 0,-1-1 0,1 0 1,0 0-44,-29 13 870,-4 11-723,1 2 0,1 1 0,1 1-1,2 2 1,1 1 0,1 1 0,-13 22-147,18-25 40,1 0 1,1 1-1,2 1 0,1 0 0,0 5-40,15-34 3,-1 1 0,1-1 0,-1 1 0,1 0 0,0-1-1,0 1 1,0 0 0,0 0 0,0 0 0,1 0 0,-1 0-1,1 0 1,0 0 0,0 0 0,0 0 0,0 0-1,1 0 1,-1 0 0,1 0 0,-1 0 0,1 0 0,0 0-1,1-1 1,-1 1 0,0 0 0,1-1 0,-1 1 0,1-1-1,0 1 1,0-1 0,0 0 0,0 0 0,0 1-1,1-1-2,5 1 10,0 0-1,0-1 1,1 0-1,0 0 1,-1-1-1,1 0 1,0 0-1,-1-1 1,1 0-1,0 0 1,0-1-1,-1-1 1,1 1-1,-1-1 0,1-1-9,-7 3 4,15-3 21,0 0 1,-1-1-1,1-1 1,-1-1-1,0 0 0,-1-1 1,1-1-1,-1 0 1,-1-1-1,0-1 1,0 0-1,0 0 1,1-4-26,-15 13 3,1 1 0,-1-1 0,1 0 0,-1 0 0,0 1 1,1-1-1,-1 0 0,0 0 0,1 0 0,-1 1 0,0-1 1,0 0-1,0 0 0,0 0 0,0 0 0,0 0 0,0 0 1,0 1-1,0-1 0,0 0 0,0 0 0,-1 0 0,1 0 1,0 1-1,-1-1 0,1 0 0,0 0 0,-1 0 0,1 1 1,-1-1-1,1 0 0,-1 1 0,1-1 0,-1 0 0,0 1 1,1-1-1,-1 1 0,0-1 0,0 1 0,1-1 0,-1 1 1,0 0-1,0-1 0,0 1 0,1 0 0,-1 0 0,0 0 1,0-1-1,0 1 0,0 0 0,0 0 0,1 0 0,-1 0 1,0 0-1,0 0 0,0 1-3,-16-2 12,0 1-1,0 2 1,0-1 0,0 2 0,0 0 0,1 1-1,-1 1 1,1 0 0,0 1 0,1 1-1,-2 1-11,-82 50 40,98-57-66,1-1 0,-1 0 0,1 1 0,-1-1 0,1 0 0,-1 1 0,1-1 0,-1 1 0,1-1 0,-1 1 0,1-1 0,0 1 0,-1-1 0,1 1 0,0-1 0,-1 1 0,1-1 0,0 1 0,0 0 0,0-1 0,0 1 0,-1-1 0,1 1-1,0 0 1,0-1 0,0 1 0,0 0 0,0-1 0,0 1 0,1-1 0,-1 1 0,0 0 0,0-1 0,0 1 0,1-1 0,-1 1 0,0-1 0,0 1 0,1 0 0,-1-1 0,1 1 0,-1-1 0,0 0 0,1 1 0,-1-1 0,1 1 0,-1-1 0,1 0 0,-1 1 0,1-1 0,-1 0 0,1 1-1,0-1 1,-1 0 0,1 0 0,-1 0 0,1 1 0,0-1 0,-1 0 0,1 0 0,-1 0 0,1 0 0,0 0 0,-1 0 0,1 0 0,0-1 0,-1 1 0,1 0 0,0 0 26,48 3-3710,16-13-200</inkml:trace>
  <inkml:trace contextRef="#ctx0" brushRef="#br0" timeOffset="127161.026">20930 5863 9050,'-11'-6'2632,"5"3"833,4 1-2505,7 5-191,7 0-177,15 4-224,8-3-192,31-4-144,5-4 56,21-7-64,-4-6 104,11 2-560,-26 4 1096,-15 5-4329,-34 2 1305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30:24.877"/>
    </inkml:context>
    <inkml:brush xml:id="br0">
      <inkml:brushProperty name="width" value="0.05" units="cm"/>
      <inkml:brushProperty name="height" value="0.05" units="cm"/>
    </inkml:brush>
  </inkml:definitions>
  <inkml:trace contextRef="#ctx0" brushRef="#br0">13524 3778 8650,'0'14'6252,"25"-15"-4799,35-46-270,38-51-349,-5-3-1,59-85-833,-137 166 44,-14 60-49,-62 295 285,59-325-272,0 0-9,1 1-1,0-1 0,0 1 0,1-1 0,1 1 0,-1 0 0,2-1 1,0 6 1,5-4-625,-1-12-2713,-2-8 274</inkml:trace>
  <inkml:trace contextRef="#ctx0" brushRef="#br0" timeOffset="30924.381">13659 989 8242,'3'-29'5265,"1"24"-5128,0 1 0,1 0 0,-1-1 0,1 1 0,0 1 0,0-1 0,0 1 0,0 0 0,1 0 0,-1 0 0,5-1-137,-8 4 141,1-1 0,-1 1 0,1 0 0,-1 0-1,1 0 1,-1 0 0,1 0 0,-1 0 0,1 0 0,-1 1 0,1 0 0,-1-1 0,1 1 0,-1 0 0,0 0 0,0 0-1,1 1 1,-1-1 0,0 0 0,0 1 0,0-1 0,0 1 0,0 0 0,-1 0 0,1 0 0,0 0 0,0 2-141,8 5 218,3 1-182,0-1-1,0 0 0,0-1 0,1 0 0,1-1 1,-1-1-1,1 0 0,0-1 0,0-1 0,1 0 1,0-1-1,-1-1 0,1 0 0,0-1 1,0-1-1,0 0 0,0-1 0,-1-1 0,1-1 1,15-4-36,-23 5-381,-1-1 1,1-1 0,-1 1-1,0-1 1,0-1 0,0 1-1,0-1 1,-1 0 0,0-1 0,0 0-1,0 0 1,-1 0 380,35-47-3351</inkml:trace>
  <inkml:trace contextRef="#ctx0" brushRef="#br0" timeOffset="31874.867">19932 906 9242,'-5'2'2553,"2"-1"631,4-4-2528,3 8-352,0-2 72,4 0-191,5 1 103,6 4-96,9-4 48,10 4-184,11-5 32,4-8-104,17-10 56,-2-8-360,8-14-3137,-20-3 936</inkml:trace>
  <inkml:trace contextRef="#ctx0" brushRef="#br0" timeOffset="115141.813">13378 4285 8386,'2'-31'6371,"-2"24"-2432,-3 23-2692,-5 36-768,-2 3-395,3 1 0,2 1 0,3-1 0,3 18-84,-1-71 0,0 3 3,0 0 0,1-1 0,-1 1 0,1 0 0,0-1 0,1 1 0,-1-1 0,1 1 0,0-1-1,0 0 1,1 0 0,0 0 0,0 0 0,1 1-3,-3-5 3,1 0 1,-1 0-1,1 0 1,-1 0-1,1-1 0,0 1 1,-1-1-1,1 1 0,0-1 1,-1 0-1,1 1 0,0-1 1,-1 0-1,1 0 0,0 0 1,0-1-1,-1 1 0,1 0 1,0 0-1,-1-1 0,1 1 1,-1-1-1,1 0 1,0 1-1,-1-1 0,1 0 1,-1 0-1,0 0 0,1 0 1,-1 0-1,0 0 0,1-1 1,-1 1-1,0 0 0,0-1 1,0 1-1,0-1-3,15-17 41,-1 0-1,-1-1 0,0 0 1,-2-2-1,0 1 0,6-19-40,-10 23 14,65-144 149,-62 141-195,-7 22-1,-16 70-99,6-30 121,1 1 1,2 0-1,3 0 1,1 0-1,2 0 1,2 1 10,26 40 46,-30-81-31,1-1-1,0 0 1,0 1-1,0-1 1,1 0-1,-1 0 1,0-1 0,1 1-1,0 0 1,-1-1-1,1 1 1,0-1-1,-1 0 1,1 0-1,0 0 1,0 0-1,0-1 1,0 1-1,0-1 1,0 0 0,0 1-1,0-1 1,0-1-1,0 1 1,0 0-1,0-1 1,0 0-1,2 0-14,6-4 73,0 0-1,0-1 0,-1-1 0,0 0 1,0 0-1,-1 0 0,0-2 1,0 1-1,-1-1 0,0 0 1,0 0-1,-1-1 0,0 0 0,2-5-72,7-12 114,-1 0-1,-1-1 0,-1 0 0,-2-1 0,-1 0 0,3-18-113,2-43 335,-15 88-325,-1 0-1,1 1 1,0-1-1,-1 0 1,1 0-1,-1 0 1,1 1-1,-1-1 1,0 0-1,0 1 1,0-1-1,0 0 1,0 1-1,0-1 1,0 1-1,0 0 1,0-1-1,-1 1 1,1 0 0,-1 0-1,1 0 1,-1 0-1,1 0 1,-1 0-1,0 0 1,1 0-1,-1 1 1,0-1-1,0 1 1,1-1-1,-1 1 1,0 0-1,0 0 1,0 0-1,0 0 1,1 0-1,-1 0 1,0 0 0,0 0-1,0 1 1,0-1-1,0 1-9,-50-1-2268,50-1-1881,4 2-208</inkml:trace>
  <inkml:trace contextRef="#ctx0" brushRef="#br0" timeOffset="-2277.722">11318 3573 7458,'-4'-29'6542,"-4"42"-3896,0 19-2589,2-1-1,2 1 0,1 0 1,1 0-1,2 1 1,1-1-1,1 0-56,-2-30 5,0 1 1,0-1-1,0 0 0,0 0 1,1 0-1,-1 0 1,1 1-1,-1-1 0,1 0 1,0 0-1,0 0 0,0 0 1,0 0-1,0-1 1,0 1-1,1 0 0,-1 0 1,0-1-1,1 1 0,-1-1 1,1 1-1,0-1 1,0 0-1,-1 1 0,1-1 1,0 0-1,0 0 0,0 0 1,0-1-1,0 1 0,0 0 1,0-1-1,1 1 1,-1-1-1,0 0 0,0 0 1,2 0-6,58-43 284,-56 38-259,23-26 132,-1-1 1,-1-2-1,-1 0 1,12-26-158,-5 2 277,-28 53-83,-8 19-127,0-2-57,-8 62 66,3 1 0,1 65-76,21-52 346,-13-87-329,0 1-1,0-1 1,0 0-1,0 0 1,0 0-1,0 0 1,1-1-1,-1 1 0,0 0 1,0 0-1,1-1 1,-1 1-1,1-1 1,-1 1-1,1-1 0,-1 0 1,1 1-1,-1-1 1,1 0-1,-1 0 1,1 0-1,-1 0 1,1 0-1,-1 0 0,1-1 1,-1 1-1,1-1 1,-1 1-1,0-1 1,1 1-1,-1-1 0,0 0 1,1 1-1,-1-1 1,0 0-1,0 0 1,1 0-1,-1 0 1,0 0-1,0 0 0,0 0 1,0-1-1,-1 1 1,1 0-1,0 0 1,0-1-1,-1 1 1,1-1-1,0 0-16,94-149 877,-84 135-783,-2-2-1,0 1 0,-1-1 0,-1 0 0,0-1 0,-1 1 0,-1-1 0,-1-1 0,-1-1-93,-7-9 452,-3 40-333,-23 114-275,29-124 158,1 1 1,-1 0-1,1-1 1,0 1-1,0 0 1,-1-1-1,1 1 1,0 0-1,0 0 1,0-1-1,0 1 1,0 0-1,0 0 1,0-1-1,0 1 1,0 0-1,0-1 1,0 1-1,1 0 1,-1 0-1,0-1 1,0 1-1,1 0 1,-1-1-1,0 1 1,1-1-1,-1 1 1,1 0-1,-1-1 1,1 1-1,-1-1 1,1 1-1,-1-1 1,1 1-1,-1-1 1,1 0-1,0 1 1,-1-1-1,1 0 1,0 1-1,-1-1 1,1 0-1,0 0 1,-1 0-1,1 1 1,0-1-1,0 0 1,-1 0-1,1 0 1,0 0-1,0 0 1,-1-1-1,1 1 1,0 0-1,-1 0 1,1 0-1,0-1 1,-1 1-1,1 0 1,0 0-1,-1-1 1,1 1-1,0-1 1,-1 1-1,1-1 1,-1 1-1,1-1-2,42-34 70,29-29-1493,-69 64 1314,-1 0-1,1 0 1,-1 0-1,1 0 1,-1 1-1,0-1 1,1 1-1,-1-1 1,1 1-1,-1 0 1,0 0 0,0 0-1,1 0 1,-1 0-1,0 1 1,0-1-1,0 1 1,0-1-1,0 1 1,-1 0-1,1 0 1,0-1-1,-1 2 110,13 8-170,-12-9 165,0-1-1,1 1 1,0-1 0,-1 0 0,1 1 0,0-1 0,-1-1 0,1 1 0,0 0 0,0-1 0,0 1 0,0-1 0,0 0 0,0 0 0,-1 0 0,1 0 0,0 0-1,0-1 1,0 0 0,0 1 0,0-1 0,-1 0 0,1 0 0,0 0 0,-1-1 0,1 1 0,-1-1 0,1 1 0,-1-1 0,0 0 0,2-2 5,2-1 49,-1 0 1,0-1 0,-1 1-1,0-1 1,0 0 0,0 0-1,0-1 1,-1 1-1,0-1 1,-1 0 0,1 0-1,-1-2-49,-1 7 34,0 0 0,-1 0-1,1 0 1,-1 1-1,1-1 1,-1 0 0,0 0-1,0 0 1,0 0-1,0 1 1,0-1 0,-1 0-1,1 0 1,0 0-1,-1 0 1,1 1-1,-1-1 1,0 0 0,1 0-1,-1 1 1,0-1-1,0 1 1,0-1 0,0 1-1,-1-1 1,1 1-1,0 0 1,-1-1 0,1 1-1,-1 0 1,1 0-1,-1 0 1,1 0 0,-1 0-1,0 0 1,1 1-1,-1-1 1,0 0 0,0 1-1,1 0 1,-1-1-1,0 1 1,0 0 0,0 0-1,0 0 1,0 0-1,1 0 1,-1 0 0,0 1-1,0-1 1,0 1-1,-1 0-33,-4 3-2,0 1-1,1 1 1,-1-1-1,1 1 0,0 0 1,1 0-1,-1 1 1,1 0-1,1 0 1,-1 0-1,1 0 0,1 1 1,-1 0-1,1-1 1,0 1-1,-1 8 3,0-6-6,1 0-1,0 0 1,1 0-1,0 0 1,0 1 0,1-1-1,0 1 1,1-1-1,0 1 1,2 8 6,-1-17 0,-1 0 1,1 0-1,-1 0 1,1 0-1,0-1 0,-1 1 1,1 0-1,0 0 1,0-1-1,1 1 0,-1 0 1,0-1-1,0 1 0,1-1 1,-1 0-1,1 1 1,0-1-1,-1 0 0,1 0 1,0 0-1,-1 0 1,1 0-1,0 0 0,0-1 1,0 1-1,0-1 1,0 1-1,0-1 0,0 0 1,0 1-1,0-1 0,0 0 1,0-1-1,0 1 1,0 0-1,0 0 0,0-1 1,1 0-1,77-27 63,-78 26-61,39-20 41,-29 15-32,-1 1-1,1-1 1,1 2 0,-1 0 0,1 0 0,0 1 0,11-2-11,-22 6-6,-1 0 1,1 0 0,0 1-1,-1-1 1,1 0 0,-1 1-1,1-1 1,-1 1 0,1-1 0,-1 1-1,1 0 1,-1-1 0,0 1-1,1 0 1,-1 0 0,0 0-1,0 0 1,0 0 0,0 0-1,0 1 1,0-1 0,0 0-1,0 0 1,0 1 0,0-1-1,-1 1 1,1-1 0,0 1-1,-1-1 1,1 1 0,-1-1-1,0 1 6,9 53-65,-8-51 75,5 39 153,-6-42-156,1-1-1,-1 1 1,1-1 0,-1 1 0,1-1-1,-1 0 1,1 1 0,-1-1-1,1 0 1,0 1 0,-1-1-1,1 0 1,0 0 0,-1 0-1,1 1 1,0-1 0,-1 0 0,1 0-1,0 0 1,0 0 0,-1 0-1,1 0 1,0 0 0,-1-1-1,1 1 1,0 0 0,-1 0-1,1 0 1,0-1 0,-1 1 0,1 0-1,-1-1 1,1 1 0,-1 0-1,1-1 1,0 1 0,-1-1-1,1 1 1,-1-1 0,0 1-1,1-1 1,0 0-7,-1 0 6,208-162 405,-207 161-420,1 1 1,-1-1-1,1 0 1,0 1 0,-1 0-1,1-1 1,0 1 0,0 0-1,0 0 1,0 0-1,0 0 1,0 1 0,0-1-1,1 0 1,-1 1-1,0 0 1,0-1 0,0 1-1,1 0 1,-1 0 0,0 0-1,0 1 1,1-1-1,-1 0 1,0 1 0,0-1-1,0 1 1,0 0 0,0 0-1,0 0 1,0 0-1,0 0 1,0 0 0,0 0-1,0 1 1,-1-1 0,1 1-1,-1-1 1,2 2 8,0 5-32,0 1 1,-1 0 0,0 0-1,0 0 1,-1 0-1,0 1 1,-1-1 0,0 0-1,0 0 1,-1 1-1,0-1 1,-2 3 31,1 18 30,5 30 203,-2-59-225,-1-1 0,1 1 0,-1 0-1,1-1 1,-1 1 0,1 0 0,0-1-1,-1 1 1,1-1 0,0 1-1,0-1 1,-1 0 0,1 1 0,0-1-1,0 0 1,0 1 0,-1-1 0,1 0-1,0 0 1,0 0 0,0 0-1,0 0 1,0 0 0,-1 0 0,1 0-1,0 0 1,0 0 0,0 0 0,0-1-1,-1 1 1,1 0 0,0-1-1,0 1 1,0 0 0,-1-1 0,1 1-1,0-1 1,-1 1 0,1-1 0,0 0-1,-1 1 1,1-1 0,-1 1-1,1-2-6,118-107 227,10-6-1647,-129 114 1385,1 0 0,-1 0 0,0 0 0,1 1 0,-1-1 0,1 0 0,-1 0 0,1 1 0,-1-1 1,1 0-1,0 1 0,-1-1 0,1 1 0,0-1 0,-1 0 0,1 1 0,0 0 0,0-1 0,0 1 0,-1-1 1,1 1-1,0 0 0,0 0 0,0 0 0,0-1 0,0 1 0,0 0 0,-1 0 0,1 0 0,0 0 1,0 0-1,0 0 0,0 1 0,0-1 0,0 0 0,-1 0 0,1 1 0,0-1 0,0 0 0,0 1 0,-1-1 1,1 1-1,0-1 0,0 1 0,-1-1 0,1 1 0,0 0 0,-1-1 0,1 1 0,-1 0 0,1 0 1,-1-1-1,1 1 0,-1 0 0,1 0 0,-1 0 0,0-1 0,0 1 0,1 0 34,-32 129-183,24-117 101,-3-18-2721,-8-12 381</inkml:trace>
  <inkml:trace contextRef="#ctx0" brushRef="#br0" timeOffset="-1994.17">12728 3291 10762,'4'2'3145,"-4"-7"624,-3-3-6562,-1-2 409</inkml:trace>
  <inkml:trace contextRef="#ctx0" brushRef="#br0" timeOffset="-17561.996">166 4318 5297,'38'-88'9789,"-54"82"-6536,9 9-3146,1 0 0,0 0 0,0 1 0,0-1 1,1 1-1,-1 0 0,1 1 0,0 0 1,0-1-1,-2 4-107,-7 9-3,0 0 1,2 2-1,0-1 1,0 1-1,2 1 1,1 0-1,0 0 1,2 1-1,0 1 3,3-12-4,1 1 0,0-1 0,0 1 0,1 0-1,1 0 1,0 0 0,1 0 0,0 0 0,0 0 0,1 0-1,1 0 1,-1-1 0,2 1 0,0 0 0,0-1 0,1 1-1,2 3 5,-4-12 1,-1 0-1,1-1 1,0 1 0,0-1-1,-1 0 1,1 1-1,0-1 1,0 0-1,1 0 1,-1-1-1,0 1 1,0 0-1,0-1 1,1 1-1,-1-1 1,0 1-1,0-1 1,1 0-1,-1 0 1,0 0-1,1-1 1,-1 1-1,0 0 1,0-1-1,1 1 1,-1-1-1,0 0 1,0 0-1,0 0 1,0 0-1,0 0 1,0 0-1,0-1 1,0 1 0,-1-1-1,1 1 1,0-1-1,-1 0 1,1 1-1,-1-1 1,0 0-1,0 0 1,1 0-1,-1 0 0,28-39 35,-1-1 0,-2-1 0,-2-2-1,-2 0 1,9-28-35,-15 37 12,15-49 24,-31 75-119,-8 33-7,-2 17 51,2 1-1,2 0 0,2 0 1,1 1-1,3 22 40,5-29 38,-5-34-36,0-1 0,0 1 0,1-1 0,-1 1-1,0-1 1,0 1 0,1-1 0,-1 1 0,0-1-1,1 0 1,-1 1 0,1-1 0,-1 0 0,0 1-1,1-1 1,-1 0 0,1 1 0,-1-1 0,1 0 0,-1 0-1,1 0 1,-1 1 0,1-1 0,-1 0 0,1 0-1,-1 0 1,1 0 0,-1 0 0,1 0 0,-1 0-1,1 0 1,0 0 0,-1 0 0,1 0 0,-1-1-1,1 1 1,-1 0 0,1 0 0,-1 0 0,1-1 0,-1 1-1,0 0 1,1 0 0,-1-1 0,1 1 0,-1 0-1,0-1 1,1 1 0,-1-1 0,0 1 0,1-1-1,-1 1 1,0 0 0,1-1 0,-1 1 0,0-1-1,0 1 1,0-1 0,0 0-2,93-142 267,8-37-114,-81 147-190,-20 34 34,0-1-1,0 1 1,0-1 0,0 0-1,0 1 1,0-1 0,0 1-1,0-1 1,1 1 0,-1-1-1,0 0 1,0 1 0,0-1-1,0 0 1,1 1 0,-1-1-1,0 0 1,0 1 0,1-1-1,-1 0 1,0 1 0,1-1-1,-1 0 1,0 0 0,1 1-1,-1-1 1,0 0 0,1 0-1,-1 0 1,0 1 0,1-1-1,-1 0 1,1 0 0,-1 0-1,0 0 1,1 0 0,-1 0-1,1 0 1,-1 0 0,0 0-1,1 0 1,-1 0 0,1 0-1,-1 0 1,1 0 0,-1-1-1,0 1 1,1 0 0,-1 0-1,0 0 1,1 0 0,-1-1-1,0 1 1,1 0 0,-1 0-1,0-1 4,-17 233-349,16-127 419,1-104-66,0 0 0,0 0 1,0-1-1,0 1 0,-1 0 0,1-1 0,0 1 0,0 0 0,1 0 0,-1-1 0,0 1 0,0 0 0,0 0 0,0-1 0,1 1 0,-1 0 0,0-1 0,0 1 0,1 0 0,-1-1 0,1 1 0,-1 0 0,1-1 0,-1 1 0,1-1 0,-1 1 0,1-1 0,-1 1 0,1-1 0,0 1 0,-1-1 0,1 0 0,0 1 0,-1-1 0,1 0 0,0 0 0,-1 1 0,1-1 0,0 0 0,0 0 0,-1 0 1,1 0-1,0 0 0,0 0 0,-1 0 0,1 0 0,0 0-4,27-29 247,130-254 391,-123 245-722,-30 47 7,-2 231-11,4-214 201,-7-26-109,0 1 0,1-1 0,-1 0 0,0 1 0,1-1 0,-1 0 0,0 0-1,1 1 1,-1-1 0,0 0 0,1 0 0,-1 0 0,1 1 0,-1-1 0,0 0 0,1 0 0,-1 0 0,1 0 0,-1 0 0,1 0 0,-1 0 0,0 0-1,1 0 1,-1 0 0,1 0 0,-1 0 0,1 0 0,-1 0 0,0 0 0,1-1 0,-1 1 0,1 0 0,-1 0 0,0 0 0,1-1 0,-1 1 0,0 0 0,1 0-1,-1-1 1,0 1 0,1 0 0,-1-1 0,0 1 0,0 0 0,1-1 0,-1 1 0,0 0 0,0-1 0,0 1 0,1-1 0,-1 1 0,0-1 0,0 1-1,0 0 1,0-1-4,59-128-1808,-55 119-1861,-7 9-404</inkml:trace>
  <inkml:trace contextRef="#ctx0" brushRef="#br0" timeOffset="-17101.041">1122 3623 8954,'0'0'46,"0"-1"168,0 1 0,0-1 0,0 0-1,-1 0 1,1 0 0,1 0 0,-1 1 0,0-1 0,0 0 0,0 0 0,0 0 0,0 0 0,1 1 0,-1-1 0,0 0 0,1 0 0,-1 1 0,1-1 0,-1 0 0,1 1 0,-1-1 0,1 0 0,-1 1 0,1-1 0,0 1-1,-1-1 1,1 1 0,0-1 0,-1 1 0,1-1 0,0 1 0,0 0 0,0-1 0,0 1-214,6 70 888,-14 142-586,2-144-179,3 0 0,2 0 1,4 0-1,2 0 0,5 3-123,25 74 116,-21-93-70,-3 2 0,-1 0 1,0 26-47,-17-26 129,-6-52-112,-32-52-334,-140-211-11,146 186 1185,37 73-816,1-1 0,-1 1 0,1 0 0,0-1 0,0 1 0,-1 0 0,2-1 0,-1 1 0,0-1 0,0 1-1,1 0 1,-1 0 0,1-1 0,0 1 0,0 0 0,-1 0 0,1 0 0,1-1 0,-1 1 0,0 0 0,1 1 0,-1-1-1,1 0 1,-1 0 0,1 1 0,0-1 0,-1 0 0,1 1 0,0 0 0,0-1 0,1 1-41,74-29 247,-69 28-238,112-25-539,-38 19-2702,-13 6 347</inkml:trace>
  <inkml:trace contextRef="#ctx0" brushRef="#br0" timeOffset="-10633.912">3459 3519 10338,'-16'1'3505,"9"8"432,5 2-2889,8 0-392,5-2-400,3 1-888,5 7-3305,4 1 881</inkml:trace>
  <inkml:trace contextRef="#ctx0" brushRef="#br0" timeOffset="-6023.472">7840 3686 7346,'0'-12'3426,"-1"-3"1642,-4 26-3067,-3 29-1896,2-1-1,1 1 1,3 0-1,1 1 0,1-1 1,4 11-105,15 44 63,-19-94-58,0 1 1,0-1 0,0 0 0,1 0 0,-1 0 0,0 1 0,1-1-1,-1 0 1,1 0 0,-1 0 0,1 0 0,-1 0 0,1 0 0,0 0-1,-1 0 1,1 0 0,0 0 0,0-1 0,0 1 0,0 0 0,0 0-1,0-1 1,0 1 0,0-1 0,0 1 0,0-1 0,0 1-1,0-1 1,0 1 0,0-1 0,1 0 0,-1 0 0,0 0 0,0 0-1,0 0 1,1 0 0,-1 0 0,0 0 0,0 0 0,0 0 0,0 0-1,1-1 1,-1 1 0,0-1 0,0 1 0,0-1 0,0 1-1,0-1 1,0 0 0,1 0-6,41-47 288,-21 16-199,-1-1 0,-2 0 0,-1-2 0,-1 0 1,-2-1-1,-2-1 0,3-15-89,-11-4 280,-5 57-276,0-1 0,0 0 1,0 0-1,0 0 0,0 1 0,0-1 1,0 0-1,0 0 0,0 0 1,0 1-1,0-1 0,-1 0 0,1 0 1,0 0-1,0 1 0,0-1 0,0 0 1,0 0-1,0 0 0,-1 0 0,1 1 1,0-1-1,0 0 0,0 0 0,-1 0 1,1 0-1,0 0 0,0 0 0,0 0 1,-1 0-1,1 0 0,0 1 0,0-1 1,0 0-1,-1 0 0,1 0 0,0 0 1,0 0-1,0 0 0,-1 0 1,1 0-1,0-1 0,0 1 0,-1 0 1,1 0-1,0 0 0,0 0 0,0 0 1,-1 0-1,1 0 0,0 0 0,0 0 1,0-1-1,0 1 0,-1 0 0,1 0 1,0 0-5,-7 20 40,4-5-48,0-1-1,1 1 1,0 0 0,1 0 0,1 0 0,0 0 0,1 0-1,1-1 1,1 5 8,-3-16 2,1-1 0,-1 1 0,1 0 0,0-1-1,-1 1 1,1 0 0,1-1 0,-1 1 0,0-1-1,1 0 1,-1 1 0,1-1 0,-1 0 0,1 0-1,0 0 1,0 0 0,0 0 0,0-1 0,1 1-1,-1-1 1,0 1 0,1-1 0,-1 0 0,1 0 0,-1 0-1,1 0 1,-1 0 0,1 0 0,0-1 0,-1 1-1,1-1 1,0 0 0,0 0 0,-1 0 0,1 0-1,0 0 1,0-1 0,-1 1 0,1-1 0,0 0-1,-1 0 1,1 0 0,-1 0 0,1 0 0,0-1-2,21-8 32,0-1 1,-2-1-1,1 0 1,-2-2 0,1-1-1,-2 0 1,15-15-33,-31 26 8,1 1 0,-1-1 0,0 0 0,0 0 0,0 0 0,0-1 1,-1 1-1,0-1 0,0 0 0,0 0 0,0 0 0,-1 0 0,0 0 0,0-1 0,0 1 1,-1-1-1,0 1 0,0-1 0,0 0 0,0 1 0,-1-1 0,0 0 0,-1-1-8,1 6 3,0 0-1,0 0 0,0 0 0,-1 0 0,1 0 1,0 0-1,-1 0 0,1 0 0,-1 0 0,1 0 1,-1 1-1,1-1 0,-1 0 0,0 0 0,1 0 1,-1 1-1,0-1 0,0 0 0,0 1 0,1-1 1,-1 1-1,0-1 0,0 1 0,0-1 0,0 1 1,0 0-1,0-1 0,0 1 0,0 0 0,0 0 0,0 0 1,0 0-1,0 0 0,0 0 0,0 0 0,0 0 1,0 0-1,0 0 0,0 0 0,0 1 0,0-1 1,0 0-1,0 1 0,0-1 0,0 1-2,-36 30-32,32-26 30,0 1 0,1 0 0,0 0 0,0 0 0,0 0 0,1 0 0,0 1 0,0 0 0,0-1 0,1 1 0,0 0 0,0 1 0,1-1 0,-1 7 2,4-12 2,-1 0-1,1 0 1,0-1-1,-1 1 1,1 0 0,0 0-1,0-1 1,0 1-1,0-1 1,0 0 0,1 0-1,-1 0 1,0 0-1,1 0 1,-1 0 0,0 0-1,1-1 1,-1 1-1,1-1 1,-1 0-1,1 0 1,-1 0 0,1 0-1,-1 0 1,1 0-1,-1-1 1,1 1 0,-1-1-1,1 0 1,-1 0-1,2 0-1,4 0 7,17-3-11,-18 2 3,1 0-1,-1 0 1,1 1-1,0 0 1,-1 0-1,1 1 1,0 0-1,-1 1 1,1-1-1,0 1 1,-1 1 0,1 0-1,-1 0 1,1 0-1,-1 1 1,0 0-1,0 0 1,0 1-1,6 3 2,-12-4-4,1-1 0,0 1 1,-1 0-1,1 0 0,-1 0 0,0-1 0,0 1 0,0 0 1,0 0-1,0 0 0,-1 1 0,0-1 0,1 0 1,-1 0-1,0 0 0,0 0 0,-1 2 4,2 17 126,-7-231 1971,8 152-2105,14 71-281,88 45-7476,-72-48 3160</inkml:trace>
  <inkml:trace contextRef="#ctx0" brushRef="#br0" timeOffset="-5706.197">8846 3534 8850,'3'-3'434,"0"0"-1,0 0 1,0 0 0,1 0 0,-1 1-1,0 0 1,1-1 0,0 1-1,0 1 1,-1-1 0,1 0 0,0 1-1,0 0 1,0 0 0,0 0 0,1 1-1,-1-1 1,1 1-434,-1 0 32,0 0 0,0 0 0,1 0 0,-1 1 0,0-1 0,-1 1 0,1 0 0,0 1 0,0-1 0,0 1 0,0-1-1,-1 1 1,1 0 0,-1 1 0,0-1 0,1 0 0,-1 1 0,0 0 0,-1 0 0,1 0 0,0 0 0,-1 0 0,1 0 0,-1 1 0,0-1 0,0 1 0,-1 0 0,2 2-32,-1 9 72,-1-1 0,0 0 0,-1 1 1,0-1-1,-1 0 0,-1 1 0,0-1 0,-1 0 1,-1 0-1,0 0 0,-1-1 0,0 0 0,-1 0 1,-2 2-73,-72 167 2088,80-181-2070,-1 0 1,1 0-1,-1 0 1,1 0-1,0 0 1,0 0-1,-1 1 0,1-1 1,0 0-1,0 0 1,0 0-1,0 0 0,0 0 1,0 1-1,1-1 1,-1 0-1,0 0 1,0 0-1,1 0 0,-1 0 1,1 0-1,-1 0 1,1 0-1,0 0 0,-1 0 1,1 0-1,0 0 1,-1 0-1,1-1 0,0 1 1,0 0-1,0 0 1,0-1-1,0 1 1,0-1-1,0 1 0,0-1 1,0 1-1,0-1 1,0 1-1,0-1 0,0 0 1,0 0-1,1 1 1,-1-1-1,1 0-18,54-8 101,-45 5-159,-1-1 0,1-1 0,0 0-1,-1 0 1,0-1 0,0 0 0,-1-1-1,0 0 1,0 0 0,0-1 0,-1 0-1,-1-1 1,1 0 0,-1 0 0,4-8 58,-10 16-212,-1 0 1,1 0 0,-1 0 0,1 0-1,-1 0 1,1 0 0,-1-1-1,0 1 1,1 0 0,-1 0-1,0 0 1,0-1 0,0 1 0,0 0-1,0 0 1,0 0 0,-1-1-1,1 1 1,0 0 0,0 0-1,-1 0 1,1 0 0,-1 0-1,1-1 1,-1 1 0,0 0 0,1 0-1,-1 0 1,0 0 0,0 1-1,1-1 1,-1 0 0,0 0-1,0 0 1,0 1 0,-1-1 211,-16-9-4181</inkml:trace>
  <inkml:trace contextRef="#ctx0" brushRef="#br0" timeOffset="-5439.134">8940 3789 8170,'-23'2'8902,"41"-4"-8872,0 0 0,-1-1 1,1-1-1,-1-1 0,1 0 0,-1-2 1,15-7-31,61-46-3797,-64 34 2074,-36 48 2742,1 0 1,2 1-1,0 0 0,1 0 1,1 13-1020,1-25 256,0-4-163,1 0 0,-1 0 1,1-1-1,0 1 0,1 0 0,0-1 1,0 1-1,0 0 0,1-1 0,0 1 1,0-1-1,2 2-93,-4-7-22,1 0 0,0-1 1,0 1-1,0-1 0,0 1 0,-1-1 1,1 1-1,0-1 0,0 1 0,0-1 0,0 0 1,0 1-1,0-1 0,0 0 0,0 0 1,0 0-1,0 0 0,0 0 0,0 0 1,0 0-1,0 0 0,0 0 0,0-1 1,0 1-1,0 0 0,0-1 0,0 1 0,0 0 1,0-1-1,0 1 0,0-1 0,-1 0 1,1 1-1,0-1 0,0 0 0,0 1 1,-1-1-1,1 0 0,-1 0 0,1 0 1,0 1-1,-1-1 0,1 0 0,-1 0 0,0 0 1,1 0-1,-1 0 0,0 0 0,0 0 1,1-1 21,20-32-3037,3-11 32</inkml:trace>
  <inkml:trace contextRef="#ctx0" brushRef="#br0" timeOffset="-5164.251">9311 3355 10410,'-6'15'3337,"-5"11"608,6-2-2857,4 2-432,2-8-296,9 3-112,3-13-408,8-2-3849,1-8 1265</inkml:trace>
  <inkml:trace contextRef="#ctx0" brushRef="#br0" timeOffset="-4840.64">9626 3469 8602,'-58'80'5408,"43"-62"-4808,0 1-1,2 0 0,0 1 0,1 0 1,1 1-1,1 1 0,0 2-599,9-22 27,0 0 1,0 0-1,0 0 0,0 0 0,0 0 0,0 0 1,1 0-1,-1 0 0,1 1 0,-1-1 0,1 0 0,0 0 1,0 0-1,0 1 0,0-1 0,0 0 0,0 0 1,1 0-1,-1 1 0,1-1 0,0 0 0,-1 0 0,1 0 1,0 0-1,0 0 0,1 0 0,-1 0 0,0-1 1,0 1-1,1 0 0,-1 0 0,1-1 0,0 1 1,-1-1-1,1 0 0,0 1 0,0-1 0,0 0 0,0 0-27,8-2 16,-1-1 0,1 0 0,-1 0-1,0-1 1,0-1 0,0 1-1,-1-1 1,1-1 0,-1 1 0,0-2-1,0 1 1,0-1 0,-1 0-1,0-1 1,0 1 0,-1-1-1,1-1 1,3-5-16,8-8 42,0-1 0,-1-1 0,-1 0 0,-2-1 0,0 0 0,-1-2 0,-2 1 0,-1-1 0,0-1 0,-2 0 0,1-12-42,-8 32 35,0 1-1,0-1 1,-1 1 0,0-1 0,0 0 0,-1 1 0,0-1 0,0 1 0,0-1 0,-1 1-1,0-1 1,-1-2-35,2 9 12,-1 0 0,1-1 0,0 1 0,-1 0-1,1-1 1,0 1 0,-1 0 0,1 0 0,-1 0 0,1 0-1,0 1 1,-1-1 0,1 0 0,0 1 0,-1-1 0,1 0-1,0 1 1,0 0 0,-1-1 0,1 1 0,0 0-1,0-1 1,0 1 0,0 0 0,0 0 0,0 0 0,0 0-1,0 0 1,0 0 0,0 0 0,1 0 0,-1 1-1,0-1 1,1 0 0,-1 0 0,1 1 0,-1-1-12,-84 133 116,83-131-117,0-1 0,0 0-1,0 0 1,0 1 0,0-1 0,1 1 0,-1-1 0,1 1-1,0 0 1,-1-1 0,1 1 0,1 0 0,-1 0 0,0 0 0,1 0-1,-1 0 1,1 0 0,0 0 0,0 0 0,0 0 0,1 0 0,-1 0-1,1 0 1,-1 0 0,1 0 0,0-1 0,0 1 0,0 0-1,1 0 2,3 4-7,1 0 0,0-1 0,1 0-1,-1 0 1,1 0 0,0-1-1,1 0 1,-1 0 0,1-1 0,0 0-1,0-1 1,1 1 0,-1-2-1,0 1 1,7 0 7,-13-2 0,0-1-1,0 1 0,0-1 1,0 1-1,0 0 1,0 0-1,0 0 1,0 0-1,0 0 1,0 0-1,0 0 1,-1 1-1,1-1 1,0 1-1,-1-1 0,1 1 1,-1 0-1,0-1 1,0 1-1,0 0 1,1 0-1,-2 0 1,1 0-1,0 0 1,0 0-1,-1 0 0,1 0 1,-1 1-1,1-1 1,-1 0-1,0 0 1,0 1 0,-1 6-245,0-1 1,0 0-1,-1 0 1,0 0-1,-1-1 0,0 1 1,0 0-1,-1-1 1,1 0-1,-2 0 1,1 0-1,-1 0 0,-1 1 245,4-9-3550,12-11-164</inkml:trace>
  <inkml:trace contextRef="#ctx0" brushRef="#br0" timeOffset="-4266.216">10166 3165 9546,'4'-3'1116,"3"-4"522,-5 4 3011,-63 180-1164,46-134-3317,2 0 0,2 1 0,2 0 1,2 1-1,2 0 0,2 0 0,1 0 0,3 4-168,12 0 100,-13-48-104,1-1-1,-1 0 1,1 0 0,0 0-1,-1 0 1,1 0-1,0 0 1,-1 0-1,1 0 1,0-1-1,-1 1 1,1 0 0,-1 0-1,1 0 1,0-1-1,-1 1 1,1 0-1,-1-1 1,1 1-1,-1 0 1,1-1 0,-1 1-1,1-1 1,-1 1-1,1-1 1,-1 1-1,0-1 1,1 1-1,-1-1 1,0 1 0,1-1-1,-1 1 1,0-1-1,0 0 1,0 1-1,1-1 1,-1 1-1,0-1 1,0 0 0,0 1-1,0-1 1,0 0 4,8-27-528,0 0 1,-2 0 0,-1 0 0,-2-1 0,0 0 0,-2 1 0,-1-4 527,-6-20-447,6 52 460,0 0 1,-1 0-1,1 0 1,0 0-1,-1 0 0,1 0 1,-1 0-1,1 0 1,0 0-1,-1 0 1,1 0-1,0 0 1,-1 1-1,1-1 0,0 0 1,-1 0-1,1 0 1,0 0-1,-1 1 1,1-1-1,0 0 1,0 0-1,-1 1 0,1-1 1,0 0-1,0 1 1,-1-1-1,1 0 1,0 0-1,0 1 1,0-1-1,0 0 0,0 1 1,-1-1-1,1 1 1,0-1-1,0 0 1,0 1-1,0-1 1,0 0-1,0 1 1,0-1-1,0 0 0,0 1 1,0-1-1,0 1 1,1-1-1,-1 0 1,0 1-1,0-1 1,0 0-1,0 1 0,1-1 1,-1 0-1,0 0 1,0 1-1,0-1 1,1 0-1,-1 1 1,0-1-14,0 7 44,0-1 1,0 1-1,0 0 1,0-1-1,1 1 1,0 0-1,1-1 1,-1 1-1,1-1 1,1 0-1,-1 1 1,1-1-1,0 0 1,0 0 0,1-1-1,0 1 1,0-1-1,0 0 1,1 0-1,-1 0 1,1 0-1,0-1 1,1 0-1,-1 0 1,1-1-1,-1 1 1,1-1-1,0 0 1,1-1-1,-1 1 1,0-1-1,1 0 1,-1-1 0,1 0-1,0 0 1,0 0-45,2-2 37,-1-1 1,0 0-1,-1 0 1,1-1 0,0 0-1,-1 0 1,1 0-1,-1-1 1,0-1 0,0 1-1,0-1 1,-1 0-1,0 0 1,0-1-1,0 0 1,3-4-38,1-21 171,-10 31-170,0 0 1,1-1 0,-1 1 0,0 0-1,0-1 1,0 1 0,0-1 0,0 1-1,0-1 1,0 1 0,0 0-1,0-1 1,0 1 0,0-1 0,0 1-1,0 0 1,0-1 0,0 1-1,-1-1 1,1 1 0,0 0 0,0-1-1,0 1 1,-1-1 0,1 1 0,0 0-1,0 0 1,-1-1 0,1 1-1,0 0 1,-1-1 0,1 1 0,0 0-1,-1 0 1,1-1 0,-1 1 0,1 0-1,0 0 1,-1 0 0,1 0-1,-1 0 1,1 0 0,0-1 0,-1 1-1,1 0 1,-1 0 0,1 0-1,0 0 1,-1 1 0,1-1 0,-1 0-1,1 0 1,-1 0 0,1 0 0,0 0-1,-1 0 1,1 1 0,0-1-1,-1 0 1,1 0 0,0 0 0,-1 1-1,1-1 1,0 0 0,-1 1-2,-3 4 14,-1 0 1,1 0-1,0 0 1,1 1-1,-1 0 1,1-1-1,0 1 1,0 1 0,1-1-1,0 0 1,0 1-1,1-1 1,-1 1-1,2-1 1,-1 1-1,0 2-14,-2 8 63,2-10-27,0-3-7,-1 1 0,1-1 1,0 1-1,0 0 1,1 0-1,0 0 0,-1-1 1,2 1-1,-1 0 1,0 0-1,1 0 1,0-1-1,0 1 0,1 0 1,-1-1-1,1 1 1,2 3-30,-3-7 6,-1 0-1,1 0 1,0-1 0,0 1 0,0 0 0,0-1 0,0 1 0,0 0 0,0-1 0,1 0 0,-1 1 0,0-1 0,0 0 0,0 1-1,0-1 1,1 0 0,-1 0 0,0 0 0,0 0 0,0 0 0,1 0 0,-1 0 0,0 0 0,0-1 0,0 1 0,0 0 0,1-1-1,-1 1 1,0-1 0,0 0 0,0 1 0,0-1 0,0 1 0,0-2-6,23-12 47,0-1 0,-1-2 0,-1 0 1,15-16-48,14-10-134,30-17-356,-81 59 477,1 0 0,0 0 0,-1 1 0,1-1 0,0 0 0,-1 1 0,1-1-1,0 0 1,0 1 0,0-1 0,0 1 0,0 0 0,0-1 0,0 1 0,-1 0 0,1-1-1,0 1 1,0 0 0,0 0 0,0 0 0,0 0 0,0 0 0,0 0 0,0 0 0,0 0-1,0 0 1,0 1 0,0-1 0,0 0 0,0 1 0,0-1 0,0 1 0,0-1 0,0 1 0,-1-1-1,1 1 1,0-1 0,0 1 0,0 0 0,-1-1 0,1 1 0,-1 0 0,1 0 0,0 0-1,-1-1 1,1 1 0,-1 0 0,0 0 0,1 0 0,-1 0 0,0 0 0,1 0 0,-1 0-1,0 0 1,0 0 0,0 0 0,0 0 0,0 1 13,-4 155 151,8-142-1194,0-15-2758,2-6 266</inkml:trace>
  <inkml:trace contextRef="#ctx0" brushRef="#br0" timeOffset="-8591.579">5074 3713 9418,'11'-8'6611,"-7"28"-5151,-3 10-1357,-2 1-1,-2-1 1,-1 0 0,-1 0-1,-2 5-102,2-10 55,-29 154 489,33-152-300,1-27-236,1 1 0,-1-1 0,0 0-1,1 1 1,-1-1 0,1 1 0,-1-1 0,0 0-1,1 1 1,-1-1 0,1 0 0,-1 0 0,1 0-1,-1 1 1,1-1 0,-1 0 0,1 0-1,-1 0 1,1 0 0,-1 0 0,1 0 0,0 0-1,-1 0 1,1 0 0,-1 0 0,1 0 0,-1 0-1,1 0 1,-1 0 0,1-1 0,-1 1-1,1 0 1,-1 0 0,1 0 0,-1-1 0,1 1-1,-1 0 1,0-1 0,1 1 0,-1 0 0,1-1-1,-1 1 1,0-1 0,1 1 0,-1-1-1,0 1 1,0-1 0,1 1 0,-1-1 0,0 1-1,0-1 1,0 1 0,1-1-8,-1 0 14,66-86 281,87-160 72,-126 209-398,-23 46-46,-19 145 2,13-139 109,0-1 18,1 0 0,0 1 0,1-1 0,0 0 0,1 1-1,1-1 1,2 11-52,-4-23 5,0-1 0,0 1-1,0 0 1,0 0 0,0 0-1,1-1 1,-1 1 0,0 0-1,0 0 1,0-1 0,1 1-1,-1 0 1,0-1 0,1 1-1,-1 0 1,1-1 0,-1 1-1,1 0 1,-1-1 0,1 1-1,-1-1 1,1 1 0,0-1-1,-1 1 1,1-1 0,0 0-1,-1 1 1,1-1 0,0 0-1,0 1 1,-1-1 0,1 0-1,0 0 1,0 0 0,0 0-1,-1 0 1,1 0 0,0 0-1,0 0 1,-1 0 0,1 0-1,0 0 1,0 0-5,29-28 189,190-273 394,-204 282-614,-9 20-48,-10 61-150,-9 176 121,12-230 119,14 46 82,-13-53-89,0 0 0,0 0 0,0-1 0,0 1 0,-1-1 0,1 1 0,0-1 0,1 1-1,-1-1 1,0 0 0,0 0 0,0 1 0,0-1 0,0 0 0,0 0 0,0 0 0,0 0 0,0 0 0,1 0 0,-1 0 0,0-1 0,0 1 0,0 0 0,0 0 0,0-1 0,0 1 0,0-1 0,0 1 0,0-1 0,0 0 0,0 1 0,0-1 0,-1 0 0,1 1 0,0-1 0,0 0 0,-1 0 0,1 0-1,0 0-3,19-18 109,-1-2 0,-1 0 0,-1 0-1,-1-2 1,0 0 0,-2-1 0,5-12-109,-18 34 4,62-115 141,-56 109-184,-10 15-15,-2 6 7,1 0 19,-5 11 30,2 0 0,0 1 1,2 0-1,0 0 0,2 0 1,0 7-3,14-11 99,12-37-12,55-109 144,-20 30-168,-49 95-163,-11 20-2,2-17 101,-6 38-49,2-1 1,2 2-1,1-1 0,4 17 50,-4-58-15,1 1 0,0 0-1,-1 0 1,1 0 0,0 0-1,0 0 1,-1 0 0,1 0-1,0 0 1,0 0 0,0 0-1,0 0 1,0 0 0,1 0-1,-1 0 1,0 0 0,0 0-1,1 0 1,-1 0 0,0 0 0,1-1-1,-1 1 1,1 0 0,-1 0-1,1 0 1,-1 0 0,1-1-1,0 1 1,-1 0 0,1-1-1,0 1 1,0 0 0,0-1-1,-1 1 1,1-1 0,0 1-1,0-1 1,0 0 0,0 1-1,0-1 1,0 0 0,0 1-1,0-1 1,0 0 0,0 0-1,0 0 1,0 0 0,0 0-1,0 0 1,0 0 0,0-1-1,0 1 1,0 0 15,37-59-5688,-16 15 1303</inkml:trace>
  <inkml:trace contextRef="#ctx0" brushRef="#br0" timeOffset="-7904.416">6203 3752 7602,'7'-4'7423,"-9"20"-2859,0-4-4877,-20 114 1693,9-63-976,4 0 1,-2 57-405,10-91-371,-2-1 0,0 1 0,-2-1 1,-1 0-1,-2 0 0,0-1 0,-11 23 371,19-50 0,0 0-1,0 0 1,0-1-1,0 1 1,0 0-1,0 0 1,0 0-1,-1 0 1,1 0-1,0-1 1,0 1-1,0 0 1,0 0-1,0 0 1,0 0-1,0 0 1,0 0-1,-1-1 1,1 1-1,0 0 1,0 0-1,0 0 1,0 0-1,0 0 1,-1 0-1,1 0 1,0 0-1,0 0 1,0 0-1,0 0 1,-1 0-1,1 0 1,0 0-1,0 0 1,0 0-1,0 0 1,-1 0-1,1 0 0,0 0 1,0 0-1,0 0 1,0 0-1,-1 0 1,1 0-1,0 0 1,0 0-1,0 0 1,0-22 106,53-180 284,-49 191-379,108-297 281,-86 250-257,1 2 0,4 0-1,1 2 1,13-12-35,-31 45 4,2 1 1,0 0 0,1 2-1,1-1 1,20-14-5,-38 33-1,-1 1 0,1 0 1,0 0-1,-1-1 0,1 1 1,0 0-1,0 0 1,0 0-1,0 0 0,0-1 1,0 1-1,0 0 0,0 0 1,0 0-1,0 0 1,0-1-1,1 1 0,-1 0 1,0 0-1,0-1 0,1 1 1,-1 0-1,1 0 0,-1-1 1,1 1-1,-1 0 1,1-1-1,-1 1 0,1-1 1,-1 1-1,1-1 0,0 1 1,-1-1-1,1 1 1,0-1-1,-1 1 0,1-1 1,0 0-1,0 1 0,0-1 1,-1 0-1,1 0 1,0 0-1,0 0 0,0 0 1,-1 1-1,1-1 0,0-1 1,0 1-1,0 0 0,0 0 1,-1 0-1,1 0 1,0-1-1,0 1 0,0 0 1,-1-1-1,1 1 0,0 0 1,-1-1-1,1 1 1,0-1-1,-1 1 0,1-1 1,0 1-1,-1-1 0,1 0 1,-1 1-1,1-1 1,-1 0 0,-8 28 202,-1 0 0,-1 0 0,-2-1 0,0-1 0,-2 0 1,-11 16-203,-7 13 483,-11 20 225,40-63-486,18-20-195,-13 8-43,10-9-87,1 1-1,-1 0 1,1 1-1,1 1 1,0 0-1,0 1 0,0 0 1,1 1-1,6 0 104,-18 4-20,0 1-1,0 0 0,0 0 1,0 0-1,0 0 1,-1 0-1,1 1 0,0 0 1,0-1-1,0 1 0,0 0 1,0 0-1,-1 1 1,1-1-1,0 0 0,-1 1 1,1 0-1,-1 0 0,0 0 1,0 0-1,1 0 1,-1 0-1,-1 0 0,1 0 1,0 1-1,0-1 1,-1 1-1,0 0 0,1-1 1,-1 1-1,1 2 21,0 3 0,0-1 1,0 0-1,0 1 0,-1-1 0,0 1 1,0-1-1,-1 1 0,0 0 0,-1-1 1,0 1-1,0-1 0,0 2 0,-4 7 201,0 0 0,-1-1 0,0 0 0,-1 0 0,-1-1 0,0 1 0,-1-2 0,-1 1 0,0-1 0,0-1 0,-1 0 0,-1 0 0,0-1 0,-11 7-201,21-16-38,0-1-1,0 1 0,0 0 1,0-1-1,0 1 1,0-1-1,0 0 1,-1 0-1,1 0 1,-1 0-1,1 0 1,-1 0-1,1-1 1,-1 1-1,1-1 0,-1 0 1,1 0-1,-1 0 1,0 0-1,1 0 1,-1 0-1,1-1 1,-1 1-1,1-1 1,-1 1-1,1-1 1,-1 0-1,1 0 0,0-1 1,0 1-1,-1 0 1,1-1-1,0 1 1,0-1-1,0 0 1,0 1-1,1-1 1,-1 0-1,0 0 39,-4-31-4065,2-6-185</inkml:trace>
  <inkml:trace contextRef="#ctx0" brushRef="#br0" timeOffset="-7582.94">7094 3487 9714,'12'6'3593,"-16"21"360,-9 11-2537,-3 18-576,-6 3-440,4 7 32,3-12-232,3-1 32,9-15-136,1-3-400,1-7-592,-1-10 544,-7-12-3841,-7-14 881</inkml:trace>
  <inkml:trace contextRef="#ctx0" brushRef="#br0" timeOffset="-7381.657">6756 3537 8930,'1'-6'653,"0"0"1,1 1-1,0-1 0,0 1 0,1-1 1,-1 1-1,1 0 0,0 0 1,1 0-1,-1 0 0,1 0 1,1 0-654,94-67 2205,-93 69-2101,14-11-61,1 2 1,1 0 0,0 1 0,1 1-1,0 2 1,0 0 0,1 1-1,0 1 1,0 2 0,1 0-1,-1 1 1,1 2 0,15 1-44,-36 0 4,0 1 0,0 0 0,0 0 0,0 0 1,0 1-1,-1 0 0,1-1 0,0 1 0,-1 0 0,1 1 0,-1-1 0,0 0 1,1 1-1,-1 0 0,-1 0 0,1 0 0,0 0 0,-1 0 0,1 1 1,-1-1-1,0 1 0,0 0 0,-1-1 0,1 1 0,-1 0 0,1 0 1,-1 0-1,-1 0 0,1 0 0,0 0 0,-1 0 0,0 0 0,0 0 0,0 0 1,-1 1-1,1-1 0,-1 0 0,0 0 0,0 0 0,-1 1-4,-7 25 406,-2-1 1,-2 0-1,-1-1 0,0 0 0,-3-1 0,0 0 0,-4 2-406,-10 19 641,26-41-568,-39 50 660,43-56-735,0 0 1,0 0-1,0 0 0,-1 1 0,1-1 1,0 0-1,-1 0 0,1-1 0,-1 1 1,1 0-1,-1 0 0,0-1 0,1 1 1,-1-1-1,0 0 0,1 1 0,-1-1 0,0 0 1,1 0-1,-1 0 0,0 0 0,1 0 1,-1 0-1,0-1 0,1 1 0,-1 0 1,0-1-1,1 1 0,-1-1 0,1 0 1,-1 0-1,1 1 0,-1-1 0,1 0 1,-1 0-1,1 0 0,-1-2 2,-39-52-6073,23 17 1600</inkml:trace>
  <inkml:trace contextRef="#ctx0" brushRef="#br0" timeOffset="-9941.358">4276 3450 10002,'6'1'6271,"5"30"-4927,-8-2-1320,-1 0 0,-2 1-1,-1 0 1,-1-1 0,-1 0 0,-3 9-24,1-5 18,-44 306 771,52-284-69,10-63-271,50-77 522,31-53-294,30-41-246,39-36-431,-156 210-639,-15 21-1232,-9 9-1973,-10 8-263</inkml:trace>
  <inkml:trace contextRef="#ctx0" brushRef="#br0" timeOffset="-9726.405">4480 3819 6841,'7'26'2817,"1"4"208,-1-1-1529,12 6-712,-1-5-152,6-2-184,-1-3-120,9 0-271,3-12-3314,1-25 992</inkml:trace>
  <inkml:trace contextRef="#ctx0" brushRef="#br0" timeOffset="-13549.458">1821 4124 8138,'-2'-7'6184,"-5"28"-4472,1 4-1652,2 1-1,0-1 1,1 1 0,2 0-1,1 0 1,0 0 0,2 0 0,2 6-60,-4-30 11,0 0 1,0-1 0,1 1-1,-1-1 1,0 1 0,0-1 0,1 1-1,-1-1 1,1 1 0,-1-1-1,1 1 1,0-1 0,0 0 0,-1 1-1,1-1 1,0 0 0,0 1-1,0-1 1,0 0 0,1 0 0,-1 0-1,0 0 1,0 0 0,1 0 0,-1-1-1,0 1 1,1 0 0,-1-1-1,1 1 1,-1-1 0,1 1 0,-1-1-1,1 0 1,-1 1 0,1-1-1,-1 0 1,1 0 0,0 0 0,-1 0-1,1-1 1,-1 1 0,1 0 0,-1-1-1,1 1 1,-1-1 0,1 1-1,-1-1 1,1 0 0,-1 1 0,0-1-1,1 0 1,0-1-12,10-9 141,-1 0 0,1-1 1,-2 0-1,0-1 0,0 0 0,-1-1 1,-1 0-1,-1 0 0,5-10-141,-9 18 23,5-9 30,0 0 1,-1-1 0,-1 0 0,0 0-1,-1-1 1,-1 0 0,0-2-54,-5 13 128,-3 15-88,1 3-33,1 0 0,0 0 1,1 0-1,0 0 1,1 0-1,0 1 0,2 8-7,-1-2-2,0-1-10,-1 4 15,1 0-1,0 0 1,2 1 0,1-1-1,1-1 1,0 1 0,2-1-1,7 16-2,-14-36 2,0 0 6,1 1-1,-1-1 1,1 0 0,-1 1-1,1-1 1,0 0 0,-1 1-1,1-1 1,0 0-1,0 0 1,0 0 0,0 0-1,0 0 1,0 0-1,0 0 1,0 0 0,0 0-1,0-1 1,0 1-1,1 0 1,-1-1 0,0 1-1,1 0 1,-1-1-1,0 0 1,1 1 0,-1-1-1,1 0 1,-1 0-1,0 0 1,1 0 0,-1 0-1,1 0 1,-1 0-1,1 0-7,6-7 68,0 1 0,0-1 0,0 0-1,-1 0 1,0-1 0,-1 0-1,0 0 1,0-1 0,0 1 0,-1-1-1,-1-1 1,1-1-68,3-3 70,3-5 29,0-1-1,-1 0 0,-1-1 0,-1 0 1,-1 0-1,-1-1 0,-1 0 0,-1 0 0,1-13-97,-19-14 497,13 49-488,0-1 1,0 1-1,0 0 0,0 0 0,0 0 0,0 0 0,-1 0 1,1 0-1,0 0 0,0 0 0,0 1 0,0-1 0,0 0 1,0 0-1,-1 1 0,1-1 0,0 1 0,0-1 0,0 1 1,0 0-1,1-1 0,-1 1 0,0 0 0,0 0 0,0-1 0,0 1 1,1 0-1,-1 0 0,0 0 0,1 0 0,-1 0 0,1 0 1,-1 0-1,1 0 0,-1 0 0,1 0 0,0 1 0,0-1 1,0 0-1,-1 0 0,1 0 0,0 1-10,-4 10-1,0 0 0,1 0 0,0 1 0,1-1 0,0 1 0,1 0 0,1-1 1,0 1-1,0 0 0,2 4 1,-2-16 2,0 0 0,0 0 1,0 0-1,0 0 0,0 0 0,0 1 1,0-1-1,0 0 0,0 0 0,1 0 1,-1 0-1,0 0 0,1 0 0,-1 0 1,1 0-1,-1 0 0,1 0 1,0 0-1,-1 0 0,1 0 0,0-1 1,0 1-1,-1 0 0,1 0 0,0-1 1,0 1-1,0-1 0,0 1 0,0 0 1,0-1-1,0 0 0,0 1 1,0-1-1,0 0 0,0 1 0,0-1 1,0 0-1,1 0 0,-1 0 0,0 0 1,0 0-1,0 0 0,0 0 0,0 0 1,0-1-1,0 1 0,0 0 1,1-1-1,-1 1 0,0-1-2,6-4 22,0-2 0,-1 1 0,0-1 1,0 1-1,0-2 0,-1 1 0,0-1 0,0 0 0,1-4-22,3-1 42,38-73 112,-43 75-146,-8 17-86,-1 9 52,0 1 0,0 0 0,1 0 0,2 1-1,-1-1 1,2 1 0,0-1 0,1 1-1,1 4 27,9 22 40,-9-42-38,-1 0 1,1 0-1,-1-1 0,1 1 0,0 0 0,0-1 0,-1 1 0,1-1 0,0 1 0,0-1 0,0 1 0,0-1 0,-1 1 0,1-1 0,0 0 0,0 1 0,0-1 0,0 0 0,0 0 0,0 0 0,0 0 0,0 0 0,0 0 0,0 0 0,0 0 0,0 0 0,0 0 0,0-1 0,0 1 0,0 0 0,-1-1 0,1 1 0,0-1 0,0 1 0,0-1 0,0 1 0,-1-1 0,1 1 0,0-1 0,0 0 0,0 0-2,16-13 41,0 0-1,-1-2 1,0 0-1,-2 0 1,7-10-41,9-10 37,49-55 71,-68 76 96,17 7-252,-28 8 46,1 0-1,-1 0 1,1 0-1,-1 0 1,1 0 0,-1 0-1,1 0 1,-1 0-1,0 0 1,1 0 0,-1 0-1,1 1 1,-1-1-1,1 0 1,-1 0-1,0 1 1,1-1 0,-1 0-1,0 0 1,1 1-1,-1-1 1,0 0-1,1 1 1,-1-1 0,0 0-1,0 1 1,1-1-1,-1 1 1,0-1-1,0 1 1,0-1 0,1 0-1,-1 1 1,0-1-1,0 1 1,0-1-1,0 1 1,0-1 0,0 1-1,0-1 1,0 0-1,0 1 1,0-1-1,0 1 1,0-1 0,-1 1-1,1-1 3,0 2-4,-7 32-111,9 24 162,42-61 47,-44 2-98,-1 1 0,1 0-1,0 0 1,0 0 0,0 0 0,0-1-1,-1 1 1,1 0 0,0 0 0,0 0-1,0 0 1,0-1 0,0 1 0,0 0-1,0 0 1,0 0 0,-1-1-1,1 1 1,0 0 0,0 0 0,0-1-1,0 1 1,0 0 0,0 0 0,0 0-1,0-1 1,0 1 0,1 0 0,-1 0-1,0-1 1,0 1 0,0 0 0,0 0-1,0 0 1,0-1 0,0 1 0,0 0-1,1 0 1,-1 0 0,0 0-1,0-1 1,0 1 0,0 0 0,1 0-1,-1 0 1,0 0 0,0 0 0,0 0-1,0 0 1,1-1 0,-1 1 0,0 0-1,0 0 1,1 0 0,-1 0 0,0 0-1,0 0 5,-19-14 7,7 4-19,-6 5-2600,-14 6 266,9 6 553</inkml:trace>
  <inkml:trace contextRef="#ctx0" brushRef="#br0" timeOffset="-12856.712">2356 4097 7178,'19'-63'9011,"-16"91"-7268,-48 296-1323,47-299-225,-2-26-216,0 1 1,0 0 0,0-1-1,0 1 1,0 0 0,0 0 0,0-1-1,0 1 1,0 0 0,0-1-1,0 1 1,0 0 0,0 0 0,1-1-1,-1 1 1,0 0 0,0-1-1,0 1 1,0 0 0,0 0 0,1-1-1,-1 1 1,0 0 0,0 0-1,0 0 1,1-1 0,-1 1 0,0 0-1,0 0 1,0 0 0,1 0-1,-1-1 1,0 1 0,1 0 0,-1 0-1,0 0 1,0 0 0,1 0-1,-1 0 1,0 0 0,1 0 0,-1 0-1,0 0 1,0 0 0,1 0-1,-1 0 1,0 0 0,1 0 0,-1 0-1,0 0 1,0 0 0,1 0-1,-1 1 1,0-1 0,0 0 0,1 0-1,-1 0 1,0 0 0,0 1-1,1-1 1,-1 0 0,0 0 0,0 0-1,0 1 1,0-1 0,1 0 20,4-13-3105,1-2-124</inkml:trace>
  <inkml:trace contextRef="#ctx0" brushRef="#br0" timeOffset="-12511.471">2485 4135 8546,'12'11'5758,"-2"3"-4223,11 10-997,-16-22-462,0 0 1,0 0 0,0 0-1,0-1 1,1 0-1,-1 0 1,0 0-1,1-1 1,-1 0 0,1 0-1,-1 0 1,0-1-1,1 1 1,-1-1 0,0-1-1,1 1 1,-1-1-1,0 0 1,0 0-1,0 0 1,-1-1 0,1 0-1,0 0 1,-1 0-1,0 0 1,0-1-1,0 1 1,0-1 0,0 0-1,-1 0 1,0-1-1,1 1 1,-2-1-1,1 0 1,-1 1 0,1-1-1,-1 0 1,0-1-77,2-3 37,0-1 0,-1 1 1,0-1-1,0 0 0,-1 0 1,0 0-1,-1 0 1,0 0-1,0 0 0,-1 0 1,-1 0-1,0-7-37,0 16 3,0 0 0,1 0 0,-1 0 0,0 1-1,0-1 1,0 0 0,1 1 0,-1-1 0,0 0 0,0 1 0,0-1 0,0 1 0,0-1 0,0 1 0,0 0 0,0-1-1,0 1 1,-1 0 0,1 0 0,0 0 0,0 0 0,0 0 0,0 0 0,0 0 0,0 0 0,0 0 0,0 1-1,-1-1 1,1 0 0,0 1 0,0-1 0,0 1 0,0-1 0,0 1 0,1-1 0,-1 1 0,0 0 0,0-1 0,0 1-1,0 0 1,1 0 0,-1-1 0,0 1 0,1 0 0,-1 0 0,0 0 0,1 0 0,0 0 0,-1 0 0,1 0-1,-1 0 1,1 0 0,0 0 0,0 1-3,-18 20 0,1 2 1,2-1-1,0 2 0,2 0 0,0 1 0,2 0 0,1 1 0,1 0 1,-2 13-1,2 66 160,9-103-155,0-1 1,0 1-1,0-1 1,0 1-1,1-1 1,-1 1 0,1-1-1,0 1 1,0-1-1,0 0 1,0 1-1,0-1 1,0 0 0,1 0-1,-1 0 1,1 0-1,-1 0 1,1 0-1,0 0 1,0-1 0,0 1-1,0-1 1,0 1-1,0-1 1,0 0-1,0 1 1,1-1-1,-1 0 1,1-1 0,-1 1-1,0 0 1,1-1-1,-1 1 1,1-1-1,-1 0 1,1 0 0,-1 0-1,1 0 1,-1 0-1,1-1 1,-1 1-1,1-1 1,-1 1 0,1-1-1,-1 0 1,0 0-1,1 0 1,-1 0-1,0-1 1,0 1-1,0 0 1,1-1-6,5-4-85,0 0 1,0 0-1,0 0 1,-1-1-1,0-1 0,0 1 1,-1-1-1,0 0 0,0 0 1,-1-1-1,1-2 85,37-104-4838,-31 36 690</inkml:trace>
  <inkml:trace contextRef="#ctx0" brushRef="#br0" timeOffset="-12194.606">2480 3758 8618,'-6'-1'3649,"-3"2"111,3 2-2127,3 2-921,6 1-384,4-1-288,5-1 48,4 2 1576,-6-4-5400,-4-1 2455</inkml:trace>
  <inkml:trace contextRef="#ctx0" brushRef="#br0" timeOffset="-11363.066">2808 4092 5673,'-15'-31'9717,"28"-2"-7114,-8 27-2495,0 0 0,0 0 1,1 0-1,0 1 0,0 0 0,0 0 0,1 0 0,0 1 1,-1 0-1,4-1-108,-7 5-2,-1-1 1,1 1-1,0 0 1,-1-1 0,1 1-1,0 0 1,0 1-1,-1-1 1,1 0 0,0 1-1,-1 0 1,1-1-1,-1 1 1,1 0-1,-1 0 1,1 1 0,-1-1-1,0 0 1,1 1-1,-1 0 1,0-1-1,0 1 1,0 0 0,0 0-1,0 0 1,-1 0-1,1 0 1,-1 1-1,1-1 1,-1 0 0,0 1-1,0-1 1,0 1-1,0 0 1,0-1-1,-1 1 1,1-1 0,-1 1-1,1 0 1,-1 0-1,0-1 1,0 1 0,-1 0-1,1 1 2,1 21 2,-2 1 0,0-1 0,-2 0-1,-1 0 1,-4 16-2,2-15 147,2-1-1,1 1 1,1 0-1,1 0 1,1 1-147,0-28 15,0 0 1,1 1-1,-1-1 1,0 1 0,1-1-1,-1 1 1,1-1-1,-1 1 1,1-1-1,-1 1 1,1-1 0,0 1-1,-1-1 1,1 1-1,-1 0 1,1 0 0,0-1-1,-1 1 1,1 0-1,0 0 1,-1 0 0,1-1-1,0 1 1,-1 0-1,1 0 1,0 0 0,-1 0-1,1 0 1,0 0-1,-1 1 1,1-1 0,0 0-1,-1 0 1,1 0-1,0 1 1,-1-1 0,1 0-1,0 1 1,-1-1-1,1 0 1,-1 1-1,1-1 1,-1 1 0,1-1-1,-1 1 1,1-1-1,-1 1 1,1-1 0,-1 1-1,0 0 1,1-1-1,-1 1 1,0 0 0,0-1-1,1 1 1,-1 0-1,0-1 1,0 1 0,0 0-1,0-1 1,0 1-1,0 0 1,0-1 0,0 1-1,0 0-15,27-38 314,-2-2-1,-1-1 0,12-31-313,23-61 123,-57 114-104,-6 21-87,0 7 38,1 0 0,0 1 1,1-1-1,0 1 1,1 0-1,0 0 0,0 0 1,1-1-1,1 1 1,0 2 29,-1-11 1,0-1 0,0 0 0,0 0 0,0 0 0,0 0 0,0 0 1,1 0-1,-1 1 0,0-1 0,1 0 0,-1 0 0,0 0 0,1 0 1,0 0-1,-1 0 0,1 0 0,-1 0 0,1-1 0,0 1 0,0 0 1,0 0-1,-1 0 0,1-1 0,0 1 0,0 0 0,0-1 0,0 1 0,0-1 1,0 1-1,0-1 0,0 0 0,0 1 0,1-1 0,-1 0 0,0 0 1,0 0-1,0 0 0,0 0 0,0 0 0,0 0 0,1 0 0,-1 0 1,0 0-1,0-1 0,0 1 0,0 0 0,0-1 0,1 0-1,10-5 17,0-1-1,0 0 0,-1-1 0,0-1 1,-1 1-1,0-2 0,0 1 0,-1-2 1,0 1-1,-1-1 0,0 0 0,-1-1-16,-3 8 8,67-115 85,-60 113-165,-13 29-6,-27 200 36,37-181 228,13-50-49,-18 5-118,41-39 100,91-72 18,-134 113-139,-1 1 0,1-1 1,-1 1-1,0-1 0,1 1 0,-1-1 1,1 1-1,-1-1 0,1 1 1,-1 0-1,1-1 0,-1 1 0,1 0 1,-1 0-1,1-1 0,0 1 0,-1 0 1,1 0-1,-1 0 0,1 0 1,0 0-1,-1 0 0,1 0 0,-1 0 1,1 0-1,0 0 0,-1 0 0,1 0 1,-1 0-1,1 0 0,0 1 1,-1-1-1,1 0 0,-1 0 0,1 1 1,-1-1-1,1 0 0,-1 1 0,1-1 1,-1 0-1,1 1 0,-1 0 2,0 25-134,-1-10 113,1-15 20,2 19 15,11-30 45,-9 6-46,-1-1 0,0 1 1,0-1-1,0 0 0,-1 0 1,1 0-1,-1-1 0,0 1 1,-1-1-1,0 1 0,0-1 1,1-3-14,-2 9 0,0 0 0,-1 0 0,1 1 0,0-1 1,0 0-1,0 0 0,0 1 0,-1-1 0,1 0 1,0 0-1,0 1 0,-1-1 0,1 0 0,0 0 1,0 0-1,-1 0 0,1 1 0,0-1 0,0 0 0,-1 0 1,1 0-1,0 0 0,-1 0 0,1 0 0,0 0 1,-1 0-1,1 0 0,0 0 0,-1 0 0,1 0 1,0 0-1,0 0 0,-1 0 0,1 0 0,0 0 0,-1 0 1,1 0-1,0-1 0,0 1 0,-1 0 0,1 0 1,0 0-1,0 0 0,-1-1 0,1 1 0,0 0 0,0 0 1,0-1-1,-1 1 0,1 0 0,0 0 0,0-1 1,0 1-1,0 0 0,0 0 0,-1-1 0,1 1 1,0 0-1,0-1 0,0 1 0,0 0 0,0-1 0,0 1 1,0 0-1,0 0 0,0-1 0,0 1 0,0-1 0,-13 16-14,17-30 90,-2 24-154,-3-8 51,1-1 0,0 1 0,-1 0 1,1 0-1,0-1 0,-1 1 0,1 0 0,-1-1 1,1 1-1,-1 0 0,1-1 0,-1 1 0,0-1 1,1 1-1,-1-1 0,0 1 0,1-1 0,-1 0 1,0 1-1,0-1 0,1 0 0,-1 1 0,0-1 1,0 0-1,1 0 0,-1 0 0,0 0 0,0 0 1,0 0-1,1 0 0,-1 0 0,0 0 0,0 0 1,0 0-1,1 0 0,-1 0 0,0-1 1,0 1-1,0 0 0,1-1 0,-2 0 27,-31-15-6053,18 4 1806</inkml:trace>
  <inkml:trace contextRef="#ctx0" brushRef="#br0" timeOffset="-10863.576">3500 4109 2857,'0'22'8194,"1"-2"-3847,10-23-1162,5-9-2981,-2-1 1,1-1-1,-2 0 1,0 0-1,0-1 0,-2-1 1,0 0-1,-1-1 1,0 0-1,-1 0 1,-1-1-1,5-17-204,-9 26 69,39-104 92,-49 99-169,-10 29-67,1 9 85,1 0 0,1 2 0,1-1 0,1 2-1,2-1 1,0 1 0,2 1 0,-2 18-10,7 47 151,2-91-149,0 0 1,1 0 0,-1 0 0,1-1-1,-1 1 1,1 0 0,0 0 0,0-1-1,0 1 1,0 0 0,0-1 0,0 1 0,0-1-1,1 1 1,-1-1 0,0 0 0,1 1-1,-1-1 1,1 0 0,-1 0 0,1 0-1,0 0 1,-1 0 0,1-1 0,0 1-1,0 0 1,0-1 0,0 1 0,-1-1 0,1 0-1,0 0 1,0 0 0,0 0 0,0 0-1,0 0 1,0 0 0,0 0 0,-1-1-1,1 1 1,0-1 0,0 1 0,0-1-1,-1 0 1,1 0 0,0 0 0,-1 0 0,1 0-1,-1 0 1,1 0 0,-1 0 0,1-1-1,-1 1 1,0-1 0,1 0-3,4-3-112,0 0 0,0 0 0,-1-1 0,1 0 0,-1 0 0,0-1-1,-1 1 1,0-1 0,0 0 0,0 0 0,2-8 112,-2 5-651,-1 0-1,-1 0 1,1-1 0,-2 1-1,1-1 1,-2 0-1,1 1 1,-2-6 651,-7-46-4444</inkml:trace>
  <inkml:trace contextRef="#ctx0" brushRef="#br0" timeOffset="105182.479">1472 5220 5889,'-6'-7'3986,"6"7"-3878,0 0-1,0 0 1,0 1-1,0-1 1,-1 0 0,1 0-1,0 1 1,0-1 0,0 0-1,0 0 1,0 0-1,-1 1 1,1-1 0,0 0-1,0 0 1,0 0 0,-1 0-1,1 1 1,0-1-1,0 0 1,0 0 0,-1 0-1,1 0 1,0 0 0,0 0-1,-1 0 1,1 0-1,0 0 1,0 1 0,-1-1-1,1 0 1,0 0 0,0-1-1,-1 1 1,1 0-1,0 0 1,0 0 0,-1 0-1,1 0 1,0 0-1,0 0 1,-1 0 0,1 0-1,0 0 1,0-1 0,-1 1-1,1 0 1,0 0-1,0 0 1,0 0 0,0-1-1,-1 1 1,1 0 0,0 0-1,0 0 1,0-1-1,0 1 1,0 0 0,0 0-1,-1-1 1,1 1 0,0 0-108,-1 29 181,1 0 1,1 1-1,1-1 1,2 0-1,1 0 1,1 0-1,7 17-181,24 31 24,-36-75-20,1-1-1,-1 1 1,0-1-1,1 1 1,0-1-1,-1 0 1,1 1-1,0-1 1,-1 0-1,1 0 1,0 0-1,0 0 0,0-1 1,0 1-1,0 0 1,0-1-1,0 1 1,0-1-1,0 0 1,0 0-1,0 0 1,0 0-1,1 0 1,-1 0-1,0 0 1,0-1-1,0 1 0,0-1 1,0 0-1,0 1 1,0-1-1,1-1-3,54-42 164,-32 15-51,-1-1-1,-1-1 1,16-29-113,-3 4 73,13 4-33,-48 52-39,0 0 0,0 0 0,0 0 0,1 0 0,-1 1 0,0-1 0,0 0 0,0 0 0,0 1 0,0-1 0,1 1 0,-1-1 0,0 1 0,0-1 0,0 1 0,0 0 0,0-1 0,0 1 0,-1 0 0,1 0 0,0 0 0,0 0 0,0 0 0,-1 0 0,1 0 0,-1 0 0,1 0 1,-1 0-1,1 0 0,-1 0 0,1 0 0,-1 0 0,0 0 0,0 1-1,42 154 705,-40-153-686,-1-1 0,0 0-1,1 0 1,-1 0 0,1 0-1,-1 0 1,1-1 0,0 1-1,0-1 1,0 1 0,0-1 0,0 1-1,0-1 1,1 0 0,-1 0-1,0 0 1,0 0 0,1 0-1,-1-1 1,1 1 0,-1-1 0,0 0-1,1 1 1,-1-1 0,1 0-1,-1 0 1,1-1 0,-1 1-1,1-1 1,-1 1 0,1-1-1,-1 1 1,0-1 0,1 0 0,-1 0-1,0-1 1,0 1 0,0 0-1,0-1 1,0 1 0,0-1-1,0 1 1,0-1 0,-1 0 0,1 0-1,-1 0 1,1 0 0,0-2-19,17-16 99,-2-2 1,0 0-1,-1 0 1,-1-2-1,1-4-99,22-34 107,-37 60-104,0-1-3,0 1-1,0-1 0,0 0 1,0 1-1,1-1 0,-1 1 1,1-1-1,0 1 1,-1 0-1,1 0 0,0 0 1,0 0-1,1 0 0,-1 0 1,0 0-1,1 1 1,-1-1-1,1 1 0,-1-1 1,1 1-1,0 0 0,-1 0 1,1 1-1,0-1 1,0 0-1,0 1 0,-1 0 1,1-1-1,0 1 0,0 1 1,0-1-1,0 0 0,2 1 1,-1 4 5,1 0-1,-1 0 1,0 0-1,-1 1 1,1-1-1,-1 1 0,0 0 1,0 0-1,-1 1 1,0-1-1,0 0 1,0 1-1,0 3-4,2 6 38,21 58 216,-25-73-247,0 0 1,0 0 0,0 1-1,1-1 1,-1 0-1,0 0 1,1 0 0,-1 1-1,1-1 1,-1 0-1,1 0 1,-1 0 0,1 0-1,0 0 1,0 0-1,-1 0 1,1 0 0,0 0-1,0 0 1,0-1-1,0 1 1,0 0 0,0 0-1,0-1 1,0 1-1,1-1 1,-1 1 0,0-1-1,0 0 1,0 1-1,1-1 1,-1 0 0,0 0-1,0 0 1,1 0-1,-1 0 1,0 0 0,0 0-1,1 0 1,-1 0-1,0-1 1,0 1 0,0 0-1,1-1 1,-1 1-1,0-1 1,0 1 0,0-1-1,0 0 1,0 1-1,0-1 1,0 0 0,0 0-8,72-84 381,-65 73-351,0 0 0,0 1 0,1 0 1,1 0-1,0 1 0,10-8-30,-19 17-1,0 0-1,0 0 0,0 1 1,0-1-1,0 0 0,1 1 0,-1-1 1,0 1-1,0-1 0,0 1 1,0 0-1,1-1 0,-1 1 0,0 0 1,0 0-1,1 0 0,-1 0 1,0 0-1,0 0 0,1 0 0,-1 1 1,0-1-1,0 0 0,0 1 1,1-1-1,-1 1 0,0-1 1,0 1-1,0-1 0,0 1 0,0 0 1,0 0-1,0-1 0,0 1 1,0 0-1,0 0 0,-1 0 0,1 0 2,24 45-72,-24-43 71,37 92 27,-37-94-26,-1 0-1,1 0 0,-1-1 0,1 1 0,0 0 1,-1-1-1,1 1 0,0 0 0,0-1 0,-1 1 1,1-1-1,0 1 0,0-1 0,0 1 0,0-1 1,0 0-1,0 1 0,-1-1 0,1 0 0,0 0 1,0 1-1,0-1 0,0 0 0,0 0 0,0 0 1,0 0-1,0-1 0,0 1 0,0 0 1,0 0-1,0-1 0,0 1 0,0 0 0,0-1 1,-1 1-1,1-1 0,0 1 0,0-1 0,0 1 1,-1-1-1,1 1 0,0-1 0,-1 0 0,1 0 1,0 1-1,-1-1 0,1 0 0,-1 0 0,1 0 1,-1 0-1,0 1 0,1-1 0,-1 0 0,0 0 1,0 0-1,1 0 0,-1 0 1,38-88-2284,-7 26-1565,3 4-374</inkml:trace>
  <inkml:trace contextRef="#ctx0" brushRef="#br0" timeOffset="105645.358">2858 5022 3545,'-24'80'13661,"24"-79"-13628,1 0-1,0 0 0,-1 0 1,1 0-1,-1-1 1,1 1-1,0 0 0,0 0 1,-1-1-1,1 1 1,0 0-1,0-1 0,0 1 1,0-1-1,0 1 0,0-1 1,0 0-1,0 1 1,0-1-1,0 0 0,0 0 1,0 1-1,0-1 1,0 0-1,0 0 0,0 0 1,0 0-1,0-1 0,0 1 1,0 0-1,0 0 1,0 0-1,0-1 0,0 1 1,0-1-1,0 1 1,0-1-1,-1 1 0,1-1 1,0 1-1,0-1 0,0 0 1,-1 1-1,1-1 1,0 0-1,0 0 0,-1 0 1,1 0-33,10-3 115,-7 2-111,-1 0 1,1 1-1,-1 0 0,1 0 1,0 0-1,0 0 0,-1 1 0,1-1 1,0 1-1,0 0 0,0 0 1,0 0-1,-1 1 0,1 0 0,0-1 1,0 1-1,-1 0 0,1 1 1,0-1-1,-1 1 0,1-1 0,-1 1 1,0 0-1,0 0 0,0 1 1,0-1-1,0 1 0,0-1 1,0 1-1,-1 0 0,1 0 0,1 3-4,7 19-1,-1 1 0,-2 0-1,0 0 1,-1 1 0,-2 0-1,-1 0 1,-1 0 0,-1 9 1,1-13 47,-2 1 0,0-1 0,-2 0 0,0 0 1,-1 0-1,-2 0 0,0 0 0,-2 0 0,0-1 1,-2 0-1,0 0 0,-1-1 0,-12 20-47,20-39 34,0 0-1,0 1 1,0-1-1,0 0 1,-1 0-1,1 0 1,-1 0 0,1-1-1,-1 1 1,1 0-1,-1 0 1,0-1-1,0 1 1,0-1-1,0 0 1,0 0-1,0 0 1,0 0-1,-1 0 1,1 0 0,0 0-1,-1 0 1,1-1-1,0 0 1,-1 1-1,1-1 1,-1 0-1,1 0 1,0 0-1,-1 0 1,1-1 0,0 1-1,-2-1-33,0-5 41,-1 0 0,1 0 0,0 0 0,1-1 0,0 1 0,0-1 0,0 0 0,1 0 0,0 0 0,0 0 0,1 0-1,0-1 1,0 1 0,1 0 0,0-1 0,0 1 0,1-6-41,0-18 3,2 0 0,0 0 1,3 1-1,0-1 0,2 1 0,1 0 0,1 1 0,2 0 0,10-16-3,10-16 5,3 2 0,2 2 0,39-45-5,-49 60 32,-28 41-29,0 0-1,-1 1 1,1 0 0,0-1-1,0 1 1,0 0 0,0-1 0,0 1-1,-1 0 1,1 0 0,0 0-1,0 0 1,0 0 0,-1 0 0,1 0-1,0 1 1,0-1 0,0 0-1,0 1 1,0-1 0,0 1-1,-1-1 1,1 1 0,0-1 0,0 1-1,1 0 1,-1 0 0,0-1-1,0 1 1,0 0 0,0 0 0,1 0-1,-1 0 1,0 0-3,-9 8-1,1 1 0,-1 0 1,2 0-1,0 1 0,0 0 0,1 0 1,0 1-1,1 0 0,0 0 0,1 1 0,0 0 1,1-1-1,1 1 0,0 1 0,1-1 1,0 0-1,1 1 0,0-1 0,2 9 1,-2-18-2,1-1 0,0 0 0,0 0 0,0 0 0,0 0 1,1 0-1,-1 0 0,1 0 0,0 0 0,-1 0 0,2 0 0,-1 0 0,0-1 0,0 1 0,1 0 0,0-1 0,-1 1 0,1-1 0,0 1 0,0-1 0,0 0 0,1 0 0,-1 0 0,0 0 0,1 0 0,-1 0 0,1-1 0,0 1 0,-1-1 1,1 0-1,0 0 0,1 0 2,4-3-128,0-1 1,0 0-1,0 0 1,-1-1 0,1 0-1,-1-1 1,0 1 0,-1-1-1,1-1 1,-1 1 0,0-1-1,0 0 1,0-1-1,-1 1 1,0-1 0,-1 0-1,3-5 128,-7 12-27,44-67-3694,-2-12-216</inkml:trace>
  <inkml:trace contextRef="#ctx0" brushRef="#br0" timeOffset="105954.583">3392 4649 9650,'-2'33'6636,"-5"14"-4789,1-4-1281,0-11-370,2 1 1,1-1-1,2 1 1,1 0 0,2 0-1,1-1 1,1 1-1,2-1 1,1 0-1,11 28-196,-18-57 6,1 0 0,-1-1 0,1 1 0,0 0-1,0-1 1,0 1 0,1-1 0,-1 0 0,0 1 0,1-1-1,0 0 1,-1 0 0,1 0 0,0 0 0,0 0-1,0 0 1,1-1 0,-1 1 0,0-1 0,0 1-1,1-1 1,-1 0 0,1 0 0,-1 0 0,1 0-1,0 0 1,-1-1 0,1 1 0,0-1 0,-1 1-1,1-1-5,3-4 21,-1 0 0,0 0 0,0-1 0,0 1 0,-1-1 0,0 0-1,0 0 1,0-1 0,0 1 0,-1-1 0,0 0 0,0 0-1,1-4-20,4-6 36,93-193 192,-86 181-186,21-58-1236,-37 80-1843,-6 10 442</inkml:trace>
  <inkml:trace contextRef="#ctx0" brushRef="#br0" timeOffset="106299.781">3604 4977 6697,'3'32'2793,"2"-7"176,2 7-1473,4-4-896,1 0-128,2-8-224,1-3 488,2-8-3792,-1-14 1447</inkml:trace>
  <inkml:trace contextRef="#ctx0" brushRef="#br0" timeOffset="106560.699">3792 5016 8114,'-1'41'6005,"1"-40"-5955,0 0 0,0 0 0,0 0-1,1 0 1,-1 0 0,0 0 0,0 0 0,1 0 0,-1 0-1,1 0 1,-1 0 0,1 0 0,-1 0 0,1-1 0,0 1-1,-1 0 1,1 0 0,0-1 0,-1 1 0,1 0 0,0-1-1,0 1 1,0-1 0,0 1 0,0-1 0,0 1 0,0-1-1,-1 0 1,1 1 0,0-1 0,0 0 0,0 0 0,0 0-1,0 0 1,1 0 0,-1 0 0,0 0 0,0 0-50,5-2 53,1-1 0,-1 1 0,0-2 0,0 1 0,0-1 0,0 1 0,-1-1 0,0-1 0,0 1 0,0-1 0,0 0 0,-1 0 0,4-5-53,-4 5 30,9-11 48,0-1 0,-1 0 0,0-1 1,-2-1-1,0 1 0,-1-2 1,0-2-79,-8 21 20,-1 0 0,1 1 0,-1-1 1,1 1-1,-1-1 0,1 0 0,-1 0 1,1 1-1,-1-1 0,0 0 0,1 0 1,-1 1-1,0-1 0,0 0 0,0 0 1,0 0-1,1 1 0,-1-1 0,0 0 1,0 0-1,-1 0 0,1 1 0,0-1 1,0 0-1,0 0 0,0 0 0,-1 1 1,1-1-1,0 0 0,-1 0 0,1 1 1,-1-1-1,1 0 0,-1 1 0,1-1 1,-1 0-1,1 1 0,-1-1-20,-36 59 701,34-51-671,-2 5 12,0 0-1,1 1 1,0 0-1,1 0 1,0 0 0,1 0-1,0 0 1,1 0-1,1 0 1,0 1 0,1-1-1,1 0 1,-1 0-1,2 0 1,0 0-1,1 1-41,-4-13 5,1 1-1,-1-1 0,0 1 1,1-1-1,-1 1 0,1-1 0,0 0 1,0 1-1,-1-1 0,1 0 0,0 0 1,0 1-1,0-1 0,0 0 1,0 0-1,1 0 0,-1 0 0,0 0 1,0 0-1,1-1 0,-1 1 0,0 0 1,1-1-1,-1 1 0,1-1 0,-1 1 1,1-1-1,-1 0 0,1 1 1,-1-1-1,1 0 0,-1 0 0,1 0 1,-1 0-1,1-1 0,-1 1 0,1 0 1,-1 0-1,1-1 0,-1 1 0,1-1 1,-1 0-1,0 1 0,1-1 1,-1 0-5,11-8-170,-1 0 0,0-1 0,0 0 1,-1 0-1,-1-1 0,0-1 0,6-8 170,-9 12-241,59-95-6219,-41 54 2114</inkml:trace>
  <inkml:trace contextRef="#ctx0" brushRef="#br0" timeOffset="107053.741">4187 4740 6625,'-14'11'5824,"-1"17"-3189,12-21-2037,-3 4-378,1 0 0,0 0 0,1 1 0,0 0 0,1-1 0,0 1 0,1 1 0,0-1 0,1 0 0,0 0 0,1 1 0,1-1-1,0 0 1,0 0 0,3 8-220,-3-18 10,-1 0-1,1 0 1,0 1-1,0-1 1,0 0-1,0 0 1,1 0-1,-1 0 1,0 0-1,1 0 1,-1 0-1,1-1 1,0 1-1,0 0 0,0-1 1,0 0-1,0 1 1,0-1-1,0 0 1,0 0-1,0 0 1,0 0-1,1 0 1,-1-1-1,0 1 1,1-1-1,-1 1 1,1-1-1,-1 0 1,0 0-1,1 0 1,-1 0-1,0-1 0,1 1 1,-1-1-1,1 1 1,-1-1-1,0 0 1,0 0-1,1 0 1,-1 0-10,85-54 159,-83 52-141,14-12 27,-13 10-35,0 0 0,1 0-1,0 1 1,0-1-1,0 1 1,1 1-1,-1-1 1,1 1-1,0 1 1,0-1 0,3 0-10,-9 3-3,1 0-1,-1 0 1,1 0 0,-1 0 0,1 0 0,-1 0 0,1 0 0,-1 0 0,1 1 0,-1-1 0,0 1 0,1-1 0,-1 1 0,0 0 0,1-1 0,-1 1 0,0 0 0,0 0 0,1 0 0,-1 0 0,0 0 0,0 0 0,0 0 0,0 0 0,0 0 0,-1 1 0,1-1 0,0 0 0,0 1 0,-1-1 0,1 0 0,-1 1 0,1-1-1,-1 1 1,0-1 0,0 1 3,6 57 46,-9 103 794,3-161-834,0-1 1,0 1-1,0-1 1,0 1-1,0-1 0,0 1 1,0 0-1,0-1 1,0 1-1,0-1 1,0 1-1,0-1 1,0 1-1,0 0 1,0-1-1,1 1 0,-1-1 1,0 1-1,1-1 1,-1 1-1,0-1 1,1 1-1,-1-1 1,0 0-1,1 1 1,-1-1-1,1 1 0,-1-1 1,1 0-1,-1 1 1,1-1-1,-1 0 1,1 0-1,-1 1 1,1-1-1,-1 0 1,1 0-1,-1 0 0,1 0 1,-1 0-1,1 0 1,0 0-1,-1 0 1,1 0-1,-1 0 1,1 0-1,0 0 1,-1 0-1,1 0 0,-1 0 1,1-1-1,-1 1 1,1 0-1,-1 0 1,1-1-1,-1 1 1,1 0-1,-1-1-6,24-28 204,47-83-99,-70 111-116,0 0 0,0 0 1,-1 0-1,1 0 0,0 0 1,0 1-1,0-1 0,0 0 1,0 1-1,0-1 0,0 0 1,1 1-1,-1-1 1,0 1-1,0 0 0,0-1 1,0 1-1,1 0 0,-1 0 1,0 0-1,0 0 0,1 0 1,-1 0-1,0 0 1,0 0-1,0 0 0,1 1 1,-1-1-1,0 1 0,0-1 1,0 0-1,0 1 0,0 0 1,1-1-1,-1 1 0,0 0 1,0-1-1,-1 1 1,1 0-1,0 0 0,0 0 1,0 0-1,-1 0 0,1 0 1,0 0-1,-1 0 0,1 0 1,0 1 10,18 38-83,-17-41 51,1 0-1,-1 0 1,0 0-1,0-1 1,0 1-1,0-1 1,-1 1-1,1-1 1,0 1-1,-1-1 1,1 0-1,-1 0 1,1 0-1,-1 0 1,0 0-1,0 0 1,0 0-1,0 0 1,0-2 32,61-134-4183,-20-8-3070,-25 48 5324,-13 69 1170,1-13 4463,-4 32 739,-7 46-1758,0-2-1958,1-4-350,0 0 1,2 0-1,1 0 0,2 0 0,1 0 0,2 15-377,-1-36 18,1 1 0,0-1 0,0 0 0,1 0 0,0 0 0,0 0 0,1-1 0,0 1 0,1-1 0,0-1 0,0 1 0,1-1 0,0 0 0,0 0 0,0-1 0,1 0 0,4 2-18,12 0-1035,-24-8 980,0 0 0,0 0 0,-1-1 0,1 1-1,0 0 1,0 0 0,0 0 0,-1-1 0,1 1 0,0 0 0,0 0 0,0 0-1,0-1 1,-1 1 0,1 0 0,0-1 0,0 1 0,0 0 0,0 0 0,0-1-1,0 1 1,0 0 0,0-1 0,0 1 0,0 0 0,0 0 0,0-1-1,0 1 1,0 0 0,0-1 0,0 1 0,0 0 0,0 0 0,0-1 0,0 1-1,1 0 1,-1 0 0,0-1 0,0 1 0,0 0 0,0 0 0,1-1 0,-1 1-1,0 0 1,0 0 0,1 0 0,-1-1 0,0 1 0,0 0 0,1 0 0,-1 0-1,0 0 1,0 0 0,1 0 0,-1 0 0,0-1 0,0 1 0,1 0-1,-1 0 1,1 0 55,-82-60-3439,-12 23 6566,91 36-2884,0 1-29,0 0-1,1 0 0,-1 0 0,0 0 0,1-1 0,-1 1 1,1-1-1,-1 1 0,1-1 0,-1 0 0,1 1 0,-1-1 1,1 0-1,-1 0 0,1 0 0,0 0 0,0 0 0,0 0 1,-1-1-1,1 1 0,0 0 0,0-1 0,1 1 0,-1 0 1,0-1-1,0 1 0,0-2-213,7-2 95,1 0-1,-1 1 1,1-1 0,0 1 0,0 1-1,0-1 1,0 1 0,0 1 0,1-1-1,0 1 1,1 0-95,2-1 47,85-23-11,-46 5-3619</inkml:trace>
  <inkml:trace contextRef="#ctx0" brushRef="#br0" timeOffset="108225.021">5783 4754 7578,'0'0'304,"0"0"1,1 0 0,-1 1 0,0-1 0,0 0 0,0 0-1,1 1 1,-1-1 0,0 0 0,0 0 0,0 0-1,1 0 1,-1 0 0,0 1 0,1-1 0,-1 0 0,0 0-1,0 0 1,1 0 0,-1 0 0,0 0 0,1 0-1,-1 0 1,0 0 0,0 0 0,1 0 0,-1 0 0,0 0-1,1 0 1,-1 0 0,0 0-305,-3 19 631,1 2-503,1-1 0,1 1 0,1 0 0,1 0 0,0-1 0,2 1 0,1-1 0,0 0 0,1 0 0,1 0-1,9 16-127,-15-34 12,0-1 0,0 1-1,-1-1 1,1 1 0,0 0-1,0-1 1,1 0 0,-1 1-1,0-1 1,0 0 0,1 0 0,-1 1-1,0-1 1,1 0 0,-1 0-1,1-1 1,0 1 0,-1 0-1,1 0 1,0-1 0,-1 1-1,1-1 1,0 0 0,0 1-1,0-1 1,-1 0 0,1 0-1,0 0 1,0 0 0,-1 0-1,1-1 1,0 1 0,0 0-1,-1-1 1,1 1 0,0-1-12,48-42 404,-33 22-281,0-1-1,-2 0 1,-1-1 0,0-1 0,-2-1 0,8-21-123,-19 43 20,1 0 0,-1 0 0,1 0 0,-1-1 0,0 1 0,-1-1 0,1 1 0,0-1 0,-1 1 0,0-1 0,0 1 0,0-1 0,0 1 0,-1-1 0,1 1 0,-1-1 0,-1-2-20,1 6 8,1 0-1,-1 1 1,1-1 0,-1 0-1,0 1 1,1-1 0,-1 0-1,1 1 1,-1-1 0,1 1-1,-1-1 1,1 1 0,-1-1-1,1 1 1,-1-1 0,1 1-1,0 0 1,-1-1 0,1 1 0,0 0-1,-1-1 1,1 1 0,0 0-1,0-1 1,0 1 0,0 0-1,0-1 1,0 1 0,0 0-1,0-1 1,0 1 0,0 0-1,0-1 1,0 1 0,0 0-1,1 0-7,-2 9 22,1 0-1,0 0 1,0 0 0,1-1-1,1 1 1,0 0-1,0-1 1,1 1-1,0-1 1,0 0 0,3 4-22,-5-11 9,0 0 0,1 0 0,-1 0 0,1-1 0,-1 1 0,1-1 0,0 1 0,-1-1 0,1 1 0,0-1 0,0 0 0,0 0 0,0 0 0,0 0 0,0 0 0,0-1 0,1 1 0,-1-1 1,0 1-1,0-1 0,1 0 0,-1 0 0,0 0 0,0 0 0,1 0 0,-1 0 0,0-1 0,0 1 0,0-1 0,1 1 0,-1-1 0,0 0 0,0 0 0,0 0 0,0 0 0,0 0 0,-1 0 1,2-1-10,66-56 262,-33 2-50,-37 48-197,-9 17-20,7-3 0,0 0 0,1 0 1,-1 0-1,1 0 0,0 0 0,0 1 1,1-1-1,0 0 0,0 1 1,1-1-1,-1 1 0,1 0 0,1-1 1,-1 1-1,1-1 0,1 1 1,-1-1-1,1 0 0,0 1 0,0-1 1,1 0-1,-1 0 0,2-1 1,-1 1-1,0 0 0,4 2 5,-2-6-2,0-1 0,0 0 1,1 0-1,-1 0 0,1 0 0,-1-1 1,0 0-1,1 0 0,-1 0 0,1-1 0,-1 0 1,0 0-1,1 0 0,-1-1 0,0 0 0,0 0 1,0 0-1,0 0 0,0-1 0,0 0 0,-1 0 1,0 0-1,1-1 0,-1 1 0,1-2 2,-3 3 5,115-87 146,-111 84-155,-4 4-3,-6 6 39,4-4-13,0 0-1,-1-1 1,1 1 0,0-1 0,-1 1-1,1-1 1,-1 1 0,1-1-1,-1 0 1,1 1 0,-1-1-1,1 0 1,-1 1 0,1-1 0,-1 0-1,0 1 1,1-1 0,-1 0-1,1 0 1,-1 0 0,0 0-1,1 1 1,-1-1 0,0 0-1,1 0 1,-1 0 0,1 0 0,-1-1-1,0 1 1,1 0 0,-1 0-1,0 0 1,1 0 0,-1-1-1,1 1 1,-1 0 0,1-1-1,-1 1 1,1 0 0,-1-1 0,1 1-1,-1 0 1,1-1 0,-1 1-1,1-1 1,-1 1 0,1-1-1,0 1 1,-1-1 0,1 0 0,0 1-1,0-1 1,-1 1 0,1-1-1,0 1 1,0-1 0,0 0-1,0 1 1,0-1 0,0 0-1,0 0-18,-14-41 432,14 39-434,-1 1-1,1 0 1,-1-1-1,1 1 1,0-1-1,0 1 1,0-1-1,1 1 0,-1-1 1,0 1-1,1 0 1,0-1-1,-1 1 1,1-1-1,0 1 1,0 0-1,0 0 0,1 0 1,-1 0-1,0 0 1,1 0-1,0 0 1,-1 0-1,1 0 0,0 1 1,0-1-1,0 1 1,0-1-1,0 1 1,0 0-1,0-1 1,1 1-1,-1 1 0,0-1 1,1 0-1,-1 0 1,2 1 2,11-2-16,1 1-1,-1 1 1,0 1 0,0 0 0,1 1-1,-1 0 1,14 5 16,24 3-14,28 0-21,-80-8 32,-1-1 0,1 1 0,-1 0 1,0 0-1,0 0 0,1 0 0,-1 0 0,-1 0 0,1 0 0,0 0 0,0 0 1,-1 0-1,1 0 0,-1 0 0,0 0 0,0-1 0,1 1 0,-1 0 0,0 0 0,-1-1 1,1 1-1,0 0 0,-1 0 3,1 0 1,-18 29-19,11-21 27,2 1-1,-1 0 0,1 0 0,1 1 0,0-1 0,1 1 1,0 0-1,-2 12-8,5-23 1,1 0 0,0 0 1,0 0-1,-1 0 0,1 0 1,0 0-1,0 0 0,0 0 0,0 0 1,0 0-1,1 0 0,-1 0 1,0 0-1,0 0 0,1 0 1,-1 0-1,0 0 0,1 0 1,-1 0-1,1-1 0,-1 1 0,1 0 1,0 0-1,-1 0 0,1-1 1,0 1-1,-1 0 0,1-1 1,0 1-1,0-1 0,0 1 0,-1-1 1,1 1-1,0-1 0,0 1 1,0-1-1,0 0 0,0 0 1,0 1-1,0-1 0,0 0 1,0 0-1,0 0 0,0 0 0,0 0 1,1 0-2,47-15 10,76-58-386,-102 47 410,-28 19-3407,-13 8 694</inkml:trace>
  <inkml:trace contextRef="#ctx0" brushRef="#br0" timeOffset="108552.155">6622 4858 6089,'-14'-1'3809,"14"-1"-568,7 4-1105,14-4-1448,9 1-496,11-1-72,3-1-96,9-1-120,-4-1-3184,-1-11 959</inkml:trace>
  <inkml:trace contextRef="#ctx0" brushRef="#br0" timeOffset="108553.147">7091 4743 7762,'0'14'3760,"-5"9"-31,1-2-1824,-1 5-865,5-2-576,-3-1-112,9-11-192,-6-3-720,5-15 896,1-9-4153,0-16 985</inkml:trace>
  <inkml:trace contextRef="#ctx0" brushRef="#br0" timeOffset="108797.009">7105 4432 9810,'-5'18'3361,"-4"13"416,3 5-2737,4 8-416,5-6-480,3-2-32,10-11-608,6-12-3257,12-17 897</inkml:trace>
  <inkml:trace contextRef="#ctx0" brushRef="#br0" timeOffset="109491.695">7282 4623 9122,'-9'21'1070,"0"-1"0,2 1 1,0 1-1,1-1 0,2 1 0,0 0 1,1 0-1,1 1-1070,2-20 31,1-1 1,-1 1 0,1 0-1,-1-1 1,1 1-1,0-1 1,0 1-1,0-1 1,0 0 0,1 1-1,-1-1 1,0 0-1,1 0 1,0 1 0,0-2-1,-1 1 1,1 0-1,0 0 1,1 0-1,-1-1 1,0 1 0,0-1-1,1 0 1,-1 0-1,0 0 1,1 0 0,0 0-1,-1 0 1,1 0-1,-1-1 1,1 0-1,0 1 1,-1-1 0,1 0-1,0 0 1,-1 0-1,1-1 1,0 1 0,-1-1-1,1 1 1,-1-1-1,1 0 1,-1 0-1,1 0-31,9-3 16,0 0 0,0-1 1,0 0-1,-1-1 0,0 0 0,0 0 0,-1-1 0,1-1 0,-2 0 0,1 0 0,-1-1 0,0 0 0,-1-1 0,0 0 0,1-3-16,4-5-59,-2-1-1,0 0 1,-1 0-1,-1-1 1,0 0 0,-2-1-1,0 0 1,1-12 59,-5 22-37,-1 1 1,0-1-1,-1 1 1,0-1-1,0 0 0,-1 1 1,-1-1-1,0 0 1,0 1-1,-1-2 37,2 12 3,0 1-1,0-1 0,0 0 0,0 1 1,0-1-1,0 0 0,0 1 1,-1-1-1,1 0 0,0 1 0,0-1 1,0 0-1,0 0 0,0 1 1,-1-1-1,1 0 0,0 0 0,0 1 1,-1-1-1,1 0 0,0 0 1,0 1-1,-1-1 0,1 0 1,0 0-1,0 0 0,-1 0 0,1 1 1,0-1-1,-1 0 0,1 0 1,0 0-1,-1 0 0,1 0 0,0 0 1,-1 0-1,1 0 0,0 0 1,-1 0-1,1 0 0,0 0 0,-1 0 1,1 0-1,0 0 0,-1-1 1,1 1-1,0 0 0,-1 0 0,1 0 1,0 0-1,0-1 0,-1 1 1,1 0-1,0 0 0,0 0 0,-1-1 1,1 1-1,0 0 0,0 0 1,0-1-3,-5 20 78,1 1 0,1 0 0,0 0 0,2 0 0,1 0 0,0 0-78,0-12 33,-1 7 53,1-1 1,0 0-1,1 0 1,1 1-1,0-1 1,1 0-1,0-1 0,1 1 1,1 0-1,4 8-86,-6-19 15,0 0-1,1 0 1,-1 0-1,1-1 1,0 1-1,0-1 0,0 0 1,0 0-1,1 0 1,-1 0-1,0-1 1,1 0-1,-1 0 1,1 0-1,-1 0 0,1-1 1,-1 0-1,1 0 1,0 0-1,-1 0 1,1-1-1,-1 0 1,1 0-1,2-1-14,1 0 15,0-1-1,0 1 1,-1-2 0,1 1-1,-1-1 1,1-1-1,-1 1 1,-1-1 0,1 0-1,-1-1 1,1 1 0,-1-1-1,-1-1 1,0 1 0,1-1-1,-2 0 1,1 0 0,0-3-15,61-140 177,30-139-53,-116 445 105,17-128-163,1-1 0,1 1 1,1 0-1,2-1 0,1 1 1,1-1-1,1 0 1,1 0-1,8 19-66,-13-42 4,0-1-1,0 1 1,0-1-1,1 1 1,0-1 0,-1 0-1,1 1 1,0-1-1,1 0 1,-1-1 0,0 1-1,1 0 1,0-1-1,-1 1 1,1-1 0,0 0-1,0 0 1,0 0-1,1 0 1,-1 0-1,0-1 1,1 1 0,1-1-4,-4-1 4,-1 0 1,1-1-1,-1 1 1,1 0-1,-1-1 1,1 1-1,-1 0 1,0-1-1,1 1 1,-1-1 0,0 1-1,1-1 1,-1 1-1,0-1 1,1 1-1,-1-1 1,0 1-1,0-1 1,0 1-1,1-1 1,-1 1-1,0-1 1,0 1-1,0-1 1,0 0-1,0 1 1,0-1 0,0 1-1,0-1 1,0 0-1,0 1 1,-1-1-1,1 1 1,0-1-1,0 1 1,0-1-1,-1 1 1,1-1-1,0 1 1,-1-1-1,1 1 1,0-1-1,-1 1 1,1-1 0,-1 1-1,1 0 1,-1-1-1,1 1 1,0 0-1,-1-1 1,1 1-1,-1 0 1,0 0-1,1 0 1,-1-1-1,1 1 1,-1 0-1,1 0 1,-1 0-5,-3-5 23,-45-67 136,-37-42-150,85 114-10,1 0 0,-1 0 0,1 1 0,-1-1-1,1 0 1,-1 0 0,1 0 0,-1 0-1,1 1 1,-1-1 0,1 0 0,-1 0 0,1 1-1,-1-1 1,1 0 0,-1 1 0,1-1-1,0 1 1,-1-1 0,1 0 0,0 1 0,-1-1-1,1 1 1,0-1 0,0 1 0,-1-1-1,1 1 1,0-1 0,0 1 0,0-1 0,0 1-1,0-1 1,0 1 0,0-1 0,0 1-1,0-1 1,0 1 0,0 0 0,0-1 0,0 1-1,0-1 1,0 1 0,0-1 0,1 1-1,-1-1 1,0 1 0,0-1 0,1 1 0,-1-1-1,0 0 1,1 1 0,-1-1 0,0 1-1,1-1 1,-1 0 0,1 1 0,-1-1 0,1 0-1,-1 1 1,1-1 1,1 7-8,0 0 0,1 0 1,0 0-1,1 0 0,-1 0 0,1-1 0,1 0 1,-1 0-1,1 0 0,0 0 0,0-1 0,1 1 1,0-2-1,0 1 0,0 0 0,0-1 0,1 0 1,-1-1-1,1 0 0,0 0 0,0 0 0,0 0 1,1-1-1,-1-1 0,1 1 0,-1-1 0,1 0 8,0-1 5,-1 0-1,1 0 1,0 0-1,0-1 0,0 0 1,-1-1-1,1 1 1,-1-2-1,1 1 0,-1-1 1,0 0-1,1 0 1,-2-1-1,1 0 0,0 0 1,-1-1-1,0 0 1,0 0-1,0 0 0,3-5-4,13-13 43,-2-1-1,0-1 1,-1-1-1,-2-1 0,10-19-42,-28 46 2,1 0 0,-1 0 0,1 0 0,0 0 0,-1 0-1,1 0 1,-1 0 0,1-1 0,0 1 0,-1 0-1,1 0 1,-1 0 0,1 0 0,0-1 0,-1 1 0,1 0-1,0 0 1,-1 0 0,1-1 0,0 1 0,-1 0-1,1-1 1,0 1 0,0 0 0,-1-1 0,1 1 0,0 0-1,0-1 1,0 1 0,0 0 0,-1-1 0,1 1-1,0-1 1,0 1 0,0 0 0,0-1 0,0 1 0,0-1-1,0 1 1,0-1 0,0 1 0,0 0 0,0-1 0,0 1-1,0-1 1,1 1 0,-1 0 0,0-1 0,0 1-1,0 0 1,0-1 0,1 1 0,-1 0 0,0-1 0,0 1-1,1 0 1,-1-1-2,-32 21 54,31-20-54,-9 7 5,0 0 0,0 1 1,1 0-1,0 0 0,0 1 1,1 0-1,0 1 0,1 0 1,0 0-1,1 1 0,0-1 1,0 1-1,1 1 0,0-1 1,1 1-1,1 0 0,0 0 1,0 0-1,1 0 0,1 1-5,1-10 2,0 0-1,1 0 0,-1 0 0,1 1 0,0-1 0,0 0 0,0 0 0,0 0 0,0-1 0,1 1 0,-1 0 0,1 0 0,0-1 0,0 1 0,0-1 0,0 1 0,0-1 0,0 0 0,1 0 0,-1 0 1,1 0-1,-1-1 0,1 1 0,0 0 0,0-1 0,0 0 0,0 0 0,0 0 0,0 0 0,0 0 0,0-1 0,0 1 0,2-1-1,7 1-356,0-2 0,0 1 0,0-2 0,-1 1-1,1-1 1,-1-1 0,1 0 0,-1-1 0,0 0 0,0-1-1,0 0 1,-1-1 0,0 0 0,0 0 0,8-8 356,-17 14-4,83-57-3785</inkml:trace>
  <inkml:trace contextRef="#ctx0" brushRef="#br0" timeOffset="110286.926">9223 4314 7986,'-1'-1'254,"1"0"1,0 1-1,0-1 1,0 0-1,0 1 1,0-1-1,0 0 1,-1 0-1,2 1 1,-1-1-1,0 0 1,0 1-1,0-1 1,0 0 0,0 1-1,1-1 1,-1 0-1,0 1 1,0-1-1,1 0 1,-1 1-1,1-1 1,-1 1-1,0-1 1,1 0-1,-1 1 1,1-1-1,-1 1 1,1 0-1,0-1 1,-1 1-1,1-1 1,-1 1-1,1 0 1,0-1-1,-1 1 1,1 0 0,0 0-1,-1 0 1,1-1-255,26 140 1751,12 207-2793,-39-345 892,-1-1-1,1 1 0,0-1 1,0 1-1,-1-1 1,1 1-1,0 0 1,-1-1-1,1 1 1,0-1-1,-1 0 1,1 1-1,-1-1 1,1 1-1,-1-1 1,1 0-1,-1 1 1,1-1-1,-1 0 1,0 1-1,1-1 1,-1 0-1,1 0 1,-1 0-1,0 1 1,1-1-1,-1 0 1,1 0-1,-1 0 1,0 0-1,1 0 1,-1 0-1,0 0 1,1-1-1,-1 1 0,1 0 1,-1 0-1,0 0 1,1-1-1,-1 1 1,1 0-1,-1 0 1,1-1-1,-1 1 1,1-1-1,-1 1 1,1 0-1,-1-1 1,1 1-1,-1-1 151,1 1-30,-44-19-6734,3-7 4485,-12-19 4268,41 32-700,0 0 1,1-1-1,1 0 0,0 0 1,1-1-1,1-1 0,0 1 0,0-3-1289,5 9 225,1 0-1,-1 0 0,2-1 0,-1 1 0,1 0 0,0-1 0,1 1 0,0 0 0,1-1 1,0 1-1,0-1 0,1 1 0,0 0 0,1 0 0,0 0 0,0 0 0,1 1 0,1-3-224,4-5 92,0 0-1,1 1 0,1 0 1,0 1-1,1 0 0,1 1 1,0 0-1,1 1 0,1-1-91,-5 5 2,0 1 0,1 0 0,0 1 0,0 0 0,0 0 0,1 1 0,0 1-1,0 0 1,0 1 0,0 0 0,0 1 0,1 0 0,0 1 0,-1 0 0,1 1 0,-1 0 0,1 1 0,-1 1 0,1 0-1,-1 0 1,0 2 0,0-1 0,6 4-2,-14-5 14,-1 0 1,1 0-1,-1 0 0,0 0 0,0 1 0,0-1 1,0 1-1,0 0 0,-1 0 0,1 0 0,-1 0 1,0 0-1,0 1 0,0-1 0,0 0 0,-1 1 1,0 0-1,1-1 0,-1 1 0,0 0 0,-1 0 0,1 0 1,-1 0-1,1-1 0,-1 1 0,0 0 0,-1 0 1,1 0-1,-1 0 0,0 0 0,0 2-14,-3 8 220,-1 0-1,-1 0 0,0-1 0,0 0 1,-1 0-1,-1-1 0,-7 9-219,3-3 302,-2-1 0,0 0 0,-1-1 1,0-1-1,-2 0 0,-11 8-302,-11-3 339,38-20-343,1 1-1,-1-1 1,0 0-1,0 1 1,0-1-1,1 0 0,-1 0 1,0 0-1,0 1 1,0-1-1,0 0 1,0 0-1,1 0 0,-1 0 1,0-1-1,0 1 1,0 0-1,0 0 1,0 0-1,1-1 0,-1 1 1,0 0-1,0-1 1,0 1-1,1-1 1,-1 1-1,0-1 0,1 1 1,-1-1-1,0 1 1,1-1-1,-1 0 1,1 1-1,-1-1 0,1 0 1,-1 0-1,1 1 1,-1-1-1,1 0 1,0 0-1,-1 0 0,1 1 1,0-1-1,0-1 5,0-2-258,1-1 1,0 1-1,0-1 0,0 1 0,0-1 0,1 1 0,-1 0 0,1 0 0,0-1 0,1 1 0,-1 1 1,1-1-1,2-3 258,23-27-3106</inkml:trace>
  <inkml:trace contextRef="#ctx0" brushRef="#br0" timeOffset="112447.314">10345 4387 7970,'1'-3'488,"0"3"-355,-1 0 1,0 0 0,1-1 0,-1 1 0,0 0 0,1-1 0,-1 1 0,0-1 0,1 1 0,-1 0 0,0-1 0,0 1 0,1-1 0,-1 1 0,0-1 0,0 1 0,0-1 0,0 1 0,0-1 0,0 1 0,0-1 0,0 1 0,0-1 0,0 1 0,0-1 0,0 1-1,0-1 1,0 1 0,0-1 0,0 1 0,0 0 0,-1-1 0,1 1 0,0-1 0,0 1 0,-1-1 0,1 1 0,0 0 0,-1-1 0,1 1 0,0-1 0,-1 1 0,1 0 0,0 0 0,-1-1 0,1 1 0,-1 0 0,1 0 0,-1-1 0,1 1 0,-1 0 0,1 0 0,0 0-1,-1 0 1,1 0 0,-1 0-134,-11 4 328,1 0-1,-1 1 1,1 1-1,1 0 1,-1 0 0,1 1-1,0 1 1,0 0-1,-3 4-327,-3 5 21,2 0 0,0 0 0,1 2 0,1 0-1,0 0 1,2 1 0,0 0 0,1 1 0,2 0 0,0 0 0,1 1-1,-3 17-20,7-30-1,0 0-1,1 1 1,0-1-1,1 1 0,-1-1 1,2 1-1,0-1 0,0 1 1,1 1 1,-2-9 1,1 0-1,0 0 1,0-1 0,0 1 0,0 0 0,0-1 0,0 1 0,0-1 0,0 1-1,1-1 1,-1 1 0,0-1 0,1 0 0,0 0 0,-1 0 0,1 0 0,0 0-1,-1 0 1,1 0 0,0-1 0,0 1 0,0 0 0,-1-1 0,1 0-1,0 1 1,0-1 0,0 0 0,0 0 0,0 0 0,0 0 0,0 0 0,0-1-2,64-17 99,-46 6-74,0-1 1,-1-1-1,-1 0 0,0-2 1,-1 0-1,0-1 0,-2 0 1,0-2-1,-1 0 1,-1 0-1,0-1 0,-2-1 1,0 0-1,-2-1 0,0 1 1,-2-2-25,13-23 25,-37 164-93,14-95 72,2 0 0,0 0 1,1 0-1,1 0 0,4 19-4,-5-40 4,0-1 0,0 1-1,1 0 1,-1-1 0,0 1-1,1-1 1,-1 1 0,1-1-1,0 1 1,0-1 0,-1 1-1,1-1 1,0 1 0,0-1-1,0 0 1,1 0 0,-1 0-1,0 1 1,0-1 0,1 0-1,-1 0 1,0-1 0,1 1 0,-1 0-1,1 0 1,-1-1 0,1 1-1,0-1 1,-1 1 0,1-1-1,-1 0 1,1 0 0,0 1-1,-1-1 1,1 0 0,0-1-1,-1 1 1,1 0 0,0 0-1,-1-1 1,1 1 0,-1-1-1,1 1 1,-1-1 0,1 0-1,-1 1 1,1-1 0,-1 0-1,1 0 1,-1 0 0,0 0 0,0 0-1,0-1 1,1 1-4,24-25 82,-1-1-1,-1-1 1,-1-1-1,-2-1 1,13-24-82,118-206 208,-145 255-259,-10 21 23,2-14 23,-16 58 3,2 1-1,3 0 1,3 1-1,2 0 1,3 42 2,13-59 67,-9-44-63,1 0 0,-1-1 0,1 1 0,0 0 0,-1 0 0,1-1 0,0 1 0,0 0 0,-1-1 0,1 1 0,0-1 0,0 1 0,0-1 0,0 0 0,0 1 0,-1-1 0,1 0 0,0 1 0,0-1 0,0 0 1,0 0-1,0 0 0,0 0 0,0 0 0,0 0 0,0 0 0,0 0 0,0 0 0,0-1 0,0 1 0,0 0 0,0-1 0,0 1 0,-1 0 0,1-1 0,0 1 0,0-1 0,0 1 0,-1-1 0,1 0 0,0 1 0,0-1 0,-1 0 0,1 0-4,75-90 267,-29 13-130,-3-2 0,8-26-137,-44 90 9,9-18-21,-9 24-42,-11 27 4,0-7 37,-5 33 3,2 0 0,2 0 0,2 0 0,2 0 0,2 2 10,16 17-6,-18-62 4,1 1-1,0-1 1,0 1-1,0-1 0,0 1 1,0-1-1,0 0 1,0 1-1,0-1 1,0 0-1,0 0 0,0 0 1,0 0-1,0 0 1,0 0-1,0 0 0,0 0 1,0 0-1,0 0 1,0 0-1,0-1 0,0 1 1,0 0-1,0-1 1,0 1-1,-1-1 0,1 1 1,0-1-1,0 0 1,0 1-1,-1-1 0,1 0 1,0 1-1,0-1 1,-1 0-1,1 0 0,-1 0 1,1 1 2,0-1-14,54-65-4512,-26 20 1147</inkml:trace>
  <inkml:trace contextRef="#ctx0" brushRef="#br0" timeOffset="113007.603">11414 4174 8010,'50'-79'7729,"-49"79"-7704,-1-1 0,0 1 0,1 0 0,-1 0 0,0 0 0,1 0 0,-1 0-1,0 0 1,1 0 0,-1 0 0,0 0 0,1 0 0,-1 0 0,1 0 0,-1 0-1,0 0 1,1 0 0,-1 0 0,0 1 0,1-1 0,-1 0 0,0 0 0,1 0-1,-1 1 1,0-1 0,1 0 0,-1 0 0,0 0 0,0 1 0,1-1 0,-1 0 0,0 1-1,0-1 1,0 0 0,1 1 0,-1-1 0,0 0 0,0 1 0,0-1 0,0 0-1,0 1 1,0-1 0,0 0 0,0 1 0,0-1 0,0 1 0,0-1 0,0 0-1,0 1 1,0-1 0,0 0 0,0 1 0,0-1 0,0 0 0,0 1 0,0-1 0,-1 0-1,1 1 1,0-1 0,0 0 0,0 1 0,-1-1 0,1 0 0,0 1-25,-29 250 732,23-195-678,-5 18 127,4 1 1,3 0 0,3 0 0,6 29-182,-4-94 47,0-1 0,1 1 0,1 0 0,0-1 0,0 0 0,1 1 0,0-1 0,4 6-47,-2-5 118,-6-16 64,-10-18 43,-84-105 109,68 99-248,25 29-78,-1 0 36,0-1-1,0 0 1,0 0 0,0-1-1,0 1 1,0 0-1,1 0 1,-1-1 0,1 1-1,-1-1 1,1 0-1,0 1 1,0-1 0,0 0-1,1 0 1,-1 0-1,1 1 1,-1-1-1,1 0 1,0 0 0,0 0-1,0 0 1,0 0-1,1 0 1,-1 1 0,1-1-1,1-3-43,3 0 29,1-1 1,-1 1-1,1 0 0,1 1 0,-1 0 1,1 0-1,0 0 0,1 0 0,-1 1 1,1 1-1,-1-1 0,1 1 0,0 0 1,8-1-30,-9 2-2,200-56-5532,-133 37 1680</inkml:trace>
  <inkml:trace contextRef="#ctx0" brushRef="#br0" timeOffset="113485.312">12288 4468 8690,'-3'3'832,"2"-2"-558,0-1-1,0 1 1,0 0-1,0-1 0,0 1 1,1 0-1,-1 0 1,0-1-1,0 1 1,1 0-1,-1 0 0,0 0 1,1 0-1,-1 0 1,1 0-1,-1 0 0,1 0 1,0 0-1,-1 0 1,1 1-1,0-1 1,0 0-1,0 0 0,0 0 1,0 0-1,0 0 1,0 0-1,0 1 1,0-1-1,0 0 0,1 0 1,-1 1-274,24-16 1480,114-136 271,-84 85-1372,107-142 17,-114 136-400,-47 71-5,0 0 0,1 0 0,-1 0 0,0 0 0,0 0 0,1 0 0,-1 0 0,0 1-1,0-1 1,1 0 9,-40 106-107,4 3-1,5 1 1,-4 49 107,33-151-272,0 17-4631,4-28 988</inkml:trace>
  <inkml:trace contextRef="#ctx0" brushRef="#br0" timeOffset="113767.64">12338 4752 9554,'-13'8'3041,"10"-2"575,8-3-2695,12-9-113,12-5-320,18-16-16,3-14-96,19-5-40,-5-2-120,6 4 16,-17 15-288,-6 9 1865,-20 10-5810,-21 7 2376</inkml:trace>
  <inkml:trace contextRef="#ctx0" brushRef="#br0" timeOffset="114109.02">12471 4884 5345,'-12'10'8309,"4"6"-4231,4 40-1591,4-55-2469,0 1 0,-1-1 1,1 0-1,0 1 0,0-1 0,0 1 1,0-1-1,0 0 0,1 1 0,-1-1 0,0 0 1,1 1-1,-1-1 0,1 0 0,-1 1 1,1-1-1,-1 0 0,1 0 0,0 0 1,0 0-1,0 1 0,0-1 0,0 0 0,0 0 1,0-1-1,0 1 0,0 0 0,0 0 1,0 0-1,0-1 0,1 1 0,-1-1 0,0 1 1,1-1-1,-1 1 0,0-1 0,1 0 1,-1 0-1,0 1 0,1-1 0,-1 0 0,2 0-18,90-60 231,-90 57-232,-1 1 0,1 0 0,-1 0 0,1 0 0,0 0 0,0 1 0,0-1 0,0 1 0,0 0 0,1 0 0,-1 0 0,0 0 0,0 0 0,1 1 0,-1 0 0,0-1 0,1 1 0,-1 0 0,1 1 0,-1-1 0,0 0 0,1 1 0,-1 0 0,0 0 0,0 0 0,0 0 0,0 1 0,1-1 0,-2 1 0,1 0 0,0-1 0,0 1 0,-1 1 0,1-1 0,-1 0 0,1 1 0,-1-1 0,2 3 1,-1 11 7,0 0 1,-1 0-1,0 0 1,-2 0 0,0 0-1,0 0 1,-2 0-1,0-1 1,0 1 0,-5 11-8,4-13 118,-2-1 1,1-1-1,-1 1 1,-1-1 0,-1 0-1,1 0 1,-2 0-1,0-1 1,0 0 0,-1-1-1,0 0 1,-1 0-1,0-1 1,0 0 0,-10 5-119,18-12 10,0 0 1,0 0 0,-1 0 0,1-1 0,0 1 0,-1-1 0,1 0-1,-1 0 1,1 0 0,-1 0 0,0 0 0,1 0 0,-1-1 0,0 1-1,1-1 1,-1 0 0,0 0 0,0 0 0,0 0 0,1 0 0,-1-1-1,0 1 1,1-1 0,-1 0 0,0 0 0,1 0 0,-1 0-1,1 0 1,-3-1-11,1-2-99,0 0 0,0 0 0,0-1 0,0 1-1,1-1 1,0 0 0,0 0 0,0 0 0,0 0-1,1 0 1,0-1 0,0 1 0,1-1 0,-1 1 0,1-4 99,-3-56-4277,10 12 658</inkml:trace>
  <inkml:trace contextRef="#ctx0" brushRef="#br0" timeOffset="114365.899">12485 4922 10186,'6'-12'3609,"5"-3"432,4 1-2873,12 2-288,5 1-560,16 4-80,1 1-168,10 7-4152,-10-5 1415</inkml:trace>
  <inkml:trace contextRef="#ctx0" brushRef="#br0" timeOffset="128955.548">13668 2083 7826,'-12'-1'2680,"9"-10"465,14-1-2209,5-2 48,7 1-328,6 1 25,-2 4-169,5 5 16,5 3-272,10 2-16,4 1-208,24-5 72,2-6-24,20-10-800,3-3-3009,-4-3 792</inkml:trace>
  <inkml:trace contextRef="#ctx0" brushRef="#br0" timeOffset="129680.572">20092 2044 8706,'-9'1'2768,"9"2"369,8 5-2401,15 6-256,8-4-272,32 2-72,11-10 72,26-13-71,5-11 103,12-16-3545,-22-5 1200</inkml:trace>
  <inkml:trace contextRef="#ctx0" brushRef="#br0" timeOffset="93773.311">23520 3384 6217,'-15'-26'6640,"-23"2"-3499,35 24-3089,1 1 0,-1-1 1,0 0-1,1 1 0,-1-1 0,1 1 0,-1 0 1,1 0-1,-1 0 0,1 0 0,-1 0 0,1 1 0,0-1 1,0 1-1,0-1 0,0 1 0,0 0 0,0 0 1,0 0-1,0 0 0,1 0 0,-1 0 0,1 1 0,0-1 1,-1 0-1,1 1 0,0-1 0,1 1 0,-1-1 1,0 1-1,0 1-52,-3 4-2,1 0 0,0 0 0,0 1 0,0-1 0,1 1 0,1 0 0,-1-1 1,1 1-1,1 0 0,0 0 0,0 0 0,1 0 0,0 0 0,0-1 0,1 1 0,0 0 0,0-1 1,1 1-1,1-1 0,-1 0 0,1 0 0,0 0 0,1-1 0,0 1 0,0-1 0,3 3 2,-5-9 2,-1 1-1,1-1 0,-1 1 0,1-1 0,0 0 1,0 0-1,-1 0 0,1 0 0,0 0 1,0-1-1,0 1 0,0-1 0,0 0 0,0 0 1,0 0-1,0 0 0,0 0 0,0-1 0,0 0 1,0 1-1,-1-1 0,1 0 0,0 0 0,0 0 1,-1-1-1,1 1 0,-1-1 0,2 0-1,64-57 88,-57 46-55,0 0-1,-1-1 1,-1 0 0,0 0 0,-1-1-1,0 0 1,-1-1 0,-1 0 0,0 0 0,-2 0-1,0 0 1,2-13-33,-12-23 428,5 53-416,0-1-1,0 0 1,0 1-1,0-1 1,0 0 0,0 1-1,0-1 1,0 1-1,1-1 1,-1 1-1,0 0 1,0-1-1,0 1 1,1 0-1,-1 0 1,0-1 0,1 1-1,-1 0 1,1 0-1,-1 0 1,1 0-1,-1 0 1,1 0-1,0 0 1,-1 0-1,1 0 1,0 0-1,0 0 1,0 0-12,-8 20 11,1 0 1,1 1-1,1 0 0,0 1 1,2-1-1,0 18-11,13 16 2,-10-55-1,0 0-1,1 0 0,-1 0 0,1 0 1,-1 0-1,1 0 0,0 0 0,-1 0 1,1 0-1,0 0 0,0 0 1,0 0-1,-1-1 0,1 1 0,0 0 1,0-1-1,0 1 0,0-1 1,0 1-1,0-1 0,1 1 0,-1-1 1,0 0-1,0 1 0,0-1 1,0 0-1,0 0 0,0 0 0,1 0 1,-1 0-1,0 0 0,0 0 1,0 0-1,0 0 0,0-1 0,1 1 1,-1 0-1,0-1 0,0 1 1,0-1-1,0 1 0,0-1 0,0 0 1,0 0-1,52-54 97,-38 33-37,-2-1 1,0 0-1,-2 0 0,0-1 0,-2-1 0,3-13-60,-15 104 241,-8 51-167,11-116-73,-1 0-1,1 0 1,0 1-1,-1-1 1,1 0-1,0 0 1,0 1-1,0-1 0,0 0 1,0 1-1,0-1 1,1 0-1,-1 1 1,0-1-1,0 0 1,1 0-1,-1 1 1,1-1-1,-1 0 1,1 0-1,0 0 1,0 0-1,-1 0 1,1 0-1,0 0 1,0 0-1,0 0 1,0 0-1,0 0 1,0 0-1,0-1 0,0 1 1,0 0-1,1-1 1,-1 1-1,0-1 1,0 1-1,0-1 1,1 0-1,-1 1 1,0-1-1,1 0 0,6-4 10,0 0 1,-1 0-1,0-1 0,0 0 0,0-1 0,0 1 1,-1-1-1,0 0 0,0-1 0,-1 0 0,5-6-10,74-131 199,-76 137-234,-8 26-19,-21 140 66,21-159-11,0 1 0,0 0 1,0-1-1,0 1 0,0 0 1,0-1-1,0 1 0,0 0 1,0-1-1,1 1 1,-1 0-1,0-1 0,1 1 1,-1 0-1,0-1 0,1 1 1,-1-1-1,0 1 0,1-1 1,-1 1-1,1-1 0,-1 1 1,1-1-1,-1 0 0,1 1 1,0-1-1,-1 0 1,1 1-1,-1-1 0,1 0 1,0 0-1,-1 1 0,1-1 1,0 0-1,-1 0 0,1 0 1,0 0-1,-1 0 0,1 0 1,0 0-1,-1 0 1,1 0-1,0 0 0,-1 0 1,1-1-1,0 1 0,-1 0 1,1 0-1,0-1 0,-1 1 1,1 0-1,-1-1 0,1 1 1,-1-1-1,1 1 1,-1-1-1,1 1 0,-1-1 1,1 1-1,-1-1 0,0 1 1,1-1-2,17-16 32,0-1 0,-1 0 1,-1-2-1,-1 1 0,-1-2 1,0 0-1,-2-1 0,8-17-32,50-113-748,-50 110-306,-2 0 0,-2-2 1,-2 0-1,1-11 1054,-10 38-162,-22 36 662,4 14-410,1 1-1,1 1 1,2-1 0,2 2-1,1-1 1,1 1-1,2 0 1,2 0 0,1 0-1,2 0 1,1-1-1,6 22-89,-3-19 14,5 15 12,-3 0 0,-2 1 0,-2 0 0,-3 1 0,-2-1 0,-6 40-26,7-91 17,0 0 1,0 0-1,0 0 0,0 1 1,-1-1-1,0 0 1,1 0-1,-1 0 1,0 0-1,0 0 1,-1-1-1,1 1 1,0 0-1,-1 0 0,0-1 1,0 1-1,0-1 1,0 0-1,0 1 1,0-1-1,0 0 1,-1 0-1,1 0 1,-1-1-1,0 1 0,1-1 1,-1 1-1,0-1 1,0 0-1,0 0 1,0 0-1,0 0 1,0-1-1,-2 1-17,0-4 80,-1 0-1,1 0 1,0 0 0,0-1-1,0 0 1,1 0 0,-1 0-1,1-1 1,0 0 0,0 0-1,1 0 1,-1 0 0,1 0-1,0 0 1,1-1 0,-1 0-1,1 1 1,0-1 0,0 0-1,1 0 1,0 0 0,0 0-1,0-4-79,0-6 31,1 0 0,0 0 0,1 0 0,0 0 0,2 0 0,0 0 0,0 0 0,2 1 0,0 0 0,1-1 0,0 2 0,1-1 0,1 1 0,0 0 0,1 1 0,0 0-1,1 0 1,1 1 0,0 0 0,0 1 0,1 1 0,1-1 0,0 2 0,0 0 0,13-7-31,80-33-872,-45 13-2350,-2-2 172</inkml:trace>
  <inkml:trace contextRef="#ctx0" brushRef="#br0" timeOffset="94256.966">24999 2900 8210,'7'-33'5207,"-7"33"-5118,0-1 0,0 0 0,0 0 0,1 1 0,-1-1 0,0 0 0,0 1 0,0-1 0,1 0 0,-1 1 0,1-1 0,-1 1 0,0-1 0,1 1 0,-1-1 0,1 1 0,-1-1 0,1 1 0,-1-1 0,1 1 0,-1-1 0,1 1 0,0 0 0,-1-1 0,1 1 0,0 0 0,-1 0-1,1-1 1,0 1 0,-1 0 0,1 0 0,0 0 0,-1 0 0,1 0 0,0 0 0,0 0 0,-1 0 0,1 0 0,0 0 0,-1 0 0,1 1 0,0-1 0,-1 0 0,1 0 0,0 1-89,0 1 30,1 0 1,0 1-1,-1-1 1,0 1-1,1 0 1,-1-1-1,0 1 0,0 0 1,-1 0-1,1 0 1,-1 0-1,1 0 1,-1 0-1,0-1 0,0 1 1,0 0-1,0 0 1,-1 2-31,1 5 23,-1 43 28,8 76 218,-7-127-264,0 0 1,0-1-1,0 1 1,1-1-1,-1 1 1,0 0-1,1-1 1,-1 1-1,1-1 1,-1 1-1,1 0 1,0-1-1,0 0 1,-1 1-1,1-1 1,0 1-1,0-1 1,0 0-1,1 0 1,-1 0-1,0 0 1,0 1-1,1-2 1,-1 1-1,1 0 1,-1 0-1,1 0 1,-1-1-1,1 1 0,-1-1 1,1 1-1,-1-1 1,1 1-1,0-1 1,-1 0-1,1 0 1,0 0-1,-1 0 1,1 0-1,0 0 1,-1-1-1,1 1 1,0 0-1,1-1-5,62-38 135,-58 33-129,-1 1 1,2 0 0,-1 1-1,0-1 1,1 1 0,0 1 0,0-1-1,0 1 1,0 1 0,8-2-7,-12 4-8,-1 0 0,0 1 0,0-1 0,0 1 0,0 0 0,0 0 0,0 0 0,0 1 0,0-1 0,0 0 0,0 1 0,-1 0 0,1 0 1,-1 0-1,1 0 0,-1 0 0,0 0 0,1 1 0,-1-1 0,-1 1 0,1-1 0,0 1 0,-1 0 0,1 0 0,-1 0 0,0 0 0,0 0 0,0 0 0,0 0 0,0 0 1,-1 0-1,1 0 0,-1 0 0,0 1 0,0-1 0,0 0 0,-1 0 0,1 0 0,-1 0 0,1 1 0,-1-1 0,0 0 0,-1 0 8,-4 18 177,-2-1 1,-1-1-1,0 0 0,-1 0 0,-1-1 0,-1 0 0,0 0 1,-2-2-1,0 0 0,0 0 0,-2-1 0,0-1 0,-4 2-177,10-7 168,-1 1 0,-1-2 1,0 0-1,0 0 0,0-1 0,-1-1 0,0 0 0,-1-1 0,1 0 0,-4 0-168,15-4-7,0-1 0,0 0-1,0 0 1,0 0 0,0 0 0,0 0 0,0 0 0,1 0 0,-1-1 0,0 1-1,0-1 1,0 1 0,0-1 0,1 0 0,-1 1 0,0-1 0,1 0 0,-1 0-1,1 0 1,-1-1 0,1 1 0,-1 0 0,1 0 0,0-1 0,-1 1-1,1-1 1,0 1 0,0-1 0,0 0 0,0 1 0,1-1 0,-1 0 0,0 0-1,1 0 1,-1 1 0,1-2 7,-7-70-1708,26-69-4537,-4 69 1788</inkml:trace>
  <inkml:trace contextRef="#ctx0" brushRef="#br0" timeOffset="94628.714">25058 2825 9490,'-3'-7'3761,"2"1"312,2 0-2713,10 6-400,7 6-648,17-5-216,5 5-184,13-3 56,4-1 80,12-4-456,-10 2-480,-3-12-3097,-27 3 400</inkml:trace>
  <inkml:trace contextRef="#ctx0" brushRef="#br0" timeOffset="94873.326">25685 2620 9490,'6'-2'6825,"0"23"-5869,-5-18-741,4 148 540,-49 293-188,27-241-290,17-203-272,0-1 0,0 1 0,0 0 0,0 0 0,0-1 0,0 1 0,0 0 0,0 0-1,0 0 1,0-1 0,0 1 0,0 0 0,1 0 0,-1 0 0,0 0 0,0-1 0,0 1 0,0 0-1,1 0 1,-1 0 0,0 0 0,0 0 0,0 0 0,0-1 0,1 1 0,-1 0 0,0 0 0,0 0-1,1 0 1,-1 0 0,0 0 0,0 0 0,0 0 0,1 0 0,-1 0 0,0 0 0,0 0 0,1 0-1,-1 0 1,0 0 0,0 0 0,0 0 0,1 0 0,-1 0 0,0 1-5,2-4 27,48-84 375,2 4-171,4 3 0,3 2 0,4 3 0,2 2 0,58-47-231,5 8-1473,-125 96-2077,-29 6-42</inkml:trace>
  <inkml:trace contextRef="#ctx0" brushRef="#br0" timeOffset="95123.328">25849 3100 9738,'7'17'2473,"13"-1"1007,11-2-2864,14 4-55,8-3-129,17 5-72,-2-5 2504,-3-3-6360</inkml:trace>
  <inkml:trace contextRef="#ctx0" brushRef="#br0" timeOffset="12478.666">19971 3464 9746,'-15'-27'6559,"15"26"-6494,-1 1 0,0 0 1,1 0-1,-1 0 0,0 0 1,1 0-1,-1 0 0,0 0 0,1 0 1,-1 0-1,0 1 0,1-1 1,-1 0-1,1 0 0,-1 1 1,0-1-1,1 0 0,-1 0 0,1 1 1,-1-1-1,1 1 0,-1-1 1,1 1-1,-1-1 0,1 1 0,-1-1 1,1 1-1,0-1 0,-1 1 1,1-1-1,0 1 0,-1 0 1,1-1-1,0 1 0,0-1 0,0 1 1,-1 0-1,1-1 0,0 1 1,0 0-1,0-1 0,0 1 0,0 0 1,0-1-1,1 1 0,-1 0 1,0-1-1,0 1 0,0 0-65,-1 3 182,-7 19-155,1 1 0,0 1 0,2-1 0,1 1 0,2 0 0,0 0 0,1 0 0,1 0 0,2 0 0,1 2-27,-3-26 3,0 1-1,0 0 0,0-1 1,0 1-1,0-1 0,1 1 1,-1-1-1,0 1 0,1-1 1,0 1-1,-1-1 0,1 1 1,0-1-1,0 0 0,0 1 1,-1-1-1,1 0 0,1 0 1,-1 1-1,0-1 0,0 0 1,0 0-1,1 0 0,-1-1 1,0 1-1,1 0 0,-1 0 1,1-1-1,-1 1 0,1-1 1,-1 1-1,1-1 0,-1 0 1,1 1-1,-1-1 0,1 0 1,-1 0-1,1 0 0,0 0 1,-1-1-1,1 1 0,-1 0 1,1 0-1,-1-1 0,1 1 1,-1-1-1,1 0 0,-1 1 1,1-1-1,-1 0 0,0 0 1,0 0-1,1 0 0,-1 0 1,0 0-1,1-1-2,30-21 72,0 0 0,-2-2 0,-1-1 0,-1-2-72,-6 7 53,14-13 31,-2-1 0,-2-2-1,26-38-83,-54 66-5,-20 35-17,8-5 18,0 0 0,1 1 0,1 0-1,1 0 1,2 1 0,0-1-1,1 1 1,1-1 0,2 18 4,-2-38 3,1 0 0,0 0 0,-1 0 0,1 0 0,0 0 1,0 0-1,0 0 0,1 0 0,-1 0 0,0 0 0,1 0 0,0 0 1,-1 0-1,1 0 0,0-1 0,0 1 0,0 0 0,0 0 0,0-1 1,0 1-1,0-1 0,1 1 0,-1-1 0,1 1 0,-1-1 0,1 0 1,-1 0-1,1 0 0,0 1 0,-1-2 0,1 1 0,0 0 0,0 0 1,0-1-1,0 1 0,0-1 0,0 1 0,0-1 0,0 0 0,0 0 0,0 0 1,0 0-1,0 0 0,0 0 0,1-1-3,80-55 207,-66 41-163,0 0 1,-1-2 0,-1 0 0,-1 0-1,-1-1 1,0-1 0,-1-1-1,-1 0 1,-1 0 0,6-17-45,-9 159-119,-8-120 119,1 1 1,1 0-1,-1 0 1,0 0-1,1 0 0,-1 0 1,1 0-1,0-1 1,0 1-1,0 0 1,0-1-1,1 1 0,-1 0 1,1-1-1,0 0 1,-1 1-1,1-1 1,0 0-1,0 0 0,0 0 1,1 0-1,-1 0 1,0-1-1,1 1 0,-1-1 1,1 1-1,0-1 1,-1 0-1,1 0 1,0 0-1,0 0 0,-1-1 1,1 1-1,0-1 1,0 0-1,0 0 1,0 0-1,0 0 0,0 0 1,0 0-1,0-1 1,-1 0-1,1 1 1,1-2-1,13-6 36,0-2 0,0 0 0,-1-1 1,-1-1-1,0 0 0,0-1 1,-1-1-1,-1 0 0,4-6-36,13-29 92,-29 48-89,-1 0 1,1 0-1,0 0 1,-1 0-1,1 0 1,-1 0-1,0 0 1,1 0-1,-1 0 1,0 0-1,1 0 1,-1-1-1,0 1 1,0 0-1,0 0 1,0 0-1,0 0 1,0-1-1,0 1 1,-1 0-1,1 0 1,0 0-1,-1 0 1,1 0-1,-1 0 1,1 0-1,-1 0 1,1 0-1,-1 0 1,0 0-1,1 0 1,-1 0-1,0 0 1,0 0-1,0 0 1,0 1-1,0-1 1,0 0-1,0 1 1,0-1-1,0 1-3,-46 9 95,37-4-96,1 0 0,1 0 0,-1 1 0,1 0 0,0 1 0,1 0 0,-1 0 0,1 0 0,1 1 0,-1 0 0,1 0 0,1 1 0,0 0 0,0 0 0,0 0 0,1 0 0,1 1 1,0 0-1,0 0 0,1 0 0,-1 4 1,3-13-2,0 1 0,-1-1 0,1 0 1,0 1-1,0-1 0,0 0 0,1 1 1,-1-1-1,0 0 0,0 0 0,1 1 1,-1-1-1,1 0 0,-1 0 0,1 1 1,-1-1-1,1 0 0,0 0 0,0 0 1,-1 0-1,1 0 0,0 0 0,0 0 1,0 0-1,0 0 0,0-1 0,0 1 1,1 0-1,-1 0 0,0-1 0,0 1 1,0-1-1,1 1 0,-1-1 0,0 0 1,0 0-1,1 1 2,50-7 6,-30-1-5,0 1-1,0 1 1,0 0 0,0 2 0,0 1-1,1 0 1,0 2 0,-1 1-1,1 0 1,-1 2 0,0 0 0,0 2-1,21 6 0,-37-8-3,0 0 0,0 0 0,0 1 0,0 0-1,-1 0 1,1 0 0,-1 0 0,0 1 0,0 0-1,-1 0 1,0 0 0,0 1 0,0-1 0,0 1 0,-1 0-1,0 0 1,0 1 0,0 1 3,6 5 224,-5-38 113,-1 4-270,-2 0 0,0-1 0,-2 1 0,0 0 0,-1 0 0,-1 0 0,-1 0 0,-1 0 0,-1 1-1,-1 0 1,0 0 0,-7-11-67,-4 8-25,31 48-190,-10-22 141,1 0 1,-1-1-1,1 0 0,0 0 0,0 0 0,0 0 0,0 0 1,0-1-1,0 0 0,0 1 0,1-2 0,-1 1 0,0 0 1,2-1 73,40-6-3625,-4-12 436</inkml:trace>
  <inkml:trace contextRef="#ctx0" brushRef="#br0" timeOffset="12882.368">20722 3441 9634,'-1'2'3345,"1"2"328,4 7-2465,2 12-728,-1 9-88,-1 4-232,-2 14 120,-4 0-96,1 0 48,2-4-184,4-8 160,2-13-416,4-12-704,7-16-3057,2-14 464</inkml:trace>
  <inkml:trace contextRef="#ctx0" brushRef="#br0" timeOffset="13534.264">21511 3491 7146,'2'-2'619,"0"-1"28,1 0-1,0 0 1,-1-1 0,0 1 0,0-1-1,0 1 1,0-1 0,0 0 0,-1 0 0,1 0-1,-1 0 1,0 0 0,-1 0 0,1-2-647,-1 5 80,0 0 1,0 0 0,0 0-1,-1 0 1,1 1 0,0-1-1,-1 0 1,1 0 0,0 0-1,-1 0 1,1 1 0,-1-1-1,1 0 1,-1 0 0,0 1-1,1-1 1,-1 1 0,0-1 0,1 0-1,-1 1 1,0-1 0,0 1-1,0-1 1,1 1 0,-1 0-1,0-1 1,0 1 0,0 0-1,0 0 1,0 0 0,0-1-1,1 1 1,-1 0 0,0 0-1,0 0 1,0 0 0,0 1-1,0-1 1,0 0 0,0 0 0,0 0-1,1 1 1,-2-1-81,-37 15 872,28-8-857,1 0 1,0 1-1,0 0 1,1 0 0,0 1-1,1 0 1,0 0 0,0 1-1,1 0 1,0 1-1,1 0 1,0 0 0,0 0-1,2 0 1,-1 1-1,1 0 1,1 0 0,0 0-1,1 0 1,0 1 0,1 5-16,0-17 0,1 1 0,0 0 0,0-1-1,0 1 1,0 0 0,0 0 0,0-1 0,0 1 0,0 0 0,1-1 0,-1 1 0,1-1 0,-1 1 0,1 0 0,0-1 0,-1 1 0,1-1 0,0 0 0,0 1 0,0-1 0,0 0 0,0 1 0,1-1 0,-1 0 0,0 0 0,0 0 0,1 0 0,-1 0 0,1 0 0,-1 0 0,1-1 0,-1 1 0,1 0 0,0-1 0,-1 1 0,1-1 0,-1 0 0,1 0 0,0 1 0,0-1 0,-1 0 0,1 0 0,0-1-1,-1 1 1,1 0 0,0-1 0,-1 1 0,1 0 0,-1-1 0,1 0 0,-1 1 0,1-1 0,-1 0 0,2 0 0,25-17 41,0-2 0,-1 0 1,-1-2-1,0 0 0,-2-2 0,4-7-41,111-138 133,-126 154-122,-1-2-1,-1 1 1,0-1-1,-1-1 0,-1 0 1,-1 0-1,0-1 1,-1 0-1,-1 0 1,-1-1-1,0-6-10,-9 21-53,-4 18 34,-67 233-140,70-234 162,0 1-1,1 0 1,1 0-1,0 0 0,1 0 1,0 1-1,1-1 1,0 1-1,2-1 0,-1 1 1,2-1-1,-1 1 1,2-1-1,0 0 1,1 0-1,1 4-2,-3-15-154,0 0 1,0 0-1,0 0 1,0 0-1,0-1 0,0 1 1,0-1-1,1 1 1,-1-1-1,1 0 0,-1 0 1,1 0-1,-1 0 1,1 0-1,-1-1 0,1 1 1,0-1-1,-1 0 0,1 0 1,0 0-1,-1 0 1,1 0-1,0 0 0,0-1 1,-1 0-1,1 1 1,-1-1-1,2 0 154,47-23-4580,5-28-983</inkml:trace>
  <inkml:trace contextRef="#ctx0" brushRef="#br0" timeOffset="13899.953">22033 3118 8522,'1'-8'699,"1"0"0,0 0 0,1-1 0,0 2 0,0-1 0,0 0 0,1 1 0,0-1-1,1 1 1,3-4-699,65-56 2248,-56 57-2034,0 1 0,1 0 0,0 1 0,1 1 1,-1 0-1,1 2 0,0 0 0,18-1-214,-29 4 83,-1 2 0,1-1 1,0 1-1,-1 0 0,1 0 0,0 1 0,-1 0 1,1 1-1,-1 0 0,1 0 0,1 1-83,-6-2 12,-1 1 0,0-1 1,0 0-1,1 1 0,-1 0 0,0-1 1,-1 1-1,1 0 0,0 0 0,0 0 1,-1 0-1,1 0 0,-1 1 0,0-1 0,0 0 1,1 1-1,-2-1 0,1 1 0,0-1 1,0 1-1,-1-1 0,1 1 0,-1-1 1,0 1-1,0 0 0,0-1 0,0 1 0,-1 2-12,-21 70 440,0-38-51,0-1 0,-3-2 0,-1 0 0,-1-2 0,-17 15-389,24-25 244,-49 54 543,68-76-780,1 1-1,-1-1 0,1 0 1,-1 0-1,1 1 1,-1-1-1,0 0 0,1 1 1,-1-1-1,1 0 1,-1 1-1,1-1 0,0 1 1,-1-1-1,1 1 1,-1-1-1,1 1 0,0-1 1,-1 1-1,1-1 0,0 1 1,0 0-1,-1-1 1,1 1-1,0-1 0,0 1 1,0 0-1,0-1 1,0 1-1,0 0 0,0-1 1,0 1-1,0-1 1,0 1-1,0 0 0,0-1 1,1 1-1,-1 0 1,0-1-1,0 1 0,1-1 1,-1 1-1,0-1 1,1 1-1,-1-1 0,0 1 1,1-1-1,-1 1 1,1-1-7,30-3 45,106-33-333,-55 13-1612,-2 5-3707,-37 10 797</inkml:trace>
  <inkml:trace contextRef="#ctx0" brushRef="#br0" timeOffset="14130.673">22215 3799 9610,'-20'29'4809,"2"-1"-280,9-15-2352,11-8-1081,7-8-696,10-11-120,4-4-216,1-6-4537,-8 1 1392</inkml:trace>
  <inkml:trace contextRef="#ctx0" brushRef="#br0" timeOffset="630.978">14371 3315 6385,'19'-52'7987,"-13"82"-5081,-38 339-1291,32-361-1589,11 52 198,-11-59-214,1-1 1,0 1-1,-1 0 1,1-1-1,0 1 0,-1-1 1,1 1-1,0-1 1,0 1-1,-1-1 1,1 0-1,0 1 0,0-1 1,0 0-1,0 0 1,-1 0-1,1 0 1,0 1-1,0-1 1,0 0-1,0 0 0,0-1 1,0 1-1,-1 0 1,1 0-1,0 0 1,0 0-1,0-1 0,0 1 1,-1 0-1,1-1 1,0 1-1,0-1 1,-1 1-1,1-1 1,0 1-1,-1-1 0,1 0 1,0 1-1,-1-1 1,1 0-1,-1 1 1,1-1-1,-1 0 0,1 0 1,-1 0-11,105-136 1225,86-134-335,-174 250-827,-16 21-64,-1 0 0,1 0 0,-1 0 0,1 0 0,-1 0 0,0 0 0,1 0 0,-1 1 0,1-1 0,-1 0 0,1 0 0,-1 0 0,0 1 0,1-1 0,-1 0 0,1 0 0,-1 1 0,0-1 0,1 0 0,-1 1 0,0-1 0,0 0 0,1 1 0,-1-1 0,0 1 0,0-1 0,1 0 0,-1 1 0,0-1 0,0 1 0,0-1 0,0 1 0,0-1 0,0 1 0,0-1 0,0 0 0,0 1 0,0-1 0,0 1 0,0-1 0,0 1 0,0-1 0,0 1 0,0-1 0,0 1 0,-1-1 0,1 0 0,0 1 0,0-1 0,0 1 0,-1-1 0,1 0 0,0 1 1,-1-1-1,1 0 0,0 2-7,-32 185-235,16-118 239,-17 127 75,36-162-20,-3-33-49,1-1 1,-1 1 0,1 0 0,0 0 0,-1-1 0,1 1 0,0-1 0,0 1 0,-1 0-1,1-1 1,0 1 0,0-1 0,0 0 0,0 1 0,0-1 0,0 0 0,0 0-1,-1 1 1,1-1 0,0 0 0,0 0 0,0 0 0,0 0 0,0 0 0,0 0-1,0 0 1,0-1 0,0 1 0,0 0 0,0 0 0,0-1 0,0 1 0,-1-1-1,1 1 1,0-1 0,0 1 0,0-1 0,-1 1 0,1-1 0,0 0 0,-1 1 0,1-1-1,0 0 1,0 0-3,75-85 239,254-409 429,-287 431-582,-44 78-204,-29 41-4545,14-29 1211</inkml:trace>
  <inkml:trace contextRef="#ctx0" brushRef="#br0" timeOffset="7845.868">15777 3456 7914,'11'-34'5660,"1"49"-3433,-7 16-1870,-2 1 1,-1-1 0,-1 1-1,-2-1 1,-2 14-358,-23 222 1007,-12 8-1007,28-225 892,2-60 632,11-75-289,5 31-1160,3 1-1,2 0 0,2 0 0,3 1 1,1 1-1,12-18-74,-20 46 1,0 0 0,2 0 0,0 1 1,2 1-1,0 0 0,2 1 0,0 1 0,1 0 1,0 1-1,20-13-1,17 4-69,-54 26 62,1 1 1,0 0 0,-1 0 0,1 0 0,0 1 0,-1-1 0,1 0 0,-1 1 0,1-1-1,0 1 1,-1-1 0,1 1 0,-1 0 0,1 0 0,-1-1 0,0 1 0,1 0 0,-1 0 0,0 0-1,1 1 1,-1-1 0,0 0 0,0 0 0,0 1 0,0-1 0,0 1 0,-1-1 0,1 1-1,0-1 1,-1 1 0,1-1 0,-1 1 0,1 0 0,-1-1 0,0 1 0,0-1 0,1 1 0,-1 0-1,0 0 1,-1-1 0,1 1 0,0-1 0,0 1 0,-1 0 0,1-1 6,0 16-1,-1-1 1,-1 0-1,0 1 0,-1-1 1,0 0-1,-2 0 1,1-1-1,-2 1 0,-1-1 1,4-4 10,-2 0 0,1 0 0,-1-1 0,-1 0-1,0 0 1,-1 0 0,1-1 0,-2 0-1,1 0 1,-1-1 0,-1 0 0,0 0 0,0-1-1,0 0 1,-1-1 0,0 0 0,0 0 0,-4 1-11,12-6-57,0 0 0,0-1 0,0 1 0,0 0-1,-1-1 1,1 1 0,0-1 0,0 0 0,0 0 0,-1 0-1,1 0 1,0 0 0,0 0 0,0-1 0,-1 1-1,1-1 1,0 1 0,0-1 0,0 0 0,0 0-1,0 0 1,0 0 0,0 0 0,0 0 0,1-1-1,-1 1 1,0-1 0,1 1 0,-1-1 0,1 1-1,-1-1 1,1 0 0,0 0 0,0 0 0,0 0-1,0 0 1,0 0 0,0 0 0,0 0 0,1 0-1,-1 0 1,1-1 0,0 1 0,-1 0 0,1 0-1,0 0 1,0-2 58,7-33-4013,9-1-520</inkml:trace>
  <inkml:trace contextRef="#ctx0" brushRef="#br0" timeOffset="8317.034">16348 3346 7274,'-12'94'8303,"-8"-1"-5744,10-51-2292,2 0-1,2 0 1,-1 32-267,6-66 33,1-1 0,0 1 1,1 0-1,-1-1 0,1 1 0,1-1 1,0 1-1,0-1 0,0 0 0,1 1 0,1 0-33,-4-8 15,0 0-1,0 0 1,0 0-1,0-1 0,0 1 1,0 0-1,0 0 0,0 0 1,0-1-1,0 1 0,1 0 1,-1 0-1,0 0 1,0 0-1,0 0 0,0-1 1,0 1-1,1 0 0,-1 0 1,0 0-1,0 0 1,0 0-1,0 0 0,1 0 1,-1-1-1,0 1 0,0 0 1,0 0-1,1 0 0,-1 0 1,0 0-1,0 0 1,0 0-1,1 0 0,-1 0 1,0 0-1,0 0 0,0 0 1,1 0-1,-1 0 0,0 1 1,0-1-1,0 0 1,1 0-1,-1 0 0,0 0 1,0 0-1,0 0 0,0 0 1,1 0-1,-1 1 1,0-1-1,0 0 0,0 0 1,0 0-1,0 1-14,2-23 596,-4-48-267,-4-1 0,-2 1 0,-4-2-329,10 63 1,2 9 6,0 0 1,1 0-1,-1 1 0,1-1 0,-1 0 0,0 0 0,1 0 0,-1 1 1,0-1-1,1 0 0,-1 0 0,1 0 0,-1 0 0,0 0 0,1 0 1,-1 0-1,1 0 0,-1 0 0,0 0 0,1 0 0,-1 0 0,1 0 0,-1 0 1,1 0-1,-1 0 0,0 0 0,1 0 0,-1-1 0,0 1 0,1 0 1,-1 0-1,0-1 0,1 1 0,-1 0 0,0 0 0,1-1 0,-1 1 1,0 0-1,1-1 0,-1 1 0,0 0 0,0-1 0,0 1 0,1 0 0,-1-1 1,0 1-1,0-1 0,0 1 0,0 0 0,0-1 0,0 1 0,0-1 1,0 1-1,0 0 0,0-1 0,0 1 0,0-1 0,0 1 0,0-1-7,10 4-4,1-1-1,-1-1 1,1 0-1,0 0 1,-1-1 0,1-1-1,-1 0 1,7-1 4,23-1-887,1 2-2606,-8-7 224</inkml:trace>
  <inkml:trace contextRef="#ctx0" brushRef="#br0" timeOffset="8993.922">16782 3504 6305,'-23'-14'9967,"-5"24"-7203,-15 30-2607,36-28-147,1 1 0,0 1 0,1-1-1,0 1 1,1 0 0,1 0-1,0 0 1,1 1 0,1-1-1,0 1 1,1-1 0,0 1-1,1-1 1,1 1 0,0 1-10,-2-14 3,0 0 1,-1-1 0,1 1-1,0 0 1,0-1 0,0 1-1,0 0 1,0-1-1,0 1 1,1 0 0,-1-1-1,1 1 1,-1 0 0,1-1-1,-1 1 1,1-1-1,0 1 1,0-1 0,0 1-1,0-1 1,0 1 0,0-1-1,0 0 1,0 0-1,0 0 1,1 1 0,-1-1-1,0 0 1,1-1 0,-1 1-1,1 0 1,-1 0-1,1-1 1,-1 1 0,1-1-1,0 1 1,-1-1 0,1 1-1,0-1 1,-1 0-1,1 0 1,0 0 0,0 0-1,-1 0 1,1 0 0,0-1-1,-1 1 1,1-1 0,0 1-1,0-1-3,58-57 318,40-98 199,-95 150-465,-1-1 0,0 1 0,0-1-1,-1 0 1,0-1 0,0 1 0,0 0 0,-1-1 0,-1 1 0,1-1 0,-1 0-1,0 0 1,-1 0 0,0 1 0,0-1 0,0 0 0,-1 0 0,-1-5-52,1 12 14,0-1 0,0 0 1,0 0-1,0 0 0,0 1 1,0-1-1,0 1 0,0-1 1,-1 1-1,1-1 0,-1 1 1,1 0-1,-1-1 0,1 1 1,-1 0-1,0 0 0,1 0 1,-1 0-1,0 1 0,0-1 1,0 0-1,0 1 0,0-1 1,0 1-1,0 0 1,0 0-1,1-1 0,-1 1 1,0 0-1,0 1 0,0-1 1,0 0-1,0 1 0,0-1 1,0 1-1,0-1 0,0 1 1,0 0-1,1 0 0,-1 0 1,0 0-1,0 0-14,-5 3-138,0 1 1,0 0-1,0 0 0,0 0 0,1 1 0,0 0 1,0 0-1,0 1 0,-1 2 138,6-8-217,0 0 0,1 0-1,-1 0 1,1 0 0,-1 0-1,1 0 1,-1 0 0,1 1 0,-1-1-1,1 0 1,0 0 0,0 0-1,-1 1 1,1-1 0,0 0 0,0 0-1,0 0 1,1 1 0,-1-1-1,0 0 1,0 0 0,1 0 0,-1 1-1,0-1 1,1 0 0,-1 0 0,1 0 216,6 7-4589</inkml:trace>
  <inkml:trace contextRef="#ctx0" brushRef="#br0" timeOffset="9816.33">17244 3384 8778,'18'-42'9163,"-39"47"-6504,6 5-2615,0-1 0,1 2-1,0 0 1,1 1 0,0 0-1,0 1 1,2 1 0,-1 0-1,2 0 1,0 1 0,1 0-1,0 1 1,1 0 0,1 0-1,1 1 1,0-1 0,1 2-1,1-1 1,-2 18-44,6 33-29,0-67 29,0 0 0,1-1 0,-1 1 0,1 0 1,-1 0-1,1-1 0,-1 1 0,1 0 0,-1-1 1,1 1-1,-1-1 0,1 1 0,0-1 0,0 1 1,-1-1-1,1 1 0,0-1 0,0 0 0,-1 1 1,1-1-1,0 0 0,0 1 0,0-1 0,0 0 1,-1 0-1,1 0 0,0 0 0,0 0 0,0 0 1,0 0-1,0 0 0,-1 0 0,1-1 0,0 1 1,0 0-1,0 0 0,-1-1 0,1 1 0,0-1 1,0 1-1,-1 0 0,1-1 0,0 0 0,-1 1 1,1-1-1,0 1 0,-1-1 0,77-73 104,-48 42-73,-1-2 0,-2-1 0,-1-1 0,-2-1 0,-2-1 0,-1-1 0,-2-1 1,-2 0-1,-1-2 0,6-32-31,-14 13-14,-11 63-18,-20 73-92,-5 11 119,4 1 1,5 1-1,-2 28 5,21-19-22,1-95 22,0-1 0,0 0 0,0 0 0,0 0 0,0 0-1,0 0 1,0 0 0,0 0 0,1 0 0,-1 0 0,0 0 0,1 0 0,-1 0-1,1 0 1,-1 0 0,1 0 0,0 0 0,-1 0 0,1 0 0,0 0-1,-1-1 1,1 1 0,0 0 0,0 0 0,0-1 0,0 1 0,0-1-1,0 1 1,0-1 0,0 1 0,0-1 0,0 1 0,0-1 0,0 0 0,0 0-1,0 0 1,0 0 0,0 1 0,0-1 0,1 0 0,-1-1 0,0 1-1,0 0 1,0 0 0,0 0 0,0-1 0,0 1 0,0-1 0,0 1-1,0-1 1,0 1 0,0-1 0,0 1 0,49-44 31,-45 39-28,179-213 217,-178 210-224,1-1-40,-9 16-29,-11 21 7,-45 132 76,58-160-9,-1 0 0,1 1 0,-1-1 0,1 0 0,0 1 0,-1-1 0,1 0 0,0 1 0,-1-1 0,1 0 0,0 1 0,-1-1 0,1 1 0,0-1 0,0 1 0,0-1 0,-1 1 0,1-1 0,0 1 0,0-1 0,0 1 1,0-1-1,0 1 0,0-1 0,0 1 0,0-1 0,0 1 0,0-1 0,0 1 0,1-1 0,-1 1 0,0-1 0,0 1 0,0-1 0,1 1 0,-1-1 0,0 1 0,0-1 0,1 0 0,-1 1 0,0-1 0,1 1 0,-1-1 0,1 0 0,-1 1 1,0-1-1,1 0 0,-1 0 0,1 1 0,-1-1 0,1 0 0,-1 0 0,1 0 0,-1 0 0,1 1 0,-1-1 0,1 0 0,-1 0 0,1 0 0,-1 0-1,24-24 74,115-169 188,-121 170-303,-18 23 39,0-1 0,0 1 1,0 0-1,0-1 0,1 1 0,-1 0 1,0-1-1,0 1 0,0 0 0,0-1 1,0 1-1,1 0 0,-1 0 0,0-1 0,0 1 1,1 0-1,-1 0 0,0-1 0,0 1 1,1 0-1,-1 0 0,0 0 0,1-1 0,-1 1 1,0 0-1,1 0 0,-1 0 0,0 0 1,1 0-1,-1 0 0,0 0 0,1-1 0,-1 1 1,0 0-1,1 0 0,-1 0 0,0 1 1,1-1-1,-1 0 0,0 0 0,1 0 0,-1 0 1,0 0-1,1 0 0,-1 0 0,0 1 1,1-1-1,-1 0 0,0 0 0,1 0 1,-1 1-1,0-1 0,0 0 0,1 0 0,-1 1 1,0-1-1,0 0 0,0 1 0,1-1 1,-1 0-1,0 1 2,1 22-81,-20 194 25,21-150 78,-2-67-20,0 1 0,0-1-1,0 1 1,0-1 0,0 1-1,1-1 1,-1 1-1,0-1 1,0 1 0,1-1-1,-1 0 1,0 1 0,0-1-1,1 0 1,-1 1 0,1-1-1,-1 0 1,0 1 0,1-1-1,-1 0 1,1 1-1,-1-1 1,0 0 0,1 0-1,-1 0 1,1 0 0,-1 1-1,1-1 1,-1 0 0,1 0-1,-1 0 1,1 0 0,-1 0-1,1 0 1,-1 0-1,1 0 1,-1 0 0,1 0-1,-1-1 1,1 1 0,-1 0-1,1 0 1,-1 0 0,0-1-1,1 1 1,-1 0 0,1 0-1,-1-1 1,0 1-1,1 0 1,-1-1 0,0 1-1,1 0 1,-1-1 0,0 1-1,1-1-1,20-22-260,26-56-5180,-25 32 1436</inkml:trace>
  <inkml:trace contextRef="#ctx0" brushRef="#br0" timeOffset="10133.017">17856 3488 8482,'26'-66'8268,"-24"61"-8111,1 0 1,0 0 0,0 0-1,0 0 1,1 1-1,-1-1 1,1 1 0,1 0-1,-1 0 1,0 0 0,1 1-1,0 0 1,0 0 0,0 0-1,0 0 1,0 1-1,1-1-157,1 3 52,-1 1 1,0-1-1,1 1 0,-1 1 0,0-1 0,0 1 0,0 0 0,0 1 0,0-1 0,-1 1 0,1 0 0,-1 1 0,1-1 0,-1 1 0,0 0 0,-1 0 0,1 1 0,-1-1 0,0 1 0,0 0 0,0 0 0,1 4-52,-2-3 24,0 0 0,-1 1 0,0-1 0,-1 1 1,1-1-1,-1 1 0,-1-1 0,1 1 0,-1 0 0,0 0 1,-1-1-1,1 1 0,-1 0 0,-1-1 0,1 1 0,-1-1 1,0 1-1,-1-1 0,1 0 0,-1 0 0,0 0 0,-1 0 1,0-1-1,0 1 0,0-1 0,-4 4-24,0 5 140,-45 54 1151,46-65-1080,16-3-242,8 0 32,-8 0-383,0 1 0,0-2 0,0 1 1,0-1-1,-1 0 0,1-1 0,0 0 0,-1 0 0,1-1 0,4-2 382,15-13-4121,-4 1-551</inkml:trace>
  <inkml:trace contextRef="#ctx0" brushRef="#br0" timeOffset="10473.166">17971 3541 10610,'-3'2'3121,"0"-2"576,9 5-2937,9-9-264,8 0-248,14-4-96,8 1 64,7-5-96,-2 3-480,3-2-3537,-12-1 1049</inkml:trace>
  <inkml:trace contextRef="#ctx0" brushRef="#br0" timeOffset="10754.739">18411 3440 8754,'-3'18'2840,"-3"5"537,-1 4-2305,-3 16-375,1-4-225,6 2-152,5-8-96,4-5-144,8-16-16,8-18-432,1-14-112,10-13 824,-4-11-3913,6-17 1408</inkml:trace>
  <inkml:trace contextRef="#ctx0" brushRef="#br0" timeOffset="11203.312">18602 3400 4785,'-4'47'6700,"-2"41"-2279,6-88-4399,1 1 1,-1 0-1,0-1 1,1 1-1,-1 0 0,1-1 1,-1 1-1,1-1 1,-1 1-1,1 0 0,0-1 1,-1 0-1,1 1 0,0-1 1,-1 1-1,1-1 1,0 0-1,-1 1 0,1-1 1,0 0-1,0 0 1,-1 0-1,1 1 0,0-1 1,0 0-1,0 0 1,-1 0-1,1 0 0,0 0 1,0 0-1,-1-1 0,1 1 1,0 0-1,0 0 1,-1-1-1,1 1 0,0 0 1,0-1-1,-1 1 1,1 0-1,-1-1 0,1 1 1,0-1-1,-1 1 1,1-1-1,-1 0 0,1 1-22,43-40 427,4 2-198,-20 18-242,-28 20 8,1 0 0,0 1 0,-1-1 0,1 1 0,-1-1 0,1 1 0,-1 0 0,1-1 0,-1 1 0,1-1 0,-1 1 0,0 0 0,1-1 0,-1 1 1,0 0-1,0-1 0,0 1 0,1 0 0,-1 0 0,0-1 0,0 1 0,0 0 0,0 0 0,0-1 0,0 1 0,0 0 0,0 0 0,-1-1 0,1 1 0,0 0 0,0 0 0,-1-1 0,1 1 0,0 0 0,-1-1 0,1 1 0,0-1 0,-1 1 0,1 0 0,-1-1 5,-1 7-30,-20 103 66,22-110-32,-1 1 1,1 0 0,0-1 0,0 1-1,-1-1 1,1 1 0,0-1 0,0 1-1,0 0 1,0-1 0,0 1-1,0-1 1,0 1 0,0 0 0,0-1-1,1 1 1,-1-1 0,0 1 0,0 0-1,0-1 1,1 1 0,-1-1-1,0 1 1,0-1 0,1 1 0,-1-1-1,1 1 1,-1-1 0,0 1 0,1-1-1,-1 0 1,1 1 0,-1-1-1,1 0 1,-1 1 0,1-1 0,-1 0-1,1 0 1,0 1 0,-1-1 0,1 0-1,-1 0 1,1 0 0,-1 0-1,1 0 1,0 0 0,-1 0 0,1 0-1,-1 0 1,2 0-5,26-19 229,-24 16-222,30-25 76,-17 12-400,2 1 1,0 0-1,1 1 0,1 1 1,0 1-1,8-2 317,-28 13-29,-1 0-1,1 0 1,0 1-1,0-1 1,0 0-1,0 1 0,0-1 1,0 1-1,0-1 1,0 1-1,0-1 1,0 1-1,0 0 1,0-1-1,0 1 0,1 0 1,-1 0-1,0 0 1,0 0-1,0 0 1,0 0-1,0 0 0,0 1 1,1-1-1,-1 0 1,0 0-1,0 1 1,0-1-1,0 1 0,0-1 1,0 1-1,0-1 1,0 1-1,0 0 1,-1 0-1,1-1 1,0 1-1,0 0 0,-1 0 1,1 0-1,0 0 1,-1 0-1,1 0 1,-1 0-1,1 0 0,-1 0 1,1 0-1,-1 0 1,0 0-1,1 0 1,-1 0-1,0 0 0,0 0 1,0 0-1,0 1 1,0-1-1,0 0 1,0 0-1,-1 1 30,0 5 0,-2 10 172,14-20 182,17-31-239,-2-1 1,-2-2 0,-1 0 0,-2-2 0,-2 0-1,14-39-115,2-18-158,-29 82-42,-13 50 231,5-27 26,-52 306 2783,53-309-2756,0 1-1,0 0 0,0 0 1,1 0-1,0 0 1,0-1-1,0 1 0,1 0 1,0 0-1,1 0 0,0-1 1,0 1-1,0-1 1,1 1-1,-1-1 0,2 0 1,2 5-84,-6-11 0,1 1-1,0-1 1,0 1 0,0-1-1,-1 1 1,1-1 0,0 1 0,0-1-1,0 0 1,0 0 0,0 1 0,0-1-1,0 0 1,0 0 0,-1 0-1,1 0 1,0 0 0,0 0 0,0 0-1,0 0 1,0-1 0,0 1 0,0 0-1,0 0 1,0-1 0,0 1 0,-1-1-1,1 1 1,0-1 0,0 1-1,0-1 1,-1 1 0,1-1 0,0 0-1,-1 1 1,1-1 0,0 0 0,-1 1-1,1-1 1,-1 0 0,0 0-1,1 0 1,-1 0 0,1 0 0,-1 1-1,0-1 1,0 0 0,1 0 0,-1 0-1,0 0 1,0 0 0,0 0-1,0 0 1,0 0 0,0 0 0,-1 0-1,1 0 1,0 0 0,0 0 0,-1 1-1,1-1 1,0 0 0,-1 0-1,0 0 2,-1-5-60,-1 1 1,0 1 0,-1-1 0,1 0 0,-1 1 0,0 0 0,0 0 0,0 0 0,-1 0 0,1 1 0,-1 0 0,0 0 0,0 0 0,0 0 0,0 1 0,-3-1 58,-1-2-29,-22-11-35,16 9 248,0 0 1,1-1-1,0-1 0,0 0 0,1-1 0,0 0 1,-10-12-185,55 20 1132,134-42-959,-145 36-135,83-35-1845,-43 5-5083,-41 19 1323</inkml:trace>
  <inkml:trace contextRef="#ctx0" brushRef="#br0" timeOffset="11425.768">18683 3077 9314,'-9'-6'3177,"22"8"231,7-1-2303,15 2-929,9-1 2952,9 2-6608,-12-2 3256</inkml:trace>
  <inkml:trace contextRef="#ctx0" brushRef="#br0" timeOffset="116447.45">14730 4315 9890,'0'2'648,"-12"62"7806,8-41-8451,1 0 0,1 0 0,0 0 0,2 0 0,1 1 0,1-1 0,1 0-3,-3-21 5,0-1-1,0 0 0,0 0 1,1 0-1,-1 0 0,0 1 0,1-1 1,-1 0-1,1 0 0,-1 0 0,1 0 1,-1 0-1,1 0 0,0 0 0,-1 0 1,1 0-1,0 0 0,0 0 1,0-1-1,0 1 0,0 0 0,0 0 1,0-1-1,0 1 0,0-1 0,0 1 1,0-1-1,0 1 0,0-1 1,1 0-1,-1 1 0,0-1 0,0 0 1,0 0-1,0 0 0,1 0 0,-1 0 1,0 0-1,0-1 0,0 1 1,1 0-1,-1 0 0,0-1 0,0 1 1,0-1-1,0 1 0,0-1 0,0 1 1,0-1-1,0 0 0,0 0 1,0 1-1,0-1 0,0 0-4,29-22 100,-27 19-97,0 0 1,0 1-1,0-1 1,1 1 0,0 0-1,-1 0 1,1 0-1,0 0 1,0 1 0,0 0-1,1 0 1,-1 0-1,1 0 1,-1 1-1,1-1 1,-1 1 0,1 0-1,0 1 1,-1-1-1,1 1 1,0 0 0,0 0-1,0 0 1,-1 1-1,1 0 1,0 0 0,-1 0-1,5 2-3,-3 4-1,0 0 1,-1 1-1,0 0 0,-1 0 0,1 0 0,-2 1 0,1 0 1,-1-1-1,0 1 0,-1 0 0,0 1 0,-1-1 0,1 0 1,-2 0-1,1 1 0,-1-1 0,-1 0 0,0 1 0,0-1 1,-1 0-1,0 1 1,1-1 112,0 0 0,0 0-1,-1 0 1,0 0 0,0 0 0,-1-1 0,0 1 0,-1-1 0,0 0 0,0 0 0,-1 0 0,0 0-1,0-1 1,-1 0 0,0 0 0,0 0 0,0-1 0,-1 0 0,0 0 0,-4 2-112,7-8 60,1 0 0,-1 0 0,0 0 1,0 0-1,1-1 0,-1 1 1,0-1-1,1 0 0,-1 0 0,1-1 1,-1 1-1,1-1 0,0 1 1,-1-1-1,1 0 0,0 0 0,0-1 1,1 1-1,-1-1 0,0 1 1,1-1-1,-1 0 0,-1-3-60,-1 1 29,-29-42-1336,32 13-4200,13 25 1076</inkml:trace>
  <inkml:trace contextRef="#ctx0" brushRef="#br0" timeOffset="116866.237">15184 4676 9082,'17'-4'3260,"26"-8"1431,-39 10-4560,1 0 1,-1 0-1,0 0 1,0-1-1,0 1 1,0-1-1,-1 0 1,1 0 0,-1-1-1,0 1 1,0-1-1,0 1 1,1-3-132,-1 2 71,0-1 1,0 1-1,0 0 1,-1-1-1,0 0 1,0 1-1,0-1 0,-1 0 1,1 0-1,-1 0 1,0 0-1,-1 0 1,1-1-1,-1 1 1,0 0-1,0 0 1,-1 0-1,1 0 1,-1 0-1,0 0 1,-1 0-1,1 0 1,-1 0-1,0 0 0,0 1 1,-1-1-1,-1-3-71,3 7 15,0 0 0,-1 0-1,1 1 1,0-1-1,0 0 1,0 0-1,0 1 1,-1-1-1,1 1 1,0-1-1,-1 1 1,1-1 0,-1 1-1,1 0 1,0 0-1,-1-1 1,1 1-1,-1 0 1,1 0-1,0 1 1,-1-1 0,1 0-1,-1 0 1,1 1-1,0-1 1,-1 1-1,1-1 1,0 1-1,-1-1 1,1 1-1,0 0 1,0 0 0,0 0-1,0-1 1,0 1-1,0 0 1,0 0-1,0 1 1,0-1-1,0 0 1,0 1-15,-31 53 133,27-42-134,1-1 1,0 1-1,1 0 0,0 0 1,1 0-1,0 0 0,2 0 1,-1 0-1,1 1 0,1-1 1,1 0-1,0 0 0,0 0 1,2 3 0,-2-14 0,0 1 1,0 0 0,0-1 0,0 0-1,0 1 1,1-1 0,-1 0 0,1 0-1,-1 0 1,1-1 0,0 1 0,0-1-1,0 1 1,0-1 0,0 0 0,0 0-1,0-1 1,0 1 0,0 0 0,0-1-1,0 0 1,1 0 0,-1 0 0,0 0-1,0 0 1,0-1 0,1 1 0,-1-1-1,0 0 1,0 0 0,0 0 0,0 0-1,0-1 1,-1 1 0,1-1 0,0 1-1,-1-1 1,1 0 0,-1 0-1,1-1 1,-1 1-1,13-10 15,-1 0 0,-1 0 0,0-1 0,-1-1-1,-1 0 1,0-1 0,0 0 0,4-11-15,32-61 69,-35 65-42,-12 22-28,0 1 0,0-1 0,0 0 0,0 0 0,0 1 0,-1-1 0,1 0 0,0 1 0,0-1 0,0 0 0,0 1 0,0-1 0,1 0 0,-1 1 0,0-1 0,0 0 0,0 1 0,0-1 0,0 0 0,0 0 0,0 1 0,1-1 0,-1 0 0,0 1 0,0-1 0,0 0 0,1 0 0,-1 0 0,0 1 0,0-1 0,1 0 0,-1 0 0,0 0 0,0 1 0,1-1 0,-1 0 0,0 0 0,1 0 0,-1 0-1,0 0 1,1 0 0,-1 0 0,0 0 0,1 0 0,-1 0 0,0 0 0,1 0 0,-1 0 0,0 0 0,0 0 0,1 0 0,-1 0 0,0 0 0,1 0 0,-1 0 0,0-1 0,1 1 0,-1 0 1,1 39-55,-2-11 53,2 1 1,1-1-1,1 1 0,2-1 1,0 0-1,2-1 1,3 5 1,-10-30 9,1 0 0,0-1 0,0 1 1,0 0-1,1 0 0,-1 0 0,0-1 0,1 1 1,-1 0-1,1-1 0,-1 0 0,1 1 1,0-1-1,0 0 0,0 0 0,-1 0 0,1 0 1,0 0-1,0 0 0,0 0 0,1-1 1,-1 1-1,0-1 0,0 0 0,0 1 0,0-1 1,0 0-1,1 0 0,-1 0 0,0-1 1,0 1-1,0 0 0,0-1 0,1 0-9,4-1 21,-1 0-1,0 0 0,0-1 0,0 0 0,-1 0 1,1 0-1,-1-1 0,1 0 0,-1 0 0,0 0 1,1-2-21,37-69-1003,-25-12-3506,-17 25 535</inkml:trace>
  <inkml:trace contextRef="#ctx0" brushRef="#br0" timeOffset="117195.457">15521 4340 11114,'-5'4'3313,"2"2"432,9-1-3257,14 1-192,3-2-328,10 1-400,5-4-320,14 5-2945,-8-3 624</inkml:trace>
  <inkml:trace contextRef="#ctx0" brushRef="#br0" timeOffset="117646.513">16117 4406 6233,'-12'-1'7485,"1"9"-3873,-12 35-2691,21-38-444,-7 19-389,2 1 0,0 0 0,2 0 0,0 0 0,2 4-88,2-27 9,0 3 9,-1 0 1,1 1-1,0-1 0,1 0 1,-1 0-1,1 1 1,0-1-1,0 0 0,1 1 1,0-1-1,-1 0 0,2 0 1,-1 0-1,1 0 0,-1 0 1,2 0-1,-1 0 0,0 0 1,1-1-1,1 3-18,-2-6 9,0-1-1,1 0 1,-1 0 0,0 1-1,0-1 1,0 0-1,0-1 1,0 1-1,0 0 1,0-1 0,0 1-1,0-1 1,0 0-1,0 1 1,0-1 0,0 0-1,0 0 1,0 0-1,-1 0 1,1-1 0,0 1-1,-1 0 1,1-1-1,-1 1 1,0-1 0,1 0-1,-1 0-8,2-1 18,27-28 60,-2-2 1,-1-1 0,-2-1-1,-2-1 1,-1-2 0,10-23-79,-32 61 0,18-31 22,-2-1 1,-1-1 0,-1 0-1,4-20-22,-12 26 12,-7 27-12,1-1 0,0 1 0,0 0-1,-1 0 1,1-1 0,0 1-1,-1 0 1,1 0 0,0 0 0,-1 0-1,1-1 1,0 1 0,-1 0 0,1 0-1,0 0 1,-1 0 0,1 0 0,-1 0-1,1 0 1,0 0 0,-1 0-1,1 0 1,0 0 0,-1 0 0,1 0-1,0 0 1,-1 1 0,1-1 0,0 0-1,-1 0 1,1 0 0,0 0 0,-1 1-1,1-1 1,0 0 0,-1 0-1,1 1 1,0-1 0,0 0 0,-1 0-1,1 1 1,0-1 0,0 0 0,0 1-1,0-1 1,-1 0 0,1 1 0,0-1-1,0 0 1,0 1 0,0-1-1,0 0 1,0 1 0,0-1 0,0 0-1,0 1 1,0-1 0,0 1 0,0-1-1,0 0 1,0 1 0,0-1-1,0 0 1,0 1 0,1-1 0,-1 0-1,0 1 1,0-1 0,0 0 0,1 1 0,-12 20 7,2 1 0,0 0 0,2 1 0,0 0 0,2 0 0,0 0 0,2 0 0,0 1 0,2 0 0,1-1 0,0 1 0,2 4-7,-2-25 4,0-1 1,0 1 0,0-1 0,0 1 0,1-1-1,-1 1 1,1-1 0,-1 0 0,1 1-1,0-1 1,0 0 0,0 1 0,0-1-1,1 0 1,-1 0 0,0 0 0,1 0-1,0 0 1,-1 0 0,1-1 0,0 1-1,0-1 1,0 1 0,0-1 0,0 1 0,0-1-1,0 0 1,1 0 0,-1 0 0,0 0-1,1-1 1,-1 1 0,0 0 0,1-1-1,-1 0 1,1 0 0,-1 1 0,1-2-1,-1 1 1,1 0 0,-1 0 0,1-1-5,11-5 20,0 0 1,0-1-1,-1-1 1,0-1-1,0 1 1,-1-2 0,0 0-1,0 0 1,7-10-21,-9 10 17,105-117 23,-101 104-56,-14 23 15,0 0-1,-1 1 0,1-1 0,0 0 0,0 0 0,-1 0 0,1 0 0,0 0 0,0 0 0,-1 0 0,1 0 0,0 0 0,-1 0 0,1 1 1,0-2-1,0 1 0,-1 0 0,1 0 0,0 0 0,-1 0 0,1 0 0,0 0 0,0 0 0,-1 0 0,1 0 0,0 0 0,-1-1 0,1 1 0,0 0 1,0 0-1,0 0 0,-1 0 0,1-1 0,0 1 0,0 0 0,0 0 0,-1-1 0,1 1 0,0 0 0,0 0 0,0-1 0,0 1 0,0 0 1,0 0-1,0-1 0,-1 1 0,1 0 0,0-1 0,0 1 0,0 0 0,0-1 0,0 1 0,0 0 0,0 0 0,1-1 0,-1 1 2,-11 10-15,1 1 0,1 0-1,0 0 1,0 1-1,1 1 1,1-1 0,0 1-1,0 0 1,-2 11 15,-12 48 97,21-71-94,0 0 1,0 0-1,0 0 0,0 0 1,0 0-1,0 0 0,0 0 1,0 0-1,0 0 0,0 0 1,1 0-1,-1 0 0,0 0 1,1 0-1,-1 0 0,1 0 0,-1 0 1,1 0-1,0-1 0,-1 1 1,1 0-1,0 0 0,-1 0 1,1-1-1,0 1 0,0 0 1,0-1-1,0 1 0,0-1 1,-1 1-1,1-1 0,0 0 1,0 1-1,0-1 0,0 0 0,0 1 1,0-1-1,1 0 0,-1 0 1,0 0-1,0 0 0,0 0 1,0 0-1,0 0 0,0-1 1,0 1-1,0 0 0,0 0 1,0-1-4,51-21 113,-25 7-82,-11 5-24,1 0 1,0 1-1,0 0 1,1 2 0,0 0-1,0 1 1,0 1 0,1 0-1,0 2 1,19-2-8,-36 5-2,1-1 0,0 1 0,0 0 0,0 0 0,0 0 0,0 0 0,0 1 0,0-1 0,-1 1 0,1 0 0,0 0 0,0 0 0,-1 0 0,1 0 0,0 0 0,-1 1 0,0-1 0,1 1 0,-1 0 1,0 0-1,1 0 0,-1 0 0,-1 0 0,1 0 0,0 0 0,0 1 0,-1-1 0,1 1 0,-1-1 0,0 1 0,0 0 0,0-1 0,0 1 0,0 0 0,0 0 0,-1 0 0,0 0 0,1-1 0,-1 1 0,0 0 2,0-3 18,-1 0-1,1 0 0,0-1 1,0 1-1,0 0 1,-1 0-1,1-1 1,0 1-1,-1 0 1,1 0-1,0 0 0,0-1 1,-1 1-1,1 0 1,0 0-1,-1 0 1,1 0-1,0 0 1,-1 0-1,1 0 0,0 0 1,-1 0-1,1 0 1,0 0-1,-1 0 1,1 0-1,0 0 1,-1 0-1,1 0 0,0 0 1,0 0-1,-1 0 1,1 0-1,0 1 1,-1-1-1,1 0 0,0 0 1,-1 0-1,1 0 1,0 1-1,0-1 1,0 0-1,-1 0 1,1 1-1,0-1 0,0 0 1,0 1-1,-1-1 1,1 0-1,0 0 1,0 1-1,0-1 1,0 0-1,0 1 0,0-1 1,0 0-1,0 1 1,0-1-1,0 0 1,0 1-1,0-1 0,0 0 1,0 1-1,0-1-17,-22-150 1411,13 92-1991,10 58 413,-1-1 0,1 0 0,-1 1 0,1-1-1,0 1 1,-1-1 0,1 1 0,0 0 0,0-1-1,-1 1 1,1 0 0,0-1 0,0 1 0,-1 0 0,1 0-1,0 0 1,0-1 0,0 1 0,0 0 0,-1 0-1,1 0 1,0 0 0,0 1 0,0-1 0,0 0-1,-1 0 1,1 0 0,0 1 0,0-1 0,0 0 0,-1 1-1,1-1 168,3 1-686,23 6-3709</inkml:trace>
  <inkml:trace contextRef="#ctx0" brushRef="#br0" timeOffset="118054.174">18064 4060 8874,'12'12'3209,"5"17"303,-7 9-2255,-2 26-649,-5 0-280,-14 27 304,-7-5-144,0 14 80,4-22-192,-3-4 0,10-33-280,-1-11-144,2-24-648,-3-9-1192,-8-10-2025,-5-21-160,-7-14-1704</inkml:trace>
  <inkml:trace contextRef="#ctx0" brushRef="#br0" timeOffset="118303.806">17768 4280 8530,'2'-15'729,"0"0"-1,1 0 1,0 1 0,1-1 0,1 1-1,0 0 1,2 0 0,-1 0 0,1 1-1,1 0 1,1 0-729,7-8 316,1 0-1,1 2 1,1 0-1,0 1 1,2 1-1,0 1 1,21-12-316,-33 22 7,1 0 0,-1 1 0,1 0 1,0 1-1,0 0 0,0 1 0,0 0 1,1 0-1,0 1 0,-1 1 0,1-1 1,0 2-1,0 0 0,-1 0 1,1 1-1,0 0 0,0 1 0,-1 0 1,1 0-1,-1 2 0,0-1 0,0 1 1,0 0-1,0 1 0,8 6-7,-11-6 4,-1 1 0,1 0 0,-1 0-1,-1 1 1,1 0 0,-1 0 0,0 0 0,-1 0 0,0 1 0,0-1-1,0 1 1,-1 0 0,0 1 0,-1-1 0,0 0 0,0 1 0,-1-1-1,0 1 1,0-1 0,-1 1 0,0 0 0,-1-1 0,0 1 0,0 0-1,-1-1 1,0 0 0,-3 7-4,-1 3 210,-2-1-1,0 0 0,-1 0 1,0-1-1,-2 0 1,0-1-1,0 0 1,-2-1-1,0-1 1,0 1-1,-1-2 1,-1 0-1,0-1 1,0 0-1,-10 3-209,-40 7 657,63-21-695,0 0 1,1 1-1,-1-1 0,0 0 0,0 0 0,0 0 1,1 0-1,-1-1 0,0 1 0,0 0 1,1-1-1,-1 1 0,0-1 0,1 1 0,-1-1 1,0 0-1,1 0 0,-1 0 0,1 0 1,-1 0-1,1 0 0,0 0 0,-1-1 1,1 1-1,0 0 0,0-1 0,0 1 0,0-1 1,0 1-1,0-1 0,0 0 0,0 1 1,0-2 37,1 1-175,0 0 1,0 0-1,0 0 1,0 0-1,0 0 1,0 0 0,1 0-1,-1 0 1,1 0-1,-1 0 1,1 1-1,0-1 1,0 0 0,0 0-1,0 0 1,0 1-1,0-1 1,0 1-1,0-1 1,1 1 0,-1-1-1,0 1 1,1 0-1,0-1 1,-1 1-1,1 0 1,0 0 0,-1 0-1,1 0 175,33-19-4203</inkml:trace>
  <inkml:trace contextRef="#ctx0" brushRef="#br0" timeOffset="118612.087">18440 4292 8434,'-9'107'7986,"1"25"-5681,8-127-2273,1 0 0,0 1-1,0-1 1,1 0-1,-1 0 1,1 0 0,0 0-1,0 0 1,1-1 0,-1 1-1,1 0 1,2 0-32,-4-3 7,0-1-1,0 0 1,0 0 0,0 0 0,0 0 0,1 0-1,-1 0 1,0 0 0,1-1 0,-1 1-1,1 0 1,-1-1 0,1 1 0,-1-1 0,1 1-1,0-1 1,-1 0 0,1 0 0,-1 0-1,1 0 1,0 0 0,-1 0 0,1 0 0,-1 0-1,1-1 1,0 1 0,-1 0 0,1-1-1,-1 0 1,1 1 0,-1-1 0,0 0 0,1 0-1,-1 0 1,0 0 0,1 0 0,-1 0-1,0 0 1,0 0 0,0 0 0,1-2-7,8-8 115,-1-2 0,-1 1 0,0-2 0,0 1 1,-1-1-1,-1 0 0,0 0 0,-1 0 0,-1-1 0,0 0 1,-1 0-1,-1 0 0,0 0 0,0-8-115,-2 18 34,1 1 1,-1-1-1,0 1 0,0-1 0,0 0 1,0 1-1,-1-1 0,0 1 0,0-1 0,0 1 1,-1 0-1,1-1 0,-1 1 0,0 0 1,0 0-1,0 0 0,-1 0 0,0 0 1,1 1-1,-1-1 0,-1 1 0,1 0 0,0 0 1,-1 0-35,2 2-6,0 1 0,0 0 1,0 0-1,-1 0 1,1 0-1,0 0 0,0 0 1,0 1-1,0-1 1,0 1-1,0-1 1,0 1-1,0 0 0,0 0 1,0 0-1,1 0 1,-1 0-1,0 0 0,0 0 1,1 1-1,-1-1 1,1 1-1,-1-1 0,1 1 1,0-1-1,0 1 1,-1 0-1,1 0 0,0 0 1,1 0-1,-1-1 1,0 1-1,0 0 0,1 0 1,-1 1-1,1-1 1,0 0-1,0 0 0,0 0 1,0 0-1,0 0 1,0 0-1,0 0 0,1 0 1,-1 0-1,1 0 1,-1 0-1,1 0 0,0 0 1,0 0-1,1 2 6,-1-1-133,1 0 0,0 0 0,0 0 0,0-1 0,1 1 0,-1 0 0,1-1 0,-1 0 0,1 1 0,0-1 0,0 0 0,0 0 0,0-1 0,0 1 0,0-1 0,1 1 0,-1-1 0,0 0 0,1 0 0,-1 0 0,1-1 0,-1 1 0,1-1 0,-1 0 0,2 0 133,90-13-6351,-35-4 2306</inkml:trace>
  <inkml:trace contextRef="#ctx0" brushRef="#br0" timeOffset="118913.429">18872 4264 8978,'-75'42'6248,"11"14"-4357,58-50-1845,2 0-1,-1 0 1,1 1 0,0-1-1,0 1 1,1 0-1,-1 0 1,2 0 0,-1 1-1,1-1 1,0 1-1,1-1 1,0 1-1,0 0 1,0-1 0,1 1-1,0 0 1,1 0-1,0-1 1,0 1 0,0 0-46,0-5 17,-1 0 1,0-1-1,1 1 1,-1 0-1,1 0 1,0-1-1,0 1 1,0-1-1,0 1 1,0-1-1,0 1 1,1-1-1,-1 1 1,1-1-1,0 0 1,0 0-1,0 0 1,0 0-1,0 0 1,0-1-1,0 1 1,1-1-1,-1 1 1,1-1-1,-1 0 1,1 0 0,-1 0-1,1 0 1,0 0-1,-1 0 1,1-1-1,0 1 1,-1-1-1,1 0 1,0 0-1,0 0 1,1 0-18,8-5 86,1-1 0,-1 1 1,0-2-1,-1 0 0,1 0 1,-1-1-1,-1 0 0,0-1 1,0 0-1,0-1 0,-1 0 1,-1 0-1,0-1 0,0 0 1,2-5-87,0 1 164,0 0 0,0-1 0,-2 0 1,0-1-1,-1 0 0,0 0 0,1-9-164,-7 23 16,-1 1 1,1 0-1,-1-1 0,0 1 1,0 0-1,0-1 0,0 1 0,0-1 1,-1 1-1,1 0 0,-1-1 1,1 1-1,-1 0 0,0 0 0,0-1 1,0 1-1,0 0 0,0 0 1,0 0-1,-1 0 0,1 0 0,-1 1 1,1-1-1,-1 0 0,0 1 1,0-1-1,0 1 0,0-1 0,0 1 1,0 0-1,0 0 0,0 0 1,0 0-1,-1 0 0,1 1 0,0-1 1,0 0-1,-3 1-16,1-1 19,1 1 0,-1-1-1,0 1 1,0 0 0,1 0 0,-1 0-1,0 1 1,0 0 0,1-1 0,-1 1 0,1 0-1,-1 1 1,1-1 0,-1 1 0,1-1 0,0 1-1,-1 0 1,1 0 0,0 1 0,0-1-1,1 0 1,-1 1 0,0 0 0,0 1-19,1-1-78,0 0 1,0 0-1,0 0 1,0 0 0,0 0-1,1 0 1,0 1-1,-1-1 1,1 0-1,1 1 1,-1-1-1,0 1 1,1 0 0,0-1-1,0 1 1,0-1-1,0 1 1,0-1-1,1 1 1,0-1-1,-1 1 1,1-1-1,1 1 1,-1-1 0,0 0-1,1 1 1,0-1-1,-1 0 1,1 0-1,1 0 1,-1-1-1,0 1 1,1 0 0,-1-1-1,1 1 1,0-1-1,0 0 1,0 0-1,0 0 1,0-1-1,3 2 78,1-1-539,0-1-1,0 0 0,1 0 0,-1-1 1,0 0-1,1 0 0,-1-1 0,0 1 1,0-2-1,0 1 0,3-2 540,44-12-3770</inkml:trace>
  <inkml:trace contextRef="#ctx0" brushRef="#br0" timeOffset="119584.546">19331 4203 7426,'-31'3'6891,"4"6"-3782,20-6-2957,0 1 0,1 0 0,0 0 0,-1 1 0,1 0 0,1 0 0,-1 0 0,1 1 1,0 0-1,-2 2-152,-51 95 806,56-98-781,0 1-1,0-1 0,0 1 1,1-1-1,0 1 1,1 0-1,-1 0 1,1-1-1,0 1 1,0 0-1,1 0 0,0-1 1,0 1-1,0 0 1,1-1-1,0 1 1,0-1-1,0 1 1,1 0-25,-2-4 6,0-1 1,0 1 0,0 0 0,0-1 0,0 1 0,0-1-1,1 1 1,-1-1 0,1 0 0,-1 1 0,1-1-1,-1 0 1,1 0 0,0 0 0,0 0 0,-1 0 0,1-1-1,0 1 1,0-1 0,0 1 0,0-1 0,0 1-1,0-1 1,0 0 0,0 0 0,0 0 0,-1 0 0,1 0-1,0-1 1,0 1 0,0-1 0,0 1 0,0-1-1,0 1 1,0-1 0,1-1-7,59-45 260,-41 24-152,-2 0 0,-1-1 0,-1-1 0,13-26-108,-19 31 34,-3 8-10,0 0 1,-2-1 0,0 1 0,0-2-1,-1 1 1,0 0 0,-2-1-1,1 0 1,0-10-25,-4 24 0,1-1 0,-1 0-1,1 0 1,-1 0-1,0 1 1,1-1 0,-1 0-1,0 0 1,1 0 0,-1 0-1,0 0 1,0 0 0,0 0-1,0 0 1,0 1 0,0-1-1,0 0 1,0 0-1,-1 0 1,1 0 0,0 0-1,0 0 1,-1 0 0,1 0-1,-1 1 1,1-1 0,0 0-1,-1 0 1,0 1 0,1-1-1,-1 0 1,1 1 0,-1-1-1,0 0 1,0 1-1,1-1 1,-1 1 0,0-1-1,0 1 1,0-1 0,1 1-1,-1 0 1,0-1 0,0 1-1,0 0 1,0 0 0,0 0-1,0 0 1,0 0-1,0 0 1,1 0 0,-1 0-1,0 0 1,0 0 0,0 0-1,0 0 1,0 1 0,0-1-1,0 0 1,0 1 0,-33 55-83,26-35 90,0 1 0,1 0 0,1 0 0,1 0 0,1 1 0,1 0 0,2 0 0,0 0 1,1 0-1,1-1 0,2 10-7,-3-30 3,0 1 0,1-1 0,0 1 0,-1-1 0,1 0 0,0 1 0,0-1 0,0 0-1,0 1 1,0-1 0,1 0 0,-1 0 0,1 0 0,-1 0 0,1 0 0,0 0 0,0-1 0,0 1 0,0 0 0,0-1 0,0 0 0,0 1 0,0-1 0,1 0 0,-1 0 0,1 0 0,-1-1 0,0 1 0,1 0 0,-1-1 0,1 0 0,-1 0 0,1 1 0,-1-1 0,1-1 0,0 1 0,1-1-3,13-6 28,0-1 0,-1 0 0,0-1 0,0-1-1,-1-1 1,-1 0 0,0-1 0,0-1 0,-1 0 0,10-13-28,-19 22 4,57-62 99,-45 51-94,-13 29-82,-12 17 16,4-13 57,0-1 1,1 1-1,0 0 1,2 0-1,0 1 0,1-1 1,1 0-1,1 5 0,-2-21 7,1 0 0,0 0 0,0 0 0,0 0 0,0 0 0,1-1 0,-1 1 0,0 0 0,1 0 0,0 0 0,-1-1 0,1 1-1,0 0 1,0-1 0,0 1 0,0 0 0,0-1 0,0 1 0,0-1 0,0 0 0,1 1 0,-1-1 0,1 0 0,-1 0 0,1 0 0,-1 0 0,1 0 0,0 0-1,-1 0 1,1-1 0,0 1 0,0 0 0,-1-1 0,1 0 0,0 1 0,0-1 0,0 0 0,0 0 0,-1 0 0,1 0 0,0 0 0,0 0 0,0-1-1,0 1 1,1-1-7,7-4 59,-1 0-1,0 0 0,0 0 1,0-1-1,-1-1 0,0 0 0,0 0 1,-1 0-1,1-1 0,-2 0 1,6-8-59,-9 13 19,88-127 250,-91 131-270,0-1 0,0 0 0,0 1 0,0-1 0,0 0 0,-1 1 0,1-1 0,0 0-1,1 1 1,-1-1 0,0 0 0,0 1 0,0-1 0,0 0 0,0 1 0,0-1 0,0 0 0,0 1 0,1-1 0,-1 0 0,0 1 0,0-1 0,0 0 0,1 0 0,-1 1 0,0-1 0,0 0 0,1 0 0,-1 0-1,0 1 1,0-1 0,1 0 0,-1 0 0,0 0 0,1 0 0,-1 0 0,0 1 0,1-1 0,-1 0 0,0 0 0,1 0 0,-1 0 0,0 0 0,1 0 0,-1 0 0,0 0 0,1 0 0,-1 0 0,0 0-1,1-1 1,-1 1 0,0 0 0,1 0 0,-1 0 0,0 0 0,1 0 0,-1-1 0,0 1 0,0 0 0,1 0 0,-1-1 0,0 1 0,0 0 0,0 0 0,1-1 0,-1 1 0,0 0 0,0 0 0,0-1 0,1 1 1,1 35-46,-2-27 36,0-3 0,0 0 0,-1 0 0,2-1 0,-1 1 0,0 0 0,1 0 1,0 0-1,0-1 0,1 1 0,-1-1 0,1 1 0,0-1 0,0 1 1,0-1-1,1 0 0,-1 0 0,1 0 0,0 0 0,1-1 0,-1 1 1,0-1-1,1 1 0,3 1 10,-2-5-399,0 0 0,0 0-1,0 0 1,0-1 0,0 1 0,0-1 0,-1 0 0,1-1 0,0 1 0,0-1-1,-1 0 1,1 0 0,-1-1 0,2-1 399,40-24-4074</inkml:trace>
  <inkml:trace contextRef="#ctx0" brushRef="#br0" timeOffset="120714.559">20218 3965 8618,'-15'49'5640,"5"30"-3526,7-55-1905,-2 31 96,-3 11 344,3 0-1,2 1 1,4-1-1,4 14-648,-6-79 14,1 0-1,0 0 0,0 0 1,0 0-1,0 0 1,0 0-1,0 0 0,0 0 1,0 0-1,1 0 1,-1 0-1,0 0 0,1 0 1,-1 0-1,0 0 1,1 0-1,-1 0 1,1 0-1,0 0 0,-1 0 1,1-1-1,0 1 1,-1 0-1,1 0 0,0-1 1,0 1-1,-1-1 1,1 1-1,0-1 0,0 1 1,0-1-1,0 1 1,0-1-1,0 0 0,0 1 1,0-1-1,0 0 1,0 0-14,35-27 348,102-178 244,-130 190-562,14-21-144,-1-2 0,-3 0-1,-1-1 1,10-36 114,-16 32-457,-11 23-124,-9 27-347,-52 128-681,-11 40 960,62-109-827,11-65 1329,0 0-1,-1 0 1,1 0 0,0-1-1,0 1 1,0 0 0,0 0-1,0-1 1,0 1-1,1 0 1,-1-1 0,0 0-1,0 1 1,0-1 0,1 1-1,-1-1 1,0 0-1,0 0 1,1 0 0,-1 0-1,0 0 1,0 0 0,1 0-1,-1 0 1,0 0-1,0-1 1,1 1 0,-1 0-1,0-1 1,0 1-1,0-1 1,0 0 0,0 1-1,0-1 1,0 0 0,0 1-1,0-1 1,0 0-1,0 0 1,0 0 0,0 0-1,0 0 148,5-3-730,-4 3 598,78-32-6535,-26 34 9540,-41 8 1381,-12-9-4146,-1 0 0,0 1 0,1-1-1,-1 0 1,1 1 0,-1-1 0,1 0-1,-1 0 1,1 1 0,-1-1 0,1 0-1,-1 0 1,1 0 0,-1 1 0,1-1-1,-1 0 1,1 0 0,-1 0 0,1 0-1,-1 0 1,1 0 0,0 0 0,-1 0-1,1-1 1,-1 1 0,1 0 0,-1 0-1,1 0 1,-1 0 0,1-1 0,-1 1-1,1 0 1,-1-1 0,1 1 0,-1 0-1,0-1 1,1 1 0,-1 0 0,0-1-1,1 1 1,-1-1 0,0 1 0,1-1-1,-1 1 1,0-1 0,0 1 0,1-1-1,-1 1 1,0-1 0,0 1-108,20-27 341,-2-1 1,0 0-1,-2-1 1,-1-1-1,-2 0 0,8-25-341,12-54 194,-31 151-88,-23 120 305,9-83 474,3 1 0,3 36-885,16-63 577,-9-53-568,0 0-1,0 0 0,0 0 1,0 0-1,0 0 0,0 0 1,0-1-1,0 1 0,0 0 0,0-1 1,0 1-1,0-1 0,0 1 1,0-1-1,0 0 0,0 1 1,-1-1-1,1 0 0,0 1 1,0-1-1,-1 0 0,1 0 0,0 0 1,-1 0-1,1 0 0,-1 0 1,0 0-1,1 0 0,-1 0 1,0 0-1,1 0 0,-1 0-8,1 0 13,5-10 16,0 0-1,0 0 1,-1-1-1,-1 0 1,0 0 0,0 0-1,-1 0 1,-1-1-1,0 1 1,0-1-1,-2 0 1,1 1 0,-2-1-1,1 0 1,-2 1-1,0-1 1,0 1-1,-1 0 1,-1-1 0,0 2-1,-1-3-28,4 13 3,0-1 0,1 1 0,-1-1 0,0 1 0,0-1 0,0 1 0,0 0 0,0-1 0,0 1 0,0 0 0,-1 0 0,1 0 0,0 0 0,-1 0-1,1 0 1,0 0 0,-1 0 0,1 1 0,-1-1 0,0 1 0,1-1 0,-1 1 0,1-1 0,-1 1 0,0 0 0,1 0 0,-1 0 0,0 0 0,1 0 0,-1 0 0,0 0 0,1 1 0,-1-1 0,0 0 0,1 1-1,-1 0 1,1-1 0,-1 1 0,1 0 0,-1 0 0,1-1 0,0 1 0,-1 0 0,1 1 0,0-1 0,0 0 0,0 0 0,-1 0 0,1 1 0,1-1 0,-1 1 0,0-1 0,0 1 0,0-1 0,1 1 0,-1 1-3,-1 1 6,-1 0 0,1 1 1,1-1-1,-1 1 1,1-1-1,0 1 1,0 0-1,0-1 1,0 1-1,1 0 1,0 0-1,0-1 1,0 1-1,1 0 0,0 0 1,0-1-1,0 1 1,0 0-1,1-1 1,-1 1-1,1-1 1,0 0-1,1 1 1,-1-1-1,1 0 1,0 0-1,0-1 1,0 1-1,0 0 0,1-1 1,-1 0-1,1 0 1,0 0-1,0 0 1,0-1-1,0 0 1,0 0-1,1 0 1,3 2-7,1-4 17,-1 0 1,0-1 0,0 0 0,1 0-1,-1 0 1,0-1 0,0-1 0,0 1-1,-1-1 1,1-1-18,21-9 41,-1-1-1,-1-1 1,0-1 0,18-16-41,37-22 46,-61 44-43,-20 10-4,0 1 0,0 0 0,0-1 0,0 1-1,0 0 1,-1 0 0,1 0 0,0-1 0,0 1 0,-1 0 0,1 0 0,0 0 0,-1 0 0,1 0-1,-1 0 1,0 0 0,1 1 0,-1-1 0,0 0 0,1 0 0,-1 0 0,0 0 0,0 0-1,0 1 1,0-1 0,0 0 0,0 0 0,-1 0 0,1 0 0,0 0 0,-1 1 0,1-1 0,0 0-1,-1 0 1,1 0 0,-1 0 0,0 1 1,0 3-10,-5 38 142,1 0 0,2 0 0,3 0-1,1 0 1,4 28-132,9-27 241,-14-44-235,1 1 0,-1 0 1,0 0-1,1-1 0,-1 1 0,0 0 0,1 0 0,-1-1 0,1 1 0,0 0 0,-1-1 0,1 1 0,-1-1 1,1 1-1,0-1 0,-1 1 0,1-1 0,0 1 0,0-1 0,-1 0 0,1 1 0,0-1 0,0 0 1,0 1-1,-1-1 0,1 0 0,0 0 0,0 0 0,0 0 0,0 0 0,0 0 0,-1 0 0,1 0 0,0 0 1,0-1-1,0 1 0,-1 0 0,1 0 0,0-1 0,0 1 0,0-1 0,-1 1 0,1 0 0,0-1 1,-1 0-1,2 0-6,3-5-29,0-1 0,0 0 0,-1 0 0,1 0 0,-2-1 0,1 0-1,-1 1 1,0-1 0,-1 0 0,1-1 0,-2 1 0,1 0 0,-1-8 29,2 1-289,13-122-5423,-19 74 1204</inkml:trace>
  <inkml:trace contextRef="#ctx0" brushRef="#br0" timeOffset="121035.187">21024 4085 9034,'-8'25'2945,"2"-2"439,5-2-2335,5-1-665,12 1-112,5-2-272,11-6-416,4-5-3025,25 1 856</inkml:trace>
  <inkml:trace contextRef="#ctx0" brushRef="#br0" timeOffset="121036.187">21364 4267 9882,'-49'59'6297,"42"-49"-5922,1 0 1,0 0 0,0 0-1,1 1 1,1-1 0,-1 1-1,2 0 1,-2 8-376,4-18 19,1 0 1,-1-1-1,1 1 0,-1 0 0,1 0 1,-1 0-1,1 0 0,0 0 0,-1 0 0,1 0 1,0 0-1,0 0 0,0 0 0,0-1 1,0 1-1,0 0 0,0 0 0,0 0 1,0 0-1,0 0 0,1 0 0,-1 0 0,0 0 1,1 0-1,-1 0 0,0 0 0,1 0 1,-1-1-1,1 1 0,0 0 0,-1 0 1,1-1-1,0 1 0,-1 0 0,1-1 1,0 1-1,0 0 0,-1-1 0,1 1 0,0-1 1,0 0-1,0 1 0,0-1 0,0 0 1,0 1-1,0-1 0,0 0 0,0 0 1,0 0-1,-1 0 0,1 0 0,0 0 0,0 0 1,0 0-1,0 0 0,0 0 0,0 0 1,0-1-1,0 1 0,0 0 0,0-1 1,0 1-1,0-1 0,0 0-19,11-5 69,-1 0-1,0-2 0,0 1 1,-1-1-1,1-1 1,-2 0-1,3-3-68,16-14 76,-19 18-50,14-12 6,0 0 0,2 1 0,0 1 1,12-4-33,-35 20-4,-1 0 0,1 1 0,0 0 1,1-1-1,-1 1 0,0 0 1,0 0-1,0 0 0,1 0 1,-1 1-1,0-1 0,1 1 0,-1-1 1,1 1-1,-1 0 0,0 0 1,1 0-1,-1 0 0,1 0 1,-1 0-1,1 1 0,-1-1 1,0 1-1,1 0 0,-1 0 0,0 0 1,0 0-1,0 0 0,1 0 1,-1 0-1,0 1 0,0-1 1,-1 1-1,1 0 0,1 1 4,4 72-45,-8-29 101,1-45-51,0 0 0,0-1 0,0 1 1,0 0-1,0 0 0,0 0 0,0 0 0,1-1 1,-1 1-1,0 0 0,0 0 0,1 0 0,-1-1 1,1 1-1,-1 0 0,0 0 0,1-1 0,0 1 0,-1 0 1,1-1-1,-1 1 0,1 0 0,0-1 0,-1 1 1,1-1-1,0 1 0,-1-1 0,1 0 0,0 1 1,0-1-1,0 0 0,-1 1 0,1-1 0,0 0 1,0 0-1,0 0 0,0 0 0,-1 0 0,1 0 1,0 0-1,0 0 0,0 0 0,0 0 0,0 0 1,-1-1-1,1 1 0,0 0 0,0 0 0,0-1 0,-1 1 1,1-1-1,0 1-5,43-29 222,1-12-34,-31 27-173,0 2 0,0-1 0,1 2 0,1 0 0,15-8-15,-29 18-16,-1 0 0,1-1 1,0 1-1,0 0 0,0 0 1,0 1-1,0-1 0,0 0 1,1 1-1,-1-1 0,0 1 1,0 0-1,0 0 0,0-1 0,1 2 1,-1-1-1,0 0 0,0 0 1,0 1-1,1-1 0,-1 1 1,0-1-1,0 1 0,0 0 1,0 0-1,0 0 0,0 0 1,0 0-1,-1 1 0,1-1 1,0 1-1,-1-1 0,1 1 1,-1-1-1,1 1 0,-1 0 1,1 1 15,12 39-823,-1 1-3600,4-22 979</inkml:trace>
  <inkml:trace contextRef="#ctx0" brushRef="#br0" timeOffset="122076.009">22426 4367 7474,'36'-59'6293,"-29"52"-5953,0 0-1,0 0 1,1 0-1,0 1 1,0 0 0,0 1-1,1 0 1,0 0 0,4-1-340,-10 4 44,0 1 0,0 0 0,0-1 0,0 1 0,0 0 0,0 1 0,0-1 0,0 0 0,1 1 0,-1 0 0,0 0 0,0 0 0,0 0 0,1 0 0,-1 1 0,0-1 0,0 1 0,0 0 0,0 0 0,0 0 0,0 0 0,0 1 0,0-1 0,0 1 0,0 0 0,-1 0 0,1 0 0,-1 0 0,1 0 0,-1 0 0,0 1 0,0-1 0,0 1 0,1 2-44,-1 3 15,0-1 0,-1 1 0,0 0 0,-1-1-1,0 1 1,0 0 0,0 0 0,-1-1 0,-1 1 0,1 0 0,-1-1 0,0 1 0,-1-1 0,0 0 0,0 0 0,-2 3-16,-17 67 290,22-76-280,0 0 0,-1-1 0,1 1 1,0 0-1,0 0 0,-1 0 0,1 0 1,0 0-1,0-1 0,0 1 0,0 0 0,0 0 1,1 0-1,-1 0 0,0 0 0,0-1 1,0 1-1,1 0 0,-1 0 0,0 0 0,1 0 1,-1-1-1,1 1 0,-1 0 0,1-1 1,-1 1-1,1 0 0,0-1 0,-1 1 0,1-1 1,0 1-1,-1 0 0,1-1 0,0 0 1,0 1-1,0-1 0,-1 0 0,1 1 1,0-1-1,0 0 0,0 0 0,0 1 0,-1-1 1,1 0-1,0 0 0,0 0 0,0 0 1,0 0-1,0 0 0,0-1 0,-1 1 0,1 0 1,0 0-1,0-1 0,0 1 0,0 0 1,-1-1-1,1 1 0,0-1 0,0 1 0,0-1-9,12-5 145,0-1 0,0 0-1,-1 0 1,0-1 0,0-1 0,11-10-145,-6 5 134,174-161 595,-190 174-717,0 0 11,1 0-1,-1 0 1,0 0 0,0 0 0,0 0 0,0 0 0,0 0 0,0 0 0,0-1 0,0 1 0,-1 0 0,1-1 0,0 1 0,-1-1 0,1 1 0,-1-1 0,0 1 0,1-1 0,-1 1 0,0-1-1,0 1 1,0-1 0,0 1 0,0-1-23,-2 1 21,0 1-1,1 0 0,-1 0 1,0 0-1,0 0 0,1 0 0,-1 1 1,0-1-1,0 0 0,1 1 1,-1-1-1,0 1 0,1 0 1,-1-1-1,1 1 0,-1 0 1,1 0-1,-1 0 0,1 0 0,0 0 1,-1 1-1,1-1-20,-7 5 10,1-1 1,0 1-1,1 1 0,-1-1 0,1 1 0,0 0 1,1 1-1,0-1 0,0 1 0,1 0 1,0 1-1,0-1-10,3-6-15,0-1 0,1 1 0,-1-1 0,1 1 0,0-1 0,-1 1 0,1-1 0,0 1 0,0-1 0,0 1 1,0 0-1,0-1 0,0 1 0,0-1 0,1 1 0,-1-1 0,0 1 0,1-1 0,-1 1 0,1-1 0,0 1 0,0-1 0,-1 1 0,1-1 0,0 0 1,0 0-1,0 1 0,0-1 0,0 0 0,1 0 0,-1 0 0,0 0 0,0 0 0,1-1 0,-1 1 0,1 0 0,0 0 15,59 10-2897,-1-12 205</inkml:trace>
  <inkml:trace contextRef="#ctx0" brushRef="#br0" timeOffset="122478.735">23323 4191 9506,'-38'18'6930,"-7"31"-5233,37-39-1599,0 0 0,1 1 0,0 0 1,1 0-1,1 0 0,-1 1 0,2-1 0,-1 1 0,2 0 0,0 1 0,-1 6-98,4-18 10,0-1-1,-1 1 0,1 0 1,0 0-1,0 0 1,0 0-1,0 0 1,0 0-1,1 0 1,-1 0-1,0 0 1,0-1-1,0 1 0,1 0 1,-1 0-1,1 0 1,-1 0-1,0-1 1,1 1-1,-1 0 1,1 0-1,0-1 1,-1 1-1,1-1 0,0 1 1,-1 0-1,1-1 1,0 1-1,0-1 1,-1 1-1,1-1 1,0 0-1,0 1 1,0-1-1,0 0 0,-1 0 1,1 1-1,0-1 1,0 0-1,0 0 1,0 0-1,0 0 1,0 0-1,0 0 1,0 0-1,0-1-9,43-12 191,-41 12-181,46-22 158,-36 15-150,-1 2-1,1 0 1,0 0-1,1 1 1,0 1-1,-1 0 1,1 1-1,0 1 1,1 0-1,3 1-17,-14 1 1,0 1 0,0 0 0,1 1 1,-1-1-1,0 1 0,-1 0 0,1-1 0,0 2 0,0-1 1,-1 0-1,1 1 0,-1 0 0,0 0 0,0 0 0,0 0 1,0 0-1,-1 1 0,1-1 0,-1 1 0,0-1 0,0 1 1,0 0-1,0 0 0,-1 0 0,1 0 0,-1 0 0,0 1 1,-1-1-1,1 0 0,-1 0 0,1 1 0,-1-1-1,0 2 23,0-5-16,0 0 0,0 0 0,0 0 0,0 0 0,0 0 0,0 0-1,0 1 1,0-1 0,0 0 0,0 0 0,1 0 0,-1 0 0,0 0 0,1 0 0,-1 0-1,1 0 1,-1 0 0,1 0 0,0 0 0,-1 0 0,1 0 0,0-1 0,0 1 0,-1 0-1,1 0 1,0-1 0,0 1 0,0 0 0,0-1 0,0 1 0,0-1 0,0 1 0,0-1-1,0 0 1,0 1 0,0-1 0,0 0 0,1 0 0,-1 0 0,0 0 0,0 0-7,69-49 607,-56 37-530,1-2 22,-7 6-79,0 0-1,1 1 1,0 0-1,0 0 1,0 1 0,1 0-1,0 1 1,0 0-1,0 0 1,0 1 0,3 0-20,-12 4-4,1 1 1,-1-1 0,1 0 0,-1 1-1,1-1 1,-1 1 0,1-1-1,-1 1 1,1 0 0,-1 0 0,0 0-1,1 0 1,-1 0 0,0 0 0,0 0-1,0 0 1,0 0 0,0 0 0,0 1-1,0-1 1,0 0 0,0 1-1,-1-1 1,1 0 0,-1 1 0,1-1-1,-1 1 1,1 0 0,-1-1 0,0 1-1,0-1 1,0 1 0,1-1 0,-2 1-1,1-1 1,0 1 0,0 0-1,0-1 1,-1 1 0,0 0 3,-18 116 31,19-117-117,0-1 0,-1 1 0,1 0 0,-1 0 0,1 0 0,0 0 0,0 0 1,0 0-1,0 0 0,-1 0 0,1 0 0,0 0 0,1-1 0,-1 1 0,0 0 0,0 0 1,0 0-1,0 0 0,1 0 0,-1 0 0,0 0 0,1 0 0,-1-1 0,1 1 1,-1 0-1,1 0 0,-1-1 0,1 1 0,0 0 0,-1-1 0,1 1 0,0 0 1,0-1-1,-1 1 0,1-1 0,0 1 0,0-1 0,0 1 0,0-1 0,-1 0 0,1 0 1,0 1-1,0-1 0,0 0 0,0 0 0,0 0 0,0 0 0,0 0 86,24-9-3107</inkml:trace>
  <inkml:trace contextRef="#ctx0" brushRef="#br0" timeOffset="123154.508">24467 4417 6977,'-1'0'156,"0"0"0,1 1 0,-1-1 0,1 1 0,-1-1 0,1 0 0,-1 1 0,1-1 0,-1 1 0,1-1 0,-1 1 0,1-1 0,0 1 0,-1-1 0,1 1 0,0 0 0,0-1 0,-1 1 0,1 0 0,0-1 0,0 1 0,0 0 0,0-1 0,0 1 0,0-1 0,0 1 0,0 0 0,0-1 0,0 1 0,0 0 0,0-1 0,0 1 0,0 0 0,1-1 0,-1 1 0,0 0-1,0-1 1,1 1 0,-1-1 0,0 1 0,1-1 0,-1 1 0,1-1 0,-1 1 0,1-1 0,-1 1 0,1-1 0,-1 0 0,1 1 0,-1-1 0,1 0 0,0 1 0,-1-1 0,1 0 0,-1 0 0,1 1 0,0-1 0,-1 0 0,1 0 0,0 0 0,-1 0 0,1 0 0,0 0 0,-1 0 0,1 0 0,0 0-156,72-53 2316,25-28-1552,-5-3 1,-3-5-1,-4-4 0,11-22-764,-84 99 62,-2-1 1,0 0-1,-1-1 0,0 0 1,5-16-63,-26 48-36,-11 44 12,2 1 0,2 0 0,-4 38 24,20-89 1,-14 62 23,2 1 0,4 1 0,0 40-24,12-64 40,-3-47-73,1 0-1,0 0 0,0 0 1,0 0-1,0 0 1,0-1-1,0 1 1,1 0-1,-1 0 0,0 0 1,0 0-1,1 0 1,-1 0-1,0-1 0,1 1 1,-1 0-1,1 0 1,-1 0-1,1-1 1,-1 1-1,1 0 0,0-1 1,-1 1-1,1 0 1,0-1-1,0 1 0,-1-1 1,1 1-1,0-1 1,0 0-1,0 1 0,-1-1 1,1 0-1,0 1 1,0-1-1,0 0 1,0 0-1,0 0 0,0 0 1,0 0-1,0 0 1,-1 0-1,1 0 0,0 0 1,0-1-1,0 1 1,0 0-1,0 0 34,39-26-4554,-2-10 265</inkml:trace>
  <inkml:trace contextRef="#ctx0" brushRef="#br0" timeOffset="124845.788">25544 3845 7346,'33'-106'10231,"-26"142"-7722,-43 315-2408,7-112-8,30-142-22,-1-96-68,0-1 1,0 1-1,-1-1 0,1 1 0,0-1 1,0 1-1,0 0 0,0-1 0,1 1 1,-1-1-1,0 1 0,0-1 0,0 1 1,0-1-1,0 1 0,1-1 1,-1 0-1,0 1 0,0-1 0,1 1 1,-1-1-1,0 1 0,1-1 0,-1 0 1,0 1-1,1-1 0,-1 0 0,1 1 1,-1-1-1,1 0 0,-1 0 1,0 1-1,1-1 0,-1 0 0,1 0 1,-1 0-1,1 0 0,-1 0 0,1 1 1,-1-1-1,1 0 0,-1 0 0,1 0 1,0 0-1,-1-1 0,1 1 0,-1 0 1,1 0-1,-1 0 0,1 0 1,-1 0-1,0-1 0,1 1 0,-1 0 1,1 0-1,-1-1 0,1 1 0,-1 0 1,0-1-1,1 1-3,24-29 295,-24 28-290,125-184 1075,-124 183-1073,58-84 174,4 4-1,4 2 0,26-20-180,-58 70-3699,-36 25-750,-12 3-788</inkml:trace>
  <inkml:trace contextRef="#ctx0" brushRef="#br0" timeOffset="125075.358">25709 4204 9338,'-3'13'2625,"12"3"711,8 12-2376,9-1-527,6 12 39,6-1-264,7 9 184,4-1 1680,-7-19-5561</inkml:trace>
  <inkml:trace contextRef="#ctx0" brushRef="#br0" timeOffset="187173.091">24614 3661 8450,'-29'2'5548,"36"4"-2989,81 7-1797,2-5 0,-1-3 0,67-7-762,75-14 316,67-19-316,-282 33 1,195-28 43,146-43-44,-272 51-1135,-1-5-1,-1-2 1,3-7 1135,60-38-3667</inkml:trace>
  <inkml:trace contextRef="#ctx0" brushRef="#br0" timeOffset="370523.343">13539 90 14987,'-24'-12'37,"-1"1"0,0 1 0,-1 2 0,0 0 0,0 2 0,0 1-1,-1 1 1,0 1 0,0 1 0,0 2 0,0 0 0,-3 2-37,-18 7 357,0 2 1,1 1-1,1 3 1,-33 15-358,-177 75 1431,28-17-963,186-74-490,0 2 1,1 2-1,1 1 1,0 2-1,2 2 1,0 2-1,2 1 1,1 2 0,1 1-1,1 2 1,-2 6 21,6-1-7,2 1 1,1 1 0,2 1 0,2 1 0,1 1-1,3 1 1,1 1 0,2 0 0,-4 23 6,4 0 0,2 1 0,3 0 0,2 1 0,4-1 0,3 21 0,2-52-15,2 0-1,1-1 1,2 0 0,1 1 0,2-2 0,1 1 0,1-1 0,3-1 0,0 0 0,8 9 15,6 2-22,1-2 0,3-1 0,1-1 0,2-2 0,2-1 0,1-3 1,6 3 21,104 78-36,71 36 36,-200-139-3,83 56-20,3-4 0,3-5 0,28 8 23,-101-52-31,1-2 1,0-1-1,1-1 1,0-3-1,0-1 1,1-1 0,0-2-1,0-2 1,0-2-1,0-1 1,18-4 30,-1-4-11,0-3 1,-1-3 0,-1-2 0,-1-2-1,0-2 1,-2-3 0,46-29 10,-27 10 13,-3-3 0,-2-3-1,27-28-12,-38 26 11,-1-2-1,-3-2 0,-2-2 0,-3-2 1,-2-3-1,18-38-10,-28 45 36,-2-2 0,-3-1 0,-3-1 0,10-41-36,-22 57 94,-1-1 0,-3 0 1,-2 0-1,-2-1 0,-1 0 0,-3 0 1,-1 0-1,-3 0 0,-6-28-94,2 38 150,-2 0 1,-1 0-1,-2 1 0,-2 0 1,-1 1-1,-1 1 0,-2 0 1,-1 2-1,-1 0 0,-2 1 1,-19-18-151,12 13 216,-1 3 0,-2 1 0,-1 1 0,-1 1 0,-1 3 0,-26-14-216,7 12 150,-1 2-1,-2 3 1,0 3-1,-1 2 1,0 3-1,-2 2 1,1 3-1,-15 1-149,-118-1-152,0 9-1,-6 8 153,31 1-1003,112-6-1062,0 2-1,0 3 1,-2 3 2065,-8 7-4604</inkml:trace>
  <inkml:trace contextRef="#ctx0" brushRef="#br0" timeOffset="371701.601">20481 487 10106,'-31'-14'2579,"-86"-43"2547,94 45-4973,1-2 1,0-1 0,1 0 0,0-1 0,1-2-1,-6-7-153,-3-6 8,9 6-14,-2 1 1,-1 1-1,0 1 1,-2 1 0,0 1-1,-2 2 1,0 0-1,-1 2 1,0 0 0,-12-2 5,-2 5 77,-1 3-1,0 1 1,0 2 0,-1 2 0,0 1 0,1 3 0,-1 2 0,0 1-1,0 3 1,-18 5-77,-12 5 178,0 3 0,0 4 1,2 2-1,1 4 0,-38 22-178,80-35 4,1 2 0,1 0 1,0 2-1,1 0 0,1 2 1,1 1-1,1 1 0,-1 4-4,-21 24-10,1 2 0,4 2 0,2 1 0,2 2 0,3 2 0,2 1 0,3 1 0,-11 41 10,28-61-14,3 1 1,1 0-1,2 0 0,2 0 0,2 17 14,0-41-9,0 75-122,4 0 0,4 0 1,18 90 130,-5-90-203,4-1 0,3-1 0,29 58 203,-28-79-131,4-1 0,2-2 0,4-1 0,10 10 131,-30-50-61,1-1 1,1-1-1,1-1 0,1 0 0,2-2 0,0-1 0,1-1 0,1-1 0,10 5 61,-17-14-20,1-1 1,0-1-1,0 0 0,1-2 0,-1-1 0,2 0 1,-1-1-1,0-2 0,1 0 0,-1-1 0,1-1 1,0-1-1,0-2 20,26-4 5,0-2 0,0-3-1,-2-1 1,1-3 0,-2-2 0,31-16-5,22-18 6,-2-4 0,-3-4 0,7-11-6,8-10 49,-5-5 0,44-48-49,-79 65 79,-2-3 0,-4-3-1,40-64-78,-64 80 94,-2-1 0,-4-3 0,-1 0 0,-4-2 0,1-11-94,-18 40 94,-2 0 0,-1 0 0,-2 0 1,-1-1-1,-2 0 0,-3-19-94,-1 16 124,-1 1 0,-3 0 0,-1 1 0,-2-1 0,-1 2 0,-8-17-124,5 19 109,-2 0-1,-2 1 0,0 1 0,-2 1 1,-2 0-1,-1 2 0,-1 0 0,-2 2 1,0 1-1,-2 0 0,-20-13-108,11 10 103,-2 2-1,-1 1 1,-2 2-1,0 2 1,-1 1-1,-38-12-102,14 10-72,-1 2 0,-1 4 0,-1 2 0,0 4 0,-48-2 72,43 11-787,-1 4 1,1 3-1,1 3 0,-1 3 1,1 4-1,1 2 0,-36 15 787,-286 105-4437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37:14.663"/>
    </inkml:context>
    <inkml:brush xml:id="br0">
      <inkml:brushProperty name="width" value="0.05" units="cm"/>
      <inkml:brushProperty name="height" value="0.05" units="cm"/>
    </inkml:brush>
  </inkml:definitions>
  <inkml:trace contextRef="#ctx0" brushRef="#br0">365 1354 11202,'-11'-1'837,"1"0"0,-1 1 0,0 0 0,0 1 0,0 0 0,0 1 0,1 0 0,-1 1 0,0 0-837,-135 68 617,127-60-318,12-7-278,0 1-1,1 1 1,0-1 0,0 1 0,1 0 0,-1 0-1,1 1 1,0-1 0,1 1 0,0 0-1,0 1 1,0-1 0,1 1 0,0-1 0,1 1-1,-1 0 1,2 0 0,-1 0 0,0 6-21,0-2 1,0 0 1,1 0-1,0 1 1,0-1-1,2 0 1,-1 1-1,2-1 1,0 0-1,0 0 1,1 0 0,0 0-1,1 0 1,3 4-2,-5-13-5,1 0-1,0 0 1,-1 0 0,2-1 0,-1 1 0,0-1 0,0 0 0,1 0 0,-1 0 0,1 0 0,-1-1 0,1 1 0,0-1 0,0 0 0,0 0 0,0 0-1,0-1 1,0 1 0,0-1 0,0 0 0,0 0 0,0-1 0,0 1 0,-1-1 0,1 1 0,0-1 0,0-1 0,0 1 0,-1 0 0,3-2 5,142-56-135,-146 58 130,1-1 0,-1 1 1,0 0-1,1 0 0,-1 0 0,1 0 1,-1 0-1,1 1 0,0-1 0,-1 1 0,1-1 1,-1 1-1,1 0 0,0 0 0,-1 0 1,1 1-1,0-1 0,-1 1 0,1-1 1,-1 1-1,1 0 0,-1 0 0,1 0 1,-1 0-1,0 0 0,1 1 0,-1-1 1,0 1-1,0-1 0,0 1 0,0 0 0,0 0 1,0 0-1,-1 0 0,2 1 5,2 12 0,-1-1-1,0 1 1,-1-1-1,0 1 1,-1 0 0,-1 0-1,0 0 1,-2 0-1,1 0 1,-2 0-1,0 0 1,-1 2 0,2-9 118,0 0 0,-1 0 1,1 0-1,-2 0 0,1 0 1,-1-1-1,-1 1 0,1-1 1,-1 0-1,0 0 0,-1 0 0,0 0 1,0-1-1,0 0 0,-1 0 1,0 0-1,-4 3-118,-1-2 167,-1 0-1,0-1 1,0 0 0,0-1 0,0 0-1,-1-1 1,0-1 0,0 0-1,0 0 1,0-1 0,-5-1-167,8 0-246,0-1 1,1-1 0,-1 1-1,1-1 1,-1-1-1,1 0 1,0 0 0,-1-1-1,1 0 1,-1-2 245,-9-7-72,11 1-2893,6 1 799</inkml:trace>
  <inkml:trace contextRef="#ctx0" brushRef="#br0" timeOffset="312.761">537 1470 8650,'10'-10'3553,"-8"7"111,-4 9-1983,-1 5-961,2 42-168,-4 19-216,5 25-48,2 4-32,10 1-168,0-41-48,8-13-488,-2-27-512,2-11-3001,-8-4 344</inkml:trace>
  <inkml:trace contextRef="#ctx0" brushRef="#br0" timeOffset="950.972">681 1729 9090,'8'44'5982,"-6"-16"-5119,-2-24-822,1 0-1,0 1 0,0-1 0,0 1 1,0-1-1,0 0 0,1 0 0,0 1 1,0-1-1,0-1 0,0 1 0,1 0 1,-1 0-1,1-1 0,0 0 0,0 1 0,1-1 1,-1 0-1,0 0 0,1-1 0,0 1 1,0-1-1,0 0 0,0 0 0,0 0 1,0 0-1,0-1 0,1 0 0,0 0-40,1-2 22,0-1-1,0 0 1,1-1-1,-1 0 1,-1 0-1,1 0 1,0 0-1,-1-1 1,0 0-1,0 0 1,0-1-1,0 1 1,-1-1-1,1 0 1,-1 0-1,0 0 1,1-5-22,1 1 63,-1-1-1,0 0 1,-1-1 0,0 1 0,-1-1-1,0 1 1,-1-1 0,0 0 0,0 0-1,-1-4-62,-1 14 8,2-22 258,0-1 1,-2 0-1,-1 1 1,-1-1-1,0 1 1,-6-20-267,-3 7 614,11 36-599,0-1-1,0 1 1,0-1 0,-1 1-1,1 0 1,0-1-1,0 1 1,-1-1-1,1 1 1,0 0-1,-1-1 1,1 1-1,0 0 1,-1-1-1,1 1 1,-1 0 0,1 0-1,-1-1 1,1 1-1,0 0 1,-1 0-1,1 0 1,-1 0-1,1-1 1,-1 1-1,1 0 1,-1 0 0,1 0-1,-1 0 1,1 0-1,-1 0 1,1 0-1,-1 0 1,1 1-1,-1-1 1,1 0-1,-1 0 1,1 0 0,0 0-1,-1 1 1,1-1-1,-1 0 1,1 0-1,-1 1 1,1-1-1,0 0 1,-1 1-1,1-1 1,0 0-1,-1 1 1,1-1 0,0 1-1,0-1 1,-1 1-1,1-1 1,0 0-1,0 1 1,0-1-1,0 1 1,0-1-1,-1 1 1,1-1 0,0 1-15,-16 126 541,12-72-490,3 0-1,2 0 1,2 0 0,6 19-51,-9-69-1,0 0 0,1 0 0,0 0 0,0 0 0,0 0-1,0 0 1,1 0 0,0 0 0,0-1 0,0 1 0,1 0 0,-1-1 0,1 0 0,0 0 0,1 0 0,-1 0 0,1 0 0,-1-1 0,1 1 0,0-1 0,0 0 0,1 0 0,-1-1 0,0 1 0,1-1 0,0 0 0,0 0 0,-1 0 0,1-1 0,0 0 0,0 0 0,0 0-1,1 0 1,-1-1 0,0 0 0,0 0 1,1 0 2,-1-1 0,0 1 0,0-1-1,0 0 1,0 0 0,0-1 0,0 1 0,0-1-1,0 0 1,-1-1 0,1 1 0,-1-1-1,0 0 1,1 0 0,-1 0 0,0 0 0,-1-1-1,3-2-1,4-9 11,-1 0 0,-1-1-1,0 0 1,-1-1 0,0 0-1,-2 0 1,0 0 0,-1-1-1,2-15-10,6-45 49,-4 0-1,-4 0 0,-3 0 1,-4-14-49,3 82 5,0-7 17,-1-1-1,-1 1 1,0 0-1,-1 0 1,-1 0-1,-2-7-21,6 23 5,0 1-1,0-1 0,0 0 0,0 0 1,0 0-1,-1 1 0,1-1 0,0 0 0,0 0 1,0 1-1,-1-1 0,1 0 0,0 0 0,-1 1 1,1-1-1,-1 0 0,1 1 0,0-1 0,-1 1 1,0-1-1,1 0 0,-1 1 0,1-1 1,-1 1-1,0-1 0,1 1 0,-1 0 0,0-1 1,1 1-1,-1 0 0,0-1 0,0 1 0,1 0 1,-1 0-1,0 0 0,0 0 0,0 0 0,1 0 1,-1 0-1,0 0 0,0 0 0,0 0 1,1 0-1,-1 0 0,0 0 0,0 1 0,1-1 1,-1 0-1,0 1 0,1-1 0,-1 0 0,0 1 1,1-1-1,-1 1 0,0-1 0,0 1-4,-25 39 213,26-39-211,-6 14 18,1 0 0,0 0 1,2 0-1,-1 0 0,2 1 0,0-1 0,1 1 0,0 0 0,2-1 0,0 1 0,0-1 1,1 1-1,2 1-20,3 27-4,3 0 0,2-1 0,1-1 1,3 1-1,1-1 4,-10-25-10,-5-10 4,0-1 0,1 1 1,-1-1-1,1 0 0,0 0 1,1 0-1,0 0 0,0 0 0,0-1 1,0 0-1,1 0 0,0 0 0,0 0 1,1-1-1,1 2 6,-2-5-14,-1 0 0,1 0 0,-1 0 0,1 0 0,0-1 0,-1 0 0,1 0 0,0 0 0,-1 0-1,1-1 1,-1 1 0,1-1 0,-1-1 0,1 1 0,-1-1 0,1 1 0,-1-1 0,0 0 0,0-1 0,0 1 0,0-1 0,-1 0 0,1 0 0,-1 0 0,1 0 0,-1 0 0,0-1 0,0 0 0,0 1 0,-1-1 0,0 0-1,2-3 15,-4 7 1,-1 1-1,1-1 1,0 1-1,0-1 0,0 1 1,0-1-1,0 1 0,0-1 1,0 1-1,0-1 0,0 1 1,0-1-1,0 1 0,1-1 1,-1 1-1,0-1 0,0 1 1,0-1-1,1 1 0,-1-1 1,0 0-1,0 1 0,1-1 1,-1 1-1,0-1 0,1 0 1,-1 1-1,1-1 0,-1 0 1,0 1-1,1-1 0,-1 0 1,1 0-1,-1 0 0,1 1 1,-1-1-1,1 0 0,-1 0 1,1 0-1,-1 0 0,0 0 1,1 0-1,-1 0 0,1 0 1,-1 0-1,1 0 0,-1 0 1,1 0-1,-1 0 0,1 0 1,-1 0-1,1-1 0,-1 1 1,1 0-1,-1 0 1,1 0-1,-1-1 0,0 1 1,1 0-1,-1-1 0,1 1 1,-1 0-1,0-1 0,1 1 1,-1-1-1,0 1 0,0 0 1,1-1-1,4 15 11,-3-9-12,0-1 0,0 1 0,1-1 0,-1 1 0,1-1 0,0 0 0,0 0 0,0-1 0,1 1 0,0-1 0,-1 1 0,1-1 0,0 0 0,0-1 0,1 1 0,-1-1 0,1 1 1,-1-1-1,1-1 0,0 1 0,-1-1 0,1 1 0,0-2 0,0 1 0,0 0 0,0-1 0,0 0 0,0 0 0,0 0 0,0-1 0,0 0 0,0 0 0,0 0 0,1-1 1,0-1 1,0-1 0,-1 0 0,0 0 0,0-1 1,0 1-1,-1-1 0,0 0 0,0 0 0,0 0 0,0-1 1,-1 1-1,0-1 0,0 0 0,0 0 0,1-6-1,6-25 31,-2-1-1,-1 1 1,-2-1 0,-2 0 0,-1 0-1,-2-1 1,-5-35-31,0 19 44,-7 33 43,0 33 39,6 15-50,4 22-55,2 0 0,1 0-1,3 0 1,2-1 0,2 1-1,4 9-20,-10-49-1,0 4-5,0-1 0,1 0 1,0-1-1,0 1 0,1 0 0,1-1 0,0 0 0,0 0 1,1-1-1,0 1 0,7 7 6,-11-15-11,-1 0 0,1 0 0,-1 0 0,1 0-1,0 0 1,0-1 0,0 1 0,0 0 0,0-1 0,0 0 0,1 1 0,-1-1 0,0 0 0,1 0 0,-1 0-1,1-1 1,-1 1 0,1 0 0,-1-1 0,1 0 0,-1 1 0,1-1 0,-1 0 0,1-1 0,0 1 0,-1 0-1,1-1 1,-1 1 0,1-1 0,-1 0 0,1 0 0,-1 0 0,0 0 0,1 0 0,-1 0 0,0-1 0,0 1-1,0-1 1,0 0 0,0 1 0,1-2 11,0-8-222,0 0 0,0 0 0,-1 0 0,-1 0 0,0-1 0,0 1 0,-1 0 0,0-1 0,-1 1 0,-1 0 0,1 0 0,-2-1 222,2 6-167,-24-122-3921,-24-19-377</inkml:trace>
  <inkml:trace contextRef="#ctx0" brushRef="#br0" timeOffset="1282.13">799 746 12835,'-14'-5'3312,"-1"7"913,12-4-3689,3 1-656,6-2-760,3-6-3345,-4-13 593</inkml:trace>
  <inkml:trace contextRef="#ctx0" brushRef="#br0" timeOffset="1568.477">2254 851 8642,'1'-2'153,"0"1"0,-1-1 1,1 1-1,0 0 0,0 0 0,0 0 1,0 0-1,0-1 0,1 1 0,-1 1 1,0-1-1,0 0 0,1 0 1,-1 0-1,0 1 0,1-1 0,-1 0 1,1 1-1,-1 0 0,1-1 0,-1 1 1,1 0-1,-1-1 0,1 1 0,-1 0 1,1 0-1,-1 1 0,1-1 0,-1 0 1,1 0-1,-1 1 0,1-1 1,-1 1-1,1-1 0,-1 1 0,1-1 1,-1 1-1,0 0 0,0 0 0,1 0 1,-1 0-1,0 0 0,0 0 0,0 0 1,0 0-1,0 0 0,0 1 1,0-1-1,0 0 0,-1 1 0,1-1 1,0 2-154,37 105 2116,62 316-514,-68-303-1554,-23-67-60,-9-54 2,0 0 0,0 0 1,-1 0-1,1 0 0,0 0 1,-1 0-1,1 0 0,0 0 1,-1 0-1,1 0 0,0 0 1,-1 0-1,1 0 0,0 0 1,-1 0-1,1 0 0,0 0 1,-1 0-1,1 1 0,0-1 1,-1 0-1,1 0 0,0 0 1,0 1-1,-1-1 0,1 0 1,0 0-1,0 1 0,-1-1 1,1 0-1,0 0 1,0 1-1,0-1 0,0 0 1,-1 1-1,1-1 0,0 0 1,0 0-1,0 1 0,0-1 1,0 0-1,0 1 0,0-1 1,0 0-1,0 1 0,0-1 1,0 0-1,0 1 0,0-1 1,0 0-1,0 1 0,0-1 1,0 0-1,1 1 0,-1-1 1,0 0-1,0 1 0,0-1 1,0 0-1,1 0 0,-1 1 1,0-1-1,0 0 0,1 0 1,-1 1-1,0-1 0,0 0 1,1 0 9,-18-20-904,-47-127-1141,17 54-1028,-13-15 548</inkml:trace>
  <inkml:trace contextRef="#ctx0" brushRef="#br0" timeOffset="1797.935">2039 854 8162,'-18'1'2640,"2"4"665,6-5-2105,8-2-119,10-4-297,21-8-88,13-11-224,22-12-56,9-2-136,18-11-8,-12 0-24,4-7-64,-16 9-72,-6-1-1176,-25 17-2889,-21 14 632</inkml:trace>
  <inkml:trace contextRef="#ctx0" brushRef="#br0" timeOffset="2154.809">2042 1257 9754,'3'0'2617,"3"-7"919,1 5-2711,13-4-185,8 3-192,11-9-64,10-2-248,11-13-88,-2 3 72,7-16-928,-4 5-2865,-5-4 768</inkml:trace>
  <inkml:trace contextRef="#ctx0" brushRef="#br0" timeOffset="2527.898">2816 979 9082,'2'-64'6948,"-2"64"-6922,0 1-1,0-1 1,0 0-1,-1 0 1,1 1-1,0-1 1,0 0 0,0 0-1,-1 1 1,1-1-1,0 0 1,0 0-1,-1 0 1,1 1 0,0-1-1,0 0 1,-1 0-1,1 0 1,0 0-1,-1 0 1,1 0 0,0 0-1,0 1 1,-1-1-1,1 0 1,0 0-1,-1 0 1,1 0 0,0 0-1,-1 0 1,1 0-1,0-1 1,-1 1-1,1 0 1,0 0 0,0 0-1,-1 0 1,1 0-1,0 0 1,-1-1-1,1 1 1,0 0 0,0 0-1,-1 0 1,1-1-1,0 1 1,0 0-1,0 0 1,-1 0-1,1-1 1,0 1 0,0 0-1,0-1 1,0 1-1,0 0 1,-1 0-1,1-1 1,0 1 0,0 0-1,0-1 1,0 1-1,0 0 1,0-1-1,0 1-25,-29 88 957,22-62-913,3 0 1,0 0-1,1 0 1,1 0 0,2 1-1,1-1 1,1 0 0,1 1-1,1-1 1,1 0-1,6 16-44,-8-34 5,0 0-1,1 0 1,0-1-1,0 1 1,0-1-1,1 0 1,0 0-1,0-1 1,1 1-1,0-1 1,0-1-1,0 1 1,1-1-1,0 0 1,0 0-1,0-1 0,6 3-4,-9-6 7,1 0 0,-1 0-1,1 0 1,-1-1 0,1 0-1,-1 0 1,1 0 0,-1 0-1,1-1 1,-1 1-1,0-1 1,1 0 0,-1-1-1,0 1 1,1-1 0,-1 0-1,0 0 1,0 0 0,0 0-1,-1-1 1,1 1-1,0-1 1,-1 0 0,0 0-1,0-1 1,0 1 0,0-1-1,0 1 1,-1-1 0,1 0-1,-1 0 1,0 0-1,-1 0 1,1 0 0,0-1-1,-1 1 1,0 0 0,0-1-1,-1 1 1,1-1 0,-1 1-1,0-1-6,2-42 92,-3 1-1,-2-1 1,-2 0-1,-1 1 1,-13-44-92,13 77 246,8 38-47,0-17-185,0 1 0,1-1 0,0 0 0,0 0 1,1 0-1,0 0 0,0-1 0,0 1 0,1-1 0,1 0 0,-1 0 0,1-1 0,0 0 0,1 1-14,-5-6-37,-1 0 0,1 0-1,0 1 1,0-2 0,0 1-1,-1 0 1,1 0 0,0 0-1,0-1 1,0 1 0,0-1-1,0 0 1,0 0 0,0 1-1,0-1 1,0 0 0,0-1-1,1 1 1,-1 0 0,0-1-1,0 1 1,-1-1 0,1 1 0,0-1-1,0 0 1,0 0 0,0 0-1,0 0 1,-1 0 0,1 0-1,-1-1 1,1 1 0,-1 0-1,1-1 1,-1 1 0,0-1-1,1 0 1,-1 1 0,0-2 37,36-75-3624,-18 2 330</inkml:trace>
  <inkml:trace contextRef="#ctx0" brushRef="#br0" timeOffset="2833.467">3272 160 8250,'-19'108'8458,"2"-35"-6730,13-50-1456,1 1 0,1 0 0,2 0 0,0-1 0,2 1 0,0 0 0,2 0 0,1 4-272,19 48 74,2-2-1,4 0 1,7 6-74,30 72 10,18 70-1614,-85-222 1521,0-1-1,0 1 1,0 0 0,0 0 0,0-1-1,0 1 1,0 0 0,1 0-1,-1-1 1,0 1 0,0 0 0,0 0-1,0-1 1,0 1 0,1 0 0,-1 0-1,0 0 1,0-1 0,0 1 0,1 0-1,-1 0 1,0 0 0,0 0 0,1-1-1,-1 1 1,0 0 0,0 0 0,1 0-1,-1 0 1,0 0 0,0 0 0,1 0-1,-1 0 1,0 0 0,0 0 0,1 0-1,-1 0 1,0 0 0,1 0 0,-1 0-1,0 0 1,0 0 0,1 0 0,-1 0-1,0 0 1,0 1 0,1-1 0,-1 0-1,0 0 84,2-33-3755,0-20-207</inkml:trace>
  <inkml:trace contextRef="#ctx0" brushRef="#br0" timeOffset="2834.467">3485 671 9234,'4'11'2128,"1"15"841,4 6-2665,2 10-160,-1 4-40,4 5 16,1-10-160,6-6-2944,-3-18 951</inkml:trace>
  <inkml:trace contextRef="#ctx0" brushRef="#br0" timeOffset="3237.277">3694 737 8474,'6'3'5251,"7"-4"-4194,0-2-988,0-1 0,0 0 0,0-1-1,-1-1 1,1 0 0,-2 0 0,1-2 0,0 1 0,-1-1 0,-1-1 0,0 0 0,7-7-69,-13 11 66,0 1 1,0-1-1,-1 0 1,1 1 0,-1-2-1,0 1 1,-1 0-1,1-1 1,-1 1-1,0-1 1,-1 1 0,1-1-1,-1 0 1,0 0-1,-1 0 1,1 0-1,-1 0 1,0 0 0,-1 0-1,1 0 1,-1 1-1,0-1 1,-1 0 0,0 0-1,1 1 1,-3-4-67,3 8 37,0 1 0,-1-1 0,1 0 0,0 1 1,-1-1-1,1 1 0,-1-1 0,1 1 0,-1 0 0,1-1 0,0 1 1,-1 0-1,1 0 0,-1 0 0,1 0 0,-1 0 0,1 1 1,-1-1-1,1 0 0,-1 1 0,1-1 0,-1 1 0,1-1 1,0 1-1,-1 0 0,1 0 0,0-1 0,0 1 0,0 0 0,-1 0 1,1 0-1,0 0 0,0 0 0,0 1 0,1-1 0,-1 0 1,0 0-1,0 1 0,1-1 0,-1 0 0,0 1 0,1-1 1,0 1-1,-1-1-37,-10 21 65,1 0 1,1 0-1,2 1 1,0 0-1,1 0 1,1 0-1,1 1 1,1 0-1,1 15-65,-1-25 11,2-1 1,0 1-1,0-1 0,1 1 0,1-1 0,0 1 0,1-1 1,1 1-1,0-1 0,0 0 0,2 0 0,-1 0 0,2-1 1,-1 0-1,2 0 0,2 4-11,-4-13 3,0 0 1,1 0-1,-1 0 0,1-1 1,0 0-1,-1 0 0,1 0 1,0-1-1,0 0 0,0 0 1,1 0-1,-1-1 1,0 0-1,0 0 0,0-1 1,0 1-1,0-1 0,0-1 1,0 1-1,0-1 0,0 0 1,0 0-1,-1-1 0,1 0 1,-1 0-1,0 0 1,0 0-1,0-1 0,3-3-3,6-2-36,-1-1 0,0-1-1,0 0 1,-1-1 0,-1 0 0,0-1-1,-1 0 1,0-1 0,-1 0-1,0-1 1,-1 1 0,-1-2 0,-1 1-1,0-1 1,1-5 36,-4 10-506,-1 0 0,0 0 1,-1 0-1,0 0 0,-1-1 0,0 1 0,0 0 0,-1 0 1,-1-1-1,-2-8 506,-16-42-3948</inkml:trace>
  <inkml:trace contextRef="#ctx0" brushRef="#br0" timeOffset="3238.277">3770 16 12395,'0'0'3312,"0"-8"913,1 11-3561,-2-4-296,1-1-231,-3 1-1178,-2-5-3176</inkml:trace>
  <inkml:trace contextRef="#ctx0" brushRef="#br0" timeOffset="4013.403">3659 2445 4353,'-6'-8'758,"1"0"0,0 0 0,0-1 0,1 1 0,0-1 0,0 0 0,1 0 0,0-1 0,1 0-758,1 2 241,-1-1-1,2 1 1,-1-1-1,1 0 1,1 1-1,0-1 1,0 0-1,0 1 1,1-1-1,1 0-240,0-2 33,0 1-1,1 0 0,1 0 1,-1 1-1,2-1 0,-1 1 1,1 0-1,1 0 0,0 1 1,0 0-1,0 0 0,1 0 1,0 1-1,1 0 0,0 1 1,6-4-33,-14 9 3,0 0 0,0 0 1,1 0-1,-1 1 0,0-1 1,1 0-1,-1 1 1,0-1-1,1 1 0,-1-1 1,1 1-1,-1 0 0,0-1 1,1 1-1,-1 0 0,1 0 1,-1 0-1,1 0 1,-1 0-1,1 1 0,-1-1 1,1 0-1,-1 1 0,1-1 1,-1 1-1,0-1 0,1 1 1,-1-1-1,0 1 1,0 0-1,1 0 0,-1 0 1,0 0-1,0 0 0,0 0 1,0 0-1,0 0 0,0 0 1,0 1-1,-1-1 1,1 0-1,0 0 0,-1 1 1,1-1-1,-1 1 0,1-1 1,-1 0-1,1 2-3,15 127 477,17 189 606,-29-297-1028,0-1-1,2 0 1,0-1-1,1 0 1,1 0-1,1 0 1,1 0-55,-8-17 13,-1 1 0,1-1 0,0 1 0,0-1 0,0 0 1,1 0-1,-1 0 0,1 0 0,0 0 0,0 0 0,0-1 0,0 0 0,0 1 1,0-1-1,1 0 0,-1 0 0,1-1 0,-1 1 0,1-1 0,0 0 0,0 0 1,-1 0-1,1 0 0,0-1 0,0 1 0,0-1 0,0 0 0,0 0 0,0-1 1,0 1-1,-1-1 0,1 0 0,0 0 0,0 0 0,0 0 0,-1-1 0,1 0 1,2-1-14,6-7 94,0-1 1,-1 0-1,-1 0 1,0-1 0,0-1-1,-1 0 1,-1 0-1,0 0 1,-1-1-1,0 0 1,-1-1 0,-1 0-1,0 1 1,2-15-95,5-28 241,-2 0-1,-3-1 1,-2 1 0,-3-1-1,-2 0 1,-7-49-241,-1 50 80,-1 38 169,3 36-35,4-1-100,0-4-87,0-1-1,0 1 0,1 0 0,1 0 0,0 0 1,1 0-1,0 0 0,0 0 0,1-1 1,1 1-1,0 0 0,1-1 0,0 0 0,5 10-26,19-1-2631,11-26 605</inkml:trace>
  <inkml:trace contextRef="#ctx0" brushRef="#br0" timeOffset="4349.69">4519 1775 5505,'-45'103'9032,"-40"37"-5843,57-107-2770,23-30-367,1 1 0,0 0-1,1 0 1,-1 0 0,1 0 0,0 1 0,0-1 0,0 1 0,0 0-1,1 0 1,0 0 0,0 0 0,0 0 0,1 1 0,-1 2-52,3-6-1,-1 0 0,1 1 1,0-1-1,0 0 0,0 0 1,1 0-1,-1 0 0,0 0 1,1 0-1,-1 0 0,1 0 1,0 0-1,-1-1 0,1 1 1,0-1-1,0 1 0,0-1 1,0 0-1,0 0 0,1 0 1,-1 0-1,0 0 0,0 0 0,1 0 1,-1-1-1,1 0 0,-1 1 1,0-1-1,3 0 1,-4 1-2,24 2 4,0 0-1,0-1 0,0-1 1,0-2-1,0 0 0,0-2 1,0-1-1,14-4-1,123-33 252,-146 42 110,-28-5 1646,8-64-1316,12-342-605,-11 245-91,7 152-633,0 20-107,4 3-1152,9 27-2017,8-27-188</inkml:trace>
  <inkml:trace contextRef="#ctx0" brushRef="#br0" timeOffset="4932.212">4890 1271 10434,'-30'95'5966,"23"143"-3793,8-185-1917,2-1 0,2 1 0,3 0 1,2-1-1,3-1 0,6 14-256,-16-60-17,-1 1 1,1-1 0,1 0-1,-1 0 1,1 0-1,0 0 1,0 0 0,0-1-1,1 0 1,0 0-1,-1 0 1,2 0 0,-1-1-1,0 0 1,0 0 0,1 0-1,0-1 1,0 0-1,-1 0 1,1 0 0,0-1-1,0 0 1,1 0 0,-1 0-1,1-1 17,-2 1-90,0 0 0,0 0 0,-1 0 0,1 0 0,0-1-1,0 0 1,0 0 0,0 0 0,-1 0 0,1-1 0,0 0 0,0 0 0,0 0-1,-1-1 1,1 0 0,-1 0 0,1 0 0,-1 0 0,0-1 0,0 1 0,0-1 0,0 0-1,0 0 1,-1-1 0,1 1 0,2-4 90,43-78 938,-48 85-894,0 0 1,0 0-1,1 0 1,-1 1-1,0-1 1,0 0-1,0 1 1,0-1-1,0 0 1,0 1-1,0-1 0,0 1 1,0 0-1,0-1 1,0 1-1,0 0 1,-1 0-1,1-1 1,0 1-1,0 0 1,-1 0-1,1 0 1,0 0-1,-1 0 1,1 0-1,-1 0 1,0 0-1,1 0 1,-1 0-1,0 0 1,1 1-45,4 7 314,-2-7-298,0-1 0,0 1 0,-1-1 0,1 1 0,0-1 0,0 0 0,0 0 0,1-1 0,-1 1 0,0 0 0,0-1 0,0 0-1,0 0 1,1 0 0,-1 0 0,0 0 0,0-1 0,0 0 0,0 1 0,0-1 0,0 0 0,0 0 0,0-1 0,0 1 0,0 0 0,0-1 0,-1 0 0,1 0-1,-1 0 1,1 0 0,-1 0 0,0 0 0,0-1 0,0 1 0,0-1 0,0 1 0,0-1 0,-1 0 0,1 0 0,0-1-16,12-39 45,17-28 0,-22 69-91,21 62-16,-27-51 66,1-1-1,0 1 1,0-1 0,1 0-1,0 0 1,1 0-1,0-1 1,0 0-1,0 0 1,1 0-1,0-1 1,0 0-1,1 0 1,0-1-1,0 0 1,0 0 0,0-1-1,1 0 1,0-1-1,0 0 1,0 0-1,0-1 1,5 1-4,38-3 172,-53-21 37,-40-108 258,-6-165-143,14 87-235,33 203-89,1 0 0,0 1-1,-1-1 1,1 1 0,1-1-1,-1 1 1,0-1 0,1 1-1,0 0 1,-1-1 0,1 1-1,1 0 1,-1 0 0,0 1-1,1-1 1,-1 0 0,1 1-1,0-1 1,0 1-1,0 0 1,0 0 0,0 0-1,1 1 1,-1-1 0,0 1-1,1-1 1,-1 1 0,1 0-1,0 1 1,-1-1 0,1 1-1,0-1 1,-1 1 0,1 0-1,3 1 1,10-4-18,114-34-313,-37-14-1593,5-7-2027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21:15.320"/>
    </inkml:context>
    <inkml:brush xml:id="br0">
      <inkml:brushProperty name="width" value="0.05" units="cm"/>
      <inkml:brushProperty name="height" value="0.05" units="cm"/>
    </inkml:brush>
  </inkml:definitions>
  <inkml:trace contextRef="#ctx0" brushRef="#br0">1 68 18212,'80'-10'139,"132"10"461,10-6-562,76-17-38,-215 15-3,1 3 0,-1 3 0,54 8 3,283 45-23,-291-38 26,0-7 0,0-5-1,128-15-2,-198 7 5,32-4 2,0 4 0,1 5 0,34 4-7,97 18 4,-89-16 5,124-13-9,0 0-8,-44 23 37,5 4-33,-107-27 821,-114 9 588,2 0-1381,5 1-92,-5-12-791,-2-17-58,-21-14-2655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38:04.949"/>
    </inkml:context>
    <inkml:brush xml:id="br0">
      <inkml:brushProperty name="width" value="0.05" units="cm"/>
      <inkml:brushProperty name="height" value="0.05" units="cm"/>
    </inkml:brush>
  </inkml:definitions>
  <inkml:trace contextRef="#ctx0" brushRef="#br0">124 2090 6785,'0'-2'313,"0"0"0,0 1 0,0-1-1,0 0 1,0 0 0,0 0 0,0 1-1,1-1 1,-1 0 0,1 0-1,-1 1 1,1-1 0,0 0 0,-1 1-1,1-1 1,0 0 0,0 1 0,0-1-1,0 1 1,1 0 0,-1-1 0,0 1-1,1 0 1,-1 0 0,1 0-313,68-16 944,-45 15-213,169-27-257,-57 18-455,106 2 50,-151 15 10,167 3 59,-46-23-120,-60-3 6,-56 4 87,2 5 0,-1 3 0,1 5 0,36 7-111,45-2 236,13-1-72,-124-5-151,1-2 1,-1-3-1,0-4 0,-1-2 1,45-15-14,27-10 48,135-16-48,-112 31 25,134-36-25,-241 43 7,-8 0 8,1 2 1,0 2-1,1 3 1,-1 1-1,2 3 1,-1 2-1,0 2 1,8 2-16,122 29 618,-180-31 282,-1 0-876,0 0 1,0 1-1,0-1 1,0 0 0,1 0-1,-1 1 1,0-1-1,0 1 1,0-1-1,1 1 1,-1-1-1,0 1 1,1-1-1,-1 1 1,0 0-1,1-1 1,-1 1-1,1 0 1,-1 0-1,1-1 1,0 1-1,-1 0 1,1 0 0,0 0-1,-1 0 1,1-1-1,0 1 1,0 0-1,0 0 1,0 0-1,0 0 1,0 0-25,4 10-896,2 3-2707</inkml:trace>
  <inkml:trace contextRef="#ctx0" brushRef="#br0" timeOffset="23008.42">9826 2008 7594,'-1'6'2019,"-1"14"3526,24-14-4059,155-19-965,85-3 695,-89 10-557,-9 11-443,1-8 0,40-10-216,58-17 63,-179-2-40,-71 25 98,1 1 1,0 0-1,0 1 1,1 0-1,0 1 1,12-1-122,-10 5 222,-1 0-1,1 1 1,-1 0 0,0 2 0,0 0-1,0 0 1,0 2 0,9 3-222,-12-6 72,-15-8-2373,-29-8-1572,-12-4-347</inkml:trace>
  <inkml:trace contextRef="#ctx0" brushRef="#br0" timeOffset="6161.111">5312 746 7138,'9'-15'2168,"-9"9"417,0 6-1777,3 9-472,0 9 56,3 20-200,0 15 88,2 8-168,-4 5 88,-2-5-144,-5-11 104,-3-20-128,1-10 72,4-11-120,-4-18-160,-1-9-1992,-9-14-729,-5-1-616</inkml:trace>
  <inkml:trace contextRef="#ctx0" brushRef="#br0" timeOffset="6464.556">5139 984 7826,'-3'10'3276,"5"14"-399,121 292-2594,-122-312-283,-1-1 1,1 1 0,0-1 0,-1 0-1,2 0 1,-1 0 0,0 1 0,1-1-1,-1 0 1,1-1 0,0 1 0,0 0-1,0 0 1,0-1 0,0 1 0,1-1-1,-1 0 1,1 0 0,0 0 0,0 0-1,0 0 1,-1 0 0,2-1 0,-1 1-1,0-1 1,0 0 0,0 0-1,1 0 1,-1-1 0,0 1 0,1-1-1,-1 1 1,0-1 0,1 0 0,-1-1-1,1 1 0,3-3 4,-1-1-1,1 0 0,-1-1 0,1 1 1,-1-1-1,0 0 0,-1-1 1,0 1-1,1-1 0,-2 0 0,3-3-3,18-29 183,-2-1 0,-2-1 0,-1 0 0,-2-2 0,-2 0 0,-2-1 0,-2 0 0,0-9-183,-2 16-546,10-35 131</inkml:trace>
  <inkml:trace contextRef="#ctx0" brushRef="#br0" timeOffset="7202.731">4928 341 7394,'-3'-12'3143,"1"5"-147,5 14-2271,14 72-307,48 194-44,-60-263-181,-7-30 67,1 10-248,-54-304 330,31 235-277,15 64 27,5 16-17,3 9-53,1 0 1,0 0-1,1 0 0,0 0 1,1 0-1,0 0 1,0-1-1,1 1 0,1 0 1,3 7-23,-3-8 5,-3-2-8,1-1-1,1 0 0,-1 1 1,1-1-1,0 0 1,0 0-1,1-1 0,0 1 1,0-1-1,0 0 1,1 0-1,0 0 0,2 2 4,-5-6 0,-1-1-1,1 1 0,0 0 0,0-1 0,0 1 0,0-1 1,0 1-1,-1-1 0,1 0 0,0 0 0,0 0 0,0 0 0,0 0 1,0-1-1,0 1 0,0 0 0,0-1 0,-1 1 0,1-1 1,0 0-1,0 0 0,-1 0 0,1 0 0,0 0 0,-1 0 1,1 0-1,-1 0 0,1-1 0,-1 1 0,0 0 0,1-1 0,-1 0 1,34-52 81,-28 36 7,-1 0 1,-1-1-1,0 1 1,-1-1-1,-1 0 1,-1 0-1,-1-1 1,0 1-1,-2-14-88,2 25 192,3 26-137,-3-13-51,58 249 62,-20-137-3,-39-115-63,0 0-1,1-1 1,-1 1 0,0 0 0,1-1-1,0 1 1,-1-1 0,1 1-1,0-1 1,0 1 0,-1-1-1,1 1 1,0-1 0,0 0-1,1 1 1,-1-1 0,0 0-1,0 0 1,1 0 0,-1 0 0,0 0-1,1 0 1,-1 0 0,1-1-1,0 1 1,-1 0 0,1-1-1,-1 0 1,1 1 0,0-1-1,-1 0 1,1 0 0,0 1 0,-1-1-1,1-1 1,0 1 0,-1 0-1,1 0 1,0-1 0,-1 1-1,1 0 1,0-1 0,-1 0-1,1 1 1,-1-1 0,1 0-1,-1 0 1,0 0 0,1 0 0,-1 0-1,0 0 1,1 0 0,-1-1-1,0 1 1,0 0 0,0-1 0,1-4-286,0 0 1,0 0 0,-1 0-1,1 0 1,-2 0-1,1-1 1,-1 1 0,1 0-1,-2-1 1,1 1-1,-1 0 1,0 0 0,0-1-1,-1 1 1,1 0-1,-1 0 1,-1 0 0,-1-4 285,-9-20-3185</inkml:trace>
  <inkml:trace contextRef="#ctx0" brushRef="#br0" timeOffset="8059.938">5342 321 8082,'18'25'4859,"-16"-23"-4815,-1 1 1,1-1-1,-1 0 1,1 0 0,0 0-1,0 0 1,0 0-1,0 0 1,0 0 0,1-1-1,-1 1 1,0-1-1,1 0 1,-1 0 0,1 0-1,0 0 1,-1 0-1,1 0 1,0-1 0,-1 1-1,1-1 1,0 0 0,0 0-1,-1 0 1,1 0-1,1 0-44,-3-1 64,1 1 0,-1-1-1,0 0 1,0 0-1,0 0 1,0 0-1,0 0 1,0 0 0,0 0-1,0 0 1,0 0-1,0 0 1,0 0-1,-1 0 1,1-1 0,0 1-1,-1 0 1,1-1-1,-1 1 1,1 0 0,-1-1-1,0 1 1,0-1-1,0 1 1,0-1-1,0 1 1,0 0 0,0-1-1,0 1 1,0-1-1,-1 1 1,1 0 0,0-1-1,-1 1 1,1 0-1,-1-1 1,0 1-64,1-1 179,-13 2 994,3 53-663,10-31-497,0 0 1,1 1 0,1-1-1,1 0 1,1-1 0,1 1 0,6 13-14,-11-34-1,-1 1 1,1-1-1,0 0 1,0 0-1,0 0 1,0 0-1,1 0 1,-1 0 0,0 0-1,0 1 1,1-1-1,-1 0 1,0 0-1,1 0 1,0 0-1,-1 0 1,1 0-1,-1 0 1,1 0 0,0-1-1,0 1 1,-1 0-1,1 0 1,0-1-1,0 1 1,0 0-1,0-1 1,0 1-1,0-1 1,0 1 0,0-1-1,0 1 1,0-1-1,0 0 1,0 1-1,0-1 1,0 0-1,1 0 1,-1 0-1,0 0 1,0 0 0,0 0-1,0 0 1,0 0-1,0-1 1,0 1-1,1 0 1,-1-1-1,0 1 1,0-1 0,53-104 87,-16 0-22,-37 105-66,-1 0 0,1-1 0,-1 1 0,0 0 0,1-1 1,-1 1-1,1 0 0,-1 0 0,0-1 0,1 1 0,-1 0 0,1 0 0,-1 0 0,1 0 0,-1-1 0,1 1 1,-1 0-1,1 0 0,-1 0 0,1 0 0,-1 0 0,1 0 0,0 0 0,-1 0 0,1 1 0,-1-1 0,0 0 1,1 0-1,-1 0 0,1 1 0,-1-1 0,1 0 0,-1 0 0,1 1 0,-1-1 0,0 0 0,1 1 1,-1-1-1,1 0 0,-1 1 0,0-1 0,0 1 0,1-1 0,-1 0 0,0 1 0,0-1 0,1 1 0,-1-1 1,0 1-1,0-1 0,0 1 0,0-1 0,0 1 0,0-1 0,0 1 0,0-1 0,0 1 0,0-1 0,0 1 1,0-1-1,0 1 0,0-1 0,0 1 0,-1-1 0,1 1 0,0-1 0,0 1 0,0-1 0,-1 1 1,3 3 6,48 133-22,-50-136 16,0 0 0,0 0 0,0 0 0,1 0 0,-1 0 0,0-1 1,0 1-1,0 0 0,1 0 0,-1 0 0,0 0 0,1-1 0,-1 1 1,1 0-1,-1 0 0,1-1 0,-1 1 0,1 0 0,0-1 1,-1 1-1,1 0 0,0-1 0,-1 1 0,1-1 0,0 0 0,0 1 1,0-1-1,-1 1 0,1-1 0,0 0 0,0 0 0,0 1 0,0-1 1,0 0-1,0 0 0,-1 0 0,1 0 0,0 0 0,0 0 0,0 0 1,0 0-1,0-1 0,0 1 0,-1 0 0,1 0 0,0-1 0,0 1 1,0-1-1,-1 1 0,1-1 0,0 1 0,0-1 0,-1 1 0,1-1 1,0 0-1,5-11 11,-1 1 1,-1-1 0,0-1-1,-1 1 1,0-1 0,-1 1 0,0-1-1,-1 0 1,0-2-12,1-45 68,-3 77-79,23 109-46,-22-125 55,0 0 0,0 1-1,1-1 1,-1 0 0,0 0 0,1 1-1,-1-1 1,0 0 0,1 0 0,0 0-1,-1 0 1,1 1 0,0-1 0,-1 0-1,1 0 1,0 0 0,0 0 0,0-1 0,0 1-1,0 0 1,0 0 0,0 0 0,0-1-1,0 1 1,0-1 0,1 1 0,-1-1-1,0 1 1,0-1 0,1 0 0,-1 1 0,0-1-1,0 0 1,1 0 0,-1 0 0,0 0-1,1 0 1,-1 0 0,0 0 0,0-1-1,1 1 1,-1 0 0,0-1 0,0 1 0,1-1-1,0 0 3,77-86-9,-78 87 7,-1-1-1,1 0 1,0 0-1,0 0 1,0 1-1,0-1 1,0 0-1,0 1 1,0-1-1,0 1 1,0-1 0,0 1-1,1 0 1,-1-1-1,0 1 1,0 0-1,0 0 1,1 0-1,-1 0 1,0 0 0,0 0-1,0 0 1,0 0-1,1 0 1,-1 1-1,0-1 1,0 0-1,0 1 1,0-1 0,0 1-1,0-1 1,0 1-1,0 0 1,0-1-1,0 1 1,0 0-1,0 0 1,0 0 0,0 0-1,-1-1 1,1 1-1,0 1 3,24 51-150,-18-23 152,-1 1 0,-1-1 1,-1 1-1,-2 0 1,-1 0-1,-3 25-2,-3-27 115,5-29-107,0 1 1,0-1-1,0 1 0,0-1 0,0 0 1,0 1-1,0-1 0,0 1 0,0-1 1,0 0-1,0 1 0,-1-1 0,1 0 1,0 1-1,0-1 0,0 0 0,0 1 1,-1-1-1,1 0 0,0 1 0,0-1 1,-1 0-1,1 0 0,0 1 0,-1-1 1,1 0-1,0 0 0,-1 0 0,1 1 0,0-1 1,-1 0-1,1 0 0,0 0 0,-1 0 1,1 0-1,-1 0 0,1 0 0,0 0 1,-1 0-1,1 0 0,0 0 0,-1 0 1,1 0-1,-1 0 0,1 0 0,0 0 1,-1 0-1,1 0 0,0 0 0,-1-1 1,1 1-1,0 0 0,-1 0 0,1 0 1,0-1-1,-1 1 0,1 0 0,0-1 1,0 1-1,-1 0 0,1 0 0,0-1 1,0 1-1,0 0 0,-1-1-8,-10-50 383,10 24-372,1 0-1,1 1 1,1-1 0,2 1 0,0-1 0,2 1-1,1 0 1,1 1 0,1 0 0,2-2-11,-7 20-8,0 0 1,1 0-1,-1 0 1,1 0-1,0 1 1,1 0-1,0 0 1,0 1-1,0-1 1,0 1-1,1 1 1,0-1-1,0 1 0,5-2 8,-12 5 5,1 1 0,-1-1 0,1 0 0,-1 0 0,1 1 0,-1-1 0,0 0 0,1 0 0,-1 0 0,0 0 0,0 0 0,0 0 0,0 1 0,0-1 0,0 0 0,0 0 0,0 0 0,0 0 0,0 0 0,0 0 0,0 0 0,-1 1 0,1-1 0,0 0 0,-1 0 0,1 0 0,-1 0 0,1 1 0,-1-1 0,1 0 0,-1 0 0,1 1 0,-1-1 0,0 1 0,1-1 0,-1 0 0,0 1 0,1-1 0,-1 1 0,0-1 0,0 1 0,0 0 0,0-1 0,1 1 0,-1 0 0,0 0 0,0 0 0,0-1 0,0 1 0,0 0 0,0 0 0,0 0 0,1 0 0,-1 0 0,-1 1-5,-2-3 20,0 1 0,-1-1 0,1 1 1,-1 0-1,0 1 0,1-1 0,-1 1 0,0 0 0,1 0 0,-1 0 0,1 1 0,-1 0 0,0-1 1,-2 2-21,6-1-2,1-1 1,0 0 0,-1 0 0,1 0 0,-1 0 0,1 1 0,-1-1 0,1 0 0,0 0-1,-1 1 1,1-1 0,0 0 0,-1 1 0,1-1 0,0 0 0,-1 1 0,1-1 0,0 0-1,0 1 1,-1-1 0,1 1 0,0-1 0,0 0 0,0 1 0,0-1 0,-1 1 0,1-1-1,0 1 1,0-1 0,0 1 0,0-1 0,0 1 0,0-1 0,0 1 0,0-1 0,0 0-1,1 1 1,-1-1 0,0 1 0,0-1 0,0 1 0,0-1 0,1 0 0,-1 1 0,0-1-1,1 1 1,-1-1 0,0 0 0,0 1 0,1-1 0,-1 0 0,1 1 0,-1-1 0,0 0-1,1 0 1,-1 1 0,1-1 0,-1 0 0,0 0 0,1 0 0,-1 0 1,28 15-303,69-3-7800,-51-16 3204</inkml:trace>
  <inkml:trace contextRef="#ctx0" brushRef="#br0" timeOffset="9627.111">6075 1183 8298,'1'0'4058,"4"-1"-1687,65-56-1384,-53 39-898,151-184 223,-90 103-272,-48 65-366,-30 34 291,-1 0 0,1 0 1,0 0-1,0 0 0,0 0 1,-1 0-1,1 0 0,0 0 0,0 0 1,-1 0-1,1 0 0,0 0 1,0 0-1,0 0 0,-1 0 1,1 0-1,0-1 0,0 1 1,0 0-1,0 0 0,-1 0 0,1 0 1,0 0-1,0-1 0,0 1 1,0 0-1,-1 0 0,1 0 1,0 0-1,0-1 0,0 1 0,0 0 1,0 0-1,0 0 0,0-1 1,0 1-1,0 0 0,0 0 1,0-1-1,0 1 0,0 0 1,0 0-1,0 0 0,0-1 0,0 1 1,0 0-1,0 0 0,0-1 1,0 1-1,0 0 0,0 0 1,0 0-1,0-1 0,0 1 0,1 0 1,-1 0-1,0 0 0,0 0 1,0-1-1,0 1 0,0 0 1,1 0-1,-1 0 0,0 0 35,-17 17-2920,-5 3-270</inkml:trace>
  <inkml:trace contextRef="#ctx0" brushRef="#br0" timeOffset="10014.073">6052 834 5793,'2'-11'5159,"-1"5"-2664,-1 11-1454,-25 126 22,13-91-968,-100 318 916,99-307-514,13-50-492,0 0-1,1-1 1,-1 1-1,0-1 0,0 0 1,1 1-1,-1-1 1,0 1-1,1-1 0,-1 1 1,1-1-1,-1 0 1,0 1-1,1-1 0,-1 0 1,1 1-1,-1-1 1,1 0-1,-1 0 0,1 0 1,-1 1-1,1-1 0,-1 0 1,1 0-1,0 0 1,-1 0-1,1 0 0,-1 0 1,1 0-1,-1 0 1,1 0-1,-1 0 0,1 0 1,0 0-1,-1 0 1,1-1-1,-1 1 0,1 0 1,-1 0-1,1-1 1,-1 1-1,0 0 0,1-1 1,-1 1-1,1 0 1,-1-1-1,1 1-4,22-12 23,0-2 0,-1 0 1,-1-1-1,0-1 0,-1-1 0,0-1 0,-1-2-23,44-36 2,-60 53-59,-1 0 0,1 0 0,0 0 0,0 1-1,0-1 1,0 1 0,0 0 0,1 0 0,-1 0 0,1 1 0,-1-1-1,1 1 1,0-1 0,-1 1 0,1 1 0,0-1 0,0 0 0,0 1 0,0 0-1,0 0 1,-1 0 0,1 0 0,0 1 0,0-1 0,0 1 57,19 11-2783,-3-1 151</inkml:trace>
  <inkml:trace contextRef="#ctx0" brushRef="#br0" timeOffset="10329.409">6513 471 9626,'0'12'2097,"0"11"967,2 4-2864,-1 13 40,3-2-96,2 7 80,0-5-144,4 4 48,1-11-136,1 0 72,0-13-80,3-2 32,1-15-144,2-7-296,1-13-48,1-16-2689,-9-11 577</inkml:trace>
  <inkml:trace contextRef="#ctx0" brushRef="#br0" timeOffset="10722.389">6815 564 8130,'-2'2'448,"-1"0"0,1 0 0,0 1 0,0-1 1,0 1-1,0 0 0,0-1 0,0 1 0,1 0 0,-1 0 0,1 0 1,0 0-1,0 1 0,0-1 0,0 0 0,0 2-448,10 51 1350,-5-48-1404,0 0 0,1 0-1,-1 0 1,2-1 0,-1 1-1,1-1 1,0-1 0,0 1-1,1-1 1,0 0 0,6 4 54,-12-9 19,1 0 1,0-1 0,-1 1-1,1 0 1,-1-1-1,1 1 1,0-1 0,-1 1-1,1-1 1,0 0 0,0 1-1,-1-1 1,1 0-1,0 0 1,0 0 0,0-1-1,-1 1 1,1 0 0,0-1-1,-1 1 1,1-1-1,0 1 1,-1-1 0,1 0-1,-1 0 1,1 0 0,-1 0-1,1 0 1,-1 0-1,0 0 1,1 0 0,-1-1-1,0 1 1,0 0 0,0-1-1,0 1 1,0-1-1,0 1 1,0-1 0,-1 1-1,1-1 1,0 0 0,-1 1-1,0-1 1,1 0-1,-1 0 1,0 1 0,0-1-1,0 0 1,0 0 0,0 1-1,0-1 1,0 0-1,-1 0 1,1 1 0,-1-2-20,2-4 140,-1 0 1,0 0-1,0 1 1,-1-1 0,0 0-1,0 0 1,-1 0 0,0 0-1,0 1 1,0-1-1,-1 1 1,0-1 0,0 1-1,-1 0 1,0 0-1,0 1 1,0-1 0,-1 1-1,1 0 1,-1 0-1,0 0 1,-1 1 0,-4-3-141,11 7-2,-1 1 0,0-1 0,0 0 0,1 1 0,-1-1 0,0 1 0,0-1 0,0 1 0,0-1 0,0 1 0,0-1 0,0 1 0,0-1 0,0 1 0,0-1 0,0 1 0,0-1 0,0 1 0,0-1 0,0 1 0,-1-1 0,1 1 0,0-1 0,0 1 0,0-1 0,-1 0 0,1 1 0,0-1 0,-1 1 0,1-1 0,0 0 0,-1 1 0,1-1 0,-1 0 0,1 1 0,0-1 0,-1 0 0,1 0 0,-1 1 0,1-1 0,-1 0 1,1 0-1,-1 0 0,1 0 0,-1 0 0,1 0 0,-1 0 0,1 1 0,-1-2 0,1 1 0,-1 0 0,1 0 0,-1 0 0,1 0 0,-1 0 0,1 0 0,0 0 0,-1-1 0,1 1 0,-1 0 0,1 0 0,-1 0 0,1-1 0,0 1 0,-1 0 0,1-1 0,-1 1 0,1 0 0,0-1 0,-1 0 2,2 3-226,0 0 0,-1-1 0,1 1 1,0 0-1,0-1 0,0 1 0,0-1 0,1 0 0,-1 1 0,0-1 1,0 0-1,1 0 0,-1 1 0,1-1 0,-1 0 0,1-1 0,0 1 1,-1 0-1,1 0 0,0-1 0,-1 1 0,1-1 0,0 1 0,0-1 1,0 0-1,-1 0 0,1 0 0,0 0 226,22-4-4089</inkml:trace>
  <inkml:trace contextRef="#ctx0" brushRef="#br0" timeOffset="11042.843">6928 318 5057,'0'-1'145,"0"1"-1,1-1 1,-1 1-1,1-1 1,-1 1-1,1-1 1,-1 1-1,1-1 1,0 1-1,-1-1 1,1 1-1,0 0 1,-1-1-1,1 1 1,0 0-1,-1 0 1,1-1-1,0 1 0,-1 0 1,1 0-1,0 0 1,0 0-1,-1 0 1,1 0-1,0 0 1,0 0-1,-1 0 1,1 0-1,0 1 1,-1-1-1,1 0 1,0 0-1,-1 1 1,1-1-1,0 0 1,-1 1-1,1-1 1,-1 1-1,1-1 1,0 0-1,-1 1 1,1 0-1,-1-1 1,0 1-1,1-1 1,-1 1-1,1 0 1,-1-1-1,0 1 1,1-1-1,-1 1 1,0 0-1,0 0-144,14 47 1509,34 242 875,-19-230-2183,-28-59-195,1 0-1,0 0 1,-1 0 0,1-1 0,0 1-1,-1-1 1,1 1 0,0-1 0,0 0-1,-1 0 1,1 0 0,0 0 0,0 0-1,0 0 1,-1 0 0,1 0 0,0-1-1,0 1 1,-1-1 0,1 1 0,0-1-1,-1 0 1,1 1 0,0-1 0,-1 0-1,1 0 1,-1 0 0,0 0 0,1-1-1,-1 1 1,0 0 0,0-1-1,1 1 1,-1 0 0,0-1 0,0 1-1,-1-1 1,1 0 0,0 0-6,76-137 286,-70 124-268,6 1-6,-8 39 12,11 217 272,-9-217-231,-7-24-71,0-1 1,0 0-1,0 1 0,1-1 0,-1 0 0,0 1 0,0-1 1,0 0-1,0 1 0,0-1 0,1 0 0,-1 1 0,0-1 1,0 0-1,0 0 0,1 1 0,-1-1 0,0 0 0,0 0 0,1 1 1,-1-1-1,0 0 0,1 0 0,-1 0 0,0 1 0,1-1 1,-1 0-1,0 0 0,1 0 0,-1 0 0,0 0 0,1 0 1,-1 0-1,0 0 0,1 0 0,-1 0 0,0 0 0,1 0 1,-1 0-1,0 0 0,1 0 0,-1 0 0,0 0 0,1 0 1,-1-1-1,0 1 0,1 0 0,-1 0 0,0 0 0,1-1 1,-1 1-1,0 0 0,0 0 0,1 0 0,-1-1 0,0 1 1,0 0-1,1-1 0,-1 1 0,0 0 0,0-1 0,0 1 1,0 0-1,0-1 0,0 1 0,1-1 6,18-67-3189,-12 5-263,-6-17-511</inkml:trace>
  <inkml:trace contextRef="#ctx0" brushRef="#br0" timeOffset="11333.228">7346 477 5449,'8'43'6567,"-9"-42"-6495,1-1 0,0 1-1,0-1 1,-1 1 0,1-1 0,0 1 0,0-1-1,0 1 1,0-1 0,0 0 0,0 1 0,0-1-1,0 1 1,0-1 0,0 1 0,0-1 0,0 1 0,0-1-1,0 1 1,0-1 0,1 1 0,-1-1 0,0 1-1,0-1 1,1 0 0,-1 1 0,0-1 0,0 1 0,1-1-1,-1 0 1,0 1 0,1-1 0,-1 0 0,1 1-1,-1-1 1,0 0 0,1 0 0,-1 1 0,1-1 0,-1 0-1,1 0 1,-1 0 0,1 0 0,-1 0 0,0 1-1,1-1 1,-1 0 0,1 0 0,-1 0 0,1 0-1,-1 0 1,1-1 0,-1 1 0,1 0 0,-1 0 0,1 0-1,-1 0 1,1 0 0,-1-1-72,24-19 636,-16 12-576,-7 5-46,1 1-1,-1-1 1,1 1-1,0 0 0,0-1 1,0 1-1,0 0 1,0 0-1,0 0 1,1 0-1,-1 0 1,1 1-1,-1-1 1,1 1-1,0 0 1,-1-1-1,1 1 1,0 1-1,0-1 1,0 0-1,0 1 1,0-1-1,0 1 1,0 0-1,0 0 1,0 0-1,0 0 1,0 0-1,0 1 1,-1 0-1,1-1 1,0 1-1,2 1-13,92 113 1549,-96-114-1537,1 0 1,0 0-1,0 0 1,0 0 0,0-1-1,0 1 1,0 0-1,0-1 1,0 0-1,0 1 1,0-1 0,0 0-1,0 0 1,0 0-1,0 0 1,0-1-1,0 1 1,0 0 0,0-1-1,0 1 1,0-1-1,0 0 1,0 0-1,-1 0 1,1 0 0,0 0-1,0 0 1,-1 0-1,1-1 1,1 0-13,41-48 117,54-109 56,-98 158-174,0 1 0,0-1 0,0 1 1,0-1-1,1 1 0,-1-1 0,0 1 1,0 0-1,0-1 0,1 1 1,-1 0-1,0-1 0,0 1 0,1-1 1,-1 1-1,0 0 0,1 0 1,-1-1-1,0 1 0,1 0 0,-1 0 1,1-1-1,-1 1 0,0 0 1,1 0-1,-1 0 0,1 0 0,-1-1 1,1 1-1,-1 0 0,1 0 0,-1 0 1,0 0-1,1 0 0,-1 0 1,1 0-1,-1 0 0,1 1 0,-1-1 1,1 0-1,-1 0 0,0 0 1,1 0-1,-1 1 0,1-1 0,-1 0 1,0 0-1,1 1 0,-1-1 0,0 0 1,1 0-1,-1 1 0,0-1 1,1 0-1,-1 1 1,6 26-27,-6-20 42,5 64-709,-3-25-2592,-3-20 359</inkml:trace>
  <inkml:trace contextRef="#ctx0" brushRef="#br0" timeOffset="33880.248">8140 609 7802,'-10'18'5430,"12"20"-4566,-2-32-608,1 8-201,1-1 1,0 1-1,1 0 0,1-1 0,0 0 0,0 0 0,1 0 0,1 0 0,0-1 0,1 0 0,0 0 0,1-1 1,1 1-56,-8-10 3,0-1 1,-1 0 0,1 0 0,0 1 0,0-1-1,1 0 1,-1 0 0,0 0 0,0 0 0,1 0 0,-1 0-1,0 0 1,1-1 0,-1 1 0,0 0 0,1-1 0,-1 1-1,1-1 1,0 0 0,-1 1 0,1-1 0,-1 0-1,1 0 1,-1 0 0,1 0 0,0 0 0,-1 0 0,1-1-1,-1 1 1,1 0 0,-1-1 0,1 0 0,-1 1-1,1-1 1,-1 0 0,0 1 0,1-1 0,-1 0 0,0 0-1,0 0 1,1 0 0,-1 0 0,0 0 0,0-1 0,0 1-1,0 0 1,-1 0 0,1-1 0,0 1 0,0-1-1,-1 1 1,1-1-4,35-85-1173,-24 27-2677,-9 28 1048</inkml:trace>
  <inkml:trace contextRef="#ctx0" brushRef="#br0" timeOffset="34126.885">8333 583 6313,'0'11'2601,"-3"12"272,3 6-1633,-2 9-256,1-4-384,-2 12-96,3-4-232,-3 1-72,-2-7-88,2 4-40,1-11-24,-1-5-96,0-9-264,0-1-2856,0-8 775</inkml:trace>
  <inkml:trace contextRef="#ctx0" brushRef="#br0" timeOffset="34499.867">8490 630 8922,'7'7'2112,"3"2"825,2-2-2609,6-2-64,1 4-56,2-9-56,0-3-56,0-6 8,-2-3-48,-1-5 16,-3 3-176,-7-2-1136,-5 6-1809,-3 9 49</inkml:trace>
  <inkml:trace contextRef="#ctx0" brushRef="#br0" timeOffset="34797.013">8518 816 6569,'15'-10'3225,"-3"7"-272,9-4-1073,4-2-1768,6-2-48,0 0-16,1-2 0,-5-1-16,5-1-8,-8 4 64,5 10-3072,-9-7 1039</inkml:trace>
  <inkml:trace contextRef="#ctx0" brushRef="#br0" timeOffset="36504.055">8893 157 6161,'-5'-20'3934,"3"14"23,8 16-2711,5 17-1139,-1 0-1,-1 1 1,-1 0-1,3 24-106,12 41 110,-23-92-103,0 0-1,1 0 1,-1 0 0,1-1-1,0 1 1,-1 0 0,1 0-1,-1 0 1,1-1 0,0 1-1,0 0 1,0-1 0,-1 1-1,1-1 1,0 1 0,0-1-1,0 1 1,0-1 0,0 0-1,0 1 1,0-1 0,0 0-1,0 0 1,0 0 0,0 0-1,0 0 1,0 0 0,0 0-1,0 0 1,0 0 0,0 0-1,0 0 1,0-1 0,0 1-1,-1 0 1,1-1 0,0 1-1,0-1 1,0 1 0,0-1-1,0 1 1,-1-1 0,1 1-1,0-1 1,0 0 0,-1 0-1,1 1 1,0-1 0,-1 0-1,1 0 1,-1 0 0,1 0-1,-1 0 1,0 1 0,1-1-1,-1 0 1,0-1-7,7-4 31,130-124 128,-136 129-268,-1 0 1,1 0-1,0 0 1,0 0-1,0 1 1,-1-1-1,1 0 1,0 0-1,0 1 1,0-1-1,0 1 1,0-1-1,1 1 1,-1-1-1,0 1 1,0-1-1,0 1 1,0 0-1,0 0 1,1 0-1,-1 0 1,0 0-1,0 0 1,0 0-1,0 0 1,1 0 0,-1 0-1,0 0 1,0 1-1,0-1 1,0 1-1,1 0 109,-6 18-2618</inkml:trace>
  <inkml:trace contextRef="#ctx0" brushRef="#br0" timeOffset="36845.599">8943 594 8778,'1'2'2256,"5"-1"841,3 1-2465,6-2-8,4 0-88,8-6 1,0-2-145,11-7-48,-3-2-144,5-10-24,-4-2-64,2-7-24,-8 1-24,-1-3-264,-9 7-472,-8 4-2897,-14 18 536</inkml:trace>
  <inkml:trace contextRef="#ctx0" brushRef="#br0" timeOffset="37372.515">9313 605 5241,'3'-36'7312,"-3"35"-7231,-1 1 1,1-1-1,0 0 1,0 1-1,-1-1 0,1 1 1,0-1-1,-1 1 1,1-1-1,-1 1 0,1-1 1,0 1-1,-1-1 1,1 1-1,-1-1 0,1 1 1,-1 0-1,0-1 1,1 1-1,-1 0 0,1 0 1,-1-1-1,0 1 1,1 0-1,-1 0 0,1 0 1,-1 0-1,0 0 1,1 0-1,-1 0 1,0 0-1,1 0 0,-1 0 1,0 0-1,1 0 1,-1 0-1,1 1 0,-1-1 1,0 0-1,1 0 1,-1 1-1,1-1 0,-1 0 1,1 1-1,-1-1 1,1 0-1,-1 1 0,1-1 1,-1 1-1,1-1 1,-1 1-1,1-1 0,0 1 1,-1-1-1,1 1 1,0 0-82,-8 7 74,1 0 1,0 0 0,1 0 0,0 1 0,0 0-1,1 0 1,0 0 0,0 1 0,1 0-1,1 0 1,0 0 0,0 0 0,1 0-1,0 1 1,0 8-75,0-8-8,2-1-1,-1 1 1,1 0 0,1-1-1,0 1 1,0-1-1,1 1 1,1-1 0,0 0-1,0 1 1,1-2-1,0 1 1,2 2 8,-6-10 3,1-1 0,0 0 0,0 1 0,0-1 0,0 0 0,0 0 0,0 1 0,0-1 0,1 0 0,-1 0 0,0 0 0,1 0 0,-1-1 0,0 1 1,1 0-1,-1-1 0,1 1 0,-1-1 0,1 1 0,-1-1 0,1 1 0,0-1 0,-1 0 0,1 0 0,-1 0 0,1 0 0,0 0 0,-1 0 0,1-1 0,-1 1 0,1 0 0,0-1 0,-1 1 0,1-1 0,-1 0 0,0 1 0,1-1 1,-1 0-1,1 0 0,-1 0 0,0 0 0,0 0 0,0 0 0,0 0 0,1-1-3,46-59 310,-38 44-221,0 0 1,-1-1 0,-1 0 0,0-1-1,-1 0 1,-2 0 0,3-14-90,-11-9 311,3 42-308,0-1 1,0 1 0,-1 0 0,1 0 0,0-1 0,0 1 0,0 0 0,-1 0 0,1-1 0,0 1 0,0 0 0,0 0 0,-1 0-1,1 0 1,0 0 0,0-1 0,-1 1 0,1 0 0,0 0 0,-1 0 0,1 0 0,0 0 0,0 0 0,-1 0 0,1 0 0,0 0-1,-1 0 1,1 0 0,0 0 0,0 0 0,-1 0 0,1 0 0,0 0 0,-1 0 0,1 0 0,0 1 0,0-1 0,-1 0 0,1 0 0,0 0-1,0 0 1,-1 1 0,1-1 0,0 0 0,0 0 0,0 0 0,0 1 0,-1-1 0,1 0 0,0 0 0,0 1 0,0-1 0,0 0-1,0 0 1,0 1 0,-1-1 0,1 0 0,0 1 0,0-1 0,0 0 0,0 0 0,0 1 0,0-1 0,0 0 0,0 1 0,0-1 0,0 0-1,1 0 1,-1 1 0,0-1-4,-2 11 7,2-1 0,-1 1-1,1 0 1,1-1 0,0 1-1,0-1 1,1 1 0,1-1-1,-1 0 1,2 1 0,-1-2-1,2 1 1,0 1-7,-4-7-49,0 0 0,0-1 0,0 1 0,1 0 0,0-1 0,0 1 0,0-1 0,0 1 0,0-1 0,1 0 0,0 0 0,-1 0 0,1 0 0,0 0 0,0-1 0,1 1 0,-1-1 1,1 0-1,-1 0 0,1 0 0,-1-1 0,1 1 0,0-1 0,0 0 0,0 0 0,0 0 0,0 0 0,0-1 0,0 0 0,0 0 0,0 0 0,0 0 0,0 0 0,0-1 0,0 0 0,0 0 0,0 0 0,-1 0 0,3-1 49,30-40-3398,-7-20-259</inkml:trace>
  <inkml:trace contextRef="#ctx0" brushRef="#br0" timeOffset="49602.48">19104 380 9578,'-102'13'4573,"-49"16"-2594,-59 9-1744,-191 1-139,43 34 191,118 1 693,62-8 826,23 1-841,-93 58-965,225-114 10,1 2 0,0 1 0,1 0 0,1 2-1,0 0 1,1 2 0,1 0 0,1 1 0,0 0 0,1 3-10,-7 11-9,1 1 0,2 2 1,2 0-1,1 1 0,1 0 1,3 2-1,1-1 0,1 2 1,3-1-1,1 1 0,2 1 1,1 20 8,3-41-7,1 0 1,0 1 0,2-1 0,1 0 0,0 0-1,1 0 1,1 0 0,1 0 0,1-1-1,1 0 1,0-1 0,11 17 6,-1-10-17,1 0 1,1-2-1,1 0 0,1-2 1,1 0-1,1-1 0,1-2 1,1 0-1,13 6 17,51 25-38,3-4 0,20 4 38,-22-10-15,173 77 11,37 2 32,14-26-38,2-27 46,-12-5-38,13 13 22,28 9-54,43-22 20,6-17 8,12-6 36,23-27-37,52-30 19,11 2-15,-3 11 26,-14-8-39,1-16 57,-27 24-46,-23 17 48,-47-11-63,-18-24 41,16-33 2,96-39-23,-391 79-3,-34 7 10,225-60 39,-238 60-83,-1-1-1,0-2 0,-1-2 1,-1-1-1,0-1 1,-1-2-1,-1-1 0,-1-2 1,21-21 37,-41 34-32,64-52 4,-51 52 56,-13 6-22,-1 0 0,1 0 0,-1-1 1,0-1-1,0 1 0,-1-1 0,0-1 0,0 0 1,5-5-7,15-70-133,-19 45 160,19-27 205,-24 54-225,-1-1-1,0 1 0,0-1 1,-1 0-1,0 0 0,-1 0 1,-1 0-1,0-11-6,1 12-5,10-76 23,-3 61 73,-7 18-90,3 12 57,11 2-30,2-10 448,21 8-399,-25-5-77,-1 0 0,1 2 0,0-1 1,-1 2-1,0-1 0,1 2 0,-1 0 0,0 0 0,-1 1 0,3 2 0,19 6-6,-3-2 5,15 7 8,1-2-1,0-3 1,1-1-1,6-2-6,165 39 36,-119-30-21,-48-8-2,0-2 1,1-2 0,18-2-14,302-8-14,-156-5 51,-110 6-40,-38 2-9,1-3 0,-1-3 0,17-5 12,33-11-27,152-36 13,-248 51 6,-1-1 1,0-1-1,0-1 0,-1 0 1,0-2-1,-1 0 1,0-1-1,-1-1 1,0-1-1,-2-1 0,1 0 1,-2-1-1,0 0 1,-1-2-1,-1 1 0,-1-2 8,8-19-44,-1-1 0,-3-1 0,-1 0 0,-2-1-1,-1-1 1,2-25 44,-5 32-19,-7 30 22,1 0-1,-1 1 1,-1-1 0,1-1 0,-1 1-1,0 0 1,0 0 0,-1 0 0,0-1-1,0 1 1,0 0 0,-1 0 0,0 0 0,0-1-1,-1 1 1,1 0 0,-1 1 0,-1-1-1,0-2-2,-15-15-47,-1 1-1,0 1 1,-2 1-1,0 1 1,-2 0-1,-1 1 48,5 2-41,-29-16-27,-1 1 0,-1 3 0,-1 2 0,-2 2 0,0 3 0,-1 1 0,-22-2 68,-232-68-24,-35 23 37,-57 12-53,-54-4-171,-66-26-148,-28-39-467,-26 2 287,-24 32 491,-43 30 72,-15 13-32,-36 0 24,7-4-38,-31 11 37,5 22 152,2 48 310,28 41 53,57 7-225,55 19-308,330-46-854,-24 19 857,4 16-4770,165-51 1186</inkml:trace>
  <inkml:trace contextRef="#ctx0" brushRef="#br0" timeOffset="51464.696">25390 861 11418,'-111'-67'5783,"-27"43"-4340,-359-43-2633,389 48 601,0 0-219,-1 5 1,-1 5 807,-137 6-990,-2 11 990,-267 15-2,-41-12 839,-19-13 526,-26-9-764,6 6-531,4-7-179,16-9-282,296 16 173,-8 12 220,96 8 341,-165 37-341,-183 54 520,79 19-177,-24 45-378,455-159-8,1 1 0,0 1 0,1 2-1,0 1 1,1 1 0,1 1 0,1 1-1,0 1 1,-12 15 43,32-29 16,0 0-1,0 1 1,1-1-1,0 1 1,0-1-1,1 1 1,0 1-1,0-1 1,0 0-1,1 1 1,0-1-1,1 1 1,0 0 0,0-1-1,0 1 1,1 0-1,0 0 1,1-1-1,0 1 1,0 4-16,5 10 52,1-1 0,0 1 0,2-1 1,0 0-1,6 7-52,-12-22 7,37 68-70,3-2 1,4-2-1,2-3 1,3-1-1,3-3 1,2-2-1,4-3 0,1-2 1,3-3-1,31 16 63,-42-35-30,2-3 0,2-3 0,0-1 0,2-4 0,0-2 0,2-2 0,0-4 0,1-2 0,0-3 0,8-2 30,448 41 32,10-7 151,-18-10-60,-179-38-97,-158-8-6,124-27-20,-258 35 7,455-73 8,-43 37 134,15 20 343,-4-7-129,-13-3-316,-47 5-11,-30 16-31,-11 4 106,4-36-35,-45-21-43,-35-1-8,-30 29 133,-3 18 70,-123 15-154,105-12-36,-190 7-50,0-2 0,0-2 0,-1-2 0,-1-2 0,7-5 12,-31 9-3,0-1 0,-1 0 0,-1-1 0,0-1 0,-1-1 0,0-1 0,-2 0 0,0-1 0,-1 0 0,0-1 0,-2 0 3,35-45 75,-37 53-69,-1 1 0,0-1-1,-1-1 1,0 1-1,-1-1 1,0-1 0,-1 1-1,0-1 1,-1 0-1,0 0 1,-1 0-1,-1 0 1,0-1 0,-1 1-1,0-1 1,-1-2-6,-5-18 17,-1 0 0,-1 0 1,-2 1-1,-8-17-17,10 25 55,-1 2 0,-1-1 0,-1 1 0,-1 1 0,-1 0 0,0 1 1,-2 0-1,-1 0 0,0 2 0,-2 0 0,0 1 0,-1 0 0,-1 2 0,0 0-55,-14-5 75,-1 1 0,0 2 0,-1 1 0,-1 2 0,-1 2 1,0 1-1,-19-3-75,-65-9 190,-91-6-190,184 26 13,-504-39-50,304 36-112,-52 14-347,-40 22-833,-73 24-2159,-36 15-119</inkml:trace>
  <inkml:trace contextRef="#ctx0" brushRef="#br0" timeOffset="73267.523">11414 665 10338,'-48'-2'3666,"-34"-1"-2990,-270-19-467,309 20-150,-9-2 63,0 3-1,0 1 1,-30 6-122,-36 16 26,2 4 1,1 6 0,1 4-1,3 6 1,-20 13-27,-155 82 1354,250-118-1122,0 3 0,1 0 1,1 3-1,2 1 1,0 1-1,2 1 0,1 2 1,-17 22-233,23-19 39,1 1 1,2 1 0,1 1 0,2 0 0,1 1-1,2 2-39,0 2-1,1 1 0,3 0 0,2 0-1,1 1 1,2 0 0,1 29 1,4-51 0,1 0 0,2 0-1,-1 0 1,2-1 0,1 1 0,1-1-1,0 0 1,2-1 0,0 1 0,1-1-1,1-1 1,0 0 0,2 0 0,11 13 0,13 9-10,2-1 1,2-2 0,2-2-1,0-1 1,27 14 9,24 8-16,2-3 1,2-4-1,41 11 16,380 137 30,-397-155-41,2-5 0,1-5 1,85 8 10,-133-30-125,0-3 1,0-3 0,0-4-1,50-6 125,-56-3-189,0-2 0,0-4 1,-1-2-1,-1-4 0,-1-2 0,-1-4 0,-1-2 0,31-21 189,-39 14-149,-3-2 0,-1-3 0,-2-2 0,-2-2 0,42-50 149,-43 39-46,-3-3-1,-3-2 1,-2-2 0,-3-1 0,12-34 46,-17 33 19,-4-1 0,-2-2 1,-3 0-1,-3-2 0,-3 0 0,-4-1 0,-2 0 0,0-51-19,-9 66 58,-3 0 0,-2 0 0,-2 0 0,-3 1-1,-2 0 1,-8-24-58,2 29 140,-1 0 1,-2 1-1,-3 1 0,-2 0 0,-2 2 0,-1 1 0,-3 2 1,-2 0-1,-20-20-140,27 38 107,0 2 0,-2 1 0,0 0 0,-1 2 0,-1 2 0,-1 0 0,-1 2 0,0 1 0,-5 0-107,-8-1 37,0 3 0,-1 1 0,0 2 0,0 2 0,-1 2 1,0 2-1,-33 2-37,-159 19-302,149-3-85,1 3 0,0 5 0,2 3 0,1 4 0,-8 7 387,-4 9-3178,-88 56 3178,-68 66-3110</inkml:trace>
  <inkml:trace contextRef="#ctx0" brushRef="#br0" timeOffset="87756.916">13350 2768 8802,'-51'-11'1396,"-1"2"-1,-1 3 1,0 1-1,-13 3-1395,-314 28 434,302-18-351,-291 24 349,-1-4-98,263-16-277,1 4 0,-68 21-57,90-15 16,1 2 0,-40 21-16,-27 24 24,4 7 1,-11 14-25,-128 90 87,280-176-83,-36 19 89,1 2 1,2 2-1,0 1 1,2 2-1,1 2 1,2 1-1,1 1 1,2 2-1,-2 5-93,19-15 8,2 0 0,1 0-1,1 1 1,1 0 0,2 1-1,0 0 1,2 0 0,1 0-1,2 0 1,0 1 0,2-1 0,1 0-1,1 0 1,2 0 0,1 0-1,0 0 1,10 22-8,-1-13-15,1 0 1,2-2-1,2 0 0,1 0 1,1-2-1,2-1 0,1-1 1,2-1-1,1-1 0,1-1 1,1-2-1,2-1 0,0-2 1,1-1-1,2-1 0,16 6 15,8-2-4,2-2 0,0-3 1,1-3-1,1-3 0,0-2 0,1-3 0,0-3 0,0-2 0,1-4 1,22-4 3,65-1-22,121-22 22,184-41 11,-5 17 32,-8 13-6,-240 8-74,25-14 37,199-54-16,-338 78-3,-1-4 0,-2-4 1,8-7 18,-60 20-19,-1-2 0,0-1 0,-2-1 0,0-2 0,-1-1 0,-1-2 1,4-5 18,-8 3-5,-1-1 0,0-2 0,-3 0 0,0-1 1,-2-1-1,-1-1 0,10-25 5,-20 35 34,-1 0-1,-1-1 1,-1 0-1,-2 0 0,0 0 1,-1 0-1,-1-1 1,-1 1-1,-1-1 1,-1 1-1,-2-1 1,0 1-1,-1 0 1,-2 0-1,0 0 0,-1 1 1,-1 0-1,-2 0 1,0 1-1,-1 0 1,-1 0-1,0 2 1,-2 0-1,-4-4-33,-142-156 1196,-27-10-344,147 158-837,-2 1 0,0 3 0,-2 2 0,-38-17-15,-11 1-133,-1 4 0,-2 5 0,-1 3 0,-1 5 0,-58-5 133,-433-35 1002,361 46-3118,-35-1 1022</inkml:trace>
  <inkml:trace contextRef="#ctx0" brushRef="#br0" timeOffset="88812.537">13422 4782 4345,'-217'-72'9161,"151"53"-8600,-225-52 443,147 55 307,-132 3-1311,-37 14 50,65 13 24,68 12 109,2 7 0,-32 17-183,32 6 137,121-32-89,2 3-1,1 3 1,1 2 0,1 2 0,-43 38-48,45-31-32,1 2 0,2 3 0,2 1 1,3 2-1,1 2 0,-32 55 32,64-92-30,0 0-1,1 1 1,1 0 0,0 1 0,1-1-1,1 1 1,0 1 0,1-1 0,1 1-1,1-1 1,0 1 0,1 0 0,1 11 30,7 6-53,2-1 0,1-1 0,1 0 0,2 0 0,2-1 0,0 0 0,2-2 0,1 0 0,2-1 0,13 15 53,-33-43 0,15 21-10,27 42 8,4-2 0,2-2 0,45 41 2,-50-61 12,2-2-1,1-2 1,1-2-1,2-2 1,2-3-1,35 15-11,-20-18 16,0-2 0,1-4-1,42 6-15,-15-7 13,0-5-1,1-4 1,0-4 0,41-4-13,60-10 34,-1-9 0,3-8-34,92-25 18,46-25-18,314-111-45,-487 128 32,-3-6-1,120-70 14,-176 79-18,-2-5-1,42-34 19,-65 36-7,-2-3 1,-2-3-1,-4-3 0,39-51 7,-83 87 6,-2-1 0,-1-2-1,-2 0 1,-1-1-1,-2-2 1,-1 0 0,-2 0-1,-2-2 1,-2 0-1,4-23-5,-10 30 74,-1 0-1,-2-1 0,-1 1 0,-2-1 0,-1 1 0,-2-1 0,-1 1 0,-1 0 1,-2 0-1,-2 0 0,-1 1 0,-5-9-73,3 13 190,-2 1 1,-1 1-1,-1 0 0,-1 1 0,-1 1 1,-1 1-1,-2 0 0,0 2 1,-1 0-1,-1 2 0,-1 0 1,0 1-1,-4 0-190,-22-11 340,-2 2 0,-1 3 0,0 2-1,-2 2 1,0 2 0,-2 3 0,-52-7-340,30 12 131,0 4-1,0 4 1,-1 2 0,-23 6-131,-129 24-195,95-3-737,2 5 0,1 7 0,-8 8 932,-185 88-4023,2 14-450</inkml:trace>
  <inkml:trace contextRef="#ctx0" brushRef="#br0" timeOffset="92160.834">3200 6302 6729,'-36'8'3399,"20"-4"-2855,1 0 0,-1-1 0,1-1-1,-1 0 1,0-1 0,0-1 0,0-1 0,-1 0-544,-226-61 287,41 17 1851,-59 1-2138,79 22 954,0 7 0,-33 8-954,132 8-17,1 3-1,-1 3 1,1 4 0,0 4-1,1 4 1,-16 8 17,0 8 3,2 5 0,-16 12-3,-103 44-15,186-85-3,0 1 0,1 1 1,0 1-1,1 1 0,0 2 1,2 0-1,0 2 1,1 0-1,-2 4 18,-64 69-280,3 3 0,5 5 0,-14 27 280,93-124 5,0 0 0,0 0 1,0 1-1,0-1 0,0 1 1,1-1-1,-1 1 0,1-1 0,0 1 1,0 0-1,1-1 0,-1 1 1,1 0-1,0 0 0,-1-1 0,2 1 1,-1 0-1,0 0 0,1 0 1,0-1-1,0 1 0,0 0 0,0-1 1,0 1-1,1-1 0,0 1 1,0-1-1,0 0 0,1 1-5,27 34 6,1-1 1,3-2-1,0-1 0,3-2 1,0-1-1,2-2 0,1-2 1,2-2-1,0-1 0,1-3 0,22 8-6,93 36 1,4-7 0,1-7 0,3-7 0,79 6-1,-94-17 22,207 43 25,-2-6-38,7-28-14,-25-14 45,-28 12 20,-215-27-43,0-4 0,0-5 1,48-5-18,27-16 158,-1-7 0,-1-8 0,75-28-158,-198 48-31,0-2-1,-1-2 0,0-1 1,-1-3-1,-2-1 0,0-3 1,-1-1-1,1-3 32,142-124-172,-151 123 178,-2-2 0,-1-1 0,-1-2 1,-2 0-1,-2-2 0,9-18-6,55-76-28,73-65-24,-153 186 72,0 0-1,-1 0 0,0-1 1,-1 0-1,0 0 1,0 0-1,-1-1 0,0 0 1,-1 0-1,-1 0 0,0-1 1,0 1-1,-1-1 1,0 0-1,-1 0 0,0 1 1,-1-1-1,-1 0 1,0 0-1,0 0 0,-1 1 1,-1-1-1,0 1 0,0-1 1,-1 1-1,0 0 1,-1 0-1,-6-8-19,-9-8 6,0 1 0,-2 1 0,-1 2 0,-2 0 0,0 1 1,-1 1-1,-18-11-6,11 14 32,0 1 0,-1 2 0,0 1 0,-1 1 0,-1 2 0,0 2 1,-32-4-33,-19-7 123,-503-132 514,193 57 290,281 73-646,-1 5-1,-1 5 1,-5 6-281,-47 4-61,-1 8 0,-31 11 61,97-3-1113,1 5-1,-100 32 1114,-30 27-3742,-39 39-166</inkml:trace>
  <inkml:trace contextRef="#ctx0" brushRef="#br0" timeOffset="154054.517">10662 4339 11827,'-1'2'23,"1"-2"79,0-1 1,1 1 0,-1 0-1,0 0 1,1 0 0,-1 0 0,0-1-1,1 1 1,-1 0 0,0 0-1,0 0 1,1 0 0,-1 0-1,0 0 1,1 0 0,-1 0 0,0 0-1,1 0 1,-1 0 0,1 0-1,-1 0 1,0 0 0,0 0 0,1 0-1,-1 0 1,0 1 0,1-1-1,-1 0 1,0 0 0,1 0-1,-1 1 1,0-1 0,0 0 0,1 0-1,-1 0 1,0 1 0,0-1-1,0 0 1,1 1 0,-1-1-1,0 0 1,0 0 0,0 1 0,0-1-1,0 0 1,1 1 0,-1-1-1,0 0 1,0 1 0,0-1 0,0 0-1,0 1 1,0-1 0,0 0-1,0 1 1,0-1 0,0 0-1,0 1 1,-1-1 0,1 0 0,0 1-1,0-1 1,0 0-103,411-53 313,-128 6-78,-120 21-106,60 0-129,-125 16 13,0-6 0,94-27-13,139-36 824,-312 76-729,10-4 164,1 1 0,0 2 0,0 1 1,0 1-1,22 3-259,-50-1 32,-1 0 0,1 0 0,-1 0 0,1 1 0,0-1 0,-1 0 0,1 1 0,-1-1 0,1 1 0,-1 0 0,0 0 0,1-1 0,-1 1 0,0 0 0,1 0 0,-1 0 0,0 0 0,0 0 0,0 1 0,0-1 0,0 0 0,0 0 1,0 1-1,0 0-32,7 8 122,-30-4-2296,-22 13-6365,11 5 2844</inkml:trace>
  <inkml:trace contextRef="#ctx0" brushRef="#br0" timeOffset="154640.841">10826 5850 12859,'20'-13'7488,"22"19"-5599,-28-3-1855,202 46-62,-124-26 12,1-3-1,1-5 1,1-3 0,4-5 16,-36-8-13,-1-2 0,0-3 0,0-3 0,23-7 13,28-7-8,-17 3 19,2 3 0,0 5 0,29 2-11,-119 9 37,0 0 1,1 1-1,-1 0 0,0 1 0,0 0 1,0 0-1,0 0 0,0 1 0,0 0 1,0 1-1,0 0 0,-1 0 0,1 1 1,-1 0-1,0 0 0,0 1-37,23 28-3430</inkml:trace>
  <inkml:trace contextRef="#ctx0" brushRef="#br0" timeOffset="238771.738">12989 7651 10018,'-25'-6'4916,"-14"12"-2225,103 18-823,-45-14-1862,-9-5 5,-1 0 0,1-1 0,-1 0 0,1-1 0,0 0 0,0-1 0,1 1 0,-1-2 0,11 1-11,363-10 117,-139 9-129,38-3 1,21-18-17,-4-16 40,9 12-9,-21 15 37,238 40 227,-258-7 185,-245-14 180,-41-10-2891,-17-13-1471,-17-13-389</inkml:trace>
  <inkml:trace contextRef="#ctx0" brushRef="#br0" timeOffset="251024.638">11646 520 10250,'-105'-7'5595,"60"5"-5262,1 3 1,-1 1-1,0 2 0,-22 6-333,-257 76 368,190-45 394,-118 18-762,-331 48 537,501-86-491,1 5-1,1 3 0,-48 26-45,78-32 4,2 3 0,0 1 0,2 3 0,-42 35-4,51-33 1,1 1-1,2 2 0,1 1 0,2 2 1,-16 26-1,38-50 0,0 1 0,2 1 1,0 0-1,0 0 0,2 0 1,0 0-1,1 1 0,0 0 1,2 0-1,0 0 0,1 1 1,0-1-1,1 0 0,2 0 0,-1 0 1,2 0-1,3 13 0,4 18-27,2-1 1,2 0-1,2-1 0,2-1 1,2 0-1,2-2 0,1 0 1,3-1-1,4 2 27,-5-12-63,1-2 0,1 0 0,1-2 1,2-2-1,1 0 0,0-2 0,2-1 0,24 11 63,256 117-205,-254-126 233,0-3 0,2-2 0,0-3 0,15 0-28,-15-7 48,1-2-1,0-3 1,0-3 0,40-4-48,-48-2-3,1-3 0,-1-3 0,0-1 0,-1-3 0,-1-3 0,20-9 3,34-20-10,-2-5-1,-2-4 0,5-9 11,52-39 83,66-59-83,-115 72 49,-5-4 1,25-35-50,-41 33-15,-3-5 0,20-37 15,-67 84 11,-2-2-1,-3-2 1,-2 0-1,-3-3 1,-2 0-1,-3-2 1,1-12-11,-23 62 35,1 0 0,-1-1 0,-1 1 0,-1 0 0,0-1 0,0 1 0,-2 0 0,1-1 0,-2 1 0,0 0 0,0 0 0,-1 0 0,-1 1 0,0-1 0,0 1 0,-2 0 0,1 1 0,-1 0 1,-1 0-1,0 0 0,-1 1 0,0 0 0,0 0 0,-1 1 0,-2 0-35,-16-11 138,-1 2 1,0 1-1,-2 1 0,0 2 1,0 1-1,-1 1 0,-1 2 1,-16-2-139,-58-12 178,-1 4 0,-25 3-178,-89-1-91,-63 15-452,-45 26-946,147 4-2112,-42 17 3601,-200 67-3828</inkml:trace>
  <inkml:trace contextRef="#ctx0" brushRef="#br0" timeOffset="259041.889">10472 8103 7658,'-35'15'3814,"-20"-4"-2790,50-9-1012,0-1-1,-1 1 1,1 0 0,0 1 0,0-1-1,0 1 1,1 0 0,-1 0-1,1 0 1,0 1 0,-1 0 0,2 0-1,-1 0 1,0 0 0,1 0-1,-2 3-11,-20 20 86,-67 47 565,-39 6 1226,87-43-1704,1 3 0,2 1 1,2 1-1,2 3 0,1 1 1,-6 15-174,-35 100 282,50-96-47,15-36-144,2 1 0,0 0 0,2 1 0,2 0 0,0 0 0,3 1-1,-1 24-90,-4 541 56,8-576-48,-4 8 5,2 0 1,2 0 0,0 0 0,2 0-1,1 0 1,1 0 0,2 0 0,0-1-1,2 0 1,2 0 0,0-1-1,12 20-13,-1-15 26,1-1-1,2-1 0,1-1 0,1-1 0,1-2 0,2 0 0,1-2 0,0-1 0,2-2 0,0-1 1,20 8-26,-2-9 21,0-3 1,1-1-1,1-3 1,0-3 0,0-1-1,1-3 1,0-2 0,-1-2-1,1-3-21,232 11 190,-205-19-196,0-4 1,-1-2 0,0-5-1,3-4 6,114-28 6,101-14 18,70-42-48,-162 36 30,-86 5 22,-111 62-23,1 1 0,-1-2 0,0 1-1,-1-1 1,1 0 0,-1 0 0,-1-1-1,1 0 1,-1-1 0,-1 1 0,0-1-1,0 0 1,0 0 0,1-8-5,11-32-77,-3-2 1,-1 0-1,-3 0 1,-3-1-1,-1 0 0,-3 0 1,-2-20 76,-8-59-28,5 82 46,2-1 0,2 1 0,3 0 0,4-16-18,-4 40 23,2 0 0,0 0-1,2 1 1,1-1 0,0 2 0,2 0 0,14-21-23,-24 41 3,0 1 0,-1-1 0,1 1 0,-1-1 0,1 1 0,-1-1 0,0 0 0,0 0 0,0 0 0,0 1 0,-1-1 0,1 0 0,-1 0 0,0 0 0,1 0 0,-1 0 0,-1 0 0,1 0 0,0 0 0,-1 0 0,0 0 0,1 0 0,-1 0 0,0 1 1,0-1-1,-1-1-3,-10-15 71,-2-1 1,0 1 0,-1 1 0,0 1 0,-13-11-72,23 23 14,-40-39 296,-2 2-1,-2 1 1,-2 3 0,-37-21-310,-137-90 235,124 78 43,-3 5 0,-3 4 0,-43-15-278,135 70 73,-18-8 149,-2 1 1,0 1-1,0 2 0,-1 1 1,-4 1-223,-36 2-575,0 3 0,-34 3 575,-2 1-1851,-27-5-1995,-38-1-102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44:41.744"/>
    </inkml:context>
    <inkml:brush xml:id="br0">
      <inkml:brushProperty name="width" value="0.05" units="cm"/>
      <inkml:brushProperty name="height" value="0.05" units="cm"/>
    </inkml:brush>
  </inkml:definitions>
  <inkml:trace contextRef="#ctx0" brushRef="#br0">71 4857 7050,'-66'8'4717,"65"-9"-4703,1 1 0,-1-1 0,1 1 0,0-1 0,-1 1 0,1-1 0,0 0 0,-1 1 0,1-1 0,0 0 0,0 1 0,-1-1 0,1 0 0,0 1 0,0-1 0,0 0 0,0 1 0,0-1 0,0 0 0,0 1 0,0-1 0,0 0 0,1 1 0,-1-1 0,0 0 0,0 1 0,1-1 0,-1 0 0,0 1 0,1-1 0,-1 1 0,0-1 0,1 0 0,-1 1 0,1-1 0,-1 1 0,1 0 0,-1-1 0,1 1 0,-1-1 0,1 1 0,0 0 0,-1-1 0,1 1 0,-1 0 0,1-1 0,0 1 0,-1 0 0,1 0 0,0 0 0,-1 0 0,1 0 0,0 0 0,0 0 0,-1 0 0,1 0 0,0 0-14,59 15 2178,177 23-2095,-222-36-59,0 2 0,0 0-1,0 0 1,0 2 0,0-1 0,-1 2 0,13 8-24,47 19 137,-23-18-127,0-2 1,1-3-1,1-2 1,0-2-1,0-2 0,0-3 1,1-2-1,-1-2 1,0-3-1,0-2 1,26-8-11,215-44 302,-124 42 110,305-54-209,-269 27 140,-177 32 1247,-12 17-1177,8-7-3894</inkml:trace>
  <inkml:trace contextRef="#ctx0" brushRef="#br0" timeOffset="157216.863">13511 11834 7298,'9'7'5017,"-13"28"-3446,-70 270-743,72-294-777,1 1 1,0-1-1,0 0 1,1 0-1,0 0 1,1 0-1,0 1 1,2 5-52,-2-15 12,0 0-1,0 0 1,0-1-1,1 1 1,-1 0 0,0 0-1,1-1 1,-1 1-1,1-1 1,-1 1 0,1-1-1,0 0 1,0 0-1,-1 1 1,1-1 0,0-1-1,0 1 1,0 0 0,0 0-1,0-1 1,0 1-1,0-1 1,0 1 0,1-1-1,-1 0 1,0 0-1,0 0 1,0 0 0,0 0-1,0-1 1,0 1 0,1-1-1,-1 1 1,0-1-1,0 0 1,0 0 0,-1 0-1,1 0 1,0 0-1,0 0 1,0 0 0,-1-1-1,1 1 1,-1-1 0,1 1-1,-1-1 1,1 1-1,0-2-11,31-27 92,-1-2-1,-2-1 1,-1-1-1,-2-1 1,-1-2-1,-2-1 1,-1 0-1,-1-4-91,-3 9 33,27-52 36,-38 81-82,-15 64 41,-21 114 314,35-86-55,-6-85-274,-1-1 0,1 1-1,0 0 1,0-1 0,0 1 0,0 0 0,0-1 0,1 1 0,-1-1 0,1 0 0,0 0 0,0 1 0,-1-1 0,1 0 0,1 0 0,-1-1 0,0 1 0,0 0 0,1-1 0,-1 1 0,1-1 0,-1 0 0,1 0 0,-1 0 0,1 0 0,0 0 0,0-1 0,0 1-13,3-2 21,-1 1 1,0-1-1,0 0 1,0 0-1,0-1 1,0 1-1,0-1 1,0 0-1,-1-1 1,1 1-1,-1-1 1,1 0 0,-1 0-1,0 0 1,0-1-22,0 1 15,26-20 87,-1-2 0,-2-1 0,0-1 0,-2-1-1,-1-1 1,18-29-102,-28 41-13,-18 36-93,-4 8 77,0 7 84,2 0 0,1 0 0,1 1 0,2 0 0,1-1 0,3 10-55,-3-41 11,1 1 1,0 0 0,1-1 0,-1 1 0,0 0 0,1-1 0,0 1-1,0-1 1,0 1 0,0-1 0,1 0 0,-1 1 0,1-1-1,0 0 1,0 0 0,0 0 0,0 0 0,1 0 0,-1-1 0,1 1-1,0-1 1,-1 0 0,1 1 0,0-1 0,0 0 0,1-1-1,-1 1 1,0-1 0,1 1 0,-1-1 0,1 0 0,-1 0 0,1 0-1,2 0-11,6-3 31,0 0-1,0-1 1,-1 0-1,0 0 1,1-1-1,-1-1 1,-1 0-1,1 0 1,-1-1-1,0 0 1,0-1-1,-1 0 1,1-1-1,3-5-30,29-24 136,-2-3 0,-2-2 0,10-15-136,-31 39 7,-16 18-9,-1-1 0,0 1 1,1 0-1,-1 0 0,1 0 0,-1 0 0,1 0 1,-1 0-1,1 0 0,-1 0 0,0 0 0,1 0 1,-1 0-1,1 0 0,-1 1 0,1-1 0,-1 0 1,0 0-1,1 0 0,-1 1 0,1-1 0,-1 0 1,0 0-1,1 1 0,-1-1 0,0 0 0,1 1 1,-1-1-1,0 0 0,0 1 0,1-1 0,-1 0 1,0 1-1,0-1 0,1 1 0,-1-1 0,0 1 1,0-1-1,0 0 0,0 1 0,0-1 0,0 1 1,0-1-1,0 1 0,0-1 0,0 1 0,0-1 1,0 0-1,0 1 0,0-1 0,0 1 2,0 1-9,5 19-40,-5-16 49,0 1 1,0-1 0,1 0-1,0 1 1,0-1-1,1 0 1,0 1-1,-1-1 1,2 0 0,-1 0-1,1 0 1,-1-1-1,1 1 1,0-1-1,1 1 1,-1-1-1,1 0 1,0 0 0,0-1-1,0 1 1,1-1-1,-1 0 1,1 0-1,0 0 1,0-1-1,8-2 14,-1-1 0,1 0 0,0-1 0,-1-1 0,1 0 0,-1-1-1,0 0 1,0-1 0,0 0 0,-1-1 0,0 0 0,0-1 0,0 0 0,-1-1 0,7-6-14,-11 10 8,151-112 187,-152 113-195,-4 1-3,0 0-1,1 0 1,-1 1-1,1-1 1,0 1-1,0-1 1,-1 1 0,1 0-1,0 0 1,0 0-1,0 0 1,0 0-1,1 0 1,-1 0-1,0 1 1,0-1-1,0 1 1,1 0-1,-1-1 1,0 1-1,0 0 1,1 0 0,-1 1-1,0-1 1,0 0-1,0 1 1,1-1-1,-1 1 1,0 0-1,0 0 1,0 0-1,0 0 4,24 61-106,-26-59 115,0 1 1,1 0 0,-1-1 0,1 1 0,0-1 0,0 1 0,0-1 0,0 1 0,1-1 0,-1 0 0,1 0 0,0 0-1,0 1 1,0-2 0,1 1 0,-1 0 0,0 0 0,1-1 0,0 1 0,0-1 0,0 0 0,0 0 0,0 0 0,0 0-1,0-1 1,1 1 0,-1-1 0,0 0 0,1 0 0,0 0-10,7-2 16,-1 0 0,0-1-1,0-1 1,0 1 0,0-2 0,0 1-1,-1-1 1,1-1 0,-1 0 0,0 0-1,0-1 1,-1 0 0,3-3-16,-6 6-18,43-33-1527,-43 29-629,-15 12-1123,-9 11-719</inkml:trace>
  <inkml:trace contextRef="#ctx0" brushRef="#br0" timeOffset="157435.765">14773 11491 10690,'-7'-21'4025,"-3"19"80,1 16-2265,3 5-2840,-10 15-3137,-3-1 705</inkml:trace>
  <inkml:trace contextRef="#ctx0" brushRef="#br0" timeOffset="155542.004">11041 12001 6361,'0'-142'6890,"0"142"-6873,0-1 1,0 1 0,0 0-1,1-1 1,-1 1-1,0 0 1,0 0-1,0-1 1,0 1 0,0 0-1,-1-1 1,1 1-1,0 0 1,0-1-1,0 1 1,0 0 0,0-1-1,0 1 1,0 0-1,-1 0 1,1-1-1,0 1 1,0 0 0,0 0-1,-1-1 1,1 1-1,0 0 1,0 0-1,-1 0 1,1-1-1,0 1 1,0 0 0,-1 0-1,1 0 1,0 0-1,-1 0 1,1-1-1,0 1 1,0 0 0,-1 0-1,1 0 1,0 0-1,-1 0 1,1 0-1,0 0 1,-1 0 0,1 0-1,0 0 1,-1 0-1,1 0 1,0 1-1,-1-1 1,1 0 0,0 0-1,0 0 1,-1 0-1,1 0 1,0 1-1,0-1 1,-1 0 0,1 0-1,0 1 1,-1-1-18,-11 54 417,8 8-429,2 0 0,3 0-1,3 0 1,2 0 0,9 32 12,-14-81 5,1-1 1,1 0-1,0 0 1,0 0 0,1 0-1,1-1 1,0 1-1,0-1 1,1 0-1,1 0 1,-1-1-1,2 0 1,5 6-6,-9-15 9,-1 0 0,0 0 1,1 0-1,-1 0 1,1-1-1,0 1 0,-1-1 1,1 0-1,-1 0 0,1-1 1,0 1-1,-1-1 0,1 1 1,-1-1-1,1 0 0,-1 0 1,0-1-1,1 1 0,-1-1 1,0 0-1,0 0 0,0 0 1,0 0-1,0 0 0,-1-1 1,1 1-1,-1-1 0,1 1 1,-1-1-1,0 0 0,0 0 1,1-3-10,29-31 90,-2-3 1,-1 0-1,-3-2 1,-1-1-1,-2 0 1,-2-2-1,-2-1 1,7-28-91,12-96 996,-49 227-959,3 1 0,3-1 0,2 1 0,3 0 0,6 55-37,-6-109 3,0 1 0,0 0 0,0-1 0,1 1 0,0-1 0,0 1 0,0-1 0,0 0 0,1 1 0,0-1 0,-1 0 0,2 0 0,-1 0 0,0 0 0,1 0 0,0-1 0,0 1 0,0-1 0,0 1 0,0-1 0,1 0 0,-1 0 0,1-1 0,0 1 0,0-1 0,0 0 0,0 0 0,0 0 0,1-1 0,-1 1 0,0-1 0,5 1-3,5-6-14,-1 0 0,0 0 0,0-1 0,-1-1 0,1 0 0,-1-1-1,-1 0 1,1-1 0,-1 0 0,-1-1 0,1 0 0,-2-1 0,1 0-1,-1 0 1,2-5 14,11-10-788,-1-2 0,-1 0 0,-1-1 0,-2-1-1,5-13 789,25-56-3091</inkml:trace>
  <inkml:trace contextRef="#ctx0" brushRef="#br0" timeOffset="155867.878">11986 11676 7922,'-17'50'5390,"13"-30"-5012,-8 34 130,-2 4-168,2 1 1,2 0-1,3 0 1,3 1 0,3 44-341,23-11 156,-21-90-139,0-1 0,0 0-1,0 1 1,0-1-1,1 0 1,-1 0-1,1 0 1,-1 0 0,1 0-1,0 0 1,0-1-1,-1 1 1,1 0 0,1-1-1,-1 0 1,0 1-1,0-1 1,0 0-1,1 0 1,-1 0 0,0 0-1,1-1 1,-1 1-1,1-1 1,-1 1-1,1-1 1,-1 0 0,1 0-1,-1 0 1,1 0-1,-1-1 1,1 1-1,-1-1 1,1 1 0,-1-1-1,3-1-16,7-4 150,1-1 0,-1-1 0,-1 0 0,0 0 0,0-1-1,0-1 1,-1 0 0,4-6-150,63-70 1604,56-84-1604,47-97-164,-177 262 134,6-15-10,-15 13-2877,-13 7 22</inkml:trace>
  <inkml:trace contextRef="#ctx0" brushRef="#br0" timeOffset="156185.121">12314 12061 10090,'9'20'2369,"0"3"823,12-2-2856,14 5-272,4-3 24,13-1-376,9 6-2904,4-1 879</inkml:trace>
  <inkml:trace contextRef="#ctx0" brushRef="#br0" timeOffset="160795.462">12620 11447 11258,'-61'-37'3233,"50"27"-2460,21 14-718,41 56 176,-49-54-213,1-1 0,0 1-1,0-1 1,1 0 0,-1 0 0,1 0 0,0 0-1,1-1 1,-1 1 0,1-1 0,0 0-1,0-1 1,0 1 0,0-1 0,0 0 0,1 0-1,0-1 1,-1 1 0,1-1 0,0-1-1,0 1 1,0-1 0,1 0 0,-1 0 0,0-1-1,0 0 1,3 0-18,3-4 60,-1 0 1,0-1-1,0-1 0,0 0 0,-1 0 0,0-1 1,0 0-1,-1-1 0,1 0 0,-2-1 1,1 1-1,-1-2 0,-1 1 0,0-1 0,0 0 1,-1-1-1,0 0 0,0 1 0,0-5-60,-6 14 22,1 0-1,0 1 1,-1-1-1,1 0 0,-1 1 1,1-1-1,-1 0 1,1 0-1,-1 1 0,0-1 1,1 0-1,-1 0 1,0 0-1,0 0 0,0 0 1,1 1-1,-1-1 1,0 0-1,0 0 0,0 0 1,-1 0-1,1 0 1,0 0-1,0 1 0,0-1 1,0 0-1,-1 0 1,1 0-1,-1 0 0,1 1 1,0-1-1,-1 0 1,1 0-1,-1 1 0,0-1 1,1 0-1,-1 1 1,1-1-1,-1 1 0,0-1-20,-3 4 29,0 1 0,1 0 0,-1 0 1,1 1-1,0-1 0,1 0 0,-1 1 1,1 0-1,0 0 0,0 0 0,0 0 1,1 0-1,0 0 0,0 0 0,0 0 1,0 2-31,0-4 4,0 1 0,0-1 0,0 1 1,0-1-1,1 0 0,-1 1 0,1-1 0,0 1 1,0-1-1,0 1 0,1-1 0,-1 1 1,1-1-1,0 1 0,0-1 0,0 0 1,0 0-1,0 1 0,1-1 0,0 0 0,-1 0 1,1 0-1,0 0 0,0-1 0,1 1 1,-1 0-1,1-1 0,-1 0 0,3 2-4,4-5 30,-1 0-1,0-1 1,0 0 0,0-1-1,0 1 1,0-2-1,0 1 1,-1-1-1,0 0 1,0-1 0,0 1-1,0-2 1,-1 1-1,1-1 1,-2 1 0,1-2-1,3-3-29,-1 2 36,-1 0 0,0 0 0,0 0 0,0-1 0,-1-1 0,-1 1 0,1-1 0,-2 1 0,1-2 0,-1 1 0,-1 0 0,2-6-36,-5-1 37,-2 18-84,0 13 30,0 1 0,1 0 1,1-1-1,1 1 0,0 0 1,1-1-1,0 1 1,1-1-1,1 1 0,0-1 1,3 7 16,-6-20 9,0 1 1,0 0 0,1 0-1,-1-1 1,0 1 0,0-1-1,1 1 1,-1-1-1,1 1 1,-1-1 0,1 0-1,0 0 1,0 0-1,-1 0 1,1 0 0,0 0-1,0 0 1,0-1 0,0 1-1,0-1 1,0 1-1,0-1 1,0 0 0,0 0-1,0 0 1,0 0 0,0 0-1,0 0 1,0 0-1,0-1 1,0 1 0,0-1-1,0 0 1,0 1-1,0-1 1,-1 0 0,1 0-1,0 0 1,0 0 0,-1 0-1,1-1 1,-1 1-1,1-1 1,-1 1 0,1-1-1,-1 1 1,1-2-10,8-6 45,0-1 1,0 0-1,-1 0 1,-1-1-1,0 0 0,0-1 1,-1 1-1,0-2 1,-1 1-1,-1-1 1,0 1-1,-1-2 0,0 1 1,-1 0-1,0-1 1,0-13-46,-2 26-1,-1 1 1,1-1-1,-1 1 1,1-1-1,-1 0 1,0 1-1,1-1 1,-1 0-1,0 0 1,0 1-1,1-1 1,-1 0-1,0 0 1,0 1-1,0-1 1,0 0-1,0 0 1,0 1-1,0-1 1,0 0-1,0 0 1,0 1-1,-1-1 1,1 0-1,0 0 1,-1 1-1,1-1 1,0 0-1,-1 1 1,1-1-1,-1 0 1,1 1-1,0-1 1,-1 1-1,0-1 1,1 1-1,-1-1 1,1 1-1,-1-1 1,0 1-1,1-1 1,-1 1-1,0 0 1,1-1-1,-1 1 1,0 0-1,0 0 1,1 0-1,-1 0 1,0-1-1,0 1 1,1 0-1,-1 0 1,0 0-1,0 1 1,0-1-1,1 0 1,-1 0-1,0 0 1,0 0-1,0 1 1,-4 4-64,1 1 0,-1 0 0,1 0 0,0 0 0,0 0 0,1 1 0,0-1 0,0 1 0,1 0 0,-1 0 0,2 0 0,-1 0 0,1 0 0,0 0 0,0 6 64,16-3-5256,1-16 1131</inkml:trace>
  <inkml:trace contextRef="#ctx0" brushRef="#br0" timeOffset="161321.221">13461 11098 8074,'-6'-24'4462,"13"-33"-3579,4 79 508,-5 129 543,-5-130-1789,0 0 0,1 0 1,1-1-1,1 1 0,1-1 1,1 0-1,0 0 0,2 0 1,5 9-146,-13-28 13,0 1 0,1-1 0,-1 0-1,1 0 1,0 1 0,-1-1 0,1 0 0,0 0 0,0 0 0,-1 0 0,1 0 0,0 0 0,0 0 0,0 0-1,0 0 1,1 0 0,-1-1 0,0 1 0,0 0 0,0-1 0,1 1 0,-1-1 0,0 1 0,0-1 0,1 0-1,-1 1 1,1-1 0,-1 0 0,0 0 0,1 0 0,-1 0 0,0 0 0,1 0 0,-1-1 0,0 1 0,1 0-1,-1-1 1,0 1 0,0-1 0,1 1 0,-1-1 0,0 0 0,0 1 0,0-1 0,0 0 0,0 0 0,0 0-1,0 0 1,0 0 0,0 0 0,0 0 0,0 0 0,0-1-13,14-19 116,-1-1 0,-1 0 0,-1-1 0,-1-1 0,-1 1 0,-1-2 0,-1 0 0,-2 0 0,4-22-116,16-139 87,-56 312-183,26-104 96,1 0-1,1 1 1,1-1 0,1 0 0,0 1 0,2-1-1,1 0 1,-2-15 3,0-1 1,1 1-1,-1-1 0,1 0 0,1 0 0,-1 0 1,1 0-1,0 0 0,0 0 0,1-1 0,-1 0 1,1 1-1,0-1 0,1-1 0,-1 1 0,1-1 1,0 1-1,0-1 0,1-1 0,-1 1 0,1-1 0,0 0 1,0 0-1,0-1 0,0 0 0,3 1-3,-6-2-20,0 0-1,1-1 1,-1 1-1,0-1 1,0 0 0,1 0-1,-1 0 1,0 0-1,0 0 1,0-1-1,0 0 1,1 0-1,-1 0 1,0 0-1,0 0 1,1-1 20,6-19-4619,-14 1 1043</inkml:trace>
  <inkml:trace contextRef="#ctx0" brushRef="#br0" timeOffset="161622.741">13171 10878 10746,'-18'-23'3705,"9"8"328,10 12-2825,8 3-784,6 4-304,16 16-4169,1 3 1361</inkml:trace>
  <inkml:trace contextRef="#ctx0" brushRef="#br0" timeOffset="164723.553">20159 11602 12235,'-76'107'3896,"64"-85"-3585,32-33 103,165-188 577,-148 155-859,-7 9-43,75-85 222,-5-5 1,60-101-312,-147 205 61,-17 29-42,-16 28-47,-87 231-27,93-228 104,1 1 1,2 0-1,2 1 0,2 0 1,1 0-1,3 1 0,1 0 1,3 29-50,-1-63 0,1 1 1,0-1-1,1 0 0,0 0 1,0 0-1,1 0 1,0 0-1,1 0 0,-1-1 1,1 0-1,1 1 1,-1-2-1,2 1 0,-5-5-137,0 0 0,1-1-1,-1 1 1,0-1 0,1 0 0,0 1 0,-1-1 0,1 0-1,0 0 1,0 0 0,0 0 0,0 0 0,0-1-1,-1 1 1,1-1 0,1 1 0,-1-1 0,0 0-1,0 1 1,0-1 0,0 0 0,0 0 0,0-1-1,0 1 1,0 0 0,0-1 0,0 1 0,0-1-1,0 1 1,0-1 0,0 0 0,1-1 137,22-22-3272</inkml:trace>
  <inkml:trace contextRef="#ctx0" brushRef="#br0" timeOffset="165025.003">20781 11773 16051,'-33'61'4089,"24"-7"-3665,7-2-448,13-23-8,10-34-72,25-27-136,8-19-584,16-30-3273,-6-5 793</inkml:trace>
  <inkml:trace contextRef="#ctx0" brushRef="#br0" timeOffset="165351.958">21397 10939 10818,'-5'-3'4202,"-10"16"-2153,13-11-1664,-46 51 360,1 2 0,3 2-1,-16 31-744,56-81 47,-1 0 0,2 0 0,-1 0 1,1 0-1,0 0 0,1 1 0,-1-1 0,1 1 0,1 0 0,-1 6-47,3-10-2,0 0 0,0-1 0,0 1 0,1-1 0,0 0 1,-1 1-1,1-1 0,0 0 0,1 0 0,-1 0 0,0 0 0,1-1 0,0 1 0,0 0 0,0-1 1,0 0-1,0 0 0,0 0 0,0 0 0,1 0 0,-1-1 0,0 0 0,1 1 0,0-1 0,-1 0 1,1-1-1,0 1 0,-1-1 0,1 0 0,0 1 0,0-2 0,-1 1 0,3 0 2,11 2-18,40 7-56,-43-9 65,0 2-1,0-1 0,0 2 1,-1 0-1,1 0 0,0 2 1,-1-1-1,0 2 1,0 0-1,-1 0 0,0 1 1,0 1-1,9 6 10,-19-11-4,0 0 0,0-1 0,0 1 0,0 0 0,-1 0-1,1 0 1,-1 0 0,1 0 0,-1 1 0,0-1 0,0 0 0,-1 0 0,1 1 0,-1-1 0,0 0 0,1 1 0,-2-1 0,1 1 0,0-1-1,-1 0 1,1 1 0,-1-1 0,0 0 0,0 0 0,0 1 0,0-1 0,-1 0 0,0 0 0,1 0 0,-1 0 0,-1 0 4,-71 84 465,62-78-324,0 1 0,0-2 0,-1 1 0,0-2 1,0 0-1,-1 0 0,0-2 0,0 1 0,0-2 0,-1 0 1,0 0-142,8-3 17,1 0 0,-1 0 1,1 0-1,-1-1 0,0 0 1,1 0-1,-1-1 1,1 0-1,-1 0 0,1 0 1,-1-1-1,1 0 0,0 0 1,-1-1-1,1 0 0,1 0 1,-1 0-1,0-1 1,1 1-1,0-1 0,0-1 1,0 1-1,0-1 0,0 0 1,-1-3-18,0-2-429,1 0-1,0 0 1,0-1 0,1 0 0,0 0 0,1 0-1,0-1 1,1 1 0,1-1 0,-1 1-1,2-1 1,0-1 429,-1 6-310,-4-101-3863</inkml:trace>
  <inkml:trace contextRef="#ctx0" brushRef="#br0" timeOffset="165352.958">21405 10911 11074,'23'-7'2657,"16"1"968,4 4-3241,10-4-160,-2 3-104,12-6-488,-7-9-368,4-7-2873,-9-16 392</inkml:trace>
  <inkml:trace contextRef="#ctx0" brushRef="#br0" timeOffset="165711.239">22082 10658 7978,'-95'156'7967,"17"10"-5392,59-115-2324,3 1 0,1 0 1,3 1-1,2 2-251,7-35 54,0 1-1,2 0 1,1-1 0,0 1 0,1-1-1,2 1 1,0-1 0,1 1-1,1-1 1,1-1 0,0 1 0,4 4-54,-10-22 5,0 0 1,1 1 0,-1-1-1,1 0 1,-1 0 0,1 0-1,0 0 1,0 0 0,0 0-1,0 0 1,1 0 0,-1 0-1,0 0 1,1 0-1,-1-1 1,1 1 0,0-1-1,-1 1 1,1-1 0,0 1-1,0-1 1,0 0 0,0 0-1,0 0 1,0 0 0,0-1-1,0 1 1,1 0 0,-1-1-1,0 1 1,0-1 0,1 0-1,-1 0 1,0 0 0,0 0-1,1 0 1,-1-1 0,0 1-1,0-1 1,1 1-1,-1-1 1,0 0 0,0 0-1,0 0 1,0 0 0,2-1-6,65-64 605,110-123 405,-108 111-783,-2-2 0,38-63-227,-86 104-2992,-23 18 377</inkml:trace>
  <inkml:trace contextRef="#ctx0" brushRef="#br0" timeOffset="165712.239">22073 11366 10074,'-23'49'3737,"17"-20"168,19 0-2569,21 1-944,10-9-384,15-4-664,2 1-3249,-11-3 881</inkml:trace>
  <inkml:trace contextRef="#ctx0" brushRef="#br0" timeOffset="146147.647">16020 9911 11194,'-1'1'15,"-6"2"10,1 0 0,0 1 0,0 0-1,0 0 1,0 1 0,1-1 0,0 1 0,0 1 0,0-1 0,0 0-1,1 1 1,0 0 0,0 0 0,1 1 0,0-1 0,0 1-1,0-1 1,0 6-25,0-7 6,-40 93 65,5 2 0,1 9-71,20-47 72,2 1 0,-5 63-72,10 124 88,10-226-77,0 1 0,1 0 1,1 0-1,2-1 0,0 1 1,2-1-1,0 0 0,2 0 1,1-1-1,0 0 0,2-1 0,1 0 1,0 0-1,2-1 0,4 3-11,-14-18 9,0 0 0,1-1 0,0 0 0,0 0 0,1 0-1,-1 0 1,1-1 0,0 0 0,0 0 0,1 0 0,-1-1 0,1 0-1,0-1 1,0 1 0,0-1 0,0 0 0,0-1 0,0 0-1,0 0 1,0 0 0,1-1 0,-1 0 0,0-1 0,0 0 0,1 0-1,-1 0 1,0-1 0,0 0 0,0 0 0,0-1 0,-1 0 0,1 0-1,-1 0 1,0-1 0,0 0 0,5-4-9,12-13 103,-1-1-1,0 0 1,-2-2 0,-1-1-1,-1 0 1,-1-1 0,-1-1 0,11-27-103,6-17 247,-4-1 1,-2-2 0,-4-1-1,6-43-247,-14 48 109,-3 1 0,-3-2-1,-4 1 1,-2-1-1,-4-11-108,0 62-24,0-1-1,-2 0 0,0 1 0,-1-1 1,-2 1-1,0 0 0,-1 1 1,-8-17 24,12 30-177,-1 0 0,0 0 0,0 0 0,0 1 0,-1-1-1,0 1 1,0 0 0,-1 1 0,1-1 0,-1 1 0,0 0 0,0 0 0,0 1 0,-1 0 0,1 0 0,-1 0 0,0 1 0,0 0 0,0 1 0,0-1 0,-6 0 177,-77-1-2786</inkml:trace>
  <inkml:trace contextRef="#ctx0" brushRef="#br0" timeOffset="158905.592">16048 11922 6561,'-55'-63'6685,"53"61"-6556,-1 0 0,0 0 0,0 0 0,0 0 0,0 0 0,0 1 0,0 0 0,0-1 0,0 1 0,-1 0 0,1 0 0,-1 1 0,1-1 1,0 1-1,-1 0 0,1 0 0,-1 0 0,1 0 0,-1 0 0,1 1 0,0 0 0,-4 0-129,0 2 19,1 1 0,0-1-1,-1 1 1,1 0 0,1 1 0,-1 0 0,1-1 0,-1 2 0,1-1-1,1 1 1,-1-1 0,1 1 0,0 1 0,0-1 0,1 0 0,0 1 0,0 0-1,1 0 1,-1-1 0,0 7-19,2-7 16,0-1 0,0 1-1,1-1 1,-1 1 0,1 0 0,1-1-1,-1 1 1,1-1 0,0 1 0,0-1-1,1 0 1,-1 1 0,1-1-1,0 0 1,1 0-16,-1-2 7,0 0 0,-1 0-1,2-1 1,-1 1 0,0-1-1,1 0 1,-1 0 0,1 1 0,-1-2-1,1 1 1,0 0 0,0 0-1,0-1 1,0 0 0,0 0 0,0 0-1,1 0 1,-1 0 0,0 0-1,0-1 1,1 1 0,-1-1 0,0 0-1,1 0 1,-1-1 0,0 1-1,0-1 1,1 1 0,-1-1 0,0 0-1,2-1-6,9-3 18,-1 0 0,1-1 0,-1 0 0,0-1 0,-1 0-1,0-1 1,0-1 0,-1 0 0,0 0 0,0-1 0,-1-1-1,-1 0 1,4-5-18,19-20 57,-1-2-1,-2-1 0,-2-2 0,-1 0 0,-2-2 1,-3 0-1,9-26-56,-22 39 54,-14 30-27,-33 93 104,-54 187 617,87-261-671,1 1-1,0 0 1,2 0-1,0 1 1,2-1 0,0 1-1,1-1 1,1 1 0,1-1-1,1 1 1,1 2-77,-3-19 11,0 0 1,0-1 0,0 1 0,0 0-1,0-1 1,1 1 0,0-1-1,-1 1 1,1-1 0,1 0-1,-1 0 1,0 0 0,1 0-1,-1 0 1,1 0 0,0-1 0,0 0-1,0 1 1,0-1 0,1 0-1,-1 0 1,0-1 0,1 1-1,-1-1 1,1 1 0,0-1-1,-1 0 1,1-1 0,0 1-1,0-1 1,0 1 0,-1-1 0,1 0-1,3-1-11,7-3 30,-1-1-1,0-1 1,-1 1-1,1-2 1,-1 0 0,-1-1-1,1 0 1,-1 0-1,-1-1 1,1-1-1,-1 0 1,2-3-30,-4 5 23,1 0 0,-1 0 0,-1-1 0,0 0 0,0-1 0,0 1 0,-1-1 0,-1 0 0,0-1 0,0 1 0,-1-1 0,0 0 0,-1 0 0,-1-1 0,1-2-23,-3 13-6,1-1 0,-1 1 0,0 0 1,0-1-1,0 1 0,0-1 0,-1 1 0,1-1 0,0 1 0,0 0 0,-1-1 0,1 1 0,-1-1 0,1 1 0,-1 0 0,0 0 0,0-1 0,1 1 0,-1 0 0,0 0 0,0 0 0,0 0 0,0 0 0,0 0 0,0 0 0,-1 0 1,1 0-1,0 1 0,0-1 0,-2 0 6,8-1-18,0 0 0,0 0 1,0 0-1,-1-1 0,1 1 0,-1-1 1,0 0-1,1 0 0,-2-1 0,1 1 1,0-1-1,-1 0 0,1 0 1,0-2 17,6-7 18,-1 0-1,-1-1 1,0 0 0,-1 0 0,0-1 0,-1 0 0,3-12-18,-7 12 12,-20 21-20,0 14 0,2 1 0,0 0 0,1 1 0,2 1 0,0 1 0,-1 4 8,11-22 2,-2 1 0,0 0 0,1 1 0,0 0 0,0 0 0,1 0 0,0 0 0,0 0 0,1 1 0,0-1 0,0 1 0,1 0 0,0 0 0,1-1 0,0 1 0,0 0 0,1 0 0,0-1 0,1 1 0,1 6-2,0-12-5,0 0-1,0 0 1,1 0-1,-1-1 1,1 1 0,-1-1-1,1 0 1,0 0 0,-1 0-1,1-1 1,0 1-1,0-1 1,1 0 0,-1 0-1,0 0 1,0-1-1,0 0 1,1 1 0,-1-1-1,0-1 1,0 1 0,1-1-1,-1 1 1,0-1-1,0 0 1,0-1 0,0 1-1,0-1 1,1 0 5,26-10-942,-1-1 0,0-1 0,-1-2 0,0-1 0,-2-1 0,12-9 942,31-29-3901</inkml:trace>
  <inkml:trace contextRef="#ctx0" brushRef="#br0" timeOffset="159244.805">16982 11694 11250,'-13'4'881,"0"0"0,0 1 1,0 1-1,1 0 0,0 1 0,0 0 0,1 1 0,-4 3-881,-1 1 153,2 1 1,0 1 0,1 0-1,0 0 1,1 2 0,1-1 0,0 2-1,-7 14-153,17-29 7,-1 0-1,1 1 1,0-1-1,0 0 1,1 0-1,-1 1 0,0-1 1,1 0-1,0 1 1,-1-1-1,1 0 1,0 1-1,0-1 1,0 1-1,1-1 1,-1 1-1,0-1 1,1 0-1,0 1 1,-1-1-1,1 0 0,0 0 1,0 0-1,0 1 1,1-1-1,-1 0 1,0 0-1,1-1 1,-1 1-1,1 0 1,0 0-1,0-1 1,0 1-1,0-1 1,0 1-1,0-1 0,0 0 1,0 0-1,0 0 1,0 0-1,1 0 1,-1-1-1,0 1 1,1-1-1,-1 1 1,0-1-1,1 0 1,-1 0-1,1 0 1,-1 0-1,0 0 0,1 0 1,0-1-7,21 0 17,1 0 0,-1-2 0,0-1 0,0-1 0,0-1 0,-1-1 0,1-1 0,5-3-17,87-25 79,-48 25-94,-67 11 13,0 0-1,0 0 1,0 0 0,0 1 0,-1-1-1,1 0 1,0 0 0,0 1-1,0-1 1,-1 1 0,1-1 0,0 1-1,0-1 1,-1 1 0,1-1-1,0 1 1,-1 0 0,1-1 0,-1 1-1,1 0 1,-1-1 0,1 1-1,-1 0 1,1 0 0,-1-1-1,0 1 1,0 0 0,1 0 0,-1 0-1,0 0 1,0-1 0,0 1-1,0 0 1,0 0 0,0 0 0,0 0-1,0 0 1,0 0 0,0-1-1,0 1 1,-1 0 0,1 0 0,0 0-1,-1 0 1,1-1 0,0 1-1,-1 0 1,1 0 0,-1-1 0,1 1-1,-1 0 1,0-1 0,1 1-1,-1-1 1,0 1 0,1-1 0,-1 1-1,0-1 1,0 1 0,1-1-1,-1 1 1,0-1 0,-1 0 2,-34 33 216,-3-3-1,0-1 1,-21 10-216,-3 3 366,-64 44 325,105-74-612,15-15-220,43-58-2516,10-2-1229,10-17-530</inkml:trace>
  <inkml:trace contextRef="#ctx0" brushRef="#br0" timeOffset="159847.38">17440 11222 11674,'-2'-1'4121,"-14"14"-1296,2 6-2528,0 0 0,2 2 0,0-1-1,1 1 1,-7 23-297,15-37 46,-9 20-27,2-1-1,2 2 1,0-1 0,2 1 0,1 0 0,1 0 0,1 1 0,1-1 0,2 1-1,1-1 1,2 0 0,0 1 0,5 16-19,52 182 156,-58-206-87,-6-32 174,-13-271 181,7 163-358,10 118-68,0 1 0,1 0 0,-1 0 0,0-1 0,0 1 0,0 0 0,1 0 1,-1-1-1,0 1 0,0 0 0,0 0 0,1 0 0,-1 0 0,0-1 1,1 1-1,-1 0 0,0 0 0,0 0 0,1 0 0,-1 0 0,0 0 0,1 0 1,-1 0-1,0 0 0,1 0 0,-1 0 0,0 0 0,0 0 0,1 0 0,-1 0 1,0 0-1,1 0 0,-1 0 0,0 0 0,1 0 0,-1 0 0,0 0 0,0 1 1,1-1-1,-1 0 0,0 0 0,0 0 0,1 1 0,-1-1 0,0 0 0,0 0 1,0 1-1,1-1 0,-1 0 0,0 0 0,0 1 0,0-1 0,0 0 1,0 0-1,0 1 0,0-1 0,1 0 0,-1 1 0,0-1 0,0 0 0,0 1 1,0-1-1,0 0 0,0 0 0,0 1 0,-1-1 0,1 0 2,1 1-4,14 21-47,1-1 1,2-1-1,0 0 0,1-1 0,13 9 51,-28-24 3,1 0-1,0 0 1,0-1-1,0 0 1,0 0 0,1 0-1,-1-1 1,1 0-1,0 0 1,0 0-1,0 0 1,0-1-1,0 0 1,0-1-1,0 1 1,0-1-1,0 0 1,0 0 0,0-1-1,0 0 1,0 0-1,0-1 1,0 1-1,0-1 1,0 0-1,-1-1 1,3-1-3,6-4 27,-2-1 0,1-1-1,-1 0 1,-1-1 0,0 0 0,0 0 0,4-9-27,-15 21 0,1-1-1,-1 0 1,0 0-1,0 1 1,0-1 0,0 0-1,0 0 1,0 1 0,0-1-1,1 0 1,-1 0 0,0 0-1,0 1 1,0-1 0,1 0-1,-1 0 1,0 0 0,0 0-1,0 0 1,1 1 0,-1-1-1,0 0 1,0 0 0,1 0-1,-1 0 1,0 0 0,0 0-1,1 0 1,-1 0 0,0 0-1,0 0 1,1 0 0,-1 0-1,0 0 1,1 0-1,-1 0 1,0 0 0,0 0-1,0 0 1,1 0 0,-1-1-1,0 1 1,0 0 0,1 0-1,-1 0 1,0 0 0,0-1-1,0 1 1,1 0 0,-1 0-1,0 0 1,0 0 0,0-1-1,0 1 1,0 0 0,1 0-1,-1-1 1,0 1 0,0 0-1,0 0 1,0-1 0,0 1-1,0 0 1,0 0 0,0-1-1,0 1 1,0 0-1,0 0 1,0-1 0,0 26-80,-1-14 55,13 75-52,-11-83 78,0-1 1,0 1-1,0 0 1,1 0 0,-1 0-1,1-1 1,0 1-1,-1-1 1,1 1 0,0-1-1,1 0 1,-1 1 0,0-1-1,1 0 1,-1-1-1,1 1 1,-1 0 0,1-1-1,0 1 1,0-1-1,0 0 1,0 0 0,0 0-1,0-1 1,0 1 0,0 0-1,0-1-1,16-1 17,0-1 0,-1-1-1,1 0 1,0-2 0,-1 0 0,0-1-1,0-1 1,-1 0 0,6-4-17,192-100 172,-212 111-175,-1-1 0,1 1 1,0 0-1,-1 0 0,1 0 1,0 0-1,-1 0 0,1 1 1,0-1-1,-1 1 0,1 0 0,-1 0 1,1 0-1,-1 0 0,1 0 1,-1 0-1,0 1 0,0-1 1,1 1-1,-1 0 0,0-1 0,0 1 1,-1 0-1,1 0 0,0 0 1,-1 1-1,1-1 0,-1 0 1,1 0-1,-1 1 0,0-1 0,0 1 1,0-1-1,-1 1 0,1 0 1,0 1 2,18 29 73,-16-30-57,-1-1 1,1 1 0,0-1-1,1 0 1,-1 0-1,0 0 1,0 0-1,1 0 1,-1-1 0,1 0-1,0 1 1,-1-1-1,1-1 1,0 1-1,0 0 1,-1-1-1,1 0 1,0 0 0,0 0-1,0 0 1,-1-1-1,1 0 1,0 1-1,2-2-16,87-35 225,-92 37-224,136-75-456,-133 72 195,9-6-671,-21 8-3482,-19 7 65</inkml:trace>
  <inkml:trace contextRef="#ctx0" brushRef="#br0" timeOffset="163835.526">19220 11495 9738,'15'-14'3047,"22"-27"912,-39 28-3473,-29 11-180,6 7-190,1 1-1,0 1 1,0 2 0,0 0 0,-15 9-116,17-8 88,0 1 1,0 1 0,1 1 0,0 0 0,1 2-1,1 1 1,0 0 0,2 1 0,0 1 0,-14 18-89,30-36 3,0 1 0,0 0 0,0 0 0,0 0 0,0 0 0,1 0 0,-1 0 0,0 0 0,0 0 0,1 0 0,-1 1 0,1-1 0,-1 0 0,1 0 0,-1 1 0,1-1 0,0 0 0,0 0 0,-1 1 0,1-1 0,0 0 0,0 1 0,0-1 0,1 0 0,-1 1 0,0-1 1,0 0-1,1 0 0,-1 1 0,1-1 0,-1 0 0,1 0 0,-1 0 0,1 1 0,0-1 0,0 0 0,-1 0 0,1 0 0,0 0 0,0 0 0,0-1 0,0 1 0,0 0 0,0 0 0,0 0 0,1-1 0,-1 1 0,0-1-3,17-1-9,0-1 0,-1-1 1,1 0-1,-1-1 0,1-1 0,-1-1 0,1-1 9,17-5-3,198-51-12,-226 61 9,0 0 1,1 1-1,-1 0 0,0 1 1,1-1-1,-1 1 0,1 1 1,-1 0-1,1 0 0,-1 0 0,0 1 1,0 0-1,1 0 0,-1 1 1,4 2 5,-9-4-4,-1 0 0,0 0 0,0 1 0,0-1 0,0 0 0,0 1 0,-1-1 0,1 1 0,0-1 0,-1 1 0,1 0 0,-1-1 0,1 1 0,-1-1 1,0 1-1,0 0 0,0-1 0,0 1 0,0 0 0,0-1 0,0 1 0,0 0 0,-1-1 0,1 1 0,0 0 0,-1-1 0,0 1 0,1-1 0,-1 1 4,1-2 0,-47 75 141,31-52 89,-1-1 0,-2-1 0,0-1 0,-1-1 0,-1 0 0,0-2 0,-2 0 0,0-2 0,0 0 0,-2-1 0,0-2 0,0-1 0,-1 0 0,0-2 0,-1-1 0,-17 2-230,-5-14 264,64-3-1971,22-2-2118,11-11-113</inkml:trace>
  <inkml:trace contextRef="#ctx0" brushRef="#br0" timeOffset="168280.495">14667 13556 13315,'-11'4'7265,"30"-22"-6160,59-55-818,-4-3 1,-3-3 0,29-47-288,-95 119-2,97-124 180,48-86-178,-135 190-3,-19 34-9,-58 151-149,53-131 142,-14 45 59,4 1 0,2 1 0,2 9-40,9-52 38,2 1 0,1-1 0,1 1 0,2-1 0,1 1 0,1-1-1,2 1 1,1-1 0,1 0 0,2 0 0,2 1-38,-10-31-58,0 1 0,1 0-1,-1-1 1,0 1-1,1 0 1,-1-1 0,1 1-1,0-1 1,0 1 0,0-1-1,-1 1 1,1-1 0,1 1-1,-1-1 1,0 0 0,0 0-1,0 1 1,1-1-1,-1 0 1,0 0 0,1 0-1,-1-1 1,1 1 0,-1 0-1,1 0 1,0-1 0,-1 1-1,1-1 1,0 0-1,-1 1 1,1-1 0,0 0-1,-1 0 1,1 0 0,0 0-1,-1 0 1,1 0 0,0-1-1,0 1 1,-1-1 0,1 1-1,-1-1 1,1 1-1,0-1 1,-1 0 0,1 0 58,23-28-4135,-2-11-526</inkml:trace>
  <inkml:trace contextRef="#ctx0" brushRef="#br0" timeOffset="168531.345">15608 12844 11658,'21'-21'3904,"-9"16"748,-12 23-3727,-2-9-985,-5 40 202,-4 0-1,-1 0 0,-18 45-141,14-45 115,-83 248 548,87-261-588,2 0 0,1 1 0,2 0 0,-1 16-75,7-50 6,1-1 0,-1 0 0,1 1 1,-1-1-1,1 0 0,0 1 0,0-1 1,0 1-1,0-1 0,1 0 0,-1 1 0,0-1 1,1 0-1,0 1 0,0-1 0,-1 0 0,1 0 1,1 0-1,-1 0 0,0 0 0,0 0 1,1 0-1,-1 0 0,1 0 0,0 0 0,-1-1 1,1 1-1,0-1 0,0 1 0,0-1 0,0 0 1,0 0-1,0 0 0,1 0 0,-1 0 0,0 0 1,0-1-1,2 1-6,6-1 16,-1-1 0,1 0 1,-1-1-1,0 0 0,0-1 1,0 0-1,0 0 0,0-1 1,3-2-17,114-50 97,-47 18-324,2 4-1,54-13 228,14 12-3375,-8 14-1117</inkml:trace>
  <inkml:trace contextRef="#ctx0" brushRef="#br0" timeOffset="167220.051">11814 13843 12099,'-5'21'3224,"-3"31"136,8-52-3355,0 1-1,0 0 0,0-1 1,0 1-1,0 0 1,0-1-1,1 1 0,-1-1 1,0 1-1,1 0 1,-1-1-1,0 1 0,1-1 1,-1 1-1,0-1 1,1 1-1,-1-1 0,1 1 1,-1-1-1,1 0 1,-1 1-1,1-1 1,-1 0-1,1 1 0,-1-1 1,1 0-1,0 1 1,-1-1-1,1 0 0,0 0 1,-1 0-1,1 0 1,-1 0-1,1 0 0,0 0 1,-1 0-1,1 0 1,0 0-1,-1 0 0,1 0 1,0 0-1,-1 0 1,1-1-1,-1 1 0,1 0 1,0 0-1,-1-1 1,1 1-1,-1-1 1,1 1-1,-1 0 0,1-1 1,-1 1-1,1-1 1,-1 1-1,0-1 0,1 1 1,-1-1-1,0 1 1,1-1-1,-1 0-4,94-93 131,-6-11-9,-5-4 0,-4-4 0,10-29-122,-45 64 58,-4-2-1,7-22-57,-35 72 33,-2-1 0,0 0-1,-2 0 1,2-18-33,-10 47 3,1 1 0,-1-1-1,1 0 1,-1 0 0,0 1 0,0-1 0,0 0 0,0 0 0,0 1-1,0-1 1,0 0 0,0 0 0,-1 1 0,1-1 0,-1 0 0,1 1-1,-1-1 1,0 0 0,1 1 0,-1-1 0,0 1 0,0-1 0,-1 0-3,0 2 0,1 1 1,-1-1 0,1 0 0,-1 1-1,0 0 1,1-1 0,0 1-1,-1 0 1,1 0 0,-1 0 0,1 0-1,0 0 1,0 0 0,0 0 0,-1 0-1,1 0 1,0 1 0,0-1-1,1 0 1,-1 1 0,0-1 0,0 1-1,1-1 1,-1 1 0,0 0-1,-29 57 23,2 0 1,2 2-1,3 1 1,3 1-1,2 3-23,6-18 78,2 1 0,2 0 0,2 1-1,3-1 1,1 1 0,3 0 0,2 0 0,2-1-1,10 44-77,-13-83 3,0-1 0,0 1 0,1 0 0,0-1-1,0 1 1,1-1 0,1 0 0,0 0 0,0 0-1,0-1 1,1 0 0,1 0 0,-1 0 0,1-1-1,0 0 1,1 0 0,0-1 0,0 0 0,0 0-1,1-1-2,-5-4-141,1 0-1,-1-1 0,1 0 1,-1 0-1,1 0 0,-1-1 1,0 1-1,1-1 0,-1 0 1,1 0-1,-1-1 0,0 1 1,0-1-1,0 0 0,0 0 0,0 0 1,0-1-1,0 1 0,-1-1 1,1 0-1,-1 0 0,0 0 1,0-1-1,0 1 0,2-4 142,32-45-3732,-1-11-420</inkml:trace>
  <inkml:trace contextRef="#ctx0" brushRef="#br0" timeOffset="167666.631">12672 13318 10546,'0'-1'129,"0"0"-1,0 0 0,0 0 1,0 0-1,0 0 0,0 0 1,0 0-1,0 0 0,0 1 1,-1-1-1,1 0 1,0 0-1,0 0 0,-1 0 1,1 0-1,-1 1 0,1-1 1,-1 0-1,1 0 0,-1 1 1,1-1-1,-1 0 1,0 1-1,1-1 0,-1 0 1,0 1-1,0-1 0,1 1 1,-1-1-1,0 1 0,0 0 1,0-1-1,0 1 1,1 0-1,-1 0 0,0-1 1,0 1-1,0 0 0,0 0 1,0 0-1,0 0 0,0 0 1,0 0-1,0 0 0,1 1 1,-1-1-1,0 0 1,0 0-1,0 1 0,0-1 1,0 0-1,1 1 0,-1-1 1,0 1-1,0-1 0,1 1 1,-1 0-1,0-1 1,1 1-1,-1 0 0,0-1 1,1 1-1,-1 0 0,1 0 1,0-1-1,-1 1 0,1 0 1,-1 0-129,-9 14 83,1 1 1,0 0 0,2 0-1,-1 0 1,2 1-1,0 0 1,1 0 0,1 1-1,1-1 1,0 1-1,1 0 1,1 0 0,1 1-84,-1-14 5,1-1 0,0 1 1,0-1-1,0 1 1,1-1-1,-1 1 0,1-1 1,0 1-1,1-1 0,-1 0 1,1 0-1,0 0 1,0 1-1,0-2 0,0 1 1,1 0-1,-1 0 0,1-1 1,0 1-1,0-1 1,0 0-1,1 0 0,-1 0 1,1-1-1,0 1 0,0-1 1,0 0-1,0 0 1,0 0-1,0 0 0,0-1 1,1 0-1,-1 0 0,0 0 1,3 0-6,3-2 8,-1-1-1,0 0 1,0 0 0,0-1 0,0 0 0,0-1 0,-1 0 0,1 0 0,-1-1 0,0 0-1,3-3-7,249-184 183,-258 190-187,0 0 1,0 0-1,0 0 0,0 0 0,0 1 1,0-1-1,0 1 0,0 0 0,1-1 1,-1 1-1,1 0 0,-1 0 0,1 1 1,-1-1-1,1 0 0,0 1 0,-1 0 1,1 0-1,-1-1 0,1 2 0,0-1 0,-1 0 1,1 0-1,0 1 0,-1-1 0,1 1 1,-1 0-1,1 0 0,-1 0 0,1 0 1,-1 0-1,0 1 0,0-1 0,1 1 1,-1-1-1,0 1 0,0 0 0,-1 0 4,4 8-22,-1 0 0,-1 1 0,0-1 0,0 1 0,-1 0 0,-1 0 0,0 0-1,0 6 23,0-3-13,7 104 85,-8-117-68,0 0 0,0-1 0,0 1 0,0 0 0,0 0 0,0-1 0,0 1 1,0 0-1,0 0 0,1-1 0,-1 1 0,0 0 0,0-1 0,1 1 0,-1 0 0,0-1 0,1 1 0,-1 0 1,1-1-1,-1 1 0,0-1 0,1 1 0,0-1 0,-1 1 0,1-1 0,-1 1 0,1-1 0,0 1 1,-1-1-1,1 0 0,0 1 0,-1-1 0,1 0 0,0 0 0,-1 0 0,1 1 0,0-1 0,0 0 1,-1 0-1,1 0 0,0 0 0,0 0 0,-1 0 0,1-1 0,0 1 0,-1 0 0,1 0 0,0 0 1,0-1-1,-1 1 0,1 0 0,0-1 0,-1 1 0,1 0 0,-1-1 0,1 1 0,0-1 0,-1 1 0,1-1 1,-1 1-1,1-1 0,-1 0 0,0 1 0,1-1 0,-1 0 0,0 1 0,1-1 0,-1 0 0,0 0-4,19-22 92,-2-1-1,0-1 1,-2 0-1,-1-1 1,-1-1-1,-1 0 1,-2-1-1,0 0 1,-2 0-1,3-23-91,-5-31 535,8 85-412,-10-1-193,0 0 1,0-1-1,0 0 0,0 0 1,0 0-1,1 0 1,-1-1-1,0 0 1,1 0-1,-1 0 0,0 0 1,1-1-1,-1 1 1,0-1-1,0 0 0,1 0 1,-1-1-1,0 0 1,0 1-1,0-1 0,-1 0 1,1-1-1,0 1 1,-1-1-1,1 1 1,-1-1-1,0 0 0,2-2 70,8-35-3828,-12-10-181</inkml:trace>
  <inkml:trace contextRef="#ctx0" brushRef="#br0" timeOffset="167984.53">13100 12815 8898,'-2'-1'9354,"1"1"-6393,7 4-2609,16 7-576,30 4-4113,7-1 1432</inkml:trace>
  <inkml:trace contextRef="#ctx0" brushRef="#br0" timeOffset="169788.743">17060 12811 9146,'-17'-1'5285,"7"9"-3301,2 39-2766,8-42 1207,-1 44-299,2 1 1,3-1-1,2 0 0,1-1 0,3 1 1,8 19-127,-15-57 33,-2-5-6,1 0 1,-1 1-1,1-1 0,1 0 1,-1 0-1,1 0 0,0 0 0,0 0 1,1-1-1,-1 0 0,1 1 1,1-1-1,-1-1 0,1 1 1,-1-1-1,1 1 0,1-1 0,-1-1 1,5 4-28,-1-4 108,0 0-1,0-1 1,0 0 0,0 0 0,0-1 0,0 0 0,0-1 0,0 0-1,0 0 1,0-1 0,0 0 0,0-1 0,0 0 0,0 0 0,0-1 0,5-2-108,4-3 193,-1 0 1,1-1-1,-2 0 1,1-1-1,-2-1 1,1-1-1,6-7-193,12-13 148,-1-3-1,-2-1 0,-1-1 0,-2-1 1,3-9-148,61-107 166,-111 222-391,12-42 211,1 0 1,2 1-1,0 0 0,1 0 0,2 0 1,1 1-1,1-1 0,2 0 1,0 0-1,2 0 0,0-1 1,10 25 13,-13-46 4,0 0 1,0-1-1,1 1 1,-1-1-1,1 1 1,0-1-1,0 0 0,0 0 1,1-1-1,0 1 1,-1-1-1,1 1 1,1-1-1,-1 0 1,0-1-1,1 1 1,-1-1-1,1 0 1,0 0-1,-1 0 0,1 0 1,0-1-1,0 0 1,0 0-1,1-1 1,-1 1-1,0-1 1,0 0-1,2-1-4,13-4 92,-1-1 0,0-1 0,-1-1 0,1-1 0,-2 0 0,1-1 0,-1-1 0,-1-1 0,0 0 0,-1-1 0,0-1 0,-1-1 0,0 1-1,-1-2 1,-1 0 0,-1-1 0,0 0 0,-1 0 0,7-18-92,-3 6 130,-1-1 0,-2 0 0,0-1 0,-2 0 0,-2 0 0,-1-1-1,-1 0 1,-2 0 0,-1-1 0,-1-3-130,-1 32 14,1 0 0,-1-1-1,1 1 1,-1-1 0,0 0 0,-1 1 0,1-1-1,-1 1 1,0-1 0,0 1 0,0-1 0,0 1-1,-1 0 1,0-1 0,0 1 0,0 0-1,0 0 1,-1 1 0,1-1 0,-1 0 0,-1-1-14,3 5-12,0-1 0,1 1 1,-1-1-1,0 1 0,0-1 1,1 1-1,-1-1 0,0 1 0,0 0 1,0-1-1,0 1 0,0 0 1,1 0-1,-1 0 0,0 0 1,0 0-1,0 0 0,0 0 1,0 0-1,0 0 0,0 0 1,1 0-1,-1 1 0,0-1 1,0 0-1,0 0 0,0 1 1,1-1-1,-1 1 0,0-1 1,0 1-1,1-1 0,-1 1 1,0-1-1,1 1 0,-1 0 1,1-1-1,-1 1 0,1 0 1,-1 0-1,1-1 0,-1 1 1,1 0-1,-1 0 0,1 0 0,0-1 1,0 1-1,-1 1 12,2 43-4867,16-15 1023</inkml:trace>
  <inkml:trace contextRef="#ctx0" brushRef="#br0" timeOffset="170530.011">19237 12539 9594,'-6'-29'5109,"6"29"-5044,-1 0-1,1-1 0,-1 1 0,1 0 1,0-1-1,-1 1 0,1 0 0,-1 0 1,1 0-1,-1-1 0,1 1 0,-1 0 1,1 0-1,-1 0 0,1 0 0,-1 0 1,1 0-1,-1 0 0,1 0 0,-1 0 1,0 0-1,1 0 0,-1 0 0,1 0 1,-1 0-1,1 1 0,-1-1 0,1 0 1,-1 0-1,1 0 0,0 1 0,-1-1 1,1 0-1,-1 1 0,1-1 0,0 0 1,-1 1-1,1-1 0,0 1 0,-1-1 1,1 1-1,0-1 0,-1 0 0,1 1 1,0-1-1,0 1 0,0-1 0,0 1 0,-1-1 1,1 1-1,0 0 0,0-1 0,0 1 1,0-1-1,0 1 0,0-1-64,-51 136 280,42-106-274,-4 11 41,1 2 0,1-1 0,3 1 0,2 1 0,1-1 0,2 1 0,3 0 1,1 0-1,3 8-47,-4-48 14,0 1 0,0 0 0,0 0 1,1-1-1,0 1 0,0 0 0,0-1 0,0 1 0,1-1 1,0 1-1,0-1 0,0 0 0,1 0 0,-1 0 1,1 0-1,0 0 0,0-1 0,0 1 0,0-1 1,1 0-1,0 0 0,-1 0 0,1 0 0,0 0 1,0-1-1,1 0 0,-1 0 0,2 0-14,1-2 25,-1-1 0,1 0 0,0 0 0,0-1 1,-1 0-1,1 0 0,-1 0 0,1-1 0,-1 0 0,0 0 0,0-1 0,4-2-25,-5 3 19,29-20 80,0-2 0,-2-1 0,-1-1 0,-2-1-1,4-7-98,-3 4 74,-29 31-73,-1 0 0,0-1-1,0 1 1,0-1 0,0 1 0,1 0-1,-1-1 1,0 1 0,0 0-1,1-1 1,-1 1 0,0 0-1,1-1 1,-1 1 0,0 0-1,1 0 1,-1-1 0,0 1 0,1 0-1,-1 0 1,0 0 0,1 0-1,-1-1 1,1 1 0,-1 0-1,0 0 1,1 0 0,-1 0-1,1 0 1,-1 0 0,0 0 0,1 0-1,-1 0 1,1 0 0,-1 0-1,1 0 1,-1 1 0,0-1-1,1 0 1,-1 0 0,0 0 0,1 0-1,-1 1 1,1-1 0,-1 0-1,0 0 1,1 1 0,-1-1-1,0 0 1,0 1 0,1-1-1,-1 0 1,0 1 0,0-1 0,0 0-1,1 1 1,-1-1 0,0 1-1,3 28-9,-3-24 15,9 201 12,-9-204-23,-1 0 4,1 0-1,0 1 1,-1-1 0,1 0-1,0 0 1,0 0 0,1 0-1,-1 1 1,0-1 0,1 0-1,-1 0 1,1 0 0,-1 0-1,1 0 1,0 0 0,0 0-1,0 0 1,0 0 0,1 0-1,-1-1 1,0 1 0,1 0-1,-1-1 1,1 1 0,0-1-1,-1 0 1,1 1 0,0-1-1,0 0 1,0 0 0,0 0-1,0 0 1,0-1 0,0 1-1,0 0 1,0-1 0,1 1 1,4-3-344,-1 0 0,0-1 0,0 1 1,1-1-1,-1 0 0,-1-1 0,1 0 0,-1 0 1,1 0-1,-1 0 0,0-1 0,-1 0 0,1 0 1,-1 0 343,51-55-3546</inkml:trace>
  <inkml:trace contextRef="#ctx0" brushRef="#br0" timeOffset="170856.987">19959 12916 10778,'-2'2'117,"-30"30"1233,2 2 0,0 1-1,3 2 1,1 0 0,2 2-1,1 2-1349,20-37 72,1 0-1,0 0 1,0 0-1,0 1 0,0-1 1,1 1-1,0-1 1,0 1-1,0 0 0,0-1 1,1 1-1,0 0 1,0-1-1,0 1 0,1 3-71,0-7 14,1 1 0,-1-1-1,1 1 1,-1-1-1,1 0 1,0 1 0,0-1-1,-1 0 1,1 0 0,0 0-1,0-1 1,0 1 0,0 0-1,0-1 1,0 1-1,0-1 1,0 0 0,0 1-1,0-1 1,0 0 0,1 0-1,-1-1 1,0 1-1,0 0 1,0-1 0,0 1-1,0-1-13,11-2 11,-1-1-1,0 0 0,0 0 0,0-2 0,-1 1 0,0-1 1,0-1-1,6-4-10,7-6 34,-1-1 0,-1-1 0,0-1 0,-2-1 0,0-1 0,-1 0 0,-2-2 0,0 0 0,7-15-34,5-21-2,-65 147-296,24-60 301,2 1-1,1 0 1,1 1-1,1 0 1,2 0-1,1 1 1,1 0-1,1 14-2,2-41 4,0 0 0,-1 0-1,1 0 1,0 0-1,0 0 1,1 0-1,-1 0 1,1 0-1,-1 0 1,1 0 0,0-1-1,0 1 1,0 0-1,1 0 1,-1-1-1,1 1 1,-1-1-1,1 1 1,0-1 0,0 0-1,0 1 1,0-1-1,0 0 1,0-1-1,1 1 1,-1 0-1,1 0 1,-1-1 0,1 0-1,0 1 1,0-1-1,-1 0 1,1 0-1,0-1 1,0 1-1,1-1-3,2-1-52,0-1-1,1 0 1,-1-1-1,0 0 0,0 0 1,0 0-1,-1 0 1,1-1-1,-1 0 0,0-1 1,0 1-1,0-1 1,0 0-1,-1 0 0,1-1 53,-4 5-7,26-30-1772,-2-2 0,0 0 0,17-34 1779,14-37-4141</inkml:trace>
  <inkml:trace contextRef="#ctx0" brushRef="#br0" timeOffset="171128.545">20586 12436 8266,'-69'107'6203,"-23"53"-2967,78-132-2709,1 0-1,1 1 0,2 0 1,-4 14-527,12-38 46,0-1-1,0 1 1,1 0 0,-1 0 0,1 0-1,0 0 1,1 0 0,-1 0-1,1 0 1,0 0 0,0 1 0,0-1-1,1 0 1,0 0 0,0 0-1,0 0 1,0 0 0,1 0 0,0-1-1,0 1 1,0 0 0,1-1 0,0 0-1,0 1 1,0-1 0,0 0-1,0 0 1,3 2-46,4-3-32,-1-1 0,1 0 0,-1-1 0,1 0 1,0 0-1,0-1 0,-1 0 0,1 0 0,0-1 0,-1-1 0,1 0 0,-1 0 0,1-1 0,-1 0 0,0 0 0,0-1 0,3-2 32,186-72-2895,-154 67 1963,-43 11 925,0 0 0,0 0 0,0 0 0,0 0 0,0 0 0,1 1 0,-1-1 0,0 0 0,0 0 0,0 1 0,0-1 0,0 1 0,0-1 0,0 1 0,0-1 0,0 1 0,0 0 0,0-1 0,-1 1 0,1 0 0,0 0 0,0 0 0,-1-1 0,1 1 0,0 0 0,-1 0 0,1 0 1,-1 0-1,1 0 0,-1 0 0,0 0 0,1 1 0,-1-1 0,0 0 0,0 0 0,0 0 0,1 0 0,-1 0 0,0 0 0,-1 0 0,1 1 0,0-1 0,0 0 0,0 0 0,-1 0 0,1 0 0,-1 0 0,1 0 0,0 0 0,-1 0 0,0 0 0,1 0 0,-1 0 0,0 0 0,1 0 0,-1-1 0,0 1 0,0 0 0,0 0 0,0-1 7,-79 149 2313,73-137-2105,0 1 0,-1-2 1,0 1-1,-1-1 0,-1 0 1,1-1-1,-2 0 0,1-1 1,-1 0-1,-1-1 0,0 0 1,0 0-1,0-1 1,-1-1-1,0 0 0,0-1 1,-1-1-1,1 0 0,-1 0 1,0-2-1,0 1 0,-2-2-208,14 0-48,0-1 0,-1 0 0,1 0 0,0-1 0,-1 1 0,1 0 0,0-1 0,0 1 1,0-1-1,-1 1 0,1-1 0,0 0 0,0 0 0,0 0 0,0 0 0,0-1 0,1 1 0,-1-1 0,0 1 0,0-1 0,1 1 0,-1-1 0,1 0 0,0 0 0,-1 1 0,1-1 0,0 0 0,0 0 0,0 0 0,0-1 0,1 1 0,-1 0 0,1 0 0,-1 0 0,1-1 0,0 1 0,-1 0 48,5-43-3978,7-6-264</inkml:trace>
  <inkml:trace contextRef="#ctx0" brushRef="#br0" timeOffset="171625.976">20962 12937 11106,'21'-9'6303,"2"5"-3693,6-2-1806,-9 1-712,0-1 1,0-1-1,-1-1 0,1 0 1,-2-1-1,0-1 0,0-1 0,0-1 1,-2 0-1,1-1 0,-2-1 1,0 0-1,0-2 0,-2 1 0,12-18-92,-23 32-1,-1-1 0,0 1-1,1-1 1,-1 1-1,0-1 1,0 0-1,0 1 1,0-1 0,0 0-1,0 0 1,-1 0-1,1 0 1,-1 0-1,1 0 1,-1 0 0,0 0-1,0 0 1,0 0-1,0 0 1,0 0-1,0 0 1,0 0 0,-1 0-1,1 0 1,-1 0-1,1 0 1,-1 0-1,0 0 1,0 0 0,0 0-1,0 1 1,0-1-1,0 0 1,0 1 0,-1-1-1,1 1 1,-1-1-1,1 1 1,-1 0-1,1-1 1,-1 1 0,0 0-1,0 0 2,-8 2-14,1 1 0,-1-1-1,1 2 1,0-1 0,0 2 0,0-1-1,0 1 1,0 0 0,1 1 0,0 0-1,0 0 1,0 1 0,0 0 0,1 0-1,0 1 1,-2 2 14,-5 3 18,-1 1 0,2 0 0,0 1 0,0 0 0,2 1-1,0 0 1,0 1 0,1 0 0,1 1 0,1 0 0,1 1 0,0-1 0,1 1 0,-3 16-18,8-29 5,0 1 1,0-1-1,1 1 0,0-1 1,0 1-1,0-1 0,1 1 1,0-1-1,0 1 1,0-1-1,0 1 0,1-1 1,0 0-1,0 0 1,1 0-1,-1 0 0,1 0 1,0-1-1,0 1 0,1-1 1,0 0-1,-1 0 1,1 0-1,0 0 0,1-1 1,-1 1-1,3 0-5,2 1 9,1-2-1,-1 1 1,1-1-1,0-1 0,0 1 1,-1-2-1,2 1 1,-1-2-1,0 1 1,0-1-1,0-1 1,0 0-1,0 0 1,0-1-1,0 0 1,2-2-9,15-3 30,-1-2 0,0-1 0,0-1 1,-1-2-1,6-4-30,91-60 109,-123 77-110,1 1 0,-1-1-1,1 1 1,0 0 0,-1-1 0,1 1 0,0-1-1,0 1 1,-1-1 0,1 1 0,0 0-1,0-1 1,0 1 0,0 0 0,0-1-1,0 1 1,0-1 0,0 1 0,0 0 0,0-1-1,0 1 1,0 0 0,0-1 0,0 1-1,1-1 1,-1 1 0,0 0 0,0-1-1,1 1 1,-1-1 0,1 1 0,-1-1 0,0 1-1,1-1 1,-1 1 0,1-1 0,-1 1-1,1-1 1,-1 0 0,1 1 0,-1-1-1,1 0 1,-1 1 0,1-1 0,0 0-1,-1 0 1,1 0 0,0 1 0,-1-1 0,1 0-1,-1 0 1,1 0 0,0 0 0,-1 0-1,1 0 1,0 0 0,-1-1 0,1 1-1,0 0 1,-1 0 0,1 0 0,-1-1 0,1 1-1,-1 0 1,1 0 0,0-1 1,-4 11-14,1-3 25,0 0 1,0 1 0,0-1-1,1 1 1,0-1 0,1 1-1,-1-1 1,2 1 0,-1-1-1,1 1 1,0-1 0,0 1 0,1-1-1,2 6-11,-3-11 6,1-1 1,-1 0-1,0 1 0,1-1 0,-1 0 0,1 0 1,-1 0-1,1 0 0,0 0 0,-1 0 1,1 0-1,0-1 0,0 1 0,0-1 0,-1 1 1,1-1-1,0 0 0,0 1 0,0-1 0,0 0 1,0 0-1,0 0 0,0-1 0,-1 1 0,1 0 1,0-1-1,0 1 0,0-1 0,1 0-6,104-48 144,192-138-194,-280 174-20,-14 16-15,-23 89-63,13-67-7,2 0 0,0 0 1,2 0-1,1 1 0,1-1 1,3 15 154,-1 0-3658,-13 2 146</inkml:trace>
  <inkml:trace contextRef="#ctx0" brushRef="#br0" timeOffset="175161.624">24289 6505 9122,'15'-58'8010,"-21"54"-4865,-4 20-2926,8-12-92,-78 133-23,70-114-89,0 0 0,1 1 0,1 1 0,1-1 0,2 1 1,0 1-1,2-1 0,0 0 0,2 1 0,2 24-15,-1-45-3,1 1 1,-1-1 0,1 1-1,1-1 1,-1 0 0,1 1-1,0-1 1,0 0-1,0 0 1,1 0 0,0 0-1,0-1 1,0 1-1,0-1 1,1 0 0,-1 0-1,1 0 1,0 0 0,1-1-1,-1 1 1,1-1-1,-1 0 1,1 0 0,0-1-1,0 0 1,0 0 0,0 0-1,4 1 3,12-1-16,1 0-1,-1-1 1,1-1-1,-1-1 0,1-1 1,-1-1-1,8-2 17,21-2-24,108-4-67,-152 11 81,0 0-1,0 0 1,0 0 0,0 1-1,-1 0 1,1 0-1,0 0 1,0 1-1,-1 0 1,1 0-1,-1 0 1,0 1-1,1 0 1,-1 0-1,-1 0 1,1 0-1,0 1 1,-1 0-1,1 0 1,-1 0-1,0 1 1,-1-1 0,1 1-1,-1 0 1,0 0-1,0 0 1,0 0-1,-1 1 1,0-1-1,0 1 1,0-1-1,-1 1 1,0 0-1,0 2 11,-2 3-17,0-1-1,-1 1 1,-1-1-1,1 0 0,-2 0 1,0 0-1,0 0 0,0 0 1,-1-1-1,-3 3 18,-8 16 53,-2 0-1,-1-1 1,-2-1-1,0-1 1,-2-1-1,-10 8-52,14-14 101,0-1 0,-1-1 0,-1-1 0,-1 0 0,0-2 1,-1 0-1,0-2 0,0-1 0,-1 0 0,-1-2 0,0-1 0,0-1 0,0-1 0,-1-1 0,0-1-101,21-3-60,1 0 0,-1-1 0,1 1 0,-1-1 0,1 0 0,-1 0 0,1-1 0,0 1 0,-1-1 0,1 0 0,0 0 0,0 0 0,0-1 0,1 1 0,-1-1 0,0 0 0,1 0 0,0 0-1,0-1 1,0 1 0,0-1 0,0 1 0,1-1 0,0 0 0,-1 0 0,1-1 0,1 1 0,-1 0 0,0-4 60,-3-10-843,1-1 1,1 0-1,1 0 0,1-1 1,1 1-1,0-11 843,6-111-4576</inkml:trace>
  <inkml:trace contextRef="#ctx0" brushRef="#br0" timeOffset="175494.148">24397 6443 10842,'21'-8'2881,"19"-1"840,11 0-3081,36 3-336,7-3-176,33-11 200,1-10-520,27-29-3521</inkml:trace>
  <inkml:trace contextRef="#ctx0" brushRef="#br0" timeOffset="173667.643">20719 8830 6033,'0'-1'156,"0"1"-1,0-1 1,0 1 0,0-1-1,0 1 1,0 0-1,-1-1 1,1 1 0,0-1-1,0 1 1,0 0-1,-1-1 1,1 1-1,0 0 1,0-1 0,-1 1-1,1 0 1,0-1-1,-1 1 1,1 0-1,0 0 1,-1-1 0,1 1-1,-1 0 1,1 0-1,0 0 1,-1-1 0,1 1-1,-1 0 1,1 0-1,-1 0 1,1 0-1,-1 0 1,1 0 0,0 0-1,-1 0 1,1 0-1,-1 0 1,1 0 0,-1 0-1,1 0 1,0 1-1,-1-1 1,1 0-1,-1 0 1,1 0 0,0 1-1,-1-1 1,1 0-1,0 0 1,-1 1 0,1-1-1,0 0 1,-1 1-1,1-1 1,0 0-1,0 1 1,-1-1 0,1 1-156,46-89 1098,410-698-519,-397 663-328,-59 123-240,0 0-1,0 0 1,0 0-1,0 0 1,-1 0-1,1 0 1,0 0-1,0 0 1,0 0-1,0 0 1,0 0-1,0-1 1,-1 1-1,1 0 1,0 0-1,0 0 1,0 0-1,0 0 1,0 0-1,0 0 1,0 0-1,0 0 1,0 0-1,-1-1 1,1 1-1,0 0 1,0 0-1,0 0-10,-11 20 107,-17 56-18,3 0-1,3 2 0,4 1 1,-7 68-89,16-97 21,3 0 0,2 1 0,2-1 0,3 27-21,-1-71-68,1 0 1,-1 0-1,1 0 0,0 0 1,0 0-1,1 0 0,0-1 1,0 1-1,0 0 1,0-1-1,1 1 0,0-1 1,0 0-1,3 3 68,14-1-2922,-4-17 37</inkml:trace>
  <inkml:trace contextRef="#ctx0" brushRef="#br0" timeOffset="173993.088">21325 8499 8626,'0'35'3225,"-19"9"95,6 18-1855,1 3-1401,1 2-16,5-20-48,9-6 40,2-21-80,17-19 80,12-24-296,23-36-353,9-30-2759,19-51 567</inkml:trace>
  <inkml:trace contextRef="#ctx0" brushRef="#br0" timeOffset="174429.421">22024 7639 7618,'39'-98'6029,"-42"93"-4435,-44 69-33,-10 31-1106,-135 242 633,171-276-779,20-59-303,1-1-1,0 0 1,0 1 0,0-1 0,0 0 0,0 1 0,0-1 0,1 0 0,-1 0-1,0 1 1,1-1 0,-1 0 0,1 0 0,-1 0 0,1 1 0,-1-1 0,1 0-1,0 0 1,0 0 0,0 0 0,-1 0 0,1 0 0,0 0 0,0-1 0,0 1-1,0 0 1,0 0 0,1-1 0,-1 1 0,0-1 0,0 1 0,0-1-1,1 1 1,-1-1 0,0 0 0,0 1 0,1-1 0,-1 0 0,0 0 0,1 0-1,-1 0 1,0 0 0,0 0 0,1-1-6,20-1 26,-1-1 0,0-1 0,-1-1 0,1-1 0,18-8-26,16-4 47,101-19 5,-148 36-55,1 0-1,-1 0 1,1 1-1,-1 0 1,1 0-1,-1 1 1,1 0-1,-1 1 0,0 0 1,0 0-1,0 1 1,4 1 3,-8 0-8,0 0 1,0 0 0,0 0-1,0 0 1,0 0 0,-1 1-1,0 0 1,0 0 0,0 0-1,-1 0 1,0 0-1,0 0 1,0 1 0,0-1-1,-1 1 1,0-1 0,0 1-1,0-1 1,-1 1 0,0 0-1,0-1 1,0 1 0,-1 0-1,0-1 1,0 1-1,0-1 1,-1 1 0,0-1-1,0 0 1,0 1 0,-2 1 7,-4 15 55,-2 0 0,0-1 1,-1-1-1,-1 1 1,-1-2-1,-1 0 0,-1 0 1,0-1-1,-1-1 1,-1-1-1,-1 0 0,0-1 1,-1-1-1,-1-1 0,0-1 1,0 0-1,-16 5-55,27-13-18,1-1 0,-1 0 0,0 0 0,0-1 0,0 0 0,0 0 0,0-1 0,0 0 0,0-1 0,-1 0 0,1 0 0,0-1 0,0-1 0,0 1 0,0-1 0,0-1 0,0 0 0,1 0 0,-1 0 0,1-1 0,0-1 0,-1 0 18,1-2-367,0 0 0,1 0-1,0-1 1,0 0 0,0 0-1,2-1 1,-1 0 0,1 0-1,0 0 1,1-1 0,0 1-1,0-1 1,1 0 0,-2-10 367,-12-89-3920</inkml:trace>
  <inkml:trace contextRef="#ctx0" brushRef="#br0" timeOffset="174430.421">22082 7494 8482,'44'-41'2800,"-3"7"441,-3 14-2401,4 8-288,2 7-376,11 2-48,2 8-96,16-2-176,-1-5-264,16-11-2832,-2-15 655</inkml:trace>
  <inkml:trace contextRef="#ctx0" brushRef="#br0" timeOffset="174895.28">23258 6977 7602,'21'-2'4313,"-29"36"-1938,-10-1-1697,-1-1 0,-2-1 1,-24 28-679,19-24 296,-383 455 1867,305-358-1820,96-115-277,13-13-27,102-43 89,152-46-67,78 12-3,-161 53-184,-171 19 49,0 0-1,-1 0 1,1 1-1,0 0 1,0 0-1,-1 0 1,1 0-1,0 1 1,0 0-1,-1 0 1,1 0-1,0 0 0,-1 1 1,0 0-1,1 0 1,-1 0-1,0 1 1,0-1-1,0 1 1,0 0-1,3 3 78,12 34-2034</inkml:trace>
  <inkml:trace contextRef="#ctx0" brushRef="#br0" timeOffset="102210.748">26934 1382 8146,'4'-17'1414,"2"1"-1,0 0 1,0 0 0,2 0 0,0 1 0,7-10-1414,48-37 2475,-63 62-2472,1 0 0,0 0 0,-1 0-1,1 0 1,0 0 0,0 0 0,-1 0 0,1 0 0,0 0-1,0 0 1,-1 1 0,1-1 0,0 0 0,-1 0-1,1 1 1,0-1 0,-1 0 0,1 1 0,-1-1 0,1 1-1,0-1 1,-1 1 0,1-1 0,-1 1 0,1-1 0,-1 1-1,1-1 1,-1 1 0,0 0 0,1-1 0,-1 1 0,0 0-1,0-1 1,1 1 0,-1 0 0,0-1 0,0 1 0,0 0-1,0 0 1,0-1 0,0 1 0,0 0 0,0 0 0,0-1-1,0 1 1,0 0 0,0-1 0,-1 1 0,1 0-1,0 0 1,0-1 0,-1 1 0,1-1 0,-1 1 0,1 0-1,0-1 1,-1 1-3,0 3 7,-7 154 65,8-127-35,-1 2-10,2-1-1,1 1 1,1-1 0,2 0 0,1 0 0,4 10-27,-10-40 0,0 0 0,1 0 1,-1 0-1,0-1 1,1 1-1,-1 0 1,1 0-1,0-1 1,0 1-1,-1 0 1,1-1-1,0 1 1,0-1-1,0 1 1,1-1-1,-1 0 1,0 1-1,1-1 1,-1 0-1,0 0 1,1 0-1,-1 0 1,1 0-1,0 0 1,-1 0-1,1-1 1,0 1-1,-1 0 1,1-1-1,0 0 1,0 1-1,0-1 1,-1 0-1,1 0 1,0 0-1,0 0 1,0 0-1,0 0 1,-1-1-1,1 1 1,0-1-1,0 1 1,-1-1-1,1 1 1,0-1-1,-1 0 1,1 0-1,-1 0 1,1 0-1,-1 0 1,1 0-1,-1-1 1,0 1-1,1 0 0,21-18 30,-1 0-1,-1-2 1,-1 0 0,-1-2-1,-1 0 1,-1-1 0,0 0-1,-2-2 1,3-8-30,-8 18 28,-1 0 0,0-1 0,-1 0 1,-1-1-1,-1 0 0,0 0 0,-2 0 0,3-15-28,-7 30-38,0 0 0,1-1 0,-2 1-1,1 0 1,0 0 0,-1 0 0,1 0 0,-1 0 0,0 1-1,0-1 1,0 0 0,0 0 0,0 0 0,-1 1-1,0-1 1,1 1 0,-1-1 0,0 1 0,0-1-1,0 1 1,0 0 0,-1 0 0,1 0 0,0 0-1,-1 1 1,1-1 0,-1 1 0,0-1 0,0 1-1,0 0 1,1 0 0,-1 0 0,0 1 0,0-1-1,0 1 1,0-1 0,0 1 0,0 0 0,0 0-1,0 0 1,0 1 0,-1-1 38,2 1-157,1 0-1,0 0 1,-1-1-1,1 1 1,0 0 0,0 0-1,0 0 1,0 1-1,0-1 1,0 0 0,0 0-1,0 1 1,0-1-1,1 0 1,-1 1 0,0-1-1,1 1 1,-1-1-1,1 1 1,-1-1 0,1 1-1,0-1 1,0 1-1,0-1 1,0 1 0,0-1-1,0 1 1,0-1-1,0 1 1,1 0 0,-1-1-1,1 1 1,-1-1-1,1 0 1,-1 1-1,1-1 1,0 1 0,0-1-1,0 1 158,16 18-2955</inkml:trace>
  <inkml:trace contextRef="#ctx0" brushRef="#br0" timeOffset="102619.4">27670 1163 9274,'-40'-12'6273,"1"32"-4267,33-14-1950,1-1-1,-1 1 1,1 0-1,0 0 0,0 1 1,1-1-1,0 1 1,0 0-1,1 0 1,-1 1-56,4-6 9,-1 1 1,0-1-1,1 1 1,-1-1-1,1 1 1,0 0-1,0-1 1,0 1-1,0-1 1,1 1-1,-1 0 1,0-1-1,1 1 1,0-1-1,0 1 1,0-1-1,0 0 1,0 1-1,0-1 1,1 0-1,-1 0 1,1 1-1,-1-1 1,1 0-1,0-1 1,0 1-1,0 0 0,0 0 1,0-1-1,0 0 1,0 1-1,1-1 1,-1 0-1,0 0 1,1 0-1,-1 0 1,1 0-1,-1-1 1,1 1-1,0-1 1,-1 0-1,1 1 1,-1-1-1,3-1-9,7 0 23,0 0-1,0-1 1,0 0-1,-1-1 1,1-1-1,-1 0 0,0 0 1,0-1-1,0-1 1,-1 0-1,0 0 1,0-1-1,0 0 1,-1-1-1,0 0 1,0 0-1,5-8-22,31-23 61,-28 28-78,-16 11 13,0 0-1,1 1 1,-1-1 0,0 1 0,0 0-1,0-1 1,0 1 0,-1 0 0,1-1 0,0 1-1,0 0 1,0 0 0,0 0 0,-1 0 0,1 0-1,0 0 1,-1 0 0,1 0 0,-1 0-1,1 0 1,-1 0 0,0 0 0,1 0 0,-1 0-1,0 1 1,0-1 0,0 0 0,0 0 0,0 0-1,0 0 1,0 1 0,0-1 0,0 0 4,0 1-3,2 12-13,-2-12 19,-1 1 0,1 0 0,0-1 0,1 1 0,-1 0 0,0-1 0,1 1 0,0 0 0,-1-1 0,1 1 0,0-1 0,0 1 0,1-1 0,-1 0 1,0 1-1,1-1 0,0 0 0,-1 0 0,1 0 0,0 0 0,0 0 0,0 0 0,0-1 0,0 1 0,0-1 0,1 1 0,-1-1 0,1 0 0,0 1-3,6-2 13,0-1 0,0 0 0,-1 0 0,1 0 0,-1-1 0,1 0-1,-1-1 1,1 0 0,-1-1 0,0 1 0,-1-1 0,1-1 0,-1 1 0,1-2-1,-1 1 1,-1-1 0,2-1-13,3-1 19,6-6 4,0-2 0,-2 0 0,1-1 0,-2 0 0,-1-1 0,0-1 0,6-11-23,-3 6 12,49-78 16,-45 80-57,-9 46-41,-6 64-958,-12-27-2431,0-10 343</inkml:trace>
  <inkml:trace contextRef="#ctx0" brushRef="#br0" timeOffset="103110.523">28999 256 12315,'-6'3'2688,"12"10"1017,2 18-3569,-1 22-224,5 9 24,5 3-8,-2 7 128,3 19 0,2-12-48,-2 31-824,-7-13-312,-8-12-2641,-11-35-48</inkml:trace>
  <inkml:trace contextRef="#ctx0" brushRef="#br0" timeOffset="103497.568">28621 341 9658,'6'-18'595,"0"1"1,1 0-1,1 0 0,0 1 1,2 0-1,-1 1 1,2 0-1,0 0 0,1 1 1,0 1-1,1 0 0,2 0-595,3-3 251,1 0-1,0 2 1,1 0-1,1 2 0,0 0 1,1 1-1,0 1 1,0 1-1,5 1-250,-13 3 45,0 1-1,0 1 0,0 0 1,1 1-1,-1 0 1,1 1-1,-1 1 1,1 0-1,0 2 1,-1-1-1,1 2 1,11 2-45,-19-4-3,0 1 0,0-1 1,0 1-1,0 1 1,0-1-1,0 1 1,-1 0-1,1 0 0,-1 1 1,0 0-1,0 0 1,0 1-1,0 0 1,-1-1-1,0 2 0,0-1 1,0 1-1,-1 0 1,0 0-1,0 0 1,0 0-1,-1 1 1,0-1-1,0 1 0,-1 0 1,1 2 2,-6 5 35,0 0 1,-1-1 0,0 1-1,-1-1 1,0 1 0,-1-2-1,-1 1 1,0-1 0,-1 0-1,0 0 1,-1-1 0,0 0-1,-1-1 1,0 1 0,-5 2-36,-105 95 158,103-98-618</inkml:trace>
  <inkml:trace contextRef="#ctx0" brushRef="#br0" timeOffset="103933.919">29471 350 9426,'-21'-71'9085,"20"143"-7657,0 110-1377,0-180-47,1-1 0,0 0 0,0 1 0,0-1 0,0 0 0,0 1 0,0-1 0,1 0 0,-1 1 0,0-1 0,1 0 0,-1 1 0,1-1 0,-1 0 0,1 0 0,0 0 0,-1 1 0,1-1 0,0 0 0,0 0 0,0 0 0,0 0 0,0 0 0,0 0 0,0-1 0,0 1 0,0 0 0,0-1 0,0 1 0,1 0 1,-1-1-1,0 1 0,1-1 0,-1 0 0,0 1 0,0-1 0,1 0 0,-1 0 0,1 0 0,-1 0 0,0 0 0,1 0 0,-1 0 0,0 0 0,1-1 0,-1 1 0,0 0 0,1-1-4,9-3 21,1 0 1,-1 0-1,0-1 1,-1-1-1,1 1 0,-1-2 1,-1 1-1,1-2 1,-1 1-1,7-8-21,5-2 38,47-45-13,-68 62-32,0 0 0,1-1 0,-1 1 0,1-1 0,-1 1 0,0 0 0,1-1 1,-1 1-1,1 0 0,-1 0 0,1-1 0,-1 1 0,1 0 0,-1 0 0,1 0 0,-1 0 0,1 0 0,-1 0 0,1 0 0,-1 0 0,1 0 0,-1 0 0,1 0 0,0 0 0,-1 0 0,1 0 0,-1 0 0,1 0 0,-1 1 0,1-1 0,-1 0 0,0 0 0,1 1 0,-1-1 0,1 0 0,-1 0 0,1 1 0,-1-1 0,0 1 0,1-1 0,-1 0 0,0 1 0,1-1 0,-1 1 0,0-1 0,0 1 0,1-1 0,-1 1 0,0-1 0,0 1 0,0-1 0,0 1 0,0-1 0,1 1 0,-1-1 0,0 1 7,1 37-310,-2-30 290,6 37-4,-4-45 26,-1 1 0,0 0-1,0 0 1,0-1 0,0 1 0,0 0 0,1 0 0,-1-1 0,0 1-1,1 0 1,-1-1 0,0 1 0,1 0 0,-1-1 0,1 1 0,-1-1 0,1 1-1,-1 0 1,1-1 0,0 1 0,-1-1 0,1 0 0,-1 1 0,1-1-1,0 1 1,0-1 0,-1 0 0,1 0 0,0 1 0,0-1 0,-1 0-1,1 0 1,0 0 0,0 0 0,-1 0 0,1 0 0,0 0 0,0 0 0,-1 0-1,1 0 1,0-1 0,0 1 0,-1 0 0,1 0 0,0-1 0,0 1-1,-1 0 1,1-1 0,0 1 0,-1-1 0,1 1 0,-1-1 0,1 1-2,3-4 12,0 0 1,0 0 0,-1 0 0,1 0-1,-1 0 1,0-1 0,0 1 0,0-1 0,-1 0-1,0 0 1,0 0 0,0 0 0,-1 0 0,1 0-1,-1 0 1,0-1 0,-1 1 0,1 0-1,-1-1 1,0-4-13,-17-108 186,-3 39-119,41 96-338,-16-13 231,0 0 0,0 0-1,1 0 1,-1-1 0,1 0 0,0 0 0,-1 0 0,2-1 0,-1 0-1,0 0 1,0-1 0,1 1 0,-1-1 0,0-1 0,1 1-1,-1-1 1,1 0 0,-1-1 0,5 0 40,-3 0-462,-1-1 0,0 0 0,0 0-1,0-1 1,0 0 0,-1 0 0,1 0 0,-1-1 0,1 0 0,-1-1-1,1 0 463,20-24-3730</inkml:trace>
  <inkml:trace contextRef="#ctx0" brushRef="#br0" timeOffset="106331.982">27236 2686 11570,'4'-6'3209,"0"28"696,2 17-3233,1 25-456,5 9-208,5 16 48,0-10 8,1-8 128,-3-22-496,-3-19 48,-6-24-3713,-7-33 761</inkml:trace>
  <inkml:trace contextRef="#ctx0" brushRef="#br0" timeOffset="106615.277">27105 2532 7114,'5'-10'4625,"-5"7"-745,2 3-1399,5 5-1553,-1 10-752,11 0-136,9-3 8,12-2-728,1-7 3401,13-22-6562,-5-11 2544</inkml:trace>
  <inkml:trace contextRef="#ctx0" brushRef="#br0" timeOffset="106932.865">27712 2441 6641,'-10'56'5708,"-31"22"-1847,23-47-3053,-56 121 2070,67-118-2542,8-34-336,-1 1 1,0-1-1,0 1 0,1 0 0,-1-1 1,0 1-1,1-1 0,-1 1 0,0-1 1,1 1-1,-1-1 0,1 1 1,-1-1-1,1 1 0,-1-1 0,1 0 1,-1 1-1,1-1 0,0 0 0,-1 1 1,1-1-1,-1 0 0,1 0 0,0 0 1,-1 0-1,1 1 0,0-1 1,-1 0-1,1 0 0,0 0 0,-1 0 1,1 0-1,0-1 0,-1 1 0,1 0 1,-1 0-1,1 0 0,0-1 0,-1 1 1,1 0-1,-1 0 0,1-1 1,0 1-1,-1 0 0,1-1 0,-1 0 0,79-40-101,-64 32 30,-1 1-1,1 0 0,0 1 1,1 0-1,0 2 1,15-5 71,-19 8-111,-1 1 1,1 0 0,0 0 0,0 1 0,-1 1-1,1 0 1,0 0 0,-1 1 0,1 1 0,-1 0 0,0 0-1,0 2 1,8 3 110,-16-7 11,0 1 1,1 0-1,-1 0 0,0 1 0,0-1 1,-1 1-1,1-1 0,0 1 0,-1 0 1,0 0-1,0 0 0,0 0 0,0 0 1,0 1-1,0-1 0,-1 1 0,0-1 1,0 1-1,0-1 0,0 1 0,0 0 1,-1 0-1,1-1 0,-1 1 0,0 0 1,0 0-1,-1-1 0,1 1 0,-1 0 1,0-1-1,0 1 0,0 0 0,0-1 1,-1 1-1,1-1 0,-1 0 0,0 1 1,0-1-1,0 0-11,-9 16 328,0-1 0,-2 0-1,0-1 1,0 0 0,-2-1 0,0 0 0,-1-2-1,-1 0 1,0 0 0,-12 6-328,26-18-2,0 0 0,0 0-1,-1-1 1,1 1 0,-1-1 0,1 1-1,-1-1 1,1 0 0,-1 0 0,0-1-1,1 1 1,-1-1 0,0 0 0,0 0 0,1 0-1,-1 0 1,0-1 0,1 0 0,-1 1-1,-3-2 3,5 0-167,-1 1-1,1-1 0,0 1 0,0-1 0,-1 0 1,1 0-1,0 0 0,1 0 0,-1 0 0,0 0 1,1 0-1,-1-1 0,1 1 0,-1-1 1,1 1-1,0-1 0,0 1 0,0-1 0,1 0 168,-4-29-4005,9-3-401</inkml:trace>
  <inkml:trace contextRef="#ctx0" brushRef="#br0" timeOffset="107265.5">28151 1925 10218,'-24'124'7503,"20"-77"-7349,2 1-1,2 0 1,3-1 0,1 1-1,4 5-153,-1-18 79,2-1 1,2 0-1,1-1 0,1 0 0,2 0 0,1-2 0,2 0 0,1-1 0,1 0-79,13 30 147,-33-60-148,0 0 0,0 1 1,1-1-1,-1 0 0,0 1 0,0-1 0,1 0 0,-1 0 1,0 1-1,0-1 0,0 0 0,0 1 0,0-1 0,1 0 0,-1 1 1,0-1-1,0 1 0,0-1 0,0 0 0,0 1 0,0-1 1,0 0-1,0 1 0,0-1 0,0 0 0,-1 1 0,1-1 1,0 0-1,0 1 0,0-1 0,0 0 0,0 1 0,-1-1 0,1 0 1,0 1-1,0-1 0,0 0 0,-1 0 0,1 1 0,0-1 1,-1 0-1,1 0 0,0 1 0,0-1 0,-1 0 0,1 0 0,0 0 1,-1 0-1,1 0 0,0 1 0,-1-1 0,1 0 0,-1 0 1,1 0-1,0 0 0,-1 0 0,1 0 0,0 0 0,-1 0 1,1 0-1,-22-10-189,-141-117-361,144 112 615,4 5 56,1-1 0,0-1 0,1-1 0,0 0 0,1 0 0,-1-3-120,12 14 21,-1 1-1,1-1 1,0 0 0,-1 0-1,1 0 1,0 0-1,0 0 1,0 0 0,1 0-1,-1 0 1,0 0-1,1 0 1,-1 0 0,1-1-1,0 1 1,0 0-1,0 0 1,0 0 0,0-1-1,0 1 1,1 0-1,-1 0 1,1 0 0,-1 0-1,1-1 1,0 1-1,0 0 1,0 0 0,0 0-1,0 1 1,1-1-1,-1 0 1,0 0 0,1 1-1,-1-1 1,1 1-1,0-1 1,1 0-21,9-7 7,1 0 1,0 1-1,1 1 0,0 0 1,0 1-1,1 0 0,1 1-7,24-10-106,123-47-4524,-68 32 1299</inkml:trace>
  <inkml:trace contextRef="#ctx0" brushRef="#br0" timeOffset="109063.171">27036 4674 8778,'3'-68'5901,"36"-27"-3924,-34 86-1912,-1 0 0,1 1 1,1-1-1,-1 1 0,2 0 1,-1 1-1,1-1 0,0 1 1,0 1-1,1-1 0,0 1 1,0 1-1,0-1 0,1 1 1,0 1-1,0 0 0,0 0 1,0 1-1,8-2-65,-13 5 5,0 0 0,0 1 0,1-1 0,-1 1 0,0 0 0,0 0-1,0 0 1,0 1 0,0 0 0,0-1 0,-1 1 0,1 1 0,0-1 0,-1 0 0,0 1-1,1 0 1,-1 0 0,0 0 0,0 0 0,-1 0 0,1 1 0,-1-1 0,0 1 0,1-1-1,-2 1 1,1 0 0,0 0 0,-1 0 0,0 0 0,1 0 0,-2 0 0,1 1 0,0-1-1,-1 0 1,0 0 0,0 1-5,-11 147 184,4-104-98,4-28-49,-1 1 28,2 0 1,0 1 0,1 0-1,1 0 1,3 17-66,-3-38 3,0 0 1,0 0-1,0 0 1,0 0-1,0 0 1,0 0-1,0 0 1,0 0-1,1 0 1,-1 0-1,0 0 1,1 0-1,-1-1 0,0 1 1,1 0-1,-1 0 1,1 0-1,0 0 1,-1-1-1,1 1 1,0 0-1,-1-1 1,1 1-1,0 0 0,0-1 1,-1 1-1,1-1 1,0 1-1,0-1 1,0 0-1,0 1 1,0-1-1,0 0 1,0 0-1,0 1 1,0-1-1,0 0 0,0 0 1,-1 0-1,1 0 1,0 0-1,0 0 1,0-1-1,0 1 1,0 0-1,0 0 1,0-1-1,0 1 0,0 0 1,0-1-1,0 1 1,-1-1-1,1 1 1,1-2-4,41-36 86,-19 4-33,0-1-1,-2-1 1,-2-1-1,12-31-52,30-54 74,-59 118-67,11-16-38,-14 20 27,1-1 0,-1 1 0,0 0 1,1 0-1,-1 0 0,1 0 0,-1 0 0,1 0 0,-1 0 1,0-1-1,1 1 0,-1 0 0,1 0 0,-1 1 0,1-1 1,-1 0-1,0 0 0,1 0 0,-1 0 0,1 0 0,-1 0 1,1 1-1,-1-1 0,0 0 0,1 0 0,-1 0 0,0 1 1,1-1-1,-1 0 0,0 1 0,1-1 0,-1 0 0,0 1 1,0-1-1,1 0 0,-1 1 0,0-1 0,0 0 0,0 1 0,1-1 1,-1 1-1,0-1 0,0 1 0,0-1 0,0 0 0,0 1 1,0-1-1,0 1 0,0-1 0,0 1 0,0-1 0,0 1 4,58 235-438,-4-115 503,-52-119-54,-1 0 0,0 0 1,1 0-1,-1 0 0,1 0 0,0-1 0,0 1 1,-1 0-1,1-1 0,0 1 0,0-1 0,1 0 1,-1 0-1,0 0 0,0 0 0,1 0 1,-1 0-1,0-1 0,1 1 0,-1-1 0,0 1 1,1-1-1,-1 0 0,1 0 0,-1 0 0,1 0 1,-1-1-1,1 1 0,-1-1 0,0 1 0,1-1 1,-1 0-1,0 0 0,0 0 0,1 0 1,-1 0-1,0 0 0,0-1 0,0 1 0,0-1 1,-1 0-1,1 1 0,0-1 0,-1 0 0,1 0 1,-1 0-1,1-1-11,9-12 201,0 0 0,-1 0 0,-1-1-1,-1 0 1,0-1 0,-1 0 0,-1 0 0,-1 0 0,4-18-201,-4 18 142,-1 0-1,-1-1 1,-1 1-1,0 0 1,-1-1 0,-1 1-1,-1-1 1,0 1-1,-1-1 1,-1 1 0,0 0-1,-4-8-141,7 26-3,-1-1 0,1 0 0,0 0 0,0 0 0,0 0 0,-1 0 0,1 1 0,0-1 0,0 0 0,-1 0 0,1 0 0,0 0 0,-1 0 0,1 0 0,0 0 0,0 0 0,-1 0 0,1 0 0,0 0 0,0 0 0,-1 0 0,1 0 0,0 0 0,0 0 0,-1 0 0,1-1 0,0 1 0,0 0 0,-1 0 0,1 0 0,0 0 0,0 0 1,-1-1-1,1 1 0,0 0 0,0 0 3,0 32-101,0-28 90,0 10 9,1 0 0,0 1 1,1-1-1,0 0 0,1-1 0,1 1 1,0 0-1,1-1 0,0 0 1,1 0-1,0-1 0,8 12 2,-12-23-17,0 1 1,-1 0-1,1-1 0,0 1 0,0-1 0,1 0 1,-1 0-1,0 0 0,0 0 0,0 0 0,1 0 1,-1 0-1,0-1 0,1 1 0,-1-1 1,1 0-1,-1 0 0,1 0 0,-1 0 0,0 0 1,1 0-1,-1-1 0,1 1 0,-1-1 0,0 0 1,1 1-1,-1-1 0,0 0 0,0 0 1,0-1-1,2 0 17,36-37-5402,-28 13 1281</inkml:trace>
  <inkml:trace contextRef="#ctx0" brushRef="#br0" timeOffset="109493.416">28567 3747 10746,'1'5'8076,"2"34"-6543,-11 45-996,3 41 229,5-124-762,0 0 1,0 0-1,0 0 1,1 0-1,-1 0 1,0 0-1,0 0 1,1 0-1,-1 0 1,0 0-1,1 0 1,-1 0-1,1 0 1,-1 0-1,1 0 0,-1 0 1,1-1-1,0 1 1,0 0-1,-1 0 1,1-1-1,0 1 1,0 0-1,0-1 1,0 1-1,0-1 1,0 1-1,0-1 1,-1 1-1,1-1 0,1 0 1,-1 1-1,0-1 1,0 0-1,0 0 1,0 0-1,0 0 1,0 0-1,0 0 1,0 0-1,0 0 1,0-1-1,0 1 1,0 0-1,0 0 1,0-1-1,0 1 0,0-1 1,0 1-1,0-1 1,0 1-1,0-1 1,-1 0-1,1 1 1,0-1-1,0 0 1,0 0-5,51-37 50,-44 30-40,1 1 0,0 0 0,0 1 0,1 0 0,0 0 0,0 1 0,0 0 0,0 1 0,1 0 0,0 1 0,0 0-10,-5 2-9,-1 0 0,1 0 1,-1 0-1,1 1 0,-1 0 0,1 0 1,-1 1-1,1-1 0,-1 1 0,1 0 1,-1 1-1,1-1 0,-1 1 1,0 0-1,0 1 0,0-1 0,0 1 1,-1 0-1,1 0 0,-1 1 0,1-1 1,-1 1-1,0 0 0,0 0 1,-1 0-1,1 0 0,-1 1 0,0 0 1,0-1-1,-1 1 0,1 0 1,-1 0-1,0 1 0,-1-1 0,1 2 9,-1 8 37,-1 0-1,-1 1 0,-1-1 1,0 0-1,0 0 1,-2 0-1,0 0 0,-1-1 1,0 1-1,-1-1 1,0 0-1,-1-1 0,-1 0 1,-1 0-37,-1 6 172,-1-1-1,-1 0 1,-1-1 0,0 0 0,-1-1 0,-1-1 0,-9 7-172,21-19-77,0 0 1,0-1-1,-1 1 0,1 0 1,-1-1-1,0 0 1,0 0-1,0 0 0,0-1 1,0 1-1,0-1 1,0 0-1,-1 0 1,1 0-1,0-1 0,-1 1 1,1-1-1,0 0 1,-1 0-1,1-1 1,0 0-1,-1 1 0,1-1 1,0 0-1,0-1 1,-2 0 76,-28-25-4200,0-14-262</inkml:trace>
  <inkml:trace contextRef="#ctx0" brushRef="#br0" timeOffset="109773.672">28544 3691 10778,'23'-29'3441,"11"-1"568,7 5-3017,16-2-424,-1 9-360,18-5 40,-6 2-752,17 3-3505,-12 5 1113</inkml:trace>
  <inkml:trace contextRef="#ctx0" brushRef="#br0" timeOffset="110186.992">29280 3187 12707,'-22'93'7458,"11"52"-8041,9-111 1151,-5 95 167,6 0 1,12 103-736,8-131 157,-8-72-122,-11-29-34,1 1 0,-1-1-1,0 1 1,1-1 0,-1 0 0,0 1 0,0-1 0,1 0 0,-1 1 0,1-1-1,-1 0 1,0 0 0,1 1 0,-1-1 0,1 0 0,-1 0 0,0 0 0,1 0-1,-1 1 1,1-1 0,-1 0 0,1 0 0,-1 0 0,1 0 0,-1 0-1,1 0 1,-1 0 0,1 0 0,-1 0 0,0 0 0,1 0 0,-1-1 0,1 1-1,-1 0 1,1 0 0,-1 0 0,0-1 0,1 1 0,-1 0 0,1 0 0,-1-1-1,0 1 1,1 0 0,-1-1 0,0 1 0,1 0 0,-1-1 0,0 1 0,0-1-1,1 1 1,-1 0 0,0-1 0,0 1 0,0-1 0,0 1 0,0-1 0,1 1-1,-1-1 0,66-139 126,24-49 24,7 5 1,73-99-151,-139 240-124,2 2 0,1 1 1,13-9 123,20-13-4810,-51 49 1064</inkml:trace>
  <inkml:trace contextRef="#ctx0" brushRef="#br0" timeOffset="110187.992">29610 3582 10050,'14'31'3537,"-8"0"424,12 8-2537,8-1-920,8 5-176,2-9-208,11 7-720,-1-6-3377,-6 3 913</inkml:trace>
  <inkml:trace contextRef="#ctx0" brushRef="#br0" timeOffset="107870.876">29075 2463 10282,'16'-9'5181,"-1"-6"-4926,0 0-1,-1-1 0,-1 0 1,0-1-1,-1 0 1,4-9-255,10-16 258,32-38 201,-5-2 1,-2-3 0,-5-2-1,-4-1 1,-3-3 0,1-17-460,-33 80 162,0-1 0,-3 1 0,0-1 0,-2 0 0,-1-22-162,0 46 24,-1 0 0,0 0 0,0 0-1,0 0 1,0 0 0,-1 0-1,0 0 1,0 0 0,0 0 0,-1 0-1,0 1 1,0-1 0,0 0-1,0 1 1,-1 0 0,1-1-1,-1 1 1,-1-1-24,-17 18 55,-23 106-95,22-24 12,4 0 0,1 25 28,14-93 4,1 0 1,1 0-1,1 1 0,3 22-4,-2-43-3,0-1 0,1 1 0,-1-1-1,1 1 1,0-1 0,1 0 0,0 0 0,0 0 0,0 0-1,0-1 1,2 2 3,-4-5-1,1-1 0,0 1 0,-1 0-1,1 0 1,0-1 0,0 1 0,0-1 0,1 0 0,-1 1-1,0-1 1,0 0 0,1 0 0,-1-1 0,1 1-1,-1 0 1,1-1 0,-1 0 0,1 1 0,-1-1 0,1 0-1,-1 0 1,1 0 0,-1-1 0,1 1 0,-1-1 0,0 1-1,1-1 1,0 0 1,6-4 11,-1 0 0,0 0 0,0-1-1,-1 0 1,1 0 0,-1 0 0,-1-1 0,1-1 0,-1 1-1,0-1 1,-1 0 0,0 0 0,0 0 0,-1-1-1,0 0 1,0 0 0,-1 0 0,0-3-11,4-10 51,0 0 1,-2-1-1,-1 1 1,-1-1-1,0-22-51,14 179-262,-17-131 262,0 0 0,1 0 0,-1 0 0,1 0 0,0 0 0,0 0 0,0 0 0,0 0 0,0-1 1,0 1-1,1 0 0,0-1 0,-1 1 0,1-1 0,0 1 0,0-1 0,0 0 0,1 0 0,-1 0 1,0 0-1,1 0 0,-1-1 0,1 1 0,0-1 0,-1 1 0,1-1 0,2 1 0,2-3 7,0-1-1,-1 1 1,1-1-1,-1 0 1,1-1-1,-1 1 1,0-1-1,0 0 0,0-1 1,0 0-1,0 0 1,-1 0-1,0 0 1,0-1-1,0 0 1,-1 0-1,1 0 1,-1-1-1,0 1 1,2-5-7,3-6 40,0 1 1,-2-2 0,0 1-1,0-1 1,-1 0 0,-2-1-1,1 1 1,-2-1 0,-1 0-1,1-6-40,-4 13 30,-3 30-72,-3 191-131,7-202 168,0-1 1,1 1-1,0-1 1,1 1-1,0-1 1,0 0-1,0 0 1,1 0-1,0 0 1,1 2 4,-3-7-53,0-1 1,0 0-1,-1 0 1,1 0-1,0 0 1,0 0-1,0 0 1,0-1 0,0 1-1,1 0 1,-1 0-1,0-1 1,0 1-1,0-1 1,1 1-1,-1-1 1,0 1 0,1-1-1,-1 0 1,0 0-1,1 1 1,-1-1-1,0 0 1,1 0-1,-1 0 1,0-1 0,1 1-1,-1 0 1,0 0-1,1-1 1,-1 1-1,0-1 1,0 1-1,1-1 1,-1 0 0,0 1-1,0-1 1,0 0-1,0 0 1,0 0-1,0 1 1,0-1-1,0 0 1,0-1-1,0 1 1,-1 0 0,1 0-1,0 0 1,-1 0-1,1-1 1,-1 1-1,1 0 53,16-41-3716,-2-15-183</inkml:trace>
  <inkml:trace contextRef="#ctx0" brushRef="#br0" timeOffset="108173.067">29975 1354 9994,'-10'37'2129,"4"8"943,16 2-2960,8-3-328,6-15 2569,6-12-5418,1-10 2425</inkml:trace>
  <inkml:trace contextRef="#ctx0" brushRef="#br0" timeOffset="108551.923">30361 1433 9874,'-21'49'5453,"3"31"-3597,14-56-1530,-3 59 390,7-82-708,0 1 0,-1-1 0,1 0 0,0 0 0,0 0 1,0 0-1,1 0 0,-1 0 0,0 1 0,0-1 0,1 0 0,-1 0 0,0 0 0,1 0 0,-1 0 0,1 0 0,-1 0 0,1 0 0,0 0 0,-1 0 0,1-1 0,0 1 0,0 0 0,0 0 0,0 0 1,-1-1-1,1 1 0,0-1 0,0 1 0,0-1 0,0 1 0,1-1 0,-1 1 0,0-1 0,0 0 0,0 1 0,0-1 0,0 0 0,0 0 0,0 0 0,1 0 0,-1 0 0,0 0 0,0-1 1,0 1-1,0 0 0,1 0-8,46-28-66,-44 25 47,6-4-41,-6 3-4,0 0-1,0 1 0,0 0 0,0 0 1,1 0-1,-1 0 0,1 1 1,0 0-1,0 0 0,0 0 1,0 0-1,0 1 0,0 0 1,0 0-1,0 0 0,1 1 1,2-1 64,-5 4 9,-1-1 0,0 1 1,0-1-1,0 1 0,0 0 0,-1 0 1,1 0-1,-1 0 0,0 0 1,0 0-1,0 0 0,0 0 1,0 1-1,-1-1 0,1 0 0,-1 0 1,0 1-1,0-1 0,0 0 1,0 1-1,-1-1 0,1 0 0,-1 0 1,0 1-1,0-1 0,0 0 1,0 0-1,-1 0 0,1 0 0,-1 0 1,0 0-10,-9 22 354,-1-1 0,-1 0 1,-1-1-1,-1 0 0,-1-2 1,-1 1-1,-1-2 0,-1-1 0,-1 1-354,16-17-256,0 1 0,0-1-1,0 0 1,-1 0 0,1 0 0,-1-1-1,1 0 1,-1 1 0,0-2-1,0 1 1,0 0 0,0-1-1,0 0 1,0 0 0,-2-1 256,-39 2-3101</inkml:trace>
  <inkml:trace contextRef="#ctx0" brushRef="#br0" timeOffset="96845.742">19226 3642 9010,'13'-30'1844,"56"-103"3097,-52 109-4856,1 1-1,2 1 0,0 1 0,1 1 0,0 1 0,2 1 1,0 0-1,2 2 0,20-10-84,-42 23-4,0 1 0,1-1-1,-1 1 1,1 0 0,0 0 0,0 0 0,0 1 0,0-1 0,0 1 0,0 0-1,0 0 1,0 1 0,0-1 0,0 1 0,1 0 0,-1 0 0,0 0-1,0 0 1,0 1 0,1 0 0,-1 0 0,0 0 0,0 0 0,0 1 0,0 0-1,-1-1 1,1 1 0,0 1 0,-1-1 0,1 0 4,-1 5-3,1-1 1,-1 1-1,-1-1 0,1 1 1,-1 0-1,0 0 0,-1 0 1,1 0-1,-2 1 0,1-1 1,-1 0-1,0 0 0,0 0 0,-1 3 4,-4 42 186,-2 1 1,-2-1 0,-2-1-1,-17 46-187,-70 194 1787,91-267-1607,0 0 0,2 1-1,0 0 1,2 0-1,1 0 1,1 1-180,0-23 1,1-1 0,0 0 0,-1 0 0,1 0 1,0 0-1,0 0 0,0 1 0,1-1 0,-1 0 0,0 0 0,1 0 0,-1 0 1,1 0-1,0 0 0,0 0 0,0 0 0,0 0 0,0 0 0,0 0 0,0-1 1,1 1-1,-1 0 0,1-1 0,-1 1 0,1-1 0,-1 1 0,1-1 0,0 0 1,0 0-1,0 0 0,0 0 0,0 0 0,0 0 0,0 0 0,0-1 1,0 1-1,0-1 0,0 0 0,0 1 0,0-1 0,1 0 0,-1 0 0,0 0 1,0-1-1,2 1-1,29-8 55,1-2 0,-1-2 0,-1 0 0,23-14-55,0 2 34,-15 5-1757,-40 19 1581,-1 0 0,1 0-1,0 0 1,0 0 0,0 0-1,0 0 1,-1 0 0,1 0-1,0 0 1,0 0 0,0 0-1,0 0 1,-1 0 0,1-1-1,0 1 1,0 0 0,0 0-1,0 0 1,0 0 0,0 0-1,0 0 1,-1-1 0,1 1-1,0 0 1,0 0 0,0 0-1,0 0 1,0 0 0,0-1 0,0 1-1,0 0 1,0 0 0,0 0-1,0 0 1,0-1 0,0 1 142,-16 4-3792</inkml:trace>
  <inkml:trace contextRef="#ctx0" brushRef="#br0" timeOffset="97264.443">19345 3937 11178,'9'-2'2913,"1"-4"840,12-2-3177,5-4-280,3-1-192,11-7 40,-3 2-88,8-4 32,-2 4-96,9-3-136,-6 0-480,4-8-3193,-14 2 728</inkml:trace>
  <inkml:trace contextRef="#ctx0" brushRef="#br0" timeOffset="97265.443">20090 3724 5593,'0'0'153,"0"1"0,1-1 0,-1 0 0,1 1 0,-1-1 0,0 0 0,1 1 0,-1-1-1,0 1 1,1-1 0,-1 1 0,0-1 0,0 1 0,1-1 0,-1 1 0,0-1 0,0 1 0,0-1 0,0 1 0,0-1 0,0 1-1,1-1 1,-1 1 0,-1-1 0,1 1 0,0-1 0,0 1 0,0-1 0,0 1 0,0-1 0,0 1 0,0-1 0,-1 1 0,1-1-1,0 1 1,0-1 0,-1 1 0,1-1 0,0 0 0,-1 1 0,1-1 0,-1 1 0,1-1 0,0 0 0,-1 1 0,1-1 0,-1 0-1,1 0 1,-1 1 0,1-1 0,-1 0 0,1 0 0,-1 0 0,1 0 0,-1 0 0,1 1 0,-1-1 0,1 0 0,-1 0 0,1 0-153,-10 5 50,6-3 19,0 1-1,1-1 0,-1 1 1,1 0-1,-1 0 0,1 0 1,0 0-1,0 0 0,0 1 1,0 0-1,1-1 0,0 1 1,-1 0-1,1 0 0,1 0 1,-1 0-1,1 1 0,-1-1 1,1 0-1,0 2-68,1 2 14,-1-1-1,1 1 1,1 0-1,-1 0 1,2 0 0,-1-1-1,1 1 1,0-1-1,0 1 1,1-1 0,0 0-1,0 0 1,1 0-1,0 0 1,0 0 0,2 1-14,-5-6 3,0-1 0,0 0 0,0 0 0,0 0 0,1 0 0,-1 0 1,0 0-1,1 0 0,-1 0 0,0 0 0,1 0 0,-1-1 0,1 1 1,-1-1-1,1 1 0,-1-1 0,1 0 0,-1 1 0,1-1 0,0 0 1,-1 0-1,1 0 0,-1 0 0,1-1 0,0 1 0,-1 0 0,1 0 1,-1-1-1,1 1 0,-1-1 0,1 0 0,-1 1 0,0-1 0,1 0 1,-1 0-1,0 0 0,1 0 0,-1 0 0,0 0 0,0 0 0,1-2-3,42-55 136,-25 18-97,-1 0 0,-2-2 0,-1 0 0,-3-1 0,7-42-39,-16 72-23,2 79-544,20 65 71,-25-130 408,0 0 0,0 0 0,1 0 0,-1 0 0,0 0 0,1 1 0,-1-1 0,0-1 0,1 1 0,0 0 0,-1 0 0,1 0 0,-1 0 0,1 0 0,0 0 0,0-1 0,-1 1 1,1 0-1,0 0 0,0-1 0,0 1 0,0-1 0,0 1 0,0-1 0,0 1 0,0-1 0,0 0 0,0 1 0,0-1 0,0 0 0,0 0 0,0 0 0,0 0 0,0 0 0,1 0 0,-1 0 0,0 0 0,0 0 1,0 0-1,0-1 0,0 1 88,17-20-2801</inkml:trace>
  <inkml:trace contextRef="#ctx0" brushRef="#br0" timeOffset="97266.443">20408 3073 7498,'-17'34'4309,"7"23"-2077,8-40-1896,-4 32 241,3 0 0,1 1 0,3-1 0,1 1 0,3-1 1,2 0-1,10 35-577,-14-75 54,-1-1 1,1 0-1,1 0 1,-1 0-1,1 0 1,1-1 0,-1 1-1,1-1 1,1 0-1,-1-1 1,1 1 0,0-1-1,1 0-54,-4-4 8,0 0 1,0 0-1,1 0 0,-1 0 0,1-1 1,-1 0-1,1 1 0,0-1 0,-1-1 0,1 1 1,0 0-1,0-1 0,0 0 0,-1 0 1,1 0-1,0 0 0,0-1 0,0 1 1,-1-1-1,1 0 0,0 0 0,-1-1 1,1 1-1,-1-1 0,1 1 0,-1-2-8,76-60 188,11-69 130,-77 110-282,-6 23-76,-1 115-60,-5-105 100,-1 8 37,1 0 0,0-1-1,2 1 1,0 0 0,1-1-1,1 0 1,0 0 0,6 10-37,-11-27-8,0-1 1,0 1 0,0-1 0,1 1 0,-1 0 0,0-1-1,0 1 1,1-1 0,-1 1 0,0-1 0,1 1 0,-1-1-1,0 1 1,1-1 0,-1 1 0,1-1 0,-1 1 0,1-1-1,-1 0 1,1 1 0,-1-1 0,1 0 0,-1 1 0,1-1-1,0 0 1,-1 0 0,1 0 0,-1 0 0,1 1 0,0-1-1,-1 0 1,1 0 0,-1 0 0,1 0 0,0 0 0,-1-1-1,1 1 1,0 0 0,-1 0 0,1 0 0,-1 0-1,1-1 1,-1 1 0,1 0 7,15-27-1506,-2-23-1930,-1-8-186</inkml:trace>
  <inkml:trace contextRef="#ctx0" brushRef="#br0" timeOffset="98030.322">20923 2823 8146,'-1'-1'77,"-7"-17"4227,8 19-4206,0-1-1,0 0 1,0 0-1,0 0 1,0 1-1,1-1 1,-1 0-1,0 0 1,0 1-1,0-1 1,-1 0-1,1 0 1,0 1-1,0-1 1,0 0-1,0 0 1,0 0-1,0 1 1,0-1-1,0 0 1,0 0-1,-1 0 1,1 1-1,0-1 1,0 0-1,0 0 1,0 0-1,0 0 1,-1 1-1,1-1 1,0 0-1,0 0 1,0 0-1,-1 0 1,1 0 0,0 0-1,0 0 1,-1 0-1,1 1 1,0-1-1,0 0 1,0 0-1,-1 0 1,1 0-1,0 0 1,0 0-1,-1 0 1,1 0-98,21 240 621,-17-188-582,-2-10 28,1-1-1,2 0 0,2 0 0,2-1 1,2 0-1,1-1 0,2 0 1,8 16-67,-20-51 3,0 0 1,0 1 0,1-1 0,-1 0 0,1 0 0,0 0 0,0 0-1,0-1 1,0 1 0,0-1 0,1 0 0,0 0 0,0 0-1,0 0 1,0-1 0,0 0 0,0 1 0,1-1 0,-1-1-1,1 1 1,-1-1 0,1 0 0,0 0 0,-1 0 0,1-1 0,0 1-1,0-1 1,0 0 0,-1-1 0,1 1 0,0-1 0,0 0-1,-1 0 1,4-1-4,2-4-31,-1-1 0,0 1 0,-1-1 1,1-1-1,-1 0 0,-1 0 0,0 0 0,0-1 0,0 0 0,-1 0 0,1-5 31,17-20-269,-24 33 262,0 1 0,1-1 1,-1 1-1,0 0 0,0-1 0,1 1 1,-1-1-1,0 1 0,1 0 0,-1-1 1,0 1-1,1 0 0,-1-1 0,0 1 1,1 0-1,-1-1 0,1 1 1,-1 0-1,1 0 0,-1 0 0,0-1 1,1 1-1,-1 0 0,1 0 0,-1 0 1,1 0-1,-1 0 0,1 0 0,-1 0 1,1 0-1,-1 0 0,1 0 0,-1 0 1,1 0-1,-1 0 0,1 0 0,-1 1 1,1-1-1,-1 0 0,1 0 0,-1 1 1,0-1-1,1 0 0,-1 0 1,1 1-1,-1-1 0,0 0 0,1 1 1,-1-1-1,0 1 0,0-1 0,1 0 1,-1 1-1,0-1 0,0 1 0,1 0 7,11 31-183,-10-26 150,46 89-89,-47-94 128,0 1 0,0-1 0,0 0 0,0 1 0,0-1 0,1 0 0,-1 0 0,1 0 0,-1 0 0,1 0 1,-1 0-1,1 0 0,0 0 0,-1-1 0,1 1 0,0-1 0,-1 1 0,1-1 0,0 0 0,0 0 0,-1 1 0,1-1 1,0-1-1,0 1 0,0 0 0,-1 0 0,1 0 0,0-1 0,-1 1 0,1-1 0,0 0 0,-1 1 0,1-1 0,0 0 0,-1 0 1,1 0-1,-1 0 0,1-1-6,49-51 214,70-149 154,-119 199-366,-3 2-2,1 0-1,0 0 1,0 0-1,0 0 1,0 0-1,0 0 1,1 0-1,-1 0 0,0 0 1,0 1-1,0-1 1,1 0-1,-1 0 1,1 0-1,-1 0 1,1 1-1,-1-1 1,1 0-1,-1 0 1,1 1-1,-1-1 0,1 0 1,0 1-1,0-1 1,-1 1-1,1-1 1,0 1-1,0-1 1,-1 1-1,1-1 1,0 1-1,0 0 1,0-1-1,0 1 0,0 0 1,0 0-1,0 0 1,-1 0-1,1 0 1,0 0-1,0 0 1,0 0-1,0 0 1,0 0-1,0 0 1,0 1-1,0-1 0,0 0 1,-1 1-1,1-1 1,0 1 0,42 131-100,-41-127 103,-1 0 0,2 0 0,-1 1 0,1-1 1,0-1-1,0 1 0,0 0 0,0-1 0,1 1 0,0-1 0,0 0 1,0 0-1,0-1 0,1 1 0,0-1 0,-1 0 0,1 0 0,0-1 1,0 1-1,1-1 0,-1 0 0,0 0 0,1-1 0,-1 0 1,4 1-4,46-11 38,-50 7-36,0 0 0,0 1 0,1-1 0,-1 1 0,0 0 0,0 1 1,1-1-1,-1 1 0,0 0 0,0 1 0,1-1 0,-1 1 0,0 0 0,0 0 0,0 1 0,1 0 0,-2-1 0,1 2 0,0-1 1,0 1-3,2 3-17,-1 1 0,0 1 0,0-1-1,-1 1 1,1 0 0,-2 0 0,1 1 0,-1 0 0,-1-1 0,1 1 0,-2 0 0,1 1 0,-1-1 0,-1 0 0,1 3 17,0-4-13,74 404 474,-74-360 531,-3-51-934,0-1 1,0 0-1,0 1 1,-1-1-1,1 0 0,0 0 1,0 1-1,0-1 1,0 0-1,0 0 1,0-1-1,-1 1 1,1 0-1,0 0 1,0 0-1,0-1 0,0 1 1,0 0-1,0-1 1,0 1-1,0-1 1,0 0-1,0 1 1,0-1-1,0 0 1,0 1-1,1-1 0,-1 0 1,0 0-1,0 0 1,1 0-1,-1 1 1,0-1-1,1 0 1,-1 0-1,1-1 0,0 1 1,-1 0-59,-2-3 138,-44-43 200,2-3 1,3-2-1,-32-50-338,69 96-53,1 1 0,0-1 0,0-1 0,0 1 0,1 0 0,0-1 0,0 1 0,1-1 0,0 0 0,0 0 1,1 0-1,-1 0 0,1-1 0,1 1 0,0 0 0,0 0 0,0 0 0,1-1 0,0 1 0,0 0 0,1 0 0,0 0 0,0 0 0,0 1 0,1-1 1,2-3 52,10-9-1202,0 1 1,2 1 0,-1 0 0,2 1 0,0 1 0,18-10 1201,23-16-4112</inkml:trace>
  <inkml:trace contextRef="#ctx0" brushRef="#br0" timeOffset="98450.884">22246 3003 8962,'-9'-5'6315,"0"8"-3369,-14 32-2353,20-30-97,-81 179 12,84-184-518,-1 1 1,1-1-1,0 1 0,-1-1 0,1 1 1,0-1-1,0 1 0,-1-1 0,1 1 0,0-1 1,0 1-1,0 0 0,0-1 0,0 1 1,0-1-1,0 1 0,0-1 0,0 1 0,0 0 1,0-1-1,0 1 0,0-1 0,0 1 0,1-1 1,-1 1-1,0-1 0,0 1 0,1-1 1,-1 1-1,0-1 0,1 1 0,-1-1 0,0 1 1,1-1-1,-1 0 0,1 1 0,-1-1 1,1 0-1,-1 1 0,1-1 0,-1 0 0,1 1 1,-1-1-1,1 0 0,-1 0 0,1 0 1,-1 0-1,1 0 0,0 1 0,-1-1 0,1 0 1,-1 0-1,1 0 0,-1 0 0,1-1 1,0 1 9,34-10-975,-31 8 882,75-35-1517,-60 27 1428,0 0-1,0 2 0,0 0 1,1 1-1,18-3 183,-36 9-5,0 0 1,0 0-1,0 0 0,1 0 1,-1 1-1,0-1 1,0 1-1,1 0 0,-1-1 1,0 1-1,1 0 0,-1 0 1,0 1-1,0-1 0,1 0 1,-1 1-1,0 0 1,0-1-1,1 1 0,-1 0 1,0 0-1,0 0 0,0 0 1,0 0-1,0 1 0,-1-1 1,1 1-1,0-1 1,0 1-1,-1-1 0,1 1 1,-1 0-1,0 0 0,1 0 1,-1 0-1,0 0 0,0 0 1,0 0-1,-1 0 0,1 1 1,0-1-1,-1 0 1,1 0-1,-1 1 0,0-1 1,0 0 4,-3 11 131,-1 0 0,-1 0 0,0-1 0,-1 0 0,0 0 0,0 0 0,-2-1 0,1 0 0,-1 0 0,-1-1 0,-7 7-131,3 0 235,-92 87 1073,105-104-1363,0 1 0,0-1 0,0 1-1,-1-1 1,1 1 0,0-1 0,-1 0 0,1 1-1,0-1 1,-1 1 0,1-1 0,0 0 0,-1 1-1,1-1 1,-1 0 0,1 0 0,0 1-1,-1-1 1,1 0 0,-1 0 0,1 0 0,-1 1-1,1-1 1,-1 0 0,1 0 0,-1 0 0,1 0-1,-1 0 1,1 0 0,-1 0 0,1 0 0,-1 0-1,1 0 1,-1 0 0,1-1 0,-1 1-1,1 0 1,-1 0 0,1 0 0,-1-1 0,1 1-1,0 0 1,-1 0 0,1-1 0,-1 1 0,1 0-1,0-1 1,-1 1 0,1-1 0,0 1-1,-1 0 1,1-1 0,0 1 0,0-1 0,-1 1-1,1-1 1,0 1 0,0-1 0,0 1 0,0-1-1,0 1 1,0-1 0,0 1 0,0-1 0,0 1-1,0-1 1,0 1 0,0-1 0,0 1-1,0-1 56,2-27-3010</inkml:trace>
  <inkml:trace contextRef="#ctx0" brushRef="#br0" timeOffset="98822.554">22546 2497 7890,'-1'13'992,"0"1"0,0-1 0,-2 0 0,0 0 0,0 0 0,-1 0 0,-1 0 1,-3 6-993,-9 30 1106,1 3-729,3 1-1,2 0 1,2 1 0,3 2-377,6-56 1,-2 10 50,0 0-1,1 0 0,1 0 1,0 1-1,0-1 1,1 0-1,0 0 1,1 0-1,0 0 0,0 0 1,1 0-1,1-1 1,-1 1-1,2-1 0,1 4-50,-3-11 4,-1-1 0,0 0 0,1 0 0,-1 1 0,1-2 0,-1 1 0,1 0 0,0 0-1,-1-1 1,1 1 0,0-1 0,-1 0 0,1 0 0,0 0 0,0 0 0,-1 0 0,1-1 0,0 1-1,-1-1 1,1 0 0,-1 0 0,1 0 0,-1 0 0,1 0 0,-1 0 0,1-1 0,-1 1-1,0-1 1,0 1 0,0-1 0,0 0 0,0 0 0,0 0 0,-1 0 0,1 0 0,0-1-1,-1 1-3,138-153 60,-138 154-67,0 0 1,0 0-1,0 0 0,0 0 0,0 0 0,0 0 0,1 0 0,-1 1 0,0-1 0,1 0 0,-1 1 0,1-1 0,-1 1 0,1-1 0,-1 1 0,1 0 0,-1-1 0,1 1 0,-1 0 0,1 0 0,-1 0 0,1 1 0,-1-1 0,1 0 0,-1 0 0,1 1 0,-1-1 0,1 1 0,-1-1 0,0 1 0,1 0 0,-1 0 0,0-1 0,1 1 0,-1 0 0,0 0 0,0 0 0,0 0 0,0 0 0,0 1 0,0-1 0,0 0 0,0 0 0,0 1 0,-1-1 0,1 0 0,0 1 0,-1-1 0,1 1 0,-1-1 0,0 2 7,6 14 44,-2 0 0,0 0 0,-1 0-1,0 1 1,-2-1 0,0 1-1,-1-1 1,0 1 0,-2 0 0,0-1-1,-1 0 1,-1 1 0,0-1 0,-4 5-44,7-16 80,0 0 27,0-1 0,-1 1 0,1-1 0,-1 1 0,0-1 0,-1 0 0,1 0 1,-1 0-1,0 0 0,0-1 0,0 1 0,-1-1 0,0 1 0,1-1 1,-5 3-108,5-7-13,1 0 1,-1 0 0,1 0 0,-1 0-1,1 0 1,-1-1 0,1 1 0,-1-1-1,1 0 1,-1 0 0,1 0 0,0 0-1,0 0 1,-1 0 0,1 0 0,0-1-1,0 1 1,0-1 0,0 0 0,1 1-1,-1-1 1,0 0 0,1 0 0,-1 0-1,1 0 1,0 0 0,-1-1 12,-54-93-4988,26 30 1157</inkml:trace>
  <inkml:trace contextRef="#ctx0" brushRef="#br0" timeOffset="99546.063">22921 2932 6553,'2'1'215,"0"0"-1,0-1 1,0 1-1,0-1 1,0 0-1,0 1 1,0-1-1,0 0 0,0 0 1,0 0-1,0 0 1,0-1-1,0 1 1,0 0-1,0-1 1,0 0-1,0 1 1,0-1-1,0 0 0,0 0 1,-1 0-1,1 0 1,0 0-1,-1-1 1,1 1-1,-1 0 1,1-1-1,-1 1 0,1-1 1,-1 0-1,0 1 1,0-1-1,0 0 1,0 0-1,0 0 1,0 1-1,-1-1 1,1 0-1,-1 0 0,1 0 1,-1 0-1,0 0 1,1 0-1,-1-1 1,0 1-1,0 0-214,-1 0 17,0 0 0,-1 0 1,1 0-1,0 0 0,0 0 0,-1 1 0,1-1 0,-1 0 0,0 1 0,1-1 1,-1 1-1,0 0 0,0-1 0,0 1 0,0 0 0,0 0 0,0 0 0,0 0 1,0 1-1,-1-1 0,1 1 0,0-1 0,0 1 0,-1 0 0,1 0 1,0 0-1,0 0 0,-1 0 0,1 0 0,0 1 0,0-1 0,-1 1 0,1-1 1,0 1-1,0 0 0,0 0 0,0 0 0,0 0 0,0 0 0,0 1 0,0-1 1,0 0-1,1 1 0,-1-1 0,1 1 0,-1 0 0,1 0 0,-1 0 0,1-1 1,0 1-1,-1 1-17,-14 60-153,16-61 149,0-1 0,0 1 1,0 0-1,0-1 0,0 1 0,0 0 0,1-1 0,-1 1 1,0 0-1,1-1 0,-1 1 0,1 0 0,0-1 0,0 1 0,-1-1 1,1 0-1,0 1 0,0-1 0,0 0 0,0 1 0,1-1 1,-1 0-1,0 0 0,1 0 0,-1 0 0,0 0 0,1 0 1,-1 0-1,1-1 0,-1 1 0,1 0 0,0-1 0,-1 1 1,1-1-1,-1 0 0,2 1 4,69-20-28,-32 1 35,-26 11 0,1 0 0,-1 1 1,1 1-1,1 0 0,-1 1 0,1 0 1,0 2-1,-1 0 0,3 0-7,-14 2 1,1 1 1,-1-1-1,1 1 1,-1 0-1,0 0 0,1 0 1,-1 1-1,0-1 1,0 1-1,0 0 0,0 0 1,0 1-1,-1-1 1,1 1-1,-1 0 0,1 0 1,-1 0-1,0 0 1,0 0-1,0 1 0,-1 0 1,1-1-1,1 4-1,30 95 968,-28-83-536,-6-19-418,0 0 0,1 0 0,-1 0 1,0 0-1,0 0 0,0-1 0,0 1 0,0 0 1,0 0-1,0 0 0,0 0 0,0 0 0,1 0 1,-1-1-1,0 1 0,0 0 0,0 0 0,0 0 1,0 0-1,0 0 0,1 0 0,-1 0 1,0 0-1,0 0 0,0 0 0,0 0 0,1 0 1,-1 0-1,0 0 0,0 0 0,0 0 0,0 0 1,0 0-1,1 0 0,-1 0 0,0 0 0,0 0 1,0 0-1,0 0 0,1 0 0,-1 0 0,0 0 1,0 0-1,0 0 0,0 1-14,3-31 137,-1 0 0,-2 0-1,-1 1 1,-1-1 0,-2 0 0,-1 1 0,-3-9-137,-13-8-159,16 48 3,5 9 104,0 0-1,1 0 1,0 0 0,1 0-1,0 0 1,1-1 0,0 1-1,0-1 1,4 7 52,-6-14-3,-1 0 0,1-1 0,0 1 0,0-1 0,0 1-1,0-1 1,0 1 0,1-1 0,-1 1 0,1-1 0,0 0 0,-1 0 0,1 0-1,0 0 1,0 0 0,1 0 0,-1-1 0,0 1 0,0-1 0,1 1 0,-1-1-1,1 0 1,-1 0 0,1 0 0,0 0 0,-1-1 0,1 1 0,0-1 0,-1 1-1,1-1 1,0 0 0,0 0 0,-1 0 0,1 0 0,0-1 0,0 1 0,-1-1-1,3 0 4,5-6 11,-1-1-1,1 1 1,-1-2-1,-1 1 1,0-1-1,0 0 1,0-1-1,-1 0 1,-1 0-1,0-1 1,0 1-1,-1-1 1,0-1-1,2-9-10,0 4-13,-2 0 0,0 0 0,0 0 0,-2-1 0,0 1 0,-1-1 0,-1 0 0,-1 0 0,-1-16 13,-11 3-168,12 31 164,0 0 0,-1-1 1,1 1-1,-1 0 0,1 0 0,-1 0 1,1 0-1,-1 0 0,1 0 0,-1 0 0,1 0 1,-1 0-1,1 0 0,-1 0 0,0 0 0,1 0 1,0 0-1,-1 1 0,1-1 0,-1 0 1,1 0-1,-1 0 0,1 1 0,-1-1 0,1 0 1,0 1-1,-1-1 0,1 0 0,-1 1 1,1-1-1,0 1 0,-1-1 0,1 0 0,0 1 1,0-1-1,-1 1 0,1-1 0,0 1 0,0-1 1,0 1-1,0-1 0,0 1 0,0-1 1,0 1-1,-1-1 0,1 1 0,0-1 0,1 1 1,-1-1-1,0 1 0,0-1 0,0 1 1,0-1-1,0 1 4,-4 13 34,1 0 0,0 1 0,1-1 0,1 1 0,0 0 0,1-1 0,0 1 0,2 0 0,-1-1 0,3 9-34,-3-20 7,1 0 0,-1 0 1,0 0-1,1 0 0,0-1 0,0 1 1,0 0-1,0-1 0,0 1 1,0-1-1,1 1 0,-1-1 0,1 0 1,0 0-1,0 0 0,-1-1 1,1 1-1,0-1 0,0 1 0,1-1 1,-1 0-1,0 0 0,0-1 1,0 1-1,1-1 0,-1 1 0,0-1 1,1 0-1,-1 0 0,0 0 0,1-1 1,-1 1-1,0-1 0,1 0 1,-1 0-1,0 0 0,0 0-7,16-3 20,-15 2-16,1 0 0,-1 1 0,0 0 0,0 0 0,1 0 0,-1 1 0,1-1 0,-1 1 0,0 0 0,1 0 0,-1 1 0,1-1-1,-1 1 1,0 0 0,1 0 0,-1 0 0,0 1 0,0 0 0,0-1 0,0 2 0,0-1 0,0 0 0,2 3-4,3 4-3,-9-8-6,0 0 0,0 0 0,1 0 0,-1 0 0,1 0 1,-1 0-1,1 0 0,-1-1 0,1 1 0,0 0 0,-1 0 0,1-1 0,0 1 1,-1 0-1,1-1 0,0 1 0,0-1 0,0 1 0,0-1 0,-1 1 0,1-1 0,0 0 1,0 1-1,0-1 0,0 0 0,0 0 0,0 0 0,0 0 0,0 0 0,0 0 0,0 0 1,0 0-1,0 0 0,0 0 0,0 0 0,0 0 0,0-1 0,0 1 0,-1 0 1,1-1-1,0 1 0,0-1 0,0 1 0,0-1 0,-1 0 0,1 1 0,0-1 0,0 0 1,-1 1-1,1-1 0,0 0 9,7-12-377,-1 0 0,0 0 1,0-1-1,-2 0 1,1 0-1,-2-1 0,0 1 1,-1-1-1,1-9 377,-4 24-11,12-66-3079,-6-8 132</inkml:trace>
  <inkml:trace contextRef="#ctx0" brushRef="#br0" timeOffset="99928.087">23919 2102 3889,'3'-8'1139,"0"-1"1,-1 0 0,0 0-1,-1 0 1,0 0 0,0 0-1,-1 0 1,0 0 0,-1-5-1140,1 14 18,1 0 0,-1-1 0,0 1 0,0 0 0,0-1-1,0 1 1,0-1 0,0 1 0,0 0 0,0-1 0,0 1 0,0 0 0,-1-1 0,1 1 0,0-1 0,0 1 0,0 0 0,0-1 0,0 1 0,-1 0 0,1 0 0,0-1 0,0 1 0,-1 0 0,1-1 0,0 1 0,0 0 0,-1 0 0,1-1 0,0 1 0,-1 0 0,1 0 0,0 0 0,-1 0-1,1-1 1,0 1 0,-1 0 0,1 0 0,-1 0 0,1 0 0,0 0 0,-1 0 0,1 0 0,0 0 0,-1 0 0,1 0 0,-1 0 0,1 0 0,0 0 0,-1 0 0,1 1 0,0-1 0,-1 0 0,1 0 0,0 0 0,-1 0 0,1 1 0,0-1 0,-1 0 0,1 0 0,0 1 0,0-1 0,-1 0-1,1 1 1,0-1 0,0 0 0,0 0 0,-1 1 0,1-1 0,0 1-18,-5 14 10,1 0-1,0 0 0,1 1 1,0-1-1,1 1 0,1 0 0,1 0 1,0 0-1,1-1 0,2 10-9,-3-17 10,4 52 135,2 1 1,2-1-1,3-1 0,3 0 1,18 49-146,32 3 339,-44-83-237,-21-28-95,1 1 0,0-1-1,-1 0 1,1 0 0,0 0 0,-1 0-1,1 0 1,0 0 0,0 1 0,-1-1-1,1 0 1,0 0 0,0 0 0,-1 1-1,1-1 1,0 0 0,0 1 0,0-1-1,-1 0 1,1 0 0,0 1 0,0-1-1,0 0 1,0 1 0,0-1 0,-1 0-1,1 1 1,0-1 0,0 0 0,0 1-1,0-1 1,0 0 0,0 1 0,0-1-1,0 0 1,0 1 0,0-1-1,1 0 1,-1 1 0,0-1 0,0 0-1,0 1 1,0-1 0,0 0 0,1 0-1,-1 1 1,0-1 0,0 0 0,0 0-1,1 1 1,-1-1 0,0 0 0,0 0-1,1 0 1,-1 1 0,0-1 0,1 0-1,-1 0 1,0 0 0,1 0 0,-1 0-1,0 1 1,1-1 0,-1 0 0,0 0-7,-24-14 428,-274-231 939,297 245-1349,1 0 0,-1 0 0,1-1 0,-1 1 0,1 0 1,0 0-1,-1 0 0,1-1 0,0 1 0,-1 0 0,1 0 0,0-1 0,-1 1 0,1 0 0,0-1 0,-1 1 0,1 0 1,0-1-1,0 1 0,0 0 0,-1-1 0,1 1 0,0-1 0,0 1 0,0-1 0,0 1 0,0 0 0,0-1 1,-1 1-1,1-1 0,0 1 0,0-1 0,1 1 0,-1 0 0,0-1 0,0 1 0,0-1 0,0 1 0,0-1 0,0 1 1,0 0-1,1-1 0,-1 1 0,0 0 0,0-1 0,1 1 0,-1-1 0,0 1 0,1 0 0,-1 0 0,0-1 0,1 1 1,-1 0-1,1-1-18,25-10 419,-18 8-376,241-84-562,-212 61-3,-43 9-2140,-26-4 477</inkml:trace>
  <inkml:trace contextRef="#ctx0" brushRef="#br0" timeOffset="100329.196">23573 2096 10642,'-9'-6'3425,"8"8"464,7 1-2745,3 3-952,14 1-104,4-1-104,14 2-584,9 0-376,15 2-2873,2 4 224</inkml:trace>
  <inkml:trace contextRef="#ctx0" brushRef="#br0" timeOffset="100564.621">24273 2204 12275,'-25'43'6700,"23"-39"-6660,0 0 0,0 0 0,0 0 0,1 0 0,0 0 0,0 0 0,0 1 0,0-1 0,1 0 0,-1 0 0,1 1 0,0-1 0,1 1 0,-1-1 0,1 0 0,0 2-40,0-5-25,0 0 1,0 0-1,0 0 1,0 0-1,0 0 1,0-1-1,1 1 1,-1 0-1,0 0 1,0-1-1,1 1 1,-1-1-1,1 0 1,-1 1-1,0-1 1,1 0-1,-1 0 1,1 0-1,-1 1 1,1-2-1,-1 1 1,0 0-1,1 0 1,-1 0-1,1-1 1,-1 1-1,0-1 0,1 1 1,-1-1-1,0 1 1,1-1-1,-1 0 25,7-1-103,-5 0 71,1 1 1,0-1 0,0 1 0,0 0 0,0 0 0,0 1-1,0-1 1,0 1 0,0 0 0,0 0 0,0 0 0,0 1-1,0-1 1,0 1 0,0 0 0,0 0 0,0 0 0,0 1-1,-1-1 1,1 1 0,-1 0 0,1 0 0,-1 1 0,1-1-1,-1 0 1,0 1 0,0 0 0,0 0 0,-1 0-1,1 0 1,-1 0 0,0 1 0,1-1 0,-1 1 0,-1-1-1,1 1 1,-1 0 0,1 0 0,-1 0 0,1 3 31,-3 3 161,1-1 0,-1 1 0,0 0 0,-1-1 0,-1 1 0,1-1 0,-1 0 0,-1 1 0,0-1 0,0-1 0,0 1 0,-1-1 0,-1 0 0,0 0 0,0 0 0,0-1 0,-1 0 0,0 0 0,0 0 0,0-1 0,-1 0 0,-4 1-161,10-5-2,0 0 1,0 0 0,0-1-1,-1 1 1,1-1 0,-1 1-1,1-1 1,-1 0 0,0 0-1,1 0 1,-1-1 0,0 1-1,0 0 1,0-1 0,1 0-1,-1 0 1,0 0 0,0 0-1,0 0 1,0 0 0,1-1-1,-1 1 1,0-1 0,0 0-1,1 0 1,-1 0 0,0 0-1,1-1 1,-1 1 0,1 0-1,0-1 1,-1 0 0,1 0-1,0 0 2,1-3-398,0-1 0,0 1-1,1 0 1,0-1-1,0 1 1,0 0-1,1-1 1,0 1-1,0 0 1,0 0-1,1 0 1,-1 0-1,1 0 1,1 0-1,-1 0 1,1 0-1,-1 1 1,1-1 0,2 0 398,24-41-4100</inkml:trace>
  <inkml:trace contextRef="#ctx0" brushRef="#br0" timeOffset="100906.895">24711 2190 7722,'1'7'4011,"-10"16"-2321,4-9-1239,-1 1-261,0 0 0,2 0 0,0 1 0,1-1 0,0 1 0,1 0 0,1-1 0,1 1 0,0 0 0,1 0 0,0 0 0,1 0-1,4 9-189,-6-24 14,1 1-1,0-1 0,0 1 0,0-1 0,0 0 0,1 1 1,-1-1-1,0 0 0,0 0 0,1 0 0,-1 0 0,1 0 0,-1 0 1,1 0-1,-1 0 0,1-1 0,-1 1 0,1-1 0,0 1 0,0-1 1,-1 0-1,1 1 0,0-1 0,-1 0 0,1 0 0,0 0 1,0 0-1,-1-1 0,1 1 0,0 0 0,-1-1 0,1 1 0,0-1 1,-1 1-1,1-1 0,-1 0 0,1 0 0,-1 0 0,1 0 0,-1 0 1,1 0-1,-1 0 0,0 0 0,0-1 0,0 1 0,0 0 1,0-1-1,0 1 0,0-1 0,1-1-13,15-18 67,0-2 0,-1 0 0,-1 0-1,-2-2 1,0 1 0,-2-2 0,4-12-67,1 2 47,-1-1 1,-2-1-1,-2 0 0,-2-1 1,-1 0-1,3-39-47,-10 54-56,0-1 0,-2 0 1,-1 1-1,0-1 0,-2 0 0,-1 1 0,-1 0 1,-1 0-1,-1 1 0,-1 0 0,-1 0 0,-1 1 0,-1 0 1,-4-3 55,15 22-21,-1 0 0,0 0 0,0 0 1,0 0-1,0 0 0,-1 1 1,1-1-1,-1 1 0,0-1 0,1 1 1,-1 0-1,0 0 0,0 0 1,-1 0-1,1 1 0,0-1 0,-1 1 1,1 0-1,0 0 0,-1 0 0,0 0 1,1 1-1,-1-1 0,1 1 1,-1 0-1,-2 0 21,-2 5 13,1-1 1,0 1-1,0 1 1,1-1-1,-1 1 1,1 0-1,0 0 1,1 1-1,-1 0 1,1 0-1,1 0 1,-1 1-1,1-1 1,1 1-1,-1 0 1,1 0-1,1 1 1,-2 4-14,-1 0 73,-4 7 89,0 0 0,1 1 0,1 0 0,1 1 0,1 0 0,1 0 0,1 0 0,1 0 0,1 0 0,1 0 0,2 15-162,0-32-11,0-1 0,0 1 0,1-1 1,-1 0-1,1 1 0,0-1 0,0-1 1,1 1-1,-1 0 0,1-1 0,0 0 1,0 1-1,0-2 0,0 1 0,1 0 1,-1-1-1,1 0 0,0 0 0,-1 0 1,1 0-1,0-1 0,0 0 0,0 0 1,0 0-1,0-1 0,0 0 0,0 0 1,0 0-1,0 0 0,0-1 0,0 0 1,0 0-1,1-1 11,219-29-3558,-221 31 3506,-1 0 1,1 0 0,0 0 0,-1 0-1,1 1 1,-1-1 0,1 1-1,0 0 1,-1 0 0,1 0 0,-1 0-1,0 1 1,0 0 0,1-1-1,-1 1 1,0 0 0,0 1-1,-1-1 1,1 0 0,0 1 0,-1-1-1,1 1 1,-1 0 0,0 0-1,0 0 1,0 0 0,0 0-1,0 3 52,1 2 4,-1 1 0,0-1 0,-1 0 0,0 1 0,0 0 0,-1-1-1,0 1 1,-1-1 0,0 4-4,0 18 95,2-26-1024,1-13-619,-2 8 1387,5-25-1878</inkml:trace>
  <inkml:trace contextRef="#ctx0" brushRef="#br0" timeOffset="101675.504">25233 1847 8370,'-8'35'1704,"1"1"-1,1-1 1,2 1 0,2 0 0,2 34-1704,-1-69 26,1 1-1,-1 0 1,1 0 0,0 0 0,0-1 0,-1 1-1,2 0 1,-1 0 0,0 0 0,0-1-1,0 1 1,1 0 0,-1 0 0,1 0 0,-1-1-1,1 1 1,0 0 0,0-1 0,0 1-1,0-1 1,0 1 0,0-1 0,0 1-1,0-1 1,1 0 0,-1 0 0,0 1 0,1-1-1,-1 0 1,1 0 0,0 0 0,-1-1-1,1 1 1,0 0 0,-1-1 0,1 1 0,0-1-1,0 1 1,-1-1 0,1 0 0,0 0-1,0 1 1,0-2-26,57-50 120,-45 33-277,-1 0-1,-1-1 0,-1-1 1,0 1-1,-1-2 0,-1 1 1,-1-2-1,-1 1 0,-1-1 1,-1 0-1,-1 0 0,-1 0 1,-1-1-1,0-20 158,-4 21-854,-3 47 761,-4 33 431,5-36 19,0 0-1,1 0 0,2 1 1,0-1-1,1 0 0,1 1 1,2 1-357,-3-23 27,0 1 1,0-1 0,0 0-1,1 1 1,-1-1 0,1 1-1,-1-1 1,1 0 0,-1 1-1,1-1 1,0 0-1,0 1 1,0-1 0,-1 0-1,1 0 1,0 0 0,0 0-1,1 0 1,-1 0-1,0 0 1,0 0 0,0 0-1,1-1 1,-1 1 0,0 0-1,1-1 1,-1 1 0,0-1-1,1 1 1,-1-1-1,1 0 1,-1 0 0,1 0-1,-1 0 1,1 0 0,-1 0-1,2 0-27,50-25 94,-37 12-235,-1-1 0,0-1-1,-1-1 1,0 0 0,-1-1 0,-1 0 0,-1-1-1,8-16 142,46-115-2113,-54 114 578,-1-1 1,-2-1-1,-2 1 1,-1-1-1,-1-24 1535,-6 41-372,-4 22 746,-17 87 4710,-5 50-2077,27-134-2909,-3 11 193,0 0 0,1 1 0,1-1 1,0 1-1,2-1 0,-1 1 0,2-1 0,0 1 0,2-1 1,-1 1-1,2-1 0,0 0 0,2 3-291,-1-12-27,0 0-1,1 0 1,0-1-1,0 0 1,1 0-1,-1 0 1,1-1-1,0 0 0,1 0 1,-1-1-1,1 0 1,0 0-1,0-1 1,0 0-1,1 0 1,-1-1-1,1 0 28,-7-1-34,1-1 0,-1 1 0,0-1 0,1 0 0,-1 0 0,0 0 0,1 0 0,-1 0-1,1-1 1,-1 1 0,0-1 0,1 1 0,-1-1 0,0 0 0,0 0 0,1 0 0,-1 0 0,0 0 0,0 0 0,0-1 0,0 1-1,0-1 1,-1 1 0,1-1 0,0 0 0,-1 0 0,1 0 0,-1 0 0,0 0 0,1 0 0,0-2 34,25-77-25,-26 77 30,31-186 179,6-188-100,-19 167-49,-11 141 71,-6 58 16,-4 39-16,-3 52 36,3-12-57,3 0 0,3 0 1,3 0-1,3-1 1,2 0-1,4-1 0,2 0 1,12 24-86,-22-68 7,1-1 0,0 0 1,2 0-1,0-1 0,1 0 1,1 0-1,1-2 0,14 15-7,-12-19-86,-16-13 81,0 0 1,0 0-1,-1 0 1,1 0-1,0 0 1,0-1 0,0 1-1,-1 0 1,1 0-1,0 0 1,0-1-1,0 1 1,0 0-1,0 0 1,0 0 0,-1-1-1,1 1 1,0 0-1,0 0 1,0-1-1,0 1 1,0 0 0,0 0-1,0-1 1,0 1-1,0 0 1,0 0-1,0-1 1,0 1-1,0 0 1,0 0 0,0-1-1,0 1 1,0 0-1,1 0 1,-1 0-1,0-1 1,0 1 0,0 0-1,0 0 1,0 0-1,1-1 1,-1 1-1,0 0 1,0 0-1,0 0 1,0 0 0,1-1-1,-1 1 1,0 0-1,0 0 1,1 0-1,-1 0 1,0 0 0,0 0-1,0 0 1,1 0-1,-1 0 5,-19-26-244,0 2 0,-2 0 0,-1 1 0,-24-19 244,29 27-81,-199-177 59,180 156 1052,37 35-996,-1 0 1,0 0-1,1 0 0,-1 0 1,1-1-1,0 1 0,-1 0 1,1 0-1,0 0 0,0 0 1,-1 0-1,1 1 0,0-1 1,0 0-1,0 0 1,0 0-1,0 1 0,0-1 1,0 0-1,1 1 0,-1-1 1,0 1-1,0 0 0,0-1 1,0 1-1,1 0 0,-1 0 1,0 0-1,1-1-34,3-1 56,218-83-1131,-154 69-2312,-10 9 93</inkml:trace>
  <inkml:trace contextRef="#ctx0" brushRef="#br0" timeOffset="105481.692">24657 3418 10426,'-10'-6'3473,"12"1"336,1 2-2889,8-2-496,5 4-664,12 2-464,2 5-3105,8 8 664</inkml:trace>
  <inkml:trace contextRef="#ctx0" brushRef="#br0" timeOffset="105773.065">25508 3125 9930,'21'140'7760,"25"128"-6443,5-132-431,-47-129-860,0 0-1,0-1 0,0 1 0,1-1 0,0 0 0,1 0 1,0 0-1,-1-1 0,2 0 0,-1 0 0,0-1 1,1 1-1,0-1 0,0-1 0,0 0 0,4 2-25,-7-4 4,0 0 1,-1 0-1,1-1 0,0 1 0,0-1 0,0 0 0,-1 0 0,1 0 0,0-1 0,0 1 0,-1-1 0,1 0 1,0 0-1,-1 0 0,1 0 0,0-1 0,-1 1 0,0-1 0,1 0 0,-1 0 0,0 0 0,0-1 1,0 1-1,0-1 0,-1 0 0,3-2-4,2-4 24,0 0 0,-1-1 0,0 0 0,0-1 0,-1 1 0,0-1 0,-1 0 0,0-1-24,7-23 72,-2 1 1,-2-1-1,-1 0 0,-1-1 0,-1-22-72,-3-98 222,0 143-258,3 18-40,4 20-31,7 37 3,-11-35 100,2-1 0,1 1 1,1-2-1,2 1 0,0-1 0,2 0 0,10 16 4,-20-37 0,1 0-1,-1-1 0,1 1 1,-1-1-1,1 1 0,0-1 1,1 0-1,-1 0 0,0 0 1,1-1-1,0 1 0,-1-1 0,1 0 1,0 0-1,0 0 0,0-1 1,0 1-1,1-1 0,-1 0 1,0 0-1,1-1 0,-1 1 1,0-1-1,1 0 0,-1 0 1,1 0-1,-1-1 0,0 1 0,1-1 1,5-5 62,-1-1 0,1 0 0,-2 0-1,1-1 1,-1 0 0,0 0 0,-1-1-1,1 0 1,-2 0 0,0-1 0,0 0-1,0 0 1,-1 0 0,-1-1 0,0 1-1,0-1 1,-1 0 0,-1-1 0,1 1-1,-2-2-61,5-10 141,-2-1 0,-1-1 0,0 1 0,-2 0-1,-1-1 1,-1 1 0,-1 0 0,-1-1 0,-1 1-1,-1 0 1,-1 1 0,-2-1 0,-5-13-141,-63-99-5949,74 133 2019</inkml:trace>
  <inkml:trace contextRef="#ctx0" brushRef="#br0" timeOffset="104724.053">23485 4871 8874,'1'0'177,"0"0"1,1 1-1,-1-1 1,0 0 0,0 0-1,0-1 1,0 1-1,0 0 1,0 0-1,0 0 1,0-1-1,0 1 1,0-1-1,0 1 1,0-1-1,0 1 1,0-1-1,0 1 1,0-1 0,0 0-1,0 1 1,0-1-1,-1 0 1,1 0-1,0 0 1,-1 0-1,2-1-177,0-1 429,73-110 1681,48-130-482,-71 123-831,-5-2 0,27-117-797,-61 186 118,-2 0 0,-2 0 0,-3-1-1,-2-1 1,-2 1 0,-3-13-118,-2 51 46,1 37-56,1 163 38,21 167-28,-16-300 18,2 1-1,3-1 1,1 0-1,3-1 1,2 0-1,3-1-17,-14-38-39,0 0 0,1 0 0,0-1 0,1 1-1,0-2 1,0 1 0,1-1 0,0 0-1,1 0 1,9 8 39,-16-16-116,0 0 1,0 0-1,0 0 0,0 1 0,1-1 0,-1 0 0,0 0 0,1-1 0,-1 1 1,1 0-1,-1 0 0,1-1 0,-1 1 0,1-1 0,-1 1 0,1-1 0,0 0 1,-1 1-1,1-1 0,-1 0 0,1 0 0,0 0 0,-1 0 0,1-1 0,0 1 1,-1 0-1,1-1 0,-1 1 0,1-1 0,0 1 0,-1-1 0,1 0 0,-1 0 1,0 0-1,1 1 0,-1-2 0,0 1 0,0 0 0,1 0 0,-1 0 0,0 0 1,0-1-1,0 1 0,0-1 116,18-54-3796</inkml:trace>
  <inkml:trace contextRef="#ctx0" brushRef="#br0" timeOffset="105140.093">24130 4131 8626,'1'16'369,"2"25"1102,1 0 0,2 0 0,2 0 0,8 21-1471,-16-58 40,1 0-1,0 0 1,-1 0 0,2 0-1,-1 0 1,0 0-1,1-1 1,-1 1 0,1 0-1,0-1 1,1 1-1,-1-1 1,0 0-1,1 0 1,0 0 0,0 0-1,0 0 1,0 0-1,0-1 1,0 0 0,1 1-1,-1-1 1,1 0-1,0-1 1,-1 1 0,1-1-1,0 0 1,0 0-1,0 0 1,0 0 0,0 0-1,1-1-39,6-5 89,-1 0-1,1 0 1,-1-2-1,0 1 1,0-1 0,0 0-1,-1-1 1,0 0-1,-1-1 1,0 0-1,0 0 1,-1-1 0,0 1-1,-1-2 1,0 1-1,-1-1 1,0 0 0,0 0-1,1-7-88,44-83 248,-49 101-248,1-1 0,0 1 1,-1-1-1,1 1 0,0 0 0,-1 0 0,1-1 0,0 1 0,0 0 0,-1 1 1,1-1-1,0 0 0,-1 0 0,1 1 0,0-1 0,-1 1 0,1-1 0,-1 1 0,1 0 1,-1 0-1,1 0 0,-1-1 0,1 1 0,-1 1 0,0-1 0,0 0 0,1 0 1,-1 0-1,0 1 0,0-1 0,0 0 0,0 1 0,-1-1 0,1 1 0,0 0 0,-1-1 1,1 1-1,-1-1 0,1 1 0,-1 0 0,1 1 0,3 4 6,1 2 10,-4-6-12,0 0 0,1 0-1,-1 0 1,0 0 0,1 0 0,0 0 0,0 0 0,0 0-1,0-1 1,0 1 0,0-1 0,0 0 0,1 0 0,0 1-1,-1-2 1,1 1 0,0 0 0,0 0 0,0-1-1,0 0 1,0 1 0,0-1 0,0 0 0,0-1 0,1 1-1,-1 0 1,0-1 0,0 0 0,1 0 0,-1 0 0,1 0-4,7-7 14,-1-1 1,0 0 0,-1 0-1,0-1 1,0 0-1,-1 0 1,0-1 0,-1 0-1,0-1 1,0 1 0,-1-2-15,-1 5 16,20-34 50,-6 9 1,1 2 0,2 0 1,1 1-1,2 0-67,-24 27 1,1 1 0,-1 0 0,1-1 0,-1 1 0,1 0 1,0-1-1,-1 1 0,1 0 0,0 0 0,0 1 0,0-1 1,0 0-1,0 1 0,0-1 0,0 1 0,0-1 0,0 1 0,0 0 1,0 0-1,0 0 0,0 0 0,0 0 0,0 1 0,0-1 1,0 0-1,0 1 0,0 0 0,0-1 0,0 1 0,0 0 1,0 0-1,-1 0 0,1 0 0,0 0 0,-1 1 0,1-1 0,-1 0 1,1 1-1,-1-1 0,1 1 0,-1 0 0,0-1 0,0 1 1,0 0-1,0 0-1,3 2-13,49 45 129,-51-47-131,0-1 0,0 1 0,1-1-1,-1 0 1,0 0 0,1 0 0,-1 0 0,0 0-1,1 0 1,-1 0 0,1-1 0,-1 0 0,1 1 0,0-1-1,-1 0 1,1 0 0,-1 0 0,1 0 0,-1-1 0,1 1-1,-1-1 1,1 0 0,-1 1 0,1-1 0,1-1 15,-2 0-144,-1 1 1,1-1 0,0 0 0,-1 1-1,1-1 1,-1 0 0,1 0 0,-1 0 0,0 0-1,0 0 1,0 0 0,0-1 0,-1 1-1,1 0 1,0 0 0,-1-1 0,0 1-1,1 0 1,-1-1 0,0 1 0,0-1 0,0 1-1,-1 0 1,1-1 0,0 1 0,-1 0-1,0 0 1,1-1 0,-1 1 0,0 0-1,0 0 1,0 0 0,-1 0 0,1 0 0,-1-1 143,-20-38-3312</inkml:trace>
  <inkml:trace contextRef="#ctx0" brushRef="#br0" timeOffset="190586.737">29726 2547 5633,'-136'-9'7909,"-110"9"-7909,37 16 3036,-177 39-3036,228-24 7,1 7-1,2 7 0,2 7 1,-11 12-7,63-16-21,3 5 0,2 4 0,-73 58 21,6 12-53,-84 89 53,-299 320 6,113-52 45,377-416-48,3 3 0,2 2 0,5 2 0,-22 47-3,55-94 11,0 1 0,2 1 0,1 0 0,2 0 0,0 1 0,1 8-11,5-25 7,1 1 0,0 0 0,1 0 0,0 0 0,2 0 0,-1 0 0,2 0 1,0-1-1,1 1 0,0-1 0,1 0 0,1 0 0,0 0 0,5 6-7,6 5 12,0 0-1,2-2 1,1 0-1,1-1 1,1-1-1,0-1 0,2-1 1,0-1-1,1-2 1,1 0-1,0-1 1,24 8-12,4 0 11,1-3-1,2-2 1,0-2 0,0-3 0,1-2 0,5-3-11,11-2 10,1-3 0,-1-4 0,0-3-1,0-3 1,16-6-10,75-16 53,-1-8-1,-3-7 1,125-52-53,603-244 336,62-88-140,-531 205-107,70-69-89,-360 211 60,-4-6 0,-4-5 0,-4-6 0,-5-5 0,-3-5-60,-61 57 134,-3-2 1,-1-2-1,-4-2 0,-1-2 0,-4-1 1,-2-2-1,-2-1 0,-4-2 0,5-22-134,-24 57 129,-2-1-1,-1 1 1,-2-1-1,0 0 1,-3 0-1,0 0 0,-2-1 1,-2 1-1,0 0 1,-8-29-129,4 37 39,0 1 0,-1 0 0,-1 0 1,-1 1-1,-1 0 0,0 1 0,-2 0 0,-1 1 1,0 1-1,-1 0 0,-1 1 0,-1 0 0,0 2 1,-1 0-1,-6-4-39,-6-2-53,-1 0 0,0 2 0,-2 2 1,0 0-1,-12-2 53,-17-4-208,-1 2 1,-1 4-1,-33-4 208,7 7-427,0 3-1,-79 2 428,-2 11-480,0 7 1,1 8-1,-167 38 480,-16 32-1372,3 15 0,6 15 1,-78 50 1371,-65 50-2724</inkml:trace>
  <inkml:trace contextRef="#ctx0" brushRef="#br0" timeOffset="213277.112">20317 7517 9858,'-4'-3'745,"4"3"-607,0 1 1,0-1-1,0 0 1,0 0-1,0 0 0,0 1 1,0-1-1,0 0 1,0 0-1,0 1 1,0-1-1,0 0 0,0 0 1,0 0-1,0 1 1,0-1-1,0 0 0,-1 0 1,1 0-1,0 1 1,0-1-1,0 0 1,0 0-1,0 0 0,0 0 1,0 1-1,-1-1 1,1 0-1,0 0 1,0 0-1,0 0 0,-1 0 1,1 1-1,0-1 1,0 0-1,0 0-138,2 7-513,34 118 566,183 615 203,-57-255-148,-29-61-43,-79-250-1,-52-164-139,0 0-1,-1 0 0,0 0 1,0 0-1,-1 1 0,-1-1 1,1 0-1,-2 0 0,1 0 1,-1 0-1,-1 0 0,0 1 76,1-7-318,0 1-1,0-1 0,0 1 0,0-1 0,-1 0 1,0 0-1,0 0 0,0 0 0,0 0 0,-1-1 1,0 1-1,1-1 0,-1 0 0,0 0 0,-1 0 1,1-1-1,0 1 0,-1-1 0,1 0 0,-1-1 1,0 1-1,0-1 0,-4 1 319,-31-1-3858</inkml:trace>
  <inkml:trace contextRef="#ctx0" brushRef="#br0" timeOffset="214132.795">20646 9644 7522,'6'1'4185,"60"0"-2024,5-12-1933,-1-3-1,-1-3 0,0-3 0,-2-4 1,54-26-228,7-9 71,-4-5 0,34-28-71,284-175 62,44 7-22,77 8 88,-359 178-76,151-31-52,187-43 29,-214 16 12,-207 72 35,104-69-76,-132 73 16,-3 2-12,63-40 316,5 7-1,2 7 0,63-17-319,-21 41 293,-200 55-276,1 1-1,-1-1 0,1-1 0,-1 1 1,0 0-1,0 0 0,0-1 1,1 0-1,-1 1 0,-1-1 1,1 0-1,0 0 0,0 0 0,-1 0 1,1 0-1,-1 0 0,0 0 1,1-1-1,-1 1 0,0 0 0,0-1 1,-1 1-1,1-1 0,0 1 1,-1-1-1,0 1 0,1-1 1,-1 0-17,-4-76 541,4 79-540,-49-213 570,-9-82-492,35 161-56,-6 1 0,-19-43-23,41 154 6,-1-10 6,-1 1-1,-2-1 1,0 2-1,-3-1 1,0 2-1,-2 0 1,-1 1-1,-2 0 1,0 2-1,-2 0 1,0 1-1,-12-9-11,-1 10 13,-2 2-1,0 1 0,-1 1 0,-1 2 0,0 2 1,-29-7-13,15 6 51,-1 3 0,-1 2 0,-13 1-51,47 10 8,-1 1 1,1 1-1,-1 1 0,1 0 1,0 2-1,0 0 0,-18 7-8,8-3-1,-275 80-12,-79 23 69,-92 6-35,292-78-18,-94 36 158,-139 62-161,155-33 95,5 21 2,6 10 1,-83 68-98,-427 317 21,526-372-13,-189 107-51,11-12 714,215-116 814</inkml:trace>
  <inkml:trace contextRef="#ctx0" brushRef="#br0" timeOffset="224780.185">6865 7265 8522,'-6'-2'330,"-2"-1"-84,0 0 0,1 0 0,-1 1 0,0 0 1,0 0-1,0 1 0,0 0 0,0 1 1,0-1-1,-1 1 0,1 1 0,0 0 1,0 0-1,0 1 0,0-1 0,0 2 0,-3 1-246,-6 6-12,1 1 0,0 1-1,1 0 1,0 1-1,1 1 1,0 0-1,1 1 1,1 0-1,-9 15 13,-3 8 91,2 1 0,2 0 0,1 2 0,2 1 0,2 0-1,2 0 1,2 2 0,1-1 0,3 2 0,0 12-91,-1 8 104,3 1 1,3-1 0,3 1 0,2-1 0,11 51-105,-7-69 14,2 0 0,2-1-1,2 0 1,3-1 0,1 0 0,3 0-14,-14-30 7,2 0-1,0-1 0,0 0 1,1-1-1,1 0 1,1 0-1,-1-1 1,2-1-1,0 1 0,0-2 1,1 0-1,0 0 1,1-1-1,0-1 0,0 0 1,1-1-1,0-1 1,0 0-1,12 2-6,-5-4 22,0 0 0,0-2-1,0-1 1,1 0 0,-1-2-1,0 0 1,0-2 0,0 0-1,0-2 1,0 0 0,-1-2 0,0 0-1,0-1 1,-1-1 0,3-2-22,4-4 40,-1-1 0,0-2 0,-1 0 1,-1-1-1,-1-2 0,-1 0 1,0-2-1,-2 0 0,-1-1 0,14-23-40,-10 10 109,-2 0 1,-2-2-1,-1 0 0,-2-2 0,-2 1 0,6-32-109,-3-6 223,-5-1 0,-2-1-1,-4 1 1,-3-1 0,-4 0-1,-5-9-222,-3-8 350,-5 0 1,-21-75-351,26 138 113,-2 1 0,-1 1 1,-1 0-1,-2 1 0,-1 0 1,-1 1-1,-19-23-113,30 43 29,-2 1 1,1 0-1,-1 0 1,0 0-1,-1 1 1,0 0-1,0 1 0,-1 0 1,0 1-1,0-1 1,0 2-1,-1 0 1,0 0-1,0 1 0,0 0 1,-1 1-1,1 0 1,-1 1-1,1 0 1,-1 1-1,0 0 0,0 1 1,0 0-1,0 1 1,1 1-1,-1 0 0,0 0 1,1 1-1,-1 0 1,1 1-1,-1 1-29,-22 11 30,1 1 0,1 2 0,0 1 1,2 2-1,0 0 0,2 2 0,0 2 0,2 0 0,-17 22-30,-132 177-2737,-8 52 382</inkml:trace>
  <inkml:trace contextRef="#ctx0" brushRef="#br0" timeOffset="237203.696">6483 4402 8490,'-15'6'645,"-8"2"201,0 1 0,0 1 0,0 1 0,2 1 0,-1 1 0,2 1 0,-1 2-846,5-3 62,1 1 1,1 1 0,1 0 0,0 1 0,1 0 0,1 1 0,0 1 0,1-1 0,1 2 0,-3 10-63,2 9-6,1 2 1,2-1-1,2 1 1,2 0-1,1 0 0,2 0 1,2 0-1,2 0 0,2 0 1,1-1-1,1 1 1,3-2-1,1 0 0,12 25 6,-6-16 1,1-1-1,3-1 0,1-1 0,3 0 0,1-2 1,12 12-1,-19-30-4,0-1 0,1-1 1,1-1-1,1-1 0,0-1 0,2-1 1,14 8 3,-24-18-1,-1 0 1,1-1 0,1 0-1,0-1 1,0-1 0,0 0-1,0-1 1,1-1 0,-1-1-1,1 0 1,0-1 0,-1-1-1,1-1 1,11-1 0,-14 0 4,0-1 0,-1-1 1,1 0-1,-1-1 0,0 0 0,0-1 1,-1 0-1,1-1 0,-1 0 1,-1-1-1,0-1 0,0 0 0,0 0 1,-1-1-1,-1 0 0,3-4-4,3-7 11,-1-1 0,-1-1 0,-1 0-1,-1 0 1,0-1 0,-2-1 0,-1 0 0,-1-1-11,6-27 28,-1 0 1,-3 0-1,-2-1 1,-3 1 0,-2-1-1,-2-1 1,-4-14-29,-1 6 59,-2-1 1,-3 1 0,-3 1-1,-16-43-59,21 78 29,-1 1 0,-2 0 0,-1 1 0,0 1 0,-2 0 0,-1 0 0,-1 1 0,-1 1 0,0 1 0,-2 1 1,0 0-1,-7-3-29,-5-1-253,-1 1 0,0 2 0,-2 1 1,-1 2-1,0 1 0,-36-11 253,-4 3-2750,1 2-53</inkml:trace>
  <inkml:trace contextRef="#ctx0" brushRef="#br0" timeOffset="247827.944">483 13704 10050,'-10'5'2217,"19"4"895,17 0-3008,24 0-64,11-9-64,25-4 32,4-10-24,5-7 72,-7-2-40,3-3 16,-21 4-8,-2-3-224,-16 6-80,-11 3-2832,-23 10 663</inkml:trace>
  <inkml:trace contextRef="#ctx0" brushRef="#br0" timeOffset="248377.8">549 14254 10706,'0'1'2441,"19"-4"904,22-4-3113,34-13-184,14-7-80,22-19 72,-3-7-40,13-5 80,-15 7-304,-1-2-657,-20 18-2495,-20-8 327</inkml:trace>
  <inkml:trace contextRef="#ctx0" brushRef="#br0" timeOffset="248378.8">1360 13261 10402,'0'-2'217,"-1"-1"-1,1 0 1,0 0 0,0 0-1,0 0 1,0 0 0,0 0-1,0 0 1,1 0-1,0 0 1,-1 0 0,1 0-1,0 1 1,0-1 0,1 0-1,-1 1 1,1-1-1,-1 0 1,1 1 0,0 0-1,0-1 1,0 1 0,0 0-1,0 0 1,0 0-1,1 0 1,-1 1 0,1-1-1,-1 1 1,1-1-217,17-7 23,-1 1 0,1 1 0,0 1 0,1 1 1,0 1-1,17-2-23,-26 4-14,0 1 1,0 0 0,0 0 0,0 1-1,0 1 1,-1 0 0,1 1 0,0 0 0,0 1-1,-1 0 1,0 1 0,0 0 0,0 1-1,0 0 1,0 1 0,-1 0 0,0 0-1,-1 1 1,1 1 0,-1 0 0,0 0-1,-1 0 1,0 1 0,-1 0 0,0 1 0,2 2 13,-2 5-1,0 0 0,0 1 0,-2-1 0,0 1 0,-2 1 0,1-1 0,-2 0 0,-1 1 0,0-1 0,-1 1 0,-1-1 0,-1 1 0,-1-1 0,-3 13 1,-9 42 101,-4 0-1,-22 55-100,40-127 1,-152 425-2016,108-314-1083</inkml:trace>
  <inkml:trace contextRef="#ctx0" brushRef="#br0" timeOffset="248981.861">2524 13169 6905,'-1'2'512,"0"1"-1,0-1 1,0 0-1,0 1 1,0-1-1,0 1 1,1-1-1,-1 1 0,1 0 1,-1-1-1,1 1 1,0-1-1,0 1 1,1 0-1,-1-1 1,0 1-1,1-1 0,0 3-511,1 10 506,9 72-532,4 0-1,3 0 1,5-2 0,10 21 26,-23-79 8,0-1 1,2 0-1,1-1 1,2 0 0,0-1-1,1-1 1,1 0-1,1-1 1,21 19-9,-35-37 5,1 1 1,-1-1 0,1 0-1,-1-1 1,1 1 0,0-1-1,0 0 1,1 0-1,-1 0 1,1-1 0,-1 0-1,1 0 1,0 0-1,0-1 1,-1 0 0,1 0-1,0 0 1,0-1 0,4 0-6,28-32 129,2-22 3,-5-13-54,-4-1 1,-2-2-1,-4 0 1,-2-2-1,-3-3-78,12-59 225,-25 63 38,-8 71-249,1 0 0,-1 1 0,1-1 0,0 0 0,-1 1 0,1-1 0,-1 0 0,1 0-1,-1 0 1,1 1 0,-1-1 0,1 0 0,-1 0 0,1 0 0,-1 0 0,1 0 0,-1 0 0,1 0 0,-1 0 0,1 0-1,-1 0 1,0 0 0,1 0 0,-1-1 0,1 1 0,0 0 0,-1 0 0,1 0 0,-1-1 0,1 1 0,-1 0 0,1-1 0,-1 1-1,1 0 1,0-1 0,-1 1 0,1 0 0,0-1 0,-1 1 0,1-1 0,0 0-14,-17 125 359,16-94-342,0 1 1,2-1-1,1 0 1,1 0-1,2 0 1,1 0-1,2 0 1,7 19-18,-10-37 5,0 0 0,1 0 0,0-1 1,1 0-1,0 0 0,0 0 0,2-1 1,-1 0-1,1-1 0,0 0 1,1 0-1,0-1 0,1 0 0,0-1 1,0 0-1,0-1 0,10 4-5,-12-6 10,1 0 0,-1-1 0,1 0 0,0 0 0,-1-1 0,1-1 0,0 0 0,0 0 0,0-1 0,0 0 0,1 0 1,-1-1-1,-1-1 0,1 0 0,0 0 0,0-1 0,-1 0 0,1 0 0,2-3-10,-1-3 62,-1-1 1,0 0-1,-1 0 0,0-1 1,-1-1-1,0 1 0,-1-1 1,0 0-1,-1-1 0,-1 0 1,0 0-1,0 0 1,-1 0-1,-1-1 0,0 0 1,-1 1-1,0-7-62,6-33 211,-2 0 1,-3 0-1,-2 0 1,-2-1-1,-2 1 0,-4-4-211,3 20 56,-1 0 0,-2 1 0,-1 0 0,-2 1 0,-2 0 0,-10-20-56,22 53-18,-1-1-1,1 1 0,-1 0 0,0-1 0,0 1 0,0 0 1,0 0-1,0 0 0,-1 0 0,1 0 0,-1 0 0,1 0 1,-1 0-1,0 0 0,1 1 0,-1-1 0,0 1 1,0-1-1,0 1 0,0 0 0,0 0 0,-1 0 0,1 0 1,0 0-1,0 0 0,-1 1 0,1-1 0,-1 1 1,1-1-1,0 1 0,-1 0 0,1 0 0,-1 0 0,1 0 1,0 1-1,-1-1 0,1 1 0,-1-1 0,1 1 0,0 0 1,0 0-1,-1 0 0,1 0 0,-1 1 19,-4 6-693,0-1-1,0 2 0,1-1 1,0 1-1,1 0 0,0 0 1,1 0-1,-3 6 694,6-13-140,-23 50-3936</inkml:trace>
  <inkml:trace contextRef="#ctx0" brushRef="#br0" timeOffset="249447.907">3844 13409 12995,'1'34'6569,"26"11"-6261,-21-38-310,0-1 0,0 0 0,1 0 0,0-1 0,0 0-1,0 0 1,1 0 0,-1-1 0,1 0 0,0-1 0,0 0 0,1 0 0,-1 0-1,0-1 1,1-1 0,0 1 0,-1-1 0,2-1 2,10 1 10,-1-2 0,0 0 1,0-2-1,-1 0 0,1 0 0,0-2 1,13-5-11,-28 8-4,0 0 1,0 1 0,1 0 0,-1 0 0,0 0 0,1 0-1,-1 1 1,0-1 0,1 1 0,-1 0 0,1 1-1,-1-1 1,0 1 0,1 0 0,-1 0 0,0 0 0,1 0-1,-1 1 1,0 0 0,0 0 0,0 0 0,-1 0-1,1 1 1,0-1 0,-1 1 0,1 0 3,54 61-85,30 25 74,-83-85 14,1 0 0,-1-1 1,0 1-1,1-1 0,0-1 0,0 1 1,0-1-1,0 0 0,0 0 0,0-1 0,0 0 1,1 0-1,-1 0 0,0-1 0,1 0 0,-1 0 1,6-2-4,6-4 17,0-1 0,0 0 1,-1-1-1,0-2 0,-1 1 1,0-2-1,0 0 0,-1-1 1,-1-1-1,0 0 0,0 0 1,-2-2-1,4-4-17,-11 13 13,-5 5-14,0 0 1,0 0-1,0 1 1,1-1-1,-1 0 0,1 0 1,-1 0-1,0 0 1,1 0-1,0 0 0,-1 1 1,1-1-1,-1 0 0,1 0 1,0 1-1,0-1 1,-1 0-1,1 1 0,0-1 1,0 1-1,0-1 1,0 1-1,-1-1 0,1 1 1,0 0-1,0-1 1,0 1-1,0 0 0,0 0 1,0 0-1,0 0 1,0 0-1,0 0 0,0 0 1,0 0-1,0 0 1,0 0-1,0 0 0,0 1 1,0-1-1,0 0 1,0 1-1,0-1 0,-1 1 1,1-1-1,0 1 1,0-1-1,0 1 1,38 150-147,-33-136 1138,-1-20-3470,-5-19 655</inkml:trace>
  <inkml:trace contextRef="#ctx0" brushRef="#br0" timeOffset="249897.66">4676 12920 11266,'-2'8'3065,"-4"8"696,3 6-2969,9 19-544,2-7-4033,2-15 1441</inkml:trace>
  <inkml:trace contextRef="#ctx0" brushRef="#br0" timeOffset="249898.66">5457 13551 13195,'-1'0'2816,"19"-1"1201,12-2-3793,23-5-288,9-1 48,19-12 56,1-4-368,0 7-3729,-26 8 1169</inkml:trace>
  <inkml:trace contextRef="#ctx0" brushRef="#br0" timeOffset="250287.911">6219 12890 7546,'-8'57'5749,"9"-41"-4900,1 31-365,2 1 1,2-1-1,3 0 0,1-1 0,17 45-484,-13-46 14,2 0 0,2-1 0,2-1 0,1-1-1,3-1 1,1 0 0,6 2-14,-29-39 6,0 0 0,1 0 0,-1 0 0,1 0 0,0-1-1,0 1 1,0-1 0,1 0 0,-1 0 0,1 0 0,-1-1 0,1 1-1,0-1 1,0 0 0,0 0 0,1 0 0,-1-1 0,0 1 0,1-1 0,-1 0-1,1 0 1,-1-1 0,1 1 0,-1-1 0,1 0 0,-1 0 0,1 0 0,-1-1-1,1 0 1,0 0-6,2-4 29,0 0-1,0 0 0,0-1 1,-1 0-1,0-1 0,-1 1 1,1-1-1,-1 0 0,0 0 1,-1-1-1,0 1 0,0-1 1,-1 0-1,3-8-28,-5 14 7,22-62 147,-2-1 0,-4 0 0,-2-2 0,-3 1 0,1-41-154,-11 91 15,11-132 195,-15 126-93,-1 32 49,-1 37 6,2-1 0,2 1 0,3 0 0,4 22-172,-4-48 73,0 1 1,1-1-1,2 0 1,0-1-1,1 0 0,8 17-73,-11-29 18,1 0 1,-1 0-1,1-1 0,0 0 0,1 0 0,0 0 0,0 0 0,1-1 0,-1 0 0,2 0 1,-1-1-1,0 0 0,1 0 0,0-1 0,0 0 0,0 0 0,6 1-18,-7-3 11,0 0 1,0 0-1,0-1 0,0 0 0,1 0 1,-1-1-1,0 0 0,0 0 0,1 0 1,-1-1-1,0 0 0,0-1 0,0 0 0,0 0 1,0 0-1,0-1 0,0 0 0,-1 0 1,1-1-1,-1 0 0,0 0 0,0 0 1,0-1-1,-1 1 0,0-2 0,0 1 0,0 0 1,0-1-1,-1 0 0,0 0 0,2-5-11,3-8 35,-1-1-1,-1-1 0,-1 0 1,-1 1-1,-1-2 0,0 1 1,-2 0-1,0-1 0,-2 0 0,0 1 1,-3-15-35,0 1 67,-1-1 1,-2 1-1,-1 0 1,-2 1-1,-2-1 0,-1 2 1,-12-23-68,-32-35 207,53 87-200,0 0-1,0 1 1,-1-1 0,0 1-1,1 0 1,-1 0-1,0 0 1,0 0-1,-1 1 1,1 0-1,0 0 1,-1 0 0,1 0-1,-1 0 1,0 1-1,0 0 1,1 0-1,-1 1 1,0-1 0,-3 1-7,5 0-123,1 0 1,0 0 0,-1 1-1,1-1 1,-1 1-1,1-1 1,0 1 0,0 0-1,-1 0 1,1 0 0,0 0-1,0 0 1,0 1 0,0-1-1,0 0 1,0 1-1,1 0 1,-1-1 0,0 1-1,1 0 1,-1 0 0,1 0-1,0 0 1,-1 0 0,1 0-1,0 0 1,0 1 0,1-1-1,-1 0 1,0 0-1,1 1 1,-1-1 0,1 1-1,0-1 1,0 0 0,0 1-1,0-1 1,0 1 0,1-1-1,-1 0 1,1 1-1,-1-1 1,1 0 0,0 1-1,0-1 1,0 0 0,0 0-1,0 0 123,21 32-4009</inkml:trace>
  <inkml:trace contextRef="#ctx0" brushRef="#br0" timeOffset="250795.116">7549 13181 8802,'0'0'135,"0"1"-1,0-1 1,0 0-1,0 0 1,0 1 0,0-1-1,0 0 1,0 0 0,0 1-1,0-1 1,0 0-1,0 0 1,0 0 0,-1 1-1,1-1 1,0 0 0,0 0-1,0 1 1,0-1-1,-1 0 1,1 0 0,0 0-1,0 0 1,-1 0 0,1 1-1,0-1 1,0 0-1,0 0 1,-1 0 0,1 0-1,0 0 1,0 0-1,-1 0 1,1 0 0,0 0-1,0 0 1,-1 0 0,1 0-1,0 0 1,0 0-1,-1 0 1,1 0 0,0 0-1,0 0 1,-1 0 0,1 0-1,0 0 1,0 0-1,-1-1 1,1 1 0,0 0-1,0 0-134,13 23 939,-1-5-766,1 0 1,0-1-1,2-1 0,-1 0 1,2-1-1,0-1 0,1 0 1,0-2-1,1 1 1,0-2-1,1-1 0,12 5-173,-23-12 17,0-2-1,0 1 0,0-1 0,0 0 1,0 0-1,0-1 0,0 0 0,0-1 1,0 0-1,0 0 0,0-1 0,0 0 0,0 0 1,0 0-1,-1-1 0,1-1 0,-1 1 1,0-1-1,0 0 0,0-1 0,-1 0 1,1 0-1,-1 0 0,0-1 0,-1 0 1,1 0-1,-1 0 0,3-6-16,13-17 61,-2-2 1,-1 0-1,-1 0 0,-2-2 0,6-19-61,8-15 152,-24 101 81,8 68 188,-12-99-406,0 1 0,1-1 0,-1 1 1,1-1-1,-1 0 0,1 0 1,0 0-1,0 0 0,0 0 0,1 0 1,-1 0-1,1-1 0,-1 1 0,1-1 1,0 1-1,0-1 0,0 0 0,0 0 1,1-1-1,-1 1 0,0-1 0,1 0 1,-1 1-1,1-1 0,-1-1 0,3 1-15,10-1 17,-1-1-1,0-1 1,0 0 0,0-1-1,0 0 1,0-2-1,0 1 1,-1-2-1,0 0 1,0-1-1,-1 0 1,0-1-1,8-6-16,113-75 80,-119 85-378,-27 25-92,-38 37 1009,15-27-3126,-8-14 776</inkml:trace>
  <inkml:trace contextRef="#ctx0" brushRef="#br0" timeOffset="251277.934">8124 12526 11402,'-21'-31'3729,"17"12"480,2 12-3065,11 12-704,6 0-320,16 8-39,-1 1-306,16 7-4015,1-18 1343</inkml:trace>
  <inkml:trace contextRef="#ctx0" brushRef="#br0" timeOffset="251278.934">9501 12920 10626,'9'-1'3201,"6"-1"568,11-2-2737,6-4-912,19-9-72,4-4 40,13-9 2697,-1 4-6546,-8-8 3129</inkml:trace>
  <inkml:trace contextRef="#ctx0" brushRef="#br0" timeOffset="251953.158">6140 14208 10570,'0'-1'293,"0"-1"0,0 1-1,0-1 1,-1 1 0,1 0-1,0-1 1,0 1 0,-1-1-1,1 1 1,-1 0 0,0-1-1,1 1 1,-1 0 0,0 0-1,0-1 1,0 1 0,1 0 0,-1 0-1,-1 0 1,1 0 0,0 0-1,0 0 1,0 0 0,0 1-1,-1-1 1,1 0 0,0 1-1,-1-1 1,0 0-293,-22 8 813,1 7-628,0 0 0,2 2-1,0 0 1,0 2 0,-16 18-185,-16 34 107,52-68-110,0 0 1,0 0-1,0 0 0,0 0 1,1 0-1,-1 0 0,0 0 0,1 0 1,-1 1-1,1-1 0,0 0 1,0 0-1,0 1 0,0-1 0,0 0 1,1 0-1,-1 1 0,0-1 1,1 0-1,0 0 0,0 0 0,-1 0 1,1 0-1,0 0 0,1 0 1,-1 0-1,0 0 0,1 0 1,-1 0-1,1-1 0,-1 1 0,1-1 1,0 1-1,-1-1 0,1 1 1,0-1-1,2 1 3,104 30-2022,169 31 1581,-213-40 398,-63-22 52,0 0 0,0 0 1,-1 0-1,1 0 0,-1 0 0,1 0 0,-1 0 1,1 0-1,-1 0 0,1 0 0,-1 0 0,0 1 1,0-1-1,0 0 0,0 0 0,0 0 0,0 1 1,0-1-1,0 0 0,0 0 0,0 0 1,-1 1-1,1-1 0,0 0 0,-1 0 0,1 0 1,-1 0-1,1 0 0,-1 0 0,0 0 0,1 0 1,-1 0-1,0 0 0,0 0 0,0 0 0,0-1 1,0 1-1,1 0 0,-1 0 0,-1 0-9,-1 2 79,-7 8 162,1-1 1,-2 0-1,1 0 0,-1-1 1,0-1-1,-1 0 1,0 0-1,0-2 1,-1 1-1,0-1 1,0-1-1,-1 0 0,1-1 1,-1-1-1,0 0 1,0-1-1,0 0 1,0-1-1,0 0 1,0-2-1,-14-1-241,-11-10-77,71 14-3951,13 8-274,11 3-486</inkml:trace>
  <inkml:trace contextRef="#ctx0" brushRef="#br0" timeOffset="252497.057">6636 14427 10034,'-8'-3'2137,"1"7"919,7 1-2968,1 4-72,2-2 8,3 6-48,4-3 64,0 10-48,-2 1 56,-8 8 2793,-2 1-5906,-13 10 2929</inkml:trace>
  <inkml:trace contextRef="#ctx0" brushRef="#br0" timeOffset="253074.687">6868 13835 10986,'-10'12'5819,"14"11"-4056,-2-14-1723,46 171 91,7-3 1,15 13-132,-40-101 148,-43-99 116,-8-21-143,2 0 0,1-2 0,1-1 0,-2-9-121,-36-101 80,101 177-207,-34-24 123,0-1 1,1 0-1,-1-1 0,2 0 1,-1-1-1,0-1 0,1 0 0,0-1 1,0-1-1,1 0 0,-1 0 1,1-2-1,-1 0 0,1 0 0,0-2 1,-1 1-1,1-2 0,-1 0 1,0-1-1,1 0 0,-1-1 0,0-1 1,-1 0-1,1-1 0,-1 0 1,0-1-1,-1-1 0,7-5 4,30-55 192,-39 115-40,-9-37-128,-1 0 9,0-1 0,1 0-1,0 1 1,0-1 0,1 0-1,1 0 1,-1 0 0,2 0-1,-1 0 1,1-1 0,0 0-1,1 0 1,0 0 0,3 4-33,-6-11 11,0 1 1,0 0-1,0-1 0,1 1 1,-1-1-1,0 0 1,1 0-1,0 0 1,-1 0-1,1 0 1,-1 0-1,1-1 0,0 1 1,0-1-1,-1 0 1,1 0-1,0 0 1,-1 0-1,1 0 1,0-1-1,0 1 0,-1-1 1,1 1-1,0-1 1,-1 0-1,1 0 1,-1-1-1,0 1 1,1 0-1,1-2-11,67-58 209,-49 32-157,-1-1 1,-2 0-1,-1-2 0,-1 0 1,-1-1-1,-2-1 1,4-18-53,-8 39-48,-3 30-10,-2 4 63,1-1 0,0 0-1,2-1 1,0 1 0,2-1-1,0-1 1,5 7-5,-10-18 12,0 0-1,0 0 1,1 0-1,0-1 1,1 0 0,-1 0-1,1-1 1,0 0-1,0 0 1,1 0 0,0-1-1,-1 0 1,1-1 0,1 0-1,-1 0 1,0 0-1,1-1 1,-1-1 0,3 1-12,-2-1-30,-1-1 0,0 0 1,0 0-1,1-1 0,-1 0 1,0-1-1,0 1 0,0-2 1,0 1-1,0-1 0,-1 0 1,1-1-1,-1 0 0,0 0 1,3-2 29,-3 1-576,0 0 0,-1-1 0,0 0 1,0 0-1,-1 0 0,1-1 1,-1 1-1,-1-1 0,4-7 576,7-22-3927</inkml:trace>
  <inkml:trace contextRef="#ctx0" brushRef="#br0" timeOffset="253468.487">7621 13926 9842,'-11'-24'3561,"8"15"192,15 1-2257,11 0-1424,15-8-496,6-1-248,9-3-3073,-9 2 536</inkml:trace>
  <inkml:trace contextRef="#ctx0" brushRef="#br0" timeOffset="254018.655">8325 13964 10762,'-61'-24'4953,"57"22"-4887,-1 1 1,1 0-1,-1 0 1,0 1-1,0-1 0,1 1 1,-1 0-1,0 0 1,1 1-1,-1-1 0,0 1 1,1 0-1,-1 0 1,1 1-1,-1-1 0,1 1 1,-1 0-1,-3 3-66,3-2 49,1 1 1,-1-1-1,1 1 0,0 0 0,0 1 1,0-1-1,1 1 0,0-1 0,-1 1 0,1 0 1,1 0-1,-1 0 0,1 1 0,0-1 0,0 1 1,1-1-1,0 1 0,-1 0 0,2-1 0,-1 1 1,1 0-1,0 0 0,0 0 0,1-1 0,0 5-49,0-1 36,1 0-1,-1-1 1,2 1-1,-1 0 1,1-1-1,1 1 0,0-1 1,0 0-1,0 0 1,1 0-1,0-1 1,1 1-1,-1-1 1,2-1-1,5 7-35,-5-10 7,-1 1 1,1-1-1,-1 0 0,1-1 0,0 0 1,0 0-1,0 0 0,1-1 0,-1 0 1,0-1-1,0 1 0,1-1 1,-1-1-1,0 1 0,0-1 0,0-1 1,0 1-1,1-1 0,-2 0 0,1-1 1,0 0-1,0 0 0,-1 0 1,0-1-1,0 0 0,0 0 0,0 0 1,0-1-1,-1 0 0,0 0 0,3-4-7,13-11-46,-2-2-1,0 0 0,-1-1 0,-1 0 0,-1-2 1,-2 0-1,0 0 0,-2-1 0,0-1 0,-2 0 1,3-15 46,1-61-618,-14 103 610,0-1-1,1 1 1,-1 0 0,0-1-1,0 1 1,0-1 0,0 1-1,1-1 1,-1 1 0,0-1-1,0 1 1,0-1-1,0 1 1,0 0 0,0-1-1,0 1 1,0-1 0,-1 1-1,1-1 1,0 1 0,0-1-1,0 1 1,0-1 0,0 1-1,-1 0 1,1-1-1,0 1 1,-1-1 0,1 1-1,0 0 1,0-1 0,-1 1-1,1 0 1,-1-1 0,1 1-1,0 0 1,-1 0 0,1-1-1,-1 1 1,1 0-1,0 0 1,-1 0 0,1-1-1,-1 1 1,1 0 0,-1 0-1,1 0 1,-1 0 0,1 0-1,-1 0 1,1 0 0,-1 0-1,1 0 1,-1 0-1,1 1 1,0-1 0,-1 0-1,1 0 1,-1 0 0,0 1 8,-4 11 104,0 1 0,1 1 1,1-1-1,0 1 0,0-1 0,1 1 1,1 0-1,1 0 0,0 0 1,1 6-105,-2-12 87,1 0 0,0 0 0,0 0 0,1 0 0,0 0 0,1 0 0,0 0 0,0-1 0,0 1 0,1-1 0,0 1 0,1-1 0,-1 0 0,1 0 0,1 0 0,-1-1 1,1 0-1,6 6-87,-8-11 8,1 0 1,-1 0 0,1-1 0,0 1-1,0-1 1,-1 0 0,1 0 0,0 0-1,-1-1 1,1 1 0,0-1 0,-1 0-1,1 0 1,-1 0 0,1 0 0,-1-1-1,1 1 1,-1-1 0,0 0 0,0 0-1,0 0 1,0 0 0,0-1 0,0 1 0,-1-1-1,1 0 1,-1 0 0,0 0 0,0 0-1,2-3-8,18-23 12,-2-1 0,-1-1 0,-1-1 0,-2 0 0,-1-1 0,-2-1 0,1-7-12,1 2-159,-2 0 0,-2-1 0,-2-1 0,-2 1-1,-1-1 1,-2-1 0,-2 1 0,-3-27 159,-13 31-415,12 38 414,1-1 0,0 0 0,0 1 0,0-1 0,-1 1-1,1-1 1,0 1 0,0-1 0,0 1 0,0 0 0,0 0-1,0-1 1,0 1 0,0 0 0,0 0 0,1 0 0,-1 0-1,0 0 1,0 0 0,1 0 0,-1 0 0,1 0 0,-1 1-1,1-1 1,-1 0 0,1 0 0,0 0 0,0 1 0,-1 0 1,-11 37 192,1 1 0,2 1 0,1 0 1,3 0-1,1 0 0,1 36-192,2-61 60,0 0 0,0-1 0,1 1 0,1 0 0,1 0 0,1 0 0,0-1 0,0 1 0,2-1 0,0 0 0,1 0 0,0 0-1,1-1 1,0 0 0,2-1 0,0 1 0,0-1 0,1-1 0,0 0 0,3 1-60,52 25 45,-62-37-44,-1 0 1,1 0-1,-1 0 0,1 0 0,0 0 0,-1 0 1,1-1-1,0 1 0,0-1 0,-1 0 0,1 0 0,0 0 1,0 0-1,0-1 0,-1 1 0,1-1 0,0 1 0,-1-1 1,1 0-1,0 0 0,-1 0 0,1-1 0,-1 1 0,1-1-1,-1 0 5,-1-1 0,1 1-1,-1-1 1,0 1-1,0-1 1,0 1 0,0-1-1,0 0 1,-1 1-1,1-1 1,-1 0 0,1 0-1,-1 1 1,0-1-1,0 0 1,-1 0 0,1 1-1,0-1 1,-1 0 0,0 0-6,-2-9 35,-1 0-1,0 1 0,0-1 0,-1 1 1,-1 0-1,0 0 0,-1 0 0,0 1 1,0 0-1,-1 0 0,-1 1 1,1 0-1,-1 1 0,-1-1 0,-6-3-33,16 12 4,1 0 0,-1 0 0,1 0 0,-1 0 0,0 0 0,1 0 0,-1 0 0,0 0 0,1 0 0,-1 1 0,0-1 0,0 0 0,1 0 0,-1 0 0,0 0 0,1 0 0,-1 1 0,0-1-1,0 0 1,1 0 0,-1 0 0,0 1 0,0-1 0,1 0 0,-1 0 0,0 1 0,0-1 0,0 0 0,0 1 0,1-1 0,-1 0 0,0 1 0,0-1 0,0 0 0,0 1 0,0-1 0,0 0 0,0 1 0,0-1 0,0 0 0,0 1 0,0-1-1,0 0 1,0 1 0,0-1 0,0 0 0,0 1 0,0-1 0,-1 0 0,1 1 0,0-1 0,0 0 0,0 0 0,0 1 0,-1-1 0,1 0 0,0 0 0,0 1 0,-1-1 0,1 0 0,0 0 0,0 0 0,-1 1 0,1-1-4,7 5 4,0 0 0,1-1 0,0 1 0,0-2 0,0 1 0,0-1 0,1 0 0,-1-1 0,1 0 1,0 0-1,0-1 0,-1 0 0,1-1 0,0 0 0,0 0 0,0-1 0,0 0 0,-1 0 0,1-1 0,0 0 0,-1-1 1,1 0-1,0 0-4,11-6-22,0 0 0,0-2 0,-1 0 0,0-1 0,-1 0 0,0-2 0,-1 0 0,11-13 22,10-5-418,-37 32 407,0 0 0,0 1 1,-1-1-1,1 1 1,0-1-1,0 1 1,-1-1-1,1 1 0,0 0 1,-1-1-1,1 1 1,0 0-1,-1 0 1,1-1-1,-1 1 0,1 0 1,-1 0-1,1 0 1,-1 0-1,0 0 1,0-1-1,1 1 1,-1 0-1,0 0 0,0 0 1,0 0-1,0 0 1,0 0-1,0 0 1,0 0-1,0 0 0,0 0 1,-1 0-1,1 0 11,0 3-30,4 90-89,8 62 254,-12-154-128,0 1 1,0 0-1,1-1 1,-1 1-1,0-1 0,1 1 1,0-1-1,-1 1 0,1-1 1,0 1-1,0-1 0,0 0 1,1 0-1,-1 1 1,1-1-1,-1 0 0,1 0 1,0 0-1,-1-1 0,1 1 1,0 0-1,0-1 0,0 1 1,1-1-1,-1 1 1,0-1-1,0 0 0,1 0 1,-1 0-1,1-1 0,-1 1 1,1 0-1,-1-1 0,1 0 1,-1 1-1,1-1 1,0 0-1,-1 0 0,1-1 1,-1 1-1,1 0 0,-1-1 1,1 0-1,-1 1 0,1-1 1,-1 0-8,8-9-128,0 0-1,-1-1 1,0 0 0,-1-1 0,0 0-1,-1 0 1,-1 0 0,0-1 0,0 0-1,-1 0 1,-1-1 0,0 1-1,-1-1 1,0 0 0,-1 0 0,-1 0-1,0-4 129,7-80-3698,-9 2-311</inkml:trace>
  <inkml:trace contextRef="#ctx0" brushRef="#br0" timeOffset="254326.88">9517 13378 7194,'-16'20'3696,"3"3"33,6 7-1552,2-3-1505,8 1-232,11-2-272,13-1-536,8-9-200,18-6-3017,8-4 648</inkml:trace>
  <inkml:trace contextRef="#ctx0" brushRef="#br0" timeOffset="254819.25">10101 13572 8786,'-35'37'6747,"2"1"-3277,-48 84-779,102-137-2759,-12 5-47,4-5-77,1 0 0,1 1 0,0 1 0,1 0 0,0 1 0,6-3 192,-20 14-8,0-1 0,1 1 1,-1 0-1,0 0 0,1 0 0,-1 0 0,1 0 1,-1 1-1,1-1 0,-1 1 0,1 0 0,0-1 1,-1 1-1,1 0 0,0 1 0,-1-1 0,1 0 1,-1 1-1,1-1 0,-1 1 0,1 0 0,-1 0 1,1 0-1,-1 0 0,0 0 0,1 1 0,-1-1 1,0 1-1,0-1 0,0 1 0,0 0 0,-1 0 1,1 0 7,77 130 22,-78-130-19,0 0 0,1 0 0,-1 0 0,1 0 0,0 0-1,0 0 1,-1-1 0,1 1 0,0-1 0,0 1 0,1-1-1,-1 0 1,0 0 0,0 0 0,1 0 0,-1 0 0,0 0-1,1-1 1,-1 1 0,1-1 0,-1 0 0,1 0 0,-1 1 0,1-2-1,-1 1 1,1 0 0,-1 0 0,1-1 0,-1 1 0,0-1-1,1 0 1,-1 0 0,0 0 0,1 0 0,-1 0 0,0 0-1,0-1 1,0 0-3,22-15 31,-2-1 0,0-2 0,-1 0 0,-1-1 0,-1-1 0,-1-1 0,12-19-31,18-21 59,-7 28-60,-40 36 0,0-1-1,1 1 1,-1-1 0,0 1-1,0 0 1,0-1 0,0 1-1,0 0 1,0 0 0,0 0-1,-1 0 1,1-1 0,0 1-1,0 1 1,-1-1 0,1 0 0,0 0-1,-1 0 1,1 0 0,-1 0-1,0 0 1,1 1 0,-1-1-1,0 0 1,0 0 0,1 1 1,0 2-5,8 24-9,55 126 67,-30-108-4838,-21-49 1338</inkml:trace>
  <inkml:trace contextRef="#ctx0" brushRef="#br0" timeOffset="255207.739">6741 15056 13331,'-40'-1'3823,"40"1"-3750,1 0 1,-1-1-1,0 1 0,0 0 0,0-1 0,0 1 0,0 0 0,0-1 0,0 1 1,0 0-1,0-1 0,0 1 0,0 0 0,0-1 0,0 1 0,0 0 0,0-1 1,0 1-1,0 0 0,0-1 0,-1 1 0,1 0 0,0 0 0,0-1 0,0 1 0,0 0 1,-1-1-1,1 1 0,0 0 0,0 0 0,-1-1 0,1 1 0,0 0 0,-1 0 1,1 0-1,0 0 0,0-1 0,-1 1 0,1 0 0,0 0 0,-1 0 0,1 0 1,0 0-1,-1 0 0,1 0 0,0 0 0,-1 0 0,1 0 0,0 0 0,-1 0 0,1 0 1,0 0-1,-1 0 0,1 0 0,0 0 0,-1 0 0,1 1 0,0-1 0,-1 0 1,1 0-1,0 0 0,-1 0 0,1 1 0,0-1 0,0 0 0,-1 1-73,30-13 543,135-37-529,-17 0-57,40-15 76,590-178 39,120 19-11,-1 46-48,-47 33 16,-75-12-2041,-564 99-1892,-23-11-191</inkml:trace>
  <inkml:trace contextRef="#ctx0" brushRef="#br0" timeOffset="281072.159">10438 14788 4105,'54'-118'6813,"-55"73"-2024,0 42-4732,0-1 1,-1 1-1,0 0 1,0-1-1,0 1 1,0 0-1,-1 0 1,1 1-1,-1-1 1,0 0-1,0 1 0,1 0 1,-2-1-1,1 1 1,0 0-1,0 1 1,-1-1-1,1 1 1,-1-1-1,1 1 1,-1 0-1,1 0 1,-1 1-1,0-1 1,-2 1-58,-3 1 7,1 2 1,-1-1-1,0 1 1,1 0-1,0 1 1,0 0 0,0 0-1,0 1 1,1 0-1,-1 0 1,1 1-1,0 0 1,1 0-1,0 1 1,0 0 0,0 0-1,1 0 1,0 1-1,0-1 1,1 1-1,-3 7-7,2-8 7,0 1-1,0 0 0,1 1 0,0-1 1,0 1-1,1 0 0,0-1 0,1 1 1,-1 1-1,2-1 0,0 0 0,0 0 0,0 1 1,1-1-1,1 0 0,0 1 0,0-1 1,0 0-1,1 0 0,1 0 0,0 0 1,0 0-1,0 0 0,1-1 0,1 1 1,-1-1-1,1 0 0,1-1 0,-1 1 1,1-1-1,5 5-6,-4-8 5,-1 0 1,1 0-1,0 0 1,0-1-1,0 0 1,0-1-1,1 1 1,-1-1-1,1-1 0,0 1 1,-1-2-1,1 1 1,0-1-1,0 0 1,-1 0-1,1-1 1,0 0-1,-1 0 1,1-1-1,-1 0 1,1 0-1,-1-1 1,0 0-1,0 0 1,5-4-6,6-3 24,0-1 0,0-1 0,-1-1 0,-1 0 0,0-1 0,-1-1 0,0 0 0,10-15-24,-7 6 29,0-1 1,-1-1-1,-2-1 1,-1 0-1,-1-1 0,-1-1 1,-1 0-1,0-7-29,-9 29 5,0 0 0,0 0 0,-1 0 0,1 0 0,-2-1 0,1 1 0,-1 0 0,0 0 0,-1-1 0,1 1 0,-1 0 0,-1 0 0,0-1-5,2 6-2,0 1-1,0 0 1,-1-1 0,1 1-1,-1 0 1,1-1 0,-1 1-1,1 0 1,-1 0-1,0 0 1,1 0 0,-1-1-1,0 1 1,0 0-1,0 0 1,0 0 0,0 1-1,0-1 1,0 0 0,0 0-1,-1 0 1,1 1-1,0-1 1,0 1 0,0-1-1,-1 1 1,1-1 0,0 1-1,-1 0 1,1 0-1,0 0 1,-1-1 0,1 1-1,-1 0 1,1 1-1,0-1 1,-1 0 0,1 0-1,0 1 1,-1-1 0,1 0-1,0 1 1,0 0-1,-1-1 1,1 1 0,0 0-1,0-1 1,0 1 0,0 0-1,0 0 1,0 0-1,0 0 1,-1 1 2,-46 60-134,42-51 133,1 0 0,0 1 0,0-1 0,1 1 0,1 0 0,0 1 0,1-1 0,0 0 0,1 1 0,0-1 0,1 1-1,0-1 1,1 1 0,0-1 0,1 1 0,1-1 0,0 0 0,0 0 0,2 0 0,-1 0 0,1-1 0,1 0 0,0 0 0,1 0 0,0 0 0,0-1 0,1-1 0,0 1-1,6 4 2,-6-8 8,0 1-1,0-2 1,0 1-1,1-1 0,0 0 1,0-1-1,0 0 0,0-1 1,1 0-1,-1 0 0,1-1 1,0 0-1,-1-1 0,1 0 1,0 0-1,0-1 0,0 0 1,0-1-1,0 0 1,0-1-1,-1 0 0,1-1 1,0 1-1,-1-2 0,0 1 1,0-2-1,0 1 0,0-1 1,-1 0-1,0-1 0,0 0 1,0 0-1,-1-1 0,0 0 1,0 0-1,0-1 1,4-6-8,-9 10 13,1 0 0,-1 0 0,0-1 0,0 1 0,0 0 1,-1-1-1,0 1 0,0-1 0,0 1 0,0-1 0,-1 0 1,1 1-1,-1-1 0,0 0 0,-1 1 0,0-3-13,1 6 0,0 1-1,-1 0 0,1-1 0,0 1 1,-1 0-1,1-1 0,-1 1 0,1 0 1,0 0-1,-1-1 0,1 1 0,-1 0 1,1 0-1,-1 0 0,1 0 0,-1 0 1,1 0-1,-1 0 0,1 0 0,-1 0 1,1 0-1,-1 0 0,1 0 0,-1 0 1,1 0-1,-1 0 0,1 0 0,0 0 1,-1 0-1,1 1 0,-1-1 0,1 0 1,-1 0-1,1 1 0,0-1 1,-1 0-1,1 1 0,0-1 0,-1 0 1,1 1-1,0-1 0,-1 0 0,1 1 1,0-1-1,0 1 0,-1-1 0,1 1 1,0-1-1,0 1 0,0-1 0,0 1 1,0-1-1,0 0 0,-1 1 0,1-1 1,0 1-1,0-1 0,1 1 0,-1-1 1,0 1-1,0-1 0,0 1 0,0-1 1,0 1-1,0-1 0,1 1 1,-1-1-1,0 0 0,0 1 0,1 0 1,-3 9-11,0 1-1,1 0 1,0 1-1,1-1 1,0 0-1,1 0 1,0 0-1,1 0 1,0 0-1,1 0 1,0-1-1,0 1 1,1-1-1,1 0 1,0 0-1,0 0 1,1-1-1,0 1 1,1-1-1,0-1 1,0 1-1,1-1 1,0-1-1,2 2 12,-2-6 5,0 0-1,0 0 1,0-1 0,1-1-1,-1 1 1,1-1-1,-1-1 1,1 1 0,-1-1-1,1-1 1,-1 0 0,1 0-1,-1-1 1,0 1-1,0-2 1,1 1 0,-2-1-1,1-1 1,0 0 0,-1 0-1,1 0 1,-1-1-1,0 0 1,0 0 0,-1 0-1,2-3-4,18-12 44,0-1-1,-1-1 0,-1-2 1,7-8-44,-12 11-6,-18 21 1,0 0 0,0 0 0,0 0 0,0 0 0,0 0 0,0 0 0,0 1 1,0-1-1,0 0 0,0 1 0,0-1 0,0 0 0,0 1 0,0-1 0,0 1 0,0 0 0,0-1 0,-1 1 0,1 0 0,0-1 0,0 1 0,-1 0 0,1 0 0,-1 0 0,1 0 0,-1-1 0,1 1 0,-1 0 0,1 0 0,-1 0 0,0 0 0,1 0 0,-1 0 0,0 0 0,0 0 0,0 0 0,0 0 1,0 0-1,0 0 0,0 0 0,0 1 0,0-1 5,3 8-20,-1-4 21,1 0 0,0 0-1,0 0 1,0 0 0,0-1-1,1 0 1,0 1 0,0-1 0,0-1-1,1 1 1,-1 0 0,1-1-1,-1 0 1,1 0 0,0-1-1,1 1 1,-1-1 0,0 0 0,1 0-1,-1-1 1,1 0 0,-1 0-1,1 0 1,-1 0 0,2-1-1,4 0 12,0-1 0,0 0 1,0 0-1,0-1 0,-1-1 1,1 1-1,-1-2 0,1 0 1,-1 0-1,0 0 0,0-2 1,6-4-13,135-115 257,-151 123-256,1 1-1,0 0 1,0 1-1,-1-1 1,1 0 0,0 0-1,0 0 1,0 0 0,0 1-1,0-1 1,0 0-1,0 1 1,0-1 0,1 1-1,-1-1 1,0 1 0,0 0-1,0-1 1,1 1-1,-1 0 1,0 0 0,0 0-1,0 0 1,1 0 0,-1 0-1,0 0 1,0 0 0,1 0-1,-1 1 1,0-1-1,0 1 1,0-1 0,0 1-1,0-1 1,1 1 0,-1-1-1,0 1 1,0 0-1,0 0 1,-1-1 0,1 1-1,0 0 1,0 0 0,0 0-1,-1 0 1,1 0-1,0 0 1,-1 0 0,1 0-1,-1 1 1,1 0-1,29 45 205,-30-47-229,1 1-1,-1-1 0,1 1 1,0-1-1,0 0 1,-1 1-1,1-1 0,0 1 1,-1-1-1,1 0 1,0 0-1,0 0 0,0 1 1,-1-1-1,1 0 0,0 0 1,0 0-1,-1 0 1,1 0-1,0 0 0,0-1 1,0 1-1,-1 0 0,1 0 1,0 0-1,0-1 1,-1 1-1,1 0 0,0-1 1,-1 1-1,1-1 1,0 1-1,-1-1 0,1 1 1,0-1-1,-1 1 0,1-1 25,14-17-1330</inkml:trace>
  <inkml:trace contextRef="#ctx0" brushRef="#br0" timeOffset="281650.756">12162 14547 7754,'12'19'760,"6"-4"-760,23 5-2081</inkml:trace>
  <inkml:trace contextRef="#ctx0" brushRef="#br0" timeOffset="281911.579">12787 14612 7026,'-13'48'4843,"-14"21"-2327,-9 30-1290,37-44-580,-1-54-637,1 1-1,-1-1 0,1 0 0,0 0 0,0 0 0,0 1 0,0-1 0,0 0 0,0 0 0,0 0 0,0-1 0,0 1 0,0 0 0,0 0 0,1 0 0,-1-1 0,0 1 1,0-1-1,1 1 0,-1-1 0,1 0 0,-1 1 0,0-1 0,1 0 0,-1 0 0,1 0 0,-1 0 0,0 0 0,1 0 0,-1 0 0,1 0 0,-1-1 0,0 1 0,1-1 1,0 1-9,6-3 16,1-1 0,-1 0 0,0 0 0,0 0 0,0-1 0,0 0 0,-1-1 0,0 1 0,5-7-16,13-12 43,-1-1 1,-1-1-1,-2-1 1,0-1-1,-2-1 1,-1-1-1,-2 0 1,8-19-44,-17 32 21,1 0 0,-2 0 1,0 0-1,-1-1 0,-1 0 1,0 0-1,-2 0 0,0 0 1,-1-1-1,-1 1 0,0 0 1,-1-1-1,-4-15-21,5 32 2,0 0 0,-1-1 0,1 1 1,-1-1-1,0 1 0,1 0 0,-1-1 0,0 1 0,0 0 1,-1 0-1,1 0 0,0-1 0,-1 1 0,1 1 0,-1-1 0,1 0 1,-1 0-1,0 1 0,0-1 0,0 1 0,0-1 0,0 1 1,0 0-1,-1 0 0,1 0 0,0 0 0,0 0 0,-1 0 0,1 1 1,-1-1-1,1 1 0,0 0 0,-1-1 0,1 1 0,-1 0 1,1 1-1,-1-1 0,1 0 0,-1 1 0,1-1 0,0 1 0,-1 0 1,1 0-1,-1 0-2,-15 9 15,1 1 0,0 1 0,0 0 0,1 1 0,1 1 0,0 0 0,1 1 0,-9 14-15,5-10 92,1 1 0,1 1 0,1 1 1,0 0-1,2 1 0,-7 17-92,18-38 13,1 1-1,-1-1 0,1 1 0,0-1 1,0 1-1,0 0 0,0-1 1,0 1-1,0 0 0,1 0 1,0 0-1,-1-1 0,1 1 1,0 0-1,0 0 0,1 0 1,-1 0-1,1-1 0,-1 1 1,1 0-1,0 0 0,0-1 0,0 1 1,0 0-1,0-1 0,1 1 1,-1-1-1,1 0 0,0 1 1,0-1-1,-1 0 0,1 0 1,1 0-1,-1 0-12,5 0 4,-1 0 0,1 0 1,-1 0-1,1-1 0,0 0 0,-1-1 1,1 1-1,0-1 0,-1 0 0,1-1 0,0 0 1,4-1-5,148-34 60,-120 24-39,0 3-1,0 1 1,1 2-1,21-1-20,-56 7-2,0-1 0,1 1 0,-1 0 0,1 0 0,-1 0 0,0 1 0,1 0 0,-1 0 0,0 0 0,0 1 0,0 0 0,0 0 0,0 0 0,0 1 0,0-1 0,-1 1 0,1 0 0,-1 0 0,0 1 0,0-1 0,0 1 0,0 0 0,2 3 2,17 87-447,-10-30-3341,-1-38 790</inkml:trace>
  <inkml:trace contextRef="#ctx0" brushRef="#br0" timeOffset="282399.126">14043 14163 11394,'2'6'4990,"0"16"-3947,-1-9-865,6 173-136,-6-118 143,2 0 0,3-1 1,11 42-186,-11-82 37,1 0 1,1 0-1,1-1 1,2-1-1,0 0 1,2 0-1,12 16-37,-24-38 7,0 0-1,0 0 0,1 0 0,-1 0 1,1-1-1,0 1 0,0-1 1,0 1-1,0-1 0,0 0 1,0 1-1,1-1 0,-1 0 1,1-1-1,0 1 0,-1 0 0,1-1 1,0 1-1,0-1 0,0 0 1,0 0-1,0 0 0,0-1 1,0 1-1,0-1 0,0 1 1,1-1-1,-1 0 0,0 0 0,0-1 1,0 1-1,0 0 0,0-1 1,0 0-1,0 0 0,0 0 1,0 0-1,0 0 0,0-1 0,0 1 1,-1-1-1,1 0 0,0 0 1,-1 0-7,8-11 28,-1 0 0,0 0 0,-1-1 0,0 0 0,-1-1 0,-1 1 0,0-1 0,-1-1 0,0-2-28,14-57 105,-3-2 0,-4 1 1,2-76-106,-9-47 128,-14 117 52,3 81-84,2 10-78,1 0 0,0 1 0,1-1 0,0 1-1,0-1 1,1 1 0,0 0 0,1-1 0,0 4-18,0-11 2,-1 29 0,2-1 1,1 0-1,1 0 1,2 0-1,0-1 1,3 0-1,0 0 1,2 0 0,1-1-1,1-1 1,1 0-1,11 15-2,111 148-468,-125-169 40,-10-20 410,0-1 1,0 1-1,0-1 0,0 1 1,0-1-1,-1 1 0,1-1 1,0 1-1,0-1 0,-1 0 1,1 1-1,0-1 1,-1 0-1,1 1 0,0-1 1,-1 1-1,1-1 0,-1 0 1,1 0-1,0 1 0,-1-1 1,1 0-1,-1 0 0,1 0 1,-1 1-1,1-1 0,-1 0 1,1 0-1,-1 0 0,1 0 1,-1 0-1,1 0 0,-1 0 1,1 0-1,-1 0 0,1 0 1,-1 0-1,1 0 0,-1 0 1,1-1-1,-1 1 0,1 0 1,0 0-1,-1 0 0,1-1 1,-1 1-1,1 0 0,0-1 1,-1 1-1,1 0 1,-1-1-1,1 1 0,0 0 1,-1-1 17,-160-93-483,117 64 753,-52-36 1595,96 65-1856,0 1 0,0-1-1,0 1 1,0-1 0,0 0 0,0 1 0,0-1 0,0 1-1,0-1 1,0 1 0,0-1 0,0 1 0,0-1 0,1 1-1,-1-1 1,0 1 0,0-1 0,1 1 0,-1-1 0,0 1-1,0-1 1,1 1 0,-1-1 0,1 1 0,-1 0 0,0-1-1,1 1 1,-1 0 0,1-1 0,-1 1 0,1 0 0,-1-1-1,1 1 1,-1 0 0,1 0 0,-1 0 0,1 0 0,-1-1-1,1 1 1,-1 0 0,1 0 0,-1 0 0,1 0 0,0 0-1,-1 0 1,1 0 0,-1 1 0,1-1 0,-1 0 0,1 0-1,0 0-8,3-1 14,129-44-1035,18-5-2055,3 13-4954,-150 36 7846,0 0-2,0 0-1,-1 1 1,1-1 0,0 1 0,-1-1-1,1 1 1,0 0 0,0 1 0,-1-1-1,1 1 1,0-1 0,-1 1 0,1 0-1,-1 0 1,1 1 0,1 0 186,-11 9 5497,-1-3-3626,-32 41 3201,34-43-4908,0 1 0,1-1 0,0 2 0,0-1-1,1 0 1,0 1 0,0-1 0,1 1 0,0 0 0,-1 3-164,3-10 10,0 1 1,0 0-1,-1-1 1,1 1-1,0-1 1,0 1-1,1 0 1,-1-1-1,0 1 1,0-1 0,1 1-1,-1-1 1,1 1-1,0-1 1,-1 1-1,1-1 1,0 1-1,0-1 1,0 0-1,0 1 1,0-1-1,0 0 1,0 0-1,0 0 1,0 0 0,1 0-1,-1 0 1,0 0-1,1 0 1,-1 0-1,1-1 1,-1 1-1,1-1 1,-1 1-1,1-1 1,-1 1-1,1-1 1,-1 0-1,1 0 1,0 0-1,0 0-10,68-8 19,131-79 160,-200 86-178,1-1 0,0 1 0,0 0 0,0 0 1,0 0-1,0 0 0,0 0 0,0 0 0,0 0 0,0 1 0,0-1 0,1 1 0,-1-1 0,0 1 0,0 0 0,1 0 0,-1 0 0,0 0 0,0 0 1,1 1-1,-1-1 0,0 1 0,0-1 0,0 1 0,0 0 0,0 0 0,1 0 0,-2 0 0,1 0 0,0 0 0,0 1 0,0-1 0,0 1 0,-1-1 1,1 1-2,44 101-46,-44-96-7,0 0 1,1-1-1,0 1 0,1-1 0,0 0 0,-1 0 0,2 0 1,-1-1-1,1 0 0,0 1 0,0-2 0,0 1 0,1 0 1,0-1-1,-1 0 0,2-1 0,-1 1 0,0-1 1,1 0-1,-1-1 0,1 1 0,0-1 0,0-1 53,45-2-3247,-4-14 0</inkml:trace>
  <inkml:trace contextRef="#ctx0" brushRef="#br0" timeOffset="283418.234">15808 14606 11458,'-9'31'4332,"0"15"-2808,2-7-1597,6-35 68,-1 1 0,1 0 1,0 0-1,0 0 0,0 0 0,1 0 1,-1 0-1,1 0 0,1 0 0,-1 0 1,1 0-1,-1 0 0,2 0 0,-1 0 0,0 0 1,1 0-1,0-1 0,0 1 0,0-1 1,1 1-1,0-1 0,0 0 0,0 0 1,0 0-1,0 0 0,1-1 0,-1 1 0,1-1 1,0 0-1,0 0 0,1 0 0,-1-1 1,3 2 4,-1-4 4,0 0 1,0 0 0,0 0-1,0-1 1,0 0 0,-1 0 0,1-1-1,0 1 1,-1-1 0,1 0-1,-1-1 1,0 1 0,0-1-1,0 0 1,0-1 0,0 1 0,0-1-1,-1 0 1,0 0 0,0 0-1,2-4-4,11-8 33,-2-2-1,0 0 0,-1-1 0,-1 0 0,0-1 1,-2-1-1,0 1 0,-2-2 0,0 0 1,-1 0-1,-1 0 0,-2-1 0,0 0 1,-1 0-1,-1 0 0,-2-1 0,0 1 0,-2-21-32,-27-63 405,28 105-384,0 1 0,-1-1 0,1 1 0,0 0 0,-1-1 0,0 1 0,1-1 0,-1 1 1,0 0-1,1-1 0,-1 1 0,0 0 0,0 0 0,0 0 0,0 0 0,0 0 1,-1 0-1,1 0 0,0 0 0,0 0 0,-1 0 0,1 1 0,0-1 0,-1 0 0,1 1 1,0-1-1,-1 1 0,1 0 0,-1-1 0,1 1 0,-1 0 0,1 0 0,-1 0 1,1 0-1,-1 0 0,1 0 0,-1 1 0,1-1 0,-1 0 0,1 1 0,-1-1 0,1 1 1,0-1-1,-1 1 0,1 0 0,0 0 0,-1 0 0,1 0-21,-3 6 51,0 1-1,1 0 1,0 0-1,0 0 1,1 1 0,0-1-1,0 1 1,1-1-1,0 1 1,1 0-1,0-1 1,1 8-51,1 2 20,1 0 0,1 0 1,1-1-1,0 0 0,1 0 1,1 0-1,0-1 0,2 0 1,0 0-1,0-1 0,2 0 0,-1-1 1,2 0-1,0-1 0,1 0 1,0-1-1,1 0 0,12 8-20,-20-15 9,0-1 0,1 0-1,-1 0 1,1 0 0,0-1-1,0 0 1,0 0 0,0-1-1,0 0 1,1 0 0,-1-1-1,0 0 1,1 0 0,0 0-1,-1-1 1,1-1 0,-1 1-1,1-1 1,-1 0 0,1-1-1,-1 0 1,0 0 0,0 0-1,0-1 1,0 0 0,0-1-1,0 1 1,-1-1 0,1 0-1,-1-1 1,-1 0 0,1 0-1,0 0 1,-1-1 0,0 1-1,2-5-8,-1 2 24,0-1-1,0 1 1,-1-2-1,-1 1 0,1 0 1,-1-1-1,-1 0 0,0 0 1,0 0-1,-1 0 1,-1-1-1,1 1 0,-1-4-23,-2 29 2,7 34 74,-3-46-74,1 1 0,-1-1 0,0 0 0,1-1 0,-1 1 0,1-1 0,0 1 0,0-1 0,0-1 1,0 1-1,0 0 0,1-1 0,-1 0 0,0 0 0,1 0 0,-1 0 0,1-1 0,-1 0 0,1 0 0,-1 0 0,0 0 0,1-1 1,-1 1-1,1-1 0,-1-1 0,1 1-2,2 0 6,3 0 8,0 0 1,0-1-1,0 0 1,-1 0-1,1-1 1,-1 0-1,0-1 1,0 0-1,0 0 1,0-1-1,-1 0 1,1-1-1,-1 0 1,-1 0-1,1-1 1,-1 0-1,0 0 1,-1 0-1,0-1 1,0 0-1,0-1 1,2-5-15,0-7 10,0 0 0,-2-1 1,0 1-1,-2-1 0,0 0 1,-2-1-1,0 1 1,-1 0-1,-2-1 0,0 1 1,-1 0-1,-1 0 1,-1 0-1,-5-12-10,9 30-5,0-1 0,-1 1 0,0 0 0,0 0 0,0 0 0,0 0-1,-1 0 1,1 0 0,-1 0 0,0 0 0,0 1 0,-1-1 0,1 1 0,-1-1 0,1 1 0,-1 0 0,0 0 0,-1 0 0,1 0 0,0 1 0,-1 0 0,1-1 0,-1 1-1,0 0 1,0 0 0,0 1 0,0-1 0,0 1 0,0 0 0,0 0 0,0 1 0,0-1 0,-1 1 0,-2 0 5,0 2-7,1 0 0,-1 0-1,1 1 1,-1 0 0,1 0 0,0 1 0,1 0 0,-1 0-1,1 0 1,-1 1 0,1 0 0,0 0 0,1 0 0,0 0 0,-1 1-1,2 0 1,-1 0 0,1 0 0,-1 0 0,2 0 0,-1 2 7,-3 7-9,1 0-1,0 1 1,1 0 0,1-1 0,0 1 0,2 0 0,0 1 0,0 7 9,1-9-3,0-1 0,1 0 0,1 1 0,0-1 0,1 0 0,1 0 0,0 0 0,1 0-1,0-1 1,1 0 0,0 0 0,1 0 0,1-1 0,0 0 0,0 0 0,1-1 0,1 0 0,0-1 0,0 0 0,1-1 0,1 0-1,-1 0 1,1-1 0,1-1 0,-1 0 0,7 2 3,-5-5-6,0 0-1,1 0 1,0-2-1,0 0 1,0 0-1,0-2 1,0 0-1,0 0 1,0-1-1,0-1 1,-1-1-1,1 0 1,0-1-1,-1 0 1,0-1-1,0-1 1,6-4 6,-8 4-511,-1 0 0,-1-1 0,1 0 1,-1-1-1,-1-1 0,1 1 0,-2-1 0,2-2 511,27-40-3143</inkml:trace>
  <inkml:trace contextRef="#ctx0" brushRef="#br0" timeOffset="283743.413">14266 15205 12123,'0'-3'3575,"16"0"-829,282-9-1717,-165 14-1021,418-24-37,-320 0 36,-1-10 1,48-21-8,-42 0 33,97-40-33,488-184 63,-674 226-9,2 6 0,2 7 1,8 5-55,-115 25 7,1 2 0,-1 2 0,1 2 0,28 2-7,-62 1-370,0 0 1,0 1-1,0-1 0,-1 2 1,1 0-1,-1 0 1,0 1-1,0 0 1,0 1-1,0 0 1,-1 0-1,5 4 370,26 25-3252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50:51.955"/>
    </inkml:context>
    <inkml:brush xml:id="br0">
      <inkml:brushProperty name="width" value="0.05" units="cm"/>
      <inkml:brushProperty name="height" value="0.05" units="cm"/>
    </inkml:brush>
  </inkml:definitions>
  <inkml:trace contextRef="#ctx0" brushRef="#br0">755 223 11610,'-99'14'6156,"-50"4"-5006,130-17-1160,1 2 0,-1-1 0,0 2 0,1 1 0,0 0 0,0 1 1,0 1-1,1 1 0,-4 2 10,-5 7 9,1 2 0,1 0 1,0 1-1,2 2 0,1 0 1,0 1-1,2 2 0,0 0 1,2 0-1,1 2-9,1 2 39,2 1-1,1 0 1,1 1-1,2 0 1,1 1 0,1 0-1,2 0 1,1 1-1,2-1 1,1 1-1,1 0 1,2-1 0,1 1-1,2-1 1,1 1-39,0-5-13,2 0 0,0 0 1,2-1-1,1 0 0,1-1 1,1-1-1,1 0 0,11 14 13,12 17-11,3 0 0,3-3 0,43 42 11,-67-77 2,0-2 0,0 0-1,1-2 1,1 0 0,1-1-1,0-1 1,0-1 0,1-1-1,1-1 1,-1-1 0,18 3-2,-6-3 10,0-1 0,1-2 1,0-2-1,1-1 0,-1-1 1,0-3-1,0 0 0,7-4-10,-11-2-4,0-1 0,-1-2 0,0-2 0,-1 0 0,0-2-1,-1-1 1,-1-2 0,0 0 0,-2-2 0,0-1-1,-1-1 1,-1-1 0,-1-2 0,2-4 4,1-2-31,-2-1 0,0-1 0,-3-1 1,-1-1-1,-1-1 0,-2 0 0,-2-1 0,-1-1 0,8-36 31,-8 9 6,-2 0-1,-3-1 0,-4 0 1,-2 0-1,-3 0 0,-3-9-5,1 33 90,-1 0 0,-2 0 0,-2 0 1,-2 1-1,-1 1 0,-2-1 0,-2 2 0,-14-28-90,21 53 125,-1-1 1,-1 1-1,0 1 1,0 0-1,-1 0 1,-1 1-1,0 0 1,-1 1-1,0 0 1,0 1-1,-1 0 1,-1 1 0,0 0-1,0 2 1,-10-5-126,2 3 184,0 2-1,-1 0 1,0 1 0,0 2 0,-1 0 0,1 2 0,-1 0 0,0 2 0,1 0 0,-3 2-184,-41 7 107,0 3 0,1 3 0,1 2 0,-2 5-107,4 0-406,1 2 0,1 3 0,2 3 0,1 3 0,-20 15 406,-50 51-3983,20 17-33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49:56.796"/>
    </inkml:context>
    <inkml:brush xml:id="br0">
      <inkml:brushProperty name="width" value="0.05" units="cm"/>
      <inkml:brushProperty name="height" value="0.05" units="cm"/>
    </inkml:brush>
  </inkml:definitions>
  <inkml:trace contextRef="#ctx0" brushRef="#br0">10991 3179 13539,'-15'-35'3450,"-41"19"-2965,35 13-359,-290-64-396,61-1 90,-47 22 176,-47-1 31,-52-9-12,-42 0 34,-31 11 44,-6 16-1,-29 3-45,-24-5-48,-38-7-7,-2-1 25,-23 10 104,17 32 278,20 21-116,29 16-244,1 32-50,21 33 11,277-41-1,-8 15 1,66-14 12,-53 34-12,157-67-3,2 3 1,2 2 0,1 3-1,-4 8 3,-101 116-1,125-120-20,2 3 0,3 0 0,1 3 0,-19 39 21,16-16-211,3 1 0,3 2 1,-8 37 210,-66 281-1275,-27 21 452,-16-9 726,-10 23 121,30-9 301,32-39 385,70-248-504,5 0 0,5 23-206,8 28 132,12 120-132,28 222 13,19 15 2,-22-334-18,26 74 3,64 167-13,25-12 38,28-14-17,-166-408-8,62 136-5,46 66 5,-41-97 2,5-4 1,6-2-3,184 184-81,-3-20 18,-187-197 66,3-4 1,46 31-4,-54-51 8,2-4 1,2-3-1,30 11-8,-48-30-3,2-3-1,1-3 1,1-3 0,59 12 3,20-6-220,125 7 220,148-14-291,18-11 200,-17 25 104,-12 18-2,0-19-14,3-6 10,-28-4-124,-6 9-13,-3 9 137,-258-35-144,0-5-1,48-7 138,-76-1-145,-1-4-1,0-4 0,38-13 146,-15-4-69,-1-5-1,31-19 70,172-102 32,-191 88 0,70-59-32,-123 79-16,-3-4-1,-2-1 1,28-37 16,168-216 3,-212 251-11,-1-2 1,-4-2 0,27-57 7,-29 31-11,-4-1 1,-5-2-1,-3-2 0,-4 0 0,-4-1 1,1-48 10,9-36 39,40-259 1,-11 33-44,-38 201-173,-8-48 177,-9-186-151,-14 21 155,0-25-11,26-102-168,-3 381 109,29-150 66,-30 262 42,3 0 1,1 0 0,3 1 0,2 1-1,8-13-42,10-12 32,3 2 0,3 2 0,3 2 0,3 2 0,18-16-32,-46 59 21,2 1 0,0 1 0,1 1 0,1 1 0,1 1 0,0 1 0,1 2 0,21-9-21,18 0 29,1 3 0,1 3 0,0 3-1,1 2 1,0 4 0,1 3 0,58 4-29,203 7 21,-9 21 8,-211-14-2,-46-5-8,1-2 0,-1-3 0,1-3 0,0-3 0,3-3-19,-21-2 4,-1-1 0,0-2 0,-1-2 0,0-3 0,-1-1 1,-1-2-1,0-2 0,-2-2 0,28-19-4,-36 12 8,0-1 1,-2-2-1,-1-1 0,-2-2 0,-1 0 1,-2-2-1,-2-1 0,-1-1 0,-1 0 1,13-40-9,-7 13 57,-3-1 0,-2 0 1,-1-11-58,-12 36 138,-2-1 0,-2 0 1,-2 0-1,-1-21-138,-1 31 133,0-1 0,-2 0 0,-2 0-1,-1 1 1,-2 0 0,-1 0 0,-1 0 0,-2 1 0,-1 0-1,-5-6-132,-30-47 204,-4 3 0,-4 2-1,-6-2-203,27 41-56,-3 2 0,-1 1-1,-1 2 1,-2 1 0,-2 3-1,-1 1 1,-1 2 0,-1 2-1,-31-12 57,-74-33 470,-96-30-470,-217-53 457,-93 8-294,349 94-214,-293-86-815,186 60-2266</inkml:trace>
  <inkml:trace contextRef="#ctx0" brushRef="#br0" timeOffset="56274.261">7160 6510 8890,'-35'-78'6810,"-21"13"-5621,47 55-1454,-120-107-661,101 96 871,-1 1 0,0 1 0,-2 2 0,0 1 1,0 2-1,-5-1 55,24 11 16,0-1 1,0 2-1,-1-1 1,1 2-1,-1 0 1,0 0-1,1 1 1,-1 1 0,0 0-1,0 1 1,1 0-1,-1 1 1,0 0-1,1 1 1,0 1-1,0 0 1,0 0-17,-40 18 349,2 2 0,0 2 0,-19 16-349,19-8 440,2 1 0,1 3-1,2 2 1,1 2 0,-29 37-440,36-35 305,1 1 0,3 2 0,-28 52-305,-4 18 181,6 4-1,-12 44-180,53-118-13,2 0 1,2 1-1,3 1 0,1 0 0,3 1 0,-1 36 13,7-36-66,2 0 1,2 0-1,3 0 1,1-1-1,3 0 1,2 0-1,3 2 66,10 14-72,3-1 0,3-2 0,19 29 72,-4-13 92,4-3 0,3-1 0,3-3 0,50 47-92,-70-80 71,1-2 0,3-1-1,0-3 1,2-1 0,1-2-1,2-2 1,1-2 0,36 14-71,-53-28-7,0-1 1,0-1-1,1-2 0,1-1 1,-1-2-1,1-1 1,-1-1-1,1-1 1,0-2-1,0-2 0,-1 0 1,1-2-1,-1-1 1,17-7 6,-12 3-28,-1-2 1,0-2 0,-1-1-1,-1-2 1,0-1 0,-1-1-1,-1-2 1,21-18 27,-14 4-28,-1-1 0,-1-2 0,-3-1 0,-1-2 0,-2-1 0,-1-1 0,5-17 28,7-20-33,-3-1-1,-4-1 1,-3-2 0,13-67 33,-20 57 46,-4-1 1,-5-1 0,-3 0-1,-5-1 1,-4 0 0,-4 0-1,-6-17-46,0 67 238,-3 1-1,-1 0 0,-18-41-237,21 60 83,-1 0 0,0 1-1,-3 0 1,0 1 0,-1 1-1,-1 0 1,-2 0-1,0 2 1,-2 0 0,0 1-1,-1 1 1,-1 1-1,-1 1 1,0 0 0,-2 2-1,0 1 1,-1 1 0,0 1-1,-6-2-82,-3 5 27,0 0 0,-1 3 0,0 1 0,0 1 0,-1 2 0,1 1 0,-1 2 0,0 2 0,1 1-1,-14 4-26,-210 48-398,-47 43-1111,-73 61-2341,-14 41-141</inkml:trace>
  <inkml:trace contextRef="#ctx0" brushRef="#br0" timeOffset="82102.881">13022 1182 6953,'-8'-42'4021,"12"38"-2866,4 16-696,30 145 564,-16-51-650,-17-84-312,2 0 0,0-1 0,1 0 0,1 0 0,1-1 0,11 15-61,-20-32 11,1 0 0,0 0 0,0 0 0,0-1 0,0 1 0,0-1 0,0 1 0,1-1 0,-1 0 0,1 0 0,-1 0 0,1 0 0,0-1 0,0 1 0,0-1 0,0 1 0,0-1 0,0 0 0,1 0 0,-1-1 0,0 1 0,0-1 0,1 1 0,-1-1 0,0 0 0,1 0 0,-1-1 0,0 1 0,0 0 0,1-1 0,-1 0-11,8-6 83,-1-1 0,-1 0 0,1 0 1,-1-1-1,-1 0 0,0 0 0,0-1 0,-1-1 0,0 1 0,0-1 0,-1 0 0,-1 0 0,4-10-83,19-41 438,-2-1 0,-3-1 0,0-13-438,-14 35 229,-1 84-295,25 134 80,-32-166-16,1 1-1,0-1 0,1 1 0,0-1 0,0 0 1,1 0-1,0-1 0,1 1 0,0-1 0,1 0 1,0 0-1,0-1 0,1 0 0,0 0 0,1 0 1,-1-1-1,1 0 0,1-1 0,-1 1 0,2-1 3,-5-5 32,0 0-1,-1-1 0,1 1 0,0-1 0,0 0 0,0-1 0,0 1 1,-1-1-1,1 0 0,0 0 0,-1 0 0,1-1 0,0 1 1,-1-1-1,0 0 0,1-1 0,-1 1 0,0-1 0,0 1 0,0-1 1,-1-1-1,1 1 0,-1 0 0,0-1 0,1 0 0,-2 0 1,1 0-1,0 0 0,-1 0 0,0 0 0,0-1 0,0 1 0,0-1 1,-1 1-1,0-1 0,1-2-31,5-13 255,-2 0 0,0 0-1,0-1 1,-2 1 0,-1-1 0,-1 0 0,0 1 0,-1-1-1,-2 0 1,0 0 0,-2-7-255,0 17 83,0 0 1,0-1-1,-1 2 0,-1-1 1,1 0-1,-2 1 0,1 0 1,-2 1-1,1-1 0,-7-4-83,2-1 18,12 15-56,0 0 0,0 1 1,1-1-1,-1 0 0,0 1 0,0-1 0,1 0 0,-1 1 1,0-1-1,0 0 0,1 1 0,-1-1 0,0 0 1,1 0-1,-1 1 0,0-1 0,1 0 0,-1 0 1,1 0-1,-1 0 0,0 0 0,1 1 0,-1-1 0,1 0 1,-1 0-1,0 0 0,1 0 0,-1 0 0,1 0 1,-1 0-1,0 0 0,1-1 0,-1 1 0,1 0 0,-1 0 1,0 0-1,1 0 0,-1 0 0,1-1 0,-1 1 1,0 0-1,1 0 0,-1-1 0,0 1 0,0 0 0,1 0 1,-1-1-1,0 1 0,1 0 0,-1-1 0,0 1 1,0 0-1,0-1 0,1 1 0,-1-1 0,0 1 0,0 0 1,0-1-1,0 1 0,0-1 0,0 1 0,0 0 1,0-1-1,0 1 0,0-1 0,0 1 0,0 0 0,0-1 1,0 0 37,1 2-513,17 3-2080</inkml:trace>
  <inkml:trace contextRef="#ctx0" brushRef="#br0" timeOffset="82886.628">13896 1158 7026,'11'14'6560,"35"-11"-7080,-37-4 1052,115-17 105,-120 17-536,1-1 1,0 1-1,-1-1 0,1 0 0,-1-1 0,1 1 1,-1-1-1,0 0 0,0 0 0,0 0 1,-1 0-1,1-1 0,-1 1 0,1-1 1,-1 0-1,-1 0 0,1 0 0,0 0 1,-1-1-1,0 1 0,0-1 0,0 1 0,-1-1 1,1 0-1,-1 0 0,0 0 0,-1 0 1,1 0-1,-1 0 0,0 1 0,0-1 1,-1 0-1,1 0 0,-1-2-101,-1 6 30,1 0 1,-1 0-1,1 0 0,-1 0 0,0 0 0,1 1 1,-1-1-1,0 0 0,0 1 0,1 0 1,-1-1-1,0 1 0,0 0 0,1 0 1,-1 0-1,0 0 0,0 0 0,0 0 0,1 1 1,-1-1-1,0 1 0,0-1 0,1 1 1,-1 0-1,0-1 0,1 1 0,-1 0 1,1 0-1,-1 0 0,1 0 0,0 0 0,-1 1 1,1-1-1,0 0 0,0 1 0,0-1 1,0 1-1,0-1 0,0 1 0,0-1 1,0 1-1,0 1-30,-3 3 3,0 1-1,0 0 1,0 0 0,1 0 0,0 0 0,0 0-1,1 0 1,0 1 0,0-1 0,1 1 0,0 0 0,0-1-1,1 1 1,0 4-3,0-9-4,0 1 0,1-1 0,-1 1 0,1-1 0,0 1 0,0-1 0,0 1 0,0-1 0,0 1 0,1-1-1,0 0 1,0 0 0,0 0 0,0 0 0,0 0 0,0 0 0,1-1 0,-1 1 0,1-1 0,0 0 0,0 1 0,-1-1 0,2 0 0,-1-1 0,0 1-1,0-1 1,0 1 0,1-1 0,-1 0 0,1 0 0,-1 0 0,1-1 4,4 0-1,0 0 0,0 0 0,0-1 0,0-1 0,0 1 0,-1-1 0,1 0 0,0-1 0,-1 0 0,0 0 0,0-1-1,0 0 1,0 0 0,3-3 1,8-5 47,-1 0 0,-1-1-1,0-1 1,0 0 0,-2-2-1,11-13-46,-21 25 13,-4 3-12,0 0-1,0 1 0,0-1 1,0 1-1,0-1 0,0 1 0,0-1 1,0 1-1,0-1 0,1 1 1,-1-1-1,0 1 0,0-1 1,0 1-1,1-1 0,-1 1 0,0-1 1,1 1-1,-1 0 0,0-1 1,1 1-1,-1-1 0,1 1 1,-1 0-1,0 0 0,1-1 0,-1 1 1,1 0-1,-1 0 0,1-1 1,-1 1-1,1 0 0,-1 0 1,1 0-1,-1 0 0,1 0 0,-1 0 1,1 0-1,-1 0 0,1 0 1,0 0-1,-1 0 0,1 0 1,-1 0-1,1 0 0,-1 0 0,1 0 1,-1 1-1,1-1 0,-1 0 1,1 0-1,-1 1 0,0-1 1,1 0-1,-1 1 0,1-1 0,-1 0 1,0 1-1,1-1 0,-1 1 1,0-1-1,1 0 0,-1 1 1,0-1-1,0 1 0,1-1 0,-1 1 1,0 0-1,4 23-47,-4-21 42,0 1 1,0-1-1,1 1 0,-1 0 1,1-1-1,0 1 1,0-1-1,0 1 1,0-1-1,1 0 1,-1 1-1,1-1 1,0 0-1,0 0 1,0 0-1,0 0 1,0 0-1,1-1 1,0 1-1,-1-1 1,1 0-1,1 2 5,10-2 6,0 0 0,-1-1 0,1 0-1,0-2 1,0 1 0,-1-1 0,1-1 0,-1-1 0,1 0 0,-1 0-1,0-1 1,0-1 0,0 0 0,-1-1 0,0-1 0,0 0 0,5-3-6,25-11 61,-41 20-61,0 0-1,0 0 0,0 0 1,0 1-1,1-1 1,-1 0-1,0 1 0,0-1 1,1 0-1,-1 1 0,0 0 1,1-1-1,-1 1 0,0 0 1,1-1-1,-1 1 0,0 0 1,1 0-1,-1 0 0,1 0 1,-1 1-1,0-1 0,1 0 1,-1 1-1,0-1 0,1 0 1,-1 1-1,0 0 1,0-1-1,0 1 0,1 0 1,-1-1-1,0 1 0,0 0 1,0 0-1,0 0 0,0 0 1,0 0-1,0 0 0,-1 0 1,1 0-1,0 1 0,-1-1 1,1 0-1,0 0 0,-1 1 1,0-1-1,1 0 0,-1 2 1,0-1-1,-1 1-1,1 0 0,0-1 0,0 1 1,0 0-1,0 0 0,0 0 0,1-1 0,-1 1 1,1 0-1,0-1 0,-1 1 0,1 0 1,1-1-1,-1 1 0,0-1 0,1 0 0,-1 1 1,1-1-1,-1 0 0,1 0 0,0 0 1,0 0-1,0 0 0,0 0 0,1-1 0,-1 1 1,0-1-1,1 1 0,-1-1 0,1 0 1,-1 0-1,1 0 0,0 0 0,-1-1 0,1 1 1,0-1-1,-1 1 0,1-1 0,0 0 1,0 0-1,1 0 2,10-5 18,0 0 0,0 0 0,0-2-1,-1 1 1,0-2 0,0 0 0,-1 0 0,0-1 0,0-1 0,-1 0 0,8-10-18,4 0 63,-20 17-56,-3 2-8,0 0 0,1 1 0,-1-1-1,0 0 1,0 1 0,1-1-1,-1 0 1,1 1 0,-1-1 0,0 1-1,1-1 1,-1 1 0,1-1 0,-1 1-1,1-1 1,0 1 0,-1-1-1,1 1 1,-1 0 0,1-1 0,0 1-1,-1 0 1,1-1 0,0 1-1,-1 0 1,1 0 0,0 0 0,0 0-1,-1 0 1,1 0 0,0 0 0,-1 0-1,1 0 1,0 0 0,0 0-1,-1 0 1,1 0 0,0 1 0,-1-1-1,1 0 1,0 0 0,-1 1-1,1-1 1,-1 1 0,1-1 0,0 0-1,-1 1 1,1-1 0,-1 1 0,1-1-1,-1 1 1,0 0 0,1-1-1,-1 1 2,1 33-180,-2-31 114,1-1 0,-1 0 0,1 1 0,-1-1 1,1 0-1,0 1 0,0-1 0,0 1 0,0-1 1,0 0-1,1 1 0,-1-1 0,1 0 0,-1 1 1,1-1-1,0 0 0,0 0 0,0 1 1,0-1-1,0 0 0,1 0 0,-1 0 0,1 0 1,-1-1-1,1 1 0,0 0 0,0-1 0,-1 1 1,1-1-1,0 1 0,0-1 0,0 0 0,1 0 1,-1 0 65,20 0-3490,1-4-470</inkml:trace>
  <inkml:trace contextRef="#ctx0" brushRef="#br0" timeOffset="84054.639">15955 663 7009,'65'-189'5651,"-65"188"-5585,1-1 0,-1 1 0,1-1 0,-1 1 0,1-1 0,-1 1 0,0-1 0,0 0 0,0 1-1,0-1 1,0 1 0,0-1 0,0 0 0,-1 1 0,1-1 0,0 1 0,-1-1 0,1 1 0,-1-1 0,0 1 0,1-1 0,-1 1 0,0 0 0,0-1 0,0 1 0,0 0 0,0 0-1,0 0 1,-1-1 0,1 1 0,0 1 0,0-1 0,-1 0 0,1 0 0,-1 0 0,1 1 0,0-1 0,-1 0 0,0 1 0,1 0 0,-1-1 0,1 1 0,-1 0 0,1 0-1,-1 0 1,0 0 0,0 0-66,-2 1 29,1-1 0,0 1-1,0 1 1,0-1 0,0 0-1,0 1 1,0 0 0,0-1-1,0 1 1,0 0 0,1 1-1,-1-1 1,1 0 0,0 1-1,-1-1 1,1 1 0,0 0-1,0 1-28,-10 21 2,1 0 0,2 0 0,1 1 0,1 0 0,1 1-1,1-1 1,1 1 0,1 9-2,-3 165 37,5-196-37,1 0 0,-1 0 0,2-1 0,-1 1 0,0 0 0,1-1 0,0 1 0,0 0 0,0-1 0,1 1 0,-1-1 0,1 1 0,0-1 0,1 0 0,-1 0-1,1 0 1,0 0 0,-1 0 0,2-1 0,-1 1 0,3 2 0,31-46 21,84-179 284,-54 76 484,37-118-789,-97 241 56,-2 7-8,27-106 652,-33 89-373,-9 31-107,-26 68 56,33-61-266,-9 18 61,0 1 0,2 0 0,1 1 0,1 1 0,1-1 0,1 4-71,6-24 20,0-1-1,0 1 0,1-1 1,0 1-1,0-1 0,0 0 1,1 0-1,1 1 0,-1-1 1,1-1-1,0 1 1,0 0-1,1-1 0,0 1 1,0-1-1,1 0 0,0-1 1,0 1-1,0-1 1,0 0-1,1 0 0,0 0 1,5 2-20,13 10 16,-18-13-15,0 0 1,0 1-1,0-2 0,0 1 1,1-1-1,0 0 0,-1 0 0,1-1 1,0 0-1,0 0 0,6 0-1,55 9-1924,-46-13-1546,-7-15-322</inkml:trace>
  <inkml:trace contextRef="#ctx0" brushRef="#br0" timeOffset="84554.349">16758 305 8378,'1'-5'741,"0"0"0,0 0 1,-1 0-1,0 0 0,0 0 1,0 0-1,-1 0 0,1 0 0,-1 0 1,0 0-1,-1 0 0,1 0 1,-3-4-742,3 9 60,1-1 1,-1 1 0,0 0 0,0-1 0,0 1-1,0 0 1,0 0 0,1 0 0,-1 0 0,0 0-1,0 0 1,0 0 0,0 0 0,0 0 0,0 0-1,1 0 1,-1 0 0,0 1 0,0-1-1,0 0 1,0 1 0,1-1 0,-1 1 0,0-1-1,0 1 1,1-1 0,-1 1 0,0-1 0,1 1-1,-1 0 1,0 0-61,-2 1 140,-40 31 56,2 2 1,1 1-1,-14 19-196,49-51 0,1 0-1,0 1 1,-1-1-1,2 1 0,-1 0 1,0 0-1,1 0 1,0 1-1,0-1 0,1 1 1,0 0-1,0-1 1,0 1-1,0 0 1,1 0-1,0 0 0,0 1 1,1 4 0,1-9-4,-1 0 1,1 0 0,1 0 0,-1 0-1,0 0 1,0 0 0,1 0 0,-1 0-1,1 0 1,0 0 0,-1-1 0,1 1-1,0-1 1,0 1 0,0-1 0,0 0-1,0 0 1,0 0 0,1 0 0,-1 0-1,0 0 1,0-1 0,1 1 0,-1-1-1,0 1 1,1-1 0,-1 0-1,1 0 1,-1 0 0,0 0 0,1-1-1,-1 1 1,0-1 0,1 1 0,-1-1-1,1 0 4,7-2 14,1-1-1,0-1 0,-1 0 0,0 0 1,0-1-1,0 0 0,-1-1 1,1 0-14,18-12 61,-7 4-21,0-1 0,-1-1-1,0 0 1,15-20-40,43-64 115,-75 82-137,-55 156-158,51-135 172,0 0-1,0 0 1,0 0-1,0 0 1,1 0-1,-1 0 1,0 0-1,1 0 0,0 0 1,-1 0-1,1 0 1,0 0-1,0 0 1,0 0-1,0 0 0,0 0 1,1 0-1,-1 0 1,1 0-1,-1 0 1,1 0-1,0 0 1,-1 0-1,1 0 0,0 0 1,1 0-1,-1-1 1,0 1-1,0 0 1,1-1-1,-1 1 1,1-1-1,-1 1 0,1-1 1,0 0-1,-1 0 1,1 0-1,0 0 1,0 0-1,0 0 1,0 0-1,0-1 0,0 1 1,0-1-1,0 1 1,0-1-1,0 0 1,1 1 8,6-2-448,-1 0 0,1 0 0,-1-1 0,1 0 1,-1 0-1,0-1 0,0 0 0,0-1 0,-1 1 1,1-1-1,-1-1 0,0 0 0,0 0 0,1-1 448,34-27-3986</inkml:trace>
  <inkml:trace contextRef="#ctx0" brushRef="#br0" timeOffset="84975.303">17306 0 8818,'-12'4'5829,"-5"13"-4016,13-13-1420,0 1-296,0 0-1,-1 0 1,2 0 0,-1 1 0,1-1-1,0 1 1,0 0 0,0 0 0,1 0-1,0 0 1,0 1 0,0-1 0,1 0-1,0 1 1,0-1 0,1 1 0,0-1-1,0 1 1,0-1 0,1 1 0,0-1-1,0 1 1,1-1 0,1 4-97,3-5-7,-1 0 1,1 0-1,0-1 0,0 1 1,1-2-1,-1 1 0,1-1 1,0 0-1,0 0 1,0-1-1,0 0 0,1 0 1,-1-1-1,0 0 1,6 1 6,-9-2-3,72 22 14,-69-19 8,53 35-45,-58-37 32,-1 0 0,0 0 0,1 1 0,-1-1 0,0 0 0,0 1 0,0-1 0,0 0 0,0 1 0,0-1 0,-1 1 0,1 0 0,0-1 0,-1 1 0,1-1 0,-1 1 0,0 0 0,1-1 0,-1 1 0,0 0 0,0 0 0,0-1 0,0 1 0,0 0 0,-1-1 0,1 1 0,0 0-1,-1-1 1,0 1 0,1 0 0,-1-1 0,0 1 0,0-1 0,1 1 0,-1-1 0,0 1 0,-1-1 0,0 1-6,-11 11 231,-1 0-1,0-1 1,-1-1 0,-1 0-1,0-1 1,0-1-1,-1 0 1,0-2 0,0 1-1,-1-2 1,0-1-1,0 0 1,-4 0-231,-10-1-689</inkml:trace>
  <inkml:trace contextRef="#ctx0" brushRef="#br0" timeOffset="85926.071">13789 2130 4849,'14'-30'3074,"-10"18"-144,-14 25-1163,-45 90-810,5 3 1,4 1-1,-16 64-957,54-149 101,-6 15-39,-6 16 166,3 1-1,-11 54-227,26-77 112,12-28-9,12-34-22,29-66 53,-4-2-1,30-97-133,-58 146 17,138-394 79,-142 407-133,-8 36-40,-11 86-131,-14 38 95,3-30 164,4 2-1,3 55-50,9-121 47,2 0 0,0 0 0,3 0 0,0-1 0,2 0 0,4 10-47,-3 0 184,-26-41 26,-3-10-213,1-1 0,0-1 1,1-1-1,1 0 0,0-1 1,1-1-1,-12-16 3,23 28-2,1 0-1,-1 0 1,1-1 0,0 0-1,0 1 1,1-1-1,0 0 1,0-1 0,0 1-1,1 0 1,0-1 0,1 0-1,-1-3 3,4 8 4,0 1 0,-1-1 1,1 1-1,0-1 0,0 1 0,0 0 0,0 0 0,1 0 0,-1 0 0,1 0 0,-1 0 0,1 1 0,-1-1 0,1 1 0,0 0 0,0 0 1,0 0-1,0 0 0,0 0 0,0 1 0,0-1 0,0 1 0,0 0 0,0 0 0,0 0 0,0 0 0,0 1 0,0-1 0,0 1 0,0-1 0,0 1 1,0 1-5,5-2 8,154 15 27,-140-15-39,0 0 0,0-1 0,0-2 0,-1 0 0,20-6 4,-36 8 28,0 0 0,-1 0 0,0-1-1,1 0 1,-1 0 0,0 0-1,0 0 1,0-1 0,0 1 0,0-1-1,0 0 1,-1 0 0,1 0-1,-1-1 1,0 1 0,0-1 0,0 0-1,-1 0 1,1 0 0,-1 0-1,0 0 1,0 0 0,-1-1 0,1 1-1,-1-1 1,0 1 0,0-1-1,0 0 1,-1 1 0,1-4-28,-2 9 23,1-1 1,-1 0 0,1 1-1,0-1 1,-1 0-1,1 0 1,-1 1-1,1-1 1,-1 0 0,1 0-1,-1 0 1,1 1-1,-1-1 1,1 0-1,-1 0 1,1 0 0,-1 0-1,1 0 1,-1 0-1,1 0 1,-1 0 0,1 0-1,-1 0 1,1-1-1,-1 1 1,1 0-1,-1 0 1,1 0 0,0-1-1,-1 1 1,1 0-1,-1 0 1,1-1-1,-1 1 1,1 0 0,0-1-1,-1 1 1,1 0-1,0-1 1,-1 1-1,1-1 1,0 1 0,0-1-1,-1 1 1,1 0-1,0-1 1,0 1-1,0-1 1,0 1 0,0-1-1,-1 1 1,1-1-1,0 1 1,0-1 0,0 1-1,0-1 1,1 1-1,-1-1 1,0 0-24,-5 11 34,0-1 0,0 1 0,2 0 0,-1 0 1,1 1-1,0-1 0,1 1 0,1-1 0,-1 1 0,2 0 0,-1-1 1,2 1-1,-1 0 0,2 0 0,-1 0-34,-1-9-1,1-1-1,-1 1 1,0-1-1,1 1 1,-1-1-1,1 1 1,0-1 0,-1 1-1,1-1 1,0 0-1,0 1 1,0-1-1,0 0 1,0 0 0,0 0-1,0 1 1,1-1-1,-1 0 1,0-1 0,0 1-1,1 0 1,-1 0-1,1 0 1,-1-1-1,1 1 1,-1-1 0,1 1-1,-1-1 1,1 0-1,-1 0 1,1 1 0,-1-1-1,1 0 1,0 0-1,-1 0 1,1-1-1,-1 1 1,1 0 0,-1-1-1,2 1 2,52-38 21,-37 16 37,-1 0 0,-2-2 0,0 1 0,-1-2 0,-1 0 0,8-25-58,-12 32 19,-9 17-21,1 1 1,-1 0-1,0 0 1,1 0-1,-1 0 1,0 0-1,1 0 1,-1 0-1,0 0 1,1 0-1,-1 0 0,0 0 1,1 0-1,-1 0 1,0 0-1,1 0 1,-1 0-1,0 0 1,1 0-1,-1 0 1,0 0-1,1 0 1,-1 1-1,0-1 1,1 0-1,-1 0 1,0 0-1,0 1 1,1-1-1,-1 0 1,0 0-1,0 1 1,0-1-1,1 0 1,-1 1-1,0-1 1,0 0-1,0 1 1,0-1-1,1 0 1,-1 1-1,0-1 1,0 0-1,0 1 0,0-1 1,0 0-1,0 1 1,0-1-1,0 0 1,0 1-1,0-1 1,0 0-1,0 1 1,-1-1-1,1 0 1,0 1-1,0-1 1,0 0-1,0 1 1,0-1-1,-1 0 1,1 0-1,0 1 1,0-1-1,-1 0 1,1 0 1,1 79-136,8 68 114,-8-143 9,-1-1 0,0 1 0,1 0 0,0 0 0,0-1 0,0 1 0,1-1 0,-1 1 0,1-1-1,0 0 1,-1 1 0,2-1 0,-1 0 0,0 0 0,1 0 0,-1-1 0,1 1 0,0-1 0,0 1 0,0-1-1,0 0 1,0 0 0,0 0 0,1 0 0,-1-1 0,0 0 0,1 1 0,0-1 0,-1 0 0,1-1 0,0 1 0,3 0 13,-2-2-271,0-1 0,0 1 0,0-1 0,0 0 0,0 0 0,-1 0 0,1-1 0,-1 0 0,1 0 0,-1 0 0,0 0 0,0-1 0,-1 1 0,1-1 0,-1 0 0,1 0 0,-1 0 0,0-1 0,-1 1 0,1-2 271,24-43-3512</inkml:trace>
  <inkml:trace contextRef="#ctx0" brushRef="#br0" timeOffset="86299.888">14807 2203 10258,'-37'-1'6677,"-2"12"-3711,-59 53-1742,95-61-1218,-1-1 0,1 1 0,0-1 0,1 1 0,-1 0 0,0 0 0,1 1 0,0-1 0,0 0 0,0 1 0,0-1 0,0 1 0,1 0 0,0 0 0,-1 3-6,2-7-7,1 1 1,-1 0-1,1 0 0,0 0 1,-1 0-1,1 0 0,0-1 0,0 1 1,0 0-1,-1-1 0,1 1 1,0-1-1,0 1 0,0-1 0,0 1 1,0-1-1,0 1 0,0-1 0,0 0 1,0 0-1,0 0 0,1 1 1,-1-1-1,0 0 0,0 0 0,0-1 1,0 1-1,0 0 0,0 0 1,0 0-1,0-1 0,0 1 0,0 0 1,0-1-1,0 1 0,1-1 7,-1 0-6,65-14-371,-38 7 109,1 2 1,-1 1 0,1 1 0,0 1-1,1 2 268,-28 0-15,0 1 0,0 0-1,1-1 1,-1 1 0,0 0-1,0 0 1,1 0 0,-1 1-1,0-1 1,0 0 0,1 1-1,-1 0 1,0-1 0,0 1-1,0 0 1,0 0 0,0 0-1,0 1 1,0-1 0,0 0-1,0 1 1,-1-1 0,1 1-1,0-1 1,-1 1 0,1 0-1,-1 0 1,0 0 0,0 0-1,0 0 1,0 0 0,0 0-1,0 0 1,0 0 0,-1 0-1,1 0 1,-1 1 0,1-1-1,-1 0 1,0 1 0,0-1-1,0 0 1,0 0 0,-1 2 15,-4 11 177,-1-1 0,-1 1 0,0-1 0,-1-1 0,-1 1 1,0-1-1,0-1 0,-1 0 0,-1 0 0,-7 5-177,18-16 16,-9 9 181,-1 1 0,0-1 0,0 0 0,-1-1 0,0 0 0,0-1 0,-1 0 0,0-1 0,0-1 0,-1 1 0,0-2 0,-6 2-197,17-6-22,1-1 0,0 0 0,0 0 0,0 1 0,0-1 0,0 0 0,-1 0-1,1 0 1,0 0 0,0 0 0,0-1 0,-1 1 0,1 0 0,0 0 0,0-1 0,0 1 0,0-1 0,0 1-1,0-1 1,0 1 0,0-1 0,0 0 0,0 1 0,0-1 0,0 0 0,0 0 0,1 0 0,-1 0 0,0 0 0,1 0-1,-1 0 1,0 0 0,1 0 0,-1 0 0,1 0 0,0 0 0,-1 0 0,1 0 0,0 0 0,-1-1 22,6-49-3002,9 6-1092,11-16-343</inkml:trace>
  <inkml:trace contextRef="#ctx0" brushRef="#br0" timeOffset="87103.012">15053 1716 10586,'-13'19'1276,"2"1"0,0 1-1,2 0 1,0 0 0,1 1 0,-2 12-1276,4-8 66,1 0 1,1 1 0,2-1-1,0 1 1,2 0-1,1 0 1,1-1 0,1 1-1,1-1 1,2 1 0,1-1-1,0-1 1,12 25-67,56 132 250,-75-182-252,1 1 0,-1-1-1,1 0 1,-1 1 0,1-1-1,-1 1 1,0-1 0,1 1-1,-1-1 1,1 1-1,-1-1 1,0 1 0,1-1-1,-1 1 1,0-1 0,0 1-1,0-1 1,1 1 0,-1 0-1,0-1 1,0 1-1,0-1 1,0 1 0,0 0-1,0-1 1,0 1 0,0-1-1,0 1 1,0 0 0,-1-1-1,1 1 1,0-1-1,0 1 1,-1 0 0,1-1-1,0 1 1,0-1 0,-1 1-1,1-1 1,-1 1-1,1-1 1,0 0 0,-1 1-1,1-1 1,-1 1 0,1-1-1,-1 0 1,1 1 0,-1-1-1,1 0 1,-1 0-1,0 1 1,1-1 0,-1 0-1,1 0 1,-1 0 0,0 0-1,1 0 1,-1 0 0,1 0-1,-1 0 1,0 0 2,-15-17-557,1 0 0,1-1 1,1 0-1,0-2 0,-2-6 557,1 3-402,-56-95-452,62 100 1250,22 16 386,13 10-763,1-2-1,0 0 1,0-2 0,0-1 0,0-1-1,0-1 1,1-2 0,-1-1 0,0-1 0,0-1-1,0-1 1,-1-2 0,19-7-19,-42 13 36,-1 1-1,1-1 1,-1 0 0,1 0 0,-1 0-1,1-1 1,-1 1 0,0-1 0,0 0-1,1 0 1,-1 0 0,-1 0 0,1 0-1,0-1 1,0 1 0,-1-1 0,0 0 0,1 0-1,-1 0 1,0 0 0,0 0 0,-1 0-1,1-1 1,-1 1 0,1-1 0,-1 1-1,0-1 1,-1 1 0,1-1 0,0 1-1,-1-1 1,0 0-36,-1 2 36,0 1-1,0-1 1,0 1 0,0 0 0,0-1-1,0 1 1,0 0 0,-1 0-1,1 0 1,0 0 0,-1 0-1,1 0 1,-1 0 0,1 0-1,-1 1 1,1-1 0,-1 1-1,0-1 1,1 1 0,-1-1-1,0 1 1,1 0 0,-1 0-1,0 0 1,0 0 0,1 0 0,-1 0-1,0 0 1,1 1 0,-1-1-1,0 1 1,1-1 0,-1 1-1,1 0 1,-1-1 0,1 1-1,-1 0 1,1 0 0,-1 0-1,1 0 1,0 0 0,-1 0-1,1 1 1,0-1 0,0 0-1,0 1 1,0-1 0,0 1-1,0-1 1,1 1 0,-1-1 0,0 1-1,1 0-35,-10 12 35,1-1 1,1 2-1,0-1 0,1 1 0,0 0 0,1 1 0,1-1 0,1 1 1,0 0-1,1 1 0,0 8-35,2-22 9,0 0 1,1-1-1,-1 1 1,1 0-1,0 0 1,0 0-1,0 0 1,0-1-1,0 1 1,1 0-1,-1 0 1,1 0-1,0-1 1,0 1-1,0 0 1,0-1-1,0 1 1,1-1-1,-1 1 1,1-1-1,-1 0 1,1 0-1,0 1 1,0-1-1,0 0 1,0-1-1,0 1 1,1 0-1,-1-1 1,0 1-1,1-1 1,-1 0-1,2 1-9,3-3 12,0 0 0,0 0 0,0 0-1,0-1 1,0-1 0,-1 1 0,1-1-1,-1 0 1,0 0 0,1-1 0,-2 0-1,1 0 1,0 0 0,-1-1 0,0 0-1,0 0 1,0 0 0,-1-1 0,1 1 0,-1-1-1,-1 0 1,2-3-12,8-10 42,-2-1 0,-1-1 0,0 1 1,-1-1-1,-1-1 0,-1 0 0,-2 0 0,0 0 0,-1-1 1,1-12-44,-20 67-260,11-21 253,1 1-1,0-1 0,1 1 1,0-1-1,0 1 1,1 0-1,1 0 1,0 0-1,1 0 1,0-1-1,1 1 1,0 0-1,1-1 1,0 1-1,4 7 9,-6-16-2,1 0 0,0 0 0,0-1 0,0 1 0,1-1 0,-1 0 0,0 0 0,1 0 0,0 0 1,-1 0-1,1 0 0,0-1 0,0 1 0,0-1 0,0 0 0,0 0 0,0 0 0,0 0 0,1 0 0,-1-1 0,0 0 0,0 1 0,1-1 0,-1 0 0,0-1 0,0 1 0,1-1 0,1 0 2,2 0 8,1-1 0,0-1 0,-1 0-1,1 0 1,-1 0 0,0-1 0,0 0-1,-1 0 1,1-1 0,-1 1 0,4-5-8,2-4 35,0-1 1,-1-1 0,0 0-1,-1 0 1,-1-1-1,-1 0 1,0-1 0,-1 0-1,-1 0 1,2-8-36,-6 9-12,-9 31-64,2-5 62,0 0 0,1 1 1,0 0-1,1 0 0,0 0 0,1 0 1,0 0-1,1 1 0,0-1 0,1 1 1,0-1-1,1 0 0,0 1 0,0-1 1,2 0-1,0 2 14,-2-11-1,0 1 0,0-1 1,1 1-1,-1-1 1,1 0-1,0 0 0,-1 0 1,1 0-1,0 0 0,0 0 1,1 0-1,-1-1 1,0 1-1,0-1 0,1 0 1,-1 1-1,1-1 0,-1 0 1,1 0-1,0-1 0,-1 1 1,1 0-1,0-1 1,-1 0-1,1 0 0,0 1 1,0-2-1,-1 1 0,1 0 1,0 0-1,-1-1 1,1 0-1,0 1 0,2-2 1,0 0 8,0 0-1,-1-1 1,1 1-1,0-1 1,-1 0-1,0 0 1,1 0 0,-1-1-1,0 1 1,-1-1-1,1 0 1,-1 0-1,0 0 1,0-1-1,0 1 1,0-1-1,0-2-7,3-30-1832,-22 17-2472,-3 12 6</inkml:trace>
  <inkml:trace contextRef="#ctx0" brushRef="#br0" timeOffset="87548.128">16216 1828 9434,'-12'-12'6714,"-14"32"-5038,23-17-1540,-23 24 135,1 2 0,2 1 0,1 1-1,1 0 1,2 2 0,1 0 0,-7 22-271,24-54-2,1-1-1,-1 1 0,1 0 1,0-1-1,-1 1 1,1-1-1,0 1 0,-1 0 1,1-1-1,0 1 0,0-1 1,0 1-1,-1 0 1,1-1-1,0 1 0,0 0 1,0-1-1,0 1 0,0 0 1,0-1-1,1 1 1,-1 0-1,0-1 0,0 1 1,0 0-1,1-1 0,-1 1 1,0-1-1,0 1 1,1 0-1,-1-1 0,1 1 1,-1-1-1,0 1 0,1-1 1,-1 1-1,1-1 1,-1 0-1,1 1 0,0-1 1,-1 1-1,1-1 0,-1 0 1,1 0-1,0 1 1,-1-1-1,1 0 0,0 0 1,-1 0-1,1 0 0,0 0 1,-1 0-1,1 0 1,0 0-1,-1 0 0,1 0 1,0 0-1,-1 0 0,1 0 1,-1 0-1,1-1 1,0 1-1,-1 0 0,1 0 1,0-1 2,45-15-433,7-15-199,-41 23 503,1 0-1,1 1 1,-1 0-1,1 1 1,0 0-1,1 1 0,9-1 130,-22 5 4,-1 0 0,1 0 0,-1 1 0,1-1 0,-1 1 0,1 0 0,-1-1 0,1 1 0,-1 0-1,1 0 1,0 0 0,-1 0 0,1 0 0,-1 0 0,1 0 0,0 1 0,-1-1 0,1 0 0,-1 1 0,1 0-1,-1-1 1,1 1 0,-1 0 0,0 0 0,1-1 0,-1 1 0,0 0 0,0 0 0,1 1 0,-1-1-1,0 0 1,0 0 0,0 1 0,0-1 0,-1 0 0,1 1 0,0-1 0,-1 1 0,1-1 0,0 1 0,-1-1-1,0 1 1,1-1 0,-1 1 0,0-1 0,0 1 0,0 0 0,0-1 0,0 1 0,0-1 0,0 1-1,-1 0 1,1-1 0,0 1 0,-1 0-4,-7 14 397,-1 0 0,0-1-1,-1 0 1,0-1 0,-1 0-1,-1 0 1,0-1 0,-1-1-1,-8 6-396,20-16-44,0-1 1,0 1-1,0-1 0,0 0 0,0 0 0,0 1 0,0-1 0,0 0 0,0 0 0,0 0 1,0 0-1,-1 0 0,1 0 0,-1-1 0,1 1 0,0 0 0,-1-1 0,1 1 1,-1-1-1,0 1 0,1-1 0,-1 0 0,1 1 0,-1-1 0,1 0 0,-1 0 1,0 0-1,1 0 0,-1-1 0,1 1 0,-1 0 0,1-1 0,-1 1 0,1-1 0,-1 1 1,1-1-1,-1 0 0,1 0 0,-1 0 0,1 0 0,0 0 44,2-13-3934,5-6-334</inkml:trace>
  <inkml:trace contextRef="#ctx0" brushRef="#br0" timeOffset="88337.206">16702 1803 8290,'-14'-20'6846,"-14"14"-4361,-27 14-1323,31 3-1050,0 1 1,0 1 0,1 1-1,1 1 1,1 1 0,-19 18-113,35-31 3,1 0 0,-1 1 0,1-1 0,0 1 0,0 1 0,0-1 0,1 0 0,-1 1 0,1 0 0,0-1 0,0 1 0,1 1 0,0-1 0,0 0 0,0 1 0,0 0-3,19-2-80,-13-5 68,167-50-542,-165 49 494,27-7-673,0 0 0,1 3 0,0 0 0,10 2 733,-43 3-11,-1 1 0,0 0 0,1-1 1,-1 1-1,1 0 0,-1 0 0,0-1 1,1 1-1,-1 0 0,1 0 0,-1 0 0,1 0 1,-1-1-1,1 1 0,-1 0 0,1 0 1,-1 0-1,0 0 0,1 0 0,-1 0 0,1 0 1,-1 0-1,1 0 0,-1 1 0,1-1 1,-1 0-1,1 0 0,-1 0 0,1 0 1,-1 1-1,0-1 0,1 0 0,-1 0 0,1 1 1,-1-1-1,0 0 0,1 1 0,-1-1 1,0 1-1,0-1 0,1 0 0,-1 1 0,0-1 1,0 1-1,1-1 0,-1 0 0,0 1 1,0-1-1,0 1 0,0-1 0,0 1 1,0-1-1,0 1 0,0-1 0,0 1 0,0-1 1,0 1-1,0-1 0,0 1 0,0-1 1,0 1-1,0-1 0,0 0 0,-1 1 11,-68 85 2286,12-10-283,51-71-1894,0 1-1,0-1 1,0 0-1,-1-1 0,1 0 1,-1 0-1,-1 0 1,1-1-1,0 0 1,-1 0-1,1-1 1,-8 2-109,-107 6 340,167-34-5263,-32 10 1827</inkml:trace>
  <inkml:trace contextRef="#ctx0" brushRef="#br0" timeOffset="88805.844">16670 1715 8066,'22'-33'8898,"-33"39"-6406,-53 72-1309,50-64-1172,0 1-1,1 1 1,1 0-1,1 1 1,0 0 0,2 0-1,-1 1 1,2 1-1,1-1 1,0 1-1,1 0 1,1 1 0,1 0-1,0 5-10,4-23-2,-1 1 0,1 0 0,0 0 0,0 0 0,0-1 0,0 1 0,0 0 0,1 0 0,-1 0 0,1-1-1,0 1 1,0 0 0,0-1 0,0 1 0,0-1 0,1 1 0,-1-1 0,1 0 0,-1 1 0,1-1 0,0 0 0,0 0 0,0 0 0,0 0 0,0-1 0,1 1-1,-1 0 1,0-1 0,1 0 0,-1 1 0,1-1 0,0 0 0,0 0 2,10-2-25,-1-1-1,1 0 1,-1 0 0,0-1-1,0-1 1,0 0 0,0-1-1,-1 0 1,0-1 0,0 0-1,0-1 1,-1 0 0,0 0-1,0-1 1,-1-1 0,0 0-1,8-9 26,10-12-79,-1-2-1,-1 0 0,-2-2 0,-1-1 0,-2 0 0,-2-2 1,-1 0-1,-1-1 0,-3 0 0,-1-2 0,-1 1 0,-3-1 1,-1-1-1,1-33 80,-7 63 13,0 1 0,0-1 0,-1 1 1,0-1-1,-1 0 0,0 1 0,-1-1 0,0 1 1,-1 0-1,0-1-13,2 10 3,1 0 1,-1 0 0,0-1 0,1 1-1,-1 0 1,0 0 0,0 0-1,0 0 1,0 0 0,0 0-1,0 1 1,0-1 0,0 0-1,0 0 1,-1 1 0,1-1-1,0 1 1,0-1 0,-1 1-1,1-1 1,0 1 0,-1 0-1,1 0 1,0 0 0,-1 0 0,1 0-1,0 0 1,-1 0 0,1 0-1,0 0 1,-1 0 0,1 1-1,0-1 1,-1 1 0,1-1-1,0 1 1,0-1 0,0 1-1,-1 0 1,1-1 0,0 1-1,0 0 1,0 0 0,0 0-1,0 0 1,0 0-4,-10 8 17,0 1 0,1 0 0,0 0 0,0 1 0,1 1-1,0-1 1,-6 14-17,14-24 1,-25 40 66,1 2 1,2 1-1,2 1 0,2 0 1,2 2-1,-1 10-67,4 49 293,13-105-290,1 1 0,0 0-1,1-1 1,-1 1-1,0 0 1,0-1-1,1 1 1,-1 0 0,1-1-1,-1 1 1,1-1-1,0 1 1,0-1 0,-1 1-1,1-1 1,0 0-1,0 1 1,1-1 0,-1 0-1,0 0 1,0 0-1,1 0 1,-1 0-1,0 0 1,1 0 0,-1 0-1,1 0 1,-1-1-1,1 1 1,-1-1 0,1 1-1,0-1 1,-1 1-1,1-1 1,0 0-1,-1 0 1,2 0-3,58-18 10,92-88 127,-50 29-273,-102 77 134,0-2-11,0 1 0,0-1-1,0 1 1,0 0 0,1 0 0,-1-1 0,1 1-1,-1 0 1,1 0 0,-1 1 0,1-1-1,-1 0 1,1 0 0,0 1 0,0-1 0,-1 1-1,1-1 1,0 1 0,0 0 0,-1 0-1,1 0 1,0 0 0,0 0 0,0 0 0,-1 0-1,1 0 1,0 1 0,0-1 0,-1 1-1,1-1 1,0 1 0,-1 0 0,1 0 0,0 0-1,-1 0 1,1 0 0,-1 0 0,0 0 0,1 0-1,0 2 14,3 86-214,-6-80 229,0 1 0,1-1 0,0 0 0,0 1 0,1-1 0,0 1 0,1-1 0,0 0 0,0 0 0,4 6-15,8 19-1356,-13-32-268</inkml:trace>
  <inkml:trace contextRef="#ctx0" brushRef="#br0" timeOffset="89466.952">17269 1495 7354,'5'-7'1405,"2"-11"4364,-4 98-2393,0-30-3313,-3-44-64,0 9 98,1 0-1,0-1 1,1 1-1,1-1 1,0 1 0,1-1-1,1 0 1,4 9-97,-7-19 26,-1 0 14,0 1-1,0-1 0,1 0 1,0 0-1,-1 0 0,2 0 1,-1 0-1,0 0 0,1 0 1,0-1-1,0 1 0,0-1 1,0 0-1,0 0 0,1 0 1,-1 0-1,1-1 0,0 1 1,0-1-1,0 0 0,0 0 1,0 0-1,0-1 1,0 1-1,1-1 0,0 0-39,-2-2 43,0-1 0,0 1 0,0-1 0,0 0 0,-1 0 0,1 0 0,0 0 0,-1 0 0,1-1 0,-1 1 0,0-1 0,0 1-1,0-1 1,0 0 0,0 0 0,0 0 0,-1 0 0,0 0 0,1 0 0,-1-1 0,0 1 0,-1 0 0,1 0 0,-1-1 0,1-1-43,6-23 149,-2 0 0,0 0 1,-2 0-1,-1-1 0,-1 0 0,-2 1 0,0-1 1,-2 1-1,-2 0 0,0-1 0,-6-15-149,-10 7 122,19 38-114,0 0-1,0 0 1,1 0 0,-1 0 0,1 1-1,-1-1 1,1 1 0,0-1-1,-1 1 1,1-1 0,0 1 0,0 0-1,0-1 1,0 1 0,0 0 0,0 0-1,1 0 1,-1 0 0,1 0 0,-1 0-1,1 0 1,0 0 0,0 0-1,0 0 1,0 1-8,-2 35 62,2-37-66,0 0 0,0-1 0,0 1-1,0 0 1,0 0 0,0-1 0,1 1 0,-1 0 0,0-1 0,0 1-1,1 0 1,-1-1 0,0 1 0,1 0 0,-1-1 0,1 1-1,-1-1 1,1 1 0,-1 0 0,1-1 0,-1 1 0,1-1 0,0 0-1,-1 1 1,1-1 0,0 1 0,-1-1 0,1 0 0,0 0-1,-1 1 1,1-1 0,0 0 0,0 0 0,-1 0 0,1 0 0,0 0-1,-1 0 1,1 0 0,0 0 0,0 0 0,-1 0 0,1 0-1,0 0 1,0-1 0,-1 1 0,1 0 0,0-1 4,29-16 151,-7 2-3251,-7 7 440</inkml:trace>
  <inkml:trace contextRef="#ctx0" brushRef="#br0" timeOffset="90122.045">17555 1522 9082,'0'0'214,"0"0"-1,0 0 1,0-1-1,0 1 1,0 0-1,1 0 1,-1 0-1,0 0 1,0 0 0,0-1-1,0 1 1,0 0-1,0 0 1,0 0-1,0 0 1,0 0 0,1-1-1,-1 1 1,0 0-1,0 0 1,0 0-1,0-1 1,0 1-1,0 0 1,0 0 0,0 0-1,0 0 1,0-1-1,0 1 1,0 0-1,-1 0 1,1 0 0,0 0-1,0-1 1,0 1-1,0 0 1,0 0-1,0 0 1,0 0-1,0-1-212,12 1 23,-2-4 23,0 0-1,0 0 1,-1-1 0,1 0-1,-1-1 1,0 0 0,-1-1 0,1 0-1,-1 0 1,-1 0 0,1-1-1,-1-1 1,-1 1 0,1-1-1,-1 0 1,-1 0 0,0-1-1,0 1 1,-1-1 0,0-1-1,-1 1 1,2-9-47,-4 16 40,1-1 0,-1 1 1,0-1-1,0 0 0,0 1 0,-1-1 1,1 0-1,-1 0 0,0 0 0,0 1 1,0-1-1,-1 0 0,1 0 0,-1 1 1,0-1-1,0 0 0,0 0-40,-18 10 254,13 4-258,1 1 1,-1 0-1,2 1 1,-1-1-1,2 1 1,-1-1-1,2 1 1,-1 3 3,0-2-2,-1 1 1,0-1 0,1 1 1,1 0-1,0 0 0,1 0 0,0 0 0,1 0 0,0 0 0,2 0 1,0 0-1,0 0 0,1 0 0,1 0 0,0 1 1,0-9-1,-1-1 0,1 0-1,0 1 1,1-1 0,-1-1-1,1 1 1,0-1 0,0 1-1,0-1 1,0-1 0,1 1-1,0-1 1,0 0 0,0 0-1,0-1 1,0 0 0,0 0-1,1 0 1,-1-1 0,0 0-1,1 0 1,0 0 0,-1-1-1,1 0 1,-1 0 0,1-1-1,-1 0 1,1 0 0,3-2 1,-8 2 10,0 0 1,1 0 0,-1 0 0,0-1-1,0 1 1,-1 0 0,1-1 0,0 0-1,0 1 1,-1-1 0,1 0 0,-1 0-1,0 0 1,1 0 0,-1 0 0,0 0-1,0-1 1,0 1 0,-1 0 0,1 0-1,0-1 1,-1 1 0,0 0 0,1-1-1,-1 1 1,0-1 0,0 1 0,0 0-1,-1-1 1,1 1 0,0 0 0,-1-1 0,0 0-11,-29-75 282,29 75-274,-88-154 123,72 100-1766,23 19-4425,2 22 1735</inkml:trace>
  <inkml:trace contextRef="#ctx0" brushRef="#br0" timeOffset="91197.478">17825 1048 10090,'-6'8'754,"1"0"0,0 0-1,0 0 1,1 0 0,0 1-1,0-1 1,1 1 0,1 0 0,-3 9-754,3-3 149,1 0 0,0 0 1,1 0-1,0 0 0,1 0 1,1 0-1,1 0 0,0-1 0,1 1 1,0-1-1,1 0 0,0 0 1,2 0-1,4 8-149,-8-16 13,-1-1 0,1 0-1,0 1 1,0-1 0,0 0 0,1-1-1,0 1 1,0-1 0,0 1 0,0-1-1,1 0 1,-1-1 0,1 1 0,0-1-1,0 0 1,0 0 0,1-1 0,-1 1-1,1-1 1,0 0 0,-1-1 0,1 1-1,0-1 1,0-1 0,4 1-13,-7-2 3,1 0-1,-1 0 1,0-1 0,1 1 0,-1-1 0,0 0 0,0 0-1,0 0 1,0 0 0,-1 0 0,1-1 0,0 0 0,-1 1-1,0-1 1,0 0 0,0 0 0,0 0 0,0 0 0,0 0-1,-1-1 1,0 1 0,1 0 0,-1-3-3,8-11-144,6-12-23,-17 110 343,2-80-168,1 0-1,-1 0 1,1 1-1,-1-1 1,1 0-1,-1 0 1,1 0-1,0 1 1,-1-1-1,1 0 1,0 0-1,0 0 1,0 0-1,0-1 1,0 1-1,0 0 1,0 0-1,0 0 1,1-1-1,-1 1 1,0-1-1,0 1 1,1-1-1,-1 1 1,0-1-1,0 0 1,1 0-1,-1 1 1,0-1-1,1 0 1,-1 0-1,0 0 1,1-1-1,-1 1 1,0 0-1,1 0 1,-1-1-1,0 1 1,1-1-1,-1 1 1,0-1-1,0 1 1,0-1-1,0 0 1,1 0-1,-1 1 1,0-1-1,0 0 1,-1 0-1,1 0 1,0 0-1,0 0 1,0 0-1,-1-1 1,1 1-1,0 0 1,-1 0-1,1-1-7,8-9 43,0-1-1,-1-1 0,-1 1 0,0-1 1,0 0-1,-1-1 0,-1 0 1,0 0-1,-1 0 0,-1 0 1,1-4-43,-8-14 80,4 32-86,-1 0 0,0 0 0,0 0 0,0 0 0,0 0 0,0 0 0,1 0 0,-1 0 0,0 1 0,0-1 0,0 0 0,0 0 0,1 1 0,-1-1 1,0 1-1,0-1 0,1 0 0,-1 1 0,0-1 0,1 1 0,-1 0 0,1-1 0,-1 1 0,0 0 0,1-1 0,-1 1 0,1 0 0,0 0 0,-1-1 0,1 1 0,0 0 1,-1 0-1,1 0 6,-2 3-10,0 0 1,0 0-1,0 0 1,1 0 0,0 0-1,-1 0 1,2 0 0,-1 0-1,0 1 1,1-1-1,0 0 1,0 1 0,0-1-1,0 0 1,1 0-1,0 1 1,0-1 0,0 0-1,0 0 1,0 0-1,1 0 1,0 0 0,0 0-1,0 0 1,0-1 0,2 2 9,-1-5-1,-1 1 0,1-1 0,0 0 0,0 0 0,0 0 0,0 0 1,0-1-1,0 1 0,-1-1 0,1 0 0,0 0 0,0 0 0,-1 0 1,1 0-1,0 0 0,-1-1 0,0 1 0,1-1 0,-1 0 0,0 0 1,0 0-1,1 0 0,-2 0 0,1 0 0,0 0 0,0-1 0,-1 1 1,1-1-1,-1 0 1,0 2 1,18-22 43,-2 0 0,0-2 0,-2 0 1,0-1-1,1-6-44,-13 24 13,1 1-1,-1-1 1,-1 0-1,1 0 1,-2 0 0,1 0-1,-1 0 1,0 0-1,0-8-12,-2-29 10,-2 1-1,-1 0 0,-3 0 1,-4-13-10,-5 7-84,16 50 82,0-1 0,0 1 1,0 0-1,0-1 1,0 1-1,-1 0 0,1-1 1,0 1-1,0 0 1,0-1-1,0 1 0,-1 0 1,1 0-1,0-1 1,0 1-1,-1 0 0,1 0 1,0-1-1,-1 1 0,1 0 1,0 0-1,-1 0 1,1 0-1,0 0 0,0-1 1,-1 1-1,1 0 1,-1 0-1,1 0 0,0 0 1,-1 0-1,1 0 1,0 0-1,-1 0 0,1 0 1,0 0-1,-1 0 1,1 0-1,0 0 0,-1 1 1,1-1-1,0 0 0,-1 0 1,1 0-1,0 0 1,0 1-1,-1-1 0,1 0 1,0 0-1,-1 1 1,1-1-1,0 0 0,0 0 1,0 1-1,-1-1 1,1 0-1,0 1 0,0-1 1,0 0-1,0 0 1,0 1-1,-1-1 0,1 0 1,0 1-1,0-1 1,0 1-1,0-1 0,0 0 2,-28 127-217,16 20 124,11-142 91,1-1 0,-1 1 0,1-1 0,0 1 1,1-1-1,-1 0 0,1 1 0,-1-1 1,2 1-1,-1-1 0,0 0 0,1 0 0,0 0 1,0 0-1,0 0 0,0 0 0,0 0 1,1-1-1,0 1 0,0-1 0,0 0 0,0 1 1,0-1-1,1-1 0,-1 1 0,1 0 1,0-1-1,0 0 0,0 0 0,0 0 0,0-1 1,0 1-1,1-1 0,-1 0 0,0 0 1,1 0-1,-1-1 0,1 1 0,-1-1 0,1 0 1,-1-1-1,1 1 2,-1-2 12,1 0 1,0 0 0,-1 0-1,1 0 1,-1-1-1,0 1 1,0-1 0,0-1-1,0 1 1,0 0-1,-1-1 1,0 0 0,0 0-1,0 0 1,0 0-1,0 0 1,-1 0 0,1-1-1,-1 0 1,-1 1-1,1-1 1,0 0 0,-1 0-1,0 0 1,0 1-1,-1-1 1,0 0 0,1-1-1,-1 1 1,-1 0-1,1 0 1,-1 0-1,0 1 1,0-1 0,-1 0-1,1-1-12,-24-109 30,25 114-36,-1 0 1,1 1 0,-1-1 0,1 0 0,-1 1 0,1-1 0,-1 0-1,1 1 1,-1-1 0,0 1 0,1-1 0,-1 1 0,0-1 0,1 1 0,-1 0-1,0-1 1,0 1 0,1 0 0,-1-1 0,0 1 0,0 0 0,0 0-1,1 0 1,-1 0 0,0 0 0,0 0 0,0 0 0,0 0 0,1 0-1,-1 0 1,0 0 0,0 0 0,0 1 0,1-1 0,-1 0 0,0 1-1,0-1 1,1 0 0,-1 1 0,0-1 0,1 1 0,-1-1 0,0 1 0,1 0-1,-1-1 1,1 1 0,-1 0 0,1-1 0,-1 1 0,1 0 0,0-1-1,-1 1 1,1 0 0,0 0 0,-1-1 0,1 1 0,0 0 0,0 0-1,0 0 1,0-1 0,0 1 5,-13 111-229,12-88 220,2 0 1,0 0-1,2 0 0,1 0 1,0 0-1,2 0 0,1-1 1,0 0-1,2 0 0,3 4 9,0 4-1,-5-13 14,-4-47 470,-37-151 669,35 180-1156,-1 1-1,0-1 0,1 0 1,-1 0-1,0 1 0,1-1 1,-1 0-1,1 0 0,-1 0 1,0 0-1,1 1 0,-1-1 1,1 0-1,-1 0 0,1 0 1,-1 0-1,1 0 0,-1 0 1,0 0-1,1 0 1,-1 0-1,1 0 0,-1 0 1,1-1-1,-1 1 0,0 0 1,1 0-1,-1 0 0,1 0 1,-1-1-1,0 1 0,1 0 1,-1 0-1,0-1 0,1 1 1,-1 0-1,0-1 1,1 1-1,-1 0 0,0-1 1,0 1-1,1-1 0,-1 1 1,0 0-1,0-1 0,0 1 1,0-1-1,1 1 0,-1-1 1,0 1-1,0 0 0,0-1 1,0 1-1,0-1 1,0 1-1,0-1 0,0 1 1,0-1-1,-1 1 0,1 0 1,0-1 4,24 32-246,-23-28 245,1 0 1,-1 1 0,1-1-1,0-1 1,0 1-1,0 0 1,0 0 0,1-1-1,-1 1 1,1-1 0,-1 0-1,1 0 1,0 0-1,0 0 1,0 0 0,0 0-1,0-1 1,0 0-1,1 1 1,-1-1 0,0-1-1,1 1 1,-1 0 0,1-1-1,-1 0 1,0 1-1,1-1 1,-1-1 0,1 1-1,-1 0 1,1-1 0,-1 0-1,0 0 1,1 0-1,2-1 1,66-48-788,-77 53 432,3-2 341,-1 1 1,1 0 0,-1 0-1,1-1 1,0 1 0,0 1 0,0-1-1,0 0 1,0 1 0,0-1-1,1 1 1,-1-1 0,1 1-1,0 0 1,-1-1 0,1 1-1,0 0 1,1 0 0,-1 0-1,0 1 15,17 5 15,-13-9-7,-1-1 0,1 0 0,0-1 0,-1 1 0,0 0 0,1 0 0,-1-1 0,0 0 0,0 1-1,0-1 1,0 0 0,0 0 0,0 0 0,0 0 0,-1-1 0,1 1 0,-1 0 0,1-1 0,-1 1 0,0-1 0,0 1 0,0-1-8,11-66-2643,-15 54-741,-2 13-290</inkml:trace>
  <inkml:trace contextRef="#ctx0" brushRef="#br0" timeOffset="91542.163">18588 795 9722,'0'59'2201,"3"0"879,4-1-2872,3 13-40,0-60-296,8-3-2928,-6 5 919</inkml:trace>
  <inkml:trace contextRef="#ctx0" brushRef="#br0" timeOffset="91843.358">18639 997 9578,'-4'10'2535,"0"29"38,12-21-1433,-4-14-1135,0 0 0,0-1 0,0 1 0,1-1 0,-1 0 0,1 0 0,0 0-1,0-1 1,0 0 0,0 0 0,1 0 0,-1-1 0,6 2-5,-1 0 13,16 4 7,71 33 22,-95-38-23,-1 0 0,1 0 0,-1 0 1,1 0-1,-1 0 0,0 0 0,0 1 0,0-1 1,0 0-1,0 1 0,-1-1 0,1 0 0,0 1 1,-1-1-1,0 1 0,0-1 0,0 1 0,0-1 1,0 1-1,0-1 0,-1 1 0,1-1 0,-1 0 1,1 1-1,-1-1 0,0 0 0,0 1 0,0-1 1,-1 0-1,1 0 0,0 0 0,-1 0 0,1 0 1,-1 0-1,0 0 0,0 0 0,1-1 0,-1 1 1,0-1-1,0 0 0,-1 1 0,-1 0-19,1 1 49,-25 29 182,-1-1 0,-2-2 0,-2-1 1,0-1-1,-1-2 0,-2-1 1,-21 10-232,-20 2-3149,5-8-10</inkml:trace>
  <inkml:trace contextRef="#ctx0" brushRef="#br0" timeOffset="92838.335">13646 3869 7994,'22'-116'7624,"-17"100"-7334,2 1 0,0-1 1,1 1-1,0 1 0,1-1 0,1 2 0,0-1 0,1 1 0,3-2-290,-13 13 8,0 0 1,0 0-1,1 0 0,-1 0 0,1 0 0,-1 1 0,1-1 1,-1 1-1,1-1 0,0 1 0,0-1 0,0 1 0,0 0 1,0 0-1,0 0 0,0 0 0,0 0 0,1 1 1,-1-1-1,0 1 0,0-1 0,1 1 0,-1 0 0,0 0 1,1 0-1,-1 0 0,0 0 0,0 0 0,1 1 0,-1-1 1,0 1-1,0 0 0,0 0 0,1-1 0,-1 1 0,0 1 1,0-1-1,0 0 0,-1 0-8,2 4-13,-1 0 0,0 0 0,0 0 0,0 1 0,-1-1 0,0 0 0,0 1 1,0-1-1,-1 1 0,0-1 0,0 0 0,0 1 0,-1 2 13,-4 41 35,-2 0-1,-3-1 1,-15 47-35,-17 99 215,43-151-135,-1-43-78,0 1 0,0 0-1,0-1 1,0 1 0,0 0 0,0 0-1,1-1 1,-1 1 0,0 0-1,0-1 1,1 1 0,-1-1-1,0 1 1,1 0 0,-1-1-1,1 1 1,-1-1 0,1 1-1,-1-1 1,1 1 0,-1-1-1,1 1 1,-1-1 0,1 0-1,0 1 1,-1-1 0,1 0-1,0 1 1,-1-1 0,1 0-1,0 0 1,-1 0 0,1 0-1,0 1 1,-1-1 0,1 0 0,0 0-1,0 0 1,-1-1 0,1 1-1,0 0 1,-1 0 0,1 0-1,0 0 1,-1-1 0,1 1-1,0 0 1,-1-1 0,1 1-1,-1 0 1,1-1 0,0 0-2,70-75 97,-21 3-2,-2-3 0,-4-2 0,-4-2 0,-2-4-95,-8-12 77,-38 138-127,2 0 0,1 0-1,3 1 1,2-1-1,1 9 51,0-42-1,-2-1 2,1 0 0,0 0 0,1 0-1,0 0 1,0 0 0,0 0 0,1-1 0,1 1 0,-1 0 0,1-1 0,0 0 0,1 0 0,0 0 0,0 0 0,0 0 0,4 3-1,-5-9 3,1 0 0,0 0 1,0 0-1,-1 0 0,1-1 0,0 0 1,0 1-1,0-1 0,0-1 0,0 1 1,-1-1-1,1 1 0,0-1 1,0 0-1,-1-1 0,1 1 0,0 0 1,-1-1-1,1 0 0,-1 0 0,0 0 1,0 0-1,0-1 0,0 1 0,0-1 1,0 0-1,0 0 0,-1 0 1,0 0-1,0 0 0,1 0-3,13-14 51,1-1 0,-2 0 0,-1-1 0,0 0 0,-1-2 0,-1 1 0,-1-1 0,-1-1 0,-1 0 0,-1-1 0,0 1 1,-2-1-1,-1-1 0,-1 1 0,0-9-51,-5 19 15,-3 23-41,-4 31-13,2-1 0,1 1 0,2 29 39,13 26 49,-10-95-47,0 1 1,1 0-1,-1 0 0,0 0 1,1-1-1,-1 1 0,1 0 1,0-1-1,-1 1 1,1 0-1,0-1 0,0 1 1,0-1-1,0 1 0,0-1 1,1 1-1,-1-1 0,0 0 1,0 0-1,1 0 1,-1 0-1,1 0 0,-1 0 1,1 0-1,0 0 0,-1 0 1,1-1-1,0 1 0,0-1 1,-1 1-1,1-1 1,0 0-1,0 1 0,0-1 1,-1 0-1,1 0 0,0-1 1,0 1-1,0 0 0,-1 0 1,1-1-1,0 1 1,0-1-1,-1 0-2,12-9 89,-1 0 0,-1-1 0,0 0 0,0-1 0,-1 0 0,-1 0 0,0-1 0,-1-1 0,0 1 0,-1-2 0,0 1 0,-2 0 0,1-1 0,-1-4-89,-1 5 49,0 1 0,-1-1 1,0 1-1,-1-1 0,-1 0 1,0 0-1,-1 0 0,-1 0 1,0 0-1,-1 1-49,-2-2 11,1 21-71,0 23-35,2-21 78,0-3 14,0 1-1,1-1 0,0 0 1,0 1-1,0-1 1,0 0-1,1 1 0,0-1 1,0 0-1,0 0 0,1 1 1,-1-1-1,1 0 1,1-1-1,-1 1 0,3 4 4,-3-8 0,-1 0-1,1 0 1,-1 0-1,1-1 1,0 1 0,-1 0-1,1-1 1,0 1-1,-1-1 1,1 0-1,0 0 1,0 1-1,0-1 1,-1 0 0,1 0-1,0-1 1,0 1-1,-1 0 1,1-1-1,0 1 1,0-1-1,-1 1 1,1-1 0,-1 0-1,1 0 1,0 0-1,-1 0 1,0 0-1,1 0 1,-1 0-1,1-1 1,42-39 36,-34 28-7,0 0 0,-1 0 0,-1-1 0,0 0 0,-1-1 0,-1 0 1,0 0-1,-1 0 0,-1 0 0,0-1 0,-1 0 0,0 0 0,-1-5-29,-2 16 25,0 11-40,-1 18-24,3 31-45,-1-16 73,1 1 1,2-1-1,7 30 11,-11-66-27,0 0-1,0-1 1,1 1-1,-1 0 1,1-1-1,0 1 1,0-1-1,0 1 1,0-1-1,0 1 1,1-1-1,-1 0 1,1 1-1,-1-1 1,1 0-1,0 0 1,0 0-1,0 0 1,0-1-1,0 1 1,0 0-1,1-1 1,-1 0-1,0 1 1,1-1-1,-1 0 1,1 0-1,0-1 1,-1 1-1,1 0 1,-1-1-1,1 1 1,0-1-1,0 0 1,-1 0-1,1 0 1,0 0-1,-1-1 1,1 1 0,0-1-1,-1 0 1,1 1-1,-1-1 1,1 0-1,-1-1 1,1 1-1,-1 0 1,0-1-1,1 1 1,-1-1-1,0 0 1,0 1-1,0-1 1,0-1 27,31-82-5810,-19 27 1480</inkml:trace>
  <inkml:trace contextRef="#ctx0" brushRef="#br0" timeOffset="93134.224">14905 3189 8962,'-16'-10'4385,"7"14"-272,1 7-2265,10 7-832,-4 3-760,16 5-176,4-5-248,9 1-1048,-4-12 2832,15 2-5752,-2-4 1767</inkml:trace>
  <inkml:trace contextRef="#ctx0" brushRef="#br0" timeOffset="93463.973">15241 3229 8826,'-21'18'5620,"15"-9"-4491,-17 19-332,2 1 0,1 1 1,1 1-1,2 1 0,1 1 0,-5 18-797,19-47 61,0-1-26,1 0 1,-1 0 0,1 0 0,0 1-1,0-1 1,0 0 0,0 1-1,1-1 1,-1 1 0,1-1-1,0 0 1,0 1 0,0-1-1,0 1 1,1-1 0,-1 1-1,1-1 1,0 0 0,0 1 0,1 0-36,0-3 0,0-1 0,0 1 1,0-1-1,0 0 1,0 1-1,0-1 1,1 0-1,-1-1 1,0 1-1,0 0 1,0 0-1,0-1 1,0 0-1,0 1 1,0-1-1,0 0 0,0 0 1,0 0-1,0 0 1,0 0-1,-1 0 1,1-1-1,0 0 0,2 0 6,9-6-83,0 0 1,1 0 0,0 1 0,0 1 0,1 0-1,-1 1 1,1 1 0,0 0 0,1 1 0,-1 1-1,0 0 1,1 2 0,-1-1 0,1 2 0,10 1 76,-24-2-25,1 0-1,-1 0 1,1 1 0,-1-1 0,1 1 0,-1-1 0,1 1 0,-1 0 0,1 0 0,-1 0 0,0 0-1,0 1 1,1-1 0,-1 1 0,0-1 0,0 1 0,0 0 0,-1 0 0,1-1 0,0 1 0,-1 0 0,1 1-1,-1-1 1,0 0 0,0 0 0,0 1 0,0-1 0,0 1 0,0-1 0,0 1 0,-1-1 0,1 1 0,-1-1-1,0 1 1,0-1 0,0 1 0,0-1 0,-1 3 25,-3 7 198,-1 0 0,0 0-1,-1-1 1,0 0 0,0 0 0,-2 0-1,1-1 1,-1 0 0,-1-1 0,0 0-1,0 0 1,0-1 0,-1 0 0,-5 3-198,12-9 35,0 1 1,0 0 0,0-1-1,0 0 1,-1 0 0,1 0-1,-1 0 1,1-1 0,-1 1 0,1-1-1,-1 0 1,0 0 0,0 0-1,0 0 1,0-1 0,1 0-1,-1 0 1,0 0 0,0 0-1,0 0 1,0-1 0,0 0-1,0 1 1,1-1 0,-1-1-36,-13-19-3137,3-7 357</inkml:trace>
  <inkml:trace contextRef="#ctx0" brushRef="#br0" timeOffset="94624.785">15729 3229 7930,'0'-2'500,"0"1"-276,1 0 1,-1 0-1,0 0 0,0 0 1,0 0-1,0-1 1,0 1-1,0 0 0,0 0 1,0 0-1,0 0 0,0 0 1,-1 0-1,1 0 0,0 0 1,-1 0-1,1 0 1,-1 0-1,1 0 0,-1 1 1,1-1-1,-1 0 0,0 0 1,1 0-1,-1 1 0,0-1 1,0 0-1,1 0 1,-1 1-1,0-1 0,0 1 1,0-1-1,0 1 0,0-1 1,0 1-1,0 0 0,0-1 1,0 1-1,0 0 1,0 0-1,0 0 0,0 0 1,0 0-1,0 0 0,0 0 1,-1 0-225,-5 5 73,-1 0 1,1 1-1,0 0 0,0 0 1,1 1-1,0 0 1,0 0-1,0 0 1,1 1-1,0-1 0,1 1 1,0 1-1,0-1 1,1 0-1,-1 1 1,0 7-74,1-9-6,0 0 1,0 0-1,0 0 0,1 0 1,0 1-1,1-1 1,0 1-1,0-1 1,1 1-1,-1-1 1,2 1-1,-1 0 1,1-1-1,0 1 1,1-1-1,0 1 1,0-1-1,0 0 1,1 0-1,0 0 1,3 5 5,-3-10-3,0-1 0,-1 0 0,1 0 1,0-1-1,-1 1 0,1-1 0,0 1 0,0-1 1,-1 0-1,1 0 0,0 0 0,0 0 1,0-1-1,-1 1 0,1-1 0,0 1 1,-1-1-1,1 0 0,0 0 0,-1 0 1,1-1-1,-1 1 0,0-1 0,1 1 1,-1-1-1,0 0 0,0 0 0,0 0 1,1 0 2,19-15-35,0-1 0,-1-1 0,-1-1 0,0 0 0,-2-2 0,-1 0 0,0-1-1,6-13 36,110-190-453,-107 179 383,-1-2 0,-3-1-1,-2-1 1,-3 0 0,-1-2 0,2-23 70,-17 30-54,-2 45 51,1 0-1,-1 1 1,1-1 0,0 1-1,-1-1 1,1 1-1,-1-1 1,1 1-1,-1-1 1,0 1 0,1-1-1,-1 1 1,1 0-1,-1-1 1,0 1 0,1 0-1,-1-1 1,0 1-1,1 0 1,-1 0-1,0 0 1,1 0 0,-1 0-1,0 0 1,0 0-1,1 0 1,-1 0-1,0 0 1,1 0 0,-1 0-1,0 0 1,0 0-1,1 1 1,-1-1-1,1 0 1,-1 1 0,0-1-1,1 0 1,-1 1-1,1-1 1,-1 1-1,0-1 1,1 1 0,-1-1-1,1 1 1,0-1-1,-1 1 1,1 0 0,-1-1-1,1 1 1,0-1-1,0 1 1,-1 0-1,1-1 1,0 1 0,0 0-1,0 0 1,0-1-1,-1 1 1,1 0 3,-59 107-192,33-56 166,1-5 160,2 2-1,2 0 1,3 1-1,-7 30-133,23-75 22,1 0 0,0 0 0,0 0 0,0 0 0,0 1 1,1-1-1,0 0 0,0 0 0,1 1 0,0-1 0,-1 0 0,2 0 0,-1 0 0,1 0 0,-1 0 0,2 3-22,0-6 5,-1-1 0,0 1-1,1 0 1,-1-1 0,1 0-1,0 1 1,-1-1 0,1 0-1,0 0 1,0-1 0,-1 1-1,1-1 1,0 1 0,0-1-1,0 0 1,0 0 0,0 0-1,0 0 1,0-1 0,-1 1-1,1-1 1,0 1 0,0-1-1,0 0 1,-1 0 0,1-1-1,0 1 1,-1-1 0,1 1-1,-1-1 1,0 0 0,0 1-1,1-1 1,0-1-5,212-161 333,-214 163-334,1 0 0,-1 0-1,0 0 1,0 0 0,1 0-1,-1 1 1,1-1 0,-1 0-1,0 1 1,1-1 0,-1 1-1,1 0 1,-1 0-1,1-1 1,-1 1 0,1 0-1,-1 0 1,1 0 0,0 1-1,-1-1 1,1 0 0,-1 0-1,1 1 1,-1-1-1,0 1 1,1 0 0,-1-1-1,1 1 1,-1 0 0,0 0-1,0-1 1,1 1 0,-1 0-1,0 1 1,0-1-1,0 0 1,0 0 0,0 0-1,0 0 1,-1 1 0,1-1-1,0 0 1,-1 1 0,1-1-1,-1 1 1,1-1 0,-1 1 0,17 63 18,-15-55 27,0 1 0,0-1 0,1 0 1,0 0-1,1 0 0,0-1 0,0 1 0,6 7-44,-7-15 17,-1 0 0,1 0 1,0-1-1,0 1 0,0-1 0,1 0 1,-1 0-1,0 0 0,0 0 1,1 0-1,-1 0 0,0-1 0,1 0 1,-1 0-1,0 0 0,1 0 0,-1 0 1,1-1-1,-1 1 0,0-1 0,0 0 1,1 0-1,-1 0 0,0-1 0,0 1 1,0-1-1,0 1 0,0-1 1,-1 0-1,1 0 0,1-2-17,-3 4 1,111-72 323,-60 42-392,-52 30 35,1 0 0,0 0 0,-1 0 0,1 0 0,0 0 0,-1 0 0,1 0 0,0 1 0,-1-1 1,1 0-1,-1 0 0,1 1 0,0-1 0,-1 1 0,1-1 0,-1 0 0,1 1 0,-1-1 0,1 1 0,-1-1 0,1 1 0,-1-1 0,0 1 0,1 0 0,-1-1 0,0 1 0,1-1 0,-1 1 0,0 0 0,0-1 0,1 1 0,-1 0 1,0-1-1,0 1 0,0 0 0,0 0 0,0-1 0,0 1 0,0 0 0,0-1 0,-1 1 0,1 0 0,0-1 0,0 1 0,0 0 0,-1-1 0,1 1 0,0-1 0,-1 1 0,1 0 0,0-1 0,-1 1 33,-18 44-3474,-11 13-118</inkml:trace>
  <inkml:trace contextRef="#ctx0" brushRef="#br0" timeOffset="95388.701">13739 4946 9106,'0'-3'999,"-2"-8"868,-1 6 2206,0 9-2393,-5 123 75,7-118-1742,1 0 0,0 0 0,0 0 0,1 0 0,0 0 0,0 0 0,1 0 0,1-1 0,0 1 0,0 0 0,2 3-13,-3-10 0,0-1 1,1 0-1,-1-1 0,0 1 1,1 0-1,-1-1 0,0 1 1,1-1-1,-1 0 1,1 1-1,-1-1 0,0-1 1,1 1-1,-1 0 0,1 0 1,-1-1-1,0 0 0,1 1 1,-1-1-1,0 0 1,0 0-1,1 0 0,-1 0 1,0-1-1,0 1 0,0 0 1,-1-1-1,1 0 1,0 1-1,0-1 0,-1 0 1,2-2-1,4-1 1,22-16 5,-19 11-6,1 1 0,0 0 0,1 0 0,0 2-1,0-1 1,1 2 0,0-1 0,0 2 0,0 0 0,1 0 0,-1 2 0,1-1-1,0 2 1,0 0 0,5 0 0,-14 3-13,0 1 0,0-1 0,0 1 0,-1 0 0,1 1 0,-1-1 0,1 1 0,-1-1 0,0 2 0,0-1 0,0 0 0,-1 1 0,1-1-1,-1 1 1,0 0 0,0 0 0,0 1 0,0-1 0,-1 0 0,0 1 0,0 0 0,0-1 0,0 1 0,-1 0 0,0 0 0,0 0 0,0 0 0,0 0 0,-1 0 0,0 0 0,0 0 0,-1 0-1,1 1 14,-1 17 127,-1-1-1,-1 1 0,-1-1 1,-1 1-1,-1-1 0,-1 0 1,0-1-1,-2 0 0,-1 0 1,0-1-1,-6 6-126,6-7 218,-1 0 0,-1 0 0,0-2 0,-2 0 0,0 0 0,-1-1 0,0-1 0,-1 0 0,-1-1 1,-11 7-219,24-19-89,1 0 1,-1-1 0,0 1 0,0 0 0,1-1 0,-1 0 0,0 0 0,0 0 0,0-1 0,0 1 0,-1-1-1,1 0 1,0 0 0,0 0 0,0-1 0,0 1 0,0-1 0,0 0 0,0 0 0,0 0 0,0-1 0,1 0-1,-1 1 1,0-1 0,1 0 0,0-1 0,-1 1 0,1-1 0,0 1 0,0-1 0,0 0 0,1 0 0,-1-1-1,1 1 1,-1 0 0,1-1 0,-1-2 88,-21-51-4138,9-17-442</inkml:trace>
  <inkml:trace contextRef="#ctx0" brushRef="#br0" timeOffset="95646.174">13843 4760 8618,'12'-29'3649,"-2"11"207,3 4-1983,5 6-1089,8 5-208,2 6-400,14-3-80,2-4 0,8-1-200,-8-2-3817,-6-6 1265</inkml:trace>
  <inkml:trace contextRef="#ctx0" brushRef="#br0" timeOffset="96663.865">14458 4547 9914,'-3'20'4335,"0"-3"-3391,-2 81-495,5 0 0,7 53-449,-4-85 38,3 0 0,3-1-1,3-1 1,10 31-38,-5-56-5,-16-38 13,0 0-1,0 0 1,0 0 0,0-1 0,0 1 0,0 0 0,0-1-1,0 1 1,0-1 0,0 1 0,0-1 0,0 0 0,1 1-1,-1-1 1,0 0 0,0 0 0,0 0 0,1 0 0,-1 0-1,0 0 1,0 0 0,0 0 0,0 0 0,1-1 0,-1 1-1,0 0 1,0-1 0,0 1 0,0-1 0,0 1 0,0-1-1,0 0 1,0 1 0,0-1 0,0 0 0,0 0 0,0 0-1,0 0 1,-1 1 0,1-1 0,0 0 0,-1 0 0,1-1-1,-1 1 1,1 0 0,-1 0 0,1 0-8,78-128 997,-10-44 232,-9-1-835,11-77-394,-55 173-513,-16 78 482,0 0-1,-1 0 1,1 0-1,0 0 1,0 0-1,-1 0 1,1 0-1,0 0 1,0-1-1,-1 1 1,1 0-1,0 0 1,0 0-1,0 0 1,-1 0-1,1-1 1,0 1-1,0 0 1,0 0-1,-1 0 1,1-1-1,0 1 1,0 0-1,0 0 1,0-1-1,0 1 1,0 0-1,0 0 1,-1-1-1,1 1 1,0 0-1,0 0 1,0-1-1,0 1 1,0 0-1,0 0 1,0-1-1,0 1 1,0 0-1,0 0 1,1-1-1,-1 1 1,0 0-1,0-1 32,-23 36-3360,-7 16-348</inkml:trace>
  <inkml:trace contextRef="#ctx0" brushRef="#br0" timeOffset="97409.172">14705 5013 8402,'24'24'2048,"2"8"753,0 6-2401,9 12-144,-3-1-40,12-5-2961,-5-14 921</inkml:trace>
  <inkml:trace contextRef="#ctx0" brushRef="#br0" timeOffset="97774.013">15174 4141 8666,'14'-55'7236,"-11"68"-5766,-2 404-805,-3 39-419,2-375-198,4 0 0,3 0 1,4-1-1,14 48-48,-23-118-82,-1-4 209,1 0 0,-1 0 0,1 0-1,0 0 1,1 0 0,-1 0 0,1-1 0,1 1 0,-1-1 0,1 0 0,1 3-127,4-13-2189,-10-21 703</inkml:trace>
  <inkml:trace contextRef="#ctx0" brushRef="#br0" timeOffset="99077.728">15467 4889 6265,'-12'24'2861,"9"-19"-2606,0-1 1,0 1 0,0 0-1,1 1 1,0-1 0,0 0-1,0 1 1,1-1 0,-1 1-1,1-1 1,1 1 0,-1-1-1,1 1 1,0 0 0,0-1 0,1 1-1,0 2-255,-1-7 32,1 0 0,-1 0 0,0 0-1,1-1 1,-1 1 0,1 0 0,-1 0 0,1 0-1,-1-1 1,1 1 0,0 0 0,-1-1 0,1 1-1,0 0 1,-1-1 0,1 1 0,0-1-1,0 1 1,0-1 0,0 1 0,-1-1 0,1 0-1,0 1 1,0-1 0,0 0 0,0 0 0,0 0-1,0 0 1,0 0 0,0 0 0,0 0 0,0 0-1,0 0 1,0 0 0,0 0 0,-1 0 0,1-1-1,0 1 1,0 0 0,0-1 0,0 1-1,0-1 1,-1 1 0,1-1 0,0 1 0,0-1-1,-1 0 1,1 1 0,0-1 0,-1 0 0,1 0-1,-1 1 1,1-1 0,-1 0 0,1 0 0,-1 0-1,1 0 1,-1 1 0,0-1 0,0 0 0,1 0-1,-1-1-31,58-122 1439,28-83 163,46-174-1602,-99 238 401,-34 116 95,-41 299-74,35-188-347,3 0-1,7 74-74,-2-133-50,1 0 0,0 0 1,2 0-1,1-1 0,1 1 0,1-1 0,7 14 50,-14-39-81,0 1 0,1-1-1,-1 1 1,0-1 0,0 1 0,1-1 0,-1 1 0,0 0-1,1-1 1,-1 1 0,0-1 0,1 1 0,-1 0-1,1-1 1,-1 1 0,0 0 0,1-1 0,-1 1 0,1 0-1,-1 0 1,1-1 0,-1 1 0,1 0 0,-1 0 0,1 0-1,0 0 1,-1 0 0,1 0 0,-1 0 0,1 0 0,-1 0-1,1 0 1,-1 0 0,1 0 0,-1 0 0,1 0 0,-1 1-1,1-1 1,-1 0 0,1 0 0,-1 0 0,1 1 0,-1-1-1,1 0 1,-1 1 0,1-1 0,-1 0 0,0 1 0,1-1-1,-1 1 1,0-1 0,1 1 0,-1-1 0,0 1 0,0-1-1,1 1 1,-1-1 0,0 1 0,0-1 81,6-37-3628</inkml:trace>
  <inkml:trace contextRef="#ctx0" brushRef="#br0" timeOffset="99658.996">16004 4218 8434,'2'4'7226,"-4"16"-4762,-2 10-2176,2 65-139,4 1 1,5-1-1,14 75-149,-19-160 6,-1-2-2,0-1 1,1 1-1,0-1 0,0 0 1,0 1-1,1-1 0,0 0 1,1-1-1,-1 1 0,4 3-4,-7-9 2,1-1-1,-1 1 0,1 0 0,-1 0 1,1-1-1,0 1 0,-1 0 0,1-1 1,0 1-1,0 0 0,-1-1 0,1 1 1,0-1-1,0 0 0,0 1 0,0-1 1,0 0-1,0 1 0,0-1 1,0 0-1,0 0 0,-1 0 0,1 0 1,0 0-1,0 0 0,0 0 0,0 0 1,0 0-1,0 0 0,0-1 0,0 1 1,0 0-1,0-1 0,0 1 0,0 0 1,-1-1-1,1 1 0,0-1 0,0 0 1,-1 1-1,1-1 0,0 0 0,0 1 1,-1-1-1,1 0 0,-1 0 0,1 1 1,-1-1-1,1 0 0,-1 0 0,1-1-1,20-31 48,-1-1-1,-2-1 0,-2 0 1,1-7-48,-12 32 8,37-93 893,26-104-901,-65 203 246,-2 14-167,-2 20-72,1-29-3,-6 87 1,1-35 20,2-1-1,3 0 0,2 1 0,4 15-24,-6-68 0,1 7 1,0 0-1,0 0 1,0 0 0,1 0 0,0 0 0,0 0-1,0-1 1,1 1 0,0-1 0,1 0 0,-1 0 0,1 0-1,3 3 0,-5-8 5,-1 1-1,1-1 1,-1 0-1,1 0 0,-1 0 1,1 0-1,0-1 1,-1 1-1,1 0 0,0-1 1,0 1-1,0-1 1,-1 0-1,1 1 0,0-1 1,0 0-1,0 0 1,0 0-1,-1 0 0,1-1 1,0 1-1,0 0 1,0-1-1,-1 1 0,1-1 1,0 0-1,-1 0 1,1 1-1,0-1 0,-1 0 1,1 0-1,-1-1-4,44-42 270,-23 12-7,-1-2 0,-2 0 0,-1-1 0,-1-1 0,5-21-263,2-9 350,-3 0 0,-3-2 0,-3 0 0,6-69-350,-23 124-957,-18 11-5264,4-5 1636</inkml:trace>
  <inkml:trace contextRef="#ctx0" brushRef="#br0" timeOffset="100340.483">13890 6322 9746,'-18'31'5554,"13"28"-4779,5-57-689,0 13-40,0-1 1,1 0-1,1 0 1,0 0-1,1 0 1,1 0-1,0 0 0,1-1 1,0 0-1,1 0 1,0 0-1,3 3-46,-8-13 6,0-1 0,1 1 0,-1 0 0,1-1 0,0 1 0,0-1 0,0 0 0,0 1 1,0-1-1,1 0 0,-1 0 0,0 0 0,1-1 0,0 1 0,-1-1 0,1 1 0,0-1 0,0 0 0,0 0 0,0 0 0,0 0 0,0-1 0,0 1 0,0-1 0,0 0 0,0 1 0,0-2 0,0 1 0,0 0 0,0 0 0,0-1 0,0 0 0,0 0 0,0 0 0,0 0 0,0 0 0,-1 0 0,1-1 0,0 1 0,-1-1 1,1 0-1,-1 0 0,1 0 0,-1 0-6,19-17 65,0-1 1,-1-1 0,-1-1 0,-1 0 0,-1-2 0,-2 0-1,4-7-65,-2 5 166,-17 25-164,1 0 0,-1 0 0,1 0 0,0 0 0,-1 0 0,1 0 0,0 0 0,0 0 0,0 1 0,-1-1 0,1 0 0,0 1 0,0-1 0,0 0 0,0 1 0,1-1 0,-1 1 0,0-1 0,0 1 0,0 0-1,0 0 1,0-1 0,1 1 0,-1 0 0,0 0 0,0 0 0,0 0 0,0 0 0,1 0 0,-1 1 0,0-1 0,0 0 0,0 1 0,0-1 0,0 0 0,0 1 0,0 0 0,0-1 0,0 1 0,0-1 0,0 1 0,0 0-1,0 0 1,0 0 0,0-1 0,-1 1 0,1 0 0,0 0 0,-1 0 0,1 0 0,0 0 0,-1 0 0,1 1 0,-1-1 0,0 0 0,1 0 0,-1 0 0,0 1-2,46 216 178,-43-203-160,1-1 0,0 1 0,1-1-1,1 0 1,0 0 0,1-1 0,1 1-18,-8-13 2,1 0 0,0 0 0,-1 0 1,1 0-1,0 0 0,-1 0 0,1 0 1,0 0-1,0 0 0,0-1 0,0 1 1,0 0-1,0-1 0,0 1 0,0 0 1,0-1-1,0 1 0,0-1 0,1 0 1,-1 1-1,0-1 0,0 0 0,0 0 1,0 0-1,1 0 0,-1 0 0,0 0 1,0 0-1,1 0 0,-1 0 1,0 0-1,0-1 0,0 1 0,0 0 1,0-1-1,1 1 0,-1-1 0,0 0 1,0 1-1,0-1 0,0 0 0,0 0-2,33-42 102,51-155-238,-44 91 1547,-30 84-3532,-4 17 851</inkml:trace>
  <inkml:trace contextRef="#ctx0" brushRef="#br0" timeOffset="100738.647">14564 6504 4769,'47'-102'6545,"25"-48"-6071,-82 186 195,-14 38 927,4 0 0,-9 64-1596,27-130 139,1 0 1,0 0 0,0 0 0,1 0-1,-1 0 1,2 1 0,-1-1 0,1 0-1,2 6-139,12-11 350,48-83-10,48-144 88,-100 194-345,-1 0 1,-1-1 0,-1-1-1,-2 1 1,-1-1-1,-1-14-83,-1-4 143,-3 53-100,-1 15-42,-25 237 632,25-250-603,0 0-1,0 0 0,0 0 0,1 0 1,0 0-1,0 0 0,1 0 0,-1-1 1,1 1-1,0 0 0,0 0 0,1 0 1,-1-1-1,1 1 0,0-1 0,0 1 1,1-1-1,0 0 0,-1 0 0,1 0 0,0 0 1,1 0-1,-1-1 0,1 1 0,-1-1 1,5 2-30,2 3-348,1 1 0,-2 0 0,1 0 0,-1 0 0,-1 1 0,0 1 0,5 8 348,5 4-2635,5 10-998</inkml:trace>
  <inkml:trace contextRef="#ctx0" brushRef="#br0" timeOffset="101400.332">15386 6738 9938,'-7'20'2734,"-12"45"1183,20-65-3904,-1 1 0,0-1 1,0 1-1,1-1 0,-1 1 1,0-1-1,0 0 0,1 1 1,-1-1-1,1 0 0,-1 1 1,0-1-1,1 0 0,-1 1 1,1-1-1,-1 0 0,0 0 0,1 0 1,-1 1-1,1-1 0,-1 0 1,1 0-1,-1 0 0,1 0 1,-1 0-1,1 0 0,-1 0 1,1 0-1,-1 0 0,1 0 0,-1 0 1,1 0-1,-1 0 0,1 0 1,-1-1-1,1 1 0,-1 0 1,1 0-1,-1-1 0,0 1 1,1 0-1,-1 0 0,1-1 0,-1 1 1,0 0-1,1-1-13,27-38 564,121-285 1120,-127 270-1324,-3-1-1,-1 0 1,-4-2-1,-2 1 1,-2-2-1,-1-14-359,-8 53 108,-1 36-95,0 5-37,-10 138-55,5-117-325,1-1-1,3 1 1,1-1-1,3 1 1,6 41 404,6-38-3739,1-17-273</inkml:trace>
  <inkml:trace contextRef="#ctx0" brushRef="#br0" timeOffset="101777.962">15814 6504 10034,'-7'55'2321,"2"15"975,4-6-2832,5 5-127,2-29-9,3-13-112,6-19-72,2-33-256,0-22-352,1-38-593,-7-10-2351,-7-27 239</inkml:trace>
  <inkml:trace contextRef="#ctx0" brushRef="#br0" timeOffset="102174.08">16055 5828 8802,'-23'54'5423,"-2"-1"-4370,-2 15-493,-49 152 868,70-178-1137,6-41-285,0-1-1,0 1 1,0 0 0,0 0-1,0 0 1,0 0-1,0 0 1,1 0 0,-1-1-1,0 1 1,0 0 0,1 0-1,-1 0 1,1-1-1,-1 1 1,1 0 0,-1 0-1,1-1 1,0 1 0,-1 0-1,1-1 1,0 1-1,-1-1 1,1 1 0,0-1-1,0 1 1,-1-1 0,1 0-1,0 1 1,0-1-1,0 0 1,0 1 0,-1-1-1,1 0 1,0 0 0,0 0-1,0 0 1,0 0-1,0 0 1,0 0 0,-1 0-1,1 0 1,0-1 0,0 1-1,0 0-5,47-13 33,-40 11-20,25-10 32,-26 8-43,-1 1 1,1 0-1,0 0 1,1 0-1,-1 1 1,0 0-1,1 1 0,-1-1 1,1 2-1,-1-1 1,1 1-1,-1 0 0,1 0 1,-1 1-1,1 0 1,-1 0-1,1 1 1,-1 0-1,0 1 0,0-1 1,4 3-3,-9-3 15,0-1 1,0 1-1,0 0 1,-1-1-1,1 1 1,0 0-1,-1 0 0,1 0 1,-1 1-1,0-1 1,0 0-1,0 0 1,0 1-1,0-1 1,-1 0-1,1 1 1,0-1-1,-1 1 1,0-1-1,0 1 0,0-1 1,0 1-1,0-1 1,0 1-1,-1-1 1,1 1-1,-1-1 1,1 1-1,-1-1 1,0 0-1,0 1 0,0-1 1,-1 0-1,1 0 1,-1 1-16,-58 71 1861,56-70-1873,-1 0 0,1 0 0,0-1 0,-1 0 0,0 1 0,0-2 0,0 1 0,0 0 0,0-1 0,-1 0 0,1 0 0,-1-1 0,1 0 0,-1 0 0,1 0 1,-1 0-1,0-1 0,1 0 0,-1 0 0,0-1 0,1 1 0,-1-1 0,0-1 0,1 1 0,-5-2 12,-39-24-3746,1-17-200</inkml:trace>
  <inkml:trace contextRef="#ctx0" brushRef="#br0" timeOffset="102175.08">16080 5838 7834,'38'-16'2744,"-13"7"369,10-2-2017,0 5-656,8 1-208,-7 5-3280,-4 5 959</inkml:trace>
  <inkml:trace contextRef="#ctx0" brushRef="#br0" timeOffset="102618.516">16398 5638 11715,'-4'21'5518,"2"11"-4305,2-24-1058,3 477 155,9-386-16,-11-97-280,0-1 0,-1 1 0,1-1-1,0 0 1,0 0 0,1 0-1,-1 1 1,0-1 0,0 0 0,0 0-1,1-1 1,-1 1 0,1 0-1,-1 0 1,1-1 0,-1 1 0,1-1-1,-1 1 1,1-1 0,-1 1-1,1-1 1,-1 0 0,1 0 0,0 0-1,-1 0 1,1 0 0,-1 0-1,1 0 1,-1-1 0,1 1 0,0-1-1,-1 1 1,1-1 0,-1 1-1,1-1 1,-1 0 0,0 0 0,1 1-1,-1-1 1,0 0 0,0 0-1,1-1 1,-1 1 0,0 0 0,0 0-1,0 0 1,0-1 0,-1 1-1,1-1 1,0 1 0,-1-1 0,1 1-1,0-1-13,18-24 242,-1-1-1,-2 0 0,0-2 0,7-19-241,-9 19 114,151-330 676,-90 196-2313,-64 128-2143,-9 10-87</inkml:trace>
  <inkml:trace contextRef="#ctx0" brushRef="#br0" timeOffset="102619.516">16653 6010 9434,'8'44'2529,"9"4"1015,1-2-2704,6-8-119,0-8-105,8-6-184,-4-11-560,8-29-3497,-7-12 1105</inkml:trace>
  <inkml:trace contextRef="#ctx0" brushRef="#br0" timeOffset="102998.688">17040 5221 10578,'3'-27'3673,"-4"10"608,2 9-2929,1 20-480,-1 17-423,2 27-273,2 17-176,-4 29-48,-2 4 104,-5 25-32,-2-7 64,1 22-64,1-22 72,6-10-88,6-32 88,7-12-881,-1-42-1943,-1-3-1625</inkml:trace>
  <inkml:trace contextRef="#ctx0" brushRef="#br0" timeOffset="103954.083">17139 6087 5321,'1'10'943,"9"8"7108,3-30-7011,12-26-315,-1-1-1,-2-1 0,-2-1 0,-1-1 0,3-18-724,-10 30 742,12-29-205,134-385 823,-159 484-1032,-22 180-264,13-156-52,2 0-1,3 1 1,3 0 0,3 0-1,3 0 1,5 21-12,1-48-308,-10-38 223,0 1 1,0 0-1,0-1 1,0 1-1,1 0 1,-1-1-1,0 1 1,0 0-1,1-1 1,-1 1-1,0 0 1,1-1-1,-1 1 1,1-1-1,-1 1 1,1-1-1,-1 1 1,1-1-1,-1 1 1,1-1-1,0 1 1,-1-1-1,1 0 1,-1 0-1,1 1 1,0-1-1,-1 0 1,1 0-1,0 1 1,0-1-1,-1 0 1,1 0-1,0 0 1,-1 0-1,1 0 1,0 0-1,0 0 1,-1 0-1,1-1 1,0 1-1,-1 0 1,1 0-1,0 0 1,-1-1-1,1 1 1,-1 0-1,1-1 1,0 1-1,-1-1 1,1 1-1,-1-1 1,1 1-1,-1-1 1,1 1-1,-1-1 1,1 1-1,-1-1 1,0 0-1,1 1 1,-1-1-1,0 0 85,22-30-3915</inkml:trace>
  <inkml:trace contextRef="#ctx0" brushRef="#br0" timeOffset="104391.084">17720 5262 8682,'3'-16'9486,"-2"69"-8023,0 324-1051,5-345-357,-5-32-53,-1 1 0,0-1 0,0 1 0,1-1 0,-1 1 0,0-1 1,1 0-1,-1 1 0,1-1 0,-1 0 0,1 1 0,-1-1 0,0 0 0,1 1 0,-1-1 0,1 0 0,-1 0 0,1 0 0,-1 1 0,1-1 1,0 0-1,-1 0 0,1 0 0,-1 0 0,1 0 0,-1 0 0,1 0 0,-1 0 0,1 0 0,0 0 0,-1 0 0,1-1 0,-1 1 0,1 0 0,-1 0 1,1 0-1,-1-1 0,1 1 0,-1 0 0,0-1 0,1 1 0,-1 0 0,1-1 0,-1 1 0,0 0 0,1-1 0,-1 1 0,0-1 0,1 1 1,-1-1-1,0 1 0,1-1-2,65-98 132,11-49 48,21-66-180,-74 158 24,-10 26 4,-12 52-106,-10 34-2,-30 321 350,42-296-1,-3-80-265,-1 0 0,1-1-1,-1 1 1,1 0 0,-1-1 0,1 1-1,-1-1 1,1 1 0,0-1 0,-1 1 0,1-1-1,0 0 1,0 1 0,-1-1 0,1 0-1,0 1 1,0-1 0,-1 0 0,1 0-1,0 0 1,0 0 0,0 1 0,-1-1-1,1 0 1,0-1 0,0 1 0,0 0-1,0 0 1,-1 0 0,1 0 0,0-1 0,0 1-1,-1 0 1,1-1 0,0 1 0,-1 0-1,1-1 1,0 1 0,-1-1 0,1 1-1,0-1 1,-1 0 0,1 1 0,-1-1-1,1 1 1,-1-1 0,1 0 0,-1 0-1,0 1 1,1-1-4,58-84 199,-17 17 161,-3-1 0,-4-2 0,24-67-360,-54 125 92,0 0 1,-1 0-1,0 0 0,-1-1 1,-1 0-1,0 1 0,-1-1 0,0 0 1,-1 0-1,-2-10-92,2 23-59,0 1 0,0-1 0,0 0 1,0 1-1,0-1 0,0 0 0,-1 1 0,1-1 0,0 0 0,0 1 1,-1-1-1,1 1 0,0-1 0,-1 0 0,1 1 0,0-1 0,-1 1 1,1-1-1,-1 1 0,1-1 0,-1 1 0,1 0 0,-1-1 0,0 1 0,1-1 1,-1 1-1,1 0 0,-1 0 0,0-1 0,1 1 0,-1 0 0,0 0 1,1 0-1,-1 0 0,0 0 0,1 0 0,-1 0 0,0 0 0,1 0 1,-1 0-1,0 0 0,1 0 0,-1 0 0,0 1 0,1-1 0,-1 0 1,0 0-1,1 1 0,-1-1 0,1 0 0,-1 1 0,1-1 0,-1 1 1,1-1-1,-1 1 0,1-1 0,-1 1 59,-2 1-1193,-11 3-2285</inkml:trace>
  <inkml:trace contextRef="#ctx0" brushRef="#br0" timeOffset="105311.148">13701 7260 10234,'-6'-18'10218,"16"77"-10107,-4 1 0,-1 0-1,-4 0 1,-2 0 0,-3-1 0,-5 25-111,8-47 128,13-45-1718,-1-3-1983,1 0-130</inkml:trace>
  <inkml:trace contextRef="#ctx0" brushRef="#br0" timeOffset="106123.335">13969 7389 8930,'0'8'4431,"-6"11"-3220,3-9-968,1-2-166,1-7-33,1 0 0,-1 1-1,0-1 1,1 0 0,-1 1-1,1-1 1,-1 1 0,1-1 0,-1 1-1,1-1 1,0 0 0,0 1 0,0-1-1,0 1 1,0-1 0,0 1 0,0-1-1,1 1 1,-1-1 0,0 1 0,1-1-1,-1 1 1,1-1 0,0 0 0,-1 1-1,1-1 1,0 0 0,0 0 0,0 1-1,0-1 1,0 0 0,0 0 0,0 0-1,0 0 1,0 0 0,1 0-1,-1-1 1,0 1-44,7 0 18,-1 0 0,1-1-1,-1 0 1,1 0 0,-1 0 0,1-1 0,-1 0-1,1-1 1,-1 0 0,0 0 0,1 0-1,-1-1 1,3-2-18,5 0 39,-7 2 86,0 0 0,-1-1 1,1 1-1,-1-1 1,0-1-1,0 0 1,0 0-1,0 0 0,-1 0 1,0-1-1,0 0 1,0-1-1,-1 1 0,0-1 1,0 0-1,-1 0 1,0-1-1,0 1 1,-1-1-1,0 0 0,0 0 1,1-7-126,-4 14 23,1 0 0,-1 0 0,1 0-1,-1 0 1,0 0 0,0 0 0,1 0 0,-1 0 0,0 0 0,0 0 0,0 0-1,0-1 1,0 1 0,0 0 0,-1 0 0,1 0 0,0 0 0,-1 0 0,1 0 0,0 0-1,-1 0 1,1 0 0,-1 0 0,1 0 0,-1 0 0,0 0 0,1 1 0,-1-1 0,0 0-1,0 0 1,0 1 0,0-1 0,1 0 0,-1 1 0,0-1 0,0 1 0,0-1 0,0 1-1,0 0 1,0-1 0,0 1 0,-1 0 0,1 0 0,0-1 0,0 1 0,0 0-1,0 0 1,0 0 0,0 0 0,0 1 0,0-1 0,0 0 0,0 0 0,0 1 0,0-1-1,0 0 1,0 1 0,0-1 0,0 1 0,0 0 0,0-1 0,-1 2-23,-32 42 164,19-26-131,2 0 1,0 2-1,1-1 0,1 2 1,-4 11-34,13-28-1,1 0 0,-1-1 0,1 1 0,0 0 0,1 0 0,-1 0 0,1 0 0,0 0 0,0 0 0,0 0 0,0 0 0,0 0 0,1 0 0,0 0 0,0 0 0,0 0 0,1 0 0,-1-1 0,1 1 0,0 0 0,0-1 1,0 0-1,0 1 0,0-1 0,1 0 0,0 0 0,-1 0 0,1 0 0,0-1 0,1 1 0,-1-1 0,0 0 0,1 0 0,-1 0 0,1 0 0,0-1 0,-1 1 0,1-1 0,0 0 0,0 0 0,0 0 0,0-1 0,0 1 0,0-1 0,0 0 1,1 0 0,113-33-91,-109 33-888,-5 7-4183,-3 0 1091</inkml:trace>
  <inkml:trace contextRef="#ctx0" brushRef="#br0" timeOffset="106124.335">13933 7298 8050,'3'-2'3280,"-3"7"193,3 4-2145,1 18-503,1 1-481,3 7-136,-1 3-120,2 4 8,-1-9-16,2 8 32,0-7 16,-1-4-600,0-15 3448,-8-4-6560,-8-8 2711</inkml:trace>
  <inkml:trace contextRef="#ctx0" brushRef="#br0" timeOffset="106557.209">14388 7299 7850,'1'-3'637,"1"2"-343,-1 0-1,0 0 1,-1 0-1,1 0 0,0-1 1,0 1-1,0 0 1,-1 0-1,1-1 1,-1 1-1,1-1 1,-1 1-1,0 0 0,1-1 1,-1 1-1,0-1 1,0 1-1,0-1 1,0 1-1,0-1 0,0 1 1,0-1-1,-1 1 1,1-1-1,-1 1 1,1 0-1,-1-1 0,1 1 1,-1 0-1,0-1 1,1 1-1,-1 0-293,-2 2 114,1 0 1,-1 0-1,1 0 0,0 0 1,0 1-1,0-1 0,0 1 1,0-1-1,0 1 0,0 0 1,0 0-1,1 0 0,-1 0 1,1 0-1,-1 0 0,1 1 1,0-1-1,0 0 0,0 1 1,0-1-1,0 1-114,-1 1 77,-6 12-57,0 0 0,1 1 0,1-1 0,0 2-1,2-1 1,0 1 0,0-1 0,2 1 0,0 0 0,1 6-20,2-23 0,-1 1 0,1 0 0,-1-1 1,1 1-1,0-1 0,-1 1 0,1-1 0,0 0 1,0 1-1,0-1 0,0 0 0,0 0 0,1 0 1,-1 0-1,0 0 0,0 0 0,1 0 0,-1 0 1,1 0-1,-1 0 0,1-1 0,-1 1 1,1-1-1,-1 1 0,1-1 0,-1 1 0,1-1 1,0 0-1,-1 0 0,1 0 0,0 0 0,-1 0 1,1 0-1,-1 0 0,1-1 0,0 1 0,-1-1 1,1 1-1,-1-1 0,1 1 0,-1-1 1,1 0-1,-1 0 0,0 0 0,1 0 0,-1 0 1,0 0-1,0 0 0,1 0 0,-1 0 0,1-2 0,100-76 152,-99 77-160,-1 1 0,1 0 0,-1-1 0,1 1 0,0 1 0,-1-1 0,1 0 0,0 1 0,0-1 0,0 1 0,0 0 0,-1 0 0,1 0 0,0 0-1,0 0 1,0 1 0,-1-1 0,1 1 0,0 0 0,0 0 0,-1 0 0,1 0 0,-1 0 0,1 1 0,-1-1 0,1 1 0,-1-1 0,0 1 0,0 0-1,0 0 1,0 0 0,0 0 0,0 1 0,0-1 0,-1 0 0,1 1 0,-1-1 0,0 1 0,0-1 0,0 1 0,1 1 8,4 9 4,0 1 0,-1 0 0,0 0 0,-2 0 0,1 1 0,-2-1 0,1 1 0,-2 0 0,0-1 0,-1 1 0,-1 0 0,0 0 0,-1-1 0,0 1 0,-1 0 0,-1-1 0,0 0 0,-1 0 0,-6 11-4,10-21 11,-1 0 1,0-1-1,1 1 1,-2-1-1,1 1 1,0-1-1,-1 0 1,1 0-1,-1 0 1,0 0-1,0 0 0,0-1 1,0 1-1,0-1 1,-1 0-1,1 0 1,-1 0-1,0 0 1,1-1-1,-1 1 1,0-1-1,0 0 1,0 0-1,0-1 1,0 1-1,0-1 1,0 0-1,0 0 1,0 0-1,0 0 1,0-1-1,0 0 1,0 0-1,0 0 1,0 0-1,1 0 0,-1-1 1,0 0-1,1 1 1,-1-1-1,1-1 1,0 1-1,-1 0 1,1-1-1,0 0 1,0-1-12,-1-1-27,2 0 1,-1 0-1,0 0 1,1-1-1,0 1 0,1-1 1,-1 0-1,1 0 1,0 1-1,0-1 1,1 0-1,-1 0 1,2 0-1,-1 0 0,0 0 1,1 0-1,0 1 1,1-1-1,1-5 27,52-104-1416,19 5-3831,-34 45 1595</inkml:trace>
  <inkml:trace contextRef="#ctx0" brushRef="#br0" timeOffset="107395.066">14713 6911 6865,'0'-1'150,"0"0"-1,0 1 0,0-1 0,0 0 1,0 0-1,0 0 0,-1 1 0,1-1 0,0 0 1,0 0-1,0 0 0,-1 1 0,1-1 0,-1 0 1,1 1-1,0-1 0,-1 0 0,1 1 1,-1-1-1,1 0 0,-1 1 0,0-1 0,1 1 1,-1-1-1,0 1 0,1-1 0,-1 1 0,0 0 1,1-1-1,-1 1 0,0 0 0,0-1 1,0 1-1,1 0 0,-1 0 0,0 0 0,0 0 1,0 0-1,1 0 0,-1 0 0,0 0 0,0 0 1,0 0-1,1 0 0,-1 0 0,0 1 1,0-1-1,0 0 0,1 1 0,-1-1 0,0 1 1,1-1-1,-1 0 0,0 1 0,1-1 1,-1 1-1,1 0 0,-1-1 0,0 1 0,1-1 1,0 1-1,-1 0-149,-5 12 212,0 1 0,0 0 0,2 1 1,0-1-1,0 1 0,1 0 0,1 0 0,1 0 1,0 0-213,-3 23 49,2 0 0,1 0 1,2 0-1,5 32-49,-4-55 14,1 1 1,1 0-1,0-1 0,1 0 1,1 0-1,0 0 0,1-1 1,1 0-1,0 0 0,1-1 1,0 0-1,10 10-14,6 0 35,-15-16-499,-13-12-1201,-66-60-657,53 49 2565,0 0 0,1-2-1,1 0 1,0 0 0,2-1 0,0-1-1,1 0 1,1-1 0,1 0 0,1 0-1,-4-18-242,11 36 62,0 0 1,0 0-1,1 0 0,0 0 1,-1 0-1,1 1 0,0-1 0,0 0 1,1 0-1,-1 0 0,1 0 0,-1 0 1,1 0-1,0 1 0,0-1 1,0 0-1,1 1 0,-1-1 0,0 1 1,1-1-1,0 1 0,-1 0 0,1-1 1,0 1-1,0 0 0,1 0 1,-1 0-1,0 1 0,1-1 0,-1 1 1,1-1-1,-1 1 0,1 0 0,0-1 1,-1 2-1,1-1 0,0 0 0,0 0 1,2 1-63,7-3-117,-1 1 0,1 1 0,0 0 1,-1 0-1,1 1 0,0 1 0,-1 0 1,1 1-1,-1 0 0,1 0 0,3 3 117,0 7-3198,-20 12-100</inkml:trace>
  <inkml:trace contextRef="#ctx0" brushRef="#br0" timeOffset="108168.803">13614 7079 3705,'11'-151'11366,"-11"140"-9889,1 11-348,1 14-561,31 211-172,-11-64-224,-8 1 0,-6 24-172,-8-104 263,28-95 20,-3-1-284,1 0 1,0 3-1,0 0 1,1 1-1,22-4 1,-47 13-186,0 1-1,0-1 0,0 0 1,0 1-1,0 0 0,0-1 1,0 1-1,0 0 0,1 0 1,-1 0-1,0 0 0,0 1 1,0-1-1,0 1 0,0-1 1,0 1-1,0 0 0,0-1 1,0 1-1,0 0 1,0 0-1,0 1 0,-1-1 1,2 1 186,2 16-3351</inkml:trace>
  <inkml:trace contextRef="#ctx0" brushRef="#br0" timeOffset="110223.975">15289 6964 8634,'4'-27'6921,"6"92"-5880,21 231-576,-7-139-229,-10-26-60,-14-95-96,-1-36-80,1 1-1,-1-1 1,1 0-1,-1 1 0,0-1 1,1 0-1,-1 1 1,0-1-1,1 0 1,-1 0-1,0 0 1,1 0-1,-1 1 1,0-1-1,1 0 1,-1 0-1,0 0 1,0-1-1,1 1 1,-1 0-1,0 0 0,1 0 1,-1 0-1,0-1 1,1 1-1,-1 0 1,0-1-1,1 1 1,-1 0-1,1-1 1,-1 1-1,1-1 1,-1 1-1,1-1 1,-1 1-1,1-1 1,-1 1-1,1-1 1,-1 0-1,1 1 0,0-1 1,0 1-1,-1-1 1,-3-9-27,-1 1-1,2-1 0,-1 1 0,1-1 0,1 0 1,0 0-1,0 0 0,1 0 0,0-1 0,1 1 1,0 0-1,0 0 0,1-1 0,1 1 0,0 0 1,0 0-1,1 0 0,0 1 0,1-1 0,0 1 1,0-1-1,1 1 0,1 1 0,-1-1 0,1 1 1,4-4 27,-9 10-5,-1 0 1,1 1 0,1-1 0,-1 0 0,0 1-1,0 0 1,0-1 0,1 1 0,-1-1-1,1 1 1,-1 0 0,1 0 0,-1 0 0,1 0-1,0 0 1,0 0 0,-1 1 0,1-1-1,0 0 1,0 1 0,0 0 0,0-1 0,0 1-1,0 0 1,-1 0 0,1 0 0,0 0 0,0 0-1,0 0 1,0 1 0,0-1 0,0 1-1,0-1 1,-1 1 0,1 0 0,0-1 0,0 2 4,5 3 2,0 1 1,-1 0-1,0 0 1,0 1 0,-1 0-1,1 0 1,-1 0-1,-1 1 1,1-1 0,-2 1-1,1 0 1,-1 0-1,0 1 1,0-1 0,-1 1-1,0-1 1,-1 1-1,0 0 1,0 8-3,-1 26 779,9-56 6,60-168 62,-63 141-647,-6 36 33,-3 19-72,-1 3-141,1 1 1,1 0-1,1-1 1,0 1-1,2 0 1,0 0 0,1 1-21,-2-20 0,1 1 0,-1 0 1,1 0-1,-1 0 0,1-1 1,0 1-1,-1 0 0,1 0 1,0-1-1,-1 1 0,1-1 1,0 1-1,0-1 1,-1 1-1,1-1 0,0 1 1,0-1-1,0 0 0,0 1 1,0-1-1,0 0 0,0 0 1,0 1-1,0-1 0,-1 0 1,1 0-1,0 0 1,0 0-1,0-1 0,0 1 1,0 0-1,0 0 0,0 0 1,0-1-1,0 1 0,0-1 1,0 1-1,-1 0 0,1-1 1,0 0-1,0 1 1,-1-1-1,1 1 0,0-1 1,-1 0-1,1 1 0,0-1 1,-1 0-1,1 0 0,-1 0 1,1 1-1,-1-1 0,0 0 1,1 0-1,-1 0 0,0 0 1,1 0-1,-1 0 1,0 0-1,0-1 0,11-16 48,0-1 1,-1-1 0,-1 0-1,-1 0 1,-1-1-1,-1 1 1,0-2-1,1-16-48,-7 37 3,0 1-8,1 0 1,-1 1 0,0-1-1,0 0 1,1 0-1,-1 0 1,0 0 0,1 0-1,-1 0 1,0 0 0,0 0-1,1 0 1,-1 0 0,0 0-1,1 0 1,-1 0-1,0 0 1,0 0 0,1-1-1,-1 1 1,0 0 0,1 0 4,1 50-119,16 98 64,-19-147 55,1 1 0,0-1-1,0 0 1,1 1-1,-1-1 1,0 0 0,0 1-1,1-1 1,-1 0 0,1 1-1,-1-1 1,1 0 0,-1 0-1,1 1 1,0-1 0,-1 0-1,1 0 1,0 0 0,0 0-1,0 0 1,0 0-1,0 0 1,0 0 0,0-1-1,1 1 1,-1 0 0,0-1-1,0 1 1,0 0 0,1-1-1,-1 0 1,0 1 0,1-1-1,-1 0 1,0 1-1,1-1 1,-1 0 0,1 0-1,-1 0 1,0 0 0,1-1-1,-1 1 1,0 0 0,1-1-1,-1 1 1,0 0 0,0-1-1,1 0 1,-1 1 0,0-1-1,0 0 1,0 1-1,0-1 1,1 0 0,-1 0-1,-1 0 1,1 0 0,0 0-1,0 0 1,0 0 0,46-72 61,-32 40-25,-2 0-1,-1-2 1,-1 0-1,-2 0 0,-1 0 1,-2-1-1,1-31-35,-3 31 26,0 0 0,-3-1 0,-1 1 0,-2-3-26,0 27-69,-2 26-10,3-11 73,-46 294-220,41-141 254,5-154-28,1 1 0,0-1 0,-1 1 0,1-1 0,1 1 0,-1-1 0,0 1 0,1-1 1,-1 1-1,1-1 0,0 0 0,-1 1 0,1-1 0,0 0 0,1 1 0,-1-1 0,0 0 0,1 0 0,-1 0 0,1 0 0,-1 0 0,1-1 0,0 1 0,0 0 0,0-1 0,0 1 0,0-1 0,0 0 0,0 1 0,1-1 0,-1 0 0,0-1 0,1 1 0,-1 0 0,1-1 0,-1 1 0,1-1 0,-1 0 0,1 0 0,-1 0 0,1 0 0,-1 0 0,1 0 0,-1-1 0,1 1 0,-1-1 0,0 0 0,1 1 1,-1-1-1,0 0 0,1-1 0,-1 1 0,0 0 0,2-2 0,8-9 33,0 0 0,-1-1 0,0 0 0,-1-1 0,0 0 1,-1 0-1,-1-1 0,0-1 0,-1 1 0,-1-1 0,0 0 0,-1-1 1,-1 1-1,2-18-33,10-48 160,-3 0 0,0-54-160,-5-34 102,-6 161-174,-2 27 14,-10 95 31,3-60 19,3 0 0,1 1 0,3 0-1,3-1 1,1 1 0,3-1 0,7 21 8,24 13-4,0-36-76,-65-54-1791,5-7 1234,1 0-1,0-1 1,0-1 0,1-1 0,1-1 0,0-1-1,1 0 1,0-2 0,0-2 637,-1-1 10,4 6 333,1-1 0,0-1 1,1-1-1,1 0 0,0 0 0,2-1 1,-7-14-344,17 31 62,0-1 0,0 1 0,0-1 0,0 0 0,0 1 1,0-1-1,0 1 0,0-1 0,1 1 0,-1-1 0,1 1 1,-1-1-1,1 1 0,0-1 0,-1 1 0,1 0 0,0-1 1,0 1-1,0 0 0,0 0 0,0-1 0,0 1 0,1 0 1,-1 0-1,0 0 0,0 0 0,1 1 0,-1-1 0,1 0 0,-1 1 1,0-1-1,1 1 0,-1-1 0,1 1 0,0-1 0,-1 1-62,142-33 630,-105 27-734,0 1-987,11 4-2087</inkml:trace>
  <inkml:trace contextRef="#ctx0" brushRef="#br0" timeOffset="110795.974">16489 6653 9042,'8'17'5103,"-2"13"-3369,-5-17-1387,25 176 333,24 126 164,-50-313-833,1 5 32,0-1 0,1 1 0,0-1-1,0 1 1,0-1 0,1 0 0,0 0-1,0 0 1,0 0 0,1-1 0,0 1 0,0-1-43,-3-4 15,1-1 1,-1 1 0,1-1 0,-1 0 0,0 0 0,1 0 0,-1 0-1,1 0 1,-1 0 0,1 0 0,-1 0 0,0 0 0,1-1 0,-1 1-1,0-1 1,1 1 0,-1-1 0,0 1 0,1-1 0,-1 0 0,0 0-1,0 1 1,0-1 0,0 0 0,0 0 0,0 0 0,0 0 0,0 0-1,0-1 1,0 1 0,-1 0 0,1 0 0,0 0 0,-1-1 0,1 1 0,-1 0-1,1-1 1,-1 1 0,0-1 0,1 1 0,-1-1-16,1-1 35,17-39 165,-2 0 0,-3-1 1,-1 0-1,-2-1 0,-1-1 0,-3 1 1,-2-1-1,-1-37-200,-6-79 106,0 193-296,-12 250 4,13-242 190,2-1 0,2 1 0,2-1 0,2 6-4,13 0 11,-18-44-7,0-1 0,0 0 0,0 0 0,0 0-1,0 1 1,0-1 0,0 0 0,0 0 0,0 0-1,0 0 1,0-1 0,0 1 0,0 0 0,0 0 0,0-1-1,0 1 1,0 0 0,-1-1 0,1 1 0,0-1 0,0 1-1,0-1 1,0 1 0,-1-1 0,1 0 0,0 0 0,-1 1-1,1-1 1,0 0 0,-1 0 0,1 1 0,-1-1 0,1 0-1,-1 0 1,0 0 0,1 0 0,-1 0 0,0 0 0,0 0-1,1 0-3,17-33 263,-1-1 0,-2-1 0,-2 0-1,-1-1 1,-1 0 0,-2 0-1,2-29-262,-6 19 177,-3 0 0,-1 0 0,-3 0-1,-1 0 1,-3 0 0,-7-28-177,5 41-128,-1 31-216,-21 106-6569,24-59 2552</inkml:trace>
  <inkml:trace contextRef="#ctx0" brushRef="#br0" timeOffset="111212.387">16967 6887 10466,'7'11'4707,"-2"13"-3190,-3-14-1283,41 242 668,-27-207-488,-15-45-403,-1 0 1,1 1 0,0-1-1,-1 0 1,1 1 0,0-1-1,-1 0 1,1 0 0,0 0-1,0 0 1,-1 0 0,1 0 0,0 0-1,0 0 1,-1 0 0,1 0-1,0 0 1,0 0 0,-1 0-1,1 0 1,0-1 0,-1 1-1,1 0 1,0-1 0,-1 1-1,1 0 1,0-1 0,-1 1 0,1-1-1,-1 1 1,1-1 0,-1 1-1,1-1 1,-1 1 0,1-1-1,-1 0 1,1 1 0,-1-1-1,0 0 1,1 1 0,-1-1 0,0 0-1,0 1 1,0-1 0,1 0-1,-1 0 1,0 1 0,0-1-1,0 0 1,0 0-12,133-273 1470,-97 227-1361,-35 47-109,0 0 0,0 0 0,0 0 0,0 1 0,0-1 0,0 0-1,0 0 1,0 0 0,-1 1 0,1-1 0,0 0 0,0 1 0,0-1 0,-1 1 0,1-1 0,0 1 0,0 0 0,-1-1-1,1 1 1,0-1 0,-1 1 0,1 0 0,-1 0 0,1-1 0,-1 1 0,1 0 0,-1 0 0,0 0 0,1 0 0,-1-1-1,0 1 1,0 0 0,1 0 0,-1 0 0,0 0 0,0 0 0,0 0 0,0 0 0,0 0 0,0-1 0,-1 1 0,1 0-1,0 0 1,0 0 0,-1 0 0,1 0 0,0 0 0,-1-1 0,0 2 0,7 194 287,-6-195-277,1 0 0,-1 0 0,0 0 0,1 0 0,-1 0 0,0 0 0,1 0 0,-1 0 0,1-1 0,0 1 0,-1 0 0,1 0 0,0-1 0,-1 1 0,1 0 0,0-1 0,0 1 0,-1-1 0,1 1 0,0-1 0,0 1 0,0-1 0,0 1 0,0-1 0,0 0 0,0 0 0,0 1 0,0-1 0,-1 0 0,1 0 0,0 0 0,0 0 0,0 0 0,0 0 0,0-1 1,0 1-1,0 0 0,0 0 0,0-1 0,0 1 0,0 0 0,0-1 0,0 1 0,-1-1 0,1 1 0,0-1 0,0 1 0,0-1 0,-1 0 0,1 0 0,0 1 0,-1-1 0,1 0 0,-1 0 0,1 1 0,-1-1 0,1 0 0,-1 0 0,0 0 0,1 0 0,-1 0 0,0 0 0,0 0 0,1 0 0,-1 0 0,0 0 0,0 0 0,0 0-10,38-68 335,26-6-1210,-62 72 396,9-8-531,-8 15-3311,-6 12 42</inkml:trace>
  <inkml:trace contextRef="#ctx0" brushRef="#br0" timeOffset="111823.036">17228 6784 9010,'-6'-20'3673,"2"5"296,4 6-2465,6 3-528,6 9-576,5-2-240,-2 5-144,6 2-952,-10 1-2985,-4-9 760</inkml:trace>
  <inkml:trace contextRef="#ctx0" brushRef="#br0" timeOffset="111824.036">17485 6985 12667,'1'-3'3336,"7"2"-3160,2 4-3496,4-17 871</inkml:trace>
  <inkml:trace contextRef="#ctx0" brushRef="#br0" timeOffset="112292.789">17577 6290 8474,'-12'49'5549,"9"25"-4720,4-54-602,3 174 1784,13 46-2011,-15-219 141,20 102 821,-22-122-945,0-1 0,1 1-1,-1 0 1,1 0 0,-1-1 0,1 1-1,0 0 1,-1-1 0,1 1 0,0 0-1,-1-1 1,1 1 0,0-1 0,0 1-1,-1-1 1,1 1 0,0-1-1,0 0 1,0 1 0,0-1 0,0 0-1,-1 0 1,1 0 0,0 0 0,0 0-1,0 0 1,0 0 0,0 0 0,0 0-1,0 0 1,0 0 0,0 0 0,-1-1-1,1 1 1,0 0 0,0-1 0,0 1-1,0 0 1,-1-1 0,1 1-1,0-1 1,0 0 0,-1 1 0,1-1-1,0 1 1,-1-1 0,1 0 0,-1 0-1,1 1 1,-1-1 0,1 0 0,-1 0-1,0 0 1,1 0 0,-1 1 0,0-1-1,0 0 1,1 0 0,-1 0-1,0 0-16,15-24 115,-1 0 0,-2-1-1,0-1 1,-2 0-1,0-1 1,-2 0-1,-2 0 1,0 0-1,-2-1 1,0-6-115,1-19 90,-2 0 1,-2 1-1,-3-1 0,-4-22-90,1 62 85,-1 19-18,-3 29 4,0 23-22,2 1 0,3-1 0,2 1-1,3 0 1,5 33-49,-5-82 14,1-1 0,0 0 0,0 0 0,1 0 0,0 0 0,0-1 0,1 1 0,0-1 0,5 7-14,-8-12 11,1 0 0,-1 0 0,1-1 0,-1 1 1,1 0-1,-1-1 0,1 1 0,0-1 1,0 0-1,0 0 0,0 0 0,0 0 0,0 0 1,0 0-1,0 0 0,0-1 0,1 1 1,-1-1-1,0 1 0,0-1 0,1 0 0,-1 0 1,0 0-1,0 0 0,1 0 0,-1-1 1,0 1-1,0-1 0,1 1 0,-1-1 1,0 0-1,0 0 0,0 0 0,0 0 0,0 0 1,1-1-12,8-8 84,-1 1 1,-1-1 0,0-1 0,-1 0-1,1 0 1,-2 0 0,0-1 0,0 0 0,-1-1-1,-1 1 1,0-1 0,-1 0 0,0-1-1,-1 1 1,0-1 0,0-8-85,4-14 79,-1 0-1,-2-1 1,-1 0 0,-2 0-1,-2 0 1,-1 1 0,-5-25-79,7 59-15,0 1 0,0-1 1,0 1-1,0-1 0,0 0 1,0 1-1,0-1 0,0 1 1,0-1-1,-1 1 0,1-1 1,-1 1-1,1-1 0,-1 1 1,0-1-1,0 1 0,1 0 1,-1-1-1,0 1 0,0 0 1,0 0-1,0-1 0,-1 1 1,1 0-1,0 0 0,0 0 1,-1 1-1,1-1 0,0 0 1,-1 0-1,1 1 0,-1-1 1,1 1-1,-1-1 0,1 1 1,-1 0-1,1-1 0,-1 1 1,0 0-1,1 0 0,-1 0 1,1 0-1,-1 0 0,1 1 1,-1-1-1,0 1 15,-4 4-368,0 0-1,0 0 1,0 1 0,1 0 0,0 0-1,0 1 1,1-1 0,0 1 0,0 0-1,0 0 1,1 1 0,0-1 0,0 1-1,1-1 1,-1 5 368,-4 35-3834,2 1-11</inkml:trace>
  <inkml:trace contextRef="#ctx0" brushRef="#br0" timeOffset="112995.098">17943 6673 7978,'12'54'6602,"-11"-35"-5849,1 17 331,18 99 2349,-20-134-3410,0 0 1,0 1-1,0-1 1,0 0-1,0 0 1,1 0-1,-1 1 1,0-1-1,1 0 1,-1 0-1,1 0 1,-1 0 0,1 0-1,0 0 1,-1 0-1,1 0 1,0 0-1,0 0 1,-1 0-1,1-1 1,0 1-1,0 0 1,0 0-1,0-1 1,0 1 0,0-1-1,0 1 1,0-1-1,1 1 1,-1-1-1,0 0 1,0 1-1,0-1 1,0 0-1,1 0 1,-1 0-1,0 0 1,0 0-1,0 0 1,1 0 0,-1 0-1,0-1 1,0 1-1,0 0 1,0-1-1,0 1 1,1-1-1,-1 1 1,0-1-1,0 0 1,0 1-1,0-1 1,-1 0 0,2 0-24,13-14 74,-1-1 1,-1 0 0,0-1 0,-1 0 0,0-1 0,-2-1-75,19-26 120,32-36 19,-36 61-140,-24 19 0,0 1-1,-1 0 1,1 0-1,0 0 1,-1 0-1,1 1 1,0-1-1,-1 0 1,1 0-1,0 0 1,-1 1-1,1-1 1,0 0-1,-1 0 1,1 1-1,-1-1 1,1 1 0,0-1-1,-1 0 1,1 1-1,-1-1 1,1 1-1,-1-1 1,0 1-1,1 0 1,-1-1-1,0 1 1,1-1-1,-1 1 1,0 0-1,1-1 1,-1 1-1,0 0 1,0-1-1,0 1 1,0 0 0,0-1-1,0 1 1,0 0-1,0-1 1,0 1-1,0 0 1,0 0 1,-7 137-60,1-81 142,6-58-78,0 1 0,1 0-1,-1-1 1,1 1 0,-1 0 0,1 0-1,-1-1 1,1 1 0,-1 0-1,1 0 1,-1 0 0,1 0-1,0 0 1,-1 0 0,1 0-1,-1 0 1,1 0 0,-1 0 0,1 0-1,-1 0 1,1 0 0,-1 0-1,1 1 1,-1-1 0,1 0-1,-1 0 1,1 1 0,-1-1 0,1 0-1,-1 1 1,1-1 0,-1 0-1,0 1 1,1-1 0,-1 0-1,0 1 1,1-1 0,-1 1 0,0-1-1,1 1 1,-1-1 0,0 1-1,0-1 1,0 1 0,0-1-1,1 1 1,-1-1 0,0 1-1,0-1 1,0 1 0,0 0 0,0-1-1,0 1 1,0-1 0,0 1-1,-1-1 1,1 1 0,0-1-1,0 1 1,0-1 0,0 1 0,-1-1-1,1 1 1,0-1 0,-1 1-1,1-1-3,28-38-579,-16-7-3665,-11 7 647</inkml:trace>
  <inkml:trace contextRef="#ctx0" brushRef="#br0" timeOffset="112996.098">18137 6480 10426,'-7'-1'3369,"10"-1"416,9-1-2721,7 3-808,4-1-552,-3 1-560,0 1-2929,-5 2 464</inkml:trace>
  <inkml:trace contextRef="#ctx0" brushRef="#br0" timeOffset="113353.411">18347 6834 11130,'3'4'3833,"3"-11"376,10-10-2769,9-4-847,6-14-273,1 1-136,8-2 16,-10-13-88,-1 2-536,-9 14-681,-20 1-3288,-8 5 361</inkml:trace>
  <inkml:trace contextRef="#ctx0" brushRef="#br0" timeOffset="113740.122">18553 6444 8562,'-11'67'3703,"-17"149"1941,27-187-4752,14-23 59,26-57-452,-19 6-379,-2-1 0,-2-1-1,-2-1 1,-2 0 0,5-46-120,-19 85-66,-5 28 13,-28 268 448,33-194 21,13-73-226,11-39-99,25-77 68,-24 37-53,-2-1 0,-3-1-1,-1-5-105,-15 28 42,-21 53-92,-13 35-28,24-29 97,0-1-1,2 1 1,0 1 0,1-1 0,2 1 0,0 0 0,1 0-1,1 6-18,5 7 46,-3-34-45,0-1-1,0 1 1,0-1 0,0 0-1,0 0 1,0 1 0,0-1 0,0 0-1,0 0 1,0 0 0,0 0-1,0 0 1,0 0 0,0 0 0,0-1-1,0 1 1,0 0 0,0 0-1,0-1 1,0 1 0,0-1 0,0 1-1,-1-1 1,1 1 0,0-1-1,0 0 1,0 1 0,-1-1 0,1 0-1,0 1 1,-1-1 0,1 0-1,0 0 1,-1 0 0,1 0 0,-1 0-1,0 1 1,1-1 0,-1 0-1,0 0 1,1-1-1,132-216 71,-88 138-25,-31 56-31,-10 20-18,-1 0 0,0 0 0,0-1 0,0 0 0,0 0 0,-1 1 0,1-2 0,-1 1 0,-1 0 0,1 0 0,-1-1 0,0 1 0,0 0 0,0-1 0,-1 1 0,0-1-1,0 1 1,0-5 3,-1 10-8,-1-1-1,1 0 1,0 1-1,0-1 1,0 1-1,0 0 1,-1-1-1,1 1 1,0 0-1,0 0 1,-1 0-1,1 0 1,0 0-1,-1 0 0,1 0 1,0 0-1,0 0 1,-1 0-1,1 1 1,0-1-1,0 1 1,0-1-1,-1 1 1,1-1-1,0 1 1,0 0-1,0-1 0,0 1 1,0 0-1,0 0 1,0 0-1,0 0 1,1 0-1,-1 0 1,0 0 8,-10 10-14,1 0 1,1 1-1,0 0 0,0 0 1,1 1-1,1 0 1,0 1-1,1-1 1,0 1-1,1 0 0,0 3 14,6 71 8,9-17-7,3-2 0,17 52-1,-11-52 8,-4-1 0,4 53-8,-16-103 34,-2-1 0,0 1 1,-1 0-1,0 0 0,-2-1 1,0 1-1,-1-1 0,0 1 1,-2-1-1,0 0 0,-1 0 1,-1-1-1,0 0 0,-1 0 1,-1 0-1,-1-1 1,0-1-1,0 0 0,-2 0 1,-11 11-35,14-17 157,0 0 0,-1-1 1,0 0-1,0-1 0,-1 0 1,0-1-1,-9 4-157,18-9 39,-1 1 0,0 0 1,1-1-1,-1 0 0,0 0 0,1 0 0,-1 0 0,0 0 1,1 0-1,-1-1 0,0 1 0,1-1 0,-1 0 0,0 0 1,1 0-1,0 0 0,-1 0 0,1-1 0,0 1 1,-1-1-1,1 1 0,0-1 0,0 0 0,0 0 0,0 0 1,1 0-1,-1 0 0,0 0 0,1 0 0,0-1 0,-1 1 1,1 0-1,0-1 0,0 0 0,0 1 0,1-1 0,-1 1 1,1-1-1,-1 0 0,1 1 0,0-1 0,0 0 0,0-1-39,-6-38 57,1 0 0,2-1 0,3 0 1,1 1-1,1-1 0,3 1 0,2 0 0,4-15-57,-6 35-18,0 1 1,1 0-1,0 0 0,2 0 1,1 1-1,0 0 1,6-6 17,27-35-1714,2 3-1,31-30 1715,-15 19-4690</inkml:trace>
  <inkml:trace contextRef="#ctx0" brushRef="#br0" timeOffset="123317.646">13575 5058 3617,'-31'-240'4463,"-13"-431"801,31 536-3885,13 135-1361,0 0 0,-1 1-1,1-1 1,0 0 0,-1 0 0,1 0-1,0 1 1,-1-1 0,1 0-1,-1 0 1,1 0 0,0 0 0,-1 0-1,1 0 1,-1 0 0,1 0 0,0 0-1,-1 0 1,1 0 0,-1 0 0,1 0-1,0 0 1,-1 0 0,1 0-1,0 0 1,-1-1 0,1 1 0,-1 0-1,1 0 1,0 0 0,-1-1 0,1 1-1,0 0 1,0 0 0,-1-1-1,1 1 1,0 0 0,-1-1 0,1 1-1,0 0 1,0-1 0,0 1 0,0 0-1,-1-1 1,1 1 0,0-1 0,0 1-1,0 0 1,0-1 0,0 1-1,0-1 1,0 1 0,0 0 0,0-1-18,-41 111 879,17-24-815,4 2 0,0 28-64,5-28 38,-91 550 364,-1 139-10,35-33-252,69-717-136,-15 196 185,9 62-189,9-260 15,-1 0 9,1-1-1,2 1 0,0-1 1,2 0-1,6 24-23,-9-43-30,1 0 0,0 0 0,0-1 0,0 1 0,0-1 0,1 1 0,0-1 0,0 0 0,0 0 0,0 0 0,1 0 0,0-1 0,-1 1 0,1-1 0,0 0 0,1 0 0,-1-1 0,0 1 0,1-1 0,0 0 0,-1 0 0,1 0 0,0-1 0,0 0 1,0 1-1,0-2 0,0 1 0,0-1 0,0 0 0,1 0 0,-1 0 0,0-1 0,0 1 0,0-1 0,1-1 30,2 0-315,0-1 1,-1 1 0,0-1 0,0-1 0,0 0 0,0 0-1,-1 0 1,1 0 0,-1-1 0,0 0 0,0-1 0,-1 1 0,0-1-1,1-1 315,33-59-3127</inkml:trace>
  <inkml:trace contextRef="#ctx0" brushRef="#br0" timeOffset="124276.057">13461 7406 11658,'-11'5'2520,"11"-4"976,20 0-3314,189 36-392,106-14 160,106-14 32,79-11 12,54-3 4,-185 15-3,142 1 18,-65-15-10,-11-21-30,45-33 51,-461 55-3,1 0-1,-1 2 1,1 0-1,-1 2 1,1 0-1,-1 1 1,0 1-1,0 1 1,0 0-1,0 1 1,3 3-21,16 23 500,6 1 295,71-26-642,-51 0-136,-54-3-26,0 0 0,0-1-1,0 0 1,1-1 0,-1-1 0,0 1-1,0-1 1,1-1 0,-1 0 0,0-1-1,0 0 1,0 0 0,0-1-1,0 0 1,0-1 0,-1 0 0,0 0-1,0-1 1,0-1 0,0 1 0,-1-1-1,0-1 1,7-6 9,0-12-6,-1 0-1,-1-2 1,-1 1 0,-2-2 0,0 1-1,-2-2 1,-1 1 0,-2-1-1,0 0 1,-2 0 0,-1-2 6,-1 27 0,45-518 9,-36 328-78,1-581-985,-9 16 31,-4 666 1013,-4 0 0,-5 0 0,-3 1 0,-6-6 10,11 67 25,-2-1 0,0 1 0,-3 1 0,0 0 0,-2 1 0,-1 0 0,-1 2 0,-2 0 0,0 1 0,-2 1-1,-1 1 1,-1 1 0,-10-7-25,-7-6 120,39 35-120,1-1 0,0 1 0,0-1 0,0 1 0,0-1 0,0 0 0,1 0 0,-1 1 0,0-1-1,1 0 1,-1 0 0,1 0 0,0 0 0,-1 1 0,1-1 0,0 0 0,0 0 0,0 0 0,1 0 0,-1 0 0,0 0-1,1 0 1,-1 1 0,1-1 1,-1 0-1,1 1 0,-1-1 1,0 0-1,0 0 0,1 1 1,-1-1-1,0 0 0,-1 0 0,1 1 1,0-1-1,0 0 0,-1 1 1,1-1-1,-1 0 0,1 1 1,-1-1-1,0 1 0,0-1 1,0 1-1,0-1 0,0 1 1,0-1-1,0 1 0,0 0 0,0 0 1,-1 0-1,1-1 0,0 1 1,-1 0-1,1 1 0,-2-2 0,-39-17 80,-1 2 0,-1 1 0,0 3-1,-1 1 1,-37-4-80,-62-8 947,-123-5-947,-336-8 890,-138 7-454,-127 27-112,631 13-176,1 11 1,-211 47-149,88 15 220,-158 67-220,-184 76-1121,516-185-2279,26-31 53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52:35.993"/>
    </inkml:context>
    <inkml:brush xml:id="br0">
      <inkml:brushProperty name="width" value="0.05" units="cm"/>
      <inkml:brushProperty name="height" value="0.05" units="cm"/>
    </inkml:brush>
  </inkml:definitions>
  <inkml:trace contextRef="#ctx0" brushRef="#br0">51 100 9530,'-51'15'7802,"65"-9"-7107,174 27-386,-8-4 180,-100-24-285,1-2-1,0-5 0,0-2 0,-1-5 0,0-2 0,49-16-203,215-27 70,-91 9-81,21 13 15,1 25 64,32 10 139,28 21-73,11 13-79,-29-9-76,-25-9 38,27-6-12,-171-10 17,-1 7-1,70 17-21,-109-8-20,-74-11 30,0-2 1,0-1 0,1-2 0,34-1-11,15-11 329,-81 9-283,-2 0-37,-1 0 0,0 0 0,0 0 0,1 0 0,-1 0-1,0 0 1,0 0 0,1 0 0,-1 0 0,0 0 0,0 0 0,1 0 0,-1 0-1,0 0 1,0 0 0,1 0 0,-1 0 0,0-1 0,0 1 0,0 0 0,1 0-1,-1 0 1,0 0 0,0 0 0,1-1 0,-1 1 0,0 0 0,0 0 0,0 0 0,0 0-1,0-1 1,1 1 0,-1 0 0,0 0 0,0-1 0,0 1 0,0 0 0,0 0-1,0-1 1,0 1 0,0 0 0,0 0 0,0-1 0,0 1 0,0 0 0,0 0-1,0-1 1,0 1 0,0 0 0,0 0 0,0-1 0,0 1 0,0 0 0,0 0 0,0 0-1,0-1 1,-1 1 0,1 0 0,0 0 0,0 0 0,0-1 0,0 1 0,-1 0-9,-3-1-1615,-3 2-2252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54:02.599"/>
    </inkml:context>
    <inkml:brush xml:id="br0">
      <inkml:brushProperty name="width" value="0.05" units="cm"/>
      <inkml:brushProperty name="height" value="0.05" units="cm"/>
    </inkml:brush>
  </inkml:definitions>
  <inkml:trace contextRef="#ctx0" brushRef="#br0">6 368 9818,'-3'7'2330,"3"-7"-2251,0 0-1,-1 1 1,1-1 0,0 1 0,0-1-1,-1 0 1,1 1 0,0-1 0,0 1 0,0-1-1,0 1 1,0-1 0,-1 1 0,1-1-1,0 1 1,0-1 0,0 1 0,0-1 0,0 0-1,0 1 1,1-1 0,-1 1 0,0-1-1,0 1 1,0-1 0,0 1 0,1-1 0,-1 1-1,0-1 1,0 0 0,1 1 0,-1-1-1,0 1 1,0-1 0,1 0 0,-1 1 0,1-1-1,-1 0 1,0 0 0,1 1 0,-1-1-1,1 0 1,-1 0 0,0 1 0,1-1 0,-1 0-1,1 0 1,-1 0 0,1 0 0,-1 0-1,1 0 1,-1 0 0,1 0 0,-1 0 0,1 0-1,-1 0 1,1 0 0,-1 0-79,9 0 10,-1 0 1,1 0 0,0 0-1,-1-1 1,1-1-1,-1 0 1,1 0-1,-1 0 1,0-1-1,0 0 1,8-5-11,47-21 26,-44 19-6,0 0-1,1 1 1,-1 2-1,2 0 1,-1 1-1,1 0 1,0 2-1,0 1 1,0 0-1,4 2-19,183-7 64,-139 0-39,247-21-39,100 16-35,-311 3 50,249-25-10,136-40 9,-350 46-34,225-25 17,-354 53 17,55-6-8,1 3 1,0 2-1,5 4 8,158 17-20,-99 3 25,0-5-1,1-6 1,2-6-5,673-16 2,-481 24 0,16-3 6,10-4-30,-2-9 12,-12 16 14,-177-2-1,64 6 10,85-11-13,43-20-12,-27-2 0,-67 5 14,1 11 0,5 12-2,4 12 4,-2 0 0,511 86 10,-522-80-30,10-2 16,-91-8 2,28 3-1,39-7-1,24-19 12,-210-1-9,65-5 34,1 6-1,106 10-36,19 18-1067,-216-28-1754,-11-5 18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54:19.869"/>
    </inkml:context>
    <inkml:brush xml:id="br0">
      <inkml:brushProperty name="width" value="0.05" units="cm"/>
      <inkml:brushProperty name="height" value="0.05" units="cm"/>
    </inkml:brush>
  </inkml:definitions>
  <inkml:trace contextRef="#ctx0" brushRef="#br0">0 13 8682,'3'-3'4568,"-3"3"-4551,0-1 1,0 1-1,0-1 1,0 1 0,0 0-1,0-1 1,0 1 0,1 0-1,-1-1 1,0 1-1,0-1 1,0 1 0,0 0-1,0-1 1,1 1 0,-1 0-1,0-1 1,0 1-1,1 0 1,-1 0 0,0-1-1,0 1 1,1 0 0,-1 0-1,0-1 1,1 1-1,-1 0 1,0 0 0,1 0-1,-1 0 1,0-1 0,1 1-1,-1 0 1,1 0-1,-1 0 1,0 0 0,1 0-1,-1 0 1,1 0 0,-1 0-1,0 0 1,1 0-1,-1 0 1,0 0 0,1 0-1,-1 1 1,0-1 0,1 0-1,-1 0 1,1 0-1,-1 1-17,4-1 141,0 2 0,0-1 0,-1 0 0,1 1-1,0 0 1,-1 0 0,1 0 0,-1 0-1,0 1 1,1-1 0,-1 1 0,0 0 0,-1 0-1,2 0-140,3 3 79,0-2-1,1 1 0,0-1 1,0 0-1,0-1 0,0 1 0,1-2 1,0 1-1,-1-1 0,1-1 1,0 1-1,0-1 0,0-1 0,4 0-78,18 3 14,178 9-35,-117-18 68,22 2 32,84 37 63,97-29 446,74 10-235,-17 2-137,61-39 134,-38-5-338,-134 15 4,105 23-19,-271-8 6,0 3 1,38 8-4,-72-8 10,-1-3 1,0-1-1,1-2 0,-1-1 1,29-7-11,178 12 188,103-22 255,-289 12 767,-55 3-934,0 8 143,-6-4-464,-5 13-1605,-31 17-2255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55:50.743"/>
    </inkml:context>
    <inkml:brush xml:id="br0">
      <inkml:brushProperty name="width" value="0.05" units="cm"/>
      <inkml:brushProperty name="height" value="0.05" units="cm"/>
    </inkml:brush>
  </inkml:definitions>
  <inkml:trace contextRef="#ctx0" brushRef="#br0">0 254 10178,'1'-1'155,"5"-4"2055,-4 18-66,59 276-1752,-38-201-220,3-2 0,5-1 0,35 71-172,-59-143 59,-1 1 0,2-1 0,0-1 0,0 1 0,1-1 0,1-1-1,6 7-58,-15-17 23,1 0-1,-1 0 0,0 0 1,0 0-1,1 0 0,-1 0 0,0-1 1,1 1-1,-1 0 0,1-1 1,-1 1-1,1-1 0,-1 0 0,1 1 1,-1-1-1,1 0 0,-1 0 1,1 0-1,0 0 0,-1 0 1,1 0-1,-1-1 0,1 1 0,-1 0 1,1-1-1,-1 1 0,1-1 1,-1 0-1,0 1 0,1-1 0,-1 0 1,0 0-1,1 0 0,-1 0 1,0 0-1,0 0 0,1-1-22,34-53 854,-9-11-311,-4-1-1,-2-1 0,-3-1 1,-3-1-1,-3 0 0,3-70-542,-12 106 111,-1-1-1,-2 0 1,-1 0-1,-2 0 1,-3-10-111,0 22 2,5 22-13,1 1 0,-1 0-1,1 0 1,-1 0 0,1 0 0,-1 0-1,1 0 1,-1 0 0,1 0 0,-1 0-1,1 0 1,0 0 0,-1 0 0,1 0-1,-1 1 1,1-1 0,-1 0 0,1 0-1,-1 0 1,1 1 0,-1-1 0,1 0-1,0 1 1,-1-1 0,1 0 0,0 1-1,-1-1 1,1 0 0,0 1 0,-1-1-1,1 1 1,0-1 0,0 1 0,-1-1-1,1 1 1,0-1 0,0 0 0,0 1-1,0-1 1,0 1 0,0-1 0,0 1-1,0-1 1,0 1 0,0-1 0,0 1-1,0-1 1,0 1 0,0-1-1,0 1 12,-19 110-6401,15-64 2480</inkml:trace>
  <inkml:trace contextRef="#ctx0" brushRef="#br0" timeOffset="398.199">688 718 8346,'2'7'598,"0"-1"1,0 0-1,0 1 1,-1-1 0,0 1-1,0-1 1,0 1-1,-1 0 1,0-1-1,-1 1 1,1 0-1,-2 3-598,0 21 439,6 47 1016,4-83-1269,22-52 42,-28 49-208,1 0-1,1 0 1,0 1-1,0-1 0,0 1 1,1-1-1,0 1 1,1 1-1,-1-1 1,1 1-1,0 0 1,1 0-1,0 1 0,0 0 1,4-2-20,-8 5-4,-1 1 1,1 0-1,0 0 1,0 0-1,0 0 1,-1 1-1,1-1 1,0 1-1,0-1 1,0 1-1,0 0 1,0 1-1,0-1 1,0 0-1,0 1 1,0-1-1,0 1 1,0 0-1,0 0 1,-1 0-1,1 1 1,0-1-1,-1 1 1,1-1-1,-1 1 1,1 0-1,-1 0 0,0 0 1,0 0-1,0 0 1,0 1-1,0-1 1,1 2 3,3 6-2,0 1 1,0-1-1,-1 1 1,0 0-1,-1 0 1,0 0-1,1 10 2,13 61 234,-12-119 512,-8-26-366,-2 0 0,-3 0 0,-3 1-1,-16-55-379,21 89 122,22 37-122,-16-8 19,68 65-385,-66-64 362,0 1 0,1-1-1,-1 0 1,1 0 0,0 0-1,-1 0 1,1 0 0,0-1-1,0 0 1,0 0 0,0 0-1,0 0 1,0-1 0,0 1-1,0-1 1,1 0 0,-1 0-1,0-1 1,0 1 0,0-1-1,2-1 5,21-18-2744,-5-17 563</inkml:trace>
  <inkml:trace contextRef="#ctx0" brushRef="#br0" timeOffset="683.764">1076 84 6313,'14'-23'10411,"-2"35"-9702,0 18-373,0-1-1,-2 2 1,-2-1-1,5 29-335,1 2 176,-4-12-76,3-1 1,1-1 0,2 0 0,2-1 0,3-1-1,1 0 1,15 19-101,13-11-332,-37-49-2627,-15-22 229</inkml:trace>
  <inkml:trace contextRef="#ctx0" brushRef="#br0" timeOffset="2091.95">1630 567 5153,'-1'-7'769,"0"0"-1,0 0 0,-1 0 1,0 0-1,0 1 1,-1-1-1,1 0 1,-2 1-1,1 0 1,-1 0-1,0 0 1,0 0-1,0 1 0,-4-4-768,7 9 55,0-1-1,0 1 1,0 0-1,0-1 0,0 1 1,0 0-1,-1-1 0,1 1 1,0 0-1,0 0 0,0 0 1,0 0-1,-1 0 1,1 0-1,0 1 0,0-1 1,0 0-1,0 1 0,0-1 1,-1 0-1,1 1 1,0 0-1,0-1 0,0 1 1,0-1-1,0 1 0,1 0 1,-1 0-1,0 0 1,0-1-1,0 1 0,1 0 1,-1 0-1,0 0 0,1 0 1,-1 0-1,1 0 1,-1 1-55,-22 45 461,16-28-438,1 1 0,1 1 0,1-1 0,1 1 0,1 0 0,0-1 0,2 1 0,0 0 0,2 0 0,1 11-23,12 7 35,-14-39-34,0 1 0,-1 0-1,1-1 1,0 1 0,-1-1 0,1 1 0,0-1 0,0 1-1,-1-1 1,1 1 0,0-1 0,0 0 0,0 1 0,0-1-1,-1 0 1,1 0 0,0 0 0,0 0 0,0 0 0,0 0-1,0 0 1,0 0 0,0 0 0,-1 0 0,1 0-1,0-1 1,0 1 0,0 0 0,0 0 0,0-1 0,-1 1-1,1-1 1,0 1 0,0-1 0,-1 1 0,1-1 0,0 1-1,-1-1 1,1 0 0,-1 1 0,1-1 0,-1 0 0,1 0-1,-1 1 1,1-1-1,10-14 20,-1-1-1,-1 0 0,0 0 0,-1-1 1,-1 0-1,-1 0 0,0-1 0,-1 0 1,1-8-20,4-12 41,-2 0 0,-2-1 1,-1 0-1,-2 0 0,-2 0 1,-2-13-42,-3 35 21,0 20-100,8 130-214,-3-112 274,-1-2 61,1 0-1,1 0 0,1 0 0,0 0 0,2-1 1,0 1-1,1-1 0,0-1 0,5 7-41,-11-22 7,1-1 0,0 0-1,-1 1 1,1-1 0,0 0 0,0 1 0,0-1-1,0 0 1,0 0 0,1 0 0,-1 0-1,0 0 1,0 0 0,1 0 0,-1-1 0,0 1-1,1 0 1,-1-1 0,1 1 0,-1-1-1,1 1 1,-1-1 0,1 0 0,-1 0 0,1 1-1,0-1 1,-1 0 0,1-1 0,-1 1 0,1 0-1,-1 0 1,1-1 0,-1 1 0,1 0-1,-1-1 1,1 0 0,-1 1 0,1-1 0,-1 0-1,0 0 1,0 0 0,1 0 0,-1 0-1,0 0 1,0 0 0,0 0 0,1-1-7,3-6 25,1 0 0,-1 0 0,0-1 0,-1 0 1,0 0-1,-1 0 0,1 0 0,-2 0 0,1-1 0,-1 0 0,-1 1 1,0-1-1,0-4-25,-1 11 8,3-19 29,-1 1 1,-1 0 0,-2-1 0,0 1 0,-1-1-1,-2-8-37,-3 9 19,1 36-116,7 23 61,1 0 0,3 0 1,0-1-1,8 23 36,-13-59 3,-1 1 1,2 0 0,-1 0-1,0-1 1,0 1-1,0 0 1,1-1 0,-1 1-1,1-1 1,-1 1-1,1 0 1,0-1 0,0 1-1,-1-1 1,1 0-1,0 1 1,0-1 0,0 0-1,1 1 1,-1-1-1,0 0 1,0 0 0,1 0-1,-1 0 1,1 0-1,-1 0 1,1-1 0,-1 1-1,1 0 1,-1-1-1,1 1 1,0-1-1,-1 0 1,1 1 0,0-1-1,0 0-3,1-2 6,0-1 0,0 0 0,0 1 0,-1-1 0,1 0 0,0-1-1,-1 1 1,0 0 0,0-1 0,0 1 0,0-1 0,-1 1 0,1-1 0,0-2-6,-2 5 1,17-47 14,-2-1-1,-3 0 0,-1-1 1,3-49-15,-14 96-14,0 3 4,0 0 0,1 0-1,-1 0 1,0 0 0,0 0-1,1 0 1,-1 0 0,0 0 0,0 1-1,1-1 1,-1 0 0,0 0-1,0 0 1,1 0 0,-1 0 0,0 0-1,1 0 1,-1 0 0,0-1-1,0 1 1,1 0 0,-1 0 0,0 0-1,0 0 1,0 0 0,1 0-1,-1 0 1,0-1 10,24 141-379,-17-107 362,27 94 153,-34-125-132,0-1 0,1 0 0,-1 0-1,1 1 1,-1-1 0,1 0 0,-1 0-1,1 0 1,0 0 0,0 0 0,-1 0 0,1 0-1,0 0 1,0 0 0,0 0 0,0 0-1,0-1 1,0 1 0,0 0 0,0-1 0,1 1-1,-1 0 1,0-1 0,0 0 0,0 1-1,1-1 1,-1 0 0,0 1 0,0-1 0,1 0-1,0 0-3,30-35 121,-7-24-71,-3-1 0,-2-1 1,-3-1-1,-2 0 1,-4-1-1,1-26-50,-2-29-301,-2 655 769,-7-508-387,1 1 0,2-1 0,1 0 0,1 0 0,2-1-1,1 0 1,1 0 0,1-1 0,5 7-81,28 44 37,-13-25-4,-2 2-1,22 57-32,-45-94 0,0 1 0,0 0-1,-2 0 1,-1 0 0,0 1-1,-1-1 1,-1 1 0,-1-1-1,-1 1 1,0 0 0,-4 9 0,4-20 8,-1 0 0,0 0 0,-1 0-1,0 0 1,0-1 0,-1 1 0,0-1 0,0 0 0,-1 0 0,0 0 0,-1-1 0,1 0 0,-2 0 0,1 0 0,-4 2-8,7-7 14,0-1 0,0 0 0,0 0 0,0 0 1,-1 0-1,1-1 0,0 1 0,0-1 1,-1 0-1,1 0 0,0 0 0,0 0 0,-1-1 1,1 1-1,0-1 0,0 0 0,0 0 1,0 0-1,0 0 0,0 0 0,0-1 1,0 1-1,0-1 0,0 0 0,1 0 0,-1 0 1,1 0-1,0-1 0,-1 1 0,1 0 1,0-1-1,0 0 0,1 1 0,-1-1 0,0 0 1,0-2-15,-11-13 39,1 0 1,1-2 0,1 1 0,0-1 0,1-1 0,2 0-1,-2-5-39,-6-34-88,2-1-1,3-1 1,2 0 0,3 0-1,3 0 1,5-50 88,1 71-127,1 0 0,3 1 0,1 0 0,1 1 0,3 0 0,1 0 0,3-2 127,-1 11-687,2 0-1,1 1 0,1 1 0,1 1 1,2 1-1,0 1 0,7-3 688,72-72-3595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55:47.524"/>
    </inkml:context>
    <inkml:brush xml:id="br0">
      <inkml:brushProperty name="width" value="0.05" units="cm"/>
      <inkml:brushProperty name="height" value="0.05" units="cm"/>
    </inkml:brush>
  </inkml:definitions>
  <inkml:trace contextRef="#ctx0" brushRef="#br0">9450 610 8602,'4'3'5249,"10"17"-5064,11 26-130,-3 0 0,-2 1 0,6 24-55,1 1 113,-10-28-26,-7-16 62,1 0 0,1-1 1,2-1-1,16 25-149,-30-50 15,0 0 1,1 0-1,0 0 0,-1 1 0,1-1 1,0 0-1,-1 0 0,1 0 1,0 0-1,0 0 0,0 0 1,0-1-1,0 1 0,0 0 1,0 0-1,0-1 0,0 1 1,0 0-1,0-1 0,1 1 1,-1-1-1,0 1 0,0-1 1,1 0-1,-1 0 0,0 0 1,0 1-1,1-1 0,-1 0 1,0-1-1,1 1 0,-1 0 1,0 0-1,0 0 0,1-1 1,-1 1-1,0-1 0,0 1 0,0-1 1,1 1-1,-1-1 0,0 0 1,0 1-1,0-1 0,0 0 1,0 0-1,0 0 0,-1 0 1,1 0-1,0 0 0,0-1-15,56-103 675,58-232 243,-33 27-669,-80 304-734,-4 22 58,1-12 267,-16 117-4294,4-31 1185</inkml:trace>
  <inkml:trace contextRef="#ctx0" brushRef="#br0" timeOffset="407.869">9828 962 8842,'-3'-3'2560,"7"3"465,11 6-2289,5 6-720,11 6-16,-3 4 8,13 8 32,-3-4-160,8 1-536,-5-12-2393,1-18 449</inkml:trace>
  <inkml:trace contextRef="#ctx0" brushRef="#br0" timeOffset="798.242">10328 662 8794,'-3'3'2422,"-13"50"979,4 36-3422,11-81 163,-6 127 235,7-135-373,-1 1 0,1 0 0,0-1 0,0 1 0,0 0 0,0 0 0,0-1 0,0 1 0,0 0 0,0-1 0,0 1 0,0 0 0,0 0 0,1-1 0,-1 1 0,0 0 0,0-1 0,1 1-1,-1-1 1,0 1 0,1 0 0,-1-1 0,1 1 0,-1-1 0,1 1 0,-1-1 0,1 1 0,-1-1 0,1 1 0,-1-1 0,1 0 0,0 1 0,-1-1 0,1 0 0,0 1 0,-1-1 0,1 0 0,0 0 0,-1 0 0,1 0 0,0 0 0,0 1 0,-1-1-1,1 0 1,0-1 0,-1 1 0,1 0 0,0 0 0,-1 0 0,1 0 0,0 0 0,-1-1 0,1 1 0,0 0 0,-1-1 0,1 1 0,0 0 0,-1-1 0,1 1 0,-1-1 0,1 1 0,-1-1 0,1 0-4,31-36 88,69-147 38,-100 183-125,-1 0 0,1-1 1,-1 1-1,1 0 0,0 0 0,0-1 0,-1 1 0,1 0 0,0 0 0,0 0 0,0 0 0,0 0 0,0 1 0,0-1 1,0 0-1,1 0 0,-1 1 0,0-1 0,0 0 0,1 1 0,-1-1 0,0 1 0,1 0 0,-1-1 0,0 1 0,1 0 1,-1 0-1,0 0 0,1 0 0,-1 0 0,1 0 0,-1 0 0,0 1 0,1-1 0,-1 0 0,0 1 0,1-1 0,-1 1 0,0 0 1,0-1-1,0 1 0,1 0 0,-1 0 0,0-1 0,0 1 0,0 0 0,0 0 0,0 0 0,0 0 0,-1 0 0,1 1 1,0-1-1,-1 0 0,1 0 0,0 0 0,-1 1 0,1-1 0,-1 1-1,47 97 416,21 30 294,-67-127-699,0 0 0,0 0-1,0 0 1,1 0 0,-1 0 0,1-1 0,-1 1 0,1-1 0,0 1 0,-1-1 0,1 1 0,0-1 0,0 0 0,0 0 0,0 0 0,0 0 0,1 0 0,-1-1 0,0 1 0,0-1 0,0 1 0,1-1 0,-1 0 0,0 0 0,0 0 0,1 0 0,-1 0 0,0 0-1,0-1 1,1 1 0,-1-1 0,0 1 0,0-1 0,0 0 0,0 0 0,0 0 0,0 0 0,0 0 0,0-1 0,0 1 0,0-1-11,10-11 48,0-2 1,-1 0-1,-1 0 0,0-1 1,-1 0-1,0-1 0,-2 0 0,3-9-48,15-28 86,-23 49-80,-2 4-6,0 1-1,0-1 1,0 0-1,0 1 0,0-1 1,0 0-1,0 0 1,0 1-1,0-1 1,0 0-1,1 1 1,-1-1-1,0 0 1,0 1-1,1-1 1,-1 0-1,0 1 1,1-1-1,-1 0 1,1 1-1,-1-1 1,1 1-1,-1-1 1,1 1-1,-1-1 1,1 1-1,-1 0 1,1-1-1,0 1 1,-1 0-1,1-1 1,0 1-1,-1 0 1,1 0-1,0-1 0,-1 1 1,1 0-1,0 0 1,-1 0-1,1 0 1,0 0-1,0 0 1,-1 0-1,1 0 1,0 0-1,-1 0 1,1 1-1,0-1 1,-1 0-1,1 0 1,0 1-1,-1-1 1,2 1 0,19 39-73,31 40-650,-51-79 583,1 0 0,-1 0 0,1 0 0,-1 0 0,1 0 0,-1-1 0,1 1 0,0 0 0,-1-1 0,1 1 0,0-1 0,-1 0 0,1 1 0,0-1 0,0 0 0,-1 0 0,1 0 0,0 0 0,0 0 0,-1-1 0,1 1 0,0-1 0,-1 1 0,1-1 0,1 0 140,20-12-2898</inkml:trace>
  <inkml:trace contextRef="#ctx0" brushRef="#br0" timeOffset="1361.642">10896 21 9018,'33'116'3952,"1"60"-2744,-23-114-1027,12 82 243,-14-73-154,4 0 0,3-1-1,2 0 1,13 25-270,-30-94 3,1 7 26,1 0 0,1 0 0,-1 0 0,1-1-1,0 1 1,1-1 0,0 0 0,0 0 0,1-1 0,3 4-29,-8-9 8,0 0 0,0-1 1,0 1-1,0 0 0,0-1 0,0 1 0,1-1 0,-1 1 0,0-1 1,0 1-1,0-1 0,1 0 0,-1 0 0,0 0 0,0 1 1,0-1-1,1 0 0,-1-1 0,0 1 0,0 0 0,1 0 0,-1 0 1,0-1-1,0 1 0,0-1 0,0 1 0,0-1 0,1 1 0,-1-1 1,0 1-1,0-1 0,0 0 0,0 0 0,-1 0 0,1 1 1,0-1-1,0 0 0,0 0 0,-1 0 0,1 0 0,0-1 0,-1 1 1,1 0-1,-1 0 0,1-1-8,10-21 129,-1 0 0,-1-1 0,-1 0 0,-1 0 1,-2-1-1,0 0 0,0-14-129,0 10 124,47-378 1272,-49 382-1328,-2 15-53,0 1 0,1-1 0,-1 1-1,2 0 1,-1 0 0,1 0 0,1 0 0,0 0 0,1-1-15,-4 9-47,-1 1 0,1 0 0,0-1 0,-1 1 0,1 0 0,0 0 0,-1-1 0,1 1 0,0 0 0,-1 0 0,1 0 0,0 0 0,-1 0 0,1 0 0,0 0 0,0 0 0,-1 0 0,1 0 0,0 1 0,-1-1 0,1 0 0,0 0 0,-1 1 1,1-1-1,0 0 0,-1 1 0,1-1 0,-1 1 0,1-1 0,-1 1 0,1-1 0,-1 1 0,1-1 0,-1 1 0,1-1 0,-1 1 0,0-1 0,1 1 0,-1 0 0,0-1 0,1 1 0,-1 0 0,0-1 0,0 1 0,0 0 0,0 0 0,0-1 0,0 1 0,0 0 0,0-1 0,0 1 0,0 0 0,0-1 0,0 1 0,0 0 0,0 0 1,-1-1-1,1 1 0,0-1 0,-1 1 0,1 0 0,0-1 0,-1 1 0,1 0 47,-4 22-3309,-3 4-161</inkml:trace>
  <inkml:trace contextRef="#ctx0" brushRef="#br0" timeOffset="1362.642">11386 680 9626,'14'39'2056,"5"7"913,4 2-2841,12-8-56,-2-19-232,7-19-232,-7-21-2577,7-25 561</inkml:trace>
  <inkml:trace contextRef="#ctx0" brushRef="#br0" timeOffset="2117.866">11652 466 9306,'-25'120'5664,"20"-41"-4624,17-24-796,-11-55-244,0 1 0,0 0-1,0 0 1,0-1 0,1 1 0,-1 0 0,0-1-1,0 1 1,0-1 0,0 1 0,1-1-1,-1 0 1,0 0 0,1 0 0,-1 1-1,0-1 1,0 0 0,1 0 0,-1-1-1,0 1 1,0 0 0,1 0 0,-1-1 0,0 1-1,0 0 1,1-1 0,-1 1 0,0-1-1,0 0 1,0 1 0,0-1 0,0 0-1,0 0 1,0 0 0,0 0 0,0 0-1,0 0 1,-1 0 0,1 0 0,0 0 0,0 0-1,-1 0 1,1 0 0,-1 0 0,1-1-1,-1 1 1,0 0 0,1 0 0,-1-1-1,0 1 1,0-1 0,5-5 35,-4 5-28,1-1-1,-1 1 1,1-1 0,-1 1 0,1 0 0,0 0-1,0 0 1,0 0 0,0 0 0,0 0 0,0 1-1,0-1 1,1 1 0,-1-1 0,1 1-1,-1 0 1,1 0 0,-1 0 0,1 0 0,0 1-1,-1-1 1,1 1 0,0-1 0,0 1 0,-1 0-1,1 0 1,0 0 0,0 0 0,-1 1 0,1-1-1,0 1 1,2 1-7,38 32 9,-40-30-8,-1 0 0,1-1-1,0 0 1,0 0-1,0 0 1,0 0 0,0 0-1,1 0 1,-1-1-1,1 0 1,0 0 0,0 0-1,0 0 1,0 0-1,0-1 1,0 0 0,0 0-1,0 0 1,1 0 0,-1-1-1,0 1 1,1-1-1,-1 0 1,0 0 0,0-1-1,1 0 1,-1 1-1,0-1 1,0-1 0,0 1-1,1-1 0,6-6-30,0-2-1,-1 0 1,1 0 0,-2-1-1,0 0 1,0-1 0,-1 0-1,0 0 1,-1 0-1,-1-1 1,0-1 0,-1 1-1,2-7 31,19-38-285,-26 57 272,0-1-1,1 1 1,-1-1 0,0 0 0,1 1-1,-1-1 1,1 1 0,0-1-1,-1 1 1,1-1 0,0 1-1,0 0 1,0-1 0,0 1-1,0 0 1,0 0 0,0-1 0,1 1-1,-1 0 1,0 0 0,0 0-1,1 1 1,-1-1 0,1 0-1,-1 0 1,1 1 0,-1-1-1,1 1 1,0-1 0,-1 1 0,1 0-1,-1 0 1,1 0 0,0 0-1,-1 0 1,1 0 0,0 0-1,-1 0 1,1 0 0,-1 1-1,1-1 1,0 1 0,-1-1 0,1 1 13,9 8-23,-10-7 20,1 0 1,0 0 0,0 0-1,-1-1 1,2 1 0,-1 0-1,0-1 1,0 1 0,0-1-1,1 0 1,-1 0 0,1 0-1,-1 0 1,1 0 0,-1 0-1,1-1 1,-1 1 0,1-1-1,0 0 1,-1 0 0,1 0-1,0 0 1,-1 0 0,1 0-1,0-1 1,-1 1 0,1-1-1,-1 0 1,1 0 2,74-76-382,-76 77 369,0-1 0,0 0 0,-1 0 0,1 1 0,0-1 0,0 1 0,0-1 0,0 1 0,1-1 0,-1 1 0,0-1 0,0 1 0,0 0 0,0 0 0,0 0 0,0 0 0,1-1 0,-1 2 0,0-1 0,0 0 0,0 0 0,0 0 0,0 0 0,1 1-1,-1-1 1,0 0 0,0 1 0,0-1 0,0 1 0,0-1 0,0 1 0,0 0 0,0-1 0,-1 1 0,1 0 0,0 0 0,0 0 0,0 0 0,-1-1 0,1 1 0,0 1 13,18 46-162,-18-46 168,50 199 1165,-51-199-1156,0 0 0,0 0-1,1 0 1,-1 0 0,0 0 0,1 0 0,-1 0 0,1 0 0,0 0 0,0 0 0,0 0 0,0-1 0,0 1 0,0 0 0,0-1 0,0 1 0,1-1 0,-1 1 0,0-1 0,1 1 0,0-1 0,-1 0 0,1 0 0,0 0 0,-1 0 0,1 0-1,0 0 1,0 0 0,0-1 0,0 1 0,0-1 0,0 1 0,0-1 0,0 0 0,0 1 0,0-1 0,1-1-15,4-3 18,-1-2 0,1 1-1,-1-1 1,0 0 0,-1 0 0,1 0-1,-1-1 1,-1 0 0,1 0 0,-1 0 0,0-1-1,-1 1 1,2-7-18,-4 13 1,9-25 21,-1-1 0,-1 0 0,-1-1 0,-1 0 1,-2 0-1,-1 0 0,0-14-22,3 29-7,5 28 34,-2 1 4,-6-8-13,0 0 0,1 0 0,0-1 0,0 0 0,1 1 0,-1-1 1,2-1-1,-1 1 0,1-1 0,0 0 0,0 0 0,0-1 0,1 0 1,0 0-1,0 0 0,1-1 0,-1 0 0,1-1 0,0 1 0,-1-1 1,2-1-1,-1 0 0,4 1-18,-6-5 3,1-1 0,0 1 1,-1-1-1,1-1 0,-1 1 1,0-1-1,0 0 0,-1-1 0,1 1 1,-1-1-1,0 0 0,0 0 1,0-1-1,-1 1 0,0-1 0,0 0 1,0 0-1,-1-1 0,0 1 1,0-1-1,-1 0 0,0 1 0,0-1 1,0 0-1,-1 0 0,0-1-3,2-3 19,0 0 0,0 0 0,-1 0 0,-1-1-1,0 1 1,-1 0 0,0-1 0,0 1 0,-1-1 0,-1 1-1,0 0 1,-1 0 0,0 0 0,0 0 0,-1 0 0,-2-1-19,6 10 9,-1 1 0,0 0 0,1 0 0,-1 0 0,0 0 0,0 0 0,0 0 0,0 0 0,0 1 1,0-1-1,0 0 0,0 0 0,0 1 0,-1-1 0,1 1 0,0-1 0,0 1 0,-1-1 0,1 1 0,0 0 0,0 0 1,-1 0-1,1-1 0,0 1 0,-1 0 0,1 1 0,0-1 0,-1 0 0,1 0 0,0 1 0,-1-1 0,1 0 1,0 1-1,0-1 0,0 1 0,-1 0 0,1-1 0,0 1 0,0 0 0,0 0 0,0 0 0,0-1 0,0 1 1,0 0-1,1 0 0,-1 0 0,0 1 0,0-1 0,1 0 0,-1 0 0,1 0 0,-1 1 0,1-1 0,-1 0-9,-27 99 402,22-75-335,1 0 1,1 0 0,2 0-1,0 1 1,2-1-1,0 1 1,2-1-1,1 1 1,2 5-68,-5-28 1,1 0 0,-1 0 0,1-1 0,0 1 0,0 0 0,0-1-1,0 1 1,0-1 0,0 1 0,1-1 0,-1 0 0,1 1 0,-1-1 0,1 0 0,0 0 0,0 0 0,0 0 0,0 0 0,1-1 0,-1 1-1,0-1 1,1 1 0,-1-1 0,1 0 0,-1 0 0,1 0 0,0 0 0,-1 0 0,1-1 0,0 1 0,-1-1 0,1 0 0,0 0 0,0 0 0,0 0-1,-1 0 1,1-1 0,0 1 0,0-1 0,-1 1 0,1-1 0,-1 0 0,2-1-1,5-4-11,-1-1-1,0-1 1,0 0-1,0 0 1,-1 0 0,0-1-1,-1 0 1,0 0-1,0-1 1,-1 0-1,0 0 1,3-9 11,9-15 1,25-32 7,-40 65-11,-1 0 1,1 1-1,0-1 0,0 1 1,0 0-1,0-1 1,0 1-1,1 0 0,-1 0 1,0 0-1,0 1 1,0-1-1,0 0 0,0 1 1,0-1-1,-1 1 1,1 0-1,0 0 0,0 0 1,0 0-1,0 0 0,-1 0 1,1 0-1,-1 0 1,1 1-1,-1-1 0,1 0 1,-1 1-1,0 0 1,1-1-1,-1 1 0,0 0 1,0-1-1,0 1 0,-1 0 1,1 1 2,2 0-2,20 27-17,57 61 100,-76-88-86,0 1 1,1-1 0,-1 0-1,1-1 1,0 1 0,0-1 0,0 0-1,0 0 1,0-1 0,0 1-1,1-1 1,-1 0 0,0-1 0,1 1-1,-1-1 1,1 0 0,-1 0-1,0-1 1,1 0 0,4-1 4,2-4-101,0-1 0,0 0 0,-1 0 0,0-2 0,-1 1 0,1-1 0,-2-1 1,1 0-1,-1 0 0,-1-1 0,0 0 0,0 0 0,-1-1 0,-1 0 0,0 0 0,-1-1 0,3-9 101,-6 18-28,48-105-657,-50 107 689,0 1 0,0-1 0,0 1 0,0-1 0,1 1 0,-1-1 0,1 1 0,-1-1 0,1 1 0,0 0-1,-1-1 1,1 1 0,0 0 0,0 0 0,0-1 0,0 1 0,0 0 0,0 0 0,0 0 0,0 0 0,1 0 0,-1 0 0,0 1-1,0-1 1,1 0 0,-1 1 0,1-1 0,-1 1 0,1-1 0,-1 1 0,0 0 0,1-1 0,-1 1 0,1 0 0,0 0-1,-1 0 1,1 0 0,-1 0 0,1 1 0,-1-1 0,1 0 0,-1 1 0,0-1 0,1 1 0,-1-1 0,1 1 0,-1 0-1,1 0-3,45 44 430,26 19-198,-16-42-2942,-13-23 313</inkml:trace>
  <inkml:trace contextRef="#ctx0" brushRef="#br0" timeOffset="-980.093">7643 2033 10706,'12'-19'2859,"38"-51"782,-9 24-3664,2 1 0,2 3 0,2 1-1,2 3 1,1 2 0,2 2 0,6-1 23,142-45-12,-136 58 30,-1-3 1,-1-2 0,-1-3-1,-2-3 1,30-22-19,-83 50-1,12-7-15,-1-1 0,-1 0 0,0-1 0,-1-1 0,0 0 0,4-7 16,-19 21-80,1 1 1,0-1 0,0 0-1,-1 1 1,1-1 0,0 0-1,-1 0 1,1 1 0,-1-1-1,1 0 1,-1 0 0,1 0-1,-1 0 1,0 0 0,1 0-1,-1 0 1,0 0 0,0 0-1,1 0 1,-1 0 0,0 0-1,0 0 1,0 0 0,0 0-1,-1 0 1,1 0 0,0 1-1,0-1 1,-1 0 0,1 0-1,0 0 1,-1 0 0,1 0-1,-1 0 1,1 0 0,-1 1-1,1-1 1,-1 0 0,0 0-1,1 1 1,-1-1 0,0 0-1,0 1 1,0-1 0,1 1-1,-1-1 1,0 1 79,-27-1-2873</inkml:trace>
  <inkml:trace contextRef="#ctx0" brushRef="#br0" timeOffset="-667.337">7714 1310 9050,'3'-56'4805,"23"7"-3861,-21 43-919,-5 6-24,0-1 1,0 0-1,0 0 1,0 1-1,1-1 0,-1 0 1,0 0-1,1 1 1,-1-1-1,0 0 0,1 1 1,-1-1-1,1 1 1,-1-1-1,1 0 0,-1 1 1,1-1-1,0 1 1,-1 0-1,1-1 0,0 1 1,-1-1-1,1 1 1,0 0-1,-1 0 0,1-1 1,0 1-1,0 0 1,-1 0-1,1 0 0,0 0 1,0 0-1,-1 0 1,1 0-1,0 0 0,0 0 1,-1 0-1,1 0 1,0 0-1,0 0 0,-1 1 1,1-1-1,0 0 1,-1 1-1,1-1 0,0 0 1,0 1-2,-1 58-3,-11-10 119,-2 0 0,-2 0 0,-2-2 0,-2 0-1,-2-1 1,-7 6-116,24-42 36,-189 354 1690,165-279-1318,28-82-411,0 0-1,1-1 1,-1 1 0,1-1 0,-1 1-1,1-1 1,0 1 0,0-1 0,0 0 0,0 1-1,1-1 1,-1 0 0,0 0 0,1 0-1,0 0 1,-1 0 0,1 0 0,0 0 0,0-1-1,0 1 1,0-1 0,0 1 0,1-1-1,-1 0 1,0 0 0,0 0 0,1 0 0,-1 0-1,1 0 1,1 0 3,78 9-219,-48-12-55,1-1 0,-1-2 1,0-2-1,0 0 0,10-6 274,24-4-945,48-10-2049,-10 6-244</inkml:trace>
  <inkml:trace contextRef="#ctx0" brushRef="#br0" timeOffset="7304.409">160 276 6361,'-4'3'7600,"10"-1"-6793,3-3-762,0 1 0,0-1-1,0-1 1,-1 0-1,1 0 1,0 0-1,-1-1 1,0 0-1,1-1 1,-1 0 0,-1 0-1,5-4-44,21-9 31,140-41 108,-276 74 4353,-56-15-3623,138-1-552,10-1-236,0 1-1,0 0 1,0 1 0,0 0-1,1 1 1,-1 0-1,0 1 1,1 0 0,-7 3-81,88-36-419,19-13 372,107-41 78,-193 82-33,1 0 0,0 1-1,-1 0 1,1 0 0,0 0 0,0 0 0,0 1 0,0 0 0,0 0-1,0 0 1,0 1 0,0 0 0,-1 0 0,1 0 0,0 0 0,0 1-1,-1-1 1,2 2 2,-6-2 1,1 1 0,-1 0 0,0 0 0,1-1 0,-1 1 0,0 0 0,0 0 0,0-1 0,0 1 0,0 0 0,0 0-1,-1-1 1,1 1 0,-1 0 0,1 0 0,-1-1 0,1 1 0,-1 0 0,0-1 0,0 1 0,0-1 0,0 1 0,0-1 0,0 0 0,0 1 0,-1-1 0,1 0-1,0 0 1,-1 0 0,1 0 0,-1 0 0,1 0 0,-2 0-1,0 3 9,-5 4 40,0 0 0,-1 0 0,0-1 0,-1 0 0,1 0 0,-1-1 0,0 0 0,-1-1 0,1-1 0,-1 1 0,0-2 0,0 1 0,-1-1 0,1-1 0,-3 0-49,1 0 30,-1 0 1,1-2-1,0 1 0,-1-1 1,1-1-1,0-1 0,0 0 1,-11-3-31,24 5-4,0-1 0,0 1 0,0-1 1,0 0-1,0 1 0,0-1 0,0 1 0,0-1 1,0 1-1,1-1 0,-1 1 0,0-1 0,0 0 1,0 1-1,1-1 0,-1 1 0,0-1 0,1 1 1,-1 0-1,0-1 0,1 1 0,-1-1 1,1 1-1,-1 0 0,0-1 0,1 1 0,-1 0 1,1-1-1,-1 1 0,1 0 0,-1 0 0,1-1 1,-1 1-1,1 0 0,0 0 0,-1 0 0,1 0 1,-1 0-1,1 0 0,-1 0 0,1 0 0,-1 0 1,1 0-1,0 0 0,-1 0 0,1 0 0,-1 0 1,1 1-1,0-1 4,-1 0-5,34-7-57,1 2 1,-1 1-1,1 2 0,0 2 1,-1 0-1,10 4 62,55-1-511,-81-4 377,-21 0 129,-254-4 769,65-1-611,270 27-6875,-24-6 2247</inkml:trace>
  <inkml:trace contextRef="#ctx0" brushRef="#br0" timeOffset="18144.707">333 537 6241,'-25'34'7977,"30"-41"-7780,1-1 0,-1 2-1,1-1 1,0 1 0,1-1 0,-1 2 0,1-1 0,1 1 0,-1 0 0,1 1 0,-1-1 0,1 1 0,1 1 0,-1 0 0,5-1-197,42-13 144,-20 8-97,-1-2 1,0-2-1,-1-1 0,8-5-47,116-79 188,-153 96-179,0 1-1,-1-1 1,1 1-1,0 0 1,0 0-1,0 1 1,0-1-1,0 1 0,-1 0 1,1 0-1,0 0 1,0 0-1,0 1 1,0-1-1,0 1 1,0 0-1,0 0 1,-1 1-1,1-1 1,0 1-1,-1 0 1,0 0-1,2 1-8,23 9 93,27-15 59,-16-4-61,-37 9-81,0-1 0,0 0 1,0 1-1,0-1 0,0 1 1,0 0-1,-1-1 0,1 1 0,-1 0 1,1 0-1,-1 0 0,0 0 1,0 0-1,0 0 0,0 1 0,0-1 1,0 0-1,-1 0 0,1 1 0,-1-1 1,1 0-1,-1 1 0,0-1 1,0 2-11,-26-3 942,-6-2-831,-1 1-1,1 1 0,0 2 0,0 2 0,0 0 0,0 2 0,1 2 0,-8 3-110,-11 5 2,29-11-3,1 0-1,0 2 1,0 0 0,1 1 0,0 1-1,0 1 1,-5 5 1,-41 40 48,54-46-56,12-11 3,0-1 1,0 1-1,0 0 0,1 0 1,-1 0-1,0 0 0,1 0 0,-1 0 1,1 1-1,-1-1 0,1 0 1,0 1-1,-1-1 0,1 1 1,-1 0-1,1-1 0,0 1 1,-1 0-1,1 0 0,0 0 1,-1 0-1,1 0 0,0 1 0,0-1 5,5 0-6,67-1-52,-39 2 47,1-2 0,-1-1 0,0-2 0,-1-1 0,34-10 11,-53 11 5,-1-1 1,0 0-1,0-1 1,0-1-1,-1 0 1,0-1-1,0-1 1,-1 0-1,0 0 1,9-10-6,-19 19 64,-11 11-35,-8-2-9,-1 0 0,-1-2-1,1 0 1,-1-1 0,0 0 0,0-2 0,-1 0 0,1-1-1,-1-1 1,0-1 0,0-1 0,0-1 0,1 0 0,-17-4-20,-45 2 39,19 9-100,122-10-155,-15-4 40,0-2-1,-1-2 1,-1-2 0,0-2 0,-1-2-1,0-1 1,-2-2 0,7-7 176,51-23-600,-96 50 590,-1 0-7,0 0 0,0 0 0,0 0 0,0 0 0,0 1 0,0-1 0,0 0 0,0 1 0,1-1 0,-1 1 0,0-1 0,0 1 0,1 0 0,-1-1 0,0 1-1,0 0 1,1 0 0,-1 0 0,0 0 0,1 0 0,-1 0 0,0 0 0,1 0 0,-1 1 0,0-1 0,0 0 0,1 1 0,-1-1 0,0 1 0,0 0 0,0-1 0,0 1-1,0 0 1,0 0 0,0-1 0,0 1 0,0 0 0,0 0 0,0 0 0,0 1 17,6 15-720,-7-4-2314</inkml:trace>
  <inkml:trace contextRef="#ctx0" brushRef="#br0" timeOffset="21481.761">403 43 688,'11'3'1010,"-9"-2"-757,0 0 1,0 0-1,0-1 0,0 1 0,0-1 1,1 1-1,-1-1 0,0 0 0,0 0 0,1 0 1,-1 0-1,0 0 0,0 0 0,1-1 1,-1 1-1,0-1 0,0 1 0,0-1 0,2-1-253,46-25 1918,-42 23-1778,-4 2-46,0 0 0,1 0 0,0 0 1,-1 1-1,1-1 0,0 1 0,0 0 0,0 0 1,-1 1-1,1-1 0,0 1 0,0 0 0,4 1-94,12 5 148,-1 1 0,1 1 0,-1 1 0,-1 0 0,0 2 0,0 0-1,-1 1 1,1 2-148,-1 2-157,8 2-3325,-21-18 1108</inkml:trace>
  <inkml:trace contextRef="#ctx0" brushRef="#br0" timeOffset="22176.562">345 156 3889,'-1'-5'4241,"27"-19"-3151,-25 23-996,4-1-3,1-1 1,1 1-1,-1 0 0,0 0 0,0 1 1,1 0-1,-1 0 0,0 0 0,1 1 1,-1 0-1,1 0 0,-1 1 1,1-1-1,-1 1 0,0 1 0,1-1 1,-1 1-1,0 1 0,0-1 1,4 3-93,10 1 108,189 63 109,-198-64-205,1 2-1,-1-1 0,0 1 1,0 1-1,-1 0 0,0 1 0,5 5-10,-14-13 2,1 2 5,0-1-1,0 0 0,0 0 0,1 0 0,-1 0 0,0 0 0,1 0 1,-1-1-1,1 1 0,0-1 0,0 0 0,-1 0 0,1 0 0,0 0 1,0 0-1,0 0 0,0-1 0,0 0 0,2 1-6,-15-8 326,-114-29 355,100 33-620,6 1-45,0 0-1,-1-1 0,1-1 1,1-1-1,-1 0 0,1-1 1,0-1-1,0-1 0,1 0 1,-8-6-16,23 14 0,0-1-1,0 1 1,1 0 0,-1-1 0,0 1-1,0-1 1,1 1 0,-1-1 0,0 1 0,0-1-1,1 1 1,-1-1 0,1 1 0,-1-1-1,0 0 1,1 0 0,0 1 0,-1-1 0,1 0-1,-1 0 1,1 1 0,0-1 0,-1 0-1,1 0 1,0 0 0,0 0 0,0 1 0,0-1-1,0 0 1,0 0 0,0 0 0,0 0-1,0 0 1,0 0 0,0 1 0,0-1 0,1 0-1,-1 0 1,0 0 0,1 1 0,-1-1-1,0 0 1,1 0 0,-1 1 0,1-1 0,0 0-1,-1 1 1,1-1 0,-1 0 0,1 1-1,0-1 1,-1 1 0,1-1 0,0 1 0,0-1-1,-1 1 1,1 0 0,0-1 0,0 1-1,0 0 1,0 0 0,-1 0 0,1-1-1,0 1 1,0 0 0,0 0 0,15 0 4,-1 1 0,0 0 1,0 1-1,1 0 0,-1 2 0,-1 0 0,1 0 1,0 1-1,-1 1 0,0 0 0,5 4-4,8 2 18,-5-1-9,0-1-1,1-1 0,0-1 1,1-1-1,0 0 1,0-2-1,0-1 0,0-2 1,1 0-1,0-1 1,-1-1-1,1-2 0,3-1-8,-12-1 10,-19 4 75,-9 1-36,0-1-1,1 0 1,-1-1-1,0 0 1,0 0-1,1-2 0,-1 1 1,1-1-1,-9-4-48,-40-8-636,41 16-1532,11 8 66</inkml:trace>
  <inkml:trace contextRef="#ctx0" brushRef="#br0" timeOffset="45202.305">240 360 7490,'-81'27'10247,"80"-44"-9580,3 12-660,0-1 0,0 1 0,0 0 0,0 0 0,1 0 0,-1 0 0,1 1-1,1-1 1,-1 1 0,0-1 0,1 1 0,0 0 0,0 1 0,0-1 0,1 1 0,-1 0 0,1 0 0,0 0 0,0 0 0,0 1 0,2-1-7,120-31-28,-80 24 62,-45 10-33,19-4 5,1-1 1,-1-1 0,0-1 0,0-1-1,-1 0 1,0-2 0,0 0 0,6-6-7,-26 16 2,-1 0 0,1-1 0,-1 1 0,0 0 0,1 0 1,-1 0-1,1 0 0,-1-1 0,1 1 0,-1 0 0,1-1 1,-1 1-1,1 0 0,-1-1 0,1 1 0,-1-1 0,1 1 1,0 0-1,-1-1 0,1 1 0,0-1 0,-1 1 0,1-1 1,0 1-1,0-1 0,0 0 0,-1 1 0,1-1 0,0 1 1,0-1-1,0 1 0,0-1 0,0 0 0,0 1 0,0-1 1,0 1-1,0-1 0,0 0 0,0 1 0,0-1 0,1 1 1,-1-1-1,0 1 0,0-1 0,1 1 0,-1-1 0,0 1 1,1-1-1,-1 1 0,0-1 0,1 1 0,-1-1 0,1 1 0,-1 0 1,1-1-1,-1 1 0,1 0 0,-1-1 0,1 1 0,-1 0 1,1 0-1,-1-1 0,1 1 0,-1 0 0,1 0 0,0 0 1,-1 0-1,1 0 0,0 0-2,-154 15 988,-189 25 138,332-39-1116,0-1 0,0 0 0,-1 0 0,1-1 0,0 0 0,0 0 0,0-2 0,0 1 0,-2-2-10,12 4-1,-1 0 0,1 0 0,0 0 0,-1 0 0,1 0 0,0 0 0,-1 0 0,1 0 0,-1 0-1,1 0 1,0 0 0,-1-1 0,1 1 0,0 0 0,-1 0 0,1-1 0,0 1 0,-1 0 0,1 0-1,0-1 1,0 1 0,-1 0 0,1-1 0,0 1 0,0 0 0,0-1 0,-1 1 0,1 0-1,0-1 1,0 1 0,0 0 0,0-1 0,0 1 0,0-1 0,0 1 0,0 0 0,0-1 0,0 1-1,0-1 1,0 1 0,0 0 0,0-1 0,0 1 0,0-1 0,0 1 0,0 0 0,1-1 0,-1 1-1,0 0 1,0-1 0,0 1 0,1 0 0,-1-1 0,0 1 0,0 0 0,1 0 0,-1-1-1,0 1 1,1 0 0,-1 0 0,0-1 0,1 1 1,25-13-65,-9 10 45,1 0 0,0 0 0,0 2 0,-1 0 0,1 1 0,0 1 0,0 1 0,0 0 0,-1 2 0,1 0 0,-1 0 0,6 4 20,131 18 41,-151-25-43,0-1-1,0 0 0,0 0 0,0 0 0,1 0 0,-1-1 0,0 1 0,0-1 0,0 0 0,0 0 0,0 0 1,0 0-1,0 0 0,0-1 0,-1 1 0,1-1 0,0 0 0,-1 0 0,1 0 0,-1 0 0,0 0 0,0 0 1,0-1-1,0 1 0,0-1 0,0 1 0,-1-1 0,2-2 3,-3 3 2,-1 1 0,1-1 0,0 1 0,-1-1 0,1 0 0,-1 1 0,0-1 1,0 1-1,1-1 0,-1 1 0,0 0 0,0-1 0,0 1 0,0 0 0,-1 0 0,1-1 0,0 1 0,0 0 0,-1 0 0,1 0 0,-1 1 0,1-1 0,-1 0 0,1 0 1,-1 1-1,1-1 0,-1 1 0,1 0 0,-1-1 0,0 1 0,1 0 0,-1 0 0,0 0 0,1 0 0,-1 0-2,-22 0 29,0 1 0,0 0 0,0 2 0,0 1 0,0 1 0,1 1 0,0 1 0,0 1 0,-4 3-29,-144 51 99,207-79-279,127-11 19,-96 20 142,235-31-705,-302 39 723,12-2-90,0 1-1,0 0 0,1 1 1,-1 0-1,0 1 1,0 0-1,1 1 0,4 1 92,-16-2 1,0-1 0,0 1-1,-1-1 1,1 1-1,0-1 1,-1 1-1,1-1 1,-1 1 0,1-1-1,-1 1 1,1 0-1,-1-1 1,1 1-1,-1 0 1,1 0 0,-1-1-1,0 1 1,1 0-1,-1 0 1,0-1-1,0 1 1,0 0 0,0 0-1,0 0 1,0-1-1,0 1 1,0 0-1,0 0 1,0 0 0,0 0-1,0-1 1,0 1-1,-1 0 1,1 0-1,0-1 1,-1 1 0,1 0-1,-1 0 1,1-1-1,0 1 1,-1 0-1,0-1 1,1 1 0,-1-1-1,1 1 1,-1-1-1,0 1 1,1-1-1,-1 1 1,0-1 0,1 1-1,-1-1 1,0 0-1,0 0 1,0 1-1,0-1 0,-17 8 79,0 0 0,-1-2 0,1 0 0,-1-1-1,0-1 1,-1-1 0,1 0 0,-1-1 0,1-2-1,-1 0 1,-13-2-79,-5-1-188,0-2 0,1-2-1,-1-1 1,1-2 0,-15-7 188,52 17-1,-5-2-376,0 0 0,0 0 1,-1 0-1,1 1 1,-1-1-1,1 2 0,-1-1 1,0 0-1,1 1 1,-1 0-1,1 1 0,-1-1 1,-3 2 376,-19 12-3528</inkml:trace>
  <inkml:trace contextRef="#ctx0" brushRef="#br0" timeOffset="70121.423">324 156 8418,'-9'-5'6007,"25"10"-4621,-2-3-1351,1-1-1,-1-1 0,1 0 0,-1-1 0,1 0 0,12-4-34,15-1 38,-15 4-21,-1 1 0,1 1 0,0 2 0,-1 0 0,0 2 0,0 1 0,0 1 0,14 5-17,11 5 49,0-2 1,1-3-1,0-2 1,38 2-50,249-18 214,-312 11-92,-1 2 0,1 1 0,-1 1 0,0 1 1,0 1-1,-1 1 0,-1 2 0,10 6-122,30 14 193,131 50 55,32-13-173,93 36 414,-114-31-378,10 27-74,28-22-22,752 198 54,-699-208-69,-171-43 4,108 37-4,39 31 20,-21-2-16,4 8-9,4 15 9,-133-55 120,-2 5 1,-4 6-1,96 76-124,24 39 92,70 25-48,-85-52 123,6 39 89,-165-141-208,84 72 67,94 58-115,-34-40 36,-153-103-25,-3 3 0,-1 2 0,-3 2 0,5 10-11,139 186 201,-80-97 535,105 102-736,-48-60 231,0 45 40,20-4 50,-25-23-124,-45-3-75,6 15-72,25 8-6,6 43-34,-101-171 4,-4 2 0,-6 2 1,-4 2-1,3 26-14,-3-50 437,-11-29-1985,-19-14-3457,-9-6 826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57:13.844"/>
    </inkml:context>
    <inkml:brush xml:id="br0">
      <inkml:brushProperty name="width" value="0.05" units="cm"/>
      <inkml:brushProperty name="height" value="0.05" units="cm"/>
    </inkml:brush>
  </inkml:definitions>
  <inkml:trace contextRef="#ctx0" brushRef="#br0">33 25 7186,'-33'-13'6748,"36"1"-5355,61 45 52,-25-10-1349,1-1 1,1-2 0,1-2 0,1-2 0,0-2 0,5 0-97,222 57 127,-185-51-99,1-4 0,30-1-28,-39-5 52,-29 0 38,0 2-1,-1 2 1,-1 2 0,25 13-90,26 8 117,181 44 3,178-2 245,-236-15-353,725 229 74,-167-85-78,-722-194-6,197 65 49,92 64-8,-46-9-15,107 24-28,-168-82 54,14 3 40,-234-73-87,136 48 112,151 31-119,201 24 36,-183-3-7,-4 13 0,40 36-29,-295-128 4,307 111 16,-201-79-4,-82-24 1,-2 5 0,11 11-17,-3-3 62,-84-43-301,12 5 284,-1 1 0,-1 0 0,0 2 0,-1 0 0,0 1 1,4 6-46,19 40-5020,-26-16 1431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24:49.595"/>
    </inkml:context>
    <inkml:brush xml:id="br0">
      <inkml:brushProperty name="width" value="0.05" units="cm"/>
      <inkml:brushProperty name="height" value="0.05" units="cm"/>
    </inkml:brush>
  </inkml:definitions>
  <inkml:trace contextRef="#ctx0" brushRef="#br0">6044 524 8554,'-47'20'4671,"-29"-4"-3985,-111-8-1633,-261 20 1207,352-29-13,0-4 0,0-4-1,0-4 1,-14-8-247,99 19 15,-181-39 781,-104-4-796,-26-3 316,-41-28-296,248 58 61,0 4-1,-27 5-80,-272-1 190,-42 4-188,-33-7-46,428 12 51,-98-1 214,-79 12-221,110 4 224,2 5 0,-67 22-224,106-17 70,2 4-1,0 4 1,-76 41-70,94-39 10,2 4 0,1 2 0,2 3 0,-3 7-10,28-20 25,2 1 1,1 2 0,1 1-1,-9 15-25,36-42-10,1 1 0,0 0 0,0 0 0,0 1 0,1 0 0,0-1-1,1 1 1,0 1 0,0-1 0,1 0 0,0 1 0,1-1 0,0 1 0,0-1-1,1 1 1,1-1 0,0 4 10,4 24-193,2 0-1,2 0 1,1 0-1,2-2 1,1 1-1,16 27 194,-25-54-35,44 95-657,4-2 0,61 87 692,-84-145-91,1-1 0,3-2-1,1-1 1,2-1 0,2-3 0,1 0 0,10 4 91,-5-10-21,1-2 0,1-2 0,1-2 0,2-2 0,0-2-1,23 4 22,67 15 160,2-7-1,7-5-159,388 50 542,91-8-301,-302-44-180,59-13-61,-208-16 14,-1-8-1,0-8 0,29-13-13,551-133 7,-24 3 44,-57 3 82,-586 133-127,-1-4 1,-1-4-1,24-18-6,-66 30-20,-1-2 0,-2-2 0,0-2 0,-2-1 0,-1-3 0,0-3 20,-14 11-15,-1 0 1,-2-2 0,0-1-1,-2 0 1,-1-1 0,-2-1-1,0-1 1,-2-2 14,-2 6 10,-2 0 0,-1-1 1,-1 0-1,-2-1 0,0 0 0,-2 0 0,-1 0 1,-2 0-1,-1-1 0,-1 1 0,-1 0 0,-1 0 1,-2 0-1,-2-1-10,-1-5 43,-1 0 1,-3 1-1,0 0 1,-2 1-1,-2 1 0,-1 0 1,-20-27-44,0 11 110,-2 1 0,-2 3 0,-2 1 1,-1 2-1,-3 2 0,-1 2 0,-2 2 0,-12-4-110,-4 2 237,-2 3 0,-1 2 1,-1 4-1,-19-3-237,14 9 5,-1 3 1,-1 3 0,0 4 0,-1 3 0,-1 4 0,1 3 0,-28 4-6,-144 15-2771,0 15-57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58:07.774"/>
    </inkml:context>
    <inkml:brush xml:id="br0">
      <inkml:brushProperty name="width" value="0.05" units="cm"/>
      <inkml:brushProperty name="height" value="0.05" units="cm"/>
    </inkml:brush>
  </inkml:definitions>
  <inkml:trace contextRef="#ctx0" brushRef="#br0">32 1 13971,'-11'9'3121,"-2"3"1232,8-3-4057,4-5-192,-1-4-304,14-9-4169,13-15 1336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58:12.597"/>
    </inkml:context>
    <inkml:brush xml:id="br0">
      <inkml:brushProperty name="width" value="0.05" units="cm"/>
      <inkml:brushProperty name="height" value="0.05" units="cm"/>
    </inkml:brush>
  </inkml:definitions>
  <inkml:trace contextRef="#ctx0" brushRef="#br0">14 9 9586,'-13'-3'2585,"16"-3"639,6 6-2816,14 6-3584,8-10 887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58:08.357"/>
    </inkml:context>
    <inkml:brush xml:id="br0">
      <inkml:brushProperty name="width" value="0.05" units="cm"/>
      <inkml:brushProperty name="height" value="0.05" units="cm"/>
    </inkml:brush>
  </inkml:definitions>
  <inkml:trace contextRef="#ctx0" brushRef="#br0">16 242 4353,'40'-116'10225,"-32"109"-8876,-8 26-1107,0-14-220,-34 334 528,5-85 590,30-183-340,0-70-783,-1-1-1,0 1 0,1-1 0,-1 1 0,1-1 0,0 1 1,-1-1-1,1 1 0,-1-1 0,1 0 0,0 1 1,-1-1-1,1 0 0,0 0 0,-1 1 0,1-1 1,0 0-1,-1 0 0,1 0 0,0 0 0,0 0 1,-1 0-1,1 0 0,0 0 0,-1 0 0,1 0 1,0 0-1,-1-1 0,1 1 0,0 0 0,-1 0 1,1-1-1,0 1 0,-1-1 0,1 1 0,0 0 0,-1-1 1,1 1-1,-1-1 0,1 1 0,-1-1 0,1 1 1,-1-1-1,0 0 0,1 1 0,-1-1 0,0 1 1,1-1-1,-1 0 0,0 1 0,0-1-16,2-1 41,85-98 837,130-210 55,-71 62-985,-131 217-37,-12 22 735,-8 14-1948,-2 3-167,-26 23-604</inkml:trace>
  <inkml:trace contextRef="#ctx0" brushRef="#br0" timeOffset="309.753">209 547 4745,'-6'24'3465,"9"4"-609,9-7-471,12-3-1737,5-1-336,16-1-24,-1-4-120,8-5-256,-11-7-1232,9-3-1641,-9-2-79</inkml:trace>
  <inkml:trace contextRef="#ctx0" brushRef="#br0" timeOffset="561.774">596 527 9714,'-33'25'6588,"4"34"-5144,26-50-1195,-2 1-164,1 0 1,0 0 0,1 1-1,0-1 1,1 1 0,0-1 0,1 1-1,0 0 1,1 0 0,0 0 0,0 0-1,1 0 1,1-1 0,1 9-86,-2-17 9,0 0 0,0 0 0,0-1 1,1 1-1,-1 0 0,0-1 0,1 1 0,-1-1 0,1 1 1,-1-1-1,1 0 0,-1 1 0,1-1 0,0 0 1,0 0-1,0 0 0,0-1 0,0 1 0,0 0 0,0-1 1,0 1-1,0-1 0,0 1 0,0-1 0,0 0 1,0 0-1,0 0 0,0 0 0,0-1 0,0 1 0,0-1-9,63-21 132,-56 18-103,-1 0 1,1-1-1,-1-1 1,0 0 0,0 0-1,-1 0 1,0-1-1,0 0 1,0 0-1,-1-1 1,0 0-1,-1 0 1,0 0-1,0 0 1,0-1-1,-1 0 1,-1 0-1,1-1 1,-2 1-1,1 0 1,0-7-30,-3 14-13,0 0 0,1-1-1,-1 1 1,0 0 0,-1-1 0,1 1-1,0 0 1,-1-1 0,1 1 0,-1 0 0,0 0-1,1-1 1,-1 1 0,0 0 0,0 0-1,-1 0 1,1 0 0,0 0 0,-1 1 0,1-1-1,-1 0 1,0 0 0,1 1 0,-1-1-1,0 1 1,0 0 0,0-1 0,0 1 0,0 0-1,0 0 1,0 1 0,-1-1 0,1 0-1,0 1 1,0-1 0,-1 1 0,1-1 0,0 1-1,-1 0 1,1 0 0,0 0 0,-1 1-1,1-1 1,0 0 0,-1 1 0,1 0 0,0-1-1,0 1 1,0 0 0,0 0 0,-1 0-1,1 0 1,1 1 0,-1-1 0,0 1 0,0-1-1,0 1 1,1-1 0,-2 2 13,2-1-85,-1-1 1,1 1 0,0-1 0,-1 1-1,1 0 1,0-1 0,0 1-1,0 0 1,0 0 0,0 0-1,0 0 1,1 0 0,-1 0-1,1 0 1,-1 0 0,1 1-1,0-1 1,0 0 0,0 0-1,0 0 1,0 0 0,1 0-1,-1 0 1,0 0 0,1 1-1,0-1 1,-1 0 0,1 0-1,0-1 1,0 1 0,0 0-1,0 0 1,1 0 0,-1-1-1,0 1 1,1 0 0,-1-1-1,1 1 1,0 0 84,27 1-3370,4-7-292</inkml:trace>
  <inkml:trace contextRef="#ctx0" brushRef="#br0" timeOffset="900.573">954 483 8666,'-41'41'7130,"-11"27"-4981,51-67-2135,1-1 0,-1 1 0,0-1 0,1 1 0,-1 0 0,0 0 0,1-1 0,-1 1 0,1 0 0,-1 0 0,1 0 0,0 0 0,-1 0 0,1-1 1,0 1-1,0 0 0,-1 0 0,1 0 0,0 0 0,0 0 0,0 0 0,0 0 0,0 0 0,0 0 0,1 0 0,-1 0 0,0 0 0,0 0 0,1 0 0,-1-1 0,1 1 0,-1 0 0,0 0 0,1 0 0,0 0 0,-1-1 0,1 1 0,-1 0 0,1-1 0,0 1 0,-1 0 0,1-1 0,0 1 0,0-1 0,0 1 0,-1-1 0,1 1 0,0-1 0,0 0 0,0 1 0,0-1 0,0 0 0,0 0 0,0 0 0,0 0 0,0 0 0,0 0 1,0 0-1,0 0 0,0 0 0,-1 0 0,1 0 0,0 0 0,1-1-14,241-6-1023,-241 6 994,0 0 1,0 1 0,0 0 0,1-1-1,-1 1 1,0 0 0,0 0-1,0 1 1,0-1 0,1 0-1,-1 1 1,0-1 0,0 1-1,0-1 1,0 1 0,0 0-1,0 0 1,0 0 0,0 0-1,-1 1 1,1-1 0,0 0-1,-1 1 1,1-1 0,0 1-1,-1-1 1,0 1 0,1 0-1,-1 0 1,0 0 0,0-1-1,0 1 1,0 0 0,0 0-1,-1 0 1,1 1 0,-1-1-1,1 0 1,-1 0 0,0 0-1,0 0 1,0 0 0,0 1-1,0-1 1,0 0 0,0 0 28,-10 17 307,0-2-1,-1 1 1,0-2 0,-2 1 0,0-2-1,-1 1 1,-13 10-307,15-13 257,-1-1 0,0-1 1,-1 0-1,0-1 0,-1-1 0,0 0 0,-10 4-257,24-12-22,0 0 0,-1-1 0,1 1 0,0-1-1,-1 1 1,1-1 0,0 0 0,-1 1 0,1-1-1,-1 0 1,1 0 0,0 0 0,-1 0 0,1 0-1,-1 0 1,1-1 0,0 1 0,-1 0 0,1-1-1,0 1 1,-1-1 0,1 1 0,0-1 0,0 1-1,-1-1 1,1 0 0,0 0 0,0 0 0,0 0-1,0 0 1,0 0 0,0 0 0,0 0 0,1 0-1,-1 0 1,0 0 0,0-1 0,1 1 0,-1 0 0,1-1-1,-1 1 1,1 0 0,0-1 0,-1 1 0,1 0-1,0-1 1,0 1 0,0-1 0,0 1 0,0 0-1,0-1 1,1 1 0,-1-1 0,0 1 0,1 0-1,-1-1 1,1 1 0,-1 0 0,1 0 22,40-127-5873,0 30 1721</inkml:trace>
  <inkml:trace contextRef="#ctx0" brushRef="#br0" timeOffset="1273.721">1294 37 9930,'-52'119'6288,"35"-68"-5689,2 0 0,2 1-1,3 0 1,-2 31-599,10-67 75,0 0-1,1 0 1,1 1-1,1-1 1,0 0-1,1 0 0,0 1 1,2-2-1,0 1 1,1 0-1,6 14-74,18 4 35,-28-34-47,1 0-1,-1-1 1,0 1 0,1 0 0,-1 0 0,0-1 0,0 1-1,1-1 1,-1 1 0,0-1 0,0 1 0,1-1-1,-1 0 1,0 0 0,0 0 0,0 1 0,0-1 0,0 0-1,0 0 1,0 0 0,-1-1 0,1 1 0,0 0-1,0 0 1,-1 0 0,1 0 0,-1-1 0,1 1 0,-1 0-1,0-1 1,1 1 0,-1 0 0,0-1 0,0 1-1,0 0 1,0-1 0,0 1 12,10-134-1783,-6 119 1474,1 32 174,0 1 152,-3-11 22,1-1 0,0 1 1,0 0-1,0-1 0,0 1 0,1-1 0,0 0 0,0 0 0,1 0 0,-1-1 0,1 0 0,0 0 0,0 0 0,0 0 1,1-1-1,-1 1 0,1-2 0,0 1 0,0-1 0,0 1 0,0-1 0,0-1 0,0 0 0,1 1 0,-1-2 0,2 1-39,5 0 69,-1-1 0,1 0 0,-1-1 0,0 0 0,0-1 0,1-1 0,-1 0-1,-1 0 1,1-1 0,0-1 0,8-4-69,-18 8 35,0 1 0,-1-1 0,1 0 0,-1 0 1,1 0-1,-1 0 0,1 0 0,-1 0 0,1 0 0,-1 0 0,0-1 1,0 1-1,0-1 0,0 1 0,0-1 0,0 1 0,0-1 0,0 1 0,0-1 1,-1 0-1,1 1 0,-1-1 0,1 0 0,-1 0 0,0 1 0,0-1 1,0 0-1,0 0 0,0 0 0,0 1 0,0-1 0,0 0 0,-1 0 0,1 0 1,-1 0-36,-1 3 63,-1-1 1,0 1 0,1-1-1,-1 1 1,1 0 0,-1 0-1,1 0 1,-1 0 0,1 0-1,-1 1 1,1-1 0,0 1-1,0-1 1,0 1 0,0 0-1,0 0 1,0 0 0,1 0-1,-1 0 1,0 0 0,1 1-1,0-1 1,-1 2-64,1-4 7,0 1 0,0-1 0,1 1 1,-1 0-1,0 0 0,1-1 0,-1 1 0,0 0 0,1 0 1,-1 0-1,1 0 0,-1 0 0,1-1 0,-1 1 0,1 0 1,0 0-1,0 0 0,-1 0 0,1 0 0,0 0 0,0 0 0,0 0 1,0 1-1,0-1 0,0 0 0,0 0 0,1 0 0,-1 0 1,0 0-1,1 0 0,-1-1 0,0 1 0,1 0 0,-1 0 1,1 0-1,-1 0 0,1 0 0,0 0 0,-1-1 0,1 1 1,0 0-1,0-1 0,-1 1 0,1 0 0,0-1 0,0 1 1,0-1-1,0 1 0,0-1 0,0 0 0,0 1 0,0-1 1,0 0-1,0 1-7,57-4 57,124-64 167,-179 67-229,-1-1 0,1 1 1,-1-1-1,1 1 0,-1 0 0,1 0 1,0 0-1,-1 0 0,1 1 0,-1-1 1,1 1-1,-1-1 0,1 1 0,-1 0 1,1 0-1,-1 0 0,0 0 0,0 0 1,1 1-1,-1-1 0,0 1 0,0-1 0,0 1 1,-1 0-1,1 0 0,0 0 0,-1 0 1,1 0-1,-1 0 0,1 0 0,-1 1 1,0-1-1,0 0 0,0 1 0,0 0 5,4 20 29,-6-20-15,1 0-1,0 0 1,0-1 0,0 1 0,0 0-1,0-1 1,1 1 0,-1 0 0,1-1 0,0 1-1,-1-1 1,1 1 0,0-1 0,1 1 0,-1-1-1,0 0 1,1 1 0,-1-1 0,1 0-1,0 0 1,0 0 0,0 0 0,0 0 0,0-1-1,0 1 1,0-1 0,0 1 0,1-1-1,-1 0 1,1 0 0,-1 0 0,1 0 0,-1 0-1,1 0 1,2 0-14,17-7-2877,0-10 496</inkml:trace>
  <inkml:trace contextRef="#ctx0" brushRef="#br0" timeOffset="2202.45">2098 429 8722,'1'-6'960,"6"-17"3668,-7 23-4590,0-1 0,0 1 1,0 0-1,0 0 0,1-1 1,-1 1-1,0 0 0,0 0 1,0-1-1,1 1 0,-1 0 1,0 0-1,0 0 0,1-1 1,-1 1-1,0 0 0,0 0 0,1 0 1,-1 0-1,0 0 0,1 0 1,-1 0-1,0-1 0,0 1 1,1 0-1,-1 0 0,0 0 1,1 0-1,-1 0 0,0 0 1,1 1-1,-1-1 0,0 0 1,0 0-1,1 0 0,-1 0 1,0 0-1,1 0 0,-1 0 1,0 1-1,0-1 0,1 0 1,-1 0-1,0 0 0,0 1 0,0-1 1,1 0-1,-1 0 0,0 0 1,0 1-1,0-1 0,0 0 1,1 1-1,-1-1 0,0 0 1,0 0-1,0 1 0,0-1 1,0 0-1,0 1 0,0-1 1,0 0-1,0 1 0,0-1-38,7 14 122,-1 0 0,-1 1 0,0-1 0,-1 1 0,-1 0 0,1 11-122,20 63 387,-23-86-363,0 0 1,1-1-1,0 1 0,-1-1 1,1 0-1,0 1 0,0-1 1,1 0-1,-1 0 0,0 0 1,1-1-1,-1 1 0,1 0 0,-1-1 1,1 0-1,0 1 0,0-1 1,0 0-1,-1-1 0,1 1 1,0 0-1,0-1 0,0 0 0,0 1 1,0-1-1,0 0 0,0-1 1,0 1-1,0 0 0,0-1 1,0 0-1,0 0 0,0 0 1,0 0-1,-1 0 0,1 0 0,0-1 1,-1 1-1,1-1 0,-1 0 1,0 0-1,1 0 0,-1 0 1,0 0-1,0 0 0,0-1 0,0 1 1,-1-1-1,1-1-24,3-1 55,-1 0 1,0 0-1,0-1 0,0 0 1,-1 0-1,0 0 0,0 0 1,-1 0-1,1-1 0,-1 1 0,-1-1 1,1 1-1,-1-1 0,0 0 1,-1 1-1,0-1 0,0-6-55,0 12 14,0 0 0,0 0-1,0 1 1,0-1 0,0 0-1,0 0 1,0 0 0,-1 1 0,1-1-1,0 0 1,-1 0 0,1 0-1,0 1 1,-1-1 0,1 0-1,-1 1 1,1-1 0,-1 0 0,1 1-1,-1-1 1,1 1 0,-1-1-1,0 1 1,1-1 0,-1 1-1,0-1 1,1 1 0,-1 0-1,0-1 1,0 1 0,1 0 0,-1 0-1,0-1 1,0 1 0,0 0-1,1 0 1,-1 0 0,0 0-1,0 0 1,0 0 0,0 0 0,1 0-1,-1 1 1,0-1 0,0 0-1,1 0 1,-1 1 0,0-1-1,0 0 1,0 1-14,-30 25 170,30-26-177,0 1-1,0 0 1,0-1 0,0 1-1,0 0 1,0 0-1,0 0 1,0 0 0,0 0-1,0 0 1,0 0-1,1 0 1,-1 0 0,0 0-1,1 0 1,-1 0-1,1 1 1,-1-1 0,1 0-1,0 0 1,-1 1-1,1-1 1,0 0 0,0 0-1,0 1 1,0-1 0,0 0-1,0 1 1,1-1-1,-1 0 1,0 0 0,1 1-1,-1-1 1,0 0-1,1 0 1,0 1 0,-1-1-1,1 0 1,0 0-1,-1 0 1,1 0 0,0 0-1,0 0 1,0 0-1,0 0 1,0-1 0,0 1-1,0 0 1,0-1 0,0 1-1,1 0 1,-1-1-1,0 1 1,0-1 0,0 0-1,1 1 1,-1-1-1,0 0 1,1 0 7,7-1-248,-1 0 0,1-1 0,-1 0-1,0 0 1,0-1 0,0 0 0,0-1 0,0 0 0,-1 0 0,0 0-1,0-1 1,0 0 0,0-1 0,-1 1 0,4-5 248,-1 3-237,35-30-697,-42 37 936,-1 0 0,1 1 0,-1-1 0,1 0 0,-1 0 0,1 1 0,-1-1 0,1 1 0,-1-1 0,1 1 0,-1 0 0,1 0 0,-1-1 0,0 1 0,0 0 0,1 0 0,-1 0 0,0 0 0,0 1 0,0-1 0,0 0 0,0 0 0,0 1 0,0 0-2,11 9 19,101 61 63,-112-72-55,-1 1-1,1-1 1,-1 0 0,1 0-1,-1 1 1,1-1-1,-1 0 1,1 1-1,-1-1 1,1 1-1,-1-1 1,1 1-1,-1-1 1,0 1 0,1-1-1,-1 1 1,0-1-1,0 1 1,1-1-1,-1 1 1,0-1-1,0 1 1,0-1-1,0 1 1,0 0-1,1-1 1,-1 1 0,0-1-1,0 1 1,0 0-1,-1-1 1,1 1-1,0-1 1,0 1-1,0-1 1,0 1-1,-1 0 1,1-1 0,0 1-1,0-1 1,-1 1-1,1-1 1,0 1-1,-1-1 1,1 1-1,-1-1 1,1 0-1,0 1 1,-1-1 0,1 0-1,-1 1 1,0-1-27,1-23 581,32-117-3780,-17 75 808</inkml:trace>
  <inkml:trace contextRef="#ctx0" brushRef="#br0" timeOffset="3764.132">2790 23 5689,'-2'4'6217,"-1"5"-3671,-5 24-2303,-23 188-24,30-214-210,0 1-1,0 0 1,1 0 0,0-1-1,0 1 1,1 0 0,0 0-1,1-1 1,-1 1 0,1-1-1,1 1 1,0 0-9,5-10 124,-8 5-203,-5 30 15,-3-49 551,6 11-310,0 0-1,0-1 1,0 1 0,-1 0 0,1 0 0,-1 0-1,-1 1 1,1-1 0,-1 1 0,1 0-1,-1 0 1,0 0 0,-1 0-177,4 4 16,0 1 0,0-1-1,0 1 1,1 0 0,-1 0 0,0-1 0,1 1 0,-1 0 0,0 0 0,1 0 0,-1 0-1,1 0 1,-1 0 0,1 0 0,0 0 0,-1 0 0,1 0 0,0 0 0,0 0-1,0 0 1,0 0 0,0 0 0,0 0 0,0 0 0,0 0 0,0 0 0,0 0 0,1 0-1,-1 0 1,0 0 0,1 0 0,-1 0 0,0 0 0,1 0-16,-1 3 24,1 15-13,0 0 0,1 0 1,1 0-1,0 0 0,2 0 0,0-1 1,1 0-1,1 0 0,0 0 0,2-1 1,0 0-1,1-1 0,0 0 0,2 0-11,13 1 238,-27-27 386,-6-13-457,-1 0 0,-1 0-1,-2 2 1,0-1 0,-1 1 0,-1 1 0,-1 0 0,-1 0-167,11 19-142,13 14 50,-4-8 85,1 0-1,1 0 0,-1-1 0,1 0 1,-1 0-1,1-1 0,0 1 1,1-1-1,-1 0 0,0-1 0,1 0 1,0 0-1,-1 0 0,1-1 1,0 0-1,0 0 0,0-1 0,0 1 1,0-2-1,-1 1 0,1-1 0,0 0 1,0 0-1,0-1 0,-1 0 1,1 0-1,-1-1 0,1 1 0,-1-1 1,0-1-1,0 1 0,-1-1 1,1 0-1,-1-1 0,1 1 0,-1-1 1,-1 0-1,1 0 0,-1-1 0,0 1 1,0-1-1,0 0 0,1-3 8,4-50 86,-8 58-85,-1-1 0,0 1-1,0-1 1,0 1 0,0-1-1,-1 1 1,1-1-1,0 1 1,-1-1 0,1 1-1,-1 0 1,1-1-1,-1 1 1,0-1 0,1 1-1,-1 0 1,0 0-1,0-1 1,0 1 0,0 0-1,0 0 1,0 0-1,0 0 1,0 0 0,-1 0-1,1 1 1,0-1-1,-1 0 1,1 1 0,0-1-1,-1 0 1,1 1 0,-1 0-1,1-1 1,-1 1-1,1 0 0,-3 1-5,0 0 1,0 0-1,1 1 0,-1-1 0,0 1 0,1 0 0,0 0 0,-1 0 0,1 0 0,0 1 1,0 0-1,0-1 0,0 1 0,1 0 0,-1 0 0,1 0 0,0 1 0,0-1 0,0 0 1,0 1-1,-1 3 5,-2 2-2,-1 1 1,1 0-1,1 0 1,0 0 0,0 1-1,1 0 1,1-1-1,0 1 1,0 0-1,1 0 1,0 0 0,1 0-1,0 0 1,1 0-1,0 2 2,0-10 2,1 0-1,-1 0 1,0 0 0,1 0-1,0 0 1,-1 0-1,1 0 1,0-1-1,0 1 1,1-1 0,-1 1-1,0-1 1,1 0-1,0 0 1,-1 0-1,1 0 1,0-1-1,0 1 1,0-1 0,0 0-1,0 0 1,0 0-1,1 0 1,-1 0-1,0 0 1,0-1 0,1 0-1,-1 0 1,2 0-2,4 0 10,0 0 1,0 0 0,0-1-1,0-1 1,0 1 0,0-2-1,0 1 1,-1-1 0,1 0-1,2-3-10,4-3 25,-2-1 0,1 0-1,-1-1 1,-1-1-1,0 0 1,-1 0 0,0-1-1,-1-1 1,0 0-1,-1 0 1,5-12-25,-4 5 24,-9 22-64,-3 11 13,-1 8-15,1-13 48,0-1 0,0 1 0,1 0 0,0-1 0,0 1 0,1 0 0,0 0 0,0 0-1,1 0 1,0-1 0,0 1 0,0 0 0,1-1 0,0 1 0,0-1 0,1 1 0,0-1 0,0 0 0,1 1-6,0-5 9,0-1-1,0 1 1,0-1-1,0 0 1,0 0-1,1-1 0,-1 1 1,0-1-1,0 0 1,1 0-1,-1 0 1,0 0-1,1-1 1,-1 0-1,0 0 1,0 0-1,0 0 1,0-1-1,0 0 1,0 1-1,0-1 1,2-2-9,71-51 202,-55 29-213,0-1 0,-1-1-1,-2-1 1,10-22 11,-20 35 2,0-1 0,-1 0 0,-1-1 0,-1 0 0,0 0 0,-2 0 0,0-1 0,-1 1 0,-1-1 0,0 0 0,-2 0 0,0 0 0,-1 0 0,-3-14-2,-16-21-72,19 53 67,1-1 0,-1 1 1,0-1-1,0 1 1,0-1-1,0 1 1,-1 0-1,1 0 1,0 0-1,0-1 1,-1 1-1,1 1 0,-1-1 1,1 0-1,-1 0 1,1 0-1,-1 1 1,1-1-1,-1 1 1,0-1-1,1 1 0,-1 0 1,0-1-1,0 1 1,1 0-1,-1 0 1,0 0-1,1 0 1,-1 1-1,0-1 1,1 0-1,-1 1 0,0-1 5,-5 5-8,0 0 0,1 0 0,0 0 0,0 1 0,0 0 0,1 0 0,-1 0 0,2 0 0,-1 1 1,1 0-1,0 0 0,-3 7 8,6-12-2,-7 11 5,1 0 0,0 1 0,0 0-1,2 0 1,0 0 0,0 1 0,2 0 0,0 0 0,0 0-1,1 0 1,1 1 0,1-1 0,0 0 0,1 0 0,1 1-1,0-1 1,1 0 0,0 0 0,1 0 0,1-1 0,1 0-1,0 0 1,0 0 0,3 2-3,-5-9 1,-1 0 0,1-1 0,0 1 0,1-1-1,-1 0 1,1 0 0,0 0 0,1-1 0,0 0 0,0 0 0,0 0-1,0-1 1,0 0 0,1 0 0,0-1 0,0 1 0,0-2 0,0 1-1,1-1 1,-1 0 0,1 0 0,-1-1 0,1 0 0,-1 0 0,1-1 0,0 0-1,-1-1 1,1 1 0,0-1 0,-1-1 0,1 1 0,-1-1 0,0-1-1,1 0 0,1-3 19,0-1-1,-1-1 0,0 1 1,0-1-1,-1-1 0,0 1 1,0-1-1,-1 0 0,0-1 1,-1 1-1,0-1 0,0-1 1,-1 1-1,-1 0 0,2-9-18,-7 25 29,-17 90 19,19-93-52,-1 0 0,1 0 0,0 0-1,0 0 1,0 0 0,1 0 0,-1 0 0,1 0 0,0 0 0,0 0 0,0 0 0,0 0 0,0 0-1,0 0 1,1 0 0,0-1 0,-1 1 0,1-1 0,0 1 0,0-1 0,0 0 0,0 0 0,1 0-1,-1 0 1,1 0 0,-1 0 0,1-1 0,0 1 0,-1-1 0,1 0 0,0 0 0,0 0-1,2 1 5,7-2 5,1 0 0,-1-1 0,1 0 0,-1 0 0,1-2-1,-1 1 1,0-2 0,0 0 0,0 0 0,-1-1-1,1 0 1,-1-1 0,0 0 0,-1-1 0,0 0 0,0-1-1,0 0 1,1-3-5,13-13 13,-25 25-205,0 0-1,0-1 0,0 1 0,0-1 0,0 1 0,0-1 0,-1 1 0,1-1 0,0 0 0,0 1 0,0-1 0,0 0 0,0 0 0,0 0 0,-1 0 0,1 0 0,0 0 0,0 0 0,0-1 0,0 1 0,0 0 1,-1 0-1,1-1 0,0 1 0,0-1 0,0 1 0,0-1 0,0 0 0,0 1 0,0-1 0,0 0 0,1 1 0,-1-1 0,0 0 0,0 0 0,1 0 0,-1 0 0,0-1 193,-15-17-3926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58:05.589"/>
    </inkml:context>
    <inkml:brush xml:id="br0">
      <inkml:brushProperty name="width" value="0.05" units="cm"/>
      <inkml:brushProperty name="height" value="0.05" units="cm"/>
    </inkml:brush>
  </inkml:definitions>
  <inkml:trace contextRef="#ctx0" brushRef="#br0">21 950 17972,'0'0'32</inkml:trace>
  <inkml:trace contextRef="#ctx0" brushRef="#br0" timeOffset="330.41">43 813 12259,'28'-83'-3369</inkml:trace>
  <inkml:trace contextRef="#ctx0" brushRef="#br0" timeOffset="331.41">429 94 5225,'14'6'5646,"-12"17"-3519,-2-22-2121,-7 125 1055,1 92-607,38 72-135,-28-278-293,-1-3-402,-8-13-4575,-11-11 1599</inkml:trace>
  <inkml:trace contextRef="#ctx0" brushRef="#br0" timeOffset="684.545">145 540 9026,'-10'0'2552,"5"5"569,6 1-2449,12-1-488,8-4-40,12-2-72,19-6 24,2 0 8,15-8 24,-4-2-24,-3 0 1193,-12 10-4514,-6 2 1913</inkml:trace>
  <inkml:trace contextRef="#ctx0" brushRef="#br0" timeOffset="1029.658">433 73 5137,'-5'16'9349,"-25"71"-8280,-217 347 1885,197-320-2684,4 3 0,-5 36-270,47-139 97,8-19-1138,9-25-2884,3-7 507</inkml:trace>
  <inkml:trace contextRef="#ctx0" brushRef="#br0" timeOffset="1354.356">446 73 8074,'-8'13'4376,"4"10"-2743,4-15-1402,-16 134 957,5 102-1188,4-14 347,6-201-254,-2 0 1,0-1-1,-2 1 1,-1-1 0,-1 0-1,-6 15-93,12-41 9,1 1 0,-1-1 0,0 1-1,0-1 1,0 0 0,0 1 0,0-1-1,0 0 1,-1 0 0,1 1 0,-1-1 0,1 0-1,-1-1 1,0 1 0,0 0 0,0 0 0,0-1-1,0 1 1,0-1 0,0 0 0,-1 1 0,1-1-1,0 0 1,-1-1 0,1 1 0,-1 0-1,1-1 1,-1 1 0,1-1 0,-1 0 0,0 0-1,1 0 1,-1 0 0,1 0 0,-1 0 0,1-1-1,-1 1 1,1-1 0,-3-1-9,-12-9-100,2-1 0,-1-1 0,1 0 1,1-1-1,0-1 0,1 0 0,1-1 0,1-1 0,0 1 1,1-2-1,0 1 0,2-2 0,0 1 0,-2-11 100,-10-48 88,21 75-83,0-1-1,0 1 0,0-1 1,0 1-1,1 0 1,-1 0-1,1-1 0,-1 1 1,1 0-1,0 0 0,0 0 1,0 1-1,0-1 1,0 0-1,0 1 0,1 0 1,-1-1-1,0 1 0,1 0 1,-1 0-1,1 0 1,-1 0-1,1 1 0,0-1 1,-1 1-1,1 0 0,0-1 1,-1 1-1,1 0 0,0 0 1,-1 1-1,1-1 1,0 1-1,1 0-4,3-1 2,82-4-216,169-16 32,-207 10-853</inkml:trace>
  <inkml:trace contextRef="#ctx0" brushRef="#br0" timeOffset="1654.072">760 0 10226,'-52'111'5174,"32"-61"-4711,2 1 0,3 1 0,2 0 0,0 11-463,11-55 51,-1 1 1,2 0 0,-1 0 0,1 0-1,1 0 1,0 0 0,0 0-1,0 0 1,1 0 0,1 0 0,-1 0-1,2 0 1,-1 0 0,1-1-1,0 1 1,1-1 0,0 0 0,1 0-52,-4-7 2,1 0 0,0 0 0,0 0 0,0 0 1,0-1-1,0 1 0,0-1 0,0 1 0,1-1 1,-1 0-1,0 0 0,0 0 0,0 0 1,0 0-1,0 0 0,0-1 0,0 1 0,1-1 1,-1 1-1,0-1 0,-1 0 0,1 0 0,0 0 1,0 0-1,0 0 0,0 0 0,-1 0 0,1-1 1,-1 1-1,1-1 0,-1 1 0,1-1 1,-1 0-1,0 1 0,0-1 0,1-1-2,-1 1 2,45-44 64,62-52 67,-106 96-138,-1 1 0,0 0 0,0 0 0,1 0 0,-1 0 0,1 0 0,-1 0 0,1 0 1,-1 0-1,1 1 0,-1-1 0,1 0 0,0 1 0,-1 0 0,1-1 0,0 1 0,-1 0 0,1 0 1,0 0-1,0 0 0,-1 0 0,1 0 0,0 0 0,-1 1 0,1-1 0,0 1 0,-1-1 0,1 1 1,0 0-1,-1-1 0,1 1 0,-1 0 0,0 0 0,1 0 0,-1 0 0,0 0 0,1 1 0,-1-1 1,0 0-1,0 1 0,0-1 0,0 0 0,0 1 0,0-1 0,-1 1 0,1 0 0,0-1 0,-1 1 1,1 0 4,2 12-9,0-1 0,-1 0 0,0 1 0,-1-1 0,0 1 0,-2-1 0,1 1 0,-2-1 1,0 3 8,1-3 24,-1 9 139,0-1 1,-1 0-1,-2 0 1,0-1 0,-1 1-1,-1-1 1,-1 0 0,-1-1-1,0 0 1,-6 7-164,13-23 51,0-1 0,0 0 1,0 1-1,-1-1 0,1 0 1,-1 0-1,1-1 0,-1 1 0,1-1 1,-1 1-1,0-1 0,0 0 1,0 0-1,0 0 0,0 0 1,0 0-1,0-1 0,0 1 0,0-1 1,0 0-1,0 0 0,0 0 1,-1 0-1,1-1 0,0 1 0,0-1 1,0 0-1,0 0 0,0 0 1,-2-1-52,-81-49-471,36 0-3707,45 29-30,12 4-635</inkml:trace>
  <inkml:trace contextRef="#ctx0" brushRef="#br0" timeOffset="1948.351">1303 278 11330,'-61'40'7113,"-68"66"-6243,123-101-860,0 1 0,0 0 0,1 0 0,0 1 0,0-1 0,1 1 0,0 0 0,0 0 0,0 0 0,1 1 0,0-1 0,-1 6-10,4-11-8,1 0-1,-1-1 0,0 1 0,1-1 0,0 1 0,-1-1 0,1 1 0,0-1 0,0 1 0,0-1 0,0 1 0,0-1 0,0 0 1,0 0-1,0 0 0,1 1 0,-1-1 0,0 0 0,1 0 0,-1-1 0,0 1 0,1 0 0,0 0 0,-1-1 0,1 1 0,-1-1 0,1 1 1,0-1-1,-1 0 0,1 0 0,0 0 0,-1 0 0,1 0 0,0 0 0,-1 0 0,1 0 0,0-1 0,-1 1 0,1-1 0,-1 1 1,1-1-1,0 0 9,4 1-19,4-1-2,120 6-62,-125-4 70,1 1 1,-1-1-1,0 1 0,1 1 1,-1-1-1,0 0 1,0 1-1,0 0 1,-1 0-1,1 1 1,-1 0-1,0-1 0,1 1 1,-2 0-1,1 1 1,0-1-1,-1 1 1,0 0-1,0 0 1,-1 0-1,3 4 13,-4-5 33,1 1-1,-1 0 1,0-1-1,-1 1 1,1 0 0,-1 0-1,0 0 1,0 0-1,0-1 1,-1 1 0,1 0-1,-1 0 1,0 0 0,-1-1-1,1 1 1,-1-1-1,0 1 1,0-1 0,0 0-1,-1 1 1,0-1-1,1 0 1,-1-1 0,-1 1-1,1 0 1,-1-1-1,1 0 1,-2 1-33,-5 5 193,0-1-1,-1 0 1,0-1-1,0 0 1,0-1-1,-1 0 0,0-1 1,0 0-1,0-1 1,-4 0-193,11-3 4,-1 0-1,1 0 1,-1 0 0,1-1 0,0 0-1,-1 0 1,1-1 0,-1 1 0,1-1-1,0 0 1,-1-1 0,1 1-1,0-1 1,0 0 0,-5-3-4,10 5-41,-1 0-1,1 0 1,-1 0 0,1-1 0,-1 1-1,1 0 1,0-1 0,-1 1 0,1 0-1,-1-1 1,1 1 0,0-1 0,-1 1-1,1-1 1,0 1 0,-1-1 0,1 1-1,0-1 1,0 1 0,0-1 0,-1 1-1,1-1 1,0 1 0,0-1 0,0 1-1,0-1 1,0 1 0,0-1 0,0 0-1,0 1 1,0-1 0,0 1 0,0-1-1,0 1 1,1-1 0,-1 1 0,0-1-1,0 1 1,1-1 0,-1 1 0,0-1-1,0 1 1,1-1 0,-1 1 0,1 0-1,-1-1 1,0 1 0,1-1 0,-1 1-1,1 0 1,-1-1 0,1 1 0,-1 0-1,1 0 1,-1 0 0,1-1 0,-1 1-1,1 0 42,23-17-2537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58:14.274"/>
    </inkml:context>
    <inkml:brush xml:id="br0">
      <inkml:brushProperty name="width" value="0.05" units="cm"/>
      <inkml:brushProperty name="height" value="0.05" units="cm"/>
    </inkml:brush>
  </inkml:definitions>
  <inkml:trace contextRef="#ctx0" brushRef="#br0">1 373 9922,'1'-8'218,"1"-8"532,1 0 1,0 0-1,1 1 0,1-1 1,0 1-1,6-11-750,-1 7 146,0 0 0,2 1 1,0 1-1,1 0 1,0 0-1,2 2 0,0-1 1,0 2-1,2 0 0,0 1 1,0 1-1,1 0 0,0 1 1,1 1-1,7-2-146,-20 10 41,0 0 0,-1 1 0,1 0 0,0 0 0,0 0 0,0 0 0,0 1 0,0 0 0,0 1 0,0-1 0,0 1 0,0 0-41,-4 0 5,0-1 0,0 1-1,0 0 1,-1 0 0,1 0 0,0 0 0,-1 0-1,1 0 1,-1 0 0,1 1 0,-1-1 0,1 0-1,-1 1 1,0-1 0,0 1 0,0 0 0,0-1-1,0 1 1,0 0 0,0 0 0,0 0 0,-1-1-1,1 1 1,-1 0 0,1 0 0,-1 0 0,0 0-1,0 0 1,0 0 0,0 0 0,0 0 0,0 0-1,-1 0 1,1 0 0,0 0 0,-1-1 0,0 2-5,-26 67 241,-37 26 483,-114 159 236,170-242-910,5-10-36,0 0 0,1 1 1,-1-1-1,1 0 0,0 1 0,0 0 0,0-1 1,0 1-1,1 0 0,0 0 0,0 0 0,0 0 0,0 0 1,0 0-1,1 0 0,0 0 0,0 0 0,0 0 1,0 0-1,1 0 0,-1 0 0,1 0 0,0 2-14,2-2 9,0 0-1,0-1 1,1 1-1,-1-1 1,1 1-1,-1-1 1,1 0 0,0-1-1,1 1 1,-1-1-1,0 1 1,1-1-1,-1 0 1,1-1-1,4 2-8,165 27-1240,-113-21-2075,-10-1-55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58:14.499"/>
    </inkml:context>
    <inkml:brush xml:id="br0">
      <inkml:brushProperty name="width" value="0.05" units="cm"/>
      <inkml:brushProperty name="height" value="0.05" units="cm"/>
    </inkml:brush>
  </inkml:definitions>
  <inkml:trace contextRef="#ctx0" brushRef="#br0">118 0 9538,'-68'112'7402,"30"-45"-6002,26-37-1024,15-1-328,12-6 1024,16-9-4841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7:59:14.787"/>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12420 11712 4745,'-10'28'6456,"4"13"-3391,5-29-2188,-12 300-331,9-197-565,-5 107-5,-20 92 24,-47 249 244,77-495-249,0-68 3,-1 0 0,1 1 0,0-1 0,0 0 0,-1 0 0,1 1 0,0-1 0,0 0 0,-1 0 0,1 0 0,0 0 0,0 0 0,-1 0 0,1 0 0,0 0-1,0 0 1,0-1 0,-1 1 0,1 0 0,0 0 0,-1-1 0,1 1 0,0 0 0,0-1 0,-1 1 0,1-1 0,-1 1 0,1-1 0,0 1 0,-1-1 0,1 1 0,-1-1 0,1 0 0,-1 1 0,0-1 0,1 0 0,-1 0 2,4-2-11,14-13 8,1 1-1,0 0 0,1 1 0,1 2 1,0 0-1,1 1 0,0 1 0,0 1 1,1 1-1,11-2 4,31 0 0,1 3 0,0 3 0,6 3 0,-66 1 0,344-8-5,-223-5 7,0-7 1,24-10-3,273-72 16,-339 86-10,0 4 0,1 3 1,76 3-7,-39 13 4,-1 5 1,11 6-5,-105-13 3,377 48 27,-18-19 6,3 1-13,-19 32-23,-261-44 3,1-5-1,21-3-2,-87-13 4,1-2 0,-1-2 0,1-2 0,-1-2 0,35-9-4,-27 2 14,0-2 0,-1-3-1,-1-2 1,3-3-14,163-80 48,-180 91-23,1 3-1,0 1 1,0 1-1,1 3 1,0 1 0,25 2-25,12-3 21,-61 4-18,0-1 0,0 0 0,1-1 0,-1-1 0,0 0 0,-1-1 0,1-1 0,-1 0 0,0-1 0,0-1 0,0 0 0,-1-1 0,0 0 0,-1-1 0,0 0 0,0-1 0,-1-1 0,0 1 0,-1-2 0,0 0 0,3-5-3,2-13-39,-1 0-1,-2-1 1,-1-1-1,-2 0 1,-1 0 0,-1-1-1,-2 0 1,-1 0-1,-1 0 1,-2 0-1,-2-1 1,-1 1 0,-1 0-1,-2 0 1,-1 0-1,-6-15 40,9 28 88,-1 1 0,-1 0 0,0 0 0,-2 0 0,0 1 0,-1 0 0,0 0 0,-2 0 1,0 2-1,-1-1 0,-1 1 0,-4-3-88,-116-52 2060,92 48-2287,0 2 1,-2 1-1,-31-9 227,11 7 24,-1 3 0,-1 2 0,0 4 0,-1 2 0,0 3 0,0 2 0,-1 4 0,0 3 0,-58 8-24,-260 59 737,-45 28-529,172-46-125,-21-9-83,84-23 5,0-8 1,-67-9-6,-375-40-124,492 29 98,-55-5-34,-1 8-1,0 10 0,-63 14 61,-26 27-716,-280 82 716,419-89-2262,-1-5 0,-90 3 2262,-17-31-3441</inkml:trace>
  <inkml:trace contextRef="#ctx0" brushRef="#br0" timeOffset="-35315.49">16773 2621 8138,'-67'48'5154,"-6"51"-3866,67-93-1198,1 1-1,0 0 1,0 0 0,1 0-1,0 0 1,0 1-1,0 0 1,1 0-1,1 0 1,-1 0-1,1 0 1,1 0-1,-1 1 1,1-1-1,1 1 1,0-1-1,0 1 1,0-1-1,1 1 1,1-1-1,-1 0 1,1 1-1,1-1 1,1 4-90,-2-10 4,0 0 0,-1 0 0,1 0 0,0 0 0,0-1 0,0 1 0,0-1 0,0 0 0,1 1 0,-1-1 0,0 0 0,1 0 0,-1 0 0,1-1 0,-1 1 0,1-1 0,-1 1 0,1-1 0,-1 0 0,1 0 0,-1 0 0,1 0 0,-1 0 0,1-1 0,0 1 0,-1-1 0,0 0 0,1 1 0,-1-1 0,1 0 0,-1 0 0,0-1 0,0 1 0,0 0 0,1-1 0,-1 0 0,-1 1 0,1-1 0,0 0 0,0 0 0,-1 0 0,1 0 0,-1 0 0,1 0 0,-1 0 0,0-1 0,0 1-4,11-18 91,-2-1-1,0 0 1,-1 0-1,-1-1 1,-1 0-1,-1 0 1,-2-1 0,0 0-1,-1 0 1,-1 0-1,-1 0 1,-1 0 0,-1-7-91,0 16 142,0 1 0,-1 0 0,-1 0 0,0 0 0,0 0 0,-1 0 0,-1 1 0,-1-1-142,5 10 35,0 0-1,-1 0 0,1 0 0,-1 0 1,0 1-1,0-1 0,0 1 1,-1-1-1,1 1 0,0 0 1,-1 0-1,1 0 0,-1 0 1,0 0-1,0 1 0,0-1 1,0 1-1,0 0 0,0 0 1,0 0-1,0 0 0,0 0 1,0 1-1,-1-1 0,1 1 0,0 0 1,0 0-1,-1 0 0,1 1 1,0-1-1,0 1 0,0-1 1,-1 1-1,1 0 0,0 1-34,-4 0 14,1 1 0,0 0 0,0 1 0,0-1 0,0 1 0,0 0-1,1 1 1,0-1 0,0 1 0,0 0 0,0 1 0,1-1 0,0 1 0,0 0-1,1 0 1,-1 0 0,1 0 0,0 0 0,1 1 0,0-1 0,0 1-1,0 0 1,1 0 0,0 0 0,0 6-14,1-12-94,0 0 0,0 0 0,0 1 1,0-1-1,0 0 0,0 0 0,0 1 0,0-1 0,1 0 0,-1 0 0,0 0 0,1 0 0,-1 1 1,1-1-1,0 0 0,-1 0 0,1 0 0,0 0 0,0 0 0,-1 0 0,1 0 0,0-1 1,0 1-1,0 0 0,0 0 0,0-1 0,0 1 0,0 0 0,1-1 0,-1 1 0,0-1 1,0 0-1,0 1 0,1-1 0,-1 0 0,0 0 0,1 1 94,18-17-2838</inkml:trace>
  <inkml:trace contextRef="#ctx0" brushRef="#br0" timeOffset="-50988.359">1274 2181 10730,'-3'1'409,"1"-1"0,-1 1 0,1-1-1,-1 1 1,1 0 0,0 0 0,-1 1 0,1-1-1,0 0 1,0 1 0,0-1 0,0 1 0,0 0-1,0-1 1,0 1 0,1 0 0,-1 0 0,0 0-409,-21 69-682,20-57 1231,-43 327-58,44-321-456,-1-3-9,1-1-1,1 0 1,0 1-1,1-1 1,1 1 0,1-1-1,0 0 1,3 8-26,-2-18-5,1-1 0,0 0 1,0-1-1,0 1 0,0-1 1,1 1-1,-1-1 0,1-1 1,0 1-1,1-1 0,-1 0 1,0 0-1,1 0 1,0-1-1,0 0 0,-1 0 1,1 0-1,0-1 0,5 1 5,8 4-2,62 26-10,-16-8-22,0-3 0,1-3 0,0-3 0,3-3 34,-37-10-10,1-2-1,0-1 1,0-2 0,32-6 10,-58 8 0,129-27 0,57-5 17,47 32 158,45 44 140,-179-23-238,1-5 0,1-4-77,187-12 29,-22-7-17,-159 15 4,-1 4-1,79 21-15,78 12 37,68-6-37,-251-26 9,-1 3 0,-1 4-1,-1 3 1,7 7-9,-47-13 3,1-2-1,1-2 1,0-2 0,0-2-1,1-2 1,47 0-3,-51-9 16,0-1 0,0-2 0,0-3 0,-1-1 0,6-3-16,-28 7 1,-9 4 0,-1-1 0,0 0 1,1 0-1,-1-1 1,0 0-1,-1-1 0,1 0 1,-1-1-1,0 0 1,0 0-1,-1-1 0,7-7-1,72-139 286,-85 150-284,7-8-1,-1 0 0,0-1 0,-1 0 0,0 0 0,-1 0 0,-1-1 0,4-10-1,3-30-42,-2 0 0,-2-1 0,-1-27 42,-7 81-1,3-42-21,-2-1-1,-2 1 0,-1 0 1,-3 0-1,-5-20 23,10 61-1,-2-6 6,0 1 0,1-1-1,0 0 1,0 1 0,1-1-1,-1 0 1,1 0 0,1 0-1,0 1 1,0-1 0,0 0-1,1 1 1,0-2-5,-1 6 5,1-1 0,-1 1 0,1-1 0,-1 0 0,0 1 0,0-1 0,0 0 0,0 0 0,-1 0-1,1 0 1,-1 0 0,0 1 0,0-1 0,0 0 0,0 0 0,0 0 0,-1 0 0,1 0 0,-1 0 0,0 0 0,0 1 0,0-1-1,0 0 1,0 0 0,-1 1 0,1-1 0,-1 1 0,1-1 0,-1 1 0,0 0 0,0 0 0,0 0 0,0 0 0,-1 0 0,1 0 0,-3-1-5,-114-6 821,77 10-749,-582-48-3,137 45-14,182-10-60,-9 10 82,6-8-29,215-1-43,2-3-1,-37-14-4,-87-22 67,-151-13-67,265 51 25,0 5 1,0 4 0,0 5 0,-86 12-26,-150 41 135,3 3-98,33-23-373,74-30-2137,77-16-1253</inkml:trace>
  <inkml:trace contextRef="#ctx0" brushRef="#br0" timeOffset="-47780.533">1031 4677 8378,'-10'11'581,"0"0"0,1 1-1,1 0 1,0 1 0,0 0 0,1 0 0,1 1 0,-2 6-581,-6 21 212,3 1 0,1 0 1,-4 43-213,1 30 7,5 0 0,6 87-7,0 341-25,-28 110 50,-34 54 17,-27 66-58,14 74 58,59-538 76,14 30-118,18-52 158,30 141-158,4-140 14,10-49-36,-24-151-18,-33-86 36,0-1 0,0 0 1,0 1-1,0-1 0,0 0 0,0 0 0,1 0 0,-1 0 0,0 0 0,1 0 0,-1 0 0,0-1 0,1 1 0,-1 0 0,1-1 1,-1 1-1,1-1 0,-1 1 0,1-1 0,-1 0 0,1 0 0,0 1 0,-1-1 0,1 0 0,-1-1 0,1 1 0,0 0 0,-1 0 1,1-1-1,-1 1 0,1-1 0,-1 1 0,1-1 4,49-31-56,-43 26 52,17-14 17,1 1-1,1 1 1,0 2 0,2 0-1,0 2 1,19-6-13,196-38-1,-180 44-7,-2-3 1,0-2-1,57-27 8,-40 11 5,-1-5 1,-2-3-1,36-28-5,165-152 27,-272 219-27,23-20 2,0 1 1,2 1 0,1 2-1,6-2-2,-25 15-4,-1 1 0,2 1 0,-1 0 0,0 1 0,1 0 0,0 1 0,0 1 0,0 0 0,0 0 0,0 1 0,1 1 0,-1 0 0,5 2 4,6 3 0,0 0 0,-1 2 0,0 1 0,0 1-1,20 11 1,47 17 72,-90-37-67,1 1 0,-1-1 1,1 1-1,-1-1 0,1 0 0,-1 1 1,1-1-1,0 0 0,-1 0 0,1 1 1,-1-1-1,1 0 0,0 0 0,-1 0 0,1 0 1,0 0-1,-1 0 0,1 0 0,-1 0 1,1 0-1,0 0 0,-1 0 0,1 0 1,0 0-1,-1 0 0,1-1 0,-1 1 0,1 0 1,-1 0-1,1-1 0,0 1 0,-1-1 1,1 1-1,-1 0 0,1-1 0,-1 1 1,0-1-1,1 1 0,-1-1 0,1 1 1,-1-1-1,0 1 0,0-1 0,1 1 0,-1-1 1,0 0-1,0 1 0,1-1 0,-1 1 1,0-1-1,0 0 0,0 1 0,0-1 1,0 0-1,0 1 0,0-1 0,0 0 0,0 1 1,-1-1-1,1 1 0,0-1 0,0 0 1,0 1-1,-1-1 0,1 1 0,-1-1-5,-16-92 420,-88-459-493,1-46-164,7 91 241,37 67 30,31-62 2,-1-74-6,-18 36 31,-6 91 239,47 382-213,-35-201 616,37 254-550,0 1-1,-1 0 1,0 0 0,-1 0 0,0 1 0,-1 0 0,-1 0-1,-1-1-152,-27-40 203,5-5-143,22 36-50,-1 0 1,-2 1-1,0 0 1,-1 1-1,0 1 1,-2 0-1,-1 1 1,0 1-1,-1 0 1,-1 1-1,-7-4-10,-16 0 118,0 2 0,-2 2-1,0 2 1,0 2 0,-1 2 0,-1 2-1,1 2 1,-1 1 0,0 3 0,-13 2-118,-77-7 200,1-5 0,-78-20-200,196 28-126,1 0 0,0-1 0,1 0 0,-1-1 0,1-1 0,-9-6 126,22 12-155,0 0 0,0 0 0,0-1 1,0 1-1,0 0 0,1-1 0,-1 0 1,0 1-1,1-1 0,0 0 0,-1 0 1,1 0-1,0 0 0,0 0 0,0 0 1,0 0-1,0 0 0,0 0 0,1 0 1,-1 0-1,1-1 0,0 1 0,-1 0 1,1-1-1,0 1 0,0 0 0,1 0 1,-1-1-1,0 1 0,1-1 155,17-29-3562</inkml:trace>
  <inkml:trace contextRef="#ctx0" brushRef="#br0" timeOffset="-46161.631">4668 4944 8442,'-59'-87'5993,"50"75"-5415,4 13 149,5 15-591,0-15-125,55 333-30,-45-286 18,51 337-73,-49-247 64,-5 0 1,-7 30 9,-9 61 29,-18 68-29,-27 325 127,26-27 124,21-53-48,13 3-161,-3-20-31,0-83 24,-3-381-33,-3 68 105,6-1-1,6 1 1,5-2 0,18 62-107,-22-141 26,3 1 1,1-1-1,3-1 1,1-1-1,3-1 1,8 12-27,-25-51-6,-1 1 1,1-1 0,1 0 0,-1 0 0,1-1-1,0 1 1,0-1 0,1 0 0,-1 0-1,1-1 1,0 0 0,1 0 0,-1 0-1,1-1 1,-1 0 0,1 0 0,0-1 0,0 1-1,0-2 1,0 1 0,1-1 0,-1 0-1,0 0 1,1-1 0,2 0 5,70-19 63,-71 18-57,-1 0-1,1 0 1,0 0 0,-1 1 0,1 0 0,-1 1 0,1 0 0,0 0 0,-1 1 0,0 0 0,8 3-6,0-1-5,51 14-1,0-4 1,1-3 0,49 1 5,-62-11-5,1-2 0,-1-3 1,0-3-1,0-1 0,0-4 1,-1-1-1,-1-3 0,15-8 5,-41 13 1,28-12 10,1 3 0,0 2-1,1 2 1,1 3 0,16 1-11,110 2 1,-134 10 9,-1-1 1,0-3-1,0-2 1,0-2-1,-1-3 1,32-11-11,-75 21-15,1-1 0,-1 0 1,0 0-1,0 0 0,0-1 0,-1 1 0,1-1 1,0 0-1,-1-1 0,0 1 0,0-1 0,0 0 0,0 0 1,-1 0-1,1-1 0,-1 1 0,0-1 0,0 0 1,-1 1-1,1-1 0,-1-1 0,-1 1 0,1 0 1,0 0-1,-1-1 0,0 1 0,-1-1 0,1 1 1,-1-6 14,-22-174-140,11 121 158,-18-128 78,9-1 0,6-37-96,27-702-218,-7-155-368,-31 516 602,-1 65-1,0 111 18,-1 39 6,16-18-19,11 339-16,2-88 36,-6 1 1,-5-1-1,-19-87-40,24 190 69,-1 0-1,-1-1 1,-1 2-1,-1-1 1,-10-18-69,15 32 46,0 1 1,0 0 0,-1-1-1,0 1 1,0 0 0,-1 1-1,1-1 1,-1 1 0,0 0-1,0 0 1,0 0 0,-1 1 0,1 0-1,-1 0 1,0 0 0,0 1-1,0-1 1,0 1 0,0 1-1,0-1 1,-3 1-47,-228 6 542,-295-50 167,351 39-536,-83 12-173,-92 31-208,259-19-1839,1 3-1,-87 32 2048,2 7-3060</inkml:trace>
  <inkml:trace contextRef="#ctx0" brushRef="#br0" timeOffset="-36840.632">5330 3542 8602,'-3'-1'392,"0"0"0,0 0-1,0 1 1,0-1 0,0 1 0,0 0 0,0 0 0,0 0 0,0 0-1,0 0 1,0 0 0,0 1 0,0 0 0,1-1 0,-1 1 0,0 0-1,0 1 1,0-1-392,-34 38 2082,32-30-2014,1 0-1,0 1 1,0 0 0,1 0-1,1 0 1,-1 0-1,2 0 1,-1 0 0,2 1-1,-1 0-67,2 10 59,0 1 1,1-1-1,2 0 0,0 0 0,1-1 0,1 1 0,1-1 0,1 0 0,3 5-59,-10-22 3,-1-1-1,0 0 1,1 0-1,0 0 0,0 0 1,0 0-1,-1 0 1,2 0-1,-1 0 0,0 0 1,0-1-1,1 1 1,-1 0-1,1-1 0,-1 1 1,1-1-1,0 1 1,-1-1-1,1 0 0,0 0 1,0 0-1,0 0 1,0 0-1,0 0 0,0 0 1,0-1-1,0 1 1,0-1-1,1 1 0,-1-1 1,0 0-1,0 0 1,0 0-1,1 0 0,-1 0 1,0-1-1,0 1 1,0-1-1,0 1 0,2-2-2,4-5 48,0-1 0,0-1 0,-1 1 0,0-1 0,-1-1 0,0 1 0,0-1 0,-1 0 0,-1 0 0,1-1 0,-1 1 0,-1-1 0,0 0 0,-1 0 0,0 0 0,-1 0 0,0-1-1,0 1 1,-1 0 0,-1-1 0,0 1 0,-1-1-48,3 8 49,-1 1-1,-1-1 0,1 0 0,-1 0 1,1 0-1,-1 0 0,0 1 1,0-1-1,-1 0 0,1 1 1,-1-1-1,0 1 0,0 0 0,0-1 1,0 1-1,0 0 0,-1 0 1,1 0-1,-1 1 0,0-1 1,0 1-1,0-1 0,0 1 0,0 0 1,-1 0-1,1 0 0,-1 1 1,1-1-1,-1 1 0,0 0 1,1 0-1,-1 0 0,0 1 0,0-1 1,0 1-1,1 0 0,-3 0-48,2-1-19,-1 1 0,1 0 0,-1 1 0,0-1 0,1 1 0,-1 0 0,1 0 0,0 0 0,-1 1 0,1-1 0,0 1 0,0 0-1,0 0 1,0 1 0,0-1 0,0 1 0,1 0 0,-1 0 0,1 0 0,0 0 0,0 1 0,0 0 0,0-1 0,0 1 0,1 0 0,0 0 0,-2 4 19,4 40-5958,5-25 1421</inkml:trace>
  <inkml:trace contextRef="#ctx0" brushRef="#br0" timeOffset="-28832.44">5729 4809 7786,'-36'-5'2990,"29"3"-2805,-1 0 0,1 1 0,-1 0 0,1 0 0,-1 1 0,1-1-1,-1 2 1,0-1 0,1 1 0,0 1 0,-1-1 0,1 1 0,0 0 0,-1 1 0,-5 3-185,-4 6 22,0 1 0,0 1 0,2 0 0,0 1 0,0 1 0,1 0 0,-10 18-22,15-22 6,-36 48 211,3 1 1,3 2-1,3 2 1,2 2 0,4 1-1,-15 50-217,37-94 47,1 0-1,1 0 0,1 1 1,1 0-1,2 0 0,0 0 1,2 1-1,0-1 0,2 0 1,1 0-1,1 0 1,1 0-1,1-1 0,1 1 1,1-2-1,1 1 0,2-1 1,0 0-1,1-1 0,1-1 1,15 19-47,-19-30 1,0-1 0,1 0 0,0-1 1,0 0-1,1 0 0,0-1 0,0-1 0,0 1 0,1-2 1,0 0-1,0 0 0,1-1 0,-1-1 0,1 0 1,0-1-1,0 0 0,0-1 0,0 0 0,8-1-1,3-3 8,0 0-1,-1-1 0,1-1 0,-1-1 0,0-1 0,-1-1 0,1-1 0,-2-1 0,17-11-7,10-11 15,-1-3-1,-2-2 1,-2-1-1,-2-3 0,-1-1 1,-2-1-1,-3-3 0,-1-1 1,2-8-15,-14 21 22,-1-2 1,-1-1-1,-2 0 0,-2-2 1,6-22-23,-13 35 113,-2 0-1,0-1 1,-2 0 0,-1 0 0,-1 0 0,-1-18-113,-2 33 96,-1-1 0,0 0 0,-1 0 0,0 1 0,-1-1 0,0 1 0,-1 0 0,-1 0 0,0 0 0,0 0 0,-1 1 0,0 0 0,-1 0 1,-1 1-1,-2-4-96,-8-3 53,0 1 1,-1 1-1,0 1 1,-2 1-1,1 0 1,-1 1-1,-4 1-53,4-1-437,-1 1 0,-1 1 0,0 1 0,0 0 0,-1 2 0,0 2 0,0 0 0,-1 1 0,1 1 0,-1 1 0,0 2 0,1 0 0,-21 4 437,-63 25-3398</inkml:trace>
  <inkml:trace contextRef="#ctx0" brushRef="#br0" timeOffset="-18556.816">1105 7479 8538,'-4'6'4467,"4"-8"-3520,2-5-976,44-155 196,-28 55-99,-6 0-1,-4 0 1,-6-72-68,1 27 22,39-212 6,-36 185 17,-11 156 1038,9 26-1042,0 1 0,1-1 0,0 0-1,-1-1 1,1 1 0,0-1 0,0 0-1,0 0 1,1 0 0,-1-1-1,0 0 1,5 1-41,-10-2 3,124 12 12,136-24 52,-233 15-71,0 1 0,0 1 1,-1 1-1,0 1 0,17 8 4,4 5 8,-1 2 0,-1 2 0,-1 2 0,-1 2 1,23 21-9,19 11 32,-71-51-31,-10-7 6,1 0 0,0 1 0,-1 0 0,0 0 0,0 0-1,0 0 1,0 0 0,0 1 0,-1 0 0,1 0 0,-1 0 0,0 0 0,0 0-1,0 1 1,-1-1 0,0 1 0,0 0 0,0-1 0,0 1 0,-1 0 0,0 0-1,1 2-6,-1 17-23,2-9 89,-1-1 0,0 1 0,-1 0 0,-1-1 1,0 1-1,-1 0 0,-1 0 0,0-1 0,-1 1 1,-1-1-1,0 0 0,0 0 0,-2 0 0,0-1 0,0 1 1,-1-1-1,-1-1 0,0 1 0,-5 4-66,-84 79 543,49-46-232,-2-2-1,-2-2 0,-2-3 0,-18 9-310,36-30 86,-1-1 0,-1-1-1,-1-3 1,0-1 0,-1-2-1,-1-1 1,0-3 0,-1-1-1,-6-1-85,-82 7-17,102-13-59,-44-6-1132,18-30-3056,31 4 1183</inkml:trace>
  <inkml:trace contextRef="#ctx0" brushRef="#br0" timeOffset="-17180.819">5472 6974 5233,'-11'-25'5327,"9"-11"-3418,3 15-842,-10 42 675,3 8-1674,1 0 0,2 1 1,1-1-1,1 1 0,2 3-68,-2 24 50,-7 248 199,8-300-244,-1 3 2,0 0 1,1 0-1,1 0 0,-1 1 0,1-1 0,1 0 0,-1 0 0,1 0 0,1-1 0,0 1 0,0 0 0,0-1 0,4 6-7,-3-11-9,-1 0 0,2 0 0,-1 0 0,0-1 0,0 1 0,1-1 0,-1 0 0,0 0-1,1 0 1,-1-1 0,1 0 0,-1 0 0,1 0 0,-1 0 0,1 0 0,-1-1 0,1 0 0,-1 0-1,0 0 1,1-1 0,-1 0 0,0 1 0,0-2 0,0 1 0,0 0 0,3-3 9,9-2-13,256-87 12,-85 50 16,-122 31-12,142-12-56,-203 25 52,0-1 0,0-1-1,0 1 1,0 0 0,-1-1 0,1 0-1,-1 0 1,1 0 0,-1-1 0,0 1-1,0-1 1,0 1 0,0-1 0,0 0-1,0 0 1,-1 0 0,0-1 0,1 1-1,-1-1 1,0 1 0,-1-1 0,1 0-1,-1 1 1,0-1 0,1 0 0,-2 0-1,1 0 1,0 0 0,-1 0 0,0-3 1,-2-22 19,-2 0 0,-2 0 0,0 1 0,-2 0 0,-1 0 0,-1 1 0,-1 0 0,-2 1 0,0 0 0,-2 1 1,-1 0-1,-1 2 0,-6-7-19,11 13 14,-12-17 4,1 0 0,2-1 0,1-1 0,-5-17-18,-20-107 2,45 158 9,-1-1 0,0 0 0,0 1 0,0-1 0,0 1 0,-1 0 0,1-1 0,-1 1 0,1 0 0,-1 0 1,0 0-1,0 0 0,0 0 0,0 1 0,0-1 0,0 0 0,0 1 0,-1-1 0,1 1 0,-1 0 0,1 0 0,-1 0 0,1 0 1,-1 1-1,1-1 0,-1 0 0,0 1 0,0 0 0,1 0 0,-1 0 0,0 0 0,1 0 0,-3 1-11,-18-1 125,0 2-1,0 1 0,1 0 1,-1 2-1,1 0 1,-1 2-1,-4 3-124,-152 58 483,34 12-879,56-14-3190,25-15 614</inkml:trace>
  <inkml:trace contextRef="#ctx0" brushRef="#br0" timeOffset="-16258.014">1186 8047 6369,'-21'-92'5343,"21"93"-5309,0 0 1,0-1 0,0 1-1,0-1 1,0 1-1,-1 0 1,1-1 0,0 1-1,0-1 1,0 1 0,-1-1-1,1 1 1,0-1-1,-1 1 1,1-1 0,0 1-1,-1-1 1,1 1-1,-1-1 1,1 1 0,0-1-1,-1 0 1,1 1-1,-1-1 1,1 0 0,-1 1-1,0-1 1,1 0-1,-1 0 1,1 0 0,-1 1-1,1-1 1,-1 0-1,0 0 1,1 0 0,-1 0-1,1 0 1,-1 0 0,0 0-1,1 0 1,-1 0-1,1 0 1,-1-1 0,0 1-1,1 0 1,-1 0-1,1-1 1,-1 1 0,1 0-1,-1 0 1,1-1-1,-1 1 1,1-1 0,-1 1-1,1 0 1,0-1-1,-1 1 1,1-1 0,-1 1-1,1-1-34,-9 86 113,5 1 0,4 66-113,2-69 61,3 0 0,4 0 1,4 0-1,4 6-61,38 99-319,-50-136-4847,-12-36 1721</inkml:trace>
  <inkml:trace contextRef="#ctx0" brushRef="#br0" timeOffset="-15946.279">1351 9233 3913,'2'1'91,"10"7"251,1 0 0,-1-1 0,2-1 1,-1 0-1,1-1 0,-1 0 0,1-1 0,1-1 1,-1 0-1,0-1 0,1 0 0,-1-2 0,3 1-342,-3-3 92,0-1-1,-1 0 1,1 0-1,-1-1 1,0-1-1,0-1 1,-1 1-1,0-2 1,0 0-1,0 0 1,-1-1-1,0-1 1,0 0-1,-1 0 1,0-1-1,-1 0 1,0-1-1,0 0 1,-1 0-1,-1-1 1,4-8-92,16-31 193,-3-1-1,-1-1 1,-3-2 0,6-30-193,-25 82 9,15-53 104,52-133 241,-62 178-246,-1 1 0,-1 0 0,1-1 0,-2 0 1,1 0-1,-2 0 0,1 0 0,-2-1 0,1 1 0,-2 0 0,1-1 0,-2 1 0,1-1 0,-2 1 0,1-1 1,-1 1-1,-1 0 0,0 0 0,-1 0 0,0 0 0,-2-2-108,-5-7 99,-2 1 1,0 0-1,-1 1 0,0 0 1,-2 1-1,0 1 1,-1 1-1,0 0 0,-2 1 1,1 1-1,-2 0 0,1 2 1,-2 0-1,0 1 1,0 2-1,0 0 0,-1 1 1,0 1-1,-1 1 0,1 1 1,-1 1-1,0 1 1,0 1-1,1 1 0,-1 1 1,0 0-1,0 2 0,0 1 1,1 1-1,0 1 1,0 1-1,0 1 0,-2 2-99,16-6-476,0 0 0,0 1-1,1-1 1,0 2-1,0-1 1,0 1 0,1 0-1,0 0 1,-5 6 476,-7 18-3289</inkml:trace>
  <inkml:trace contextRef="#ctx0" brushRef="#br0" timeOffset="-15058.934">5299 8268 6681,'-28'-47'3888,"36"78"-3278,-2 1-1,-1-1 1,-1 1 0,-1 13-610,-3-42 37,24 631 1662,-24-631-1696,0 3 0,-1 0 0,1-1 0,1 1 1,-1 0-1,1 0 0,0-1 0,0 1 1,1 0-1,-1-1 0,1 1 0,1-1 0,-1 0 1,1 1-1,0-1 0,0 0 0,0-1 0,1 1 1,-1-1-1,1 1 0,4 2-3,7-2-5,-1-1 0,1 0 0,0-1 0,1 0 0,-1-2 0,0 0 0,1 0 0,-1-2-1,4 0 6,-3 1-2,42-2-5,0-1-1,0-4 0,0-1 1,-1-4-1,0-2 0,-1-2 1,30-14 7,-73 26-1,-1-1 0,0 0 0,0 0-1,0-1 1,-1-1 0,0 0 0,0 0 0,-1-1 0,0-1 0,0 1 0,-1-2 0,0 1 0,-1-1 0,0-1 0,0 1 0,-1-1-1,-1-1 1,0 1 0,0-1 0,-1 0 0,3-13 1,-4-15 27,-3 0 1,-1 0-1,-1 0 0,-3 0 0,-1 0 0,-2 0 1,-2 1-1,-1 0 0,-10-22-27,4 5 10,-45-146 66,13 89-24,46 108-15,-1 1-1,-1-1 0,1 1 1,-1 0-1,1-1 1,-1 2-1,0-1 0,-1 0 1,1 1-1,-1 0 0,1 0 1,-1 0-1,0 1 0,0-1 1,0 1-1,0 0 1,-1 1-1,1-1 0,0 1 1,-1 0-1,-2 0-36,-8 2 109,1 1 1,-1 1-1,1 0 1,0 1-1,0 1 0,0 0 1,1 1-1,-1 0 0,2 1 1,-5 4-110,9-7 32,-233 128 160,237-130-246,-9 6 48,1-1 0,-2 0 0,1-2 0,-1 1-1,0-2 1,0 0 0,0-1 0,-7 1 6,-56-4-2441,-1-12 308</inkml:trace>
  <inkml:trace contextRef="#ctx0" brushRef="#br0" timeOffset="-14103.503">1193 9861 9242,'-8'-8'2313,"8"8"-2254,0 1 0,0-1 0,0 0 0,0 1 0,0-1 0,0 0 0,0 0 0,0 1 0,0-1 0,0 0 0,0 1 0,0-1-1,0 0 1,0 1 0,0-1 0,-1 0 0,1 1 0,0-1 0,0 0 0,0 0 0,0 1 0,-1-1 0,1 0 0,0 0 0,0 1 0,-1-1 0,1 0 0,0 0 0,0 0 0,-1 0 0,1 1 0,0-1 0,0 0 0,-1 0 0,1 0-1,0 0 1,-1 0 0,1 0 0,0 0 0,-1 0 0,1 0 0,0 0 0,-1 0 0,1 0 0,0 0 0,0 0 0,-1 0 0,1 0 0,0 0 0,-1 0 0,1 0-59,-2 88 57,3 1 1,5-1 0,3 0-1,10 30-57,-13-88 15,1 0-1,2-1 1,1 0-1,1 0 0,2-1 1,1-1-1,1 0 0,3 3-14,-14-23-2,0-1 0,0 0 0,0 0 1,0 0-1,1-1 0,0 0 0,0 0 0,1 0 0,0 0 0,-1-1 0,2 0 0,-1 0 0,0 0 1,1-1-1,-1 0 0,1-1 0,0 1 0,0-1 0,0 0 0,0-1 0,7 1 2,245 0 55,-215 0-77,-1-1 0,1-3 0,-1-1 1,1-2-1,-1-2 0,-1-2 0,0-2 0,0-1 0,-1-3 1,0-1-1,28-17 22,-45 20 6,-1-2 1,0 0-1,0-2 0,-2-1 1,0 0-1,-1-2 1,-1 0-1,-1-1 0,-1-1 1,3-5-7,-17 22 14,0-1 1,0 1 0,0-1-1,-1 1 1,0-1 0,0 0 0,0 0-1,-1 0 1,0 0 0,0 0-1,0 0 1,-1 0 0,0 0-1,0 0 1,-1 0 0,0 0-1,0 0 1,0 0 0,0 0-1,-1 0 1,-1-3-15,-2 5 63,0-1 1,0 1-1,0 0 1,0 0-1,0 1 1,-1 0-1,0-1 1,0 2-1,0-1 1,0 1-1,0 0 1,0 0-1,0 1 1,-1 0-1,1 0 1,-1 0-1,1 1 1,-6 0-64,-5-2 90,-12-2-42,-1-1 0,1-2 0,0 0-1,1-2 1,0-2 0,0 0-1,1-2 1,0 0 0,-17-14-48,-111-90 18,109 78-11,-2 3 0,-1 2 1,-31-15-8,69 44-122,-1 0-1,0 1 1,0 1 0,0-1 0,-1 2-1,1 0 1,-1 0 0,1 1 0,-8 1 122,8-1-2745,8-4 11</inkml:trace>
  <inkml:trace contextRef="#ctx0" brushRef="#br0" timeOffset="-13354.209">5466 9770 8154,'0'0'112,"-1"-1"0,0 0 0,1 1 0,-1-1 1,1 1-1,-1-1 0,0 1 0,0-1 0,1 1 1,-1 0-1,0-1 0,0 1 0,1 0 0,-1 0 0,0-1 1,0 1-1,1 0 0,-1 0 0,0 0 0,0 0 0,0 0 1,0 0-1,1 0 0,-1 0 0,0 1 0,0-1 1,0 0-1,1 0 0,-1 1 0,0-1 0,0 0 0,1 1 1,-1-1-1,0 1 0,1-1 0,-1 1 0,0-1 1,1 1-1,-1 0-112,-17 39 1482,7 8-1336,3 2 0,2-1 0,2 1 0,3 0 0,1 0 0,5 27-146,30 275 758,-34-344-741,6 42 70,1 0 0,2-1 0,3 0 0,1 0-87,-12-43 4,0 1 0,0-1 1,0 0-1,1 0 0,0 0 0,0 0 0,0-1 1,1 1-1,0-1 0,0 0 0,0 0 0,1 0 0,0 0 1,0-1-1,0 0 0,0 0 0,0 0 0,1-1 1,0 0-1,0 0 0,0 0 0,6 1-4,1-2 6,1-2 0,0 1 0,-1-2 0,1 0 0,0 0 0,-1-2 0,1 1 0,-1-2 0,0 0 0,0 0 0,0-1 0,0-1-1,0 0-5,105-49 0,-2-5-1,42-32 1,-42 23-68,-35 20 42,-2-3 0,42-39 26,-119 90 2,6-6 9,0 0 1,0 1-1,0 0 1,1 0-1,-1 1 1,1 0-1,1 0 1,-1 1 0,1 1-1,-1-1 1,1 2-1,7-2-11,-5 5 294,-25-5 283,-183-121 830,165 104-1489,-66-43-81,-2 4 0,-55-22 163,115 64-1026,0 3 1,-1 1-1,0 2 1,-1 2-1,-18-2 1026,-43 0-3186</inkml:trace>
  <inkml:trace contextRef="#ctx0" brushRef="#br0" timeOffset="-12445.693">561 5690 4545,'-7'123'1277,"6"-1"0,7 21-1277,-4-97 29,31 463 390,5 52-102,-34-394-89,-7 1 0,-11 46-228,-7-46 1183,-33 124-1183,-54 155 1929,62-221-1625,48-210-590,7-25-2111,1-13 442</inkml:trace>
  <inkml:trace contextRef="#ctx0" brushRef="#br0" timeOffset="-12079.603">30 8311 4817,'-2'0'272,"0"1"0,1-1 1,-1 1-1,1-1 0,-1 1 0,1 0 0,-1 0 1,1-1-1,0 1 0,-1 0 0,1 1 0,0-1 1,0 0-1,0 0 0,0 0 0,0 1 0,0-1 1,0 0-1,0 1 0,0-1 0,1 1 0,-1-1 1,0 2-273,9 61 1516,-6-55-1429,51 158 57,73 154-144,-116-291 12,2 0-1,1-1 1,1-1-1,2 0 0,0-1 1,2 0-1,1-2 1,1 0-1,1-1 0,1-1 1,19 14-12,-32-31-2,1 0 0,-1-1 0,1-1 0,0 0 1,0 0-1,1-1 0,-1 0 0,1-1 0,-1 0 1,1 0-1,7-1 2,-11-1 2,0 0 1,0-1 0,0 1-1,0-1 1,0-1 0,0 0-1,0 0 1,0 0 0,0-1-1,-1 0 1,1 0 0,-1 0-1,0-1 1,0 0 0,0 0-1,0-1 1,-1 1 0,0-1-1,1-1-2,58-72 75,-30 20 98,-2-2 1,-3-1-1,21-63-173,113-354-435,-83 212-295</inkml:trace>
  <inkml:trace contextRef="#ctx0" brushRef="#br0" timeOffset="-11138.325">6816 5671 3297,'-1'-7'3553,"1"16"-142,49 439-1780,8 74-499,-15 265-1132,-46-240 275,0-414-164,6 0 0,6 0 0,14 62-111,-10-130-10,-1-12-198,-2-1 0,-3 1-1,0 36 209,-12-33-2196,-8-15 53</inkml:trace>
  <inkml:trace contextRef="#ctx0" brushRef="#br0" timeOffset="-10818.523">6763 7890 8962,'13'68'3916,"1"30"-3065,-1-11-878,51 308 45,0 37 174,-30-159 40,-6 113-232,-23-331 0,4-65 16,27-114 34,-4-7-16,9-48-16,142-626-3024,-107 505 768</inkml:trace>
  <inkml:trace contextRef="#ctx0" brushRef="#br0" timeOffset="-1590.107">12738 4753 8762,'66'49'4297,"-40"-38"-4255,1-2-1,-1 0 1,1-2-1,0-1 1,1-1-1,1-1-41,-25-4 62,72 10-48,1-3 1,-1-4 0,1-3 0,0-4 0,3-3-15,20-9 27,-2-4 1,0-5-1,9-7-27,-53 16 9,464-133 62,-364 111 35,2 7 0,100-6-106,-120 27 70,1 5 1,0 6 0,42 10-71,27 16 56,102 31-56,-262-49 5,496 85 51,-23-49-8,-58-6-31,-346-20 1,-1 5 0,56 21-18,-141-36 8,77 11 51,-104-20-41,0 0 0,-1 0 0,1 0 0,0 0 0,-1-1 1,1 1-1,0 0 0,-1-1 0,1 1 0,-1-1 0,1 1 0,-1-1 0,1 0 0,-1 0 0,1 0 0,-1 0 1,0 0-1,1 0 0,-1 0 0,0 0 0,0 0 0,0 0 0,0-1 0,0 1 0,0-1 0,0 1 0,0 0 0,0-1 1,-1 0-1,1 1 0,-1-1 0,1 1 0,-1-1 0,0 0 0,1 1 0,-1-1 0,0 0 0,0 1 0,0-1 0,0 0 1,-1 0-19,0-20 149,0 0 1,-2 0 0,-1 0 0,0 1 0,-6-14-150,0-3 72,-6-27 158,-3 0-1,-3 1 1,-3 1 0,-2 1-1,-35-54-229,-34-82 302,80 168-366,-2 0 1,0 2-1,-2 0 1,-2 1-1,-3-3 64,15 17-14,0 1 1,-1 0-1,0 1 0,0 0 0,-2 1 0,1 0 0,-1 1 1,-1 0-1,1 1 0,-2 1 0,1 0 0,-1 1 0,0 0 1,0 1-1,0 1 0,-12-2 14,-11 6 49,0 1 1,0 1-1,0 2 0,-24 7-49,-196 48 339,147-35-258,-2-4-1,-65 0-80,-183-21 143,-72-19-42,269 20 276,-147 20-377,137 4 644,-135 40-644,-153 48 322,379-94-299,0-3-1,-2-3 0,-53-2-22,27-11 33,1-4-1,-44-11-32,-247-35 30,-10 6-42,359 41 21,0 2 0,-1 2 0,1 2 1,0 3-1,1 2 0,-1 3 0,2 1 0,-1 3 1,2 2-1,0 2 0,-28 16-9,11 13-453,65-47 400,0 0 0,1 1-1,-1-1 1,1 0 0,-1 1 0,1-1 0,-1 1 0,1-1 0,-1 1 0,1 0 0,-1-1 0,1 1 0,0-1-1,-1 1 1,1 0 0,0-1 0,0 1 0,-1 0 0,1-1 0,0 1 0,0 0 0,0-1 0,0 1-1,0 0 1,0 0 0,0-1 0,0 1 0,0 0 0,0-1 0,0 1 0,0 0 0,1-1 0,-1 1 0,0 0-1,0-1 1,1 1 0,-1 0 0,1-1 53,3 14 79,30 168-234,-14-105 153,4-1 0,4-1 0,3-1-1,2-1 1,25 34 2,69 105 24,-123-207-27,0 1 0,0-1 0,0 0 0,1 0 0,-1 0 0,1-1 0,0 0 0,1 0 0,-1 0 0,1 0 0,0-1 0,0 0 1,0 0-1,0-1 0,0 1 0,0-1 0,6 0 3,115 12-51,-80-16-16,0-1 0,1-3 0,-2-2 0,1-2 0,-1-2 0,11-6 67,13-3-2460,-15 8 235</inkml:trace>
  <inkml:trace contextRef="#ctx0" brushRef="#br0" timeOffset="9243.364">17056 4249 5401,'-1'-14'6484,"1"0"-3292,7-28-2973,-4 28 188,-1 9-406,-1-1 0,0 1 0,-1-1 0,1 1 0,-1-1-1,0 0 1,0 1 0,-1-1 0,1 1 0,-1-1 0,0 1 0,-1-1-1,0 1 1,1 0 0,-2 0 0,1-1 0,0 1 0,-1 1 0,0-1-1,0 0 1,-1 1 0,1 0 0,-1-1 0,0 1 0,0 1-1,-8-5 22,-1 2 1,1-1 0,-1 2 0,-1 0 0,1 0-1,0 2 1,-1-1 0,0 2 0,0-1 0,0 2-23,-17-4 86,-282-54 843,-158-91-1203,23 28-165,196 73 289,-335-44 179,-113 17 203,179 38 144,-44 20-185,-34 28-155,-40 9-289,-10 3 61,-15 37 238,16 29 176,372-46-53,-68 28-169,174-23 49,1 8-1,-59 34-48,-307 128-1,49-33-16,265-94-23,-6 14 40,150-64 19,2 3 0,2 4 0,2 2 0,-7 11-19,38-27 93,1 3 0,2 0 1,1 3-1,2 1 0,2 1 1,1 2-1,3 1 0,-9 20-93,-18 64-1021,45-107-1892,-3-11 35</inkml:trace>
  <inkml:trace contextRef="#ctx0" brushRef="#br0" timeOffset="9582.842">6460 4663 9834,'5'-13'7273,"-17"20"-6790,-87 160-405,55-94-60,-12 18 419,3 2 1,5 2 0,-33 92-438,80-182 21,-2-2-13,1 1 1,0 0-1,0 0 0,1 0 1,-1 0-1,1 0 0,0 1 1,0-1-1,0 0 0,0 1 1,1-1-1,0 0 1,0 1-1,0-1 0,0 1 1,1-1-1,-1 0 0,1 1 1,1-1-1,-1 0 1,0 0-1,1 0 0,0 0 1,0 0-1,0 0 0,0 0 1,1-1-1,0 1 0,-1-1 1,3 2-9,8 0 4,1-1 1,0 0 0,-1-1 0,1-1-1,0 0 1,0-1 0,0-1-1,1 0 1,-1 0 0,0-2 0,9-1-5,-17 2 1,45-7-37,0-3 0,-1-2 1,0-3-1,-2-1 0,1-3 0,-2-1 0,-1-3 0,32-22 36,218-147-4457,-156 79 1063</inkml:trace>
  <inkml:trace contextRef="#ctx0" brushRef="#br0" timeOffset="12356.448">12801 12239 9130,'12'-16'5433,"-22"-51"-4163,2 26-1254,-2 0 0,-2 0 0,-2 1 0,-1 1 0,-2 1 0,-2 0 0,-1 1 0,-25-32-16,14 30 85,-1 3 0,-2 1 0,-1 1 0,-2 2 1,-2 1-1,0 2 0,-18-7-85,31 21 236,-2 2-1,0 1 1,0 1 0,-1 1 0,0 2-1,0 1 1,-1 1 0,0 1 0,-20 1-236,-46 1 278,0 3 0,-34 8-278,-106 18-307,2 11 1,1 9 0,-58 28 306,51-7-253,-282 88 321,-37 28-52,-116 61 28,490-182 6,-170 34-50,-199 14 12,3-14-10,-15-9-4,8-11 45,328-57 146,-96-9-189,-58-30 190,234 8-120,-378-13 85,33 5-112,379 8-16,0-5 0,-95-28-27,138 25 22,1-4 0,1-3 0,2-2 0,-16-13-22,42 20 12,1-2-1,2-2 0,0-2 1,2-2-1,1-1 0,-22-25-11,19 9 11,2-3 0,2-1-1,2-1 1,-21-49-11,-127-283 42,133 274-21,-13-15-2122,60 104-1223,7 5-300</inkml:trace>
  <inkml:trace contextRef="#ctx0" brushRef="#br0" timeOffset="12653.353">2013 11638 11314,'-46'22'6596,"47"-36"-6494,19-51-96,-3 0 0,-3-1 1,-3 0-1,-3-1 0,-3-1 1,-3 1-1,-3-15-6,0 29 95,-3 1 0,-3 0 0,-1 0 0,-4-4-95,3 30 196,10 27-188,-1-1 0,0 0 0,0 0 0,1 1 0,-1-1 0,0 0 0,0 0 0,1 1 0,-1-1 0,0 0 0,1 0 0,-1 0-1,0 0 1,1 0 0,-1 0 0,0 1 0,1-1 0,-1 0 0,1 0 0,-1 0 0,0 0 0,1 0 0,-1 0 0,0 0 0,1 0 0,-1-1 0,0 1 0,1 0 0,-1 0 0,0 0 0,1 0 0,-1 0 0,0-1 0,1 1 0,-1 0 0,0 0 0,1 0-1,-1-1 1,0 1 0,0 0 0,1 0 0,-1-1 0,0 1 0,0 0 0,0-1 0,0 1 0,1 0 0,-1-1 0,0 1 0,0 0 0,0-1 0,0 1 0,0 0 0,0-1-8,6 4-9,91 39 7,-61-31-181,0-2 0,0-1 0,0-1 0,36 1 183,92-10-2984,9-20 204</inkml:trace>
  <inkml:trace contextRef="#ctx0" brushRef="#br0" timeOffset="84523.02">969 9719 6585,'-25'-116'6279,"24"291"-5507,-1 389-669,9-154-31,-7-212 32,0-197-111,-1 2-21,1-1 0,-1 1 0,1 0 0,0 0 0,0-1 0,0 1 1,0 0-1,0 0 0,0-1 0,1 1 0,-1 0 0,1-1 0,0 1 0,0 0 0,0-1 0,0 1 0,0-1 0,1 0 1,-1 1-1,1-1 0,-1 0 0,1 0 0,0 0 0,0 0 0,0 0 0,0 0 0,0 0 0,0-1 0,1 1 0,-1-1 1,0 0-1,1 1 0,-1-1 0,3 0 28,10-2-880,-10 1 649,-1-1 1,1 1 0,-1-1-1,1 1 1,-1 1 0,0-1-1,1 1 1,-1 0-1,1 0 1,-1 0 0,0 0-1,0 1 1,0-1 0,0 1-1,3 2 231,10 7-156,-8-4 284,0-1 1,1-1-1,-1 1 1,1-1-1,0-1 1,1 0-1,-1 0 1,1-1-1,1 0-128,14-1 488,-1-1 0,1-1-1,-1-1 1,1-1 0,10-3-488,-11 2 243,248-41 819,-215 33-1020,0-3 0,-1-3 0,0-2 0,8-6-42,14-16 334,-1-3 0,-2-4 0,-2-3 0,-3-4-1,63-61-333,-110 96 75,64-63 724,-85 79-711,1 0 0,-1 0 0,0 0 0,0-1 1,0 1-1,-1-1 0,0 0 0,0 1 0,0-1 0,0 0 0,-1 0 0,0 0 0,0 0 0,0-1 0,-1 1 1,1 0-1,-1 0 0,0 0 0,-1-1 0,1 1 0,-1 0 0,-1-2-88,-39-110 836,33 99-716,-8-20 80,-2 0-1,-2 1 0,-1 1 1,-1 1-1,-3 1 1,0 1-1,-2 1 1,-2 1-1,-14-10-199,9 11 7,-2 2 0,-1 1 0,-2 2-1,0 2 1,-1 2 0,-1 1 0,-1 2 0,-1 2-1,-42-9-6,-41 0 9,0 6-1,-2 6 0,0 5 1,-106 8-9,55-6-732,175 5 526,-15-5-1144,21-5-2470,16-3-372</inkml:trace>
  <inkml:trace contextRef="#ctx0" brushRef="#br0" timeOffset="87770.298">5232 4894 3353,'-10'-39'7107,"8"74"-5047,-5 56-2216,-3-1-1,-21 78 157,7-39 0,16-86 10,-13 76 94,4 2 0,1 99-104,15-213 13,0 0-1,1 0 1,0 0-1,0 0 0,0 0 1,1 0-1,0 0 1,1 0-1,-1 0 1,1-1-1,1 1 0,-1-1 1,1 1-1,0-1 1,1 0-1,-1 0 1,1 0-1,0-1 1,1 1-1,-1-1 0,1 0 1,0 0-1,1-1 1,-1 1-1,1-1 1,0 0-1,0-1 0,2 2-12,10 0 56,0-1-1,0-1 0,1-1 1,-1 0-1,1-2 0,-1 0 1,0-1-1,1 0 1,-1-2-1,4-1-55,294-59 384,-59-2-285,-185 40-67,-57 18-23,0 1 1,0 1-1,1 0 0,-1 1 0,1 1 0,0 1 0,0 0 0,0 0 0,15 2-9,-23 0 60,0-1 0,0-1 0,0 1 0,0-1-1,-1-1 1,1 1 0,-1-1 0,1 0 0,-1-1-1,0 0 1,0 0 0,-1-1 0,1 1 0,-1-1-1,0-1 1,-1 1 0,1-1 0,-1 0 0,0 0-1,0-1 1,-1 0 0,0 1 0,0-1 0,0-1-1,-1 1 1,0-2-60,65-148 611,-57 120-308,-2 0 0,-1-1 0,-2 1 0,-2-1 0,-1-1 0,-2 1 0,-4-38-303,-2 45 182,-2 1 1,-1 0 0,-1 0 0,-1 1 0,-2 1 0,-1 0 0,-1 0-1,-2 1 1,-12-15-183,16 21 4,-72-113-12,69 119-23,0 1 1,-1 1-1,-1 0 0,0 1 0,-1 1 0,0 1 0,0 0 1,-8-1 30,-11-8-85,-1 2 1,-1 1 0,0 2 0,-1 2-1,0 2 1,-1 1 0,-16 0 84,21 7-246,-1 1 1,0 2-1,1 2 1,-1 1-1,1 2 0,-17 5 246,-123 45-532,-38 41-2303,-10 15 423</inkml:trace>
  <inkml:trace contextRef="#ctx0" brushRef="#br1" timeOffset="260799.425">6348 1788 11330,'-17'0'5302,"-12"16"-2018,18-9-2546,-54 21 767,53-25-1333,14 17-138,-3-13-512,0-6-1806,-10-2-1000,-1 5-700,0 4-613</inkml:trace>
  <inkml:trace contextRef="#ctx0" brushRef="#br1" timeOffset="261867.685">6264 1756 5585,'-12'-6'5601,"-11"4"-2250,7 2-1935,3-4-1409,1-1 0,0 0 0,0 0 0,0-1 0,1-1 0,0 0 0,0-1 0,1 0 0,-1 0 0,2-1 0,0 0 0,0-1 0,0 0-1,1-1 1,1 0 0,0 0 0,-4-9-7,-128-235-428,116 217 421,-1 1-1,-3 1 1,0 2 0,-3 0-1,0 2 1,-2 1-1,-4-1 8,-2 4 187,-1 1 0,-1 2 0,-1 2 0,0 1 0,-2 2 0,-8 0-187,-40-9 1450,-1 4 1,-33-2-1451,111 24 108,-118-26 1391,-120-43-1499,-396-161-250,628 226 248,-135-53-19,-4 8 0,-1 6 0,-2 7-1,-47 1 22,158 34-1,-1 2 0,0 3-1,0 2 1,1 2 0,-1 3-1,-13 5 2,-59 17 21,-110 43-21,229-71-1,-163 57-39,-147 75 40,243-100-53,2 4 0,-53 37 53,81-46-95,1 2 0,2 1 1,1 2-1,-30 36 95,25-15-232,4 2 0,1 1 1,3 2-1,3 2 0,3 1 0,-19 58 232,19-32-347,3 2 0,4 0 0,5 2 0,3 0 0,0 87 347,9-109-221,4 0 1,3 0-1,3-1 0,3 1 0,3-1 1,17 56 220,-19-95-6,2-1 1,2 0 0,0-1-1,2 0 1,1-1 0,1 0-1,2-2 1,0 0 0,2-1-1,1-1 1,0-1 0,27 20 5,16 6 76,2-2 0,2-4 0,2-2 0,2-4 0,1-3 0,14 2-76,130 43 84,49 0-32,4-11 0,7-12-52,-82-24 15,2-9 1,24-7-16,-125-13-81,-1-4 0,0-4 1,0-4-1,0-5 1,-1-3-1,-1-5 1,-1-4-1,79-33 81,-56 11-221,-2-5 0,-3-4-1,-2-6 1,33-28 221,102-88-339,-9-10 0,53-68 339,100-136 466,-283 280 374,56-85-840,-133 160 140,-2-1 0,-1-1 0,-2-1 0,-2-1 0,12-36-140,-23 46 36,-1 0 0,-2-1 0,-1 0 0,-1-1 0,-2 1 0,-2-1 0,-1 0 0,-2-9-36,1 9 47,-3-1 0,-1 1-1,-1 0 1,-2 0 0,-2 0-1,0 1 1,-3 1 0,0 0-1,-3 1 1,0 0 0,-2 1-1,-1 1 1,-1 1 0,-1 1-1,-9-8-46,-13-13 111,-2 3-1,-2 1 1,-2 2-1,-1 2 1,-2 3-1,-33-17-110,-33-7-275,-3 5-1,-2 5 0,-118-31 276,-154-47-3095</inkml:trace>
  <inkml:trace contextRef="#ctx0" brushRef="#br0" timeOffset="596991.887">2163 9666 9146,'-48'-2'3117,"1"-1"0,-1-3 0,-25-6-3117,-233-75-194,152 39 643,85 28-435,0 4 0,-1 2 0,-1 4 0,-25 1-14,74 7 38,1 1 1,-1 0-1,1 2 0,-1 1 1,1 1-1,0 0 0,0 2 1,0 0-1,0 2 0,1 0 1,0 1-1,-3 3-38,-9 5 60,0 2 1,1 2-1,1 0 0,1 2 0,1 1 1,-21 23-61,26-21 67,1 2 1,1 0-1,1 1 1,1 1-1,2 0 1,1 2-1,2 0 1,-4 13-68,6 3 70,2 1 1,3 0 0,1 1-1,3 0 1,2 0 0,2 0-1,2-1 1,7 34-71,-2-19-34,3-1 1,3 0-1,3 0 0,2-2 0,3 0 0,9 13 34,36 48-188,10-46-194,-32-38 202,1-2 1,2-2-1,1-2 1,16 6 179,0-7-84,1-4 0,0-2 0,2-3 0,1-4 0,0-2 0,1-3 0,0-3 0,9-3 84,-21-6-54,-1-2 0,1-3 1,-1-2-1,44-13 54,-92 18-5,71-15-69,-2-3 0,0-4 1,10-7 73,-46 14-68,-2-2 0,0-1 0,-1-2 1,-1-2-1,-1-1 0,-1-2 0,-1-1 1,-2-2-1,-1-2 0,18-22 68,-19 17-49,-2-1-1,-2-2 1,-1 0 0,-2-2-1,-2 0 1,-2-2 0,-1-2 49,5-16-10,-4 0 0,-2-2 0,-3 0 0,-3 0 0,-2-11 10,-6 22 46,-3-1 0,-1 0 0,-3 1 0,-3-1 0,-2 1 0,-2 0 0,-2 1 0,-3 0 0,-4-4-46,8 28 104,-2 0-1,-1 2 1,-1 0 0,-1 0 0,-1 2 0,-1 0 0,-2 0 0,-13-11-104,14 18 136,-1 0 1,0 1-1,-1 1 1,-1 2 0,0 0-1,-1 1 1,0 1-1,-1 1 1,0 1 0,-1 1-1,0 2 1,0 0-1,0 1 1,-17 0-137,-34-2 276,1 2-1,-1 4 1,0 3-1,0 3 1,-9 5-276,11 2 32,0 3 1,1 3 0,2 3 0,0 4 0,-13 8-33,-41 25-1053,2 6 1,-70 51 1052,101-58-1309,3 4-1,3 4 0,-56 55 1310,104-83-156,1 2-1,2 1 0,2 2 0,2 1 0,1 1 1,3 2-1,-16 34 157,30-47 137,2 0 0,1 0 0,1 1 0,2 1 0,2-1 0,1 1 0,1 0 0,2 0 0,1 1 0,2-1 0,5 18-137,1 0 102,3 0 0,2-1 0,2-1 1,3 0-1,1-1 0,3-1 0,2-1 0,9 10-102,-2-6-30,2-1 0,2-2-1,2-2 1,3-1 0,1-2 0,2-1-1,36 25 31,-34-34-102,1-2 0,2-3 0,1-1 0,1-2 0,1-3 0,1-2 0,1-2 0,14 1 102,-24-9-103,0-2-1,0-1 1,1-3 0,0-1-1,-1-3 1,1-1 0,0-3-1,0-1 1,0-2 0,8-4 103,-13 1-89,0-2 0,0-1 0,-1-2 0,-1-2 0,0-1 0,27-19 89,-18 4-25,-1-2 1,-2-1-1,-1-3 0,-2-1 0,-2-2 0,-1-2 1,28-44 24,-28 31 60,-2-2-1,-3-2 1,-3-1 0,-2-1 0,-3-1 0,-3-1-1,5-29-59,-4 0 127,-4-1 0,-4 0 0,-4-1-1,-4 0 1,-6-52-127,-4 66 142,-4 1 0,-3 0 1,-13-38-143,16 84 128,-2 1 0,-2 0 0,-1 0 1,-1 2-1,-2 0 0,-16-25-128,26 46 112,0 0-1,-1 0 1,0 1-1,0 0 1,-1 0-1,-1 1 1,1 0-1,-1 0 1,-1 1-1,1 0 1,-1 0-1,-1 2 1,1-1-1,-1 1 1,0 0-1,0 1 1,0 1-1,0-1 1,-1 2-1,0 0 1,1 0-1,-1 1 1,-7 0-112,-19 5 218,0 0 1,0 3 0,1 1 0,0 2-1,1 1 1,0 2 0,0 2-1,2 1 1,-7 5-219,-71 39-226,1 5 0,4 4-1,-31 31 227,-191 158-5255,154-119 1500</inkml:trace>
  <inkml:trace contextRef="#ctx0" brushRef="#br0" timeOffset="598161.172">13527 11835 11562,'-12'-16'584,"-2"1"0,0 0 0,-1 1 0,0 0 0,-14-8-584,-5 4 652,-1 2 1,-1 1 0,0 2-1,-1 2 1,0 1-1,-25-3-652,49 10-8,-318-73 180,268 62-199,-2 3 0,1 3 0,-1 3 0,-33 3 27,71 3-44,1 1 0,-1 1 0,1 2 0,0 1 0,0 1-1,0 1 1,1 1 0,0 1 0,1 1 0,-15 10 44,-5 5-109,1 2 0,2 2 0,1 2 0,1 1 0,2 2 0,-11 14 109,21-17-58,1 1-1,1 1 0,2 2 0,1 0 0,2 1 0,2 1 1,1 1-1,2 0 0,-1 9 59,-5 41 142,4 1-1,4 1 1,3 0 0,3 77-142,6-14 220,6 1 1,22 130-221,-16-207 8,3 0 1,3 0-1,4-2 0,4 2-8,-13-43 3,2-1 1,1-1-1,2 0 0,1-1 1,2-1-1,1 0 0,1-2 1,2-1-1,20 19-3,-17-23-19,1-1 1,1-2 0,1-1-1,1-2 1,1 0-1,0-3 1,1 0 0,1-2-1,0-2 1,6 1 18,59 10-157,2-3 0,98 4 157,-134-17 2,1-2 0,-1-4-1,1-2 1,52-9-2,-83 6 13,-1-1 1,0-2-1,0-1 0,0-1 1,-2-2-1,19-10-13,-11-2 17,-1 0-1,-2-3 1,-1-1-1,-1-2 1,-1-1 0,-2-1-1,-1-2 1,-1-2-1,9-16-16,2-11 42,-2-3 0,-3 0-1,-2-3 1,-2-7-42,6-16 56,-4-2 0,-4-1-1,-4-2 1,-5 0 0,-2-15-56,-5 10 60,-5 0-1,-4-1 1,-5 0 0,-5-15-60,1 77 50,-1 0 1,-3 0 0,-1 1 0,-2 1 0,-1-1 0,-3 2-1,0 0 1,-11-15-51,9 22 105,-1 1 0,-1 1 0,-1 1-1,-2 0 1,-1 2 0,0 1 0,-2 1-1,-1 0 1,-1 2 0,-1 2 0,-27-16-105,7 13 17,-1 1 1,-2 3 0,0 1-1,0 3 1,-2 3 0,1 1 0,-2 3-1,1 2 1,-1 3 0,0 2-1,1 2 1,-1 3 0,0 2 0,-45 11-18,-157 48-3446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00:09.088"/>
    </inkml:context>
    <inkml:brush xml:id="br0">
      <inkml:brushProperty name="width" value="0.05" units="cm"/>
      <inkml:brushProperty name="height" value="0.05" units="cm"/>
    </inkml:brush>
  </inkml:definitions>
  <inkml:trace contextRef="#ctx0" brushRef="#br0">9074 914 9954,'6'-45'2433,"0"-2"1127,-5 6-2799,-1 17-17,-3 25-112,-1 35-96,-2 8-344,1 11-88,5-6-128,5 16 16,1-7 32,1 23-608,1 4 1568,-5 17-4753,-8-25 1465</inkml:trace>
  <inkml:trace contextRef="#ctx0" brushRef="#br0" timeOffset="249.619">9153 1767 9002,'-4'27'2072,"-5"-2"905,3-3-2601,2-2-80,7 3-56,4 3-3096,6-23 927</inkml:trace>
  <inkml:trace contextRef="#ctx0" brushRef="#br0" timeOffset="-2340.537">5467 1593 7506,'20'-41'6457,"-20"41"-6409,0 0 1,0 0-1,0 1 0,0-1 0,0 0 1,0 0-1,0 1 0,0-1 0,0 0 1,0 0-1,0 0 0,0 0 0,0 1 1,1-1-1,-1 0 0,0 0 0,0 0 1,0 0-1,0 1 0,1-1 1,-1 0-1,0 0 0,0 0 0,0 0 1,0 0-1,1 0 0,-1 0 0,0 1 1,0-1-1,1 0 0,-1 0 0,0 0 1,0 0-1,0 0 0,1 0 1,-1 0-1,0 0 0,0 0 0,0 0 1,1 0-1,-1 0 0,0-1 0,0 1 1,1 0-1,-1 0 0,0 0 0,0 0 1,0 0-1,0 0 0,1 0 1,-1 0-1,0-1 0,0 1 0,0 0 1,0 0-1,1 0 0,-1 0 0,0-1 1,0 1-1,0 0 0,0 0 0,0 0 1,0-1-1,0 1 0,0 0 0,0 0-48,4 24 1085,-4-21-995,-19 287 1223,19-289-1304,0 1 1,0 0-1,0 0 0,0 0 0,1 0 1,-1-1-1,0 1 0,1 0 0,-1 0 1,1-1-1,0 1 0,0 0 0,0-1 1,0 1-1,0-1 0,0 1 0,0-1 0,0 1 1,0-1-1,1 0 0,-1 0 0,0 0 1,1 0-1,-1 0 0,1 0 0,0 0 1,-1 0-1,1 0 0,0-1 0,-1 1 1,1 0-1,0-1 0,0 0 0,-1 1 1,1-1-1,0 0 0,0 0 0,0 0 0,0 0 1,-1 0-1,3-1-9,18-3 38,0 0 0,-1-2 0,0 0 1,0-2-1,0 0 0,9-6-38,3-1-32,-8 4-18,-18 7-12,1 1-1,-1 0 1,1 0-1,0 0 1,0 1-1,0 0 1,0 0 0,1 1-1,5 0 63,-13 1-14,0 0-1,-1 0 0,1 0 1,0 0-1,0 0 1,0 0-1,0 0 0,0 0 1,0 0-1,0 1 0,0-1 1,-1 0-1,1 1 1,0-1-1,0 0 0,0 1 1,-1 0-1,1-1 1,0 1-1,0-1 0,-1 1 1,1 0-1,-1-1 1,1 1-1,0 0 0,-1 0 1,0-1-1,1 1 1,-1 0-1,1 0 0,-1 0 1,0 0-1,1-1 0,-1 1 1,0 0-1,0 0 1,0 0-1,0 0 0,0 0 1,0 0-1,0 0 1,0 0-1,0 0 0,0-1 1,-1 1-1,1 0 1,0 0-1,-1 0 0,1 0 15,-23 42 239,-111 89 3095,37-58-1981,95-72-1355,-1 0-1,1 0 1,-1-1-1,1 0 1,-1 1-1,1-1 0,-1 0 1,0 0-1,1 0 1,-1-1-1,0 1 1,0-1-1,0 1 0,0-1 1,1 0-1,-1 0 1,0 0-1,0-1 1,0 1-1,0-1 1,1 1-1,-1-1 0,0 0 1,0 0-1,1 0 1,-1 0-1,1-1 1,-1 1-1,1-1 0,-1 0 1,1 1-1,0-1 1,0 0-1,0 0 1,0 0-1,0-1 0,1 1 1,-1 0-1,0-1 1,1 0 2,-19-63-2765,35 22-2220,10 18 101</inkml:trace>
  <inkml:trace contextRef="#ctx0" brushRef="#br0" timeOffset="-2010.735">5927 1861 8914,'66'-6'8770,"28"-39"-5730,-45 7-2669,-46 35-345,0 1 0,0-1-1,0 0 1,-1 1 0,1-1 0,-1 0-1,1-1 1,-1 1 0,0 0-1,-1-1 1,1 1 0,0-1 0,-1 1-1,0-1 1,0 0 0,0 0 0,0 1-1,-1-1 1,1 0 0,-1 0-1,0 0 1,0 0 0,0 0 0,-1 1-1,0-1 1,1 0 0,-1 0-1,0 0 1,-1 1 0,1-1 0,-2-2-26,1 4 16,1 1 0,0 0-1,-1 0 1,1 0 0,-1 0 0,1 0 0,-1 0 0,0 1 0,1-1 0,-1 0 0,0 1 0,0-1 0,1 1 0,-1 0 0,0 0 0,0-1-1,0 1 1,1 0 0,-1 0 0,0 1 0,0-1 0,0 0 0,1 1 0,-1-1 0,0 1 0,0-1 0,1 1 0,-1 0 0,1 0-1,-1 0 1,0 0 0,1 0 0,0 0 0,-1 0 0,1 0 0,0 1 0,-1-1 0,1 0 0,0 1 0,0-1 0,-1 2-16,-6 3 31,-113 101 88,114-100-110,2-5-8,1 1 0,0 0 0,0 0 0,0 1 0,1-1 0,-1 1-1,1 0 1,0 0 0,0 0 0,0 0 0,0 1 0,1-1 0,-1 1 0,1-1 0,1 1 0,-1 0 0,1 0 0,-1 0 0,1 0-1,1 0 1,-1 0 0,1 0 0,0 4-1,2-6-102,1-1 0,-1 1 1,1-1-1,0 1 0,0-1 0,0 0 0,0 0 0,0 0 1,0 0-1,1 0 0,-1-1 0,1 0 0,-1 0 0,1 0 0,0 0 1,-1 0-1,1-1 0,0 1 0,-1-1 0,1 0 0,0 0 0,-1-1 1,1 1-1,1-1 102,60-8-3977,8-10-421</inkml:trace>
  <inkml:trace contextRef="#ctx0" brushRef="#br0" timeOffset="-1685.085">6541 1568 10210,'-51'25'7078,"-16"33"-4944,49-41-1738,-109 118 1079,126-135-1473,1 0 0,0 0 1,-1 0-1,1 0 1,-1 1-1,1-1 1,0 0-1,-1 0 1,1 0-1,-1 1 0,1-1 1,0 0-1,-1 0 1,1 1-1,0-1 1,0 0-1,-1 1 1,1-1-1,0 0 0,0 1 1,-1-1-1,1 0 1,0 1-1,0-1 1,0 1-1,0-1 1,0 0-1,-1 1 0,1-1 1,0 1-1,0-1 1,0 1-1,0-1 1,0 0-1,0 1 1,0-1-1,1 1 0,-1-1 1,0 1-1,0-1 1,0 0-1,0 1 1,0-1-1,1 0 1,-1 1-1,0-1 0,0 1 1,1-1-1,-1 0 1,0 0-1,1 1 1,-1-1-1,0 0 1,1 1-1,-1-1 0,0 0 1,1 0-1,-1 0 1,0 1-1,1-1 1,-1 0-1,1 0 1,-1 0-1,1 0-2,29-7-27,-21 4 35,26-5-127,1 1 1,0 2-1,0 1 0,0 2 0,0 1 1,0 2-1,16 4 119,-50-5-5,46 9-131,-47-9 137,0 1-1,0-1 1,0 0 0,0 1-1,0-1 1,0 1 0,0-1-1,0 1 1,0-1 0,0 1-1,0-1 1,-1 1 0,1 0-1,0 0 1,0-1 0,-1 1-1,1 0 1,0 0 0,-1 0 0,1 0-1,-1 0 1,1 0 0,-1 0-1,1 0 1,-1 0 0,0 0-1,1 0 1,-1 0 0,0 0-1,0 0 1,0 0 0,0 1-1,0-1 1,0 0 0,0 0-1,0 0 1,-1 1-1,-29 27 630,20-23-397,0-1 0,-1-1 0,0 0 1,0 0-1,0-1 0,0 0 1,-11 0-234,3 1 260,-132 12 570,150-16-867,1 1 1,0-1 0,0 0-1,-1 0 1,1 0 0,0 1-1,-1-1 1,1 0-1,0 0 1,-1 0 0,1 0-1,0 0 1,-1 0 0,1 0-1,0 0 1,-1 0 0,1 1-1,0-1 1,-1-1-1,1 1 1,0 0 0,-1 0-1,1 0 1,0 0 0,-1 0-1,1 0 1,0 0 0,0 0-1,-1 0 1,1-1-1,0 1 1,-1 0 0,1 0-1,0 0 1,0-1 0,-1 1-1,1 0 1,0 0 0,0-1-1,0 1 1,-1 0-1,1-1 1,0 1 0,0 0-1,0 0 1,0-1 0,0 1-1,-1 0 1,1-1 0,0 1-1,0 0 1,0-1-1,0 1 1,0 0 0,0-1-1,0 1 1,0-1 0,0 1-1,0 0 1,1 0 0,-1-1-1,0 1 1,0 0-1,0-1 1,0 1 0,1-1 36,22-17-3268,13-2-844,5-7-134</inkml:trace>
  <inkml:trace contextRef="#ctx0" brushRef="#br0" timeOffset="-1301.112">6880 1589 8834,'0'0'176,"0"-1"-1,0 1 1,0-1 0,0 0-1,0 1 1,1-1 0,-1 1-1,0-1 1,0 0 0,-1 1-1,1-1 1,0 1 0,0-1-1,0 0 1,0 1 0,0-1-1,-1 1 1,1-1 0,0 1 0,-1-1-1,1 0 1,0 1 0,-1-1-1,1 1 1,0 0 0,-1-1-1,1 1 1,-1-1 0,1 1-1,-1 0 1,1-1 0,-1 1-1,1 0 1,-1-1 0,0 1-1,1 0 1,-1 0 0,1 0-1,-1 0 1,0-1 0,1 1-1,-1 0 1,1 0 0,-1 0 0,0 0-1,1 0 1,-1 0 0,0 1-1,1-1 1,-1 0 0,0 0-176,-34 16 2561,19-3-2422,1 0 0,1 1 0,0 1-1,1 0 1,1 1 0,0 0 0,1 1 0,0 0 0,0 5-139,11-20-1,0-1 0,0 0 1,0 1-1,1-1 1,-1 1-1,0-1 0,1 0 1,-1 1-1,1-1 1,-1 0-1,1 0 0,0 1 1,-1-1-1,1 0 1,0 0-1,0 0 0,0 0 1,0 0-1,0 0 0,0 0 1,0 0-1,0-1 1,1 1-1,-1 0 0,0 0 1,0-1-1,1 1 1,-1-1-1,0 1 0,1-1 1,-1 0-1,1 0 1,-1 1-1,0-1 0,1 0 1,-1 0-1,1 0 1,-1-1 0,4 3-3,185 51-35,-151-32 35,-39-20 3,0 0 0,0 0 0,0 1 0,0-1 0,0 0-1,-1 0 1,1 0 0,0 0 0,0 0 0,-1 0 0,1 1 0,-1-1 0,1 0 0,-1 0 0,0 0 0,1 0 0,-1-1 0,0 1 0,0 0-1,1 0 1,-1 0 0,0 0 0,0-1 0,0 1 0,0-1 0,0 1 0,0 0 0,0-1 0,0 1 0,0-1 0,0 0 0,0 1-1,-1-1 1,1 0 0,0 0 0,-1 0 0,1 1 2,-13 5-95,-1 0 1,0-1 0,-1-1 0,1 0 0,-1-1 0,1-1 0,-1 0-1,0-1 1,0-1 0,-6-1 92,22 1-86,0 0 0,-1 0 1,1 1-1,-1-1 0,1 0 0,0 0 0,-1 0 1,1 0-1,0 0 0,-1-1 0,1 1 0,-1 0 1,1 0-1,0 0 0,-1 0 0,1 0 0,0 0 0,-1-1 1,1 1-1,0 0 0,-1 0 0,1 0 0,0-1 1,0 1-1,-1 0 0,1-1 0,0 1 0,0 0 1,-1 0-1,1-1 0,0 1 0,0 0 0,0-1 1,0 1-1,-1-1 0,1 1 0,0 0 0,0-1 0,0 1 1,0 0-1,0-1 0,0 1 0,0-1 0,0 1 1,0 0-1,0-1 0,0 1 0,0 0 0,0-1 1,1 1-1,-1-1 0,0 1 0,0 0 0,0-1 1,0 1-1,1 0 0,-1 0 0,0-1 0,0 1 0,1 0 1,-1-1-1,0 1 0,0 0 0,1-1 86,12-14-4137</inkml:trace>
  <inkml:trace contextRef="#ctx0" brushRef="#br0" timeOffset="-960.231">7044 1817 4417,'114'-37'8246,"-99"31"-7739,-1 0 0,0-1 0,0 0 0,-1-1 1,0 0-1,0-1 0,-1-1 0,0 0 0,-1-1 0,5-5-507,13-39 1455,-30 53-1412,1 1-1,-1 0 0,0 0 0,0 0 1,0 0-1,0-1 0,0 1 0,0 1 0,0-1 1,0 0-1,0 0 0,-1 0 0,1 0 1,0 1-1,0-1 0,-1 1 0,1-1 0,-1 1 1,1-1-1,0 1 0,-1 0 0,1 0 0,-1 0 1,1 0-1,-1 0 0,1 0 0,0 0 1,-1 0-1,1 0 0,-1 1 0,1-1 0,0 1 1,-1-1-1,1 1 0,0-1 0,-1 1 1,1 0-1,0-1 0,0 1 0,0 0 0,-2 1-42,-15 8 77,0 0-1,0 1 1,1 1-1,0 0 1,1 2-1,1 0 0,0 0 1,1 2-1,0 0 1,1 1-77,12-16 2,0 0 0,-1 0 0,1 0 0,0 0 0,0 0 0,0 0 0,0 1 0,0-1 0,0 0 0,1 1 0,-1-1 0,0 0 0,1 1 0,-1-1 0,1 1 0,-1-1 0,1 1 0,0 0 0,-1-1 0,1 1 0,0-1 0,0 1 0,0 0 0,0-1 1,1 1-1,-1-1 0,0 1 0,1-1 0,-1 1 0,1-1 0,-1 1 0,1-1 0,0 1 0,0-1 0,-1 0 0,1 1 0,0-1 0,1 1-2,5 0 0,0 0 1,0 0-1,-1-1 0,1 1 1,0-2-1,1 1 0,-1-1 0,0 0 1,0-1-1,0 1 0,3-2 0,6 0 0,334-14 37,-243 5 191,-104 9-149,-1 0 1,1 0-1,-1 0 1,0 0-1,0-1 0,0 1 1,0-1-1,-1 1 0,1-1 1,0 1-1,-1-1 1,0 0-1,0 0 0,0 0 1,0 0-1,0 0 0,0 0 1,-1 0-1,0 0 1,1 0-1,-1 0 0,0 0 1,-1-2-80,1-12 165,-2-1 0,0 1 1,-1 0-1,-1 0 0,0 0 1,-1 0-1,-5-10-165,-13-48 60,22 74-78,1-1 0,-1 0 0,0 1 0,1-1-1,0 0 1,-1 0 0,1 1 0,0-1 0,0 0 0,0 0-1,0 0 1,0 1 0,0-1 0,0 0 0,1 0-1,-1 0 1,1 1 0,0-1 0,-1 0 0,1 1-1,0-1 1,0 1 0,0-1 0,0 1 0,0-1 0,0 1-1,0-1 1,0 1 0,1 0 0,-1 0 0,1 0-1,-1 0 1,2-1 18,49-15-551,27 0 1650</inkml:trace>
  <inkml:trace contextRef="#ctx0" brushRef="#br0" timeOffset="-4249.118">1891 1867 6745,'10'-135'9717,"-30"242"-8855,-19 182-460,37-262-344,1 0-1,2 0 0,0 0 0,2 0 0,5 22-57,-8-45 5,1 0 1,0 0-1,0 0 0,0 0 1,0 0-1,1-1 1,-1 1-1,1-1 0,0 1 1,0-1-1,0 1 0,1-1 1,-1 0-1,1 0 1,-1 0-1,1-1 0,0 1 1,0-1-1,1 1 1,-1-1-1,0 0 0,1 0 1,-1 0-1,1-1 1,0 1-1,2 0-5,47-28 73,-3-12 32,-3-3-1,-1-1 1,26-33-105,40-41 160,-105 110-156,-6 5-6,-1 0 0,1-1-1,0 1 1,0 0 0,0 0-1,0 0 1,0 0 0,1 0-1,-1 0 1,0 1 0,0-1 0,1 0-1,-1 1 1,0-1 0,1 1-1,-1-1 1,0 1 0,1-1-1,-1 1 1,1 0 0,-1 0 0,1 0-1,-1 0 1,0 0 0,1 0-1,-1 0 1,1 0 0,1 1 2,0 14-71,-18 62 75,7-51 196,0 0 0,-2-1 1,-1-1-1,0 0 0,-2 0 0,-1-1 1,-9 10-201,15-21 132,0-1 1,-1 0-1,-1 0 1,0-1-1,0-1 1,-1 0-1,0 0 1,-1-1-1,0 0 1,0-1-1,0-1 1,-1 0-1,0 0 1,-7 1-133,5-3 104,-1 2-46,0-2 0,-1 0 0,0 0 0,0-2 0,0 0 0,-14-1-58,30-1-11,0 1 1,0-1-1,-1 0 0,1 0 1,0 0-1,0 0 0,-1 0 1,1 0-1,0-1 1,0 1-1,0 0 0,-1-1 1,1 1-1,0 0 0,0-1 1,0 0-1,0 1 1,0-1-1,0 0 0,0 1 1,0-1-1,0 0 0,0 0 1,0 0-1,0 0 1,1 0-1,-1 0 0,0 0 1,1 0-1,-1 0 0,0 0 1,1 0-1,0 0 1,-1-1-1,1 1 0,0 0 1,-1 0-1,1-1 0,0 1 1,0 0-1,0 0 1,0-1-1,0 1 0,0 0 1,1 0-1,-1 0 1,0-1-1,1 1 0,-1 0 1,0 0-1,1 0 0,0 0 1,-1-1-1,1 1 1,0 0-1,-1 0 0,1 0 1,0 0 10,31-41-3008,12-2 402</inkml:trace>
  <inkml:trace contextRef="#ctx0" brushRef="#br0" timeOffset="-3837.357">2407 2209 4441,'9'-9'5962,"11"2"-2651,-11 4-2199,100-35 295,-92 30-1374,-1-2 1,0 1-1,0-2 1,-1 0-1,-1-1 1,0 0 0,12-14-34,-15 14 79,-4 5 56,0 0 0,-1 0 0,0 0 0,-1-1 0,1 0 0,-1 0 0,-1-1 0,0 1 0,0-1 0,1-4-135,-5 11 56,0 1 0,1 0 1,-1-1-1,0 1 0,0 0 0,0-1 0,0 1 0,-1-1 1,1 1-1,0 0 0,-1-1 0,1 1 0,-1 0 0,1-1 1,-1 1-1,1 0 0,-1 0 0,0 0 0,0 0 0,0-1 1,1 1-1,-1 0 0,0 0 0,0 1 0,-1-1 0,1 0 0,0 0 1,0 0-1,0 1 0,0-1 0,-1 0 0,1 1 0,0 0 1,-1-1-1,1 1 0,0 0 0,-1-1 0,1 1 0,0 0 1,-1 0-1,0 0-56,-60 6 898,53 0-894,0-1 0,1 1 0,-1 1 0,1-1 0,1 1 0,-1 1-1,1-1 1,1 1 0,-1 0 0,1 1 0,1 0 0,-1 0 0,2 0 0,-1 0 0,1 1 0,1 0 0,0 0 0,0 0 0,1 0 0,0 0 0,0 1 0,2-1 0,-1 3-4,0-6-4,1 0 1,-1 0 0,1 0 0,1 0 0,-1 0 0,1 0 0,1-1 0,-1 1 0,1 0-1,0 0 1,1-1 0,0 2 3,-1-5-3,1-1 1,-1 1-1,1-1 0,0 0 0,-1 0 1,1 0-1,0 0 0,0 0 0,0-1 1,0 0-1,1 1 0,-1-1 0,0 0 1,1 0-1,-1-1 0,0 1 0,1-1 1,-1 1-1,1-1 0,-1 0 0,1-1 1,-1 1-1,1 0 0,-1-1 0,0 0 1,1 0-1,-1 0 0,0 0 0,0-1 1,0 1-1,0-1 0,0 0 1,0 0 2,24-12 10,-1-3 1,0 0 0,-2-1 0,0-1-1,-1-2 1,-1 0 0,-1-1 0,-1-2-1,-1 0 1,7-12-11,48-54 58,-74 90-59,0-1 1,0 0-1,0 1 0,0-1 0,0 1 1,0-1-1,0 1 0,0-1 1,1 1-1,-1-1 0,0 1 1,0-1-1,0 1 0,1-1 1,-1 1-1,0-1 0,1 1 1,-1 0-1,1-1 0,-1 1 0,0 0 1,1-1-1,-1 1 0,1 0 1,-1-1-1,1 1 0,-1 0 1,1 0-1,-1 0 0,1-1 1,-1 1-1,1 0 0,-1 0 1,1 0-1,-1 0 0,1 0 1,-1 0-1,1 0 0,0 0 0,-1 0 1,1 0-1,-1 0 0,1 0 1,-1 1-1,1-1 0,-1 0 1,1 0-1,-1 1 0,1-1 1,-1 0-1,1 0 0,-1 1 1,0-1-1,1 0 0,-1 1 0,1-1 1,-1 1-1,0-1 0,0 1 1,1-1-1,-1 1 0,0-1 1,1 1-1,-1-1 0,0 1 1,0-1-1,0 1 0,0-1 1,0 1 0,0 43-89,-1-36 89,0 4-4,-2 7 3,1 0 0,1 0-1,1 0 1,0 0 0,2 0 0,0 0-1,1 0 1,0 0 0,2-1 0,0 1-1,2-1 1,0 1 1,-5-17-14,-1 0 0,0 0-1,1-1 1,0 1 0,-1 0-1,1-1 1,0 1 0,0-1 0,0 1-1,0-1 1,0 0 0,0 0-1,0 0 1,0 0 0,1-1 0,-1 1-1,0 0 1,1-1 0,-1 0-1,0 1 1,1-1 0,-1 0 0,0 0-1,1 0 1,-1-1 0,0 1-1,1-1 1,-1 1 0,0-1 0,1 0-1,-1 1 1,0-1 0,0-1-1,0 1 1,0 0 0,0 0 0,0-1-1,0 1 1,-1-1 0,1 1-1,0-1 1,-1 0 0,1 0 0,-1 0-1,0 0 1,1 0 0,-1 0 0,0 0-1,0 0 1,0 0 0,-1 0-1,1-2 15,36-118-5326,-22 48 1182</inkml:trace>
  <inkml:trace contextRef="#ctx0" brushRef="#br0" timeOffset="-3532.763">3147 1586 9450,'-7'5'2753,"-1"9"503,6 2-2632,7 12-400,7-1-224,8 2-224,4-3-312,16-1-2720,1-5 591</inkml:trace>
  <inkml:trace contextRef="#ctx0" brushRef="#br0" timeOffset="-3149.508">3504 1820 8682,'-75'55'6315,"66"-44"-6155,0 0 1,1 1-1,1 0 1,0 0-1,0 1 1,2 0-1,-1 0 1,2 0-1,-1 1 1,2 0-1,0-1 1,1 1-1,0 0 1,1 2-161,0-10 63,0-1 0,1 1 0,0 0 1,0-1-1,1 1 0,0 0 0,0-1 0,0 1 1,0-1-1,1 1 0,0-1 0,0 0 0,0 0 1,1 0-1,1 2-63,-2-6 9,0 0 1,0 0-1,0 0 1,0 0 0,0 0-1,0-1 1,0 1-1,0-1 1,0 1-1,0-1 1,1 0-1,-1 0 1,0 0-1,0 0 1,0 0-1,1-1 1,-1 1-1,0-1 1,0 1 0,0-1-1,0 0 1,0 0-1,0 0 1,0 0-1,0 0 1,0 0-1,-1 0 1,1-1-1,0 1 1,-1-1-1,1 1 1,-1-1-1,0 0 1,1 0-10,27-26 110,-2 0 0,-1-2 1,-1 0-1,-2-2 0,-1-1 0,10-21-110,-17 27 44,-1 0 0,-1-1 0,-1 0 0,-2-1-1,-1-1 1,1-5-44,-8 14 25,-6 20-33,-35 85-17,34-73 52,0 0 0,1-1 0,1 2 0,0-1-1,0 0 1,1 1 0,1-1 0,0 1 0,0-1 0,1 1-1,0 0 1,1-1 0,1 1 0,0-1 0,0 1 0,2 2-27,-2-11 4,0 1 0,0 0 1,0-1-1,1 0 0,-1 0 1,1 1-1,0-1 0,0-1 1,0 1-1,0 0 1,0-1-1,1 0 0,-1 1 1,1-1-1,-1-1 0,1 1 1,0 0-1,0-1 0,0 0 1,0 0-1,0 0 0,0-1 1,0 1-1,0-1 1,0 0-1,0 0 0,0 0 1,0 0-1,0-1 0,1 0 1,-1 0-1,-1 0 0,2 0-4,14-4 17,-1-1 0,0-1 0,0 0 0,0-1 0,-1-1 0,5-4-17,5-3 40,-16 11-12,1-1-1,-1-1 1,0 0 0,-1 0 0,1-1 0,-1-1 0,-1 0 0,0 0 0,0 0 0,-1-1 0,4-7-28,-12 17 12,0 0 0,-1 0 1,1 0-1,0 0 0,-1 0 0,1 0 1,0 0-1,-1 0 0,1 0 1,0-1-1,-1 1 0,1 0 0,0 0 1,-1 0-1,1 0 0,0-1 1,-1 1-1,1 0 0,0 0 1,0-1-1,-1 1 0,1 0 0,0 0 1,0-1-1,0 1 0,0 0 1,-1-1-1,1 1 0,0 0 0,0-1 1,0 1-1,0 0 0,0-1 1,0 1-1,0 0 0,0-1 0,0 1 1,0 0-1,0-1 0,0 1 1,0 0-1,0-1 0,0 1 0,0 0 1,0-1-1,0 1 0,0 0 1,1-1-1,-1 1 0,0 0 1,0-1-1,0 1 0,1 0 0,-1 0 1,0-1-1,0 1 0,1 0 1,-1 0-1,0-1 0,0 1 0,1 0 1,-1 0-1,0 0 0,1-1-12,-27 17 506,22-14-497,0 1-1,0 0 1,1 0-1,-1 1 1,1-1-1,0 1 1,0-1 0,0 1-1,1 0 1,-1 0-1,1 0 1,0 1 0,0-1-1,1 1 1,-1-1-1,1 1 1,0-1-1,0 1 1,0 0 0,1-1-1,-1 1 1,1 0-1,0 0 1,1-1 0,-1 1-1,1 0 1,0-1-1,0 1 1,1-1-1,-1 1 1,1-1 0,0 1-1,0-1 1,0 0-1,1 0 1,0 0 0,-1 0-1,1 0 1,3 1-9,-3-1-41,0-1 0,0 0 0,1 0 0,-1 0-1,1 0 1,0 0 0,0-1 0,0 0 0,0 0 0,1 0 0,-1 0 0,0-1 0,1 1 0,3-1 41,-2 0-448,0-1 0,0 1 0,0-2 0,0 1-1,0-1 1,0 0 0,-1 0 0,1 0 0,0-1 0,0 0 0,3-2 448,41-22-4729,2-9-1542</inkml:trace>
  <inkml:trace contextRef="#ctx0" brushRef="#br0" timeOffset="-2813.209">4470 1738 10178,'-38'23'7548,"-16"13"-4430,48-32-3021,0 2 0,0-1-1,1 1 1,0 0-1,-1 0 1,2 0-1,-1 1 1,1-1-1,0 1 1,1 0-1,-1 1 1,1-1-1,0 1-96,4-7-1,-1 1-1,1 0 0,0-1 0,0 1 0,-1-1 0,1 1 0,0-1 1,0 0-1,0 1 0,0-1 0,0 0 0,1 0 0,-1 0 0,0 0 1,1 0-1,-1 0 0,0 0 0,1 0 0,-1 0 0,1-1 0,-1 1 0,1-1 1,0 1-1,-1-1 0,1 1 0,0-1 0,-1 0 0,1 0 0,0 0 1,-1 0-1,1 0 0,0 0 0,-1 0 0,1-1 0,0 1 0,-1-1 1,1 1-1,0-1 2,176 0-676,-100 10 355,-78-8 324,1-1-1,-1 1 0,0-1 0,1 1 0,-1-1 0,0 0 0,0 1 0,0-1 0,1 1 0,-1-1 0,0 1 0,0-1 0,0 1 0,0-1 0,0 1 0,0-1 0,0 1 1,0-1-1,0 1 0,0-1 0,0 1 0,0-1 0,0 1 0,-1-1 0,1 1 0,0-1 0,0 1 0,0-1 0,-1 1 0,1-1 0,0 1 0,-1-1 0,1 0 0,0 1 1,-1-1-1,1 0 0,0 1 0,-1-1 0,1 0 0,-1 1 0,1-1 0,-1 0 0,1 0 0,0 0 0,-1 1 0,1-1 0,-1 0 0,1 0 0,-1 0 0,1 0 0,-1 0 1,1 0-1,-1 0 0,0 0-2,-5 5 66,-79 79 734,53-51-550,-1-1 0,-2-1 0,-30 19-250,49-39-2166,15-9-2024</inkml:trace>
  <inkml:trace contextRef="#ctx0" brushRef="#br0" timeOffset="-6913.779">6035 884 10978,'3'-27'5453,"-2"26"-5390,-1 1-1,0 0 0,0-1 1,0 1-1,0 0 1,0-1-1,1 1 0,-1 0 1,0-1-1,0 1 0,0 0 1,0-1-1,0 1 0,0 0 1,0-1-1,0 1 0,0 0 1,0-1-1,0 1 0,0 0 1,-1-1-1,1 1 0,0 0 1,0-1-1,0 1 0,0 0 1,-1-1-1,1 1 0,0 0 1,0 0-1,0-1 0,-1 1 1,1 0-1,0 0 0,0 0 1,-1-1-1,1 1 0,0 0 1,-1 0-1,1 0 0,0 0 1,-1-1-1,1 1 0,0 0 1,-1 0-1,1 0 1,0 0-1,-1 0 0,1 0 1,0 0-1,-1 0 0,1 0 1,0 0-1,-1 0 0,1 0 1,0 0-1,-1 0 0,1 1 1,0-1-1,-1 0 0,1 0 1,0 0-1,-1 1-62,-157 97 1028,121-71-976,36-26-52,1-1 0,0 1 0,0-1 0,0 1 0,0-1 0,-1 1 0,1-1 0,0 1 0,0-1-1,0 1 1,0-1 0,0 1 0,0-1 0,0 1 0,0-1 0,1 1 0,-1-1 0,0 1 0,0-1 0,0 1 0,0-1 0,1 1-1,-1-1 1,0 1 0,1-1 0,-1 1 0,0-1 0,1 1 0,-1-1 0,0 0 0,1 1 0,-1-1 0,1 0 0,-1 1 0,0-1-1,1 0 1,-1 0 0,1 0 0,-1 1 0,1-1 0,-1 0 0,1 0 0,-1 0 0,1 0 0,0 0 0,-1 0 0,1 0-1,-1 0 1,1 0 0,-1 0 0,1 0 0,-1 0 0,1 0 0,-1 0 0,1-1 0,-1 1 0,1 0 0,-1 0 0,1 0 0,-1-1-1,1 1 1,-1 0 0,0-1 0,1 1 0,-1 0 0,1-1 0,-1 1 0,0-1 0,14-1 0,-1 0 0,1-2 0,-1 0-1,0 0 1,0-1 0,0-1 0,-1 0 0,1 0 0,-2-2 0,1 1-1,-1-1 1,0-1 0,-1 0 0,0-1 0,0 0 0,-1 0 0,0-1 0,-1 0-1,0-1 1,5-11 0,7-30-173,-2 0 0,-3-1 0,-2 0 0,6-56 173,-49 409-416,15-167 432,14-130-15,1 0-1,-1 0 1,1 0-1,-1 0 0,1 0 1,0 0-1,0 0 1,0 0-1,0 0 1,0 0-1,0 0 1,1 0-1,-1 0 1,1 0-1,-1 0 1,1 0-1,0 0 1,0 0-1,-1 0 1,2 0-1,-1-1 1,0 1-1,0 0 1,0-1-1,1 1 1,-1-1-1,1 1 1,-1-1-1,1 0 1,0 1-1,-1-1 1,1 0-1,0 0 1,0 0-1,0 0 0,7-1-104,-1-1-1,0 1 0,1-1 0,-1-1 1,0 0-1,0 0 0,0 0 0,0-1 1,0 0-1,-1-1 0,1 1 0,-1-2 1,0 1-1,0-1 0,0 0 0,-1 0 1,0-1-1,0 0 0,0 0 0,-1 0 1,1-1-1,-2 0 0,1 0 0,0-1 105,49-102-3580,-6-14-440</inkml:trace>
  <inkml:trace contextRef="#ctx0" brushRef="#br0" timeOffset="-6563.716">6616 162 9618,'-60'75'5761,"43"-52"-5423,1 1-1,2 1 1,0 0-1,2 1 1,1 0-1,1 1 1,1 0-1,1 1 1,2 0-1,1 0 1,1 0-1,1 1 1,1-1-1,2 1 1,3 27-338,-2-45 54,-1-2-25,0 1 1,0 0 0,1-1-1,1 1 1,0-1 0,0 0 0,1 1-1,0-1 1,0 0 0,1-1-1,0 1 1,1 0 0,5 6-30,-8-12 1,0-1 0,0 0 0,0 0 0,0 0 0,1-1 0,-1 1 0,1-1 0,-1 1 0,1-1 0,0 0 0,-1 0 0,1 0 0,0 0 0,0 0 0,0-1-1,0 1 1,0-1 0,0 0 0,0 0 0,0 0 0,-1 0 0,1 0 0,0-1 0,0 1 0,0-1 0,0 0 0,0 0 0,-1 0 0,1 0 0,0 0 0,-1-1 0,1 1 0,0-2-1,79-67-186,-78 67 166,112-122-1293,-116 124 1300,1 1 0,-1-1 0,0 1-1,1-1 1,-1 0 0,1 1 0,-1-1 0,1 1 0,0-1 0,-1 1 0,1 0 0,-1-1 0,1 1-1,0-1 1,-1 1 0,1 0 0,0 0 0,-1-1 0,1 1 0,0 0 0,0 0 0,-1 0 0,1 0 0,0 0-1,0 0 1,-1 0 0,1 0 0,0 0 0,0 0 0,-1 0 0,1 0 0,0 1 0,-1-1 0,1 0-1,0 1 1,0-1 0,-1 0 0,1 1 0,-1-1 0,1 1 0,0-1 0,-1 1 0,1-1 0,-1 1 0,1-1-1,-1 1 1,0 0 0,1-1 0,-1 1 0,1 0 0,-1-1 0,0 1 0,0 0 0,1-1 0,-1 1-1,0 0 1,0 0 0,0-1 0,0 1 0,0 0 0,0 0 13,3 15-15,-1 1 0,-1 0 0,-1 0-1,0 0 1,-1 0 0,-1 0 0,-1 0 15,3-16 2,0 6 121,-1 1 1,1-1-1,-2 1 1,1-1-1,-1 0 0,0 1 1,-1-1-1,1 0 1,-2-1-1,1 1 0,-1 0 1,1-1-1,-2 0 0,1 0 1,-1 0-1,0 0 1,0-1-1,-1 0 0,-5 5-123,0-4 223,0-1-1,-1 0 0,1-1 0,-1 0 0,0-1 0,0-1 0,0 1 0,0-2 0,-1 0 1,1 0-1,-10-1-222,-15-9-842,22-10-4727,14-3 1143</inkml:trace>
  <inkml:trace contextRef="#ctx0" brushRef="#br0" timeOffset="-6272.112">7136 362 10114,'-63'3'8228,"12"24"-5808,-29 66-2226,77-89-41,-25 41-50,1 1 0,3 2 1,2 0-1,1 1 1,-4 22-104,24-69-2,-1 0 1,1 0-1,0 0 0,0 0 0,0 0 1,0 0-1,0 1 0,0-1 1,0 0-1,1 1 0,-1-1 0,1 0 1,0 1-1,0-1 0,0 1 1,0-1-1,0 0 0,0 1 0,0-1 1,1 1-1,0-1 0,-1 0 1,1 1-1,0-1 0,0 0 0,0 0 1,0 0-1,0 0 0,1 0 1,-1 0-1,1 0 0,-1 0 0,1 0 1,0-1-1,0 2 2,51-1-301,227 27-1380,-244-11 1645,-54-3 335,-148 29 1567,66-23-1561,100-21-305,1-1 1,-1 1-1,0 0 1,0 0-1,1 0 0,-1 0 1,0 0-1,0 0 1,1 0-1,-1 0 0,0-1 1,0 1-1,0 0 0,1 0 1,-1 0-1,0 0 1,0-1-1,0 1 0,0 0 1,0 0-1,1 0 1,-1-1-1,0 1 0,0 0 1,0 0-1,0-1 1,0 1-1,0 0 0,0 0 1,0-1-1,0 1 0,0 0 1,0 0-1,0-1 1,0 1-1,0 0 0,0 0 1,0-1-1,0 1 1,0 0-1,0 0 0,0 0 1,0-1-1,0 1 1,-1 0-1,1 0 0,0-1 1,0 1-1,27-11-3014,9 0 322</inkml:trace>
  <inkml:trace contextRef="#ctx0" brushRef="#br0" timeOffset="-4895.264">7400 477 9826,'-9'-97'7811,"-11"138"-5898,-150 410-84,168-449-1824,1 0 0,-1 0-1,1 0 1,0 0 0,0 1 0,0-1-1,0 0 1,0 1 0,0-1-1,0 0 1,1 1 0,-1-1 0,1 1-1,0-1 1,0 1 0,0-1-1,0 1 1,0-1 0,1 1 0,-1-1-1,1 1 1,-1-1 0,1 1-1,0-1 1,0 0 0,0 1 0,0-1-1,0 0 1,1 0 0,-1 0-1,1 0 1,-1 0 0,1 0 0,0 0-1,0-1 1,0 1 0,0-1-1,0 1 1,0-1 0,0 0 0,2 1-5,5 0 16,0-1 0,0 1 0,0-2 0,0 0 0,0 0 0,1 0 0,-1-1 1,0 0-1,0-1 0,0 0 0,8-4-16,-12 4 12,-1 0 1,1 0-1,-1 0 1,0-1-1,1 0 0,-2 0 1,1 0-1,0 0 1,0-1-1,-1 1 1,0-1-1,0 0 0,0 0 1,0 0-1,-1 0 1,1-1-1,-1 1 0,0-1 1,-1 1-1,1-1 1,-1 0-1,0 0 0,1-1-12,8-115 126,-10 117-124,-3-60 46,-3 101-37,5-21-9,-1-7 1,1 1-1,1 0 1,-1 0-1,2 0 1,-1 0-1,1-1 0,1 1 1,0 0-1,0-1 1,4 8-3,-6-16 0,1 1 0,1-1-1,-1 0 1,0 0 0,0 0 0,0 0 0,0 0 0,1 0 0,-1-1 0,0 1 0,1 0 0,-1-1-1,1 1 1,-1-1 0,1 1 0,-1-1 0,1 0 0,-1 0 0,1 1 0,-1-1 0,1 0 0,-1 0 0,1-1-1,-1 1 1,1 0 0,-1 0 0,1-1 0,-1 1 0,1-1 0,-1 1 0,0-1 0,1 0 0,-1 1-1,0-1 1,1 0 0,-1 0 0,0 0 0,0 0 0,0 0 0,0 0 0,0 0 0,0-1 0,0 1-1,0 0 1,0-1 0,-1 1 0,1 0 0,0-1 0,-1 1 0,1-1 0,-1 1 0,0-1 0,1 1-1,-1-1 1,0 1 0,5-11 0,-1 0-1,-1 0 0,0 0 0,-1 0 1,0 0-1,0 0 0,-2-1 1,1 1-1,-2-4 1,-5-20-42,5 36 40,1 0 0,-1-1 0,1 1 0,-1 0 0,1 0 0,-1 0 0,1 0-1,-1 0 1,1 0 0,-1 0 0,0 0 0,1 0 0,-1 0 0,1 0-1,-1 0 1,1 1 0,-1-1 0,1 0 0,-1 0 0,1 0 0,-1 1 0,1-1-1,0 0 1,-1 1 0,1-1 0,-1 0 0,1 1 0,0-1 0,-1 0 0,1 1-1,0-1 1,-1 1 0,1-1 0,0 1 0,0-1 0,-1 1 0,1-1 0,0 1-1,0-1 1,0 1 0,0-1 0,0 1 0,0-1 0,0 1 0,0-1-1,0 1 1,0 0 2,-7 66-74,7-67 73,0 0 1,0 1 0,0-1-1,1 0 1,-1 1-1,0-1 1,0 0 0,0 0-1,1 1 1,-1-1 0,0 0-1,0 0 1,1 1-1,-1-1 1,0 0 0,0 0-1,1 0 1,-1 1 0,0-1-1,1 0 1,-1 0-1,0 0 1,1 0 0,-1 0-1,0 0 1,1 0 0,-1 0-1,0 1 1,1-1 0,-1 0-1,0-1 1,1 1-1,-1 0 1,0 0 0,1 0-1,-1 0 1,0 0 0,1 0-1,-1 0 1,0 0-1,1-1 1,-1 1 0,0 0-1,1 0 1,-1 0 0,0-1-1,0 1 1,1 0-1,-1 0 1,0-1 0,0 1-1,0 0 1,1-1 0,-1 1-1,0 0 1,0 0-1,0-1 1,0 1 0,0 0-1,0-1 1,1 1 0,-1 0-1,0-1 1,0 1 0,1-2 0,18-27 10,37-123 25,25-10 34,-5 46-17,-70 108-46,-1 1 0,1-1 0,-1 0 0,-1 0-1,1 0 1,-2-1 0,1 0 0,-1 0 0,0 0-1,-1 0 1,0 0 0,0 0 0,-1-1 0,0 1-1,-1 0 1,0-1 0,-1-6-6,1 14-3,0 1 1,0 0-1,0-1 0,0 1 0,0 0 0,0-1 1,0 1-1,-1 0 0,1 0 0,0-1 1,-1 1-1,1 0 0,-1 0 0,0 0 1,1-1-1,-1 1 0,0 0 0,0 0 1,0 0-1,1 0 0,-1 0 0,0 1 0,0-1 1,0 0-1,-1 0 0,1 1 0,0-1 1,0 0-1,0 1 0,0-1 0,-1 1 1,1 0-1,0-1 0,0 1 0,-1 0 1,1 0-1,0 0 0,-1 0 0,1 0 0,0 0 1,-1 0-1,1 0 0,0 0 0,0 1 1,-1-1-1,1 0 0,0 1 0,0-1 1,0 1-1,-1 0 0,1-1 0,0 1 1,0 0-1,0 0 3,-23 14-30,0 2 0,2 1 0,0 1 0,1 1 0,-1 2 30,13-13 6,-54 66 27,49-31-13,12 17-23,3 0 0,2 0 0,3 0 0,3-1 0,12 47 3,3-9-18,-23-93 18,0-1-1,1 0 1,0 1 0,0-1 0,0 0 0,0 0 0,0 0 0,1-1-1,0 1 1,-1 0 0,1-1 0,1 0 0,-1 0 0,0 0-1,1 0 1,0 0 0,-1-1 0,2 1 0,-3-2 1,1 0-1,0 0 1,0 0 0,0 0-1,0 0 1,0-1-1,-1 0 1,1 1 0,0-1-1,0 0 1,0 0 0,0 0-1,0-1 1,0 1-1,0-1 1,0 0 0,0 0-1,0 0 1,-1 0 0,1 0-1,2-1 0,0 0 2,-1 0 0,0-1 0,0 1 0,0-1 0,0 0 0,0 0 0,-1 0 0,1 0 0,-1-1 0,0 0 0,0 1 0,0-1 0,-1 0 0,1-1 0,-1 1 0,1-1-2,14-30 7,-1-1-1,-2 0 0,-2-1 0,-1 0 0,0-10-6,-2 14 0,43-188-95,-68 345 28,2-24 71,4 1 1,4 45-5,6-138 2,0-4-1,-1-1-1,1 0 1,0 1 0,0-1 0,0 1-1,0-1 1,1 0 0,-1 1 0,1-1-1,0 0 1,0 1 0,0-1 0,0 0-1,1 0 1,-1 0 0,1 0 0,0 0-1,0 0 1,0 0 0,0-1-1,0 1 1,1-1 0,-1 1 0,2 0-1,6 0 0,-1 0 1,1-1 0,-1 0-1,1 0 1,0-1 0,0-1-1,0 1 1,0-2 0,0 1-1,4-2 0,-8 2 7,0 0-1,-1 0 1,1-1 0,0 0-1,0 0 1,-1 0-1,1-1 1,0 0-1,-1 0 1,0 0-1,1-1 1,-1 0-1,0 0 1,0 0 0,-1-1-1,1 1 1,-1-1-1,1 0 1,-1 0-1,-1-1 1,1 1-1,1-4-6,4-12 18,-1-1 0,-1-1 1,0 1-1,-2-1 0,-1 0 0,-1 0 0,0 0 0,-2-18-18,0 35 1,-2-71 8,-3 79-20,-5 28 13,-9 92-49,17-116 41,0 0 0,0 1 0,0-1 0,1 0 0,0 1 0,0-1 0,1 0-1,0 1 1,0-1 0,0 0 0,1 0 0,1 0 0,-1 0 0,1 0 0,0 0 0,0-1 0,1 1 0,3 3 6,-5-9-3,1 0 1,-1 0 0,0 0-1,1 0 1,-1 0-1,1-1 1,0 1 0,-1-1-1,1 1 1,-1-1 0,1 0-1,0 0 1,-1 0-1,1-1 1,-1 1 0,1-1-1,0 1 1,-1-1 0,1 0-1,-1 0 1,0 0-1,1 0 1,-1 0 0,0-1-1,0 1 1,1-1 0,-1 1-1,0-1 1,-1 0-1,1 0 1,0 0 0,1-1 2,6-8-21,0 0 0,0-1 0,-1 0 0,0 0 0,-1 0 0,-1-1 0,0 0 0,-1-1 0,0 1 21,6-13-54,138-311-1088,-103 241 645,-31 69 255,-1-1-1,-1 0 0,-1-1 0,-1-1 0,-2 1 1,-1-2-1,2-19 243,-10 50 0,0-1 1,1 1-1,-1-1 0,1 1 0,-1-1 1,0 1-1,1-1 0,-1 0 1,0 1-1,0-1 0,1 1 1,-1-1-1,0 1 0,0-1 0,0 0 1,0 1-1,0-1 0,0 0 1,0 1-1,0-1 0,0 1 1,0-1-1,0 0 0,0 1 0,0-1 1,-1 1-1,1-1 0,0 0 1,0 1-1,-1-1 0,1 1 1,0-1-1,-1 1 0,1-1 0,0 1 1,-1-1-1,1 1 0,-1-1 1,1 1-1,-1 0 0,1-1 1,-1 1-1,1 0 0,-1-1 0,1 1 1,-1 0-1,0 0 0,1 0 1,-1-1-1,1 1 0,-1 0 1,0 0-1,1 0 0,-1 0 0,0 0 0,-24 28 247,14-13-175,1 1 0,0 0 0,0 0 0,2 1 0,0 1 0,1-1 0,1 1 0,1 0 0,0 0 0,1 1 0,1 0 0,1-1 0,1 1 0,0 12-72,64 486 151,-49-425-123,-14-92-34,0 1 0,0 0 1,0 0-1,-1-1 0,1 1 1,0 0-1,0-1 0,0 1 1,-1 0-1,1-1 1,0 1-1,-1 0 0,1-1 1,0 1-1,-1-1 0,1 1 1,-1 0-1,1-1 0,-1 1 1,1-1-1,-1 0 1,1 1-1,-1-1 0,0 1 1,1-1-1,-1 0 0,0 1 1,1-1-1,-1 0 0,0 0 1,1 0-1,-1 1 1,0-1-1,1 0 0,-1 0 1,0 0-1,0 0 0,1 0 1,-1 0-1,0-1 0,1 1 1,-1 0-1,0 0 1,1 0-1,-1-1 0,0 1 1,1 0-1,-1-1 0,0 1 1,1 0-1,-1-1 0,1 1 1,-1-1-1,1 1 1,-1-1-1,1 1 0,-1-1 1,1 1-1,-1-1 0,1 0 1,0 1-1,-1-1 6,-5-5-45,0 1 0,1-1 0,0 1 0,-1-2 0,2 1 0,-1 0 0,1-1 0,0 0 0,1 0 0,-1 0 0,-1-8 45,-121-308-254,49 154 622,57 147-132,19 21-212,0 0 0,0 1-1,-1-1 1,1 1-1,1-1 1,-1 0-1,0 0 1,0 0 0,0 0-1,0 1 1,0-1-1,1 0 1,-1 0-1,0 0 1,1-1 0,-1 1-1,1 0 1,-1 0-1,1 0 1,0 0-1,-1 0 1,1-1 0,0 1-1,0 0 1,0 0-1,0 0 1,0-1-1,0 1 1,0 0 0,0 0-1,0-1 1,1 0-24,13-5 225,97 0-233,-88 7-833,0 0-1,0-2 0,0-1 0,-1 0 0,1-2 1,15-5 841,43-32-3655</inkml:trace>
  <inkml:trace contextRef="#ctx0" brushRef="#br0" timeOffset="-8530.681">2914 224 8498,'25'-74'3331,"-15"58"851,-11 37-3234,1-18-1041,-16 93 311,-37 238 168,52-325-377,-8 53 57,2 0-1,3 1 1,3 0-1,4 39-65,-3-101 16,0 1-1,-1 0 1,1-1 0,0 1 0,0-1-1,0 1 1,0 0 0,0-1-1,0 1 1,0-1 0,1 1-1,-1-1 1,1 1 0,-1-1-1,1 1 1,-1-1 0,1 1-1,0-1 1,0 0 0,0 1 0,0-1-1,0 0 1,0 0 0,0 1-1,0-1 1,0 0 0,0 0-1,1 0 1,-1 0 0,0-1-1,1 1 1,-1 0 0,1-1-1,-1 1 1,1-1 0,-1 1-1,1-1 1,-1 1 0,1-1 0,-1 0-1,1 0 1,0 0 0,-1 0-1,1 0 1,-1 0 0,2-1-16,53-54 1039,17-92-174,-56 106-728,155-339 425,-165 365-551,0 2 0,1-1 0,1 1 1,0 0-1,0 1 0,1 0 0,1 0 0,8-6-11,23-7-432,-64 53-6340,-3-4 2471</inkml:trace>
  <inkml:trace contextRef="#ctx0" brushRef="#br0" timeOffset="-8241.886">3109 837 8450,'6'41'2128,"13"-8"833,-1-13-2377,9 6-136,-1-8-96,9 0-40,1-4-216,10-4-3136,-8-11 1007</inkml:trace>
  <inkml:trace contextRef="#ctx0" brushRef="#br0" timeOffset="-7898.638">3584 658 8890,'-80'155'4992,"26"-76"-3636,53-78-1345,0 0 1,0 0 0,0 0-1,0 0 1,0 1-1,1-1 1,-1 0-1,0 0 1,1 0 0,-1 1-1,1-1 1,0 0-1,-1 1 1,1-1-1,0 0 1,0 1 0,0-1-1,0 0 1,0 1-1,0-1 1,0 0-1,0 1 1,0-1 0,1 0-1,-1 1 1,1-1-1,-1 0 1,1 0-1,-1 1 1,1-1 0,0 0-1,-1 0 1,1 0-1,0 0 1,0 0-1,0 0 1,0 0 0,0 0-1,0 0 1,0 0-1,0-1 1,0 1-1,1 0-11,6 3 22,1-1 0,-1 0 0,1 0 0,0-1 0,0 0 0,0-1 0,0 0 0,0 0 0,1-1-1,-1 0 1,0 0 0,0-1 0,0 0 0,5-2-22,142-38 508,-94 21-397,-60 19-107,0 0 1,-1 0-1,1 0 0,0 0 1,0 0-1,-1 1 0,1-1 1,0 1-1,0-1 0,0 1 1,0 0-1,0 0 1,0 0-1,0 0 0,-1 0 1,1 0-1,0 0 0,0 1 1,0-1-1,0 1 0,0-1 1,-1 1-1,1 0 1,0 0-1,0 0 0,-1 0 1,1 0-1,-1 0 0,1 0 1,-1 0-1,1 1 0,-1-1 1,0 1-1,1-1 1,-1 1-1,0-1 0,0 2-4,7 15 194,-8-17-147,0 1 0,1 0 0,-1 0 0,1-1 0,-1 1 0,1 0 0,0-1 0,-1 1 0,1-1 0,0 1 0,0-1 0,0 1 0,0-1 0,1 0 0,-1 1 0,0-1 0,0 0 0,1 0 0,-1 0 0,1 0 0,-1 0 0,1 0 0,-1-1 0,1 1 0,0 0 0,-1-1 0,1 1 0,0-1 0,-1 0 0,1 1 0,0-1 0,0 0 0,-1 0 0,1 0 0,0 0 0,0-1 0,1 1-47,17-4 96,0-1 1,0-1 0,-1-1 0,0 0 0,0-1-1,0-2 1,3-2-97,63-28 114,-81 38-113,-2 1-3,-1 0 1,1 0 0,-1 0-1,1 0 1,0 1 0,-1-1 0,1 0-1,0 1 1,-1-1 0,1 1 0,0 0-1,0-1 1,-1 1 0,1 0-1,0 0 1,0 0 0,-1 0 0,1 1-1,0-1 1,0 0 0,-1 1-1,1-1 1,0 1 0,-1-1 0,1 1-1,0 0 1,-1 0 0,1 0-1,-1 0 1,1 0 1,-4 71 95,3-70-89,0-1 0,0 1 0,0-1 0,0 1 0,0-1 0,0 1 0,0-1 0,1 0 0,-1 1-1,0-1 1,1 0 0,-1 0 0,1 0 0,0 0 0,-1 0 0,1 0 0,0-1 0,-1 1 0,1-1 0,0 1 0,0-1 0,0 0 0,-1 1 0,1-1 0,0 0 0,0 0 0,0 0 0,0 0 0,0-1 0,-1 1 0,1 0 0,0-1 0,0 0 0,-1 1-1,1-1 1,0 0 0,-1 0 0,1 0 0,0 0 0,-1 0 0,1 0-6,9-2 31,25-8 36,-27 8-58,0-1-1,-1 2 1,1-1-1,1 2 0,-1-1 1,0 1-1,0 0 0,1 1 1,-1 0-1,0 1 1,4 0-9,2 14-1478,-13-1-2023</inkml:trace>
  <inkml:trace contextRef="#ctx0" brushRef="#br0" timeOffset="-7425.519">4558 898 9058,'14'-8'7843,"-4"23"-5185,0 25-2097,-11-38-550,1 1-1,0-1 0,0 0 1,1 1-1,-1-1 1,0 0-1,1 1 0,0-1 1,-1 0-1,1 1 0,0-1 1,0 0-1,0 0 1,0 0-1,1 0 0,-1 0 1,1 0-1,-1 0 0,1-1 1,-1 1-1,1 0 1,0-1-1,0 1 0,0-1 1,0 0-1,0 0 0,0 1 1,0-1-1,0-1 1,1 1-1,-1 0 0,0 0 1,1-1-1,-1 0 0,0 1 1,1-1-1,-1 0 1,0 0-1,1 0 0,-1 0 1,1-1-11,19-4 56,-1 0 0,0-2 0,0-1 0,0 0 0,19-12-56,61-23 117,-100 42-119,0 1 0,0-1-1,0 0 1,0 1 0,0-1 0,0 1-1,0-1 1,0 1 0,1 0 0,-1-1-1,0 1 1,0 0 0,0 0-1,1 0 1,-1 0 0,0 0 0,0 0-1,0 0 1,1 0 0,-1 1 0,0-1-1,0 0 1,0 1 0,0-1 0,1 1-1,-1-1 1,0 1 0,0-1 0,0 1-1,0 0 1,0 0 0,0-1-1,-1 1 1,1 0 0,0 0 0,0 0-1,-1 0 1,1 0 0,0 0 0,-1 0-1,1 0 1,-1 0 0,1 1 0,-1-1-1,0 0 1,1 0 2,1 18-23,-2-17 25,0 0 0,0-1 0,0 1 0,0 0 0,0 0 0,1 0 0,-1 0 0,1 0 0,-1 0 0,1 0 0,0-1 0,0 1 0,0 0 0,0-1 0,0 1 0,0 0 0,0-1 0,0 1 0,1-1 0,-1 0 0,0 1 0,1-1 0,0 1-2,4 0-23,0 1-1,0-1 1,-1 0 0,1 0 0,0-1-1,1 0 1,-1 0 0,0 0 0,0-1-1,0 0 1,0 0 0,1 0 0,-1-1-1,0 0 24,36-6-620</inkml:trace>
  <inkml:trace contextRef="#ctx0" brushRef="#br0" timeOffset="-9719.303">1730 421 6057,'-1'44'3353,"4"11"-288,3 13-977,-6 32-1344,3-30-288,-3 10-32,-3-11-143,0-3-121,4-26-104,-1 7-40,-3-12 24,6 1-24,-6-10 16,2 1 32,4-16-336,-11-8-3073,0-6-16</inkml:trace>
  <inkml:trace contextRef="#ctx0" brushRef="#br0" timeOffset="-9443.061">1149 655 11226,'-5'-8'2753,"13"-8"896,10-3-3233,20-26-208,18-2-120,28-5-24,5 1 0,25-1-32,-5 31-8,10 0 8,-19 7-8,-2 2 80,-25 3-416,-1 0-3401,-32 7 1073</inkml:trace>
  <inkml:trace contextRef="#ctx0" brushRef="#br0" timeOffset="-8905.857">1384 1004 9946,'-7'-2'2937,"7"1"632,10 1-2689,8-6-576,22 6-72,14-9-176,22-2-16,3-3 40,17 2 16,-13-3 104,7 10-3809,-27-11 1337</inkml:trace>
  <inkml:trace contextRef="#ctx0" brushRef="#br0" timeOffset="52446.226">6092 3342 8778,'10'-77'5954,"-5"66"-5700,0 0-1,0 1 1,2 0 0,-1 0-1,1 0 1,1 1-1,-1 0 1,7-5-254,-10 10 57,45-38 373,-48 41-427,0 0 0,1 0 0,-1 1-1,0-1 1,1 0 0,-1 0 0,1 1 0,-1-1-1,1 1 1,-1 0 0,1-1 0,-1 1 0,1 0-1,-1 0 1,1 0 0,-1 0 0,1 0 0,-1 0-1,1 0 1,-1 0 0,1 1 0,-1-1 0,1 1-1,-1-1 1,1 1 0,-1 0 0,0-1 0,1 1-1,-1 0 1,0 0 0,0 0 0,1 0 0,-1 0-1,0 0 1,0 0 0,0 0 0,0 1-3,2 8 1,0-1 0,-1 1 1,0 0-1,0 0 0,-1-1 1,0 1-1,-1 0 0,0 0 1,-1 0-1,0 0 0,-1 0 1,0 0-1,0-1 0,-1 1 1,0-1-1,-1 1 0,0 0-1,-18 51 83,-16 66 25,38-126-106,1 0 1,-1 1-1,0-1 1,1 0-1,-1 0 0,1 0 1,-1 0-1,1 0 1,-1 0-1,1 0 0,0 0 1,-1 0-1,1-1 0,0 1 1,0 0-1,0 0 1,0 0-1,0-1 0,0 1 1,0-1-1,0 1 0,0-1 1,0 1-1,0-1 1,0 1-1,0-1 0,0 0 1,0 0-1,0 1 1,1-1-1,-1 0 0,0 0 1,0 0-1,0 0 0,0-1 1,1 1-1,-1 0 1,0 0-1,0-1 0,0 1 1,0 0-1,0-1 0,0 1 1,0-1-1,0 0 1,0 1-1,0-1 0,0 0 1,0 0-1,0 1 1,-1-1-1,1 0 0,0 0 1,0 0-1,-1 0 0,1 0-2,29-19 119,-1-1-1,-1-2 0,-1 0 0,-1-2 0,14-18-118,52-67 387,-75 80-186,-20 34-191,1 0 0,-1 0 0,1 1 0,0-1 0,0 1 0,1-1 0,-1 1 0,1 0 0,0-1 0,0 1 0,1 0 0,-1 0 0,1 0 0,0 4-10,2-7 3,0-1 0,-1 0-1,1 0 1,0 0-1,0 0 1,0 0 0,0 0-1,0-1 1,0 1-1,0-1 1,0 1 0,0-1-1,0 0 1,0 1-1,0-1 1,0 0-1,0 0 1,0-1 0,1 1-1,-1 0 1,0-1-1,0 1 1,0-1 0,0 0-1,0 0 1,-1 0-1,1 0 1,0 0 0,0 0-1,0 0 1,-1 0-1,1-1 1,-1 1 0,1-1-1,-1 1 1,2-2-3,7-7 28,-1-1 0,1 1 0,-2-1 0,1-1 0,-2 0 0,1 0 0,-2 0 0,1-1 0,-2 0 0,0 0 0,0-3-28,9-35-40,-28 93-118,8-22 166,-1 0 1,-1-1-1,0 0 1,-2-1 0,0 0-1,-8 10-8,16-24-1,-1 0 0,1 0-1,0 0 1,0 1 0,1-1-1,-1 0 1,1 1 0,0-1-1,0 1 1,0 0 0,1-1 0,-1 1-1,1 0 1,0-1 0,1 1-1,0 4 2,-1-7-3,1 1 1,-1-1-1,1 0 0,-1 1 0,1-1 0,0 0 0,0 0 0,0 0 0,0 0 1,0 0-1,0 0 0,1 0 0,-1 0 0,1 0 0,-1 0 0,1 0 0,0-1 0,0 1 1,-1-1-1,1 0 0,0 1 0,0-1 0,1 0 0,-1 0 0,0 0 0,0 0 0,0-1 1,1 1-1,-1-1 0,0 1 0,1-1 0,-1 0 0,2 0 3,7-1 4,0-1-1,1 0 1,-1-1-1,0 0 1,0-1-1,0-1 1,-1 1 0,1-2-1,8-5-3,11-5 24,123-51 29,-152 67-55,-1 1 0,1-1-1,-1 1 1,1 0-1,-1-1 1,1 1-1,-1 0 1,1 0-1,-1-1 1,0 1 0,1 0-1,-1 0 1,0 0-1,0 0 1,1-1-1,-1 1 1,0 0 0,0 0-1,0 0 1,0 0-1,0 0 1,0-1-1,-1 1 1,1 0-1,0 0 1,0 0 0,-1 0-1,1-1 1,0 1-1,-1 0 1,1 0-1,-1-1 1,1 1-1,-1 0 1,1-1 0,-1 1-1,1 0 1,-1-1-1,0 1 1,1-1-1,-1 1 1,0-1-1,1 1 1,-2-1 2,0 4 5,-22 38 100,70-105 242,132-170-194,-177 231-157,0 0 0,0 0-1,0 0 1,0 0-1,0 0 1,0 1 0,1-1-1,-1 0 1,1 1 0,-1-1-1,1 1 1,-1 0 0,1-1-1,0 1 1,0 0 0,-1 0-1,1 0 1,0 0 0,0 1-1,0-1 1,0 0 0,0 1-1,0-1 1,0 1-1,0 0 1,1 0 0,-1 0-1,0 0 1,0 0 0,0 0-1,0 0 1,0 1 0,0-1-1,0 1 1,0-1 0,0 1-1,0 0 1,0 0 0,0 0-1,0 0 1,-1 0 0,2 1 4,0 7-7,0 0 1,0 0 0,-1 0-1,0 1 1,-1-1 0,0 1 0,0-1-1,-1 1 1,0 0 0,-1-1-1,0 1 1,0-1 0,-1 1-1,-1-1 1,1 0 0,-2 0 0,1 0-1,-1 0 1,0 0 0,-1-1-1,-2 4 7,-99 138 214,105-150-212,1 0 0,-1 1 1,1-1-1,-1 1 0,1-1 1,0 1-1,-1-1 0,1 1 1,0-1-1,-1 1 0,1 0 1,0-1-1,0 1 0,0-1 1,-1 1-1,1 0 0,0-1 0,0 1 1,0 0-1,0-1 0,0 1 1,0-1-1,0 1 0,0 0 1,1-1-1,-1 1 0,0 0 1,0-1-1,0 1 0,1-1 1,-1 1-1,0-1 0,1 1 0,-1-1 1,0 1-1,1-1 0,-1 1 1,1-1-1,-1 1 0,1-1 1,-1 1-1,1-1 0,-1 0 1,1 1-1,-1-1 0,1 0 1,-1 0-1,1 1 0,0-1 0,-1 0 1,1 0-1,-1 0 0,1 0 1,0 0-1,-1 0 0,1 0 1,0 0-1,-1 0-2,41-5 49,-37 4-45,110-33 34,14-9-404,-106 23-4141,-27 12 1066</inkml:trace>
  <inkml:trace contextRef="#ctx0" brushRef="#br0" timeOffset="52764.533">7056 3298 9490,'9'0'2281,"14"-5"839,8 2-2720,18-3-104,6-3-112,7-6 40,-3 0-48,6-9 2097,-6-10-5506,-1-5 2561</inkml:trace>
  <inkml:trace contextRef="#ctx0" brushRef="#br0" timeOffset="52957.251">7531 3066 9778,'-25'33'2529,"6"10"823,8-1-2936,9 4 1,7-8-241,12-7-96,1-9-40,8-12-368,-4-11-209,7-13-2807,-4-19 479</inkml:trace>
  <inkml:trace contextRef="#ctx0" brushRef="#br0" timeOffset="52958.251">7631 2764 10922,'-14'18'2617,"8"-1"888,6-2-3241,9 9-120,8-1-232,13-8 1240,7 5-4657,2 0 1913</inkml:trace>
  <inkml:trace contextRef="#ctx0" brushRef="#br0" timeOffset="54181.13">8007 2958 9818,'-124'107'5895,"118"-101"-5852,1 0 0,0 1 0,0-1 0,1 1 0,0 0-1,0 0 1,1 0 0,-1 1 0,2-1 0,-1 1 0,1 0 0,0 0 0,0 0 0,1 0 0,1 0 0,-1 0 0,1 0 0,1 6-43,-1-10 4,1 0 0,-1 0 1,1 0-1,0 0 0,1-1 0,-1 1 0,1 0 0,-1-1 0,1 1 0,0-1 1,0 0-1,1 1 0,-1-1 0,1 0 0,-1 0 0,1-1 0,0 1 0,0 0 1,0-1-1,1 0 0,-1 0 0,0 0 0,1 0 0,0 0 0,-1-1 0,1 0 1,0 1-1,0-1 0,-1-1 0,1 1 0,0 0 0,2-1-4,2 0 16,0 0-1,0 0 0,1-1 1,-1 0-1,0 0 1,0-1-1,0 0 0,-1-1 1,1 1-1,0-1 0,-1-1 1,0 0-1,0 0 1,0 0-1,5-5-15,15-15 61,-2-2 1,-1-2-1,-1 0 0,0-2-61,-19 25 7,135-202 241,-130 193-187,-1-1 0,0 0 1,-1 0-1,0-1 0,-1 0 0,-1-1 0,-1 1 1,0-1-1,0-8-61,-4 25 13,1-1 1,-1 0-1,0 0 1,0 0 0,0 0-1,1 1 1,-1-1-1,0 0 1,0 0-1,0 0 1,-1 0-1,1 1 1,0-1-1,0 0 1,0 0 0,0 0-1,-1 1 1,1-1-1,0 0 1,-1 0-1,1 1 1,-1-1-1,1 0 1,-1 1-1,1-1 1,-1 0 0,0 1-1,1-1 1,-1 1-1,1-1 1,-1 1-1,0-1 1,0 1-1,1-1 1,-1 1-1,0 0 1,0 0 0,0-1-1,1 1 1,-1 0-1,0 0-13,-34 16 425,18-2-397,0 1 0,1 0 1,1 1-1,1 1 0,0 0 0,1 1 1,1 1-1,0 0 0,2 0 0,0 1 0,1 0 1,1 1-1,-4 20-28,9-31-4,2 1 0,-1-1 0,1 1 1,1 0-1,0-1 0,0 1 0,1-1 0,0 1 1,1-1-1,1 1 0,-1-1 0,1 0 0,1 0 1,0 0-1,1 0 0,-1-1 0,2 0 1,-1 0-1,3 2 4,-4-7 2,0-1 0,0 0 0,1 0 0,-1 0 0,1 0 0,0-1 0,0 0 0,-1 0 0,2 0 0,-1 0 0,0-1 0,0 0 0,0 0 0,1-1 0,-1 1 0,0-1 0,1 0 1,-1 0-1,0-1 0,0 0 0,1 0 0,-1 0 0,0 0 0,0-1 0,0 0 0,0 0 0,0 0 0,-1-1 0,1 1 0,-1-1 0,1 0 0,2-3-2,22-16 52,0-1 0,-2-2 0,-1 0 0,-1-2 0,-1-1 0,-2 0-1,0-2 1,-2-1 0,-2 0 0,0-1 0,-3-1 0,0-1 0,5-21-52,-16 45 21,6-14 57,-1 1 0,0-1 0,-2-1 0,-1 1 0,1-13-78,-7 37 2,0 0 1,0-1 0,0 1 0,1 0 0,-1 0-1,0-1 1,0 1 0,0 0 0,0-1-1,0 1 1,0 0 0,0-1 0,0 1-1,0 0 1,0-1 0,0 1 0,0 0-1,0-1 1,0 1 0,0 0 0,0 0 0,0-1-1,0 1 1,-1 0 0,1-1 0,0 1-1,0 0 1,0 0 0,0-1 0,-1 1-1,1 0 1,0 0 0,0-1 0,0 1 0,-1 0-1,1 0 1,0 0 0,-1-1 0,1 1-1,0 0 1,0 0 0,-1 0 0,1 0-1,0 0 1,-1 0 0,1 0 0,0 0 0,-1-1-1,1 1 1,0 0 0,0 0 0,-1 1-1,1-1 1,0 0 0,-1 0 0,1 0-1,0 0 1,-1 0 0,1 0 0,0 0-1,-1 0 1,1 0 0,0 1 0,0-1 0,-1 0-1,1 0-2,-21 16 80,19-14-70,-12 13-3,0 1 1,1 0 0,1 1 0,1 0-1,0 1 1,1 0 0,1 0 0,1 1-1,0 1 1,-2 10-8,2 4-4,2 1-1,1 0 1,1 0 0,2 1-1,2-1 1,1 0-1,2 3 5,0 62 24,-7-76 56,-10-34 75,5-12-93,2 0-1,0-1 1,1 0 0,2 0-1,-2-15-61,0 0 31,3 22-28,23 24-149,-12-1 142,0-1-1,1 0 0,0-1 1,0 0-1,0-1 1,1 1-1,-1-2 0,1 1 1,0-2-1,0 1 1,0-1-1,1-1 0,-1 0 1,0 0-1,1-1 1,-1 0-1,0-1 0,1 0 1,-1-1-1,0 0 1,0 0-1,0-1 0,0 0 1,-1-1-1,1 0 1,-1-1-1,0 0 0,0-1 1,0 0 4,-1 0 16,0 0-1,0 0 1,-1-1 0,0-1-1,0 1 1,-1-1 0,0 0 0,-1 0-1,1-1 1,-1 1 0,-1-1 0,0-1-1,0 1 1,-1 0 0,0-2-16,-3 10 7,1 0 0,-1 1 0,0-1 0,1 0 0,-1 0-1,0 0 1,0 0 0,0 0 0,0 0 0,0 1 0,0-1 0,0 0 0,0 0 0,0 0 0,0 0 0,0 0 0,0 0 0,-1 0 0,1 1-1,0-1 1,-1 0 0,1 0 0,-1 0 0,1 1 0,-1-1 0,1 0 0,-1 1 0,1-1 0,-1 0 0,0 1 0,1-1 0,-1 1 0,0-1 0,0 1-1,1-1 1,-1 1 0,0-1 0,0 1 0,0 0 0,0 0 0,0-1 0,1 1 0,-2 0-7,-39 16 201,31-8-201,0 0 0,0 1 0,1 0 0,0 1 0,1 0 0,0 0 0,0 1 0,1 0 0,1 0 0,-1 1 0,2 0 0,0 0 1,0 0-1,1 1 0,1-1 0,0 1 0,1 0 0,0 0 0,1 9 0,0-19-2,1 0 0,1-1-1,-1 1 1,0 0 0,1-1 0,-1 1-1,1-1 1,0 1 0,0 0 0,0-1 0,0 0-1,0 1 1,1-1 0,-1 0 0,1 1-1,-1-1 1,1 0 0,0 0 0,0 0 0,0-1-1,0 1 1,0 0 0,0-1 0,0 1-1,1-1 1,-1 0 0,1 0 0,-1 0 0,1 0-1,-1 0 1,1 0 0,-1-1 0,1 1-1,0-1 1,-1 0 0,1 0 0,0 0 0,-1 0-1,1 0 1,0 0 0,-1-1 0,2 0 2,10-4-7,-1-2 1,0 1-1,0-2 0,-1 1 1,0-2-1,0 0 1,-1 0-1,0-1 1,-1 0-1,2-3 7,32-36-245,-2-3 0,-2-1-1,-2-2 1,-3-1-1,14-34 246,-3 10-285,-9 9 225,-38 71 76,0-1-1,0 0 1,0 1 0,0-1 0,0 1-1,0 0 1,-1-1 0,1 1 0,0 0-1,0 0 1,0 0 0,-1 0 0,1 0-1,0 0 1,0 0 0,0 0 0,-1 1-1,1-1 1,0 0 0,0 1 0,0-1 0,0 0-1,0 1 1,0 0 0,0-1 0,0 1-1,0 0 1,0-1 0,0 1 0,0 0-1,0 0 1,0 1-16,-7 3 13,1 0-1,0 1 1,0 0-1,1 0 1,0 0-1,0 1 1,0 0-1,1 0 1,0 1 0,1-1-1,0 1 1,0 0-1,0 0 1,1 1-1,0-1 1,1 1-1,0-1 1,0 1-1,1 0 1,0 2-13,-3 26-11,2 1-1,1 0 1,3 0-1,1 1 12,-3-37 2,12 197-273,-12-198 251,1-1 0,-1 1 0,1 0 1,-1-1-1,0 1 0,1 0 0,-1-1 0,0 1 0,0 0 1,1 0-1,-1-1 0,0 1 0,0 0 0,0 0 0,0-1 1,0 1-1,0 0 0,0 0 0,0-1 0,0 1 0,-1 0 0,1 0 1,0-1-1,0 1 0,-1 0 0,1-1 0,0 1 0,-1 0 1,1-1-1,-1 1 0,1 0 0,-1-1 0,1 1 0,-1-1 1,1 1-1,-1-1 0,1 1 0,-1-1 0,0 0 0,1 1 0,-1-1 1,0 1-1,1-1 0,-1 0 0,0 0 0,0 0 0,1 1 1,-1-1-1,0 0 0,0 0 0,1 0 0,-1 0 0,0 0 0,0 0 1,1 0-1,-1-1 0,0 1 0,0 0 20,-11-15-480,1-1-1,1-1 1,0 0 0,1 0-1,1-1 1,-5-14 480,-1 0-147,-62-144 2103,76 175-1911,-2-1 5,1 1-1,1-1 0,-1 0 1,0 1-1,0-1 0,1 0 1,-1 0-1,1 1 0,-1-1 1,1 0-1,0 0 0,0 0 1,0 0-1,0 1 0,0-1 1,0 0-1,0 0 0,0 0 1,1 1-1,-1-1 0,1 0 1,0 0-1,-1 1 0,1-1 1,0 0-1,0 1 0,0-1 1,0 1-1,0-1 0,0 1 1,1-1-50,5 0 1,1 1 0,-1-1 1,1 2-1,0-1 0,-1 1 1,1 0-1,0 0 1,0 1-1,-1 0 0,1 1-1,7-1-112,125 21-4488,-51-6 1211</inkml:trace>
  <inkml:trace contextRef="#ctx0" brushRef="#br0" timeOffset="50952.741">4055 3078 7242,'50'-133'7661,"-60"146"-5527,-28 74-1852,4 2 0,4 1 0,4 1 0,0 15-282,9-19 59,3 2 0,4 0-1,4 1 1,4 10-59,0-92 419,-2-20 174,-25-189 771,9-48-1281,22 257-110,0 0 0,1 0 0,0-1 0,1 1 0,0-1-1,0 0 1,0 0 0,1 0 0,0-1 0,0 0 0,1 0 0,-1 0 0,1 0-1,1-1 1,-1 0 0,1 0 0,0-1 0,4 2 27,0-2-48,1 0-1,-1-2 1,1 1 0,0-2-1,0 1 1,0-2-1,0 0 1,0 0 0,0-1-1,0 0 1,-1-1 0,1 0-1,0-1 1,-1-1 0,1 0-1,-1 0 1,0-1 0,-1 0-1,1-1 49,23-13-581,-2 0 0,0-2 0,-2-2 0,0 0 0,-1-2 0,-2-2 0,-1 0 0,7-11 581,-26 29-157,-12 13 105,-10 17 194,1 0 1,2 0-1,0 1 1,1 1-1,1 0 0,1 1 1,2 0-1,-1 2-142,7-24 22,0 1-1,0-1 1,0 0-1,1 0 1,-1 0 0,0 0-1,1 1 1,-1-1-1,1 0 1,0 1 0,0-1-1,0 0 1,0 1-1,0-1 1,1 0 0,-1 0-1,1 1 1,-1-1-1,1 0 1,0 0 0,0 0-1,0 0 1,0 1-1,0-2 1,0 1 0,1 0-1,-1 0 1,1 0-1,-1 0 1,1-1 0,0 1-1,-1-1 1,1 1-1,0-1 1,0 0 0,1 1-22,2-3 16,0 1 1,0 0 0,0-1 0,-1 0 0,1 0 0,0 0 0,0-1 0,-1 0 0,1 0 0,-1 0 0,1 0 0,-1-1 0,0 0 0,1 0-17,1-1 20,182-134 364,-80 52-252,-108 86-132,0 0-2,0-1 1,0 0 0,0 1-1,1-1 1,-1 1-1,0-1 1,0 1-1,1-1 1,-1 0-1,0 1 1,1-1-1,-1 1 1,0-1-1,1 1 1,-1-1-1,1 1 1,-1 0-1,1-1 1,-1 1 0,1 0-1,-1-1 1,1 1-1,-1 0 1,1-1-1,-1 1 1,1 0-1,0 0 1,-1 0-1,1 0 1,0-1-1,-1 1 1,1 0-1,-1 0 1,1 0-1,0 0 1,-1 0 0,1 1-1,0-1 1,-1 0-1,1 0 1,-1 0-1,1 1 1,0-1-1,-1 0 1,1 0-1,-1 1 1,1-1-1,-1 0 1,1 1-1,-1-1 1,1 1-1,-1-1 1,0 1 0,1-1-1,-1 1 1,1-1-1,-1 1 1,0 0 1,-24 90-44,24-90 44,0 0 0,0-1 0,0 1 0,0 0 0,0 0 0,0 0 0,0-1 0,0 1 0,0 0 0,0 0 0,0 0 0,1-1 0,-1 1 1,0 0-1,1 0 0,-1-1 0,0 1 0,1 0 0,-1-1 0,1 1 0,-1 0 0,1-1 0,-1 1 0,1-1 0,0 1 0,-1-1 0,1 1 0,0-1 0,-1 1 1,1-1-1,0 0 0,0 1 0,-1-1 0,1 0 0,0 0 0,0 1 0,-1-1 0,1 0 0,0 0 0,0 0 0,0 0 0,-1 0 0,1 0 0,0 0 0,0 0 1,0-1-1,39-16 23,43-44 81,50-29-509,-132 90 396,-1-1 0,0 1 1,1 0-1,-1-1 0,0 1 0,1 0 1,-1 0-1,1-1 0,-1 1 0,1 0 1,-1 0-1,0-1 0,1 1 0,-1 0 1,1 0-1,-1 0 0,1 0 1,-1 0-1,1 0 0,-1 0 0,1 0 1,-1 0-1,1 0 0,-1 0 0,1 0 1,-1 0-1,1 0 0,-1 0 0,1 0 1,-1 0-1,1 1 0,-1-1 0,0 0 1,1 0-1,-1 1 0,1-1 0,-1 0 1,0 1-1,1-1 0,-1 0 0,0 1 1,1-1-1,-1 0 0,0 1 0,1-1 1,-1 1-1,0-1 0,0 1 0,0-1 1,1 1-1,-1-1 0,0 1 0,0-1 1,0 0-1,0 1 0,0-1 0,0 1 1,0-1-1,0 1 0,0-1 0,0 1 1,0-1-1,0 1 0,-1 0 9,-10 37-228,8-31 205,2-5 17,-5 10 2,1 0-1,0 0 0,1 0 1,0 0-1,1 1 0,0-1 1,1 1-1,0 0 1,1 0-1,0 0 0,1 0 1,1-1-1,0 1 0,1 0 1,0 0-1,1 0 0,1-1 1,0 1 4,56 55 58,-52-55-49,-1 1-1,-1-1 0,0 1 0,-1 1 0,-1-1 0,0 1 1,-1 0-1,0-1 0,-2 1 0,1 0 0,-2 1 0,0-1 1,-1 0-1,0 0 0,-1 0 0,-1 0 0,0-1 0,-1 1 1,-1-1-1,0 0 0,-1 0 0,0 0 0,-1-1 0,-1 0 0,-6 8-8,8-11 189,-1 1-1,-1-1 0,0 0 0,0-1 0,-1 0 0,0 0 0,0-1 0,-1 0 0,0-1 0,-1 0 0,-6 3-188,16-10 42,-1 1 0,1-1 1,0 1-1,0-1 0,-1 0 0,1 0 0,0 0 1,0 0-1,-1 0 0,1 0 0,0 0 0,-1 0 1,1 0-1,0-1 0,0 1 0,0-1 0,-1 1 1,1 0-1,0-1 0,0 0 0,0 1 0,0-1 1,0 0-1,0 0 0,0 1 0,0-1 0,0 0 1,0 0-1,0 0 0,0 0 0,1 0 0,-1 0 1,0 0-1,1-1 0,-1 1 0,1 0 0,0 0 1,-1 0-1,1-1 0,0 1 0,-1 0 0,1 0-42,-7-61 531,13 17-507,2 0 0,1 1 0,3 0-1,1 1 1,3 0 0,1 1 0,2 1 0,2 1 0,13-19-24,66-111 9,82-103-9,-123 186 19,-26 30-15,-33 57-5,0-1 0,0 1 0,0 0 0,0-1 0,-1 1 0,1 0 0,0-1 0,0 1 0,0 0 0,0-1 0,-1 1 0,1 0 0,0 0 0,0-1-1,-1 1 1,1 0 0,0 0 0,-1-1 0,1 1 0,0 0 0,0 0 0,-1 0 0,1 0 0,0 0 0,-1-1 0,1 1 0,0 0 0,-1 0 0,1 0 0,0 0 0,-1 0 0,1 0 0,-1 0 0,1 0 0,0 0 0,-1 0 0,1 0 0,0 0 0,-1 1 0,1-1 0,0 0 0,-1 0 0,1 0 0,0 0 0,0 0 0,-1 1 0,1-1 0,0 0 0,-1 0 0,1 1 0,0-1 0,0 0 0,-1 0 0,1 1 0,0-1 0,0 0 0,0 1 0,0-1 0,-1 0 0,1 1 0,0-1 0,0 0 0,0 1 0,0-1 0,0 0 1,-1 1-5,-10 9-4,1 0 1,1 0-1,0 0 0,0 2 0,1-1 0,0 1 1,1 0-1,1 0 0,-1 1 0,2 0 1,0 0-1,-3 12 9,-1 17-4,1 1-1,2 0 1,1-1 0,3 2 0,1-1 0,3 0 0,1 0 0,2 0-1,7 20 5,-3-24-61,-8-39 61,0 0 0,-1 0 0,1 0-1,0 0 1,-1 0 0,1 0 0,0 0 0,-1 0 0,1 0-1,0-1 1,-1 1 0,1 0 0,0-1 0,-1 1 0,1 0-1,-1-1 1,1 1 0,-1 0 0,1-1 0,-1 1 0,1-1-1,-1 1 1,1-1 0,-1 0 0,1 1 0,-1-1 0,0 1-1,1-1 1,-1 0 0,0 1 0,0-1 0,0 0 0,1 1-1,-1-1 1,0 0 0,0 1 0,0-1 0,0 0 0,0 1-1,0-1 1,0 0 0,0 1 0,0-1 0,-1 0 0,1 1-1,0-1 1,0 0 0,-1 0 0,5-32 36,-2 0-1,-1 0 0,-2 0 1,-1 0-1,-1 0 1,-2 0-1,-2 0 1,0 1-1,-3 0 1,-6-16-36,-25-30 41,104 109-1142,-3-28-4210,-41-15 1150</inkml:trace>
  <inkml:trace contextRef="#ctx0" brushRef="#br0" timeOffset="51236.533">4414 2825 10098,'-7'-5'2825,"17"-3"591,10 7-2887,18-4-329,12 2-232,18 5-144,10 5-801,17 7-2415</inkml:trace>
  <inkml:trace contextRef="#ctx0" brushRef="#br0" timeOffset="44483.026">586 3319 9314,'-14'27'2056,"-4"24"825,0 11-2753,-6 24-72,1 2-56,2 15 16,6-13 8,2 7-8,7-20-8,2-7 16,2-17-16,4-12 16,-5-18-216,0-12-2713,-5-11 833</inkml:trace>
  <inkml:trace contextRef="#ctx0" brushRef="#br0" timeOffset="44932.076">157 3468 8714,'2'-9'388,"0"0"1,1 0-1,0 1 0,0-1 1,1 1-1,0 0 0,1 0 1,0 0-1,0 1 0,0 0 1,1 0-1,0 0 0,1 0 1,0 1-1,5-4-388,32-24 155,2 1 0,2 2 0,1 3 0,1 1 1,1 3-1,1 2 0,5 1-155,-37 14 0,1 1 1,-1 1 0,1 1-1,1 0 1,-1 2 0,15 0-1,-31 1-2,-1 1 0,1-1 1,-1 1-1,1 0 0,0 0 0,-1 1 1,1-1-1,-1 1 0,1 0 0,-1 0 1,1 1-1,-1-1 0,0 1 1,0 0-1,0 0 0,0 0 0,0 1 1,0-1-1,0 1 0,-1 0 0,1 0 1,-1 0-1,0 1 0,0-1 1,0 1-1,-1 0 0,1-1 0,-1 1 1,0 0-1,0 1 0,0-1 1,0 0-1,-1 1 0,0-1 0,0 0 1,0 1-1,0 0 0,-1-1 0,0 1 1,0-1-1,0 2 2,-3 6 45,0 1-1,-1-1 1,-1 1 0,0-1-1,-1-1 1,0 1 0,-1-1-1,-3 5-44,-156 191 1195,125-159-891,16-20-47,0 2 0,2 0-1,1 2 1,-2 7-257,22-37 2,1 0 0,0 1 0,0-1 0,0 0 0,0 0 0,0 1-1,0-1 1,0 0 0,1 1 0,-1-1 0,1 1 0,0-1 0,0 1 0,0-1 0,0 1-1,0-1 1,0 1 0,1-1 0,-1 1 0,1-1 0,-1 0 0,1 1 0,0-1 0,0 0-1,0 1 1,1-1 0,-1 0 0,0 0 0,1 0 0,-1 0 0,1 0 0,0-1 0,0 1-1,0 0 1,0-1 0,0 1 0,0-1 0,0 0 0,0 0 0,0 1 0,2-1-2,17 9 11,1 0 0,1-2 1,-1 0-1,1-2 1,1-1-1,10 1-11,28 8 17,-34-7-13,-4-3 0,-1 1 0,0 2 0,0 0 0,-1 2-1,0 0 1,-1 1 0,0 1 0,18 13-4,-30-16 6,1 1 0,-1 0 0,-1 0 1,0 1-1,0 0 0,-1 1 0,0-1 0,-1 1 1,4 11-7,-7-17-12,24 43-571,2-32-2873,-2-19 486</inkml:trace>
  <inkml:trace contextRef="#ctx0" brushRef="#br0" timeOffset="47634.675">1880 3932 9338,'-6'2'3128,"6"-3"525,7-7-3080,143-209 1250,8-20-1498,-41 38 27,-118 229-307,-23 103-29,8-54 28,4 0 0,0 54-44,11-128 6,0 1 0,0-1 0,1 0 0,0 1 0,0-1 0,0 1 0,1-1 0,0 0 0,0 1 0,0-1 0,1 0 0,-1 0 0,1 0 0,1 0 0,-1 0 0,1 0 0,-1-1 0,1 1 0,1-1 0,-1 0 0,1 0 1,-1 0-1,1 0 0,2 1-7,-6-5-107,0 0 0,0 0 0,0-1 0,0 1 0,-1 0 0,1 0 0,0-1 0,0 1 0,0 0 0,0 0 0,0-1 0,0 1 0,0 0 0,0 0 0,0-1 0,0 1 0,0 0 0,0 0-1,0-1 1,0 1 0,0 0 0,0-1 0,0 1 0,0 0 0,0 0 0,0-1 0,0 1 0,0 0 0,0 0 0,1-1 0,-1 1 0,0 0 0,0 0 0,0 0 0,0-1 0,1 1 0,-1 0-1,0 0 1,0 0 0,0 0 0,1-1 0,-1 1 0,0 0 0,1 0 108,-16-25-3417</inkml:trace>
  <inkml:trace contextRef="#ctx0" brushRef="#br0" timeOffset="48756.168">3067 3164 6833,'-1'6'5345,"-1"6"-3750,-2 15-1334,-17 87 418,6-38-494,2 0 0,5 1 1,2 1-186,1 8 134,-4-53-116,-1-38-3228,4-9 761</inkml:trace>
  <inkml:trace contextRef="#ctx0" brushRef="#br0" timeOffset="49092.569">2744 3173 8562,'-8'-7'2728,"2"1"561,6 3-2457,9 3-272,8 1-344,19-5-120,11-1-144,23-4 24,7-5 16,17-5 32,-9 1-8,8-2 32,-17 2-8,-6 1-368,-25 3 3417,-16 1-6354,-29 7 2849</inkml:trace>
  <inkml:trace contextRef="#ctx0" brushRef="#br0" timeOffset="49314.628">2748 3401 7794,'8'0'2568,"7"0"345,8-4-1977,21-1-472,7-1-136,14-5 32,4-1-80,8 5 16,-13 0-176,3 7-208,-17 16-3128,-20-1 999</inkml:trace>
  <inkml:trace contextRef="#ctx0" brushRef="#br0" timeOffset="56613.544">1334 4768 4857,'0'-3'328,"1"1"1,-1-1-1,0 0 0,0 0 0,-1 1 1,1-1-1,0 0 0,-1 0 1,0 1-1,1-1 0,-1 1 0,0-1 1,-1 0-1,1 1 0,0 0 1,-1-1-1,1 1 0,-1 0 0,0 0 1,1 0-1,-1 0 0,0 0 1,-1 0-1,1 0 0,0 1 0,0-1 1,-1 1-1,1 0 0,-1-1 1,1 1-1,-3 0-328,2 2 71,0 0 0,-1 0-1,1 1 1,0 0 0,0-1 0,0 1 0,0 0 0,0 0 0,0 1-1,1-1 1,-1 1 0,1-1 0,-1 1 0,1 0 0,-1 2-71,-14 22 39,2 0 0,1 1 1,1 1-1,1 0 0,2 1 1,1 0-1,1 0 1,0 10-40,4-22-1,0 0 0,1 1 1,0-1-1,2 1 1,0 0-1,1-1 0,1 1 1,1 0-1,3 17 1,-4-34 0,0 0-1,-1 0 1,1 0-1,0 1 1,0-1-1,0 0 1,0 0-1,0 0 1,0 0-1,1-1 1,-1 1-1,1 0 1,-1-1-1,1 1 1,0 0-1,0-1 1,-1 0-1,1 1 1,0-1-1,0 0 1,0 0-1,0 0 1,1 0-1,-1-1 1,0 1-1,0-1 1,1 1-1,-1-1 1,0 0-1,0 1 1,1-1-1,-1 0 1,0-1-1,1 1 1,-1 0-1,0-1 1,0 1-1,0-1 1,1 0-1,0 0 1,82-48 83,-47 15-26,-2-1 1,-2-1 0,-2-3-1,-1 0 1,-1-2 0,-3-1-1,-1-1 1,-3-2 0,6-15-58,-29 60 1,7-14 49,0 0 0,-1 0 1,0 0-1,-2-1 0,1 0 0,-2 0 1,0 0-1,-1 0 0,1-10-50,-3 24 9,0 1 0,0-1 0,0 1 0,0-1 0,0 1 0,0-1 0,0 1 0,0-1 0,0 1 0,-1-1 0,1 1 0,0-1 0,0 1 0,0-1 0,-1 1 0,1-1 0,0 1 0,0-1 0,-1 1 0,1 0 0,0-1 0,-1 1 0,1-1 0,-1 1 0,1 0 0,0-1 0,-1 1 0,1 0 0,-1 0 0,1-1 0,-1 1 0,1 0 0,-1 0 0,1 0 0,-1 0 0,1-1 0,-1 1 0,1 0 0,-1 0 0,1 0 0,-1 0 0,1 0 0,-1 0 0,1 0 0,-1 1 0,1-1 0,-1 0 0,1 0 0,-1 0 0,1 0 0,-1 1 0,1-1 0,-1 0 0,1 1 0,-1-1 0,1 0 0,0 1 0,-1-1 0,1 0 0,-1 1 0,1-1 0,0 0 0,-1 1-9,-6 6 45,0 0-1,0 1 1,1-1 0,0 1 0,0 0 0,1 1-1,0 0 1,1-1 0,0 2 0,0-1 0,1 0-1,-1 1-44,0 1 11,-2 4-10,0 0 0,1 0-1,1 0 1,1 0 0,0 1 0,0-1 0,2 1-1,0 0 1,1 0 0,1 5-1,-2-18-1,1-1 1,1 1 0,-1-1-1,0 1 1,1 0-1,-1-1 1,1 1-1,0-1 1,0 1-1,0-1 1,0 1-1,0-1 1,0 0-1,1 0 1,-1 1-1,1-1 1,-1 0-1,1 0 1,0 0-1,0-1 1,0 1-1,0 0 1,0-1-1,1 1 1,-1-1-1,0 0 1,1 0-1,-1 0 1,0 0-1,1 0 1,0 0-1,-1-1 1,1 1-1,-1-1 1,1 0-1,0 0 1,-1 0-1,1 0 1,-1 0-1,1 0 1,0-1 0,11-4 9,-1-1 0,0-1 0,0 0 0,-1 0 0,0-1 0,0-1 0,-1 0 0,0-1 0,-1 0 0,0 0 0,1-2-9,155-202 216,-175 254-274,2-15 62,0 1 0,1-1 0,2 1 0,1 1 0,1-1 0,0 10-4,2-34 1,-1 0 0,1 0 0,0 0 0,-1 0 0,1 0 0,0-1 0,0 1 0,0 0 0,0 0 0,1 0 0,-1 0 0,0 0 0,1-1 0,-1 1 0,1 0 0,0 0 0,0-1 0,-1 1 0,1 0 0,0-1 0,0 1 0,1-1 0,-1 1 0,0-1 0,0 0 0,1 1 0,-1-1 0,1 0 0,-1 0-1,1 0 1,-1 0 0,1 0 0,0 0 0,-1 0 0,1-1 0,0 1 0,0-1 0,0 1 0,0-1 0,-1 0 0,1 0 0,0 0 0,0 0 0,0 0-1,10-5 16,0-1-1,-1 0 1,0-1 0,-1-1 0,1 1-1,-1-2 1,-1 1 0,0-2-1,0 1 1,3-5-16,1 0 19,191-227 340,-193 226-303,-20 32-36,-6 14-20,3-9 8,1 0-1,2 0 1,0 1-1,1 1 1,1-1 0,2 1-1,-3 25-7,7-48 0,0 1 1,1-1-1,-1 1 0,1 0 0,0-1 0,-1 1 0,1 0 1,0-1-1,0 1 0,0 0 0,0-1 0,0 1 1,0 0-1,1-1 0,-1 1 0,1-1 0,-1 1 0,1 0 1,-1-1-1,1 1 0,0-1 0,0 0 0,0 1 0,0-1 1,0 1-1,0-1 0,0 0 0,0 0 0,0 0 1,1 0-1,-1 0 0,0 0 0,1 0 0,-1 0 0,1 0 1,-1-1-1,1 1 0,-1 0 0,1-1 0,0 0 1,-1 1-1,1-1 0,0 0 0,-1 0 0,1 0 0,0 0 1,-1 0-1,1 0 0,0 0 0,-1 0 0,1-1 1,1 0-1,73-60 64,131-192 157,-216 265-196,0 2 1,1-1-1,0 1 0,2 0 1,-1 0-1,2 1 0,-3 10-25,33-41 104,2-22-65,-1-1-1,-2-1 1,-2 0-1,-2-2 0,-2-1 1,-1 0-1,-1-7-38,-2 12 14,3-1 18,-21 41-48,1 58-91,-15 101 63,-6-1-1,-19 49 45,32-152-13,-31 121 34,-44 111-21,65-221 73,21-67-61,0 0-1,0-1 1,0 1-1,0-1 1,0 1-1,0-1 1,-1 1-1,1-1 1,0 1-1,0-1 0,0 1 1,-1-1-1,1 1 1,0-1-1,-1 1 1,1-1-1,0 0 1,-1 1-1,1-1 1,0 1-1,-1-1 1,1 0-1,-1 1 1,1-1-1,-1 0 1,1 0-1,-1 1 0,1-1 1,-1 0-1,1 0 1,-1 0-1,1 0 1,-1 1-1,1-1 1,-1 0-1,1 0 1,-1 0-1,1 0 1,-1 0-1,1 0 1,-1-1-1,0 1 0,1 0 1,-1 0-1,1 0 1,-1 0-12,-14-27 695,12 2-622,1 0 0,2 0-1,0 0 1,1 0 0,1 0-1,2 1 1,0-1 0,2 1-1,1 0 1,6-14-73,1-1-8,2 0 0,2 1 0,1 1 0,3 1 0,0 1 0,2 0 0,2 2 0,5-4 8,-2 9-109,0 0 0,2 2 0,0 1-1,2 1 1,1 2 0,1 2 0,27-12 109,40-24-3461,-9-3 287</inkml:trace>
  <inkml:trace contextRef="#ctx0" brushRef="#br0" timeOffset="76566.919">3574 4826 9418,'-15'9'4564,"15"-9"-4440,1 0 0,-1 0 0,0 0 0,0 0 0,0 0 0,0 0 0,1 0 0,-1 0 0,0 0 0,0 1 0,0-1 1,0 0-1,0 0 0,0 0 0,1 0 0,-1 0 0,0 0 0,0 0 0,0 1 0,0-1 0,0 0 0,0 0 0,0 0 0,0 0 0,0 0 0,0 1 0,0-1 0,0 0 0,0 0 1,0 0-1,0 0 0,0 1 0,0-1 0,0 0 0,0 0 0,0 0 0,0 0 0,0 0 0,0 1 0,0-1-124,22-19 766,38-43-609,-3-4 1,-2-2 0,-4-2 0,-3-2 0,1-9-158,-11-5 233,-35 72-101,-10 23 23,-78 182 235,78-176-388,1 1 1,0 0 0,1 1-1,0-1 1,1 1 0,1 0-1,1 0 1,1 0 0,0 1-1,1-1 1,1 6-3,23 22-1076,7-35-3281,-6-14 483</inkml:trace>
  <inkml:trace contextRef="#ctx0" brushRef="#br0" timeOffset="76879.768">4071 4682 9570,'-16'22'2825,"-15"21"711,5 5-2663,2 10-337,7-5-224,13 11-216,13-16-680,8-4-2985,1-28 696</inkml:trace>
  <inkml:trace contextRef="#ctx0" brushRef="#br0" timeOffset="77138.319">4366 4355 9570,'-4'-11'6344,"-4"31"-4784,2 3-1481,2 1 0,1-1-1,0 1 1,2 0 0,1 13-79,1-36 1,-1 0 0,1 0 1,0 0-1,-1 0 0,1 0 1,0 0-1,0-1 0,0 1 0,0 0 1,0 0-1,0-1 0,0 1 1,0-1-1,0 1 0,0-1 1,0 1-1,0-1 0,0 0 0,0 0 1,1 1-1,-1-1 0,0 0 1,0 0-1,0 0 0,0 0 0,1 0 1,-1-1-1,0 1 0,0 0 1,0 0-1,0-1 0,0 1 1,0-1-1,1 1 0,-1-1 0,0 1 1,0-1-1,-1 0 0,1 1 1,0-1-1,0 0-1,11-2-3,-5 0-4,0 1 0,0 1-1,-1-1 1,1 1-1,0 0 1,0 1-1,0 0 1,0 0-1,0 1 1,0-1 0,0 1-1,0 1 1,0-1-1,0 1 1,-1 1-1,1-1 1,5 4 7,-9-2-16,0 1 1,-1 0-1,1 0 0,-1 0 1,0 0-1,-1 0 1,1 0-1,-1 1 0,0-1 1,-1 0-1,1 1 0,-1-1 1,0 0-1,0 1 1,0-1-1,-1 1 0,0-1 1,0 0-1,-1 1 16,1 5-3,-1 6 159,0 0 0,-1-1-1,-1 1 1,-1-1 0,0 0 0,-1 0 0,-5 10-156,8-20 120,0-1 1,0 0-1,-1 0 1,0 0-1,1 0 0,-2-1 1,1 0-1,0 0 0,-1 0 1,0 0-1,0 0 0,0-1 1,0 0-1,0 0 1,-1 0-1,0-1 0,1 0 1,-1 0-1,0-1 0,0 1 1,0-1-1,-4 0-120,5-1-15,0 0-1,0 0 1,0 0-1,0-1 1,1 0-1,-1 0 1,0 0-1,0-1 1,1 0 0,-1 0-1,1 0 1,0 0-1,-1-1 1,1 1-1,0-1 1,0 0-1,1 0 1,-1-1-1,1 1 1,-1-1-1,1 0 1,0 0 0,1 0-1,-1 0 1,0-1 15,-6-10-1106,1-1 0,1 0 0,0-1-1,2 1 1,-1-1 0,0-7 1106,-6-32-4614</inkml:trace>
  <inkml:trace contextRef="#ctx0" brushRef="#br0" timeOffset="77424.117">4259 4434 8218,'8'-7'2568,"6"-2"777,4-4-2257,15 3-80,7-2-271,10 3-153,3 0-328,14-1 24,-8 1-640,-2-4-3225,-11-3 1024</inkml:trace>
  <inkml:trace contextRef="#ctx0" brushRef="#br0" timeOffset="77755.242">5085 4088 9674,'-18'64'5438,"13"35"-5052,4-47-89,-3 59 79,-6 0-1,-14 59-375,20-147 499,8-17 733,8-18-518,-7 6-562,433-444 2746,-431 443-2898,3-5-20,1 0 0,1 1 0,0 1 1,0 0-1,1 0 0,11-5 20,-16 13-883,-12 5-1211,-17 3-1850,-13 0-639</inkml:trace>
  <inkml:trace contextRef="#ctx0" brushRef="#br0" timeOffset="77967.694">5318 4409 8986,'3'48'2977,"3"-8"663,14 5-2335,6-10-497,13 0-104,1 0-376,10 7 672,5-8-4769</inkml:trace>
  <inkml:trace contextRef="#ctx0" brushRef="#br0" timeOffset="79748.132">371 5894 7698,'-1'0'75,"1"1"1,0 0 0,0-1-1,-1 1 1,1 0 0,0-1 0,0 1-1,0 0 1,0-1 0,0 1-1,0 0 1,0 0 0,0-1 0,0 1-1,0 0 1,0-1 0,0 1-1,1 0 1,-1-1 0,0 1-1,0-1 1,1 1 0,-1 0 0,0-1-1,1 1 1,-1-1 0,1 1-1,-1-1 1,1 1 0,-1-1 0,1 1-1,-1-1 1,1 0 0,-1 1-1,1-1 1,0 0 0,-1 1 0,1-1-1,0 0 1,-1 0 0,1 1-1,0-1 1,-1 0 0,1 0-1,0 0 1,-1 0 0,1 0 0,0 0-1,-1 0 1,1 0 0,0 0-1,-1 0 1,1-1 0,0 1 0,-1 0-1,1 0 1,0-1 0,-1 1-1,1 0 1,-1-1 0,1 1-1,-1-1 1,1 1 0,0 0 0,-1-1-1,0 1 1,1-1 0,-1 0-1,1 1-75,9 151 543,-10-113-467,-16 497 578,18-510-572,1-20 88,-3-20-125,-23-49-2951,-5 15 691</inkml:trace>
  <inkml:trace contextRef="#ctx0" brushRef="#br0" timeOffset="80051.942">25 6017 8698,'-16'-12'2824,"7"1"473,14-1-2481,16-8-152,16-3-327,26-8-113,10 0-40,24-2-40,-1 9-24,10 2-56,-18 10-8,-1 3-24,-25 6 56,-11 5-344,-22 2-352,-15 4-513,-20 7-2399,-20 17 239</inkml:trace>
  <inkml:trace contextRef="#ctx0" brushRef="#br0" timeOffset="80287.833">113 6212 6473,'-16'14'2913,"9"-2"-8,8-6-1537,15-6-720,6-1-256,19-4 0,11-2-72,15-2-24,-4 1-40,16 2-96,-9 3-72,6 4 1057,-11-5-4354</inkml:trace>
  <inkml:trace contextRef="#ctx0" brushRef="#br0" timeOffset="81325.033">1659 6240 6257,'-7'34'8117,"12"-37"-7508,36-43 446,214-248 789,-32 58-1241,-201 220-587,-16 22-5,-30 62 74,-5 9 11,3 2-1,4 0 1,-5 47-96,25-120 3,1 1 1,0-1-1,1 1 1,-1 0-1,1-1 0,0 1 1,1 0-1,0-1 1,0 1-1,0-1 0,2 2-3,-2-7-16,0 0 0,0 0 0,0 0 0,0 0 0,1-1 0,-1 1 0,0 0 0,1-1 0,-1 1 0,1-1 0,-1 1 0,1-1 0,-1 0-1,1 0 1,-1 0 0,1 0 0,-1 0 0,1 0 0,-1 0 0,1 0 0,-1 0 0,0-1 0,1 1 0,-1-1 0,1 1 0,-1-1 0,0 1 0,1-1 0,-1 0-1,0 0 1,0 0 0,1 1 0,-1-1 0,1-1 16,-2 2 0,109-82-4227,-34 21 921</inkml:trace>
  <inkml:trace contextRef="#ctx0" brushRef="#br0" timeOffset="81654.992">2866 5454 10450,'-9'18'2457,"-4"20"1048,1 11-2977,-5 20-216,3 3 0,8 17-104,6-10-120,2-3-32,1-18 16,0-2-24,-5-21-8,-1-7-312,0-9-168,-1-6-320,-2-8-113,1-13-847,-1-8-1601,-2-13 393</inkml:trace>
  <inkml:trace contextRef="#ctx0" brushRef="#br0" timeOffset="81931.901">2598 5587 8922,'3'-1'2408,"8"-1"593,16 2-2361,8-3-496,21 0-16,3 2 16,17-4-8,-9 5-32,9-3-8,-20 0-72,-3 0-3152,-20-1 1047</inkml:trace>
  <inkml:trace contextRef="#ctx0" brushRef="#br0" timeOffset="81932.901">2477 5871 9962,'-3'3'2769,"15"-9"591,18-6-2823,26-5-209,15 2-208,25-6-16,0-2 56,7 5-480,-11-6-3129,-14-8 880</inkml:trace>
  <inkml:trace contextRef="#ctx0" brushRef="#br0" timeOffset="82404.55">3821 5287 9218,'-8'7'5502,"-3"30"-4336,-2 53-977,5 1 0,3-1 0,6 68-189,9 202 265,-16-307 261,6-53-505,-1 0 0,1 0-1,0 1 1,-1-1 0,1 0 0,0 1 0,-1-1 0,1 0 0,0 0 0,-1 0 0,1 0 0,-1 1 0,1-1 0,0 0 0,-1 0-1,1 0 1,-1 0 0,1 0 0,-1 0 0,1 0 0,0 0 0,-1 0 0,1 0 0,-1 0 0,1 0 0,0 0 0,-1 0 0,1-1-1,-1 1 1,1 0 0,0 0 0,-1 0 0,1-1 0,-1 1 0,1 0 0,0 0 0,0-1 0,-1 1 0,1 0 0,0-1 0,-1 1-1,1 0 1,0-1 0,0 1 0,0 0 0,-1-1 0,1 1 0,0-1 0,0 1 0,0 0 0,0-1 0,0 1 0,0-1 0,0 1-1,0-1 1,0 1 0,0 0 0,0-1-21,-8-23 259,2 1 0,1-2-1,0 1 1,2 0-1,1-1 1,1-24-259,0 17 55,-8-144 156,9 156-213,4 27-120,4 13 41,-5-13 58,1-1 1,0 1-1,0-1 0,1 0 1,-1 0-1,1 0 1,0-1-1,1 0 1,-1 0-1,1 0 0,0-1 1,1 0-1,-1 0 1,0 0-1,1-1 1,0 0-1,0 0 0,0-1 1,0 0-1,1 0 1,-1-1-1,0 0 1,1 0-1,-1 0 0,3-1 24,1-1-138,0 0 0,0-1 0,0 0 1,0 0-1,-1-1 0,1-1 0,-1 0 1,0 0-1,0-1 0,-1 0 0,1-1 1,-1 0-1,0 0 0,0-1 0,1-2 137,36-39-1803</inkml:trace>
  <inkml:trace contextRef="#ctx0" brushRef="#br0" timeOffset="82733.985">4139 5698 8410,'-30'65'5316,"30"-63"-5270,-1-1 0,1 0 0,0 0 0,-1 0 0,1 1 0,0-1 1,0 0-1,0 1 0,-1-1 0,1 0 0,1 0 0,-1 1 1,0-1-1,0 0 0,0 0 0,1 1 0,-1-1 0,1 0 0,-1 0 1,1 1-1,-1-1 0,1 0 0,0 0 0,-1 0 0,1 0 0,0 0 1,0 0-1,0 0 0,0 0 0,0-1 0,0 1 0,0 0 0,0 0 1,0-1-1,0 1 0,0-1 0,1 1 0,-1-1 0,0 1 1,1-1-47,52-1 326,-27-8-276,-1 0 0,0-2-1,-1-1 1,0-1 0,-1-1 0,0-1 0,-1-1-1,-1-1 1,6-7-50,4 1 54,-32 22-53,0 1 0,1-1 1,-1 1-1,0-1 0,0 1 1,1 0-1,-1-1 1,0 1-1,1-1 0,-1 1 1,1 0-1,-1-1 0,0 1 1,1 0-1,-1-1 1,1 1-1,-1 0 0,1 0 1,-1 0-1,1-1 1,-1 1-1,1 0 0,-1 0 1,1 0-1,-1 0 0,1 0 1,0 0-1,-1 0 1,1 0-1,-1 0 0,1 0 1,-1 0-1,1 0 1,-1 0-1,1 1 0,-1-1 1,1 0-1,-1 0 0,1 0 1,-1 1-1,1-1 1,-1 0-1,0 1 0,1-1 1,-1 0-1,0 1 0,1-1 1,-1 1-1,0-1 1,1 1-1,-1-1 0,0 0 1,1 1-1,-1-1 1,0 1-1,0-1 0,0 1 1,0 0-1,0-1 0,1 1 1,-1-1-1,0 1 1,0-1-1,0 1 0,0-1 1,0 1-1,-1-1 1,1 1-1,0-1 0,0 1-1,-11 39 198,10-37-168,-29 92 1210,48-90-917,66-48-95,-58 30-217,-19 9-165,0-1 1,0 1-1,0 1 0,1-1 1,-1 1-1,1 0 1,0 1-1,0 0 0,0 0 1,0 1-1,0 0 1,0 0-1,0 1 1,7 0 153,-13 1-266,-1 0 1,0-1 0,1 1 0,-1 0 0,0 0-1,1 0 1,-1 0 0,0 0 0,0 0 0,0 0 0,0 1-1,0-1 1,0 0 0,0 1 0,0-1 0,-1 0 0,1 1-1,-1-1 1,1 1 0,-1-1 0,1 1 0,-1-1-1,0 1 1,1-1 0,-1 1 0,0 0 0,0-1 0,0 1-1,0-1 1,-1 1 0,1 0 265,-1 14-3842</inkml:trace>
  <inkml:trace contextRef="#ctx0" brushRef="#br0" timeOffset="83131.023">4907 5407 4793,'-12'6'2281,"4"8"-113,4-2-1200,-4 3-400,4-5-560,4-2-2136,1 1 616</inkml:trace>
  <inkml:trace contextRef="#ctx0" brushRef="#br0" timeOffset="83746.837">4979 5612 7450,'39'-103'8661,"-39"102"-8616,-1 1 0,1-1 0,0 1 0,-1-1 0,1 1 0,-1 0 0,1-1 0,0 1 0,-1-1 0,1 1 0,-1 0 0,1-1 0,-1 1 1,0 0-1,1 0 0,-1 0 0,1-1 0,-1 1 0,1 0 0,-1 0 0,1 0 0,-1 0 0,0 0 0,1 0 0,-1 0 0,1 0 0,-1 0 0,0 0 0,1 0 0,-1 0 0,1 1 0,-1-1 0,1 0 0,-1 0 0,1 1 0,-1-1 0,1 0 0,-1 1 0,1-1 0,-1 0 0,1 1 0,-1-1 0,1 1 0,0-1 0,-1 1 0,1-1 0,0 1 0,-1-1 0,1 1 0,0-1 0,0 1 0,-1-1 0,1 1 0,0-1 0,0 1-45,-12 12 51,0 0 0,1 0 1,1 1-1,0 1 0,1 0 1,0 0-1,1 1 0,1 0 1,1 0-1,0 1 0,1 0 1,-1 10-52,8 27 9,18 69-61,-13-93 42,-1 0 0,-2 1 0,-1-1 0,-2 16 10,-1-27 22,0 1 0,-2-1 0,-1 0 0,0 0 0,-1 0 0,-1 0 1,-1 0-1,-1-1 0,0 0 0,-1 0 0,-1 0-22,-35 22 819,43-40-796,1 1 0,-1 0 0,1-1 1,-1 1-1,0-1 0,0 0 0,1 1 1,-1-1-1,0 0 0,0 1 1,1-1-1,-1 0 0,0 0 0,0 1 1,0-1-1,0 0 0,1 0 0,-1 0 1,0 0-1,0 0 0,0 0 0,0-1 1,1 1-1,-1 0 0,0 0 0,0 0 1,0-1-1,1 1 0,-1-1 1,0 1-1,0 0 0,1-1 0,-1 1 1,0-1-1,1 0 0,-1 1 0,1-1 1,-1 1-1,1-1 0,-1 0 0,1 1 1,-1-1-1,1 0 0,-1 0 0,1 1 1,0-1-1,0 0 0,-1 0 1,1 0-1,0 0 0,0 1-23,-3-47 405,15-11-343,2 1 0,2 0 1,3 1-1,6-7-62,110-250-27,60-105-642,-180 375 673,-33 54-31,6 4 18,1 2 0,1-1 0,1 1 1,1 0-1,0 1 0,1 0 0,1 0 0,0 1 0,2-1 0,0 1 0,1 0 0,1 1 0,0-1 0,2 0 1,0 0-1,2 1 0,0-1 0,1 0 0,0 0 9,0 0 3,0 1 0,2-1 1,0 0-1,0-1 0,2 1 0,1-1 1,0 0-1,1-1 0,11 16-3,-1-26-48,-52-104-59,21 69 117,-111-208 334,112 209-54,35 23-120,110 24-1289,-74-12-2468</inkml:trace>
  <inkml:trace contextRef="#ctx0" brushRef="#br0" timeOffset="89011.255">1851 6835 7017,'-12'1'6357,"-1"23"-5463,11-19-487,-4 10-329,-1 0 0,2 0 0,0 1 1,1 0-1,0 0 0,2 0 0,0 0 0,0 1 0,2-1 0,0 0 0,0 1 0,2-1 0,0 0 1,1 0-1,1 0 0,1 2-78,-3-14 7,0-1 0,0 0 1,0 1-1,1-1 0,0 0 0,-1-1 1,1 1-1,0 0 0,1-1 1,-1 0-1,0 1 0,1-1 0,-1-1 1,1 1-1,0 0 0,-1-1 1,1 0-1,0 0 0,0 0 0,0 0 1,0-1-1,0 1 0,0-1 1,0 0-1,0 0 0,0-1 0,0 1 1,-1-1-1,1 0 0,0 0 1,0 0-1,0 0 0,-1-1 0,1 1 1,0-1-1,-1 0 0,0 0 1,1-1-1,1-1-7,16-9 62,0-1 0,-1-1 1,-1-1-1,0 0 0,-1-2 1,-1 0-1,9-13-62,-12 15 58,0-1-1,-2 0 1,0-1 0,0 0 0,-2-1-1,0 0 1,4-14-58,-13 1 214,-1 32-207,0-1-1,0 1 1,-1-1 0,1 1 0,0-1-1,0 1 1,-1 0 0,1-1-1,0 1 1,-1-1 0,1 1-1,-1 0 1,1-1 0,0 1 0,-1 0-1,1-1 1,-1 1 0,1 0-1,-1 0 1,1 0 0,-1-1 0,1 1-1,-1 0 1,1 0 0,-1 0-1,1 0 1,-1 0 0,0 0 0,1 0-1,-1 0 1,1 0 0,-1 0-1,1 0 1,-1 1 0,1-1-1,-1 0 1,1 0 0,-1 0 0,1 1-1,-1-1 1,1 0 0,0 0-1,-1 1 1,1-1 0,-1 0 0,1 1-1,0-1 1,-1 1 0,1-1-1,0 1 1,-1-1 0,1 0-1,0 1-6,-10 9 43,1 1-1,1 0 1,0 0-1,1 1 1,0 0-1,0 0 1,2 1-1,-1-1 1,2 1-1,-1 0 0,2 1 1,-1 4-43,-6 58 126,9-74-120,1 1 0,0-1 1,1 1-1,-1-1 0,0 0 0,1 1 0,-1-1 1,1 0-1,0 1 0,0-1 0,-1 0 1,2 0-1,-1 0 0,0 0 0,0 0 0,1 0 1,-1 0-1,1 0 0,-1 0 0,1-1 0,0 1 1,0-1-1,0 1 0,0-1 0,0 0 1,0 0-1,0 1 0,0-2 0,0 1 0,1 0 1,-1 0-7,10-1 22,-1 0 1,1-1 0,-1-1-1,0 0 1,1 0 0,-1-1-1,0-1 1,-1 1 0,1-2-1,-1 0 1,1 0 0,-1 0-1,-1-2 1,1 1 0,-1-1-1,0 0 1,-1-1 0,4-4-23,8-5 66,-1-1 1,0-1-1,-2-1 1,0 0-1,-1-1 1,-1-1-1,-1 0 1,-2-1-1,6-13-66,-18 27 267,-10 26-101,2 2-96,1-1 1,1 1 0,0 1 0,2-1 0,0 1 0,1 0 0,1 8-71,1-26 4,1-1 1,0 1 0,-1 0 0,1 0 0,0-1-1,0 1 1,0 0 0,0-1 0,0 1-1,1 0 1,-1-1 0,0 1 0,1 0-1,0-1 1,-1 1 0,1-1 0,0 1 0,-1-1-1,1 1 1,0-1 0,0 1 0,0-1-1,1 0 1,-1 0 0,0 1 0,0-1-1,1 0 1,-1 0 0,0 0 0,1-1-1,-1 1 1,1 0 0,-1 0 0,1-1 0,0 1-1,-1-1 1,1 1 0,0-1 0,-1 0-1,1 0 1,0 0 0,-1 0 0,1 0-1,0 0 1,0 0 0,-1 0 0,2-1-5,6-1 10,-1-2 1,1 1-1,-1-1 1,0 0-1,1-1 1,-2 1-1,1-2 1,-1 1 0,0-1-1,0 0 1,0-1-1,-1 1 1,3-5-11,2 0 20,28-30 91,-3-2 0,-1-2 1,6-13-112,-25 34 40,-9 18-61,-10 18-21,-81 218-122,75-177 208,9-52-44,1-1-1,-1 1 1,0-1 0,1 1 0,-1-1-1,1 1 1,-1-1 0,1 1 0,-1-1-1,1 1 1,-1-1 0,1 0 0,-1 1 0,1-1-1,0 0 1,-1 1 0,1-1 0,0 0-1,-1 0 1,1 0 0,-1 0 0,1 1-1,0-1 1,0 0 0,-1 0 0,1 0 0,0 0-1,-1-1 1,1 1 0,0 0 0,-1 0-1,1 0 1,0 0 0,-1-1 0,1 1-1,-1 0 1,1-1 0,0 1 0,-1 0 0,1-1-1,-1 1 1,1-1 0,-1 1 0,1-1-1,-1 1 1,1-1 0,21-14 8,-1 0 0,-1-2 0,0 0 0,-1-1 0,-1-1 0,-1-1 0,-1 0 0,3-6-8,1 1 33,-2 0 0,0-1 0,-2 0 0,-1-2 0,-1 1 0,-2-2 0,0 0 0,5-24-33,-17 39 17,-6 17-23,-9 17-17,15-19 23,-24 47 11,22-44 54,1 77-227,-40 452 19,-2-298 242,40-218-74,-2 0 1,0 0 0,0-1-1,-2 1 1,0-2 0,-1 1-1,0-1 1,-7 8-26,14-21 25,-1 0 0,0 0 0,1-1 0,-1 1-1,0 0 1,0-1 0,0 0 0,-1 1 0,1-1 0,0 0 0,0 0 0,-1 0 0,1-1 0,-1 1 0,1-1 0,0 1 0,-1-1-1,1 0 1,-1 1 0,1-1 0,-1-1 0,1 1 0,-1 0 0,1-1 0,-1 1 0,1-1 0,0 1 0,-1-1 0,1 0-1,0 0 1,0 0 0,-1-1 0,1 1 0,0-1 0,0 1 0,0-1 0,1 1 0,-1-1 0,0 0 0,1 0 0,-1 0-1,1 0 1,-1 0 0,1 0 0,0 0 0,0-1 0,0 1 0,0 0 0,0-1 0,1 1 0,-1 0 0,1-1 0,-1 1 0,1-1-25,-3-18 16,1 0 0,1 1 1,0-1-1,2 0 1,0 0-1,2 0 1,0 1-1,1-1 1,1 1-1,1 0 0,1 0 1,1 1-1,0-1 1,1 2-1,2-1 1,-1 2-1,2-1 1,3-1-17,4-6-149,2 1 0,0 1 1,2 1-1,0 1 0,2 1 1,0 1-1,16-9 149,-23 15-386,70-56-3374,-7 0 22</inkml:trace>
  <inkml:trace contextRef="#ctx0" brushRef="#br0" timeOffset="84934.141">6189 5543 4217,'-14'-43'5535,"20"-1"-3921,-6 46-1217,-1 1 3166,-12 15-1287,9 4-2118,2-1 0,1 2 0,0-1-1,2 0 1,0 0 0,1 0 0,5 18-158,-7-37 4,1 0 1,-1 0-1,0-1 1,1 1-1,-1 0 1,1-1-1,0 1 1,0-1-1,0 1 1,0-1 0,1 1-1,-1-1 1,1 0-1,-1 1 1,1-1-1,0 0 1,-1 0-1,1 0 1,0-1-1,1 1 1,-1 0-1,0-1 1,0 1 0,1-1-1,-1 0 1,1 0-1,-1 0 1,1 0-1,0 0 1,-1 0-1,1-1 1,0 1-1,-1-1 1,1 0-1,1 0-4,8-3 20,-1-2-1,1 1 0,0-1 0,-1-1 1,0 0-1,-1-1 0,1 0 0,-1-1 1,0 0-1,-1 0 0,0-1 0,0 0 1,-1-1-1,0 0 0,-1 0 0,3-6-19,3-1 62,-1 0-1,-1 0 0,-1-1 0,0-1 0,-2 1 1,0-2-1,-1 1 0,-1-1 0,0 0 1,0-11-62,-6 32 4,0-1 0,-1 1 0,1-1 0,0 0 0,-1 1 0,1-1 0,0 0 0,-1 0 0,1 1 0,-1-1 0,1 0 0,0 0 0,-1 0 0,1 1 0,-1-1 0,1 0 0,-1 0 0,1 0 0,-1 0 0,1 0 0,-1 0 0,1 0 0,-1 0 0,1 0 0,0 0 0,-1 0 0,1 0 0,-1 0 0,1 0 0,-1 0 0,1-1 0,-1 1 0,1 0 0,0 0 0,-1-1 0,1 1 0,-1 0 0,1 0 0,0-1 0,-1 1 0,1 0 0,0-1 0,-1 1 0,1 0 0,0-1 0,0 1 0,-1-1 0,1 1 0,0-1 0,0 1 0,0 0 0,0-1 0,0 1 0,-1-1 0,1 1 0,0-1-4,-8 12 17,-1 0-1,2 1 1,-1 0 0,2 0 0,0 1 0,0 0 0,1 0 0,1 0 0,0 1 0,1-1 0,0 1 0,1 0 0,0 1-17,2-14 0,0 0 0,0 0 0,0 0 0,0 0 0,0 0 0,0 0 0,0 0 1,0 0-1,0 0 0,0 0 0,0 0 0,1 0 0,-1 0 0,0-1 0,1 1 0,-1 0 0,1 0 1,-1 0-1,1 0 0,-1 0 0,1-1 0,-1 1 0,1 0 0,0 0 0,0-1 0,-1 1 1,1-1-1,0 1 0,0-1 0,0 1 0,0-1 0,0 1 0,-1-1 0,1 0 0,0 1 1,0-1-1,0 0 0,0 0 0,0 0 0,0 0 0,0 0 0,0 0 0,0 0 0,0 0 0,0 0 1,0 0-1,0 0 0,0-1 0,0 1 0,0 0 0,80-40 168,-79 40-167,0 0 0,0 0 0,-1 1 0,1-1 0,0 1 0,0 0 0,0-1 0,0 1 0,0 0 0,-1 0 0,1 0 0,0 0 0,-1 0 0,1 1 0,-1-1 0,1 0 0,-1 1 0,1-1 0,-1 1 0,0 0 0,1 0-1,12 12 3,-9-11-7,-1-1 0,0 1 1,1-1-1,-1 0 0,1-1 0,-1 1 0,1-1 1,0 0-1,0 0 0,0-1 0,0 1 0,-1-1 1,1 0-1,0 0 0,0-1 0,0 1 1,0-1-1,0 0 0,-1-1 0,1 1 0,0-1 1,-1 0-1,0 0 0,4-2 4,3-2 3,-1 0 1,1-2-1,-1 1 0,0-1 0,-1-1 1,0 1-1,0-2 0,-1 1 1,1-2-4,20-23 110,-39 37-92,80-44-13,-63 36-11,1 0 1,0 1-1,0 0 1,1 1-1,-1 0 0,1 0 1,-1 1-1,1 0 0,0 0 1,0 1-1,0 0 0,0 1 1,0 0-1,0 0 1,0 1-1,0 0 0,0 0 1,0 1 5,-7-1-5,0 0 1,-1 1-1,1-1 1,0 0-1,0 1 0,-1-1 1,1 1-1,-1-1 1,0 1-1,1 0 1,-1-1-1,0 1 1,0 0-1,0 0 1,0 0-1,0 0 1,-1 0-1,1 0 0,0 0 1,-1 0-1,0 0 1,1 0-1,-1 0 1,0 1-1,0-1 1,0 0-1,-1 0 1,1 0-1,0 0 1,-1 0-1,1 0 0,-1 1 5,-27 66-13,-66 86 276,93-155-262,1 1 0,0 0 0,-1 0 0,1 0 0,0 0 0,0 0 0,0 0 1,0-1-1,0 1 0,0 0 0,0 0 0,0 0 0,0 0 0,0 0 0,0 0 0,0 0 0,1-1 1,-1 1-1,0 0 0,1 0 0,-1 0 0,1 0 0,-1-1 0,1 1 0,-1 0 0,1-1 0,-1 1 1,1 0-1,0-1 0,-1 1 0,1 0 0,0-1 0,0 1 0,-1-1 0,1 0 0,0 1 0,0-1 1,0 0-1,0 1 0,0-1 0,-1 0 0,1 0 0,0 0 0,0 0 0,0 0 0,0 0-1,45 0-36,-17-4 28,-11 3-2,-1-2-1,1 0 1,0-1-1,-1-1 1,1 0 0,9-6 10,-26 10-67,1 1-1,-1-1 1,1 0 0,-1 0 0,0 0 0,0 0-1,1 0 1,-1 0 0,0 0 0,0 0 0,0 0 0,0 0-1,0-1 1,0 1 0,-1 0 0,1-1 0,0 1-1,-1-1 1,1 1 0,-1-1 0,1 1 0,-1-1-1,0 1 1,0-1 0,1 1 0,-1-1 0,0 1 0,0-1-1,-1 0 1,1 0 67,-13-29-4108,-3 11 580</inkml:trace>
  <inkml:trace contextRef="#ctx0" brushRef="#br0" timeOffset="85257.63">7044 5525 9138,'-7'8'2536,"7"5"705,7 3-2617,9 2-184,4 0-224,15 2-48,1-5-95,10-6-33,-2-4 24,6-8-40,-14-8-241,-1-13-1143,-11-7-1961,-5-10 25</inkml:trace>
  <inkml:trace contextRef="#ctx0" brushRef="#br0" timeOffset="85258.63">7432 5375 7802,'-8'14'2272,"2"7"497,2 0-2145,-2 8-344,4 0-144,8 6-72,-4-2-16,2 3-32,-2-7 16,7 0-16,-6-12 24,0-8-392,9-12-2449,6-18 689</inkml:trace>
  <inkml:trace contextRef="#ctx0" brushRef="#br0" timeOffset="85540.002">7459 5220 9610,'-15'-7'3257,"1"5"336,13 8-2681,7 3-416,3 0-344,21 4-920,5-4-1457,18 7-1384,-1-4-783</inkml:trace>
  <inkml:trace contextRef="#ctx0" brushRef="#br0" timeOffset="86104.305">7772 5263 9026,'-16'11'516,"0"1"-1,1 0 1,0 1-1,1 1 1,0 1 0,2 0-1,-1 0 1,2 1 0,0 1-1,1 0 1,-5 12-516,13-23 53,-1 0 0,2 0 0,-1 0 0,1 0 0,0 0 0,0 1 0,0-1 0,1 0 0,0 0 0,0 1 0,1-1 0,0 0 0,0 0 0,2 5-53,-2-8 9,0 0-1,0 0 1,0 0-1,1 0 1,-1-1-1,1 1 0,0-1 1,0 1-1,0-1 1,0 1-1,0-1 1,0 0-1,1 0 1,-1 0-1,1-1 1,-1 1-1,1 0 1,0-1-1,0 0 0,0 0 1,0 0-1,0 0 1,0 0-1,0 0 1,0-1-1,0 1 1,0-1-1,0 0 1,0 0-1,1 0-8,11-3 25,-1 0 0,0-1 0,0-1 1,-1 0-1,1-1 0,-1 0 0,0-1 0,-1 0 0,1-1 1,-2-1-1,1 0 0,-1 0 0,0-1 0,3-6-25,4 0 46,0-1-1,-1-1 1,-1-1-1,-1 0 1,-1-1-1,-1-1 1,0 0-1,1-5-45,-14 25 9,1 1 1,0-1-1,0 1 0,-1-1 1,1 1-1,-1-1 0,1 0 1,0 1-1,-1-1 0,1 0 1,-1 1-1,0-1 0,1 0 1,-1 0-1,0 1 0,1-1 1,-1 0-1,0 0 0,0 0 0,0 0 1,1 1-1,-1-1 0,0 0 1,0 0-1,0 0 0,0 0 1,-1 1-1,1-1 0,0 0 1,0 0-1,0 0 0,-1 1 1,1-1-1,0 0 0,-1 0 1,1 1-1,-1-1 0,1 0 1,-1 0-1,1 1 0,-1-1 0,1 1 1,-1-1-1,0 1 0,1-1 1,-1 1-1,0-1 0,1 1 1,-1-1-1,0 1 0,0 0 1,0-1-1,1 1 0,-1 0 1,0 0-1,0 0 0,0-1 1,1 1-1,-1 0 0,0 0 0,0 0 1,0 0-1,0 1 0,1-1 1,-1 0-1,-1 0-9,-12 10 81,1-1 0,0 2 0,0-1 0,1 2 0,1 0 0,0 0 0,0 1 0,1 0 0,1 1 0,0 0 0,1 2-81,3-9 16,1 1 0,0 0 0,1 0 0,-1 1 1,1-1-1,1 1 0,0 0 0,0 0 0,0 6-16,2-12 2,-1-1 0,1 1 0,0 0-1,1-1 1,-1 1 0,0-1 0,1 1 0,-1 0-1,1-1 1,0 0 0,0 1 0,0-1 0,0 1 0,0-1-1,1 0 1,-1 0 0,1 0 0,-1 0 0,1 0-1,0 0 1,0 0 0,0 0 0,0-1 0,0 1-1,0-1 1,0 1 0,0-1 0,1 0 0,-1 0 0,1 0-1,-1 0 1,1 0 0,-1-1 0,1 1-2,4 0-1,-1 0 1,0-1 0,0 0-1,1 0 1,-1 0 0,0-1-1,1 0 1,-1 0 0,0-1 0,0 1-1,0-1 1,0-1 0,4-2 0,20-14 30,-2-2 0,-1-1 0,0-2 0,-2 0 1,-1-1-1,0-2 0,-2 0 0,-2-2 1,2-3-31,-7 11 49,-1 0 1,-1-1 0,-1 0 0,-1-1 0,-1-1 0,-1 0 0,0 0-1,1-14-49,-8 8 256,-2 30-247,1 0 1,-1-1-1,0 1 1,0-1 0,0 1-1,0 0 1,0-1-1,0 1 1,0 0-1,0-1 1,0 1-1,0-1 1,0 1-1,0 0 1,0-1-1,0 1 1,0 0-1,0-1 1,0 1-1,-1-1 1,1 1-1,0 0 1,0-1-1,0 1 1,-1 0-1,1 0 1,0-1-1,0 1 1,-1 0-1,1-1 1,0 1-1,0 0 1,-1 0-1,1 0 1,0-1-1,-1 1 1,1 0 0,-1 0-1,1 0 1,0 0-1,-1 0 1,1 0-1,0-1 1,-1 1-1,1 0 1,-1 0-1,1 0 1,0 0-1,-1 0 1,1 1-1,0-1 1,-1 0-1,1 0 1,-1 0-1,1 0 1,0 0-1,-1 0 1,1 1-1,0-1 1,-1 0-1,1 0 1,0 1-10,-6 6 33,0 0 0,1 0 0,0 1 0,1 0 0,0 0 0,0 0 0,0 0 0,1 1 0,1-1 0,-1 1 0,1 0 0,1 0 0,0 0 0,0 0 1,0 0-1,1 0 0,1 0 0,0 6-33,11 351 5,-10-331 39,-12-44 55,-71-177 75,-2 44-26,69 120-1,40 24-80,23 8-322,64 12 89,-34-15-4466,-37-10 1126</inkml:trace>
  <inkml:trace contextRef="#ctx0" brushRef="#br0" timeOffset="87221.843">8435 5346 5361,'8'9'8886,"35"9"-7428,-38-16-1376,0 0 0,0 0 0,1-1 1,-1 0-1,1 0 0,-1 0 0,1-1 1,-1 0-1,1 0 0,-1 0 0,1-1 1,-1 1-1,0-1 0,1-1 0,-1 1 1,0-1-1,1 0 0,-1 0 0,0 0 0,0-1 1,-1 0-1,1 0 0,-1 0 0,1-1 1,-1 1-1,0-1 0,0 0 0,-1 0 1,1 0-1,-1-1 0,0 1 0,0-1 1,0 0-1,-1 0 0,1 0 0,-1-1-82,-1 3 31,0 1 0,0 0-1,-1 0 1,1-1 0,-1 1-1,0 0 1,0-1 0,0 1-1,0 0 1,0-1 0,0 1-1,0 0 1,-1-1 0,1 1-1,-1 0 1,0 0 0,0 0-1,0-1 1,0 1 0,0 0-1,0 0 1,0 0 0,-1 0-1,1 1 1,-1-1 0,1 0-1,-1 0 1,0 1 0,0-1 0,1 1-1,-1 0 1,0 0 0,0-1-1,-1 1 1,1 0 0,0 1-1,0-1 1,0 0 0,-1 1-1,1-1 1,0 1 0,-1 0-1,1-1 1,0 1 0,-1 0-1,1 1-30,-7 4 6,-1 2 1,2-1-1,-1 1 0,1 1 0,0-1 0,0 1 0,1 1 0,0 0 1,1 0-1,0 0 0,0 0 0,1 1 0,0 0 0,1 0 0,-2 8-6,3-12-3,1 1-1,-1 0 0,2 0 0,-1 0 1,1 0-1,0 1 0,0-1 0,1 0 0,0 0 1,0 0-1,1 1 0,0-1 0,2 5 4,-3-9-4,1 1 0,0-1 0,1-1 0,-1 1 0,1 0 0,-1 0-1,1 0 1,0-1 0,0 1 0,0-1 0,0 1 0,0-1 0,1 0-1,-1 0 1,1 0 0,-1 0 0,1-1 0,0 1 0,0-1 0,-1 1-1,1-1 1,0 0 0,0 0 0,1 0 0,-1-1 0,0 1-1,0-1 1,0 1 0,0-1 0,1 0 0,1-1 4,7-1-3,0 0-1,1-2 1,-1 1 0,0-2-1,-1 1 1,1-2 0,-1 1-1,0-2 1,0 1 0,-1-2-1,0 1 1,0-1 0,-1-1-1,6-6 4,7-4 54,-1-1-1,0-1 1,-2-1 0,-1-1-1,0-1 1,-2 0-1,0-1 1,-2 0-1,-1-2 1,-1 1-1,-2-1 1,0-1 0,-2 0-1,-1-1 1,-1 1-1,-1-1 1,-2 0-1,0-13-53,-4 42 8,1 1-1,0-1 0,-1 1 1,1-1-1,-1 1 0,1-1 1,-1 1-1,1-1 0,-1 0 0,0 1 1,1-1-1,-1 0 0,1 1 1,-1-1-1,0 0 0,1 0 1,-1 0-1,1 0 0,-1 1 0,0-1 1,1 0-1,-1 0 0,0 0 1,1 0-1,-1 0 0,0-1 1,1 1-1,-1 0 0,0 0 0,1 0 1,-1 0-1,1-1 0,-1 1 1,0 0-1,1-1 0,-1 1 1,1 0-1,-1-1 0,1 1 0,-1-1 1,1 1-1,-1-1 0,1 1 1,0-1-1,-1 1 0,1-1 1,0 1-1,-1-1 0,1 0 0,0 1 1,0-1-1,-1 0 0,1 1 1,0-1-1,0 0 0,0 1 1,0-1-8,-13 20 9,1 0 1,1 0-1,1 1 1,1 1-1,0 0 1,2 0-1,0 1 1,2 0-1,0 0 1,2 0-1,0 0 1,1 1-1,2-1 1,0 1-1,2 12-9,53 184 48,-55-219-46,1 1 0,-1-1 0,1 1 0,-1-1 0,1 0 0,-1 1 0,0-1 0,1 1 0,-1-1-1,0 1 1,0-1 0,1 1 0,-1-1 0,0 1 0,0-1 0,1 1 0,-1-1 0,0 1 0,0-1 0,0 1 0,0-1-1,0 1 1,0 0 0,0-1 0,0 1 0,0-1 0,0 1 0,0-1 0,-1 1 0,1-1 0,0 1 0,0-1 0,0 1-1,-1-1 1,1 1 0,0-1 0,-1 1 0,1-1 0,0 1 0,-1-1 0,1 0 0,0 1 0,-1-1 0,1 1 0,-1-1-1,1 0 1,-1 0 0,1 1 0,-1-1 0,1 0 0,-1 0 0,1 0 0,-1 1 0,1-1 0,-1 0 0,0 0 0,1 0 0,-1 0-1,1 0 1,-1 0 0,1 0 0,-1 0 0,0 0 0,1-1-2,-11-11-3,1 0 1,0-1-1,2 0 0,-1-1 1,2 0-1,-1 0 0,2-1 0,0 0 1,0-5 2,-9-17-11,-50-113 106,65 150-96,0 1 1,1-1-1,-1 0 1,0 0-1,1 0 1,-1 0-1,0 0 1,1 0-1,-1 0 1,0 0-1,0 0 1,1 0-1,-1 0 1,0 0-1,1 0 1,-1 0-1,0 0 1,1 0-1,-1 0 1,0 0-1,1-1 1,-1 1-1,0 0 1,1 0-1,-1 0 1,0 0-1,0-1 1,1 1-1,-1 0 1,0 0-1,0-1 0,0 1 1,1 0-1,-1 0 1,0-1-1,0 1 1,0 0-1,0-1 1,0 1-1,1 0 1,-1-1-1,0 1 1,0 0-1,0 0 1,0-1-1,0 1 1,0 0-1,0-1 1,0 1-1,0 0 1,0-1-1,0 1 1,0 0-1,0-1 1,-1 1-1,1 0 1,0-1-1,0 1 1,0 0-1,0 0 1,0-1-1,-1 1 0,1 0 1,0-1-1,0 1 1,-1 0-1,1 0 1,0 0-1,0-1 1,-1 1 0,32 13-60,-24-10 71,93 36 912,-28-13-3548,-28-6 526</inkml:trace>
  <inkml:trace contextRef="#ctx0" brushRef="#br0" timeOffset="87621.19">9107 5287 9554,'-2'17'6342,"20"-14"-5081,-6-6-1199,0-1 0,0-1 0,0 0 0,-1-1 0,1 0 0,-2 0 1,1-1-1,-1-1 0,0 0 0,0 0 0,4-6-62,-12 12 81,0-1 1,0 1 0,0-1-1,-1 1 1,1-1-1,-1 0 1,0 0 0,0 0-1,0 0 1,0 1-1,0-1 1,0-1 0,-1 1-1,0 0 1,1 0-1,-1-2-81,-16 22 1306,15-11-1298,1 0 0,-1 0 0,1-1 0,1 1 0,-1 0 0,1 0 0,0-1 0,0 1 0,0 0 1,1-1-1,0 1 0,0-1 0,0 1 0,1-1 0,0 0 0,0 0 0,0 0 0,0-1 0,1 1 0,0-1 0,0 0 0,0 0 0,1 0 0,-1 0 0,1-1 0,0 0 0,0 0 0,0 0 0,0 0 0,4 0-8,0 2 11,-5-4-7,0 1 0,1 0-1,-1 0 1,0 1 0,0 0 0,0-1-1,-1 1 1,1 0 0,-1 1 0,1-1 0,-1 1-1,3 3-3,-6-7 9,-1-1 0,1 1-1,0 0 1,0 0-1,0-1 1,-1 1-1,1 0 1,0 0 0,0 0-1,-1 0 1,1-1-1,0 1 1,0 0-1,-1 0 1,1 0 0,0 0-1,0 0 1,-1 0-1,1 0 1,0 0-1,-1 0 1,1 0 0,0 0-1,-1 0 1,1 0-1,0 0 1,0 0-1,-1 0 1,1 0 0,0 0-1,0 0 1,-1 0-1,1 0 1,0 1-1,-1-1 1,1 0 0,0 0-1,0 0 1,0 0-1,-1 1 1,1-1-1,0 0 1,0 0 0,0 0-1,-1 1 1,1-1-1,0 0-8,5-32 214,-1 0 1,-2-1-1,-1 1 0,-1-1 1,-2 0-1,-2-4-214,4 36-30,0 1 0,0-1 0,0 1 0,0-1 0,0 1 0,1-1 0,-1 1 0,0-1 0,0 1 0,1-1 0,-1 1 0,0 0 0,1-1 0,-1 1 0,0-1 0,1 1 0,-1 0 0,0-1 0,1 1 0,-1 0 0,1-1 0,-1 1 0,1 0 0,-1 0 0,1 0 0,-1-1 1,1 1-1,-1 0 0,1 0 0,-1 0 0,1 0 0,-1 0 0,1 0 0,-1 0 0,1 0 0,-1 0 0,1 0 0,-1 0 0,1 0 0,-1 0 0,1 0 0,-1 1 0,1-1 0,-1 0 0,1 0 0,-1 1 0,1-1 0,-1 0 0,1 0 0,-1 1 0,0-1 0,1 1 0,-1-1 0,0 0 0,1 1 0,-1-1 0,0 1 0,1-1 0,-1 1 0,0-1 0,0 0 0,0 1 0,1 0 30,25 14-3879,5-8-155</inkml:trace>
  <inkml:trace contextRef="#ctx0" brushRef="#br0" timeOffset="90171.007">5538 6351 9250,'2'-18'3877,"-5"25"-686,-7 35-1608,-33 178-896,3 61-687,42-176 156,-2-104-152,0-1 0,1 1-1,-1 0 1,1-1 0,-1 1 0,0 0 0,1-1 0,-1 1-1,1-1 1,0 1 0,-1-1 0,1 1 0,-1-1-1,1 1 1,0-1 0,-1 1 0,1-1 0,0 0 0,0 0-1,-1 1 1,1-1 0,0 0 0,0 0 0,-1 0-1,1 0 1,0 0 0,0 1 0,-1-2 0,1 1-1,0 0 1,0 0 0,0 0 0,-1 0 0,1 0 0,0-1-1,0 1 1,-1 0 0,1-1 0,0 1 0,-1 0-1,1-1 1,0 1 0,-1-1 0,1 1 0,-1-1 0,1 1-1,-1-1 1,1 0 0,-1 1 0,1-1 0,-1 1-1,1-1 1,-1 0 0,0 0 0,0 1 0,1-1 0,-1 0-1,0 0-3,202-264 1159,-136 181-385,3 2-1,41-33-773,-52 76 35,-57 39-136,-1 0 1,0 0-1,1 0 0,-1 0 1,0 0-1,1 0 0,-1 1 1,0-1-1,1 0 1,-1 0-1,0 0 0,0 0 1,1 1-1,-1-1 0,0 0 1,0 0-1,1 1 0,-1-1 1,0 0-1,0 0 1,0 1-1,0-1 0,1 0 1,-1 0-1,0 1 0,0-1 1,0 0-1,0 1 0,0-1 1,0 0-1,0 1 1,0-1-1,0 0 0,0 1 1,0-1-1,0 0 0,0 1 1,0-1-1,0 0 0,0 1 1,0-1-1,0 0 0,0 1 1,-1-1-1,1 0 1,0 0-1,0 1 0,0-1 1,-1 0-1,1 0 0,0 1 1,0-1-1,0 0 0,-1 0 1,1 0-1,0 1 1,-1-1-1,1 0 0,0 0 1,0 0-1,-1 0 0,1 0 1,0 1-1,-1-1 0,1 0 1,0 0-1,-1 0 0,1 0 1,0 0 100,-14 13-4592</inkml:trace>
  <inkml:trace contextRef="#ctx0" brushRef="#br0" timeOffset="90498.828">5710 6511 7162,'-9'17'2680,"12"1"113,12 14-1497,6 3-1104,10 12 8,5-4-24,9 8 8,6-8-56,9 8 8,-7-5-160,8-5-2944,-17-28 975</inkml:trace>
  <inkml:trace contextRef="#ctx0" brushRef="#br0" timeOffset="94867.87">4135 6701 8674,'-72'-47'7254,"70"45"-7142,1 1 0,-1-1-1,1 0 1,0 0-1,-1 0 1,1 0 0,0 0-1,0 0 1,0 0-1,1 0 1,-1 0 0,1 0-1,-1 0 1,1-1-1,-1 1 1,1 0 0,0 0-1,0-1 1,0 1-1,0 0 1,1 0 0,-1-1-1,1 1 1,-1 0-1,1 0 1,0 0 0,0 0-1,0 0 1,0 0-1,0 0 1,0 0 0,0 0-1,1 0 1,-1 1-1,1-1 1,-1 0 0,1 1-112,10-8 34,-1 0 0,1 2 1,1-1-1,-1 2 0,1-1 1,0 2-1,1 0 0,-1 0 0,1 1 1,0 1-1,0 0 0,1 1 1,-1 1-1,0 0 0,10 1-34,-10-1-6,1 1 0,-1 1 0,0 0 0,0 0 0,0 2 0,-1 0 0,3 1 6,-13-4-3,0 1 0,0 0 0,0 1 1,0-1-1,0 0 0,-1 1 0,1-1 0,-1 1 1,1 0-1,-1 0 0,0 0 0,1 0 0,-1 0 1,0 1-1,0-1 0,-1 1 0,1-1 0,0 1 1,-1 0-1,0-1 0,0 1 0,1 0 0,-2 0 1,1 0-1,0 0 0,-1 0 0,1 0 1,-1 1 2,0 3-1,0 0 0,-1 0 0,0 0 0,-1-1 0,1 1 1,-1 0-1,0-1 0,-1 1 0,0-1 0,0 0 1,0 0-1,-1 1 1,-111 137 125,93-121-96,1 0 0,1 2 0,1 1 1,1 0-1,1 1 0,-4 12-29,20-38 0,0 0 0,1-1 0,-1 1 1,1 0-1,-1 0 0,0 0 0,1-1 0,-1 1 0,1 0 1,0 0-1,-1 0 0,1 0 0,0 0 0,0 0 1,-1 0-1,1 0 0,0 0 0,0 0 0,0 0 1,0 0-1,0 0 0,0 0 0,0 0 0,1 0 0,-1 0 1,0-1-1,0 1 0,1 0 0,-1 0 0,1 0 1,-1 0-1,1 0 0,-1 0 0,1-1 0,-1 1 1,1 0-1,0 0 0,-1-1 0,1 1 0,0 0 0,0-1 1,0 1-1,-1-1 0,1 1 0,0-1 0,0 0 1,0 1-1,0-1 0,0 0 0,0 1 0,0-1 1,0 0-1,0 0 0,0 0 0,0 0 0,0 0 0,0 0 1,0 0-1,0 0 0,0-1 0,0 1 0,-1 0 1,1 0-1,1-1 0,12 2-2,0 0 0,0 1 0,0 0 1,0 1-1,-1 1 0,1 0 0,-1 1 1,0 0-1,0 1 0,-1 1 0,0 0 0,0 0 1,0 1-1,-1 1 0,0 0 0,-1 1 1,0-1-1,0 2 0,-1 0 0,0 0 0,3 7 2,-8-12 7,0 0-1,0 0 0,0 1 0,-1-1 0,0 1 0,-1 0 0,1 0 1,-1 0-1,-1 0 0,1 0 0,-1 0 0,0 1 0,-1-1 0,0 0 1,0 1-1,0-1 0,-1 0 0,0 1 0,-1-1 0,0 0 0,0 0 1,0 0-1,-1 0 0,0-1 0,0 1 0,-1-1 0,1 1 0,-5 3-6,-11 4 217,0-1-1,-2 0 1,1-2-1,-2 0 0,1-1 1,-2-2-1,1 0 1,-12 2-217,32-9 18,-53 16 326,0-3 0,0-1 0,-1-4 0,-38 2-344,84-10 11,0 0 0,-1-1 0,1 0 0,0-1 0,0 0-1,0 0 1,0-1 0,-9-3-11,8-14-931,32-18-2880,18-8 199</inkml:trace>
  <inkml:trace contextRef="#ctx0" brushRef="#br0" timeOffset="103785.992">85 8314 8586,'-16'-2'2536,"8"-2"465,13 5-2449,19-1-152,14-1-248,29-2 0,-5-5 208,2 1-240,84-18-40,-2 0-24,1-1-32,-18 1-312,-61 12 672,-53 4-3600,-22-3 1047</inkml:trace>
  <inkml:trace contextRef="#ctx0" brushRef="#br0" timeOffset="104120.001">69 8531 8538,'-40'13'2648,"22"-3"377,18 9-2257,23 0-600,30-6-120,15-1 16,26-1 8,9-23 72,20-5-64,-12 0 0,12-5-16,-21-1 32,-2 5-432,-21-4-520,3 3-2305,-25-10 193</inkml:trace>
  <inkml:trace contextRef="#ctx0" brushRef="#br0" timeOffset="104598.648">1137 8044 10050,'21'-3'3973,"12"7"-2359,-16-2-1518,37 5-38,29 3-30,-2 4 0,49 15-28,-120-27-1,1 2 0,-1-1-1,0 1 1,0 1 0,0 0-1,-1 0 1,0 1 0,0 1-1,5 3 2,-11-7-4,-1 0-1,1 0 1,-1 0-1,1 0 1,-1 1-1,0-1 1,0 1-1,-1-1 0,1 1 1,-1 0-1,1 0 1,-1-1-1,-1 1 1,1 0-1,0 0 1,-1 0-1,0 0 1,0 0-1,0 0 0,0 0 1,-1 0-1,1 0 1,-1 0-1,0 0 1,0 0-1,-1 1 5,-3 6-6,1-1 1,-1 0-1,0-1 0,-1 1 1,0-1-1,-1 0 0,0-1 0,-8 8 6,-32 28-17,-2-2 0,-2-3-1,-16 8 18,-43 33-2796,60-38 535</inkml:trace>
  <inkml:trace contextRef="#ctx0" brushRef="#br0" timeOffset="105146.335">2363 7859 10426,'-22'13'4255,"5"26"-2993,15-31-1272,-50 211-90,34-76 92,-15 167 101,21-225 11,-6-87-45,10-3-200,1-1 1,0 0 0,0 0-1,1 0 1,0-1 0,0 0-1,0 0 1,1 0 0,-2-6 140,-6-6-272,-34-53-146,3-2 1,3-3 0,-21-59 417,20 14 950,41 118-900,1 0-1,-1 0 1,1 0-1,0 0 1,0-1-1,0 1 1,1 0-1,-1 0 1,1 0-1,0 0 1,0 0-1,0 0 1,1 0-1,-1 0 1,1 1-1,0-1 1,0 0-1,1 1 1,-1-1-1,1 1 1,-1 0-1,1 0 1,0 0-1,0 0 1,1 1-1,-1-1 1,0 1-1,1 0 1,3-2-50,115-38 259,-86 35-243,0 2 0,1 1 0,-1 2 0,1 1 0,0 2 0,0 1 0,-1 3 0,1 0 0,-1 3 0,-1 1 0,22 8-16,-49-15 1,-1 0 0,0 0-1,1 0 1,-1 1 0,0 0-1,-1 0 1,1 1 0,-1-1-1,1 2 1,-1-1 0,0 1-1,-1 0 1,1 0 0,-1 0-1,0 1 1,0 0 0,-1 0-1,1 0 1,-1 0 0,-1 1-1,1 0 1,-1 0 0,-1 0-1,1 0 1,-1 0 0,1 4-1,-4-5 31,0 0 1,0-1 0,-1 1-1,0 0 1,0-1 0,0 1-1,-1-1 1,1 0 0,-1 0 0,-1 0-1,1 0 1,-2 1-32,-19 25 522,-2-1 0,-1-2-1,-29 24-521,-30 31 1199,84-81-1176,-1 0-1,1 0 1,0 0-1,0 1 1,0-1-1,0 1 1,0-1-1,1 1 1,-1-1-1,1 1 1,0 0-1,-1 0 1,1 0-1,1 0 1,-1-1-1,0 1 1,1 1-1,-1-1 1,1 0-1,0 0 1,0 0-1,0 0 1,0 0-1,1 0 1,-1 0-1,1 0 1,0 0-1,0 0 1,0 0-1,0-1 1,1 2-23,7 7-71,2-1 0,-1 0 0,1 0 0,0-2 0,1 1 0,0-1 0,0-1 0,1 0 0,0-1 0,0 0 0,1-1 0,-1 0 0,5 0 71,49 14-3409</inkml:trace>
  <inkml:trace contextRef="#ctx0" brushRef="#br0" timeOffset="105968.778">3071 8029 4849,'18'-31'2024,"-12"18"-1190,1 0 0,1 0 0,0 1 0,0 0 0,2 1 0,-1 0 0,1 0 1,2-1-835,-2 14 540,-31 89-375,2-20 132,3 0 0,4 1 0,2 0 0,2 48-297,8-119 3,-1 6 24,0-1 0,1 1 0,0 0 0,1-1 0,-1 1 0,1-1 0,0 1-1,1-1 1,-1 1 0,2-1 0,-1 0 0,0 1 0,1-1 0,0 0 0,4 4-27,-6-9 15,1 0 1,0 0-1,-1 0 0,1 0 0,0 0 1,0-1-1,0 1 0,0-1 1,0 1-1,0-1 0,0 0 0,0 1 1,0-1-1,0 0 0,0 0 0,0-1 1,0 1-1,0 0 0,0-1 0,0 1 1,0-1-1,0 0 0,0 1 1,0-1-1,1-1-15,-3 2 2,22-10 125,-1-2-1,-1 0 1,0-1 0,0-1-1,-1 0 1,-1-2 0,-1 0-1,5-6-126,-6 7 79,60-60 317,-53 61-251,-22 40-55,-17 32-17,7-26 4,0 0 0,3 0-1,0 1 1,2-1-1,1 14-76,2-44 8,1 1-1,0 0 0,0 0 1,0 0-1,0 0 0,0-1 1,1 1-1,-1 0 0,1 0 1,0 0-1,0-1 1,0 1-1,0 0 0,0-1 1,0 1-1,1-1 0,-1 0 1,1 1-1,0-1 0,0 0 1,0 0-1,0 0 0,0 0 1,0 0-1,0 0 0,1-1 1,-1 1-1,1-1 1,-1 0-1,1 1 0,0-1 1,-1-1-1,1 1 0,0 0 1,1 0-8,5-4-30,0 0 1,1 0 0,-1-1 0,0 0 0,0-1 0,-1 0-1,0 0 1,1 0 0,5-7 29,13-9-1231,0-2 0,-2-1 0,0 0 0,-2-2 0,13-20 1231,1-6-3903</inkml:trace>
  <inkml:trace contextRef="#ctx0" brushRef="#br0" timeOffset="106556.17">3765 8294 8154,'-1'1'121,"-51"47"4903,18 11-3429,35-58-1577,-1 0 1,1 0 0,-1 0-1,1 0 1,0 0 0,0-1-1,0 1 1,-1 0 0,1 0-1,0 0 1,0-1 0,0 1-1,0-1 1,0 1 0,0-1-1,1 1 1,-1-1 0,0 0-1,0 1 1,0-1-1,0 0 1,0 0 0,1 0-1,-1 0 1,0 0 0,0 0-1,0 0 1,0 0 0,1 0-1,-1 0 1,0-1 0,0 1-1,0-1 1,0 1 0,0-1-1,0 1 1,0-1 0,0 1-1,0-1 1,0 0-1,0 0 1,0 1 0,0-1-19,1 0 17,60-39 248,-55 29-336,-18 21-46,5-1 96,0-1-1,0 1 1,0 0-1,1 0 1,1 1 0,0-1-1,0 1 1,1 0-1,0 0 1,1 1-1,0-1 1,0 1 0,1-1-1,1 0 1,0 1-1,1 8 22,0-17 1,0 0 0,0 0 0,0-1 1,1 1-1,-1 0 0,0-1 0,1 1 0,0-1 0,-1 1 0,1-1 0,0 0 0,0 0 0,0 0 0,0 0 0,0 0 0,0 0 0,0 0 0,0-1 0,0 1 0,0-1 1,0 0-1,0 1 0,0-1 0,1 0 0,-1 0 0,0 0 0,0 0 0,0-1 0,2 0-1,17-2 41,-1-1 0,1-2 0,-1 0 0,0-1 0,0-1 0,0 0-1,-1-2 1,-1 0 0,0-1 0,0-1 0,-1-1 0,-1-1 0,7-7-41,-5 5 38,0 0 0,-2-2 0,0 0-1,-1 0 1,0-2 0,-2 0 0,0 0 0,-2-1-1,0-1 1,-1 0 0,-2 0 0,0-1 0,-1 0 0,2-17-38,-5 21 107,-1 0 1,-1-1 0,-1 1 0,0 0 0,-2-1 0,0 1 0,-1 0-1,-2-6-107,4 24 15,0 1-1,0-1 0,0 0 1,0 0-1,0 1 1,0-1-1,0 0 0,0 0 1,-1 1-1,1-1 0,0 0 1,0 0-1,-1 1 1,1-1-1,0 0 0,-1 1 1,1-1-1,-1 0 0,1 1 1,-1-1-1,1 1 0,-1-1 1,1 1-1,-1-1 1,1 1-1,-1-1 0,0 1 1,1-1-1,-1 1 0,0 0 1,1 0-1,-1-1 0,0 1 1,0 0-1,1 0 1,-1 0-1,0 0 0,0-1 1,1 1-1,-1 0 0,0 1 1,0-1-15,-22 25 350,15-10-339,1 0 1,0 0-1,0 0 0,2 1 1,0 0-1,1 0 1,0 1-1,2-1 0,-1 1 1,2 0-1,1-1 0,0 1 1,1 0-1,0 0 1,2-1-1,0 1 0,3 9-11,113 281 156,-112-289-69,-5-23 90,-6-27 3,-7 1-138,-1-1-1,-1 2 1,-2 0 0,-1 1-1,-1 0 1,-1 1-1,-3 0-41,-54-65 103,172 147-345,40-18-15,-56-32-870,3-27-2179</inkml:trace>
  <inkml:trace contextRef="#ctx0" brushRef="#br0" timeOffset="107373.463">4904 7827 8802,'1'-6'695,"4"-35"5112,-3 36-3526,-2 27-2026,-18 123-455,12-61 279,4 1 0,3 0 0,7 25-79,-4-87 194,-4-22-180,0-1 0,0 1 0,1-1 0,-1 1 0,0-1 0,1 0 0,-1 1 0,0-1 0,1 0 0,-1 1 0,0-1 0,1 0 0,-1 1 1,1-1-1,-1 0 0,1 0 0,-1 1 0,1-1 0,-1 0 0,1 0 0,-1 0 0,1 0 0,-1 0 0,1 0 0,-1 0 0,1 0 1,-1 0-1,1 0 0,-1 0 0,1 0 0,-1 0 0,1 0 0,-1 0 0,1 0 0,-1-1 0,1 1 0,-1 0 0,1 0 0,-1-1 0,1 1 1,-1 0-1,0-1 0,1 1 0,-1 0 0,0-1 0,1 1 0,-1 0 0,0-1 0,1 1 0,-1-1 0,0 1 0,0-1 0,1 1 1,-1-1-1,0 0-14,1 1 27,57-75 1204,255-383 1248,-308 444-3199,-28 30 291,18-11 649,-26 21-3313,0 1 328</inkml:trace>
  <inkml:trace contextRef="#ctx0" brushRef="#br0" timeOffset="107652.802">5068 8136 4177,'-3'22'3137,"6"-6"-521,3 9-271,2 2-1857,8-3-88,4-4-192,7 4-72,1-4-48,2-5-2769,-4-7 937</inkml:trace>
  <inkml:trace contextRef="#ctx0" brushRef="#br0" timeOffset="108311.005">5432 8059 9394,'-34'32'4286,"-4"24"-2847,36-53-1420,1-1 0,0 0 0,-1 1 0,1-1 0,0 1 0,1-1 0,-1 1 0,0 0 0,1-1 0,-1 1 0,1 0 0,0 0 0,0-1 0,0 1 0,0 0 0,1-1 0,-1 1 0,1 0 0,-1 0 0,1-1 0,0 1 0,0-1 0,0 1 0,0-1 0,1 1 0,-1-1 0,1 0 0,-1 0 0,1 0 0,0 0 0,0 0 0,0 0 0,0 0 0,0 0 0,0-1 0,1 1 0,-1-1 0,0 1 0,1-1 0,-1 0 0,1 0 0,-1 0 0,1-1 0,0 1 0,-1-1 0,3 1-19,5-2 58,-1-1 0,0 0 0,0-1 0,0 0 0,0 0 1,0-1-1,-1 0 0,1-1 0,7-5-58,-4 4 57,106-63 515,-116 69-560,-1 1 0,0-1 0,1 1 0,-1 0 0,0 0 1,0 0-1,1 0 0,-1 0 0,0 0 0,0 0 0,0 0 0,0 0 0,0 0 0,0 1 0,-1-1 1,1 0-1,0 1 0,-1-1 0,1 0 0,-1 1 0,1-1 0,-1 1 0,1-1 0,-1 1 0,0-1 1,0 1-1,0-1 0,0 1 0,0-1 0,0 1 0,-1-1 0,1 1 0,0-1 0,-1 1 0,1-1 0,-1 1 1,1-1-1,-1 0 0,0 1-12,0 6 72,1 0-24,-1-7-41,1-1-1,-1 1 1,1 0-1,-1-1 0,1 1 1,0-1-1,-1 1 0,1 0 1,0-1-1,0 1 1,-1 0-1,1 0 0,0-1 1,0 1-1,0 0 1,0-1-1,0 1 0,0 0 1,0 0-1,0-1 0,0 1 1,0 0-1,0-1 1,1 1-1,-1 0 0,0-1 1,0 1-1,1 0 1,-1-1-1,0 1 0,1 0 1,-1-1-1,1 1 0,-1-1 1,1 1-1,-1-1 1,1 1-1,-1-1 0,1 1 1,0-1-1,-1 1 1,1-1-1,-1 0 0,1 0 1,0 1-1,-1-1 0,1 0 1,0 0-1,0 0 1,-1 1-1,1-1 0,0 0 1,-1 0-1,1 0 1,0 0-1,0 0 0,-1-1 1,1 1-1,0 0 0,-1 0 1,1 0-1,0-1-6,149-105 294,-128 91-525,-1-1 1,0-1-1,-2-1 1,0-1-1,-1-1 1,15-20 230,-18 8-521,-14 27 330,-7 18 100,-33 87-141,39-100 231,0 1 0,0-1 1,-1 0-1,1 1 0,0-1 0,0 0 1,0 1-1,1-1 0,-1 0 1,0 1-1,0-1 0,0 1 0,0-1 1,0 0-1,0 1 0,0-1 0,1 0 1,-1 0-1,0 1 0,0-1 1,0 0-1,1 1 0,-1-1 0,0 0 1,0 0-1,1 1 0,-1-1 1,0 0-1,1 0 0,-1 0 0,0 1 1,1-1-1,-1 0 0,0 0 0,1 0 1,-1 0-1,0 0 0,1 0 1,-1 0-1,0 0 0,1 0 0,-1 0 1,0 0-1,1 0 0,-1 0 1,0 0-1,1 0 0,-1 0 0,1 0 1,-1 0-1,0 0 0,1-1 1,-1 1-1,0 0 0,0 0 0,1 0 1,-1-1-1,0 1 0,1 0 0,-1 0 1,0-1 0,22-9-44,-5 8-2,-25 22-42,1-6 44,-12 35 116,2 1 0,2 0-1,3 1 1,1 0 0,3 0-1,2 1 1,2 48-72,7-34 176,-3-67-170,0 1 1,0 0-1,0 0 1,0-1-1,0 1 1,0 0-1,0 0 0,0-1 1,0 1-1,0 0 1,0 0-1,0-1 1,1 1-1,-1 0 1,0 0-1,0-1 1,0 1-1,0 0 0,0 0 1,1 0-1,-1-1 1,0 1-1,0 0 1,0 0-1,1 0 1,-1 0-1,0 0 1,0-1-1,1 1 0,-1 0 1,0 0-1,0 0 1,1 0-1,-1 0 1,0 0-1,0 0 1,1 0-1,-1 0 1,0 0-1,0 0 0,1 0 1,-1 0-1,0 0 1,0 0-1,1 0 1,-1 0-1,0 0 1,0 0-1,1 1 1,-1-1-7,60-222 722,40-23-551,-44 155-195,-55 90 20,-1-1-1,1 0 1,-1 0 0,1 1-1,-1-1 1,1 0-1,-1 1 1,1-1 0,-1 0-1,1 1 1,0-1-1,-1 1 1,1-1 0,0 1-1,0-1 1,-1 1-1,1 0 1,0-1 0,0 1-1,0 0 1,0 0-1,-1-1 1,1 1 0,0 0-1,0 0 1,0 0 0,0 0-1,0 0 1,0 0-1,-1 0 1,1 1 0,0-1-1,0 0 1,0 0-1,0 1 1,-1-1 0,1 0-1,0 1 1,0-1-1,-1 1 1,1-1 0,0 1-1,-1-1 1,1 1-1,0-1 1,-1 1 0,1 0-1,-1 0 1,1-1-1,-1 1 1,1 0 4,16 47-224,-15-39 197,0-4 77,-1 0 0,0 1-1,0-1 1,0 1 0,-1-1-1,0 1 1,0-1 0,0 1-1,-1-1 1,0 1 0,0-1-1,0 0 1,0 1 0,-1-1-1,0 0 1,0 0 0,-1 0-1,1 0 1,-1-1 0,0 1-1,0-1 1,-1 1 0,1-1-1,-1 0 1,0 0 0,0-1-1,0 1 1,-1-1 0,1 0-50,-6 4 262,0-1 1,0 0 0,-1-1 0,0 0-1,1-1 1,-2 0 0,-9 2-263,46-22-5012,11-9 675,12-3-1243</inkml:trace>
  <inkml:trace contextRef="#ctx0" brushRef="#br0" timeOffset="108691.209">6428 8114 8962,'-16'15'3097,"4"-2"383,0 1-2215,3 4-937,7-3-56,7-7-632,6-16-3129,4-8 912</inkml:trace>
  <inkml:trace contextRef="#ctx0" brushRef="#br0" timeOffset="108900.868">6641 7522 7178,'0'108'7089,"-2"-10"-5963,35 63-274,10 81-585,-27-196 453,-15-46-648,0 0 1,0 0-1,1 0 1,-1 0 0,0 0-1,0-1 1,0 1-1,0 0 1,0 0-1,0-1 1,0 1-1,0 0 1,0-1 0,0 1-1,0-1 1,0 0-1,0 1 1,0-1-1,0 0 1,-1 1 0,1-1-1,0 0 1,0 0-1,-1 0 1,1 0-1,-1 0 1,1 1 0,-1-1-1,1 0 1,-1 0-1,1 0 1,-1-1-1,0 1 1,0 0-1,1-1-72,1-1 172,213-359 2994,-202 342-3090,-9 14-57,0 0 0,0 0-1,0 0 1,-1 0 0,0 0 0,0-1 0,0 1 0,-1-1 0,0 0-1,0 0 1,-1 0 0,0 0 0,0 0 0,-1 0 0,1-1-19,-10-3-479,6 6-5418,5-6 1528</inkml:trace>
  <inkml:trace contextRef="#ctx0" brushRef="#br0" timeOffset="110383.619">7342 8117 8194,'21'4'4408,"7"-25"-3512,107-168 1163,-58 76 420,52-107-2479,-119 203 115,-1 0-1,0-1 1,-1-1 0,-1 1 0,-1-1 0,0-1-1,-1 1 1,-2-1 0,0 0 0,-1 1 0,0-1-1,-2-12-114,-19-18 234,18 49-231,0 0 1,1 0-1,-1 0 1,0 0-1,0 1 1,-1-1-1,1 0 1,0 1-1,0-1 1,0 1-1,0-1 0,-1 1 1,1 0-1,0-1 1,0 1-1,0 0 1,-1 0-1,1 0 1,0 0-1,-1 0 1,1 0-1,0 0 1,0 0-1,-1 0 1,1 1-1,0-1 1,0 1-1,0-1 1,-1 1-1,1-1 1,0 1-1,0-1 0,0 1 1,0 0-1,0 0 1,0 0-1,0 0 1,0 0-4,-5 5-1,1 0 0,0 1-1,0 0 1,0 0 0,1 0 0,0 0 0,1 1 0,-1 0 0,1-1-1,1 1 1,0 0 0,0 1 1,-3 6-2,-14 42 9,3 2 0,3 0 0,2 1 0,3 0 0,0 48-7,8-106-2,-1 3 1,0 0 0,1 0 0,0 0 0,0-1 0,0 1 0,1 0-1,0 0 1,0 0 0,0-1 0,0 1 0,1-1 0,0 1 0,0-1 0,0 1 0,0-1 0,1 0 0,2 3 1,-3-6 0,0-1 0,0 0 0,1 1 0,-1-1 1,0-1-1,1 1 0,-1 0 0,0 0 0,0-1 0,0 1 1,1-1-1,-1 0 0,0 1 0,0-1 0,0 0 1,0 0-1,0-1 0,0 1 0,0 0 0,-1-1 1,1 1-1,0-1 0,-1 1 0,1-1 0,-1 0 0,1 0 1,-1 0-1,0 0 0,0 1 1,7-6 22,0 0 0,-1-1-1,-1 0 1,1 0 0,-1-1-1,0 1 1,-1-1 0,0-1-1,-1 1 1,0-1 0,0 1-1,-1-1 1,0 0 0,-1 0-1,0-1 1,0 1 0,-1-4-23,-13-4-24,-1 41-123,11-18 141,1-1 1,0 1-1,0-1 0,0 1 0,1-1 1,0 1-1,0-1 0,0 1 1,0 0-1,0-1 0,1 1 1,0-1-1,0 1 0,1-1 0,-1 0 1,1 1-1,0-1 0,0 0 1,0 0-1,0 0 0,1 0 1,-1-1-1,1 1 0,0-1 0,1 1 1,-1-1-1,0 0 0,1 0 1,0-1-1,-1 1 0,1-1 1,0 0-1,1 0 0,-1 0 0,0 0 1,0-1-1,1 1 0,-1-1 1,1-1-1,0 1 6,7-3-4,0 0 1,-1-1-1,0 0 0,1-1 1,-1 0-1,-1-1 1,1 0-1,-1-1 0,0 0 1,4-4 3,-3 2 48,-1-1 0,0 0-1,0-1 1,-1 0 0,0 0 0,-1-1 0,3-6-48,3-1-8,-5 7-29,-10 17-36,-5 12 44,5-11 13,-4 9 7,2 1 1,0 1-1,1-1 0,0 0 1,2 1-1,1 11 9,-2-28-2,1 0 1,0 1-1,0-1 0,0 0 1,0 0-1,0 0 0,0 0 0,0 0 1,0 0-1,0 0 0,0 0 1,1 0-1,-1 0 0,0 0 1,1 0-1,-1 0 0,1 0 1,-1 0-1,1 0 0,0 0 1,-1 0-1,1 0 0,0 0 1,0-1-1,-1 1 0,1 0 1,0-1-1,0 1 0,0 0 1,0-1-1,0 1 0,0-1 0,0 0 1,0 1-1,0-1 0,0 0 1,0 1-1,0-1 0,0 0 1,0 0-1,0 0 0,1 0 1,-1 0-1,0 0 0,0 0 1,0 0-1,0-1 0,0 1 1,0 0-1,0-1 2,15-9 15,-1-1 0,0-1 0,-1 0 0,-1-1 0,0 0 0,5-8-15,-5 6 33,-7 9-13,0 1 1,-1-2 0,0 1 0,0-1 0,-1 1 0,0-1 0,0-1 0,0 1 0,-1 0 0,0-1-1,-1 0 1,2-4-21,-8 11-9,-4 17-34,7-13 45,-7 14-35,4-11 37,1-1 0,0 1 0,0 0 0,1 0 0,-1 0 1,1 1-1,1-1 0,-1 0 0,1 1 0,0-1 0,1 1 0,-1-1 1,1 1-1,0-1 0,1 1 0,1 6-4,-1-12 1,-1 1-1,1-1 1,0 1 0,0-1-1,0 0 1,1 1-1,-1-1 1,0 0 0,0 0-1,1 0 1,-1 0 0,0 0-1,1 0 1,-1 0 0,1 0-1,0-1 1,-1 1 0,1 0-1,-1-1 1,1 0 0,0 1-1,0-1 1,-1 0-1,1 0 1,0 0 0,-1 0-1,1 0 1,0 0 0,0 0-1,-1-1 1,1 1 0,0 0-1,1-1 0,54-24-25,-48 19-115,22-14-1381,-17 2-2301,-9-6-32</inkml:trace>
  <inkml:trace contextRef="#ctx0" brushRef="#br0" timeOffset="110920.365">8338 7177 11434,'-5'-15'3585,"2"17"504,3 5-3137,6 2-568,5 2-320,7 3 56,-1-5-656,-2 3-3569,-9 0 1097</inkml:trace>
  <inkml:trace contextRef="#ctx0" brushRef="#br0" timeOffset="111219.201">9087 7065 6929,'28'-71'6635,"-29"76"-3595,-7 36-2184,-27 151-221,1 75-635,28-209 54,2-1 1,3 1 0,4 11-55,-3-63 16,0 0 1,0-1 0,1 1-1,0 0 1,1-1 0,-1 1-1,1-1 1,0 1 0,0-1-1,0 0 1,1 0 0,1 2-17,-4-7-17,0-1 1,0 1-1,0 0 1,0 0 0,0-1-1,0 1 1,0 0-1,0-1 1,0 1 0,0 0-1,0 0 1,0-1-1,0 1 1,0 0 0,0 0-1,0-1 1,1 1 0,-1 0-1,0 0 1,0-1-1,0 1 1,0 0 0,1 0-1,-1-1 1,0 1-1,0 0 1,0 0 0,1 0-1,-1 0 1,0-1-1,0 1 1,1 0 0,-1 0-1,0 0 1,0 0-1,1 0 1,-1 0 0,0 0-1,1 0 1,-1 0-1,0 0 1,0 0 0,1 0-1,-1 0 1,0 0-1,0 0 1,1 0 0,-1 0-1,0 0 1,1 0 0,-1 0-1,0 0 1,0 0-1,1 1 1,-1-1 0,0 0-1,0 0 1,0 0-1,1 0 1,-1 1 0,0-1-1,0 0 1,0 0-1,1 0 1,-1 1 0,0-1 16,1-27-3694,-5 4 333</inkml:trace>
  <inkml:trace contextRef="#ctx0" brushRef="#br0" timeOffset="111220.201">8822 7018 10666,'-17'-10'3553,"14"-6"440,14 3-3017,22 1-288,8 4-384,21-7-152,5 9 40,15-2-40,-9 4 8,4 5-80,-12 5 105,-4 5-1042,-23 7-855,-8 14-2505,-24-9-464</inkml:trace>
  <inkml:trace contextRef="#ctx0" brushRef="#br0" timeOffset="111650.277">8763 7341 7098,'0'3'3768,"28"-3"-311,24 0-688,16-1-2081,32-5-48,-1 3 16,15-2 160,-9 2-1248,-1-4-3481</inkml:trace>
  <inkml:trace contextRef="#ctx0" brushRef="#br0" timeOffset="662021.951">1952 2957 5289,'5'-27'2894,"-5"36"1256,-1-2-3966,-26 323 543,9 73-633,17-383-87,-1 45 39,-2 0 0,-4-1-1,-2 0 1,-3 0 0,-14 35-46,-15 9 293,40-104-273,1-3-12,0 0 0,0 0 0,0 0 1,0 0-1,1 0 0,-1 0 0,0 1 0,1-1 0,-1 0 0,1 0 1,-1 1-1,1-1 0,0 0 0,-1 0 0,1 1 0,0-1 0,0 1 1,0-1-1,0 0 0,0 1 0,0-1 0,0 0 0,0 1 1,1-1-1,-1 0 0,1 0 0,-1 1 0,1-1 0,-1 0 0,1 0 1,-1 1-1,1-1 0,0 0 0,0 0 0,0 0 0,0 0 1,0 0-1,0 0 0,0-1 0,0 1 0,0 0 0,0 0 0,0-1 1,0 1-1,1 0-8,68-12 68,483-123-63,-222 60 20,-281 63-3,0-2 0,0-2-1,-2-2 1,0-2 0,-1-3-1,-1-1 1,-1-2-1,-1-3 1,5-6-22,92-93 29,-102 120-106,-18-17 286,-19 19-145,30-112 586,-25 74-483,4-8-6,-2 0 1,-3-1 0,-2 1-1,-2-1 1,-2-13-162,-1 56 94,0 0 1,0 0-1,-1 0 1,0 1-1,-1-1 1,1 0-1,-2 1 1,1 0-1,-1 0 1,-1 0-1,1 0 1,-1 1-1,0-1 1,-1 1-1,0 0 1,0 1-1,-1 0 1,1 0-1,-1 0 1,-1 1-1,1 0 1,-5-2-95,-12-4 194,-2 1-1,1 1 1,-1 2-1,0 0 1,0 2-1,-1 1 1,-9 0-194,-88-18 200,98 14-156,0-2 1,1 0-1,0-2 1,-19-12-45,31 17 14,-3-2-19,-2 1 0,1 1 0,-1 1 1,0 0-1,0 1 0,-1 1 0,1 1 0,-1 0 0,0 1 0,0 2 1,0 0-1,0 0 0,0 2 0,-8 2 5,-41 12-9,1 3-1,0 3 1,2 3 0,0 3 9,-85 31 24,134-53-19,-8 4 3,-1-2-1,0 0 0,-1-2 1,0-1-1,-7 0-7,32-4-69,1-1 0,-1 0-1,0 1 1,1-1-1,-1 0 1,0 0 0,1 1-1,-1-1 1,0 0 0,1 0-1,-1 0 1,0 0-1,0 0 1,1 0 0,-1 0-1,0 0 1,0 0 0,1-1-1,-1 1 1,0 0-1,1 0 1,-1-1 0,0 1-1,1 0 1,-1-1 0,1 1-1,-1 0 1,0-1 0,1 1-1,-1-1 1,1 1-1,-1-1 1,1 0 0,-1 1-1,1-1 1,0 1 0,-1-1-1,1 0 1,0 1-1,-1-1 1,1 0 0,0 1-1,0-1 1,0 0 0,0 1-1,0-1 1,-1 0-1,1 0 1,0 1 0,1-1-1,-1 0 1,0 0 69,8-23-3926</inkml:trace>
  <inkml:trace contextRef="#ctx0" brushRef="#br0" timeOffset="663166.598">3643 4101 6457,'3'-29'834,"-2"22"-480,0-1 1,0 0-1,-1 1 1,0-1-1,0 0 1,-1 1-1,0-1 1,0 1 0,0-1-1,-1 1 1,-1-1-1,-2-5-354,5 12 27,0 1 0,0-1-1,0 1 1,0-1 0,-1 1 0,1-1-1,0 1 1,0-1 0,-1 1 0,1-1-1,0 1 1,-1-1 0,1 1 0,-1-1-1,1 1 1,0 0 0,-1-1 0,1 1-1,-1 0 1,1-1 0,-1 1 0,1 0-1,-1 0 1,1-1 0,-1 1 0,1 0-1,-1 0 1,0 0 0,1 0 0,-1 0-1,1 0 1,-1 0 0,1 0 0,-1 0-1,0 0 1,1 0 0,-1 0 0,1 0-1,-1 0 1,1 1 0,-1-1 0,1 0-1,-1 0 1,1 0 0,-1 1 0,1-1-1,-1 0 1,1 1 0,-1-1 0,1 1-1,0-1 1,-1 0 0,1 1 0,-1-1-1,1 1 1,0-1 0,0 1 0,-1-1-1,1 1 1,0-1 0,0 1 0,0-1-1,-1 1 1,1 0 0,0-1 0,0 1-1,0-1 1,0 1 0,0 0-27,-4 7 44,1 1 1,0 0-1,0 1 1,1-1 0,0 0-1,1 1 1,0-1-1,0 9-44,0 0 29,-24 322 94,-9 59-82,-7-137 6,36-187-22,7-73-23,0 0 0,1 0 0,-1 0 0,0-1 0,1 1 0,-1-1 0,1 0 0,-1 1 0,1-1 0,-1 0 0,1-1 0,0 1 0,0 0 0,-1-1 0,1 0 0,0 1 0,0-1 0,0 0 0,-1 0 0,1-1 0,0 1 0,0-1 0,0 1 0,-1-1 0,1 0 0,0 0 0,-1 0 0,1 0 0,-1-1 0,2 0-2,13-2 11,38-6 8,1 1-1,0 3 1,1 3 0,-1 2-1,12 3-18,44 9 5,-37-2-1,-1-3-1,1-3 1,0-4 0,20-5-4,2-8-9,0-4 0,66-23 9,271-110-24,-421 147 24,-2-1 0,-1 1-1,1 0 1,0 1 0,1 0-1,-1 0 1,0 1-1,1 1 1,-1 0 0,1 0-1,-1 1 1,1 1 0,-1 0-1,1 0 1,-1 1 0,1 1-1,1 0 1,29 45 62,-41-47-59,0-1 0,0 0 0,-1 0 1,1 1-1,0-1 0,0 0 0,0 0 1,0 0-1,0 0 0,0 0 0,0 0 1,0 0-1,0-1 0,0 1 0,0 0 0,0 0 1,0-1-1,0 1 0,0-1 0,0 1 1,0-1-1,0 1 0,-1-1 0,1 1 1,0-1-1,0 0 0,-1 1 0,1-1 1,0 0-1,-1 0 0,1 0 0,-1 1 1,1-1-1,-1 0 0,1 0 0,-1 0 0,0 0 1,0 0-1,1 0 0,-1 0 0,0 0 1,0-1-4,3-2 14,67-101 69,-5-2 0,-5-4 0,-5-1 0,0-15-83,-33 65 44,-3-1-1,-3-1 0,2-24-43,-13-15 311,-5 99-258,0 1 0,-1-1 1,0 1-1,0-1 0,0 1 1,0-1-1,-1 1 0,1 0 1,-1-1-1,0 1 0,0 0 1,0 0-1,0 0 0,-1 0 1,1 1-1,-1-1 0,0 1 1,1 0-1,-1-1 0,0 1 1,-1 0-1,1 1 0,0-1 1,0 0-1,-1 1 1,-2-1-54,-18-2 293,1 1 0,-1 1 0,0 2 0,0 0 0,1 1 0,-1 1 0,0 2 1,1 0-1,0 2 0,-9 3-293,-19-4 216,12-15-184,-1 1 0,1 2 1,-1 3-1,-1 0 0,1 3 0,-33 3-32,-397 28-27,174-7 80,-166 7-514,433-28-506,1 2 0,0 1-1,0 1 1,0 1-1,-21 9 968,-4 13-3746</inkml:trace>
  <inkml:trace contextRef="#ctx0" brushRef="#br0" timeOffset="666036.771">1892 5336 4697,'11'-152'7807,"-20"162"-5773,-71 273-1434,59-186-499,4 1 1,3 16-102,-16 338 121,34-347-109,-4-100-14,0 0 0,0-1 0,1 1 0,-1 0 0,1-1 0,0 1 0,1-1 0,-1 1 0,1-1 0,0 0 0,0 0 0,0 1 0,0-1 0,1-1 0,0 1 0,0 0 0,0-1 0,0 1 0,0-1 0,1 0 0,-1 0 0,1 0 0,0-1 0,0 1 0,0-1 0,4 2 2,14 4-23,1-1 0,0-1 0,0-1 0,0-2 0,1 0 1,-1-1-1,1-1 0,22-2 23,-19 1 0,155 1 10,178-23-10,-329 19 2,-1-1 1,0-2-1,0 0 1,0-3-1,-1 0 1,0-2 0,-1-1-1,0-1 1,-1-1-1,0-2 1,-2 0-1,0-2 1,0-1 0,0-2-3,34-42 39,-2-2 1,39-59-40,-79 101 9,5-6 5,-2-1 1,0-1 0,-2-1-1,-2-1 1,-1 0 0,-1-1-1,4-21-14,-6 11 127,-3-1 0,-1 0 0,-3 0 0,-1-1 0,-2 0 0,-3-22-127,-1 51 226,0 0 0,0 0 0,-2 0 0,0 1 0,-1-1 0,-4-8-226,4 17 151,-1 1-1,1-1 1,-2 1-1,1 0 1,-1 0 0,0 0-1,0 1 1,0 1-1,-1-1 1,0 1 0,0 0-1,-1 1 1,1 0-1,-1 0 1,0 1-1,0 0 1,0 0 0,-1 1-1,1 0 1,-1 1-1,1 0 1,-9 1-151,-20-7 137,-24-4-10,-1 3-1,0 3 0,0 2 1,0 3-1,-6 3-126,-315 33 60,302-22-180,1 4-1,1 3 1,-47 21 120,97-31-736,1 1 0,1 1 0,0 1 1,-16 12 735,10 1-3885,24-15-587</inkml:trace>
  <inkml:trace contextRef="#ctx0" brushRef="#br0" timeOffset="667228.322">4021 6158 7330,'-47'115'5326,"14"-46"-4295,-2 40-961,4 1 0,5 1 0,6 2 1,4 0-1,1 58-70,-19 604 148,28-508-6,23-313-110,-4 12-23,1 0-1,1 1 0,2 1 1,6-8-9,-20 33 0,1 0 0,-1 1 0,1-1 0,0 1 1,1-1-1,0 2 0,0-1 0,0 0 0,1 1 1,-1 0-1,1 0 0,0 1 0,1-1 0,-1 1 0,1 1 1,0-1-1,0 1 0,0 0 0,0 1 0,0 0 0,1 0 1,-1 0-1,1 1 0,-1 0 0,1 1 0,0 0 1,-1 0-1,1 0 0,-1 1 0,8 2 0,200 92 21,-178-85-24,-1 0-1,1-3 1,1-1-1,-1-2 0,1-1 1,-1-2-1,1-2 0,0-1 1,-1-2-1,1-1 0,35-11 4,390-124 0,-370 122 10,-45 10-5,0-2 0,-1-1-1,-1-3 1,1-2 0,26-14-5,26-27-4,72-32 0,143-3 13,-272 70-34,-1-2 0,-1-2 0,-1-1 0,-1-2 0,21-23 25,39-27-11,51-48 127,-144 123-44,0 0-1,0-1 1,-1 0-1,1 0 1,-1 0 0,0-1-1,-1 1 1,1-1-1,-1 0 1,0 0 0,-1 0-1,1 0 1,-1 0-1,-1-1 1,1 1 0,-1-1-1,0 1 1,0-1-1,-1-1-71,1-45 215,-3-1 0,-2 0 1,-2 1-1,-3-1 0,-2 2 0,-2 0 0,-2 0 0,-8-11-215,17 45 143,-1 1 1,-1 0-1,-1 0 1,-1 1 0,0 0-1,-1 0 1,0 1-1,-2 1 1,1 0 0,-2 1-1,0 0 1,0 1-1,-1 0 1,-1 1 0,0 1-1,0 1 1,-1 0-1,-15-5-143,-13 0 117,0 1 0,-1 3-1,-35-4-116,-41-8 104,33 0-21,8 2-49,-1 4-1,-62-4-33,63 17-16,-1 4 0,1 3-1,0 4 1,-39 11 16,-51 17-11,2 8-1,-54 26 12,-366 127-770,420-142-880,-5-25-1983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07:35.878"/>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brush xml:id="br2">
      <inkml:brushProperty name="width" value="0.05" units="cm"/>
      <inkml:brushProperty name="height" value="0.05" units="cm"/>
      <inkml:brushProperty name="color" value="#849398"/>
    </inkml:brush>
    <inkml:brush xml:id="br3">
      <inkml:brushProperty name="width" value="0.05" units="cm"/>
      <inkml:brushProperty name="height" value="0.05" units="cm"/>
      <inkml:brushProperty name="color" value="#008C3A"/>
    </inkml:brush>
  </inkml:definitions>
  <inkml:trace contextRef="#ctx0" brushRef="#br0">24922 3728 8810,'15'-26'2483,"-2"23"402,-9 23-2311,-15 200 401,6-157-855,-16 205 465,14 233-585,11-453 73,-7-71 492,-25-119-678,-2 37-617</inkml:trace>
  <inkml:trace contextRef="#ctx0" brushRef="#br0" timeOffset="274.85">24428 3717 10178,'-1'-8'2585,"16"1"799,12-1-2911,30-7-57,6-3-144,21-6 128,4-13-120,26 1 8,-13 4-176,21 2 16,-18 4 0,3 11 2769,-23 1-6610</inkml:trace>
  <inkml:trace contextRef="#ctx0" brushRef="#br0" timeOffset="710.701">25450 3981 9346,'7'-29'5256,"-7"29"-5205,0 1-1,1-1 0,-1 0 1,0 0-1,0 0 1,0 1-1,1-1 1,-1 0-1,0 0 1,0 0-1,0 1 0,1-1 1,-1 0-1,0 0 1,0 0-1,1 0 1,-1 0-1,0 0 1,0 0-1,1 0 0,-1 0 1,0 1-1,0-1 1,1 0-1,-1 0 1,0 0-1,1 0 1,-1-1-1,0 1 0,0 0 1,1 0-1,-1 0 1,0 0-1,0 0 1,1 0-1,-1 0 1,0 0-1,0-1 0,1 1 1,-1 0-1,0 0 1,0 0-1,0 0 1,1-1-1,-1 1 1,0 0-1,0 0 0,0-1 1,0 1-1,1 0 1,-1 0-1,0-1 1,0 1-51,16 129 649,2 143-614,-8 44 106,-1-185 191,-2-108 116,6-53 87,35-158 1751,16-140-2286,-59 294 72,-1 0 0,-1 0 1,-3 0-1,0-1 0,-2 1 0,-2 0 0,-2-2-72,-3 14 1,9 21-3,-1 1 0,1 0 0,0 0 0,0-1 0,0 1 0,-1 0 0,1 0-1,0 0 1,0-1 0,-1 1 0,1 0 0,0 0 0,-1 0 0,1 0 0,0 0 0,-1 0 0,1 0 0,0 0-1,0 0 1,-1 0 0,1 0 0,0 0 0,-1 0 0,1 0 0,0 0 0,-1 0 0,1 0 0,0 0 0,-1 0 0,1 0-1,0 0 1,0 0 0,-1 1 0,1-1 0,0 0 0,0 0 0,-1 0 0,1 0 0,0 1 0,0-1 0,-1 0-1,1 0 1,0 1 0,0-1 0,0 0 0,0 0 0,-1 1 0,1-1 0,0 0 0,0 1 0,0-1 0,0 0-1,0 1 1,0-1 0,0 0 0,0 1 0,0-1 0,0 0 0,0 0 0,0 1 0,0-1 2,-1 5-140,0-1 1,0 1 0,0 0 0,0-1 0,1 1-1,0 0 1,0-1 0,0 1 0,1 0-1,0-1 1,-1 1 0,2-1 0,-1 1-1,0-1 1,1 1 0,0-1 0,0 0-1,2 3 140,-2-4-400,0 1 1,0-1-1,1 1 0,0-1 0,-1 0 0,1 0 0,0 0 0,0 0 0,1-1 0,-1 1 0,1-1 0,-1 0 0,1 0 0,0 0 0,-1 0 0,1-1 0,0 1 1,0-1-1,0 0 0,1-1 0,0 1 400,40-2-4879</inkml:trace>
  <inkml:trace contextRef="#ctx0" brushRef="#br0" timeOffset="1202.106">26204 3911 7722,'-10'-3'6612,"-15"12"-4170,12 1-2311,0 0 0,1 1 0,0 1 0,0 0 0,1 1 0,1 0 0,0 1 0,1 0 1,1 0-1,0 1 0,0 0 0,2 0 0,-3 10-131,-8 13 18,1 1 0,2 1 0,2 1 0,-3 24-18,14-63 3,0 1 1,0-1-1,0 1 0,0-1 0,0 1 1,1-1-1,-1 1 0,1 0 1,0-1-1,-1 1 0,1 0 0,0-1 1,1 1-1,-1 0 0,0-1 0,1 1 1,0-1-1,0 1 0,-1-1 1,1 1-1,1-1 0,-1 1 0,0-1 1,1 0-1,-1 1 0,1-1 1,-1 0-1,1 0 0,0 0 0,0-1 1,0 1-1,0 0 0,0-1 1,1 1-1,-1-1 0,0 0 0,1 1 1,-1-1-1,1 0-3,5-3 11,0 0-1,1 0 1,-1 0 0,0-1-1,0 0 1,-1-1 0,1 0-1,-1 0 1,0 0 0,7-6-11,35-27 52,-2-3 0,-2-2 0,-1-2 0,-2-1 0,-2-3 0,9-17-52,-21 30 20,1 1-22,-29 33 1,1 1 0,-1-1-1,0 1 1,1-1 0,-1 1-1,1-1 1,0 1 0,-1-1-1,1 1 1,-1 0 0,1-1-1,-1 1 1,1 0-1,0 0 1,-1-1 0,1 1-1,0 0 1,-1 0 0,1 0-1,0 0 1,0 0 0,-1 0-1,1 0 1,0 0 0,-1 0-1,1 0 1,0 0-1,-1 0 1,1 0 0,0 1-1,-1-1 1,1 0 0,0 1-1,-1-1 1,1 0 0,-1 1-1,1-1 1,-1 0 0,1 1-1,-1-1 1,1 1-1,-1-1 1,1 1 0,-1 0-1,1-1 1,-1 1 0,0-1-1,1 1 1,-1 0 0,0-1-1,0 1 1,0 0 0,1-1-1,-1 1 1,0 0 0,0-1-1,0 1 1,0 0-1,0-1 1,0 1 0,0 0-1,0 0 2,1 13-3,-1 0-1,0 0 1,-1 0 0,0 0-1,-1 0 1,-1 0-1,-1 4 4,-2 12 62,-4 69 282,10-97-331,0 0 0,0-1 0,0 1 0,0 0 0,0 0 0,0 0 1,1-1-1,-1 1 0,1 0 0,0 0 0,-1-1 0,1 1 0,0 0 0,0-1 1,0 1-1,0-1 0,0 1 0,0-1 0,1 0 0,-1 1 0,0-1 0,1 0 0,-1 0 1,1 0-1,-1 0 0,1 0 0,-1 0 0,1 0 0,0-1 0,0 1 0,-1 0 0,1-1 1,0 0-1,1 1-13,58-15 330,-36-1-250,-1 0 1,-1-2-1,-1-1 1,0-1-1,-2 0 1,0-2-1,-1 0 0,11-18-80,48-49 152,-49 70-210,-28 18 56,-1 0 0,1 0 0,-1 0 0,1 0 0,0 0 0,-1 0 0,1 1 0,0-1 0,-1 0 0,1 1 0,-1-1 0,1 0 0,0 1 0,-1-1 0,1 0 0,-1 1 0,1-1 0,-1 1 0,0-1 0,1 1 0,-1 0 0,0-1 0,1 1 0,-1-1 0,0 1 0,1 0 0,-1-1 0,0 1 0,0-1 0,0 1 0,0 0-1,1-1 1,-1 1 0,0 0 0,0-1 0,0 1 0,-1 0 0,1-1 0,0 1 0,0 0 0,0-1 0,0 1 0,-1 0 0,1-1 2,-24 143-103,11-52 223,13-90-116,-1 0 0,1 1 0,0-1 0,-1 0 0,1 0 0,0 1 0,0-1 0,0 0 0,0 0 0,0 1 0,0-1 0,0 0 0,0 0 0,0 1 0,1-1 0,-1 0 0,0 0 0,1 1 0,-1-1 0,1 0 0,0 0 0,-1 0 0,1 0 0,0 0 0,-1 0 0,1 0 0,0 0 0,0 0 0,0 0 0,0 0 0,0-1 0,0 1 0,0 0 0,0-1-1,1 1 1,-1-1 0,0 1 0,0-1 0,0 1 0,1-1 0,-1 0 0,0 0 0,0 1 0,1-1 0,-1 0 0,0 0 0,0 0 0,1-1-4,18-5-76,0-2 0,-1 0 1,0-2-1,-1 0 0,0 0 0,-1-2 0,0 0 0,0-2 0,-2 1 0,4-5 76,71-75-4339,-50 51 689</inkml:trace>
  <inkml:trace contextRef="#ctx0" brushRef="#br0" timeOffset="1501.289">27342 3816 8906,'-5'-6'1507,"4"5"-1294,0 0 0,1 0 0,-1 0 0,0 0 0,0-1 0,0 1 0,0 0 0,0 1 0,0-1 0,0 0-1,0 0 1,0 0 0,0 1 0,-1-1 0,1 0 0,0 1 0,0-1 0,-1 1 0,1 0 0,0-1 0,-1 1 0,1 0 0,0 0 0,-1 0 0,1 0 0,-1 0 0,1 0 0,0 0 0,-1 0 0,1 1 0,0-1 0,-1 0 0,1 1 0,0-1-1,-1 1-212,-3 4 80,0 0 0,1 1-1,-1 0 1,1 0-1,0 0 1,1 0 0,-1 1-1,1-1 1,1 1-1,-3 6-79,2-5 39,-15 75 190,18-81-226,0 1 0,0-1 1,1 1-1,-1 0 1,1-1-1,-1 1 0,1-1 1,0 1-1,0-1 1,0 0-1,1 1 1,-1-1-1,0 0 0,1 0 1,-1 0-1,1 0 1,0 0-1,0 0 0,0 0 1,0-1-1,0 1 1,0 0-1,0-1 1,1 0-1,-1 0 0,0 0 1,1 0-1,-1 0 1,1 0-1,0 0-3,114 17-342,25 9-345,-140-27 699,0 1 1,1-1 0,-1 1 0,0-1 0,0 1-1,0 0 1,1 0 0,-1 0 0,0 0 0,0 1 0,0-1-1,0 0 1,-1 1 0,1-1 0,0 1 0,-1 0-1,1-1 1,-1 1 0,1 0 0,-1 0 0,0 0 0,0 0-1,0 0 1,0 1 0,0-1 0,0 0 0,0 0 0,-1 1-1,1-1 1,-1 0 0,0 1 0,0-1 0,0 0-1,0 1 1,0-1 0,0 0 0,-1 1 0,1-1 0,-1 0-1,1 0 1,-1 1 0,0-1 0,0 0 0,-1 1-13,-57 45 1645,42-37-1285,-1-2-1,0 0 1,0 0 0,-1-2-1,0 0 1,0-2-1,-1 0 1,-16 2-360,-1-10 221,4-10 970</inkml:trace>
  <inkml:trace contextRef="#ctx0" brushRef="#br0" timeOffset="2359.728">28237 3309 9562,'2'-107'6819,"-23"10"-3763,21 96-3028,0 0-1,0-1 0,0 1 0,-1 0 1,1 0-1,0 0 0,0 0 0,-1-1 0,1 1 1,-1 0-1,1 0 0,-1 0 0,1 0 1,-1 0-1,0 0 0,0 0 0,1 0 0,-1 0 1,0 0-1,0 1 0,0-1 0,0 0 0,0 0 1,0 1-1,0-1 0,0 1 0,0-1 1,0 1-1,-1-1 0,1 1 0,0 0 0,0 0 1,0-1-1,-1 1 0,1 0 0,0 0 0,0 0 1,0 0-1,-1 0 0,1 1 0,0-1 1,0 0-1,0 0 0,0 1 0,-1-1 0,1 1 1,0-1-1,0 1 0,0-1 0,0 1 1,0 0-29,-34 54 84,7 21-135,3 2-1,3 1 1,4 0-1,3 2 0,4 0 1,3 0-1,4 1 1,4-1-1,3 1 0,3-1 1,10 35 52,-8-68 49,3-1 0,2 0 1,2-1-1,10 21-49,-26-83 1158,-22-47-154,-11-51-542,-2-12-285,-35-74-177,49 147-11,62 68-333,-21-11-185,-1 0 0,1 0-1,0-2 1,0 0 0,0-2 0,0 0 0,0-1 0,0 0 0,13-4 529,-18 3-962,0-1 0,-1-1 0,0 0 1,0 0-1,0-1 0,0-1 0,1-1 962,40-27-4020</inkml:trace>
  <inkml:trace contextRef="#ctx0" brushRef="#br0" timeOffset="2937.454">28537 3602 6457,'-26'-20'7101,"-3"16"-3646,22 5-3323,1 0 0,0 1-1,-1 0 1,1 0 0,0 0 0,1 1 0,-1 0 0,0 0-1,1 0 1,-1 1 0,1 0 0,0 0 0,-1 1-132,-5 6 20,2-1 0,-1 2 0,2-1 1,-1 1-1,2 0 0,0 1 0,0 0 0,1 0 1,0 0-1,2 1 0,-1 0 0,2 0 0,-2 10-20,4-21 6,-1 0 0,1 1 0,0-1 0,1 1 0,-1-1 0,1 0 0,-1 1 0,1-1 0,0 1-1,1-1 1,-1 1 0,0-1 0,1 1 0,0-1 0,0 1 0,0-1 0,0 0 0,0 0 0,1 1 0,0-1-1,-1 0 1,1 0 0,0 0 0,0-1 0,1 1 0,-1-1 0,1 1 0,-1-1 0,1 1 0,0-1-1,0 0 1,0-1 0,0 1 0,0 0 0,0-1 0,0 1 0,0-1 0,1 0 0,-1 0 0,1-1 0,-1 1-1,1-1 1,-1 1 0,1-1 0,-1 0 0,1 0 0,-1-1 0,0 1 0,1-1-6,11-4 26,0-2 1,0 1-1,-1-2 0,0 0 1,0 0-1,-1-1 1,0-1-1,-1 0 1,0-1-1,-1-1 0,0 1 1,0-2-1,-2 1 1,1-2-1,-2 1 1,6-12-27,83-136 96,-53 109-107,-43 52 6,1 0 0,-1 1-1,1-1 1,0 1 0,-1-1 0,1 1 0,-1 0 0,1 0 0,-1-1 0,0 1-1,1 0 1,-1 0 0,0 0 0,1 1 0,-1-1 0,0 0 0,0 0-1,0 1 1,0-1 0,0 0 0,-1 1 0,1-1 0,0 1 0,-1-1-1,1 1 1,-1 0 0,1-1 0,-1 1 0,0-1 0,1 1 0,-1 0-1,0-1 1,0 1 0,0 0 0,-1-1 0,1 1 5,1 3-8,9 69-114,-10-58 124,2 0 1,0 0 0,1 0 0,1-1-1,0 1 1,1-1 0,2 3-3,-6-16 2,0 0 0,1 1 0,-1-1 0,1 0 0,-1 0 0,1 0 0,0-1 0,0 1 0,0 0 0,0-1 0,0 1 0,0-1 0,1 0 0,-1 1 0,0-1 0,1 0 0,-1-1 0,1 1 0,-1 0 0,1-1 0,-1 1 0,1-1 0,0 0 0,-1 0 0,1 0 0,-1 0 1,1 0-1,-1-1 0,1 1 0,-1-1 0,3 0-2,79-32 51,-76 30-41,171-105 117,-178 107-129,-1 0 1,1 0-1,0 0 1,-1 1-1,1-1 1,0 0-1,0 1 1,0-1-1,0 1 1,0-1-1,0 1 1,-1-1-1,1 1 1,0-1-1,0 1 1,0 0-1,0 0 1,0 0 0,1-1-1,-1 1 1,0 0-1,0 0 1,0 0-1,0 1 1,0-1-1,0 0 1,0 0-1,0 0 1,0 1-1,0-1 1,0 1-1,0-1 1,0 1-1,-1-1 1,1 1-1,0-1 1,0 1 0,0 0-1,0-1 1,-1 1-1,1 0 1,0 0-1,-1-1 1,1 1-1,-1 0 1,1 0-1,-1 0 1,1 0-1,-1 0 1,0 0-1,1 0 1,-1 0-1,0 0 1,0 0-1,0 0 1,1 0 0,-1 1 1,23 69-64,-23-69 68,0 0 1,1 0 0,0-1-1,-1 1 1,1 0 0,0 0-1,0-1 1,0 1 0,0 0-1,0-1 1,0 1 0,1-1-1,-1 0 1,0 1 0,1-1-1,-1 0 1,1 0 0,0 0-1,-1 0 1,1 0 0,0 0-1,-1 0 1,1 0 0,0-1-1,0 1 1,0-1 0,0 0-1,-1 1 1,1-1 0,0 0-1,0 0 1,0 0 0,0 0-1,0 0 1,0-1 0,0 1-1,0 0 1,-1-1 0,1 0-1,0 1 1,0-1 0,0 0-5,106-78 276,-46 29-174,-53 43-105,-1 0-1,2 1 1,-1 0 0,1 0-1,0 1 1,0 0-1,0 1 1,1 0-1,-1 1 1,1 0 0,0 0-1,0 1 1,0 1-1,1-1 4,-9 4-10,-1-1 0,0 1 0,0 0 0,0 0 0,0-1 0,0 1 0,0 1 0,0-1-1,0 0 1,-1 0 0,1 1 0,-1-1 0,0 0 0,0 1 0,0 0 0,0-1 0,0 1 0,0 0-1,-1-1 1,1 1 0,-1 0 0,0-1 0,0 1 0,0 0 0,0 0 0,0 1 10,3 18-39,-3-21 10,0 0 0,0 0 0,1 0 1,-1 0-1,0 0 0,1-1 0,-1 1 0,1 0 0,-1 0 1,1 0-1,-1 0 0,1 0 0,0-1 0,-1 1 0,1 0 1,0-1-1,0 1 0,-1 0 0,1-1 0,0 1 0,0-1 1,0 1-1,0-1 0,0 0 0,0 1 0,0-1 1,0 0-1,0 0 0,0 1 0,0-1 0,0 0 0,0 0 1,0 0-1,0 0 0,0 0 0,0-1 0,0 1 0,0 0 1,0 0-1,0-1 0,0 1 0,-1 0 29,42-27-742,41-52-451,-25 36 387</inkml:trace>
  <inkml:trace contextRef="#ctx0" brushRef="#br0" timeOffset="3738.558">29985 3444 7482,'-11'7'560,"0"1"0,0 0 0,1 0 1,1 1-1,-1 1 0,2-1 1,-1 2-1,1-1 0,1 1 0,0 0 1,0 1-1,1-1 0,1 1 0,0 1 1,0-1-1,1 1 0,-1 8-560,5-20 17,1 0 0,-1 1 0,0-1 0,1 0 0,-1 0 1,1 1-1,-1-1 0,1 0 0,0 0 0,-1 0 0,1 0 0,0 0 0,0 0 0,0 0 0,0 0 0,0 0 0,0 0 0,0 0 0,0-1 0,0 1 0,0 0 0,0-1 0,1 1 0,-1-1 0,0 1 0,0-1 0,1 1 0,-1-1 0,0 0 0,0 0 0,1 0 0,-1 0 0,0 0 0,1 0 1,-1 0-1,0 0 0,1 0 0,-1-1 0,0 1 0,1 0 0,-1-1 0,0 1 0,0-1 0,0 0 0,1 1 0,-1-1 0,0 0 0,0 0 0,0 1 0,0-1 0,0 0 0,0 0 0,0-1-17,39-25-377,-2-2-1,0-1 1,-2-2-1,23-27 378,-34 34-594,22-22-3625,-47 47 4102,0 0 0,0 0 0,-1 0 0,1 0-1,0 0 1,0 0 0,0-1 0,-1 1 0,1 0-1,0 0 1,0 0 0,0 0 0,0 0 0,-1-1-1,1 1 1,0 0 0,0 0 0,0 0 0,0 0-1,0-1 1,0 1 0,-1 0 0,1 0 0,0 0-1,0-1 1,0 1 0,0 0 0,0 0 0,0 0-1,0-1 1,0 1 0,0 0 0,0 0 0,0-1-1,0 1 1,0 0 0,0 0 0,0 0 0,0-1-1,0 1 1,1 0 0,-1 0 0,0 0 0,0-1-1,0 1 1,0 0 0,0 0 0,0 0 0,1 0-1,-1-1 1,0 1 0,0 0 0,0 0 0,0 0 117,-17 9-2136,9-3 2753,0 1-1,1 0 1,0 0-1,0 1 1,1-1-1,0 2 1,0-1 0,1 0-1,0 1 1,1 0-1,0 0 1,0 1-1,1-1 1,0 1 0,1 0-1,0 0 1,0-1-1,1 4-616,1-12 36,0 1 0,-1 0-1,1-1 1,0 1 0,1-1-1,-1 1 1,0 0 0,0-1-1,1 1 1,-1-1-1,0 1 1,1-1 0,0 1-1,-1-1 1,1 0 0,0 1-1,0-1 1,0 0 0,0 1-1,0-1 1,0 0 0,0 0-1,0 0 1,0 0 0,1 0-1,-1 0 1,0 0-1,1 0 1,-1-1 0,1 1-1,-1 0 1,1-1 0,-1 1-1,1-1 1,-1 0 0,1 1-1,-1-1 1,1 0 0,-1 0-1,1 0 1,0 0 0,0 0-36,65-24 509,114-104 8,-177 125-508,8-5 12,0-2 1,0 0-1,-1 0 0,0-1 0,-1 0 0,0-1 0,-1 0 1,0-1-1,-1 0 0,1-3-21,19-53-112,-3-2 1,-3-1-1,-4 0 0,5-44 112,8-102-1320,-31 219 1299,-1-1 1,0 1-1,1-1 1,-1 1-1,1-1 1,-1 1-1,0-1 1,1 0-1,-1 1 1,0-1-1,0 0 0,1 0 1,-1 1-1,0-1 1,0 0-1,1 0 1,-1 0-1,0 0 1,0 0-1,1 0 1,-1 0-1,0 0 1,0 0-1,0 0 0,1-1 1,-1 1-1,0 0 1,1 0-1,-1-1 1,0 1-1,1-1 1,-1 1-1,0 0 1,1-1-1,-1 1 1,1-1-1,-1 1 0,0-1 1,1 0-1,-1 1 1,1-1-1,0 0 1,-1 1-1,1-1 1,0 0-1,-1 1 1,1-1-1,0 0 1,0 0-1,-1 1 0,1-1 1,0 0-1,0 0 1,0 1-1,0-1 21,-6 7 136,0-1-72,0 1 1,0 0-1,1 0 0,0 0 0,0 1 0,1 0 0,-1 0 0,2 0 0,-1 0 0,1 1 0,0-1 0,0 1 0,1 0 0,-1 5-64,0-2 70,-24 89 596,5 1 1,4 1-1,5 0 0,1 50-666,11-141 13,1 0 0,0-1 1,0 1-1,1 0 0,1 0 0,-1 0 1,2-1-1,0 1 0,0-1 0,1 1 0,0-1 1,0 0-1,1-1 0,2 3-13,-7-12 4,1 1 0,-1 0 0,0-1 0,0 1 0,1-1-1,-1 1 1,0-1 0,1 1 0,-1-1 0,1 1 0,-1-1 0,0 0-1,1 1 1,-1-1 0,1 1 0,-1-1 0,1 0 0,-1 0 0,1 1 0,0-1-1,-1 0 1,1 0 0,-1 0 0,1 1 0,0-1 0,-1 0 0,1 0-1,-1 0 1,1 0 0,0 0 0,-1 0 0,1 0 0,-1 0 0,1-1 0,0 1-1,-1 0 1,1 0 0,-1 0 0,1-1 0,-1 1 0,1 0 0,-1 0-1,1-1 1,-1 1 0,1-1 0,-1 1 0,1 0 0,-1-1 0,1 1 0,-1-1-1,0 1 1,1-1 0,-1 1 0,0-1 0,0 1 0,1-2-4,14-39 226,-12 32-175,29-116 358,-32 124-410,1 1-1,-1 0 1,0 0 0,0-1 0,1 1-1,-1 0 1,0-1 0,0 1 0,0 0-1,0-1 1,1 1 0,-1 0-1,0-1 1,0 1 0,0 0 0,0-1-1,0 1 1,0 0 0,0-1 0,0 1-1,0 0 1,0-1 0,0 1-1,0 0 1,0-1 0,0 1 0,0 0-1,0-1 1,-1 1 0,1 0 0,0-1-1,0 1 1,0 0 0,0-1-1,-1 1 1,1 0 0,0 0 0,0-1-1,-1 1 1,1 0 0,0 0-1,-1-1 1,1 1 0,0 0 0,0 0-1,-1 0 1,1 0 0,0-1 0,-1 1-1,1 0 1,-1 0 0,1 0-1,0 0 1,-1 0 0,1 0 0,0 0-1,-1 0 1,1 0 0,0 0 0,-1 0-1,1 0 1,0 0 0,-1 0-1,1 1 1,-1-1 1,-14 21-62,15-18 62,1 0 0,-1 0 1,1 0-1,0 0 0,0 0 0,0 1 1,0-2-1,1 1 0,-1 0 1,1 0-1,-1 0 0,1-1 1,0 1-1,0-1 0,1 1 0,-1-1 1,0 0-1,1 0 0,-1 0 1,1 0-1,0-1 0,0 1 1,-1-1-1,1 1 0,0-1 0,0 0 1,0 0-1,0 0 0,1-1 1,-1 1-1,0-1 0,0 1 0,0-1 1,1 0-1,-1 0 0,2-1 0,21-1 14,-1-1-1,0-1 1,0-2-1,-1 0 1,1-2-1,-1 0 1,-1-2-1,0 0 1,3-3-14,-22 11 0,43-26-315,-54 32 380,0 1 1,0-1 0,0 1-1,0 1 1,1-1-1,0 1 1,1 0-1,-1 0 1,1 1-1,0 0 1,0 0-1,1 0 1,0 0-1,1 1 1,-2 2-66,5-8 21,-1-1 1,1 1-1,-1 0 1,1 0 0,0 0-1,-1 0 1,1 0-1,0 0 1,0 0-1,1 0 1,-1 0-1,0-1 1,1 1-1,-1 0 1,1 0-1,-1 0 1,1 0 0,0-1-1,0 1 1,0 0-1,0 0 1,0-1-1,0 1 1,0-1-1,1 1 1,-1-1-1,0 0 1,1 1-1,-1-1 1,1 0-1,0 0 1,-1 0 0,1 0-1,0 0 1,0-1-1,-1 1 1,1 0-1,0-1 1,0 1-1,0-1 1,0 0-1,0 0-21,6 1 21,-1 0 0,0-1-1,0 1 1,1-2 0,-1 1-1,0-1 1,0 0-1,0-1 1,1 0 0,4-2-21,71-47-903,-77 45 405,0 0 0,0 0 0,-1 0 0,0-1 0,0 0 0,0 0 0,-1-1 0,0 1 0,-1-1 0,2-6 498,13-61-4101</inkml:trace>
  <inkml:trace contextRef="#ctx0" brushRef="#br0" timeOffset="4009.836">31029 2781 9170,'-19'67'2585,"6"7"543,11 17-2376,7 6-744,10 12-696,8-69-2464,2-11 543</inkml:trace>
  <inkml:trace contextRef="#ctx0" brushRef="#br0" timeOffset="4273.451">31235 3373 9778,'-17'11'3575,"-26"27"2409,43-37-5956,0 0-1,0-1 0,0 1 0,0 0 0,0-1 0,0 1 0,0 0 0,0-1 0,0 1 1,1 0-1,-1-1 0,0 1 0,0 0 0,1-1 0,-1 1 0,0-1 0,1 1 0,-1-1 0,0 1 1,1 0-1,-1-1 0,1 1 0,-1-1 0,1 0 0,-1 1 0,1-1 0,0 1 0,-1-1 1,1 0-1,-1 1 0,1-1 0,0 0 0,-1 0 0,1 0 0,0 1 0,-1-1 0,1 0 0,0 0 1,-1 0-1,1 0 0,0 0 0,-1 0 0,1 0 0,0 0 0,-1-1 0,1 1 0,0 0-27,39-3 13,-38 3 21,220-47 76,-165 73-711,30-40-1665,-45 3 248</inkml:trace>
  <inkml:trace contextRef="#ctx0" brushRef="#br0" timeOffset="4600.406">31852 3218 8426,'-85'91'8191,"41"-50"-5617,44-41-2565,0 1 1,0 0-1,0 0 0,0 0 1,0 0-1,0-1 0,0 1 1,0 0-1,0 0 1,0 0-1,0 0 0,1-1 1,-1 1-1,0 0 1,1 0-1,-1-1 0,0 1 1,1 0-1,-1-1 0,1 1 1,-1 0-1,1-1 1,0 1-1,-1 0 0,1-1 1,0 1-1,-1-1 1,1 0-1,0 1 0,-1-1 1,1 1-1,0-1 0,0 0 1,-1 0-1,1 1 1,0-1-1,0 0 0,0 0 1,0 0-1,-1 0 1,1 0-1,0 0 0,0 0 1,0 0-1,0 0 0,-1 0 1,1-1-1,0 1 1,0 0-1,0 0 0,-1-1 1,1 1-1,0-1 1,-1 1-1,1-1-9,267 19-6247,-237-8 5686,-31-9 583,1-1 1,-1 0-1,0 1 0,1-1 0,-1 1 1,0-1-1,1 1 0,-1-1 0,0 1 0,0-1 1,0 1-1,1-1 0,-1 1 0,0-1 1,0 1-1,0-1 0,0 1 0,0 0 0,0-1 1,0 1-1,0-1 0,0 1 0,0-1 1,0 1-1,-1-1 0,1 1 0,0-1 1,0 1-1,0-1 0,-1 1 0,1-1 0,0 1 1,-1-1-1,1 1 0,0-1 0,-1 0 1,1 1-1,0-1 0,-1 1 0,1-1 0,-1 0 1,1 1-1,-1-1 0,1 0 0,-1 0 1,1 0-1,-1 1 0,1-1 0,-1 0 1,1 0-1,-1 0 0,0 0 0,1 0 0,-1 0 1,1 0-23,-30 16 1507,-1-1 1,-1-1-1,1-2 0,-2-1 1,0-2-1,-10 1-1507,1-7-522,39-6-3283,4-3 105</inkml:trace>
  <inkml:trace contextRef="#ctx0" brushRef="#br0" timeOffset="4601.406">32118 3401 12011,'8'-9'3744,"8"17"713,10-8-3248,9-2-697,4-1-320,5 5 40,-4 1-112,8-3-2777,-2 1-1832</inkml:trace>
  <inkml:trace contextRef="#ctx0" brushRef="#br0" timeOffset="5304.757">26471 4723 9914,'14'-5'3046,"-19"16"-124,-53 233-1439,57-240-1479,-34 148 549,-4 65-553,36-191 51,-4 16 96,2 0 1,1 0-1,3 0 1,1 0 0,6 41-148,-6-80 15,0 0 0,0-1 1,0 1-1,0 0 1,1 0-1,-1 0 0,1-1 1,0 1-1,0 0 1,0 0-1,0-1 0,0 1 1,0-1-1,1 1 1,-1-1-1,1 0 0,0 1 1,0-1-1,0 0 1,0 0-1,0 0 0,0-1 1,0 1-1,1 0 1,-1-1-1,1 1 0,-1-1 1,1 0-1,-1 0 1,1 0-1,0 0 0,0-1 1,-1 1-1,1-1 1,0 1-1,0-1 0,0 0 1,-1 0-1,1 0 1,0-1-1,0 1 0,0-1-15,7-3 64,0-1 0,0 0-1,0 0 1,-1-2-1,1 1 1,-1-1-1,-1 0 1,0-1-1,0 0 1,0 0-1,1-2-63,51-70 317,-3-2-1,-4-3 1,2-12-317,-48 85 16,175-310 207,-134 238-1781,-46 66-2015,-11 16-130</inkml:trace>
  <inkml:trace contextRef="#ctx0" brushRef="#br0" timeOffset="6564.538">26586 5465 8458,'-1'12'439,"1"0"0,0 0 1,1 0-1,0 0 0,0-1 0,2 1 0,-1 0 1,1-1-1,1 1 0,0-1 0,1 0 1,0 0-1,1-1 0,1 3-439,-2-7 43,-1 0 0,1 1 0,0-2-1,0 1 1,1-1 0,0 1 0,0-1-1,0-1 1,0 1 0,1-1 0,0-1 0,-1 1-1,2-1 1,-1 0 0,0 0 0,0-1 0,1 0-1,0-1 1,-1 1 0,1-2 0,0 1 0,-1-1-1,1 0 1,0 0 0,0-1 0,-1 0 0,1-1-1,-1 1 1,1-2 0,-1 1 0,1-1 0,-1 0-1,0 0 1,5-4-43,6-9 124,-1-1 0,0-1 0,-2-1 0,0 0-1,-1-1 1,-1 0 0,0-1 0,0-5-124,9-15 121,-1 0 0,-3-1 0,-1-1 0,-3 0 0,3-18-121,-14 34 80,-3 27-77,-1 0 0,1 0 0,-1-1 0,1 1 0,-1 0 0,1 0 0,-1 0 0,0 0 0,1 0 0,-1-1 0,1 1 0,-1 0 0,1 0 0,-1 0-1,0 1 1,1-1 0,-1 0 0,1 0 0,-1 0 0,1 0 0,-1 1 0,0-1 0,1 0 0,-1 0 0,1 1 0,-1-1 0,1 0 0,0 1 0,-1-1-1,1 1 1,-1-1 0,1 0 0,0 1 0,-1-1 0,1 1 0,0-1 0,-1 1 0,1-1 0,0 1 0,0-1 0,-1 1 0,1 0 0,0-1 0,0 1-1,0-1 1,0 1 0,0 0 0,0-1 0,0 1 0,0-1 0,0 1 0,0-1 0,0 1 0,0 0 0,1-1-3,-17 31 87,1 1-1,2 0 1,2 1 0,1 1-1,1-1 1,2 1 0,1 1-1,-1 28-86,6-58 17,1 0 0,-1 0-1,1 0 1,0 0 0,0 0 0,0 0-1,0 0 1,1 0 0,0 0 0,0 0-1,1 0 1,-1 0 0,1 0-1,0-1 1,1 1 0,-1-1 0,1 1-1,-1-1 1,1 0 0,1 0 0,-1 0-1,0-1 1,1 1 0,0-1 0,0 0-1,0 0 1,0 0 0,0 0-1,1-1 1,-1 1 0,1-1 0,0-1-1,-1 1 1,1 0 0,3-1-17,2-2 45,0 0 0,0-1 1,-1-1-1,1 0 0,-1 0 0,0-1 1,0 0-1,0 0 0,0-1 1,-1 0-1,0-1 0,0 0 0,0 0 1,-1-1-1,1 0 0,-2 0 1,1 0-1,-1-1 0,0 0 0,-1-1 1,1-1-46,11-19 97,-1-2 0,-1 1 0,-1-2 0,-3 0 0,0-1 0,-2 0 0,-1 0 0,-2-1 0,-1 0-97,-3 0 64,-2 35-64,0-1 0,-1 0 0,1 0 0,0 1 0,0-1 0,-1 0 0,1 0 0,0 0 0,-1 1 0,1-1 0,0 0 0,-1 0 0,1 0-1,0 0 1,-1 0 0,1 0 0,0 0 0,-1 0 0,1 0 0,0 0 0,-1 0 0,1 0 0,0 0 0,-1 0 0,1 0 0,0 0 0,-1 0 0,1 0 0,0 0 0,-1 0 0,1-1 0,0 1-1,-1 0 1,1 0 0,0 0 0,-1-1 0,1 1 0,0 0 0,0 0 0,0-1 0,-1 1 0,1 0 0,0 0 0,0-1 0,0 1 0,-1 0 0,1-1 0,0 1 0,0 0 0,0-1 0,0 1 0,0-1 0,-13 27 4,2 0 0,1 1 1,1 0-1,1 1 1,2 0-1,-2 15-4,6-33 19,-10 122 302,12-128-312,-1 0 0,1 0 0,0 0 0,0 0 0,1 0 0,-1 0 0,1 0 0,0 0 0,0-1 0,0 1 0,0 0 0,1 0 0,0-1 0,0 1 0,0-1 0,0 0 0,0 1 0,0-1 1,1 0-1,0 0 0,-1-1 0,1 1 0,0 0 0,1-1 0,-1 0 0,0 0 0,1 0 0,-1 0 0,2 0-9,7-2 2,-1-1 1,1 0-1,-1-1 0,0 0 1,1 0-1,-1-2 1,0 1-1,-1-2 1,1 1-1,-1-1 1,0-1-1,0 0 0,0 0 1,-1-1-1,0 0 1,0-1-1,-1 0 1,5-5-3,170-160 209,-181 172-205,-1-1-5,0 1 0,0-1 1,0 1-1,0 0 0,0-1 0,1 1 0,-1 0 0,0 0 0,1 0 0,-1 0 0,1 0 0,-1 0 0,1 0 0,-1 0 0,1 1 0,-1-1 0,1 1 0,0-1 0,-1 1 0,1 0 0,0-1 1,0 1-1,-1 0 0,1 0 0,0 0 0,0 0 0,-1 1 0,1-1 0,0 0 0,-1 1 0,1-1 0,0 1 0,-1 0 0,1-1 0,-1 1 0,1 0 0,0 0 1,16 74-103,-15-48 84,-2-15 21,1 0 0,0 0 1,1-1-1,0 1 0,1-1 1,1 1-1,0-1 0,1 1-2,-5-10 1,-1-1-1,1 1 0,0-1 0,0 0 0,0 1 1,0-1-1,1 0 0,-1 0 0,0 1 0,1-1 1,-1 0-1,0 0 0,1-1 0,-1 1 0,1 0 1,-1 0-1,1-1 0,0 1 0,-1-1 1,1 1-1,0-1 0,-1 0 0,1 0 0,0 1 1,-1-1-1,1-1 0,0 1 0,-1 0 0,1 0 1,0 0-1,-1-1 0,1 1 0,0-1 0,-1 0 1,1 1-1,-1-1 0,1 0 0,-1 0 0,1 0 0,51-48 90,-52 48-85,11-11 47,-2 0-1,1 0 1,-1-1 0,-1 0-1,0-1 1,-1 0 0,-1 0 0,0-1-1,-1 0 1,0 0 0,-2 0-1,1-1 1,-2 0 0,0 0-1,-1 0 1,-1 0 0,0-15-52,-3 18 87,0-1 1,-2 0-1,1 1 0,-2 0 1,0 0-1,0 0 0,-1 0 1,-1 1-88,7 12 0,0-1 0,-1 1 0,1 0 0,0-1-1,-1 1 1,1-1 0,0 1 0,0 0 0,-1-1 0,1 1 0,0-1 0,0 1 0,0-1 0,0 1 0,0-1 0,0 1 0,0-1 0,0 1 0,0-1 0,0 1 0,0-1 0,0 1 0,0-1 0,0 1 0,0 0 0,0-1 0,1 1-1,-1-1 1,0 1 0,0-1 0,0 1 0,1-1 0,-1 1 0,0 0 0,1-1 0,-1 1 0,0 0 0,1-1 0,-1 1 0,0 0 0,1-1 0,-1 1 0,1 0 0,-1 0 0,1 0 0,-1-1 0,0 1 0,1 0 0,-1 0 0,1 0-1,-1 0 1,1 0 0,-1 0 0,1 0 0,-1 0 0,1 0 0,-1 0 0,1 0 0,-1 0 0,1 0 0,8-2-37,5-5 16,1 1 1,1 0-1,-1 2 1,1 0-1,-1 0 1,1 2 0,0 0-1,0 0 1,1 2-1,-1 0 1,0 1-1,0 0 1,0 2-1,0 0 1,-1 0 0,1 2-1,-1 0 1,4 2 20,-15-5-19,0 1 1,-1-1-1,0 1 1,1 0 0,-1 1-1,0-1 1,-1 0-1,1 1 1,-1-1 0,1 1-1,-1 0 1,0 0-1,0 0 1,-1 0-1,1 0 1,-1 0 0,0 0-1,0 1 1,-1-1-1,1 0 1,-1 1 0,0-1-1,0 1 1,0-1-1,0 1 19,-27 113-218,18-89 232,8-25-12,-2 3-1,0 1-1,1-1 1,0 1-1,0-1 1,1 1-1,0 0 1,0 0-1,1 0 0,-1 0 1,2 0-1,-1 0 1,1 0-1,1-1 1,0 1-1,0 0 1,0 0-1,-1-6-3,0-1 0,0 1 0,1-1 0,-1 1 0,0-1 0,1 0 0,-1 0 1,1 1-1,-1-1 0,1 0 0,-1-1 0,1 1 0,0 0 0,0 0 0,-1-1 0,1 1 0,0-1 0,0 1 0,0-1 1,-1 0-1,1 0 0,0 0 0,0 0 0,0 0 0,0 0 0,0 0 0,0-1 0,-1 1 0,1 0 0,0-1 1,0 0-1,-1 1 0,1-1 3,57-32-35,-52 28 43,27-17 0,-19 13-2,-1 0 0,0-1 0,0-1-1,-1 0 1,0-1 0,7-10-6,0-5 30,-1-1 1,-1-1-1,-2-1 1,-1 0-1,-1-1 1,-2 0-1,4-17-30,-6-23 400,-10 72-392,-1 0-1,1-1 1,0 1-1,0 0 1,0-1-1,-1 1 1,1-1-1,0 1 1,-1 0-1,1-1 1,0 1-1,-1-1 1,1 1-1,-1-1 1,1 0-1,-1 1 1,1-1-1,-1 1 1,1-1-1,-1 0 1,0 1-1,1-1 1,-1 0-1,1 0 0,-1 1 1,0-1-1,1 0 1,-1 0-1,0 0 1,1 0-1,-1 0 1,0 0-1,1 0 1,-1 0-1,0 0 1,1 0-1,-1 0 1,1 0-1,-1-1 1,0 1-1,1 0 1,-1 0-1,1-1 1,-1 1-1,0 0 1,1-1-1,-1 1 1,1-1-1,-1 1 1,1-1-1,-1 1 1,1-1-1,0 1 1,-1-1-1,1 1 1,0-1-1,-1 1 1,1-1-1,0 1 1,-1-2-8,3 10-13,-1-1 0,1 0 0,0-1 0,1 1 0,0 0 0,0-1 0,0 1 1,1-1-1,0 0 0,0 0 0,0 0 0,1-1 0,0 0 0,0 0 0,2 1 13,-2-1-5,1-1 0,0-1 0,0 1 0,0-1 0,0 0 0,1 0 0,-1-1 0,1 0 0,-1 0 0,1-1 0,0 1 0,0-1 0,0-1 0,0 1 0,-1-1 0,1-1 0,0 1 0,0-1 0,0 0 0,0-1-1,-1 0 1,1 0 0,0 0 0,-1-1 0,0 0 0,0 0 0,1 0 5,169-103 72,-169 101-54,1 0-1,-1 0 0,0-1 0,0 1 1,0-2-1,-1 1 0,0-1 1,0 0-1,-1 0 0,0 0 0,0-1 1,-1 1-1,0-1 0,0-1 0,-1 1 1,0 0-1,0-1 0,-1 0 1,0 1-1,0-1 0,-1 0 0,-1 0 1,1-6-18,-1 14 1,0 0-1,0 0 1,0 0 0,0 0 0,0 0 0,-1 0 0,1 0 0,0 0 0,0 0-1,-1 0 1,1 0 0,-1 0 0,1 0 0,-1 0 0,1 0 0,-1 0 0,1 0-1,-1 1 1,0-1 0,0 0 0,1 0 0,-1 1 0,0-1 0,0 0 0,0 1-1,0-1 1,0 1 0,0-1 0,0 1 0,0 0 0,0-1 0,0 1 0,0 0-1,0 0 1,0-1 0,0 1 0,0 0 0,0 0 0,0 0 0,0 0 0,0 1-1,0-1 1,0 0 0,0 0 0,0 1 0,0-1 0,0 0 0,0 1 0,0-1-1,0 1 1,0-1 0,0 1 0,0 0 0,0-1 0,1 1 0,-1 0 0,0 0-1,0-1 1,1 1 0,-1 0 0,0 1-1,-8 4-6,0 2 1,0-1-1,0 1 0,1 1 0,0 0 1,1 0-1,0 0 0,0 1 0,1 0 1,0 0-1,1 1 0,0-1 0,1 1 1,0 0-1,1 1 0,0-1 0,1 1 1,0-1-1,0 1 0,1-1 1,1 1-1,0 0 0,2 7 6,0-5-13,1-1-1,1 0 1,1 0 0,-1-1-1,2 1 1,0-1 0,0 0-1,1 0 1,1-1 0,0 0-1,0 0 1,1-1 0,1 0-1,-1-1 1,2 0 0,-1 0-1,1-1 1,0 0 0,1-1-1,0-1 1,0 0 0,0 0-1,1-1 1,0-1 0,0 0-1,5 1 14,122 17-1057,16-21 185</inkml:trace>
  <inkml:trace contextRef="#ctx0" brushRef="#br0" timeOffset="-301059.365">2524 3010 6169,'18'-52'8221,"-8"105"-5597,7 529-521,-13-469-1572,-6 0 0,-11 81-531,9-98 52,4 0-1,5 19-51,2 107 34,-12-1 72,-14 219 282,8-23-305,6-91-72,-8 9 9,1 9 0,4 12 14,16 18 125,4 17 81,-6 29-187,-11-12-17,0 5-29,-1 24 43,-8 61-23,-2 6-14,4-2-18,3-39 14,-1-1-11,-2-8 24,4 15 6,-2-7 160,3-1-22,1-26-129,-2-43-32,-12-26 114,-7-1-47,-6-38-44,23-162 28,8 1 0,14 115-56,-9-258 6,-1-18-1,-1-1 0,-1 0 1,1 1-1,0-1 0,-1 0 0,0 1 1,0-1-1,0 1 0,-1-1 0,1 0 0,-1 1 1,0-1-1,-1 0 0,1 0 0,-1 0 0,-1 4-5,-18-4-1827,9-13-4031,7 1 1466</inkml:trace>
  <inkml:trace contextRef="#ctx0" brushRef="#br0" timeOffset="-299622.594">1832 16309 7666,'-44'-12'5597,"43"11"-5524,-1 0 0,1-1-1,-1 1 1,1 0-1,0-1 1,0 1 0,-1-1-1,1 0 1,0 1-1,0-1 1,0 0 0,1 1-1,-1-1 1,0 0-1,1 0 1,-1 0 0,1 0-1,0 1 1,-1-1-1,1 0 1,0 0 0,0 0-73,0-10 1421,31 28-1074,41-16-220,-16-4 14,133 18 436,58-6-511,-154-6 29,0 3 1,18 7-96,28 2 54,142 1-37,552 28-11,-406-43-2,24-5 2,29 8-6,20 17 10,34 3-12,24 8-6,32-16-20,13-16 12,29 2 27,-14 26 33,13 21-16,1-17-15,20-10 7,-19 7 7,2 14-28,-16-4 3,3 3 8,-22 2-20,4 3 13,-18 5 4,-7-22 12,-18-13 41,-23 10-48,-52 9 4,-31-21-23,-45-16 31,-29-6-15,-48 3 22,-154 15-10,-1 7 0,10 10-21,-175-25 1,164 16 31,-127-17 67,0-2 1,-1-2 0,1-2-1,43-11-99,154-12 902,-162 17-826,-81-5-1965,2-14-3322,2 1 1746</inkml:trace>
  <inkml:trace contextRef="#ctx0" brushRef="#br0" timeOffset="-299275.558">20684 16585 9914,'-21'3'6060,"21"-2"-6000,-1 0-1,1 0 1,0 1 0,0-1-1,0 1 1,0-1-1,0 0 1,0 1 0,0-1-1,1 0 1,-1 1-1,0-1 1,1 0-1,-1 0 1,1 1 0,-1-1-1,1 0 1,0 0-1,0 0 1,-1 0-1,1 0 1,0 0 0,0 0-1,0 0 1,1 1-60,5 3 89,1-1 0,-1 0 0,1 0 0,0-1 1,0 0-1,0 0 0,0-1 0,1 0 0,-1 0 1,1-1-1,7 0-89,-9 0 28,42 2 41,1-2-1,-1-2 0,1-2 0,-1-3 0,32-8-68,-69 12 9,74-12 33,181-21 109,-178 45-120,-87-10-26,0 1 1,1 0 0,-1 0 0,0 0-1,0 0 1,0 0 0,0 0-1,0 1 1,0-1 0,0 1-1,-1-1 1,1 1 0,0 0 0,-1 0-1,1-1 1,-1 1 0,0 0-1,0 0 1,0 0 0,0 1-1,0-1 1,0 0 0,0 0 0,-1 1-1,1-1 1,-1 0 0,1 0-1,-1 1 1,0-1 0,0 1-1,0-1 1,0 1-6,-24 76 337,-4-32-86,-2-2 1,-2-1 0,-2-2-1,-1-1 1,-3-2 0,-1-1-1,-23 15-251,-210 180 846,191-174-1130,81-59 267,0 0 1,-1 1 0,1-1 0,0 0-1,0 0 1,0 1 0,0-1 0,0 0-1,-1 1 1,1-1 0,0 0 0,0 0-1,-1 0 1,1 1 0,0-1 0,0 0-1,-1 0 1,1 0 0,0 0 0,0 1-1,-1-1 1,1 0 0,0 0 0,-1 0-1,1 0 1,0 0 0,-1 0-1,1 0 1,0 0 0,-1 0 0,1 0-1,0 0 1,-1 0 0,1 0 0,0 0-1,0 0 1,-1 0 0,1 0 0,0 0-1,-1-1 1,1 1 0,0 0 0,0 0-1,-1 0 1,1 0 0,0-1 0,0 1-1,-1 0 1,1 0 0,0-1 0,0 1-1,0 0 1,-1 0 0,1-1 0,0 1-1,0 0 1,0 0 0,0-1-1,0 1 1,0 0 0,-1-1 0,1 1-1,0 0 1,0-1 0,0 1 0,0 0 16,10-21-2760,-10 21 2720,24-39-3245</inkml:trace>
  <inkml:trace contextRef="#ctx0" brushRef="#br0" timeOffset="-298224.326">2028 3295 8834,'-1'1'135,"0"-1"0,1 1 1,-1-1-1,0 1 0,1-1 0,-1 1 1,0-1-1,1 1 0,-1 0 0,1-1 1,0 1-1,-1 0 0,1-1 0,-1 1 1,1 0-1,0 0 0,0-1 0,-1 1 1,1 0-1,0 0 0,0 0 0,0 0 0,0-1 1,0 1-1,0 0 0,0 0 0,0 0 1,0-1-1,0 1 0,1 0 0,-1 0 1,0 0-1,0-1 0,1 1 0,-1 0 1,0-1-1,1 1 0,-1 0 0,1 0 1,-1-1-1,1 1 0,0-1 0,-1 1 1,1-1-1,-1 1 0,1-1 0,0 1 1,0-1-1,-1 1 0,1-1 0,0 0 1,0 1-1,-1-1 0,1 0 0,0 0 0,0 0-134,48-40 756,10-39-326,-3-2-1,-4-3 1,-2-5-431,-21 40 104,26-48 52,-4-2 0,-4-2 0,16-57-156,-50 119 58,-13 39-55,1 0 0,-1 0 0,0 1 0,0-1 1,1 0-1,-1 0 0,0 1 0,1-1 0,-1 0 1,0 0-1,1 0 0,-1 0 0,0 1 0,1-1 0,-1 0 1,1 0-1,-1 0 0,0 0 0,1 0 0,-1 0 0,0 0 1,1 0-1,-1 0 0,1 0 0,-1 0 0,0 0 0,1-1 1,-1 1-1,0 0 0,1 0 0,-1 0 0,0 0 1,1 0-1,-1-1 0,0 1 0,1 0 0,-1 0 0,0-1 1,0 1-1,1 0 0,-1-1 0,0 1 0,0 0 0,1 0 1,-1-1-1,0 1 0,0-1 0,0 1 0,0 0 1,0-1-1,1 1 0,-1 0 0,0-1 0,0 1 0,0 0 1,0-1-1,0 1 0,0-1 0,0 1 0,0 0 0,0-1 1,-1 1-1,1 0 0,0-1 0,0 1-3,6 29 174,4 37-14,3-1 1,3-1-1,3 0 0,15 35-160,50 99-398,-45-146-4532,-21-41 1184</inkml:trace>
  <inkml:trace contextRef="#ctx0" brushRef="#br0" timeOffset="-297613.405">1381 2097 4897,'0'-5'5661,"2"17"-3430,9 251 1742,5 52-3286,-8-256-582,-23-78-1756,4-7-1348,-1-18-143</inkml:trace>
  <inkml:trace contextRef="#ctx0" brushRef="#br0" timeOffset="-297205.324">1113 2053 7882,'-3'-8'3072,"6"10"185,4-2-2097,13-2-512,4-2-376,17-4-47,2-3-105,17 1 56,0-5-96,9-1 16,-9 6-88,2 1 64,-15 3-64,-8 4-232,-14 5-425,-12 3-2759,-16 5 495</inkml:trace>
  <inkml:trace contextRef="#ctx0" brushRef="#br0" timeOffset="-297204.324">1189 2383 8218,'-10'22'2856,"13"-12"305,14-14-2025,17-18-744,22-15-32,7-10-176,22-13 33,3 4-89,13 5 176,-20 14-536,10 22-3121</inkml:trace>
  <inkml:trace contextRef="#ctx0" brushRef="#br0" timeOffset="-295810.639">21080 17261 10234,'5'9'2971,"-8"81"1117,-38 282-2909,17-121-995,27-163 623,-2-87-798,-1-1 0,0 1 0,0-1 0,1 0 0,-1 1 0,0-1 0,0 0 0,1 1 0,-1-1 0,0 0 0,1 1 0,-1-1 0,0 0 0,1 0 0,-1 0 0,1 1 0,-1-1 0,0 0 0,1 0 0,-1 0 0,1 0 0,-1 0 0,1 1 0,-1-1 0,0 0 0,1 0 0,-1 0 0,1 0 0,-1-1 0,1 1 0,-1 0 1,0 0-1,1 0 0,-1 0 0,1 0 0,-1 0 0,1-1 0,-1 1 0,0 0 0,1 0 0,-1-1 0,0 1 0,1 0 0,-1 0 0,0-1 0,1 1 0,-1 0 0,0-1 0,0 1 0,1-1 0,-1 1-9,83-122 777,-28 44-548,2 2-1,5 2 1,2 3-1,3 3 1,3 3-1,10-2-228,-12 17-324,-68 42-2824,-11 2 224</inkml:trace>
  <inkml:trace contextRef="#ctx0" brushRef="#br0" timeOffset="-295635.107">21277 17650 9090,'-12'45'3849,"3"-4"-72,13-7-2105,16 8-1144,7-7-408,17 1 8,13 1 80,20 2-3152,-1-11-921</inkml:trace>
  <inkml:trace contextRef="#ctx0" brushRef="#br0" timeOffset="-288395.848">5763 16058 8370,'-4'-1'2488,"-1"-1"449,3 11-2377,1 16-320,-1 6-232,-1 26-24,5-4 16,-1 1 40,2 53-16,5-9 16,4-4 0,3-16 24,1-57 8,-3 2 32,-1-8-272,4-8-2808,-3-7 887</inkml:trace>
  <inkml:trace contextRef="#ctx0" brushRef="#br0" timeOffset="-288055.158">5212 17457 8658,'1'0'94,"-1"0"1,1 1-1,-1-1 0,0 0 1,1 0-1,-1 0 1,1 0-1,-1 1 0,0-1 1,1 0-1,-1 1 1,0-1-1,1 0 0,-1 1 1,0-1-1,1 0 0,-1 1 1,0-1-1,0 0 1,0 1-1,1-1 0,-1 1 1,0-1-1,0 0 1,0 1-1,0-1 0,0 1 1,0-1-1,0 1 0,0-1 1,0 1-1,0-1 1,0 0-1,0 1 0,0-1 1,0 1-1,0-1 1,0 1-1,0-1 0,0 0 1,-1 1-1,1-1 1,0 1-1,0-1 0,-1 0 1,1 1-1,0-1 0,0 0 1,-1 1-1,1-1 1,0 0-1,-1 1 0,1-1 1,-1 0-1,1 0 1,0 0-1,-1 1 0,1-1-94,59-38 781,223-204 110,-182 151-826,-76 70-79,-24 22 13,0-1-1,-1 0 1,1 0-1,0 1 1,0-1 0,-1 0-1,1 1 1,0-1-1,0 0 1,0 1-1,0-1 1,-1 0-1,1 1 1,0-1-1,0 1 1,0-1-1,0 0 1,0 1-1,0-1 1,0 0-1,0 1 1,0-1-1,0 1 1,0-1 0,0 0-1,1 1 1,-1-1-1,0 0 1,0 1-1,0-1 1,0 0-1,0 1 1,1-1-1,-1 0 1,0 1-1,0-1 1,1 0-1,-1 0 1,0 1-1,0-1 1,1 0-1,-1 0 1,0 0-1,1 1 1,-1-1 0,0 0-1,1 0 1,-1 0-1,1 0 1,-1 0-1,0 0 1,1 1-1,-1-1 1,0 0-1,1 0 1,-1 0-1,0 0 1,1 0-1,-1-1 1,1 1-1,-1 0 1,0 0-1,1 0 1,-1 0-1,0 0 1,1 0 1,-80 258 343,78-253-319,0-2-5,0-1 0,0 1 0,0 0 0,0 1 0,0-1 0,1 0 0,-1 0 0,1 0 0,0 0-1,0 0 1,0 0 0,1 1 0,-1-1 0,1 0 0,-1 0 0,1 0 0,0 0 0,0 0 0,1 0 0,0 1-19,-1-3-24,1 0 0,-1-1 0,0 1 0,1-1 1,-1 1-1,1-1 0,-1 0 0,1 1 0,-1-1 1,1 0-1,-1 0 0,1 0 0,-1 0 0,1 0 1,-1 0-1,1 0 0,-1-1 0,0 1 0,1-1 1,-1 1-1,1-1 0,-1 1 0,0-1 0,1 0 1,-1 0-1,0 1 0,0-1 0,1-1 24,1 1-171,42-25-2532,11-11 38</inkml:trace>
  <inkml:trace contextRef="#ctx0" brushRef="#br0" timeOffset="-287821.66">6215 17166 10106,'-14'45'4996,"5"-31"-4944,2 1 1,0 0 0,0 0-1,2 1 1,0-1-1,0 1 1,2 0 0,0 1-1,0-1 1,2 0-1,0 1 1,1-1-1,1 1 1,0 0-53,0-14 9,0 0-1,0 0 1,0 0-1,0 0 1,1 0-1,-1 0 1,1 0-1,0-1 1,0 1-1,0-1 1,0 1-1,0-1 1,1 0-1,-1 0 1,1 0-1,-1 0 1,1 0-1,0-1 1,0 1-1,-1-1 1,1 1-1,0-1 1,0 0-1,1 0 1,-1-1-1,0 1 1,0-1-1,0 1 1,0-1-1,1 0 1,-1 0-1,0-1 1,0 1-1,0-1 1,0 1-1,1-1 1,-1 0-1,0 0 1,0 0-1,0-1 1,-1 1-1,1-1 1,0 1-1,-1-1 1,1 0-1,0 0 1,-1 0-1,0-1 1,0 1-1,2-2-8,5-8 211,-1-1 0,0 0-1,-1 0 1,0 0-1,-1-1 1,-1 0 0,0 0-1,-1 0 1,-1 0-1,0-1 1,0 0 0,-1-6-211,-2 18 50,1 0 0,-1 0 1,0 0-1,0 0 0,0 1 1,0-1-1,0 0 0,-1 0 1,1 0-1,-1 0 0,0 0 1,0 0-1,0 0 0,0 1 0,-1-1 1,1 0-1,-1 1 0,1-1 1,-1 1-1,0 0 0,0-1 1,0 1-1,0 0 0,0 0 1,-1 0-1,1 1 0,-1-1 1,1 1-1,-1-1 0,1 1 1,-1 0-1,0 0 0,0 0 1,0 0-1,1 0 0,-1 0 0,0 1 1,0 0-1,0 0 0,0-1 1,-1 2-51,1-1-86,-1 0 0,0 0 0,1 1-1,-1 0 1,0-1 0,1 2 0,-1-1 0,1 0 0,0 1 0,-1-1 0,1 1 0,0 0 0,0 0 0,0 0 0,0 0-1,0 1 1,0-1 0,1 1 0,-1 0 0,1 0 86,4 14-3602,33-3-189</inkml:trace>
  <inkml:trace contextRef="#ctx0" brushRef="#br0" timeOffset="-287143.98">9342 16128 8650,'-1'-3'2264,"-8"6"561,-2 6-2473,-1 14-272,4 4-112,2 16-16,2 4 40,8 18 16,5 2-24,4 19 16,0 1 8,-1 16 32,-1-12 72,1 0-2929,-12-32 1017</inkml:trace>
  <inkml:trace contextRef="#ctx0" brushRef="#br0" timeOffset="-286768.563">8893 17246 7882,'-1'-1'186,"0"-1"1,0 1-1,0-1 1,0 1-1,0-1 1,0 0 0,1 1-1,-1-1 1,1 0-1,-1 0 1,1 0-1,-1 1 1,1-1-1,0 0 1,0 0-1,0 0 1,0 0 0,0 0-1,1 1 1,-1-1-1,0 0 1,1 0-1,-1 0 1,1 1-1,0-1 1,0 0 0,-1 1-1,1-1 1,0 1-1,0-1 1,1 1-1,-1-1 1,1 0-187,52-41 381,-40 37-311,1 0-1,-1 0 1,1 2-1,0 0 1,0 0-1,1 1 1,-1 1-1,0 1 1,9 0-70,-19 1 9,-1-1-1,1 1 1,0 0 0,-1 0 0,1 0 0,-1 1 0,1 0 0,0-1 0,-1 2 0,1-1 0,-1 0 0,0 1 0,1 0 0,-1 0 0,0 1 0,0-1 0,0 1 0,-1-1 0,1 1 0,0 0 0,-1 1 0,0-1-1,0 1 1,0-1 0,0 1 0,-1 0 0,1 0 0,-1 0 0,0 0 0,0 1 0,-1-1 0,1 0 0,-1 1 0,0 0 0,1 2-9,-3 4 15,0 0 0,-1 1-1,0-1 1,-1 0 0,0 0 0,-1 0 0,0-1-1,-1 1 1,-1 1-15,-14 28 195,-2-1-1,-2 0 1,-1-2-1,-2-1 1,-2-2-1,-1 0 1,-27 22-195,35-22 380,22-33-377,0 0 0,0 0 0,0 0 0,0 0 0,0-1 0,1 1 0,-1 0-1,0 0 1,1 0 0,-1-1 0,0 1 0,1 0 0,-1 0 0,1-1 0,0 1 0,-1 0 0,1-1 0,-1 1 0,1-1 0,0 1 0,0-1-1,-1 1 1,1-1 0,0 1 0,0-1 0,-1 1 0,1-1 0,0 0 0,0 0 0,0 0 0,0 1 0,0-1 0,0 0-3,2 1 7,8 2-72,1 0-1,0-1 1,0-1 0,0 0 0,0 0-1,0-1 1,0-1 0,0 0-1,0-1 1,2 0 65,6-1-422,59-8-2429,4-9-14</inkml:trace>
  <inkml:trace contextRef="#ctx0" brushRef="#br0" timeOffset="-286313.965">9735 17311 9210,'-77'83'5512,"65"-67"-5325,1 2 0,1-1 0,1 2 0,1-1 0,0 1 0,1 0 0,0 4-187,6-20 40,-1 0 0,1 0 0,0 0 0,0 1-1,0-1 1,0 0 0,1 0 0,-1 1 0,1-1-1,0 1 1,0-1 0,0 0 0,0 1 0,1-1 0,-1 1-1,1-1 1,0 0 0,0 0 0,0 1 0,0-1-1,1 0 1,-1 0 0,1 0 0,0 0 0,0-1-1,0 1 1,0 0 0,0-1 0,1 1 0,-1-1-1,1 0 1,-1 0 0,4 2-40,6-2 46,1-1 0,0 0 1,0 0-1,-1-2 0,1 1 0,0-2 0,-1 1 0,1-2 1,-1 0-1,1 0 0,-1-1 0,0-1 0,0 0 0,-1-1 1,0 0-1,0 0 0,0-1 0,-1-1 0,0 0 0,0 0 1,5-6-47,-8 8 66,0 0 1,0-1 0,-1 1 0,0-1 0,0-1 0,-1 1 0,0-1-1,0 0 1,-1 0 0,0 0 0,0-1 0,-1 1 0,0-1 0,-1 0-1,1 0 1,-2 0 0,1 0 0,-2 0 0,1 0 0,-1 0 0,0-1-1,-1 1 1,0 0-67,0 4 35,-1 1 0,1 0 0,-1 1 1,0-1-1,0 0 0,-1 0 0,1 1 0,-1-1 0,0 1 0,0 0 0,0 0 0,0 0 0,0 0 0,-1 1 0,1-1 0,-1 1 0,0 0 0,0 0 1,0 0-1,0 0 0,0 1 0,0-1 0,0 1 0,0 0 0,-3 0-35,2 1-184,0-1-1,0 1 1,-1 0 0,1 0 0,0 0-1,0 1 1,0 0 0,0 0-1,0 0 1,0 0 0,0 1 0,0 0-1,-2 1 185,-9 10-3699,10-2-445</inkml:trace>
  <inkml:trace contextRef="#ctx0" brushRef="#br0" timeOffset="-285919.455">12976 16354 8242,'6'-3'3649,"-6"3"-241,2 11-1599,-2 11-1809,-5 24-96,-1 6 24,-1 20 88,2 4 32,5 9 32,6-10 8,8-1 32,1-21-192,0 3-3353,-9-19 1080</inkml:trace>
  <inkml:trace contextRef="#ctx0" brushRef="#br0" timeOffset="-285363.478">12266 17427 10058,'4'-1'2863,"33"-12"696,23 3-3250,-28 6-141,-27 3-164,48-8 64,1 2 0,0 2 0,0 3 0,0 2 0,3 2-68,24 20 94,-79-21-90,0-1-1,0 1 1,0 0 0,0 0-1,0 0 1,0 1-1,0-1 1,0 0 0,-1 1-1,1-1 1,-1 1 0,1-1-1,-1 1 1,1 0-1,-1 0 1,0 0 0,0 0-1,0-1 1,0 2 0,0-1-1,0 0 1,0 0-1,-1 0 1,1 0 0,-1 0-1,0 1 1,0-1 0,0 0-1,0 0 1,0 0 0,0 1-1,0-1 1,-1 0-1,0 2-3,-3 5 90,-2 0 0,1-1 0,-1 0 0,0 0 1,-1 0-1,0-1 0,0 0 0,-1 0 0,0-1 0,0 0 0,0 0 0,-4 1-90,-90 52 572,103-57-572,0 0 0,0 0 1,1 0-1,-1-1 0,0 1 1,0-1-1,1 1 0,-1-1 1,1 1-1,0-1 0,-1 0 1,1 0-1,0 0 0,-1 0 1,1 0-1,0 0 0,0 0 1,0 0-1,0-1 0,2 1 0,69 23-141,60 28-604,-129-51 734,-1 1 0,1 0 0,-1 1 0,1-1 0,-1 1 0,0-1 0,0 1 1,0 0-1,0 0 0,0 0 0,-1 1 0,1-1 0,-1 1 0,0-1 1,0 1-1,0 0 0,-1 0 0,1 0 0,-1 0 0,0 0 0,0 0 0,0 0 1,-1 0-1,1 0 0,-1 0 0,0 1 0,0-1 0,-1 0 0,1 0 1,-1 0-1,0 0 0,0 0 0,0 0 0,-1 0 0,1 0 0,-1 0 0,0 0 1,0-1-1,0 1 0,-1 0 11,-6 8 287,-1 1 0,0-1 0,-1 0 0,0-1 0,-1-1 0,0 0 0,-1 0 0,0-1 0,0-1 0,-1 0 0,0 0 1,-11 3-288,22-9-4,-1-1 0,0 1 0,1-1 0,-1 1 0,0-1 1,0 0-1,0 0 0,0-1 0,0 1 0,0-1 1,0 0-1,0 0 0,0 0 0,1 0 0,-1-1 0,0 0 1,0 0-1,0 0 0,0 0 0,0 0 0,1-1 1,-1 0-1,1 1 0,-1-1 0,1-1 0,0 1 0,-1 0 1,1-1-1,1 0 0,-1 0 0,0 0 0,1 0 0,-1 0 1,1 0-1,0 0 0,0-1 0,-1-1 4,-4-30-3802,14-1-104</inkml:trace>
  <inkml:trace contextRef="#ctx0" brushRef="#br0" timeOffset="-285003.769">13654 17551 10186,'-24'25'6309,"16"-22"-5618,-6 3-542,0 1-1,0 1 0,1 0 0,0 1 0,0 0 1,1 1-1,0 0 0,1 1 0,0 0 1,1 1-1,0 0 0,1 1 0,0 0 0,-3 8-148,10-16 13,1 0 0,-1 0 0,1 0 0,0 0-1,0 0 1,1 0 0,-1 1 0,1-1-1,0 0 1,1 1 0,0-1 0,-1 0-1,1 0 1,1 0 0,-1 0 0,1 0-1,0 0 1,0 0 0,1 0 0,-1-1 0,1 1-1,0-1 1,0 0 0,0 1 0,1-2-1,0 1 1,0 0 0,0-1 0,0 1-1,0-1 1,0 0 0,1-1 0,0 1-1,-1-1 1,1 0 0,0 0 0,0 0 0,0-1-1,0 0 1,1 0 0,-1 0 0,1-1-13,11 2 39,1 0 1,0-2 0,0 0 0,-1-2 0,1 0 0,0 0 0,-1-2 0,0 0 0,0-1 0,0-1 0,0 0 0,-1-1 0,0-1 0,-1-1-1,1 0 1,4-5-40,-14 10 90,-1-1-1,0 0 0,1-1 0,-1 1 0,-1-1 0,1 0 0,-1 0 0,0-1 1,-1 1-1,0-1 0,2-5-89,-4 10 36,0 0 0,0-1-1,-1 1 1,1-1 0,-1 1 0,0-1 0,0 0 0,0 1-1,0-1 1,0 1 0,0-1 0,-1 1 0,1-1 0,-1 1-1,0-1 1,1 1 0,-1-1 0,0 1 0,-1 0 0,1 0 0,0 0-1,-1-1 1,1 1 0,-1 0 0,0 0 0,1 1 0,-1-1-1,0 0 1,0 1 0,0-1 0,0 1 0,-1 0 0,1-1-1,-1 1-34,-11-4-81,0 1 0,0 0 0,0 1 0,0 1 1,-1 0-1,1 1 0,0 1 0,-1 0 1,1 1-1,-1 1 0,-8 1 80,16-2-428,0 0 1,-1 0-1,1 0 0,0 1 0,0 0 1,0 1-1,0-1 0,0 1 1,1 1-1,-1-1 0,1 1 0,0 0 1,0 1-1,-2 0 428,-9 27-4512</inkml:trace>
  <inkml:trace contextRef="#ctx0" brushRef="#br0" timeOffset="-284108.437">17191 16600 8922,'0'-11'3313,"0"4"343,-3 7-2399,-4 15-585,-4 8-424,-4 16-80,-2 14-144,2 22-8,15-18 112,0-28-40,1 0-48,8 83 24,8-16 0,9-11-248,1-25-432,-10-52-2217,-2-2-920,0-1-872</inkml:trace>
  <inkml:trace contextRef="#ctx0" brushRef="#br0" timeOffset="-283793.743">16839 17398 10922,'-2'26'6187,"0"-10"-5796,-9 51-159,7-54-198,0 0 0,1-1-1,1 1 1,0 0 0,1 1 0,0-1-1,1 0 1,1 0 0,0 0 0,1 0 0,0 0-1,1 0 1,0 0 0,1 0 0,1-1-1,0 0 1,0 0 0,1 0-34,0-7 12,-1 0 0,1 0 0,0-1 0,0 0 0,1 0-1,-1 0 1,1-1 0,0 0 0,0 0 0,0-1 0,0 0 0,0 0 0,1-1 0,-1 0 0,1 0 0,-1-1 0,1 0 0,3 0-12,81-3 177,113-16-385,-121 1-3249,-61 7 537</inkml:trace>
  <inkml:trace contextRef="#ctx0" brushRef="#br0" timeOffset="-283601.176">17199 17604 9378,'-90'-38'7026,"69"82"-5730,18 2-1072,11 2-264,-2 4 32,4-11 8,14 9 32,2-4 64,9 4-856,3-12-2817,5-11 712</inkml:trace>
  <inkml:trace contextRef="#ctx0" brushRef="#br0" timeOffset="-283318.413">17786 17645 9178,'-1'0'165,"-1"0"1,1 0-1,0 1 1,-1-1-1,1 0 1,0 0-1,-1 1 0,1-1 1,0 1-1,0-1 1,-1 1-1,1 0 1,0-1-1,0 1 0,0 0 1,0 0-1,0 0 1,0 0-1,0 0 1,0 0-1,0 0 1,1 0-1,-1 0 0,0 0 1,0 0-1,1 1-165,-4 3 384,-12 20-215,1 1 1,1 0 0,1 1-1,2 0 1,1 1-1,0 0 1,3 1-1,-2 13-169,4-26 126,1 0-1,1 0 1,0 0 0,2 1-1,0-1 1,0 1 0,2 0-1,0-1 1,1 0-1,0 1 1,1-1 0,1 0-1,1 0 1,0 0-1,1-1 1,6 11-126,-9-23 63,0 1 0,0-1 0,0 1 0,0-1 0,0 0 0,1 0 0,0-1 1,-1 1-1,1-1 0,0 0 0,0 0 0,0 0 0,1 0 0,-1-1 0,0 0 0,1 0 0,-1 0 0,0 0 0,1 0 0,-1-1 0,1 0 0,3 0-63,4-1 136,-1 0-1,1-1 1,-1 0-1,0-1 1,0 0-1,0-1 1,0 0-1,2-2-135,5-3 127,-2-1 1,1 0-1,-1-2 0,-1 1 0,0-2 1,-1 0-1,0-1 0,-1 0 0,-1-1 1,0 0-1,-1-1 0,0-1 0,-1 1 1,-2-2-1,1 1 0,-2-1 0,0-1-127,-4 12 37,0-1 0,0 0 0,-1 1 0,0-1 0,0 0 0,-1 0-1,0 0 1,-1-1 0,0 1 0,0 0 0,0 0 0,-1 0 0,0 0 0,-1 0 0,0 0-1,0 0 1,-1 1 0,0-1 0,0 1 0,-1-1 0,0 1 0,0 0 0,0 1-1,-1-1 1,0 1 0,-5-5-37,0 5-112,0 0 1,0 0-1,-1 1 0,1 1 0,-1 0 0,-1 0 1,1 1-1,0 0 0,-1 1 0,1 0 0,-1 1 0,0 1 1,1-1-1,-1 2 0,0 0 0,0 0 0,1 1 1,-1 1-1,1 0 0,0 0 0,0 1 0,0 0 1,0 1-1,1 0 0,-6 5 112,-72 36-3950,10 1-276</inkml:trace>
  <inkml:trace contextRef="#ctx0" brushRef="#br0" timeOffset="-269504.383">2000 13690 9730,'-4'3'2913,"10"-2"-1665,7 1-728,21-4-144,13-1-120,29-4 16,4 1-8,11-5-64,-9 4-32,3-3-64,-23 6-32,-1-4-40,-14 5 64,-1-3-192,-21-1-3128,-16-7 1023</inkml:trace>
  <inkml:trace contextRef="#ctx0" brushRef="#br0" timeOffset="-268915.284">1219 13295 8178,'-16'-28'6641,"4"35"-4799,10-1-1812,1-1 0,0 1 0,0-1 0,0 1 0,1 0 0,-1-1 0,1 1 0,1 0-1,-1-1 1,1 1 0,0 0 0,0-1 0,3 5-30,-3-5 2,1-1-1,0 1 0,0-1 1,1 0-1,-1 1 1,1-1-1,0-1 0,0 1 1,0 0-1,1-1 0,-1 1 1,1-1-1,0 0 1,0 0-1,0-1 0,0 1 1,0-1-1,1 0 0,-1 0 1,1 0-1,3 0-1,104 14 58,-90-15-55,4 0 13,-15-1-18,0 0 1,0 1 0,0 0 0,0 1 0,0 0-1,0 1 1,0 0 0,-1 1 0,0 0 0,1 1 1,-9-4-6,0 0 1,0 1 0,0-1 0,0 0-1,0 1 1,-1 0 0,1-1 0,0 1-1,-1 0 1,1 0 0,-1 0 0,0 0-1,0 0 1,0 0 0,0 0-1,0 1 1,0-1 0,0 0 0,-1 0-1,1 1 1,-1-1 0,0 1 0,1-1-1,-1 0 1,0 1 0,-1-1 0,1 0-1,0 1 1,-1-1 0,1 0-1,-1 1 1,0-1 5,-37 75-90,9-35 237,-1-2 0,-3-1 0,-1-2 1,-2-1-1,-1-1 0,-24 15-147,-16-3 784,76-46-773,-1 0 1,1-1-1,-1 1 0,1 0 1,-1-1-1,1 1 1,-1 0-1,0-1 0,1 0 1,-1 1-1,0-1 0,1 0 1,-1 0-1,0 0 0,1 0 1,-1 0-1,0-1 1,1 1-1,-1 0 0,0-1 1,1 1-1,-1-1 0,0 0 1,1 1-1,-1-1 1,1 0-1,0 0 0,-1 0 1,1 0-1,0 0 0,-1 0 1,1 0-1,0-1 0,0 1 1,0 0-1,0-1 1,0 1-1,0-1 0,1 1 1,-1-1-1,0 1 0,1-1 1,-1 0-1,1 1-11,-1-9-370,1 1 1,0 0-1,1 0 0,0-1 1,0 1-1,1 0 0,0 0 1,1 0-1,0 0 1,0 1-1,1-1 370,28-77-3079</inkml:trace>
  <inkml:trace contextRef="#ctx0" brushRef="#br0" timeOffset="-268686.894">1302 13189 10170,'-22'6'2321,"11"6"831,12 5-2944,15-3-176,9-2-16,26-8-32,20-10 144,41-22-1448,9-20-1841,19-15 209</inkml:trace>
  <inkml:trace contextRef="#ctx0" brushRef="#br0" timeOffset="-267733.676">2014 11220 4993,'-24'9'3025,"15"-3"-457,9-3-735,13 8-1353,19-5-160,12-2-136,30-5 104,11 4-88,12-14 40,-1-1-120,9-5 0,-26 1-80,-7-4 24,-15 5-96,-18-2-2849,-22-3 953</inkml:trace>
  <inkml:trace contextRef="#ctx0" brushRef="#br0" timeOffset="-267065.316">674 11253 5561,'-5'1'327,"1"0"26,-1-1-1,0 1 1,0 0-1,1 1 1,-1-1-1,1 1 1,-1-1-1,1 1 1,0 1-1,-1-1 1,1 1-1,0-1 1,1 1-1,-1 0 1,0 1-1,1-1 1,0 1-1,0-1 1,0 1-1,0 0 1,-1 2-353,4-5 18,0-1-1,0 1 1,0-1 0,0 1-1,0-1 1,0 1 0,0-1-1,0 1 1,0-1 0,1 1-1,-1 0 1,0-1 0,0 1-1,0-1 1,1 1 0,-1-1 0,0 0-1,1 1 1,-1-1 0,0 1-1,1-1 1,-1 0 0,1 1-1,-1-1 1,0 1 0,1-1-1,-1 0 1,1 0 0,-1 1 0,1-1-1,-1 0 1,1 0 0,-1 0-1,1 0 1,-1 1 0,1-1-1,0 0 1,-1 0 0,1 0-1,-1 0 1,1 0 0,-1 0-1,1 0 1,-1-1 0,1 1 0,-1 0-1,1 0 1,-1 0 0,1 0-1,-1-1 1,1 1 0,-1 0-1,1-1-17,31-8 126,0-1-1,-1-2 1,0-1-1,-1-2 1,4-3-126,-16 8 38,56-28 76,-2-3 1,-2-3-1,-2-3 0,3-8-114,-66 50 556,-24 22-229,5 1-308,1 0-1,0 1 0,1 0 1,2 1-1,0 0 1,1 1-1,1 0 0,1 0 1,0 1-1,-1 14-18,7-34-24,0 1 0,1-1 0,-1 1 0,0-1 0,1 1 0,0-1 0,0 1 0,-1-1 0,2 1 0,-1 0 0,0-1 0,0 1 0,1-1 0,-1 1 0,1-1 0,0 1 0,0-1 0,0 0 0,0 1 0,0-1 0,0 0 0,1 0 0,-1 0 0,1 0 0,0 0 0,-1 0 0,1 0 0,0 0 0,0-1 0,0 1 0,0-1 0,1 1 0,-1-1 0,0 0 0,0 0 0,1 0 0,-1 0 0,1 0 0,-1-1 0,1 1 0,-1-1 0,1 0 0,-1 1 0,2-1 24,36-3-2698,4-11-28</inkml:trace>
  <inkml:trace contextRef="#ctx0" brushRef="#br0" timeOffset="-266752.075">1534 10919 8498,'-94'76'5412,"75"-57"-5363,1 1 0,0 1 0,2 0 0,1 1 0,0 1 0,2 0 0,0 1 0,2 0 0,-4 14-49,12-31 19,0 0 0,0 0-1,1 1 1,0-1 0,1 1-1,0-1 1,0 1 0,0 0 0,1 0-1,0-1 1,1 1 0,0 0 0,0-1-1,1 1 1,-1-1 0,2 1-1,-1-1 1,1 0 0,0 0 0,0 0-1,1 0 1,3 4-19,-5-9 18,0 0 0,0-1-1,0 1 1,0 0 0,0-1-1,1 1 1,-1-1 0,0 0-1,1 0 1,-1 0 0,1 0-1,-1 0 1,1-1 0,0 1-1,-1-1 1,1 1 0,0-1-1,-1 0 1,1 0 0,0 0-1,-1-1 1,1 1 0,0-1-1,-1 1 1,1-1 0,-1 0-1,1 0-17,64-36 613,-50 25-435,-1 0 1,0-2-1,-1 0 1,-1 0-1,0-2 1,-1 1-1,4-9-178,-12 17 64,0 0 0,0-1 0,-1 1 0,-1-1 0,1 0 0,-1 0 0,0 0 0,-1 0 0,0 0 0,0-1 0,-1 1 0,0-1 0,0 1 0,-1-1 0,0 0 0,-1 1 0,0-1 0,0 1-1,-1-1 1,0 1 0,0 0 0,-1 0 0,-1-2-64,-4-7-83,0 0-1,-2 1 1,0 0 0,-1 0-1,-1 1 1,0 0-1,-7-5 84,13 14-3096,10 10 22</inkml:trace>
  <inkml:trace contextRef="#ctx0" brushRef="#br0" timeOffset="-265424.608">2146 8865 3609,'-12'6'2560,"6"2"-207,0-2-561,9 1-688,15-5-215,11-1-441,25-5-48,13-7-136,15-7-40,1 7-80,7-8-40,-19 0-48,1-3 32,-21 3 24,-11-17-2905,-22 4 1017</inkml:trace>
  <inkml:trace contextRef="#ctx0" brushRef="#br0" timeOffset="-264248.015">758 8505 6929,'-45'-5'5822,"6"27"-4269,-15 52-1234,49-63-294,0 1 0,1-1 0,1 1 1,0-1-1,0 1 0,1 0 0,0 0 0,1 0 0,1 0 0,0 0 0,1 0 1,0 0-26,-1-8 10,0-1 1,0 0-1,1 0 1,-1 1 0,1-1-1,0 0 1,0 0-1,0 0 1,0 0 0,1 0-1,-1 0 1,1 0-1,0 0 1,0-1 0,0 1-1,0-1 1,0 1-1,0-1 1,1 0 0,2 2-11,-4-4 30,0 0 0,0 0 0,0 0 0,-1-1 0,1 1 0,0-1 1,0 1-1,0 0 0,0-1 0,0 1 0,-1-1 0,1 0 0,0 1 1,-1-1-1,1 0 0,0 1 0,-1-1 0,1 0 0,-1 0 0,1 0 0,-1 1 1,1-1-1,-1 0 0,0 0 0,1 0 0,-1 0 0,0 0 0,0 0 1,0 0-1,1 0 0,-1 0 0,0 1 0,0-2-30,1-4 164,22-43 917,-20 147-1000,-4-88-80,0 0 0,-1 0 0,0 0 0,0 0-1,-1 0 1,-1-1 0,0 0 0,0 1 0,0-1 0,-2 1-1,-16 36-1,12-23 10,0 1 1,2-1-1,1 2 0,1-1 1,1 1-1,1 0 0,1 0 1,1 0-1,1 9-9,2-34 1,-1 0 1,0-1-1,1 1 0,-1-1 1,0 1-1,1 0 0,-1 0 1,0-1-1,1 1 0,-1 0 1,0 0-1,1-1 0,-1 1 1,1 0-1,-1 0 0,1 0 1,-1 0-1,1-1 0,-1 1 1,0 0-1,1 0 0,-1 0 1,1 0-1,-1 0 0,1 0 1,-1 0-1,1 1 0,-1-1 1,1 0-1,-1 0 0,0 0 1,1 0-1,-1 0 0,1 1 1,-1-1-1,1 0 0,-1 0 1,0 1-1,1-1 0,-1 0 1,0 1-1,1-1 0,-1 0 1,0 1-1,0-1 0,1 1 1,-1-1-1,0 0 0,0 1 1,0-1-1,1 1 0,-1-1 1,0 1-1,0-1 0,0 1 1,0-1-1,0 1-1,106-97-163,-57 46-879</inkml:trace>
  <inkml:trace contextRef="#ctx0" brushRef="#br0" timeOffset="-263794.08">1289 8431 6593,'-3'-8'5295,"-5"18"-2566,6-5-3130,-60 112 1187,38-75-660,2 2-1,2 0 1,2 1 0,0 7-126,17-50 5,0 0 1,0 0 0,0 1-1,0-1 1,1 0 0,-1 1 0,0-1-1,1 0 1,0 1 0,0-1-1,0 1 1,0-1 0,0 0 0,0 1-1,0-1 1,1 1 0,-1-1-1,1 0 1,0 1 0,0-1-1,0 0 1,0 0 0,0 0 0,0 0-1,0 0 1,1 0 0,-1 0-1,1 0 1,0 0 0,-1 0-1,1-1 1,0 1 0,0-1 0,0 1-1,0-1 1,1 1-6,12 0 28,-1-1 0,1 0 0,-1-1 0,1-1 0,0 0 0,-1-1 0,0 0 0,1-1 0,-1-1 0,0 0 0,3-3-28,7 1 32,-12 2-23,8-2 3,0 1 0,0 0 0,1 2-1,0 0 1,12 1-12,-32 2-3,1 0 0,-1 0 0,0 0 0,0 0 0,1 0 0,-1 0 0,0 0 0,0 1 0,1-1 0,-1 0 0,0 1 0,0-1 0,0 1 0,0-1 0,0 1 0,0 0 0,1-1 0,-2 1 0,1 0 0,0 0 0,0 0 0,0 0 0,0 0 0,0 0 0,-1 0 0,1 0 0,0 0 0,-1 0 0,1 0 0,-1 0 0,1 1 0,-1-1 0,0 0 0,0 0 0,1 1 0,-1-1 0,0 0 0,0 0 0,0 1 1,0-1-1,0 1 3,-19 49-58,-6-16 250,-1-1 0,-2-1 0,-1-2 0,-2 0-1,-1-2 1,-5 1-192,-4 6 412,41-36-412,-7 7 85,1 0 0,-1-1 0,-1 0-1,1 0 1,-1 0 0,0-1 0,-1-1-1,1 1 1,-1-1 0,1-1 0,-1 0 0,-10 3-85,17-6-35,0 0 0,0 0 0,0-1 1,0 1-1,0 0 0,0-1 0,0 1 1,0-1-1,0 1 0,0-1 0,0 0 1,0 0-1,0 0 0,1 0 1,-1 0-1,0 0 0,1-1 0,-1 1 1,1-1-1,-1 1 0,1-1 0,0 1 1,-1-1-1,1 0 0,0 0 0,0 1 1,0-1-1,0 0 0,1 0 0,-1 0 1,0-1 34,-5-43-3795,9 3 278</inkml:trace>
  <inkml:trace contextRef="#ctx0" brushRef="#br0" timeOffset="-263461.979">1242 8416 7642,'11'-15'3700,"33"6"-2810,-28 7-838,19-5 183,0-2-1,0-1 1,-1-2 0,10-6-235,50 12 2392,32-2-5292,-100 2 643</inkml:trace>
  <inkml:trace contextRef="#ctx0" brushRef="#br0" timeOffset="-262785.139">343 9029 6881,'-52'29'6228,"70"-52"-4427,209-169-918,-138 108-827,-3-3 0,15-25-56,-40 36 28,-55 65 17,-16 20 14,-24 36 1,2 2 0,2 1 0,-19 43-60,26-47 12,2 1-1,2 1 1,2 1 0,2 1 0,2 0 0,3 0-1,0 6-11,8-33 14,1 0 0,1 0 0,1 0 0,0 0 0,2-1 0,1 5-13,-4-22 73,0 0 0,0-1 0,1 1 0,-1 0 0,1-1 0,0 1 1,0 0-1,0-1 0,0 1 0,0-1 0,0 0 0,1 1 1,-1-1-1,1 0 0,-1 0 0,1 0 0,0 0 0,0 0 1,0 0-1,0-1 0,0 1 0,1 0 0,-1-1 0,0 0 0,1 0 1,-1 1-1,1-2 0,2 2-74,32-12-1711,5-17 965</inkml:trace>
  <inkml:trace contextRef="#ctx0" brushRef="#br0" timeOffset="-261886.798">2214 6401 3633,'-102'-50'4294,"55"57"-2435,46-8-1813,0 1 0,1 0 0,-1-1 0,1 1 1,-1 0-1,0 0 0,1 0 0,-1 0 0,0 0 0,1 0 0,-1 0 0,0 0 0,1 0 0,-1 0 0,0 0 1,1 0-1,-1 0 0,0 0 0,1 1 0,-1-1 0,1 0 0,-1 0 0,0 1 0,1-1 0,-1 0 0,1 1 1,-1-1-1,1 1 0,-1-1 0,1 1 0,-1-1 0,1 1 0,0-1 0,-1 1 0,1-1 0,0 1 0,-1-1 0,1 1 1,0 0-1,0-1 0,0 1 0,-1-1 0,1 1 0,0 0 0,0-1 0,0 1 0,0 0 0,0-1 0,0 1 1,0 0-1,0-1 0,0 1 0,1 0 0,-1-1 0,0 1 0,0-1 0,0 1 0,1 0 0,-1 0-46,58 16 495,-14-14-394,0-2 0,-1-1 1,1-3-1,-1-2 0,8-3-101,-5 2 62,23-3 52,0-3-1,-1-3 0,-1-4 1,0-2-1,54-26-113,-66 14-409,-52 19-1796,-16-8 134</inkml:trace>
  <inkml:trace contextRef="#ctx0" brushRef="#br0" timeOffset="-261295.993">753 6014 4393,'146'-64'6120,"-138"62"-6049,0 0 0,1 0 0,-1 1 0,1 0 0,-1 0 0,1 1 0,0 0 0,-1 1 0,1 0 0,-1 0 0,1 1 0,-1 0 0,0 0 0,0 1 0,0 0 0,0 1 0,2 1-71,-7-4 26,0 1 1,0-1-1,0 1 1,-1 0-1,1 0 0,-1 0 1,1 1-1,-1-1 1,0 1-1,0-1 0,0 1 1,0-1-1,0 1 1,-1 0-1,1 0 1,-1 0-1,0 0 0,0 0 1,0 1-1,0-1 1,0 0-1,-1 0 1,1 1-1,-1-1 0,0 0 1,0 0-1,0 1 1,-1-1-1,1 0 0,-1 1 1,0-1-1,0 0 1,0 0-1,0 0 1,0 0-1,-1 0 0,0 2-26,-12 16 201,0-1 0,-2 0 0,0-1 0,-1 0-1,-1-2 1,0 0 0,-4 1-201,-77 66 650,35-31 27,2 3 0,-46 54-677,101-102 56,-32 46 222,38-53-270,0 1 0,0 0-1,0-1 1,0 1 0,1 0 0,-1 0 0,0-1-1,1 1 1,0 0 0,-1 0 0,1 0 0,0 0 0,0-1-1,0 1 1,0 0 0,0 0 0,1 0 0,-1 0-1,0 0 1,1-1 0,0 1 0,-1 0 0,1 0-1,0-1 1,0 1 0,0 0 0,0-1 0,0 1 0,1 0-8,22 8 77,-2-8-43,1-2 0,-1 0 0,1-2 0,-1 0 1,0-2-1,0 0 0,19-7-34,-27 8 0,72-19-583,-1-3 1,-2-4 0,30-16 582,-43 13-2898,-2-2 1,36-25 2897,9-18-3633</inkml:trace>
  <inkml:trace contextRef="#ctx0" brushRef="#br0" timeOffset="-260988.017">1779 6052 3553,'1'-3'277,"1"1"0,-1-1 0,0 0-1,0 0 1,0 0 0,0 0 0,0 0 0,-1 0 0,1 0 0,-1 0 0,0 0 0,0 0 0,0 0 0,0 0 0,0 0-1,-1-1 1,1 1 0,-1 0 0,0 0 0,0 1 0,0-1 0,-1 0 0,1 0 0,-1 0 0,1 1 0,-1-1 0,0 1 0,0-1-1,0 1 1,0 0 0,-2-1-277,-4-1 146,-1 1 0,1 1 0,-1 0 0,0 0 0,0 0 0,0 1 0,0 1 0,0-1 0,0 2 0,0-1 0,1 1 0,-1 0 0,0 1 0,0 0 0,0 1 0,1 0 0,-1 0 0,1 0 0,0 1 0,0 1 0,0-1 0,-5 6-146,-3-2 14,0 2 0,1 0 1,0 1-1,1 0 0,0 1 1,1 1-1,0 0 0,1 1 1,1 0-1,0 1 0,1 0 1,0 0-1,1 1 0,1 1 1,1-1-1,0 1 0,1 1 1,1-1-1,1 1 0,0 3-14,3-15 5,1 0-1,-1 0 0,2 0 0,-1 0 0,1 0 1,-1 0-1,2 0 0,-1 0 0,1 0 0,-1 0 1,2-1-1,-1 1 0,1-1 0,0 1 0,0-1 1,0 0-1,1 0 0,-1 0 0,1-1 0,0 1 1,1-1-1,-1 0 0,1 0 0,0-1 0,0 1 1,4 1-5,5 0 21,1-1 1,0-1 0,1 0-1,-1-1 1,0 0 0,1-1-1,-1-1 1,1-1 0,-1 0-1,1-1 1,-1 0-1,0-1 1,7-3-22,0 0 42,1 0-1,-1-1 1,0-2 0,-1 0-1,0-1 1,0-2 0,-1 0-1,-1-1 1,12-10-42,-26 20 20,0-1 0,0 1 0,0-2-1,0 1 1,-1 0 0,1-1 0,-1 0 0,0 0 0,-1 0 0,1 0 0,-1-1-1,0 0 1,-1 1 0,1-1 0,-1 0 0,0 0 0,-1 0 0,1-1 0,-1 1 0,0 0-1,-1 0 1,0-1 0,0-1-20,0 6-27,-1 0-1,0-1 1,0 1 0,0 0-1,0 0 1,-1 0 0,1 0-1,-1 0 1,1 0-1,-1 0 1,0 0 0,0 0-1,1 1 1,-1-1-1,0 1 1,-1-1 0,1 1-1,0 0 1,0 0-1,0 0 1,-1 0 0,1 0-1,-1 0 1,1 1 0,0-1-1,-1 1 1,1 0-1,-1 0 1,1-1 0,-2 2 27,0-2-152,-65-9-2762</inkml:trace>
  <inkml:trace contextRef="#ctx0" brushRef="#br1" timeOffset="-203603.679">2474 13165 3577,'-5'-2'9646,"-4"20"-7506,22 7 302,0-7-1343,87 112-415,-22 8-453,-2-25-216,-44-68 3,-23-29-5,1-2 1,0 0-1,1 0 0,1-1 1,0 0-1,8 6-13,44 62 183,-54-70-161,20 7 61,34 29 31,-60-46-111,0 1 0,-1 0 0,1 0 0,0 0 0,-1 0 0,0 1 0,1-1 1,-1 1-1,0 0 0,-1 0 0,1 0 0,0 0 0,-1 1 0,0-1 0,1 1-3,54 69 99,64 87-28,-74-106-49,74 108 154,-105-143-161,1-1-1,1 0 0,0-1 0,1-1 0,8 4-14,19 18-5,35 41 69,-57-50-27,117 159 66,24-14-115,-146-153 20,0-2 0,2 0 0,0-1 0,18 11-8,6 6 21,89 101 19,-28-2-20,41 38 3,-34-54-16,107 77 45,-195-174-47,-1 1 0,0 1 0,-2 1 0,-1 1 0,7 13-5,37 52 48,-56-76-48,74 84 13,-62-80-17,-19-17 33,1 1-1,0-1 1,-1 1-1,1-1 0,-1 1 1,0 0-1,0 0 1,1 0-1,-1 0 1,0 1-1,-1-1 1,1 0-1,0 1 1,-1 0-1,1-1 0,-1 1 1,0 0-1,1 2-28,6 9 127,4-9 62,-30-26-2040,9-13-1937,-2-8-161</inkml:trace>
  <inkml:trace contextRef="#ctx0" brushRef="#br1" timeOffset="-202027.27">5180 16779 8546,'-26'-27'9844,"24"25"-9804,0 1-1,0-1 1,0 0-1,-1 1 1,1-1-1,-1 1 0,1 0 1,-1-1-1,1 1 1,-1 1-1,0-1 1,0 0-1,1 1 1,-1-1-1,0 1 1,0 0-1,0 0 1,1 0-1,-1 0 1,0 0-1,0 1 1,0-1-1,1 1 1,-1 0-1,0 0 0,1 0 1,-1 0-1,1 0 1,-2 1-40,-9 8 18,0 1 0,0 0 0,1 1 0,1 1-1,0 0 1,1 0 0,0 1 0,1 0 0,-3 7-18,-29 69 131,41-89-129,1 0 1,-1 0 0,1 0-1,-1 0 1,1 0-1,0 0 1,0 0-1,-1 0 1,1 0-1,0 0 1,0-1 0,0 1-1,0 0 1,0-1-1,0 1 1,0-1-1,0 1 1,0-1-1,0 1 1,0-1 0,0 0-1,0 1 1,1-1-1,-1 0 1,0 0-1,0 0 1,0 0-1,0 0 1,1 0 0,-1 0-1,0 0 1,0 0-1,0-1 1,0 1-1,0 0 1,1-1-1,-1 1 1,0-1 0,0 0-1,0 1 1,0-1-1,0 0 1,-1 1-1,1-1 1,0 0 0,0 0-1,0 0 1,0 0-3,20-15 31,-1-1 0,0-1 0,-1 0 0,-1-2 1,6-8-32,-22 26 1,100-129 104,-88 124-158,-20 31 1,-4 1 51,2 0 1,1 1-1,1-1 1,1 1-1,1 1 1,1-1-1,2 0 1,0 1-1,2-1 1,4 25 0,-3-44 8,0-1 0,1 1 0,0 0 1,1-1-1,-1 1 0,1-1 0,0 0 1,1 0-1,0 0 0,0-1 0,0 0 1,0 0-1,1 0 0,0-1 0,0 1 1,2 0-9,-6-4 1,0 1 0,-1 0 0,0-1 0,1 1 0,-1 0 0,0 0 0,0 0 0,0 0 0,0 0 0,0 0 0,0 0 0,0 0 0,-1 0 0,1 0 1,-1 1-1,0-1 0,0 0 0,0 0 0,0 1 0,0-1 0,0 0 0,0 0 0,-1 0 0,1 1 0,-1-1 0,1 0 0,-1 0 0,-1 2-1,-33 55 136,23-50 12,-1 0 1,-1-1-1,1-1 0,-1 0 0,-1 0 1,1-2-1,-1 0 0,0 0 1,0-2-1,0 0 0,-1 0 0,1-2 1,-1 0-1,1 0 0,-1-2 1,-1 0-149,-121-2 366,121-7-719,45-6-1454,31-2-2206,17-10-229</inkml:trace>
  <inkml:trace contextRef="#ctx0" brushRef="#br1" timeOffset="-201012.353">1941 12766 4585,'8'-44'9194,"-26"63"-5527,4 7-3576,1 0-1,1 1 0,1 0 1,2 1-1,0 0 1,2 0-1,2 1 0,-1 7-90,2-15-4,0 0 1,2 0-1,0 0 0,2 0 0,0 0 0,1 1 1,2 6 3,-3-24 2,1-1 0,-1 0 0,1 0 0,0 1 0,0-1 0,0 0 1,0 0-1,1 0 0,-1 0 0,1 0 0,-1-1 0,1 1 0,0 0 1,0-1-1,1 1 0,-1-1 0,0 0 0,1 0 0,-1 0 1,1 0-1,0 0 0,0 0 0,0-1 0,0 1 0,0-1 0,0 0 1,0 0-1,0 0 0,0 0 0,0-1 0,1 1 0,-1-1 0,0 0 1,1 0-1,-1 0 0,2 0-2,5-1 70,0 0 1,0 0-1,1-1 0,-1 0 0,0-1 1,0 0-1,-1-1 0,1 0 1,-1 0-1,0-1 0,0 0 1,0-1-1,-1 1 0,0-2 1,0 1-1,0-1 0,-1-1 1,0 1-1,0-1 0,-1-1 1,0 1-1,2-6-70,-7 13 34,0-1 0,0 1 1,0-1-1,-1 1 0,1-1 0,-1 0 0,1 1 1,-1-1-1,1 0 0,-1 1 0,0-1 0,0 0 1,0 0-1,0 1 0,0-1 0,0 0 0,-1 1 1,1-1-1,-1 0 0,1 1 0,-1-1 1,1 0-1,-1 1 0,0-1 0,0 1 0,0-1 1,0 1-1,0 0 0,0-1 0,0 1 0,0 0 1,0 0-1,-1 0 0,1 0 0,0 0 1,-1 0-1,1 0 0,-1 0 0,1 0 0,-1 1 1,0-1-1,1 1 0,-1-1 0,0 1 0,1-1 1,-1 1-1,0 0 0,1 0 0,-1 0 0,0 0 1,0 0-1,1 0-34,-4 1-32,-1 0 0,1 0 1,0 1-1,0-1 0,0 1 1,0 0-1,1 1 0,-1-1 0,1 1 1,-1 0-1,1 0 0,0 0 1,0 0-1,0 1 0,0 0 0,1-1 1,-1 2 31,-23 51-4648,22-11 868</inkml:trace>
  <inkml:trace contextRef="#ctx0" brushRef="#br1" timeOffset="-199712.509">3408 14758 8322,'-6'5'2528,"0"2"457,-1 14-2009,-1 7-696,-4 16 56,1 1-64,2 16 16,3-8-160,5 0 8,4-12-112,3 0 32,0-20-40,0-4 65,-2-6-25,-1-7-289,-3-13-223,-6-9-2832,-4 0 559</inkml:trace>
  <inkml:trace contextRef="#ctx0" brushRef="#br1" timeOffset="-199357.263">3205 14808 4969,'-1'-4'503,"1"0"-1,0 0 1,0 0-1,0 0 1,0 0-1,0 0 1,1 0-1,0 0 1,0 0 0,0 0-1,0 0 1,1 0-1,-1 1 1,1-1-1,0 0 1,0 1-1,1 0 1,0-2-503,12-10 186,0 2 0,1 0 1,0 0-1,1 2 0,0 0 0,1 1 0,0 0 0,0 2 1,1 0-1,11-2-186,-4-1 96,0 1 0,1 1 0,0 2 0,1 0 0,0 2 0,-1 1 0,2 2 0,-1 0 0,5 2-96,-31 0 6,0-1 1,1 1-1,-1 0 0,0 0 1,1 0-1,-1 1 0,0-1 1,0 1-1,1-1 0,-1 1 1,0 0-1,0-1 0,0 1 1,0 0-1,0 0 1,0 1-1,0-1 0,0 0 1,0 1-1,-1-1 0,1 1 1,0 0-1,-1-1 0,1 1 1,-1 0-1,0 0 0,0 0 1,0 0-1,0 0 0,0 0 1,0 0-1,0 0 1,-1 1-1,1-1 0,-1 0 1,1 0-1,-1 1 0,0 0-6,-2 7 46,-1-1 0,1 0 0,-2 0-1,1 0 1,-2 0 0,1-1 0,-1 0 0,0 0-1,-1 0 1,1 0 0,-2-1 0,1 0 0,-1 0-1,-2 1-45,5-4 25,-51 51 404,-3-3 1,-38 24-430,63-49 165,-29 30 335,62-57-494,-1 1-1,0-1 1,1 1 0,-1-1-1,1 1 1,-1-1-1,1 1 1,-1 0 0,1-1-1,-1 1 1,1 0-1,0-1 1,-1 1 0,1 0-1,0 0 1,0-1-1,-1 1 1,1 0 0,0 0-1,0 0 1,0-1-1,0 1 1,0 0 0,0 0-1,0-1 1,0 1-1,1 0 1,-1 0 0,0 0-1,0-1 1,1 1 0,-1 0-1,0-1 1,1 1-1,-1 0 1,0-1 0,1 1-1,-1 0 1,1-1-1,0 1 1,-1-1 0,1 1-1,-1-1 1,1 1-1,0-1 1,-1 1 0,1-1-1,0 0 1,0 1-6,39 6 69,28-8-3,-54 0-60,-1-1 1,0 1-1,0 1 1,1 1-1,-1 0 1,0 0-1,1 1 1,-1 1-1,0 0 1,-1 1-1,1 1 1,-1 0-1,1 0 1,-2 1-1,1 1 1,-1 0-1,2 1-6,96 143 240,-84-127 564,6-1-3696</inkml:trace>
  <inkml:trace contextRef="#ctx0" brushRef="#br2" timeOffset="-188914.551">2519 11276 2521,'15'21'4870,"37"14"-1084,-52-35-3679,0 0-1,0 0 1,0-1-1,0 1 1,1 0 0,-1 0-1,0 0 1,0 0-1,0 0 1,0 0 0,0-1-1,0 1 1,1 0-1,-1 0 1,0 0 0,0 0-1,0-1 1,0 1-1,0 0 1,0 0 0,0 0-1,0 0 1,0-1-1,0 1 1,0 0 0,0 0-1,0 0 1,0-1-1,0 1-106,102 78 2093,-63-50-1338,2 3-304,-18-8-286,-1-6-117,1-1 0,1-1 0,0-1 0,0-1 0,2-1 0,-1-1 0,17 3-48,10 3 14,-1 2 0,-1 2 0,10 8-14,42 17 62,69 15 11,63 22 119,-89-20 98,-9-19-104,-61-24-116,53 44 167,10-6 41,204 111-62,-145-82-128,-174-78-72,0 0 1,0 2-1,-1 0 1,0 1-1,5 5-16,4 3 13,0-2-1,2-2 1,-1-1-1,2-1 1,22 6-13,227 52 24,-149-23-35,-44-11 14,331 107 29,-360-120-20,-1 3-1,-2 3 1,52 35-12,55 30 14,89 14-6,-197-87 25,-1 3 0,46 30-33,92 41 109,-112-66-94,-28-12 1,0 3 0,-1 1 0,9 9-16,228 126 74,-74-53 6,-149-77-70,7 9 17,-1 3 0,47 35-27,38 23 52,62 39 116,-165-97-159,1-2 0,1-2-1,2-4 1,23 8-9,-74-36 3,54 22 16,-1 3 0,-2 2 1,-2 3-1,13 11-19,43 32 90,2-6 1,46 17-91,95 56 22,-214-117-9,0 1-5,2-2 1,1-2-1,1-2 1,36 12-9,60 21 22,-82-26-19,-1 3-1,-1 1 0,-2 4-2,56 32 25,439 261 39,-281-161-38,11 8-26,-85-42-16,-38-61 25,-93-47-14,-40-15 8,1-2-1,0-1 1,0-1-1,1-1 1,6 0-3,38 14 23,-15 0-17,3-7-20,-2 12 51,-11-13 86,-25 6 381,37 3 295,-60-21-545,-4 2-141,-19 10-6047,8-12 1740</inkml:trace>
  <inkml:trace contextRef="#ctx0" brushRef="#br2" timeOffset="-186867.495">9401 14931 9602,'30'20'5022,"-27"-17"-4951,-1-1 0,1 1-1,-1 0 1,0 0-1,1-1 1,-1 1 0,-1 1-1,1-1 1,0 0 0,-1 0-1,0 1 1,0-1-1,0 1 1,0-1 0,0 1-1,-1-1 1,1 1 0,-1 0-1,0-1 1,0 1-1,-1 1-70,-13 183 1461,16-169-1375,0-12-53,-1 0 1,0 0 0,-1 0 0,0 0-1,0 1 1,0-1 0,-1 0 0,0 0-1,0 0 1,-1 0 0,0 0 0,-1 2-34,1-7-30,0 0 0,0 0 1,0-1-1,-1 1 1,1 0-1,0-1 1,-1 0-1,0 1 1,1-1-1,-1 0 1,0 0-1,1 0 1,-1-1-1,0 1 1,0-1-1,0 0 1,0 1-1,0-1 0,0-1 1,1 1-1,-1 0 1,0-1-1,0 1 1,0-1-1,0 0 1,1 0-1,-1 0 1,0 0-1,1 0 1,-1-1-1,1 1 1,-1-1-1,1 0 0,0 1 1,-2-3 29,-29-16-1230</inkml:trace>
  <inkml:trace contextRef="#ctx0" brushRef="#br2" timeOffset="-186525.051">9154 14910 8618,'-1'-6'2640,"1"1"505,9 4-2457,9-1-160,8 2-280,13 3-16,8 0-72,11-1 25,0-1-81,7 1 8,-11-5-80,0 0 40,-17 0-40,-6 1 40,-16 4-408,-20 5-3009,-4-4 880</inkml:trace>
  <inkml:trace contextRef="#ctx0" brushRef="#br2" timeOffset="-186177.058">9097 15143 8034,'-11'-1'2808,"9"7"249,8-2-2049,16 1-512,11-5-168,23-1 240,12-9-63,11 0 71,-3-5-232,2 2-56,-21 3-104,-11 13 2801,-14 9-6618,-14 14 3241</inkml:trace>
  <inkml:trace contextRef="#ctx0" brushRef="#br0" timeOffset="-156726.851">1991 12352 8442,'-129'22'5927,"119"-19"-5906,0 0 0,0 1-1,0 0 1,1 0 0,0 1-1,0 1 1,0-1-1,0 1 1,1 1 0,0 0-1,1 0 1,-1 0 0,1 1-1,1 0 1,-1 0 0,1 1-1,-2 4-20,-8 22 6,2 0-1,2 0 1,1 1-1,2 0 1,1 1-1,2 0 1,1 0-1,1 29-5,3-26 4,1 0 0,3-1 0,1 1 0,1 0 0,3-1 0,11 37-4,10 16 6,5-2-1,3-1 0,10 11-5,-47-98 3,1-1 0,-1 1-1,0 0 1,1-1-1,-1 1 1,1 0 0,-1-1-1,1 1 1,0 0-1,-1-1 1,1 1-1,0-1 1,0 1 0,0-1-1,0 0 1,1 1-1,-1-1 1,0 0 0,1 0-1,-1 0 1,0 0-1,1 0 1,-1 0-1,1 0 1,-1-1 0,1 1-1,0 0 1,-1-1-1,1 1 1,0-1-1,0 0 1,-1 1 0,1-1-1,0 0 1,0 0-1,-1 0 1,1 0 0,0-1-1,-1 1 1,1 0-1,0-1 1,0 1-1,-1-1 1,1 0 0,-1 1-1,2-2-2,51-82 75,-25 16-73,-3 0-1,-4-2 1,9-49-2,-30 116 0,59-269 7,-10-7-7,-36 150 93,-13 129-87,-1-1-1,1 0 1,-1 0-1,1 1 1,-1-1-1,0 0 1,0 0-1,1 1 1,-1-1-1,0 0 1,0 0-1,0 1 1,0-1-1,0 0 1,0 0-1,0 0 1,0 0-1,0 1 1,0-1-1,0 0 1,0 0-1,-1 0 1,1 1-1,0-1 1,-1 0 0,1 0-1,0 1 1,-1-1-1,1 0 1,-1 1-1,1-1 1,-1 1-1,1-1 1,-1 0-1,0 1 1,1-1-1,-1 1 1,0-1-1,1 1 1,-1 0-1,0-1 1,0 1-1,1 0 1,-1 0-1,0-1 1,0 1-1,0 0 1,1 0-1,-1 0 1,0 0-1,0 0 1,0 0-1,0 0 1,1 0-1,-1 0 1,0 0-1,0 1 1,1-1-1,-1 0 1,0 0-1,0 1 1,1-1-1,-1 1 1,0-1-1,0 1 1,1-1-1,-1 1 1,1-1-6,-95 67-2599,53-39 354</inkml:trace>
  <inkml:trace contextRef="#ctx0" brushRef="#br0" timeOffset="-156007.432">1395 10492 5529,'-7'-4'484,"-1"2"-1,1-1 1,-1 1 0,0 0-1,0 1 1,0 0 0,0 0-1,0 0 1,0 1 0,0 1-1,0-1 1,1 1-1,-1 0 1,0 1 0,0 0-1,1 0 1,-1 1-484,-37 16 398,2 2 0,0 1 0,2 3 0,-14 11-398,48-32 18,-189 133 183,56-13 16,95-86-192,1 3-1,2 1 0,2 3 0,2 1 0,2 1 0,2 3 1,2 0-1,-13 32-24,38-58 6,1 0 0,0 1 1,2-1-1,1 1 0,1 0 1,1 0-1,1 0 0,1 0 1,2 0-1,0 0 0,2 0 1,2 8-7,-2-13-3,0 0 1,0 0-1,2-1 1,1 1-1,0-2 1,1 1-1,1-1 1,1 0-1,1-1 1,0-1-1,1 0 1,1 0-1,0-1 1,1-1-1,9 6 3,-5-8-2,-1-1-1,2-1 1,0-1 0,0-1-1,0 0 1,1-2-1,0 0 1,1-1-1,-1-2 1,1 0-1,0-1 1,-1-1-1,1-1 1,15-2 2,-1-1-6,-1-1 1,1-2 0,-1-1-1,0-2 1,-1-1 0,0-2-1,-1-2 1,0 0 0,-1-3-1,13-9 6,7-9-9,-2-3 0,-2-2 0,-1-2 0,-3-3 0,-1-1 0,-2-2-1,8-16 10,2-7-4,-4-1-1,-2-3 1,8-27 4,-34 68 20,-2 0 0,-1-2 0,-2 0 0,-2 0 1,-1-1-1,-1-1 0,-3 0 0,-1 0 0,-2 0 0,-1-1 0,-2 1 0,-2-1 0,-1 1 0,-6-27-20,3 52-18,0 0-1,0 0 0,-1 0 0,-1 1 0,0 0 0,-1 0 0,0 1 0,-1 0 1,0 0-1,-1 1 0,0 0 0,-1 1 0,0 0 0,0 0 0,-1 1 0,0 1 0,0 0 1,-1 1-1,0 0 0,0 1 0,0 1 0,-1 0 0,1 0 0,-1 1 0,0 1 1,0 1-1,0 0 0,0 0 0,0 1 0,0 1 0,0 1 0,-8 1 19,-5 1-183,0 1 0,0 1 0,0 1 0,1 1 0,-4 4 183,-159 83-2632,2 30 194</inkml:trace>
  <inkml:trace contextRef="#ctx0" brushRef="#br0" timeOffset="-152106.438">2333 8489 7522,'-10'-26'9746,"36"24"-8170,51-5-1249,185 2-135,-263 6-187,1-1 1,0 1-1,0-1 0,0 0 1,-1 1-1,1-1 1,0 1-1,0-1 1,0 1-1,0-1 0,0 1 1,0-1-1,0 0 1,0 1-1,0-1 0,0 1 1,0-1-1,0 1 1,0-1-1,0 1 1,0-1-1,1 1 0,-1-1 1,0 0-1,0 1 1,0-1-1,1 1 0,-1-1 1,0 0-1,1 1 1,-1-1-1,0 0 0,1 1 1,-1-1-1,0 0 1,1 0-1,-1 1 1,1-1-1,-1 0 0,0 0 1,1 0-1,-1 1 1,1-1-1,-1 0 0,1 0 1,-1 0-1,1 0 1,-1 0-1,0 0 1,1 0-1,-1 0 0,1 0 1,-1 0-1,1 0 1,-1 0-1,1-1 0,-1 1 1,1 0-1,-1 0 1,0 0-1,1 0 0,-1-1 1,1 1-1,-1 0 1,0-1-1,1 1 1,-1 0-6,-19 9 228,0 0 1,-1-1 0,0 0 0,-1-2 0,-9 1-229,10-1 104,-185 25 1131,173-21-1029,48-2-299,5-7 58,1-1-1,-1-1 1,1-1-1,-1-1 1,1-1-1,-1-1 1,4-2 35,-14 5-11,131-44 19,-139 44-1,-1 1-3,1 0-1,-1-1 0,0 1 1,1 0-1,-1 1 0,1-1 1,-1 0-1,1 1 0,-1-1 1,1 1-1,-1 0 0,1 0 1,-1 0-1,1 0 1,-1 0-1,1 0 0,-1 1 1,1 0-1,-1-1 0,1 1 1,-1 0-4,-20 6 170,-30-8-50,-77-11 127,49-8-314,44 11-4719,17 4 1172</inkml:trace>
  <inkml:trace contextRef="#ctx0" brushRef="#br0" timeOffset="-75205.772">1548 8642 9098,'-7'29'5785,"21"-45"-3571,33-180-1551,-42 164-605,10-43 63,-4 0 1,-3-1-1,-3 0 0,-4-40-121,-5 91 197,1 24 43,-3 116 409,6 280-178,10-302-385,-10-94-99,0 1 0,1-1 0,-1 1 0,0 0 0,0-1 0,0 1 0,1-1 0,-1 1 0,0 0 0,0-1 0,1 1 0,-1 0 0,0-1 0,1 1 0,-1 0 0,0 0 0,1-1 0,-1 1 0,1 0 0,-1 0 0,0-1 0,1 1 0,-1 0 0,1 0 0,-1 0 0,1 0 0,-1 0 0,1 0-1,-1 0 1,0 0 0,1 0 0,-1 0 0,1 0 0,-1 0 0,1 0 0,-1 0 0,0 0 0,1 0 0,-1 1 0,1-1 0,-1 0 0,1 0 0,-1 0 0,0 1 0,1-1 0,-1 0 0,0 1 0,1-1 0,-1 0 0,0 1 0,0-1 0,1 0 0,-1 1 0,0-1 0,0 0 0,1 1 0,-1-1 0,0 1 0,0-1 0,0 1 13,29-104-3242,-10 21-401,-1-11-283</inkml:trace>
  <inkml:trace contextRef="#ctx0" brushRef="#br0" timeOffset="-74930.464">1815 7935 8362,'-31'172'6527,"-1"1"-4491,23-122-1516,2 0 0,2 1-1,3-1 1,3 41-520,17-27 328,-17-64-324,0 1 0,-1 0 0,1-1 0,0 1 0,0-1 1,0 1-1,0-1 0,1 0 0,-1 1 0,0-1 0,0 0 0,1 0 1,-1 0-1,1 0 0,-1 0 0,1 0 0,-1 0 0,1-1 0,0 1 0,-1 0 1,1-1-1,0 0 0,-1 1 0,1-1 0,0 0 0,0 0 0,-1 0 1,1 0-1,0 0 0,0 0 0,0 0 0,-1-1 0,2 1-4,4-5 7,0 1-1,-1-1 0,1-1 1,-1 1-1,0-1 1,0 0-1,-1-1 1,0 1-1,0-1 1,0 0-1,-1 0 0,0 0 1,-1-1-1,1 0 1,-1 1-1,0-6-6,-2 12 1,10-27 52,0 0-1,-3-1 1,0 0-1,-1 0 1,-1-8-53,-5 32 14,0 1 0,-1 0 0,1-1 0,-1 1 0,0-1 0,0 1 0,0-1 0,-1 1 0,1-1-1,-1 1 1,0 0 0,-1-1 0,1 1 0,-1 0 0,0-2-14,1 5 10,1 0 0,-1 0 0,0 0 0,0 0 0,1 1 0,-1-1 0,0 0-1,0 0 1,0 1 0,0-1 0,0 0 0,0 1 0,0-1 0,0 1 0,0-1 0,0 1 0,0 0-1,0-1 1,0 1 0,0 0 0,0 0 0,0 0 0,-1-1 0,1 1 0,0 1 0,0-1-1,0 0 1,0 0 0,0 0 0,0 0 0,0 1 0,-1-1 0,1 1 0,0-1 0,0 1 0,0-1-1,0 1 1,0-1 0,1 1 0,-1 0 0,0 0 0,0-1 0,0 1 0,1 0 0,-2 1-10,-32 44 272,-15 55-540,33-57-4217,10-35 983</inkml:trace>
  <inkml:trace contextRef="#ctx0" brushRef="#br2" timeOffset="-72588.885">7013 12757 7114,'4'9'3057,"9"14"614,-12-23-3635,-1 1-1,0-1 1,1 0-1,-1 0 1,1 0-1,-1 1 0,1-1 1,-1 0-1,1 0 1,-1 0-1,1 0 0,-1 0 1,1 0-1,-1 0 1,1 0-1,-1 0 1,1 0-1,-1 0 0,0 0 1,1 0-1,-1-1 1,1 1-1,-1 0 1,1 0-1,-1 0 0,1-1 1,-1 1-1,0 0 1,1 0-1,-1-1 0,0 1 1,1-1-1,-1 1 1,0 0-1,1-1 1,-1 1-1,0 0 0,0-1 1,1 1-1,-1-1 1,0 1-1,0-1 0,0 1 1,0-1-1,1 1 1,-1-1-1,0 1 1,0-1-1,0 1-35,7-18 404,0-1 1,-2 1-1,0-1 0,-1 0 0,-1 0 1,0-1-1,-2 1 0,0-1 0,-1-6-404,1-16 296,9-246 354,-1 7-386,16-35-264,8 124 16,-39 182-2765,1 22-852,1 4-385</inkml:trace>
  <inkml:trace contextRef="#ctx0" brushRef="#br2" timeOffset="-72306.063">6903 11253 9882,'-3'4'870,"2"-4"-701,0 1 0,0 0 0,1 0 0,-1-1 0,0 1 0,1 0 0,-1 0 0,0 0 0,1 0 0,-1-1-1,1 1 1,-1 0 0,1 0 0,-1 0 0,1 0 0,0 0 0,0 0 0,-1 1 0,1-1 0,0 0 0,0 0 0,0 0-1,0 0 1,0 0 0,0 0 0,1 0 0,-1 0 0,0 0 0,1 0 0,-1 0 0,0 0 0,1 0 0,-1 0 0,1 0-1,-1 0 1,1 0 0,0 0 0,-1-1 0,1 1 0,0 0-169,2-1 33,1 0 1,-1 0-1,0 0 0,0 0 0,1-1 1,-1 1-1,0-1 0,0 0 0,0 0 1,0 0-1,0 0 0,0-1 0,0 1 1,0-1-1,0 0 0,-1 0 0,1 0 1,-1 0-1,1 0 0,-1-1 0,0 1 1,0-1-1,0 1 0,0-1 0,0 0 1,-1 0-1,1 0 0,-1 0 0,1-2-33,30-55 190,-3-2-1,-3-1 0,-2-1 1,2-19-190,68-253 252,-72 278-244,-22 58-10,1 0-1,0 0 1,0 1 0,0-1-1,0 0 1,0 0 0,-1 1 0,1-1-1,0 1 1,0-1 0,0 1-1,-1-1 1,1 1 0,0-1 0,-1 1-1,1 0 1,-1-1 0,1 1-1,-1 0 1,1 0 0,-1-1-1,1 1 1,-1 0 0,1 0 0,-1 0-1,0 0 1,0-1 0,1 1-1,-1 0 1,0 0 0,0 0 0,0 0-1,0 0 1,0 0 0,0 0-1,0 0 3,0-1 0,28 202-39,-23-150 55,7 92-927,-6-51-2913,-3-44 472</inkml:trace>
  <inkml:trace contextRef="#ctx0" brushRef="#br2" timeOffset="-58524.677">2509 8484 5793,'-2'5'7114,"5"11"-6468,-2-11 140,8 6 553,-4-8-196,8 9-411,13 7-392,0-2 0,1-1 0,1-1 0,17 6-340,168 58 611,-102-55-412,-54-8-140,-7 5-30,42 21 64,-31-19 47,100 25-21,-19-3-84,21 31 23,69 52-20,-26-25 107,-60-34 94,-9 25-185,-9-43-22,-3-15 16,47 30 62,-133-48-90,-1 1 0,-1 3 0,30 22-20,-65-43 4,166 98-8,88 48 75,-224-131-71,-1 1 0,0 2 0,-2 1 0,20 19 0,-29-23-1,0-1 1,1 0 0,0-2 0,1 0 0,0-1 0,1-2-1,1 0 1,-1-2 0,8 2 0,313 100 0,-87 13 19,0 12 4,-151-73 7,79 61-28,-17-45-8,-12 25 20,-110-77-13,88 61 22,-17-3-47,107 45 45,-20-57-33,-42-10 19,-7 29 14,-141-80-27,1 0 0,0-2 0,1 0 0,0-1 0,0 0 0,4 0 6,182 87 25,-15 10-26,-91-62-14,137 58 30,-80-35-8,-70-39-22,209 71 36,-221-76-13,141 91-10,-33 1 7,119 40 2,-28-20-71,-179-104 72,99 44 69,-163-61-80,1-1 0,0-1 0,0-1 0,30 5 3,-20-4 2,-1 0 0,0 3 0,0 1 0,-2 2 0,1 1-2,-3-2 13,108 55 2,178 80 7,-115-60-59,-91-38 62,5-11-20,-40-23-18,-62-17 14,0 1 0,0 1-1,0 1 1,-1 0 0,1 1 0,-1 0 0,-1 2 0,10 5-1,31 28 29,-28-19-30,1-2 0,1-1 0,1-2 0,6 3 1,-5 3 103,-16-7 33,-1-13-42,73 26 289,45 9-364,-108-33-14,-1 1 0,0 1 0,0 1 1,0 1-1,-2 1 0,17 10-5,-17-9-7,38 29 56,-21-29-20,-44 1-2248,-1-11-1652,-14-6-231</inkml:trace>
  <inkml:trace contextRef="#ctx0" brushRef="#br0" timeOffset="-55303.277">2457 13279 8770,'6'1'1824,"8"2"849,8-3-2617,7 0-152,0-1-144,8 5-2425,-6 1 625</inkml:trace>
  <inkml:trace contextRef="#ctx0" brushRef="#br0" timeOffset="-55045.965">3002 13247 7434,'35'20'2128,"-13"-10"465,1 8-1969,4-4-520,8 3-32,-6-7-56,9-1 8,2-7-8,5-10-40,-6-4-128,4-7-2449,-10-4 729</inkml:trace>
  <inkml:trace contextRef="#ctx0" brushRef="#br0" timeOffset="-54706.873">3891 13300 3033,'36'18'784,"10"-3"192,-8-7-832,7 3 8,1-8-48,10 0 0,-6 3 24,6-3-40,-7-5 64,5 7-1248,-10-2 464</inkml:trace>
  <inkml:trace contextRef="#ctx0" brushRef="#br0" timeOffset="-54705.873">5076 13412 3729,'41'-6'856,"7"-8"336,1-4-1088,4-6-1240,-6 4 392</inkml:trace>
  <inkml:trace contextRef="#ctx0" brushRef="#br0" timeOffset="-54405.678">6150 13244 3465,'62'13'1208,"3"-5"160,-7-3-920,10 7-176,-7-8-112,13 10-55,-1 4-65,11 6-377,-10-1-1079,5 1 200</inkml:trace>
  <inkml:trace contextRef="#ctx0" brushRef="#br0" timeOffset="-54404.678">7739 13353 2032,'63'12'745,"9"-1"71,-10-11-456,11-5-200,-7-5-32,1-18-920,-9 4 312</inkml:trace>
  <inkml:trace contextRef="#ctx0" brushRef="#br0" timeOffset="-53974.464">9057 13402 3873,'53'4'2176,"-6"-4"-207,9-10-585,-3-6-976,13-5-104,-10 6-120,11 4-2152,-8 10 655</inkml:trace>
  <inkml:trace contextRef="#ctx0" brushRef="#br0" timeOffset="-53973.464">10533 13497 4065,'52'21'1824,"3"1"65,-11-7-969,4-9-368,-11-6-248,5-11 48,-6-4-136,10 0-24,-7 4-56,11 10-728,-6 10-1504,8 12 255</inkml:trace>
  <inkml:trace contextRef="#ctx0" brushRef="#br0" timeOffset="-53678.438">11923 13638 7298,'153'17'4166,"132"10"-4005,-97-17-277,-149-3-92,-1 2 1,0 1-1,-1 2 0,0 2 0,2 2 208,-28-12 42,1 0 0,0 0 0,0-1 0,0-1 0,0 0 0,0-1 0,1 0 0,-1-1 0,12-1-42,-7 0 45,0 1 1,0 0 0,0 1 0,0 1-1,0 1 1,0 0 0,0 1 0,-1 1-1,0 0 1,7 4-46,8 4 126,0-2 0,1-1 0,0-1 0,1-2 0,13 0-126,-42-6-72,1-1 1,0 0 0,-1 0 0,1 0-1,0-1 1,-1 1 0,1-1 0,-1-1 0,1 1-1,-1 0 1,1-1 0,-1 0 0,0 0-1,4-3 72,29-30-4368,-26 23 2416</inkml:trace>
  <inkml:trace contextRef="#ctx0" brushRef="#br1" timeOffset="-30024.068">5422 15148 1584,'116'-6'1494,"-60"3"-1342,567-46 1556,-293 10 107,15 25-536,56 7-97,39-1-757,22-4-266,50 5 130,22 22 88,15-1 289,10-21 476,13-17-535,-72 12-407,-485 12-183,145 0 897,143 18-914,-273-14 82,0 2 1,0 1-1,-1 2 1,0 0-1,0 2 0,5 5-82,11 0-589,-36-18-1736,-2-12 81</inkml:trace>
  <inkml:trace contextRef="#ctx0" brushRef="#br1" timeOffset="-29723.353">12104 14763 11234,'-47'-23'6384,"76"32"-6573,413 44 324,-431-52-135,-4 0-4,0-1 1,0 1-1,0 1 1,0-1-1,0 1 0,0 0 1,0 0-1,-1 1 1,1 0-1,-1 0 0,0 1 1,0 0-1,0 0 4,-4-1-10,-1 0 0,0 0 0,0 0 0,0 0 0,0 0 0,-1 1 0,1-1 0,-1 0 0,0 0 0,0 1 0,0-1 0,0 0 0,-1 0 0,1 1 0,-1-1 0,0 0 0,0 0 0,0 0 0,0 0 0,0 0 0,-1 0-1,0 0 1,1 0 0,-1-1 0,0 1 0,0-1 0,-2 2 10,-21 27-6,-2-1 0,0-2 0,-2-1 0,-1-1 0,-2-1 0,0-2 0,-15 7 6,6-1 34,-173 127 2168,88-79-4550</inkml:trace>
  <inkml:trace contextRef="#ctx0" brushRef="#br1" timeOffset="-26748.891">13572 13660 5489,'-12'5'7313,"13"9"-5237,19 17-2856,-16-27 1402,5 10-337,2 0 0,-1-1-1,2 0 1,0-1 0,0-1-1,1 1 1,2-1-285,41 27 411,-1 3 0,-2 2 1,1 5-412,25 59 231,-42-49 43,109 135 1004,30-12-794,-103-104-362,10-13 148,69 112-197,-53-91-22,-30-12-21,-55-56-3,1 0 0,0-1 0,2 0 0,0-2 0,0 1 0,1-2-1,19 10-26,-13-9 51,-1 1 0,-1 1-1,0 1 1,-2 1-1,16 16-50,-14-13 52,122 166 113,18 12 156,-145-178-282,1-2-1,1 0 1,0-1 0,1-1-1,17 11-38,17 14 15,-12-8-17,-27-24 38,0 1-1,-2 1 1,1 0 0,-1 1-1,-1 1 1,0 0-1,-1 0 1,6 12-36,18 38 64,3-1-1,2-1 1,4-3 0,31 33-64,5-18 41,82 71-14,-99-82-26,-44-46 15,0 0-1,-2 1 1,0 1-1,-1 1 1,-1 0 0,0 1-1,-2 1 1,-1 0-1,5 12-15,-11-21 27,1-1 0,0 1-1,1-1 1,1 0 0,0-1 0,0 0-1,1-1 1,1 1 0,8 5-27,13 14 3,-14-20 327,-22-5-230,2-3-2794,0-10-1538,-4-8-439</inkml:trace>
  <inkml:trace contextRef="#ctx0" brushRef="#br1" timeOffset="-24547.614">15786 17342 9034,'-41'-35'7607,"41"35"-7564,0-1 0,0 0 0,0 1 0,0-1 0,0 1 0,0-1 0,0 0 1,0 1-1,0-1 0,0 1 0,0-1 0,0 0 0,1 1 0,-1-1 0,0 1 0,1-1 0,-1 1 0,0-1 0,1 1 1,-1-1-1,0 1 0,1-1 0,-1 1 0,1 0 0,-1-1 0,1 1 0,-1-1 0,1 1 0,-1 0 0,1 0 0,-1-1 1,1 1-1,-1 0 0,1 0 0,0 0 0,-1 0 0,1-1 0,-1 1 0,1 0 0,0 0 0,-1 0 0,1 0 0,-1 0 1,1 1-1,0-1 0,-1 0 0,1 0-43,2 0 53,64-16 104,1 3 1,0 3 0,46 0-158,-112 9 0,0 1 0,0-1-1,0 1 1,-1-1 0,1 1 0,0 0-1,0 0 1,0 0 0,0 0 0,0 0 0,0 0-1,-1 1 1,1-1 0,0 1 0,0-1-1,0 1 1,-1-1 0,1 1 0,0 0 0,-1 0-1,1 0 1,0 0 0,-1 0 0,1 0-1,-1 1 1,0-1 0,1 0 0,-1 1-1,0-1 1,0 1 0,0-1 0,0 1 0,0 0-1,0-1 1,0 1 0,-1 0 0,1 0-1,-1 0 1,1-1 0,-1 1 0,0 1 0,-4 7 47,-1 0 1,-1 0-1,0-1 0,0 0 1,-1 0-1,0 0 1,0-1-1,-1 0 0,-5 4-47,7-6 35,-132 126 919,137-130-954,0-1 0,0 1-1,0 0 1,0-1 0,1 1 0,-1 0 0,1 0 0,-1-1 0,1 1 0,0 0 0,0 0 0,0 0-1,0-1 1,0 1 0,0 0 0,0 0 0,1 0 0,-1-1 0,0 1 0,1 0 0,0-1 0,-1 1 0,1 0-1,0-1 1,0 1 0,0-1 0,0 1 0,0-1 0,0 1 0,1-1 0,-1 0 0,0 1 0,1-1-1,-1 0 1,1 0 0,-1 0 0,1 0 0,-1 0 0,1-1 0,0 1 0,-1 0 0,1-1 0,0 1 0,0-1-1,-1 0 1,1 0 0,0 1 0,0-1 0,13 7 26,-6-1-27,-1 1 1,1 0-1,-1 0 1,-1 1-1,1 0 0,-1 0 1,-1 1-1,1 0 0,-1 0 1,-1 0-1,0 1 0,0 0 1,-1 0-1,0 0 0,-1 0 1,0 1-1,-1-1 1,0 1-1,0 0 0,-2 0 1,1 0-1,-1-1 0,0 1 1,-1 0-1,-1 4 1,2-8 59,0 1 0,-1-1 0,0 0 0,0 0 0,0 0 0,-1 0-1,0 0 1,0 0 0,-1 0 0,1-1 0,-2 1 0,1-1 0,-1 1 0,0-1 0,0-1 0,0 1 0,-1 0-1,0-1 1,0 0 0,-1 0 0,1-1 0,-1 0 0,0 1 0,0-2 0,-1 1 0,1-1 0,-1 0 0,1 0-1,-1-1 1,0 0 0,0 0 0,0-1 0,0 0 0,-1 0 0,-1 0-59,1-3 0,1 1 1,-1-1-1,1-1 0,-1 1 1,1-1-1,0-1 0,0 1 1,1-1-1,-1-1 0,1 1 1,0-1-1,0 0 0,0 0 1,1-1-1,0 0 0,-1 0 0,6 5-120,0 1 0,0-1 1,0 1-1,0-1 0,0 1 0,0-1 0,0 1 0,0 0 0,0-1 1,0 1-1,0-1 0,1 1 0,-1-1 0,0 1 0,0-1 0,0 1 0,1 0 1,-1-1-1,0 1 0,0 0 0,1-1 0,-1 1 0,0 0 0,1-1 0,-1 1 1,1 0-1,-1 0 0,0-1 0,1 1 0,-1 0 0,1 0 0,-1 0 1,1 0-1,-1-1 0,0 1 0,1 0 0,-1 0 0,1 0 0,-1 0 0,1 0 1,-1 0-1,1 0 0,-1 0 0,1 0 0,-1 0 0,0 1 0,1-1 1,-1 0-1,1 0 0,-1 0 0,1 0 0,-1 1 0,0-1 0,1 0 0,-1 1 120,7-2-1277,26-4-3553</inkml:trace>
  <inkml:trace contextRef="#ctx0" brushRef="#br1" timeOffset="-23989.783">16483 17474 9218,'3'-8'863,"0"0"1,0 0-1,0-1 1,-1 1-1,-1-1 1,1 1-1,-1-1 1,-1 1-1,1-1 1,-1 0-1,-2-6-863,2 13 18,-1 1 1,1 0-1,-1 0 0,1 0 1,-1 0-1,0 0 0,0 0 0,1 0 1,-1 0-1,0 0 0,0 0 1,0 0-1,0 1 0,0-1 1,0 0-1,0 1 0,0-1 0,0 0 1,-1 1-1,1 0 0,0-1 1,0 1-1,0 0 0,-1-1 1,1 1-1,0 0 0,0 0 0,-1 0 1,1 0-1,0 0 0,-1 0 1,1 1-1,0-1 0,0 0 1,0 0-1,-1 1 0,1-1 0,0 1 1,0 0-1,0-1 0,0 1 1,0 0-1,0-1 0,0 1 1,0 0-1,0 0 0,0 0 0,0 0 1,1 0-1,-1 0 0,0 0 1,0 0-1,1 0 0,-1 1-18,-10 7 17,0-1 0,0 2 0,1-1 0,1 1 0,0 1 0,0 0-1,1 0 1,0 1 0,1 0 0,0 0 0,1 1 0,-3 9-17,8-21 1,0 0 1,0 1 0,1-1-1,-1 1 1,1-1-1,-1 1 1,1-1-1,-1 1 1,1 0-1,0-1 1,0 1-1,0-1 1,0 1-1,0 0 1,0-1 0,0 1-1,1-1 1,-1 1-1,0 0 1,1-1-1,-1 1 1,1-1-1,0 1 1,-1-1-1,1 0 1,0 1-1,0-1 1,0 0 0,0 1-1,0-1 1,0 0-1,1 0 1,-1 0-1,0 0 1,1 0-1,-1 0 1,0 0-1,1-1 1,-1 1-1,1 0 1,-1-1 0,1 1-1,-1-1 1,1 0-1,0 1 1,-1-1-1,1 0 1,-1 0-1,1 0 1,0 0-1,-1 0 1,2-1-2,7-2 17,0-1 0,0-1 0,-1 0 1,0 0-1,0 0 0,0-2 0,-1 1 0,0-1 0,0 0 0,0 0 1,-1-1-1,0 0 0,-1-1 0,3-3-17,47-63 136,-57 94-232,-10 4 84,1 0 1,1 1-1,1 0 1,1 0-1,1 0 0,2 1 1,0 0-1,1 0 1,2 0-1,1 0 0,0 0 1,2 0-1,2 8 12,-2-28 2,0 0-1,1 1 0,-1-1 0,1 0 1,0-1-1,0 1 0,1-1 0,-1 1 1,1-1-1,0 0 0,0 0 0,0-1 1,1 1-1,-1-1 0,1 0 0,0 0 1,0 0-1,0-1 0,4 2-1,-3-2 7,0 1-1,0 1 1,0-1 0,-1 1-1,1 0 1,-1 0 0,0 1 0,0-1-1,0 1 1,-1 0 0,0 1-1,3 2-6,-6-6 11,-1-1 0,1 1 0,0 0 1,-1-1-1,1 1 0,-1 0 0,1 0 0,-1-1 0,0 1 0,0 0 0,0 0 0,0-1 0,0 1 0,0 0 0,0 0 0,0-1 0,-1 1 0,1 0 0,-1 0 0,1-1 0,-1 1 0,0 0 0,0-1 0,0 1 0,0-1 1,0 1-1,0-1 0,0 0 0,0 1 0,0-1 0,-1 0 0,1 0 0,0 0 0,-1 0 0,1 0 0,-1 0 0,0 0 0,1 0 0,-1-1 0,0 1-11,-74 21 1413,-72-23 490,78-4-2665,-1 7-4242,53 1 1091</inkml:trace>
  <inkml:trace contextRef="#ctx0" brushRef="#br0" timeOffset="-6095.224">11592 10580 4825,'-32'58'2512,"-3"0"0,-2-2 0,-8 5-2512,11-26 655,34-35-646,0-1 1,0 1-1,0-1 1,0 1-1,0-1 0,0 1 1,0-1-1,0 1 0,-1-1 1,1 1-1,0-1 0,0 1 1,0-1-1,-1 1 0,1-1 1,0 1-1,0 0 0,-1-1 1,1 1-1,0-1 0,-1 1 1,1 0-1,-1-1 0,1 1 1,-1 0-1,1-1 0,0 1 1,-1 0-1,1 0 1,-1 0-1,1-1 0,-1 1 1,1 0-1,-1 0 0,1 0 1,-1 0-1,1 0 0,-1 0 1,1 0-1,-1 0 0,1 0 1,-1 0-1,1 0 0,-1 0 1,1 0-1,-1 0 0,1 1 1,-1-1-1,1 0 0,-1 0 1,1 1-1,-1-1 0,1 0 1,-1 1-1,1-1 1,0 0-1,-1 1 0,1-1 1,0 0-1,-1 1 0,1-1 1,0 1-1,-1-1 0,1 1 1,0-1-1,0 1 0,0-1 1,0 1-1,-1-1 0,1 1-9,11-49 285,-8 35-234,13-35-2,3 1 1,1 1 0,2 1 0,2 0-1,2 2 1,2 1 0,6-4-50,68-95 78,182-244 24,284-315 111,-167 297 225,-208 232 255,84-50-693,-180 146 113,423-322 99,-61 37-182,-113 82-18,-228 187-98,-98 80-159,-27 21-1399,-33 18-1278,-33 12-280</inkml:trace>
  <inkml:trace contextRef="#ctx0" brushRef="#br0" timeOffset="-5655.856">11460 9748 9130,'-29'-44'5542,"29"44"-5540,0 0-1,0 0 0,0-1 0,0 1 1,0 0-1,0 0 0,-1-1 1,1 1-1,0 0 0,0-1 0,0 1 1,0 0-1,0 0 0,0-1 0,0 1 1,0 0-1,0-1 0,0 1 0,1 0 1,-1 0-1,0-1 0,0 1 0,0 0 1,0 0-1,0-1 0,0 1 0,1 0 1,-1 0-1,0-1 0,0 1 0,0 0 1,1 0-1,-1 0 0,0-1 0,0 1 1,0 0-1,1 0 0,-1 0 0,0 0 1,1 0-1,-1 0 0,0-1 1,0 1-1,1 0 0,-1 0 0,0 0 1,0 0-1,1 0 0,-1 0 0,0 0 1,1 0-1,-1 0 0,0 0 0,0 0 1,1 1-1,-1-1 0,0 0 0,1 0 1,-1 0-1,0 0 0,0 0 0,1 0 1,-1 1-1,0-1 0,0 0 0,0 0 1,1 0-1,-1 1 0,0-1-1,4 48-184,-10 25 169,-2-1 1,-4-1-1,-3 0 0,-4 5 15,-108 351 286,-6 4 106,97-247-148,36-180-237,0 1 1,0 0-1,0-1 1,0 1-1,1 0 0,0-1 1,0 1-1,0-1 1,0 1-1,1-1 0,0 0 1,0 0-1,0 1 1,0-1-1,0 0 0,1-1 1,0 1-1,0 0 1,0-1-1,0 0 0,1 0 1,-1 0-1,1 0 1,3 2-8,2 0 8,0-1 0,0 0 1,0-1-1,1 0 1,-1 0-1,1-1 0,0 0 1,0-1-1,0 0 0,6-1-8,8 0 16,1-2-1,-1 0 0,0-2 0,-1-1 0,1 0 0,-1-2 1,0-1-1,2-2-15,116-55 76,5-27 290,-4-6 0,48-49-366,-100 76 107,129-97-2512</inkml:trace>
  <inkml:trace contextRef="#ctx0" brushRef="#br0" timeOffset="-4126.689">16724 5926 8594,'-15'2'580,"0"0"0,0 1 0,0 0 0,0 2 0,0-1 0,1 2 0,0 0 0,0 0 0,-2 3-580,-11 8 81,0 1 1,1 2-1,1 0 1,1 2-1,1 0 1,-3 6-82,8-10 69,1 2-1,0-1 1,2 2-1,1 0 1,0 1-1,1 0 1,2 1-1,0 1 1,2 0 0,-6 21-69,14-44 5,0 1 0,0-1 1,1 1-1,-1-1 0,0 1 1,1 0-1,-1-1 1,1 1-1,0-1 0,-1 1 1,1 0-1,0-1 1,0 1-1,0 0 0,0-1 1,0 1-1,1 0 1,-1-1-1,0 1 0,1 0 1,-1-1-1,1 1 0,0-1 1,-1 1-1,1-1 1,0 1-1,0-1 0,0 0 1,0 1-1,0-1 1,0 0-1,1 0 0,-1 0 1,0 0-1,0 0 1,1 0-1,-1 0 0,1 0 1,-1 0-1,1-1 0,-1 1 1,1-1-1,0 1 1,-1-1-1,1 1 0,-1-1 1,1 0-1,0 0 1,0 0-6,8-3 12,-1-1 0,0-1 0,0 1 0,0-2 0,0 1 0,-1-1 0,0 0 0,3-4-12,-10 9 1,19-15 22,10-8 4,1 1-1,1 1 1,0 2-1,10-3-26,-37 20-2,1 0-1,-1 0 1,1 1-1,-1 0 0,1 0 1,0 0-1,0 1 1,0 0-1,0 0 1,0 1-1,0-1 1,1 1-1,-1 1 0,0-1 1,0 1-1,0 0 1,0 0-1,0 1 1,0 0-1,-1 0 0,1 0 1,0 1-1,-1-1 1,0 1-1,1 1 1,3 3 2,0 5-4,0 0 0,-1 0 0,-1 1 0,0 0 0,0 0 1,-2 1-1,0 0 0,0 0 0,-1 0 0,-1 1 0,0-1 1,-1 1-1,-1 0 0,0-1 0,-1 1 0,-1 0 0,-2 14 4,1 13 153,-2 0 0,-2-1 0,-2 1 0,-1-1 0,-2-1 0,-2 0 1,-2 0-1,-1-2 0,-2 0 0,-2-1 0,-1 0 0,-17 19-153,30-45 99,0 0 0,-1-1 0,0 1 0,-1-2 1,0 1-1,-1-1 0,0-1 0,-1 0-99,10-6 15,1-1-1,-1 0 1,1 0 0,-1 0-1,0-1 1,0 1-1,1 0 1,-1-1 0,0 1-1,0-1 1,0 1-1,0-1 1,0 0 0,1 0-1,-1 0 1,0 0-1,0 0 1,0 0 0,0-1-1,0 1 1,0-1-1,1 1 1,-1-1 0,0 1-1,0-1 1,1 0-1,-1 0 1,0 0 0,1 0-1,-1 0 1,1-1-1,-1 1 1,1 0 0,0-1-1,-1 1 1,1-1-1,0 1 1,0-1 0,0 1-1,0-1 1,0 0-1,1 1 1,-1-1 0,0 0-1,1 0 1,0 0-1,-1 0 1,1 0 0,0 1-1,0-1 1,0 0-1,0 0 1,0 0 0,0 0-1,0 0 1,1-1-15,-1-13 33,1-1 0,1 1 0,1 0 0,0 0 1,1 0-1,0 0 0,1 0 0,4-6-33,18-41 45,2 1 1,32-49-46,153-210-1,-140 218 2,-27 36 15,19-25-5,-4-3 0,10-27-11,-62 102 8,-1 0 0,-1 0 0,0-1 0,-2 0-1,0 0 1,-1-8-8,-5 30 0,-1 1 0,0-1-1,0 0 1,0 0 0,0 0-1,0 0 1,0 0 0,0 0 0,0 0-1,-1 0 1,1 0 0,0 0 0,-1-1-1,1 1 1,0-1 0,-1 1-1,1-1 1,-1 1 0,1-1 0,-1 0-1,1 1 1,-1-1 0,1 0 0,-1 0-1,1 0 1,-1-1 0,1 1 0,-1 0-1,1 0 1,0-1 0,-1 1-1,1-1 1,-1 1 0,1-1 0,0 0-1,-1 1 1,1-1 0,0 0 0,0 0-1,0 0 1,-1 0 0,1 0-1,0 0 1,0 0 0,1-1 0,-1 1-1,0 0 1,0 0 0,0-1 0,1 1-1,-1-1 1,1 1 0,-1 0-1,1-1 1,0 1 0,-1-1 0,1 1-1,0-1 1,0 1 0,0-1 0,0 1-1,0-1 1,1 1 0,-1-1-1,0 1 1,1-1 0,-1 1 0,1 0-1,0-2 1,-23 24-1,2 2-1,0 0 0,2 1 1,0 1-1,2 1 0,1 1 0,-11 24 2,8-15 30,1 0 0,1 1 0,2 0-1,2 1 1,1 1 0,3 0-1,0 4-29,12 37 94,-4-78-91,1 1-1,0-1 1,0 1 0,0-1 0,1 0-1,-1 0 1,1 1 0,-1-1-1,1 0 1,-1 0 0,1 0-1,0-1 1,0 1 0,0 0 0,0-1-1,1 1 1,-1-1 0,0 0-1,0 1 1,1-1 0,-1 0 0,1-1-1,-1 1 1,1 0 0,-1-1-1,1 1 1,0-1 0,0 0-3,5 0 5,1-1 0,-1 0-1,0 0 1,0-1 0,0 0 0,-1-1 0,1 1 0,0-1 0,-1-1-1,0 0 1,0 0 0,0 0 0,0-1 0,4-4-5,28-24 25,-2-2 1,-1-1-1,-2-2 1,-1-1-1,-2-1 1,-3-2-1,0-2 1,-3 0-1,0-6-25,27-46 52,-43 87-72,-9 26-21,-5 28-28,-1 0 53,2 1 1,3-1 0,1 1-1,3 12 16,12-2 30,-15-55-29,1 1 0,0-1-1,-1 0 1,1 0 0,0 1-1,0-1 1,0 0 0,0 0-1,0 0 1,0 0 0,0 0-1,0 0 1,0-1 0,1 1-1,-1 0 1,0 0 0,0-1-1,1 1 1,-1-1 0,0 1-1,1-1 1,-1 0 0,1 1-1,-1-1 1,0 0 0,1 0-1,-1 0 1,1 0 0,-1 0-1,1 0 1,-1-1 0,0 1-1,1 0 1,-1-1 0,1 1-1,-1-1 1,1 0-1,9-5 10,0-2 0,-1 1 0,1-2 0,-1 1 0,-1-1 0,0-1 0,0 0 0,3-5-10,76-101 111,41-47 2,-127 161-113,0-1-4,-1 1 0,0 0 1,1 0-1,0 0 0,-1 1 0,1-1 1,0 0-1,0 1 0,0-1 1,0 1-1,0-1 0,1 1 0,-1 0 1,0 0-1,0 0 0,1 0 1,-1 0-1,1 1 0,-1-1 0,1 1 1,-1 0-1,1-1 0,-1 1 1,1 0-1,-1 0 0,1 1 0,-1-1 1,1 1-1,-1-1 4,2 4-11,-1 0 1,0-1-1,0 1 1,-1 1-1,1-1 1,-1 0-1,0 1 1,0-1-1,0 1 1,-1-1-1,0 1 1,0 0-1,0 0 1,0 0-1,-1 0 1,1 1 10,21 188-3,-5-135 74,-17-58-67,1 1 0,-1-1 0,1 0 0,0 0 1,-1 1-1,1-1 0,0 0 0,0 0 0,0 0 0,0 0 0,0 0 0,0 0 0,0 0 0,0 0 1,0 0-1,0 0 0,1-1 0,-1 1 0,0 0 0,1-1 0,-1 1 0,0-1 0,1 1 1,-1-1-1,1 0 0,-1 0 0,0 0 0,1 0 0,-1 0 0,1 0 0,-1 0 0,1 0 0,-1 0 1,0-1-1,1 1 0,-1 0 0,1-1 0,0 0-4,8-6 29,0 0-1,0 0 1,0-1-1,-1-1 1,0 1 0,-1-2-1,0 1 1,0-1-1,1-4-28,165-252 344,-93 135-254,-79 128-91,20-27-19,-21 30 19,-1 0-1,0-1 0,1 1 0,-1 0 1,0-1-1,1 1 0,-1 0 1,0 0-1,1-1 0,-1 1 0,0 0 1,1 0-1,-1 0 0,1 0 1,-1-1-1,1 1 0,-1 0 0,0 0 1,1 0-1,-1 0 0,1 0 1,-1 0-1,1 0 0,-1 0 0,1 0 1,-1 0-1,1 0 0,-1 1 1,0-1-1,1 0 0,-1 0 0,1 0 1,-1 0-1,0 1 0,1-1 1,-1 0-1,0 0 0,1 1 0,-1-1 1,0 0-1,1 1 0,-1-1 1,0 0-1,1 1 0,-1-1 0,0 1 1,0-1-1,0 0 0,1 1 1,-1-1-1,0 1 0,0-1 0,0 1 1,0-1-1,0 0 0,0 1 1,0-1-1,0 1 0,0-1 0,0 1 1,0-1-1,0 1 2,8 121-132,-6-86 124,-2-25 14,0 1-1,1-1 0,0 0 0,1 0 1,0 0-1,1 0 0,0 0 1,4 9-6,-6-19 1,0 1-1,-1 0 1,1-1 0,0 0 0,0 1 0,0-1 0,0 0 0,0 1-1,1-1 1,-1 0 0,0 0 0,1 0 0,-1 0 0,0 0 0,1 0-1,-1 0 1,1-1 0,-1 1 0,1 0 0,0-1 0,-1 0 0,1 1-1,0-1 1,-1 0 0,1 0 0,0 1 0,-1-1 0,1-1 0,0 1 0,-1 0-1,1 0 1,0-1 0,-1 1 0,1-1 0,-1 1 0,1-1 0,0 1-1,-1-1 0,58-40 26,-55 38-26,17-16-6,-16 13-126,1 0 1,-1 1-1,1 0 0,0 0 1,0 1-1,1 0 1,-1 0-1,1 0 1,0 1-1,0 0 1,1 0 131,2 11-1811,-11 23-1871,-10 11-526</inkml:trace>
  <inkml:trace contextRef="#ctx0" brushRef="#br0" timeOffset="-3350.035">18777 5708 8594,'21'18'6803,"-17"-17"-6706,1-1 0,0 1 0,-1-1 0,1 0 0,0 0 0,0 0-1,-1-1 1,1 0 0,0 1 0,-1-2 0,1 1 0,-1 0 0,5-3-97,3-3 55,0 0-1,0-1 1,0-1 0,-1 0-1,0 0 1,-1-1 0,0-1-1,-1 1 1,0-2 0,0 1-1,-2-1 1,1 0 0,-1-1-1,-1 0 1,0 0 0,-1 0-1,-1-1 1,0 1 0,0-1-1,-2 0 1,1-1 0,-1-12-55,-15-43 150,13 69-147,-1-1 0,0 1 0,0-1-1,0 1 1,0 0 0,0 0-1,-1-1 1,1 1 0,0 0-1,-1 0 1,1 0 0,0 0 0,-1 0-1,1 1 1,-1-1 0,1 0-1,-1 1 1,0-1 0,1 1-1,-1-1 1,0 1 0,1 0 0,-1 0-1,0 0 1,1 0 0,-1 0-1,0 0 1,1 0 0,-1 1 0,0-1-1,1 0 1,-1 1 0,1 0-1,-1-1 1,1 1 0,-1 0-1,1 0 1,-1-1 0,1 1 0,-1 1-3,-6 4-1,0 0 0,0 0 1,1 1-1,-1 1 1,2-1-1,-1 1 1,1 0-1,0 0 1,1 1-1,-3 5 1,-6 10 23,1 0 0,0 1-1,2 1 1,1 0 0,1 0-1,2 1 1,0 0 0,2 0-1,1 1 1,0 8-23,3-32 7,0 1-1,1-1 1,0 0 0,0 0 0,0 0-1,0 0 1,0 0 0,1 1 0,0-1-1,0 0 1,0 0 0,0 0 0,1-1-1,-1 1 1,1 0 0,0 0 0,0-1-1,1 1 1,-1-1 0,1 0 0,-1 0-1,1 1 1,0-2 0,0 1 0,1 0-1,-1-1 1,0 1 0,1-1 0,0 0-1,-1 0 1,1-1 0,0 1 0,3 0-7,5-3 10,1-1 0,-1-1 0,0 0 0,0-1 1,0 0-1,-1-1 0,1 0 0,-1-1 1,0 0-1,-1 0 0,1-1 0,-1-1 0,-1 0 1,9-9-11,-15 15 5,41-37 43,-1-2 0,-3-2 0,-1-1 0,-3-2 0,2-7-48,-20 32-30,-17 21 28,-1 0 0,1 0-1,-1-1 1,1 1-1,-1 0 1,1 0 0,-1 0-1,1 0 1,-1 0-1,1 0 1,0 0 0,-1 0-1,1 1 1,-1-1-1,1 0 1,-1 0-1,1 0 1,-1 0 0,1 1-1,-1-1 1,1 0-1,-1 0 1,0 1 0,1-1-1,-1 1 1,1-1-1,-1 0 1,0 1 0,1-1-1,-1 1 1,0-1-1,1 0 1,-1 1 0,0-1-1,0 1 1,1-1-1,-1 1 1,0 0 0,0-1-1,0 1 1,0-1-1,0 1 1,0-1 0,0 1-1,0-1 1,0 1-1,0-1 1,0 1-1,0-1 1,0 1 0,0-1-1,0 1 1,-1 0-1,1-1 1,0 1 2,0 0-9,14 160 301,-13-158-269,0 0-1,0 0 1,1-1-1,-1 1 1,1 0-1,-1-1 1,1 0-1,0 1 1,0-1-1,0 0 1,1 0-1,-1 0 1,0 0-1,1 0 1,-1 0-1,1-1 1,0 1-1,-1-1 1,1 0-1,0 0 1,0 0 0,0 0-1,0 0 1,0-1-1,0 1 1,0-1-1,0 0 1,0 0-1,0 0 1,0 0-1,0-1 1,0 1-1,0-1 1,0 0-1,0 1 1,0-2-1,-1 1 1,1 0-1,0 0 1,0-1-1,-1 1 1,1-1-1,-1 0 1,3-2-23,20-11 51,0-2 0,0 0 0,-2-2 0,0-1 0,-1 0 1,-1-2-1,-1 0 0,8-14-51,14-12 32,-42 47-34,1-1-1,0 0 0,0 1 0,0-1 0,-1 0 0,1 1 1,1-1-1,-1 1 0,0-1 0,0 1 0,0 0 1,1 0-1,-1-1 0,1 1 0,-1 0 0,1 0 1,-1 1-1,1-1 0,0 0 0,-1 0 0,1 1 0,0-1 1,0 1-1,-1-1 0,1 1 0,0 0 0,0 0 1,0 0-1,0 0 0,-1 0 0,1 0 0,0 0 0,0 1 1,0-1-1,-1 0 0,1 1 0,0 0 0,0-1 1,-1 1-1,1 0 0,-1 0 0,1 0 0,-1 0 0,1 0 1,-1 1 2,24 72-123,-19-39 96,-5-32 29,-1 0-1,0 0 0,0 0 0,1 0 1,-1 0-1,1 0 0,-1-1 0,1 1 0,0 0 1,0 0-1,0-1 0,1 1 0,-1 0 0,1-1 1,-1 0-1,1 1 0,0-1 0,0 0 0,0 0 1,0 0-1,0 0 0,0 0 0,1 0 0,-1-1 1,1 1-1,-1-1 0,1 1 0,0-1 0,-1 0 1,1 0-1,0-1 0,2 2-1,2-4 1,-1-1-1,1 1 1,-1-1-1,0 0 1,0 0 0,0-1-1,-1 0 1,1 0 0,-1 0-1,0-1 1,2-2-1,3-2 4,157-147 76,-78 93-496,-89 62 389,1 1 1,0-1-1,0 0 1,-1 1 0,1-1-1,0 1 1,0 0-1,0-1 1,0 1 0,0 0-1,0-1 1,-1 1-1,1 0 1,0 0 0,0 0-1,0 0 1,0 0-1,0 0 1,0 0 0,0 0-1,0 0 1,0 0-1,0 1 1,0-1 0,0 0-1,0 1 1,-1-1-1,1 1 1,0-1 0,0 1-1,0-1 1,0 1-1,-1-1 1,1 1 0,0 0-1,-1-1 1,1 1-1,-1 0 1,1 0 0,0-1-1,-1 1 1,0 0-1,1 0 1,-1 0 0,1 0-1,-1 0 1,0 0-1,0 0 1,0 0 0,1-1-1,-1 1 1,0 0-1,0 0 1,0 0 0,0 0-1,-1 0 1,1 0-1,0 0 1,0 0 0,-1 0-1,1 0 1,0 0-1,-1 0 1,1-1-1,-1 1 1,1 0 0,-1 0-1,1 0 1,-1-1 26,-1 7-377,0-1 1,0 1-1,0-1 1,-1 0-1,0 0 1,0-1-1,-1 1 0,0 0 1,0-1-1,0 0 1,0 0-1,-1 0 1,0-1-1,-1 1 377,-16 3-3070</inkml:trace>
  <inkml:trace contextRef="#ctx0" brushRef="#br0" timeOffset="-3103.088">19968 4835 11859,'-6'9'2640,"1"11"1065,11 3-3489,9 4-256,11 0-440,15-2 1032,6-6-4257,8-3 1393</inkml:trace>
  <inkml:trace contextRef="#ctx0" brushRef="#br0" timeOffset="-2810.22">20499 4978 10034,'-44'33'7293,"36"-28"-7165,0 0 1,1 1 0,-1-1 0,1 1 0,1 1-1,-1 0 1,1-1 0,0 2 0,1-1 0,-4 6-129,9-12 1,-1-1 1,1 1-1,-1 0 1,1 0-1,0-1 1,-1 1-1,1 0 1,0 0-1,-1-1 1,1 1-1,0 0 1,0 0-1,0 0 1,0 0-1,0-1 1,0 1-1,0 0 1,0 0-1,0 0 1,0-1-1,0 1 1,1 0-1,-1 0 1,0 0-1,0-1 1,1 1-1,-1 0 1,1 0-1,-1-1 1,1 1-1,-1 0 1,1-1-1,-1 1 1,1 0-1,-1-1 1,1 1-1,0-1 1,-1 1-1,1-1 1,0 0-1,0 1 1,-1-1-1,1 0 1,0 1-1,0-1 1,-1 0-1,1 0 1,0 1-1,0-1 1,0 0-1,0 0 1,-1 0-1,1 0 1,0 0-1,0-1-1,55-3-124,-51 3 94,26-5-45,0 1 1,1 2 0,-1 1 0,1 1-1,0 2 1,-1 1 0,0 1 0,1 2-1,14 5 75,34 37-41,-77-44 66,0 1 0,0-1 1,-1 1-1,1-1 0,-1 1 0,0 0 0,0 0 0,-1 0 0,1 0 1,-1 0-1,0 0 0,0 1 0,0-1 0,-1 0 0,1 1 1,-1-1-1,0 0 0,0 1 0,-1-1 0,1 0 0,-1 1 0,0-1 1,0 0-1,0 0 0,-2 2-25,-2 7 251,0 0 1,-1-1-1,0 1 0,-1-1 1,0-1-1,-1 0 1,-5 7-252,3-6 192,0 0 0,-1 0 0,0-1 0,-1 0 0,0-1 0,0 0 1,-1-1-1,0-1 0,-1 0 0,0 0 0,0-2 0,-1 1 0,0-2 0,0 0 1,0-1-1,-4 0-192,18-4-57,-1 0 0,1 0 1,-1 0-1,0 0 0,1 0 0,-1 0 1,0-1-1,1 1 0,-1 0 1,1-1-1,-1 0 0,1 1 1,-1-1-1,1 0 0,-1 0 0,1 1 1,0-1-1,0 0 0,-1-1 1,1 1-1,0 0 0,0 0 1,0 0-1,0-1 0,0 1 0,0 0 1,0-1-1,1 1 0,-1-1 1,0 1-1,1-1 0,-1 1 1,1-1-1,-1-1 57,9-54-5678,10 22 1030</inkml:trace>
  <inkml:trace contextRef="#ctx0" brushRef="#br0" timeOffset="-2233.138">21113 5004 8418,'-14'2'6282,"-8"18"-3809,17-16-1989,-5 7-320,0 1-1,1 0 0,0 0 1,1 1-1,0 0 1,1 1-1,0 0 0,1 0 1,1 0-1,0 0 1,1 1-1,1 0 0,0 0 1,1 0-1,0 3-163,2-16 5,0 0 0,-1 0 0,1 0-1,0 1 1,0-1 0,0 0 0,0 0 0,0 0-1,1 0 1,-1 0 0,1 0 0,-1 1-1,1-1 1,0 0 0,0 0 0,0-1-1,0 1 1,0 0 0,0 0 0,0 0 0,1-1-1,-1 1 1,1-1 0,-1 1 0,1-1-1,-1 1 1,1-1 0,0 0 0,0 0 0,0 0-1,0 0 1,0 0 0,0 0 0,0-1-1,0 1 1,0 0 0,0-1 0,0 0 0,0 0-1,0 1 1,1-1 0,-1 0 0,0-1-1,0 1 1,0 0 0,0-1 0,0 1 0,0-1-1,0 1 1,2-2-5,15-7-66,0-1 0,-1-1 0,0 0 1,0-2-1,10-9 66,-27 21-4,80-68-1005,-2-4 1,5-13 1008,-78 81-71,45-54-591,-51 60 657,0-1 0,0 0 0,0 0 0,0 0 0,0 1 1,0-1-1,0 0 0,0 0 0,0 0 0,1 1 0,-1-1 0,0 0 1,0 0-1,0 0 0,0 0 0,1 0 0,-1 1 0,0-1 1,0 0-1,0 0 0,1 0 0,-1 0 0,0 0 0,0 0 0,0 0 1,1 0-1,-1 0 0,0 0 0,0 0 0,1 0 0,-1 0 1,0 0-1,0 0 0,0 0 0,1 0 0,-1 0 0,0 0 0,0 0 1,0 0-1,1 0 0,-1 0 0,0 0 0,0-1 5,-6 28 72,6-26-67,-5 17 200,1 0 1,1 0-1,1 0 1,0 1-1,1-1 1,1 11-206,0-23 65,1 0 0,-1-1 0,1 1 0,0 0 0,0-1 0,1 1 0,0-1 0,0 0 0,0 1 0,0-1 1,1 0-1,0 0 0,0 0 0,0-1 0,1 1 0,0-1 0,0 0 0,0 0 0,0 0 0,0 0 0,1-1 0,0 0 1,0 0-66,0-1 20,1 0 1,-1-1 0,1 0 0,-1 0 0,1-1 0,0 1 0,0-1 0,-1 0 0,1-1 0,0 0-1,-1 0 1,1 0 0,-1 0 0,1-1 0,-1 0 0,0 0 0,0 0 0,5-3-21,166-96 239,-69 34-110,15 5-144,-122 62 12,0 0 0,0-1 0,0 1 1,1 0-1,-1-1 0,0 1 0,0 0 0,1 0 0,-1-1 0,0 1 0,1 0 0,-1 0 1,0 0-1,0-1 0,1 1 0,-1 0 0,0 0 0,1 0 0,-1 0 0,0 0 1,1 0-1,-1 0 0,1 0 0,-1 0 0,0 0 0,1 0 0,-1 0 0,0 0 0,1 0 1,-1 0-1,0 0 0,1 0 0,-1 0 0,0 0 0,1 0 0,-1 1 0,0-1 1,1 0-1,-1 0 0,0 0 0,1 1 0,-1-1 0,0 0 0,0 0 0,0 1 0,1-1 1,-1 0-1,0 1 0,0-1 0,0 0 0,1 1 0,-1-1 0,0 0 0,0 1 1,0-1-1,0 0 0,0 1 0,0-1 3,-8 23-90,5-14 90,1-7 18,1 1 1,0-1 0,0 1 0,0-1-1,0 1 1,0-1 0,0 1-1,1 0 1,-1-1 0,1 1 0,0 0-1,0-1 1,0 1 0,0 0-1,0 0 1,1-1 0,-1 1 0,1 0-1,0-1 1,0 1 0,0-1-1,0 1 1,0-1 0,0 1 0,1-1-1,-1 0 1,1 1 0,1 1-19,5-3 20,0 0 0,0-1 0,0 1 0,0-1 0,0-1 0,-1 0 0,1 0 0,0 0 0,0-1 1,0 0-1,-1-1 0,1 0 0,-1 0 0,0 0 0,0-1 0,0 0 0,0 0 0,4-5-20,163-113 3,-147 110-148,-26 12 135,0 0 0,0 0 0,0 0 0,0 1 0,0-1 0,0 1 0,0-1 0,0 0 0,1 1 0,-1 0 0,-1-1 0,1 1 0,0 0 1,0-1-1,0 1 0,0 0 0,0 0 0,-1 0 0,1 0 0,0 0 0,-1-1 0,1 1 0,-1 1 0,1-1 0,-1 0 0,1 0 1,-1 0-1,0 0 0,1 0 0,-1 0 0,0 0 0,0 1 0,0-1 0,0 0 0,0 0 0,0 0 0,0 0 0,0 0 0,-1 1 0,1-1 1,0 0-1,-1 0 0,1 0 0,-1 0 0,1 0 0,-1 0 0,1 0 10,-1 8-30,1-7 35,-1-1 0,1 1 0,0-1 0,0 1 0,0-1 0,0 1 0,0-1 0,0 1 0,0 0 0,0-1 0,1 1 0,-1-1-1,0 0 1,1 1 0,0-1 0,-1 1 0,1-1 0,0 0 0,-1 1 0,1-1 0,0 0 0,0 0 0,0 1 0,0-1 0,1 0-1,-1 0 1,0 0 0,0-1 0,0 1 0,1 0 0,-1 0 0,1-1 0,-1 1 0,0 0 0,1-1 0,-1 0 0,1 1 0,-1-1-1,1 0 1,-1 0 0,1 0 0,-1 0 0,1 0 0,0 0 0,-1 0 0,1 0 0,-1-1 0,1 1 0,-1 0-5,20-5 21,-1-1 0,0-1 0,-1 0-1,1-1 1,-2-1 0,1-1 0,-1-1 0,2-3-21,13-5 21,113-60-168,-145 78 144,1 0 0,-1 1 1,0-1-1,1 1 0,-1-1 0,0 1 0,1-1 1,-1 1-1,1 0 0,-1-1 0,1 1 0,-1 0 0,1 0 1,-1 0-1,1 0 0,-1 0 0,1 1 0,-1-1 1,0 0-1,1 1 0,-1-1 0,1 1 0,-1-1 0,0 1 1,1 0-1,-1 0 0,0-1 0,0 1 0,0 0 1,1 0-1,-1 0 0,0 0 0,0 0 0,0 1 0,-1-1 1,1 0-1,0 0 0,0 1 0,-1-1 0,1 0 1,-1 1-1,1-1 0,-1 1 0,1-1 0,-1 0 0,0 1 1,0-1-1,0 1 0,0-1 0,0 1 0,0-1 1,0 1-1,0 0 3,0 10 86,0-3 24,1 1 0,0-1 1,0 0-1,0 0 0,1 0 0,1-1 0,-1 1 0,2 0 0,0 0-110,-4-8 4,1 1-1,-1-1 0,1 0 1,0 0-1,0 0 1,-1 0-1,1 0 0,0 0 1,0 0-1,0 0 1,0 0-1,0-1 0,0 1 1,1 0-1,-1-1 0,0 1 1,0-1-1,0 1 1,1-1-1,-1 1 0,0-1 1,1 0-1,-1 0 1,0 1-1,1-1 0,-1 0 1,0 0-1,1-1 0,-1 1 1,0 0-1,0 0 1,1-1-1,-1 1 0,0 0 1,0-1-1,1 1 0,-1-1 1,0 0-1,1 0-3,45-34 311,-43 31-206,32-29-3033,6-1 649</inkml:trace>
  <inkml:trace contextRef="#ctx0" brushRef="#br0" timeOffset="-1962.727">23247 4685 9658,'8'38'4856,"18"52"169,-24-87-4996,-1-1 1,0 0-1,1 0 1,0 0 0,-1 0-1,1 0 1,0 0-1,0-1 1,0 1-1,0-1 1,0 1 0,0-1-1,0 0 1,1 0-1,-1 0 1,1 0 0,-1 0-1,0 0 1,1 0-1,-1-1 1,1 0 0,-1 1-1,1-1 1,0 0-1,-1 0 1,1 0 0,-1-1-1,1 1 1,-1-1-1,1 1 1,-1-1-1,1 0 1,0 0-30,8-5 45,0 0 0,-1-1-1,1 0 1,-2-1 0,1 0-1,-1-1 1,0 0 0,0 0 0,-1-1-1,-1 0 1,0 0 0,0-1 0,2-4-45,67-132 278,-71 138-260,-1-1 0,0 0 0,0 0 0,-1 0-1,0 0 1,0-1 0,-1 1 0,0-8-18,-2 17 2,0 0-1,0 0 1,0 0 0,0 0-1,0 0 1,0 0 0,0-1-1,0 1 1,-1 0-1,1 0 1,0 0 0,-1 0-1,1 0 1,-1 0 0,1 0-1,-1 0 1,1 0 0,-1 1-1,0-1 1,1 0 0,-1 0-1,0 0 1,0 1 0,0-1-1,1 0 1,-1 1 0,0-1-1,0 1 1,0-1 0,0 1-1,0-1 1,0 1 0,0 0-1,0-1 1,0 1-1,-1 0 1,1 0 0,0 0-1,0 0 1,0 0 0,0 0-1,0 0 1,-1 0-2,-45 20 16,22 0 5,2 0 0,0 2 1,2 0-1,0 2 1,2 0-1,0 2 1,2 0-1,0 0 1,2 2-1,2 0 0,0 0 1,2 1-1,1 2-21,-2 58 112,13-86-124,-1 0 0,1 0 0,0-1 0,0 1 0,0 0 0,0 0 0,0-1 1,0 1-1,1 0 0,0-1 0,-1 0 0,1 1 0,0-1 0,0 0 0,0 0 0,0 0 0,1 0 0,-1 0 0,0 0 0,1-1 0,0 1 0,-1-1 0,1 0 0,0 0 0,-1 0 1,1 0-1,0 0 0,1-1 12,66 7-1405,18-18-1527</inkml:trace>
  <inkml:trace contextRef="#ctx0" brushRef="#br0" timeOffset="9471.195">4787 9715 6233,'-69'82'3221,"47"-51"-2648,-57 84 160,-277 443-476,-32 73-218,-10 94-181,246-439 108,-325 631 60,243-422 69,162-313-39,61-155-69,-6 16-234,2 0 0,2 1 1,-5 32 246,16-19-1880,16-32-31</inkml:trace>
  <inkml:trace contextRef="#ctx0" brushRef="#br0" timeOffset="10080.41">5622 10880 7866,'-73'128'3939,"-360"557"-3237,-111 181-648,-31 118-2,417-678-41,40-49 10,33-32-10,37-51-22,43-158-184,0 0-1,2 0 0,0 1 0,1-1 1,0 1-1,1 0 0,1-1 0,1 1 1,0 0-1,2-1 0,-1 1 0,2-1 0,0 0 1,1 0-1,1 0 0,0 0 0,1-1 1,1 0-1,6 8 196,44 26-2525</inkml:trace>
  <inkml:trace contextRef="#ctx0" brushRef="#br0" timeOffset="10081.41">7887 11690 6177,'-46'112'3556,"-191"291"-2669,120-219-809,-385 574 594,293-445-377,-471 748 211,334-441-404,233-380-55,42-37-26,40-54-26,29-142-98,1 0 0,0 1-1,0-1 1,1 0 0,-1 1 0,2-1-1,-1 0 1,1 1 0,0-1 0,0 0 0,1 0-1,0 0 1,1 0 0,-1 0 0,1 0-1,1 0 1,-1-1 0,1 1 0,0-1 0,0 0-1,1-1 1,0 1 0,0-1 0,0 0-1,4 3 104,70 17-1929</inkml:trace>
  <inkml:trace contextRef="#ctx0" brushRef="#br0" timeOffset="10509.476">9488 12711 6089,'-67'90'1441,"-18"30"479,-45 68-1744,-19 24-136,-47 60-72,11-2 56,-27 36 56,25-31 56,1 15-16,48-57 80,13-4-48,45-43-32,22-10-48,31-41 32,25-8 40,20-40-896,25-33-1376,15-42 215</inkml:trace>
  <inkml:trace contextRef="#ctx0" brushRef="#br0" timeOffset="10510.476">10835 13289 8378,'-44'53'1840,"-48"69"753,-28 45-2417,-52 75-152,-13 18 24,-38 52-48,29-34 40,-2 1-40,48-62 32,22-9-32,51-70 40,24-9-40,33-35 24,30-18-2665,17-35 889</inkml:trace>
  <inkml:trace contextRef="#ctx0" brushRef="#br0" timeOffset="10821.579">12114 13743 1304,'-59'93'984,"-55"70"-31,-28 35-113,-62 76-144,-8 8-72,-22 48 280,36-47 33,19-11-25,65-72-80,39-28-96,51-68-320,39-14-176,32-35-232,47-52-2064,20-44 623</inkml:trace>
  <inkml:trace contextRef="#ctx0" brushRef="#br0" timeOffset="11096.438">13539 14385 3113,'-11'63'2344,"-25"13"-391,-46 58-249,-27 28-1296,-57 60-96,-5 2-152,-43 40-80,21-26 8,2 4 40,56-60 48,29-24-32,64-63 424,48-28-2624,27-55 928</inkml:trace>
  <inkml:trace contextRef="#ctx0" brushRef="#br3" timeOffset="472989.324">2263 10490 6233,'-3'-33'8233,"4"33"-8147,-1-1 0,1 1 1,-1 0-1,1-1 0,0 1 0,-1-1 1,1 1-1,-1 0 0,1 0 0,0-1 1,-1 1-1,1 0 0,0 0 0,0 0 1,-1 0-1,1-1 0,0 1 0,-1 0 1,1 0-1,0 1 0,0-1 0,-1 0 1,1 0-1,0 0 0,-1 0 0,1 1 1,0-1-1,-1 0 0,1 1 0,-1-1 1,1 0-1,0 1 0,-1-1 0,1 1 1,-1-1-1,1 1 0,0-1-86,95 55 987,-82-43-958,1-2 1,1 0-1,-1 0 1,2-1-1,-1-1 1,1-1-1,0-1 1,1 0-1,0-1 1,0-1-1,0 0 1,0-2-1,0 0 1,1-1-1,-1-1 1,1 0-1,-1-2 1,2 0-30,124-62 792,-159 85-279,6-11-950,-50 34-6311,30-35 1951</inkml:trace>
  <inkml:trace contextRef="#ctx0" brushRef="#br3" timeOffset="473315.181">1362 10270 6985,'-1'0'187,"0"0"0,1 0-1,-1-1 1,1 1-1,-1 0 1,1 0 0,-1 0-1,1 0 1,-1 0-1,1 0 1,-1 0 0,1 0-1,-1 1 1,1-1-1,-1 0 1,1 0-1,-1 0 1,1 1 0,-1-1-1,1 0 1,-1 0-1,1 1 1,-1-1 0,1 0-1,0 1 1,-1-1-1,1 0 1,-1 1-1,1-1 1,0 1 0,0-1-1,-1 1 1,1-1-1,0 1 1,0-1 0,-1 1-1,1-1 1,0 1-1,0-1 1,0 1-1,0-1 1,0 1 0,0-1-1,0 1-186,1-1 65,0 0 0,1-1 0,-1 1 0,0-1 0,0 0 0,0 1 0,0-1 0,0 0 0,0 1 0,0-1 0,0 0-1,0 0 1,0 0 0,0 0 0,0 0 0,-1 0 0,1 0 0,0 0 0,-1-1 0,1 1 0,-1 0 0,1 0 0,-1 0 0,0-1 0,1 1 0,-1 0-1,0-1 1,0 1 0,0-1-65,10-150 1025,-7 98-944,-2 54-81,-1-1-1,1 1 1,-1 0-1,1-1 1,-1 1 0,1 0-1,-1 0 1,1-1 0,-1 1-1,1 0 1,-1 0 0,1 0-1,-1 0 1,1 0 0,0 0-1,-1 0 1,1 0 0,-1 0-1,1 0 1,-1 0 0,1 0-1,-1 0 1,1 0-1,0 1 1,-1-1 0,1 0-1,-1 0 1,1 1 0,-1-1-1,1 0 1,-1 0 0,0 1-1,1-1 1,-1 1 0,1-1-1,-1 0 1,0 1 0,1-1-1,-1 1 1,0-1-1,1 1 1,-1-1 0,0 1-1,0-1 1,0 1 0,1 0-1,-1-1 1,0 1 0,0-1-1,0 1 1,0-1 0,0 1-1,0 0 1,45 85 74,-4 2 0,-3 2-1,-5 1 1,13 62-74,-38-131 25,-4-23-1,-22-99-1707,4 48-1471,0 2-204</inkml:trace>
  <inkml:trace contextRef="#ctx0" brushRef="#br3" timeOffset="473601.939">1501 10011 8498,'-5'-45'5050,"13"-2"-3375,-8 45-1658,1-1 1,0 0 0,0 1-1,0-1 1,1 1-1,-1-1 1,0 1 0,1 0-1,0 0 1,-1 0 0,1 0-1,0 0 1,0 0-1,0 0 1,0 0 0,1 1-1,-1-1 1,0 1-1,1-1 1,-1 1 0,1 0-1,-1 0 1,1 0-1,0 1 1,-1-1 0,1 0-1,0 1 1,-1 0-1,1 0 1,0 0 0,2 0-18,-1 1 4,1 0 1,-1 0-1,0 0 1,0 0-1,0 1 1,0 0-1,0 0 1,0 0-1,-1 0 1,1 1-1,0-1 1,-1 1-1,0 0 1,0 0-1,0 0 1,0 0-1,0 1 0,-1-1 1,1 1-1,-1 0 1,0-1-1,0 2-4,34 89 211,-29-69 107,-2 0 0,-1 0 1,0 0-1,-2 0 0,-1 0 0,-1 0 0,-3 15-318,3-40 13,0 1 0,-1 0 0,1 0 0,0-1 0,0 1-1,0 0 1,0 0 0,-1-1 0,1 1 0,0 0 0,0 0 0,0 0-1,0-1 1,1 1 0,-1 0 0,0 0 0,0-1 0,0 1 0,1 0-1,-1 0 1,0-1 0,1 1 0,-1 0 0,1-1 0,-1 1 0,1 0-1,-1-1 1,1 1 0,-1-1 0,1 1 0,-1-1 0,1 1 0,0-1-1,-1 1 1,1-1 0,0 0 0,-1 1 0,1-1 0,0 0 0,0 0-1,-1 1 1,1-1 0,0 0 0,0 0 0,0 0 0,-1 0 0,1 0-1,0 0 1,0 0 0,-1 0 0,1 0 0,0-1 0,0 1-13,180-26-1011,-142 27-2124,-1 1 25</inkml:trace>
  <inkml:trace contextRef="#ctx0" brushRef="#br3" timeOffset="475480.486">2553 10630 6473,'15'37'6392,"-8"-25"-5697,-33-45 2602,-7-2-2629,32 35-661,1-1 0,-1 0 0,1 1 0,-1-1 0,1 1 0,-1-1 0,0 1 0,1-1 0,-1 1 0,0-1 0,1 1 0,-1 0 0,0-1 0,0 1 0,1 0 0,-1 0 0,0 0 0,0-1 0,0 1 0,1 0 0,-1 0 0,0 0 0,0 0 0,0 0 0,1 0 0,-1 1 1,0-1-1,0 0 0,1 0 0,-1 0 0,0 1 0,0-1 0,1 1 0,-1-1 0,0 0 0,1 1 0,-1-1 0,0 1 0,1-1 0,-1 1 0,1 0 0,-1-1 0,1 1 0,-1-1 0,1 1 0,-1 0 0,1 0 0,0-1 0,-1 1 0,1 0 0,0 0 0,0-1 0,0 1 0,-1 0 0,1 0 0,0-1 0,0 2-7,-1 4 19,0 0 0,1 0-1,-1 0 1,1 1 0,0-1-1,1 0 1,-1 0 0,1 0-1,1 0 1,-1 0 0,1 0-1,0 0 1,0 0 0,1 0-1,0-1 1,0 1 0,3 4-19,-5-10-1,-1 0 1,0 0 0,1 0 0,-1 0 0,0 1 0,1-1 0,-1 0 0,1 0 0,-1 0 0,0 0 0,1 0 0,-1 0 0,1 0 0,-1 0 0,0 0-1,1 0 1,-1-1 0,0 1 0,1 0 0,-1 0 0,0 0 0,1 0 0,-1-1 0,0 1 0,1 0 0,-1 0 0,0 0 0,1-1 0,-1 1-1,0 0 1,0-1 0,1 1 0,-1 0 0,0-1 0,0 1 0,0 0 0,1-1 0,-1 1 0,0 0 0,0-1 0,0 1 0,0 0 0,0-1-1,0 1 1,0-1 0,0 1 0,0 0 0,0-1 0,0 1 0,0-1 0,0 1 0,0 0 0,0-1 0,0 1 0,0 0 0,0-1 0,-1 1-1,1 0 1,0-1 0,0 1 0,0 0 0,-1-1 0,1 1 0,0-3 10,-14-137 481,5 93-33,4 64 63,28 80-227,-24-158-240,1 52-34,-1-1 0,-1 1 1,0 0-1,0-1 0,0 1 0,-1 0 1,-1 0-1,1 1 0,-3-5-20,5 13 5,1 0 0,-1 0 0,1-1 0,-1 1 1,1 0-1,-1 0 0,1 0 0,-1 0 0,1 0 0,-1 0 0,1 0 0,-1 0 0,1 0 0,-1 0 0,1 0 0,-1 0 0,1 0 0,-1 0 0,1 0 0,-1 0 0,1 1 0,-1-1 0,1 0 0,-1 0 0,1 1 0,-1-1 0,1 0 0,0 1 0,-1-1 0,1 0 0,-1 1 1,1-1-1,0 0 0,0 1 0,-1-1 0,1 1 0,0-1 0,0 1 0,-1-1 0,1 1 0,0-1 0,0 1 0,0-1 0,0 1 0,0-1 0,0 1 0,0-1 0,0 1 0,0-1 0,0 1 0,0-1 0,0 1 0,0-1 0,0 1 0,0-1 0,0 1 0,1-1 0,-1 1 1,0-1-1,0 1 0,1-1 0,-1 0 0,0 1 0,1-1 0,-1 1 0,0-1 0,1 0-5,-1 2 0,-2 34 35,1 1 1,3-1 0,1 0 0,1-1-1,6 22-35,-5-100-137,-3 22 127,2-14 25,-1-1-1,-2 0 0,-2 0 0,-3-15-14,-5 20 90,-1 37-26,0 66-50,10-55-14,7 155 74,-4-153-92,-1-37-25,4-311 80,-9 289 15,-8 54-20,-5 165-8,14-151-12,-2 9 9,9-59-60,18-68 120,-24 89-78,1 1-1,0-1 1,-1 0 0,1 0-1,-1 0 1,0 0 0,1 1-1,-1-1 1,0 0-1,1 0 1,-1 1 0,0-1-1,0 1 1,1-1 0,-1 1-1,0-1 1,0 1-1,0-1 1,0 1 0,0 0-1,0-1 1,0 1 0,0 0-1,0 0 1,0 0-1,0 0 1,0 0 0,0 0-1,0 0 1,1 0 0,-2 0-3,1 0-4,0 1 0,0-1 1,0 1-1,0 0 1,0-1-1,0 1 1,0 0-1,0-1 1,1 1-1,-1 0 1,0 0-1,0 0 0,1 0 1,-1 0-1,0 0 1,1 0-1,-1 0 1,1 0-1,-1 0 1,1 0-1,0 0 0,-1 0 1,1 0-1,0 0 1,0 0-1,0 1 1,0-1-1,0 0 1,0 0-1,0 0 1,0 0-1,0 0 0,1 1 1,-1-1-1,0 0 1,1 0-1,-1 0 1,1 0 3,-1 6-20,27 151-52,-10-89 86,-10-85-106,-3-21 66,-1-1 0,-2 1 0,-2 0 0,-3-21 26,3 47 22,2 7-17,-1 0 0,0 0 0,-1 1 0,1-1-1,-1 0 1,1 0 0,-1 0 0,0 1 0,0-1 0,-1 0-1,1 1 1,-1-1 0,0 1 0,-1-1-5,3 4-1,-1 0 1,0 0-1,0 0 1,0 0-1,0 0 1,0 0-1,0 0 1,0 1-1,1-1 1,-1 0 0,0 1-1,0-1 1,0 0-1,1 1 1,-1-1-1,0 1 1,0-1-1,1 1 1,-1 0-1,0-1 1,1 1-1,-1 0 1,1-1-1,-1 1 1,1 0-1,-1 0 1,1-1-1,0 1 1,-1 0-1,1 0 1,0 0 0,0 0-1,-1-1 1,1 1-1,0 0 1,-1 2-7,-4 9 12,0 0-1,1 1 1,1 0 0,0 0 0,0-1 0,1 2 0,1-1 0,1 0-1,-1 0 1,2 0 0,1 6-5,13 24-157,-14-43 31,0 1 0,0-1 0,1 0 1,-1 0-1,0 0 0,0 0 0,0 0 1,0 0-1,0 0 0,0 0 0,0 0 1,0 0-1,0 0 0,1-1 0,-1 1 1,0 0-1,0-1 0,0 1 0,0-1 1,0 1-1,-1-1 0,1 0 0,0 1 1,0-1-1,0 0 0,0 1 0,-1-1 1,1 0-1,0 0 0,-1 0 0,1 0 1,-1 0-1,1 0 0,-1 0 0,1 0 1,-1 0-1,1-1 126,16-33-3446</inkml:trace>
  <inkml:trace contextRef="#ctx0" brushRef="#br3" timeOffset="499514.107">10718 16333 5833,'4'-13'4943,"-4"13"-4884,0-1 0,0 1 1,0-1-1,0 1 0,0-1 1,-1 1-1,1 0 0,0-1 1,0 1-1,0-1 0,0 1 0,0-1 1,1 1-1,-1-1 0,0 1 1,0 0-1,0-1 0,0 1 1,0-1-1,1 1 0,-1 0 1,0-1-1,0 1 0,1-1 1,-1 1-1,0 0 0,1-1 0,-1 1 1,0 0-1,1 0 0,-1-1 1,0 1-1,1 0 0,-1 0 1,0-1-1,1 1 0,-1 0 1,1 0-1,-1 0 0,1 0 1,-1 0-1,0 0 0,1 0 0,-1 0 1,1 0-1,-1 0 0,1 0 1,-1 0-1,1 0 0,-1 0 1,0 0-1,1 0 0,-1 0 1,1 0-1,-1 1 0,1-1 1,-1 0-1,0 0 0,1 1 0,-1-1 1,1 0-60,2 4 48,-1 0 1,1 0 0,0-1 0,-1 2-1,0-1 1,0 0 0,0 0-1,-1 1 1,1-1 0,-1 1 0,0-1-1,0 1 1,-1 1-49,3 5 75,7 52 160,-2 1 0,-3 0 1,-2 32-236,-3-85 19,-5 253 321,-3-222 11,2-67 752,13-62-830,3 1 0,5-1 0,8-18-273,-14 65 32,27-165 44,-85 456-104,34-76 137,7-96-18,7-106 84,7-136 189,-12-101-364,7 230-167,2 192 7,-6-85 109,3 82-547,20-54-4029,-10-70 1421</inkml:trace>
  <inkml:trace contextRef="#ctx0" brushRef="#br3" timeOffset="499960.211">10414 17251 6049,'-21'-25'7819,"31"-6"-5766,-7 27-2027,2 0 1,-1 1-1,0-1 1,0 1-1,1 0 1,0 0-1,0 1 1,0-1 0,0 1-1,0 0 1,0 0-1,0 1 1,1 0-1,0 0-26,-4 0 3,1 0-1,-1 1 0,1 0 1,0-1-1,-1 1 1,1 0-1,-1 1 1,1-1-1,0 0 0,-1 1 1,1-1-1,-1 1 1,1 0-1,-1 0 1,0 0-1,1 0 0,-1 0 1,0 0-1,0 1 1,1-1-1,-1 1 0,0 0 1,-1-1-1,1 1 1,0 0-1,0 0 1,-1 0-1,1 1 0,-1-1 1,1 2-3,1 7 29,-1 1 0,0-1 0,-1 1 0,0 0 0,-1 0 0,0-1 0,-1 1 0,0 0-1,-1-1 1,0 1 0,-1-1 0,-1 0 0,1 1 0,-5 7-29,-14 34 278,-2-2-1,-2 0 1,-13 16-278,18-31 289,15-26-198,3-6-47,1 0 0,-1 0 1,0 0-1,1 0 0,0 0 0,0 1 0,0-1 1,0 1-1,1 0 0,0-1 0,0 1 1,0 0-1,1 0 0,-1 0 0,1 0 0,0-1 1,1 3-45,-1-6 2,1-1 1,-1 1-1,1-1 1,0 1-1,-1-1 1,1 1-1,0-1 1,-1 0-1,1 1 1,0-1-1,-1 0 1,1 1-1,0-1 1,0 0-1,-1 0 1,1 0-1,0 0 0,0 0 1,-1 0-1,1 0 1,0 0-1,0 0 1,-1 0-1,1 0 1,0-1-1,0 1 1,-1 0-1,1 0 1,0-1-1,-1 1 1,1-1-1,0 1 1,-1 0-1,1-1-2,0 0 4,128-79-278,-127 79 257,12-8-356,1-1 0,-1 0 0,-1-2 0,0 1 0,-1-1 0,0-1 0,7-10 373,14-30-3025,-6-4 203</inkml:trace>
  <inkml:trace contextRef="#ctx0" brushRef="#br3" timeOffset="500291.263">10752 17054 8714,'-3'6'2360,"0"18"673,-2 9-2513,5 16-72,-1 12-160,5 7 136,1-8-136,5-3 73,4-16-177,7-11 8,-4-13-192,6-16 104,0-7-80,-1-18-168,-2-7-385,-3-16-2815,4 5 551</inkml:trace>
  <inkml:trace contextRef="#ctx0" brushRef="#br3" timeOffset="500292.263">10916 17236 7354,'-6'16'2576,"1"16"441,5 8-1905,3 20-256,2 9-248,4 16 40,0-7-263,6 10-41,2-15-128,7-12-3553,-1-25 1136</inkml:trace>
  <inkml:trace contextRef="#ctx0" brushRef="#br3" timeOffset="504397.386">2631 10671 3657,'-25'-30'9470,"56"56"-8846,-19-15-551,-3-2-16,0-1 1,0 1-1,1-2 1,0 1-1,0-1 0,1-1 1,5 3-58,108 54 174,50 55-110,-71-41 39,-64-51 84,32 24 8,-27-16-76,124 81 143,27-24-43,-164-72-164,0 1 1,-2 1 0,0 1-1,-1 2 1,7 10-56,24 18 32,243 177 376,-60-54 315,47 28-636,-66-40 420,135 91-361,-79-74 328,-66 2-249,160 79-89,-291-210-66,61 45 131,33 50-64,75 42-137,-6 12 47,79 74-6,-45-45-35,-220-182-8,2-3 0,2-2 0,44 20 2,-24-11 9,-2 2-1,-2 4 1,3 9-9,201 139 21,52 28-10,-7-3-6,-48-43 0,-70-58-17,-77-35 27,-5 4-7,86 92-7,-147-145 4,2-2 0,2-3 0,51 19-5,42 8 25,-157-63-20,0 0-1,0 0 1,0 1-1,-1 0 1,1 0-1,-1 1 1,-1 0-1,1 0 0,-1 0 1,0 0-1,0 1 1,3 6-5,34 31 104,13-12 845,-16-8-1354,-33-29-4633,-12-5 1195</inkml:trace>
  <inkml:trace contextRef="#ctx0" brushRef="#br3" timeOffset="505734.203">10256 15925 8594,'2'-6'397,"1"0"0,0 0 0,0 0 1,0 1-1,1 0 0,-1-1 0,1 1 0,1 1 0,-1-1 1,1 0-1,1 0-397,100-60 842,-82 53-753,84-40-27,1 5 0,2 5 0,15 1-62,-2 6 14,2 5-1,85-7-13,295-36 7,-2 2-19,-308 56 37,120 8-25,218 35 111,64 56 18,-501-68-115,474 68 37,-293-60 199,196-11-250,-289-18 220,0-8 1,-1-8-1,19-11-220,51-25 868,217-79-868,-267 65 334,-3-8-1,-1-11-333,260-153 258,-399 210-242,2 2 0,1 4 0,1 2 1,1 3-1,22-3-16,89-14-691,-146 35-1841,-20 3 196</inkml:trace>
  <inkml:trace contextRef="#ctx0" brushRef="#br3" timeOffset="506448.578">10570 15218 8178,'55'-3'4327,"-52"3"-4299,-1 0-1,1 0 0,-1 1 1,0-1-1,1 1 0,-1-1 0,0 1 1,1 0-1,-1 0 0,0 0 0,0 1 1,0-1-1,0 0 0,0 1 1,0-1-1,0 1 0,-1 0 0,1-1 1,0 1-1,-1 0 0,0 0 1,1 0-1,-1 0 0,0 0 0,0 1 1,0-1-1,0 0 0,0 0 0,-1 1 1,1-1-1,-1 0 0,0 1 1,1 1-28,-2 2 14,0 0 1,0 1 0,-1-1 0,0 0-1,0 0 1,0 0 0,-1 0 0,0-1 0,0 1-1,0-1 1,-1 0 0,1 1 0,-1-2 0,-2 2-15,4-3 7,-45 52 209,-3-2 0,-2-2 0,-2-3-1,-3-2 1,-35 21-216,-170 116 1387,253-177-1339,1 1 0,0 0 0,0 1 0,1-1 0,0 1 0,0 1 0,1-1 0,0 1 0,-4 9-48,9-16 1,1-1-1,-1 1 1,1 0-1,-1 0 0,1 0 1,0-1-1,-1 1 1,1 0-1,0 0 1,0 0-1,0 0 1,1 0-1,-1-1 0,0 1 1,1 0-1,-1 0 1,1-1-1,0 1 1,-1 0-1,1 0 1,0-1-1,0 1 0,0-1 1,0 1-1,0-1 1,1 1-1,-1-1 1,0 0-1,1 0 1,-1 0-1,1 1 0,-1-1 1,1-1-1,0 1 1,-1 0-1,1 0 1,0 0-1,-1-1 1,1 1-1,0-1 0,0 0 1,0 1-1,18 2 3,0-1-1,1 0 1,-1-2 0,0 0-1,0-2 1,1 0 0,-1-1-1,14-4-2,553-127 150,-145 39-3344,-255 50 738</inkml:trace>
  <inkml:trace contextRef="#ctx0" brushRef="#br3" timeOffset="507604.174">19003 14430 8962,'-2'9'1138,"1"-7"-1017,0 0 0,0 0-1,0 1 1,1-1 0,-1 0 0,1 1 0,-1-1 0,1 0-1,0 1 1,-1-1 0,1 1 0,0-1 0,1 0 0,-1 1-1,0-1 1,1 0 0,-1 1 0,1-1 0,0 0 0,0 0-1,0 1 1,0-1 0,0 0 0,0 0 0,1 0 0,-1 0 0,1 0-1,-1-1 1,1 1 0,0 0 0,-1-1 0,1 1 0,0-1-1,2 2-120,48-32 754,-37 15-682,-1-1 1,0 0-1,-1-2 1,-1 1-1,-1-1 1,0-1-1,-1 0 1,-1-1-1,-1 0 0,-1 0 1,0 0-1,-2-1 1,0 0-1,-1-1 1,1-11-73,-5 28 3,1-1-1,-1 1 1,0 0 0,0-1 0,0 1-1,-1 0 1,0 0 0,1-1 0,-1 1-1,-1 0 1,1 0 0,-1 0 0,1 0-1,-1 0 1,0 0 0,-1 1 0,1-1-1,-1 1 1,1-1 0,-1 1 0,0 0-1,0 0 1,-1 0 0,1 0 0,0 1-1,-1-1 1,0 1 0,1 0 0,-1 0-1,0 0 1,0 1 0,-1-1-3,-2 3-3,0 0 0,0 0 1,0 0-1,0 1 0,1 0 1,-1 0-1,1 1 0,-1 0 1,1 0-1,0 1 0,0-1 1,0 1-1,0 0 0,1 1 1,0 0-1,0-1 0,0 2 1,0-1-1,1 0 0,0 1 1,0 0-1,1 0 0,-1 0 1,0 3 2,-9 14-8,1 0 1,1 1-1,0 1 0,2 0 1,1 1-1,1-1 1,2 1-1,0 1 0,2-1 1,0 0-1,2 1 1,1 0-1,2 7 8,-2-26-3,0 0 1,0 1-1,1-1 0,0 0 0,1 1 0,0-1 1,0 0-1,1 0 0,0 0 0,0-1 1,1 1-1,0-1 0,0 0 0,0 0 0,1 0 1,1 0-1,-1-1 0,1 0 0,0 0 1,0 0-1,0-1 0,1 0 0,0 0 0,0-1 1,2 1 2,6-3 14,0-1 1,-1 0 0,1-1 0,0-1-1,-1 0 1,1-1 0,-1 0 0,1-1 0,-1-1-1,0-1 1,0 0 0,-1 0 0,1-1-1,-1-1 1,0-1 0,9-6-15,11-6 54,-2-2 0,0 0 0,-2-2 0,0-1 0,-2-2 0,-1 0 0,-1-2 0,-1-1 0,-2-1 0,0 0 0,-3-2 0,6-15-54,-21 42 16,-2 4 64,-4 11-51,-1 3-23,-5 17 6,2 1-1,0 0 1,2 0-1,1 27-11,2-54 2,1 0-1,-1 0 0,1 1 0,0-1 1,1 0-1,-1 0 0,0 0 0,1 1 1,0-1-1,0 0 0,0 0 0,0 0 1,0 0-1,1 0 0,-1 0 0,1-1 1,0 1-1,0 0 0,0-1 0,0 0 1,0 1-1,0-1 0,1 0 0,-1 0 1,1 0-1,-1 0 0,1 0 0,0-1 1,0 1-1,0-1 0,0 0 0,0 0-1,7-1 30,0-1 0,-1 0 0,1 0 0,-1-1 0,1-1 0,-1 1 0,0-2 0,0 1 0,0-1-1,0 0 1,-1-1 0,0 0 0,0-1 0,1 0-30,13-9 67,-1-2-1,0 0 1,-1-1-1,0-1 1,-2-1-1,0-1 0,5-10-66,-9 16 12,-18 38-38,-18 103 38,21-124-11,1 0 1,0 0-1,-1 0 0,1 1 1,0-1-1,0 0 1,1 0-1,-1 0 0,0 1 1,1-1-1,0 0 1,-1 0-1,1 0 0,0 0 1,0 0-1,0 0 1,0 0-1,0 0 0,1 0 1,-1-1-1,0 1 1,1 0-1,-1-1 0,1 1 1,0-1-1,0 0 0,-1 1 1,1-1-1,0 0 1,0 0-1,0 0 0,0-1 1,0 1-1,0 0 1,1-1-1,-1 1 0,0-1 1,0 0-1,0 1 1,1-1-1,-1 0 0,0 0 1,0-1-1,1 1-1,20-6 53,0 0 1,-1-2-1,1-1 0,-2 0 0,1-2 1,-2 0-1,1-1 0,-2-2 0,1 0 1,-2 0-1,0-2 0,-1-1 0,3-3-53,50-53 94,-52 62-121,-22 36-2,2-18 27,-6 13 4,2-1 0,0 2 0,1-1-1,1 0 1,1 1 0,0 0-1,2 12-1,0-30 0,1-1 0,1 1-1,-1 0 1,0 0 0,1 0-1,-1-1 1,1 1-1,0 0 1,0-1 0,0 1-1,0 0 1,1-1 0,-1 1-1,0-1 1,1 0 0,0 0-1,0 1 1,0-1 0,0 0-1,0-1 1,0 1-1,0 0 1,0 0 0,1-1-1,-1 0 1,1 1 0,-1-1-1,1 0 1,-1 0 0,1 0-1,0 0 1,0-1 0,-1 1-1,1-1 1,0 0 0,0 0-1,0 0 1,-1 0-1,1 0 1,0 0 0,0-1-1,0 0 1,-1 1 0,1-1-1,0 0 1,3-2-226,1 0-1,-1-1 1,0 1 0,0-1-1,0-1 1,0 1-1,-1-1 1,1 0 0,-1 0-1,-1-1 1,1 1-1,-1-1 1,0 0-1,0 0 1,0-1 0,-1 1-1,0-1 1,1-6 226,18-52-3012</inkml:trace>
  <inkml:trace contextRef="#ctx0" brushRef="#br3" timeOffset="508264.451">20171 13837 9226,'-38'-6'3505,"5"-2"416,11-1-2497,12 2-440,11-1-560,19-3-104,12 4-288,15-1-112,8 2-808,28 0-3065,-6 0 664</inkml:trace>
  <inkml:trace contextRef="#ctx0" brushRef="#br3" timeOffset="508265.451">20776 14341 8786,'-4'9'2240,"13"-2"769,9-5-2513,16-7 56</inkml:trace>
  <inkml:trace contextRef="#ctx0" brushRef="#br3" timeOffset="508266.451">20965 14555 12987</inkml:trace>
  <inkml:trace contextRef="#ctx0" brushRef="#br3" timeOffset="509351.383">20587 14514 6953,'-21'16'5658,"21"-16"-5610,0 1 1,0-1-1,0 1 1,0-1-1,0 0 1,-1 1-1,1-1 1,0 1-1,0-1 1,0 0-1,0 1 0,0-1 1,0 1-1,0-1 1,0 0-1,0 1 1,1-1-1,-1 1 1,0-1-1,0 0 1,0 1-1,0-1 1,0 1-1,1-1 1,-1 0-1,0 1 1,0-1-1,1 0 1,-1 1-1,0-1 1,1 0-1,-1 0 1,0 1-1,1-1 1,-1 0-1,0 0 1,1 0-1,-1 1 0,0-1 1,1 0-1,-1 0 1,1 0-1,-1 0 1,0 0-1,1 0 1,-1 0-1,1 0 1,-1 0-1,1 0 1,-1 0-1,0 0 1,1 0-1,-1 0 1,1 0-1,-1 0 1,0 0-1,1-1 1,-1 1-1,0 0 1,1 0-1,-1 0 1,0-1-1,1 1 1,-1 0-1,0 0-48,20-3 312,0 0-1,0-1 1,-1-1-1,0 0 1,0-2-1,0 0 1,-1-1 0,17-10-312,53-29 282,-1-5 0,-4-2 0,-1-5 0,7-11-282,-88 69 2,4-2 38,0-1 0,0 0 1,0 0-1,0-1 0,-1 1 1,0-1-1,0 0 0,0 0 1,0 0-1,-1-1 0,0 1 1,0-1-1,-1 0 0,1 0 1,-1-2-41,-2 6 35,-1 0 0,0 1 0,0-1 1,0 1-1,-1-1 0,1 1 0,0-1 0,-1 1 1,1 0-1,-1-1 0,1 1 0,-1 0 1,1 0-1,-1 0 0,0 1 0,1-1 1,-1 0-1,0 0 0,0 1 0,0-1 0,0 1 1,0 0-1,1 0 0,-1-1 0,0 1 1,0 0-1,0 1 0,0-1 0,0 0 0,0 0 1,0 1-1,1-1 0,-1 1 0,0 0 1,0 0-1,0-1-35,-23 8 45,0 1-1,0 1 1,1 1 0,0 2 0,1 0-1,0 1 1,1 1 0,1 1 0,1 1-1,0 1 1,-13 16-45,12-13 7,1 0 0,1 1 1,1 1-1,1 1 0,-13 25-7,27-45-1,0 1 0,1-1 0,-1 1 1,1 0-1,0 0 0,0 0 0,1 0 0,-1 0 0,1 0 0,0 0 0,1 0 1,-1 1-1,1-1 0,0 0 0,0 0 0,1 0 0,0 1 0,0-1 0,0 0 1,0 0-1,1 0 0,0 0 0,0 0 0,0 0 0,0-1 0,2 2 1,2 0-1,1 0 0,0 0 0,0-1 1,0 0-1,1-1 0,-1 1 0,1-1 0,0-1 0,1 0 0,-1 0 0,0 0 0,1-1 0,0 0 0,-1-1 0,1 0 0,0 0 0,0-1 0,0 0 0,-1-1 0,1 0 0,5-1 1,154-28-635,-8-33-3444,-55 4 613</inkml:trace>
  <inkml:trace contextRef="#ctx0" brushRef="#br3" timeOffset="510249.789">21682 14036 8626,'-15'-7'8402,"13"21"-7994,-5 85 131,3-65-486,1 1 1,1-1-1,3 1 0,0-1 0,3 0 1,1 6-54,-5-38 18,0-1 1,0 1-1,0 0 1,0-1 0,0 1-1,1-1 1,-1 1-1,0 0 1,1-1 0,-1 1-1,1-1 1,-1 1-1,1-1 1,0 0 0,0 1-1,0-1 1,0 1-1,0-1 1,0 0 0,0 0-1,0 0 1,0 0-1,0 0 1,1 0 0,-1 0-1,1 0 1,-1 0 0,0 0-1,1-1 1,-1 1-1,1-1 1,0 1 0,-1-1-1,1 0 1,-1 1-1,1-1 1,0 0 0,-1 0-1,1 0 1,0 0-19,8-9 136,0 0 1,-1-1-1,-1 1 0,0-2 1,0 1-1,-1-1 1,0 0-1,-1-1 1,0 0-137,-5 10 12,31-61 245,-2-1 0,-3-2 0,-1-9-257,-40 116 4,2 1 0,2 0 1,1 0-1,2 1 0,2 11-4,4-51 3,0-1 0,0 1 0,1 0 0,0 0 0,-1 0 0,1 0-1,0 0 1,1 0 0,-1-1 0,0 1 0,1 0 0,0 0 0,-1 0 0,1-1-1,0 1 1,0 0 0,1-1 0,-1 1 0,1-1 0,-1 1 0,1-1 0,0 0 0,0 1-1,0-1 1,0 0 0,0 0 0,0 0 0,0-1 0,1 1 0,2 1-3,2-5 20,0 1 0,0-1 0,-1-1 0,1 1 1,0-1-1,-1 0 0,0-1 0,1 0 0,-1 0 0,-1 0 0,1 0 1,-1-1-1,1 0 0,-1 0 0,2-3-20,-1 2 17,19-18 36,0-1 1,-2 0 0,-1-2-1,-1-1 1,-1-1 0,-1 0 0,-1-3-54,-14 21-14,-17 31-3,1 8 15,1 0 0,1 1 0,1 0-1,1 0 1,-3 30 2,11 6 6,1-63-5,-1 0 1,0 0 0,1 0 0,-1 0 0,1 0 0,-1 0 0,1-1-1,0 1 1,0 0 0,0 0 0,0-1 0,0 1 0,0-1-1,1 1 1,-1-1 0,0 1 0,1-1 0,-1 0 0,1 0-1,-1 1 1,1-1 0,0 0 0,-1 0 0,1-1 0,0 1-1,0 0 1,0-1 0,0 1 0,1 0-2,2-3-13,0 1 0,0-1 1,0 0-1,0 0 0,-1 0 0,1-1 1,-1 0-1,1 0 0,-1 0 0,0 0 1,0-1-1,0 1 0,-1-1 0,1 0 1,-1 0-1,0 0 0,0-1 0,-1 1 1,1-1-1,-1 1 0,0-1 0,0 0 1,0-2 12,20-55-1650,6-11-3766,-5 33 979</inkml:trace>
  <inkml:trace contextRef="#ctx0" brushRef="#br3" timeOffset="511042.167">22341 14171 6761,'2'-1'359,"1"1"0,0-1 0,-1 0 0,1 0 0,-1-1 0,1 1 0,-1 0 0,0-1 0,1 1 0,-1-1 0,0 0 0,0 0 0,0 1 0,0-2 0,-1 1 0,1 0 0,0 0 0,-1 0 0,1-1 0,-1 1 0,0-1 0,0 1 0,0-1 0,0 1 0,-1-1 0,1 0 0,0 1 0,-1-4-359,-1 5 49,1 0 1,-1 0-1,0 0 0,0 0 1,0 1-1,0-1 1,0 0-1,0 0 0,0 1 1,0-1-1,0 0 0,0 1 1,-1-1-1,1 1 1,0-1-1,0 1 0,0 0 1,-1 0-1,1-1 0,0 1 1,-1 0-1,1 0 1,0 0-1,0 0 0,-1 0 1,1 1-1,0-1 0,0 0 1,-1 1-1,1-1 1,0 1-1,0-1 0,0 1 1,0-1-1,0 1 0,-1 0 1,1-1-1,0 1 0,0 0 1,1 0-1,-1 0 1,0 0-1,0 0 0,0 0 1,1 0-1,-1 0-49,-8 6 16,0 0 1,0 1-1,1 0 1,0 1-1,1-1 0,0 1 1,0 1-1,1-1 1,0 1-1,0 1 0,1-1 1,1 1-1,0-1 0,-2 9-16,5-18 3,1 0-1,0 0 0,-1-1 1,1 1-1,0 0 0,0 0 1,-1 0-1,1 0 0,0-1 1,0 1-1,0 0 0,0 0 1,0 0-1,0 0 0,0-1 1,1 1-1,-1 0 0,0 0 1,0 0-1,1-1 0,-1 1 1,0 0-1,1 0 0,-1 0 1,1-1-1,-1 1 0,1 0 1,-1-1-1,1 1 0,-1-1 1,1 1-1,0 0 0,-1-1 1,1 1-1,0-1 0,-1 0 1,1 1-1,0-1 0,0 0 1,0 1-1,-1-1 0,1 0 1,0 0-1,0 0 0,0 1 1,0-1-1,-1 0 0,1 0 1,0 0-1,0-1 0,0 1 1,0 0-1,-1 0 0,2 0-2,42-21 157,-17 2-92,-1-2 0,-1-2 0,0 0 0,-2-1 0,-1-1 0,-1-2 0,5-8-65,-3-8 33,-35 54-170,5 5 126,0 0 1,1 1-1,0-1 0,2 1 1,0 0-1,1 0 0,0 1 1,2-1-1,0 1 0,1-1 1,0 1-1,2-1 0,0 0 1,1 1-1,1-1 0,0 0 1,1-1-1,1 1 0,1-1 1,0 1 10,6 6 7,-7-13-4,0 0 0,0 0 0,-1 0 0,0 1 0,-1 0 0,0 0-1,-1 1 1,0-1 0,0 1 0,-2-1 0,1 1 0,-2 0 0,1 6-3,-3-7 9,0 0 0,-1-1 0,0 1 1,0-1-1,-1 0 0,-1 0 0,1-1 0,-2 1 0,1-1 1,-1 0-1,-1 0 0,1-1 0,-1 0 0,-1 0 1,0 0-1,0-1 0,-6 4-9,13-10 31,-1 0 0,1 0 0,0 0 0,-1 0 0,1 0 0,-1-1 0,1 1 0,-1 0 0,1-1 0,-1 1 0,1-1 0,-1 1 0,0-1 0,1 0 0,-1 0 0,1 0 0,-1 0 0,0 0 0,1 0 0,-1 0 0,0-1 0,1 1 0,-1 0 0,1-1 0,-1 1 0,1-1 0,-1 0 0,1 1 0,-1-1 0,1 0 0,0 0 0,-1 0 0,1 0 0,0 0 0,0 0 0,0-1 0,0 1 0,0 0 0,0-1 0,0 1 0,-1-1-31,-18-66 804,20 47-776,1 1 0,1 0 1,0 0-1,2 0 0,0 0 0,1 0 1,1 1-1,1 0 0,1 0 0,1 0 0,0 1 1,1 1-1,6-9-28,44-63 14,3 3 0,26-23-14,37-49 8,-109 134-6,0 0 0,-2 0 0,0-2 1,-2 0-1,-1 0 0,7-23-2,-12-16-47,-7 63 45,0 0 0,0 0 0,0 0 0,-1 0 0,1 1 0,0-1 0,-1 0 0,0 0 0,1 0 0,-1 1-1,0-1 1,0 0 0,0 1 0,0-1 0,0 0 0,-1 1 0,1 0 0,0-1 0,-1 1 0,1 0 0,-1-1-1,1 1 1,-1 0 0,0 0 0,1 1 0,-1-1 0,0 0 0,0 0 0,0 1 0,0-1 2,-3 2-4,0-1 0,0 1 0,0 0 0,0 1 0,0-1 0,0 1 0,0 0 0,1 0 0,-1 1 0,1-1 0,-1 1 0,1 0 0,0 0 0,0 1 0,1-1 0,-1 1 0,1 0 0,-1-1 0,1 2 0,0-1 0,1 0 0,-1 1 0,1-1 0,-1 2 4,-4 6-8,1 1 1,0-1 0,1 1-1,0 0 1,1 0 0,0 1-1,1-1 1,1 1-1,0 0 1,0 0 0,2 0-1,0 0 1,0-1 0,2 1-1,-1 0 1,2 0 0,0-1-1,1 1 1,0-1 0,0 0-1,2 0 1,0 0-1,0-1 1,1 0 0,1 1 7,47 57 25,-55-69-30,1-1 1,0 1-1,-1-1 0,1 1 1,0-1-1,0 0 0,-1 1 1,1-1-1,0 0 0,0 0 0,0 0 1,-1 1-1,1-1 0,0 0 1,0 0-1,0 0 0,0 0 1,-1-1-1,1 1 0,0 0 1,0 0-1,0 0 0,-1-1 1,1 1-1,0 0 0,0-1 0,-1 1 1,1 0-1,0-1 0,-1 1 1,1-1-1,0 1 0,-1-1 1,1 0-1,-1 1 0,1-1 1,-1 0-1,1 1 0,-1-1 1,1 0-1,-1 0 0,0 1 0,1-1 1,-1 0-1,0 0 0,0 1 1,0-1-1,1 0 0,-1 0 1,0 0-1,0 0 0,0 1 1,0-1-1,-1 0 0,1 0 1,0 0-1,0 1 0,0-1 0,-1 0 1,1 0-1,0 0 0,-1 1 1,1-1-1,0 0 0,-1 1 1,1-1-1,-1 0 0,0 0 5,-22-40-6380,-8 14 1723</inkml:trace>
  <inkml:trace contextRef="#ctx0" brushRef="#br3" timeOffset="511468.308">22227 14163 7186,'0'-7'1204,"0"7"-1060,-1 1-1,1-1 1,-1 0-1,1 0 1,0 0 0,-1 0-1,1 0 1,-1 0 0,1 0-1,-1 0 1,1 1-1,-1-2 1,1 1 0,-1 0-1,1 0 1,0 0-1,-1 0 1,1 0 0,-1 0-1,1 0 1,-1-1 0,1 1-1,0 0 1,-1 0-1,1 0 1,0-1 0,-1 1-1,1 0 1,0-1-1,-1 1 1,1 0 0,0-1-1,-1 1 1,1 0 0,0-1-1,0 1 1,-1-1-1,1 1 1,0 0 0,0-1-1,0 1 1,0-1-1,0 1 1,0-1 0,0 1-1,0-1 1,0 1 0,0 0-1,0-1 1,0 1-1,0-1 1,0 1 0,0-1-1,0 1 1,0-1-1,0 1 1,1 0 0,-1-1-1,0 1 1,0-1 0,0 1-1,1 0 1,-1-1-1,0 1 1,1 0 0,-1-1-1,0 1 1,1 0-144,-9 10 155,1 0-1,1 0 1,0 1 0,0 0-1,1 1 1,1-1-1,0 1 1,0 0 0,-1 9-155,1-5 78,2-10-74,0-1 1,0 1 0,1 0-1,-1 0 1,2 0 0,-1-1-1,1 1 1,-1 0 0,2 0-1,-1 0 1,1 0 0,0 0-1,0 0 1,0 0-5,0-5 15,1 0 0,-1 0-1,0 0 1,0 0 0,1 0 0,-1-1 0,0 1 0,1 0 0,-1-1-1,1 1 1,-1-1 0,1 1 0,-1-1 0,1 0 0,-1 1-1,1-1 1,-1 0 0,1 0 0,-1 0 0,1 0 0,0 0 0,-1-1-1,1 1 1,-1 0 0,1-1 0,-1 1 0,0-1 0,1 0 0,-1 1-1,1-1 1,-1 0 0,0 0 0,0 0 0,1 0 0,-1 0 0,0 0-1,0 0 1,0 0 0,0-1 0,0 1 0,0 0 0,-1 0-1,1-1 1,0 0-15,9-8 86,0 0-1,-1 0 0,0-1 0,-1-1 0,0 1 1,-1-1-1,-1 0 0,0-1 0,0 0 1,-1 0-1,0 0-85,-12-46-2043,10 50-1697,9 5-253</inkml:trace>
  <inkml:trace contextRef="#ctx0" brushRef="#br3" timeOffset="511895.82">23102 13971 9226,'-11'1'5625,"-3"15"-3693,14-16-1902,-12 16 187,0 0 0,2 1-1,0 1 1,1-1 0,0 1 0,2 1-1,0 0 1,1 0 0,-1 10-217,6-28 10,0 1 0,1-1 1,-1 1-1,1 0 0,0-1 0,-1 1 1,1-1-1,0 1 0,0 0 0,0-1 0,0 1 1,0 0-1,1-1 0,-1 1 0,0-1 1,1 1-1,-1 0 0,1-1 0,0 1 0,-1-1 1,1 0-1,0 1 0,0-1 0,0 1 1,0-1-1,0 0 0,0 0 0,0 0 1,0 0-1,1 0 0,-1 0 0,0 0 0,1 0 1,-1 0-1,1 0 0,-1-1 0,1 1 1,-1 0-1,1-1 0,-1 0 0,1 1 0,0-1 1,-1 0-1,1 0 0,0 0-10,9-4-19,0-1 0,-1 0-1,1 0 1,-1-1 0,-1-1 0,1 1 0,-1-2-1,-1 1 1,1-1 0,-1-1 0,0 1 0,-1-1-1,0-1 1,-1 1 0,3-7 19,1 2-470,-1-1 0,0-1 0,-2 1 0,0-1 0,0-1 0,1-7 470,4-65-5487,-15 33 1779</inkml:trace>
  <inkml:trace contextRef="#ctx0" brushRef="#br3" timeOffset="512250.593">23198 13719 6905,'-8'1'2897,"-1"2"328,0 5-1577,0 1-384,2 0-351,-1 5-145,6-2-312,5 3-216,5 2-304,13-5-752,7-5-8,13-10-2857,0-3 248</inkml:trace>
  <inkml:trace contextRef="#ctx0" brushRef="#br3" timeOffset="512621.099">23421 13872 8106,'-40'61'4873,"-47"82"-646,68-82-3053,19-60-1162,0 0 0,0 0 0,0-1 0,0 1-1,0 0 1,0 0 0,0 0 0,1 0 0,-1 0 0,0 0 0,0 0 0,1 0 0,-1 0 0,1-1-1,-1 1 1,1 0 0,-1 0 0,1-1 0,-1 1 0,1 0 0,0 0 0,-1-1 0,1 1-1,0-1 1,0 1 0,0-1 0,-1 1 0,1-1 0,0 1 0,0-1 0,0 0 0,0 1 0,0-1-1,0 0 1,0 0 0,-1 0 0,1 0 0,0 0 0,0 0 0,0 0 0,0 0 0,0 0 0,0 0-1,0 0 1,0-1 0,0 1 0,0-1-12,42-19 232,-31 11-195,-1-1-1,-1 0 1,0 0 0,0-1 0,-1 0 0,0-1 0,-1 0-1,0 0 1,-1-1 0,0 0 0,-1 0 0,-1-1-1,1-3-36,42-190 116,-48 207-115,38-264 317,-39 235-116,0 28-191,0 1 0,0-1 1,0 0-1,1 1 1,-1-1-1,0 1 0,0-1 1,0 1-1,0-1 1,0 1-1,0 0 0,0-1 1,0 1-1,0 0 1,0 0-1,0 0 0,0 0 1,0 0-1,0 0 1,0 0-1,0 0 0,0 0 1,0 0-1,0 1 1,0-1-1,0 0 0,0 1 1,0-1-1,0 1 0,0-1 1,0 1-1,0-1 1,0 1-1,0-1 0,1 1 1,-1 0-1,0 0 1,1-1-1,-1 1 0,0 0 1,1 0-1,-1 0 1,1 0-1,-1 0 0,1 0 1,-1 0-12,-19 23 8,1-1 0,1 2 0,1 1 1,1 0-1,1 1 0,2 0 0,-2 7-8,10-27-2,1 1-1,0 0 1,0 0-1,1 0 1,0 0-1,0 0 1,1 1-1,0-1 1,0 1-1,1-1 1,0 1 0,1 0-1,-1 0 1,2-1-1,-1 1 1,2 0-1,-1-1 1,1 1-1,0-1 1,1 1-1,0-1 1,0 0-1,0 0 1,1 0 0,1-1-1,0 1 3,21 21-25,-20-24 21,0 1 0,0-1 0,0 1 0,-1 1 0,0-1 0,0 1-1,-1 0 1,1 0 0,-2 0 0,1 0 0,-1 1 0,0 0 0,-1-1 0,1 1 0,-1 0 0,-1 0-1,0 2 5,-12 69-2556,14-82 796,10-13-1784,5-9-14</inkml:trace>
  <inkml:trace contextRef="#ctx0" brushRef="#br3" timeOffset="513031.998">23579 13968 4153,'24'-49'9802,"13"42"-5246,-20 5-4480,-1-1 1,0-1 0,0 0 0,-1-1 0,1-1 0,-1-1 0,0 0-1,12-8-76,-26 14 10,0 1 1,1 0-1,-1-1 0,0 0 0,0 1 0,0-1 0,0 1 0,0-1 0,1 0 0,-2 0 0,1 0 0,0 0 0,0 0 0,0 0 0,0 0 0,0 0 0,-1 0 0,1 0 0,-1 0 0,1 0 0,-1-1 0,1 1 1,-1 0-1,1 0 0,-1-1 0,0 1 0,0 0 0,0 0 0,0-1 0,0 1 0,0 0 0,0-1 0,0 1 0,0 0 0,-1 0 0,1-1 0,0 1 0,-1 0 0,1 0 0,-1 0 0,1-1 0,-1 1 1,0 0-11,-3 0 28,1 0 0,-1 0 1,1 0-1,-1 1 0,1-1 1,-1 1-1,0 0 0,1 0 1,-1 1-1,0-1 1,1 1-1,-1 0 0,1 0 1,-1 0-1,1 0-28,-11 4 23,1 0 0,-1 1-1,2 1 1,-1 0 0,1 0 0,0 1-1,0 1 1,1 0 0,1 1 0,-1 0 0,1 1-1,1-1 1,0 2 0,1 0 0,0 0 0,1 0-1,0 1 1,1 0 0,0 0 0,1 0 0,0 1-1,1 3-22,2-8 23,1-1 0,0 0-1,0 1 1,1-1 0,0 1-1,1-1 1,0 0 0,0 1-1,0-1 1,1 0 0,3 8-23,-4-13-151,1 1 0,-1-1 0,1 0 0,0 1 0,0-1 0,0 0 0,0 0 0,1 0 0,-1 0 0,1-1 0,-1 1 0,1-1 0,0 0 0,0 1 0,0-1 0,1 0 0,-1-1 0,0 1 0,1-1 0,-1 1 0,1-1 0,-1 0 0,1 0 0,0 0 0,-1-1 0,3 1 151,29-6-4125,-4-9-956</inkml:trace>
  <inkml:trace contextRef="#ctx0" brushRef="#br3" timeOffset="513343.14">20027 15227 9882,'0'-9'2761,"4"6"679,6 10-2695,-1 10-481,3 15-88,1 7-80,4 14-16,0-3-24,6-1 40,-4-17-16,4-5 8,-3-19 0,-7-10 40,-5-11 32,-6-15-640,-7-7-152,-12-12-2985,-5-4 264</inkml:trace>
  <inkml:trace contextRef="#ctx0" brushRef="#br3" timeOffset="513344.14">20133 15060 9138,'14'0'2560,"9"3"857,7 0-2449,14-5-71,4-1-113,18-4-72,-3 7-248,9-3-128,-7 0-200,-4 3-208,-20-5-496,-13-5-3313,-23-1 777</inkml:trace>
  <inkml:trace contextRef="#ctx0" brushRef="#br3" timeOffset="513868.584">20157 15322 8074,'-1'6'2832,"1"2"473,15-9-2025,14-6-520,10-6-231,22-11-33,4-2-200,5 0-96,-8 8-72,-4 4-584,-25 11 2912,-13 15-6049,-21 6 2449</inkml:trace>
  <inkml:trace contextRef="#ctx0" brushRef="#br3" timeOffset="513869.584">20226 15498 8850,'-3'22'2712,"1"-16"641,13 0-2137,5-8-495,12-4-89,7-6-184,19-6-32,1-3-624,7-11-640,0 1-2809,-4-2 352</inkml:trace>
  <inkml:trace contextRef="#ctx0" brushRef="#br3" timeOffset="514285.41">20822 15291 8826,'-4'15'1491,"0"-7"-1098,1 1 1,0 0 0,0 0 0,1 0-1,0 1 1,1-1 0,0 1-1,0-1 1,1 0 0,1 1 0,-1-1-1,1 1 1,1-1 0,0 0 0,0 1-1,1-1 1,0 0 0,1 1-394,-1-7 46,-1-1-1,0 1 1,1-1 0,-1 0 0,1 0 0,0 0 0,-1 0 0,1 0 0,0-1-1,0 1 1,0-1 0,1 0 0,-1 0 0,0 0 0,0 0 0,1-1 0,-1 1-1,0-1 1,1 0 0,-1 0 0,0 0 0,1 0 0,-1-1 0,0 1-1,1-1 1,-1 0 0,0 0 0,0 0 0,0 0 0,0-1 0,1 1-46,91-54 423,53-60-154,-148 114-274,0 1 1,1 0 0,-1-1 0,0 1-1,1 0 1,-1-1 0,0 1 0,1 0 0,-1 0-1,1-1 1,-1 1 0,1 0 0,-1 0 0,0 0-1,1 0 1,-1 0 0,1-1 0,-1 1 0,1 0-1,-1 0 1,1 0 0,-1 0 0,1 0 0,-1 0-1,1 1 1,-1-1 0,1 0 0,-1 0 0,0 0-1,1 0 1,-1 0 0,1 1 0,-1-1 0,0 0-1,1 0 1,-1 1 0,1-1 0,-1 0 0,0 1-1,1-1 1,-1 0 0,0 1 0,0-1 0,1 1-1,-1-1 1,0 0 0,0 1 0,1-1 0,-1 1-1,0-1 1,0 1 0,0-1 0,0 0 0,0 1-1,0-1 1,0 1 4,2 33-182,-3-23 150,1-9 52,-1 0-1,1 1 1,0-1-1,0 0 0,0 0 1,0 0-1,0 0 1,1 0-1,-1 0 1,0 0-1,1 0 1,0 0-1,-1 0 1,1 0-1,0 0 1,0 0-1,0 0 1,0 0-1,1-1 1,-1 1-1,0-1 1,1 1-1,-1-1 1,1 1-1,-1-1 1,1 1-1,0-1 1,0 0-1,-1 0 0,1 0 1,0 0-1,0-1 1,1 1-20,6-2 46,0-1 1,0 0-1,0 0 1,0-1-1,0-1 0,-1 1 1,0-1-1,1-1 1,-2 0-1,1 0 1,0 0-1,1-3-46,9-4-452,20-25-4634,-30 19 1094</inkml:trace>
  <inkml:trace contextRef="#ctx0" brushRef="#br3" timeOffset="514286.41">21194 14898 8274,'-9'-8'3433,"6"-1"303,4-5-1911,10 5-985,1-1-160,1 2-408,9-3-784,-3 4 3249,3-4-6554,-4 2 2648</inkml:trace>
  <inkml:trace contextRef="#ctx0" brushRef="#br3" timeOffset="514684.995">21494 14800 8426,'-11'117'5503,"5"-88"-5026,2 1 0,2-1-1,0 1 1,2 0 0,1 0-1,2-1 1,0 1 0,2-1-1,2 0 1,5 16-477,-7-32 85,0-1-1,0 0 1,1 0-1,1 0 1,0-1 0,1 0-1,7 9-84,-15-20 21,1 1-1,-1 0 1,0-1 0,1 1-1,-1-1 1,0 1 0,1-1-1,-1 1 1,1-1 0,-1 1-1,1-1 1,-1 1 0,1-1-1,-1 0 1,1 1 0,-1-1-1,1 0 1,-1 0 0,1 1-1,0-1 1,-1 0 0,1 0-1,0 0 1,-1 0 0,1 0-1,-1 1 1,1-1 0,0 0-1,-1-1 1,1 1 0,0 0-1,-1 0 1,1 0 0,0 0-1,-1 0 1,1-1 0,-1 1-1,1 0 1,0 0 0,-1-1-1,1 1 1,-1-1 0,1 1-1,-1 0 1,1-1 0,-1 1-1,0-1 1,1 1 0,-1-1-1,1 1 1,-1-1 0,0 0-1,1 1 1,-1-1 0,0 1-1,0-1 1,0 0-1,1 1 1,-1-1 0,0 1-1,0-1 1,0 0 0,0 1-1,0-1 1,0 0 0,0 1-1,0-1-20,96-296 2128,-80 251-2153,29-66-2699,-37 101-1320,-5 9-433</inkml:trace>
  <inkml:trace contextRef="#ctx0" brushRef="#br3" timeOffset="514685.995">21640 15230 6785,'-5'21'2857,"8"2"216,6-8-1545,2-1-792,7-8-264,6-5-64,4-7-240,7-10-312,3-6-3056,3-16 895</inkml:trace>
  <inkml:trace contextRef="#ctx0" brushRef="#br3" timeOffset="515269.022">21933 15005 9202,'-13'24'2028,"2"-7"-1289,1 0 0,1 1 0,0 1 1,2-1-1,0 1 0,1 1 0,1-1 0,1 1 0,0 6-739,3-24 36,1 0-1,0 1 0,0-1 1,0 0-1,0 0 0,0 1 1,1-1-1,-1 0 0,1 0 0,0 1 1,-1-1-1,1 0 0,0 0 1,0 0-1,0 0 0,0 0 0,1 0 1,-1 0-1,1-1 0,-1 1 1,1 0-1,-1-1 0,1 1 0,0-1 1,0 1-1,0-1 0,0 0 1,0 0-1,0 0 0,0 0 0,0 0 1,0-1-1,0 1 0,0 0 1,1-1-1,-1 0 0,0 1 0,1-1 1,-1 0-36,15-1 58,0-1 1,0 0-1,-1-1 1,1-1-1,-1 0 1,0-1-1,0-1 0,0 0 1,-1-2-1,0 1 1,-1-2-1,6-4-58,-1 2 29,-1-1 0,-1-1 0,0-1 0,-1 0 0,0-1 0,-1-1 0,9-12-29,-22 80-168,-2-50 186,1 1 1,-1-1-1,1 1 0,-1 0 1,1-1-1,0 1 0,0-1 1,0 0-1,0 1 1,1-1-1,-1 0 0,1 0 1,-1 0-1,1 0 0,0 0 1,0 0-1,0 0 0,0 0 1,0-1-1,0 1 1,0-1-1,0 0 0,1 1 1,-1-1-1,1 0 0,-1 0 1,1-1-1,-1 1 0,1 0 1,-1-1-1,1 0 0,-1 1 1,1-1-1,0 0 1,-1 0-1,1-1 0,0 1 1,-1 0-1,1-1 0,-1 0 1,1 1-1,-1-1 0,2-1-18,20-7 50,0-1-1,-1-1 1,0 0-1,-1-2 1,-1-1-1,0-1 1,-1 0-1,7-8-49,10-6-51,-23 30-177,-14 23 84,-1-12 107,0-10 46,1 1-1,-1-1 0,1 1 1,-1 0-1,1 0 0,0-1 0,0 1 1,0 0-1,0-1 0,1 1 0,-1 0 1,1-1-1,0 1 0,-1 0 1,1-1-1,0 1 0,1-1 0,-1 0 1,0 1-1,1-1 0,-1 0 0,1 0 1,0 0-1,-1 0 0,1 0 1,0 0-1,0 0 0,1 0 0,-1-1 1,0 1-1,0-1 0,1 0 1,-1 0-1,1 0 0,-1 0 0,1 0 1,0 0-1,-1-1 0,1 1-8,10-4-25,0 0 0,0 0 0,-1-1 0,0-1 0,0 0 0,0-1 0,-1 0 0,0-1 0,0 0 0,0-1 0,-1 0 0,0 0 0,-1-1 0,1-1 0,-2 1 0,0-1 0,0-1 0,0 0 0,-2 0 0,1 0 0,-1-1 0,-1 0 0,0 0 0,1-8 25,-12 119-376,5-96 395,1 0-1,0 0 1,0 0 0,0 0 0,0 0-1,0-1 1,0 1 0,1 0 0,0 0-1,-1 0 1,1 0 0,0 0 0,0-1-1,1 1 1,-1 0 0,1-1 0,-1 1-1,1-1 1,0 1 0,0-1 0,0 0-1,0 0 1,0 0 0,0 0 0,1 0-1,-1 0 1,1-1 0,-1 1 0,1-1-1,-1 0 1,1 0 0,0 0 0,1 1-19,6-2 18,-1 1 1,1-1-1,-1-1 1,1 0-1,-1 0 1,1-1-1,-1 0 1,0 0-1,0-1 1,0 0-1,0-1 1,-1 0-1,1-1 1,-1 1-1,0-2 1,0 1-1,-1-1 1,0 0-1,0-1 1,0 1-1,-1-1 1,0-1-1,0 1 1,5-9-19,2-16-310,-30 52 1,4 30 330,14-49-12,0 0-1,0-1 1,0 1-1,0 0 1,0 0-1,0-1 1,0 1-1,0-1 1,0 1-1,1-1 1,-1 1-1,0-1 1,0 0-1,1 0 1,-1 1-1,0-1 1,1 0-1,-1 0 1,0 0-1,0 0 1,1-1-1,-1 1 1,0 0-1,0 0 1,1-1-1,-1 1 1,0-1-1,0 1 1,0-1-1,0 0 1,0 1-1,0-1 1,0 0-1,0 0 1,0 0-1,0 1 1,0-1-1,0 0 1,0 0-1,0-1-8,40-45-1279,-19-9-3538,-15 21 651</inkml:trace>
  <inkml:trace contextRef="#ctx0" brushRef="#br3" timeOffset="515611.402">23468 14769 9066,'-13'-9'6752,"-4"9"-3704,-33 23-1692,-3 32-867,52-54-489,0 1 0,0 0 0,0-1 0,1 1 1,-1 0-1,0-1 0,1 1 0,-1 0 0,1 0 1,-1 0-1,1-1 0,0 1 0,0 0 0,0 0 0,0 0 1,0 0-1,0 0 0,0-1 0,1 1 0,-1 0 1,1 0-1,-1 0 0,1-1 0,0 1 0,0 0 1,-1-1-1,1 1 0,0-1 0,1 1 0,-1-1 0,0 1 1,0-1-1,1 0 0,-1 1 0,0-1 0,1 0 1,0 0-1,0 0 0,77 26 12,-71-26-18,0 1 1,0 0-1,0 0 1,-1 0-1,1 1 1,0 0-1,-1 1 1,0 0 0,0 0-1,4 3 6,-10-5-4,0 1 1,0-1-1,0 0 0,0 1 1,-1-1-1,1 1 0,0-1 1,-1 1-1,0-1 0,0 1 1,0-1-1,0 1 0,0-1 1,0 1-1,-1-1 0,1 1 1,-1-1-1,0 1 0,0-1 1,1 1-1,-2-1 0,1 0 1,0 0-1,0 1 0,-1-1 1,1 0-1,-1 0 0,0 0 1,1-1-1,-1 1 0,0 0 1,0-1 3,-10 10 87,0-1 0,-1-1 0,1 0 0,-2 0 0,1-2 0,-1 0 0,-1 0 0,1-1 0,-1-1 0,0 0 0,0-1 0,0-1 0,-1 0 0,1-2 0,-2 1-87,16-2 12,1 0-73,-1 1 0,1-1 0,-1 1 0,0-1 0,0 0 0,1 1 0,-1-1-1,0 0 1,1 0 0,-1 0 0,0 1 0,0-1 0,1 0 0,-1 0 0,0 0 0,0 0-1,1 0 1,-1 0 0,0 0 0,0-1 0,1 1 0,-1 0 0,0 0 0,0-1 0,1 1-1,-1 0 1,0-1 0,1 1 0,-1 0 0,0-1 0,1 1 0,-1-1 0,1 1-1,-1-1 1,1 0 0,-1 1 0,1-1 0,-1 1 0,1-1 0,0 0 0,-1 1 0,1-1-1,0 0 1,-1 0 0,1 1 0,0-1 0,0 0 0,0 0 0,0 1 0,0-1 0,0 0-1,0 0 1,0 1 0,0-1 0,0 0 0,0 0 0,0 1 0,1-1 0,-1 0 0,0 0-1,0 1 1,1-1 0,0 0 61,14-32-4295,8-9-825</inkml:trace>
  <inkml:trace contextRef="#ctx0" brushRef="#br3" timeOffset="516049.289">23594 14838 8786,'0'3'3961,"6"-1"112,2 3-1993,-4-2-1192,4 1-264,-4-1-440,7-1-136,-3-4-1016,13-8-3161,-1-3 689</inkml:trace>
  <inkml:trace contextRef="#ctx0" brushRef="#br3" timeOffset="516735.542">21707 15899 5929,'36'-82'8326,"-35"80"-8219,-1 1-1,1 0 1,0 0-1,-1-1 1,1 1-1,-1 0 1,1-1-1,-1 1 1,1-1-1,-1 1 1,0-1 0,0 1-1,0 0 1,0-1-1,0 1 1,0-1-1,0 1 1,0-1-1,-1 1 1,1 0-1,0-1 1,-1 1-1,0-1 1,1 1 0,-1 0-1,1 0 1,-1-1-1,0 1 1,0 0-1,0 0 1,0 0-1,0 0 1,0 0-1,0 0 1,0 0-1,0 0 1,-1 0 0,1 1-1,0-1 1,0 0-1,-1 1 1,1-1-1,-1 1 1,1-1-1,0 1 1,-1 0-1,1 0 1,-1-1-1,1 1 1,-1 0 0,1 0-1,0 1 1,-1-1-1,1 0 1,-1 0-1,1 1 1,-1-1-1,1 1 1,0-1-1,-1 1 1,1-1-1,-1 2-106,-9 3 20,1 0-1,-1 1 0,1 1 0,1-1 0,-1 2 0,1-1 0,0 1 0,1 1 0,0 0 0,0 0 0,1 0 0,0 1 0,1 0 0,0 0 0,1 1 0,0 0 0,0 0 1,1 0-1,1 0 0,0 1 0,0-1 0,1 1 0,0 0 0,1 1-19,1-10-1,-1-1 1,1 0 0,-1 1-1,1-1 1,0 0-1,0 1 1,0-1-1,0 0 1,0 1 0,0-1-1,1 0 1,-1 0-1,1 1 1,0-1-1,0 0 1,-1 0 0,1 0-1,1 0 1,-1 1-1,0-2 1,0 1-1,1 0 1,-1 0 0,1 0-1,0-1 1,-1 1-1,1-1 1,0 1-1,0-1 1,0 0 0,1 1 0,83 9 100,-77-11-100,0 0 0,0 0-1,0 1 1,-1 0 0,1 0 0,0 1-1,-1 1 1,1-1 0,-1 1 0,0 0 0,0 1-1,0 0 1,0 1 0,3 2 0,-7-2-11,-1 0 0,0 1 0,0 0 1,0-1-1,-1 1 0,1 0 0,-1 0 0,-1 1 1,1-1-1,-1 0 0,0 1 0,-1-1 0,1 0 0,-1 1 1,-1-1-1,1 1 0,-1-1 0,0 0 0,0 1 1,-1-1-1,0 0 0,0 0 0,-1 0 0,1 0 1,-1-1-1,0 1 0,-4 4 11,2-2 6,0-1 1,0 0-1,0 0 0,-1 0 1,0-1-1,-1 0 1,1 0-1,-1 0 0,-4 1-6,10-5 14,-1-1 0,0 0 0,1 0 0,-1 0-1,0 0 1,0 0 0,0 0 0,0 0 0,0 0 0,0-1-1,0 1 1,-1-1 0,1 0 0,0 0 0,0 1-1,0-1 1,0-1 0,0 1 0,-1 0 0,1 0 0,0-1-1,0 1 1,0-1 0,0 0 0,0 0 0,0 1-1,0-1 1,0-1 0,0 1 0,1 0 0,-1 0 0,0-1-1,1 1 1,-1-1 0,1 1 0,-1-1 0,1 0-1,0 1 1,0-1 0,0 0 0,-1-1-14,-1-6 25,0-1 0,0 1 0,1-1 0,1 0 0,-1 0 0,2 0 0,-1 0 1,1 0-1,1 0 0,0 0 0,0 0 0,1 0 0,0 1 0,1-1 0,0 0 0,0 1 0,1 0 0,1 0 0,-1 0 0,4-4-25,31-59 19,3 1 0,36-43-19,-65 95 0,31-52 10,-44 71-17,-1 1 0,0-1 0,1 0-1,-1 1 1,1-1 0,-1 0 0,0 1 0,1-1-1,-1 0 1,0 0 0,1 0 0,-1 0-1,0 0 1,0 0 0,1 0 0,-1 0-1,0 0 1,1 0 0,-1 0 0,0 0-1,1 0 1,-1-1 0,0 1 0,1 0 0,-1-1-1,0 1 1,1 0 0,-1-1 0,1 1-1,-1 0 1,1-1 0,-1 1 0,1-1-1,-1 1 1,1-1 0,-1 0 0,1 1-1,0-1 1,-1 1 0,1-1 0,0 0 0,-1 1-1,1-1 1,0 0 0,0 1 0,0-1-1,-1 0 1,1 1 0,0-1 0,0 0-1,0 1 1,0-1 0,0 0 0,1 0 7,-16 14-35,1 0 0,0 0 0,1 2 0,1 0 0,0 0 0,1 1 0,1 0 0,-2 6 35,10-21-2,1 0 0,0 0 0,0 0 0,0 1 0,0-1 0,0 1 1,0-1-1,0 0 0,0 1 0,0-1 0,1 1 0,-1 0 0,1-1 0,-1 1 1,1 0-1,0-1 0,-1 1 0,1 0 0,0-1 0,0 1 0,0 0 0,0-1 1,1 1-1,-1 0 0,0-1 0,1 1 0,-1 0 0,1-1 0,0 1 0,-1-1 1,1 1-1,0-1 0,0 1 0,0-1 0,0 0 0,0 1 0,0-1 0,0 0 1,1 0-1,-1 0 0,0 0 0,1 0 0,-1 0 0,1 0 0,-1 0 0,1 0 1,1 0 1,90-5 22,-64-1 4,213-37 79,-240 42-106,0 0 12,-1 1 1,1-1-1,-1 0 1,1 0 0,-1 0-1,1 0 1,-1-1-1,1 1 1,-1 0-1,0-1 1,1 1 0,-1-1-1,1 1 1,-1-1-1,0 0 1,1 1-1,-1-1 1,0 0-1,0 0 1,1 0 0,-1 0-1,0 0 1,0 0-1,0 0 1,0 0-1,-1-1 1,1 1 0,0 0-1,0-1 1,-1 1-1,1 0 1,-1-1-1,1 1 1,-1-1 0,0 1-1,1 0 1,-1-1-1,0 1 1,0-1-1,0 1 1,0-1 0,0 1-1,0-1-11,-4-16 132,-1 0 0,-1 1 0,0-1 0,-1 1 0,-1 1 0,-1 0 0,0 0 0,-1 0 0,-10-12-132,8 16-80,14 15-711,6 5-177,0-1 0,0 0-1,0-1 1,1 1 0,0-2-1,0 1 1,0-2 0,1 1-1,9 3 969,22 2-4222</inkml:trace>
  <inkml:trace contextRef="#ctx0" brushRef="#br3" timeOffset="517375.05">22342 15734 5329,'-11'-27'10021,"9"26"-9875,0 0 0,0 0 0,0 1 0,0-1 0,0 0 0,0 1 0,0 0-1,0-1 1,0 1 0,0 0 0,0 0 0,0 0 0,0 0 0,0 0 0,0 1 0,0-1 0,0 1 0,0-1 0,0 1 0,0 0 0,0-1 0,-1 2-146,-4 4 68,1 1-1,0 0 1,0 0-1,0 1 1,1-1-1,0 1 1,0 0-1,1 1 0,0-1 1,1 1-1,0 0 1,0 0-1,1 0 1,0 0-1,0 0 1,1 0-1,0 2-67,1-8 12,-1-1-1,0 1 1,1-1 0,0 1-1,-1-1 1,1 1-1,0-1 1,0 1 0,1-1-1,-1 1 1,0-1-1,1 1 1,0-1 0,-1 1-1,1-1 1,0 0-1,0 1 1,0-1 0,1 0-1,-1 0 1,0 0-1,1 0 1,0 0 0,-1 0-1,1 0 1,0 0-1,0-1 1,0 1 0,0-1-1,0 1 1,0-1 0,1 0-1,-1 0 1,0 0-1,1 0 1,-1 0 0,0-1-1,1 1 1,-1-1-1,3 1-11,6-5 38,0 0 1,0 0-1,-1-1 0,1-1 0,-1 0 0,0 0 0,-1-1 1,0 0-1,0-1 0,0 0 0,-1 0 0,0-1 0,5-7-38,47-76-478,-46 54-3389,-15 40 3805,0 1-1,0-1 0,0 1 1,1 0-1,-1-1 0,1 1 1,-1-1-1,1 1 0,0 0 1,0-1-1,0 1 0,0 0 1,1-1-1,-1 1 0,1 0 1,-1-1-1,1 1 0,0-1 1,0 1-1,0-1 0,1 0 1,-1 1-1,0-1 0,1 0 0,-1 0 1,1 0-1,0 0 0,0 0 1,0 0-1,0 0 0,0-1 1,0 1-1,1-1 0,-1 1 1,0-1-1,1 0 0,-1 0 1,1 0-1,1 0 63,5-2-61,0-1 1,0 0-1,0-1 1,0 0-1,-1 0 0,1-1 1,-1 0-1,0-1 1,0 0-1,0 0 0,0 0 1,-1-1-1,0 0 0,0-1 1,-1 1-1,0-1 1,0-1-1,2-3 61,1 1 21,0-2 0,-1 1 0,0-2 0,-1 1 0,0-1 0,-1 0 0,0 0 0,-1 0 0,0-5-21,-4 17 46,0 0 0,0 0 0,-1 0 0,1 0 0,0 0 0,-1 0 0,1 0-1,-1-1 1,1 1 0,-1 0 0,0 0 0,0-1 0,1 1 0,-1 0 0,0-1-1,0 1 1,0 0 0,0 0 0,0-1 0,-1 1 0,1 0 0,0 0-1,-1-1 1,1 1 0,0 0 0,-1 0 0,0 0 0,1-1 0,-1 1 0,0 0-1,1 0 1,-1 0 0,0 0 0,0 0 0,0 0 0,0 1 0,0-1 0,0 0-1,0 0 1,0 1 0,0-1 0,0 1 0,-1-1 0,1 1 0,0-1 0,0 1-1,-1-1 1,1 1 0,0 0 0,0 0 0,-1 0 0,1 0 0,-1 0-46,-5 4 126,0 1 0,0 0 0,0 0 1,1 1-1,0 0 0,0 0 1,0 0-1,1 1 0,-1 0 0,2 0 1,-1 0-1,1 1 0,-1 3-126,1-5 79,-4 6 114,0 1 1,1 0-1,0 0 1,1 0-1,0 1 1,1 0-1,1 0 1,0 0-1,1 0 1,1 1-1,-1 12-193,4-25 26,-1 0-1,1 0 0,0-1 0,0 1 0,0 0 0,0-1 0,0 1 1,0 0-1,1-1 0,-1 0 0,1 1 0,-1-1 0,1 0 0,-1 1 1,1-1-1,-1 0 0,1 0 0,0 0 0,0-1 0,0 1 0,-1 0 1,1-1-1,0 1 0,0-1 0,0 0 0,0 1 0,0-1 0,0 0 1,0 0-1,0 0 0,0 0 0,0-1 0,0 1 0,0-1 0,0 1 1,0-1-1,-1 1 0,1-1 0,0 0 0,0 0 0,-1 0 0,1 0 1,0 0-1,-1-1 0,1 1 0,-1 0 0,1-1 0,0 0-25,12-9 44,0-1 0,0 0 0,-1-1 0,0 0 0,-1-1 0,-1-1-1,-1 0 1,0 0 0,0-1 0,-2 0 0,0-1 0,-1 1 0,0-2 0,-2 1-1,0-1 1,0 0 0,-2 0 0,-1 0 0,1-8-44,0 7-1,-1-1 0,-1 0-1,-1 0 1,-1 1 0,0-1 0,-1 0 0,-2-3 1,4 24-2,0-1 0,-1 1 0,1-1 0,0 0 0,0 1 0,0-1 0,-1 1 0,1-1 0,0 0 0,0 1 0,-1-1 0,1 0 0,0 1 0,-1-1 0,1 0 0,-1 1 0,1-1 0,0 0 0,-1 0 0,1 0 0,-1 1 0,1-1 0,-1 0 0,1 0 0,0 0 0,-1 0 0,1 0 0,-1 0 0,1 0 0,-1 0 0,1 0 0,-1 0-1,1 0 1,-1 0 0,1 0 0,-1 0 0,1 0 0,0 0 0,-1-1 0,1 1 0,-1 0 0,1 0 0,0-1 0,-1 1 0,1 0 0,-1 0 0,1-1 0,0 1 0,-1 0 0,1-1 0,0 1 0,0 0 0,-1-1 0,1 1 0,0-1 0,0 1 0,0-1 0,-1 1 0,1 0 0,0-1 0,0 1 0,0-1 0,0 1 2,-10 18-25,2 1 1,0 1-1,1 0 0,1 0 0,1 0 1,0 3 24,4-20-1,-3 10 0,0 0 1,1 1-1,1-1 1,0 1-1,1 0 1,0 0-1,1-1 1,0 1-1,2 0 1,-1 0-1,2-1 1,0 1-1,0-1 1,1 1-1,1-1 1,0-1-1,1 1 1,0-1-1,1 0 1,0 0-1,4 3 1,-10-13-110,0 0 0,0-1 0,0 1 0,0 0-1,1 0 1,-1-1 0,1 1 0,-1-1 0,1 1 0,-1-1 0,1 0-1,0 0 1,0 0 0,-1 0 0,1 0 0,0 0 0,0 0-1,0 0 1,0-1 0,0 1 0,0-1 0,0 0 0,1 1 0,-1-1-1,0 0 1,0 0 0,0 0 0,0-1 0,0 1 0,0 0 0,0-1-1,1 0 111,23-15-3732,1-13-348</inkml:trace>
  <inkml:trace contextRef="#ctx0" brushRef="#br3" timeOffset="517807.995">22980 15547 9234,'39'37'8449,"-33"-34"-8365,0 0 0,1 0-1,-1-1 1,1 0 0,0-1-1,-1 1 1,1-1-1,0 0 1,0-1 0,0 0-1,0 0 1,0 0 0,0-1-1,0 0 1,0 0 0,-1-1-1,5-1-83,51-37 253,-61 39-245,1 0 0,-1-1 0,0 1 0,0-1 0,1 1 0,-1-1 1,0 0-1,0 1 0,-1-1 0,1 0 0,0 0 0,0 0 0,-1 0 0,0 0 0,1 0 1,-1 1-1,0-1 0,0 0 0,0 0 0,0 0 0,0 0 0,0 0 0,0 0 0,-1 0 0,1 0 1,-1 0-1,0 0 0,1 0 0,-1 1 0,0-1 0,0 0 0,0 0 0,0 1 0,0-1 1,-2-1-9,-2 0 22,0-1 0,0 1 0,0 0 0,-1 0 0,1 0 0,-1 1 0,0 0 0,0 0 0,0 1 0,0-1 0,0 1 0,0 1 0,0-1 0,0 1 0,0 0 0,0 0 0,0 1 0,0 0 0,0 0 0,0 0 0,0 1 0,0 0 0,0 0 0,1 0 0,-2 1-22,-1 0 15,1 1 0,-1 0 0,1 0-1,0 0 1,0 1 0,1 0 0,-1 0-1,1 1 1,0 0 0,1 0 0,-1 0 0,1 1-1,0-1 1,1 1 0,0 1 0,0-1-1,0 0 1,1 1 0,0 0 0,1 0-1,-1 0 1,2 0 0,-1 0 0,1 0 0,0 1-1,1-1 1,0 4-15,1-7 8,0-1 0,0 1 0,0-1 0,1 1 1,0-1-1,0 0 0,0 1 0,0-1 0,1 0 0,0 0 0,0-1 0,0 1 0,0-1 0,0 1 0,1-1 1,-1 0-1,1 0 0,0-1 0,0 1 0,0-1 0,1 0 0,-1 0 0,0 0 0,1 0 0,-1-1 0,2 1-8,123 16-99,-124-17 75,144-6-4604,-79-8 1133</inkml:trace>
  <inkml:trace contextRef="#ctx0" brushRef="#br3" timeOffset="518210.288">23376 15166 9770,'6'-7'3937,"1"2"168,4 8-2721,-1 9-352,1 9-672,1 14-136,-1 6-72,-4 14-7,1 0-49,3 2-345,-5-5-935,12-5-3065,-1-17 400</inkml:trace>
  <inkml:trace contextRef="#ctx0" brushRef="#br3" timeOffset="518211.288">23550 15772 11586,'3'13'3289,"2"5"864,-2-1-3417,4 1-104,1-4-288,2-2-1184,3 2-3305,0-4 785</inkml:trace>
  <inkml:trace contextRef="#ctx0" brushRef="#br0" timeOffset="532601.945">8197 1987 8898,'6'-10'1826,"-4"9"-1649,-1-1 1,1 1-1,-1-1 0,1 0 0,-1 0 0,0 0 0,0 0 0,1 0 0,-1 0 0,-1 0 0,1 0 0,0 0 0,0 0 1,-1 0-1,0-1 0,1 1 0,-1 0 0,0 0 0,0-1 0,0 1 0,0-1-177,-19 10 24,0 1 1,1 1-1,0 0 0,0 2 0,1 0 0,-14 11-24,0 1-9,0 2 0,1 1-1,2 1 1,1 2 0,1 0-1,1 2 1,-20 33 9,-79 148 89,-28 78-89,-125 276 12,-46 160 214,3 33 441,129-250-13,-47 300-111,167-528-508,-82 347 2,-57 486 85,65-23 724,118-773-349,14-94 93,9 1 1,14 76-591,48 303 496,12-114-254,34-16-120,-83-383-87,-21-91-39,0-1 0,-1 1 0,1 0-1,0 0 1,-1 0 0,1 0 0,0 0 0,-1 0 0,1 0-1,0 0 1,-1 0 0,1 0 0,0 0 0,-1 1 0,1-1-1,0 0 1,-1 0 0,1 0 0,0 0 0,0 0 0,-1 1-1,1-1 1,0 0 0,0 0 0,-1 0 0,1 1 0,0-1-1,0 0 1,-1 0 0,1 1 0,0-1 0,0 0 0,0 0 0,0 1-1,0-1 1,-1 0 0,1 1 0,0-1 0,0 0 0,0 1-1,0-1 1,0 0 0,0 1 0,0-1 0,0 0 0,0 1-1,0-1 1,0 0 0,0 1 0,0-1 0,1 0 0,-1 0-1,0 1 1,0-1 0,0 0 0,0 1 0,0-1 0,1 0-1,-1 0 1,0 1 0,0-1 0,1 0 0,-1 0 0,0 1-1,0-1 1,1 0 0,-1 0 4,-18-19-637,-77-141-7408,44 87 3600</inkml:trace>
  <inkml:trace contextRef="#ctx0" brushRef="#br0" timeOffset="532934.85">5293 11453 10650,'26'166'5609,"-17"-136"-5497,2-1-1,1 0 1,1 0 0,1-1-1,2-1 1,18 25-112,12 11 0,4-2-1,2-2 1,11 5 0,-40-42-5,0-2 0,2-1 1,0-1-1,25 13 5,-42-26 0,0-1-1,0 0 1,0-1 0,1 0 0,-1 0-1,1-1 1,-1 0 0,1-1-1,0 0 1,0 0 0,0 0-1,-1-1 1,1-1 0,0 0 0,0 0-1,0 0 1,-1-1 0,1-1-1,-1 1 1,1-1 0,-1-1 0,0 0-1,4-2 1,7-6 23,0-1-1,-1-1 0,0 0 0,-1-1 1,-1-1-1,-1-1 0,0 0 0,-1-1 1,-1 0-1,9-16-22,17-35 96,-4-2 0,10-31-96,-26 58 21,120-282-335,-64 149-464,-1-33-2137</inkml:trace>
  <inkml:trace contextRef="#ctx0" brushRef="#br0" timeOffset="534107.894">5322 1302 9026,'3'-6'368,"-3"7"-283,0-1 0,0 1 1,0-1-1,1 1 1,-1-1-1,0 1 0,0-1 1,1 1-1,-1-1 0,0 0 1,1 1-1,-1-1 1,0 1-1,1-1 0,-1 0 1,1 0-1,-1 1 0,1-1 1,-1 0-1,1 0 1,-1 1-1,1-1 0,-1 0 1,1 0-1,-1 0 0,1 0 1,-1 0-1,1 0 1,-1 0-1,1 0 0,-1 0 1,1 0-1,-1 0 0,1 0 1,-1 0-1,1 0 1,-1 0-1,1 0 0,-1-1 1,1 1-1,-1 0 1,1 0-1,-1-1 0,1 1 1,-1 0-1,0-1 0,1 1 1,-1 0-1,0-1 1,1 1-1,-1-1 0,0 1 1,1 0-1,-1-1 0,0 1 1,0-1-1,1 1 1,-1-1-1,0 1 0,0-1 1,0 1-1,0-1 0,0 1 1,0-1-86,16 57 136,-2 1 0,-3 0 0,-2 1 0,-3 8-136,25 140 753,-29-199-705,24 59 531,-10-67-253,-10-6-257,-1 0 0,0 0 0,-1 0 0,0-1 0,0 1 0,0-1 0,-1 0 0,0 0 0,1-6-69,0 2 55,142-416 818,-142 414-868,49-107 20,-53 120-27,0-1 1,1 1 0,-1 0-1,0 0 1,1 0 0,-1 0-1,0 0 1,1 0 0,-1 1-1,1-1 1,0 0 0,-1 0-1,1 0 1,0 0 0,-1 1-1,1-1 1,0 0 0,0 0-1,0 1 1,-1-1 0,1 1-1,0-1 1,0 1 0,0-1-1,0 1 1,0 0 0,0-1-1,0 1 1,0 0 0,0 0-1,0 0 1,1 0 0,-1 0-1,0 0 1,0 0 0,0 0-1,0 0 1,0 0 0,0 0-1,0 1 1,0-1 0,0 0-1,0 1 1,0-1 0,0 1-1,0-1 1,-1 1 0,1 0-1,0-1 1,0 1 0,0 0-1,-1 0 1,1-1 1,6 12 5,-1 0 1,0 0-1,-1 1 0,0-1 1,-1 1-1,-1 0 1,0 0-1,0 1 0,-2-1 1,1 13-6,0-8 11,26 224 417,-15-188-304,-13-53-119,0-1-1,0 1 0,0 0 0,0 0 0,0 0 0,0 0 0,1 0 1,-1-1-1,0 1 0,1 0 0,-1 0 0,0 0 0,1-1 0,-1 1 1,1 0-1,-1-1 0,1 1 0,-1 0 0,1-1 0,0 1 0,-1 0 1,1-1-1,0 1 0,-1-1 0,1 0 0,0 1 0,0-1 0,0 1 1,-1-1-1,1 0 0,0 0 0,0 0 0,0 1 0,0-1 0,-1 0 0,1 0 1,0 0-1,0 0 0,0 0 0,0 0 0,0-1 0,-1 1 0,1 0 1,0 0-1,0 0 0,0-1 0,0 1 0,-1-1 0,1 1 0,0 0 1,-1-1-1,1 0 0,0 1 0,-1-1 0,1 1 0,0-1 0,-1 0 1,1 1-1,-1-1 0,1 0 0,-1 1 0,1-1 0,-1 0 0,0 0 1,1 0-1,-1 1 0,0-2-4,58-119 304,63-236 45,-88 286-377,-23 77-6,28 130-84,-31-109 136,-2-7 4,0-1 1,2 0 0,0 0-1,1 0 1,8 12-23,-15-30 1,-1 1-1,1 0 1,0-1 0,0 1-1,-1-1 1,1 1 0,0-1 0,0 0-1,0 1 1,1-1 0,-1 0-1,0 1 1,0-1 0,1 0-1,-1 0 1,1 0 0,-1 0-1,1-1 1,-1 1 0,1 0 0,0-1-1,-1 1 1,1-1 0,0 1-1,-1-1 1,1 0 0,0 0-1,0 0 1,-1 0 0,1 0 0,0 0-1,-1 0 1,1 0 0,0-1-1,0 1 1,-1-1 0,1 1-1,0-1 1,-1 0 0,1 1-1,-1-1 1,1 0 0,-1 0 0,0 0-1,1 0 1,0-1-1,44-77-1152,-39 63 618,23-58-2900,0-4-183</inkml:trace>
  <inkml:trace contextRef="#ctx0" brushRef="#br0" timeOffset="534554.713">6531 1015 9266,'-17'12'5907,"-22"27"-3240,34-31-2622,0 1 0,1-1 0,0 1 0,1 1 1,0-1-1,1 0 0,-1 1 0,2-1 0,-1 1 0,2-1 1,-1 1-1,1 0 0,0 0 0,1-1 0,1 5-45,-2-12 5,0-1 0,0 1 0,0-1 0,0 1 0,0 0 0,1-1 0,-1 1 0,0-1 0,1 1 0,0-1 0,-1 1 0,1-1 0,0 1 0,-1-1 0,1 1 0,0-1 0,0 0 0,0 1 0,0-1 0,1 0 0,-1 0 0,0 0 0,0 0 0,1 0 0,-1 0 0,0 0 0,1-1 0,-1 1 0,1 0 0,-1-1 0,1 1 0,-1-1 0,1 0 0,0 1 0,-1-1 0,1 0 0,0 0 0,-1 0 0,1 0 0,-1 0 0,1 0 0,0-1 0,-1 1 0,1 0 0,-1-1 0,1 0 0,-1 1 0,1-1 0,-1 0 0,1 1 0,-1-1 0,0 0 0,1 0 0,-1 0 0,0 0 0,0-1-5,12-13 46,0-2 0,-2 1 0,0-1 0,-1-1 0,-1 0-1,0 0 1,-2-1 0,1-2-46,60-187 476,-61 168-174,-7 40-291,0 0 1,1-1-1,-1 1 1,0-1-1,0 1 1,0-1-1,1 1 1,-1-1 0,0 1-1,0-1 1,0 1-1,0-1 1,0 1-1,0-1 1,0 1-1,0-1 1,0 1 0,0-1-1,0 1 1,0-1-1,-1 1 1,1-1-1,0 1 1,0-1 0,0 1-1,-1-1 1,1 1-1,0 0 1,-1-1-1,1 1 1,0-1-1,-1 1 1,1 0 0,0-1-1,-1 1 1,1 0-1,-1-1 1,1 1-1,-1 0 1,1 0-1,0 0 1,-1-1 0,1 1-1,-1 0 1,1 0-1,-1 0 1,1 0-1,-1 0 1,1 0-1,-1 0 1,1 0 0,-1 0-1,0 0-11,-21 19 438,11-2-408,2 0-1,0 0 1,1 1-1,1 0 1,0 0-1,2 1 1,0 0-1,1 0 1,1 0-1,1 0 0,0 0 1,2 5-30,10 32-19,-10-55 18,1-1 1,0 1-1,0-1 0,0 0 0,-1 1 1,1-1-1,0 0 0,0 1 0,0-1 1,0 0-1,0 0 0,0 0 0,0 0 1,-1 0-1,1 0 0,0 0 0,0 0 1,0 0-1,0 0 0,0-1 0,0 1 1,0 0-1,0-1 0,-1 1 0,1 0 1,0-1-1,0 1 0,-1-1 0,1 1 1,0-1-1,0 0 0,-1 1 0,1-1 1,-1 0-1,1 1 0,0-1 0,-1 0 1,1 0-1,-1 0 1,10-10 7,-1-2 0,0 0-1,-1 0 1,-1 0 0,0-1 0,0 0 0,3-14-7,-2 10-130,-2 0 0,0 0-1,-1-1 1,-1 1 0,1-20 130,-5 39-25,-1 0 0,1-1 0,-1 1 0,1 0 0,-1-1 0,1 1 0,-1-1 0,0 1 0,1-1 0,-1 0 0,0 1 0,0-1 0,1 0-1,-1 1 1,0-1 0,0 0 0,1 0 0,-1 0 0,0 1 0,0-1 0,0 0 0,1 0 0,-1 0 0,0 0 0,0 0 0,0-1 0,1 1 0,-1 0 0,0 0 0,0 0 0,1-1 0,-1 1 0,0-1 0,0 1 0,1 0 0,-1-1 0,0 1-1,1-1 1,-1 1 0,1-1 0,-1 0 0,0 1 0,1-1 0,0 1 0,-1-1 0,1 0 0,-1 0 0,1 1 0,0-1 0,-1 0 0,1 0 0,0 1 0,0-1 0,0 0 0,-1 0 0,1 0 0,0 1 0,0-1 0,0 0 0,0 0 0,1 0-1,-1 1 1,0-2 25,-38 69-1008,40-69-3550,1-9 1049</inkml:trace>
  <inkml:trace contextRef="#ctx0" brushRef="#br0" timeOffset="535318.124">6843 789 6417,'10'-28'6322,"-1"-15"-2804,-19 39-1583,4 12-1858,1 1 0,1 0 0,-1 0 0,1 1 0,1-1 0,0 1 0,0 0 1,1 0-1,0 0 0,0 3-77,-2 7 34,1 0 0,1 0 0,1 0 0,1 0 0,1 0 0,2 13-34,-2-26 8,0 1 1,1 0-1,0 0 0,0-1 1,1 1-1,0-1 0,0 1 1,1-1-1,0 0 0,0-1 1,0 1-1,1-1 1,0 0-1,1 0 0,-1 0 1,1-1-1,0 1 0,3 0-8,73 27 104,-74-30-104,0 1 0,0 0 0,0 0 0,-1 1-1,1 0 1,-1 0 0,0 1 0,-1 0 0,0 0 0,0 1-1,0 0 1,0 0 0,-1 0 0,-1 0 0,1 1-1,-1 0 1,0 0 0,-1 0 0,0 0 0,0 1-1,-1-1 1,0 1 0,0 0 0,-1-1 0,0 1-1,-1 0 1,0 8 0,-1-8 14,0 1 0,0-1 1,-1 0-1,0 0 0,-1 0 0,0-1 0,0 1 1,-1 0-1,0-1 0,-1 0 0,1 0 0,-2 0 0,1-1 1,-1 0-1,0 0 0,-4 4-14,8-11 12,-1 1 0,1-1 0,-1 1 1,1-1-1,-1 0 0,1 0 0,-1 0 1,1 0-1,-1-1 0,1 1 0,-1-1 0,1 1 1,-1-1-1,1 0 0,0 0 0,-1 0 0,1 0 1,0 0-1,0-1 0,0 1 0,0-1 0,0 1 1,0-1-1,0 0 0,0 0 0,1 0 0,-1 0 1,1 0-1,0 0 0,-1 0 0,1 0 1,0 0-1,0-1 0,0 1 0,0-1 0,1 1 1,-1 0-1,1-1 0,-1 0-12,-7-19 27,1 0 0,1-1 0,0 0 0,2 1 1,1-2-1,-1-18-27,-2-37-46,4 1 0,3-1 1,3 0-1,8-28 46,-4 44-23,4 1 0,3 0-1,2 1 1,2 1 0,20-39 23,-4 27-23,-34 72 21,-1 0-1,0 1 1,0-1 0,0 0-1,0 1 1,0-1 0,0 0-1,0 0 1,0 1-1,1-1 1,-1 0 0,0 0-1,0 1 1,0-1-1,1 0 1,-1 0 0,0 0-1,0 1 1,1-1 0,-1 0-1,0 0 1,0 0-1,1 0 1,-1 0 0,0 0-1,0 1 1,1-1-1,-1 0 1,0 0 0,1 0-1,-1 0 1,0 0 0,0 0-1,1 0 1,-1 0-1,0 0 1,1 0 0,-1 0-1,0-1 1,0 1-1,1 0 1,-1 0 0,0 0-1,1 0 1,-1 0 0,0 0-1,0-1 1,1 1-1,-1 0 1,0 0 0,0 0-1,0-1 3,-4 242-205,5-204 245,2 0 0,1-1 0,2 1 0,2-1 0,5 14-40,-13-46 5,1-1 0,0 1 0,0-1 0,0 0 0,0 1 0,0-1 1,1 0-1,-1 0 0,1 0 0,0 0 0,0 0 0,0 0 0,0-1 0,1 1 0,-1-1 0,1 1 0,-1-1 1,1 0-1,0 0 0,0 0 0,0 0 0,0-1 0,0 1 0,0-1 0,0 0 0,1 0 0,-1 0 0,1 0 1,-1 0-1,0-1 0,1 0 0,-1 1 0,3-1-5,3-6 24,0 1-1,-1-1 1,0 0 0,0-1 0,0 0-1,-1 0 1,0-1 0,0 0-1,-1 0 1,0-1 0,0 1 0,-1-1-1,0 0 1,-1-1 0,0 1 0,0-1-1,-1 0 1,0 0 0,1-8-24,-1 4 35,0 0 0,-1-1 0,0 1 1,-1-1-1,-1 1 0,0-1 0,-2-10-35,4 58-22,3-3 15,0 0 0,2-1 0,1 1 0,2-1 0,1-1-1,0 0 1,13 19 7,-23-45 3,-1 0 0,1 0 0,0-1 0,0 1 0,0 0 0,1 0-1,-1-1 1,0 1 0,0-1 0,1 1 0,-1-1 0,1 0 0,0 1-1,-1-1 1,1 0 0,0 0 0,0 0 0,0 0 0,-1-1 0,1 1 0,0 0-1,0-1 1,0 1 0,0-1 0,0 0 0,0 0 0,0 0 0,0 0-1,1 0 1,-1 0 0,0 0 0,0-1 0,0 1 0,0-1 0,0 1-1,-1-1 1,1 0 0,0 0 0,0 0 0,0 0 0,0 0-3,5-7 13,-1 1 0,-1-1 1,1 0-1,-2 0 0,1 0 1,-1-1-1,0 0 0,-1 0 1,0 0-1,0 0 0,-1 0 1,1-8-14,-1 10-110,-1 0 0,0 0 1,-1 0-1,1-1 0,-1 1 0,-1 0 1,0 0-1,0 0 0,0 0 0,0 0 0,-1 0 1,-1 0-1,-1-5 110,-56-73-5477,14 40 1161</inkml:trace>
  <inkml:trace contextRef="#ctx0" brushRef="#br0" timeOffset="535787.72">7264 484 7898,'-2'0'2568,"4"0"513,-4 0-2177,5-2-288,3 5-272,3 0-184,4 3-208,0 4-3096,-4-7 999</inkml:trace>
  <inkml:trace contextRef="#ctx0" brushRef="#br0" timeOffset="536083.552">7569 678 5929,'1'16'1485,"14"58"4312,-13-71-5753,-1 0 0,1-1 0,0 1 0,0-1 0,0 0 0,0 0 0,0 1 0,1-1 0,-1-1 0,1 1 0,-1 0 0,1-1 0,-1 1 0,1-1 0,0 0 0,1 1-44,2 0 86,1-1-1,-1 0 1,0 0 0,0 0-1,1-1 1,-1 0-1,0 0 1,1-1 0,-1 1-1,0-1 1,0-1 0,0 1-1,0-1 1,0 0-1,0 0 1,0-1 0,0 0-1,-1 0 1,1 0 0,-1-1-1,0 0 1,0 0 0,-1 0-1,1 0 1,-1-1-1,0 0 1,0 0 0,0 0-1,-1 0 1,1-1 0,-1 1-1,-1-1 1,3-5-86,0 0 173,0-1 0,-1 1 1,-1-1-1,1 0 0,-2-1 1,0 1-1,0 0 0,-1-1 0,-1 1 1,0 0-1,-1-1 0,0 1 0,-2-8-173,3 19 18,1 0-1,-1 0 1,0-1-1,0 1 0,0 0 1,0 0-1,-1-1 1,1 1-1,0 0 1,0 0-1,-1 0 0,1-1 1,0 1-1,-1 0 1,1 0-1,-1 0 0,0 0 1,1 0-1,-1 0 1,0 0-1,0 0 1,0 0-1,1 0 0,-1 0 1,0 1-1,0-1 1,0 0-1,0 1 0,-1-1 1,1 0-1,0 1 1,0 0-1,0-1 1,0 1-1,-1-1 0,1 1 1,0 0-1,0 0 1,0 0-1,-1 0 0,1 0 1,0 0-1,0 0 1,-1 0-1,1 1 1,0-1-1,0 0 0,0 1 1,0-1-1,-1 1 1,1-1-18,-4 7 13,1 0 1,0 0 0,1 0 0,0 0 0,0 0 0,0 1 0,1-1 0,0 1 0,0 0-1,1 0 1,0 0 0,0 0 0,1 0 0,0 0 0,1 0 0,0-1 0,1 7-14,-2-10-2,0-1 1,0 1-1,0-1 1,1 1-1,0-1 1,-1 0 0,1 1-1,0-1 1,1 0-1,-1 0 1,1 1-1,-1-1 1,1 0-1,0 0 1,0-1-1,0 1 1,1 0 0,-1-1-1,0 1 1,1-1-1,0 0 1,0 0-1,0 0 1,-1 0-1,2 0 1,-1-1 0,0 1-1,0-1 1,0 0-1,1 0 1,-1 0-1,1 0 1,-1-1-1,0 1 1,3-1 1,70-29 20,89-99 97,-163 126-119,0 0 0,0 1 0,0 0-1,0-1 1,0 1 0,0 0 0,1 0-1,-1 0 1,0 1 0,0-1 0,1 0-1,-1 1 1,1 0 0,-1-1 0,0 1 0,1 0-1,-1 0 1,1 0 0,-1 1 0,1-1-1,-1 0 1,0 1 0,1 0 0,-1 0-1,0-1 1,0 1 0,1 1 0,-1-1-1,0 0 1,0 0 0,0 1 0,0-1 0,0 1-1,0 0 3,67 97 50,-68-98-44,0 0 0,1 0 0,-1-1 1,1 1-1,-1 0 0,1-1 0,-1 1 1,1-1-1,-1 1 0,1-1 0,-1 1 0,1-1 1,0 0-1,-1 0 0,1 0 0,-1 0 1,1 0-1,0 0 0,-1-1 0,1 1 1,-1 0-1,1-1 0,0 1 0,-1-1 0,0 0 1,1 0-1,-1 1 0,1-1 0,-1 0 1,0 0-1,1 0 0,-1 0 0,0-1-6,38-46 121,-36 43-122,42-83-1330,-24 28-2438,-10 22 64</inkml:trace>
  <inkml:trace contextRef="#ctx0" brushRef="#br0" timeOffset="536449.293">6453 581 9018,'2'-15'2897,"16"-17"431,22-9-2280,13 3-831,21-1 2383,0 5-5873,34 7 2753</inkml:trace>
  <inkml:trace contextRef="#ctx0" brushRef="#br0" timeOffset="536969.577">9109 118 9882,'-29'-22'6815,"-25"42"-4220,39-6-2547,-1 0 0,2 1 0,0 1 0,1 0 0,1 1 0,0 0 0,2 1 0,0 0 0,0 1 0,2 0 0,0 0 0,-2 14-48,-6 14 59,2 1 0,3 1 1,1 0-1,3 0 0,2 0 0,1 44-59,4-70 12,1 0 0,1 0 0,1 0 0,0 0 0,2-1 0,1 1 0,1-1 0,0-1 0,6 10-12,-11-26 0,0 0 1,0-1-1,0 1 0,0 0 1,1-1-1,0 1 1,0-1-1,0 0 0,1 0 1,0 0-1,-1 0 0,1-1 1,0 1-1,1-1 1,-1 0-1,0 0 0,1-1 1,0 1-1,0-1 0,0 0 1,0-1-1,0 1 1,0-1-1,0 0 0,0 0 1,0 0-1,1-1 0,-1 0 1,0 0-1,1 0 1,-1-1-1,0 1 0,0-1 1,0 0-1,1-1 0,1-1 0,11-5 20,-1-2-1,0 0 0,-1-1 1,0-1-1,0 0 0,-1-1 1,-1-1-1,8-10-19,-11 13 26,-1 0 0,-1 0 0,0-1 0,0 0 0,-1-1 0,-1 1 0,0-2 0,-1 1 0,0-1 0,-1-1-26,-4 14 25,0-1-1,0 1 1,0-1 0,-1 0-1,1 1 1,0-1 0,-1 0-1,0 0 1,1 1-1,-1-1 1,0 0 0,0 0-1,0 1 1,0-1 0,0 0-1,0 0 1,-1 1 0,1-1-1,0 0 1,-1 1 0,0-1-1,1 0 1,-1 1-1,0-1 1,0 0 0,0 1-1,0 0 1,0-1 0,0 1-1,0-1 1,0 1 0,-1 0-1,1 0 1,0 0-1,-1 0 1,1 0 0,-1 0-1,1 0 1,-1 0 0,0 0-25,-64 11 612,54-5-598,-1 0 0,1 0 0,1 1 0,-1 0 0,1 1 0,0 1 0,1-1 0,0 2 0,0 0 0,0 0 0,1 0 0,1 1 0,0 1 0,0-1 0,1 1 0,0 1-14,7-12-2,1 0-1,0-1 1,-1 1 0,1 0 0,0 0 0,0 0-1,-1 0 1,1 0 0,0 0 0,0 0 0,-1 0-1,1 0 1,0 0 0,0 0 0,-1 0-1,1 0 1,0 0 0,0 1 0,-1-1 0,1 0-1,0 1 1,-1-1 0,1 0 0,0 1 0,-1-1-1,1 1 1,-1-1 0,1 1 0,-1-1 0,1 1-1,-1 0 1,1-1 0,-1 1 0,0 0 0,1-1-1,-1 1 1,0 0 0,1-1 0,-1 1-1,0 0 1,0-1 0,0 1 0,0 0 0,1 0-1,-1-1 1,0 1 0,0 0 0,-1 0 0,1-1-1,0 1 1,0 0 0,0 0 0,0-1 0,-1 1-1,1 0 1,0-1 0,-1 1 0,1 0-1,0-1 1,-1 1 0,1 0 0,-1-1 0,1 1-1,-1 0 3,24-15-27,-1-1 0,0-1-1,-1 0 1,-1-2-1,12-14 28,6-4-39,97-81-543,-132 114 550,-2 2 10,0-1 0,0 1 0,0-1 0,1 1 0,-1 0-1,0 0 1,0-1 0,1 1 0,-1 0 0,1 0 0,-1 0 0,1 1-1,-1-1 1,1 0 0,-1 1 0,1-1 0,0 1 0,-1-1 0,1 1 0,0 0-1,-1-1 1,1 1 0,0 0 0,0 0 0,-1 0 0,1 1 0,0-1-1,0 0 1,-1 1 0,1-1 0,0 1 0,-1-1 0,1 1 0,-1 0 0,1 0-1,-1-1 23,14 66-266,-5 152 206,-2-160 166,-8-58-118,1 0 0,-1 1 0,1-1 0,-1 0-1,1 0 1,-1 0 0,1 0 0,-1 0-1,1 0 1,-1 0 0,1 0 0,-1 0-1,1 0 1,-1-1 0,0 1 0,1 0 0,-1 0-1,1 0 1,-1 0 0,1-1 0,-1 1-1,0 0 1,1-1 0,-1 1 0,0 0 0,1 0-1,-1-1 1,0 1 0,1-1 0,-1 1-1,0 0 1,0-1 0,1 1 0,-1-1 0,0 1-1,0 0 1,0-1 0,1 1 0,-1-1-1,0 1 1,0-1 0,0 1 0,0-1 0,0 1-1,0-1 1,0 1 0,0-1 0,0 1-1,0-1 1,-1 1 0,1 0 0,0-1 0,0 1 12,0-2-62,27-98-4644,-10 25 915</inkml:trace>
  <inkml:trace contextRef="#ctx0" brushRef="#br0" timeOffset="537899.39">9631 491 9794,'-16'87'4580,"8"-47"-3394,2 0 1,1 0-1,1 30-1186,12-32 425,-7-37-419,0 0 1,-1-1-1,1 1 1,-1 0-1,1-1 1,0 1 0,0-1-1,-1 1 1,1-1-1,0 1 1,0-1-1,0 0 1,0 1-1,-1-1 1,1 0-1,0 0 1,0 0-1,0 1 1,0-1-1,0 0 1,0 0-1,0 0 1,0 0-1,-1-1 1,1 1-1,0 0 1,0 0-1,0 0 1,0-1-1,0 1 1,-1-1-1,1 1 1,0 0-1,0-1 1,0 1-1,-1-1 1,1 0-1,0 1 1,0-1-7,10-8-32,-1 0-1,1-1 1,-2 0 0,1-1-1,-2 1 1,1-2 0,-1 1-1,-1-1 1,0-1 0,2-5 32,-8 17-9,97-221-2142,-91 209 1826,-3 17 133,-3 26 95,-1-23 115,12 197 1147,-12-204-1159,0 2 23,0 0 1,0 0-1,0 0 1,0 0-1,0 0 1,0 0-1,0 0 1,1 0-1,-1 0 1,1-1-1,-1 1 1,1 0-1,0 0 1,0 0-1,0-1 1,0 1-1,0 0 1,0-1-1,0 1 1,0-1-1,1 1 1,-1-1-1,0 1 1,1-1-1,0 0 1,-1 0-1,1 0 1,0 0-1,-1 0 1,1 0-1,0-1 1,0 1-1,0 0 1,0-1-1,-1 1 1,1-1-1,0 0 1,0 0-1,0 0 1,0 0-30,4-2 21,-1 0 0,0-1 1,0 1-1,-1-1 1,1 0-1,-1-1 0,1 1 1,-1-1-1,0 0 0,0 0 1,-1 0-1,1-1 0,-1 1 1,0-1-1,1-1-21,27-51-349,-2-1 0,-3-2 0,-2 0 1,-3-2-1,-3 0 0,-3-1 0,1-20 349,15-99-1840,-37 207 1869,-15 121 1565,6 0-1,7 20-1593,6-133 423,2 0 0,1-1 0,2 1 0,1 0 0,7 26-423,-11-55 1,1-1 0,0 0-1,0 1 1,0-1-1,0 1 1,0-1-1,0 0 1,1 0 0,0 0-1,-1 0 1,1 0-1,1 0 1,-1 0-1,0-1 1,1 1 0,-1-1-1,1 0 1,-1 0-1,1 1 1,0-2-1,2 2 0,-4-3-48,0 0-1,0 0 0,0 0 0,0 0 0,0 0 1,0 0-1,0-1 0,0 1 0,0 0 0,0-1 1,0 1-1,0-1 0,0 1 0,0-1 0,0 1 0,0-1 1,0 0-1,0 1 0,0-1 0,-1 0 0,1 0 1,0 0-1,-1 1 0,1-1 0,0 0 0,-1 0 1,1 0-1,-1 0 0,0 0 0,1 0 0,-1 0 0,0 0 1,1-1-1,-1 1 0,0 0 0,0 0 0,0 0 1,0 0-1,0 0 0,0 0 0,0 0 0,-1 0 1,1 0-1,0 0 0,-1-1 49,-4-23-123,-2 0 1,-1 1-1,-1-1 1,0 2-1,-2 0 1,-1 0-1,-1 1 1,-4-5 122,19 22 888,17 18-672,3 1-123,-7-9-79,0 0-1,1-1 1,-1 0-1,1-1 1,0-1-1,-1-1 1,1 0-1,0-1 1,0-1-1,0 0 1,-1-1-1,1-1 1,-1 0-1,1-1 1,-1-1-1,0 0 1,-1-1-1,1-1 0,-1 0 1,0-1-1,-1-1 1,0 0-1,0 0 1,-1-1-1,0-1 1,-1 0-1,0-1 1,1-3-14,13-34 156,-25 48-155,0 1 1,-1-1-1,1 1 1,0-1-1,0 1 0,-1-1 1,1 1-1,0-1 1,-1 1-1,1-1 1,0 1-1,-1-1 1,1 1-1,-1 0 0,1-1 1,-1 1-1,1 0 1,-1-1-1,1 1 1,-1 0-1,1 0 0,-1-1 1,1 1-1,-1 0 1,1 0-1,-1 0 1,1 0-1,-1 0 1,0 0-1,1 0 0,-1 0 1,1 0-1,-1 0 1,0 0-1,1 0 1,-1 0-1,1 1 1,-1-1-1,1 0 0,-1 0 1,1 0-1,-1 1 1,1-1-1,-1 0 1,1 1-1,-1-1 0,1 1 1,0-1-1,-1 0 1,1 1-2,-6 4 6,0 0 0,1 1 0,0-1 0,0 1 0,0 0 0,1 1 0,0-1 1,0 1-1,0 0 0,1 0 0,0 0 0,1 1 0,-1-1 0,0 5-6,3-10 3,-4 8 33,1 1 0,1 0 0,0 1-1,0-1 1,1 0 0,1 0 0,0 0 0,1 7-36,-1-15 12,0 0 0,0 0 0,1 0 1,-1 0-1,1 0 0,0 0 0,0 0 0,0 0 0,0-1 0,1 1 0,-1 0 0,1 0 1,0-1-1,-1 1 0,1-1 0,0 0 0,1 1 0,-1-1 0,0 0 0,1 0 0,-1 0 1,1-1-1,-1 1 0,1-1 0,0 1 0,0-1 0,-1 0 0,1 0 0,0 0 0,0 0 1,0-1-1,2 1-12,6-2-190,0 1 1,-1-2 0,1 0 0,-1 0-1,0-1 1,0 0 0,0-1-1,0 0 1,0 0 0,-1-1 0,1-1-1,-1 0 1,-1 0 0,1 0 0,-1-1-1,0 0 1,6-9 189,-14 16-6,8-5-1488,-11 11 1061,-13 12 592,14-15-86,-1-1 0,0 0 0,0 1 0,0-1 0,0-1 0,-1 1 0,1 0 0,0-1 0,-1 1 0,1-1 0,-1 0 0,1 0 0,-1 0 0,0-1 0,1 1 0,-1-1 0,0 0 0,1 0 0,-1 0 0,0-1 0,1 1 0,-1-1 0,0 0 0,1 0 0,-1 0 0,1-1 0,0 1 0,-1-1 0,1 1 0,0-1 0,0 0 0,0-1 0,0 1 0,0 0 0,0-1 0,1 0 0,-1 1 0,1-1 0,0 0 0,0 0 0,0 0 0,0-1 0,1 1 0,-1 0 0,1-1 0,0 1 0,-1-1 0,2 0 0,-1 1 0,0-1 0,1 1 0,0-1 0,0 0 0,0 0 0,0 1 0,0-1 0,1-2-73,3-3 14,0 0 0,1 1 1,0-1-1,0 1 0,0 0 0,1 0 1,1 1-1,-1 0 0,1 0 1,0 0-1,1 1 0,-1 0 0,1 1 1,1 0-1,-1 0 0,1 0 1,4-1-15,194-87-1546,-197 84-1384,-17 3-147</inkml:trace>
  <inkml:trace contextRef="#ctx0" brushRef="#br0" timeOffset="538254.299">9840 100 8890,'58'-8'1824,"19"-4"913,3 11 472,15-10-5882,-15 7 3033</inkml:trace>
  <inkml:trace contextRef="#ctx0" brushRef="#br0" timeOffset="538603.457">10951 57 9890,'12'10'5547,"-2"17"-4466,-9-25-1001,14 74 338,-4 0-1,-3 0 0,-1 62-417,-3-50 466,10 97 690,-14-181-1122,1 3 39,-1 0 1,1 0-1,0-1 0,0 1 1,1 0-1,0-1 0,0 1 0,1-1 1,-1 0-1,4 5-73,-5-11 10,0 1 0,0-1 1,0 0-1,0 0 0,0 1 0,1-1 0,-1 0 1,0 0-1,0 0 0,0-1 0,0 1 0,0 0 1,0 0-1,0-1 0,0 1 0,0 0 0,0-1 1,0 1-1,0-1 0,0 1 0,0-1 0,0 0 1,0 1-1,0-1 0,-1 0 0,1 0 0,0 1 1,-1-1-1,1 0 0,0 0 0,-1 0 0,1 0 1,-1 0-1,1 0 0,-1 0 0,0 0 1,1 0-1,-1 0 0,0 0 0,0 0-10,51-124 353,31-188-54,-37 95-397,-37 194-235,-4 32-549,-14 75-5533,-6-47 2622</inkml:trace>
  <inkml:trace contextRef="#ctx0" brushRef="#br0" timeOffset="539040.701">11177 514 9050,'9'44'2104,"0"2"945,8-5-2609,1-3-160,2-14-16,4-7-96,3-14-448,8-23-2792,3-24 791</inkml:trace>
  <inkml:trace contextRef="#ctx0" brushRef="#br0" timeOffset="539338.323">11548 370 8970,'-6'109'5464,"5"-92"-5033,2 0 1,0 0 0,1 0 0,0 0-1,1 0 1,1-1 0,1 1 0,4 7-432,-9-22 24,0 0 1,1-1-1,-1 1 1,1 0-1,0 0 1,-1-1 0,1 1-1,0 0 1,0-1-1,0 1 1,0-1-1,1 0 1,-1 1-1,0-1 1,0 0-1,1 1 1,-1-1-1,1 0 1,-1 0-1,1 0 1,0 0 0,-1-1-1,1 1 1,0 0-1,-1-1 1,1 1-1,0-1 1,0 0-1,0 1 1,-1-1-1,1 0 1,0 0-1,0 0 1,0 0-1,0-1 1,-1 1 0,1 0-1,0-1 1,0 1-1,-1-1 1,1 0-1,0 1 1,-1-1-1,1 0 1,0 0-1,-1 0 1,1 0-1,-1-1-24,18-13-25,-1-1 0,0-1 0,-2 0-1,0-1 1,-1-1 0,0-1 0,-2 0 0,1-3 25,41-56-1102,-49 71 878,-4 5 130,-1 1 1,1-1-1,0 1 0,0-1 1,-1 1-1,2 0 0,-1 0 1,0 0-1,0 0 1,1 0-1,-1 0 0,1 1 1,-1-1-1,1 1 0,0 0 1,0 0-1,2-1 94,-3 3-18,1 0 0,-1 0 0,0 0 0,0 0 0,0 1 0,0-1 0,0 1 0,0-1 0,0 1 0,-1 0 0,1 0 0,0 0 0,-1 0 0,0 0 0,1 0-1,-1 0 1,0 0 0,0 0 0,0 1 0,0-1 0,-1 0 0,1 1 0,0-1 0,-1 1 0,0-1 0,0 1 18,3 6 97,6 19 321,34 76 1685,-42-103-2086,-1-1 0,1 1 0,-1 0 0,1 0 0,-1 0 0,1-1 0,0 1 0,-1 0 0,1-1 0,0 1 0,0-1 0,-1 1 0,1-1 0,0 1 0,0-1 0,0 1 0,0-1 0,0 0 1,0 0-1,0 1 0,-1-1 0,1 0 0,0 0 0,0 0 0,0 0 0,0 0 0,0 0 0,0 0 0,0 0 0,0-1 0,0 1 0,0 0 0,0-1 0,0 1 0,0 0 0,-1-1 0,1 1 1,0-1-1,0 1 0,0-1 0,-1 0 0,1 1 0,0-1 0,-1 0 0,1 1 0,0-1 0,-1 0-17,26-41 112,64-137-3686,-48 140 808,-41 39 2747,0 0 1,1 0-1,-1 1 0,0-1 1,0 1-1,0-1 0,0 1 0,0-1 1,0 1-1,-1-1 0,1 1 1,0 0-1,0 0 0,0-1 0,0 1 1,-1 0-1,1 0 0,0 0 1,-1 0-1,1 0 0,-1 0 1,1 0-1,-1 0 0,0 0 0,1 0 1,-1 0-1,0 0 0,1 0 1,-1 0-1,0 1 19,1 1 13,28 129 2985,-29-130-2965,0-1 0,1 0 0,-1 0-1,0 1 1,1-1 0,-1 0 0,1 0 0,-1 0 0,1 0 0,0 0 0,-1 1 0,1-1 0,0 0-1,0-1 1,0 1 0,-1 0 0,1 0 0,0 0 0,0 0 0,1-1 0,-1 1 0,0 0-1,0-1 1,0 1 0,0-1 0,0 0 0,1 1 0,-1-1 0,0 0 0,0 1 0,1-1 0,-1 0-1,0 0 1,0 0 0,1 0 0,-1 0 0,0-1 0,0 1 0,1 0 0,-1-1 0,0 1-1,0 0 1,0-1 0,1 0 0,-1 1 0,0-1 0,0 0 0,0 1 0,0-1-33,43-49 460,21-45-370,-64 94-102,0 0 1,0-1-1,0 1 1,0 1 0,0-1-1,0 0 1,0 0-1,1 0 1,-1 0-1,0 1 1,0-1 0,1 1-1,-1-1 1,0 1-1,1-1 1,-1 1-1,0 0 1,1 0 0,-1-1-1,1 1 1,-1 0-1,1 0 1,-1 0-1,0 1 1,1-1 0,-1 0-1,0 1 1,1-1-1,-1 0 1,0 1-1,1 0 1,-1-1 0,0 1-1,0 0 1,1-1-1,-1 1 1,0 0-1,0 0 1,0 0 0,0 0-1,0 1 12,30 50-69,9 38 728,-40-88-642,1-1 0,0 1 0,0-1 0,0 1 0,0-1 0,0 0-1,1 0 1,-1 1 0,0-1 0,1 0 0,-1 0 0,0 0 0,1 0 0,-1-1 0,1 1 0,0 0 0,-1-1-1,1 1 1,-1-1 0,1 1 0,0-1 0,0 0 0,-1 0 0,1 1 0,0-1 0,-1-1 0,1 1 0,0 0-1,0 0 1,-1-1 0,1 1 0,0 0 0,-1-1 0,1 0 0,-1 1 0,1-1 0,-1 0 0,1 0 0,-1 0 0,1 0-1,-1 0 1,0-1-17,56-56 248,-48 47-207,24-29 27,-31 40-72,0 0 0,0 0 0,0 0 0,0 0 0,0 0 0,0 1 1,0-1-1,0 1 0,0-1 0,0 1 0,0 0 0,0-1 0,0 1 0,-1 0 0,1 0 0,0 0 0,-1 1 0,1-1 0,0 0 1,-1 1-1,0-1 0,1 1 0,-1-1 0,0 1 0,0 0 0,0-1 0,0 1 0,0 0 0,0 0 0,0 0 0,-1 0 1,1-1-1,-1 1 0,1 2 4,0-2 1,8 16-48,23 28 243,-18-47-2675,-1-15 340</inkml:trace>
  <inkml:trace contextRef="#ctx0" brushRef="#br0" timeOffset="540000.169">12897 200 7898,'1'-19'4131,"0"11"980,-1 22-2820,-7 86-1195,2 46-180,5-145-914,0 0 1,0 0-1,0 0 0,0 0 0,0 0 0,0-1 0,0 1 1,0 0-1,1 0 0,-1 0 0,0 0 0,1 0 0,-1 0 1,0-1-1,1 1 0,-1 0 0,1 0 0,-1-1 0,1 1 1,-1 0-1,1 0 0,0-1 0,-1 1 0,1-1 0,0 1 1,0-1-1,0 1 0,-1-1 0,1 1 0,0-1 0,0 0 1,0 1-1,0-1 0,0 0 0,-1 0 0,1 0 0,0 1 1,0-1-1,0 0 0,0 0 0,0 0 0,0-1 0,0 1 1,0 0-1,0 0 0,-1 0 0,1-1-2,43-23-27,-33 16 8,-11 8 19,3-4-52,1 1 0,-1 0 1,1-1-1,0 1 0,0 0 0,0 1 0,1-1 1,-1 1-1,1 0 0,-1 0 0,1 0 0,0 1 1,0 0-1,-1 0 0,1 0 0,0 0 1,0 1-1,0-1 0,0 1 0,0 1 0,0-1 1,0 1-1,0 0 0,0 0 0,0 0 0,-1 1 1,1-1-1,0 1 0,-1 0 0,1 1 0,-1-1 1,0 1 51,1 3 12,-1 1 0,0 0 0,-1 0 0,0 0 0,0 0 0,0 0 0,-1 1 0,0-1 0,0 1 1,-1 0-1,0-1 0,0 1 0,-1 0 0,0 0 0,-1 0 0,1-1 0,-1 1 0,-1 0 0,0-1 1,0 1-1,0-1 0,-1 1 0,0-1 0,0 0 0,-1 0 0,0-1 0,-3 6-12,5-10 69,-1 0 0,1 1-1,0-1 1,0 0 0,-1 0-1,0 0 1,1 0 0,-1-1 0,0 1-1,0-1 1,0 1 0,0-1-1,0 0 1,0 0 0,0-1-1,0 1 1,0-1 0,0 1 0,0-1-1,-1 0 1,1 0 0,0 0-1,0-1 1,0 1 0,0-1-1,0 1 1,-1-1 0,1 0-1,0-1 1,1 1 0,-1 0 0,-1-1-69,-5-3-82,-1 0 1,2-1 0,-1 0 0,1 0-1,0 0 1,0-1 0,1-1 0,0 1-1,-4-6 82,11 13-38,-17-28-1694,21 14-4019,6 14 1503</inkml:trace>
  <inkml:trace contextRef="#ctx0" brushRef="#br0" timeOffset="540332.282">13315 385 9266,'12'25'4736,"-3"21"-2892,-5-19-1206,28 95 2175,-32-120-2783,0-1-1,0 1 0,0-1 1,1 0-1,-1 1 0,0-1 1,0 0-1,1 1 1,-1-1-1,1 0 0,-1 1 1,1-1-1,0 0 0,-1 0 1,1 1-1,0-1 0,0 0 1,0 0-1,0 0 0,0 0 1,0 0-1,0-1 0,0 1 1,0 0-1,0 0 0,0-1 1,1 1-1,-1 0 0,0-1 1,1 1-1,-1-1 0,0 0 1,1 1-1,-1-1 0,0 0 1,1 0-1,-1 0 0,1 0 1,-1 0-1,0 0 0,1 0 1,0-1-30,47-54 130,-4-7-189,-30 39-68,1 1 0,1 1-1,2 0 1,14-13 127,-32 32-14,1 0 0,-1 1-1,1-1 1,-1 1 0,1-1 0,-1 1-1,1 0 1,0 0 0,0 0-1,0 0 1,-1 0 0,1 0-1,0 0 1,0 1 0,0-1 0,1 1-1,-1-1 1,0 1 0,0 0-1,0 0 1,0 0 0,0 0 0,0 0-1,0 0 1,0 0 0,0 1-1,0-1 1,1 1 0,-1 0 0,-1-1-1,1 1 1,0 0 0,0 0-1,0 0 1,0 1 0,-1-1-1,1 0 1,0 1 0,0 0 14,79 140 289,-79-141-273,-1 0-1,1 0 1,0 0-1,0 0 0,0-1 1,0 1-1,0-1 1,0 1-1,0-1 1,0 0-1,0 0 0,1 0 1,-1 0-1,0 0 1,0 0-1,0 0 1,0-1-1,0 1 0,0-1 1,0 0-1,0 1 1,0-1-1,-1 0 1,1 0-1,0 0 0,0-1 1,-1 1-1,1 0 1,-1-1-1,1 1 1,-1 0-1,1-1 0,-1 0 1,0 1-1,0-1 1,0 0-1,0 0 1,0 0-1,0 0 0,0 1 1,0-2-16,7-6 42,19-23-75,19-19-1019,-13 25-3123,-21 20 378</inkml:trace>
  <inkml:trace contextRef="#ctx0" brushRef="#br0" timeOffset="540648.484">13676 311 8370,'-9'-14'3625,"4"10"-65,11 10-1863,8 1-1297,13 5-176,9 5-304,13-2-40,-2-7-328,9-4 3048,2-2-6177,6-7 2777</inkml:trace>
  <inkml:trace contextRef="#ctx0" brushRef="#br0" timeOffset="541224.354">14223 394 7482,'-10'22'7149,"2"-7"-5923,3-1-942,0 1 1,1 0 0,0 0 0,1 0-1,1 0 1,0 1 0,1-1 0,1 1-1,0-1 1,1 1 0,1-1-1,3 11-284,-5-24 36,0 1 0,0-1 0,1 1 0,0-1 0,-1 1 0,1-1 0,0 0 0,0 1 0,0-1 0,0 0 0,0 0 0,1 0 0,-1 0 0,1 0-1,0 0 1,-1 0 0,1 0 0,0 0 0,0-1 0,0 1 0,0-1 0,0 1 0,0-1 0,1 0 0,-1 0 0,0 0 0,1 0 0,-1-1-1,1 1 1,-1 0 0,1-1 0,-1 0 0,1 0 0,-1 1 0,2-2-36,2-1 10,0 0 0,-1 0-1,1-1 1,-1 0 0,0 0 0,1-1-1,-1 0 1,-1 0 0,1 0-1,0 0 1,-1-1 0,0 1 0,0-1-1,-1 0-9,-2 4 1,22-27-308,-2-1 0,-1-1 0,-2-1 1,0-1-1,-3-1 0,0 0 0,-2 0 0,-2-2 0,-1 1 0,-1-1 0,-1-7 307,-7 26-1000,-5 25 10,-16 136 911,19-144 82,-2 17 220,1 1 0,0-1 1,2 1-1,0 0 0,1 0 0,0 0 0,2-1 1,1 6-224,-4-22 17,0-1-1,1 1 1,-1-1 0,0 0 0,1 1 0,-1-1 0,0 0 0,1 1 0,0-1 0,-1 0 0,1 0 0,0 0 0,-1 1 0,1-1 0,0 0-1,0 0 1,0 0 0,0 0 0,0 0 0,0 0 0,0-1 0,0 1 0,1 0 0,-1-1 0,0 1 0,0 0 0,1-1 0,-1 1 0,0-1-1,1 0 1,-1 0 0,1 1 0,-1-1 0,0 0 0,1 0 0,-1 0 0,1 0 0,-1 0 0,0-1 0,1 1 0,-1 0 0,0-1 0,1 1-1,-1-1 1,0 1 0,0-1 0,1 0 0,-1 1 0,0-1 0,0 0 0,0 0 0,0 0 0,0 0 0,0 0 0,0 0 0,0 0-1,0 0 1,-1 0 0,1-1 0,0 1 0,-1 0 0,1 0 0,-1-1 0,1 1 0,-1-1-17,15-23 66,-1 0 1,-2-1-1,0-1 1,-2 0-1,-1-1 1,-1-1-67,1 2 45,68-261-1265,-74 267 689,-12 32-32,-15 160 1523,18-110-213,3 0 0,3 0 0,2 0 0,7 39-747,15-16 740,-24-83-739,1 0-1,-1 0 1,1 0 0,-1-1-1,1 1 1,-1 0 0,1-1 0,-1 1-1,1 0 1,0-1 0,-1 1-1,1-1 1,0 1 0,-1-1 0,1 1-1,0-1 1,0 0 0,0 1-1,-1-1 1,1 0 0,0 0 0,0 1-1,0-1 1,0 0 0,0 0-1,-1 0 1,1 0 0,0 0 0,0 0-1,0 0 1,0-1 0,0 1-1,-1 0 1,1 0 0,0-1 0,0 1-1,0 0 1,-1-1 0,1 1-1,0-1 1,-1 1 0,1-1 0,0 1-1,-1-1 1,1 1 0,0-1-1,-1 0 1,1 0 0,-1 1 0,1-1-1,-1 0 1,0 1 0,1-1-1,-1 0 1,0 0 0,1 0 0,-1 0-1,0 1 1,0-1 0,0 0-1,0 0 1,0 0 0,0 0 0,0 0-1,0 1 1,0-1 0,0 0-1,0 0 1,-1 0-1,4-17-95,-1 0 0,-1 0 0,0 0-1,-2 0 1,0 0 0,-1 1 0,0-1 0,-2 0-1,0 1 1,-1 0 0,-1 0 0,0 0 0,-6-9 95,-22-15-465,34 42 465,-1-1 0,0 0 0,1 1 0,-1-1 0,0 1 0,0-1 0,1 1 0,-1-1 0,1 1 0,-1 0 0,1-1 0,-1 1 0,1 0-1,-1-1 1,1 1 0,-1 0 0,1 0 0,0 0 0,0-1 0,-1 1 0,1 0 0,0 0 0,0 0 0,0-1 0,0 1 0,0 0 0,0 0 0,0 0-1,0 0 1,0 0 0,0-1 0,0 1 0,1 0 0,-1 0 0,0 0 0,1 0 0,-1 1 8,2 12 53,0-1 1,1 1 0,1-1 0,0 0-1,1 0 1,0 0 0,1 0-1,0-1 1,1 0 0,0 0-1,1-1 1,2 2-62,-7-10 16,0 1-1,0-1 1,1 1-1,-1-1 1,1 0-1,0 0 1,0-1 0,0 1-1,0-1 1,0 0-1,0 0 1,1 0 0,-1 0-1,1-1 1,-1 0-1,1 0 1,0 0-1,0 0 1,-1-1 0,1 0-1,0 0 1,-1 0-1,1-1 1,0 1 0,0-1-1,-1 0 1,1-1-1,-1 1 1,1-1-1,-1 0 1,0 0 0,1 0-1,-1 0 1,0-1-1,1-1-15,13-10-165,0-1 0,-2-1-1,0 0 1,0-1-1,-2-1 1,0 0-1,-1-1 1,-1-2 165,24-30-1145,-20 32 451,-11 20 309,-13 108 1186,5-85-492,0 0 1,1 0-1,2 0 0,0 1 0,2-1 0,0 0 0,6 20-309,-8-43 10,0 1 1,0-1 0,0 0 0,0 0 0,0 1 0,0-1-1,1 0 1,-1 0 0,0 0 0,1 0 0,-1 0-1,1 1 1,-1-1 0,1 0 0,-1 0 0,1 0 0,0 0-1,0-1 1,0 1 0,-1 0 0,1 0 0,0 0 0,0 0-1,0-1 1,0 1 0,0-1 0,0 1 0,0 0-1,1-1 1,-1 0 0,0 1 0,0-1 0,0 0 0,0 0-1,1 1 1,-1-1 0,0 0 0,0 0 0,0 0-1,1 0 1,-1-1 0,0 1 0,0 0 0,0 0 0,1-1-1,-1 1 1,0-1 0,0 1 0,0-1 0,0 1 0,0-1-1,1 0-10,5-9-73,0 1-1,0-1 0,-1 0 0,-1-1 0,0 1 1,0-1-1,-1 0 0,0 0 0,1-11 74,7-37-3086,-8-3 267</inkml:trace>
  <inkml:trace contextRef="#ctx0" brushRef="#br0" timeOffset="541583.394">15000 200 12979,'-1'18'2904,"1"4"1161,0 0-3833,3 0-648,0-4-600,-5-8-3009,-4-2 336</inkml:trace>
  <inkml:trace contextRef="#ctx0" brushRef="#br0" timeOffset="542191.725">15698 306 8570,'-61'5'6850,"-24"43"-4933,65-30-1737,0 1 1,2 0-1,0 2 1,1 0-1,1 1 0,0 1 1,2 0-1,1 1 1,1 0-1,1 1 0,-2 10-180,11-32 18,1-1-1,0 1 0,-1 0 0,1 0 1,0 0-1,0 0 0,1-1 0,-1 1 0,1 0 1,-1 0-1,1 0 0,0 0 0,0 0 0,0 0 1,1 0-1,-1 0 0,1 0 0,0 0 1,-1 0-1,1 0 0,0 0 0,2 2-17,28-13 28,85-86 135,-113 91-164,0 0 0,0 1 0,0-1 0,0 1 0,1 0 0,-1 0 0,1 0 0,-1 0 1,1 1-1,0-1 0,-1 1 0,1 0 0,0 0 0,0 0 0,0 1 0,0-1 0,0 1 0,0 0 0,0 0 0,0 1 0,0-1 0,0 1 1,0 0-1,0 0 0,-1 0 0,1 0 0,0 1 0,0-1 0,-1 1 0,1 0 0,-1 0 0,0 0 0,3 3 1,9 14 4,26 19 48,-39-38-48,1 0 0,0 0-1,0-1 1,-1 1-1,1-1 1,0 0 0,-1 0-1,1 0 1,-1 0 0,1 0-1,-1-1 1,1 1 0,-1-1-1,0 1 1,0-1 0,0 0-1,0 0 1,0 0-1,0 0 1,1-2-4,8-6 19,82-56-20,-92 65-4,1 1 1,0-1-1,0 0 0,-1 1 1,1-1-1,0 1 0,0-1 1,0 1-1,0 0 0,0 0 0,0 0 1,0 0-1,0 0 0,-1 0 1,1 0-1,0 1 0,0-1 1,0 1-1,0 0 0,0-1 1,-1 1-1,1 0 0,0 0 1,-1 0-1,1 0 0,-1 0 1,1 0-1,-1 1 0,1-1 1,-1 0-1,0 1 0,0-1 1,1 1-1,-1 0 0,0-1 0,-1 1 1,2 1 4,18 69-63,-9-7 223,-12-64-154,1 0 0,0 0-1,0 0 1,0 0 0,0 0 0,0 0 0,0 0-1,0 0 1,1 0 0,-1 0 0,0 0 0,0 0 0,1 0-1,-1 0 1,1 0 0,-1-1 0,1 1 0,-1 0-1,1 0 1,-1 0 0,1-1 0,0 1 0,-1 0 0,1-1-1,0 1 1,0 0 0,0-1 0,-1 1 0,1-1-1,0 1 1,0-1 0,0 0 0,0 1 0,0-1-1,0 0 1,0 0 0,0 0 0,0 1 0,0-1 0,0 0-1,0 0 1,0 0 0,0-1 0,0 1 0,0 0-1,0 0 1,-1 0 0,1-1 0,0 1 0,0-1 0,0 1-1,0 0 1,0-1 0,0 1 0,-1-1 0,1 0-1,0 1 1,0-1 0,-1 0 0,1 1 0,0-2-6,12-11 7,0-2 0,-1 1 0,0-2 1,-1 0-1,-1 0 0,2-7-7,7-8-65,5-8-85,-13 18-162,2 0-1,1 2 1,0-1-1,1 2 1,6-5 312,-21 24-36,-1 0 0,1 0-1,0 0 1,0 0 0,-1 0 0,1 0 0,0 0 0,0 1-1,0-1 1,0 0 0,1 0 0,-1 0 0,0 0-1,0 0 1,1 0 0,-1 0 0,1 0 0,-1 0-1,1 0 1,-1 0 0,1 0 0,-1 0 0,1 0 0,0 0-1,0 0 1,-1 0 0,1-1 0,0 1 0,0 0-1,0-1 1,0 1 0,0 0 0,0-1 0,0 1 0,0-1-1,0 0 1,0 1 0,0-1 0,0 0 0,0 1-1,0-1 1,1 0 0,-1 0 0,0 0 0,0 0 0,0 0-1,0 0 1,0-1 0,0 1 0,0 0 0,1-1-1,-1 1 1,0 0 0,0-1 0,0 1 0,0-1 0,0 0-1,0 1 1,-1-1 0,1 0 0,0 1 0,0-1-1,0 0 1,-1 0 0,1 0 0,0 0 0,-1 0 0,1 0-1,0 0 37,-17 177-1589,17-170-1052,0-25-78</inkml:trace>
  <inkml:trace contextRef="#ctx0" brushRef="#br0" timeOffset="543927.126">16923 529 5473,'-24'-70'10562,"24"68"-10428,-1 0-1,0 0 1,0 0 0,-1 0-1,1 0 1,0 1 0,-1-1-1,1 1 1,-1-1 0,1 1-1,-1-1 1,1 1 0,-1 0-1,0 0 1,0-1 0,0 1-1,0 1 1,0-1 0,0 0-1,0 0 1,0 1 0,0-1-1,0 1 1,0 0 0,-1 0-1,1 0 1,0 0 0,0 0-1,0 0 1,0 0 0,0 1-1,-1-1-133,-2 3 32,1-1 0,0 1 1,0 0-1,0 0 0,0 1 0,1-1 0,-1 1 0,1-1 0,0 1 0,0 0 0,0 0 0,1 1 0,-1-1 0,1 1 0,0-1 1,0 1-1,1 0 0,0-1 0,-1 3-32,-5 17-12,0 0 1,2 0-1,1 1 1,1 0-1,0 21 12,2-44 0,0 1-1,0 0 1,1-1-1,0 1 0,-1 0 1,1 0-1,0-1 0,0 1 1,0 0-1,1 0 1,-1 0-1,1-1 0,0 1 1,-1 0-1,1-1 0,0 1 1,0-1-1,1 1 0,-1-1 1,1 1-1,-1-1 1,1 0-1,0 0 0,0 0 1,-1 0-1,2 0 0,-1 0 1,0 0-1,0-1 1,0 1-1,1-1 0,-1 1 1,1-1-1,-1 0 0,1 0 1,0 0-1,-1 0 0,4 0 1,1-3 6,1 0-1,-1 0 1,0-1-1,0 0 1,0 0-1,0-1 0,0 0 1,-1 0-1,0 0 1,0-1-1,0 0 1,0 0-1,-1-1 0,3-3-5,23-27 31,-1-1-1,-2-1 1,-2-2-1,-2 0 1,-1-2-1,0-5-30,-13 26 15,-1 0-1,0 0 1,-2 0-1,0-1 1,-1 0-1,-2 0 1,0-1-1,-1 1 1,-1-23-15,-7 21-29,-13 30-35,9 7 35,1 0 0,1 1 0,-1 0 0,2 0 0,0 0 0,1 1 0,1-1 0,0 1 0,-2 14 29,1-7-18,-4 13 16,1 1 0,2 1 0,2-1 0,1 1 1,2 0-1,1 0 0,2-1 0,5 20 2,-8-53 1,1 0 1,0 0-1,0 0 1,0 0-1,0 0 0,1 0 1,-1 0-1,1 0 0,-1 0 1,1 0-1,0 0 1,0 0-1,1-1 0,-1 1 1,1 0-1,-1-1 0,1 1 1,0-1-1,0 0 0,0 1 1,0-1-1,0 0 1,0 0-1,1 0 0,-1-1 1,1 1-1,-1-1 0,1 1 1,0-1-1,-1 0 1,1 0-1,0 0 0,0 0 1,0 0-1,0-1 0,0 1 1,0-1-1,0 0 0,2 0-1,6-5 16,-1-1 0,-1 0 0,1-1 0,-1 0 0,0 0 0,-1-1 0,0 0 0,0 0 0,0-1 0,-1 0 0,-1-1 0,1 1 0,1-6-16,-5 10 7,14-20 40,-1 0 0,-2-1 0,-1-1 0,-1 0 0,6-19-47,-6 11 35,-12 35-38,0 0 1,0 0-1,1 0 1,-1 0-1,0 0 1,1 1-1,-1-1 1,0 0 0,0 0-1,1 0 1,-1 0-1,0-1 1,0 1-1,1 0 1,-1 0-1,0 0 1,0 0 0,1 0 2,-4 25-29,0 0 1,2 0-1,1 0 1,1 0-1,2-1 1,0 1-1,1 0 1,7 21 28,-9-42-1,-1 1 1,0-1-1,1 1 1,0-1-1,0 0 1,0 0-1,0 0 1,1 0-1,-1 0 1,1 0-1,0-1 1,1 1-1,-1-1 1,0 0-1,1 0 1,0 0-1,0-1 1,0 1-1,0-1 1,0 0 0,0 0-1,0 0 1,1 0-1,-1-1 1,1 0-1,-1 0 1,1 0-1,4 0 1,5-3 9,-1-1 0,1 0-1,0 0 1,-1-2 0,0 0-1,0 0 1,0-1 0,-1-1-1,0 0 1,0 0 0,0-2-1,-1 1 1,0-1 0,-1-1-1,0 0 1,-1 0 0,0-1-1,4-6-8,2-1 26,0-1-1,-1 0 1,-1-1-1,-1 0 1,-1-1-1,-1-1 1,-1 0-1,0 0 1,1-9-26,-9 14 55,-11 38-29,-18 139-43,26-142 48,0-1 1,1 1-1,1 0 1,1-1-1,0 1 1,1 0-1,1-1 1,3 9-32,-6-24 5,0 0 0,1-1 0,-1 1 0,1 0 0,-1-1 0,1 1 0,0-1 0,0 1 0,0-1 1,0 1-1,0-1 0,0 0 0,0 0 0,0 1 0,0-1 0,1 0 0,-1 0 0,0 0 0,1 0 0,-1 0 1,1 0-1,-1-1 0,1 1 0,0 0 0,-1-1 0,1 0 0,0 1 0,-1-1 0,1 0 0,0 1 0,-1-1 0,1 0 1,0 0-1,-1-1 0,2 1-5,54-30 60,-46 21-627,-1-1 0,0 0 0,0 0 0,-1-1 0,-1 0 0,0-1 0,0 0 0,-1 0 0,0 0 0,3-11 567,7-38-4042</inkml:trace>
  <inkml:trace contextRef="#ctx0" brushRef="#br0" timeOffset="544216.195">17590 124 9530,'-15'-19'4913,"0"11"-552,1 8-1728,7-2-2281,5 4-568,2 2 2016,-4 3-6161,-7 12 2537</inkml:trace>
  <inkml:trace contextRef="#ctx0" brushRef="#br0" timeOffset="544762.225">18423 321 11162,'-23'-28'8870,"-12"35"-6509,22 1-2296,0 1 0,1 0 0,0 1 0,0 1 0,1 0 0,0 0 0,1 1 0,-1 3-65,9-14-25,1 0 0,0 0-1,-1 0 1,1 0 0,0 0 0,0 1 0,0-1-1,0 0 1,0 1 0,0-1 0,0 1 0,0-1 0,1 1-1,-1 0 1,1-1 0,-1 1 0,1-1 0,-1 1-1,1 0 1,0-1 0,0 1 0,0 0 0,0 0 0,0-1-1,0 1 1,1 0 0,-1-1 0,0 1 0,1 0-1,-1-1 1,1 1 0,0-1 0,-1 1 0,1-1 0,0 1-1,0-1 1,0 1 0,0-1 0,0 0 0,0 0-1,1 1 1,-1-1 0,0 0 0,1 0 0,-1 0 0,1 0-1,-1-1 1,1 1 0,-1 0 0,1 0 0,-1-1-1,1 1 1,0-1 0,-1 0 0,1 0 0,0 1 0,-1-1-1,1 0 1,1 0 25,44-12-1806,-42 10 1592,0 0-1,0 0 0,1 1 1,-1-1-1,1 1 1,-1 0-1,1 1 1,-1 0-1,1-1 1,0 2-1,4 0 215,-7 1-60,0 0 0,0 0 1,0 1-1,0-1 0,0 1 0,-1 0 1,1-1-1,-1 1 0,0 1 0,0-1 1,0 0-1,0 0 0,0 1 0,-1-1 1,1 1-1,-1-1 0,0 1 0,0 0 0,-1-1 1,1 1-1,-1 0 0,0 0 0,0 0 1,0-1-1,0 1 0,-1 0 0,0 3 60,0 11 134,-1-1-1,0 1 0,-2-1 0,0 0 0,0 0 0,-2 0 1,0-1-1,-1 0 0,-1 0 0,0 0 0,-1-1 1,-11 14-134,-2 0 552,-1-1 1,-1-1-1,-1-1 1,-2-2-1,-21 16-552,25-28-302,23-12 275,-1 0 1,1 0-1,-1 0 0,1 0 1,0 0-1,-1 0 0,1 0 1,-1-1-1,1 1 1,0 0-1,-1 0 0,1 0 1,0 0-1,-1-1 0,1 1 1,0 0-1,-1 0 0,1-1 1,0 1-1,-1 0 1,1 0-1,0-1 0,0 1 1,-1 0-1,1-1 0,0 1 1,0-1-1,0 1 1,-1 0-1,1-1 0,0 1 1,0-1-1,0 1 0,0 0 1,0-1-1,0 1 1,0-1-1,0 1 0,0 0 1,0-1-1,0 1 0,0-1 1,0 1-1,0 0 0,0-1 1,1 1-1,-1-1 1,0 1-1,0 0 0,0-1 1,1 1-1,-1 0 0,0-1 1,0 1-1,1 0 1,-1-1-1,0 1 27,34-64-4361,-8 24 1376</inkml:trace>
  <inkml:trace contextRef="#ctx0" brushRef="#br0" timeOffset="545074.673">18718 481 9506,'6'12'2425,"-5"6"807,-4 16-2592,-3 8-264,0 7 17,0-7-9,3-3-104,4-13-32,10-14-400,1-9-344,6-33-3041,-3-17 608</inkml:trace>
  <inkml:trace contextRef="#ctx0" brushRef="#br0" timeOffset="545075.673">18853 114 11178,'-3'15'3089,"-8"14"712,-1 13-3017,-2 2-664,2 8-120,1-10 152,8-7-840,3-17-376,3-9-2761,3-10 0</inkml:trace>
  <inkml:trace contextRef="#ctx0" brushRef="#br0" timeOffset="545464.278">19115 347 5249,'-59'156'7892,"28"-70"-6893,19-57-886,-25 96 615,37-125-718,-1 1 1,1 0 0,0-1-1,-1 1 1,1 0 0,0-1 0,-1 1-1,1 0 1,0 0 0,0-1 0,-1 1-1,1 0 1,0 0 0,0 0-1,0-1 1,0 1 0,0 0 0,0 0-1,0 0 1,0-1 0,1 1 0,-1 0-1,0 0 1,0-1 0,1 1 0,-1 0-1,0-1 1,1 1 0,-1 0-1,1-1 1,-1 1 0,1 0 0,-1-1-1,1 1 1,-1-1 0,1 1 0,0-1-1,-1 1 1,1-1 0,0 1-1,-1-1 1,1 0 0,0 1 0,-1-1-1,1 0 1,0 0 0,0 0 0,0 1-1,-1-1 1,1 0 0,0 0-1,0 0 1,0 0 0,-1 0 0,1-1-1,0 1 1,0 0 0,-1 0 0,1 0-1,0-1 1,0 1 0,-1 0 0,1-1-1,0 1 1,0-1-11,22-13 49,0-2-1,-1-1 1,0 0 0,-2-2 0,0 0-1,0-2-48,-6 7 12,15-16 177,0-2-1,-2-1 0,-2-1 1,-1-2-1,-1 0 1,-2-1-1,-2-1 1,-1-1-1,-2 0 0,4-22-188,-18 55 104,0-1 0,0 1 0,-1-1 0,0 1 0,0-1 0,0 1 0,-1-1 0,0 1 0,-1-1-1,1 1 1,-2-7-104,1 12 21,0-1 0,-1 1 0,1-1 0,0 1-1,0 0 1,-1-1 0,1 1 0,-1 0-1,1 0 1,-1 0 0,1 0 0,-1 0 0,1 0-1,-1 1 1,0-1 0,0 1 0,1-1 0,-1 1-1,0-1 1,0 1 0,0 0 0,1 0-1,-1 0 1,0 0 0,0 0 0,0 0 0,1 1-1,-1-1 1,0 1-21,-8 0 14,1 1 0,-1 1 0,1 0 1,0 0-1,0 1 0,0 0 0,0 1 0,1 0 0,-4 2-14,-8 7 5,0 1 0,1 0 0,1 1 0,1 1 0,0 1 0,1 1-1,1 0 1,1 1 0,1 0 0,1 1 0,0 0 0,2 1 0,0 1 0,2-1 0,0 1 0,1 1 0,2 0-5,4-22-10,0 1-1,0 0 1,0 0 0,0 0 0,0-1 0,1 1-1,0 0 1,-1 0 0,1 0 0,0 0-1,0 0 1,1 0 0,-1 0 0,1 0 0,-1 0-1,1-1 1,0 1 0,0 0 0,0 0-1,0-1 1,1 1 0,-1-1 0,1 1 0,-1-1-1,1 1 1,0-1 0,0 0 0,0 0-1,0 0 1,1 0 0,-1 0 0,0-1 0,1 1-1,-1-1 1,1 1 0,0-1 0,-1 0-1,1 0 1,0 0 0,0 0 0,0-1-1,2 1 11,42 2-322,-41-4 311,1 0 0,0 1 0,0 0 0,0 0 0,0 0 0,-1 1 1,1 0-1,0 0 0,0 1 0,-1 0 0,1 0 0,-1 1 0,0-1 0,0 1 1,0 1-1,0-1 0,0 1 0,0 0 0,-1 0 0,0 1 0,0-1 0,0 1 0,-1 0 1,1 1-1,2 4 11,2 36-2105,-8 7 830</inkml:trace>
  <inkml:trace contextRef="#ctx0" brushRef="#br0" timeOffset="546078.742">19833 105 9754,'-20'17'5805,"18"-11"-5051,-15 35-221,2 0 1,2 1-1,2 0 1,-1 15-534,2 45 382,9-101-376,1 1-1,0-1 1,0 0-1,0 0 0,0 1 1,0-1-1,0 0 1,0 0-1,1 1 0,-1-1 1,0 0-1,1 0 1,-1 1-1,1-1 1,-1 0-1,1 0 0,0 0 1,-1 0-1,1 0 1,0 0-1,0 0 0,0 0 1,0 0-1,0 0 1,0-1-1,0 1 0,0 0 1,0 0-1,0-1 1,0 1-1,0-1 0,0 1 1,1-1-1,-1 0 1,0 1-1,0-1 1,1 0-1,-1 0 0,0 0 1,1 0-1,-1 0 1,0 0-1,0 0 0,1 0-5,54-22 54,-56 22-54,19-10-9,-13 5 9,1 1 0,0 0 0,0 0 1,0 0-1,0 1 0,1 0 0,-1 1 0,1-1 0,0 1 0,0 1 0,0 0 0,0 0 0,0 0 0,0 1 0,0 0 0,0 1 0,0-1 0,2 2 0,-6 1-6,0 0 0,0 0 0,-1 1 0,0-1 0,1 1 0,-1 0 0,0 0 0,-1 0-1,1 0 1,-1 0 0,0 1 0,0-1 0,0 1 0,-1-1 0,1 1 0,-1 0 0,0 0-1,0 0 1,-1-1 0,0 1 0,0 0 0,0 0 0,0 0 0,-1 0 6,2 9 125,-2-1 0,0 0-1,0 0 1,-1 0 0,-1 0 0,0 0 0,0 0 0,-2 0 0,1-1 0,-2 0 0,0 0 0,0 0 0,-1-1 0,0 0-1,-1 0 1,0-1 0,-1 0 0,0 0 0,-1-1 0,0 0 0,-7 4-125,13-11-2,1 1-1,-1-1 1,-1-1 0,1 1 0,0-1-1,0 1 1,-1-1 0,1 0 0,0-1-1,-1 1 1,1-1 0,-1 0-1,1 0 1,-1 0 0,1-1 0,-1 1-1,1-1 1,0 0 0,-1 0 0,1-1-1,0 1 1,0-1 0,0 0 0,0 0-1,0-1 1,0 1 0,1-1-1,-1 0 1,1 0 0,-3-2 2,2 0-414,1 0 1,0 0-1,0-1 1,0 1-1,0-1 0,1 0 1,0 0-1,0 1 1,1-1-1,-1 0 0,2-1 1,-1 1-1,0 0 1,1 0-1,0-1 414,6-58-4548</inkml:trace>
  <inkml:trace contextRef="#ctx0" brushRef="#br0" timeOffset="546587.843">20133 561 5369,'5'2'631,"0"0"0,0-1 0,0 0 0,0 0 1,0 0-1,0 0 0,1-1 0,-1 0 0,0 0 0,0-1 0,0 1 0,1-1 0,-1 0 0,0 0 0,4-2-631,39-32 2933,-43 30-2835,0-2 0,-1 1 0,0 0 1,0-1-1,-1 0 0,0 1 0,0-1 1,0-1-1,-1 1 0,0 0 0,-1-1 0,1 1 1,-1-1-1,-1 1 0,1-1 0,-1 1 0,-1-2-98,0 8 1,1-1 0,-1 0-1,0 1 1,0-1 0,0 1-1,0-1 1,0 1 0,-1 0-1,1-1 1,0 1 0,-1 0-1,1 0 1,-1 0-1,1 0 1,-1 0 0,1 0-1,-1 0 1,0 0 0,0 1-1,1-1 1,-1 1 0,0-1-1,0 1 1,0 0 0,1 0-1,-1 0 1,0 0-1,0 0 1,0 0 0,0 0-1,1 0 1,-1 1 0,0-1-1,0 1 1,1-1 0,-1 1-1,0 0 1,1 0-1,-1 0 1,0 0 0,1 0-1,-1 0 1,1 0 0,0 0-1,-1 0 1,1 1 0,0-1-1,0 1 1,0-1 0,0 1-2,-9 8-4,1 0-1,1 0 1,0 1-1,1-1 1,0 2-1,0-1 1,1 1-1,1 0 1,0 0-1,0 1 1,2 0-1,-1-1 1,2 1-1,-1 1 1,2-1-1,0 2 6,-1-8 10,1 0 0,0 0 0,0 0-1,1 0 1,0 1 0,0-1-1,0 0 1,1 0 0,0 0-1,1 0 1,0 0 0,0 0 0,0 0-1,1 0 1,0-1 0,0 1-1,0-1 1,1 0 0,0 0-1,1 0 1,-1-1 0,1 1-1,0-1 1,0 0 0,1 0 0,-1-1-10,0-2 8,0-1 1,0 0 0,0 0 0,0 0 0,0-1 0,0 0 0,0 0 0,0 0 0,0 0 0,0-1 0,0 0 0,0 0-1,0 0 1,0 0 0,0-1 0,2-1-9,16-8 21,-1-1 0,-1 0 0,0-2 0,0 0-1,-2-2 1,0 0 0,0-1 0,-2-1 0,0 0 0,-1-2 0,0-1-21,3-1 21,-2-1 0,0-1-1,-1 0 1,-2-2 0,-1 1 0,0-2 0,-2 0-21,-10 18 28,-6 21-26,-8 32 122,1-1 0,3 2 0,1-1 0,0 32-124,7-68 47,0-4-13,0 0 1,1 0-1,0 1 0,0-1 0,0 0 0,0 0 0,1 0 0,-1 0 0,1 0 0,0 0 0,0 0 0,1 0 0,-1 0 0,1 0 1,0 0-35,1-2 20,0 0 1,0-1-1,1 1 1,-1-1 0,0 0-1,1 0 1,-1 0 0,1-1-1,-1 1 1,1-1-1,-1 1 1,1-1 0,-1 0-1,1-1 1,-1 1-1,1-1 1,-1 1 0,1-1-1,-1 0 1,0 0 0,1-1-1,-1 1 1,0-1-1,0 1 1,0-1 0,2-2-21,16-6-24,-2-2 0,1 0 0,-2-1 0,1-1 0,-2-1 0,0 0 0,-1-2 0,-1 0 0,0 0 0,-1-1 0,9-16 24,-23 34-2,1-1-86,1-1 0,-1 0 0,0 0 0,0 0 0,1 0 0,-1 0 0,-1 0 0,1 0 0,0 0 0,0-1-1,-1 1 1,1 0 0,-1 0 0,0-1 0,0 1 0,0 0 0,0-1 0,0 1 0,0 0 0,0 0 0,-1-2 88,-34 10-3194,-5 8-226,-3 5 138</inkml:trace>
  <inkml:trace contextRef="#ctx0" brushRef="#br0" timeOffset="546831.903">20599 103 11811,'0'-3'3528,"3"3"641,2 1-3153,2 1-848,1 3-568,-1 10 2777,-8 7-6538,-5-6 2705</inkml:trace>
  <inkml:trace contextRef="#ctx0" brushRef="#br0" timeOffset="547385.009">21233 259 10194,'-35'-22'6633,"-3"32"-4258,-27 54-1771,47-35-552,0 1 1,3 0 0,0 2 0,2 0 0,1 0 0,1 1-1,3 1 1,-2 12-53,7-34 17,1-5-2,0 1 0,0-1 0,1 0 0,0 1 0,1 0 0,-1-1 0,2 1 0,-1-1 0,1 1 0,0-1 0,2 8-15,-3-14 4,1 1 0,-1-1 0,1 1 0,0-1 0,-1 0 0,1 1 0,0-1 0,0 0 0,0 0 0,0 1 0,0-1 0,0 0 0,0 0 0,0 0 0,1-1 0,-1 1 0,0 0 0,1 0 0,-1 0 0,0-1 0,1 1 0,-1-1 0,1 1 0,-1-1 0,1 0 0,-1 0 0,1 1 0,-1-1 0,1 0 0,-1 0 0,1 0 0,-1-1 0,1 1 0,-1 0 0,2-1-4,50-27 86,-24 1-49,-1-1 0,-1-1 1,-2-2-1,-1-1 0,-1-1 0,-2 0 0,-2-2 0,0 0 0,0-7-37,49-120 80,-53 98-68,-22 72-48,-84 246-238,21 3 284,68-250-12,1-1-20,-1-1 0,1 1 0,0-1 0,1 1 0,-1-1 0,1 1 0,0-1 0,1 1-1,-1-1 1,1 1 0,0-1 0,1 3 22,-1-7 22,0 0 0,0-1 0,0 1 0,0-1 1,0 1-1,0-1 0,1 1 0,-1-1 0,0 1 0,0-1 0,0 0 0,1 0 0,-1 0 0,0 0 1,0 0-1,1 0 0,-1 0 0,0 0 0,0 0 0,0-1 0,1 1 0,-1 0 0,0-1 0,0 1 1,0-1-1,0 1 0,0-1 0,0 0 0,0 0 0,0 1 0,0-1 0,0 0 0,0 0 0,0 0 1,0 0-23,31-33-2592,4-18 775</inkml:trace>
  <inkml:trace contextRef="#ctx0" brushRef="#br0" timeOffset="547798.335">21593 440 8570,'-7'89'9730,"19"-130"-7770,35-118-1814,-47 159-143,0 0 0,1-1 1,-1 1-1,0 0 1,1-1-1,-1 1 0,0 0 1,0-1-1,1 1 0,-1 0 1,0-1-1,0 1 1,0-1-1,0 1 0,0 0 1,1-1-1,-1 1 0,0-1 1,0 1-1,0-1 0,0 1 1,0 0-1,0-1 1,-1 1-1,1-1 0,0 1 1,0-1-1,0 1 0,0 0 1,0-1-1,0 1 1,-1-1-1,1 1 0,0 0 1,0-1-1,-1 1 0,1 0 1,0-1-1,-1 1 1,1 0-1,0 0 0,-1-1 1,1 1-1,0 0 0,-1 0 1,1-1-1,-1 1 1,1 0-1,0 0 0,-1 0 1,1 0-1,-1 0 0,1 0 1,0 0-1,-1 0 0,1 0 1,-1 0-1,1 0 1,-1 0-1,1 0-3,-23 15 146,-15 16-29,-51 57 233,80-77-335,2 0 0,0 0 0,0 1 0,1-1 0,1 1 0,-1 1 0,2-1 0,0 1 1,1 0-1,0 0 0,1 0 0,0 0 0,1 0 0,0 1 0,1 0-15,0-11 0,1-1-1,-1 1 1,1 0-1,-1-1 1,1 1-1,0 0 0,0-1 1,0 1-1,0-1 1,0 0-1,1 1 1,-1-1-1,1 0 1,0 0-1,-1 0 1,1 0-1,0 0 1,0 0-1,0 0 0,1-1 1,-1 1-1,0-1 1,1 1-1,-1-1 1,1 0-1,-1 0 1,1 0-1,-1 0 1,1-1-1,0 1 1,-1-1-1,1 1 0,0-1 1,-1 0-1,1 0 1,0 0-1,0-1 1,-1 1-1,1-1 1,0 1-1,-1-1 1,2 0 0,10-5-469,0 0 0,0 0 0,-1-2 0,0 1 0,-1-2 1,1 1-1,-2-2 0,1 0 0,-1 0 0,-1-1 0,1-1 469,44-48-3672</inkml:trace>
  <inkml:trace contextRef="#ctx0" brushRef="#br0" timeOffset="548333.727">22514 62 10818,'1'-1'2961,"-10"22"768,-5 15-3033,-8 35-272,-6 7-184,-3 19 32,2-8-16,3 6-8,12-30-72,10-9-8,8-27-88,13-11-8,9-21-64,9-21-960,1-14-368,2-18-2705,-11-5-200</inkml:trace>
  <inkml:trace contextRef="#ctx0" brushRef="#br0" timeOffset="548772.793">22643 429 7242,'73'93'6919,"-70"-90"-6812,0 0 1,1 0 0,0-1-1,-1 1 1,1-1 0,0 0-1,0 0 1,0 0-1,1-1 1,-1 1 0,0-1-1,1 0 1,-1-1-1,1 1 1,-1-1 0,0 1-1,1-1 1,-1-1 0,1 1-1,-1-1 1,1 1-1,-1-1 1,0 0 0,4-2-108,1-1 163,-1 0 0,1-1 1,-1 0-1,0-1 0,0 1 1,-1-2-1,0 1 1,0-1-1,0 0 0,-1 0 1,0-1-1,0 0 0,-1 0 1,0 0-1,0-1 0,2-7-163,-6 14 26,0-1-1,0 0 1,0 0-1,0 1 0,-1-1 1,1 0-1,-1 0 0,0 0 1,1 0-1,-1 0 1,-1 0-1,1 0 0,0 0 1,-1 0-1,1 0 0,-1 1 1,0-1-1,0 0 0,0 0 1,-1 1-1,1-1 1,0 0-1,-1 1 0,0 0 1,0-1-1,1 1 0,-1 0 1,-1 0-1,1 0 0,0 0 1,0 0-1,-1 0 1,1 1-1,-1-1 0,1 1 1,-1 0-1,0 0 0,0 0 1,1 0-1,-1 0 0,0 1 1,0-1-1,0 1 1,0-1-1,0 1 0,0 0 1,0 1-1,0-1 0,-1 0-25,-2 2 10,1-1-1,-1 1 0,0 0 0,0 0 1,1 1-1,-1 0 0,1 0 0,0 0 1,0 0-1,0 1 0,0 0 0,0 0 1,1 0-1,0 1 0,0-1 0,0 1 1,0 0-1,0 3-9,-47 98-35,28-8 13,23-94 23,-1 0 0,1 0 0,0 0-1,0 0 1,0 0 0,1 0 0,-1 0-1,1 0 1,0 0 0,0-1-1,1 1 1,-1 0 0,1 0 0,-1-1-1,1 1 1,0-1 0,0 0-1,1 0 1,-1 0 0,1 0 0,0 0-1,-1 0 1,2 0-1,-1-2 3,0 1 0,1-1-1,0 0 1,-1 0 0,1 0 0,-1-1 0,1 1-1,0-1 1,-1 0 0,1 0 0,0 0 0,0 0-1,-1-1 1,1 0 0,-1 1 0,1-1 0,-1-1-1,1 1 1,-1 0 0,3-2-3,-4 2 1,19-8 11,0-1 0,-1 0 0,-1-2 0,0 0 0,0-1 0,-1-1 0,-1-1 0,6-7-12,-2 3-5,148-133-291,-145 132 167,-24 20 125,1 0-1,-1 0 1,1-1 0,-1 1 0,1 0 0,-1 0 0,1 0 0,-1 0-1,0 0 1,1 0 0,-1 0 0,1 0 0,-1 0 0,1 0 0,-1 0-1,1 0 1,-1 0 0,1 0 0,-1 0 0,1 0 0,-1 1 0,0-1 0,1 0-1,-1 0 1,1 1 0,-1-1 0,0 0 0,1 0 0,-1 1 0,0-1-1,1 0 1,-1 1 0,0-1 0,1 1 0,-1-1 0,0 0 0,0 1-1,1-1 1,-1 1 0,0-1 0,0 0 0,0 1 0,0-1 0,0 1-1,0-1 1,0 1 0,1-1 0,-1 1 0,0-1 0,-1 1 0,1-1 0,0 1-1,0-1 1,0 1 0,0-1 0,0 0 0,0 1 0,-1-1 0,1 1-1,0-1 1,0 1 0,-1-1 0,1 0 0,0 1 0,0-1 0,-1 0-1,1 1 1,-1-1 4,-39 159-233,30-125 243,3-11 28,0 0 0,2 0 0,0 0 1,2 1-1,1-1 0,1 4-38,1-27-32,0-1 0,0 1 0,0 0 0,1 0 0,-1-1 1,0 1-1,0 0 0,1 0 0,-1 0 0,0 0 0,0-1 0,1 1 1,-1 0-1,0 0 0,1 0 0,-1 0 0,0 0 0,0 0 0,1 0 1,-1 0-1,0 0 0,1 0 0,-1 0 0,0 0 0,1 0 0,-1 0 1,0 0-1,1 0 0,-1 0 0,0 0 0,1 0 0,-1 0 1,0 1-1,0-1 0,1 0 0,-1 0 0,0 0 0,0 1 0,1-1 1,-1 0-1,0 0 0,0 0 0,0 1 0,1-1 0,-1 0 0,0 0 1,0 1-1,0-1 0,0 0 0,0 1 0,1-1 0,-1 0 32,12-36-3478,1-24-183</inkml:trace>
  <inkml:trace contextRef="#ctx0" brushRef="#br0" timeOffset="549063.455">23247 108 11050,'-8'95'6060,"9"-89"-6052,-1-1-1,1 1 1,0 0-1,1-1 1,-1 1-1,1-1 1,0 0-1,1 1 1,-1-1-1,1 0 0,0 0 1,0 0-1,1-1 1,-1 1-1,1-1 1,0 0-1,0 0 1,1 0-1,-1-1 1,1 1-1,0-1 1,0 0-1,4 1-7,1-1-255,1-1-1,0 0 1,0-1-1,-1-1 0,1 1 1,0-2-1,0 1 1,0-2-1,0 1 0,-1-2 1,1 1-1,0-1 1,-1-1-1,0 0 1,0 0-1,0-1 0,-1-1 1,1 1-1,-1-1 1,1-2 255,9-15-794,-32 37 1342,0 0 0,1 1 0,0 0 1,1 0-1,1 2 0,1-1 0,-2 6-548,10-21 17,-8 16 258,0 0 0,1 0 0,0 1 0,2 0 0,0 0 0,-3 19-275,9-36 10,-1 0-1,0 1 1,1-1-1,-1 0 1,1 0-1,0 1 1,-1-1 0,1 0-1,0 1 1,0-1-1,0 1 1,0-1-1,0 0 1,0 1-1,0-1 1,0 0 0,1 1-1,-1-1 1,0 0-1,1 1 1,-1-1-1,1 0 1,0 0 0,-1 1-1,1-1 1,0 0-1,0 0 1,0 0-1,-1 0 1,1 0 0,0 0-1,0 0 1,1 0-1,-1-1 1,0 1-1,0 0 1,0-1 0,0 1-1,1-1 1,-1 1-1,0-1 1,1 1-1,-1-1 1,0 0 0,1 0-1,-1 1 1,0-1-1,1 0 1,-1 0-1,0-1 1,1 1-10,114-61-2175,-64 39-688,-2 7 94</inkml:trace>
  <inkml:trace contextRef="#ctx0" brushRef="#br0" timeOffset="549284.211">23728 593 7986,'-31'38'2616,"-10"4"649,-6-5-2057,-6 1-64,8-14-247,-10 0-89,9-10-224,4-11-952,9-12 3224,5-12-6608,19-17 2559</inkml:trace>
  <inkml:trace contextRef="#ctx0" brushRef="#br0" timeOffset="549661.67">23823 98 9482,'-4'43'5569,"0"-27"-4498,-16 57 360,-6 20-482,4 1 1,5 0 0,-1 37-950,24-54 445,-6-76-464,0 0-1,1 0 0,-1 0 1,1 0-1,-1-1 1,1 1-1,-1 0 1,1 0-1,0-1 1,-1 1-1,1 0 0,0-1 1,0 1-1,-1-1 1,1 1-1,0-1 1,0 1-1,0-1 1,0 1-1,0-1 1,0 0-1,0 0 0,-1 1 1,1-1-1,0 0 1,0 0-1,0 0 1,0 0-1,0 0 1,0 0-1,0 0 0,0 0 1,0-1-1,0 1 1,0 0-1,0-1 1,0 1-1,0 0 1,-1-1-1,1 1 0,0-1 1,0 1-1,0-1 1,-1 0-1,1 1 1,0-1-1,-1 0 1,1 1-1,0-1 1,-1 0-1,1 0 0,-1 0 1,1 0 19,12-21-570,-2 0 1,0-1-1,-1 0 0,-1 0 1,-2-1-1,0-1 1,-1 1-1,-2-1 0,2-24 570,0-29 50,-6 157 1145,-1-71-1117,1 0 0,0 0 0,0-1 0,1 1 0,0 0 1,0 0-1,0-1 0,1 1 0,1-1 0,-1 1 0,1-1 0,0 0 0,1 0 1,0 0-1,0 0 0,0-1 0,4 4-78,-6-8 21,0-1 0,1 0 0,-1 0 0,0 0-1,1-1 1,-1 1 0,1-1 0,-1 1 0,1-1 0,-1 0 0,1 0 0,-1 0 0,1 0-1,-1 0 1,0 0 0,1-1 0,-1 1 0,1-1 0,-1 0 0,0 1 0,1-1-1,-1-1 1,0 1 0,0 0 0,0 0 0,1-1-21,51-42 291,-53 42-281,75-83 86,-75 85-103,-1-1 0,1 1 0,-1-1 0,1 1 0,-1-1 0,1 1 0,-1-1 0,1 1 0,-1 0 0,1 0 0,0-1 0,-1 1 0,1 0 0,0 0 0,-1-1 0,1 1 0,0 0 0,-1 0 0,1 0 0,0 0 0,-1 0 0,1 0 0,0 0 0,-1 0 0,1 0 0,0 1 0,-1-1 0,1 0-1,0 0 1,-1 1 0,1-1 0,-1 0 0,1 1 0,0-1 0,-1 0 0,1 1 0,-1-1 0,1 1 0,-1-1 0,0 1 0,1-1 0,-1 1 0,1-1 0,-1 1 0,0-1 0,1 1 0,-1 0 0,0-1 0,0 1 0,1 0 0,-1-1 0,0 1 0,0 0 0,0-1 0,0 1 0,0 0 0,0-1 0,0 1 0,0 0 0,0-1 0,0 1 0,0 0 0,-1-1 0,1 1 0,0 0 0,0-1 0,-1 1 0,1-1-1,0 1 1,-1 0 7,2 2 0,4 62 75,-5-54 32,0-1 0,0 1 0,1 0 0,1-1 0,0 1 0,0-1 0,1 1 0,0-1 0,1 0 0,0 0 0,1-1 0,0 1-107,-3-7 31,0-1 0,-1 0 0,1 0 0,0 0 1,1-1-1,-1 1 0,0 0 0,0-1 0,1 0 0,-1 1 0,1-1 0,-1 0 0,1 0 0,0 0 0,-1-1 0,1 1 1,0 0-1,-1-1 0,1 0 0,0 0 0,0 0 0,0 0 0,-1 0 0,1 0 0,0-1 0,2 0-31,70-31 323,68-69-91,-142 100-233,2-2-8,0 1-1,-1-1 1,1 1-1,1 0 1,-1 0-1,0 1 1,0-1-1,1 0 0,-1 1 1,1 0-1,-1 0 1,1 0-1,0 0 1,-1 1-1,4-1 10,-6 2-7,0 0-1,0 0 1,0 0-1,0 0 1,0 0 0,0 0-1,0 0 1,-1 0 0,1 0-1,0 1 1,-1-1-1,1 0 1,-1 0 0,1 1-1,-1-1 1,1 0 0,-1 1-1,0-1 1,0 1-1,0-1 1,0 0 0,0 1-1,0-1 1,0 0-1,0 1 1,0-1 0,-1 1-1,1-1 8,0 1-6,-6 53-689,-5-21-3502,3-24 814</inkml:trace>
  <inkml:trace contextRef="#ctx0" brushRef="#br0" timeOffset="550218.023">25395 126 9746,'-11'89'4000,"-3"45"-2261,6-61-1589,-18 191 1373,26-252-1410,8 69 773,-7-81-874,-1 1 0,0 0-1,1 0 1,-1-1 0,0 1-1,1 0 1,-1-1 0,1 1-1,-1-1 1,1 1 0,-1-1-1,1 1 1,-1-1 0,1 1-1,0-1 1,-1 1-1,1-1 1,0 0 0,-1 1-1,1-1 1,0 0 0,-1 1-1,1-1 1,0 0 0,0 0-1,0 0 1,-1 0 0,1 0-1,0 0 1,0 0 0,-1 0-1,1 0 1,0 0 0,0 0-1,-1 0 1,1-1 0,0 1-1,0 0 1,-1-1 0,1 1-1,0 0 1,-1-1 0,1 1-1,-1-1 1,1 1 0,0-1-1,-1 1 1,1-1 0,-1 1-1,1-1 1,-1 0 0,0 1-1,1-1 1,-1 0 0,1 0-12,90-92 516,268-377 15,-299 384-755,-59 77-1464,-14 19-593,11-8 1847,-28 22-2894</inkml:trace>
  <inkml:trace contextRef="#ctx0" brushRef="#br0" timeOffset="550534.525">25589 554 9362,'12'38'2112,"10"3"849,0-8-2801,10-3-16,0-16-288,3-2-2809,-5-6 857</inkml:trace>
  <inkml:trace contextRef="#ctx0" brushRef="#br0" timeOffset="551293.839">26023 485 8658,'-34'-2'6697,"5"21"-4334,-15 43-2567,33-43 861,11-19-655,-9 13 117,1 0 0,0 1-1,1-1 1,1 1 0,0 1-1,1-1 1,-1 5-119,6-17 14,-1-1 0,1 1-1,-1-1 1,1 1 0,0-1 0,0 1 0,0-1-1,0 1 1,0-1 0,0 1 0,0-1 0,0 1-1,0-1 1,1 1 0,-1-1 0,1 0-1,-1 1 1,1-1 0,0 1 0,-1-1 0,1 0-1,0 1 1,0-1 0,0 0 0,0 0 0,0 0-1,0 0 1,0 0 0,0 0 0,1 0 0,-1 0-1,0 0 1,1-1 0,-1 1 0,0 0-1,1-1 1,-1 1 0,1-1 0,-1 0 0,1 1-1,-1-1 1,1 0 0,-1 0 0,1 0 0,-1 0-1,1 0 1,-1 0 0,1 0 0,-1-1-1,2 1-12,11-3 28,1 0 0,-1-1 1,0 0-1,-1-1 1,1 0-1,-1-2 1,0 1-1,0-1 1,-1-1-1,0 0 0,6-6-29,-8 6 14,233-164-97,-232 164 61,1 0 0,0 0 0,0 2 0,1-1-1,-1 2 1,1-1 0,1 2 0,0 0 22,-13 3-4,0 1-1,1 0 1,-1-1 0,1 1-1,-1 0 1,0 0 0,1 0 0,-1 1-1,1-1 1,-1 0 0,0 0-1,1 1 1,-1-1 0,0 1 0,1-1-1,-1 1 1,0-1 0,0 1-1,1 0 1,-1 0 0,0 0 0,0-1-1,0 1 1,0 0 0,0 0-1,0 1 1,0-1 0,-1 0 0,1 0-1,0 0 1,0 0 0,-1 1-1,1-1 1,-1 0 0,1 1 0,-1-1-1,0 0 1,0 1 0,1-1-1,-1 1 1,0-1 0,0 0 0,0 1-1,0-1 1,-1 2 4,-10 65-55,11-67 56,-17 51 55,-7 42 460,24-93-504,1 0 1,0 0-1,-1 0 0,1 0 0,0-1 0,0 1 1,0 0-1,0 0 0,0-1 0,0 1 0,0-1 0,0 1 1,0-1-1,0 1 0,0-1 0,1 0 0,-1 1 1,0-1-1,0 0 0,0 0 0,0 0 0,1 0 0,-1 0 1,0 0-1,0 0 0,0 0 0,0-1 0,0 1 0,1 0 1,-1-1-1,0 1 0,0-1 0,0 1 0,0-1 1,0 1-1,0-1 0,0 0 0,0 1 0,0-1 0,-1 0 1,1 0-1,0 0-12,1 0 7,199-132 92,-199 132-113,-1 0 1,1 0-1,0 1 0,-1-1 1,1 0-1,0 1 1,-1 0-1,1-1 0,0 1 1,0 0-1,0 0 1,-1 0-1,1 0 0,0 0 1,0 0-1,0 1 1,-1-1-1,1 1 0,0-1 1,-1 1-1,1 0 1,0-1-1,-1 1 0,1 0 1,-1 0-1,1 0 1,-1 0-1,0 0 0,1 1 1,-1-1-1,0 0 1,0 1-1,0-1 1,0 1-1,0-1 0,0 1 1,0 0 13,21 70-243,-16-48 235,-6-22 9,0 1 1,0-1-1,1 0 0,-1 0 0,1 0 0,0 1 0,-1-1 0,1 0 1,0 0-1,0 0 0,0 0 0,0 0 0,1-1 0,-1 1 0,1 0 1,-1 0-1,1-1 0,-1 1 0,1-1 0,0 1 0,0-1 1,0 0-1,0 0 0,-1 0 0,2 0 0,-1 0 0,0 0 0,0-1 1,0 1-1,0 0 0,0-1 0,1 0 0,-1 0 0,0 1 0,0-1 1,2-1-2,7-2 16,0 0 0,-1-1 0,1 0 0,-1-1 0,0 0 0,-1 0 0,1-1 0,-1-1 0,3-2-16,-6 3-8,1 1-1,0 0 1,0 0-1,0 0 1,1 1-1,-1 0 0,1 1 1,0 0-1,0 0 1,0 1-1,1 0 0,-1 0 1,0 1-1,1 0 1,6 0 8,-9 2-15,-1 0 0,1 1 0,-1 0 0,0 0 0,0 1 0,0-1 0,0 1 1,0 0-1,0 0 0,-1 1 0,1-1 0,-1 1 0,0 0 0,0 0 0,-1 0 0,2 2 16,13 13-22,-15-17 21,-1 0 0,1 0 0,-1-1 0,1 1 0,0-1 0,0 1 0,0-1 0,0 0 0,0 0 0,0 0 0,0 0 0,0-1 1,0 1-1,0-1 0,1 0 0,-1 0 0,0 0 0,0 0 0,0-1 0,0 1 0,1-1 0,-1 0 0,0 0 0,0 0 0,0 0 0,2-2 0,70-44-167,-75 47 162,19-16-183,-14 11 79,-1 1 0,1 0 0,0 0 0,0 0-1,0 0 1,1 1 0,-1 0 0,1 0 0,0 0-1,0 1 1,0 0 0,0 0 0,0 1 0,0-1-1,7 0 110,-10 3-30,0 0-1,-1 1 1,1-1-1,0 0 1,-1 1-1,1-1 1,-1 1-1,1 0 1,-1 0-1,0 0 1,0 0-1,0 0 0,0 0 1,0 1-1,0-1 1,-1 1-1,1-1 1,-1 1-1,0 0 1,1-1-1,-1 1 1,0 0-1,0 2 31,21 31 284,-19-35-256,0 0 1,0 0-1,0-1 0,0 1 1,0-1-1,0 0 1,0 0-1,0 0 0,0 0 1,0 0-1,1-1 1,-1 1-1,0-1 0,-1 0 1,1 0-1,0 0 1,0-1-1,0 1 0,0 0 1,-1-1-1,1 0 1,-1 0-1,1 0 0,0 0-28,7-5 56,10-4 12,-18 8-69,2 1 0,-1-1 0,0 0-1,0 1 1,1 0 0,0 0 0,-1 0-1,1 0 1,0 0 0,0 1 0,0-1-1,0 1 1,0 0 0,0 1 0,0-1-1,0 1 1,0-1 0,1 1 0,-1 1-1,0-1 1,0 0 0,0 1 0,0 0-1,0 0 1,0 0 0,0 1 0,0-1-1,0 1 1,0 0 0,-1 0 0,4 2 1,45 58-58,-50-61 22,1-1-1,-1 0 1,1 1-1,-1-1 1,1 0-1,0 0 1,-1 0-1,1-1 1,-1 1-1,1 0 1,-1-1-1,1 0 1,-1 0-1,0 1 1,1-2-1,-1 1 0,0 0 1,0 0-1,1-1 1,-1 1-1,0-1 1,-1 1-1,1-1 1,0 0-1,0 0 1,-1 0-1,1 0 1,-1 0-1,1 0 1,-1 0-1,0-1 1,0 1-1,0 0 1,0-1-1,0 1 1,-1-1-1,1 0 37,8-31-3034,-10-1-144</inkml:trace>
  <inkml:trace contextRef="#ctx0" brushRef="#br0" timeOffset="551630.242">26255 203 7586,'-9'-15'4921,"6"13"-744,2-1-953,5 5-2624,8-1-256,3 2-192,13-3-848,4 7 3065,6 3-6554,-2 4 2417</inkml:trace>
  <inkml:trace contextRef="#ctx0" brushRef="#br0" timeOffset="552557.414">27983 695 10050,'0'0'107,"-1"0"0,1 0 0,-1 1 0,1-1 0,0 0 0,-1 1 0,1-1 0,-1 0 0,1 1 0,0-1 0,-1 0-1,1 1 1,0-1 0,-1 1 0,1-1 0,0 1 0,-1-1 0,1 1 0,0-1 0,0 1 0,0-1 0,0 1 0,-1-1 0,1 1 0,0-1 0,0 1 0,0-1 0,0 1 0,0 0-1,0-1 1,0 1 0,1-1 0,-1 1 0,0-1 0,0 1 0,0-1 0,0 1 0,1-1 0,-1 1 0,0-1 0,1 1 0,-1-1 0,0 0 0,1 1 0,-1-1 0,0 1 0,1-1 0,-1 0-1,1 1 1,-1-1 0,1 0 0,-1 1 0,1-1 0,-1 0 0,1 0 0,-1 0 0,1 1 0,-1-1 0,1 0-107,40-2 376,-10-8-241,0-1 0,0-2 1,-1-1-1,0-1 1,-2-2-1,0 0 1,23-20-136,119-97 162,-149 117-128,-30 37-72,-6 7 62,0 0 0,2 1 0,1 0-1,1 1 1,-2 13-24,12-39 13,0 0 0,0 0 0,0 0 0,0 0 0,0 0 0,1 0 0,-1 0 0,1 0 0,0 0 0,0 0 0,0 1 0,1-1 0,-1 0 0,1 0 0,-1 0 0,1 0 0,0 0-1,0 0 1,1 0 0,-1 0 0,0-1 0,1 1 0,0 0 0,0-1 0,-1 1 0,2-1 0,-1 0 0,0 1 0,0-1 0,1 0 0,-1 0 0,2 0-13,3 0 44,-1-1 1,1 0-1,-1 0 0,1-1 1,-1 0-1,1 0 1,-1 0-1,1-1 0,-1 0 1,1 0-1,1-1-44,10-3 87,0-1 0,0-1-1,-1 0 1,0-1 0,-1-1 0,1 0-1,6-7-86,2 1 83,67-43 37,-92 58-121,1-1 0,0 0 0,0 0 0,0 0 0,0 0 0,0 1 0,0-1 0,0 0 0,0 1 0,0-1 0,0 1 0,0-1 0,0 1 0,1-1 0,-1 1 0,0 0 0,0 0 0,0 0 0,1 0 0,-1-1 0,0 2 0,0-1 0,1 0 0,-1 0 0,0 0 0,0 0 0,0 1 1,0-1-1,1 1 0,-1-1 0,0 1 0,0-1 0,0 1 0,0 0 0,0-1 0,0 1 0,0 0 0,0 0 0,0 0 0,-1 0 0,1 0 0,0 0 0,0 0 0,-1 0 0,1 0 0,-1 0 0,1 0 0,-1 0 0,1 0 0,-1 0 0,0 1 0,1-1 0,-1 0 0,0 0 0,0 0 1,0 1-1,0-1 0,0 0 1,-4 65-2413,4-39-1173</inkml:trace>
  <inkml:trace contextRef="#ctx0" brushRef="#br3" timeOffset="560453.251">20069 1881 11450,'-1'12'2921,"7"-13"840,11 2-3241,14-4-288,12 0-112,18-4-56,5-2 48,21-7-88,-5 4 40,7 3-32,-8-1-32,-4 0-848,-24 4-184,-16-3-2841,-31-3 48</inkml:trace>
  <inkml:trace contextRef="#ctx0" brushRef="#br3" timeOffset="560707.64">19974 2163 9290,'-44'17'3145,"10"-8"423,31 0-2631,25-4-281,16-5-376,39-11-184,15-7 8,36-14-48,-2-6 88,23 5-16,-28 4-384,0 6-3425,-33 10 1049</inkml:trace>
  <inkml:trace contextRef="#ctx0" brushRef="#br3" timeOffset="560950.684">20881 1637 11546,'12'5'6250,"-4"-5"-6212,39 2 19,-21-1-33,0 1 0,0 0 0,-1 2 0,1 1 0,4 3-24,-24-7-2,0 1 0,0 1-1,0-1 1,0 1 0,-1 0 0,1 0 0,-1 1 0,0-1 0,0 1 0,0 1 0,0-1 0,-1 0 0,0 1 0,0 0 0,0 0 0,0 0 0,-1 1 0,0-1 0,0 1 0,0 0 0,-1 0 0,0 0 0,1 4 2,-2 4-8,0 0 1,0-1-1,-2 1 1,0 0-1,0 0 1,-1 0 0,-1 0-1,0-1 1,-1 1-1,-1-1 1,0 0-1,0 0 1,-2-1-1,1 0 1,-7 9 7,-38 64-1,-3-3 0,-51 58 1,90-120-17,-12 15-1263,-1-1 0,-1 0 1,-29 24 1279,-11-14-2896</inkml:trace>
  <inkml:trace contextRef="#ctx0" brushRef="#br3" timeOffset="561680.397">22373 1343 9586,'-13'-79'7467,"11"75"-7299,0 1 0,1 0 0,-2 0 0,1 0 1,0 0-1,-1 0 0,1 0 0,-1 1 0,0-1 0,1 1 1,-1-1-1,-1 1 0,1 0 0,0 1 0,0-1 1,-1 0-1,1 1 0,-1 0 0,1 0 0,-4-1-168,2 1 69,0 1-1,-1-1 1,1 1-1,-1 0 1,1 0-1,0 1 1,-1 0-1,1 0 1,0 0-1,-1 0 1,1 1-1,0 0 1,0 0-1,0 0 1,0 1-1,1 0 1,-1 0-1,1 0 1,-3 3-69,-74 82 99,56-53-114,1 1 1,2 1 0,2 1-1,1 0 1,2 2-1,2 0 1,2 1 0,1 0-1,-4 33 15,13 38-38,3-108 36,1 0 1,-1 0-1,1 1 1,1-1-1,-1 0 1,0 0-1,1 0 1,0 0 0,0 0-1,0-1 1,1 1-1,-1-1 1,1 1-1,0-1 1,0 0-1,0 0 1,0 0 0,0 0-1,1-1 1,-1 1-1,1-1 1,0 0-1,1 1 2,1-2 2,0 0 1,0-1-1,0 1 0,0-1 0,0-1 0,0 1 0,0-1 1,0 0-1,0 0 0,0-1 0,-1 0 0,1 0 0,0 0 1,-1-1-1,1 1 0,-1-1 0,0-1 0,0 1 0,0-1 0,-1 0 1,1 0-3,30-24 29,-2-1-1,-1-1 1,-2-2 0,0-1 0,-3-1 0,0-2 0,-3 0 0,-1-2 0,0-4-29,-10 20 28,-1-1 0,-1-1 1,-1 0-1,-1 0 0,1-9-28,-9 30-1,1 1 0,-1 0 1,-1-1-1,1 1 0,0-1 0,-1 0 0,1 1 0,-1-1 1,0 1-1,0-1 0,0 0 0,0 1 0,0-1 1,0 1-1,-1-1 0,0 0 0,1 1 0,-1-1 0,0 1 1,0-1-1,0 1 0,0 0 0,-1 0 0,1-1 1,-1 1-1,1 0 0,-1 0 0,0 0 0,0 0 0,0 1 1,0-1-1,0 0 0,0 1 0,0 0 0,-1-1 1,1 1-1,0 0 0,-1 0 0,-1 0 1,-2 2-173,0 0 0,0 1 1,0 0-1,0 1 0,0-1 0,1 1 0,-1 0 1,1 1-1,0-1 0,0 1 0,0 0 0,1 0 1,-1 1-1,1-1 0,0 1 0,0 0 0,0 0 0,1 1 1,-3 4 172,3-4-427,-1 0 1,1 0-1,0 1 1,0-1-1,0 1 1,1 0 0,0 0-1,1 0 1,0 0-1,0 0 1,0 0-1,1 0 1,0 4 426,8 29-3425</inkml:trace>
  <inkml:trace contextRef="#ctx0" brushRef="#br3" timeOffset="562092.949">22549 1446 9498,'12'13'5032,"-9"29"-3449,-3-41-1566,-28 230 1241,-31 62-73,19-80-475,57-262 305,121-362-287,-120 360-703,3-12-2,4 1 0,2 0-1,19-27-22,-12 36-9,-33 51 3,0 1 1,-1-1-1,1 1 1,0 0 0,0 0-1,0-1 1,0 1-1,0 0 1,0 0-1,0 0 1,1 0-1,-1 0 1,0 0-1,0 0 1,1 0-1,-1 1 1,1-1 0,-1 0-1,1 1 1,-1-1-1,1 1 1,-1 0-1,1-1 1,-1 1-1,1 0 1,-1 0-1,1 0 1,0 0-1,-1 0 1,1 1 0,-1-1-1,1 0 1,-1 1-1,1-1 1,-1 1-1,1-1 1,-1 1-1,0 0 1,1 0-1,-1-1 1,0 1-1,1 0 1,-1 0 0,0 0-1,0 1 1,0-1-1,0 0 1,0 0-1,0 0 1,0 1-1,0-1 1,-1 1-1,1-1 6,5 12-38,0 1-1,-2-1 0,1 1 1,-2 0-1,0 0 0,0 0 1,-1 0-1,-1 8 39,-1-22 0,3 20 24,-2 0 0,0 0 1,-1 0-1,-2 0 0,0 0 0,0 0 0,-2 0 1,-1 0-1,0-1 0,-1 0 0,-1 0 0,-1-1 0,-1 1 1,0-2-1,-3 3-24,7-13 49,-1-1 1,1 0-1,-1 0 0,-1 0 1,1-1-1,-1 0 1,1 0-1,-1 0 0,-1-1 1,1 0-1,-1-1 1,1 1-1,-1-2 0,0 1 1,0-1-1,-1 0 1,1-1-1,0 0 0,0 0 1,-1-1-1,1 0 1,0 0-1,-1-1 0,-6-1-49,-23-21-878,33-21-3846,18 5 750</inkml:trace>
  <inkml:trace contextRef="#ctx0" brushRef="#br3" timeOffset="562923.597">23165 1126 9226,'-1'-8'6561,"-11"29"-4365,0 4-1884,-128 291 1223,125-276-1475,2 1 0,1 1 0,3 0 0,1 1 0,3 0 0,-1 41-60,13-24 98,-7-60-93,0 1 0,1-1-1,-1 1 1,0-1-1,1 1 1,-1-1 0,1 1-1,-1-1 1,1 1-1,-1-1 1,1 0-1,-1 1 1,1-1 0,-1 0-1,1 1 1,0-1-1,-1 0 1,1 0 0,0 0-1,-1 1 1,1-1-1,0 0 1,-1 0 0,1 0-1,0 0 1,-1 0-1,1 0 1,-1 0 0,1 0-1,0-1 1,-1 1-1,1 0 1,0 0 0,-1 0-1,1-1 1,-1 1-1,1 0 1,0-1 0,-1 1-1,1-1 1,-1 1-1,1 0 1,-1-1 0,0 1-1,1-1 1,-1 1-1,1-1 1,-1 0 0,0 1-1,1-1 1,-1 1-1,0-1 1,0 0-1,1 1 1,-1-1 0,0 1-1,0-1 1,0 0-1,0 1 1,0-1 0,0 0-1,0 1 1,0-1-1,0 0 1,0 0-5,17-36 136,0-1 0,-3-1 0,-1-1 0,5-29-136,-12 44 32,0 1 0,-1-1 0,-2 0 0,-1 0 0,0-23-32,-3 49-2,1-1 1,-1 1-1,1-1 0,-1 0 0,1 1 0,-1-1 0,1 1 1,-1-1-1,1 0 0,-1 0 0,0 1 0,1-1 0,-1 0 1,0 0-1,1 0 0,-1 0 0,1 0 0,-1 0 1,0 0-1,1 0 0,-1 0 0,0 0 0,1 0 0,-1 0 1,0 0-1,1 0 0,-1-1 0,1 1 0,-1 0 0,0-1 1,1 1-1,-1 0 0,1-1 0,-1 1 0,1 0 0,-1-1 1,1 1-1,-1-1 0,1 1 0,0-1 0,-1 1 1,1-1-1,0 1 0,-1-1 0,1 0 0,-1 0 2,-4 17-16,0 0-1,1 0 0,1 0 1,0 1-1,2-1 0,-1 1 1,2 0-1,0-1 0,1 1 1,1-1-1,1 1 0,0-1 0,1 0 1,5 16 16,-6-27 0,0-1 0,0 1 0,0-1 1,0 1-1,1-1 0,-1 0 0,1 0 0,0-1 0,1 1 1,-1-1-1,0 0 0,1 0 0,0 0 0,0-1 0,-1 1 1,2-1-1,-1-1 0,0 1 0,0-1 0,0 1 1,1-2-1,-1 1 0,1 0 0,-1-1 0,0 0 0,1-1 1,-1 1-1,1-1 0,-1 0 0,0 0 0,1 0 0,-1-1 1,0 0-1,0 0 0,0 0 0,0-1 0,-1 0 0,3-1 0,34-17 46,-2-2-1,0-2 1,-2-1-1,0-2 0,-2-2 1,16-18-46,-32 31-42,-18 17 38,-1 1-1,1-1 1,0 0 0,-1 0-1,1 1 1,0-1 0,-1 1-1,1-1 1,0 0 0,-1 1-1,1-1 1,-1 1 0,1 0-1,-1-1 1,1 1-1,-1-1 1,0 1 0,1 0-1,-1-1 1,0 1 0,1 0-1,-1-1 1,0 1 0,0 0-1,1-1 1,-1 1-1,0 0 1,0 0 0,0-1-1,0 1 1,0 0 0,0 0-1,0-1 1,0 1 0,-1 0-1,1-1 1,0 1-1,0 0 1,-1-1 0,1 1-1,0 0 1,-1-1 0,1 1-1,0 0 1,-1-1 0,1 1-1,-1-1 1,1 1 4,-4 21-12,0-1 0,2 1 1,1 0-1,1 0 0,2 21 12,-2-41 2,0-1-1,0 1 1,0 0 0,0-1-1,0 1 1,0-1 0,0 1-1,0-1 1,1 1 0,-1-1-1,1 1 1,-1-1 0,1 1-1,-1-1 1,1 1 0,0-1-1,0 0 1,0 1 0,0-1-1,0 0 1,0 0 0,0 0-1,0 0 1,0 0 0,1 0-1,-1 0 1,0 0 0,1 0-1,-1 0 1,1-1 0,-1 1-1,1-1 1,-1 1 0,1-1-1,-1 1 1,1-1 0,-1 0-1,1 0 1,-1 0 0,1 0-1,0 0 1,-1 0 0,1 0-1,-1-1 1,1 1 0,-1 0-1,1-1 1,-1 1-1,1-1-1,78-57 170,-28 15-61,-25 18-66,2 1-1,1 2 1,1 1 0,11-5-43,-41 24-5,1 1 0,-1 0 0,1 0 1,-1 0-1,1 0 0,0 0 0,-1 0 0,1 1 0,0-1 0,-1 0 1,1 1-1,0-1 0,0 1 0,0 0 0,0 0 0,-1-1 0,1 1 1,0 0-1,0 1 0,0-1 0,0 0 0,0 0 0,-1 1 0,1-1 1,0 1-1,0 0 0,-1-1 0,1 1 0,0 0 0,-1 0 1,1 0-1,-1 0 0,1 1 0,-1-1 0,0 0 0,1 0 0,-1 1 1,0-1-1,0 1 0,0-1 0,0 1 0,0 0 0,0-1 0,0 1 1,-1 0-1,1-1 0,-1 1 5,9 98-179,-10-87 179,1 0 1,0 0-1,1 0 1,0 0 0,1-1-1,1 1 1,0-1-1,1 2 0,-3-12 2,0-1-1,-1 1 1,1 0 0,0-1-1,0 1 1,0-1-1,0 0 1,0 1 0,1-1-1,-1 0 1,0 0-1,1 0 1,-1 0 0,0 0-1,1 0 1,-1 0-1,1 0 1,0 0 0,-1-1-1,1 1 1,0-1-1,-1 1 1,1-1 0,0 0-1,0 1 1,-1-1-1,1 0 1,0 0 0,0 0-1,-1-1 1,1 1-1,0 0 1,0-1-1,-1 1 1,1-1 0,0 1-1,-1-1 1,1 0-1,-1 0 1,1 0-2,60-40 68,141-149 138,-137 146-265,-64 44 52,0 1 0,-1-1 0,1 1 0,-1-1 0,1 1 0,-1-1 0,1 1 0,-1 0 0,1 0 0,-1 0 0,0 0 0,1 0 0,-1 0 0,0 0 0,0 0 0,0 1 0,0-1 0,0 0 0,0 1 0,0-1 0,0 1 0,-1-1 0,1 1 0,0-1 0,-1 1 0,0-1 0,1 1 0,-1 0 0,0-1 0,0 1 0,1 0 0,-1-1 0,0 1 0,-1-1 0,1 1 0,0 0 0,0-1 0,-1 1 0,1 0 0,-1-1 0,0 1 0,1-1 7,0 7-18,0-3 21,6 47 15,-6-51-17,1 0 0,-1 1 0,1-1 0,-1 0 0,1 0 0,-1 0 0,1 0 0,-1 0 0,1 0 1,0 0-1,0 0 0,0 0 0,0 0 0,-1 0 0,1 0 0,0 0 0,0 0 0,1-1 0,-1 1 0,0-1 1,0 1-1,0-1 0,0 1 0,1-1 0,-1 1 0,0-1 0,0 0 0,0 0 0,1 0 0,-1 0 1,0 0-1,1 0 0,-1 0 0,0 0 0,0 0 0,1 0 0,-1-1-1,96-50 170,-3-1-1564,-87 50-794,-18 8-646,-16 5-1373,-10 0-462</inkml:trace>
  <inkml:trace contextRef="#ctx0" brushRef="#br3" timeOffset="563529.06">24316 1244 7802,'-10'-3'4049,"7"6"-393,1 5-1719,7 7-1217,1 0-544,4 6-360,1 5-568,9 1-2929,-2-13 608</inkml:trace>
  <inkml:trace contextRef="#ctx0" brushRef="#br3" timeOffset="564389.194">24859 1399 9810,'-4'-28'7138,"2"38"-3866,0 3-3209,-5 46 191,2-25-220,0 1 0,2-1-1,2 1 1,1-1 0,2 1 0,1-1 0,7 31-34,-10-62 3,0-1 0,1 1 0,-1-1 0,0 1 0,1-1 0,0 1 0,-1-1 0,1 0 0,0 1 0,0-1 0,0 0 0,1 0 0,-1 0 0,0 1 0,1-1 0,0-1 0,-1 1 0,1 0 0,0 0 1,0-1-1,0 1 0,0-1 0,0 1 0,0-1 0,1 0 0,-1 0 0,0 0 0,1 0 0,-1 0 0,0 0 0,1-1 0,-1 1 0,1-1 0,-1 0 0,1 0 0,-1 0 0,1 0 0,-1 0 0,1 0 0,-1-1 0,1 1 0,-1-1 0,1 0 0,-1 0 0,0 0 0,1 0 1,-1 0-5,14-11-146,-1 0-1,-1-1 0,0-1 0,-1 0 0,-1 0 0,0-2 0,0 1 0,-2-2 0,0 1 0,1-6 148,0 3-448,0-1-1,-2 0 1,0-1-1,-2 0 0,0-1 1,-1 1-1,-2-1 0,0-1 1,-1 1-1,0-13 449,-9 12-365,-7 38 551,9-4-67,0 1-1,1-1 1,1 1-1,0-1 1,0 1-1,1 0 0,0-1 1,1 1-1,1 0 1,0 0-1,0 0 0,1-1 1,1 1-1,2 6-118,-2-14 51,0-1-1,1 1 1,0-1-1,0 0 1,0 0-1,0 0 1,0 0 0,1-1-1,-1 1 1,1-1-1,0-1 1,-1 1-1,1 0 1,0-1-1,0 0 1,0 0 0,0-1-1,0 1 1,0-1-1,0 0 1,0-1-1,0 1 1,0-1-1,0 0 1,0 0-1,0 0 1,0-1 0,0 0-1,-1 0 1,1 0-1,3-3-50,138-70 698,-70 30-534,-16 25-176,-59 21 9,1 0 1,-1 0-1,1-1 1,-1 1-1,1 1 0,-1-1 1,1 0-1,-1 0 1,0 0-1,0 1 1,1-1-1,-1 1 1,0-1-1,0 1 1,-1-1-1,1 1 1,0 0-1,0-1 1,-1 1-1,1 0 0,-1-1 1,1 1-1,-1 0 1,0 0-1,0 0 1,0-1-1,0 1 1,0 1 2,2 7 11,1 5 12,-4-12-10,1 1-1,0-1 1,0 1 0,0-1 0,0 1 0,1-1 0,-1 0-1,1 1 1,0-1 0,0 0 0,0 0 0,0 1 0,1-1 0,-1 0-1,1 0 1,0 0 0,0-1 0,0 1 0,0 0 0,0-1-1,1 1 1,-1-1 0,1 0 0,0 0 0,0 0 0,-1 0 0,1 0-1,0-1 1,1 1 0,-1-1 0,0 0 0,0 0 0,0 0-1,1 0 1,-1 0 0,2-1-13,8-3 64,0-2 0,0 1 0,-1-2-1,1 0 1,-1 0 0,-1-1 0,1 0 0,6-6-64,9-6 119,130-82 209,-156 100-333,0 0 1,0 0 0,0 0-1,0 0 1,1 0 0,-1 0-1,0 0 1,1 1-1,-1-1 1,0 0 0,1 1-1,-1-1 1,1 1 0,-1 0-1,1-1 1,-1 1 0,1 0-1,-1 0 1,1 0-1,-1 0 1,1 0 0,-1 0-1,1 0 1,-1 1 0,1-1-1,-1 1 1,1-1 0,-1 1-1,0-1 1,1 1 0,-1 0-1,0-1 1,1 1-1,-1 0 1,0 0 0,0 0-1,0 0 1,0 0 0,0 1-1,0-1 1,1 1 4,8 92-848,-8-93 776,-1-1 1,0 1-1,0-1 1,1 1-1,-1-1 1,0 0-1,1 0 1,-1 0-1,0 0 1,1 0-1,-1 0 0,0 0 1,1 0-1,-1 0 1,0-1-1,1 1 1,-1 0-1,0-1 1,1 1-1,-1-1 1,0 0-1,0 1 1,0-1-1,0 0 1,0 0-1,0 1 1,0-1-1,0 0 1,0 0-1,0 0 1,0 0-1,0-1 1,-1 1-1,1 0 0,0-1 72,2 0-118,134-140-2109,-114 113 2183,-45 56 457,1 1 0,2 0 0,0 1 0,-13 32-413,26-49 116,1 0 0,1 0 0,-1 1 0,2 0 0,0 0 0,1 0 0,0 0 0,0 0 0,2 1-1,0-1 1,0 0 0,1 1 0,1-1 0,2 8-116,38 92 231,5 26-167,-45-124-58,0 0 1,-2 1-1,1-1 1,-2 0 0,0 1-1,-1-1 1,-1 0-1,0 1 1,-1-1-1,0-1 1,-6 12-7,-1-1 66,-1-1 1,-1 0-1,-1-1 1,-2 0-1,0-1 1,-1-1-1,-1 0 1,-10 7-67,27-26 55,-1 0 1,0 0-1,1 0 0,-1 0 0,0 0 1,0 0-1,0 0 0,0-1 0,-1 1 1,1-1-1,0 0 0,-1 0 1,1 0-1,-1 0 0,1 0 0,-1 0 1,1 0-1,-1-1 0,0 1 0,1-1 1,-1 0-1,0 0 0,1 0 1,-1 0-1,0-1 0,1 1 0,-1 0 1,0-1-1,1 0 0,-1 0 0,1 0 1,-1 0-1,1 0 0,0 0 1,-1-1-1,1 1 0,0-1 0,0 0-55,-6-10 132,0 0-1,1-1 0,1 1 0,0-2 1,1 1-1,1-1 0,0 1 0,0-1 1,1-1-1,1 1 0,1 0 0,-1-12-131,1-12-10,2 0-1,1-1 1,2 1-1,1 0 1,3 0 0,0 1-1,9-19 11,51-147-1419,-6 77-4601,-44 90 1919</inkml:trace>
  <inkml:trace contextRef="#ctx0" brushRef="#br3" timeOffset="564774.362">25794 1150 10986,'-20'-18'3137,"8"6"760,6 7-3129,11 7-336,7 2-208,6 8-952,8-1-2657,3-4-544,-1-5-1416</inkml:trace>
  <inkml:trace contextRef="#ctx0" brushRef="#br3" timeOffset="565173.533">27079 1264 9354,'-13'-7'5435,"-6"31"-4132,14-16-1072,-11 15-4,1 2-1,1-1 0,1 2 0,1-1 0,2 2 0,0 0 0,2 0 0,0 6-226,4 21 272,4-52-263,1-1 0,-1 1-1,0-1 1,0 0 0,1 1 0,-1-1-1,0 0 1,1 1 0,-1-1 0,1 0-1,0 0 1,0 1 0,-1-1 0,1 0-1,0 0 1,0 0 0,0 0 0,0 0-1,0 0 1,0 0 0,0 0 0,0-1-1,1 1 1,-1 0 0,0-1 0,0 1-1,1-1 1,-1 1 0,0-1 0,1 1 0,-1-1-1,0 0 1,1 0 0,-1 0 0,1 0-1,-1 0 1,1 0-9,6-2 30,1 0 0,-1 0 0,1-1 0,-1 0 0,0-1 0,0 0 1,0 0-1,-1 0 0,1-1 0,-1-1 0,5-4-30,-6 6 18,29-21 44,-2-2 0,-1-1 0,-1-1 0,-2-2 0,-1-1 0,-1-1 0,-2-2-1,-1 0 1,-2-1 0,0-3-62,-17 28 10,17-60 50,-22 70-61,-1 1 0,0 0 1,1-1-1,-1 1 0,1-1 1,-1 1-1,0 0 0,0 0 1,1-1-1,-1 1 1,0 0-1,1 0 0,-1 0 1,0 0-1,0 0 0,1 0 1,-1 0-1,0 0 0,1 0 1,-1 0-1,0 0 0,0 0 1,1 1-1,-1-1 1,0 0-1,1 0 0,-1 1 1,0-1-1,1 1 0,-1-1 1,1 0-1,-1 1 0,0-1 1,1 1-1,-1-1 1,1 1-1,0 0 0,-1-1 1,1 1-1,-1-1 0,1 1 1,0 0-1,-1-1 0,1 1 1,0 0-1,0 0 0,0-1 1,0 1-1,-1 0 1,1 0 0,-16 25-15,0 1 1,2 0 0,0 1 0,-2 13 14,4-13 7,-7 16 119,3 1 0,1 0 0,-7 44-126,22-9 195,1-78-189,-1 0 0,1-1 0,0 1 0,-1 0 0,1 0 0,0-1 1,0 1-1,1 0 0,-1-1 0,0 1 0,0-1 0,1 1 1,-1-1-1,1 0 0,-1 0 0,1 1 0,0-1 0,-1 0 0,1 0 1,0-1-1,0 1 0,-1 0 0,1-1 0,0 1 0,0-1 0,0 1 1,0-1-1,0 0 0,0 0 0,0 0 0,0 0 0,0 0 0,0 0 1,0-1-1,0 1 0,0-1 0,-1 1 0,1-1 0,2 0-6,18-8 42,-1-1-1,0-1 0,0 0 1,-1-2-1,0 0 0,-1-1 1,3-5-42,82-77 133,-100 92-124,1 0 1,-1 0-1,0-1 0,0 0 1,-1 1-1,1-1 0,-1-1 1,0 1-1,-1 0 0,1-1 1,-1 1-1,0-1 0,0 0 1,-1 0-1,0 0 1,0 0-1,0 0-9,-1 5 0,0 0 0,0 1 0,0-1 1,0 0-1,0 1 0,0-1 0,0 1 1,0-1-1,0 0 0,-1 1 0,1-1 0,0 1 1,0-1-1,-1 0 0,1 1 0,0-1 0,-1 1 1,1-1-1,0 1 0,-1 0 0,1-1 1,-1 1-1,1-1 0,-1 1 0,1 0 0,-1-1 1,1 1-1,-1 0 0,0-1 0,1 1 0,-1 0 1,1 0-1,-1 0 0,0 0 0,1-1 1,-1 1-1,1 0 0,-1 0 0,0 0 0,1 0 1,-1 0-1,0 0 0,1 1 0,-1-1 1,1 0-1,-1 0 0,0 0 0,1 1 0,-1-1 1,1 0-1,-1 1 0,1-1 0,-1 0 0,1 1 1,-1-1-1,1 0 0,-1 1 0,1-1 1,0 1-1,-1-1 0,1 1 0,-1 0 0,-34 33-43,18-11 51,0 1-1,2 1 1,1 0-1,1 0 1,1 2-1,1 0 1,-1 7-8,4 31 117,9-64-115,-1 0 0,0 1 1,1-1-1,-1 0 1,1 1-1,-1-1 1,1 0-1,0 0 1,0 1-1,-1-1 1,1 0-1,0 0 1,0 0-1,0 0 1,0 0-1,0 0 0,0 0 1,1-1-1,-1 1 1,0 0-1,0-1 1,0 1-1,1-1 1,-1 1-1,0-1 1,1 1-1,-1-1 1,1 0-1,-1 0 1,0 0-1,1 0 0,-1 0 1,1 0-1,-1 0 1,0 0-1,1 0 1,-1-1-1,0 1 1,1 0-1,-1-1 1,0 1-1,1-1 1,-1 0-1,0 1 1,1-2-3,22-8-938,1-1 0,-1-1 1,-1-1-1,19-15 938,-10 8-2001,40-27-2054</inkml:trace>
  <inkml:trace contextRef="#ctx0" brushRef="#br3" timeOffset="565540.262">28065 1283 8674,'-68'42'10241,"60"-38"-10068,0 1 1,0-1-1,0 1 1,1 1-1,-1-1 1,1 1-1,1 0 1,-1 1-1,1 0 1,0 0-174,6-7-6,0 1 0,-1-1 1,1 1-1,0-1 1,-1 1-1,1-1 0,0 1 1,-1-1-1,1 1 0,0-1 1,0 1-1,0 0 1,0-1-1,0 1 0,-1-1 1,1 1-1,0-1 0,0 1 1,0 0-1,0-1 0,1 1 1,-1-1-1,0 1 1,0 0-1,0-1 0,0 1 1,1-1-1,-1 1 0,0-1 1,0 1-1,1-1 1,-1 1-1,1-1 0,-1 1 1,0-1-1,1 1 0,-1-1 1,1 0-1,-1 1 0,1-1 1,-1 0-1,1 1 1,-1-1-1,1 0 0,-1 0 1,1 1-1,-1-1 0,1 0 1,0 0-1,-1 0 0,1 0 1,-1 0-1,1 0 6,37 3-776,-35-3 715,268-13-4236,-269 12 4306,0 1 1,1-1-1,-1 1 1,0 0 0,0 0-1,0 0 1,1 0-1,-1 0 1,0 1 0,0-1-1,0 1 1,0-1 0,1 1-1,-1 0 1,0 0-1,0 0 1,0 0 0,-1 0-1,1 0 1,0 0-1,0 1 1,0-1 0,-1 1-1,1-1 1,-1 1-1,1 0 1,-1-1 0,0 1-1,0 0 1,0 0-1,0 0 1,0 0 0,0 0-1,0 0-9,-3 3 135,0 0-1,-1-1 1,1 1-1,-1-1 1,0 0-1,0 0 1,0 0-1,0 0 1,-1 0-1,0-1 1,0 0-1,-1 2-134,-44 35 1002,-2-2 0,-1-2 0,-24 11-1002,-11-5-866,68-46-2477,13-12 48</inkml:trace>
  <inkml:trace contextRef="#ctx0" brushRef="#br3" timeOffset="565952.906">29006 1157 7802,'2'-7'3352,"1"4"425,-2 4-1920,-2 10-529,-4 12-432,-6 16-272,-4 11-320,-9 20-152,-2 3 48,0 6-72,8-11 8,8-6-72,11-25 40,13-15-248,7-26-240,8-25-3761,-3-10 969</inkml:trace>
  <inkml:trace contextRef="#ctx0" brushRef="#br3" timeOffset="565953.906">29005 1088 9682,'3'15'2897,"4"-1"535,13 2-2335,13-1-737,10-2 48,4-7 104,15-6-96,-1-6-80,1-2-232,-3 0-584,-4-2 3105,-20 2-6482,-17 1 2713</inkml:trace>
  <inkml:trace contextRef="#ctx0" brushRef="#br3" timeOffset="566366.653">28900 1402 10314,'-6'10'2841,"22"-2"880,16-10-2801,29-4-272,7-1-56,22-7-88,-4-4-136,7 3-152,-22 9 24,-3 1-872,-25 4-528,-25 14-2937,-21 13 64</inkml:trace>
  <inkml:trace contextRef="#ctx0" brushRef="#br3" timeOffset="566367.653">28789 1784 10058,'21'8'2729,"20"-13"863,32-10-2527,9-3-297,23-13-64,-7-2-80,9 1-120,-25 5-1224,-4 9-3297,-27 7 769</inkml:trace>
  <inkml:trace contextRef="#ctx0" brushRef="#br3" timeOffset="568040.124">30190 1120 7802,'30'-73'8484,"-30"73"-8453,0 0 0,1 0 0,-1 0 0,1-1 0,-1 1 0,0 0 0,1 0 0,-1 0-1,1 0 1,-1 0 0,1 0 0,-1 0 0,0 0 0,1 0 0,-1 0 0,1 0 0,-1 0 0,1 0 0,-1 0 0,0 0-1,1 0 1,-1 0 0,1 0 0,-1 1 0,0-1 0,1 0 0,-1 0 0,1 1 0,-1-1 0,0 0 0,1 0 0,-1 1 0,0-1-1,0 0 1,1 1 0,-1-1 0,0 0 0,0 1 0,1-1 0,-1 1 0,0-1 0,0 0 0,0 1 0,0-1 0,0 1 0,1-1-1,-1 1 1,0-1 0,0 0 0,0 1 0,0-1 0,0 1 0,-1-1 0,1 1 0,0-1 0,0 1 0,0-1 0,0 0-1,0 1-29,3 29 97,-1-1 1,-1 1 0,-1 0-1,-2 0 1,-1 0 0,-1-1-1,-3 7-98,-62 283 322,67-275-229,2-43-89,0 0 0,0 0 1,0 0-1,1 0 0,-1 0 0,1 0 0,-1 0 0,0 0 0,1 0 1,-1 0-1,1-1 0,0 1 0,-1 0 0,1 0 0,0-1 0,-1 1 1,1 0-1,0-1 0,0 1 0,0-1 0,0 1 0,-1-1 0,1 1 1,0-1-1,0 0 0,0 1 0,0-1 0,0 0 0,0 0 0,0 0 1,0 1-1,0-1 0,0 0 0,0-1 0,0 1 0,0 0 1,0 0-1,0 0 0,0 0 0,0-1 0,0 1 0,0 0 0,0-1 1,0 1-1,0-1 0,-1 1 0,1-1 0,0 0 0,0 1 0,0-1 1,-1 0-1,1 1 0,0-1 0,-1 0 0,1 0-4,98-78 314,26-32-96,-124 111-220,1-3-10,1 0 0,-1 0 1,1 1-1,0-1 0,0 1 0,0 0 0,0 0 0,0 0 0,1 0 0,-1 1 0,1-1 1,-1 1-1,1 0 0,-1 0 0,1 0 0,0 1 0,-1-1 0,1 1 0,3 0 12,3 21-145,-40 210-249,37-207-835,17-48-600,5-21-1410,2-12 113</inkml:trace>
  <inkml:trace contextRef="#ctx0" brushRef="#br3" timeOffset="568454.505">30671 1359 5113,'2'-5'5383,"-5"19"-2096,-1 0-2932,1 0 0,0 0 1,1 1-1,0 0 0,1-1 0,1 1 1,1 0-1,0 3-355,-1-18 20,0 1 1,0-1-1,-1 1 0,1-1 1,0 1-1,0 0 0,0-1 1,0 1-1,0-1 0,0 1 1,0 0-1,0-1 0,0 1 1,0-1-1,0 1 1,1 0-1,-1-1 0,0 1 1,0-1-1,1 1 0,-1-1 1,0 1-1,1-1 0,-1 1 1,0-1-1,1 1 0,-1-1 1,1 1-1,-1-1 0,1 0 1,-1 1-1,0-1 1,1 0-1,0 1 0,-1-1 1,1 0-1,-1 0 0,1 0 1,-1 1-1,1-1 0,0 0 1,-1 0-1,1 0 0,-1 0 1,1 0-1,0 0 0,-1 0 1,1 0-1,-1 0 1,1 0-1,-1-1 0,1 1 1,0 0-1,-1 0 0,1 0 1,-1-1-1,1 1 0,-1 0 1,1-1-1,-1 1 0,1 0 1,-1-1-1,1 0-20,19-34 1188,-18 31-1118,-1 0 1,0 0 0,-1 0-1,1 0 1,-1 0 0,0 0 0,0 0-1,0 0 1,0 0 0,-1 0-1,1 0 1,-1 0 0,0 0-1,0 1 1,-1-1 0,1 0-1,-1 1 1,0-1 0,0 1-1,0-1 1,0 1-71,1 2 1,0 1-1,0 0 1,0 0 0,0 0 0,0 0-1,0 0 1,0 0 0,0 0-1,0 0 1,-1 1 0,1-1-1,0 0 1,0 0 0,0 1-1,1-1 1,-1 1 0,0-1-1,0 1 1,0-1 0,0 1 0,0 0-1,0-1 1,1 1 0,-1 0-1,0 0 1,1 0 0,-1-1-1,0 1 1,1 0 0,-1 0-1,1 0 1,0 0 0,-1 0-1,-7 10-8,1-1 0,0 1 1,1 1-1,0-1 0,1 1 0,0 0 1,0 1-1,2-1 0,0 1 0,0 0 1,1-1-1,0 1 0,1 0 0,1 0 1,0 8 7,1-19-1,-1 0 0,0 0 0,1 0 0,-1 0 0,1-1 0,0 1 0,-1 0 0,1 0 0,0-1 0,0 1 0,0-1 0,0 1 0,0-1 0,1 1 0,-1-1 0,0 1 0,1-1 0,-1 0 0,1 0 0,-1 0 0,1 0 0,-1 0 0,1 0 0,0 0 0,0-1 0,-1 1 1,1 0-1,0-1 0,0 0 0,0 1 0,0-1 0,-1 0 0,1 0 0,0 0 0,0 0 0,0 0 0,1-1 1,65-26 58,-43 7-19,0-2 0,-1 0 0,-2-1 0,0-1 0,-2-1 0,-1-1 0,0-1 0,4-12-39,-19 35-72,-6 12 28,-6 15-17,-2 4 22,-2 2 38,2 0 0,0 2 0,2-1 0,1 1 0,1 4 1,6-34-2,-1 0-1,1 0 1,0 0-1,0-1 1,-1 1 0,1 0-1,0 0 1,0 0-1,0 0 1,0 0-1,0 0 1,0 0 0,0-1-1,0 1 1,0 0-1,0 0 1,1 0 0,-1 0-1,0 0 1,1 0-1,-1-1 1,0 1-1,1 0 1,-1 0 0,1-1-1,-1 1 1,1 0-1,0 0 1,-1-1 0,1 1-1,0-1 1,-1 1-1,1-1 1,0 1-1,0-1 1,0 1 0,-1-1-1,1 0 1,0 1-1,0-1 1,0 0 0,0 0-1,0 1 1,-1-1-1,1 0 1,0 0-1,0 0 1,0 0 0,0 0-1,0 0 1,0-1-1,0 1 1,0 0 2,46-26-982,32-43-4345,-40 31 1183</inkml:trace>
  <inkml:trace contextRef="#ctx0" brushRef="#br3" timeOffset="569044.282">31138 1441 4385,'0'0'102,"0"0"1,1 0-1,-1-1 0,0 1 1,1 0-1,-1 0 0,0 0 1,1-1-1,-1 1 0,1 0 1,-1 0-1,0 0 1,1 0-1,-1 0 0,0 0 1,1 0-1,-1 0 0,1 0 1,-1 0-1,0 0 0,1 0 1,-1 0-1,0 0 0,1 1 1,-1-1-1,1 0 0,-1 0 1,0 0-1,1 1 1,-1-1-1,0 0 0,0 0 1,1 0-1,-1 1 0,0-1 1,1 0-1,-1 1 0,0-1 1,0 0-1,0 1 0,1-1 1,-1 0-1,0 1 0,0-1 1,0 0-1,0 1 1,0-1-1,0 1 0,0-1 1,0 0-1,0 1 0,0-1 1,0 0-1,0 1 0,0-1 1,0 1-1,0-1 0,0 0-102,-4 35 1135,1-19-691,-17 104 1888,-5-2 0,-31 83-2332,31-122 1205,55-136-303,25-171-378,-38 143-456,5-11-5,5 1 1,3 1-1,19-33-63,-31 84 0,1 2-1,2 0 1,2 1-1,1 1 1,2 1-1,2 2 0,5-3 1,-29 34-9,0 0-1,0 0 0,0 0 0,1 1 0,-1 0 0,1 0 0,0 0 0,1 1 0,-1-1 0,1 1 0,-1 1 0,1-1 0,0 1 0,0 0 0,0 0 0,0 1 0,5-1 10,-7 3-11,-1 0 1,1 0-1,-1 1 0,1-1 1,-1 1-1,0 0 0,0 0 1,1 0-1,-2 1 0,1-1 1,0 1-1,0 0 0,-1-1 1,1 1-1,-1 0 0,0 1 1,0-1-1,0 0 0,-1 0 1,1 1-1,-1-1 0,1 1 1,-1 0-1,0-1 0,-1 1 1,1 0-1,-1 0 0,1-1 1,-1 1-1,0 0 0,-1 0 1,1-1-1,-1 4 11,-2 29 22,-1 1-1,-1-2 0,-2 1 1,-2 0-1,-1-2 1,-2 1-1,-1-1 1,-2-1-1,-1 0 1,-2 0-22,-4 11 153,52-62-936,-26 19 742,0 1-1,0 0 0,-1 1 1,1-1-1,-1 1 0,1-1 1,-1 1-1,0 0 0,0 0 1,-1 1-1,1-1 0,0 1 0,-1-1 1,0 1-1,0 0 0,0-1 1,0 1-1,-1 0 0,0 0 1,1 2 41,0-2 18,0 0 0,0 0 0,0 1 0,-1-1 0,1 1 0,-1-1 0,0 1 0,-1 0 0,1-1 0,-1 1 0,0 0 0,0-1 0,0 1 0,-1 0 0,1-1 0,-1 1 0,0 0 0,-1-1 0,1 1 0,-1-1 0,0 0 0,0 1 0,0-1 0,-1 0 0,1 0 0,-1-1 0,0 1 0,0 0 1,0-1-1,-1 0 0,-3 3-18,-23 16 305,0-2 1,-2-1 0,0-1 0,-1-2 0,-23 7-306,-10-6-1035,65-18 904,0 0-1,1 0 0,-1 0 0,0 0 1,0 0-1,1-1 0,-1 1 0,0 0 0,1 0 1,-1 0-1,1-1 0,-1 1 0,1 0 1,0 0-1,0-1 0,0 1 0,-1 0 1,1-1-1,0 1 0,0 0 0,1 0 0,-1-1 1,0 1-1,0 0 0,1-1 0,-1 1 1,1 0-1,-1 0 0,1 0 0,-1-1 1,1 1-1,0 0 0,-1 0 0,1 0 0,0 0 1,0 0-1,0 0 0,0 0 0,1 0 132,-2 1-22,26-41-4076</inkml:trace>
  <inkml:trace contextRef="#ctx0" brushRef="#br3" timeOffset="569285.673">31760 1022 7434,'12'-19'3192,"-6"11"129,-3 10-1713,-1 10-1008,-4 15-95,-4 6-441,6 15 64,-6 6-64,1 8 112,1-2-88,4 6 88,-5-10-144,8 1 96,0-7-120,2-6-616,0-19-2921,-2-6 744</inkml:trace>
  <inkml:trace contextRef="#ctx0" brushRef="#br3" timeOffset="569536.734">31629 1382 8890,'-12'-36'3361,"12"-2"439,12 12-2447,20-4-313,15 7-552,29-1-96,8 7-296,28-3-160,6 3-2336</inkml:trace>
  <inkml:trace contextRef="#ctx0" brushRef="#br3" timeOffset="570627.316">22556 2729 8714,'-47'-31'6647,"44"30"-6439,-1 0 0,1-1 0,-1 2-1,1-1 1,-1 0 0,0 1 0,1-1 0,-1 1 0,1 0 0,-1 0 0,0 1 0,1-1 0,-1 1 0,1 0 0,-1 0-208,-6 2 119,1 0 0,0 1 0,0 0-1,1 0 1,-1 1 0,1 0 0,0 1 0,0-1 0,1 2 0,0-1 0,0 1 0,0 0-1,1 1 1,-5 6-119,0 5 12,2 1-1,0 1 0,2-1 0,0 1 0,1 1 1,1-1-1,1 1 0,1 0 0,1 0 0,1 5-11,5 13 23,-4-39-22,0-1 0,0 0 0,1 1 0,-1-1 0,0 0-1,0 1 1,1-1 0,-1 1 0,0-1 0,1 0 0,-1 0 0,0 1 0,1-1 0,-1 0 0,0 0-1,1 1 1,-1-1 0,1 0 0,-1 0 0,0 0 0,1 1 0,-1-1 0,1 0 0,-1 0 0,1 0 0,-1 0-1,1 0 1,-1 0 0,0 0 0,1 0 0,-1 0 0,1 0 0,-1 0 0,1-1 0,-1 1 0,0 0 0,1 0-1,-1 0 1,1-1 0,-1 1 0,0 0 0,1 0 0,-1-1 0,0 1 0,1 0 0,-1 0 0,0-1-1,1 1 1,-1 0 0,0-1-1,80-93 203,118-146 133,-166 205-302,-8 10-8,0-2 0,-1 0 0,-2-2 0,-1 0 0,6-13-26,-23 28-56,-16 28-32,-12 24 29,2 2 0,2 0 0,1 1 0,2 1 0,-3 16 59,8-18 11,2 2 0,1-1-1,3 1 1,1 0 0,2 1-1,1 21-10,2-55 5,1 0 0,-1 0 0,2 0 0,-1 0 0,1-1 0,0 1-1,1 0 1,0-1 0,0 1 0,1-1 0,0 1 0,1-1 0,0 0-1,3 5-4,-4-11 6,-1-1 0,0 0 0,1 0 0,-1 0 0,1 0 0,0 0 0,-1 0 0,1-1 0,-1 1 0,1-1 0,0 0 0,-1 0 0,1 0 0,0 0 0,0 0 0,-1-1 0,1 1 0,-1-1 0,1 1 0,0-1 0,-1 0 0,1 0 0,-1 0 0,0-1-1,1 1 1,-1-1 0,0 1 0,0-1 0,0 0 0,0 1 0,0-1 0,0 0 0,0 0 0,0-2-6,23-22 61,-1-1-1,-1-1 1,-1-2-1,-2 0 1,-1-1-1,6-14-60,-12 23 27,97-208 161,-111 230-191,1 0 1,0 0 0,0 0 0,0 0 0,0 1-1,-1-1 1,1 0 0,0 0 0,0 0 0,0 0-1,-1 0 1,1 0 0,0 0 0,0 1 0,-1-1 0,1 0-1,0 0 1,0 0 0,0 0 0,-1 0 0,1 0-1,0 0 1,0 0 0,-1 0 0,1 0 0,0 0-1,0-1 1,0 1 0,-1 0 0,1 0 0,0 0-1,0 0 1,-1 0 0,1 0 0,0 0 0,0 0 0,0-1-1,0 1 1,-1 0 0,1 0 0,0 0 0,0-1 2,-24 71-159,20-54 146,1 0-1,1 0 1,1 0 0,0 0 0,1 0 0,1 1-1,1-1 1,0 0 0,1-1 0,2 7 13,-5-20 0,1 1 1,0 0 0,-1 0-1,1 0 1,1-1-1,-1 1 1,0 0-1,1-1 1,-1 1-1,1-1 1,0 0 0,-1 1-1,1-1 1,1 0-1,-1 0 1,0 0-1,0 0 1,1-1 0,-1 1-1,1-1 1,-1 1-1,1-1 1,0 0-1,-1 0 1,1 0-1,0 0 1,0-1 0,0 1-1,0-1 1,0 1-1,0-1 1,-1 0-1,1 0 1,0-1 0,0 1-1,0-1 1,0 1-1,0-1 1,0 0-1,-1 0 1,1 0-1,0 0 1,-1 0 0,1-1-1,1 0 0,129-102 143,98-111 61,-205 191-215,-21 19-51,-15 18 0,1-1 55,1 1 0,0 0 1,1 0-1,0 1 0,1-1 0,1 2 0,0-1 0,1 0 0,1 1 0,0 0 0,1 0 1,-1 15 6,2-16 18,0 1 0,0 0 1,2 0-1,0 0 0,0 0 1,2-1-1,0 1 0,0-1 1,1 0-1,1 0 0,0 0 1,4 5-19,-8-17 5,1 0-1,-1 0 1,0 0 0,1-1 0,-1 1 0,1-1 0,0 1 0,-1-1 0,1 0 0,0 1 0,0-1 0,0 0 0,0 0 0,0 0 0,0-1 0,0 1 0,0 0-1,1-1 1,-1 0 0,0 1 0,0-1 0,0 0 0,1 0 0,-1 0 0,0 0 0,0 0 0,0-1 0,1 1 0,-1-1 0,0 0 0,0 1 0,0-1 0,1 0-5,3-2-177,0-1 0,0 1 1,0-1-1,0 0 1,0 0-1,-1-1 1,0 1-1,0-1 1,0-1-1,0 1 1,-1-1 176,36-55-3755,-8-5-281</inkml:trace>
  <inkml:trace contextRef="#ctx0" brushRef="#br3" timeOffset="570895.598">23412 2374 7882,'-9'-3'5505,"3"-6"-1040,4 3-664,4 6-3425,10 0-32,0 3-984,-1-7-3825</inkml:trace>
  <inkml:trace contextRef="#ctx0" brushRef="#br3" timeOffset="571320.512">24245 2359 8242,'18'-23'7887,"-12"37"-5336,-5 16-2186,-1 0 0,-1 0 0,-2 0 1,-1 0-1,-3 11-365,-43 192 450,50-232-447,-1 1 6,0 0 0,0 1 1,1-1-1,0 1 0,-1-1 1,1 0-1,0 1 1,0-1-1,0 0 0,0 1 1,1-1-1,-1 1 0,1-1 1,-1 0-1,1 0 0,0 1 1,0-1-1,0 0 0,0 0 1,0 0-1,1 1-9,21-15 230,11-75-6122,-21 42 1681</inkml:trace>
  <inkml:trace contextRef="#ctx0" brushRef="#br3" timeOffset="571626.205">24262 2364 11186,'3'0'3073,"9"1"856,7 1-3033,10 1-288,5-3-104,11 0-56,-1-5-64,9-4-143,-4-3-65,1 0-80,-11-5-104,1 5-1249,-20-2 1129,-22 7-4217,-15 2 577</inkml:trace>
  <inkml:trace contextRef="#ctx0" brushRef="#br3" timeOffset="571865.97">24259 2634 9850,'6'7'3217,"21"-13"552,14-4-2537,24-7-552,11-4-160,9-11-112,-9 6-88,-6 2-120,-23 9 48,-15 13-1264,-23 10 3529,-18 1-6610,-22-2 2216</inkml:trace>
  <inkml:trace contextRef="#ctx0" brushRef="#br3" timeOffset="572150.554">24218 2819 7994,'6'6'2984,"13"-3"401,19-3-1625,11 1-839,28-10 15,5-1-128,11-11-200,-11 4-248,10 0-272,-28 8-960,-5 4-3129,-19 9 616</inkml:trace>
  <inkml:trace contextRef="#ctx0" brushRef="#br3" timeOffset="572876.981">25023 2622 9130,'-1'4'3497,"2"1"376,5-8-2385,14 6-208,7-2-392,16-7-216,8 0-119,13 5-209,-11-13-120,3 0-304,-9 7-1137,-1-31-3200</inkml:trace>
  <inkml:trace contextRef="#ctx0" brushRef="#br3" timeOffset="574608.741">26190 2359 8378,'-5'-15'4641,"-20"17"-2387,-9-4-1127,34 0-1031,-1 1 0,1 0 0,-1 0 0,1-1 0,-1 1 0,0 0 0,1 0 0,-1 0 0,0 0 0,0 0 0,0 0 0,0 0 0,0 0 0,0 0 0,0 0 0,-1 0 0,1 1 0,0-1 0,0 1 0,0-1 1,-1 1-1,1-1 0,0 1 0,-1-1 0,1 1 0,0 0 0,-1 0 0,1 0 0,-1 0 0,1 0 0,0 0 0,-1 0 0,1 0 0,0 1 0,-1-1 0,1 0 0,0 1 0,-1-1 0,1 1 0,0 0 1,0-1-1,0 1 0,-1 0 0,1 0 0,0 0-96,-5 6 51,0 0 0,1 1 0,0 0 0,1 0 0,-1 0 0,2 1 0,-1 0 0,1-1 0,0 1 0,1 0 0,0 3-51,-10 27 64,11-38-59,1-1 1,0 0-1,-1 1 0,1-1 0,0 0 0,-1 0 0,1 0 0,-1 1 1,1-1-1,0 0 0,-1 0 0,1 0 0,-1 0 0,1 0 0,-1 0 1,1 0-1,-1 0 0,1 0 0,-1 0 0,1 0 0,0 0 0,-1 0 1,1 0-1,-1 0 0,1 0 0,-1-1 0,1 1 0,0 0 0,-1 0 1,1 0-1,-1-1 0,1 1 0,0 0 0,-1-1 0,1 1 0,0 0 1,-1-1-1,1 1 0,0 0 0,0-1 0,-1 1 0,1-1 0,0 1 0,0 0 1,0-1-1,0 1 0,-1-1 0,1 1 0,0-1 0,0 1 0,0 0 1,0-1-1,0 1 0,0-1 0,0 1 0,0-1 0,0 1 0,0-1 1,1 1-6,-7-10 88,4 10-82,0 0-1,1 0 0,-1 0 1,1 0-1,-1 0 0,0 0 1,1 0-1,-1 0 0,1 1 1,-1-1-1,1 0 0,-1 1 1,1 0-1,-1-1 0,1 1 1,-1 0-1,1 0 0,0 0 1,0 0-1,-1 0 0,1 0 1,0 0-1,0 0 0,0 0 1,0 1-1,0-1 0,0 0 1,0 1-1,1-1 1,-1 0-1,0 1 0,1-1 1,-1 1-1,1 0 0,0-1 1,-1 1-1,1 0-5,-10 14 0,-134 150-39,144-165 39,0-1-1,0 1 1,0-1 0,0 0-1,0 1 1,0-1 0,0 0-1,0 1 1,0-1 0,1 1-1,-1-1 1,0 0 0,0 1-1,0-1 1,1 0 0,-1 1-1,0-1 1,0 0 0,1 0-1,-1 1 1,0-1 0,1 0-1,-1 0 1,0 1 0,1-1-1,-1 0 1,0 0 0,1 0 0,-1 0-1,0 1 1,1-1 0,-1 0-1,0 0 1,1 0 0,-1 0-1,1 0 1,-1 0 0,0 0-1,1 0 1,-1 0 0,1 0-1,-1 0 1,0 0 0,1-1-1,-1 1 1,1 0 0,-1 0-1,0 0 1,1 0 0,-1-1-1,0 1 1,1 0 0,-1 0-1,0-1 1,0 1 0,1 0-1,-1-1 1,0 1 0,0 0-1,1 0 1,-1-1 0,0 1-1,0-1 1,0 1 0,0-1 0,36-13-192,-2-2 0,0-1 1,-1-2-1,23-18 192,-56 34-416,-61 110 178,82-129 565,-2-2-1235,-1-2 0,-1 0 1,-1-1-1,10-25 908,-24 48-373,13-41-1437,-15 42 2078,1 1 0,-1-1 0,0 1-1,-1-1 1,1 1 0,0-1 0,-1 1 0,1-1-1,-1 1 1,0 0 0,0-1 0,0 1 0,0 0-1,0-1 1,0 1 0,-1 0 0,1 0 0,-1 0-268,1 1 58,0 1 1,0-1 0,0 1 0,0-1 0,0 1 0,0 0-1,0-1 1,0 1 0,0 0 0,0 0 0,0 0 0,0 0-1,0 0 1,0 0 0,0 0 0,0 0 0,0 1 0,0-1-1,0 0 1,0 0 0,0 1 0,0-1 0,0 1 0,0-1-1,0 1 1,0-1 0,0 1 0,0 0 0,1-1 0,-1 1-1,0 0 1,1 0 0,-1-1 0,0 2-59,-216 199 483,149-138-458,68-62-26,-1-1 1,0 1-1,0-1 0,0 1 0,0-1 1,1 1-1,-1-1 0,0 1 0,0 0 1,1 0-1,-1-1 0,1 1 0,-1 0 1,0 0-1,1 0 0,0-1 0,-1 1 1,1 0-1,-1 0 0,1 0 0,0 0 1,0 0-1,0 0 0,-1 0 0,1 0 1,0 0-1,0 0 0,0 0 0,0 0 1,1 0-1,-1 0 0,0 0 0,0 0 1,1 0-1,-1 0 0,0-1 0,1 1 1,-1 0-1,1 0 0,-1 0 0,1 0 1,-1-1-1,1 1 0,0 0 0,-1 0 1,1-1-1,0 1 0,0 0 0,-1-1 1,1 1-1,0-1 0,0 1 0,0-1 0,0 0 1,1 1 0,9-1 3,0-1 1,0 0-1,0 0 1,0-1-1,0-1 1,0 0-1,-1 0 1,1-1-1,5-4-3,-6 5 7,195-75-45,-161 74-198,-42 22-129,-3-16 340,-38 79-165,10-9 194,-20 205 50,47-262-45,0 1 0,-1-1 0,-1-1-1,0 1 1,-1 0 0,0-1 0,-2 0-1,1 0 1,-2-1 0,0 0 0,0 0 0,-1-1-1,-1 0 1,0 0 0,-1-1 0,0-1-1,0 0 1,-1 0 0,-4 1-9,8-6 30,0-1 0,0 0 0,0 0 0,-1-1 0,0 0 1,1 0-1,-1-1 0,0 0 0,0-1 0,0 0 0,0 0 0,0-1 0,-1-1 0,-6 0-30,15 0 6,-1 0-1,1 0 1,0 0-1,-1 0 1,1 0-1,0 0 1,0-1-1,0 1 1,0 0-1,0-1 1,0 1-1,0-1 1,0 1-1,0-1 1,1 1-1,-1-1 1,0 0-1,1 1 1,0-1-1,-1 0 1,1 1-1,0-1 1,0 0-1,0 0 1,0 1-1,0-1 1,0 0-1,1 0 1,-1 1-1,1-1 1,-1 0-1,1 1 1,-1-1-1,1 0-5,8-36 15,2 0-1,1 0 1,2 1 0,1 1-1,2 1 1,1 0 0,5-3-15,-4 4 0,2 0 0,2 2 1,0 0-1,3 2 0,0 0 1,2 2-1,1 1 0,1 1 0,2 1 0,83-49 1,-77 51 4,0-2 0,-2-1-1,-1-1 1,16-18-5,24-47 19,-74 91-20,0 1 1,0-1-1,-1 0 0,1 1 0,0-1 1,0 0-1,0 0 0,-1 0 0,1 1 1,-1-1-1,1 0 0,0 0 1,-1 0-1,0 0 0,1 0 0,-1 0 1,0 0-1,1 0 0,-1 0 0,0 0 1,0-1-1,0 1 0,0 0 0,0 0 1,0 0-1,0 0 0,0 0 0,0 0 1,-1 0-1,1 0 0,0 0 0,-1 0 1,1 0-1,-1 0 0,1 0 0,-1 0 1,1 0-1,-1 0 0,0 0 1,1 0-1,-1 1 0,0-1 0,0 0 1,0 1-1,1-1 0,-1 0 0,0 1 1,0-1-1,0 1 0,0-1 0,0 1 1,0 0-1,0-1 0,0 1 0,0 0 1,0 0-1,-1 0 0,1-1 0,0 1 1,0 0-1,0 1 0,0-1 0,0 0 1,-11 4-7,1 0 0,0 1-1,1 0 1,-1 1 0,1 0-1,0 1 1,0 0-1,1 1 1,0 0 0,0 0-1,1 0 1,0 1 0,1 1-1,0-1 1,-4 8 7,7-11-3,-9 10-6,1 0 0,0 1 0,1 1 0,1-1-1,1 2 1,1-1 0,-3 11 9,11-28-2,1 0 0,-1 0 0,0 0 0,1 0-1,-1 0 1,1 0 0,-1 0 0,1 0 0,0 0 0,-1 0 0,1 0 0,0 0 0,0 0-1,0-1 1,0 1 0,0 0 0,0-1 0,-1 1 0,1 0 0,1-1 0,-1 1-1,0-1 1,0 0 0,0 1 0,0-1 0,0 0 0,0 0 0,0 1 0,1-1-1,-1 0 1,0 0 0,0 0 0,0 0 0,0-1 0,0 1 0,1 0 0,-1 0-1,0-1 1,0 1 0,1-1 2,1 1 0,219-31 52,-212 30-51,12-3-6,0 1 0,1 1 0,-1 1-1,0 1 1,0 1 0,1 1 0,4 2 5,1 9 69,-41-49 836,-19-119-41,27 136-963,5 19 57,0 0 1,1 1-1,-1-1 0,0 0 1,0 0-1,1 1 0,-1-1 1,0 0-1,0 1 1,1-1-1,-1 0 0,0 1 1,0-1-1,0 0 0,0 1 1,0-1-1,0 0 0,1 1 1,-1-1-1,0 1 0,0-1 1,0 0-1,0 1 0,0-1 1,0 0-1,0 1 0,-1-1 1,1 1-1,0-1 0,0 0 1,0 1-1,0-1 0,0 0 1,-1 1-1,1-1 0,0 0 1,0 1-1,0-1 0,-1 0 1,1 1-1,0-1 0,-1 0 1,1 0-1,0 1 0,0-1 1,-1 0-1,1 0 0,0 0 1,-1 0-1,1 1 0,-1-1 1,1 0-1,0 0 1,-1 0-1,1 0 0,0 0 1,-1 0-1,1 0 0,-1 0 42,19 6-3531,20-5 322</inkml:trace>
  <inkml:trace contextRef="#ctx0" brushRef="#br3" timeOffset="575109.394">27056 2353 9810,'-85'84'6218,"-16"59"-4242,73-73-848,29-69-1111,-1 0 0,1 0 0,-1 0 0,1 0 0,0 0 0,-1 0 0,1 0 0,0-1 0,0 1-1,0 0 1,-1 0 0,1-1 0,0 1 0,0 0 0,0-1 0,0 1 0,0-1 0,0 0 0,0 1 0,0-1 0,0 0 0,1 1 0,-1-1 0,0 0 0,0 0-1,0 0 1,0 0 0,0 0 0,0 0 0,0 0 0,0-1 0,1 1 0,-1 0 0,0-1 0,0 1-17,4 0 39,14-4-3,-1 1-1,0-2 0,0-1 1,-1 0-1,1-1 0,-1-1 1,-1 0-1,0-2 0,0 0 1,-1 0-1,0-2 0,5-4-35,-9 8 7,0-1-1,-1-1 0,0 0 1,0 0-1,-1-1 0,-1 0 0,1 0 1,-2-1-1,0 0 0,0 0 1,4-13-7,-6-9-87,-5 33 83,0 1 0,0-1 0,0 1 1,0-1-1,0 1 0,0-1 0,-1 1 1,1-1-1,0 1 0,0-1 1,-1 1-1,1-1 0,0 1 0,0 0 1,-1-1-1,1 1 0,-1-1 0,1 1 1,0 0-1,-1-1 0,1 1 0,-1 0 1,1 0-1,-1-1 0,1 1 1,-1 0-1,1 0 0,-1 0 0,1 0 1,-1 0-1,1-1 0,-1 1 0,1 0 1,-1 0-1,1 0 0,-1 0 0,1 0 1,-1 1-1,1-1 0,-1 0 1,1 0-1,-1 0 0,1 0 0,-1 1 1,1-1-1,-1 0 0,1 0 0,0 1 1,-1-1-1,1 0 0,-1 1 0,1-1 1,0 0-1,-1 1 0,1-1 1,0 1-1,-1-1 0,1 0 0,0 1 1,0-1-1,-1 1 4,-9 8-38,-1 1 0,1 0 0,1 1 0,0 0 0,0 0 0,1 1 0,-3 6 38,-3 3-25,1-2 4,4-7-4,1 0 0,0 1 0,1 0-1,0 0 1,1 1 0,-5 13 25,11-27-15,0 1-1,0-1 1,0 1-1,0 0 0,0-1 1,0 1-1,0 0 1,0-1-1,0 1 1,0-1-1,0 1 1,0 0-1,1-1 1,-1 1-1,0-1 0,0 1 1,1 0-1,-1-1 1,0 1-1,1-1 1,-1 1-1,0-1 1,1 1-1,-1-1 1,1 0-1,-1 1 1,1-1-1,-1 1 0,1-1 1,-1 0-1,1 0 1,0 1-1,-1-1 1,1 0-1,-1 0 1,1 1-1,0-1 1,-1 0-1,1 0 0,-1 0 1,1 0-1,0 0 1,-1 0-1,1 0 1,0 0-1,-1 0 1,1 0-1,-1-1 1,1 1-1,0 0 0,-1 0 1,1-1-1,-1 1 1,1 0-1,-1-1 1,1 1-1,-1 0 1,1-1 15,10-3-131,-1 1 0,0-2 1,1 0-1,-2 0 0,1-1 0,-1 0 1,0 0-1,2-3 131,-1 2-388,61-49-1114</inkml:trace>
  <inkml:trace contextRef="#ctx0" brushRef="#br3" timeOffset="575493.517">27480 2230 9106,'-28'38'1498,"1"1"0,3 1 1,1 1-1,2 2 0,-6 18-1498,5 29 1864,23-88-1842,-1-1 1,0 0-1,1 0 0,-1 0 0,1 0 1,0 0-1,-1 0 0,1 0 0,0 0 0,0 0 1,-1 0-1,1-1 0,0 1 0,0 0 1,0 0-1,0-1 0,0 1 0,0-1 0,0 1 1,0-1-1,0 1 0,0-1 0,1 0 0,-1 1 1,0-1-1,0 0 0,0 0 0,0 0 1,1 0-1,-1 0 0,0 0 0,0 0 0,0 0 1,1 0-1,-1-1 0,0 1 0,0 0 0,0-1 1,0 1-1,0-1 0,0 1 0,0-1 1,0 0-1,1 0-22,12-4 37,1-2 0,-1 0 1,0 0-1,-1-1 0,0-1 0,0-1 1,0 0-38,1 0 24,29-22 14,0-2 1,-3-2-1,0-2 0,-3-1 0,10-15-38,-25 27 4,0-1 0,-1 0 0,-2-2 0,-1-1 0,-2 0 0,2-7-4,-16-7-3,-3 44 2,0 0 0,1 1 0,-1-1 0,0 0 0,0 1 0,1-1 0,-1 1 1,0-1-1,0 0 0,0 1 0,0 0 0,0-1 0,0 1 0,0 0 0,0-1 0,0 1 0,0 0 0,0 0 0,0 0 0,0 0 0,0 0 0,0 0 0,0 0 0,0 0 0,0 0 0,0 1 0,0-1 0,0 0 0,0 1 1,0-1-1,0 1 0,0-1 0,1 1 0,-1-1 0,0 1 0,0-1 0,0 1 0,1 0 0,-2 0 1,-18 14 2,1 1 1,0 1-1,1 0 0,0 1 0,2 1 1,0 1-1,-6 10-2,5-6 101,0 0 1,1 2-1,1-1 1,2 2-1,1 0 1,1 0-1,1 1 1,1 1-1,2 0 1,-3 17-102,10-41 23,-1 1 1,1-1-1,-1 1 1,1-1-1,1 1 1,-1-1 0,1 1-1,0-1 1,1 1-1,-1-1 1,1 0-1,0 0 1,0 0-1,3 5-23,-3-8-19,-1-1 0,1 1 0,0-1 0,0 1 0,0-1 0,0 0 0,0 0 0,0 0 0,0 0 0,1 0 0,-1 0 0,0 0 0,1-1 0,-1 1 0,0-1 0,1 0 0,-1 0 0,1 0 0,-1 0 0,0 0 0,1 0 0,-1 0 0,1-1 0,-1 0 0,0 1 0,0-1 0,1 0 0,-1 0 19,8-2-589,0-1 1,0-1-1,0 0 0,0 0 1,-1 0-1,0-1 0,0-1 0,-1 0 1,7-6 588,38-40-4083</inkml:trace>
  <inkml:trace contextRef="#ctx0" brushRef="#br3" timeOffset="576468.338">27859 2349 9138,'15'36'5774,"26"-28"-3902,-19-13-1583,0 0 1,0-1-1,-1-1 1,0-1 0,0-1-1,-1-1 1,0-1 0,6-5-290,-18 12 46,6-4 9,9-4 22,0-2 1,-1 0-1,0-1 0,18-17-77,-23 11 231,-16 20-220,-1 0 0,0 1 1,0-1-1,0 1 0,0-1 1,0 1-1,0-1 1,0 0-1,0 1 0,0-1 1,0 1-1,0-1 0,0 0 1,0 1-1,-1-1 0,1 1 1,0-1-1,0 1 1,-1-1-1,1 1 0,0-1 1,-1 1-1,1-1 0,0 1 1,-1-1-1,1 1 1,-1 0-1,1-1 0,0 1 1,-1 0-1,1-1 0,-1 1 1,1 0-1,-1-1 1,0 1-1,1 0 0,-1 0 1,1 0-1,-1 0 0,1-1 1,-1 1-1,0 0 0,1 0 1,-1 0-1,1 0 1,-1 0-1,1 0 0,-1 1 1,0-1-1,1 0 0,-1 0 1,1 0-1,-1 1 1,1-1-1,-1 0 0,1 0 1,-1 1-12,-12 0 62,1 1 0,0 0-1,-1 1 1,1 0 0,0 1 0,1 1 0,-1-1 0,1 2 0,0 0 0,0 0 0,0 1 0,1 0 0,0 1 0,1 0 0,-1 1 0,-6 8-62,3-2 29,-1 1 1,2 0 0,0 1 0,1 0 0,1 1-1,0 1 1,2-1 0,0 2 0,-5 17-30,11-33-3,1 0 1,-1 0 0,1 0-1,0 0 1,0 1 0,0-1-1,1 0 1,-1 1 0,1-1-1,0 1 1,1-1 0,-1 0 0,1 1-1,-1-1 1,1 0 0,1 1-1,-1-1 1,1 0 0,-1 0-1,1 0 1,0 0 0,1 0-1,-1-1 1,1 1 0,-1-1-1,1 1 1,0-1 0,0 0 0,1 0-1,0 1 3,43 1-1469,18-32-2350</inkml:trace>
  <inkml:trace contextRef="#ctx0" brushRef="#br3" timeOffset="576469.338">28797 2257 6465,'-17'-9'4365,"10"9"1401,14 245-2507,-7-243-3253,0 0 3,-1 1 1,1-1-1,0 0 0,0 1 0,-1-1 1,1 0-1,1 1 0,-1-1 1,0 0-1,1 0 0,-1 1 0,1-1 1,-1 0-1,1 0 0,0 1 1,0-1-1,0 0 0,0 0 0,1 0 1,-1 0-1,0-1 0,1 1 0,0 0 1,-1 0-1,1-1 0,0 1 1,0-1-1,-1 0 0,1 1 0,0-1 1,1 0-1,-1 0 0,0 0 1,0-1-1,0 1 0,1 0 0,-1-1 1,0 1-1,0-1 0,3 0-9,6-5 42,-1-1 0,1 0 1,-1-1-1,0 0 0,-1-1 0,0 0 0,0-1 0,-1 1 0,2-3-42,31-35 171,-1-1-1,-3-1 0,-2-2 1,-2-2-1,18-41-170,-38 62 415,-50 131-315,36-96-100,-5 15 2,1 1-1,1 0 1,0 0-1,2 0 1,0 0-1,1 1 0,2-1 1,0 0-1,1 2-1,-2-21 0,0 0 0,0 0 1,0 0-1,0 0 0,0 0 0,0-1 0,0 1 0,1 0 0,-1 0 0,0 0 0,0 0 0,1 0 0,-1-1 0,1 1 0,-1 0 0,1 0 0,-1-1 0,1 1 0,0 0 0,-1-1 0,1 1 0,0-1 0,-1 1 1,1-1-1,0 1 0,0-1 0,0 1 0,-1-1 0,1 0 0,0 1 0,0-1 0,0 0 0,0 0 0,0 0 0,-1 1 0,1-1 0,0 0 0,0 0 0,0 0 0,0-1 0,32-20 24,115-151 188,-101 112-174,-36 47-47,-11 49-168,-3-24 160,-3 18 10,1 0 1,1 0-1,2 0 0,1 0 0,2 8 7,-2-38-1,1 1 1,0 0-1,0 0 1,0 0-1,-1 0 0,1 0 1,0-1-1,0 1 0,0 0 1,0 0-1,1 0 0,-1 0 1,0 0-1,0 0 1,0-1-1,1 1 0,-1 0 1,0 0-1,1 0 0,-1-1 1,1 1-1,-1 0 1,1 0-1,-1-1 0,1 1 1,0-1-1,-1 1 0,1 0 1,0-1-1,-1 1 0,1-1 1,0 1-1,0-1 1,0 0-1,-1 1 0,1-1 1,0 0-1,0 0 0,0 1 1,0-1-1,0 0 1,-1 0-1,1 0 0,0 0 1,0 0-1,0 0 0,0 0 1,0 0-1,0-1 1,-1 1-1,1 0 0,0 0 1,0-1-1,0 1 0,0-1 1,67-73-6160,-40 37 1863</inkml:trace>
  <inkml:trace contextRef="#ctx0" brushRef="#br3" timeOffset="577428.031">29868 2115 9114,'-56'0'8702,"43"4"-8479,0 0 0,0 0 0,1 1 1,0 1-1,0 0 0,0 1 0,1 0 1,-11 8-224,10-6 59,0 1 1,0-1 0,1 2 0,0 0 0,1 0 0,0 1 0,1 0 0,1 1 0,-1 0 0,2 0 0,0 1-1,1 0 1,-4 10-60,9-22 6,0 0 0,0 0 0,0 0 0,0 1 0,0-1 0,1 1 0,-1-1 0,1 0 1,-1 1-1,1-1 0,0 1 0,0-1 0,0 1 0,0-1 0,1 1 0,-1-1 0,1 1 0,-1-1 0,1 0 0,0 1 0,0-1 0,0 0 0,0 0 0,0 1 0,1-1 0,-1 0 0,1 0 0,-1 0 0,1-1 0,0 1 0,0 0 0,0-1 0,-1 1 0,2-1 0,-1 1 0,0-1 0,0 0 0,0 0 0,1 0-6,4-1 12,-1 0-1,0-1 1,0 0-1,1 0 1,-1 0-1,0-1 1,0 0 0,0 0-1,-1-1 1,1 1-1,0-1 1,3-3-12,8-5-109,0-2-1,-1 0 1,0 0 0,-1-2-1,0 0 1,-1 0 0,-1-1 0,-1-1-1,0 0 1,-1-1 0,-1-1 0,0 1-1,5-19 110,-8-4-1819,-8 41 1769,0 0-1,0 0 0,-1 0 0,1 0 0,0 0 1,0 0-1,0 0 0,0 0 0,0 0 0,0 0 0,-1 1 1,1-1-1,0 1 0,0-1 0,0 0 0,0 1 1,0 0-1,0-1 0,0 1 0,0 0 0,1-1 1,-1 1-1,0 0 0,0 0 0,1 0 0,-1 0 0,0 0 1,1-1-1,-1 1 0,1 1 0,-1-1 0,0 0 51,1 0-21,-4 4 8,0 0 0,0 0 0,0 1 0,0 0-1,1-1 1,0 1 0,1 0 0,-1 1-1,1-1 1,0 0 0,-1 7 13,3-13 2,0 1-1,0-1 1,0 0 0,0 1-1,0-1 1,0 0 0,0 1-1,0-1 1,0 0 0,0 0-1,0 1 1,0-1 0,0 0-1,0 1 1,0-1 0,1 0-1,-1 1 1,0-1 0,0 0-1,0 0 1,0 1 0,0-1-1,1 0 1,-1 0 0,0 1-1,0-1 1,1 0 0,-1 0-1,0 0 1,0 0 0,1 1-1,-1-1 1,0 0 0,0 0-1,1 0 1,-1 0 0,0 0-1,1 0 1,-1 0 0,0 1-1,0-1 1,1 0 0,-1 0-1,0 0 1,1 0 0,-1-1-1,0 1 1,1 0 0,-1 0-1,0 0 1,1 0 0,-1 0-1,0 0 1,0 0 0,1 0-1,-1-1 1,0 1 0,0 0-1,1 0 1,-1 0 0,0-1-1,0 1 1,1 0 0,-1 0 0,0-1-1,0 1 1,0 0 0,0 0-1,1-1 1,-1 1-2,19-18 94,-19 18-93,41-50 222,-33 64-194,-13 65 471,5 54 266,11-69-612,-5-32-126,0 0 1,-3 0-1,0 1 1,-3 29-29,0-55 115,-1-1 0,1 1 0,-1 0 0,-1-1 0,1 1 0,-1-1 0,-1 1 0,1-1 0,-1 0 0,0 0 0,0 0 0,-1 0 0,1 0 0,-1-1 0,-1 0-1,1 0 1,-1 0 0,0 0 0,0-1 0,0 1 0,-1-1 0,1-1 0,-5 3-115,9-6 39,-1 1-1,0 0 0,0 0 0,0-1 1,0 1-1,0-1 0,0 0 0,0 0 0,0 0 1,0 0-1,0 0 0,0 0 0,0 0 1,0 0-1,0-1 0,1 1 0,-1-1 1,0 1-1,0-1 0,0 0 0,0 0 0,1 0 1,-1 0-1,0 0 0,1 0 0,-1-1 1,1 1-1,-1 0 0,1-1 0,0 1 1,-1-1-1,1 1 0,0-1 0,0 0 0,0 0 1,0 1-1,1-1 0,-1 0 0,0 0 1,1 0-1,-1 0 0,1 0 0,0 0 1,-1 0-1,1 0 0,0 0 0,0 0 0,1 0-38,0-9 16,1 0 1,1 0-1,0 0 0,0 0 0,1 1 0,1-1 0,-1 1 0,2 0 0,4-6-16,-8 12 7,47-74-12,3 4 1,3 1-1,3 3 0,47-42 5,-13 12-18,-40 30 22,-51 70-4,0-1 0,-1 0-1,1 0 1,0 0 0,-1 0 0,1 0 0,-1 0-1,0-1 1,1 1 0,-1 0 0,0 0 0,1 0-1,-1 0 1,0 0 0,0-1 0,0 1 0,0 0-1,0 0 1,0 0 0,-1 0 0,1-1-1,0 1 1,-1 0 0,1 0 0,0 0 0,-1 0-1,1 0 1,-1 0 0,0 0 0,1 0 0,-1 0-1,0 0 1,0 0 0,1 0 0,-1 1 0,0-1-1,0 0 1,0 0 0,0 1 0,0-1-1,0 1 1,0-1 0,0 1 0,0-1 0,-1 1-1,1 0 1,0-1 0,0 1 0,0 0 0,0 0-1,0 0 1,-1 0 0,1 0 0,0 0 0,0 0-1,0 0 1,-1 1 0,1-1 2,0 0 1,-1 0-1,1 0 0,0-1 0,-1 1 0,1 0 1,0 0-1,-1-1 0,1 1 0,0-1 0,0 1 1,0-1-1,-1 0 0,1 0 0,0 1 0,0-1 1,0 0-1,0 0 0,0 0 0,0 0 0,0 0 1,1 0-1,-1 0 0,0 0 0,0 0 0,1-1 1,-1 1-1,1 0 0,-1-1-2,8-5-47,-10 13-62,-11 14 73,2 0 0,1 1-1,1 0 1,0 1 0,-4 17 36,10-29-5,1 0 1,0 1 0,0-1 0,1 1-1,0 0 1,1-1 0,0 1-1,1 0 1,1 9 4,-1-20-1,0 0 0,0-1-1,1 1 1,-1 0 0,0 0 0,0-1-1,1 1 1,-1 0 0,0 0 0,1 0 0,-1 0-1,0-1 1,0 1 0,1 0 0,-1 0-1,0 0 1,1 0 0,-1 0 0,0 0 0,1 0-1,-1 0 1,0 0 0,1 0 0,-1 0-1,0 0 1,1 0 0,-1 0 0,0 0 0,1 0-1,-1 0 1,0 1 0,1-1 0,-1 0-1,0 0 1,1 0 0,-1 1 0,0-1 0,0 0-1,1 0 1,-1 0 0,0 1 0,0-1-1,0 0 1,1 0 0,-1 1 0,0-1 0,0 0-1,0 1 1,0-1 0,1 0 0,-1 1-1,0-1 1,0 0 0,0 1 0,0-1 0,0 0-1,0 1 1,0-1 0,0 0 0,0 1-1,0-1 1,0 0 0,0 1 0,-1-1 0,1 0-1,0 1 1,0-1 0,0 0 0,0 1-1,0-1 2,12-22 350,-7 3-3305,-4-3 600</inkml:trace>
  <inkml:trace contextRef="#ctx0" brushRef="#br3" timeOffset="577839.597">29599 2347 4489,'-4'-12'436,"1"1"-1,0-1 1,0-1 0,1 1-1,1 0 1,0 0 0,0-1-1,1 1 1,1-6-436,-1-35 2715,1 52-2599,-1 0 0,0 1 0,1-1 0,-1 0 0,0 0 0,0 0 0,0 1 0,0-1 0,0 0 0,0 0 0,0 0 0,0 0 0,0 1 0,0-1 0,0 0 0,-1 0 0,1 0 0,0 1 0,-1-1 0,1 0 0,0 0 0,-1 1 0,1-1 0,-1 0 0,1 1 0,-1-1 0,1 0-1,-1 1 1,0-1 0,1 1 0,-1-1 0,0 1 0,1-1 0,-1 1 0,0-1 0,0 1 0,1 0 0,-1 0 0,0-1 0,0 1 0,0 0 0,1 0 0,-1 0 0,0 0 0,0 0 0,0 0 0,0 0 0,1 0 0,-1 0 0,0 0 0,0 0 0,0 0 0,1 1 0,-1-1 0,0 0 0,0 1 0,1-1 0,-1 1 0,0-1-116,-7 9 125,2 0 1,-1 0 0,1 1-1,1 0 1,0 0-1,0 0 1,1 1-1,0-1 1,1 1-1,-2 8-125,5-18 6,-7 25 12,1 0 0,1 1 0,1-1 0,2 1 0,1 0 0,1 3-18,8 13 174,0-44-14,-1-10-60,1-1 0,-2 0 0,0 0 0,0 0 0,-1-1 0,0 0-1,-1 0 1,-1 0 0,1-10-100,-3 22 4,13-99 209,-14 95-208,0 0 1,0 1-1,0-1 0,-1 0 0,1 0 0,-1 0 1,0 0-1,-1 1 0,1-1 0,-1 1 0,0-1 1,0 1-1,0-1 0,-1 1 0,0 0 0,0 0 0,0 0 1,0 1-1,-2-3-5,3 5-11,1 0 0,-1 0 1,1 1-1,-1-1 0,1 0 0,-1 1 1,0-1-1,1 1 0,-1-1 0,0 1 0,0 0 1,0 0-1,1-1 0,-1 1 0,0 1 1,0-1-1,1 0 0,-1 0 0,0 1 1,0-1-1,1 1 0,-1-1 0,0 1 1,1 0-1,-1 0 0,1-1 0,-1 1 1,1 0-1,-1 1 0,1-1 0,0 0 1,-1 0-1,1 0 0,0 1 0,0-1 1,0 1-1,0-1 0,0 1 0,0-1 1,1 1-1,-1 0 11,0-1-182,1 0 1,-1 1 0,0-1-1,1 1 1,0-1-1,-1 0 1,1 1 0,0-1-1,0 1 1,0-1 0,0 1-1,0-1 1,0 1-1,0-1 1,0 1 0,0-1-1,1 0 1,-1 1-1,1-1 1,-1 1 0,1-1-1,-1 0 1,1 1 0,0-1-1,0 0 1,0 0-1,0 0 1,0 0 0,0 1-1,0-1 1,1 0 181,18 11-4004</inkml:trace>
  <inkml:trace contextRef="#ctx0" brushRef="#br3" timeOffset="578663.856">30126 2004 2665,'54'-95'11786,"-47"87"-8853,-8 21-1766,-22 98-577,5 1 0,-2 102-590,20-206 15,-1-1 2,0 0 0,1 0 0,0 0 1,1 0-1,0 0 0,0 0 0,0 0 0,1 0 1,0 0-1,0 0 0,1 0-17,-3-7 6,1 0 0,-1 0 1,1 1-1,-1-1 0,1 0 0,-1 0 0,1 1 1,-1-1-1,1 0 0,-1 0 0,1 0 0,0 0 1,-1 0-1,1 0 0,-1 0 0,1 0 1,-1 0-1,1 0 0,0 0 0,-1-1 0,1 1 1,-1 0-1,1 0 0,-1 0 0,1-1 0,-1 1 1,1 0-1,-1-1 0,1 1 0,-1 0 1,0-1-1,1 1 0,-1-1 0,1 1 0,-1-1 1,0 1-1,1 0 0,-1-1 0,0 1 0,0-1-6,1 0 12,40-66 267,-31 35-2604,-5-2 203</inkml:trace>
  <inkml:trace contextRef="#ctx0" brushRef="#br3" timeOffset="579157.42">30331 2000 9530,'7'-11'2545,"1"6"847,-1 8-2768,-4 0 89,-4 5-233,-1 3 48,-1 4-200,-6 5 32,2-1-216,1 3 56,0-4-128,4-5-344,2-13-648,5-1-2841,-5-8 352</inkml:trace>
  <inkml:trace contextRef="#ctx0" brushRef="#br3" timeOffset="579392.004">30586 2139 9386,'3'-54'6792,"-3"54"-6733,0-1 1,1 0-1,-1 0 0,0 0 0,0 1 0,0-1 0,1 0 1,-1 0-1,0 0 0,0 1 0,0-1 0,0 0 1,0 0-1,-1 0 0,1 1 0,0-1 0,0 0 1,0 0-1,-1 0 0,1 1 0,0-1 0,-1 0 0,1 1 1,-1-1-1,1 0 0,-1 1 0,1-1 0,-1 0 1,1 1-1,-1-1 0,0 1 0,1-1 0,-1 1 1,0-1-1,1 1 0,-1 0 0,0-1 0,0 1 0,1 0 1,-1 0-1,0-1 0,0 1 0,1 0 0,-1 0 1,0 0-1,0 0 0,0 0 0,0 0 0,1 0 1,-1 0-1,0 0 0,0 0 0,0 1 0,1-1 0,-1 0 1,0 1-1,0-1 0,1 0 0,-1 1-59,-39 31 397,29-20-394,1 0-1,0 0 1,1 1 0,0 1-1,1-1 1,1 2 0,0-1-1,1 1 1,0-1 0,1 2-1,1-1 1,0 0 0,1 1-1,1 0 1,0 10-3,2-24 0,-1-1 1,1 0-1,0 0 1,0 1-1,0-1 0,0 0 1,0 0-1,0 1 1,0-1-1,0 0 0,1 0 1,-1 1-1,0-1 1,1 0-1,-1 0 1,1 0-1,-1 0 0,1 0 1,0 1-1,-1-1 1,1 0-1,0 0 0,0-1 1,0 1-1,0 0 1,-1 0-1,1 0 0,1 0 1,-1-1-1,0 1 1,0-1-1,0 1 1,0-1-1,0 1 0,1-1 1,-1 1-1,0-1 1,0 0-1,0 0 0,1 0 1,-1 0-1,0 0 1,1 0-1,-1 0 0,0 0 1,0 0-1,1 0 1,-1-1-1,0 1 0,0 0 1,0-1-1,1 0 0,77-47 191,-12-2-66,-1-2 0,-4-3 0,40-45-125,-95 94 27,0-1-1,-1 0 1,0 0 0,-1 0 0,1 0 0,-1-1 0,-1 0-1,1 0 1,-1-1 0,-1 1 0,0-1 0,0 0 0,0 1-1,-1-1 1,-1 0 0,1-1 0,-1-8-27,-1 17 9,0 0 1,0 0-1,-1-1 1,1 1-1,0 0 0,-1-1 1,1 1-1,-1 0 1,1 0-1,-1-1 1,1 1-1,-1 0 1,0 0-1,0 0 0,1 0 1,-1 0-1,0 0 1,0 0-1,0 0 1,0 0-1,0 1 0,-1-1 1,1 0-1,0 1 1,0-1-1,0 1 1,-1-1-1,1 1 1,0-1-1,0 1 0,-1 0 1,1 0-1,0 0 1,-1-1-1,1 1 1,0 0-1,-1 1 0,1-1 1,-1 0-10,-51 26 84,28-8-83,1 0-1,1 2 1,1 0 0,0 2-1,2 1 1,1 0 0,0 1-1,-7 15 0,24-37 1,1 0-1,-1-1 1,1 1-1,0 0 1,0 0-1,-1 0 1,1 0-1,1 0 1,-1 0-1,0 1 1,0-1-1,1 0 1,-1 0-1,1 0 1,0 1-1,0-1 1,-1 0-1,2 1 1,-1-1-1,0 0 1,0 0-1,1 1 1,-1-1-1,1 0 1,0 0-1,-1 0 1,1 0-1,0 1 1,0-1-1,1-1 1,-1 1-1,0 0 1,1 0-1,-1 0 1,1-1-1,-1 1 1,1-1-1,0 1 1,0-1-1,0 1 1,0-1-1,0 0 1,0 0-1,0 0 1,2 0-1,6 1-89,0-1 1,0 0-1,0-1 1,0 0-1,0-1 1,0 0-1,0-1 0,0 0 1,7-2 88,29-9-2925,-18 5-1161,-15 4-6</inkml:trace>
  <inkml:trace contextRef="#ctx0" brushRef="#br3" timeOffset="579742.482">31094 2025 6865,'-1'0'120,"1"0"0,-1 1 0,1-1 0,-1 0 0,1 0 0,-1-1 0,1 1 0,-1 0-1,1 0 1,-1 0 0,1 0 0,-1 0 0,1-1 0,-1 1 0,1 0 0,-1 0 0,1-1 0,0 1-1,-1 0 1,1 0 0,-1-1 0,1 1 0,0-1 0,-1 1 0,1 0 0,0-1 0,0 1-1,-1-1 1,1 1 0,0-1 0,0 1 0,0-1 0,-1 1 0,1-1 0,0 1 0,0-1-1,0 1 1,0-1 0,0 1 0,0-1 0,0 1 0,0-1 0,0 1 0,0-1 0,0 1-1,0-1 1,1 1 0,-1-1 0,0 1 0,0 0 0,1-1 0,-1 1 0,0-1 0,0 1-1,1-1 1,-1 1 0,0 0 0,1-1 0,-1 1 0,0 0 0,1-1 0,-1 1 0,1 0-1,-1-1 1,1 1 0,-1 0 0,1 0-120,-40 20 1970,27-12-1831,-1 2 0,2 0 0,-1 0 0,2 1 0,-1 0 0,1 1 1,1 0-1,0 0 0,1 1 0,0 1 0,1-1 0,0 2-139,7-14 7,-1 0 0,0 0-1,0 1 1,0-1-1,1 0 1,-1 1 0,1-1-1,-1 0 1,1 1-1,0-1 1,-1 0 0,1 1-1,0-1 1,0 1-1,0-1 1,0 0 0,0 1-1,0-1 1,0 1-1,1-1 1,-1 1 0,0-1-1,1 0 1,-1 1-1,1-1 1,0 0 0,-1 0-1,1 1 1,0-1-1,0 0 1,0 0 0,-1 0-1,1 0 1,1 0-1,-1 0 1,0 0 0,0 0-1,0 0 1,0-1 0,1 1-1,-1 0 1,1 0-7,128-21 418,-122 19-448,1-1 0,0 1-1,-1 1 1,1 0-1,0 0 1,0 0 0,-1 1-1,1 1 1,0-1-1,-1 1 1,1 1 0,-1 0-1,0 0 1,0 0-1,7 5 31,-14-5 1,0 0 0,1 0 1,-1 0-1,0 0 0,-1 0 0,1 0 0,0 0 0,-1 1 0,0-1 0,0 0 0,0 0 0,0 1 0,0-1 0,-1 0 0,1 0 1,-1 0-1,0 1 0,0-1 0,0 0 0,-1 0 0,1 0 0,0-1 0,-1 1 0,0 0 0,0 0 0,0-1 0,-1 1-1,0 3 46,-7 10 115,-1-1 1,0 1-1,-1-2 0,-1 0 1,0 0-1,-1-1 1,-4 2-162,17-14-33,1 0 1,-1 0-1,0 0 1,0 0 0,0 0-1,0 0 1,0 0 0,0 0-1,-1 0 1,1 0-1,0 0 1,0-1 0,0 1-1,-1-1 1,1 1 0,0-1-1,-1 1 1,1-1-1,-1 0 1,1 1 0,0-1-1,-1 0 1,1 0-1,-1 0 1,1 0 0,-1 0-1,1-1 1,0 1 0,-1 0-1,1-1 1,0 1-1,-1-1 1,1 1 0,0-1-1,-1 0 1,1 1 0,0-1-1,0 0 1,0 0-1,0 0 1,0 0 0,0 0-1,-1 0 33,3-35-3396,10-10-187</inkml:trace>
  <inkml:trace contextRef="#ctx0" brushRef="#br3" timeOffset="580134.068">31463 1713 10450,'-5'4'2969,"-7"16"632,-2 10-2961,-2 19-304,-1 3-304,5 1 88,6 0-72,4 3 48,7-12-112,1 7 80,-2-3-80,4-1 112,1-8-248,-3-3 992,0-11-4529,-3-13 1641</inkml:trace>
  <inkml:trace contextRef="#ctx0" brushRef="#br3" timeOffset="580454.883">31287 2144 8930,'-26'-32'3337,"12"1"511,11 9-2431,14-1-401,8 12-504,18 1-128,-1 4-344,14 4 0,-3 4-760,3-5-3161,-10 4 817</inkml:trace>
  <inkml:trace contextRef="#ctx0" brushRef="#br3" timeOffset="581492.399">31692 2141 7009,'26'-40'8246,"22"-11"-5150,-48 50-3093,0 0 0,1 0 1,-1 1-1,1-1 1,-1 0-1,1 1 0,-1-1 1,1 1-1,0-1 1,-1 1-1,1-1 0,0 1 1,-1-1-1,1 1 1,0-1-1,-1 1 0,1 0 1,0-1-1,0 1 1,0 0-1,-1 0 0,1 0 1,0 0-1,0 0 1,0-1-1,0 1 1,-1 1-1,1-1 0,0 0 1,0 0-1,0 0 1,-1 0-1,1 1 0,0-1 1,0 0-1,-1 1 1,1-1-1,0 0 0,0 1 1,-1-1-1,1 1 1,0-1-1,-1 1 0,1-1 1,-1 1-1,1 0 1,-1-1-1,1 1 0,-1 0 1,1-1-1,-1 1 1,0 0-1,1 0 0,-1-1 1,0 1-1,0 0 1,1 0-1,-1 0 0,0-1 1,0 1-1,0 0 1,0 0-1,0 0-3,-7 54-162,-15 16 145,11-38 91,1 1 0,2 0 0,1 1-1,0 12-73,7-47 4,0 0 0,0-1-1,0 1 1,1 0-1,-1-1 1,0 1 0,0 0-1,1-1 1,-1 1 0,0 0-1,0 0 1,1-1-1,-1 1 1,0 0 0,1 0-1,-1 0 1,0 0 0,1-1-1,-1 1 1,0 0 0,1 0-1,-1 0 1,1 0-1,-1 0 1,0 0 0,1 0-1,-1 0 1,0 0 0,1 0-1,-1 0 1,1 0-1,-1 0 1,0 0 0,1 1-1,-1-1 1,0 0 0,1 0-1,-1 0 1,0 0-1,1 1 1,-1-1 0,0 0-1,1 0 1,-1 1 0,0-1-1,0 0 1,1 1 0,-1-1-1,0 0 1,0 0-1,0 1 1,1-1 0,-1 1-1,0-1 1,0 0 0,0 1-1,0-1 1,0 0-1,0 1 1,0-1 0,0 0-1,0 1 1,0-1 0,0 1-1,0-1-3,2-1 16,37-28 197,-2 0-1,-2-3 1,32-35-213,-49 49 40,7-7 6,-2-1 0,0 0-1,-2-2 1,-1-1 0,7-14-46,-22 30-24,-15 26-73,-6 13 72,2 0-1,0 1 1,2 0 0,1 1-1,2 0 1,0 1 0,2 0-1,1 4 26,5-31 10,0 0 1,0 0-1,1 0 0,-1 0 0,0 0 1,1 0-1,0 1 0,0-1 0,-1 0 0,1 0 1,0 0-1,1 0 0,-1 0 0,0 0 1,1 0-1,-1 0 0,1 0 0,-1 0 0,1 0 1,0 0-1,0 0 0,0 0 0,0 0 1,0 0-1,1-1 0,-1 1 0,0-1 0,1 1 1,-1-1-1,1 1 0,0-1 0,-1 0 1,1 1-1,0-1 0,0 0 0,0 0 0,0-1 1,0 1-1,0 0 0,0-1 0,0 1 1,0-1-1,0 1 0,0-1 0,0 0 0,0 0 1,0 0-1,1 0 0,-1-1 0,0 1 1,1-1-11,12-6 80,0-2 0,0 0 0,0 0 1,-1-2-1,0 0 0,-1 0 0,-1-1 1,0-1-1,0 0 0,-1-1 0,8-13-80,-16 23 14,0 0-1,0 0 0,-1 0 1,1 0-1,-1 0 0,0 0 1,0-1-1,-1 1 0,1-1 1,-1 1-1,0-1 0,0 0 1,-1 1-1,1-1 1,-1 0-1,0 1 0,-1-1 1,1 0-1,-1 1 0,0-1 1,0 0-1,0 1 0,0-1 1,-1 1-1,0-1 0,0 1 1,0 0-1,-1 0 0,0-2-13,1 5 0,1 0 0,0 1-1,0-1 1,0 1 0,0-1-1,-1 1 1,1-1 0,0 1-1,0-1 1,-1 1 0,1 0-1,0 0 1,-1 0-1,1 0 1,0 0 0,-1 0-1,1 0 1,0 0 0,-1 1-1,1-1 1,0 0 0,0 1-1,-1-1 1,1 1 0,0-1-1,0 1 1,0 0 0,0-1-1,0 1 1,-1 0 0,2 0-1,-1 0 1,0 0 0,0 0-1,0 0 1,0 0 0,0 0-1,0 1 1,-27 43-57,27-43 55,0-1 1,0 0-1,0 1 1,0-1 0,0 0-1,1 1 1,-1-1-1,0 1 1,1 0 0,-1-1-1,1 1 1,-1-1-1,1 1 1,0 0 0,0-1-1,0 1 1,0 0 0,0-1-1,0 1 1,0 0-1,0-1 1,1 1 0,-1 0-1,1-1 1,-1 1-1,1-1 1,0 1 0,-1-1-1,1 1 1,0-1-1,0 0 1,0 1 0,0-1-1,0 0 1,0 0 0,1 1-1,-1-1 1,0 0-1,0 0 1,1 0 0,-1-1-1,1 1 1,-1 0-1,1 0 1,-1-1 0,1 1-1,0-1 1,-1 0-1,1 1 3,10-2 9,0-1 1,-1 0 0,1 0 0,-1-1 0,1-1 0,-1 0 0,0-1 0,-1 0 0,1 0-1,-1-1 1,0 0 0,7-7-11,-7 6 15,0 0 1,-1 0-1,0-1 0,-1 0 0,0 0 0,0-1 0,-1 0 0,0 0 1,0-1-1,-1 0 0,1-3-15,-6 12 0,-1 1-1,1-1 1,-1 1-1,0-1 1,1 1-1,-1-1 1,0 0 0,1 1-1,-1-1 1,0 1-1,0-1 1,0 0-1,1 1 1,-1-1 0,0 0-1,0 1 1,0-1-1,0 0 1,0 1 0,0-1-1,0 0 1,0 1-1,-1-1 1,1 0-1,0 1 1,0-1 0,-1 1-1,1-1 1,0 0-1,0 1 1,-1-1 0,1 1-1,-1-1 1,1 1-1,-1-1 1,1 1-1,0-1 1,-1 1 0,0-1-1,1 1 1,-1 0-1,1-1 1,-1 1 0,-27 12-74,16 0 57,1 1 1,-1 0-1,2 1 0,0 1 1,1-1-1,0 1 1,1 1-1,1-1 0,1 2 1,0-1-1,-1 7 17,5-21 0,1 0 0,0 0-1,0 0 1,0 0 0,0 0-1,0 0 1,0 1 0,1-1-1,-1 0 1,1 0 0,0 0-1,-1 1 1,1-1 0,0 0-1,0 0 1,0 1 0,1-1-1,-1 0 1,1 0 0,-1 1-1,1-1 1,0 0 0,-1 0-1,1 0 1,0 0 0,0 0-1,1 0 1,-1 0 0,0 0-1,1-1 1,-1 1 0,1 0-1,-1-1 1,1 1 0,0-1-1,0 0 1,0 1 0,0-1-1,0 0 1,0 0 0,0 0-1,0 0 1,0-1 0,0 1 0,2 0 0,5-4 15,0 0 0,0-1 0,0 0 0,-1 0 0,1-1 0,-1 0 0,0 0 0,-1-1 0,1 0 0,-1-1 0,0 1 0,0-2 0,-1 1 0,0 0 0,0-1 0,-1-1-15,5-3 30,23-32 21,-31 36-110,-13 19-30,4-1 74,0 0 0,1 0 0,0 1 0,0-1 0,1 1-1,0 1 1,1-1 0,0 1 0,1-1 0,0 3 15,4-14 0,-1 1-1,0 0 0,0 0 1,1 0-1,-1 0 0,0 0 1,1-1-1,-1 1 1,0 0-1,1 0 0,-1-1 1,1 1-1,0 0 1,-1-1-1,1 1 0,-1 0 1,1-1-1,0 1 0,0-1 1,-1 1-1,1-1 1,0 0-1,0 1 0,0-1 1,-1 0-1,1 1 0,0-1 1,0 0-1,0 0 1,0 0-1,0 0 0,0 0 1,-1 0-1,1 0 0,0 0 1,0 0-1,0 0 1,0 0-1,0 0 0,-1-1 1,1 1-1,0 0 0,0-1 1,0 1-1,-1-1 1,1 1-1,0-1 0,0 1 1,-1-1-1,1 1 1,0-1-1,-1 0 0,1 1 1,-1-1-1,1 0 0,-1 0 1,1 1-1,-1-1 1,111-105 127,-87 81-120,-1 0 1,-1-2-1,-2-1 1,-1 0-1,-1-2 1,-1 0-1,-2-1 1,0-3-8,18-95-64,-36 127-64,-3 15 77,-8 31 20,3 0 0,1 1 0,3 0 0,2 1 0,1 0 0,2-1 0,3 1 0,1 0 0,4 12 31,9 17-1092,-16-88-204,-10-23 1083,-2 0 0,-2 1 0,-1 1 0,-9-12 213,-31-70 182,53 110-164,-31-97 377,33 99-361,0 0 0,0 0 0,1-1 0,-1 1 0,1 0-1,0-1 1,1 1 0,-1 0 0,1-1 0,0 1-1,-1 0 1,2 0 0,-1 0 0,1-1 0,-1 1 0,1 1-1,0-1 1,0 0 0,1 0 0,-1 1 0,1-1 0,0 1-1,0-1-33,3 2 17,0-1-1,0 1 1,0 1-1,0-1 1,0 1-1,0 0 1,0 0-1,1 0 1,-1 1-1,0 0 1,0 0-1,1 1 1,-1 0-1,0 0 1,0 1-1,0-1 1,0 1-1,0 0 1,0 1-1,-1-1 1,1 1-1,4 4-16,15 4-113,39 16-1226,-20-19-2615,-27-11 294</inkml:trace>
  <inkml:trace contextRef="#ctx0" brushRef="#br3" timeOffset="581812.077">32403 1619 9810,'-3'1'4121,"12"4"-72,0-1-2297,7 7-1152,3 3-1176,6-1-3433,-15-4 1105</inkml:trace>
  <inkml:trace contextRef="#ctx0" brushRef="#br3" timeOffset="582295.797">28308 2931 8690,'39'54'5874,"-36"-49"-5700,-1 0 0,1 0-1,-1 0 1,0 0-1,0 0 1,-1 0 0,1 1-1,-1-1 1,0 1-1,-1-1 1,1 1 0,-1 4-174,1-2 133,1 42 480,-1 0 1,-2 0-1,-3 0 1,-9 46-614,13-95 9,-1-1 1,1 1 0,0-1 0,0 1-1,-1-1 1,1 1 0,0-1-1,0 1 1,0-1 0,0 1 0,0-1-1,0 1 1,0-1 0,0 1-1,0-1 1,0 1 0,0-1-1,0 1 1,0-1 0,0 1 0,0-1-1,0 1 1,1-1 0,-1 1-1,0-1 1,0 1 0,1-1 0,-1 1-1,0-1 1,1 0 0,-1 1-1,0-1 1,1 1 0,-1-1-1,1 0 1,-1 0 0,0 1 0,1-1-1,-1 0 1,1 0 0,-1 1-1,1-1 1,-1 0 0,1 0-1,0 0-8,27-8 272,-28 8-271,14-8 34,-1 1-1,-1-2 1,0 0 0,0-1-1,-1 0 1,0 0 0,0-1 0,-1-1-1,-1 0 1,0 0 0,-1-1-1,0 0 1,-1 0 0,0-1 0,-1 0-1,0 0 1,-2-1 0,1 0-36,17-118 54,-21 116-74,-4 33-37,-9 87-66,-10 60 187,10-87 187,11-75-245,1 0 0,0 0 1,0 0-1,0 0 0,0 0 0,0 0 0,0 0 1,0 0-1,0 0 0,0 0 0,0 0 0,1 0 1,-1 0-1,0 0 0,1 0 0,-1 0 0,1 0 1,-1 0-1,1 0 0,-1 0 0,1-1 0,-1 1 1,1 0-1,0 0 0,0-1 0,-1 1 0,1 0 1,0-1-1,0 1 0,0-1 0,0 1 0,0-1 0,0 1 1,0-1-1,-1 1 0,1-1 0,0 0 0,0 0 1,1 0-1,-1 0 0,0 1 0,0-1 0,0 0 1,0-1-1,0 1 0,0 0 0,0 0 0,0 0 1,0-1-1,0 1 0,0 0 0,0-1 0,-1 1 1,1-1-1,0 1 0,0-1-6,9 0-20,68-18 85,-31-12-2897,3-30 316</inkml:trace>
  <inkml:trace contextRef="#ctx0" brushRef="#br3" timeOffset="582599.437">28897 2866 8578,'-91'296'7469,"43"-137"-4953,39-128-1527,10-29-960,0-1 1,-1 0-1,1 0 0,0 0 1,-1 0-1,1 0 0,0 0 1,0 0-1,0 0 0,0 0 0,0 0 1,0 0-1,0-1 0,0 1 1,0 0-1,1-1 0,-1 1 0,0-1 1,0 1-1,1-1 0,-1 0 1,0 1-1,0-1 0,1 0 0,-1 0 1,0 0-1,1 0 0,-1 0 1,0 0-1,1-1 0,-1 1 1,0 0-1,0-1 0,1 1 0,-1 0 1,0-1-1,0 0 0,0 1 1,1-1-1,-1 0 0,0 1 0,0-1 1,0 0-30,9-2 63,-3 1-46,1 0 1,-1-1-1,1 0 0,-1 0 0,0 0 0,0-1 1,0 0-1,-1-1 0,0 0 0,1 0 0,-1 0 1,-1 0-1,1-1 0,-1 0 0,0 0 0,-1-1 1,1 1-1,-1-1 0,-1 0 0,1 0 0,1-6-17,5-11 13,-2 0 0,-1 0-1,-1-1 1,0 0 0,-2 0 0,-1-4-13,-5 8-113,-10 61 16,-66 227 21,78-266 72,-1 0 0,1 0 0,0-1 0,-1 1 0,1 0 0,0 0 0,-1 0 0,1 0 0,0 0 0,0-1 0,0 1 0,0 0 0,0 0 0,0 0 0,0 0 0,0 0 0,0 0 0,1 0 0,-1-1-1,0 1 1,0 0 0,1 0 0,-1 0 0,1 0 0,-1-1 0,0 1 0,1 0 0,0 0 0,-1-1 0,1 1 0,-1 0 0,1-1 0,0 1 0,-1-1 0,1 1 0,0-1 0,0 1 0,0-1 0,-1 0 0,1 1 0,0-1 0,0 0 0,0 1 0,0-1 0,0 0 0,-1 0 0,1 0 0,0 0 0,0 0 0,0 0-1,0 0 1,0 0 0,0 0 0,0 0 0,-1-1 0,1 1 4,53-13-1043,-44 9 701,0-1 1,-1 0 0,1 0-1,-1-1 1,-1-1-1,1 1 1,-1-1 0,0-1-1,-1 0 1,4-5 341,-8 11-162,60-67-2929</inkml:trace>
  <inkml:trace contextRef="#ctx0" brushRef="#br3" timeOffset="583077.808">29256 2772 8410,'-59'189'5988,"12"96"-2670,44-265-3034,2-16-184,0 1-1,0-1 1,1 1-1,-1-1 1,1 1-1,0 0 1,1-1-1,-1 1 1,1-1 0,-1 1-1,1-1 1,1 1-1,-1-1 1,1 0-1,1 4-99,0-5 43,-1-1 0,1 0 0,0-1-1,0 1 1,0 0 0,0-1 0,0 1-1,1-1 1,-1 0 0,0 0-1,1-1 1,-1 1 0,0-1 0,1 1-1,-1-1 1,1 0 0,-1 0-1,0 0 1,1-1 0,-1 1 0,1-1-1,-1 0 1,0 0 0,0 0 0,1-1-1,-1 1 1,0-1 0,0 1-1,1-2-42,7-5 47,-1 1 0,0-2-1,-1 1 1,0-1-1,0-1 1,-1 0-1,0 0 1,-1 0 0,0-1-1,-1 0 1,0-1-1,0 1 1,2-12-47,12-27 53,-3-2 0,-2 0-1,-3-1 1,-1 0 0,-3-4-53,-2-95 109,-7 148-111,0 1 0,0 0 0,-1-1 0,1 1 0,-1 0-1,0 0 1,0 0 0,0 0 0,0 0 0,-1 1 0,1-1-1,-1 1 1,1-1 0,-1 1 0,0 0 0,0 0 0,0 0 0,0 1-1,0-1 1,-1 1 0,1-1 0,0 1 0,-1 0 0,1 0 0,-1 1-1,1-1 1,-1 1 0,1-1 0,-1 1 0,1 0 0,-1 1-1,0-1 1,1 1 0,-1-1 0,1 1 0,0 0 0,-1 0 0,1 1-1,0-1 1,-1 1 0,1-1 0,0 1 0,0 0 0,-2 2 2,1-3-5,0 1-1,0-1 1,1 1 0,-1 0 0,0 0 0,1 0 0,0 0 0,-1 0 0,1 1 0,0-1 0,0 1 0,0 0 0,0 0 0,1 0 0,-1 1 0,1-1-1,0 0 1,0 1 0,0 0 0,1-1 0,-1 1 0,1 0 0,0 0 0,0 0 0,0 0 0,0 0 0,1 0 0,-1 0 0,1 0 0,0 3 5,77 273-46,-32-123 60,-10-20 26,-28-121-3757,-1-10-412</inkml:trace>
  <inkml:trace contextRef="#ctx0" brushRef="#br3" timeOffset="583859.607">29857 3274 5113,'3'-6'800,"0"1"1,0-1-1,-1 0 0,1 0 1,-1 0-1,-1-1 1,1 1-1,-1 0 0,-1-1 1,1 1-1,-1 0 0,0-1 1,0 1-1,-1-1 0,0-1-800,0 7 52,1 1 0,-1-1 0,0 1 0,0-1-1,1 1 1,-1-1 0,0 1 0,0-1 0,0 1-1,0 0 1,0 0 0,0-1 0,1 1 0,-1 0-1,0 0 1,0 0 0,0 0 0,0 0 0,0 0-1,0 0 1,0 0 0,0 1 0,0-1 0,1 0-1,-1 0 1,0 1 0,0-1 0,0 1 0,0-1-1,1 1 1,-1-1 0,0 1 0,0-1 0,1 1-1,-1 0 1,1-1 0,-1 1 0,0 0 0,1-1-1,-1 1 1,1 0 0,-1 0 0,1 0 0,0 0-1,-1-1 1,1 1 0,0 0 0,0 0 0,0 0-1,-1 0 1,1 0-52,-125 175 1661,124-176-1650,0 1 1,1 0 0,-1 0 0,0 0 0,1 0 0,-1 0 0,1 0 0,-1 0-1,1 0 1,-1 0 0,1 0 0,0 0 0,-1 0 0,1 0 0,0 0-1,0 0 1,0 0 0,0 1 0,0-1 0,0 0 0,0 0 0,0 0 0,1 0-1,-1 0 1,0 0 0,1 0 0,-1 0 0,1 0 0,-1 0 0,1 0 0,-1 0-1,1 0 1,0 0 0,-1 0 0,1 0 0,0 0 0,0-1 0,0 1-1,-1 0 1,1-1 0,0 1 0,0-1 0,0 1 0,0-1 0,0 1 0,0-1-1,0 1 1,0-1 0,1 0-12,55 2 177,-45-4-141,0 0 0,-1-1 0,1-1 0,-1 0 0,0 0 0,0-1 0,-1-1 0,1 0 0,-1 0 0,3-3-36,-2-2 14,0-1-1,-1 0 1,0 0-1,-1-1 1,0-1-1,-1 1 1,0-1-1,-2-1 1,1 1-1,-2-1 0,0 0 1,0-4-14,23-142-4,-25 103-15,-4 48-20,-2 14-9,-10 35-29,-41 212-128,33-152 237,21-97-28,-1-1 0,1 0 0,-1 0 0,1 1 0,0-1 0,-1 1 0,1-1 0,0 0 0,0 1 0,0-1-1,0 0 1,0 1 0,0-1 0,1 1 0,-1-1 0,0 0 0,1 1 0,-1-1 0,1 0 0,-1 0 0,1 1 0,0-1 0,-1 0 0,1 0 0,0 0 0,0 0 0,0 0 0,0 0 0,0 0 0,0 0 0,0 0 0,0 0 0,0 0 0,1-1 0,-1 1 0,0 0 0,0-1 0,1 1 0,-1-1 0,0 0 0,1 1 0,-1-1 0,0 0 0,1 0 0,-1 0 0,1 0 0,-1 0 0,0 0 0,1 0-1,-1 0-3,11-2 22,-1 0 0,1-1 1,-1 0-1,0 0 0,0-1 0,0-1 0,0 0 0,-1 0 0,1-1 0,-2 0 0,1-1 0,-1 0 0,0-1 0,0 0 0,-1 0 0,0-1 0,0 0 0,-1 0 0,0 0 0,5-11-22,25-79-30,-36 63-59,-2 35 86,1 1 1,-1 0-1,1 0 0,-1 0 0,1 0 0,-1 0 1,0 0-1,1 0 0,-1 0 0,1 0 0,-1 0 1,0 0-1,1 0 0,-1 0 0,1 0 0,-1 0 0,1 1 1,-1-1-1,1 0 0,-1 0 0,1 1 0,-1-1 1,1 0-1,-1 1 0,1-1 0,-1 0 0,1 1 1,-1-1-1,1 1 0,0-1 0,-1 1 0,1-1 1,0 1-1,-1-1 0,1 1 0,0-1 0,0 1 1,0-1-1,-1 1 0,1 0 0,0-1 0,0 1 0,0-1 1,0 1-1,0 0 0,0-1 0,0 1 0,0-1 1,0 1-1,1 0 3,-94 223-179,92-222 180,1-1 0,0 0 0,0 0 0,0 0-1,1 0 1,-1 0 0,0 0 0,0 0 0,1 0 0,-1 0 0,0 0-1,1 0 1,-1 0 0,1 0 0,-1 0 0,1 0 0,0 0 0,-1 0-1,1 0 1,0 0 0,0-1 0,0 1 0,0 0 0,-1-1 0,1 1-1,0 0 1,0-1 0,0 1 0,0-1 0,0 0 0,0 1 0,0-1-1,1 0 1,-1 0 0,0 1 0,0-1 0,0 0 0,0 0 0,0 0-1,0 0 1,0-1 0,0 1 0,0 0 0,1 0 0,-1-1 0,0 1-1,0 0 1,0-1 0,0 1 0,0-1 0,0 1 0,-1-1-1,1 0 0,11-1-18,0-1 0,-1 0 0,0-1 0,0 0 0,0-1 0,0 0-1,0 0 1,-1-1 0,0-1 0,-1 0 0,1 0 0,-1-1-1,-1 0 1,0-1 0,0 0 0,0 0 0,-1 0 0,0-1-1,-1 0 1,0-1 0,-1 1 0,0-1 0,-1 0 0,0 0 0,0-1-1,-1-3 19,-3 15-14,0 0 0,-1 1 0,1-1-1,0 0 1,-1 0 0,1 0 0,0 0-1,-1 0 1,1 0 0,0 0 0,-1-1-1,1 1 1,0 0 0,-1 0 0,1 0 0,0 0-1,0 0 1,-1 0 0,1-1 0,0 1-1,0 0 1,-1 0 0,1 0 0,0-1-1,0 1 1,-1 0 0,1 0 0,0-1 14,-82 180-391,74-160 511,8-20-165,0 1-1,1 0 0,-1 0 1,0 0-1,0 0 0,0 0 1,1 0-1,-1 0 0,0-1 1,0 1-1,1 0 0,-1 0 0,0 0 1,0 0-1,0 0 0,1 0 1,-1 0-1,0 0 0,0 0 1,1 0-1,-1 0 0,0 0 1,0 0-1,1 1 0,-1-1 0,0 0 1,0 0-1,0 0 0,1 0 1,-1 0-1,0 0 0,0 0 1,0 1-1,0-1 0,1 0 1,-1 0-1,0 0 0,0 1 1,0-1-1,0 0 0,0 0 0,1 0 1,-1 1-1,0-1 0,0 0 1,0 0-1,0 0 0,0 1 1,0-1-1,0 0 0,0 0 1,0 1-1,0-1 0,0 0 0,0 0 1,0 1-1,0-1 0,0 0 1,0 0 45,13-14-3788,1-16-653</inkml:trace>
  <inkml:trace contextRef="#ctx0" brushRef="#br3" timeOffset="584493.5">30567 2767 4513,'-3'26'10289,"-46"530"-5096,6-302-3718,11-86-904,25-152-119,2-35 72,9-77-133,4 1-1,4-1 1,22-80-391,-2 37-37,6 1 1,36-82 36,-20 97-68,-50 117 53,-1 1 1,1 0-1,0 0 1,0 0 0,0 0-1,1 1 1,-1 0-1,1 0 1,0 0-1,0 0 1,1 1 0,-1 0-1,1 0 1,0 1-1,0-1 1,0 1-1,0 0 15,-3 1-24,-1-1 0,0 1 0,1 0 0,0 0 0,-1 0 0,1 1 0,0-1 0,-1 1 0,1-1 0,0 1 0,-1 0 0,1 0 0,0 0-1,0 0 1,-1 1 0,1-1 0,0 1 0,-1-1 0,1 1 0,0 0 0,-1 0 0,1 0 0,-1 1 0,0-1 0,1 1 0,-1-1 0,0 1-1,0 0 1,0-1 0,0 1 0,0 0 0,0 0 0,-1 1 0,1-1 0,0 0 0,-1 1 0,0-1 0,0 1 0,0-1 0,0 1 0,0 0 24,-1 8-10,-1-1 1,0 0 0,-1 0 0,0 0-1,-1-1 1,0 1 0,0 0 0,-1-1 0,0 0-1,-1 0 1,-3 6 9,-1 7 31,7 8-221,1-1 1,2 1 0,1-1-1,1 0 1,1 1 0,2-1-1,1-1 1,6 15 189,25 44-1991,-35-80 2041,-1 0 0,0 0 0,0 0 0,-1 0 0,0 0 1,0 0-1,-1 1 0,1-1 0,-2 0 0,1 0 0,-1 1 0,0-1 1,-1 0-1,1 0 0,-1 0 0,-1 0 0,0-1 0,1 1 0,-2-1 1,1 1-1,-1-1 0,0 0 0,0 0 0,-1-1 0,0 1 0,0-1 1,0 0-1,-1 0 0,1-1 0,-3 2-50,-6 1 9,1-1 0,-1 0 1,0-1-1,0 0 0,0-2 0,-1 1 0,1-2 1,-1 0-1,0 0 0,0-2 0,1 0 0,-1 0 1,0-2-1,0 0 0,1 0 0,-1-1 0,1-1 1,0-1-1,-6-2-9,19 7-91,0-1 1,0 1-1,0-1 1,0 0-1,0 1 1,0-1-1,0 0 1,0 0-1,0 0 1,0 0-1,1 0 1,-1 0-1,0 0 1,0 0-1,1 0 1,-1 0-1,1 0 1,-1 0-1,1 0 1,0 0-1,-1-1 1,1 1 0,0 0-1,0 0 1,0 0-1,-1-1 1,2 1-1,-1 0 1,0 0-1,0-1 1,0 1-1,0 0 1,1 0-1,-1 0 1,1-1-1,-1 1 1,1 0-1,-1 0 1,1 0-1,-1 0 1,1 0 90,16-40-4061</inkml:trace>
  <inkml:trace contextRef="#ctx0" brushRef="#br3" timeOffset="584939.074">31016 3109 8754,'-3'26'7114,"20"40"-4147,-17-65-2931,0 0 0,0 0 0,1 0 0,-1 0 1,0 0-1,1-1 0,-1 1 0,1 0 0,-1 0 1,1 0-1,0-1 0,-1 1 0,1 0 0,0-1 0,-1 1 1,1-1-1,0 1 0,0-1 0,0 1 0,-1-1 0,1 1 1,0-1-1,0 0 0,0 1 0,0-1 0,0 0 1,0 0-1,0 0 0,0 0 0,0 0 0,0 0 0,-1 0 1,1 0-1,0 0 0,0 0 0,0 0 0,0 0 1,0-1-1,0 1 0,0 0 0,0-1 0,-1 1 0,1-1 1,0 1-1,0-1 0,0 1 0,-1-1 0,1 0 1,0 1-1,-1-1 0,1 0 0,0 0 0,-1 1 0,1-1 1,-1 0-1,0 0 0,1 0 0,-1 0 0,0 1 1,1-1-1,-1 0 0,0-1-36,16-34 573,-3-29-140,-2-1-1,-4-1 1,-1-59-433,-7 73 69,1 52-68,0 0-1,0 1 1,-1-1 0,1 0-1,0 1 1,-1-1-1,1 0 1,-1 1-1,1-1 1,-1 1 0,1-1-1,-1 1 1,1-1-1,-1 1 1,1-1-1,-1 1 1,1-1 0,-1 1-1,0 0 1,1-1-1,-1 1 1,0 0-1,1 0 1,-1 0 0,0-1-1,0 1 1,1 0-1,-1 0 1,0 0-1,0 0 1,1 0 0,-1 0-1,0 0 1,1 0-1,-1 1 1,0-1 0,0 0-1,1 0 1,-1 1-1,0-1 0,-3 1-7,-22 12-7,14 7-1,2 1 1,0 1-1,1 0 1,1 0-1,-1 8 15,2-8-2,-21 71-17,5 1 1,-2 37 18,21-110 2,5 32-40,0-52 37,0 0 1,1 0 0,-1 0-1,1 0 1,-1 0-1,1 0 1,-1 0 0,1 0-1,0-1 1,-1 1 0,1 0-1,0-1 1,0 0 0,-1 1-1,1-1 1,0 0 0,0 0-1,0 0 1,-1 0 0,1 0-1,0 0 1,0-1 0,0 1 0,-2 0 0,12-2 13,0-1 0,0 0 1,0-1-1,-1 0 1,0-1-1,0 0 1,0-1-1,0 0 1,-1-1-1,0 0 1,0-1-1,-1 0 1,0 0-1,6-8-13,10-6 24,26-7-23,-50 29-4,0 0 0,0 0 0,0 0 0,-1 1 0,1-1 0,0 0 0,0 1 0,0-1-1,0 1 1,-1-1 0,1 1 0,0-1 0,0 1 0,-1-1 0,1 1 0,-1 0 0,1-1 0,0 1 0,-1 0 0,1 0 0,-1-1 0,1 1 0,-1 0 0,0 0 0,1 0 0,-1 0 0,0 0 0,0 0 0,0-1-1,1 1 1,-1 0 0,0 0 0,0 0 0,0 0 0,0 0 0,-1 0 0,1 0 0,0 0 0,0 0 0,0-1 0,-1 1 0,1 0 3,0 0-3,-9 110-146,9-109 150,0 0-1,1-1 1,-1 1 0,1-1 0,-1 1 0,1-1-1,0 0 1,-1 1 0,1-1 0,0 0 0,0 1-1,0-1 1,0 0 0,0 0 0,0 0 0,1 0-1,-1 0 1,0 0 0,0 0 0,1 0-1,-1 0 1,1-1 0,-1 1 0,1-1 0,-1 1-1,1-1 1,-1 1 0,1-1 0,-1 0 0,1 0-1,-1 0 1,1 0 0,1 0-1,57-9 120,-46 5-75,27-12-767,-26-8-5035,-15 13 1299</inkml:trace>
  <inkml:trace contextRef="#ctx0" brushRef="#br3" timeOffset="585971.871">31693 2751 7570,'-11'4'9847,"-4"1"-7503,-22 19-2459,-38 97 495,62-95-341,0 0 1,2 0-1,1 1 1,2 0-1,0 1 1,1 5-40,11-20-247,7-26-18,52-119-1498,27 0-580,-82 123 2166,-6 5 118,0 0 0,0 1 0,1-1 0,-1 1 0,1 0 0,0 0-1,0 0 1,0 0 0,0 1 0,1-1 0,-1 1 0,1 0-1,-1 0 1,1 0 0,0 0 0,0 1 0,0-1 0,0 1 0,0 0-1,0 0 1,0 1 0,1-1 59,-2 1-13,0 1-1,0 0 1,0-1 0,0 1 0,-1 0-1,1 0 1,0 1 0,-1-1 0,1 0-1,-1 1 1,0 0 0,1-1-1,-1 1 1,0 0 0,0 0 0,0 0-1,0 1 1,0-1 0,-1 0-1,1 1 1,-1-1 0,1 1 0,-1-1-1,0 1 1,0 0 0,0 0 0,0-1-1,-1 1 1,1 0 0,-1 0 13,1 0-6,8 29 38,-1-1-1,-2 1 1,-1 1-1,-2-1 1,-1 1-1,-2-1 1,-1 1-1,-1-1 1,-2 3-32,3-26 195,0 0 0,-1 0 0,0 0 0,0 0 0,-1 0 0,0 0 0,-1 0 0,1-1 0,-2 0 0,1 0 0,-1 0 0,-1 0 0,1-1 0,-1 0 0,-1 0 0,1 0 1,-1-1-1,0 0 0,0-1 0,-1 1 0,0-1 0,0-1 0,0 1 0,0-1 0,-1-1 0,0 0 0,0 0 0,0 0 0,-2-1-195,-73 6 1610,78-13-4091,6-12 717</inkml:trace>
  <inkml:trace contextRef="#ctx0" brushRef="#br3" timeOffset="585972.871">32101 2701 10682,'-74'34'5616,"69"-31"-5537,-1 0-1,1 0 0,0 0 1,0 1-1,0-1 0,1 2 1,-1-1-1,1 0 1,0 1-1,0-1 0,1 1 1,-1 0-1,1 1 0,0-1 1,1 0-1,-1 1 1,1 0-1,0-1 0,0 1 1,0 3-79,-3 6 159,-10 24 164,3 1 0,1 1-1,2-1 1,1 1 0,3 1 0,0 40-323,8 17 444,-4-98-435,1 1 1,-1-1 0,1 1 0,0-1 0,0 1-1,0-1 1,0 1 0,0-1 0,0 1-1,0 0 1,1-1 0,-1 1 0,1-1 0,-1 1-1,1-1 1,-1 0 0,1 1 0,0-1-1,-1 1 1,1-1 0,0 0 0,0 0 0,0 1-1,0-1 1,0 0 0,1 0 0,-1 0 0,0 0-1,0 0 1,1-1 0,-1 1 0,1 0-1,-1 0 1,0-1 0,1 1 0,-1-1 0,1 0-1,-1 1 1,1-1 0,0 0 0,-1 0-1,1 0 1,-1 0 0,1 0 0,-1 0 0,1 0-1,-1-1 1,1 1 0,0 0 0,-1-1-1,0 1 1,1-1 0,-1 0 0,1 0 0,-1 1-1,0-1 1,1 0 0,-1 0 0,0 0-1,0 0 1,0 0 0,0-1 0,0 1 0,0 0-1,0 0 1,1-2-10,7-7 32,0 0 0,-1-1 0,0 0 0,-1 0 0,0-1 1,-1 0-1,0 0 0,0-1 0,-2 1 0,1-2-32,5-11 45,124-321 303,-91 207-335,-42 131-109,-1 1 0,0-1 0,0 0 1,0 0-1,-1 1 0,0-1 0,-1 0 0,1 1 0,-1-1 1,-1 1-1,0 0 0,0 0 0,0 0 0,-1 0 0,0 0 1,0 1-1,-1 0 0,1 0 0,-2 0 0,1 0 0,0 1 1,-6-5 95,8 8-48,0 0 1,0 0 0,0 0-1,0 1 1,0-1 0,0 1-1,-1 0 1,1 0 0,0 0-1,0 0 1,-1 0 0,1 1 0,-1 0-1,1 0 1,-1 0 0,1 0-1,-1 0 1,1 0 0,0 1-1,-1 0 1,1 0 0,0 0-1,-1 0 1,1 0 0,0 0 0,0 1-1,0 0 1,0 0 0,0 0-1,-2 1 48,-75 79-42,72-72 73,6-9-20,0 1 0,1-1 0,-1 1 0,0 0 0,1-1 1,0 1-1,-1 0 0,1 0 0,0 0 0,0 0 1,0 0-1,0 0 0,0 0 0,0 1 0,1-1 1,-1 0-1,1 0 0,0 0 0,-1 1 0,1-1 0,0 0 1,0 1-1,1-1 0,-1 0 0,0 0 0,1 1 1,-1-1-1,1 0 0,0 0 0,0 0 0,0 0 1,0 0-1,0 0 0,0 0 0,0 0 0,2 1-11,9 11 5,2-1 0,0 0 0,0-1 0,1 0-1,1-1 1,0-1 0,0-1 0,15 7-5,-5 4 11,-16 4-7,-2-1 0,-1 1 0,0 0 0,-2 1 0,-1-1 0,-1 1 0,-1 0 0,-1 24-4,-1-7 9,-1 0 0,-3 0 1,-1-1-1,-2 2-9,5-34 11,0 0-1,-1-1 1,0 1 0,0-1-1,-1 0 1,0 0 0,0 0-1,-1 0 1,0-1 0,-5 7-11,-28 11 37,34-29-2786,10-24 397</inkml:trace>
  <inkml:trace contextRef="#ctx0" brushRef="#br3" timeOffset="586974.422">32341 2702 7602,'-1'6'3416,"-3"2"401,1 5-1576,-4 3-689,-2 62-272,-6 26-200,2 5-423,1 6-289,6 0-136,6-66-160,6-26 56,-1-11-784,-1-15-721,-2-20-3128,-4 16 72</inkml:trace>
  <inkml:trace contextRef="#ctx0" brushRef="#br3" timeOffset="586975.422">32347 2908 7610,'4'1'813,"-3"-1"-669,0 1 0,0-1-1,-1 0 1,1 0 0,0 0-1,0 0 1,0 1 0,-1-1-1,1 0 1,0 0 0,0-1-1,0 1 1,-1 0 0,1 0-1,0 0 1,0 0 0,-1-1-1,1 1 1,0 0 0,0-1-1,-1 1 1,1-1 0,0 1-1,-1 0 1,1-1 0,0 0-1,-1 1 1,1-1 0,-1 1-1,1-1 1,-1 0 0,1 1-1,-1-1 1,0 0 0,1 1-1,-1-1 1,0 0-144,20-114 3457,-20 115-3401,0-1 1,0 0-1,1 1 1,-1-1-1,0 1 1,0-1-1,1 0 1,-1 1-1,1-1 1,-1 1-1,1-1 1,-1 1-1,1-1 1,-1 1-1,1-1 1,-1 1-1,1-1 1,-1 1-1,1 0 1,0-1-1,-1 1 1,1 0-1,0 0 1,-1 0-1,1-1 1,0 1-1,-1 0 1,1 0-1,0 0 1,0 0-1,-1 0 1,1 0-1,0 0 1,-1 0-1,1 0 1,0 1-1,-1-1 1,1 0-1,0 0 1,-1 1-1,1-1 1,0 0-1,-1 1 1,1-1-1,0 1-56,7 1 474,29-7 305,-37 4-777,0 0 0,0 1 1,0-1-1,0 0 0,0 0 0,0 1 0,0-1 0,0 0 0,0 0 1,0 1-1,-1-1 0,1 0 0,0 1 0,-1-1 0,1 0 0,0 1 1,-1-1-1,1 0 0,0 1 0,-1-1 0,1 1 0,-1-1 1,1 0-1,-1 1 0,0 0 0,1-1 0,-1 1 0,1-1 0,-1 1 1,0 0-1,0-1 0,1 1 0,-1 0 0,0 0 0,1-1 0,-1 1 1,0 0-1,0 0 0,1 0 0,-1 0 0,0 0-2,-1 0-4,1 0-1,-1 0 0,1 0 1,-1 0-1,1 0 0,0 0 0,-1 1 1,1-1-1,0 0 0,-1 1 1,1-1-1,0 1 0,-1-1 1,1 1-1,0 0 0,0 0 1,-1-1-1,1 1 0,0 0 1,0 0-1,0 0 0,0 0 1,0 0-1,1 0 0,-1 1 1,0-1-1,0 0 0,1 0 1,-1 1-1,1-1 0,-1 0 1,1 1 4,-7 33-19,2 1 0,2-1 0,1 1 0,2 2 19,-2 30 13,3 173 64,3-207 46,18-60 107,-15 13-196,0-1 1,-1 0-1,0 0 1,-1 0-1,0 0 1,-1-1-1,-1 0 1,1-11-35,-3 3 9,-1 23-9,0 0 0,0 0 0,0 0-1,-1 0 1,1 0 0,0 0 0,0 0 0,0 1 0,-1-1 0,1 0 0,0 0-1,0 0 1,-1 0 0,1-1 0,0 1 0,0 0 0,0 0 0,-1 0 0,1 0-1,0 0 1,0 0 0,0 0 0,-1 0 0,1 0 0,0 0 0,0-1 0,0 1-1,0 0 1,-1 0 0,1 0 0,0 0 0,0-1 0,0 1 0,0 0 0,0 0-1,-1 0 1,1-1 0,0 1 0,0 0 0,0 0 0,0 0 0,0-1-1,0 1 1,0 0 0,0 0 0,0 0 0,0-1 0,0 1 0,0 0 0,0 0-1,0-1 1,-10 21-41,2 6 15,2 1 1,0-1-1,2 1 1,1 0-1,1 0 1,1 8 25,0-22-10,0-13 3,1 1-1,-1 0 1,1 0 0,0 0 0,-1 0-1,1 0 1,0-1 0,0 1 0,0 0 0,0 0-1,0 0 1,0 0 0,0 0 0,0 0-1,0 0 1,0 0 0,0 0 0,0 0-1,1-1 1,-1 1 0,0 0 0,1 0 0,-1 0-1,1 0 1,-1-1 0,1 1 0,-1 0-1,1 0 1,0-1 0,-1 1 0,1-1-1,0 1 1,-1 0 0,1-1 0,0 1-1,0-1 1,-1 1 0,1-1 0,0 0 0,0 1-1,0-1 1,0 0 0,0 0 0,0 0-1,0 1 1,-1-1 0,1 0 0,0 0-1,1 0 8,38-18-5327,-12-15 1417</inkml:trace>
  <inkml:trace contextRef="#ctx0" brushRef="#br3" timeOffset="586976.422">32370 2506 11314,'-2'11'3817,"4"-14"520,1 1-2985,-2 11-871,4 2-177,0 3-392,-2-10-4249,9-8 1424</inkml:trace>
  <inkml:trace contextRef="#ctx0" brushRef="#br3" timeOffset="587454.757">32473 2613 4657,'54'-114'13882,"-46"103"-12340,-6 17-419,-4 26-159,1-24-1031,-43 185 159,43-191-91,1-1 0,-1 1 0,0-1 0,0 0-1,1 1 1,-1 0 0,1-1 0,0 1 0,-1-1 0,1 1 0,0-1 0,0 1 0,0 0 0,0-1 0,0 1 0,0 0 0,1-1 0,-1 1 0,0-1 0,1 1 0,-1-1 0,1 1-1,0-1 1,-1 1 0,1-1 0,0 0 0,0 1 0,0-1 0,0 0 0,0 1 0,0-1 0,1 0 0,-1 0 0,0 0 0,0 0 0,1 0 0,-1-1 0,1 1 0,-1 0 0,0-1 0,1 1-1,0-1 1,-1 1 0,1-1 0,-1 1 0,1-1 0,-1 0 0,2 0-1,234 2-5037,-226 11 4626,-16 133 213,-24 49 639,9-96 15,18-93-349,0 0 1,-1 1-1,0-1 0,0 0 1,0-1-1,-1 1 1,0 0-1,0-1 0,0 0 1,0 0-1,-1 0 0,0-1 1,0 1-1,-1-1 0,1 0 1,-1-1-1,1 1 0,-1-1-107,4-2 31,-1 1-1,1-1 0,0 0 1,-1 0-1,1 0 0,0 0 0,-1 0 1,1-1-1,-1 1 0,1-1 1,-1 1-1,1-1 0,-1 0 0,0 0 1,1 0-1,-1-1 0,1 1 0,-1 0 1,1-1-1,-1 0 0,1 0 1,-1 1-1,1-1 0,-1-1-30,0 0-272,-1 0 0,1-1-1,0 1 1,0-1 0,0 0 0,0 0-1,0 0 1,1 0 0,-1-1 0,1 1 0,0-1-1,0 1 1,0-1 0,0-1 272,-13-45-3206</inkml:trace>
  <inkml:trace contextRef="#ctx0" brushRef="#br3" timeOffset="587896.896">32737 2738 8578,'37'-17'9644,"24"5"-7668,-9 2-1544,-51 10-428,-1-1 0,1 1 0,-1 0 0,1-1 0,-1 1 0,0-1 0,1 1 0,-1-1 0,0 1 0,1-1 0,-1 1 1,0-1-1,1 1 0,-1-1 0,0 1 0,0-1 0,0 1 0,0-1 0,1 0 0,-1 1 0,0-1 0,0 1 0,0-1 0,0 0 0,0 1 0,0-1 0,-1 1 1,1-1-1,0 1 0,0-1 0,0 0 0,0 1 0,-1-1 0,1 1 0,0-1 0,-1 1 0,1-1 0,0 1 0,-1-1 0,1 1 0,-1 0 0,1-1 0,0 1 1,-1-1-1,1 1 0,-1 0 0,1-1 0,-1 1 0,1 0 0,-1 0 0,0-1 0,1 1 0,-1 0 0,1 0 0,-1 0 0,1 0 0,-1 0 0,0 0 0,1 0 1,-1 0-1,1 0 0,-1 0 0,0 0 0,1 0 0,-1 0-4,-2 1-8,1-1 1,-1 0-1,1 0 0,-1 1 1,1-1-1,-1 1 1,1 0-1,-1 0 0,1 0 1,0 0-1,-1 0 0,1 1 1,0-1-1,0 1 1,0-1-1,0 1 0,0 0 1,0 0 7,-7 5-23,-44 33 16,30-11 72,14-1-26,1 1-1,2 0 0,1 0 0,1 0 1,1 1-1,2 20-38,16 95 107,-15-144-106,0-1 0,0 1 0,0-1 0,0 0 0,0 1 0,0-1 0,0 1 0,0-1 0,0 1 0,0-1 0,0 1 0,0-1 0,0 0 0,1 1 0,-1-1 0,0 1 0,0-1 0,0 0 0,1 1 0,-1-1 0,0 0 0,1 1 0,-1-1 0,0 0 0,1 1 0,-1-1 0,0 0 0,1 0 0,-1 1 0,0-1 0,1 0 0,-1 0 0,1 0 0,-1 1 0,1-1 0,-1 0 0,0 0 0,1 0 0,-1 0 0,1 0 0,-1 0 0,1 0 0,-1 0 0,1 0 0,-1 0 0,0 0 0,1 0 0,-1-1 0,1 1 0,-1 0 0,1 0 0,-1 0 0,0-1 0,1 1 0,-1 0 0,0 0 0,1-1 0,-1 1 0,0 0 0,1-1 0,-1 1 0,0 0 0,1-1 0,-1 1 0,0 0 0,0-1-1,65-137 158,22-29 14,-45 94-122,6 36 27,-21 22-144,-45 49-81,7 26 171,2 0 1,2 1 0,4 0 0,2 0-1,2 0 1,7 29-24,-9-89 3,1 0-1,0 0 0,0 0 0,-1 0 1,1 0-1,0 0 0,0 1 1,0-1-1,0 0 0,0 0 0,0 0 1,0 0-1,1 0 0,-1 0 0,0 0 1,1 0-1,-1 0 0,0 0 1,1-1-1,-1 1 0,1 0 0,-1 0 1,1 0-1,0 0 0,-1-1 1,1 1-1,0 0 0,0 0 0,-1-1 1,1 1-1,0-1 0,0 1 0,0-1 1,0 1-1,0-1 0,0 1 1,0-1-1,0 0 0,0 0 0,0 1 1,0-1-1,0 0 0,0 0 1,1 0-3,28-42 122,63-233 103,-46 144-158,-34 118-98,-18 25-9,-40 225-122,17-36-426,22-157-1118,10-29-2170</inkml:trace>
  <inkml:trace contextRef="#ctx0" brushRef="#br3" timeOffset="589434.762">33273 1956 8658,'0'-26'3433,"-6"17"511,-2 9-2079,0 12-793,-2 12-256,1 16-424,-2 20-280,2 12-112,0 20-24,6 10 48,-3 5 0,4-12-208,1-15-384,2-25-744,2-24 520,11-8-3297,3-23 784</inkml:trace>
  <inkml:trace contextRef="#ctx0" brushRef="#br3" timeOffset="589435.762">33244 3022 8354,'-17'111'2560,"0"1"561,5-56-2273,8-12-384,5-22-192,7-6-64,2-7-264,4 0-320,0-4-2792,-1 0 679</inkml:trace>
  <inkml:trace contextRef="#ctx0" brushRef="#br3" timeOffset="602309.362">7860 14189 8114,'-3'17'4859,"21"-20"-3794,35-48 107,44-81 1528,50-93-2700,-130 198 85,360-583 619,-221 342-588,412-723 50,-360 624-126,534-811 2,-379 678 4,59-29-46,-422 529 0,248-307-12,187-208 22,36-44 43,-100 134 18,-264 283-86,-91 121-27,-9 33-88,-17 90 53,9-92-126,-2 31-4667,5-28 1298</inkml:trace>
  <inkml:trace contextRef="#ctx0" brushRef="#br3" timeOffset="602801.439">12081 7038 6785,'-67'5'7221,"75"-12"-6006,69-29-642,104-66 14,36-35-587,167-111 215,-363 234-202,63-43 36,1 4-1,20-5-48,-7 22 52,-96 35-49,1 1 0,-1 0 0,1 0 1,0 0-1,-1 0 0,1 0 1,-1 0-1,1 1 0,0-1 0,-1 1 1,1 0-1,-1 0 0,0 0 1,1 0-1,-1 0 0,0 1 0,0-1 1,1 1-1,-1-1 0,0 1 1,-1 0-1,1-1 0,0 1 0,0 0 1,-1 1-1,1-1 0,-1 0 0,0 0 1,1 0-1,-1 1 0,0-1 1,-1 1-1,1-1 0,0 1 0,-1-1 1,1 1-1,-1-1 0,0 3-3,3 21 33,-1 1-1,-2 0 0,0-1 0,-2 1 1,-4 18-33,-14 85 104,-6-1 1,-6-1-1,-6 3-104,-35 83 45,-17 28-782,-5 2-2189</inkml:trace>
  <inkml:trace contextRef="#ctx0" brushRef="#br3" timeOffset="617780.026">2587 5894 3361,'-5'-3'6314,"9"7"-3591,18 15-2316,-12-10 438,96 83 527,93 93-787,-62-91-457,-39-39-89,32 20-21,-82-43-16,56 47-4,26 15 43,-82-67-32,-2 2 1,-2 2 0,-1 2-1,17 18-9,8 9-4,-22-25 6,66 40 8,18-22 4,-115-46 2,0 1 1,0 0 0,-1 1 0,-1 1-1,1 1 1,9 9-17,-6-6 26,45 43 18,58 42-28,101 66 313,-41-47-152,-143-93-131,71 59 68,-47-23-47,2-2 1,54 37-68,144 108 49,-99-92-42,43-6-31,92 97 30,-213-151-2,91 56 16,39 9-20,-156-88 0,10 3-1,-2 4 1,43 31 0,431 302 5,-228-154 10,-141-102 5,37 40-20,-153-111 1,75 68 2,-94-76 0,1-3 0,1 0 0,2-3 0,0-1 0,14 5-3,83 33 13,298 224 27,-241-153 15,38 43-55,-109-82 38,237 153-52,-31-74 94,-279-145-56,-1 2 1,-2 2 0,-1 2-1,-2 2 1,28 34-25,-71-72 1,80 71 9,2-5 0,86 54-10,-118-86 6,101 67-16,39 60 16,-99-83-1,4-5 0,4-3 0,28 11-5,47 33 0,100 89 0,-98-69 7,-121-95-4,-2 2 0,-1 3 0,3 7-3,278 223-9,-60-60 37,-40-64-24,-164-106 2,2-3 1,27 10-7,-29-16 2,-2 3 0,42 33-2,121 70-19,-11-7 55,-129-72-17,16 10-35,-88-62 16,110 59 23,-4 5-1,63 52-22,346 256 146,-496-357-136,0 2 0,-2 1 0,22 24-10,170 134 7,-95-84 1,126 114 100,-2 6 18,136 106-5,-273-243-104,119 67 13,-186-125-34,-2 2 0,-2 3 1,0 2-1,24 24 4,70 58-7,-72-61 9,3-3-1,3-3 0,22 9-1,-67-41 5,-2 2-1,0 1 0,-1 2 1,8 9-5,-33-29-1,-1-1 1,0 1-1,1-1 1,-1 0-1,1 0 1,0 0-1,-1 0 1,1-1 0,0 1-1,0-1 1,0 0-1,0 0 1,1-1-1,-1 1 1,4-1 0,-7 0-3,1 0 0,-1 0 0,1 0 0,0 0 0,-1 0 0,1 0 1,-1 0-1,1 1 0,0-1 0,-1 1 0,1-1 0,-1 1 0,1 0 0,-1-1 0,0 1 0,1 0 0,-1 0 1,0 0-1,1 0 0,-1 0 0,0 0 0,0 0 0,0 1 0,0-1 0,0 0 0,0 1 0,0-1 0,0 2 4,6 18-4168,3-3 1057</inkml:trace>
  <inkml:trace contextRef="#ctx0" brushRef="#br3" timeOffset="620022.624">13579 13845 9730,'-22'103'4783,"21"-90"-4566,1 1 1,0-1 0,1 0 0,0 0-1,1 0 1,0 0 0,1 0 0,1 0-1,0-1 1,6 12-218,-10-23 19,0 0-1,0 1 0,0-1 0,0 1 1,1-1-1,-1 1 0,0-1 1,1 0-1,-1 1 0,1-1 0,0 0 1,-1 0-1,1 1 0,0-1 1,0 0-1,0 0 0,0 0 0,0 0 1,0 0-1,0 0 0,0 0 1,0 0-1,1 0 0,-1-1 1,0 1-1,0-1 0,1 1 0,-1 0 1,0-1-1,1 0 0,-1 1 1,1-1-1,-1 0 0,1 0 0,-1 0 1,0 0-1,1 0 0,-1 0 1,1 0-1,-1 0 0,1-1 0,-1 1 1,0-1-1,1 1 0,-1-1 1,0 1-1,1-1 0,-1 0 0,0 1 1,0-1-1,0 0 0,0 0 1,1 0-1,-1 0 0,0 0 1,-1 0-20,5-8 76,-1-1 0,0 1 0,-1-1-1,0 0 1,0 0 0,-1 0-1,-1 0 1,0-1 0,0-3-75,2-18 195,-2-1 0,-1 1 0,-2-1 0,-1 1 0,-2 0 0,-1 0 0,-1 1 0,-2 0 0,-8-19-195,15 41 86,-2-1 1,1 1 0,-1 0-1,-1 0 1,1 0 0,-1 0-1,-1 1 1,0 0 0,0 0-1,-1 1 1,1-1 0,-2 1 0,1 1-1,-1-1 1,0 1 0,0 1-1,-1 0 1,1 0 0,-1 0-1,0 1 1,-1 1 0,-4-2-87,10 6 22,1 0 1,0 0-1,0 0 0,-1 1 1,1-1-1,0 1 1,0 0-1,1 0 0,-1 0 1,0 1-1,1-1 1,-1 0-1,1 1 0,-1 0 1,1-1-1,0 1 1,1 0-1,-1 0 0,0 0 1,1 1-1,-1-1 1,1 0-1,0 1 0,0-1 1,1 0-1,-1 1 1,1-1-1,-1 1 0,1-1 1,0 1-1,0-1 1,1 1-1,-1-1 1,1 1-1,0 0-22,-2 23 21,2 1 0,0-1 0,2 1 1,2-1-1,0 0 0,1-1 0,2 1 0,1-1 1,3 6-22,-9-27 0,0 1 0,0-1 0,0 0 0,0 0 0,1 0 0,0-1 1,0 1-1,0-1 0,0 0 0,1 0 0,2 2 0,-5-5 0,0 0-1,-1 0 0,1-1 1,0 1-1,0 0 1,-1-1-1,1 1 0,0-1 1,0 0-1,0 0 1,0 1-1,0-1 0,0 0 1,0-1-1,0 1 1,0 0-1,-1-1 0,1 1 1,0-1-1,0 1 1,0-1-1,0 0 0,-1 0 1,1 1-1,0-2 1,-1 1-1,1 0 0,-1 0 1,1 0-1,-1-1 0,0 1 1,1 0-1,-1-1 1,0 0-1,0 1 0,0-1 1,0 0-1,0 0 1,7-15 3,0 0-1,-1-1 1,-1 1-1,-1-1 1,-1-1-1,0 1 1,-1 0 0,-1-1-1,-1 0 1,-1-16-3,2 11 13,-1 0 1,-1 0-1,-1 0 1,-1 0 0,-2 0-1,0 1 1,-1-1 0,-1 1-1,-3-3-13,9 24 2,0 0 0,-1-1 0,1 1 0,-1 0 0,0 0 0,0 0 0,0 0 0,0 0 0,0 0 0,0 0 0,0 0 0,-1 0 0,1 1 0,-1-1 0,1 0 0,-1 1 0,0-1 0,0 1 0,1 0 0,-1 0 0,0-1 0,0 1 0,0 0 0,0 1 0,-1-1 0,1 0 0,0 1 0,0-1-1,0 1 1,-1 0 0,1-1 0,0 1 0,0 0 0,-1 0 0,1 1 0,0-1 0,0 0 0,-1 1 0,1-1 0,0 1 0,0 0 0,0 0 0,0 0 0,0 0 0,0 0 0,0 0 0,0 0 0,0 1-2,-3 3 3,1 1 0,0-1 0,0 1 0,0 0 0,1 0 0,-1 0 0,1 0 0,1 1 0,-1-1 0,1 1 0,0 0 0,1 0 0,-1 5-3,-3 20 1,1-1 1,2 1 0,1 0-1,2 0 1,1 0-1,1-1 1,2 1 0,1-1-1,6 14-1,4-14-3,-16-31 4,0 1-1,1-1 0,-1 1 0,1-1 1,-1 0-1,1 1 0,-1-1 1,1 0-1,-1 1 0,1-1 0,-1 0 1,1 0-1,-1 1 0,1-1 1,-1 0-1,1 0 0,0 0 0,-1 0 1,1 0-1,-1 0 0,1 0 1,0 0-1,-1 0 0,1 0 0,-1 0 1,1 0-1,-1 0 0,1-1 1,0 1-1,-1 0 0,1 0 0,-1-1 1,1 1-1,-1 0 0,1-1 1,-1 1-1,1 0 0,-1-1 0,0 1 1,1-1-1,-1 1 0,1-1 0,-1 1 1,0-1-1,0 1 0,1-1 1,-1 1-1,0-1 0,0 1 0,0-1 1,1 1-1,-1-1 0,0 0 0,20-101 18,0-218 79,-21 278-72,-1 27-18,-4 24 25,4 113 9,4-104-43,38 220 24,-31-215-19,-9-23-3,1 0 0,-1 0 0,1 0 0,0 0 0,-1 0 0,1 0 0,0-1 0,-1 1 0,1 0 0,-1 0-1,1-1 1,0 1 0,-1 0 0,1 0 0,-1-1 0,1 1 0,-1-1 0,1 1 0,-1-1 0,1 1 0,-1 0 0,0-1 0,1 1 0,-1-1 0,1 0 0,-1 1 0,0-1 0,0 1 0,1-1-1,-1 0 1,0 1 0,0-1 0,0 1 0,0-1 0,0 0 0,0 1 0,0-1 0,0 0 0,0 1 0,0-1 0,0 0 0,0 1 0,0-1 0,0 1 0,0-1 0,-1 0 0,1 1 0,0-1-1,-1 1 1,1-1 0,7-85 15,-4-1-1,-4 0 0,-7-42-14,7 119 4,1 4-3,0-1-1,-1 1 1,1-1 0,-1 1-1,-1 0 1,1 0 0,-1-1-1,0 1 1,-1 0 0,-2-5-1,-8 17 18,5 12-20,1 0 0,0 0 0,1 1 0,1 0 0,1 0-1,0 0 1,2 1 0,0 3 2,2-21 0,-8 61 3,4 0 0,2 1 0,2-1 0,4 1 0,11 61-3,-4-85-34,3-28 18,-3-33-14,6-113 8,-10 9 60,-6 0-1,-8-34-37,7 152 3,0-2-1,0 1-1,-1-1 1,0 0 0,0 1 0,-1-1-1,0 1 1,-1 0 0,0 0 0,-2-5-2,4 12 0,0 1 1,0-1-1,1 1 0,-1-1 1,0 1-1,0-1 1,0 1-1,0-1 1,0 1-1,0 0 0,0 0 1,0-1-1,0 1 1,0 0-1,0 0 1,0 0-1,0 0 0,0 0 1,0 0-1,0 0 1,0 1-1,0-1 0,0 0 1,1 1-1,-1-1 1,0 0-1,0 1 1,0-1-1,0 1 0,0-1 1,0 1-1,1 0 1,-1-1-1,0 1 1,1 0-1,-1-1 0,0 1 1,1 0-1,-1 0 1,1 0-1,-1 0 1,1-1-1,-1 1 0,1 1 0,-7 8 0,1 1 1,0-1-1,1 1 0,0 0 0,1 1 0,0-1 0,1 1 0,0 0 0,0 0 0,2 0 1,-1 0-1,2 5 0,-4 4-230,2 0 1,0 1 0,2-1-1,0 1 1,1-1-1,2 0 1,0 1 0,5 18 229,11-16-4153</inkml:trace>
  <inkml:trace contextRef="#ctx0" brushRef="#br3" timeOffset="625550.274">7267 8484 7986,'-13'-10'4132,"21"-25"-2540,59-86-996,200-307-352,-138 231-199,339-557 40,-332 533-74,207-325 26,-198 341 11,92-103 211,-66 129 233,-158 166-415,1 1 0,0 1 0,1 0 0,0 1 0,0 0 0,12-4-77,-26 13 7,0 0 0,1 0 0,-1 0 0,0 1 0,0-1 0,1 0 0,-1 1 0,0-1 0,1 1 0,-1 0 0,0-1 1,1 1-1,-1 0 0,1 0 0,-1 0 0,0 0 0,1 0 0,-1 0 0,1 0 0,-1 0 0,0 1 0,1-1 0,-1 0 0,0 1 0,1-1 0,-1 1 0,0 0 1,1-1-1,-1 1 0,0 0 0,0 0 0,0 0 0,0 0 0,0 0 0,0 0 0,0 0 0,0 0 0,0 0 0,-1 0 0,1 1 0,0-1 0,-1 0 0,1 0 1,-1 1-1,1-1 0,-1 0 0,1 1 0,-1-1 0,0 1 0,0-1 0,0 1 0,0-1 0,0 0 0,0 1-7,-5 14-82,0-1 0,-1 0 0,-1-1-1,0 0 1,-1 0 0,0 0 0,-1-1 0,-1 0-1,0-1 1,-1 0 0,0 0 82,-35 38-2757,0-8-70</inkml:trace>
  <inkml:trace contextRef="#ctx0" brushRef="#br3" timeOffset="625912.32">7035 7871 4945,'-8'-23'4246,"29"-19"-2029,-10 28-2026,0 2 1,0-1-1,2 1 1,-1 1-1,1 0 1,1 1 0,0 1-1,9-5-191,-21 12 18,1 1 1,0-1-1,0 1 0,0 0 0,0 0 1,0 0-1,0 0 0,0 1 1,1-1-1,-1 1 0,0 0 0,0 0 1,0 0-1,1 0 0,-1 1 0,0-1 1,0 1-1,0 0 0,0 0 1,0 0-1,0 0 0,0 0 0,0 1 1,0 0-1,-1-1 0,1 1 0,0 0 1,-1 0-1,1 0 0,-1 0 1,0 1-1,0-1 0,0 1 0,0-1 1,0 1-1,-1 0 0,1 0 1,-1 0-1,0 0 0,0 0 0,0 0 1,0 0-1,0 0 0,-1 0 0,1 0 1,-1 0-1,0 3-18,7 28 66,-1 1 1,-3 0-1,0 0 1,-3 1-1,0-1 1,-3 4-67,-12 134 186,-9-2 0,-17 53-186,-50 146 999,87-358-855,-1 9 72,13-29 373,76-131 26,48-67-315,61-62-300,-123 179-270,4 3 0,45-37 270,85-51-3293,-48 57 471</inkml:trace>
  <inkml:trace contextRef="#ctx0" brushRef="#br3" timeOffset="627054.179">9652 4289 7354,'1'-6'603,"5"-29"4681,-6 35-5242,1-1 1,-1 1-1,0-1 1,1 1 0,-1 0-1,0-1 1,1 1 0,-1 0-1,0 0 1,1-1-1,-1 1 1,1 0 0,-1 0-1,1 0 1,-1-1-1,0 1 1,1 0 0,-1 0-1,1 0 1,-1 0-1,1 0 1,-1 0 0,1 0-1,-1 0 1,1 0-1,-1 0 1,1 0 0,-1 0-1,1 0 1,-1 1 0,0-1-1,1 0 1,-1 0-1,1 0 1,-1 1 0,1-1-1,-1 0 1,0 1-1,1-1 1,-1 0 0,0 1-1,1-1 1,-1 0-1,0 1 1,0-1 0,1 0-1,-1 1 1,0-1 0,0 1-1,1-1 1,-1 1-1,0-1 1,0 1 0,0-1-1,0 1 1,0-1-1,0 0 1,0 1 0,0-1-1,0 1 1,0-1-1,0 1 1,0-1 0,0 1-1,0-1 1,-1 1 0,1-1-1,0 1-42,13 33 444,-1 0 0,-2 1 0,-1 1 0,3 34-444,-8-50 111,64 350 853,-38-287-780,-19-67-102,-5-18 43,-10-52-329,-57-155-4588,27 110 1554</inkml:trace>
  <inkml:trace contextRef="#ctx0" brushRef="#br3" timeOffset="627318.128">9612 4250 8970,'3'-6'2496,"8"1"809,7-1-2441,16-9 153,5-3-177,17-10 168,2-1-272,10-5-80,-6 0-408,1-1 0,-16 11-240,-3-2 152,-20 8-216,-12 4-1040,-7 14-3025,-21 11 528</inkml:trace>
  <inkml:trace contextRef="#ctx0" brushRef="#br3" timeOffset="627779.901">9779 4430 9714,'3'8'2801,"14"-11"879,7-2-2727,25-7-97,7-9-264,17-13 8,-6 1-336,5-5 8,-18 9-200,-3 17-560,-14 15-632,-9 6-2817,-16 13 144</inkml:trace>
  <inkml:trace contextRef="#ctx0" brushRef="#br3" timeOffset="627780.901">9814 5064 5281,'8'20'4305,"5"-18"-832,25-11 176,12-10-2745,22-17 112,4-16-240,15-22-88,-8-3-384,1-8-24,-16 18-808,-7 3-3569,-27 38 993</inkml:trace>
  <inkml:trace contextRef="#ctx0" brushRef="#br3" timeOffset="628130.053">10602 4327 12395,'9'0'3184,"7"-3"1041,4 0-3625,9-9-160,0-3-256,6-5 9,-3-3-33,16-9-1113,-7 6-3320</inkml:trace>
  <inkml:trace contextRef="#ctx0" brushRef="#br3" timeOffset="628795.905">11407 3913 8466,'1'-19'1733,"1"10"-791,-2 0 1,1 0 0,-1 0-1,-1-1 1,0 1 0,0 0-1,-1 0 1,-2-8-943,3 16 75,0 0-1,0 0 1,-1 0 0,1 0 0,0 0 0,-1 0 0,1 0-1,-1 0 1,1 1 0,-1-1 0,1 0 0,-1 1-1,1 0 1,-1-1 0,0 1 0,1 0 0,-1 0 0,1-1-1,-1 1 1,0 1 0,1-1 0,-1 0 0,0 0-1,1 1 1,-1-1 0,1 0 0,-1 1 0,1 0 0,-1-1-1,1 1 1,-1 0 0,1 0 0,-1 0 0,1 0-1,0 0 1,0 0 0,-1 0 0,1 0 0,0 1-75,-14 13 10,0 1-1,1 0 1,1 1 0,0 0 0,2 1 0,0 0 0,1 1 0,0 0 0,2 1-1,-3 9-9,-9 36 19,21-64-20,-1 1 0,0-1-1,1 1 1,-1-1 0,1 1 0,-1-1-1,1 1 1,0-1 0,0 1 0,-1-1 0,1 0-1,0 0 1,0 1 0,0-1 0,1 0-1,-1 0 1,0 0 0,0 0 0,0 0-1,1 0 1,-1-1 0,1 1 0,-1 0-1,1-1 1,-1 1 0,1-1 0,-1 1-1,1-1 1,-1 0 0,1 1 0,-1-1 0,1 0-1,0 0 1,-1 0 0,1 0 0,-1-1-1,1 1 1,-1 0 0,1-1 0,-1 1-1,1-1 1,-1 1 0,1-1 0,-1 0-1,1 0 1,0 0 1,3 0 1,69-14-26,-56 10 30,0 1 0,0 1 0,1 0 0,0 1 0,-1 1 0,1 1 0,0 1 0,15 2-5,-29-2-8,-1 0 1,1 1 0,0 0-1,-1-1 1,1 2 0,-1-1-1,0 0 1,1 1-1,-1 0 1,0 0 0,-1 0-1,1 1 1,-1-1 0,1 1-1,-1 0 1,0 0-1,0 0 1,-1 0 0,1 0-1,-1 1 1,0-1 0,0 1-1,0-1 1,-1 1-1,0 0 1,1 0 0,-1 1 7,1 9-30,-1-1 0,0 1 0,-1-1 0,0 1 0,-1-1 0,-1 1 0,-1-1 0,-1 8 30,-3 0 12,0 0 0,-1 0-1,-2 0 1,0-1 0,-1-1 0,-1 0 0,-3 3-12,11-17 27,-2 5 50,-1 0 0,0 0 1,-1 0-1,-1-1 1,1 0-1,-2-1 1,1 0-1,-1 0 1,-1 0-78,9-9 17,0 1 0,1-1 0,-1 0 0,1 0 1,-1 0-1,0 0 0,1 0 0,-1 0 0,1 0 0,-1-1 0,0 1 1,1 0-1,-1-1 0,1 1 0,-1-1 0,1 0 0,0 1 0,-1-1 1,1 0-1,0 0 0,-1 0 0,1 0 0,0 0 0,0 0 0,0-1 1,0 1-1,0 0 0,0 0 0,0-1 0,0 1 0,0-1 0,1 1 1,-1-1-1,1 1 0,-1-1 0,1 1 0,-1-1 0,1 1 0,0-1 1,0 0-1,0 1 0,0-1 0,0 1 0,0-1 0,0 0 0,1 1 1,-1-1-1,1 0-17,-3-14 32,2 0 1,0 0 0,1 0 0,0 1 0,1-1-1,1 0 1,4-10-33,28-88 30,5 3 0,53-102-30,28-75-4,-86 164-33,-35 105-38,-8 21-48,-13 27-29,-1 11 82,3 1-1,1 0 0,1 2 1,3 0-1,-8 41 71,19-73 2,2 38-33,2-48 29,0 0 0,0-1 0,0 1 0,0 0 0,0 0 0,0-1 0,0 1 0,0 0 1,1-1-1,-1 0 0,0 1 0,0-1 0,0 1 0,1-1 0,-1 0 0,0 0 0,0 0 1,1 0-1,-1 0 0,0 0 0,1 0 0,-1 0 0,0 0 0,0-1 0,0 1 0,1-1 1,-1 1-1,0 0 0,0-1 0,0 0 0,0 1 0,0-1 0,0 0 0,0 0 0,0 1 1,1-2 1,164-99-3,-120 70 10,1 1 0,1 3 0,12-3-7,-56 28-2,-1 0 0,1 0 0,-1 0 0,1 0 0,0 0 0,-1 1 0,1 0 0,0-1 0,0 2 0,0-1 0,0 0 0,0 1 0,0 0 1,1 0-1,-1 0 0,0 0 0,0 0 0,0 1 0,0 0 0,0 0 0,0 0 0,0 1 0,-1-1 0,1 1 0,0 0 0,-1 0 0,1 0 0,-1 0 0,0 0 0,1 1 0,-1 0 0,-1 0 0,1 0 0,0 0 0,1 3 2,-4-7 9,0 1 1,0 0-1,0 0 0,-1 0 0,1 0 1,0 0-1,0 0 0,-1 0 1,1 0-1,0 0 0,0 0 1,-1 0-1,1 0 0,0 0 1,0 0-1,-1 0 0,1 0 0,0 0 1,0 0-1,-1 0 0,1 0 1,0 0-1,0 0 0,-1 0 1,1 0-1,0 0 0,0 1 1,0-1-1,-1 0 0,1 0 1,0 0-1,0 0 0,0 1 0,-1-1 1,1 0-1,0 0 0,0 0 1,0 1-1,0-1 0,0 0 1,0 0-1,0 1 0,-1-1 1,1 0-1,0 0 0,0 1 0,0-1 1,0 0-1,0 0 0,0 1 1,0-1-1,0 0 0,0 0 1,0 1-1,1-1-9,-12-15 229,0 0-1,1-1 1,1 0 0,1 0 0,1-1-1,-5-14-228,-14-28 202,-7-5-325,36 69-471,1 1 0,0-1 0,1 0 0,-1 0 0,1 0 0,0 0-1,0-1 1,1 0 0,-1 0 0,1 0 0,0-1 0,0 0 0,6 3 594,30 2-4456</inkml:trace>
  <inkml:trace contextRef="#ctx0" brushRef="#br3" timeOffset="629125.024">12375 3320 10458,'-39'24'6653,"4"41"-5731,29-49-851,1 0 0,0 0 0,1 1 0,1 0 0,0 0 0,1 0-1,1 0 1,1 0 0,0 0 0,1 0 0,1 0 0,0 0 0,2 1-71,-4-15 8,0-1-1,0 1 1,1-1 0,-1 1 0,1-1 0,0 1 0,-1-1 0,1 1 0,0-1-1,1 0 1,-1 0 0,0 1 0,0-1 0,1 0 0,0 0 0,-1 0 0,1 0-1,0-1 1,0 1 0,0 0 0,0-1 0,0 1 0,0-1 0,0 0-1,1 0 1,-1 0 0,0 0 0,1 0 0,-1 0 0,1-1 0,-1 1 0,1-1-1,-1 1 1,1-1 0,-1 0 0,1 0 0,-1 0 0,1-1 0,-1 1 0,1 0-1,1-2-7,8-6 28,0-1 0,-1-1 0,0 0 0,0 0-1,-1-1 1,-1-1 0,0 0 0,0 0-1,-1 0 1,-1-1 0,6-13-28,-2 7 50,-2 0-1,0 0 1,0-1 0,-2 0 0,-1 0-1,0 0 1,-2-1 0,0 0 0,-1 0-1,-1-11-49,-2 32 10,0 1 0,-1 0-1,1-1 1,0 1 0,-1-1-1,1 1 1,-1-1 0,1 0-1,0 1 1,-1-1 0,1 1-1,-1-1 1,0 0 0,1 1-1,-1-1 1,1 0-1,-1 0 1,1 1 0,-1-1-1,0 0 1,1 0 0,-1 0-1,1 0 1,-1 0 0,0 0-1,1 0 1,-1 0 0,0 0-1,1 0 1,-1 0 0,1 0-1,-1 0 1,0 0 0,1-1-1,-1 1 1,1 0 0,-1 0-1,0-1 1,1 1 0,-1-1-1,1 1 1,-1 0 0,1-1-1,0 1 1,-1-1 0,1 1-1,-1-1 1,1 1 0,0-1-1,-1 1 1,1-1 0,0 1-1,0-1 1,-1 0-1,1 1 1,0-1 0,0 1-1,0-1-9,-7 18 18,0 1 0,2 1 0,0-1 0,1 1 0,1 0 0,0 7-18,4 85 2,15-63-68,-16-47 46,1 0-1,0 0 0,-1 0 0,1 0 1,0-1-1,0 1 0,0 0 1,0 0-1,0-1 0,0 1 1,0 0-1,0-1 0,0 1 1,0-1-1,0 1 0,0-1 1,1 0-1,-1 1 0,0-1 1,0 0-1,0 0 0,1 0 0,-1 0 1,0 0-1,0 0 0,0 0 1,1-1-1,-1 1 0,0 0 1,0 0-1,0-1 0,0 1 1,0-1-1,0 1 0,0-1 1,0 0-1,0 1 0,0-1 1,1 0 20,8-7-636,0-1 1,0 0-1,-1-1 1,0 0-1,0 0 1,-1 0-1,-1-1 1,3-7 635,41-67-3784</inkml:trace>
  <inkml:trace contextRef="#ctx0" brushRef="#br3" timeOffset="629589.027">12806 3062 5657,'-59'257'10008,"39"-129"-7901,19-124-2039,0 44 655,1-47-712,0 0 0,0-1 0,1 1-1,-1 0 1,0 0 0,0-1 0,0 1 0,0 0-1,1 0 1,-1-1 0,0 1 0,1 0-1,-1 0 1,0-1 0,1 1 0,-1 0-1,1-1 1,-1 1 0,1-1 0,0 1-1,-1-1 1,1 1 0,-1-1 0,1 1-1,0-1 1,-1 1 0,1-1 0,0 0 0,0 0-1,-1 1 1,1-1 0,0 0 0,0 0-1,0 0 1,-1 0 0,1 0 0,0 0-1,0 0 1,-1 0 0,1 0 0,0 0-1,0 0 1,0 0 0,-1 0 0,1-1-1,0 1 1,0 0 0,-1-1 0,1 1-11,5-4 22,-1 1 0,0-1 0,0 0 0,0 0 1,0-1-1,-1 0 0,1 0 0,-1 0 0,-1 0 1,1 0-1,1-4-22,4-3 22,17-32 27,-2 0-1,-2-1 0,-2-2 0,-2 0 0,-2-1 0,-2-1 1,-2 0-1,-2 0 0,2-47-48,-2-85 347,-16 142-94,-4 30 58,1 27-130,-3 29-97,1 0 0,3 1-1,2 0 1,2 0 0,1 30-84,2-59 28,0 1 1,1-1-1,1 0 1,1 0-1,1 0 1,0 0-1,1 0 1,2 0-1,-1-1 1,2 0-1,2 2-28,-7-16 4,1 0-1,0 0 0,1 0 1,-1 0-1,1-1 1,-1 1-1,1-1 0,0 0 1,0 0-1,0-1 0,1 1 1,-1-1-1,1 0 1,0 0-1,-1 0 0,1-1 1,0 0-1,0 0 0,0 0 1,0 0-1,0-1 1,0 1-1,0-2 0,0 1 1,0 0-1,1-1-3,11-2-24,0 0-1,-1-1 1,1-1-1,-1 0 1,0-2 0,12-5 24,-24 10 2,0-1 1,0 1-1,0-1 1,0 1-1,-1-1 1,1 0-1,-1 0 1,1-1-1,-1 1 1,0-1 0,-1 1-1,1-1 1,0 0-1,-1 0 1,0 0-1,0-1 1,0 1-1,-1 0 1,0-1-1,1 1 1,-1-1-3,50-190 59,-36 105-34,-18 67-17,3 23-8,-1 0 0,0 0 0,0 0 0,1 0 0,-1 0 0,0 0 0,1 0 0,-1 0 0,0 0 0,0 0 0,1 1 0,-1-1 0,0 0 0,1 0 0,-1 1 0,0-1 0,1 0 1,-1 1-1,1-1 0,-1 1 0,1-1 0,-1 1 0,1-1 0,-1 1 0,1-1 0,-1 1 0,1-1 0,-1 1 0,1 0 0,0-1 0,-1 1 0,1 0 0,0-1 0,0 1 0,0 0 0,-1-1 0,1 1 0,0 0 0,0 0 0,0-1 0,0 1 0,0 0 0,0-1 0,0 1 0,1 0 0,-9 21 11,0 1-1,2-1 0,1 1 1,1 0-1,1 0 0,1 1 0,1-1 1,1 1-1,1-1 0,1 0 1,1 2-11,-3-22 10,0 0 0,1-1 1,-1 1-1,0 0 0,1-1 0,0 1 1,0-1-1,0 1 0,0-1 1,0 1-1,0-1 0,1 1 1,-1-1-1,1 0 0,-1 0 1,1 0-1,0 0 0,0 0 0,0 0 1,0-1-1,0 1 0,1 0 1,-1-1-1,0 0 0,1 0 1,-1 1-1,1-1 0,-1-1 0,1 1 1,-1 0-1,1-1 0,0 1 1,-1-1-1,1 0 0,0 0 1,0 0-1,-1 0 0,1 0 1,0-1-1,-1 1 0,1-1 0,-1 0 1,1 1-1,1-2-10,53-40 746,4-22-4046</inkml:trace>
  <inkml:trace contextRef="#ctx0" brushRef="#br3" timeOffset="631375.343">14267 2402 4809,'0'-1'62,"0"-18"1428,-1-1 0,-2 1 0,0 0 0,0 0 1,-2 1-1,0-1 0,-2 0-1490,7 18 63,0 0 0,-1 0 0,1 0 0,0 0 0,-1 0 0,1 0 0,-1 0 0,1 0-1,-1 1 1,1-1 0,-1 0 0,1 0 0,-1 0 0,0 1 0,0-1 0,1 0 0,-1 1 0,0-1 0,0 1 0,0-1 0,0 1 0,1-1 0,-1 1 0,0 0 0,0-1 0,0 1 0,0 0-1,0 0 1,0 0 0,0-1 0,0 1 0,0 0 0,0 0 0,0 1 0,0-1 0,0 0 0,0 0 0,0 0 0,0 1 0,0-1 0,0 0 0,0 1 0,0-1 0,0 1 0,0-1 0,1 1-1,-1-1 1,0 1 0,0 0 0,1 0 0,-2 0-63,-29 50 403,22-14-433,2 1-1,1 0 1,3 0 0,0 1 0,3 4 30,1 46-66,4 0 0,16 84 66,-10-92 25,5-1-1,2 0 1,4-2 0,25 57-25,-16-78 238,-33-79 164,-23-39 30,-33-120-115,-2-44-317,48 161-93,21 71-14,22 36-95,-17-22 170,1 0-1,1-1 1,0-1-1,2-1 0,0 0 1,14 9 32,-29-24 2,0 0 1,1 0-1,0-1 1,0 1-1,0-1 1,0 0-1,0-1 1,0 1-1,1-1 1,-1 0-1,0 0 1,1 0-1,-1 0 1,1-1-1,-1 1 1,1-1-1,-1-1 1,1 1-1,-1 0 1,1-1-1,-1 0 0,0 0 1,1-1-1,-1 1 1,0-1-1,0 0 1,0 0-1,0 0 1,1-1-3,5-8 20,-1 0-1,-1 0 1,0-1 0,-1 0 0,0 0 0,-1 0-1,0-1 1,-1 0 0,0-1 0,-1 1-1,-1-1 1,0 1 0,0-1 0,-2 0 0,0 0-1,0 0 1,-2 0 0,0-2-20,-9-34 113,10 50-113,0 0-1,0 1 0,0-1 1,0 0-1,-1 0 0,1 0 1,0 0-1,0 0 1,0 1-1,-1-1 0,1 0 1,0 0-1,0 0 0,0 0 1,-1 0-1,1 0 0,0 0 1,0 0-1,-1 0 1,1 0-1,0 0 0,0 0 1,0 0-1,-1 0 0,1 0 1,0 0-1,0 0 0,-1 0 1,1 0-1,0 0 0,0 0 1,-1 0-1,1 0 1,0 0-1,0-1 1,2 31-127,19 69-20,-20-97 149,0-1 0,0 0 0,0 0 0,0 0 0,0 0 0,0-1 0,0 1 0,0 0 0,1 0-1,-1-1 1,0 1 0,0 0 0,1-1 0,-1 1 0,0-1 0,1 0 0,-1 1 0,1-1 0,-1 0 0,0 0 0,1 0-1,-1 0 1,1 0 0,-1 0 0,0-1 0,1 1 0,-1 0 0,1-1 0,-1 1 0,0-1 0,1 1 0,-1-1 0,0 0 0,0 1-1,0-1 1,1 0 0,-1 0 0,0 0 0,0 0 0,0 0 0,0 0 0,-1 0 0,1 0 0,0-1 0,0 1 0,-1 0-1,1 0 1,0-1 0,-1 1 0,1-1-2,73-84 252,-72 82-253,-2 3 0,1 1 1,-1-1 0,0 0 0,1 0-1,-1 0 1,0 0 0,1 0 0,-1 0-1,1 1 1,0-1 0,-1 0 0,1 0-1,-1 1 1,1-1 0,0 0-1,0 1 1,-1-1 0,1 1 0,0-1-1,0 1 1,0-1 0,0 1 0,0 0-1,-1-1 1,1 1 0,0 0 0,0 0-1,0 0 1,0 0 0,0 0-1,0-1 1,0 2 0,0-1 0,0 0-1,0 0 1,0 0 0,0 0 0,0 1-1,0-1 1,7 9-18,-1 1 0,-1-1 0,0 1 0,0 0 0,0 1 0,-2 0 0,1 0 0,-1 0 0,1 8 18,7 13-23,31 69 35,-43-99-8,1 0 1,-1 0 0,1 1-1,0-1 1,0 0-1,0 0 1,0 0-1,0 0 1,0 0-1,1-1 1,-1 1-1,0 0 1,1 0-1,0-1 1,-1 1-1,1-1 1,0 0-1,0 1 1,0-1 0,0 0-1,0 0 1,0 0-1,0 0 1,0-1-1,0 1 1,0-1-1,1 1 1,-1-1-1,0 1 1,0-1-1,1 0 1,-1 0-1,0 0 1,0-1-1,1 1 1,-1-1 0,0 1-1,0-1 1,0 1-1,1-1 1,-1 0-1,0 0 1,0 0-1,0 0 1,-1-1-1,1 1 1,0 0-1,0-2-4,18-15 75,0-2 1,-2-1-1,0 0 0,-2-1 0,11-19-75,-17 27 22,15-25 108,-1-1 0,-2-2 0,9-25-130,-33 92 44,-25 28-1185,-6-32-3245,4-17 559</inkml:trace>
  <inkml:trace contextRef="#ctx0" brushRef="#br3" timeOffset="631941.554">14762 2333 10762,'0'-4'2617,"8"1"824,7 6-3081,9 3-248,6-2-72,7-2-3521,-5-2 1160</inkml:trace>
  <inkml:trace contextRef="#ctx0" brushRef="#br3" timeOffset="631942.554">15756 2473 9898,'-7'0'5864,"-2"16"-4768,-5 11-618,7-13-339,0 0 1,0 0-1,1 0 1,1 1-1,1-1 1,0 1-1,1 0 1,-2 15-140,5-29 12,0 1 1,0-1-1,1 0 1,-1 0-1,0 0 1,1 0-1,-1 0 1,0 0-1,1 0 1,-1 0-1,1 0 1,-1 0-1,1 0 1,0 0-1,-1 0 1,1-1-1,0 1 1,0 0-1,0 0 1,0-1-1,-1 1 0,1 0 1,0-1-1,0 1 1,0-1-1,0 1 1,0-1-1,0 0 1,1 1-1,-1-1 1,0 0-1,0 0 1,0 0-1,0 0 1,0 0-1,0 0 1,0 0-1,0 0 1,1 0-1,-1 0 1,0-1-1,0 1 1,0 0-1,0-1 0,0 1 1,0-1-1,0 1 1,0-1-1,0 0 1,0 1-1,-1-1 1,1 0-1,0 1 1,0-1-1,0 0 1,-1 0-1,1 0 1,-1 0-1,1 0-12,13-12 58,-1 0 0,0-1 0,-1 0 0,-1-1 0,0 0 0,-1-1 0,-1 0 0,0 0 0,-1-1 0,1-5-58,-7 17 14,38-83 308,-5-2 0,-3-1 0,3-31-322,-18 33 435,-22 87-332,-18 79-96,-8 192-55,35-87 108,-4-175-57,0 1 1,1 0-1,0 0 1,1-1-1,0 1 0,0-1 1,0 0-1,1 1 1,0-1-1,1 0 1,0-1-1,0 1 1,1 1-4,-1-5-14,-1-1-1,1 0 1,0 1-1,0-2 1,0 1 0,0 0-1,1-1 1,-1 0 0,0 0-1,1 0 1,-1 0 0,0-1-1,1 1 1,-1-1-1,1-1 1,-1 1 0,1 0-1,-1-1 1,0 0 0,1 0-1,-1 0 1,0-1 0,0 0-1,0 1 1,0-1-1,3-3 15,6-2-484,-1-1-1,-1 0 0,0-1 0,0 0 1,0-1-1,-1 0 0,-1-1 0,0 0 1,0-1-1,-1 0 0,-1 0 0,0 0 0,0-1 1,1-7 484,24-55-4356</inkml:trace>
  <inkml:trace contextRef="#ctx0" brushRef="#br3" timeOffset="632311.567">16317 2217 5833,'-20'103'9799,"5"-40"-7807,-4 81 448,19-144-2429,-1 1-1,1 0 0,0 0 1,-1 0-1,1 0 0,0 0 0,0 0 1,0 0-1,-1 0 0,1 0 1,0 0-1,0 0 0,0-1 1,0 1-1,1 0 0,-1 0 1,0 0-1,0 0 0,1 0 0,-1 0 1,0 0-1,1 0 0,-1 0 1,1-1-1,-1 1 0,1 0 1,-1 0-1,1 0 0,0-1 1,-1 1-1,1 0 0,0-1 0,0 1 1,-1-1-1,1 1 0,0-1 1,0 1-1,0-1 0,0 0 1,0 1-1,0-1 0,-1 0 1,1 0-1,0 1 0,0-1 0,0 0 1,0 0-1,1 0-10,17-12 32,46-14 129,-64 27-158,0-1-1,1 1 0,-1 0 0,0 0 1,0-1-1,0 1 0,1 0 0,-1 0 1,0 0-1,0 1 0,-1-1 0,1 0 0,0 0 1,0 0-1,0 1 0,-1-1 0,1 0 1,-1 1-1,1-1 0,-1 1 0,1-1 1,-1 0-1,0 1 0,0-1 0,0 1 1,0 0-3,5 15 44,-4-16-80,0-1-1,0 0 1,0 1 0,0-1-1,0 0 1,0 0-1,0 0 1,0 1 0,0-1-1,0 0 1,0 0 0,0-1-1,0 1 1,0 0-1,0 0 1,0 0 0,0-1-1,0 1 1,0 0-1,0-1 1,0 1 0,0-1-1,0 1 1,-1-1 0,1 1-1,0-1 1,0 0-1,0 0 1,-1 1 0,1-1-1,0 0 1,-1 0-1,1 0 1,-1 1 0,1-1-1,-1 0 1,1 0 0,-1 0-1,0-1 37,51-96-3135,-37 61 2096,39-93-4042,-28 72 2102</inkml:trace>
  <inkml:trace contextRef="#ctx0" brushRef="#br3" timeOffset="632616.311">16622 2171 3289,'-4'24'9007,"-21"12"-3983,13-20-4048,8-10-709,-6 6-36,2 0-1,0 1 1,0 0-1,1 0 1,1 0-1,0 1 1,1 0-1,0 1 1,1-1-231,5-13 2,-1 0 0,0 0 0,1 0-1,-1 0 1,1 0 0,0-1 0,-1 1 0,1 0 0,0 0 0,0-1 0,-1 1 0,1 0 0,0-1 0,0 1 0,0-1 0,0 1 0,0-1 0,0 1 0,-1-1-1,1 0 1,0 1 0,0-1 0,0 0 0,1 0 0,-1 0 0,0 0 0,0 0 0,0 0 0,0 0 0,0 0 0,0 0 0,0 0 0,0 0 0,0-1 0,0 1-1,0-1 1,0 1 0,-1 0 0,1-1 0,0 1 0,0-1 0,0 0 0,0 1 0,-1-1 0,1 0 0,0 0 0,0 1 0,-1-1 0,1 0 0,-1 0 0,1 0-1,-1 0 1,1 0-2,64-39-13,-48 27 21,1 1 0,1 0 0,-1 2 0,2 0 1,-1 1-1,2 1 0,-1 1 0,1 0 0,0 2 0,0 1 0,14-2-8,-33 6-4,1-1-1,-1 1 0,1 0 0,-1 0 0,1 0 0,-1 0 0,1 0 1,-1 0-1,1 1 0,-1-1 0,1 1 0,-1 0 0,0 0 0,1 0 1,-1 0-1,0 0 0,0 0 0,0 0 0,0 1 0,0-1 1,0 1-1,0 0 0,0-1 0,0 1 0,-1 0 0,1 0 0,-1 0 1,1 0-1,-1 1 0,0-1 0,0 0 0,0 0 0,0 1 0,0-1 1,-1 1-1,1 1 5,-2 5 5,-1 0 1,0 0 0,0 0 0,-1 0-1,0-1 1,0 1 0,-1-1-1,-1 0 1,-2 4-6,7-11 1,-15 25 187,-1 0 1,-1-1-1,-2 0 0,0-2 1,-2 0-1,0-1 1,-20 15-189,36-33 32,1-1 1,-1 1-1,0 0 1,0-1-1,0 0 0,0 0 1,-1-1-1,1 0 1,-1 0-1,0 0 1,0 0-1,0-1-32,5-1-115,0 0 1,-1 0-1,1 0 1,0-1-1,0 1 0,-1-1 1,1 1-1,0-1 0,0 1 1,-1-1-1,1 1 0,0-1 1,0 0-1,0 0 1,0 0-1,0 0 0,0 1 1,0-1-1,0-1 0,1 1 1,-1 0-1,0 0 0,0 0 1,1 0-1,-1 0 0,1-1 1,-1 1-1,1 0 1,0 0-1,-1-1 0,1 1 1,0 0-1,0-1 0,0 1 1,0 0-1,0-1 0,0 1 1,0 0-1,0-1 0,1 1 1,-1 0-1,1-2 115,-1 1-231,1-52-3578</inkml:trace>
  <inkml:trace contextRef="#ctx0" brushRef="#br3" timeOffset="633376.15">10699 5239 8698,'1'0'163,"1"0"0,0 0 0,-1 0 0,1 1 0,-1-1 0,1 0 0,-1 1 0,1-1 0,-1 1 0,1 0 0,-1-1-1,0 1 1,1 0 0,-1 0 0,0 0 0,1 0 0,-1 0 0,0 0 0,0 0 0,0 0 0,0 1 0,0-1 0,0 0 0,-1 1 0,1-1 0,0 0 0,-1 1 0,1-1 0,0 1 0,-1-1 0,0 1 0,1-1 0,-1 1 0,0 0 0,0-1 0,0 1 0,0-1 0,0 1 0,0 0 0,-1 0-163,58 335 2533,-24-262-2244,-33-74-284,1-1 0,0 1 0,0 0 0,-1-1 0,1 1 0,0-1 1,0 1-1,0-1 0,0 1 0,0-1 0,0 0 0,0 1 1,-1-1-1,1 0 0,0 0 0,0 0 0,0 0 0,0 0 0,0 0 1,0 0-1,0 0 0,0 0 0,0 0 0,0 0 0,0-1 0,0 1 1,0 0-1,0-1 0,0 1 0,0-1 0,0 1 0,-1-1 1,1 1-1,0-1 0,0 1 0,-1-1 0,1 0 0,0 0 0,-1 1 1,1-1-1,0 0 0,-1 0 0,1 0 0,-1 0-5,42-91 266,-38 81-244,85-340 886,-75 308-607,-14 44-295,0-1 1,0 1 0,0-1-1,1 1 1,-1 0 0,0-1 0,0 1-1,0-1 1,0 1 0,1-1 0,-1 1-1,0-1 1,0 1 0,1-1 0,-1 1-1,0-1 1,1 1 0,-1-1-1,1 0 1,-1 1 0,0-1 0,1 1-1,-1-1 1,1 0 0,-1 0 0,1 1-1,-1-1 1,1 0 0,0 0 0,-1 0-1,1 1 1,-1-1 0,1 0-1,-1 0 1,1 0 0,0 0 0,-1 0-1,1 0 1,-1 0 0,1 0 0,-1 0-1,1-1 1,0 1 0,-1 0 0,1 0-1,-1 0 1,1-1 0,-1 1-1,1 0 1,-1 0 0,1-1 0,-1 1-1,0-1 1,1 1 0,-1 0 0,1-1-1,-1 1 1,0-1 0,1 1-1,-1-1 1,0 1 0,1-1-7,84 291 336,-84-288-326,22 45 103,-23-46-108,1-1 0,0 1-1,-1 0 1,1 0 0,0 0 0,0 0 0,-1 0 0,1-1 0,0 1 0,0 0-1,0-1 1,0 1 0,0-1 0,0 1 0,0-1 0,0 1 0,0-1 0,0 0-1,1 1 1,-1-1 0,0 0 0,0 0 0,0 0 0,0 0 0,0 0 0,1 0 0,-1 0-1,0-1 1,0 1 0,0 0 0,0 0 0,0-1 0,0 1 0,0-1 0,0 1-1,0-1 1,0 1 0,0-1 0,0 0 0,0 0 0,0 0-5,7-8 35,0 0 0,0-1 0,-1 0 0,-1-1 0,0 0 0,0 0 0,-1 0 0,4-11-35,141-332 323,-122 310-342,-27 43 16,0 0 1,0 1-1,1-1 1,-1 0-1,0 1 1,0-1-1,1 1 1,-1-1-1,0 1 1,0 0-1,1-1 1,-1 1-1,0 0 1,1 0-1,-1 0 1,1 0-1,-1 0 0,0 0 1,1 1-1,-1-1 1,0 0-1,0 1 1,1-1-1,-1 1 1,0-1-1,0 1 1,1 0-1,-1-1 1,0 1-1,0 0 1,0 0-1,0 0 1,0 0-1,0 0 1,0 0-1,0 0 1,-1 0-1,1 0 0,0 0 1,-1 0-1,1 1 1,-1-1-1,1 0 1,-1 0-1,1 1 1,-1-1-1,0 0 1,0 1-1,0-1 1,1 0-1,-1 1 1,-1-1-1,1 0 1,0 1-1,0-1 1,0 0 2,41 257-72,-40-243 79,19 55 63,-19-70-72,0 0-1,0 0 1,0 1 0,0-1 0,0 0-1,0 0 1,1 0 0,-1 0 0,0 0-1,0 0 1,0 0 0,0-1-1,0 1 1,0 0 0,0-1 0,0 1-1,0 0 1,0-1 0,0 1 0,0-1-1,0 0 1,-1 1 0,1-1 0,0 0-1,0 1 1,0-1 0,-1 0 0,1 0-1,-1 0 1,1 0 0,0 0 0,-1 0-1,1 1 1,-1-1 0,0 0-1,1 0 1,-1-1 0,0 1 0,0 0-1,1 0 1,-1 0 0,0 0 0,0 0-1,0 0 1,0 0 0,-1 0 2,87-266-4971,-68 204 2275,11-37-1185</inkml:trace>
  <inkml:trace contextRef="#ctx0" brushRef="#br3" timeOffset="633733.038">11796 4772 8330,'-25'186'6427,"11"-96"-4347,4 0 0,2 58-2080,13-94 726,-5-55-714,0 1 1,0-1 0,1 0-1,-1 0 1,0 1-1,0-1 1,1 0-1,-1 1 1,0-1 0,1 1-1,-1-1 1,1 0-1,-1 1 1,1-1-1,-1 1 1,1-1-1,-1 1 1,1-1 0,-1 1-1,1 0 1,0-1-1,-1 1 1,1 0-1,0-1 1,-1 1 0,1 0-1,0 0 1,0 0-1,-1-1 1,1 1-1,0 0 1,0 0 0,-1 0-1,1 0 1,0 0-1,-1 1 1,1-1-1,0 0 1,0 0 0,-1 0-1,1 1 1,0-1-1,-1 0 1,1 0-1,0 1 1,-1-1-1,1 1 1,-1-1 0,1 1-1,-1-1 1,1 1-1,-1-1 1,1 1-1,-1-1 1,1 1 0,-1 0-1,1-1 1,-1 1-1,0 0 1,0-1-1,1 1 1,-1 0 0,0-1-1,0 2-12,104-206 551,-36 36-288,-32 27-73,-35 142-194,-1-1 0,0 0 0,0 0 0,1 0 1,-1 0-1,0 0 0,0 1 0,1-1 0,-1 0 0,0 0 0,1 0 0,-1 0 0,0 0 0,0 0 0,1 0 0,-1 0 0,0 0 0,1 0 0,-1 0 0,0 0 0,0 0 1,1 0-1,-1-1 4,23 346-2,-23-341 4,13 46 92,-12-49-92,-1 0 0,0 0 0,0 0 0,1-1 0,-1 1 0,0 0 0,1 0 0,-1-1 0,1 1 0,-1 0 0,1-1 0,-1 1 0,1-1 1,-1 1-1,1 0 0,0-1 0,-1 1 0,1-1 0,0 0 0,0 1 0,-1-1 0,1 1 0,0-1 0,0 0 0,-1 0 0,1 0 0,0 1 0,0-1 1,0 0-1,-1 0 0,1 0 0,0 0 0,0 0 0,0 0 0,0 0 0,-1-1 0,1 1 0,0 0 0,0 0 0,0-1 0,-1 1 0,1 0 0,0-1 0,-1 1 1,1-1-1,0 1 0,-1-1 0,1 1 0,0-1 0,-1 1 0,1-1 0,0 0-2,51-86-856,11-42-4832,-37 62 1288</inkml:trace>
  <inkml:trace contextRef="#ctx0" brushRef="#br3" timeOffset="634124.128">12459 4585 7970,'20'-6'2960,"-13"12"385,2 14-1913,-3 7-623,-1 23-81,-4 2-152,-2 19-72,-7-6-40,-1 5-128,-3-15-48,-3 4-152,1-21-8,-1-5-56,-3-16 16,-5-20-880,3-17-352,-7-18-2841,1-9-32</inkml:trace>
  <inkml:trace contextRef="#ctx0" brushRef="#br3" timeOffset="634125.128">12298 4784 8698,'12'0'2480,"9"7"697,5 5-2377,9 5-128,1-3-128,15 15-159,-4-7-73,3 3-88,-5-6-528,2 1-3161,-10-14 952</inkml:trace>
  <inkml:trace contextRef="#ctx0" brushRef="#br3" timeOffset="634551.655">12779 4529 9154,'0'-18'8691,"35"172"-7312,-31-136-1384,0 0 1,2 0-1,0 0 0,0-1 0,2 0 1,0-1-1,5 9 5,-12-24-36,0 1 0,0 0 1,0-1-1,0 1 0,0-1 1,0 1-1,0-1 0,0 1 1,0-1-1,1 1 0,-1-1 1,1 0-1,-1 0 0,1 0 1,-1 0-1,1 0 0,0 0 1,-1 0-1,1-1 0,0 1 1,0-1-1,-1 1 0,1-1 1,0 1-1,0-1 0,0 0 1,0 0-1,-1 0 0,1 0 1,0 0-1,0-1 0,0 1 1,0 0-1,0-1 0,-1 0 0,1 1 1,0-1-1,-1 0 0,1 0 1,0 0-1,-1 0 0,1 0 1,-1 0-1,1 0 36,6-11-152,0 0 0,-1 0 0,0 0-1,-1-1 1,0 0 0,-1 0 0,0 0 0,-1-1 0,-1 0 0,1-5 152,3-10-125,57-181 29,-62 205 123,-2 4-15,0 0 1,0-1-1,0 1 1,0-1-1,1 1 1,-1-1-1,0 1 0,1 0 1,0-1-1,-1 1 1,1 0-1,0-1 1,-1 1-1,1 0 0,0 0 1,0 0-1,0 0 1,0 0-1,0 0 1,0 0-1,0 0 1,0 0-1,1 0 0,-1 0 1,0 1-1,1-1 1,-1 0-1,0 1 1,1-1-1,-1 1 1,0 0-1,1 0 0,-1-1 1,1 1-13,1 2 37,-1 0-1,0 0 1,0 0 0,-1 0 0,1 0-1,0 0 1,-1 0 0,1 1 0,-1-1-1,0 1 1,0-1 0,0 1 0,0-1 0,0 1-1,-1 0 1,1 0 0,-1-1 0,1 1-1,-1 0 1,0 0-37,2 7 109,48 310 2408,-49-313-2437,0 0 0,1 1 0,0-1 0,1 0 0,-1 0 0,2 0 0,-1 0 0,1-1 0,-1 1 0,2-1 0,-1 0 0,5 4-80,-7-9 16,-1 0 0,1 0 0,0 0 1,0-1-1,0 1 0,0-1 0,0 1 1,-1-1-1,1 0 0,0 0 0,0 0 1,0 0-1,0 0 0,0 0 0,0-1 1,0 1-1,0 0 0,0-1 0,0 0 1,-1 1-1,1-1 0,0 0 0,0 0 0,-1 0 1,1 0-1,-1 0 0,1 0 0,-1-1 1,1 1-1,-1 0 0,0-1 0,1 1 1,-1-1-1,0 0-16,15-17 58,-1-1 0,-1 0 1,-1-1-1,-1-1 0,-1 0 1,0 0-1,-1-4-58,8-14 47,78-166 138,-76 177-197,-19 29 10,0-1 0,0 1 1,0 0-1,0-1 0,-1 1 0,1 0 0,0 0 1,0 0-1,0 0 0,0 0 0,0 0 0,0 0 1,0 0-1,0 0 0,0 0 0,0 1 0,0-1 1,-1 0-1,1 1 0,0-1 0,0 0 0,0 1 1,0-1-1,-1 1 0,1 0 0,0-1 0,-1 1 1,1-1-1,0 1 0,-1 0 0,1 0 0,-1-1 1,1 1-1,-1 0 0,1 0 0,-1 0 0,1 0 1,-1-1-1,0 1 0,0 0 0,1 0 0,-1 0 0,0 0 1,0 0-1,0 0 0,0 0 0,0 0 0,0 0 1,0 0-1,0-1 0,-1 1 0,1 0 0,0 0 1,-1 1 1,40 202 34,-39-202-30,0 0 0,0 0 0,0 0 0,1 0 0,-1-1 0,0 1 1,1 0-1,-1 0 0,1 0 0,0 0 0,-1-1 0,1 1 0,0 0 0,0-1 0,0 1 0,1-1 0,-1 1 0,0-1 0,0 0 0,1 1 0,-1-1 0,1 0 0,-1 0 0,1 0 0,0 0 0,-1 0 0,1 0 0,0 0 0,-1-1 0,1 1 0,0-1 0,0 1 0,0-1 0,0 0 0,0 0 0,-1 1 0,1-1 0,0-1 0,0 1 0,0 0 0,0 0 0,0-1 0,0 1 1,-1-1-1,1 1 0,0-1 0,0 0 0,-1 0 0,1 0 0,0 0 0,-1 0 0,1 0-4,11-11 27,0 0 0,-1 0 0,-1-1 1,0 0-1,0-1 0,-2 0 0,2-3-27,14-20 60,-11 17-49,-4 4-12,0 1 1,2 1 0,-1 0 0,2 1 0,0 0 0,9-7 0,-22 19-6,1 1 1,-1-1-1,1 0 1,-1 1 0,1-1-1,-1 1 1,1-1-1,0 1 1,-1-1-1,1 1 1,0-1 0,-1 1-1,1 0 1,0-1-1,-1 1 1,1 0 0,0 0-1,0-1 1,0 1-1,-1 0 1,1 0-1,0 0 1,0 0 0,-1 0-1,1 0 1,0 0-1,0 0 1,0 0-1,-1 1 1,1-1 0,0 0-1,0 0 1,-1 1-1,1-1 1,0 1-1,0-1 1,-1 0 0,1 1-1,-1-1 1,1 1-1,0 0 1,-1-1-1,1 1 1,-1-1 0,1 1-1,-1 0 1,0-1-1,1 1 6,3 37-248,-4-35 246,-7 85-1693,6-87 1572,1-1 0,0 1-1,-1 0 1,1 0 0,0-1 0,-1 1 0,1 0 0,-1-1 0,1 1-1,-1-1 1,1 1 0,-1-1 0,0 1 0,1-1 0,-1 1-1,0-1 1,1 1 0,-1-1 0,0 0 0,1 1 0,-1-1-1,0 0 1,0 0 0,1 1 0,-1-1 0,0 0 0,0 0-1,0 0 1,1 0 0,-1 0 0,0 0 0,0 0 0,0-1-1,1 1 1,-1 0 0,0 0 0,0 0 0,1-1 0,-1 1 0,0-1-1,1 1 1,-1 0 0,0-1 0,1 1 0,-1-1 0,1 1-1,-1-1 1,0 0 0,1 1 0,0-1 0,-1 1 0,1-1-1,-1 0 1,1 1 0,0-1 0,-1 0 0,1 0 123,-29-36-4977</inkml:trace>
  <inkml:trace contextRef="#ctx0" brushRef="#br3" timeOffset="634935.912">13738 3955 8858,'13'17'2392,"6"15"561,3 6-2393,10 0-456,2-9-144,14-5-2952,1-4 991</inkml:trace>
  <inkml:trace contextRef="#ctx0" brushRef="#br3" timeOffset="635282.104">14213 4142 9178,'-5'24'1948,"0"-3"-691,1-1 0,1 1 1,1 0-1,0 0 0,3 17-1257,-1-37 32,-1 0 3,1 1 0,0-1 0,0 1 0,0-1 0,0 0 0,0 1 0,0-1 0,0 1 0,1-1 0,-1 0 0,1 1 0,-1-1 0,1 1 0,-1-1 0,1 0 0,0 0 0,-1 1 0,1-1 0,0 0 0,0 0 0,0 0 0,0 0 0,0 0 0,0 0 0,0 0 0,0 0 0,1 0 0,-1-1 0,0 1 0,0 0 0,2 0-35,2-3 37,0 0-1,0 0 0,0 0 0,0-1 0,0 1 1,-1-1-1,1 0 0,-1-1 0,0 1 0,0-1 1,0 0-1,-1 0 0,2-1-36,18-22 24,-2 0-1,0-1 1,-2-2-1,-1 0 1,-2-1 0,0 0-1,-3-1 1,0-1 0,-2 0-1,0-6-23,-3-45-361,-13 75 60,-2 21 67,-1 22 212,0-1 1,3 1-1,0-1 1,2 2-1,2 19 22,0-44 49,0 0 1,0 0-1,1 0 0,1 0 1,-1 0-1,2 0 0,-1 0 1,1 0-1,1-1 0,0 1 1,0-1-1,1 1 0,0-1 1,1-1-1,0 1 0,1 1-49,-3-8 10,-1 0 0,1 0 0,0-1 0,0 1 0,0-1 0,0 0 0,0 1 0,0-2 0,0 1 0,0 0 0,0 0 0,0-1 0,0 0-1,1 0 1,-1 0 0,0 0 0,0 0 0,0-1 0,0 1 0,0-1 0,1 0 0,-1 0 0,0 0 0,0 0 0,-1 0 0,1-1 0,0 1-1,0-1 1,-1 0 0,1 0 0,-1 0 0,1 0 0,-1 0 0,0-1 0,0 1 0,0-1 0,0 1 0,0-2-10,27-29 78,-1-1 1,-2-1 0,-1-1 0,-3-1-1,0-1 1,14-38-79,-23 48 20,-1 0 0,-2 0 0,-1-1 1,-1 0-1,-2-1 0,0 1 0,-2-1 0,0-25-20,-6 21 46,-4 26-36,-2 25-4,-9 34 73,3 1 0,2 0 0,0 14-79,13 13 294,-1-77-283,1 1 1,-1 0-1,1-1 1,0 1-1,0 0 0,0-1 1,0 1-1,1-1 1,-1 0-1,0 1 1,1-1-1,0 0 1,0 0-1,-1 0 0,1 0 1,0 0-1,1 0 1,-1-1-1,0 1 1,0-1-1,1 1 1,-1-1-1,1 0 0,-1 0 1,1 0-1,0 0 1,1 0-12,6-2 5,1 1 0,-1-2 1,1 0-1,-1 0 0,0 0 0,0-2 1,0 1-1,0-1 0,-1 0 0,1-1 1,-1 0-1,0-1 0,-1 0 0,1 0 1,-1-1-1,6-7-5,-9 11 4,21-17-3,-11 10 7,-1 0-1,0-1 1,-1-1 0,0 0-1,-1-1 1,-1 0 0,5-7-8,-15 20 2,0-1 1,-1 0-1,1 1 1,0-1-1,-1 0 1,1 1-1,-1-1 1,1 0 0,-1 0-1,1 0 1,-1 1-1,1-1 1,-1 0-1,0 0 1,0 0 0,1 0-1,-1 0 1,0 0-1,0 0 1,0 1-1,0-1 1,0 0 0,0 0-1,0 0 1,0 0-1,0 0 1,0 0-1,-1 0 1,1 0-1,0 0 1,-1 1 0,1-1-1,-1 0 1,1 0-1,-1 0 1,1 1-1,-1-1 1,1 0 0,-1 0-1,0 1 1,1-1-1,-1 1 1,0-1-1,0 1 1,1-1 0,-1 1-1,0-1 1,0 1-1,0-1 1,0 1-1,0 0 1,1 0 0,-1-1-1,0 1 1,0 0-1,0 0 1,0 0-1,0 0 1,0 0-1,0 0 1,0 0 0,0 1-1,0-1 1,0 0-1,1 0 1,-2 1-3,-2 2-38,0-1-1,0 1 1,0 1 0,0-1-1,1 1 1,-1-1 0,1 1-1,0 0 1,0 0 0,0 0-1,1 1 1,-1-1 0,1 1-1,0-1 1,1 1 0,-1 0-1,1 0 1,0 0 0,0-1-1,0 1 1,1 0 0,-1 0-1,1 0 1,0 0 0,1 0 0,-1 0-1,1 0 1,0 0 0,1 0-1,-1 0 1,1 0 0,0-1-1,0 1 1,0-1 0,0 1-1,1-1 1,0 0 0,0 0-1,0 0 1,1 0 0,-1-1-1,1 1 1,0-1 0,0 0-1,0 0 1,0 0 0,0-1-1,1 1 1,2 0 38,37 6-3781</inkml:trace>
  <inkml:trace contextRef="#ctx0" brushRef="#br3" timeOffset="635930.423">15686 3307 11947,'7'8'6088,"-3"20"-4276,-3-19-1555,14 157 259,-13-112-418,2-1 0,3 1 0,3-1 0,12 43-98,-21-91 12,1 0 0,-1 0 0,1 0 0,0 0 0,0 0 0,0-1 0,1 1 0,-1-1 0,1 1 0,0-1 0,1 0-1,-1 0 1,1-1 0,0 1 0,3 2-12,-6-5 3,0-1-1,0 0 1,1 0-1,-1 1 1,0-1-1,0 0 1,1 0-1,-1 0 1,0 0-1,0-1 1,1 1-1,-1 0 1,0 0-1,0-1 1,0 1-1,0-1 1,1 1-1,-1-1 1,0 1-1,0-1 1,0 0-1,0 1 1,0-1-1,0 0 1,0 0-1,-1 0 1,1 0-1,0 0 1,0 0-1,-1 0 1,1 0-1,0 0 1,-1 0-1,1 0 1,-1 0-1,0 0 1,1-1-1,-1 1 1,0 0-1,0 0 1,1-1-3,5-23-394,0-1 0,-1 0 0,-2 0 0,-1 0-1,-1 0 1,-1-1 0,-1 1 0,-1 0 0,-1 0 0,-2-1 394,0-10-2145,-2 0 1,-1 0-1,-2 1 0,-2 0 1,-10-20 2144,-4 9 880,-5 4 3909,35 44 13,9-2-4343,-6 0 42,144-22 1656,-125 18-2186,0 0 0,0-2 1,0-1-1,-1 0 0,0-2 1,-1-2-1,0 0 0,12-9 29,-15 11-881,-19 9-2973,-14 6 283</inkml:trace>
  <inkml:trace contextRef="#ctx0" brushRef="#br3" timeOffset="636239.977">15722 3491 8834,'11'12'3129,"10"-10"447,8-8-2223,24-16-465,11-5-200,12-14 88,0 6-280,7-3 16,-19 6-216,-10 11-1448,-20 9-2953,-30 12 609</inkml:trace>
  <inkml:trace contextRef="#ctx0" brushRef="#br3" timeOffset="636492.959">15827 3887 10058,'2'17'2721,"7"-8"928,7-12-2801,16-6 152,11-8-200,14-3 104,6-12-288,8-10-47,-12 1-329,2-11-977,-13-7-807,-7-3-2729,-18 4-296</inkml:trace>
  <inkml:trace contextRef="#ctx0" brushRef="#br3" timeOffset="636726.959">16527 2852 10826,'6'98'4945,"-7"-73"-4164,-10 268 1927,8-249-2357,1 0 0,2 0-1,2 0 1,2 0 0,2-1 0,2 1-1,2-1-350,-10-42 14,0 1-1,0-1 0,0 0 1,0 1-1,0-1 0,0 1 0,0-1 1,1 0-1,-1 1 0,0-1 1,1 0-1,-1 1 0,1-1 1,0 0-1,-1 0 0,1 0 1,0 1-1,0-1 0,-1 0 0,1 0 1,0 0-1,0 0 0,0 0 1,1-1-1,-1 1 0,0 0 1,0 0-1,0-1 0,1 1 1,-1-1-1,0 1 0,0-1 0,1 1 1,-1-1-1,0 0 0,1 0 1,-1 1-1,1-1 0,-1 0 1,0 0-1,1-1 0,-1 1 1,0 0-1,1 0 0,-1-1 0,0 1 1,1-1-1,-1 1 0,1-1-13,56-75 706,-17 14-447,78-117 47,-9-6 0,49-115-306,-142 260-1047,-17 40 961,-1 0 1,1 0-1,0 1 1,-1-1-1,1 0 1,-1 0-1,1 1 1,-1-1-1,1 0 0,-1 0 1,1 0-1,-1 0 1,1 0-1,-1 0 1,1 0-1,-1 0 1,1 0-1,-1 0 1,1 0-1,-1 0 0,1 0 1,-1 0-1,1 0 1,-1 0-1,1-1 1,-1 1-1,1 0 1,-1 0-1,1-1 1,-1 1-1,1 0 0,0-1 1,-1 1-1,1 0 1,0-1-1,-1 1 1,1-1-1,0 1 1,-1 0-1,1-1 0,0 1 1,0-1-1,0 1 1,-1-1-1,1 1 1,0-1-1,0 1 1,0-1-1,0 1 1,0-1-1,0 1 0,0-1 1,0 1-1,0-1 1,0 1-1,0-1 1,0 1-1,0-1 1,0 1-1,1-1 1,-1 1-1,0-1 0,0 1 1,1-1-1,-1 1 1,0-1-1,0 1 1,1 0-1,-1-1 1,1 1 85,-5 0-648,-32 7-4411</inkml:trace>
  <inkml:trace contextRef="#ctx0" brushRef="#br3" timeOffset="636727.959">16827 3300 6681,'17'41'3809,"12"-11"-176,2-10-1160,15 0-1497,-1-1-440,4 0 272,-11-1-1360</inkml:trace>
  <inkml:trace contextRef="#ctx0" brushRef="#br3" timeOffset="637697.519">16137 4248 5497,'156'-197'10662,"-155"195"-8990,-14 15-1129,1 0-281,-103 122-65,6 5 1,6 5-1,-46 89-197,77-111 79,5 3-1,5 2 1,0 18-79,22-41 112,5 2-1,4 1 0,5 1 1,0 25-112,15-48 119,3-1 0,5 1 0,2 0 0,9 51-119,44 324 174,-42-340-139,-5 0 0,-6 0-1,-9 54-34,-72 416 118,66-489-78,-6 48 263,-1 125-303,21-238 44,1 1 0,3 0 1,1-1-1,1 1 1,2-1-1,2 0 1,1-1-1,2 0 1,2 0-1,1-1 1,1-1-1,9 13-44,-12-30 7,0 0 1,0-1-1,2-1 1,0 0-1,1 0 1,0-2-1,1 0 1,0-1-1,1 0 1,1-1-1,0-1 1,0-1-1,1-1 1,0 0-1,1-1 1,-1-1-1,1-1 1,0-1-1,1-1 1,-1-1-1,10 0-7,45-15-628,-34-15-5036,-30 18 1599</inkml:trace>
  <inkml:trace contextRef="#ctx0" brushRef="#br3" timeOffset="638079.301">15422 8735 12275,'7'5'6169,"9"-14"-4087,-7 4-2005,27-9-5,0 0 1,1 3-1,0 1 0,0 1 0,2 2-72,450-71-724,-399 60-77,-87 17 780,-2 1 22,0-1-1,1 0 1,-1 1-1,1-1 1,0 0-1,-1 1 1,1 0-1,-1-1 1,1 1-1,0 0 0,-1 0 1,1 0-1,0 0 1,-1 0-1,1 1 1,-1-1-1,1 0 1,0 1-1,-1-1 1,1 1-1,-1-1 0,1 1 1,-1 0-1,1 0 1,-1 0-1,0 0 1,1 0-1,-1 0 1,0 0-1,0 0 0,0 0 1,0 0-1,0 1 1,0-1-1,0 0 1,0 1-1,0-1 1,-1 1-1,1 0 0,3 15 264,-1 0 1,-1 0-1,0 1 0,-1-1 0,-1 1 1,-1 0-1,-2 14-264,2-28 43,-11 84 581,-4 0 1,-3-2 0,-5 0 0,-9 16-625,-32 88-560,-24 33 560,39-113-3777,6-30-983</inkml:trace>
  <inkml:trace contextRef="#ctx0" brushRef="#br3" timeOffset="639345.445">13616 13792 8210,'-21'-13'2296,"1"9"753,11-2-2361,-1 3 0,1 13-280,1 15-8,-1 5-248,-2 29 8,2 16-144,5 35 80,4 9-88,-2 37-344,5-12-2920,3 5 847</inkml:trace>
  <inkml:trace contextRef="#ctx0" brushRef="#br3" timeOffset="639663.378">13577 15348 5193,'-3'76'2193,"-5"3"191,5 15-1320,0-6-328,3 18-143,2-15 1535,4 5-4512,0-19 2127</inkml:trace>
  <inkml:trace contextRef="#ctx0" brushRef="#br3" timeOffset="639664.378">13680 16735 10082,'-18'71'2529,"1"-7"831,7 0-2767,2-22-409,10-7 40,2-20-208,8-19 56,5-14-280,0-25-3193,-7-15 1032</inkml:trace>
  <inkml:trace contextRef="#ctx0" brushRef="#br3" timeOffset="641286.312">17006 8237 10770,'38'-36'6203,"62"-32"-4949,-87 62-1197,0 0 0,1 0 1,-1 2-1,1 0 0,0 0 0,1 1 1,3 1-58,-14 1 6,1 0 0,0 1 1,0 0-1,0 0 0,-1 0 1,1 1-1,0-1 0,0 1 1,-1 0-1,1 1 0,-1-1 1,1 1-1,-1 0 0,1 0 1,-1 0-1,0 1 0,0-1 1,0 1-1,0 0 0,-1 0 1,1 1-1,-1-1 0,2 2-6,-3 2 29,0 0 0,0-1 0,0 1-1,-1 0 1,1 0 0,-2 0 0,1 0 0,-1 0-1,0 0 1,-1 0 0,1 0 0,-1 0 0,-1 0-1,1 0 1,-1 0 0,-1-1 0,1 1-1,-1-1 1,0 1 0,0-1 0,-1 0 0,0 0-1,0-1 1,-1 2-29,-1 2 80,0 3 89,-1-1 0,-1 1 0,1-2 0,-2 1 0,1-1 0,-2 0 0,1-1 0,-9 7-169,18-16 10,0-1 0,0 1 0,1 0 0,-1 0-1,0 0 1,0 0 0,0-1 0,0 1-1,1 0 1,-1 0 0,0 0 0,0-1-1,0 1 1,0 0 0,0 0 0,0-1-1,0 1 1,0 0 0,0 0 0,0-1-1,0 1 1,0 0 0,0 0 0,0-1 0,0 1-1,0 0 1,0 0 0,0-1 0,0 1-1,0 0 1,0 0 0,0 0 0,0-1-1,0 1 1,0 0 0,-1 0 0,1-1-1,0 1 1,0 0 0,0 0 0,0 0-1,0 0 1,-1-1 0,1 1 0,0 0-1,0 0 1,0 0 0,-1 0 0,1 0 0,0 0-10,6-3-3,0 0 1,1 1-1,-1-1 0,1 2 1,-1-1-1,1 1 1,0 0-1,-1 0 1,1 1-1,0 0 1,0 0-1,0 0 1,-1 1-1,1 0 1,0 1-1,-1-1 1,1 1-1,-1 1 1,6 2 2,1 1-10,1 0 1,-1 1-1,-1 1 1,0 0 0,0 1-1,0 0 1,-1 1-1,0 0 1,-1 1 0,0 0-1,-1 1 1,0 0-1,-1 0 1,-1 1 0,1 0-1,-2 0 1,0 0-1,-1 1 1,0 0 0,2 11 9,-6-15 16,1-1 1,-1 0 0,-1 1 0,0-1-1,-1 1 1,1-1 0,-2 0 0,1 1-1,-1-1 1,-1 0 0,0 0 0,0 0 0,0-1-1,-1 1 1,-1-1 0,-4 8-17,-8 9 262,-1-2 0,-1 0 0,-1-1 0,-14 12-262,2-2 428,-1-2-1,-1-2 1,-1-1 0,-25 14-428,56-38-8,0 0 1,0-1-1,0 1 1,0-1-1,0 0 0,0 0 1,-1-1-1,1 1 1,-1-1-1,1 0 0,-1 0 1,0-1-1,1 1 1,-1-1-1,0 0 1,1 0-1,-1-1 0,0 1 1,1-1-1,-1 0 1,1 0-1,-2-1 8,5 1-177,0-1-1,0 0 0,1 1 1,-1-1-1,0 1 0,1-1 1,-1 0-1,1 0 0,-1 1 1,1-1-1,0 0 1,-1 0-1,1 0 0,0 1 1,0-1-1,1 0 0,-1 0 1,0 0-1,1 1 0,-1-1 1,1 0-1,-1 0 1,1 1-1,0-1 0,-1 1 1,1-1-1,0 0 0,0 1 1,1 0-1,-1-1 1,0 1-1,0 0 0,0-1 1,1 1-1,-1 0 0,2-1 178,3-6-1349,27-41-3482</inkml:trace>
  <inkml:trace contextRef="#ctx0" brushRef="#br3" timeOffset="641606.373">18032 7909 10346,'6'-16'6234,"-23"39"-3594,-87 220-1680,83-186-938,3 1-1,3 1 0,2 0 1,2 1-1,0 37-21,8-76 5,2 1 0,0 0 0,1-1 0,2 1-1,0-1 1,1 0 0,1 1 0,1-1 0,1-1 0,1 1 0,0-1 0,9 14-5,-14-30 1,0 0 1,0-1-1,1 1 0,0-1 1,0 0-1,0 0 1,0 0-1,0 0 0,0-1 1,1 1-1,-1-1 1,1 0-1,0 0 0,0 0 1,0 0-1,0-1 1,0 1-1,0-1 0,0 0 1,0-1-1,1 1 1,-1-1-1,0 1 1,0-1-1,1-1 0,-1 1 1,0 0-1,0-1 1,1 0-1,-1 0-1,7-2 8,-1-1-1,1-1 1,-1 1 0,0-2-1,0 1 1,0-1-1,-1-1 1,0 0 0,0 0-1,4-5-7,9-12 61,-1-1 0,-1-1-1,-1-1 1,-1-1 0,-2 0-1,2-6-60,-2 8 130,-2-1 0,0-1 0,-2 0 0,-1-1-1,-1 0 1,-2-1 0,-1 0 0,-1 0-1,-1 0 1,-2-1 0,-1 1 0,-2-1-1,-2-22-129,0 44 22,-1 1-1,0-1 0,-1 0 0,0 1 0,0 0 1,-1-1-1,0 2 0,0-1 0,-1 1 0,0 0 1,0 0-1,0 0 0,-1 1 0,0 0 0,-1 0 1,1 1-1,-1 0 0,0 0 0,-1 1 0,1 0 1,-1 0-1,1 1 0,-1 0 0,0 1 0,0 0 0,-1 0 1,1 1-1,0 0 0,0 1 0,-1 0 0,1 0 1,0 1-1,0 0 0,-1 1 0,1 0 0,0 0 1,-3 2-22,5-2-87,-1 1 0,0 0 0,1 0 0,0 0 1,-1 1-1,1 0 0,1 0 0,-1 1 0,1 0 0,0 0 1,0 1-1,0-1 0,1 1 0,-1 1 0,1-1 0,1 1 1,0 0-1,0 0 0,-2 3 87,4 19-3942</inkml:trace>
  <inkml:trace contextRef="#ctx0" brushRef="#br3" timeOffset="642437.164">18487 7726 7394,'0'-3'99,"-1"-10"746,0-1 1,1 1 0,1 0 0,0-1 0,1 1-1,1 0 1,0 0 0,3-8-846,-6 20 42,0 0 1,0 0-1,0 1 0,1-1 1,-1 0-1,0 0 1,1 0-1,-1 0 0,0 1 1,1-1-1,-1 0 0,1 0 1,0 1-1,-1-1 0,1 0 1,-1 1-1,1-1 0,0 0 1,0 1-1,-1-1 1,1 1-1,0-1 0,0 1 1,0 0-1,-1-1 0,1 1 1,0 0-1,0 0 0,0-1 1,0 1-1,0 0 0,0 0 1,0 0-1,-1 0 1,1 0-1,0 0 0,0 0 1,0 0-1,0 1 0,0-1 1,0 0-1,0 1 0,-1-1 1,1 0-1,0 1 0,0-1 1,0 1-1,-1-1 1,1 1-1,0-1 0,-1 1 1,1 0-1,0-1 0,-1 1 1,1 0-1,-1 0 0,1-1 1,-1 1-1,1 0 0,-1 0 1,0 0-1,1 0 1,-1-1-1,0 1 0,0 0 1,0 0-1,1 1-42,4 9 98,-1-1 0,1 1 0,-2 1 0,0-1 0,0 1 0,-1-1 0,1 12-98,1 1 65,15 137 227,-7 0 0,-7 100-292,-2-65 221,13-48 195,-16-148-405,0 1-1,0 0 0,0 0 0,0 0 0,1 0 0,-1-1 1,0 1-1,0 0 0,1 0 0,-1-1 0,1 1 0,-1 0 1,0 0-1,1-1 0,0 1 0,-1 0 0,1-1 1,-1 1-1,1-1 0,0 1 0,-1-1 0,1 1 0,0-1 1,0 1-1,-1-1 0,1 0 0,0 1 0,0-1 0,-1 0 1,1 0-1,0 0 0,0 0 0,0 1 0,0-1 0,0 0 1,-1 0-1,1-1 0,0 1 0,0 0 0,0 0 1,-1 0-1,1 0 0,0-1 0,0 1 0,0 0 0,-1-1 1,1 1-1,0-1 0,0 1 0,-1-1 0,1 1 0,-1-1 1,1 1-1,0-1 0,-1 0 0,1 1 0,-1-1 0,1 0 1,-1 1-1,0-1 0,1 0 0,-1 0 0,0 0 1,1 1-1,-1-1 0,0 0 0,0 0 0,0 0 0,0 0 1,0 0-11,79-147 981,88-201 495,-2-44-1476,-125 299 3,-34 88-2106,-9 26-1849,-9 11-208</inkml:trace>
  <inkml:trace contextRef="#ctx0" brushRef="#br3" timeOffset="642709.442">18892 8226 9754,'27'38'2729,"-1"-3"727,0 0-2567,10 4-569,2-5-16,14 7-416,-4-12 1808,5-7-5233</inkml:trace>
  <inkml:trace contextRef="#ctx0" brushRef="#br3" timeOffset="643483.054">19587 7832 11562,'0'0'147,"0"0"0,0 1 0,0-1 0,-1 0-1,1 0 1,0 1 0,0-1 0,0 0 0,0 0-1,0 1 1,-1-1 0,1 0 0,0 0-1,0 0 1,0 1 0,-1-1 0,1 0 0,0 0-1,0 0 1,-1 0 0,1 1 0,0-1-1,-1 0 1,1 0 0,0 0 0,0 0 0,-1 0-1,1 0 1,0 0 0,0 0 0,-1 0-1,1 0 1,0 0 0,-1 0 0,1 0 0,0 0-1,0 0 1,-1 0 0,1 0 0,0-1 0,-1 1-1,1 0 1,0 0 0,0 0 0,-1 0-1,1 0 1,0-1 0,0 1-147,-1 89 1692,1-45-1658,3-1 1,1 1-1,2-1 0,3 0 0,6 19-34,-14-58 3,-1 0-1,1 0 1,0 0 0,0 0 0,1 0-1,-1 0 1,1 0 0,0 0-1,0-1 1,0 1 0,0-1 0,1 0-1,0 1 1,-1-1 0,1 0 0,0 0-1,0-1 1,1 1 0,-1-1-1,0 1 1,1-1 0,0 0 0,-1-1-1,1 1 1,0-1 0,0 1-1,4 0-2,-3-3 9,1 1 0,0-1 0,0-1 0,0 1 0,0-1 0,-1 0 0,1 0 0,-1 0 0,0-1 0,1 0 0,-1 0 0,0-1 0,-1 1 0,1-1 0,-1 0 0,1 0-1,2-4-8,63-86 164,-52 64-97,-2-1 0,-1 0 0,-1-1 0,-2-1 0,8-32-67,-15 53 8,-2 30-41,-3-7 36,3 16-18,2 0 1,0 0 0,2-1 0,1 1-1,1-2 1,3 6 14,-11-28 3,0 0 1,0 0-1,0 0 0,1 0 0,-1 0 1,1-1-1,-1 1 0,1-1 0,0 1 1,0-1-1,0 0 0,1 0 0,-1 0 1,1 0-1,-1 0 0,1 0 0,-1-1 1,1 1-1,0-1 0,0 0 0,0 1 1,-1-1-1,1-1 0,0 1 0,1 0 1,-1-1-1,0 0 0,0 1 0,0-1 1,0 0-1,0-1 0,3 1-3,6-7 42,0 0 0,0 0 0,-1-1 0,0 0 0,0-1 0,-1 0 0,-1-1 0,1 0 0,-1 0 0,-1-1 0,7-10-42,80-140 350,-94 159-350,-1 1 0,0 0-1,0 0 1,0 0-1,1-1 1,-1 1-1,1 0 1,-1 0 0,1 0-1,-1 0 1,1 0-1,0 0 1,-1 0 0,1 0-1,0 0 1,0 0-1,0 0 1,0 1 0,0-1-1,0 0 1,0 1-1,0-1 1,0 0 0,0 1-1,0-1 1,0 1-1,0 0 1,0-1-1,1 1 1,-1 0 0,0 0-1,0-1 1,0 1-1,1 0 1,-1 0 0,0 1-1,0-1 1,0 0-1,1 0 1,-1 0 0,0 1-1,0-1 1,0 1-1,0-1 1,0 1 0,0-1-1,0 1 1,0 0-1,0-1 1,0 1-1,0 0 1,1 0 0,77 177-37,-79-176 39,1-1 0,0 0 1,-1 0-1,1 0 1,0 1-1,0-1 0,0 0 1,0 0-1,0 0 0,0-1 1,0 1-1,0 0 1,0 0-1,0 0 0,1-1 1,-1 1-1,0-1 0,0 1 1,1-1-1,-1 1 0,0-1 1,1 0-1,-1 0 1,1 0-1,-1 1 0,0-1 1,1-1-1,-1 1 0,0 0 1,1 0-1,-1 0 1,0-1-1,1 1 0,-1-1 1,0 1-1,1-1 0,-1 1 1,0-1-1,0 0 1,0 0-1,0 1 0,1-1 1,-1 0-1,0 0 0,0 0 1,-1 0-1,1 0 0,0 0 1,0-1-1,-1 1 1,1 0-1,0 0 0,-1-1 1,1 0-3,87-123-1472,-44 57-3184,-18 31 361</inkml:trace>
  <inkml:trace contextRef="#ctx0" brushRef="#br3" timeOffset="643875.658">21016 7610 9178,'0'-2'288,"0"0"-1,-1 0 1,1 1-1,-1-1 1,1 0-1,-1 0 1,0 0-1,0 0 1,0 1 0,0-1-1,0 0 1,0 1-1,0-1 1,-1 1-1,1-1 1,-1 1 0,1 0-1,-1 0 1,1-1-1,-1 1 1,0 0-1,1 0 1,-1 1-1,0-1 1,0 0 0,0 1-1,1-1 1,-1 1-1,0-1 1,0 1-1,0 0 1,0 0-1,0 0 1,0 0 0,0 0-1,0 0 1,0 0-1,0 1 1,0-1-1,-1 1-287,-3 5 70,1 0 0,-1 0 0,1 0-1,0 0 1,1 1 0,0 0 0,0 0-1,0 0 1,1 1 0,0-1 0,0 1-1,-1 7-69,2-8 22,-6 14-8,2 1 0,0 0 0,2 0 0,0 1 0,1-1 0,2 1 0,0 0 0,1 0 0,4 20-14,-5-42 0,1 1 1,0 0 0,0 0 0,0-1 0,0 1-1,0 0 1,0-1 0,0 1 0,1 0 0,-1-1-1,1 1 1,-1-1 0,1 1 0,0 0-1,-1-1 1,1 1 0,0-1 0,0 0 0,0 1-1,0-1 1,0 0 0,0 1 0,1-1 0,-1 0-1,0 0 1,0 0 0,1 0 0,-1 0 0,1 0-1,-1-1 1,1 1 0,-1 0 0,1-1 0,0 1-1,-1-1 1,1 0 0,0 1 0,-1-1-1,1 0 1,0 0 0,-1 0 0,1 0 0,0 0-1,-1-1 1,1 1 0,0 0 0,-1-1 0,1 1-1,0-1 1,-1 0 0,1 0 0,-1 1 0,1-1-1,-1 0 1,0 0 0,1 0 0,-1 0 0,0-1-1,1 0 0,17-15 18,-1-2 0,-1 0 0,-1-1 0,0-1 0,4-9-18,53-84 80,-5-2 0,13-40-80,-46 88 26,-3-2 0,-3-1 0,-3-1 0,-4-1 0,1-16-26,-20 51 22,-3 38-22,0 0 0,0-1-1,0 1 1,1 0 0,-1-1 0,0 1 0,0 0 0,0-1 0,0 1 0,-1 0 0,1-1 0,0 1 0,0 0-1,0 0 1,0-1 0,0 1 0,0 0 0,0-1 0,0 1 0,-1 0 0,1 0 0,0-1 0,0 1 0,0 0-1,-1 0 1,1 0 0,0-1 0,0 1 0,-1 0 0,1 0 0,0 0 0,0-1 0,-1 1 0,1 0 0,0 0-1,-1 0 1,1 0 0,0 0 0,0 0 0,-1 0 0,1 0 0,0 0 0,-1 0 0,1 0 0,0 0 0,-1 0-1,1 0 1,0 0 0,-1 0 0,1 0 0,0 0 0,0 0 0,-1 0 0,1 1 0,0-1 0,0 0-1,-1 0 1,1 0 0,0 0 0,-14 19-45,-23 116-83,22-55 150,3 2 0,3-1 1,3 30-23,6-85 27,0 1-1,2-1 1,1 1 0,1-1 0,1 0 0,8 20-27,-11-37 34,2 0 0,-1-1 0,1 1 0,1-1 0,0 0 0,0 0 1,0 0-1,1-1 0,0 0 0,1 0 0,-1 0 0,1-1 0,0 0 0,1-1 0,0 1 0,0-1 0,0-1 0,0 0 0,1 0 0,-1 0 0,1-1 1,1 0-35,64 10-3340</inkml:trace>
  <inkml:trace contextRef="#ctx0" brushRef="#br3" timeOffset="644864.91">22782 6635 8586,'1'-2'224,"0"1"0,0 0 1,-1-1-1,1 1 0,0-1 1,-1 1-1,1-1 0,-1 0 1,0 1-1,0-1 0,1 1 1,-1-1-1,0 0 0,0 1 1,0-1-1,-1 1 0,1-1 1,0 0-1,-1 1 0,1-1 1,-1 1-1,1-1 0,-1 1 1,0-1-1,1 1 0,-1 0 1,0-1-1,0 1 0,0 0 1,0 0-1,0-1 0,-1 1 1,1 0-1,0 0 0,0 0 1,-1 0-1,1 1 0,-1-1 1,1 0-1,0 0 0,-1 1 1,0-1-1,1 1 0,-1 0 1,1-1-1,-1 1 0,1 0 0,-2 0-224,-1 0 106,-1 1 0,0 0 0,0 0-1,0 0 1,1 1 0,-1 0 0,0 0-1,1 0 1,0 0 0,-1 0 0,1 1-1,0 0 1,0 0 0,1 0 0,-1 1-1,1-1 1,-2 2-106,-16 17 84,1 1 0,1 1 0,1 0 0,1 2 0,1 0-84,-14 23-2,3 0-1,2 3 0,2 0 1,3 1-1,2 0 0,-1 14 3,9-32 1,2 0 1,1 0-1,2 1 0,1-1 0,2 1 0,2 0 0,1 0 1,6 34-2,-7-64-1,1 0 0,0 0 0,1 0 0,0-1 0,0 1 0,0 0 0,0-1 0,1 0 0,0 1 0,0-1 0,0 0 0,1-1 0,0 1 0,0 0 0,0-1 0,0 0 0,1 0 0,-1 0 0,1-1 0,0 0 0,0 1 0,1-2 0,-1 1 0,1-1 0,-1 1 1,1-2-1,0 1 0,-1-1 0,4 1 1,6-2 11,0 0 1,0-1 0,0-1 0,0-1 0,0 0 0,-1-1 0,1 0 0,-1-1 0,0 0 0,-1-2-1,1 1 1,9-8-12,-10 7 38,-1 0 1,-1-1-1,1-1 0,-1 0 0,-1 0 0,1-1 1,-2 0-1,1-1 0,-2 0 0,1 0 0,-1-1 0,-1 0 1,0 0-1,-1-1 0,0 0 0,0-3-38,-5 14 29,-1 0-1,1 0 1,-1 0-1,1 0 1,-1 0 0,1 0-1,-1 0 1,0 0-1,0-1 1,0 1 0,0 0-1,-1 0 1,1 0-1,-1 0 1,1 0 0,-1 0-1,1 0 1,-1 0-1,0 0 1,0 0 0,0 0-1,0 0 1,-1 1-1,1-1 1,0 0 0,-1 1-1,1-1 1,-1 1-1,1-1 1,-1 1-1,0 0 1,0 0 0,0 0-1,1 0 1,-1 0-1,0 0 1,0 0 0,0 0-1,0 1 1,-1-1-1,1 1 1,0 0 0,0 0-1,0-1 1,0 1-1,0 1 1,0-1 0,-1 0-1,1 0 1,-1 1-29,-11 1 23,1-1 0,-1 2 0,0 0 0,1 1 1,0 0-1,0 1 0,0 1 0,1 0 0,-1 0 1,1 1-1,1 1 0,0 0 0,-7 6-23,-15 25-86,33-38 27,-1 0 0,0 0-1,1 0 1,-1 0 0,0 0-1,1 0 1,0 0 0,-1 0-1,1 0 1,0 0 0,-1 1 0,1-1-1,0 0 1,0 0 0,0 0-1,0 0 1,0 1 0,0-1-1,0 0 1,1 0 0,-1 0-1,0 0 1,1 1 0,-1-1-1,1 0 1,-1 0 0,1 0 0,-1 0-1,1 0 1,0 0 0,-1 0-1,1 0 1,0 0 0,0-1-1,0 1 1,0 0 0,0 0 59,30 2-4132,15-15-242</inkml:trace>
  <inkml:trace contextRef="#ctx0" brushRef="#br3" timeOffset="645476.567">23559 6548 7778,'-27'38'8845,"18"40"-6687,9-64-1944,3 83 55,5 0 1,4-1-1,3 0 0,6-1 1,3-1-1,10 18-269,-13-39 181,-22-73-185,1 0-1,0-1 0,0 1 0,-1 0 0,1 0 0,0 0 0,-1 0 0,1-1 0,0 1 0,0 0 0,-1 0 1,1 0-1,0 0 0,-1 0 0,1 0 0,0 0 0,-1 0 0,1 0 0,0 0 0,-1 0 0,1 0 0,0 0 0,-1 0 1,1 0-1,0 0 0,-1 0 0,1 0 0,0 0 0,0 1 0,-1-1 0,1 0 0,0 0 0,-1 0 0,1 0 1,0 1-1,0-1 0,-1 0 0,1 0 0,0 1 0,0-1 0,0 0 0,-1 0 0,1 1 0,0-1 0,0 0 0,0 1 1,0-1-1,0 0 0,0 1 0,0-1 0,0 0 0,0 1 0,-1-1 0,1 0 0,0 1 0,1-1 0,-1 0 1,0 0-1,0 1 0,0-1 0,0 0 0,0 1 0,0-1 5,-45-59-5476,4 5 1399</inkml:trace>
  <inkml:trace contextRef="#ctx0" brushRef="#br3" timeOffset="645477.567">23119 6657 8594,'-6'0'3617,"5"-3"215,13-4-1839,12-7-1041,29-9 24,14-5-360,22-10-23,7-2-153,16-1-104,-16 6-192,-1 5-40,-23 10-32,-13 10-376,-32 7-1081,-33 18-3056,-23 11 297</inkml:trace>
  <inkml:trace contextRef="#ctx0" brushRef="#br3" timeOffset="645787.538">23104 7013 10554,'21'3'3225,"14"-3"808,24-7-2601,13-3-656,19-2 0,-5-5-255,11-3 119,-16 4-1280,-13-33-3681</inkml:trace>
  <inkml:trace contextRef="#ctx0" brushRef="#br3" timeOffset="646205.821">24691 6965 9794,'24'-122'8801,"-23"122"-8783,-1 0 1,1 0-1,-1 0 1,1 0 0,-1 0-1,1 0 1,-1 0-1,1 0 1,-1 0 0,1 0-1,-1 0 1,1 0-1,-1 0 1,1 1 0,-1-1-1,1 0 1,-1 0-1,1 1 1,-1-1 0,0 0-1,1 0 1,-1 1-1,1-1 1,-1 1 0,0-1-1,0 0 1,1 1-1,-1-1 1,0 1 0,1-1-1,-1 1 1,0-1-1,0 1 1,0-1 0,0 0-1,1 1 1,-1-1-1,0 1 1,0 0 0,0-1-1,0 1 1,0-1-1,0 1 1,0-1 0,0 1-1,-1-1 1,1 1-1,0-1 1,0 1-1,0-1 1,0 0 0,-1 1-1,1-1 1,0 1-1,-1-1-17,13 180 68,-11-132-94,-12 505 259,8-441 336,7-139 103,26-111-143,34-120-124,61-146-406,-65 273-25,-59 129 20,0 0 0,0 1-1,0-1 1,0 1 0,0-1 0,0 1-1,0-1 1,1 1 0,-1-1 0,0 1 0,1 0-1,-1 0 1,1 0 0,0 0 0,-1 0-1,1 0 1,0 0 0,0 1 0,-1-1 0,1 0-1,0 1 1,0 0 0,0-1 0,0 1-1,-1 0 1,1 0 0,0 0 0,0 0 0,0 0-1,0 1 1,0-1 0,0 0 0,-1 1-1,1 0 1,0-1 0,0 1 0,-1 0 0,1 0-1,0 0 1,-1 0 0,1 0 0,-1 0-1,1 0 1,-1 1 0,0-1 0,1 0 0,-1 1-1,0-1 6,4 5-9,-1 0-1,1 1 0,-1-1 0,-1 1 0,1 0 0,-1 0 1,0 0-1,-1 0 0,1 0 0,-2 1 0,1-1 1,-1 1-1,0-1 0,0 1 0,-1-1 0,0 1 1,-1 0-1,1-1 0,-1 1 0,-1-1 0,0 1 0,0-1 1,0 0-1,-1 0 0,0 0 0,0 0 0,-1 0 1,-1 2 9,-129 127 85,52-56-488,74-76-1450,16-15-1371,12-7-695</inkml:trace>
  <inkml:trace contextRef="#ctx0" brushRef="#br3" timeOffset="646530.181">25369 6563 7810,'1'0'69,"-1"0"30,1-1-1,0 1 0,-1-1 1,1 1-1,0-1 0,-1 1 1,1 0-1,0 0 0,0-1 1,-1 1-1,1 0 1,0 0-1,0 0 0,-1-1 1,1 1-1,0 0 0,0 0 1,-1 0-1,1 1 0,0-1 1,0 0-1,0 0 1,-1 0-1,1 0 0,0 1 1,-1-1-1,1 0 0,0 1 1,-1-1-1,1 0 0,0 1 1,-1-1-1,1 1 1,0-1-1,-1 1 0,1 0 1,-1-1-1,1 1 0,-1-1 1,0 1-1,1 0 0,-1-1 1,0 1-1,1 0 1,-1 0-1,0-1 0,0 1 1,1 0-1,-1 0 0,0-1 1,0 1-1,0 0 0,0 0 1,0 0-1,0-1 0,0 1 1,0 0-1,-1 0-98,-9 121 2133,-36 188-640,40-265-1270,-1-3 17,3 1 1,1 0-1,2 0 1,2 0-241,-1-39 20,0 0 0,0 0 0,0 0 0,1 0 0,0 0 0,-1 0 0,2 0 0,-1-1 0,0 1 0,1 0 1,-1 0-1,1-1 0,0 1 0,0-1 0,1 0 0,-1 0 0,2 2-20,14-8 228,-10-6-121,-1 0-1,0-1 1,0 0-1,-1-1 1,-1 1-1,1-1 1,-2 0 0,0 0-1,0-1 1,-1 1-1,2-12-106,3-10 147,-2 1-1,-1-1 0,-1 0 0,-2 0 1,-1 0-1,-2 0 0,-1 0 0,-2 0 1,-1 1-1,-2-1 0,0 1 0,-11-23-146,18 52 16,-1-1 0,0 1-1,-1 0 1,1 0-1,-1-1 1,1 1-1,-1 0 1,0 0 0,0 1-1,0-1 1,0 0-1,-1 1 1,1-1 0,-1 1-1,0 0 1,0-1-16,-10 10-7,9 1-11,1-1 0,0 1-1,0 0 1,0 0 0,1 1 0,0-1-1,0 0 1,1 1 0,0-1 0,1 0 0,0 1-1,0-1 1,1 1 0,0-1 0,0 1-1,1-1 1,0 0 0,1 0 0,0 0 0,0 0-1,3 6 19,-1-9-252,0 0-1,0 0 0,0-1 0,0 1 0,1-1 1,0-1-1,0 1 0,0-1 0,0 0 0,0 0 1,0 0-1,1-1 0,0 0 0,-1-1 0,1 1 1,0-1-1,0-1 0,0 1 0,0-1 1,-1 0-1,1-1 0,0 1 0,0-2 0,0 1 1,-1-1-1,1 1 0,-1-2 0,1 1 0,-1-1 253,63-24-3738</inkml:trace>
  <inkml:trace contextRef="#ctx0" brushRef="#br3" timeOffset="646865.329">26022 6674 9522,'-54'46'6216,"12"11"-5535,2 1 0,3 2-1,3 2 1,-5 18-681,30-65 101,1 0 0,1 1 0,1 0 0,0 0 0,1 1 0,1-1 0,1 1 0,0 0-1,1 0 1,1 1 0,0-1 0,1 3-101,1-18 7,-1 0 1,0 0-1,0 0 0,1 0 0,0 0 0,-1 0 1,1 0-1,0 0 0,0 0 0,0-1 1,0 1-1,0 0 0,0-1 0,0 1 0,1 0 1,-1-1-1,1 1 0,-1-1 0,1 0 0,-1 0 1,1 1-1,0-1 0,0 0 0,-1 0 0,1-1 1,0 1-1,0 0 0,0-1 0,0 1 0,0-1 1,0 1-1,0-1 0,0 0 0,0 0 1,0 0-1,1 0 0,-1 0 0,0-1 0,0 1 1,1-1-8,5-1 21,0 0 0,-1-1 1,1 0-1,-1 0 1,1-1-1,-1 0 1,0 0-1,0-1 1,4-3-22,7-9 57,0 0-1,-1-1 1,-1-1 0,-1 0 0,-1-1 0,0-1 0,-1 0 0,-2-1-1,0 0 1,-1-1 0,0-3-57,-6 13 49,0 0 0,-1 1 1,0-1-1,-1 0 0,0 0 0,-1-1 0,-1 1 1,0 0-1,-1 0 0,0 0 0,-1 0 0,-1 0 0,0 0 1,0 0-1,-2 1 0,-1-4-49,6 13 11,-1 1 0,0 0 0,0 0 0,0-1 1,0 1-1,-1 0 0,1 0 0,-1 0 0,1 0 0,-1 0 0,0 1 0,1-1 1,-1 0-1,0 1 0,0-1 0,0 1 0,0 0 0,0-1 0,-1 1 0,1 0 1,0 1-1,-1-1 0,1 0 0,0 1 0,-1-1 0,1 1 0,-1-1 0,1 1 1,-1 0-1,1 0 0,-1 1 0,1-1 0,0 0 0,-1 1 0,1-1 0,-1 1 1,1 0-1,-3 1-11,-3 4-4,0 1 1,0 0-1,0 0 0,1 0 1,0 1-1,0 1 1,1-1-1,0 1 1,0 0-1,1 0 1,0 1-1,1-1 0,0 1 1,1 0-1,-3 9 4,5-17-31,1-1-1,-1 1 1,0 0-1,0-1 0,1 1 1,-1 0-1,1-1 0,-1 1 1,1 0-1,0-1 1,0 1-1,0 0 0,0 0 1,0-1-1,0 1 0,0 0 1,0 0-1,1-1 1,-1 1-1,1 0 0,-1-1 1,1 1-1,0 0 1,0-1-1,0 1 0,0-1 1,0 1-1,0-1 0,0 0 1,0 1-1,0-1 1,0 0-1,1 0 0,-1 0 1,1 0-1,-1 0 1,1 0-1,-1 0 0,1 0 1,-1-1-1,2 1 32,2-1-327,0 0 0,0-1 0,0 1 1,0-1-1,0 0 0,-1-1 0,1 1 0,0-1 0,-1 0 0,1 0 0,-1-1 0,0 1 0,0-1 1,0 0-1,2-1 327,5-3-875,52-35-3488</inkml:trace>
  <inkml:trace contextRef="#ctx0" brushRef="#br3" timeOffset="647528.488">26550 6529 10546,'-100'125'5471,"74"-87"-4903,2 0 1,1 2-1,2 0 1,-2 11-569,23-50 19,-3 4 45,0 1 0,0-1 0,0 1 0,1 0 0,0 0 0,1 0 0,-1 0 0,1 0 0,0 0 0,0 0 0,1 0 0,0 1 1,0-1-1,0 0 0,1 0 0,0 0 0,0 0 0,1 0 0,0 0 0,0 2-64,0-7 8,1 1-1,-1 0 1,1-1 0,-1 1 0,1-1-1,-1 0 1,1 0 0,0 0-1,0 0 1,0 0 0,0-1 0,-1 1-1,1-1 1,0 0 0,0 1 0,0-1-1,0-1 1,0 1 0,0 0 0,0-1-1,0 0 1,-1 1 0,2-2-8,-4 2 1,17-4 19,-1-2 1,-1 0-1,1-1 1,-1 0-1,0-2 1,0 1-1,-1-2 1,-1 0-1,0 0 1,0-2-1,-1 1 1,0-2-1,-1 1 1,0-2-1,-1 1 1,4-9-21,16-24 52,-3-1 0,-2-1 0,-1-1 1,-3-1-1,13-47-52,-30 87 54,-1 0-1,0 1 1,-1-1-1,0-1 1,0 1-1,-1 0 1,0 0-1,-1-8-53,0 18 10,1-1-1,-1 0 1,0 1-1,0-1 1,0 0-1,0 1 1,0-1-1,0 0 1,0 1-1,0-1 1,-1 0-1,1 1 1,0-1-1,0 0 1,0 1-1,-1-1 1,1 1-1,0-1 1,-1 0-1,1 1 1,0-1-1,-1 1 1,1-1-1,-1 1 1,1-1-1,-1 1 1,1 0-1,-1-1 1,1 1 0,-1 0-1,1-1 1,-1 1-1,0 0 1,1-1-1,-1 1 1,0 0-1,1 0 1,-1 0-1,0 0 1,1 0-1,-1 0 1,0 0-1,1 0 1,-1 0-1,0 0 1,1 0-1,-1 0 1,1 0-1,-1 0 1,0 1-1,1-1 1,-1 0-1,0 0 1,1 1-1,-1-1 1,1 0-1,-1 1 1,1-1-1,-1 1 1,1-1-10,-7 7 35,1-1 0,0 1 0,1 0 0,-1 0 0,1 0 0,1 1 0,0 0 0,0 0 1,0 0-1,1 1-35,-12 25 8,2 0 0,2 0 1,1 2-1,2-1 1,1 1-1,2 0 0,2 0 1,1 0-1,1 1 1,5 31-9,-4-63-1,-1 1 1,2-1-1,-1 1 1,1-1-1,-1 1 1,1-1-1,1 1 1,-1-1 0,1 0-1,0 0 1,0 1-1,1-1 1,-1-1-1,1 1 1,0 0-1,1-1 1,-1 1-1,1-1 1,0 0-1,0 0 1,0-1 0,0 1-1,0-1 1,1 0-1,0 0 1,1 0 0,3-1 0,0 0 0,0-1 1,0 0-1,1 0 1,-1-1-1,0-1 0,1 0 1,-1 0-1,0 0 1,1-2-1,2 2 13,1-2 1,-1 0 0,0 0-1,0-2 1,0 1 0,0-1-1,-1-1 1,1 0 0,-1-1-1,-1 0 1,0 0 0,0-1 0,0 0-1,-1-1 1,0 0 0,-1-1-1,0 0 1,0 0 0,-1-1-1,0 0 1,-1 0 0,-1 0-1,1-1 1,-2 0 0,0 0-1,0 0 1,-1-2-14,-2 14 0,-1-1 0,1 0 0,-1 0 0,1 0 0,-1 0 0,1 0 0,-1 0 0,0 0 0,1 0 0,-1 0 0,0 0 0,0 0 0,0 0 0,0 0 0,0 0 0,0 0 0,0 0 0,0 0 0,-1 0 0,1 0 0,0 0 0,-1 0 0,1 0 0,0 0 0,-1 0 0,1 0 0,-1 0 0,1 0 0,-1 0-1,0 0 1,1 1 0,-1-1 0,0 0 0,0 1 0,0-1 0,1 0 0,-1 1 0,0-1 0,0 1 0,0-1 0,0 1 0,0-1 0,0 1 0,0 0 0,0 0 0,0-1 0,0 1 0,0 0 0,0 0 0,0 0 0,0 0 0,0 0 0,0 0 0,0 1 0,0-1 0,0 0 0,0 0 0,0 1 0,0-1 0,0 0 0,0 1 0,0-1 0,0 1 0,0 0 0,0-1 0,1 1 0,-1 0 0,0 0 0,-10 11-19,2 0 0,-1 1 0,2 0 0,-1 1 1,2 0-1,0 0 0,1 1 0,-4 13 19,-19 82-43,28-108 43,1 0-1,-1-1 0,0 1 1,1 0-1,-1 0 0,1 0 1,0-1-1,0 1 0,0 0 1,0 0-1,0 0 1,0 0-1,0 0 0,0-1 1,1 1-1,-1 0 0,1 0 1,-1 0-1,1-1 0,0 1 1,0 0-1,-1-1 0,1 1 1,1-1-1,-1 1 0,0-1 1,0 1-1,0-1 0,1 0 1,-1 0-1,1 1 0,-1-1 1,1 0-1,-1 0 1,1-1-1,0 1 0,-1 0 1,1 0-1,0-1 0,0 1 1,-1-1-1,1 1 0,0-1 1,0 0-1,0 0 0,0 0 1,0 0 0,13-4 11,1 0 1,-1-1 0,0 0-1,0-1 1,-1-1 0,0-1 0,0 0-1,-1 0 1,0-2 0,0 1-1,-1-2 1,0 0 0,10-12-12,-4 4 17,-1 0 1,-1-1 0,-1-1-1,-1 0 1,0-2 0,-2 1-1,0-1 1,-2-1-1,3-10-17,-11 27 14,6-15-27,-7 35-38,-31 200-32,28-191 98,1-18-6,0 1 0,-1 0 0,1 0 0,1 0 0,-1 0 0,1-1 0,0 1 0,0 0 0,0 0 0,1 0 0,-1 0 0,1 0 0,1 0 0,-1-1 0,0 1 0,1 0 0,0-1 0,0 1 0,1-1 0,-1 0 0,1 0 0,0 0 0,0 0 0,0 0 0,1-1 0,-1 1 0,1-1 0,0 0 0,0 0 0,2 1-9,2-2-140,-1-1 0,1 0-1,-1 0 1,1 0-1,0-1 1,-1 0 0,1-1-1,-1 0 1,1 0-1,-1 0 1,7-3 140,47-18-5625,-31 6 1085</inkml:trace>
  <inkml:trace contextRef="#ctx0" brushRef="#br3" timeOffset="647862.175">27659 6503 9866,'7'-5'599,"0"1"0,0 1 0,0-1 0,0 1 0,1 0 0,0 1 0,-1 0-1,1 0 1,0 1 0,0 0 0,0 0 0,8 1-599,-9 0 115,1 1 1,0 0-1,-1 0 0,1 0 1,-1 1-1,1 1 0,-1-1 0,0 1 1,0 0-1,0 1 0,0-1 1,-1 2-1,1-1 0,-1 1 0,0-1 1,-1 2-1,1-1 0,-1 1 1,0-1-1,3 5-115,-3-1 39,0 0-1,-1 1 1,0-1 0,0 1 0,-1 0 0,0 0-1,-1 0 1,0 0 0,-1 1 0,0-1 0,0 0 0,-1 1-1,0-1 1,-1 0 0,-1 1 0,1-1 0,-2 0-1,1 0 1,-1 0 0,-4 9-39,-4 5 51,-1 0 0,-1-1-1,-1-1 1,-1 0 0,-1 0 0,-1-2-1,-1 0 1,0-1 0,-2-1 0,0 0 0,-1-2-1,0 0 1,-10 4-51,-45 23 800,351-134-805,-176 49-5435,-64 11 1349</inkml:trace>
  <inkml:trace contextRef="#ctx0" brushRef="#br3" timeOffset="648278.092">27654 6783 9498,'0'17'2761,"8"-8"543,12 5-2375,7 3-745,17 1 56,1-9-144,7 0-48,0-8 3096,11-23-6544,-10-12 3112</inkml:trace>
  <inkml:trace contextRef="#ctx0" brushRef="#br3" timeOffset="648279.092">28357 6585 8874,'-14'39'2272,"-15"26"953,5 2-2449,4 4-72,8-11-119,9-6-1,12-17-312,5-4-32,4-15-272,6-13-424,-1-11-297,3-20-2743,-9-18 335</inkml:trace>
  <inkml:trace contextRef="#ctx0" brushRef="#br3" timeOffset="648565.686">28378 6636 8754,'15'79'5456,"16"-2"-3807,-29-72-1615,1 0 0,0 0 0,0-1 0,0 1 1,0-1-1,1 0 0,0 0 0,0 0 0,0 0 0,1-1 1,-1 1-1,1-1 0,-1 0 0,1-1 0,0 1 0,0-1 0,1 0 1,-1 0-1,0-1 0,1 1 0,-1-1 0,1 0 0,-1-1 0,1 0 1,-1 1-1,1-2 0,4 1-34,1-3 34,1-1 1,-1 0-1,0 0 1,0-1-1,-1-1 1,1 0-1,-1 0 1,0-1-1,-1 0 1,1 0-1,-2-1 0,1-1 1,-1 1-1,0-1 1,-1-1-1,0 0 1,0 0-1,-1 0 1,4-10-35,-8 17 16,-1 1 1,1-1-1,-1 0 1,1 0 0,-1 0-1,0 0 1,0 0-1,-1 0 1,1 0-1,-1 0 1,1 0-1,-1 0 1,0 0 0,0-1-1,0 1 1,-1 0-1,1 0 1,-1 0-1,0 0 1,0 0 0,0 0-1,0 0 1,0 0-1,0 1 1,-1-1-1,0 0 1,1 1-1,-1-1 1,0 1 0,0-1-1,-1 0-16,-2 2 31,-1 0 1,1 1-1,0 0 0,0 0 1,0 0-1,-1 0 0,1 1 0,0 0 1,0 0-1,0 0 0,0 1 0,0 0 1,0 0-1,0 0 0,1 0 1,-1 1-1,1 0 0,0 0 0,-1 0 1,1 0-1,1 1 0,-1-1 0,0 1 1,1 0-1,0 0 0,0 0 0,0 1 1,0-1-1,-1 4-31,-2 2 55,-1 1-1,1 0 1,1 1 0,0-1-1,1 1 1,0 0 0,1 0-1,0 0 1,0 1 0,2-1-1,0 1 1,0-1 0,1 1 0,0 0-1,1-1 1,1 1 0,1 2-55,-2-12 4,1-1 0,-1 0 0,1 0 0,0 1 0,0-1 0,0-1 0,0 1 0,0 0 0,1 0 1,-1-1-1,0 1 0,1-1 0,-1 0 0,1 0 0,0 0 0,-1 0 0,1 0 0,0 0 0,-1-1 1,1 0-1,0 1 0,0-1 0,0 0 0,-1 0 0,1 0 0,0-1 0,0 1 0,-1-1 1,1 1-1,0-1 0,-1 0 0,1 0 0,0 0 0,-1-1 0,1 1 0,-1 0 0,0-1 0,1 0 1,-1 1-1,1-2-4,156-82-1499,-158 84 1482,0 0 1,1 0-1,-1 1 1,0-1 0,0 1-1,0-1 1,0 1-1,0-1 1,1 1 0,-1 0-1,0-1 1,0 1-1,1 0 1,-1 0-1,0 0 1,1 0 0,-1 0-1,0 0 1,0 0-1,1 0 1,-1 1 0,0-1-1,0 1 1,1-1-1,-1 0 1,0 1 0,0 0-1,0-1 1,0 1-1,0 0 1,0 0 0,0-1-1,0 1 1,0 0-1,0 0 1,0 0-1,-1 0 1,1 0 0,0 0-1,-1 0 1,1 1-1,-1-1 1,1 0 0,-1 0-1,1 0 1,-1 1 16,1-2 6,-1 0 1,0 0-1,1-1 1,-1 1-1,0 0 0,1-1 1,-1 1-1,1 0 1,-1 0-1,1 0 1,-1 0-1,0 0 0,1-1 1,-1 1-1,1 0 1,-1 0-1,1 0 1,-1 0-1,1 0 0,-1 0 1,1 0-1,-1 1 1,1-1-1,-1 0 1,0 0-1,1 0 0,-1 0 1,1 0-1,-1 1 1,0-1-1,1 0 1,-1 0-1,1 1 1,-1-1-1,0 0 0,1 1 1,-1-1-1,0 0 1,1 1-1,-1-1 1,0 1-1,0-1 0,0 0 1,1 1-1,-1-1 1,0 1-1,0-1 1,0 1-1,0-1 0,0 1 1,0-1-1,0 0 1,0 1-1,0-1 1,0 1-1,0-1 0,0 1 1,0-1-1,0 1 1,0-1-7,13-11-424,46-39-4026,-20 18 972</inkml:trace>
  <inkml:trace contextRef="#ctx0" brushRef="#br3" timeOffset="649297.565">29149 6623 7298,'38'22'6448,"-36"-19"-6277,0 0 1,0 1-1,0-1 0,0 0 1,-1 1-1,0-1 0,1 1 0,-1 0 1,-1-1-1,1 1 0,0 0 1,-1 0-1,0 0 0,0-1 0,0 2-171,-23 102 757,-3-28 258,26-78-1010,0-1 1,0 0-1,0 1 1,0-1 0,0 0-1,0 1 1,0-1-1,1 0 1,-1 1 0,0-1-1,0 0 1,0 1-1,0-1 1,0 0 0,1 1-1,-1-1 1,0 0-1,0 0 1,0 1 0,1-1-1,-1 0 1,0 0-1,0 1 1,1-1 0,-1 0-1,0 0 1,1 0-1,-1 0 1,0 1 0,1-1-1,-1 0 1,0 0-1,1 0 1,-1 0 0,0 0-1,1 0 1,-1 0-1,0 0 1,1 0 0,-1 0-1,0 0 1,1 0-1,-1 0 1,0 0 0,1 0-1,-1 0 1,0 0-1,1-1 1,-1 1 0,0 0-1,1 0 1,-1 0-1,0-1 1,0 1 0,1 0-1,-1 0 1,0-1-1,0 1 1,1 0 0,-1 0-1,0-1 1,0 1-1,0 0 1,0-1-6,20-16 111,87-119-139,77-125-1148,-139 194 942,-3-3 0,-4-1 0,-2-1 0,4-21 234,-17 5 1310,-23 88-1286,0 0-1,0-1 0,0 1 0,-1-1 0,1 1 0,0-1 0,0 1 0,-1-1 0,1 1 0,0 0 0,-1-1 1,1 1-1,0 0 0,-1-1 0,1 1 0,0 0 0,-1 0 0,1-1 0,-1 1 0,1 0 0,-1 0 0,1 0 1,-1-1-1,1 1 0,-1 0 0,1 0 0,0 0 0,-1 0 0,1 0 0,-1 0 0,1 0 0,-1 0 0,1 0 1,-1 0-1,1 0 0,-1 0 0,1 1 0,-1-1 0,1 0 0,-1 0 0,1 0 0,-1 1 0,1-1 0,0 0 1,-1 0-1,1 1 0,-1-1 0,1 0 0,0 1 0,-1-1 0,1 1 0,0-1 0,0 0 0,-1 1 0,1-1 1,0 1-1,0-1 0,0 1 0,-1-1 0,1 1 0,0-1 0,0 1 0,0-1 0,0 1 0,0-1 0,0 1 1,0-1-1,0 1 0,0-1 0,0 1-23,-18 22 149,1 2-1,1 0 1,2 1 0,0 0 0,-6 19-149,7-17 10,2 0-1,1 1 1,1 0 0,1 0-1,1 1 1,2 0 0,1 0 0,2 0-1,1 1 1,1-1 0,2 14-10,8 6 33,2-1 0,2 0 1,2-1-1,2-1 0,14 24-33,-31-69 0,8 21 33,-9-23-33,0 0 1,0 0-1,-1 1 0,1-1 0,0 0 0,0 0 0,0 0 0,-1 0 0,1 0 0,0 0 0,0 0 0,0 0 0,0 0 0,-1 0 0,1 0 0,0 0 0,0 1 0,0-1 1,0 0-1,0 0 0,0 0 0,-1 0 0,1 0 0,0 1 0,0-1 0,0 0 0,0 0 0,0 0 0,0 0 0,0 1 0,0-1 0,0 0 0,0 0 0,0 0 1,0 1-1,0-1 0,0 0 0,0 0 0,0 0 0,0 0 0,0 1 0,0-1 0,0 0 0,0 0 0,0 0 0,0 0 0,0 1 0,0-1 0,0 0 0,-142-141-1007,61 58 1114,4-4 0,-59-86-107,133 169 51,2 3-27,0 0 1,-1 0-1,1 0 1,0 0-1,0 0 1,0 0-1,0 0 0,0-1 1,0 1-1,0 0 1,0-1-1,0 1 1,1 0-1,-1-1 1,0 1-1,1-1 1,-1 1-1,1-1 0,0 0 1,0 1-1,-1-1 1,1 1-1,0-1 1,0 1-1,1-1 1,-1 0-1,0 1 1,0-1-1,1 1 0,-1-1 1,1 1-1,-1-1 1,1 1-1,0-1 1,-1 1-1,1 0 1,0-1-1,1 0-24,64 1 47,36 9-985,-18 0-3095,-25-8 585</inkml:trace>
  <inkml:trace contextRef="#ctx0" brushRef="#br3" timeOffset="649717.438">28593 5997 8842,'-24'4'5465,"12"-1"-832,12-3-1616,8-2-2033,8 2-736,18-3-4801,4-3 1584</inkml:trace>
  <inkml:trace contextRef="#ctx0" brushRef="#br3" timeOffset="655429.075">17941 9613 8874,'0'-18'2833,"2"14"225,5 17-1840,4 32-478,-2 0 0,-2 0 0,0 23-740,-2-24 248,3 32 51,26 161 238,-17-187-404,-17-50-139,1 0 1,0-1-1,-1 1 0,1-1 1,0 1-1,-1-1 0,1 0 1,-1 1-1,1-1 0,-1 1 1,1-1-1,-1 0 0,1 0 0,-1 1 1,0-1-1,1 0 0,-1 0 1,0 1-1,0-1 0,1 0 1,-1 0-1,0 0 0,0 1 1,0-1-1,0 0 0,0 0 0,0 0 1,0 0-1,-1 1 0,1-1 1,0 0-1,0 0 0,0 0 1,-1 1-1,1-1 0,-1 0 1,1 1-1,0-1 0,-1 0 0,1 1 1,-1-1 5,-50-162-5884,18 83 2111</inkml:trace>
  <inkml:trace contextRef="#ctx0" brushRef="#br3" timeOffset="655828.557">17836 9575 4305,'-6'-8'2072,"-4"-7"1198,14 11 3476,8 9-6435,-1-2 0,1 1 0,0-2 0,0 1 0,0-2-1,0 1 1,1-2 0,-1 0 0,0 0 0,0-1 0,0-1 0,1 0 0,3-1-311,152-54 782,-144 47-784,0-2 1,-1 0 0,-1-1 0,0-2 0,0 0 0,-2-1-1,0-1 1,1-2 1,-2-6-661,-18 13-2507,-28 26-492,-9 11-24</inkml:trace>
  <inkml:trace contextRef="#ctx0" brushRef="#br3" timeOffset="656103.371">18057 9707 9458,'2'5'2865,"9"-5"887,10-3-2639,14-8 31,7-1-264,14-11-40,-4 0-400,6-1-8,-10 4-295,-5 5 47,-14 15-385,-10 11-1055,-13 13-3009,-21 14 336</inkml:trace>
  <inkml:trace contextRef="#ctx0" brushRef="#br3" timeOffset="656104.371">18091 10156 8058,'-2'31'2632,"8"-13"553,11-5-2169,15-5-136,9-14-231,14-6 39,-5-6-264,7-2 96,-7-1-576,-9-17 2032,-12-8-5625,2-14 2249</inkml:trace>
  <inkml:trace contextRef="#ctx0" brushRef="#br3" timeOffset="656380.275">18505 9786 8562,'10'94'6616,"18"42"-4290,3-63-1241,-30-72-1064,0 1-1,0 0 1,1-1-1,-1 1 1,1-1 0,-1 0-1,1 1 1,-1-1-1,1 0 1,0 0 0,0 0-1,-1 0 1,1 0-1,0 0 1,0-1-1,0 1 1,0 0 0,0-1-1,0 0 1,0 1-1,0-1 1,0 0 0,1 0-1,-1 0 1,0-1-1,0 1 1,0 0 0,0-1-1,0 1 1,0-1-1,0 0 1,0 0-1,-1 1 1,1-1 0,0-1-1,0 1 1,1-1-21,12-10 66,0-2 0,0 1 0,-1-2 0,-1 0 0,9-14-66,-21 29 2,150-222 325,-147 215-318,1 0 1,0 0 0,0 1-1,1-1 1,-1 1 0,1 1 0,1-1-1,-1 1 1,1 0 0,0 0-1,1 0-9,-7 5 4,1 0-1,-1 0 0,1-1 1,-1 1-1,1 1 1,-1-1-1,0 0 0,1 0 1,-1 0-1,1 1 1,-1-1-1,0 1 0,1-1 1,-1 1-1,0-1 1,0 1-1,1 0 0,-1 0 1,0-1-1,0 1 0,0 0 1,0 0-1,0 0 1,0 0-1,0 1 0,0-1 1,-1 0-1,1 0 1,0 0-1,-1 1 0,1-1 1,-1 0-1,1 1 1,-1-1-1,1 0 0,-1 1 1,0 0-4,6 16 58,-2-1 1,0 0 0,-1 1-1,0-1 1,-1 1 0,-2 4-59,5 27 149,-4-36-90,0 2 25,0 0 0,1 0 0,1 0-1,1 0 1,0-1 0,0 1 0,2-1 0,2 4-84,-8-17 7,1 0 1,0-1-1,0 1 1,0 0 0,0-1-1,-1 1 1,1-1 0,0 1-1,0-1 1,0 0 0,0 1-1,0-1 1,0 0-1,0 0 1,0 0 0,0 1-1,0-1 1,1 0 0,-1 0-1,0-1 1,0 1 0,0 0-1,0 0 1,0 0-1,0-1 1,0 1 0,0 0-1,0-1 1,0 1 0,-1-1-1,1 1 1,0-1 0,0 0-1,0 1 1,0-1-1,-1 0 1,1 0 0,0 1-1,-1-1 1,1 0 0,0 0-1,-1 0 1,1 0 0,-1 0-1,0 0 1,1 0-1,-1 0 1,0 0 0,1 0-1,-1 0 1,0 0-8,193-325 491,-163 289-489,-29 36-4,0 0 0,0 0 0,0 1 0,0-1 0,0 0 0,1 1-1,-1-1 1,0 0 0,0 1 0,0 0 0,0-1 0,1 1 0,-1 0 0,0-1-1,1 1 1,-1 0 0,0 0 0,0 0 0,1 0 0,-1 0 0,0 0-1,0 1 1,1-1 0,-1 0 0,0 1 0,0-1 0,0 1 0,1-1-1,-1 1 1,0-1 0,0 1 0,0 0 0,0 0 0,0-1 0,0 1-1,0 0 1,0 0 0,-1 0 0,1 0 0,0 0 0,0 0 0,-1 0-1,1 1 1,-1-1 0,1 0 0,-1 0 0,1 0 0,-1 1 0,0-1 0,0 0-1,1 0 1,-1 1 0,0-1 0,0 0 0,0 1 0,0-1 0,-1 0-1,1 1 3,7 41-1,-1 0 1,-3 0-1,-1 33 1,0 3 70,-4-142-5453,-3 3 1502</inkml:trace>
  <inkml:trace contextRef="#ctx0" brushRef="#br3" timeOffset="656729.23">19261 9337 9050,'-5'20'3857,"10"-7"-24,-1 4-2297,10 3-824,0 1-624,8 3 72,4-9-184,9-5-872,0-9-2977,7-27 632</inkml:trace>
  <inkml:trace contextRef="#ctx0" brushRef="#br3" timeOffset="657160.003">19693 9341 9482,'-42'80'7305,"-4"-3"-5059,-37 68-727,70-113-1187,13-32-330,0 1 0,-1-1 0,1 0 0,0 0 0,0 1 0,-1-1 0,1 0 0,0 1-1,0-1 1,0 0 0,0 1 0,0-1 0,0 0 0,0 1 0,0-1 0,0 1 0,-1-1-1,1 0 1,1 1 0,-1-1 0,0 0 0,0 1 0,0-1 0,0 0 0,0 1 0,0-1-1,0 1 1,0-1 0,1 0 0,-1 0 0,0 1 0,0-1 0,0 0 0,1 1-1,-1-1 1,0 0 0,0 0 0,1 1 0,-1-1 0,0 0 0,1 0 0,-1 0 0,0 1-1,1-1 1,-1 0 0,0 0 0,1 0 0,-1 0 0,0 0 0,1 0 0,-1 0 0,0 0-1,1 0 1,-1 0 0,1 0 0,-1 0 0,0 0 0,1 0 0,-1 0 0,0 0 0,1 0-1,-1 0 1,0 0 0,1 0 0,-1-1 0,1 1-2,24-14-37,-24 13 31,31-21-77,-21 13 73,0 0 0,0 1 0,1 0 0,0 0 0,0 1 0,1 1 0,0 0 0,0 1 0,0 0 0,1 1 0,-1 1 0,1 0 0,0 1 0,0 0-1,0 1 1,0 1 0,11 1 10,-21-1-4,-1 1 0,1 0 0,-1 1 0,1-1 0,-1 0 0,1 1-1,-1 0 1,0 0 0,0 0 0,0 0 0,0 0 0,0 1 0,0-1-1,-1 1 1,1 0 0,-1 0 0,0 0 0,1 0 0,-1 0 0,-1 0 0,1 0-1,0 1 1,-1-1 0,0 1 0,0-1 0,0 1 0,0 0 0,-1-1-1,1 1 1,-1 0 0,0-1 0,0 1 0,0 1 4,-1 9 72,0-1 0,0 0 0,-2 1 0,1-1-1,-2 0 1,0 0 0,0-1 0,-7 12-72,4-9 200,0 0 0,-1 0 0,-1-1 0,0 0 0,-1-1 0,-1 0 0,0 0 1,-1-2-1,0 1 0,-1-1 0,0-1 0,-13 8-200,23-17-22,0 0 0,0 0 0,0 0 1,0 0-1,-1-1 0,1 1 0,0-1 1,0 0-1,-1 0 0,1 0 0,0 0 1,0-1-1,-1 1 0,1-1 0,0 0 0,0 0 1,0 0-1,0 0 0,0 0 0,0-1 1,0 0-1,1 1 0,-1-1 0,0 0 1,1 0-1,-1-1 0,0 0 22,-26-48-7305,29 30 2512</inkml:trace>
  <inkml:trace contextRef="#ctx0" brushRef="#br3" timeOffset="657720.109">20160 9431 11122,'4'0'527,"0"2"3818,-6 4-228,37-12-3289,-1-44-692,-30 41-113,0-1 1,0 1-1,0-1 0,-1 0 0,-1-1 1,0 1-1,0 0 0,-1-1 0,0 1 1,-1-1-1,0 1 0,-1-1 0,0 1 1,-2-9-24,2 18 2,1-1 1,-1 1 0,1 0-1,-1 0 1,0 0 0,1 0 0,-1 0-1,0 0 1,0 0 0,1 0-1,-1 0 1,0 0 0,0 0 0,0 0-1,0 1 1,0-1 0,-1 0-1,1 1 1,0-1 0,0 1 0,0-1-1,-1 1 1,1-1 0,0 1-1,0 0 1,-1 0 0,1 0-1,0 0 1,0 0 0,-1 0 0,1 0-1,0 0 1,-1 0 0,1 0-1,0 1 1,0-1 0,0 1 0,-1-1-1,1 1 1,0-1 0,0 1-1,0 0 1,0-1 0,0 1 0,0 0-1,0 0 1,0 0 0,0 0-1,0 0 1,0 0 0,1 0 0,-1 0-1,0 0 1,1 0 0,-1 0-1,1 0 1,-1 1 0,1-1 0,0 0-1,-1 1-2,-14 24-6,2 0-1,1 1 1,1 0 0,1 1-1,1 0 1,1 0-1,2 1 1,1 0-1,1 0 1,2 1 0,1 20 6,0-38 2,0 0 0,1 0 0,0-1 0,1 1 0,0 0 0,1-1 0,1 1 0,0-1 0,0 0 1,1 1-1,0-2 0,1 1 0,0 0 0,7 8-2,-11-18 2,0 1 0,1-1 0,-1 0 0,0 1 0,1-1 0,-1 0 0,1 0 0,0 0 0,-1 0 0,1 0 1,0 0-1,0-1 0,0 1 0,-1 0 0,1-1 0,0 0 0,0 1 0,0-1 0,0 0 0,0 0 0,0 0 0,0 0 0,0 0 0,0-1 0,-1 1 0,1 0 0,0-1 0,0 0 0,0 1 1,0-1-1,-1 0 0,1 0 0,0 0 0,0-1-2,52-46 62,-20 4-207,-2-1-1,-2-1 1,-1-2 0,-4-1-1,-1-1 1,11-35 145,-19 45-536,-2 0 0,-1 0-1,-2-2 1,-2 1 0,-2-1 0,-1 0 0,-3-1 0,-1-37 536,-2 71-130,0 1 1,-1 0 0,0 0-1,0-1 1,-1 1 0,0 0-1,0 0 1,-1 1 0,0-1-1,-2-3 130,4 11 0,1-1-1,-1 1 1,1-1-1,-1 1 1,0-1-1,1 1 1,-1-1-1,0 1 0,0 0 1,1-1-1,-1 1 1,0 0-1,0 0 1,1-1-1,-1 1 1,0 0-1,0 0 1,0 0-1,1 0 1,-1 0-1,0 0 1,0 0-1,0 1 1,1-1-1,-1 0 1,0 0-1,0 1 0,1-1 1,-1 0-1,0 1 1,1-1-1,-1 0 1,0 1-1,1-1 1,-1 1-1,0 0 1,1-1-1,-1 1 1,1-1-1,-1 1 1,1 0-1,-1-1 1,1 1-1,0 0 0,-1-1 1,1 1-1,0 0 1,0 0 0,-11 16 189,1 1-1,1 0 1,1 0 0,0 1-1,1 0 1,1 0 0,1 1 0,0 8-189,2-21 40,1 0 1,0 0-1,0 0 1,1 1-1,0-1 1,1 0-1,-1 1 1,1-1-1,0 1 1,1-1 0,0 0-1,0 1 1,1-1-1,0 0 1,0 0-1,1 0 1,-1 0-1,2 0 1,-1-1-1,1 1 1,0-1-1,0 0 1,0 0 0,1-1-1,0 1 1,0-1-1,1 0 1,-1 0-1,1-1 1,4 3-41,113 45 41,-91-44-46,-16-6 15,0 1 0,-1 0 0,0 1 0,0 1 0,0 1 0,0 0 0,-1 0 0,0 2 0,0 0 0,-1 0 1,10 9-11,-21-15 11,-1 0 0,1 0 0,0 0 1,0 0-1,-1 0 0,0 1 1,1-1-1,-1 1 0,0-1 1,0 1-1,0-1 0,0 1 0,-1-1 1,1 1-1,-1 0 0,0 0 1,1-1-1,-1 1 0,0 0-11,-3 3 134,7-6-38,-3 0-95,8-5-6,4 0 15,0 0 0,0-2-1,0 1 1,-1-2 0,0 0-1,-1 0 1,0-1 0,0 0 0,6-7-10,2-6 85,-2 0 0,0-1 1,-1-1-1,-1 0 0,-2-1 1,0-1-1,-2 0 0,7-22-85,-13 4 302,-5 43-290,0 1 0,1-1 1,-1 0-1,0 0 0,0 1 0,0-1 1,0 0-1,-1 1 0,1-1 0,0 0 1,0 0-1,0 1 0,0-1 0,-1 0 1,1 1-1,0-1 0,-1 0 0,1 1 1,-1-1-1,1 1 0,0-1 0,-1 1 0,1-1 1,-1 1-1,0-1 0,1 1 0,-1-1 1,1 1-1,-1 0 0,0-1 0,1 1 1,-1 0-1,0-1 0,1 1 0,-1 0 1,0 0-1,1 0 0,-1 0 0,0-1 1,0 1-1,1 0 0,-1 0 0,0 1 1,1-1-1,-1 0 0,0 0 0,0 0 1,1 0-1,-1 1 0,0-1 0,1 0 1,-1 0-1,1 1 0,-1-1 0,0 1-12,-5 4 28,0 0-1,0 1 1,0 0-1,1 0 1,0 1 0,0-1-1,0 1 1,1 0-1,0 1 1,1-1-1,-1 0 1,1 1-1,1 0 1,0 0-1,0 0 1,0 0-1,1 0-27,-2 4 8,0 0-1,0 0 0,2 0 0,-1 0 0,2 1 0,0-1 0,0 0 0,1 0 0,0 1 1,1-1-1,1 0 0,0 0 0,0 0 0,2-1 0,0 4-7,-3-13 2,-1 1-1,1-1 1,0 1-1,0-1 1,0 1 0,0-1-1,0 0 1,0 0-1,1 0 1,-1 0-1,1-1 1,-1 1 0,1-1-1,0 1 1,0-1-1,0 0 1,-1 0-1,1 0 1,0 0 0,0-1-1,0 1 1,0-1-1,0 0 1,1 0 0,-1 0-1,0 0 1,0 0-1,0-1 1,0 1-1,0-1 1,0 0 0,0 0-1,1 0-1,5-4 5,0 0 1,0 0-1,-1 0 0,0-1 0,0-1 0,0 1 1,0-1-1,3-5-5,-8 9-1,6-5-126,0 0 0,-1 0-1,0-1 1,0 0-1,-1-1 1,0 0 0,-1 0-1,0 0 1,0 0-1,-1-1 1,3-11 127,-11-8-3182,-15 12-28</inkml:trace>
  <inkml:trace contextRef="#ctx0" brushRef="#br3" timeOffset="658043.309">20315 9147 9930,'8'-7'3441,"2"-4"456,19-4-2361,8-2-888,17-4-96,7 1-328,21-3 144,-9-1-1088,-2 0-3345,-18-2 961</inkml:trace>
  <inkml:trace contextRef="#ctx0" brushRef="#br3" timeOffset="659888.025">21467 8924 8450,'15'-25'3180,"-15"25"-3077,0 0 0,-1 0 0,1 1-1,0-1 1,0 0 0,0 0-1,0 1 1,0-1 0,0 0-1,0 0 1,0 1 0,0-1-1,0 0 1,0 0 0,0 0-1,1 1 1,-1-1 0,0 0-1,0 0 1,0 1 0,0-1-1,0 0 1,0 0 0,0 0-1,1 1 1,-1-1 0,0 0-1,0 0 1,0 0 0,1 0-1,-1 0 1,0 1 0,0-1 0,0 0-1,1 0 1,-1 0 0,0 0-1,0 0 1,0 0 0,1 0-1,-1 0 1,0 0 0,0 0-1,1 0 1,-1 0 0,0 0-1,0 0 1,1 0 0,-1 0-1,0 0 1,0 0 0,1 0-1,-1 0-102,-2 37 15,2-27 419,-13 210 857,15-182-1124,-2-37-164,-1-1 1,1 1-1,0 0 1,0-1-1,0 1 1,0-1-1,1 1 1,-1 0-1,0-1 1,0 1-1,0-1 1,0 1-1,1-1 1,-1 1-1,0 0 1,0-1-1,1 1 1,-1-1-1,0 1 1,1-1-1,-1 0 1,1 1-1,-1-1 1,0 1-1,1-1 1,-1 0-1,1 1 1,-1-1-1,1 0 1,0 1-1,-1-1 1,1 0-1,-1 0 1,1 0-1,-1 0 1,1 1-1,0-1 1,-1 0-1,1 0 1,-1 0-1,1 0 1,0 0-1,-1 0 1,1-1-1,-1 1 1,1 0-1,-1 0 1,1 0-1,0 0 1,-1-1-1,1 1 1,-1 0-1,1-1 1,-1 1-1,1 0 1,-1-1-1,1 1 1,-1-1-1,0 1 1,1 0-1,-1-1 1,1 1-1,-1-1 1,0 1-1,0-1 1,1 1-1,-1-1-3,66-98 259,-48 68-216,28-49 55,3 3 1,24-26-99,-70 99 0,-1 0 0,1 1 0,0-1 0,0 1-1,0 0 1,0 0 0,1 0 0,-1 0 0,1 1-1,0-1 1,0 1 0,-1 0 0,2 0 0,-1 0 0,2 0 0,-5 2 3,0 0 0,0 1 0,1-1 0,-1 0 0,0 1 0,0-1 0,0 0 0,0 1 0,0-1 0,0 1 0,0 0 1,0-1-1,0 1 0,0 0 0,0 0 0,0 0 0,-1-1 0,1 1 0,0 0 0,0 0 0,-1 0 0,1 0 1,-1 0-1,1 0 0,-1 0 0,1 1 0,-1-1 0,0 0 0,1 0 0,-1 0 0,0 0 0,0 0 0,0 1 0,0-1 1,0 0-1,0 0 0,0 1-3,0-1 7,3 28 139,-1 0 0,-2-1 0,-1 1-1,-1 0 1,-2 2-146,0 115 703,4-145-699,0-1 1,-1 1-1,1-1 0,0 0 0,0 1 0,0-1 1,0 1-1,0-1 0,0 1 0,0-1 1,0 1-1,0-1 0,0 1 0,0-1 0,0 1 1,1-1-1,-1 1 0,0-1 0,0 0 0,0 1 1,1-1-1,-1 1 0,0-1 0,0 0 1,1 1-1,-1-1 0,0 0 0,1 1 0,-1-1 1,1 0-1,-1 1 0,0-1 0,1 0 0,-1 0 1,1 1-1,-1-1 0,0 0 0,1 0 1,-1 0-1,1 0 0,-1 0 0,1 0 0,-1 0 1,1 0-1,-1 0 0,1 0 0,-1 0 0,1 0 1,-1 0-1,1 0 0,-1 0 0,1 0 0,-1 0 1,0 0-1,1-1 0,-1 1 0,1 0 1,-1 0-1,0-1 0,1 1 0,-1 0 0,1-1-4,21-23-163,23-64-5052,-24 36 1352</inkml:trace>
  <inkml:trace contextRef="#ctx0" brushRef="#br3" timeOffset="660370.456">22266 8827 8378,'48'-113'7153,"-32"94"-6055,-16 19-1075,0-1 0,1 1 0,-1 0-1,0 0 1,1 0 0,-1 0-1,1 0 1,-1 0 0,0 0 0,1 0-1,-1 0 1,1 0 0,-1 0 0,0 0-1,1 0 1,-1 0 0,0 0 0,1 0-1,-1 0 1,0 1 0,1-1 0,-1 0-1,0 0 1,1 0 0,-1 1 0,0-1-1,1 0 1,-1 0 0,0 1-1,0-1 1,1 0 0,-1 1 0,0-1-1,0 0 1,1 1 0,-1-1 0,0 0-1,0 1 1,0-1 0,0 0 0,0 1-1,0-1 1,0 0 0,0 1 0,1-1-1,-1 1 1,-1-1 0,1 0 0,0 1-1,0-1 1,0 1 0,0-1-1,0 1-22,3 257 2173,-4-256-2163,1-1 1,0 1-1,-1 0 0,1 0 1,0-1-1,0 1 0,0 0 0,0 0 1,1 0-1,-1-1 0,0 1 1,1 0-1,-1-1 0,1 1 1,0 0-1,0-1 0,-1 1 1,1-1-1,0 1 0,0-1 1,0 1-1,0-1 0,1 0 0,-1 1 1,0-1-1,1 0 0,-1 0 1,0 0-1,1 0 0,0 0 1,-1 0-1,1-1 0,-1 1 1,1 0-1,0-1 0,-1 1 1,1-1-1,0 0 0,0 1 1,-1-1-1,1 0 0,0 0 0,0 0 1,0-1-1,1 1-10,66-62 275,66-68-29,-82 96-216,-52 33-30,0 1 0,0-1 0,1 1 0,-1-1 0,0 1 0,0-1 0,1 1 0,-1-1 0,0 1 0,1 0 0,-1 0-1,1 0 1,-1 0 0,0 0 0,1 0 0,-1 0 0,0 0 0,1 1 0,-1-1 0,0 0 0,1 1 0,-1-1 0,0 1 0,0 0-1,1-1 1,-1 1 0,0 0 0,0 0 0,0-1 0,0 1 0,0 0 0,0 0 0,0 0 0,0 0 0,-1 0 0,1 1 0,0-1-1,-1 0 1,1 0 0,0 1 0,-1-1 0,1 1 0,12 63 95,-11-54-64,-1 1 0,2 0 0,-1-1 0,2 1 1,0-1-1,0 0 0,1 0 0,3 5-31,-7-15 6,0 0 0,0 0 0,0-1 0,0 1 0,0 0 0,0 0 0,1-1-1,-1 1 1,0-1 0,1 1 0,-1-1 0,0 0 0,1 1 0,-1-1 0,1 0 0,-1 0 0,0 0 0,1 0-1,-1 0 1,1 0 0,-1 0 0,0-1 0,1 1 0,-1 0 0,0-1 0,1 1 0,-1-1 0,0 0 0,0 1-1,1-1 1,-1 0 0,0 0 0,0 1 0,0-1 0,0 0 0,0 0 0,0 0 0,0-1 0,0 1 0,-1 0-1,1 0 1,0 0 0,-1-1 0,1 1 0,-1 0 0,1 0 0,-1-1 0,1 0-6,-1 1 2,54-75 210,-42 56-191,0 1 1,2 1-1,0 0 0,1 1 0,13-12-21,-27 28-3,0 0 0,0 0 0,0 0 0,-1 0 0,1 0-1,0 1 1,1-1 0,-1 0 0,0 0 0,0 1 0,0-1-1,0 0 1,1 1 0,-1 0 0,0-1 0,0 1 0,1-1-1,-1 1 1,0 0 0,1 0 0,-1 0 0,0 0 0,1 0-1,-1 0 1,0 0 0,1 1 0,-1-1 0,0 0-1,1 1 1,-1-1 0,0 1 0,0-1 0,1 1 0,-1 0-1,0-1 1,0 1 0,0 0 0,0 0 0,0 0 0,0 0-1,0 0 1,0 0 0,-1 0 0,1 0 0,0 0 0,0 0-1,-1 0 1,1 0 0,-1 1 0,1-1 0,-1 0 0,0 1-1,1-1 1,-1 0 0,0 1 0,0 0 3,2 12-14,-1 1 0,-1-1-1,0 1 1,-1 0 0,-1-1 0,0 1-1,-1-1 1,-3 8 14,-5 34-115,10-39-509,3-19-3301,6-21 492</inkml:trace>
  <inkml:trace contextRef="#ctx0" brushRef="#br3" timeOffset="660692.594">22919 8301 11042,'-11'-12'4281,"7"13"112,5 10-2576,2 5-1449,2 4-88,4 1-312,12 7-4361,2-9 1552</inkml:trace>
  <inkml:trace contextRef="#ctx0" brushRef="#br3" timeOffset="661328.738">23941 8425 4569,'8'-14'1392,"-3"7"-571,-1 0-1,0 0 0,-1 0 0,0-1 0,0 1 0,0-1 1,-1 0-1,0 1 0,-1-1 0,0 0 0,0 0 0,-1-1-820,1 8 96,-1 0-1,0 0 1,0 0-1,0 0 0,0-1 1,-1 1-1,1 0 0,0 0 1,0 0-1,-1 0 1,1 0-1,-1 0 0,1 0 1,-1 0-1,1 0 1,-1 0-1,1 0 0,-1 0 1,0 0-1,0 0 1,1 0-1,-1 1 0,0-1 1,0 0-1,0 1 1,0-1-1,0 0 0,0 1 1,0-1-1,0 1 0,0 0 1,0-1-1,0 1 1,0 0-1,-1 0 0,1-1 1,0 1-1,0 0 1,0 0-1,0 0 0,-1 0-95,-46 24 1359,31-5-1293,0 2 0,1-1 0,1 2 0,1 0 0,1 0 0,0 2 0,2-1 0,1 1 0,1 1 0,1 3-66,6-24 5,-4 11 4,1-1-1,0 0 1,1 1-1,1 0 1,0 0-1,1 0 1,1 0-1,0 0 0,1 0 1,1 0-1,0 2-8,-1-16 1,0 0 0,1 0 0,-1 0 0,0 1 0,1-1 0,-1 0 0,0 0 0,1 0 0,-1 0 0,1 0-1,0 0 1,-1 0 0,1 0 0,0 0 0,0 0 0,0 0 0,-1-1 0,1 1 0,0 0 0,0 0 0,0-1 0,0 1 0,0-1-1,1 1 1,-1-1 0,0 1 0,0-1 0,0 0 0,0 1 0,0-1 0,1 0 0,-1 0 0,0 0 0,0 0 0,0 0 0,1 0-1,-1 0 1,0-1 0,0 1 0,0 0 0,0 0 0,1-1 0,-1 1 0,0-1 0,0 0-1,52-34 38,-17-1 3,-1-2-1,-2-1 0,-2-1 0,-1-2 1,1-6-41,-10 13 24,-1-1-1,-1-1 1,-2 0 0,-2-1 0,-1-1 0,-2 0-1,5-33-23,-15 16 42,-8 69-86,-49 160-131,49-150 160,-3 10 26,1 0-1,2 0 1,1 1-1,1-1 1,2 1-1,2 0 1,2 20-11,-2-52 1,0 0 1,-1 0-1,1 0 0,0 0 1,0 0-1,1 0 1,-1 0-1,0 0 0,1 0 1,-1 0-1,1 0 1,0 0-1,-1-1 1,1 1-1,0 0 0,0 0 1,0-1-1,0 1 1,1 0-1,-1-1 0,0 1 1,1-1-1,-1 1 1,1-1-1,-1 0 1,1 0-1,0 0 0,-1 0 1,1 0-1,0 0 1,0 0-1,0 0 0,0-1 1,0 1-1,0-1 1,0 1-1,0-1 1,0 0-1,0 0 0,0 0 1,0 0-1,0 0 1,0 0-1,0-1 0,0 1 1,0-1-1,-1 1 1,1-1-1,1 0-1,11-9 12,1 0-1,-1-1 1,-1-1 0,0 0-1,-1-1 1,0 0 0,-1-1-1,0 0 1,0-3-12,-9 14 2,18-22-101,-2-1 0,-1-1 0,-1-1 0,9-23 99,-15 20-163,-9 18-28,-7 22 17,-3 17 171,1 1 0,1-1 0,1 1 0,1 1 0,2-1 1,1 1-1,1-1 0,1 5 3,-1-29 13,1 0 0,0 0 0,0 0 0,0-1 0,0 1 0,0 0 0,1 0 0,-1-1 0,1 1 0,0 0 0,0 0 0,0-1 0,0 1 0,0-1 0,1 1 0,-1-1 0,1 0 0,-1 1 0,1-1 0,0 0 0,0 0 0,0 0 0,0 0 0,0 0 0,0-1 0,1 1 0,-1-1 0,0 1-1,1-1 1,-1 0 0,1 0 0,0 0 0,-1 0 0,1-1 0,0 1 0,0-1 0,-1 1 0,4-1-13,3-2 23,0-1-1,0 1 1,0-2-1,-1 1 1,1-1-1,-1-1 1,0 1 0,0-1-1,6-6-22,18-11 33,-2-1 0,-1-2 0,-1-1-1,-1-1 1,-2-2 0,0 0 0,-2-2 0,-1 0-33,2-25 49,-24 56-49,0 0-1,0 1 1,0-1-1,-1 0 1,1 0-1,0 1 1,0-1 0,0 0-1,-1 0 1,1 0-1,0 0 1,0 1-1,-1-1 1,1 0-1,0 0 1,0 0-1,-1 0 1,1 0 0,0 0-1,-1 0 1,1 0-1,0 0 1,0 0-1,-1 0 1,1 0-1,0 0 1,-1 0-1,1 0 1,0 0 0,0 0-1,-1 0 1,1 0-1,0 0 1,-1 0-1,1 0 1,0-1-1,0 1 1,-1 0 0,1 0-1,0 0 1,0 0-1,0-1 1,-1 1-1,1 0 1,0 0-1,0-1 1,0 1-1,0 0 1,-1 0 0,1-1-1,0 1 1,0 0-1,0 0 1,0-1-1,0 1 1,0 0-1,0-1 1,0 1 0,0 0-1,0 0 1,0-1-1,0 1 1,0 0-1,0-1 1,0 1 0,-5 6-11,-1 1 1,1 0-1,1 0 1,-1 0-1,1 0 0,1 1 1,0 0-1,0 0 1,-2 7 10,1-5 13,0 1 7,1 1-1,1-1 1,-1 0-1,2 1 1,0-1-1,0 1 1,1 0-1,0-1 1,1 1-1,1 4-19,-2-13 6,0 0-1,1-1 0,-1 1 1,1-1-1,0 1 1,-1-1-1,1 1 0,0-1 1,0 1-1,1-1 0,-1 0 1,0 1-1,1-1 1,-1 0-1,1 0 0,0 0 1,0 0-1,0-1 1,0 1-1,0 0 0,0-1 1,0 1-1,0-1 1,1 0-1,-1 0 0,1 0 1,-1 0-1,0 0 1,1 0-1,0-1 0,-1 1 1,1-1-1,-1 0 1,1 0-1,0 0 0,-1 0 1,1 0-1,0 0 1,-1-1-1,1 1 0,-1-1 1,1 0-1,-1 0 0,1 0-4,13-4-9,0-1 1,-1 0 0,0-1-1,-1-1 1,1-1-1,-1 0 1,4-4 7,42-53-5082,-51 37 335,-12-3-1083</inkml:trace>
  <inkml:trace contextRef="#ctx0" brushRef="#br3" timeOffset="661671.97">24648 8047 11274,'-21'-13'3841,"2"2"512,12 6-3169,6 7-479,5 6-481,6 2-608,9 5-921,-2-7-3016,10-5 256</inkml:trace>
  <inkml:trace contextRef="#ctx0" brushRef="#br3" timeOffset="662028.538">25623 7923 9466,'22'-17'3721,"-3"16"224,-12 17-2673,-4 28-256,-6 16-712,-12 23 8,-5-1-152,-7 13 96,4-14-136,5-4 72,10-19-120,4-10-40,7-23-344,3-25-880,5-21-3025,2-20 456</inkml:trace>
  <inkml:trace contextRef="#ctx0" brushRef="#br3" timeOffset="662029.538">25518 8028 6641,'-6'-8'4953,"7"0"-744,4 5-1208,13-4-1505,9-2-920,20-5-167,11-1-321,23-3 40,-4 1-104,3-3-72,-11 4-449,-4 0-919,-27 6-1208,-12 7-1681,-20 7-688</inkml:trace>
  <inkml:trace contextRef="#ctx0" brushRef="#br3" timeOffset="662337.24">25703 8129 6689,'-14'28'3689,"7"-15"-160,11-5-1113,8 1-1359,19-9 7,11-6-408,22-5 40,1-7-216,13-5 8,-12 0-183,-2 1-73,-21 7-505,-10 4-783,-21 8-160,-23 10-3097,-16 7 176</inkml:trace>
  <inkml:trace contextRef="#ctx0" brushRef="#br3" timeOffset="662338.24">25524 8581 7450,'5'16'3288,"14"-12"193,15-7-1136,16-8-1097,24-14 216,6-7-344,10-8-47,-8 4-521,-3-4-40,-22 15-328,-8 2-1640,-16 21-3097,-11 11 472</inkml:trace>
  <inkml:trace contextRef="#ctx0" brushRef="#br3" timeOffset="662803.632">26324 8307 6513,'3'-18'5490,"6"2"-1089,3 4-665,9 2-2183,8 0-769,9 3-256,4 4-200,11 0-128,1 0 176,14-12-5097,-9-7 1816</inkml:trace>
  <inkml:trace contextRef="#ctx0" brushRef="#br3" timeOffset="665330.655">27075 8179 2937,'59'-101'7075,"5"-61"-1672,-63 160-5327,8-38 1662,-9 40-1705,1-1 0,-1 1 0,0-1 0,0 1 0,0-1 0,0 0 0,-1 1-1,1-1 1,0 1 0,0-1 0,0 1 0,0-1 0,0 1 0,-1-1 0,1 1 0,0-1-1,-1 1 1,1-1 0,0 1 0,-1-1 0,1 1 0,0-1 0,-1 1 0,1 0 0,-1-1-1,1 1 1,-1 0 0,1-1 0,-1 1 0,1 0 0,-1 0 0,1 0 0,-1-1-1,1 1 1,-1 0 0,1 0 0,-1 0 0,1 0 0,-1 0 0,0 0 0,1 0 0,-1 0-1,1 0 1,-1 0 0,1 0 0,-1 0 0,1 1 0,-1-1 0,0 0 0,1 0-1,-1 0 1,1 1 0,0-1 0,-1 0 0,1 1 0,-1-1 0,1 0 0,-1 1 0,1-1-1,0 1 1,-1-1 0,1 1 0,0-1 0,-1 0 0,1 1 0,0 0 0,0-1 0,-1 1-34,-22 17 105,0 0-1,2 2 0,0 1 1,1 0-1,1 2 0,1 0 0,1 1 1,1 1-1,-7 16-103,-17 56 9,40-96-10,0 1-1,1 0 0,-1-1 0,1 1 0,-1 0 1,1-1-1,-1 1 0,1-1 0,0 1 0,0-1 1,-1 1-1,1-1 0,0 0 0,0 1 0,1-1 1,-1 0-1,0 0 0,0 0 0,1 0 0,-1 0 1,0 0-1,1 0 0,-1 0 0,1 0 0,-1-1 1,1 1-1,0-1 0,-1 1 0,1-1 0,0 0 1,-1 1-1,1-1 0,0 0 0,-1 0 0,1 0 1,0 0-1,-1-1 0,1 1 0,0 0 0,-1-1 1,2 1 1,17 1 0,-9 0-2,-1 0 0,1 0 0,-1 1 0,1 1 0,-1 0 0,0 0 0,0 1 0,0 0 0,0 0 0,-1 1 0,0 1 0,0 0 0,0 0 0,-1 0 0,0 1 0,0 0 0,0 1 0,-1 0 0,0 0 0,-1 1 0,0-1 0,0 1 0,-1 1 0,1 1 2,-4 7-6,-1 0 0,0 0 1,-1 1-1,-1-1 0,0 0 0,-2 0 1,0 0-1,-1 0 0,-1-1 0,0 1 1,-1-1-1,-1 0 0,-1-1 0,-1 0 1,0 0-1,-4 5 6,8-11 74,-1 0 0,0 0 0,0 0-1,-1-1 1,0 1 0,0-2 0,-1 1 0,0-1 0,-1 0-1,0-1 1,0 0 0,-1 0 0,0-1 0,0-1 0,0 1 0,-9 2-74,17-7 30,-1-1 0,1 0 1,0 1-1,0-1 0,-1 0 1,1 0-1,0 0 0,0 0 1,-1-1-1,1 1 0,0-1 1,0 1-1,0-1 0,-1 0 1,1 0-1,0 0 0,0 0 1,0 0-1,0 0 0,0 0 1,1-1-1,-1 1 0,0-1 1,1 1-1,-1-1 0,1 0 1,-1 0-1,1 1 0,0-1 0,0 0 1,0 0-1,0 0 0,0-1 1,0 1-1,0 0 0,1 0 1,-1-2-31,-4-90 322,11 66-317,1-1 1,1 1-1,1 0 0,2 0 1,1 1-1,1 1 0,1 0 1,1 0-1,2 2 1,0 0-1,1 1 0,6-4-5,35-35-23,2 3 0,2 2 0,44-28 23,-60 48 24,-47 37-24,-1 0 0,1 0 0,0 0 0,0 0 0,-1 1 1,1-1-1,0 0 0,0 0 0,-1 0 0,1 0 0,0 0 1,-1 0-1,1 0 0,0 0 0,0 0 0,-1 0 0,1 0 1,0 0-1,-1 0 0,1 0 0,0 0 0,0 0 0,-1 0 1,1 0-1,0 0 0,-1 0 0,1 0 0,0-1 0,0 1 1,-1 0-1,1 0 0,0 0 0,0 0 0,0-1 0,-1 1 1,1 0-1,0 0 0,0-1 0,0 1 0,0 0 0,-1 0 1,1-1-1,0 1 0,0 0 0,0 0 0,0-1 0,0 1 1,0 0-1,0-1 0,0 1 0,0 0 0,0 0 0,0-1 1,0 1-1,0 0 0,0-1 0,0 1 0,0 0 0,0-1 0,-31 7-33,21-2 29,0 0 0,0 0 1,0 1-1,0 0 0,1 1 1,0 0-1,0 1 0,0-1 1,1 2-1,0-1 0,0 1 1,1 0-1,0 1 0,1 0 1,-1 0-1,-3 8 4,10-16-4,-1 0 0,1-1 0,-1 1 0,0 0 0,1 0 0,0 0 0,-1 0 0,1 0 0,-1 0 0,1 0 0,0 0 0,0 0 0,-1 0 0,1 0 1,0 0-1,0 0 0,0 0 0,0 0 0,0 0 0,1 0 0,-1 0 0,0 0 0,0-1 0,1 1 0,-1 0 0,0 0 0,1 0 0,-1 0 0,1 0 0,-1 0 0,1 0 0,0-1 0,-1 1 0,1 0 0,0 0 0,-1-1 0,1 1 0,0 0 1,0-1-1,0 1 0,0-1 0,-1 1 4,47 6-125,1-12 126,-1-2-1,0-2 0,-1-2 1,0-2-1,-1-2 1,6-5-1,28-17 145,-78 36-121,0-1 0,-1 1 0,1-1 0,-1 1 1,1-1-1,-1 0 0,0 1 0,0-1 0,0 0 0,0 1 0,0-1 0,0 0 0,0 1 0,0-1 0,-1 1 0,1-1 1,-1 0-1,1 1 0,-1-1 0,1 1 0,-1-1 0,0 1 0,0 0 0,0-1 0,0 1 0,0 0 0,0-1 0,0 1 1,0 0-1,-1 0-24,-1-4 71,-58-66 289,60 71-404,0-1 0,0 1 0,-1 0 0,1-1 0,0 1 1,0 0-1,0 0 0,0 0 0,0 0 0,0 0 0,0 0 0,-1 0 1,1 0-1,0 0 0,0 1 0,0-1 0,0 0 0,0 1 0,0-1 1,0 1-1,0-1 0,0 1 0,0 0 0,0-1 0,0 1 0,1 0 0,-1-1 1,0 1-1,0 0 0,1 0 0,-1 0 0,0 0 0,1 0 0,-1 0 1,1 0-1,-1 0 0,1 0 0,0 0 0,-1 0 0,1 0 0,0 0 1,0 0-1,0 0 0,0 0 0,0 1 0,0-1 0,0 0 0,0 0 1,0 0-1,0 0 0,1 0 0,-1 0 0,0 0 0,1 1 44,-1 0-362,0 1-1,1-1 1,-1 1-1,1-1 1,0 1 0,0-1-1,0 0 1,0 1-1,0-1 1,0 0-1,1 0 1,-1 0-1,1 0 1,-1 0 0,1 0-1,0 0 1,0 0-1,0 0 363,20 10-4717</inkml:trace>
  <inkml:trace contextRef="#ctx0" brushRef="#br3" timeOffset="665635.007">28014 7893 9146,'-20'-18'6992,"3"26"-3834,-10 40-1964,27-46-1149,-10 19 23,1 1 0,1 1 0,2-1-1,0 1 1,1 0 0,1 1 0,0 15-68,4-38 3,-1 1 0,1-1-1,-1 1 1,1 0 0,0-1 0,-1 1 0,1 0 0,0-1 0,0 1-1,0 0 1,0-1 0,1 1 0,-1 0 0,0-1 0,1 1 0,-1-1 0,1 1-1,0-1 1,-1 1 0,1-1 0,0 1 0,0-1 0,0 1 0,0-1 0,0 0-1,0 0 1,0 1 0,0-1 0,1 0 0,-1 0 0,0 0 0,1 0-1,-1-1 1,1 1 0,-1 0 0,1-1 0,-1 1 0,1-1 0,0 1 0,-1-1-1,1 1 1,0-1 0,-1 0 0,1 0 0,-1 0 0,1 0 0,0 0-1,-1-1 1,1 1 0,0 0 0,-1-1 0,1 1 0,-1-1 0,1 1 0,0-1-1,-1 0 1,0 0 0,1 0 0,-1 0 0,1 0-3,19-17 28,-1-1 0,0-1 0,-2-1 0,0-1 0,-2 0 1,0-1-1,-1-1 0,5-14-28,-1 7 4,25-50 54,-43 73-81,-14 29-24,0 3 32,1 0 0,1 0-1,0 2 1,3-1 0,0 1-1,1 0 1,1 0 0,0 13 15,6-38-27,-1 0 0,1 0 0,0 0 1,-1 1-1,1-1 0,0 0 1,-1 0-1,1 0 0,0 0 1,0 1-1,0-1 0,0 0 1,0 0-1,0 1 0,1-1 0,-1 0 1,0 0-1,1 0 0,-1 0 1,1 0-1,-1 1 0,1-1 1,-1 0-1,1 0 0,0 0 0,-1 0 1,1 0-1,0-1 0,0 1 1,0 0-1,0 0 0,0 0 1,0-1-1,0 1 0,0-1 1,0 1-1,0 0 0,0-1 0,0 0 1,0 1-1,0-1 0,1 0 1,-1 1-1,0-1 0,0 0 1,0 0-1,1 0 0,-1 0 1,0 0-1,0-1 0,0 1 0,1 0 1,-1 0-1,0-1 0,0 1 1,0-1-1,0 1 0,0-1 1,0 1-1,0-1 0,1 0 27,79-75-5552,-23 17 1818</inkml:trace>
  <inkml:trace contextRef="#ctx0" brushRef="#br3" timeOffset="666044.248">28598 7645 5953,'-33'49'6136,"-7"14"-3814,9-15-1215,1 1 1,3 1 0,2 2-1,-1 9-1107,23-55 90,1 0 0,0 0 0,0 0 0,1 0 0,0 0-1,0 1 1,0-1 0,1 0 0,0 0 0,0 1-1,1-1 1,0 0 0,0 0 0,0 1-90,1-5 9,0 0 1,-1 0-1,1-1 1,0 1-1,0-1 1,0 0-1,0 1 1,0-1-1,1 0 1,-1 0-1,0 0 1,0 0-1,1-1 1,-1 1-1,1-1 0,-1 1 1,0-1-1,1 0 1,-1 0-1,1 0 1,-1 0-1,1 0 1,-1-1-1,0 1 1,1-1-1,-1 0 1,0 1-1,1-1 1,-1 0-1,0 0 0,0-1 1,0 1-1,0 0 1,0-1-1,0 1 1,0-1-1,0 0 1,0 1-1,-1-1 1,1-1-10,23-18 55,-1-1 1,0-1-1,-2 0 0,-1-2 1,8-13-56,-22 29 5,42-57 67,-3-2-1,18-37-71,-48 78 9,5-7 45,-1-2-1,-2 0 1,-1-1 0,-2-1 0,1-11-54,-15 49 4,-1 0 0,1-1 0,-1 1 0,0 0 0,1-1 1,-1 1-1,0-1 0,1 1 0,-1-1 0,0 1 1,0-1-1,1 1 0,-1-1 0,0 1 0,0-1 1,0 1-1,0-1 0,0 1 0,0-1 0,0 0 1,0 1-1,0-1 0,0 1 0,0-1 0,0 1 0,0-1 1,0 1-1,0-1 0,-1 1 0,1-1 0,0 1 1,0-1-1,-1 1 0,1-1 0,0 1 0,-1-1 1,1 1-1,0 0 0,-1-1 0,1 1 0,-1-1 0,1 1 1,0 0-1,-1-1 0,1 1 0,-1 0 0,1 0 1,-1 0-1,1-1 0,-1 1 0,1 0 0,-1 0-4,-24 18 148,7 2-131,1 1 0,0 1 0,2 0 0,1 1 1,0 0-1,2 1 0,1 1 0,1 0 0,1 0 0,1 1 0,1 0 0,1 0 0,1 1 1,2-1-1,1 1 0,1 0 0,1 0 0,2 7-17,20 120 25,2-108-739,-23-46 569,1 0 1,-1 1 0,1-1 0,-1 0 0,0 0-1,1 0 1,-1-1 0,0 1 0,1 0 0,-1 0 0,0-1-1,1 1 1,-1-1 0,0 1 0,0-1 0,0 1 0,1-1-1,-1 0 1,0 0 0,0 1 0,0-1 0,0 0 0,0 0-1,0 0 1,0 0 0,0 0 0,-1 0 0,1-1 0,0 1-1,-1 0 1,1 0 0,-1-1 0,1 1 144,2-3-673,22-34-3555</inkml:trace>
  <inkml:trace contextRef="#ctx0" brushRef="#br3" timeOffset="666335.717">29011 7777 9314,'2'5'499,"0"0"0,0 0 0,1 0 0,0-1 0,0 0 0,0 1 0,0-1 0,1 0 0,0 0 0,0-1 0,0 1 0,3 2-499,58 17 2030,-52-22-1898,-1-1 1,1 0 0,-1-1-1,1 0 1,-1-1 0,0-1 0,1 0-1,-1 0 1,0-1 0,4-3-133,7-3 115,0-1 0,-1-1 0,-1-1 0,0-1 1,-1-1-1,-1-1 0,0-1 0,13-14-115,-31 30 12,1 0 0,0 0 1,-1 0-1,1 0 0,-1 0 0,0 0 0,1 0 0,-1 0 0,0-1 1,0 1-1,1-1 0,-1 1 0,0-1 0,0 1 0,-1-1 0,1 1 1,0-1-1,0 0 0,-1 1 0,1-1 0,-1 0 0,0 0 0,1 0 1,-1 1-1,0-1 0,0 0 0,0 0 0,0 0 0,-1 1 0,1-1 1,0 0-1,-1 0 0,1 1 0,-1-1 0,0 0 0,1 1 0,-1-1 1,0 0-1,0 1 0,0-1 0,0 1 0,0-1 0,-1 1 0,1 0 1,0 0-1,-1-1 0,1 1 0,-2-1-12,-7 1 30,-1-1 0,0 1 0,0 1 0,0 0 0,1 1 0,-1 0 0,0 0 0,0 1 0,1 0 1,-1 1-1,1 1 0,0-1 0,-7 5-30,-3 0 10,0 1 0,1 0 0,0 2 0,0 1-1,1 0 1,1 1 0,0 1 0,1 0 0,0 1 0,2 1 0,-1 1 0,2 0 0,-8 13-10,16-24 6,1 1 0,0-1 0,0 1 0,0 0 0,1-1 0,0 2-1,1-1 1,-1 0 0,2 0 0,-1 1 0,1 0 0,0-1 0,0 1 0,1-1 0,0 1 0,0 0 0,1-1 0,0 1-1,0-1 1,1 1 0,0-1 0,0 1 0,4 5-6,-2-7-11,0 0 0,0-1 0,1 0-1,0 0 1,0-1 0,0 1 0,0-1 0,1 0-1,0-1 1,0 1 0,0-1 0,0 0 0,0 0-1,0-1 1,1 0 0,0 0 0,-1-1 0,1 1 0,0-2-1,0 1 1,-1-1 0,7 0 11,17-1-659,0-1-1,0-2 1,-1-1 0,25-8 659,87-23-3797</inkml:trace>
  <inkml:trace contextRef="#ctx0" brushRef="#br3" timeOffset="671426.833">20643 10425 7938,'0'2'5024,"7"3"-4002,1-28-704,0-8 1962,-7 32 1477,5-4-1887,-4-17-1816,0 8-45,-1 16-18,11 182-59,22 97 68,-33-278-3,0 6 6,1 0-1,0 0 1,0-1 0,1 1-1,1-1 1,0 1-1,0-1 1,3 2-3,-6-12 3,0 1 1,0-1 0,0 0 0,0 0-1,0 0 1,0 0 0,0 0-1,0 0 1,0 0 0,0 0 0,0 0-1,1-1 1,-1 1 0,0 0-1,0-1 1,0 1 0,0-1-1,-1 1 1,1-1 0,0 1 0,0-1-1,0 0 1,0 0 0,0 1-1,-1-1 1,1 0 0,0 0 0,-1 0-1,1 0 1,-1 1 0,1-1-1,-1 0 1,1 0 0,-1 0 0,0 0-1,1 0 1,-1 0 0,0-1-1,0 1 1,0 0 0,1-1-4,23-66 121,-3-1-1,-3 0 1,-4-2 0,2-30-121,-7 48 33,-1 39-26,-3 43-88,-4-22 80,33 180-164,-33-182 173,-1-4-8,0-1 1,0 1-1,0 0 0,0 0 1,0-1-1,0 1 0,0 0 1,0 0-1,0-1 0,0 1 1,1 0-1,-1 0 0,0-1 0,0 1 1,1 0-1,-1-1 0,0 1 1,1 0-1,-1-1 0,1 1 1,-1-1-1,1 1 0,-1 0 1,1-1-1,-1 1 0,1-1 0,0 0 1,-1 1-1,1-1 0,0 1 1,-1-1-1,1 0 0,0 0 1,0 1-1,-1-1 0,1 0 1,0 0-1,0 0 0,-1 0 0,1 0 1,0 0-1,0 0 0,-1 0 1,1 0-1,0 0 0,0 0 1,-1 0-1,1-1 0,0 1 1,-1 0-1,2-1 0,55-71 52,35-53 28,-92 124-81,1 1 1,-1-1-1,1 1 0,-1-1 1,1 1-1,-1 0 0,1-1 1,0 1-1,-1 0 0,1-1 1,-1 1-1,1 0 0,0-1 1,-1 1-1,1 0 0,0 0 1,0 0-1,-1 0 0,1 0 1,0 0-1,-1 0 0,1 0 1,0 0-1,-1 0 0,1 0 1,0 0-1,0 1 0,-1-1 1,1 0-1,-1 0 0,1 1 1,0-1-1,-1 1 0,1-1 1,-1 0-1,1 1 0,0-1 1,-1 1-1,0-1 0,1 1 1,-1-1-1,1 1 0,-1 0 1,0-1-1,1 1 0,-1-1 1,1 2 0,14 35-45,-13-30 41,0-1 6,0 0 0,0 0 0,0 0 0,1-1 0,0 1 0,0-1 1,0 0-1,0 0 0,1 0 0,0 0 0,0-1 0,1 1 0,-1-1 0,1 0 0,0 0 1,0-1-1,0 0 0,0 0 0,3 2-2,0-2 59,-7-2-151,0 0 1,0 0-1,0-1 1,0 1-1,0 0 1,0-1-1,0 1 1,0-1-1,0 1 1,0-1-1,0 0 1,1 0-1,-1 1 1,0-1-1,0 0 1,0 0-1,1 0 1,-1 0-1,0 0 1,0 0-1,0 0 1,1-1-1,-1 1 1,0 0-1,0-1 1,0 1-1,0-1 1,0 1-1,0-1 1,0 0-1,0 1 1,0-1-1,0 0 1,0 0-1,0 1 1,0-1-1,0 0 1,0-1 91,10-19-4045,3-12-407</inkml:trace>
  <inkml:trace contextRef="#ctx0" brushRef="#br3" timeOffset="671774.552">21581 10221 9314,'-18'4'6785,"-3"20"-4687,19-21-1806,-18 23-53,2 2-1,1 0 0,1 1 1,2 0-1,0 1 1,3 1-1,0 0 0,-1 10-238,11-35 10,0-3-5,0 0-1,0 0 1,0 0-1,0 0 1,0 0-1,1 0 1,0 0-1,-1 0 1,1 0-1,0 0 0,1 0 1,-1 0-1,0 0 1,1 1-1,0-1 1,0 0-1,0-1 1,0 1-1,0 0 0,0 0 1,1 0-1,0 1-4,0-3 2,0 0 0,0-1 0,0 1 0,-1 0 0,1-1-1,0 1 1,0-1 0,0 0 0,0 1 0,0-1 0,0 0-1,0 0 1,0 0 0,0-1 0,0 1 0,0 0 0,0-1-1,0 1 1,-1-1 0,1 0 0,0 1 0,0-1 0,0 0-1,-1 0 1,1 0 0,0 0 0,-1-1 0,1 1 0,-1 0-1,0-1 1,1 1 0,0-2-2,85-110 113,78-159 123,-150 241-156,-15 31-76,0 0 0,-1 0-1,1 0 1,0 1 0,-1-1-1,1 0 1,0 0 0,-1 0-1,1 0 1,0 0 0,-1 0-1,1 0 1,0 0 0,-1 0-1,1 0 1,0 0 0,-1 0-1,1 0 1,-1 0 0,1 0-1,0 0 1,-1 0 0,1 0-1,0 0 1,-1 0 0,1-1-1,0 1 1,-1 0 0,1 0-1,0-1 1,0 1 0,-1 0-1,1 0 1,0-1 0,0 1-1,-1 0 1,1 0 0,0-1-1,0 1 1,0 0 0,-1-1-1,1 1 1,0 0 0,0-1-1,0 1 1,0 0 0,0-1-1,0 1 1,0-1 0,0 1-1,0 0 1,0-1 0,0 1-1,0 0 1,0-1 0,0 1-1,0 0 1,0-1 0,0 1-1,1-1 1,-1 1 0,0 0-1,0 0 1,0-1 0,0 1-1,1 0 1,-1-1-4,-44 59 181,32-38-172,0 1-1,2 0 1,1 0 0,0 1-1,2 0 1,0 1 0,2 0-1,0 0 1,2 0-1,0 0 1,2 1 0,1-1-1,1 15-8,0-28 2,-2-7-2,1 0 0,0 0 0,0 0 0,0 0 0,1 0 0,-1 0-1,1 0 1,-1 0 0,1-1 0,0 1 0,0 0 0,0 0-1,1 0 1,-1-1 0,1 1 0,-1-1 0,1 1 0,0-1 0,0 1-1,0-1 1,0 0 0,1 0 0,0 0 0,0-1-17,0-1 0,0 0-1,0 0 1,0-1 0,0 1 0,-1-1 0,1 1 0,0-1-1,0 0 1,0 0 0,-1 0 0,1 0 0,0-1 0,-1 1-1,1-1 1,-1 1 0,1-1 0,-1 0 0,0 0 0,0 0-1,0-1 1,0 1 0,0 0 0,0-2 17,93-121-5435,-41 51 1442</inkml:trace>
  <inkml:trace contextRef="#ctx0" brushRef="#br3" timeOffset="672081.346">22192 10088 7706,'6'14'3192,"-9"-7"401,5 10-1536,-7 3-889,-4 11-112,-6 10-248,-6 20-328,-5-3-208,0 10-184,-1-10 0,8-4-88,4-26 96,2-10-16,2-15 32,-4-23-1104,-2-4-312,-1-23-2865,0-5-272</inkml:trace>
  <inkml:trace contextRef="#ctx0" brushRef="#br3" timeOffset="672082.346">21908 10194 7346,'5'2'3144,"1"2"9,6 8-1593,6 4-1000,17 2-192,5 1 17,11 6-105,-1-9-8,11 7-168,-8-8-472,8-4-3089,-13-8 832</inkml:trace>
  <inkml:trace contextRef="#ctx0" brushRef="#br3" timeOffset="672698.66">22552 9775 5561,'21'7'8704,"-9"38"-5197,-10-35-3300,35 397 2269,-37-404-2470,29 94 201,-29-96-205,0-1 0,1 0 0,-1 1 0,0-1 0,0 0 0,0 0-1,0 1 1,0-1 0,1 0 0,-1 0 0,0 1 0,0-1 0,0 0 0,1 0-1,-1 1 1,0-1 0,0 0 0,1 0 0,-1 0 0,0 0 0,1 0-1,-1 1 1,0-1 0,0 0 0,1 0 0,-1 0 0,0 0 0,1 0-1,-1 0 1,0 0 0,1 0 0,-1 0 0,0 0 0,1 0 0,-1 0 0,0 0-1,0 0 1,1 0 0,-1-1 0,0 1 0,1 0 0,-1 0 0,0 0-1,0 0 1,1 0 0,-1-1 0,0 1 0,0 0 0,1 0 0,-1-1 0,0 1-1,0 0 1,0 0 0,1-1 0,-1 1 0,0 0 0,0 0 0,0-1-1,0 1 1,0 0 0,0-1 0,0 1 0,0 0 0,0-1 0,1 1 0,-1 0-1,-1-1-1,6-23-150,-9-13-1079,-2 1 0,-2 0-1,-1 1 1,-1 0 0,-7-13 1229,4 9-1886,-25-77-742,-5 8 3645,36 87 3563,17 24-567,8 5-4011,4-3 138,0-1 1,-1-1-1,1 0 1,1-2-1,-1 0 1,0-2-1,0 0 1,0-2-1,0 0 1,-1-2-1,1 0 1,-1-1-1,0-1 0,0-1 1,18-11-141,-36 18 0,7-3-79,0-1 1,0 0-1,-1 0 1,1-1-1,-1 0 1,0-1-1,-1 0 1,3-3 78,-32 10-5155,-29 12 1263</inkml:trace>
  <inkml:trace contextRef="#ctx0" brushRef="#br3" timeOffset="673007.977">22620 10085 8626,'35'12'2864,"4"-21"681,11-15-2120,11-2-297,12-6-128,-8-1-272,0 4-248,-9 14-168,-13 9-600,-23 12-616,-22 10-3145,-18 4 424</inkml:trace>
  <inkml:trace contextRef="#ctx0" brushRef="#br3" timeOffset="673723.718">22664 10385 9386,'15'20'2665,"8"-5"943,7-4-2447,19-14-17,8-18-64,21-13-168,-5 1-280,9-5-176,-14 15-1336,-11 6-3321,-28 8 761</inkml:trace>
  <inkml:trace contextRef="#ctx0" brushRef="#br3" timeOffset="673724.718">23596 10018 9210,'1'-1'3185,"16"-11"575,12-1-2207,8-3-553,20-3-80,6-2-336,18-5-144,-8 4-232,12 2-64,-16 6-31,-2 2-714,-26 6-623,-5 3-2985,-23-1 72</inkml:trace>
  <inkml:trace contextRef="#ctx0" brushRef="#br3" timeOffset="674133.223">23709 10205 10058,'17'3'2425,"18"-6"1159,13-3-2791,28-8-17,0-3 0,23-1-104,-7 1-288,8 1-288,-16-4-592,-10-27-3441,-30-3 825</inkml:trace>
  <inkml:trace contextRef="#ctx0" brushRef="#br3" timeOffset="674382.11">24994 9304 9410,'48'-39'8921,"-47"39"-8870,-1 0 1,1 0 0,0 0 0,0 1 0,0-1 0,-1 0 0,1 1 0,0-1 0,0 1 0,-1-1 0,1 1-1,0-1 1,-1 1 0,1-1 0,-1 1 0,1 0 0,0-1 0,-1 1 0,0 0 0,1 0 0,-1-1 0,1 1-1,-1 0 1,0 0 0,1-1 0,-1 1 0,0 0 0,0 0 0,0 0 0,0 0 0,0-1 0,0 1 0,0 0-1,0 0 1,0 0 0,0 0 0,0 0 0,-1 0-52,0 29 166,-1 0 1,-1 0-1,-2-1 1,-1 1-1,-2-1 0,0-1 1,-5 6-167,6-11 59,-2 7-19,-11 32 76,3 0 0,-8 58-116,24-112 9,0 1-1,0-1 1,0 0 0,1 1-1,1-1 1,0 1-1,0-1 1,0 1-1,1-1 1,0 0-1,1 0 1,0 2-9,0-7 8,0-1 0,0 0-1,0 1 1,0-2 0,0 1 0,0 0 0,0 0-1,1-1 1,-1 0 0,1 0 0,-1 0 0,1 0-1,-1 0 1,1-1 0,0 1 0,-1-1 0,1 0 0,0 0-1,-1 0 1,1-1 0,0 1 0,-1-1 0,1 0-1,-1 0 1,1 0 0,-1-1 0,0 1 0,1-1-1,-1 0 1,0 0 0,0 0 0,0 0 0,0 0-1,0-2-7,44-21 68,-1-3-1,-2-1 0,-1-2 0,-2-2 0,24-25-67,10-35-483,-72 88 175,0 0-1,0-1 1,-1 1 0,0-1 0,0 1-1,0-1 1,-1 0 0,0 0 0,0 0-1,0 0 1,-1 1 0,0-1 0,0 0 0,0 0-1,-1 0 1,0 0 0,0 0 0,-1 0-1,0-2 309,-24-38-4104</inkml:trace>
  <inkml:trace contextRef="#ctx0" brushRef="#br3" timeOffset="674640.408">25183 9492 9034,'1'12'2384,"4"9"937,5 14-2465,4 18 113,0 9-81,1 16-40,0 2-280,8 0 0,-2-14-456,14-22-3953,-2-37 1345</inkml:trace>
  <inkml:trace contextRef="#ctx0" brushRef="#br3" timeOffset="675019.958">25935 9633 12307,'21'-5'3520,"-16"8"913,1 3-3248,-3 0-753,3 7-40,-3-1-184,0 3 40,0-1-144,6-5-4617,-7-11 1648</inkml:trace>
  <inkml:trace contextRef="#ctx0" brushRef="#br3" timeOffset="676439.795">26741 9208 4857,'4'-6'725,"0"-1"0,0 0 0,-1 0 0,0 0 1,0 0-1,0 0 0,-1-1 0,0 1 0,-1-1 0,0 1 0,0-1 0,0 0 0,-1 0 1,0 1-1,-1-1 0,0 0 0,0 1 0,-1-1 0,1 1 0,-2-1 0,0-3-725,0 10 66,0 0-1,0 0 1,0 0-1,0 0 1,0 0-1,0 1 1,0-1-1,0 1 1,0 0-1,0 0 0,0 0 1,0 0-1,0 1 1,0-1-1,0 1 1,0 0-1,1-1 1,-1 2-1,0-1 1,0 0-1,0 0 1,1 1-1,-1-1 1,1 1-1,-1 0 1,1 0-1,0 0 1,0 0-1,0 0 0,0 1 1,0-1-1,-1 2-65,-26 26 18,2 2-1,1 1 1,2 1-1,0 2 1,-7 19-18,20-37 3,-9 11-3,2 1 1,1 1-1,1 1 0,2 0 0,1 1 1,1 1-1,2 0 0,2 0 0,1 1 1,-2 26-1,9-57 0,-1 1-1,1 0 1,-1-1 0,1 1 0,1 0 0,-1-1-1,1 1 1,0 0 0,0-1 0,0 1 0,0-1-1,1 0 1,0 1 0,0-1 0,0 0 0,0 0-1,1 0 1,-1 0 0,1 0 0,0-1 0,0 1-1,1-1 1,-1 0 0,1 0 0,-1 0 0,1 0-1,0-1 1,0 0 0,0 1 0,1-1 0,-1-1-1,0 1 1,5 0 0,4-1 13,0-1 0,0-1 0,1 0 0,-1-1 0,0-1 0,0 0 0,-1 0 0,1-1 0,-1-1 0,1 0 0,-1-1 0,-1 0 0,1-1 0,-1 0 0,0-2-13,13-6 54,-2-1 0,0-1 0,-1-1 0,-1 0-1,0-2 1,-2-1 0,0 0 0,-2-1 0,12-20-54,-26 40 20,-1 0 0,1 0 0,-1-1 0,0 1 0,0 0 0,0-1 0,0 1 0,0-1 0,0 0 0,-1 1 0,1-1 0,-1 0 0,1 1 0,-1-1 0,0 0 0,0 1 0,-1-1 0,1 0 0,0 1 0,-1-1 0,0 0 0,1 1 0,-1-1-1,0 1 1,-1-1 0,1 1 0,0 0 0,-1-1 0,1 1 0,-1 0 0,1 0 0,-1 0 0,0 0 0,0 0 0,0 0 0,0 1 0,-2-2-20,-6 0 14,1 0 0,-1 1-1,1 0 1,-1 1 0,0 0-1,0 0 1,0 1 0,1 0 0,-1 1-1,0 0 1,0 1 0,1 0-1,-1 0 1,1 1 0,-1 0 0,1 1-1,0 0 1,0 0 0,1 1 0,0 0-1,-1 1 1,2 0 0,-1 0-1,-5 5-13,-1-1-25,1 1 0,0 0 0,0 1 0,1 0 0,1 1 0,0 0 0,1 1 0,0 0 0,-3 6 25,5 27-1428,8-45 1170,1 0 0,0 0 0,0 0 0,0 0 1,0-1-1,0 1 0,1 0 0,-1-1 0,0 1 0,1-1 0,-1 0 0,1 1 1,0-1-1,-1 0 0,1 0 0,0 0 0,0 0 0,-1 0 0,1 0 0,0 0 0,0-1 1,1 1 257,34 8-4773</inkml:trace>
  <inkml:trace contextRef="#ctx0" brushRef="#br3" timeOffset="676804.955">27346 9144 7194,'38'-18'4000,"-14"7"-111,-1 11-1240,-6 14-1369,-8 24-184,-11 15-488,-7 20-119,-10 1-177,-4 13-56,0-16-104,5-3-16,10-18-64,11-4 40,6-17-64,1-14-1289,6-15 761,-1-8-3977,-9-8 257</inkml:trace>
  <inkml:trace contextRef="#ctx0" brushRef="#br3" timeOffset="677265.627">27038 9422 9730,'12'11'2945,"14"-16"800,11 3-2625,16-1-192,6 0-176,18-1-40,-4 2-280,7-7-8,-7-6-31,-1-14-4514,-27-12 1576</inkml:trace>
  <inkml:trace contextRef="#ctx0" brushRef="#br3" timeOffset="678333.897">28249 8967 10066,'-1'-4'336,"-1"-93"7409,3 92-7619,0 1 0,1 0 0,-1 0 0,1 0 0,0 0 0,0 1 0,0-1 0,1 0 0,-1 1 0,1 0 0,0-1 0,0 1 0,0 0 0,2-1-126,-3 2 20,1-1 1,0 1-1,0 0 1,0 1-1,0-1 1,0 0-1,0 1 1,0 0-1,0-1 1,0 1-1,1 0 1,-1 1-1,1-1 1,-1 1-1,0-1 1,1 1-1,-1 0 0,1 0 1,-1 1-1,1-1 1,-1 1-1,0 0 1,1 0-1,-1 0 1,0 0-1,0 0 1,0 1-1,1-1 1,-2 1-1,1 0 1,0 0-1,0 0 1,0 0-1,1 2-20,0 6-8,-1-1 1,0 1-1,0 0 1,-1 0-1,0 0 0,0 0 1,-1 0-1,-1 0 1,0 0-1,0 1 0,-1-1 1,0 0-1,-1 0 1,0 0-1,-1 0 0,0 0 1,-4 8 7,-19 61 39,-3 0 1,-4-3-1,-8 9-39,-66 141 175,107-225-174,-2 0 1,1 1 0,0 0 1,-1-1-1,1 1 0,0 0 0,0 0 1,0 0-1,0 0 0,0 0 0,1 0 1,-1 0-1,1 1 0,-1-1 1,1 0-1,0 0 0,0 0 0,0 0 1,0 1-1,0-1 0,0 0 0,1 0 1,-1 0-1,1 0 0,-1 1 1,1-1-1,0 0 0,0 0 0,0 0 1,0-1-1,0 1 0,0 0 1,1 0-1,-1 0 0,1-1 0,-1 1 1,1-1-1,-1 1 0,1-1 0,1 1-2,4-2 12,1 0 0,-1 0 0,0-1-1,0 0 1,0 0 0,0-1 0,0 0-1,0 0 1,0-1 0,6-3-12,-8 5 4,261-114 224,-159 55-3243,-52 20-1105,-11-8-721</inkml:trace>
  <inkml:trace contextRef="#ctx0" brushRef="#br3" timeOffset="678635.571">28690 9270 9970,'0'-6'3481,"8"-9"536,9 1-2425,-1 4-840,7 2-168,0 0-296,4 4-176,-2 2-1000,-3-2-3281,-7-8 761</inkml:trace>
  <inkml:trace contextRef="#ctx0" brushRef="#br3" timeOffset="678988.531">29023 8818 8122,'31'-72'7598,"21"13"-3766,-43 52-3704,1 0 0,-1 0 0,1 1 0,0 0 0,1 0 0,0 1 0,-1 1 0,1 0 0,1 0 0,-1 1 0,0 1 0,1 0 0,0 0 0,-1 1 0,1 0-1,0 1 1,0 1 0,-1 0 0,2 1-128,-8-2 5,-1 1-1,0-1 0,1 1 1,-1 0-1,0 1 1,0-1-1,0 1 0,1 0 1,-2 0-1,1 0 0,0 0 1,0 1-1,-1 0 1,1-1-1,-1 1 0,0 1 1,0-1-1,0 0 0,0 1 1,-1-1-1,0 1 1,1 0-1,-1 0 0,0 0 1,-1 0-1,1 0 0,-1 0 1,0 1-1,0-1 1,0 0-1,0 1 0,-1-1 1,0 0-1,0 1 0,0-1 1,0 1-1,-1-1 1,0 0-1,0 1 0,0-1 1,0 0-1,-1 0 0,-1 3-4,-7 10 32,-1-2 0,-1 0 0,-1 0-1,0-1 1,0-1 0,-2 0-1,1-1 1,-2 0 0,0-1-1,0-1 1,-1 0 0,0-2-1,-13 5-31,16-10 84,30-15-62,-4 6-26,0 1 0,0 0 0,0 0 0,1 1 0,0 1 0,0 0 0,0 1 0,0 0 0,0 1 0,0 0 0,0 1 0,0 1 0,12 2 4,-18-2-5,0 0-1,0 0 0,0 1 0,0 0 0,0 1 0,-1-1 0,1 1 0,-1 1 1,0-1-1,0 1 0,0 0 0,-1 0 0,1 1 0,-1 0 0,0 0 1,0 0-1,-1 0 0,1 1 0,-1 0 0,0 0 0,-1 0 0,0 0 0,0 0 1,0 1-1,0 0 0,0 4 6,-1 5 17,-1 0 0,-1 0 1,0 0-1,-1 0 0,-1 0 0,-1 0 1,0 0-1,-1-1 0,0 1 1,-1-1-1,-1 0 0,-1-1 0,0 1 1,-1-1-1,0-1 0,-1 1 1,0-1-1,-1-1 0,-1 0 0,0 0 1,-1-1-1,0-1 0,-3 2-17,-110 68 958,119-77-949,1 1 0,-1-1 0,0 0 0,0-1 0,0 0 0,-1 0 0,1 0 1,0 0-1,-1-1 0,1 0 0,-4 0-9,9-2-69,1 1 0,-1 0 1,0-1-1,1 1 0,-1 0 1,1-1-1,-1 1 0,0-1 1,1 1-1,-1-1 0,1 1 1,-1-1-1,1 1 0,0-1 1,-1 0-1,1 1 0,-1-1 1,1 0-1,0 1 0,0-1 0,-1 0 1,1 1-1,0-1 0,0 0 1,0 0-1,0 1 0,0-1 1,0 0-1,0 0 0,0 1 1,0-1-1,0 0 0,0 1 1,0-1-1,1 0 0,-1 0 1,0 1-1,1-1 0,-1 0 1,0 1-1,1-1 0,-1 1 0,1-1 1,0 0 68,22-44-4338,11-10-535</inkml:trace>
  <inkml:trace contextRef="#ctx0" brushRef="#br3" timeOffset="679322.138">29962 8644 7330,'8'-8'845,"28"-42"5380,-41 46-3816,-48 72-61,26-30-2236,1 2 0,2 0 1,2 2-1,2 0 0,1 2 0,3 0 0,1 1 0,3 0 0,-1 14-112,10-52 13,1 1 1,1 0 0,0 0 0,0 0 0,0 0-1,1 0 1,0 0 0,1 0 0,0 0-1,0 0 1,0 0 0,1-1 0,0 1 0,1 0-1,0-1 1,0 0 0,1 1 0,-1-1-1,2-1 1,-1 1 0,2 1-14,-2-7 34,0 1 0,0-1 1,0 0-1,0 0 0,1-1 0,-1 1 0,0-1 1,0 0-1,1 0 0,-1-1 0,0 1 0,0-1 0,1 0 1,-1 0-1,0 0 0,0 0 0,0-1 0,0 0 1,0 0-1,-1 0 0,1 0 0,0 0 0,-1-1 0,0 0 1,1 0-1,-1 0 0,0 0 0,-1 0 0,1 0 1,1-3-35,32-30 339,-2-2 1,-1-1 0,-2-2 0,0-4-340,-16 22 127,0 0 1,-2 0-1,-1-1 1,-1-1-1,0-3-127,-9 22 3,0 0-1,0-1 1,0 1 0,-1-1 0,0 1-1,0-1 1,0 1 0,-1-1 0,0 0-1,-1 1 1,1-1 0,-1 1 0,0-1-1,-1 1 1,0-1 0,0 1-1,0 0 1,-1 0 0,0 0 0,0 0-1,0 0 1,-1 1 0,1-1 0,-2 1-1,1 0 1,0 0 0,-1 1 0,0-1-1,0 1 1,0 0 0,-1 0 0,0 1-1,1 0 1,-1 0 0,0 0-1,0 0 1,-1 1 0,1 0 0,0 1-1,-1-1-2,-7 3-696,0 0 0,1 0 0,-1 2 0,1-1 0,0 2 0,0 0 0,0 0 0,0 1 0,1 1 0,0 0 0,-5 4 696,-28 16-4864</inkml:trace>
  <inkml:trace contextRef="#ctx0" brushRef="#br3" timeOffset="679758.622">30344 8958 9234,'12'-8'3505,"-5"3"320,11 4-2049,8-2-896,16-8-48,11-4-224,18-2-95,2 1-201,12-5-96,-10 11-80,-12-5-752,-19 8-713,-24-9-3024,-26 1 32</inkml:trace>
  <inkml:trace contextRef="#ctx0" brushRef="#br3" timeOffset="680017.983">30255 9253 8338,'21'13'3481,"20"-18"383,1-12-1887,30-19-657,7-7-336,16-11-104,-8 5-399,10 5 95,-21 15-1360,-14 16-3545,-29 11 1016</inkml:trace>
  <inkml:trace contextRef="#ctx0" brushRef="#br3" timeOffset="687455.545">31522 8299 8474,'0'-4'257,"1"2"-39,-1 0 0,1 1 0,-1-1 0,1 0 1,-1 0-1,0 0 0,0 1 0,0-1 0,0 0 1,0 0-1,0 0 0,0 1 0,-1-1 0,1 0 1,0 0-1,-1 1 0,0-1 0,1 0 0,-1 1 1,0-1-1,0 1 0,0-1 0,0 1 0,0-1 1,0 1-1,-1-1 0,1 1 0,0 0 0,-1 0 1,1 0-1,-1 0 0,1 0 0,-1 0 0,1 0 0,-1 0-218,-5 2 155,1-1 0,-1 1-1,1 0 1,0 0 0,0 1-1,-1 0 1,1 0-1,0 1 1,1 0 0,-1 0-1,0 0 1,1 0-1,-1 1 1,1 0 0,0 0-155,-1 1 6,0 1 0,0-1 0,0 1 0,1 1 1,-1-1-1,2 1 0,-1 0 0,1 0 0,0 0 0,0 0 1,1 1-1,0 0 0,0 0 0,1-1 0,0 2 1,0-1-1,1 0 0,0 0 0,0 8-6,4-9-6,0 0 0,0 0 0,1-1 0,0 1 0,0-1 0,1 0 0,-1 0 0,1 0 0,0-1 1,1 0-1,-1 0 0,1 0 0,0-1 0,1 0 0,-1 0 0,1 0 0,-1-1 0,1 0 0,0 0 0,0-1 0,0 0 0,4 1 6,0 1 6,29 12-21,-24-11 11,0 1 0,0 0-1,0 1 1,-1 1 0,0 1 0,0 0-1,-1 0 1,0 2 0,-1 0 0,0 0-1,5 8 5,-15-14-5,1-1-1,-1 1 1,-1 0-1,1 1 1,-1-1-1,1 0 1,-2 1-1,1-1 0,0 1 1,-1 0-1,0-1 1,-1 1-1,1 0 1,-1 0-1,0 0 1,-1-1-1,1 1 1,-1 1 5,0 8-7,-3 26 104,-6 3 145,-3 0 1,-1-2-1,-2 1 0,-2-2 0,-1 0 1,-11 13-243,24-45 71,2 0 24,0-1 0,-1 1-1,0-1 1,0 0-1,-1 0 1,-1-1 0,1 0-1,-1 0 1,0 0 0,0-1-1,-1 0 1,0 0-1,0-1 1,0 0 0,-2 0-95,6-3 49,0-1 1,1 0 0,-1 1-1,0-1 1,0 0 0,0-1-1,0 1 1,0-1-1,0 1 1,0-1 0,0-1-1,0 1 1,0 0 0,0-1-1,0 0 1,1 0 0,-1 0-1,0 0 1,0-1 0,1 1-1,-1-1 1,1 0 0,-1 0-1,1-1 1,0 1 0,0-1-1,0 1 1,0-1 0,0 0-1,-1-2-49,-4-10 28,0-1 0,0-1 1,2 0-1,0 0 0,1 0 0,1 0 0,0-1 0,2 0 0,0 1 0,1-1 0,0 0 0,2 0 0,0 0 1,1 0-1,3-12-28,-1 4-4,1 1 0,1-1 1,1 1-1,2 1 0,0 0 1,1 0-1,2 1 1,0 0-1,2 1 0,0 0 1,2 1-1,0 1 0,1 0 1,1 1-1,13-10 4,173-125 39,-201 151-27,1 1-1,-1-1 1,0 1 0,0-1 0,-1 0 0,1 0 0,-1 0 0,1-1 0,-1 1 0,0-1-1,0 1 1,-1-1 0,1 0 0,-1 1 0,1-1 0,-1 0 0,0 0 0,-1 0-1,1 0 1,-1 0 0,0 0 0,0 0 0,0 0 0,0 0 0,-1 0 0,1 0 0,-1 0-1,0 0 1,0 0 0,-1 0 0,1 1 0,-1-1 0,0 0 0,0 1-12,-6-5 19,0 1 1,0 1-1,-1-1 1,0 1-1,0 1 1,-1 0-1,1 0 1,-1 1 0,0 0-1,-1 1 1,1 0-1,0 0 1,-1 1-1,0 1 1,1 0-1,-1 0 1,-1 1-20,-7-1 3,0 1 1,0 0 0,0 2-1,0 0 1,1 1 0,-5 2-5,19-4-41,0 0-1,-1 0 0,1 0 0,0 1 0,0 0 1,0-1-1,0 2 0,0-1 0,0 0 0,0 1 0,1-1 1,0 1-1,-1 0 0,1 0 0,0 1 0,0-1 0,1 1 1,-1-1-1,1 1 0,-1 0 0,1 0 0,0 0 1,1 0-1,-1 0 0,1 0 0,0 1 0,0-1 0,0 0 1,0 2 42,1-3-381,1 1 1,-1-1-1,0 0 1,1 1-1,0-1 1,0 0-1,0 0 1,0 0-1,0 0 1,0 0-1,1 0 1,0 0-1,0 0 1,-1 0-1,1-1 1,1 1 0,1 1 380,22 17-4693</inkml:trace>
  <inkml:trace contextRef="#ctx0" brushRef="#br3" timeOffset="687832.806">31928 7921 11642,'-9'20'5228,"4"15"-3374,2-13-1483,-23 104 351,11-67-349,4 0 1,2 2 0,-1 60-374,10-103 20,1-1 1,0 1-1,2 0 1,0-1-1,1 1 1,0-1-1,1 0 0,1-1 1,1 1-1,1-1 1,0 0-1,3 3-20,-9-16 5,1 0 0,-1-1-1,1 1 1,0 0 0,-1-1 0,1 0-1,0 0 1,1 0 0,-1 0-1,0 0 1,1 0 0,-1-1 0,1 0-1,-1 0 1,1 0 0,0 0 0,-1 0-1,1-1 1,0 0 0,-1 1-1,1-1 1,0-1 0,0 1 0,-1-1-1,4 0-4,84-38-140,-21-31-4565,-44 27 1124</inkml:trace>
  <inkml:trace contextRef="#ctx0" brushRef="#br3" timeOffset="687833.806">32167 8199 7338,'-8'21'3856,"0"16"-279,1 7-1400,2 24-1209,2 6-360,2 25 144,1-13-168,4 8 0,10-15-328,9 9-424,-5-12-3993</inkml:trace>
  <inkml:trace contextRef="#ctx0" brushRef="#br3" timeOffset="694523.26">2235 5820 5017,'-82'-17'8092,"181"21"-3034,-32-10-4998,-1-4 0,43-12-60,-90 18 278,511-107-72,-365 98-133,-138 18-36,-27-5-32,1 0 1,-1 0-1,0 0 1,1 0-1,-1 0 0,0 0 1,1 0-1,-1 0 1,0 0-1,1 0 0,-1 0 1,0 0-1,0 0 0,1 0 1,-1 0-1,0 1 1,1-1-1,-1 0 0,0 0 1,0 0-1,1 0 0,-1 1 1,0-1-1,0 0 1,1 0-1,-1 1 0,0-1 1,0 0-1,0 0 0,1 1 1,-1-1-1,0 0 1,0 1-1,0-1 0,0 0 1,0 0-1,0 1 0,0-1 1,0 0-1,0 1 1,0-1-1,0 0 0,0 1 1,0-1-1,0 0 1,0 1-1,0-1 0,0 0 1,0 1-1,0-1 0,0 0 1,0 0-1,0 1 1,-1-1-1,1 0 0,0 1 1,0-1-1,0 0 0,-1 0 1,1 0-1,0 1 1,0-1-1,-1 0 0,1 0 1,0 0-1,0 1 0,-1-1-5,-54 22 598,-702 192 209,262-103-328,456-99-339,49-9-110,81-10-58,64-22 43,-2-6-1,-1-7 1,42-22-15,-31 12 43,-80 23-15,-73 25 41,-36 10-3,-116 14 36,-658 113 445,723-121-335,75-15-327,97-22-739,-11-8-2775</inkml:trace>
  <inkml:trace contextRef="#ctx0" brushRef="#br3" timeOffset="696373.921">553 5494 8506,'-69'-1'6847,"69"0"-6788,-1 1 0,0-1 0,1 0 0,-1 0 0,1 0 1,-1 0-1,1 0 0,-1 0 0,1 0 0,0 0 0,-1 0 1,1 0-1,0 0 0,0 0 0,0 0 0,0 0 0,0 0 0,0-1 1,0 1-1,0 0 0,1 0 0,-1 0 0,0 0 0,0 0 1,1 0-1,-1 0 0,1 0 0,-1 0 0,1 0 0,-1 1 1,1-1-1,0 0 0,-1 0 0,1 0 0,0 1 0,0-1 0,0 0 1,0 1-1,-1-1 0,1 0-59,1-1 89,27-33 246,1 1 1,1 1-1,2 1 0,15-9-335,-47 41 2,14-14 16,1 0 0,0 2 1,1 0-1,0 1 0,0 0 0,1 2 0,1 0 1,0 1-1,6-1-18,-22 8 1,-1 0 1,1 0-1,0 0 1,-1 0 0,1 0-1,0 1 1,-1-1-1,1 1 1,0 0-1,-1 0 1,1 0-1,0 0 1,0 1-1,-1-1 1,1 1 0,0-1-1,-1 1 1,1 0-1,0 0 1,-1 0-1,0 0 1,1 1-1,-1-1 1,0 1-1,1-1 1,-1 1 0,0 0-1,0 0 1,0 0-1,-1 0 1,1 0-1,0 0 1,-1 1-1,1-1 1,-1 0-1,0 1 1,0-1 0,0 1-1,0 0 1,0-1-1,-1 1 1,1 0-1,-1-1 1,1 1-2,-2 10 11,1 0 1,-2 0-1,0 0 1,0-1-1,-1 1 1,-1-1-1,0 0 1,-1 0-1,0 0 0,-2 1-10,-21 44 47,-3-2 0,-2-2 0,-2 0 1,-6 1-49,21-26 16,-210 261 432,124-148 113,104-139-547,-2 3 14,0-1 1,1 1 0,0-1-1,0 1 1,0 0-1,0 0 1,1 1 0,0-1-1,0 0 1,0 1 0,1-1-1,0 1 1,0 0 0,0-1-1,1 3-28,1-6 4,0-1 0,0 1-1,0 0 1,0 0 0,0-1-1,1 1 1,-1-1 0,1 1-1,-1-1 1,1 0 0,0 1-1,-1-1 1,1 0 0,0 0-1,0 0 1,0-1 0,0 1-1,0 0 1,0-1 0,0 1-1,0-1 1,0 1 0,0-1-1,0 0 1,0 0 0,0 0-1,0 0 1,0 0 0,0-1-1,0 1 1,0-1 0,2 0-4,13-2-1,-1-1 0,1 0 1,0-2-1,-1 0 1,0 0-1,0-2 1,3-2 0,-13 7 1,77-41 41,-1-4 0,54-44-42,-82 55-104,76-55-1508,-53 27-2237,-26 11-93</inkml:trace>
  <inkml:trace contextRef="#ctx0" brushRef="#br3" timeOffset="696687.798">1140 5561 10466,'12'23'7965,"-8"-22"-7886,-1 1-1,1-1 0,0 0 1,-1-1-1,1 1 1,0-1-1,0 0 0,-1 1 1,1-2-1,0 1 1,0 0-1,-1-1 0,1 0 1,0 1-1,-1-2 1,2 1-79,11-6 152,1-1 1,-2-1 0,1 0 0,-2-1 0,1 0 0,-1-1 0,-1-1 0,0 0 0,1-2-153,220-242 705,-59 39-525,-143 164-32,-38 54-57,2 2-80,1 1-1,-1 0 1,1 0 0,0 0 0,0 0-1,1 0 1,-1 1 0,1-1-1,0 1 1,0-1 0,0 1 0,0 2-11,-2 6 14,-29 77-172,5 2-1,4 1 1,4 1 0,4 0 0,-2 86 158,14-81-3766</inkml:trace>
  <inkml:trace contextRef="#ctx0" brushRef="#br3" timeOffset="708276.133">18237 16627 7050,'-16'4'5541,"6"9"-5276,1 0 0,0 0 0,1 1 0,0 0 0,1 0 0,1 1 0,0-1 0,1 1 1,1 1-1,-2 10-265,4-17 108,-11 35 108,2 0 0,2 1 1,2 1-1,2 0 0,2 0 0,2 0 1,3 20-217,10-16 1060,-2-79 670,89-376-22,-45 186-1864,-107 392-231,-45 124 340,15-18 190,84-262-84,10-39-11,77-261 263,-16 31-110,-70 238-172,-5 20-32,-6 23-15,-15 60-5,3 1 1,5 1-1,1 30 23,14-29-1670,7-76-2027,0-14-95</inkml:trace>
  <inkml:trace contextRef="#ctx0" brushRef="#br3" timeOffset="708729.134">18394 17406 8626,'4'-33'6572,"0"31"-3726,-2 17-2261,-37 288 478,7-128-408,28-174-640,0 0 0,-1 0 0,1 0 0,0-1 0,0 1 0,0 0 0,0 0 0,0 0 0,0 0 0,0 0 0,0 0 0,0 0 0,1-1 0,-1 1 0,0 0 0,0 0 1,1 0-1,-1 0 0,0-1 0,1 1 0,-1 0 0,1 0 0,0-1 0,-1 1 0,1 0 0,-1-1 0,1 1 0,0 0 0,-1-1 0,1 1 0,0-1 0,0 0 0,0 1 0,-1-1 0,1 1 0,0-1 0,0 0 0,0 0 0,0 1 0,-1-1 0,1 0 0,0 0 0,0 0 0,0 0 0,0 0 0,0 0 0,0 0 0,0 0 0,0-1 0,-1 1 0,1 0 1,0-1-1,0 1 0,0 0 0,0-1 0,-1 1 0,1-1 0,0 1 0,-1-1 0,1 1 0,0-1 0,-1 0 0,1 1 0,0-1 0,-1 0 0,1 1 0,-1-2-15,216-142 464,-154 94-2619,-48 29-1679,-9-7-313</inkml:trace>
  <inkml:trace contextRef="#ctx0" brushRef="#br3" timeOffset="709089.783">18613 17553 9026,'-5'30'2817,"-1"-12"583,-3 26-2031,0 5-785,-3 9 96,1 17-216,7 19-32,7-10-288,10 1-72,6-8-776,3-27-3065,-2-33 696</inkml:trace>
  <inkml:trace contextRef="#ctx0" brushRef="#br3" timeOffset="709337.557">18904 17381 10818,'46'-36'6252,"-37"33"-6120,1 0 0,0 1 1,0 0-1,0 1 0,0 0 1,0 1-1,0 0 0,0 0 0,0 1 1,0 1-1,0-1 0,8 4-132,-11-3 16,1 0 0,-1 1 0,0-1 0,0 2-1,0-1 1,0 1 0,0 0 0,-1 1 0,0-1-1,0 1 1,0 1 0,0-1 0,-1 1 0,0 0-1,0 0 1,-1 0 0,1 1 0,-1 0 0,-1 0-1,1 0 1,-1 0 0,-1 0 0,1 1 0,-1-1 0,0 1-1,-1-1 1,0 1 0,0 0 0,-1 0 0,0 0-1,0-1 1,-1 1 0,0 0 0,0 1-16,-8 28 76,-2-1 0,-1 0 0,-1-1 0,-2-1 0,-2 0 0,-5 6-76,11-18 76,-189 320 1607,164-280-1103,44-58-463,66-26 11,187-115 139,-60 53-4512,-120 64 1023</inkml:trace>
  <inkml:trace contextRef="#ctx0" brushRef="#br3" timeOffset="712333.452">19660 17673 11458,'-6'-2'2793,"3"-2"1032,6 5-3449,6-1-40,0-1-208,17-6-32,7-2-104,8-9 120,-3 1-160,1-4-728,-16-2 2256,-15 2-5297,-17 14 1697</inkml:trace>
  <inkml:trace contextRef="#ctx0" brushRef="#br3" timeOffset="712667.642">19394 17959 8730,'14'11'2432,"10"-2"1057,13-6-2345,14-9-79,4-9-97,18-8-48,-2-3-504,8-4 104,-9 4-744,-2 14-3657,-27 6 1201</inkml:trace>
  <inkml:trace contextRef="#ctx0" brushRef="#br3" timeOffset="713868.63">20150 17189 8426,'-16'-2'4556,"-10"16"-2557,18-9-1914,0 0 1,0 1 0,1 0-1,-1 0 1,2 1 0,-1 0-1,1 0 1,0 1 0,0 0 0,1 0-1,0 0 1,0 0 0,1 1-1,0 0 1,-2 6-86,6-14 1,0 0-1,0 0 1,0 0-1,0 0 1,0 0-1,0 0 1,0 0-1,0 0 1,1 0-1,-1 0 1,0 0-1,1 0 1,-1 0 0,0 0-1,1 0 1,-1-1-1,1 1 1,-1 0-1,1 0 1,0 0-1,-1-1 1,1 1-1,0 0 1,0-1-1,-1 1 1,1 0-1,0-1 1,0 1-1,0-1 1,0 1-1,0-1 1,0 0 0,0 1-1,0-1 1,0 0-1,0 0 1,0 0-1,0 0 1,0 1-1,47-3 74,-35 1-56,145 5 128,-155-4-147,0 0 0,-1 0 0,1 1-1,0-1 1,0 1 0,0 0 0,0 0 0,-1 0 0,1 0 0,0 0 0,-1 1 0,1-1 0,-1 1 0,0-1-1,1 1 1,-1 0 0,0 0 0,0 0 0,0 0 0,0 1 0,0-1 0,-1 1 0,1-1 0,-1 1 0,0-1-1,1 1 1,-1 0 0,0-1 0,-1 1 0,1 0 0,0 0 0,-1 0 0,0 0 0,1-1 0,-1 1 0,0 0-1,0 0 1,-1 0 0,1 0 0,-1 0 0,1 0 0,-1 0 0,0-1 0,-1 2 1,-3 8 107,0 1 1,-1-1 0,-1 0-1,0 0 1,-1-1 0,0 0-1,-1-1 1,0 0-1,0 0 1,-1 0 0,-1-2-1,1 1 1,-1-1 0,-1-1-1,0 0 1,0 0-1,0-1 1,0-1 0,-1 0-1,0-1 1,0 0-1,0-1 1,-4 0-108,12-2 129,0 0 0,0-1 0,-1 0 0,1 0 0,0 0 1,0 0-1,0-1 0,-1 0 0,1 0 0,0 0 0,0-1 0,-2-1-129,6 3 21,-1-1 1,0 0-1,1 0 1,0 0-1,-1-1 1,1 1-1,0 0 1,-1 0-1,1-1 1,0 1-1,0-1 1,0 1-1,0-1 0,0 1 1,0-1-1,1 1 1,-1-1-1,1 0 1,-1 0-1,1 1 1,-1-1-1,1 0 1,0 0-1,0 0 1,0 1-1,0-1 1,0 0-1,0 0 0,1 1 1,-1-1-1,0 0 1,1 0-1,0 1 1,-1-1-1,1 0 1,0 1-1,0-2-21,11-16 5,0 0 0,2 1 0,0 0 0,0 1 0,2 1 0,0 0 0,1 1 0,0 1 0,1 1 0,7-4-5,-2 0 26,21-16 31,62-56 78,-104 87-118,-1 0 1,0 1-1,1-1 0,-1 0 0,0 0 0,0 0 0,0 0 0,0 0 0,-1 0 1,1 0-1,-1 0 0,1 0 0,-1 0 0,1 0 0,-1-1 0,0 1 1,0 0-1,0 0 0,0 0 0,-1 0 0,1-1 0,-1 1 0,1 0 0,-1 0 1,0 0-1,1 0 0,-1 0 0,0 0 0,0 0 0,-1 0 0,1 1 1,0-1-1,-1 0 0,1 1 0,-1-1 0,1 1 0,-1-1 0,0 1 0,1 0 1,-1 0-1,0 0 0,0 0 0,0 0 0,0 0 0,0 0 0,0 0 0,0 1 1,0-1-1,0 1 0,-1 0 0,1 0 0,-1-1-17,-7 0-15,0 0 1,0 1-1,1 0 0,-1 0 0,0 1 1,0 0-1,1 1 0,-1 0 0,1 1 1,-1-1-1,1 2 0,0 0 0,0 0 1,1 0-1,-1 1 0,1 0 0,-8 7 15,-3 9-1929,25-8-4189,9-11 1124</inkml:trace>
  <inkml:trace contextRef="#ctx0" brushRef="#br3" timeOffset="714358.985">20452 17004 8674,'-5'2'5264,"-5"16"-3104,9-16-2045,-33 118 1530,31-107-1549,0 0-1,0 0 0,1 0 1,1 0-1,0 0 0,1 1 1,1-1-1,0 0 0,0 0 1,1 1-1,1-1 0,1-1 0,2 9-95,-5-19 7,0 1 0,1-1-1,-1 0 1,0 1-1,1-1 1,0 0 0,-1 0-1,1 0 1,0 0-1,0 0 1,0-1-1,1 1 1,-1 0 0,0-1-1,0 0 1,1 1-1,-1-1 1,1 0 0,-1 0-1,1-1 1,0 1-1,-1 0 1,1-1-1,0 0 1,-1 1 0,1-1-1,0 0 1,0 0-1,-1-1 1,1 1 0,0-1-1,-1 1 1,1-1-1,0 0 1,-1 0 0,1 0-1,-1 0 1,0 0-1,1-1 1,-1 1-1,0-1 1,0 1 0,0-1-1,0 0 1,0 0-1,0 0 1,0 0 0,0-1-8,3-3-345,0-1 0,-1 1 0,0-1-1,0 0 1,0-1 0,-1 1 0,0-1-1,-1 0 1,1 1 0,-1-1 0,0-3 346,-3-90-12330,-6 84 10692,7 17 1726,0 0 0,0-1 0,0 1 1,0 0-1,0 0 0,0-1 0,-1 1 0,1 0 0,0 0 1,0 0-1,0 0 0,0-1 0,-1 1 0,1 0 1,0 0-1,0 0 0,0 0 0,-1-1 0,1 1 0,0 0 1,0 0-1,0 0 0,-1 0 0,1 0 0,0 0 1,0 0-1,-1 0 0,1 0 0,0 0 0,0 0 1,-1 0-1,1 0 0,0 0 0,0 0 0,-1 0 0,1 0 1,0 0-1,0 0 0,-1 0 0,1 0 0,0 1 1,0-1-1,0 0 0,-1 0 0,1 0 0,0 0 1,0 0-1,0 1 0,-1-1 0,1 0 0,0 0 0,0 0 1,0 1-1,0-1 0,0 0 0,0 0 0,-1 0 1,1 1-1,0-1 0,0 0 0,0 0 0,0 1 1,0-1-1,0 0 0,0 0 0,0 1 0,0-1 0,0 0 1,0 1-89,-9 54 5942,10-36-5453,1 0 0,1-1 1,0 0-1,2 1 0,0-1 1,4 9-490,56 92-30,-56-102-2880,-5-13 20</inkml:trace>
  <inkml:trace contextRef="#ctx0" brushRef="#br3" timeOffset="714755.004">20066 17840 8274,'2'-2'2976,"2"0"409,15-1-1825,5-3-527,18-6 79,11-4-320,29-13 56,3-6-352,22-8-56,-6 11-295,2 1 31,-30 6-160,-9 9 16,-25 7-377,-14-13-1007,-21 6-1744,-16-3-1153,-14 4-1217</inkml:trace>
  <inkml:trace contextRef="#ctx0" brushRef="#br3" timeOffset="715044.702">20261 17982 9554,'3'-19'6419,"10"2"-3592,45-24-1926,-54 39-548,9-6-200,0 2 1,1-1 0,0 2 0,0 0 0,0 0 0,1 2 0,-1 0 0,10-1-154,-21 3 9,0 1 0,0 0 0,0-1 0,0 1 0,0 0 1,0 1-1,0-1 0,0 0 0,0 1 0,-1 0 1,1-1-1,0 1 0,0 0 0,0 1 0,-1-1 0,1 0 1,-1 1-1,1-1 0,-1 1 0,0 0 0,1 0 0,-1 0 1,0 0-1,0 0 0,0 1 0,-1-1 0,1 0 1,0 1-1,-1 0 0,0-1 0,1 1 0,-1 0 0,0-1 1,0 4-10,0 4 3,0 0 1,-1 0-1,-1 1 1,1-1 0,-2 0-1,1 0 1,-2 0-1,1-1 1,-1 1 0,-1 1-4,4-11 0,-13 35 30,-1-1 0,-2 0 0,-1-1 0,-1-1 0,-16 19-30,-41 51 191,43-58 8,54-42-123,261-97-1410,-164 50-2304,-5-5 68</inkml:trace>
  <inkml:trace contextRef="#ctx0" brushRef="#br3" timeOffset="716433.806">664 4365 6417,'0'2'5246,"4"7"-3076,2 9-1915,63 319 1027,-66-327-1261,17 31 77,-9-48-29,11-92-169,30-275-1083,-41 328 1200,-3 61 339,18 277 1022,-16-260-2061,0-29-1903,-3-36 87</inkml:trace>
  <inkml:trace contextRef="#ctx0" brushRef="#br3" timeOffset="717585.326">120 3130 8162,'-60'-175'7948,"60"175"-7921,0 0-1,0-1 1,0 1 0,0-1-1,0 1 1,-1-1 0,1 1-1,0 0 1,0-1-1,0 1 1,0 0 0,-1-1-1,1 1 1,0-1 0,0 1-1,-1 0 1,1-1 0,0 1-1,-1 0 1,1 0-1,0-1 1,-1 1 0,1 0-1,0 0 1,-1 0 0,1-1-1,-1 1 1,1 0 0,0 0-1,-1 0 1,1 0-1,-1 0 1,1 0 0,-1 0-1,1 0 1,0 0 0,-1 0-1,1 0 1,-1 0-1,1 0 1,-1 0 0,1 0-1,0 0 1,-1 0 0,1 1-1,-1-1 1,1 0 0,0 0-1,-1 0 1,1 1-1,0-1 1,-1 0 0,1 1-1,0-1 1,-1 0 0,1 1-1,0-1 1,0 0 0,-1 1-1,1-1 1,0 0-1,0 1 1,0-1 0,0 1-27,-10 26 694,8-10-657,1-1 0,0 0 0,1 1 0,1-1 0,1 0 0,0 0 0,1 0 0,4 12-37,-6-25 2,0 1-1,0-1 0,0 1 1,1-1-1,-1 0 0,1 0 1,0 0-1,0 0 0,0 0 1,0 0-1,0-1 0,1 1 1,-1-1-1,1 1 0,0-1 1,-1 0-1,1 0 0,0 0 1,0 0-1,1-1 0,-1 1 1,0-1-1,0 0 0,1 0 1,0 0-2,186 23 8,-186-23-14,1 0 0,-1 0 0,1 1 0,-1-1 0,0 1 0,0 0 0,0 0 0,0 1 0,0-1 0,0 1 0,-1 0 1,1 0-1,-1 0 0,0 0 0,0 1 0,0-1 0,0 1 0,0 0 0,-1 0 0,0 0 0,0 0 0,0 0 0,0 0 0,0 0 0,-1 1 0,0-1 1,0 1-1,0-1 0,-1 1 0,1-1 0,-1 1 0,0 0 0,-1-1 0,1 1 0,-1-1 0,0 1 0,0-1 0,0 1 6,-1 8 20,0 0 1,-1-1-1,-1 1 0,0-1 0,-1 0 0,0 0 0,-1 0 1,0-1-1,-1 1 0,0-2 0,-1 1 0,0-1 0,0 0 0,-1-1 1,-1 0-1,0 0 0,0-1 0,-8 5-20,15-11 22,0 0-1,0 0 1,0 0-1,0-1 1,-1 0-1,1 1 1,0-1-1,-1 0 1,1-1 0,-1 1-1,0 0 1,1-1-1,-1 0 1,1 0-1,-1 0 1,1 0-1,-1-1 1,1 0-1,-1 1 1,1-1 0,-1 0-1,1 0 1,0-1-1,-1 1 1,1-1-1,0 0 1,0 0-1,0 0 1,0 0-1,0 0 1,1-1 0,-1 0-22,-2-6 22,2-1 1,-1 0 0,1 0 0,0 0 0,1 0 0,1-1 0,-1 1-1,2-1 1,-1 1 0,1-1 0,1 1 0,0-1 0,0 1 0,1 0-1,1-1 1,0 1 0,0 0 0,1 0 0,0 1 0,0-1 0,4-4-23,216-445 12,-200 384 46,-24 74-49,-1 0 1,1-1-1,0 1 0,0 0 0,0 0 0,0 0 1,-1-1-1,1 1 0,-1 0 0,1 0 0,-1 0 0,1 0 1,-1 0-1,0 0 0,1 0 0,-1 0 0,0 0 0,0 0 1,0 0-1,0 0 0,0 1 0,0-1 0,0 0 0,0 1 1,0-1-1,0 0 0,0 1 0,0 0 0,0-1 0,0 1 1,-1 0-1,1-1 0,0 1 0,0 0 0,0 0 0,-1 0 1,1 0-1,0 0-9,-52 8 291,41-3-323,-1 0 0,1 1 0,0 0 0,1 1 0,0 1 0,0-1 0,0 2 0,1 0 0,0 0 0,1 0 0,0 1-1,0 1 1,1 0 0,0 0 0,1 0 0,1 1 0,-3 7 32,2 0-1203,10-13-2251,10-11-5</inkml:trace>
  <inkml:trace contextRef="#ctx0" brushRef="#br3" timeOffset="717860.861">389 2582 8810,'8'38'5327,"-6"2"-3312,0-9-1558,2 25 184,-5-39-559,0 0 1,2 0 0,0 0 0,1 0 0,1-1-1,0 1 1,1 0 0,1-1 0,1 0 0,0 0 0,1-1-1,0 1 1,2-2 0,0 1 0,0-1 0,2 0-83,-9-12 1,1 0 1,-1 0 0,1 0-1,0 0 1,0 0 0,0-1 0,0 1-1,0-1 1,0 0 0,1 0-1,-1 0 1,0-1 0,1 1-1,-1-1 1,0 0 0,1 0-1,-1 0 1,0 0 0,1 0 0,-1-1-1,0 1 1,1-1 0,-1 0-1,0 0 1,0 0 0,0-1-1,0 1 1,0-1 0,0 0 0,0 1-1,0-1 1,-1-1 0,1 1-1,-1 0 1,1-1 0,-1 1-1,0-1 1,0 1 0,0-1 0,0 0-1,-1 0 1,1 0 0,-1 0-1,1-1-1,46-124-5351,-40 83 1647</inkml:trace>
  <inkml:trace contextRef="#ctx0" brushRef="#br3" timeOffset="718146.096">591 2661 7818,'-3'21'2488,"0"14"497,4 12-2049,7 15-336,1-2-152,9 3-152,3-6-72,7-15-128,-1-22-8,-1-7-312,-5-14-2944,-4-22 895</inkml:trace>
  <inkml:trace contextRef="#ctx0" brushRef="#br3" timeOffset="718489.374">4 3910 8058,'-3'-17'2864,"12"9"305,16-13-1793,12-9-600,28-31 9,9-10 31,30-31-72,-3 2-168,15-5-240,-21 20-136,4 8-152,-25 21 40,-3-8-88,-22 10 72,-5-1-416,-17 13-440,-10 2-3209,-19 20 560</inkml:trace>
  <inkml:trace contextRef="#ctx0" brushRef="#br3" timeOffset="718772.126">415 3773 9490,'30'-58'6428,"-5"10"-5269,-10 21-840,0 0 1,2 1-1,0 1 1,2 1-1,1 0 0,1 1 1,0 2-1,23-17-319,-41 35 17,0 0 1,0 0-1,0 1 0,1 0 0,-1 0 0,1 0 0,0 0 0,-1 0 1,1 1-1,0-1 0,0 1 0,0 0 0,0 0 0,0 1 1,0-1-1,1 1 0,-1 0 0,0 0 0,0 0 0,0 1 0,0-1 1,0 1-1,0 0 0,0 0 0,0 1 0,0-1 0,0 1 1,0 0-1,1 1-17,-1 4 8,0 0 0,-1 0 0,0 1-1,0-1 1,0 1 0,-1 0 0,0 0 0,-1 0 0,0 0 0,0 0 0,-1 0 0,0 0 0,0 0 0,0 0 0,-1 0 0,-1 1 0,1-2 0,-3 8-8,3-9 3,-9 42 56,-2-1 0,-1 0 0,-3-1 0,-2-1 0,-2 0 0,-1-1-1,-21 28-58,22-35 100,13-25 4,12-17-19,0-1-54,49-52-257,2 2 0,2 3-1,3 2 1,2 3-1,36-20 227,-9 17-3673</inkml:trace>
  <inkml:trace contextRef="#ctx0" brushRef="#br3" timeOffset="728327.508">13594 13629 7802,'-50'-6'5869,"6"28"-4423,37-16-1428,0 0-1,1 0 0,0 1 1,0 0-1,1 0 1,0 0-1,0 1 0,1 0 1,0 0-1,-1 2-17,3-5 25,-1 0-1,1 0 1,0 1-1,1 0 1,-1-1-1,1 1 1,0 0-1,0 0 1,1-1-1,0 1 1,0 0-1,0 0 1,1 0-1,0-1 1,0 1-1,0 0 1,1-1-1,-1 1 0,2-1 1,-1 1-1,0-1 1,1 0-1,0 0 1,0 0-1,3 3-24,-3-6 9,-1-1-1,1 1 1,0-1-1,0 0 1,-1 1 0,1-1-1,0-1 1,0 1-1,0 0 1,0-1-1,0 1 1,1-1-1,-1 0 1,0 0-1,0 0 1,0-1-1,0 1 1,0-1-1,0 1 1,0-1-1,0 0 1,0 0-1,0-1 1,-1 1-1,3-2-8,62-46 175,-60 42-155,0 0 0,0 0 0,0 0-1,-1-1 1,0 0 0,-1 0-1,0-1 1,0 0 0,-1 0-1,0 0 1,0 0 0,-1 0-1,0-1 1,-1 0 0,0 1-1,-1-1 1,0 0 0,0 0 0,-1 0-1,0 0 1,-2-4-20,1 10 19,-1 1 0,0-1 0,0 1 0,-1 0 1,1 0-1,-1 0 0,1 0 0,-1 1 0,0-1 0,0 1 0,0-1 1,-1 1-1,1 0 0,0 0 0,-1 0 0,1 1 0,-1 0 0,0-1 0,0 1 1,1 0-1,-1 1 0,0-1 0,0 0 0,0 1 0,0 0 0,0 0 1,1 1-1,-1-1 0,0 1 0,0-1 0,0 1 0,0 0 0,1 1 1,-1-1-1,1 1 0,-1-1 0,1 1 0,-1 0 0,1 0 0,0 1 0,0-1 1,0 1-1,0 0-19,-5 2 16,0 1 1,1 0 0,-1 1 0,1-1-1,1 1 1,-1 1 0,1-1-1,1 1 1,-1 1 0,1-1-1,1 0 1,-1 1 0,1 0 0,1 0-1,0 1 1,0-1 0,1 0-1,0 1 1,1 0 0,0-1 0,0 9-18,2-14 6,-1 0-1,1 0 1,0 0-1,0 0 1,0-1-1,1 1 1,-1 0-1,1 0 1,0-1-1,0 1 1,0-1-1,1 0 1,-1 0-1,1 0 1,0 0-1,0 0 1,0 0-1,0-1 1,0 1-1,0-1 1,1 0-1,-1 0 1,1 0-1,0 0 1,-1-1-1,1 0 1,0 0-1,0 0 1,0 0-1,0 0 0,0-1 1,0 1-1,0-1 1,0 0-1,0-1 1,0 1-1,0-1 1,0 1-1,0-1 1,0 0-1,0-1 1,0 1-1,-1-1 1,1 0-1,0 1 1,-1-2-1,3-1-4,2-1 28,-1 0 0,1-1 0,-1 0 0,0-1 0,0 0 0,-1 0 0,0 0 0,0-1 0,-1 0 0,0 0 0,0 0 0,1-6-28,-4 10 16,0 0 0,0 1 0,-1-1 0,1 0 0,-1 0 0,0 0 0,-1 0 0,1-1 0,-1 1 0,1 0 0,-1 0 0,0 0 0,-1 0 0,1-1 0,-1 1 0,0 0 0,0 0 0,0 0 0,0 0 0,-1 0 0,1 1 0,-1-1 0,0 0 0,-1 1 0,1-1 0,0 1 0,-1 0 0,0 0 0,0 0 0,0-1-16,-5 0 19,0 1-1,1 0 0,-1 0 0,-1 0 0,1 1 0,0 0 0,-1 1 0,1 0 1,-1 0-1,1 1 0,-1 0 0,1 0 0,-1 1 0,1 0 0,0 0 0,-1 1 1,1 0-1,0 1 0,0 0 0,0 0 0,0 1 0,1 0 0,-1 0 0,1 1 1,0 0-1,0 0 0,-2 3-18,2-3-6,1-1-1,0 1 1,0 0 0,1 0-1,0 1 1,0-1 0,0 1 0,0 0-1,1 1 1,0-1 0,0 1 0,1 0-1,0 0 1,0 0 0,1 0 0,-1 0-1,2 1 1,-1-1 0,1 1-1,0 0 7,1-6-2,1-1-1,-1 0 0,1 1 1,-1-1-1,1 0 0,-1 1 0,1-1 1,0 0-1,-1 0 0,1 0 0,0 0 1,0 0-1,0 1 0,0-1 0,0-1 1,0 1-1,1 0 0,-1 0 1,0 0-1,0-1 0,0 1 0,1 0 1,-1-1-1,0 1 0,1-1 0,-1 0 1,1 1-1,-1-1 0,0 0 0,1 0 1,-1 0-1,1 0 0,-1 0 0,1 0 1,-1-1-1,0 1 0,1 0 1,-1-1-1,0 1 0,1-1 3,56-20-20,-38 9 25,0 0 1,0-2-1,-1 0 0,-1-2 1,-1 1-1,13-16-5,-29 30 2,5-4 15,1-1 1,-1 0-1,0-1 0,0 1 1,-1-1-1,0 0 0,0 0 0,-1-1 1,0 0-1,0 0 0,0 0 1,-1 0-1,-1 0 0,1-3-17,-2 10 6,-1-1 0,0 1 0,0 0 0,-1 0 0,1-1 0,0 1-1,0 0 1,-1-1 0,1 1 0,0 0 0,-1 0 0,1-1 0,-1 1 0,0 0 0,1 0 0,-1 0-1,0 0 1,0 0 0,0 0 0,0 0 0,0 0 0,0 0 0,0 0 0,0 1 0,0-1 0,0 0-1,0 1 1,0-1 0,-1 1 0,1-1 0,0 1 0,0-1 0,-1 1 0,1 0 0,0 0-1,0 0 1,-1 0 0,1 0 0,0 0 0,-2 0-6,-50 12 110,42-5-112,0 1 0,0 0 1,1 1-1,1 0 0,-1 1 1,2 0-1,-1 0 0,1 1 1,1 0-1,0 0 0,0 1 1,1 0-1,1 0 0,0 0 1,1 1-1,-1 3 2,3-9-5,0 0 0,1 1 0,-1 0 0,1-1 0,1 1 0,0 0 0,0-1 0,0 1 0,1 0 0,0-1 0,1 3 5,0-7-2,0 0-1,0 0 1,0 1 0,0-1-1,1-1 1,-1 1 0,1 0-1,0-1 1,0 1-1,0-1 1,0 0 0,0 0-1,1 0 1,-1 0 0,0-1-1,1 1 1,-1-1 0,1 0-1,0 0 1,-1 0-1,1 0 1,0-1 0,0 0-1,-1 0 1,1 0 0,0 0-1,0 0 1,0-1-1,-1 1 1,1-1 0,0 0-1,-1 0 1,1-1 0,-1 1-1,1-1 1,1-1 2,8-3 8,-1 0 0,0-1 0,0-1 0,0 0 0,-1 0 0,-1-1 0,0-1 0,0 0 0,0 0 0,-1 0 0,4-8-8,-6 10 16,0-1 0,-1 0 0,0 0 0,-1 0 0,0-1 0,0 1 0,-1-1 0,0 0 0,0-1 0,-1 1 0,-1-1 0,0 1 0,0-8-16,-2 16 2,0 0 0,0 0 0,-1 1 1,1-1-1,-1 0 0,0 0 0,0 1 0,1-1 0,-1 0 1,0 1-1,0-1 0,0 1 0,-1-1 0,1 1 0,0-1 1,-1 1-1,1 0 0,0 0 0,-1 0 0,0 0 0,1 0 1,-1 0-1,0 0 0,1 0 0,-1 1 0,0-1 1,0 1-1,1-1 0,-1 1 0,0 0 0,0-1 0,0 1 1,0 0-1,0 0 0,1 0 0,-1 1 0,0-1 0,0 0 1,0 1-1,0-1 0,1 1 0,-1 0 0,0-1 0,0 1 1,1 0-1,-1 0 0,1 0 0,-1 0 0,1 1 0,-1-1 1,1 0-3,-11 8-291,0-1 0,0 2 0,1 0 0,0 0 0,1 1 1,0 0-1,1 1 0,0 0 0,1 1 0,0-1 1,1 2-1,0-1 0,1 1 0,-2 10 291,-24 73-3023</inkml:trace>
  <inkml:trace contextRef="#ctx0" brushRef="#br3" timeOffset="732683.431">1823 4465 4865,'-8'-7'697,"1"1"0,-1-1 0,0 1 0,-1 1 1,1 0-1,-1 0 0,0 1 0,0 0 0,-7-2-697,-89-14 2481,67 20-2200,0 2 1,-1 1-1,1 2 0,1 1 0,-1 3 1,1 0-1,0 3 0,-19 9-281,-46 20 127,1 5 1,-29 21-128,129-66 0,-127 72-10,-81 64 10,181-119-3,2 2-1,0 1 1,1 1-1,2 1 0,0 1 1,1 1-1,2 0 1,0 2-1,2 1 0,-5 11 4,6-2-4,2 2 0,1 0 0,2 0-1,2 1 1,1 0 0,3 1-1,1 0 1,2 0 0,1 13 4,1-7-11,2-1 0,1 1 1,3-1-1,2 0 0,2 0 1,2-1-1,2 0 0,6 12 11,-9-31-5,1 0 0,1-2 0,1 1-1,1-2 1,2 1 0,0-2 0,1 0-1,1-2 1,1 1 0,1-2 0,1-1-1,0-1 1,1 0 0,1-2 0,1 0-1,23 10 6,-20-14-3,0-1 1,0-2-1,1 0 0,0-2 0,1-1 0,-1-1 0,1-2 0,0-1 0,-1-1 0,1-1 0,21-4 3,-5-6 8,0-2-1,-1-2 1,-1-2-1,0-2 1,-1-2-1,-2-1 1,0-2-1,-1-2 0,-1-1 1,-2-3-1,-1 0 1,29-34-8,12-15 83,-4-2 0,-3-4 0,-4-3 0,-4-2-1,14-33-82,-25 40 207,-4-1 0,-3-3 0,14-49-207,2-55 554,-52 171-420,-1 0 0,-1-1 0,-1 0-1,-1 0 1,0 0 0,-2 0 0,0-1-1,-1 1 1,-2 0 0,0 0 0,-1 0-1,-1 0 1,-1 0 0,-1 0 0,-1 1-1,0 0 1,-9-15-134,11 28 64,0-1 0,0 1 0,0 1 0,-1-1-1,0 1 1,-1 0 0,1 0 0,-1 1 0,0 0 0,0 0-1,-1 0 1,0 1 0,0 0 0,0 1 0,0 0 0,0 0-1,0 1 1,-1 0 0,1 0 0,-1 1 0,0 0 0,-6 0-64,-22 4 69,-1 2 0,1 1 0,0 2 0,0 1 1,1 2-1,1 2 0,0 1 0,0 2 1,2 1-1,0 2 0,-23 17-69,-324 218 3,298-196-217,-29 18-1251,28-24-1829</inkml:trace>
  <inkml:trace contextRef="#ctx0" brushRef="#br3" timeOffset="737317.109">1762 7550 3529,'-5'-2'533,"1"1"1,-1 0 0,0 0-1,0 1 1,0-1 0,1 1-1,-1 0 1,0 0-1,0 1 1,0 0 0,0 0-1,1 0 1,-1 0 0,0 0-1,1 1 1,-1 0-534,-10 6 500,-1 0 0,2 1 1,-1 1-1,1 0 0,1 1 1,-3 3-501,-9 9 251,1 2 0,1 0 1,2 1-1,0 2 0,2 0 1,1 1-1,1 1 1,0 3-252,-2 7 7,2 1 0,2 0 0,1 2 0,3-1 1,1 1-1,2 1 0,2 0 0,2 0 0,2 0 0,2 0 1,2 1-1,2-1 0,1 0 0,3-1 0,1 0 0,2 0 1,3 0-1,1-2 0,1 0 0,3-1 0,9 14-7,-15-31 5,2 0-1,0-1 0,1 0 0,1-1 0,1-1 1,19 15-5,-30-28 6,0-1 1,1 0 0,0-1 0,0 1 0,0-2-1,0 1 1,1-1 0,0 0 0,0-1-1,0 0 1,0-1 0,0 0 0,1 0 0,-1-1-1,0 0 1,1 0 0,0-1 0,-1-1-1,1 0 1,-1 0 0,0 0 0,1-1 0,-1-1-1,0 0 1,5-2-7,6-4 70,-1-1 0,0-1-1,-1-1 1,0 0 0,-1-2 0,0 0 0,-1 0-1,-1-2 1,-1 0 0,0 0 0,0-2 0,-1-2-70,13-19 227,-2-1 0,-2-1 0,-1-2 0,-3 0-1,1-6-226,-3 2 194,-2-1 0,-2 0 0,-3-1 0,-1 0 0,-3-1 0,-1 0 0,-3-3-194,0 18 69,-2 1 0,-1 0 1,-1-1-1,-2 1 0,-2 1 0,-1-1 0,-1 1 0,-2 0 1,-2 1-1,0 1 0,-2 0 0,-2 0 0,0 2 0,-2 0 1,-10-10-70,21 30-6,0 0 0,-1 1 0,0-1 0,-1 2 0,1-1 0,-1 2 0,-1-1 0,1 1 0,-1 1 0,0 0 0,0 0 0,-1 1 0,0 1 0,1 0 0,-1 0 0,0 1 0,-5 0 6,5 2-231,0 0 0,0 1-1,1 0 1,-1 1 0,0 0 0,1 1-1,-1 0 1,1 1 0,0 0 0,0 1-1,1 0 1,-4 2 231,-65 52-3927,1 6-508</inkml:trace>
  <inkml:trace contextRef="#ctx0" brushRef="#br3" timeOffset="742297.068">917 7193 3905,'6'-84'1993,"4"1"0,8-26-1993,59-205 8370,-69 297-6976,-3 21-27,-4 31-323,-14 258 307,-3 361-781,14-480-374,-5-162-93,-3-31-65,7 12-81,-99-212-3622,69 133 1068</inkml:trace>
  <inkml:trace contextRef="#ctx0" brushRef="#br3" timeOffset="742877.647">651 6928 9322,'-9'-3'2348,"10"3"-2224,-1 0 0,0 0 0,0 0-1,1-1 1,-1 1 0,0 0 0,0 0 0,0-1 0,1 1 0,-1 0 0,0-1 0,0 1 0,0 0 0,0 0 0,0-1 0,0 1 0,0 0 0,0-1 0,0 1 0,0 0 0,0-1 0,0 1 0,0 0 0,0-1 0,0 1 0,0 0 0,0 0 0,0-1 0,0 1 0,0 0 0,0-1 0,0 1 0,-1 0 0,1 0 0,0-1 0,0 1-1,0 0 1,-1 0 0,1-1 0,0 1 0,0 0 0,0 0 0,-1 0 0,1-1 0,0 1 0,-1 0 0,1 0 0,0 0 0,0 0 0,-1 0 0,1 0 0,0 0 0,-1-1 0,1 1 0,0 0-124,24-19 105,-1-2 0,0-1 0,-2 0 0,-1-2 0,0 0 0,-2-2 0,-1 0 0,6-13-105,-20 34 17,165-290 273,-145 250-42,-2-2 0,-2 0 0,-3 0 0,-1-2 0,7-42-248,-24 125 118,1 0 1,3 0-1,0 0 1,4 13-119,10 21 46,3 0 0,18 44-46,-1-7 13,53 162-49,-85-246-1133,-14-34-3666,-5-21 735</inkml:trace>
  <inkml:trace contextRef="#ctx0" brushRef="#br3" timeOffset="743245.661">1044 6563 7202,'16'-34'6144,"-10"46"-3293,1 179-721,-8-91-1697,18 190 329,-10-170-554,-6 1 1,-9 63-209,-3-74 199,10-110-204,1 0 1,0 0-1,0 1 1,-1-1-1,1 0 1,0 0-1,0 0 1,-1 0-1,1 0 1,0 1-1,0-1 1,-1 0-1,1 0 1,0 0-1,-1 0 1,1 0-1,0 0 1,-1 0-1,1 0 1,0 0-1,0 0 1,-1 0-1,1 0 1,0 0-1,-1 0 0,1-1 1,0 1-1,0 0 1,-1 0-1,1 0 1,0 0-1,0 0 1,-1-1-1,1 1 1,0 0-1,0 0 1,0 0-1,-1-1 1,1 1-1,0 0 1,0 0-1,0-1 1,0 1-1,-1 0 1,1 0-1,0-1 1,0 1-1,0 0 1,0-1-1,0 1 1,0 0-1,0 0 1,0-1-1,0 1 1,0 0-1,0-1 1,0 1-1,0 0 1,0-1-1,0 1 1,0 0-1,0 0 1,0-1-1,1 1 1,-1 0-1,0 0 1,0-1-1,0 1 1,0 0-1,1 0 5,-2-1-39,-11-59 462,-1-3-2957,-6-8 617</inkml:trace>
  <inkml:trace contextRef="#ctx0" brushRef="#br3" timeOffset="743552.558">732 6964 6889,'-25'4'9440,"77"-93"-6533,168-416-2017,-138 369-829,-82 135-62,0 0 0,1 0 0,-1 0 0,0 1 0,1-1 0,-1 0 0,1 0 0,-1 0 0,1 0 0,-1 0 0,1 1 0,0-1 0,-1 0 0,1 0 0,0 1 0,-1-1 0,1 1 0,0-1 0,0 1 0,0-1 1,0 1-1,-1-1 0,1 1 0,0 0 0,0-1 0,0 1 0,0 0 0,0 0 0,0 0 0,0-1 0,0 1 0,0 0 0,0 0 0,0 1 0,0-1 0,0 0 0,0 0 0,0 0 0,0 1 0,0-1 0,0 0 0,0 1 0,-1-1 0,1 1 0,0-1 0,0 1 0,0 0 0,-1-1 0,1 1 0,0 0 0,-1-1 0,1 1 1,29 85 44,73 259-9,-20-82-910,-66-221-2454</inkml:trace>
  <inkml:trace contextRef="#ctx0" brushRef="#br3" timeOffset="753918.666">16824 17145 9386,'0'-1'35,"-2"0"153,1 0 0,0 0 0,-1 0 1,1-1-1,0 1 0,-1 0 0,0 1 1,1-1-1,-1 0 0,1 0 0,-1 1 1,0-1-1,0 1 0,1-1 0,-1 1 1,0 0-1,0 0 0,0 0 0,1 0 1,-1 0-1,0 0 0,0 0 1,0 0-1,1 1 0,-1-1 0,0 1 1,1 0-1,-1-1 0,0 1 0,1 0 1,-1 0-1,1 0 0,-1 0 0,1 0 1,-1 0-1,1 0 0,-1 1-188,-2 7 47,1 0 1,-1 0-1,2 0 0,-1 0 0,1 1 0,1-1 1,0 1-1,0-1 0,0 1 0,2 0 0,-1 3-47,0-8 4,6 157-29,7 0 1,14 46 24,-14-107 16,-5-41-1,3 15 103,-4 0 1,-2 34-119,-22 0 1453,28-125-773,15-21-5469,-23 19 1407</inkml:trace>
  <inkml:trace contextRef="#ctx0" brushRef="#br3" timeOffset="754547.668">16797 18404 11602,'-2'-2'6031,"29"2"-5756,265 61-466,-103-35 231,1-8 0,0-9 0,134-12-40,-293 3 176,-1 0-1,1 2 1,0 1-1,-1 1 1,14 5-176,-43-9 22,0 0 1,0 0 0,0-1 0,-1 1 0,1 0-1,0-1 1,0 1 0,-1-1 0,1 1-1,0-1 1,-1 1 0,1-1 0,-1 1 0,1-1-1,0 0 1,-1 1 0,0-1 0,1 0 0,-1 0-1,1 1 1,-1-1 0,0 0 0,1 0-1,-1 1 1,0-1 0,0 0 0,0 0 0,0 0-1,0 0 1,0 1 0,0-1 0,0 0-1,0 0-22,1-3 93,50-280 2202,-44 248-2268,-3 0 0,-1-1 0,-2 0 0,-1 1 0,-2-1 0,-1 1 1,-2-1-1,-2 1 0,-1 0 0,-7-16-27,2 26 77,-1 1 0,-1 0-1,-1 1 1,-1 1 0,-2 0 0,0 1 0,-1 1 0,-1 1 0,-8-6-77,-49-59 260,68 71-264,-1 1 1,0-1 0,-1 2 0,-1 0 0,0 0-1,0 1 1,-1 0 0,0 2 0,-1-1 0,0 2-1,0 0 1,-16-5 3,13 8-11,0 2-1,-1 0 0,1 1 1,-1 1-1,1 1 1,-1 0-1,0 2 12,-80 8-23,2 5 0,-1 4 0,-65 24 23,-87 16-106,145-45-1111,1-17-2712</inkml:trace>
  <inkml:trace contextRef="#ctx0" brushRef="#br3" timeOffset="757992.36">13518 13605 9562,'-39'-14'6207,"19"34"-4906,16-7-1284,1-1-1,0 1 1,1 0-1,0 0 1,1 0-1,1 1 0,0-1 1,0 0-1,1 0 1,1 0-1,0 0 1,4 10-17,-6-20 4,1 0 1,0-1-1,-1 1 0,1-1 1,0 1-1,1-1 1,-1 1-1,0-1 1,1 0-1,-1 0 0,1 1 1,0-1-1,-1 0 1,1 0-1,0-1 1,0 1-1,1 0 0,-1-1 1,0 1-1,0-1 1,1 0-1,-1 0 1,1 0-1,-1 0 1,1 0-1,-1 0 0,1-1 1,0 1-1,-1-1 1,1 1-1,0-1 1,0 0-1,-1 0 0,1-1 1,0 1-1,-1-1 1,1 1-1,0-1 1,-1 0-1,2 0-4,1-1 33,1-1 0,-1 0 1,0 0-1,0 0 0,-1 0 0,1-1 1,-1 1-1,1-1 0,-1 0 0,0-1 0,-1 1 1,1-1-1,-1 0 0,0 0 0,0 0 1,0 0-1,-1 0 0,0 0 0,0-1 0,0 1 1,-1-1-1,1 0 0,-1 1 0,-1-1 0,1 0 1,-1 0-1,0 1 0,0-1 0,-1 0 1,0 0-1,0 1 0,-1-4-33,1 5 27,-1 1-1,1 0 1,-1 0-1,1 1 1,-1-1 0,0 0-1,0 1 1,0-1-1,-1 1 1,1-1 0,0 1-1,-1 0 1,0 0 0,1 0-1,-1 1 1,0-1-1,0 1 1,0-1 0,0 1-1,0 0 1,-1 0-1,1 0 1,0 1 0,0-1-1,-1 1 1,1-1-1,0 1 1,0 0 0,-1 1-1,1-1 1,0 0-1,-1 1 1,1 0 0,0 0-1,0 0 1,0 0 0,0 0-1,0 1 1,0-1-1,0 1 1,0 0 0,1 0-1,-2 1-26,-8 8 1,0 0 0,2 0 1,-1 1-1,1 0 0,1 1 0,0 0 0,1 0 0,1 1 0,0 0 1,0 1-1,2 0 0,0 0 0,0 0 0,0 10-1,2-15-10,1 1 1,0-1-1,1 1 0,0 0 0,1 0 0,0-1 0,1 1 1,0 0-1,1 0 0,1 2 10,-3-10-2,1 0 0,1 1 0,-1-1 0,0 0 0,1 0 0,-1 0 0,1 0 0,0-1 1,0 1-1,0 0 0,0-1 0,1 1 0,-1-1 0,1 0 0,-1 0 0,1 0 0,0 0 0,0 0 0,0-1 0,0 1 0,0-1 0,0 0 0,0 0 1,1 0-1,-1 0 0,0 0 0,0-1 0,1 0 0,-1 1 0,1-1 0,-1 0 0,0-1 0,1 1 0,1-1 2,12-3 19,0-1 1,0 0-1,-1-1 0,1-1 0,-2-1 0,1 0 1,-1-1-1,0 0 0,-1-2 0,11-9-19,-13 12 37,0-2 1,-1 0-1,0 0 0,0-1 0,-1 0 0,-1-1 0,0 0 1,0 0-1,-1-1 0,-1 0 0,0-1 0,-1 0 1,-1 0-1,0 0 0,-1 0 0,0-1 0,0-8-37,-3 19 25,-1 0 0,1 0 0,-1-1 0,-1 1 0,1 0 0,-1 0 0,1 0-1,-1-1 1,0 1 0,-1 0 0,1 0 0,-1 0 0,0 0 0,0 1 0,0-1-1,0 0 1,-1 1 0,1 0 0,-1-1 0,0 1 0,0 0 0,0 0 0,0 1-1,-1-1 1,1 1 0,-1-1 0,1 1 0,-1 0 0,0 1 0,0-1 0,0 1 0,-3-2-25,-1 3 14,0-1 0,0 1 0,-1 0 1,1 1-1,0 0 0,0 0 1,1 1-1,-1 0 0,0 0 1,0 1-1,1 0 0,0 0 1,-1 1-1,1 0 0,0 0 1,1 1-1,-1-1 0,1 2 0,-4 3-14,-9 9-4,1 0-1,1 1 1,1 1-1,1 0 1,-9 15 4,-39 89-5,61-121 1,0 1 0,1 0 1,-1 0-1,1 0 1,0 1-1,0-1 0,0 0 1,0 0-1,1 1 1,0-1-1,0 0 1,0 1-1,0-1 0,1 0 1,-1 0-1,2 3 4,-1-6-1,0 0 1,0 0-1,0 1 0,1-1 0,-1 0 0,0-1 0,1 1 1,-1 0-1,0 0 0,1-1 0,-1 1 0,1 0 1,-1-1-1,1 0 0,0 1 0,-1-1 0,1 0 0,-1 0 1,1 0-1,0 0 0,-1 0 0,1 0 0,-1 0 0,1 0 1,0-1-1,-1 1 0,1-1 0,-1 1 0,1-1 0,-1 0 1,0 1-1,1-1 0,-1 0 0,2-1 1,11-5-40,1-1 1,-1 0-1,-1-1 0,0-1 1,0 0-1,-1 0 0,0-2 0,-1 1 1,0-1-1,0-1 0,-2 0 1,0-1-1,0 1 0,0-4 40,7-36-1514,-22-1-2216</inkml:trace>
  <inkml:trace contextRef="#ctx0" brushRef="#br3" timeOffset="761387.131">18394 17257 9290,'1'-1'114,"-1"1"1,0-1-1,0 1 1,1-1-1,-1 1 0,0-1 1,0 1-1,0-1 1,0 1-1,0-1 0,0 1 1,0-1-1,0 1 0,0-1 1,0 0-1,0 1 1,0-1-1,0 1 0,0-1 1,-1 1-1,1-1 1,0 1-1,0-1 0,-1 1 1,1-1-1,0 1 1,-1-1-1,1 1 0,0 0 1,-1-1-1,1 1 1,0-1-1,-1 1 0,1 0 1,-1 0-1,1-1 0,-1 1 1,1 0-1,-1 0 1,1-1-1,-1 1 0,1 0 1,-1 0-1,1 0 1,-1 0-1,0 0 0,1 0 1,-1 0-1,0 0-114,-8 18 168,0 2 0,1-1 0,1 1 0,0 0-1,2 0 1,0 1 0,0 14-168,-6 43 181,3 1 0,4 66-181,18 172 394,13-51 1099,-25-233-1120,-9-76-440,0-1-1658,7 44 1679,0 0 1,0 1 0,0-1 0,0 0 0,0 0 0,-1 0 0,1 0-1,0 1 1,0-1 0,0 0 0,0 0 0,-1 0 0,1 0-1,0 0 1,0 0 0,0 1 0,-1-1 0,1 0 0,0 0-1,0 0 1,0 0 0,-1 0 0,1 0 0,0 0 0,0 0 0,-1 0-1,1 0 1,0 0 0,0 0 0,0 0 0,-1 0 0,1 0-1,0-1 1,0 1 0,-1 0 0,1 0 0,0 0 0,0 0-1,0 0 1,0 0 0,-1-1 0,1 1 0,0 0 0,0 0 0,0 0-1,0 0 1,0-1 0,-1 1 0,1 0 0,0 0 0,0 0-1,0-1 1,0 1 0,0 0 45,-5 25-936,5-24 942,-4 29 67,1-1 1,2 1-1,1 0 0,2-1 1,0 1-1,2-1 0,4 11-73,-6-31 66,1-1 0,0 0-1,1 0 1,0 0 0,0-1 0,1 1-1,0-1 1,0 0 0,0 0-1,1-1 1,0 0 0,1 0 0,-1 0-1,1-1 1,0 0 0,0 0-1,1 0 1,-1-1 0,1 0 0,0-1-1,0 0 1,1 0 0,-1-1-1,1 0 1,-1 0 0,1-1 0,-1 0-1,1-1 1,0 0-66,56 1 404,0-3 0,-1-4 0,1-1 0,-1-4 1,-1-3-1,32-11-404,467-148 604,-469 162-279,-83 12-155,-3-10 1146,0-189 811,40-83-2062,-41 245-57,5-8-2,-3-1 0,-1 0 0,-3 0 0,-1 0 0,-3-1 0,-1 1 0,-2 0 0,-3 0 0,-10-44-6,13 78 11,0 1 1,-1 0 0,0 0-1,-1 0 1,0 0 0,0 1-1,-1-1 1,-1 1 0,1 1-1,-1 0 1,-1-1 0,1 2-1,-1-1 1,-1 1 0,1 1-1,-1 0 1,-1 0 0,1 0-1,-1 1 1,0 1 0,0 0-1,0 0 1,0 1 0,-6-1-12,-268-38 361,137 1-308,97 25-130,0 2 0,-1 2-1,-12 1 78,28 7-399,-1 2 0,0 1 0,0 3 0,1 0-1,-1 2 1,-24 7 399,-112 35-4093,2 16-226</inkml:trace>
  <inkml:trace contextRef="#ctx0" brushRef="#br3" timeOffset="778683.177">16211 13169 6913,'-41'0'1244,"1"-2"-1,-1-2 0,1-1 0,0-2 0,-35-12-1243,70 18 157,-1 0 0,1 0 0,0 0 0,0-1 0,0 1 0,0-1-1,0-1 1,0 1 0,0-1 0,1 0 0,-1 0 0,1 0 0,0 0-1,0-1 1,0 0 0,1 0 0,-1 0 0,0-2-157,4 4 69,-1 0 0,1 0 1,0 0-1,0 0 0,0 0 1,1-1-1,-1 1 1,0 0-1,1 0 0,-1 0 1,1 0-1,0 0 0,0 0 1,0 0-1,0 0 0,0 1 1,0-1-1,0 0 0,2-1-69,5-7 68,0 1-1,0 0 1,1 0-1,1 1 1,-1 0-1,1 1 1,9-5-68,-2 0 30,133-83 9,5 6-1,89-33-38,-143 71 40,3 6 0,1 3 1,72-15-41,-144 47 1,1 3 0,0 1 0,1 1 0,-1 2 0,1 1 1,-1 2-1,1 1 0,0 2 0,22 5-1,-3 7-12,0 2-1,-1 3 0,24 13 13,-35-14 3,0-1-1,1-3 0,0-1 0,2-3 1,16 2-3,-21-9 70,-1-2 1,1-2 0,-1-2 0,0-1 0,1-2 0,-2-2 0,1-1 0,-1-2 0,0-2 0,16-9-71,33-16 222,-1-4 0,-2-4 1,55-42-223,-102 66 24,-2-2 1,0-2-1,-2-1 1,-1-2-1,-1 0 0,22-28-24,-19-13 1037,-43 49-3443,-26 6 718</inkml:trace>
  <inkml:trace contextRef="#ctx0" brushRef="#br3" timeOffset="778984.591">16593 12164 9090,'-17'-13'535,"9"8"-237,0 0 0,0 0 0,0-1-1,1 0 1,0 0 0,0-1 0,1 0 0,0 0 0,0-1 0,0 0-1,1 0 1,0 0 0,1 0 0,-3-9-298,6 11 19,-2 10 127,-22 64 117,-49 49-50,-6-4 1,-4-4-1,-5-3-213,-309 346 170,18-83 366,293-276-343,86-92-194,0 0 0,0 0 0,0 0 1,0 0-1,-1 0 0,1 0 0,1 0 0,-1 0 0,0 1 0,0-1 1,0 0-1,1 1 0,-1-1 0,1 1 0,-1-1 0,1 1 0,-1-1 1,1 1-1,0-1 0,0 1 0,0-1 0,0 1 0,0-1 0,0 1 1,0-1-1,0 1 0,1-1 0,-1 1 0,0-1 0,1 1 0,-1-1 1,1 0-1,0 1 0,0-1 0,-1 0 0,1 1 0,0-1 0,0 0 1,0 0-1,0 0 0,0 0 0,0 0 0,1 0 0,-1 0 0,0 0 1,1 0-1,-1-1 0,0 1 0,1 0 0,-1-1 0,1 1 0,-1-1 0,1 0 1,-1 1-1,1-1 0,-1 0 0,1 0 0,-1 0 0,1 0 1,145 6-144,72-26 81,4-9 63,-175 22 23,401-72-2394,-239 24 401</inkml:trace>
  <inkml:trace contextRef="#ctx0" brushRef="#br3" timeOffset="780729.754">19916 11205 7562,'13'-3'6636,"-11"28"-4096,-8 57-2137,-3 0 0,-13 44-403,10-55 172,-24 128 217,-43 288 606,77-463-900,-3 111 928,6-134-1000,0 1 0,0-1 0,0 0 1,0 0-1,0 0 0,0 1 0,0-1 1,0 0-1,0 0 0,1-1 1,-1 1-1,0 0 0,0 0 0,1-1 1,-1 1-1,1-1 0,-1 1 0,1-1 1,-1 1-1,1-1 0,-1 0 0,1 0 1,-1 0-1,1 0 0,-1 0 0,1 0 1,-1 0-1,1 0 0,-1-1 1,1 1-1,-1 0 0,1-1 0,-1 0 1,0 1-1,1-1 0,-1 0 0,0 1 1,1-1-1,-1 0 0,0 0 0,0 0 1,0 0-1,0 0 0,0-1 0,1 1-22,8-4 48,1 0-132,80-35 346,2 4-1,2 3-262,30 6-4802,-75 21 1163</inkml:trace>
  <inkml:trace contextRef="#ctx0" brushRef="#br3" timeOffset="781055.622">20503 11816 9434,'-1'-34'6135,"10"43"-3983,25 215-836,-23-118-1074,-6-73-176,0 11 43,2-1 0,2 0 0,12 35-109,-20-79-44,-1 1-1,0-1 0,0 0 1,0 1-1,1-1 0,-1 0 1,0 1-1,1-1 1,-1 0-1,1 1 0,-1-1 1,1 1-1,-1-1 1,1 1-1,-1-1 0,1 1 1,-1-1-1,1 1 0,0-1 1,-1 1-1,1 0 1,0-1-1,-1 1 0,1 0 1,0 0-1,-1-1 1,1 1-1,0 0 0,-1 0 1,1 0-1,0 0 0,0 0 1,-1 0-1,1 0 1,0 0-1,0 0 0,-1 1 1,1-1-1,0 0 0,-1 0 1,1 1-1,0-1 1,-1 0-1,1 1 0,0-1 1,-1 0-1,1 1 1,-1-1-1,1 1 0,-1-1 1,1 1-1,-1-1 0,1 1 1,-1 0-1,1-1 1,-1 1-1,1 0 45,10-44-3454,2-13-451</inkml:trace>
  <inkml:trace contextRef="#ctx0" brushRef="#br3" timeOffset="781521.51">20820 11749 4113,'3'1'390,"-1"-1"0,0 1 0,0 0 0,0-1 0,0 1 0,0 0 0,0 0 0,0 0 0,0 1 1,0-1-1,0 0 0,-1 1 0,1-1 0,-1 1 0,1 0 0,-1-1 0,1 1 0,-1 0 0,1 2-390,18 68 4028,-19-60-3749,24 175 2201,-6-93-1783,-18-93-691,-1 1 0,1-1 0,0 0 0,-1 0 0,1 0 0,0 0-1,0 1 1,0-1 0,-1 0 0,1 0 0,0-1 0,0 1 0,1 0 0,-1 0 0,0 0 0,0-1-1,0 1 1,0 0 0,1-1 0,-1 1 0,0-1 0,1 0 0,-1 1 0,0-1 0,1 0 0,-1 0 0,0 0-1,1 0 1,-1 0 0,1 0 0,-1 0 0,0 0 0,1-1 0,-1 1 0,0-1 0,0 1 0,1-1-1,-1 1 1,0-1 0,0 1 0,1-1 0,-1 0 0,0 0 0,0 0 0,0 0 0,0 0 0,0 0 0,0 0-1,-1 0 1,1 0 0,0 0 0,0 0 0,-1 0 0,1-1 0,-1 1 0,1-1-6,113-125 407,-99 110-322,-10 10-37,1 0 0,0 0 0,0 1 0,0 0 0,1 0 0,0 1-1,0 0 1,1 0 0,-1 0 0,1 1 0,0 0 0,1 1-48,-6 3 17,1 1 1,-1 0 0,0 0 0,0 0 0,0 0-1,0 0 1,0 1 0,0-1 0,0 1-1,0 0 1,-1 0 0,1 0 0,-1 0-1,1 1 1,-1-1 0,0 1 0,0-1-1,0 1 1,0 0 0,0-1 0,-1 1 0,1 0-1,-1 0 1,0 1 0,0-1 0,0 0-1,0 0 1,0 0 0,-1 2-18,5 5 37,-3-3-14,32 54 232,-33-59-248,0-1 0,0 1 0,0-1 0,1 0 0,-1 0-1,1 0 1,-1 0 0,0 0 0,1 0 0,0 0 0,-1 0 0,1 0 0,0-1 0,-1 1 0,1 0 0,0-1-1,0 0 1,-1 1 0,1-1 0,0 0 0,0 0 0,0 0 0,-1 0 0,1 0 0,0-1 0,0 1 0,-1 0 0,1-1-1,0 0 1,0 1 0,-1-1 0,1 0 0,-1 0 0,1 0 0,1 0-7,163-141 320,-165 141-323,0 1 0,0-1 0,0 1 0,0 0 0,0 0 0,0-1 1,0 1-1,0 0 0,1 0 0,-1 0 0,0 0 0,0 0 0,0 1 0,0-1 0,0 0 0,0 0 0,1 1 0,-1-1 0,0 1 1,0-1-1,0 1 0,0-1 0,0 1 0,0-1 0,0 1 0,-1 0 0,1 0 0,0-1 0,0 1 0,-1 0 0,1 0 0,0 0 1,-1 0-1,1 0 0,0 0 0,-1 0 0,0 0 0,1 0 0,-1 0 0,0 0 0,1 1 0,-1-1 0,0 0 0,0 0 0,0 0 0,0 0 1,0 0-1,0 1 0,0-1 0,-1 0 0,1 0 0,0 0 0,0 0 0,-1 0 0,1 0 0,-1 0 0,0 1 3,-1 16-165,-2 0 0,0 0 0,-1-1 0,-1 1-1,0-1 1,-1 0 0,-1 0 165,6-13-359,0 0 1,1 0-1,-2-1 1,1 1-1,0 0 1,-1-1-1,1 1 0,-1-1 1,0 0-1,0 0 1,0 0-1,-1 0 1,1-1-1,-1 0 0,0 1 1,-2 0 358,-18-3-4472</inkml:trace>
  <inkml:trace contextRef="#ctx0" brushRef="#br3" timeOffset="781522.51">21300 11393 9090,'0'-31'4313,"-3"33"-264,1 9-1881,2 16-1704,3 6-296,3 7-104,8 1-888,4-6 3337,4-7-6562,2-8 2376</inkml:trace>
  <inkml:trace contextRef="#ctx0" brushRef="#br3" timeOffset="782004.001">21782 11821 6505,'9'-16'1486,"-5"7"-996,0 0 0,1 1 0,0-1 1,0 1-1,1 1 0,0-1 0,0 1 0,1 0 1,0 0-1,0 1 0,4-3-490,-8 7 291,0 0 1,0-1 0,0 1-1,0-1 1,-1 0 0,1 0-1,-1 0 1,0 0-1,0 0 1,0-1 0,0 1-1,-1 0 1,1-1 0,-1 0-1,0 1 1,0-1-1,0 0 1,0 1 0,-1-1-1,0 0 1,1 0-1,-1 0 1,-1 1 0,1-1-1,-1 0 1,1 0 0,-1 1-1,0-1 1,0 0-1,-1 0-291,1 4 24,-1-1 1,1 0-1,-1 1 0,1 0 0,-1-1 0,1 1 0,-1 0 0,1 0 0,-1-1 0,1 1 0,-1 0 0,1 1 1,-1-1-1,1 0 0,-1 0 0,1 1 0,-1-1 0,1 1 0,-1-1 0,1 1 0,-1 0 0,1-1 0,0 1 0,-1 0 1,1 0-1,0 0 0,0 0 0,0 0 0,0 0 0,0 1 0,0-1 0,0 0 0,0 0 0,0 1 0,0-1 1,1 0-1,-1 2-24,0-2 15,-10 13-6,1 0-1,0 0 0,1 1 1,1 0-1,1 1 0,0 0 1,1 0-1,0 0 1,1 1-1,1 0 0,0 7-8,1-9 2,1 0 0,0 0-1,1 0 1,1 0 0,0 1-1,1-1 1,1 0 0,3 13-2,-4-23-2,0-1 0,0 0-1,1 1 1,-1-1 0,1 0 0,0 0 0,0 0 0,1 0-1,-1 0 1,1-1 0,0 1 0,0-1 0,0 0 0,0 0 0,1 0-1,-1 0 1,1 0 0,0-1 0,0 1 0,0-1 0,0 0-1,0 0 1,0-1 0,0 1 0,1-1 0,-1 0 0,1 0-1,-1-1 1,1 1 0,-1-1 0,3 0 2,9-2-217,-1 0 1,0-1-1,0-1 1,0 0-1,0-1 0,0-1 1,-1 0-1,0-1 1,0-1-1,-1 0 1,0-1-1,0 0 0,-1-1 1,-1 0-1,9-9 217,20-25-3858,0-12-45</inkml:trace>
  <inkml:trace contextRef="#ctx0" brushRef="#br3" timeOffset="782527.172">22271 11517 8394,'-17'-8'7254,"4"23"-5201,-5 14-1548,2 1 0,1 0 1,1 2-1,2-1 0,-2 14-505,7-27 89,2 1 1,0-1-1,1 1 0,1 0 1,0 0-1,2 0 0,0 15-89,1-33 3,0 1-1,-1-1 0,1 1 0,0-1 1,0 1-1,0-1 0,0 1 1,0-1-1,0 1 0,1-1 0,-1 1 1,1-1-1,-1 1 0,1-1 0,-1 1 1,1-1-1,0 0 0,-1 1 0,1-1 1,0 0-1,0 0 0,0 1 0,0-1 1,0 0-1,0 0 0,0 0 0,1 0 1,-1 0-1,0-1 0,1 1 1,-1 0-1,0-1 0,1 1 0,-1-1 1,1 1-1,-1-1 0,1 1 0,-1-1 1,1 0-1,-1 0 0,1 0 0,-1 0 1,1 0-1,-1 0 0,1 0 0,-1-1 1,1 1-1,-1 0 0,1-1-2,69-60 107,-20 5-36,-28 28-22,2 1 1,1 2-1,1 0 0,18-12-49,-43 35 0,0 0-1,0 0 1,0 1-1,1-1 1,-1 0 0,0 1-1,1 0 1,-1 0 0,1-1-1,-1 1 1,1 1-1,0-1 1,-1 0 0,1 1-1,0-1 1,-1 1 0,1 0-1,0 0 1,0 0-1,-1 0 1,1 0 0,0 1-1,0-1 1,-1 1 0,1 0-1,0 0 1,-1 0 0,1 0-1,-1 0 1,0 1-1,1-1 1,-1 1 0,0-1-1,0 1 1,0 0 0,1 0 0,2 7-4,0-1 0,-1 0 1,0 1-1,0 0 1,-1 0-1,0 0 1,0 0-1,-1 1 0,-1-1 1,0 1-1,0 4 4,17 66 130,-17-79-124,0 1-1,-1-1 0,1 0 0,0 0 1,0 0-1,0-1 0,0 1 1,0 0-1,0 0 0,0 0 0,0-1 1,1 1-1,-1-1 0,0 1 1,0-1-1,0 1 0,1-1 0,-1 0 1,0 1-1,0-1 0,1 0 1,-1 0-1,0 0 0,1 0 0,-1 0 1,0 0-1,1 0 0,-1-1 1,0 1-1,0 0 0,1-1 0,-1 1 1,0-1-1,0 0 0,0 1 1,0-1-1,1 0 0,-1 1 0,0-1 1,0 0-1,-1 0 0,1 0 1,0 0-1,0 0 0,0 0 0,-1 0 1,1 0-1,0 0 0,-1-1 1,1 1-1,-1 0 0,1 0 0,-1-1 1,0 1-1,1 0-5,11-18 33,0 0 0,-1 0 1,0-1-1,-2-1 0,-1 0 0,0 0 1,-2 0-1,0-1 0,-1 0 0,-2 0 1,0 0-1,-1-1 0,-1 1 0,-2-6-33,1 22 6,0-2 1,1 1 0,-2-1 0,1 1-1,-1-1 1,-1 0 0,1 1 0,-1-1 0,-1 1 0,1 0 0,-3-5-7,4 11-1,1 0 1,0 1-1,-1-1 0,1 0 1,0 1-1,-1-1 0,1 0 1,-1 1-1,1-1 1,-1 1-1,1-1 0,-1 1 1,1 0-1,-1-1 0,0 1 1,1-1-1,-1 1 0,1 0 1,-1-1-1,0 1 0,1 0 1,-1 0-1,0 0 0,0-1 1,1 1-1,-1 0 0,0 0 1,1 0-1,-1 0 0,0 0 1,0 0-1,1 1 0,-1-1 1,0 0-1,1 0 0,-1 0 1,0 1-1,1-1 0,-1 0 1,0 1-1,1-1 1,-1 0-1,1 1 0,-1-1 1,0 1-1,1-1 0,-1 1 1,1-1-1,0 1 0,-1 0 1,1-1-1,-1 1 0,1 0 1,0-1-1,-1 1 0,1 0 1,0-1-1,0 1 0,0 0 1,0-1-1,-1 1 0,1 0 1,0-1-1,0 1 0,0 0 1,-4 9 0,0-1-1,0 1 1,1 0 0,0 0-1,1 0 1,0 0-1,1 1 1,0-1-1,0 1 1,1-1-1,1 0 1,-1 1-1,2-1 1,0 1-1,0-1 1,0 0 0,2 0-1,-1 0 1,1-1-1,0 1 1,1-1-1,0 0 1,5 6 0,-7-12 3,1 0 0,0 0 0,0 0 0,0 0 0,0-1 1,0 0-1,1 1 0,-1-2 0,1 1 0,-1 0 0,1-1 0,0 0 0,-1 0 1,1 0-1,0-1 0,0 0 0,0 0 0,-1 0 0,1 0 0,0-1 1,0 0-1,0 0 0,0 0-3,101-46 57,-74 25-26,-2 0 0,-1-2 0,-1-2 1,-1 0-1,-1-2 0,8-12-31,-22 26 20,0-1 1,-1 0-1,0 0 1,-1-1-1,-1-1 1,0 0-1,-2 0 0,0-1 1,2-8-21,-8 24 1,-1 1-1,1-1 1,-1 0 0,1 0-1,-1 0 1,0 0 0,1 0 0,-1 0-1,0 1 1,0-1 0,-1 0-1,1 0 1,0 0 0,-1 0 0,1 0-1,-1 0 1,1 1 0,-1-1 0,0 0-1,0 1 1,0-1 0,0 0-1,0 1 1,0-1 0,0 1 0,0-1-1,-1 1 1,1 0 0,-1 0-1,1-1 1,-1 1 0,1 0 0,-1 0-1,0 0 1,1 1 0,-1-1-1,0 0 1,0 1 0,-1-1-1,-5 4-3,-1 0 0,1 0-1,0 1 1,0 1 0,0-1 0,1 1 0,-1 0 0,1 1-1,0 0 1,1 0 0,-1 0 0,1 1 0,1 0 0,-1 0-1,1 1 1,0 0 0,1-1 0,0 1 0,-2 6 3,-3 2 28,1 0 1,0 1-1,1 0 0,1 0 1,1 1-1,0 0 1,1 0-1,1 0 0,1 0 1,0 2-29,2-17 4,0 1 0,0-1-1,0 1 1,0-1 0,0 1 0,1-1 0,0 1-1,-1-1 1,1 0 0,0 0 0,1 1 0,-1-1-1,0 0 1,1 0 0,0 0 0,0 0 0,0 0-1,0-1 1,0 1 0,1 0 0,-1-1 0,1 0 0,-1 0-1,1 1 1,0-2 0,0 1 0,0 0 0,0 0-1,0-1 1,0 0 0,1 0 0,-1 0 0,0 0-1,1 0 1,2 0-4,15 0-206,1-2 0,-1 0-1,1-1 1,-1-1 0,0-1-1,0 0 1,17-8 206,42-7-3961,5 5 99</inkml:trace>
  <inkml:trace contextRef="#ctx0" brushRef="#br3" timeOffset="782927.621">23881 10804 7034,'9'-30'3624,"-8"30"-167,4 29-1241,-4 13-1351,2 35-57,-3 10-152,0 15-112,2-13-72,6 20-176,1-24-144,4 8-112,-1-22 48,-1-4-40,-3-37-136,-10-18-968,-7-25 2032,-11-15-5057,-12-6 1401</inkml:trace>
  <inkml:trace contextRef="#ctx0" brushRef="#br3" timeOffset="783271.232">23586 10913 9922,'50'-86'5707,"54"-19"-3488,-81 88-2103,1 0 0,0 1 0,1 1 0,1 2 0,0 0 0,0 2 0,2 1 0,8-1-116,-20 6 10,1 1-1,0 1 1,0 0 0,0 2 0,0 0-1,0 1 1,0 0 0,0 2 0,7 1-10,-17-2-7,-1 0 0,1 1 0,0 0 0,-1 0 0,1 0 0,-1 1 0,1 0 1,-1 0-1,0 1 0,-1 0 0,1 0 0,-1 0 0,1 1 0,-1 0 0,0 0 1,-1 0-1,1 0 0,-1 1 0,0 0 0,-1-1 0,0 2 0,1-1 1,-2 0-1,2 3 7,-3 3 49,1 1 0,-2-1 0,0 0 0,0 1 0,-1-1 0,-1 0 0,0 0 0,-1 0 0,0 0 0,-1 0 0,0 0 0,-1-1 0,0 0 0,-1 0 0,0 0 0,0-1 0,-1 0 0,-1 0 0,0 0 0,-8 6-49,-5 9 248,-1-1 0,-2-1-1,0-1 1,-1-2 0,-1 0 0,-1-2 0,-2 0-248,15-8-27,0-1 0,-1-1 0,0 0 0,0-1 0,0 0 0,-1-2 0,0 0 0,0 0 0,-9 0 27,24-5-84,0 0 0,1 0 0,-1 0 0,1 0 0,-1 0 0,1 0 0,-1-1 0,0 1 0,1 0 0,-1 0 0,1 0 0,-1-1 0,1 1 1,-1 0-1,1-1 0,-1 1 0,1-1 0,0 1 0,-1 0 0,1-1 0,-1 1 0,1-1 0,0 1 0,-1-1 0,1 1 0,0-1 0,0 1 0,0-1 0,-1 1 0,1-1 0,0 0 0,0 1 0,0-1 0,0 1 0,0-1 0,0 1 0,0-1 0,0 0 0,0 1 0,0-1 0,0 1 0,0-1 0,0 1 0,1-1 0,-1 0 0,0 1 0,0-1 0,1 1 0,-1-1 0,0 1 0,1-1 0,-1 1 0,0 0 0,1-1 0,-1 1 0,1-1 0,-1 1 0,1 0 0,-1-1 1,1 1-1,-1 0 0,1 0 0,-1-1 0,1 1 0,-1 0 0,1 0 0,-1 0 0,1 0 84,29-25-4443</inkml:trace>
  <inkml:trace contextRef="#ctx0" brushRef="#br3" timeOffset="783553.095">24421 10936 8354,'-30'167'8511,"19"-120"-7325,2 1 1,2 0-1,0 40-1186,23 16 821,-15-102-817,-1 0 1,1-1 0,-1 1-1,1 0 1,0-1-1,0 1 1,0 0 0,0-1-1,0 1 1,0-1 0,0 0-1,0 1 1,1-1 0,-1 0-1,0 0 1,1 0 0,-1 0-1,1 0 1,-1 0 0,1 0-1,0 0 1,-1-1 0,1 1-1,0 0 1,-1-1 0,1 0-1,0 1 1,0-1 0,0 0-1,-1 0 1,1 0-1,0 0 1,0 0 0,0-1-1,-1 1 1,1 0 0,0-1-1,-1 1 1,1-1 0,0 0-1,-1 1 1,1-1 0,0 0-1,-1 0 1,1 0 0,-1 0-1,0-1 1,1 1 0,-1 0-1,0 0 1,0-1 0,0 1-1,1-2-4,7-4 23,0-2-1,-1 1 0,0-1 0,-1 0 1,1 0-1,-2-1 0,1 0 0,-2 0 1,1-1-1,-1 0 0,-1 0 0,0 0 1,-1 0-1,0-1 0,0 1 1,-1-1-1,-1 0 0,0 1 0,0-1 1,-1 0-1,-1 0 0,0 0 0,-1 1 1,0-1-1,-1 1 0,0-1 0,0 1 1,-1 0-1,-1 0 0,0 0 1,-1 1-1,0 0 0,-6-9-22,10 17 1,0 0-1,0 0 1,1 0 0,-1 0-1,0 1 1,-1-1 0,1 1-1,0-1 1,0 1 0,-1 0-1,1 0 1,0 0 0,-1 0-1,1 0 1,-1 1 0,1-1-1,-1 1 1,0-1 0,1 1-1,-1 0 1,1 0 0,-3 0-1,16 15-47,3-10-187,0-2 0,0 1 1,0-2-1,1 0 0,-1-1 0,1 0 1,-1-1-1,1-1 0,-1 0 0,1-1 234,88-26-5212,-40 1 776,-7-2-187</inkml:trace>
  <inkml:trace contextRef="#ctx0" brushRef="#br3" timeOffset="784013.78">24934 10927 8954,'-66'72'7954,"52"-52"-7568,1 1-1,1 0 0,0 0 1,2 2-1,1-1 0,0 1 1,2 0-1,-2 11-385,8-29 56,0-3-37,0 0-1,0 1 0,0-1 0,0 0 0,0 0 0,1 0 0,-1 0 0,1 1 0,0-1 0,0 0 0,0 1 0,0-1 1,0 0-1,0 0 0,0 1 0,1-1 0,-1 0 0,1 0 0,0 0 0,-1 1 0,1-1 0,0 0 0,0 0 1,1 0-1,-1 0 0,0-1 0,1 1 0,-1 0 0,1 0 0,-1-1 0,1 1 0,0-1 0,0 1 0,-1-1 0,2 0-18,2 0 4,1-1-1,-1 1 0,1-1 0,-1-1 0,0 1 0,1-1 0,-1 0 0,0 0 1,1 0-1,-1-1 0,0 0 0,0 0 0,3-2-3,-6 4 1,28-13 48,-1-1 0,0-1 0,-1-1 0,0-2 0,-2 0 0,0-2 0,-1-1 0,5-7-49,-28 27 18,0 0 0,-1-1 0,1 1 0,-1 0-1,0 0 1,1-1 0,-1 1 0,0 0 0,0-1 0,0 0 0,0 1 0,0-1 0,0 1 0,0-1 0,0 0-1,-1 0 1,1 1 0,-1-1 0,1 0 0,-1 0 0,0 0 0,0 0 0,0 0 0,0 0 0,0 1 0,0-1 0,0 0-1,-1 0 1,1 0 0,-1 0 0,1 1 0,-1-1 0,0 0 0,1 0 0,-1 1 0,0-1 0,-1 0-18,-3-2 33,0 1 0,0-1 0,-1 1 0,0 0 0,0 0 0,0 1 0,0 0 0,0 0 0,0 0 0,0 1 0,0 0 0,-1 0 0,1 0 0,-1 1 0,1 0 0,0 1 0,-1-1 0,1 1 0,0 0 0,-1 1 0,1-1 0,0 1-1,-4 2-32,-5 2-8,1 0 0,0 0 0,0 2 0,1 0 0,0 0-1,0 1 1,1 1 0,-2 2 8,-6 9-1434,20-20 1325,0-1 0,0 1 0,0-1 0,0 1 0,0 0-1,1-1 1,-1 1 0,0-1 0,0 1 0,0-1 0,0 0-1,1 1 1,-1-1 0,0 1 0,0-1 0,1 1 0,-1-1-1,0 1 1,1-1 0,-1 0 0,1 1 0,-1-1 0,0 0-1,1 1 1,-1-1 0,1 0 0,-1 0 0,1 0 0,-1 1-1,1-1 1,-1 0 0,1 0 0,-1 0 0,1 0 0,-1 0-1,1 0 1,-1 0 0,1 0 0,-1 0 0,1 0 0,-1 0-1,1 0 1,-1 0 0,1 0 0,-1 0 0,1-1 0,-1 1-1,1 0 1,-1 0 0,1-1 109,29-2-4632</inkml:trace>
  <inkml:trace contextRef="#ctx0" brushRef="#br3" timeOffset="784530.245">25431 10830 6753,'3'-94'9648,"-3"93"-9578,-1 1 0,1-1 0,-1 1 0,0 0 0,1 0 0,-1-1 0,1 1 0,-1 0 0,0 0 0,1 0 0,-1 0 0,0 0 0,1 0 0,-1 0 0,1 0 0,-1 0 0,0 0-1,1 0 1,-1 0 0,0 0 0,1 0 0,-1 0 0,1 1 0,-1-1 0,0 0 0,1 1 0,-1-1 0,1 0 0,-1 1 0,1-1 0,-1 0 0,1 1 0,-1-1 0,1 1 0,-1-1 0,1 1 0,0-1 0,-1 1 0,1-1 0,0 1 0,0 0 0,-1-1 0,1 1 0,0-1 0,0 1 0,0 0 0,0-1 0,-1 1 0,1 0 0,0-1 0,0 1 0,0 0 0,1-1 0,-1 1 0,0-1 0,0 1 0,0 0 0,0-1 0,1 1-70,-27 58 363,3 1 0,2 1 0,-4 31-363,24-89 3,-1 1-1,1-1 0,0 0 1,0 0-1,0 0 1,0 1-1,1-1 0,-1 1 1,1-1-1,0 0 1,0 1-1,0-1 0,0 1 1,1-1-1,0 0 1,-1 1-1,1-1 0,0 0 1,1 0-1,-1 0 1,0 1-1,1-1 0,0 0 1,0-1-1,0 1 1,0 0-1,0-1 0,0 1 1,1-1-1,-1 1 1,1-1-1,0 0 1,-1 0-1,1 0 0,2 0-2,79 6 20,-78-8-21,1 0-1,-1 0 1,0 1-1,0 0 0,0 0 1,0 1-1,0-1 1,0 1-1,0 1 0,-1-1 1,1 1-1,-1 0 1,1 0-1,-1 1 0,0-1 1,0 1-1,-1 0 1,1 1-1,-1-1 0,0 1 1,0 0-1,-1 0 1,1 0-1,-1 0 1,0 1-1,0-1 0,-1 1 1,0 0-1,0 0 1,0-1-1,0 5 2,-2 2 1,-1 0 1,-1 0-1,0 0 0,0-1 1,-1 1-1,-1-1 0,0 0 1,0 0-1,-1 0 0,-1 0 1,0-1-1,0 0 0,-1 0 1,0-1-1,-8 8-1,-41 36 409,54-52-383,-1-1 0,0 0 0,0 1 0,0-1 0,1-1 0,-1 1 0,0 0 0,0-1 0,1 1 0,-1-1 0,0 0 0,1 0 0,-1 0 0,1 0 0,-1-1 0,1 1 0,-1 0 0,1-1 0,0 0 0,0 0 0,0 1 0,0-1 0,0-1 0,0 1 0,0 0 0,1 0 0,-1-1 0,1 1 0,0 0 0,0-1 0,0 0 0,0 1 0,0-2-26,-4-9 6,2-1 1,0 1 0,0-1-1,1 0 1,1 0-1,0 0 1,1-1-1,1 1 1,0 0-1,1 0 1,1 0-1,0 1 1,0-1 0,2 1-1,-1-1 1,2 1-1,0 0 1,0 1-1,1 0 1,1 0-1,0 0 1,4-3-7,8-12-5,0 1 1,2 1 0,1 1-1,1 1 1,1 1-1,0 1 1,2 1-1,1 2 1,24-13 4,-42 26-7,-1 1 1,1 0-1,0 0 0,1 1 1,-1 0-1,0 1 0,1 0 1,0 1-1,3 0 7,-12 0-6,1 1 1,-1 0-1,0 1 1,1-1-1,-1 0 0,1 1 1,-1-1-1,0 1 1,1 0-1,-1 0 1,0 0-1,1 0 0,-1 0 1,0 0-1,0 1 1,0-1-1,0 1 1,-1-1-1,1 1 0,0 0 1,0 0-1,-1 0 1,0 0-1,1 0 1,-1 0-1,0 0 0,0 0 1,0 1-1,0-1 1,0 0-1,0 2 6,6 75-148,-7-77 144,-2 144-19,2-147 25,1 0 1,-1 0-1,1 0 1,0 0-1,-1 0 1,1 1-1,0-1 1,0 0-1,0 0 1,-1 1-1,1-1 1,0 1-1,0-1 0,0 1 1,0-1-1,0 1 1,0-1-1,0 1 1,0 0-1,0 0 1,0-1-1,0 1 1,0 0-1,1 0 1,-1 0-1,0 0 1,0 0-1,0 1 1,0-1-1,0 0 1,0 0-1,0 1 1,0-1-1,0 0 0,0 1 1,0-1-1,0 1 1,0 0-1,0-1 1,0 1-1,-1 0 1,1-1-1,0 1 1,0 0-1,-1 0 1,1 0-1,0 0 1,-1-1-1,1 1 1,-1 0-1,1 0 1,-1 0-1,0 0 0,1 0 1,-1 0-1,0 1 1,0-1-1,0 0 1,0 0-1,1 0 1,-2 0-1,1 0 1,0 0-1,0 0 1,0 0-1,0 0 1,-1 0-1,1 0 1,0 0-3,8-15 31,0 0 1,0-1 0,-2 0-1,0 0 1,0-1 0,-2 1 0,0-1-1,-1-1 1,0 1 0,-1 0-1,-1-1 1,-1 1 0,0 0 0,-3-16-32,3 22 9,-1 1 0,0 0 0,0-1 1,-1 1-1,0 0 0,-1 0 0,0 0 1,0 1-1,-1-1 0,0 1 1,-1-1-1,0 1 0,0 1 0,-1-1 1,1 1-1,-2 0 0,1 0 0,-1 1 1,-2-2-10,7 7-5,0 0 1,0 0 0,1 1-1,-1-1 1,0 1 0,0 0 0,0-1-1,0 1 1,0 0 0,1 0-1,-1 0 1,0 0 0,0 1-1,0-1 1,0 0 0,0 1-1,1-1 1,-1 1 0,0 0 0,0-1-1,1 1 1,-1 0 0,0 0-1,1 0 1,-1 0 0,1 1-1,0-1 1,-1 0 0,1 1-1,0-1 1,0 1 0,-1-1 0,1 1-1,0-1 1,1 1 0,-1 0-1,0-1 1,0 1 0,1 0-1,-1 0 1,1 0 0,0 0-1,-1-1 1,1 1 0,0 0 0,0 0-1,0 0 1,0 0 0,1 0-1,-1 0 1,0-1 0,1 1-1,-1 0 1,1 0 0,0 0 0,-1-1-1,1 1 1,0 0 0,0-1-1,0 1 1,1-1 4,-1 4-144,2 0-1,-1-1 1,1 0 0,-1 1-1,1-1 1,0 0 0,0-1 0,1 1-1,-1 0 1,1-1 0,0 0-1,0 0 1,0 0 0,0 0-1,1-1 1,-1 1 0,1-1-1,1 0 145,62 12-5197,-4-12 657</inkml:trace>
  <inkml:trace contextRef="#ctx0" brushRef="#br3" timeOffset="785368.18">26389 10681 11010,'-77'81'7831,"55"-53"-7470,0 1 0,2 1 0,1 1 0,2 1 0,1 0 0,0 4-361,13-32 23,1 0-1,1 1 0,-1-1 1,1 1-1,-1-1 1,1 1-1,0-1 0,1 1 1,-1 0-1,1-1 1,0 1-1,0 0 0,1-1 1,-1 1-1,2 4-22,-1-8 0,0 0 0,0 0 0,0 0 0,0 0 0,0 0 0,0 0 0,0 0 0,1 0 1,-1-1-1,0 1 0,0 0 0,1-1 0,-1 1 0,1-1 0,-1 1 0,1-1 0,-1 0 0,0 0 0,1 0 0,-1 0 0,1 0 0,-1 0 0,1 0 0,-1 0 0,1 0 0,-1-1 0,0 1 0,1 0 0,-1-1 0,1 0 0,-1 1 0,0-1 0,0 0 0,1 1 0,-1-1 0,0 0 0,0 0 0,0 0 0,0 0 0,0 0 1,0 0-1,1-2 0,54-36 10,-1-3 0,-2-2 0,4-8-10,62-52 58,-112 99-44,-6 3-16,-1 1 1,1 0 0,0-1 0,-1 1-1,1 0 1,0 0 0,0 0 0,0 0-1,0 0 1,0 0 0,0 0 0,0 0-1,0 0 1,1 0 0,-1 1 0,0-1-1,0 0 1,1 1 0,-1-1-1,0 1 1,1-1 0,-1 1 0,1 0-1,-1 0 1,0 0 0,1-1 0,-1 1-1,1 0 1,-1 1 0,1-1 0,-1 0-1,0 0 1,1 1 0,-1-1 0,1 1-1,-1-1 1,0 1 0,1-1-1,-1 1 1,0 0 0,0 0 0,0 0-1,0-1 1,0 1 0,0 0 0,1 1 1,25 176 170,-27-173-154,0-1 0,1 1 0,-1 0-1,1-1 1,0 1 0,0-1 0,0 1-1,1-1 1,0 0 0,0 1 0,0-1 0,0 0-1,0 0 1,1 0 0,0 0 0,0-1-1,0 1 1,0-1 0,0 0 0,1 0-1,0 0 1,-1 0 0,1 0 0,0-1 0,0 0-1,1 0 1,-1 0 0,0 0 0,1-1-1,-1 1 1,1-1 0,-1 0 0,1-1-1,0 1 1,-1-1 0,1 0 0,0 0 0,-1 0-1,1-1 1,0 0-16,21-9 26,-1-1 0,0-1 0,-1-2 1,0 0-1,-1-2 0,-1 0 0,0-1 0,14-16-26,-9 8 28,2 2-1,0 2 0,1 0 1,31-14-28,-60 34-5,0 0 1,1 0 0,-1 0-1,1 0 1,0 0 0,-1 1-1,1-1 1,0 0 0,-1 1-1,1 0 1,0-1 0,-1 1-1,1 0 1,0 0 0,0 0-1,0 0 1,-1 0 0,1 0-1,0 1 1,0-1 0,-1 0-1,1 1 1,0-1 0,-1 1-1,1 0 1,-1 0 0,1 0-1,-1 0 1,1 0 0,-1 0-1,1 0 1,-1 0 0,0 0-1,0 0 1,1 1 0,-1-1-1,0 1 1,0-1 0,-1 1-1,1-1 1,0 1 0,0-1-1,-1 1 1,1 0 0,-1-1-1,1 1 1,-1 0 0,0 0 4,12 87-91,-12-76 110,1 0 0,0 0 0,1 0 0,0-1 0,1 1 0,0-1 0,1 1 0,5 10-19,-8-22 4,-1 1 1,0-1-1,1 0 0,-1 1 0,1-1 0,0 1 1,-1-1-1,1 0 0,0 1 0,0-1 0,0 0 1,0 0-1,0 0 0,0 0 0,0 0 0,0 0 1,1 0-1,-1 0 0,0 0 0,1 0 0,-1-1 1,0 1-1,1-1 0,-1 1 0,1-1 0,-1 1 1,1-1-1,-1 0 0,1 0 0,-1 1 1,1-1-1,-1 0 0,1-1 0,-1 1 0,1 0 1,-1 0-1,1-1 0,-1 1 0,2-1-4,14-8 25,-1-1-1,0-1 0,-1 0 1,0-1-1,-1-1 1,0 0-1,-1-1-24,51-44 72,-50 47-58,1 2-1,-1 0 1,1 0 0,1 1-1,-1 1 1,2 1 0,13-4-14,-26 9-5,0 1 0,0-1 0,1 1 1,-1 1-1,0-1 0,0 1 0,0-1 0,0 1 0,0 0 1,0 1-1,0-1 0,0 1 0,0-1 0,0 1 0,-1 0 0,1 1 1,-1-1-1,1 1 0,-1-1 0,0 1 0,0 0 0,0 0 1,-1 0-1,1 1 0,-1-1 0,0 1 0,1-1 0,-1 1 1,-1 0-1,1 0 0,0 1 5,-1-1 0,1 0 1,-1-1 0,1 1-1,0 0 1,0-1-1,1 1 1,-1-1-1,1 1 1,0-1-1,0 0 1,0 0 0,0-1-1,0 1 1,0-1-1,1 1 1,0-1-1,-1 0 1,1 0 0,0-1-1,0 1 1,0-1-1,0 0 1,0 0-1,0 0 1,0 0-1,0-1 1,0 0 0,1 0-1,-1 0 1,0 0-1,0 0 1,1-1-1,19-9 5,-1-1 1,1-1-1,-2-1 1,0-1-1,-1-1 1,0 0-1,-1-2 1,-1-1-1,6-7-5,-21 21-4,53-48-60,-56 52 59,1-1 0,-1 1 1,0-1-1,0 1 0,0-1 0,0 1 0,1 0 0,-1 0 0,0-1 0,0 1 0,0 0 1,1 0-1,-1 0 0,0 0 0,0 1 0,1-1 0,-1 0 0,0 0 0,0 1 0,0-1 0,0 1 1,1-1-1,-1 1 0,0-1 0,0 1 0,0 0 0,0-1 0,0 1 0,0 0 0,0 0 1,-1 0-1,1 0 0,0 0 0,0 0 0,-1 0 0,1 0 0,0 0 0,-1 0 0,1 0 1,-1 0-1,0 1 0,1-1 0,-1 0 0,0 0 0,0 0 0,0 1 0,1-1 0,-1 0 5,15 23 11,-12-23-5,0 0 0,0-1 1,0 1-1,0-1 0,0 0 0,0 1 0,1-1 0,-1-1 1,0 1-1,0 0 0,0-1 0,0 1 0,0-1 0,0 0 1,0 0-1,0 0 0,0-1 0,0 1 0,-1-1 0,1 1 0,0-1 1,-1 0-1,1 0 0,-1 0 0,0-1 0,0 1 0,0 0 1,0-1-1,0 1 0,0-1 0,-1 0 0,1 0 0,-1 1 1,1-4-7,4-2 17,-1 0 1,0 0 0,0 0 0,-1-1 0,0 1 0,-1-1 0,0 0-1,0 0 1,-1-1 0,1-5-18,-3 16 0,0-1 0,-1 0 0,1 0 0,0 0 0,0 1 0,0-1 0,0 0 0,-1 0 0,1 0 0,0 0 0,0 1-1,0-1 1,-1 0 0,1 0 0,0 0 0,0 0 0,-1 0 0,1 0 0,0 0 0,0 0 0,-1 0 0,1 0 0,0 0 0,0 0 0,-1 0 0,1 0-1,0 0 1,0 0 0,-1 0 0,1 0 0,0 0 0,0 0 0,-1 0 0,1 0 0,0 0 0,0 0 0,0-1 0,-1 1 0,1 0 0,0 0 0,0 0 0,0 0-1,-1-1 1,1 1 0,0 0 0,0 0 0,-14 27-9,5-10 14,1-2 17,1 0-1,0 1 1,1 0 0,1 0-1,0 1 1,1-1-1,-1 14-21,5-30 2,0 1 0,-1 0 0,1 0 0,0 0 0,0-1-1,0 1 1,0 0 0,0 0 0,1-1 0,-1 1 0,0 0 0,0 0-1,0-1 1,1 1 0,-1 0 0,0 0 0,1-1 0,-1 1 0,0 0 0,1-1-1,-1 1 1,1-1 0,-1 1 0,1-1 0,0 1 0,-1-1 0,1 1-1,-1-1 1,1 1 0,0-1 0,-1 1 0,1-1 0,0 0 0,0 0-1,-1 1 1,1-1 0,0 0 0,0 0 0,-1 0 0,1 0 0,0 0 0,0 0-1,0 0 1,-1 0 0,1 0 0,0 0 0,0 0 0,-1-1 0,1 1-1,0 0 1,0-1-2,38-19-233,-32 15-343,12-9-293,-10 6-4880,-15 12 949</inkml:trace>
  <inkml:trace contextRef="#ctx0" brushRef="#br3" timeOffset="785853.065">28448 10640 5881,'10'-121'14146,"-13"115"-12777,-5 22-839,-6 34-479,2 1 0,2 0 0,2 0 0,3 1 0,1 0-1,5 46-50,-1-84 4,1-1 0,1 0-1,0 1 1,1-1 0,0 0-1,1 0 1,5 10-4,-9-21-8,1-1 0,0 1 1,0 0-1,0-1 1,0 1-1,0-1 0,0 1 1,0-1-1,0 1 0,1-1 1,-1 0-1,0 0 0,1 1 1,-1-1-1,1 0 0,0 0 1,-1-1-1,1 1 0,0 0 1,-1 0-1,1-1 0,0 1 1,0-1-1,0 0 1,0 1-1,-1-1 0,1 0 1,0 0-1,0 0 0,0 0 1,0-1-1,0 1 0,-1 0 1,1-1-1,0 0 0,0 1 1,-1-1-1,1 0 0,0 0 1,-1 1-1,1-1 0,0-1 1,-1 1-1,0 0 1,1 0-1,-1 0 0,0-1 1,1 1-1,-1-1 0,0 1 1,0-1-1,0 0 0,0-1 8,13-11-621,-2-1-1,0-1 0,-1 0 0,0-1 1,-1 0-1,-1 0 0,-1-1 0,-1 0 0,1-4 622,23-68-3756</inkml:trace>
  <inkml:trace contextRef="#ctx0" brushRef="#br3" timeOffset="786241.176">28709 10569 7274,'10'54'4787,"-8"-38"-4309,1-1 1,0 0 0,1 0-1,0 0 1,1-1 0,1 0-1,0 1 1,1-2 0,4 6-479,-8-16 78,0 1 0,0-1 1,1 0-1,0 1 0,-1-2 0,1 1 1,0 0-1,0-1 0,0 0 0,1 0 1,-1 0-1,1 0 0,-1-1 0,1 1 1,-1-1-1,1-1 0,0 1 0,-1-1 1,1 1-1,0-1 0,-1 0 0,3-1-78,106-26 914,118-88 216,-155 74-916,-67 36-192,-3 1-12,0 1 1,0 0 0,0 0-1,0 1 1,0-1 0,0 1-1,1 1 1,-1-1 0,1 1-1,5 0-10,-8 3 3,0-1-1,0 1 1,0 1-1,0-1 1,0 1-1,-1 0 1,1-1-1,-1 1 1,1 1-1,-1-1 0,0 1 1,-1-1-1,1 1 1,0 0-1,-1 0 1,0 0-1,0 0 1,0 0-1,-1 0 1,1 1-1,-1-1 1,0 0-1,0 1 0,-1 0 1,1 0-3,5 13 26,-5-10-6,1-1-1,0 0 0,1 1 0,-1-1 1,1 0-1,1 0 0,-1-1 0,1 1 1,0-1-1,1 0 0,0 0 0,0 0 1,0 0-1,0-1 0,1 0 0,0 0 1,0-1-1,1 1 0,-1-1 0,1-1 1,0 1-1,0-1 0,0 0-19,9-2 37,-1-1 0,1-1 0,0 0 0,-1-1 0,1 0 0,-1-1 0,0-1 0,0-1 0,0 0 0,0-1 0,-1 0 0,0-1 0,-1-1 0,1 0 0,1-2-37,152-90 259,-165 98-261,0 0-1,0 0 1,1 0 0,-1 1 0,1-1 0,-1 1 0,1-1 0,-1 1 0,1 0 0,0 0 0,0 0 0,0 0 0,-1 1-1,1-1 1,0 1 0,0 0 0,0 0 0,0 0 0,0 0 0,0 0 0,0 1 0,0-1 0,0 1 0,-1 0 0,1 0-1,0 0 1,0 0 0,-1 0 0,1 0 0,-1 1 0,1 0 0,0 0 2,23 62-46,-25-58-170,0 0 0,1 0 0,0 0 1,0 0-1,0-1 0,0 1 0,1-1 1,0 1-1,1-1 0,-1 0 0,1 0 1,3 4 215,5-4-3724,-4-18-229</inkml:trace>
  <inkml:trace contextRef="#ctx0" brushRef="#br3" timeOffset="786604.078">29662 10076 9242,'18'30'5121,"3"-15"-696,-9-13-1512,8 5-3305,-8-8-4041,-14-29 1008</inkml:trace>
  <inkml:trace contextRef="#ctx0" brushRef="#br3" timeOffset="787439.629">13738 13836 8746,'-23'-25'5956,"4"36"-4717,19-7-1203,0-1 0,0 1 1,0-1-1,0 0 1,1 1-1,-1-1 0,1 0 1,0 1-1,0-1 0,0 0 1,0 0-1,0 0 0,1 0 1,0 0-1,-1 0 1,1 0-1,0 0 0,2 1-36,-2 0 38,55 79 46,3-2-1,4-3 1,2-3 0,33 25-84,170 130 72,-17 21 18,12 17 218,41 31 230,-21 49 74,-27 12 435,-54-21-152,-13-39-324,-152-240-406,3-1 1,2-3 0,3-1-1,2-3 1,2-2 0,3-2-1,1-2 1,8 1-166,-48-38 44,0 0 0,1-2 0,0 0 0,0 0 0,0-2 0,17 5-44,-32-10 5,0 0 0,0 1-1,1-1 1,-1 1 0,0-1-1,1 0 1,-1 1 0,0-1-1,1 0 1,-1 1 0,0-1-1,1 0 1,-1 0 0,1 1-1,-1-1 1,1 0 0,-1 0-1,0 0 1,1 1 0,-1-1-1,1 0 1,-1 0 0,1 0-1,-1 0 1,1 0 0,-1 0-1,1 0 1,-1 0 0,1 0-1,-1 0 1,1-1 0,-1 1-1,1 0 1,-1 0 0,1 0 0,-1 0-1,0-1 1,1 1 0,-1 0-1,1-1 1,-1 1 0,0 0-1,1 0 1,-1-1 0,0 1-1,1-1 1,-1 1 0,0 0-1,0-1 1,1 1 0,-1-1-1,0 1 1,0-1 0,0 1-1,1-1 1,-1 1 0,0 0-1,0-1 1,0 1 0,0-1-1,0 1 1,0-1-5,-24-22 48,-15 4-1447,-38-15-2594</inkml:trace>
  <inkml:trace contextRef="#ctx0" brushRef="#br3" timeOffset="788968.47">13412 13861 6577,'0'7'542,"0"22"1883,0-29-2355,-1 1 0,1-1 0,0 1 0,0-1 1,0 1-1,0-1 0,-1 0 0,1 1 0,0-1 0,0 0 0,-1 1 0,1-1 0,0 0 0,-1 1 1,1-1-1,0 0 0,-1 1 0,1-1 0,-1 0 0,1 0 0,0 0 0,-1 1 0,1-1 1,-1 0-1,1 0 0,0 0 0,-1 0 0,1 0 0,-1 0 0,1 0 0,-1 0 0,1 0 0,-1 0 1,1 0-1,-1 0 0,1 0 0,0 0 0,-1 0 0,1 0 0,-1-1 0,1 1 0,0 0 1,-1 0-1,1 0 0,-1-1 0,1 1 0,0 0 0,-1-1 0,1 1 0,0 0 0,-1-1 0,1 1-70,-2-1 98,0-1-1,0 1 0,1-1 0,-1 0 0,0 0 0,1 0 0,-1 0 0,1 0 0,-1 0 0,1 0 0,0 0 0,0 0 0,0 0 0,0-1 0,0 1 0,1 0 0,-1-1 0,1 1 0,0-1 0,-1 1 0,1-1 0,0 1 0,0 0 0,1-1 0,-1 1 0,0-1 0,1 1 0,0 0 0,-1-1 0,1 1 0,0 0 0,0-1 0,0 1 0,1 0-97,-1-1 45,0-1 0,0 1 0,0 0 0,0-1-1,0 1 1,-1-1 0,1 1 0,-1-1-1,0 1 1,0-1 0,0 1 0,-1-1 0,1 1-1,-1-1 1,0 1 0,0-1 0,0 1-1,-1-2-44,-5-3 172,0 0-1,0 0 1,-1 1-1,0 0 1,-1 0-1,1 1 1,-1 0-1,-1 1 1,0-1-172,-10-7 73,-14-8 40,-35-24 823,-2 3-1,-35-13-935,-163-72 454,198 92-431,-1 3 1,-1 3-1,-18-2-23,49 18 14,0-1 0,1-3 0,2-1 0,-1-2 0,2-2 0,-23-18-14,-167-153 114,172 149-10,-1 3 1,-2 3-1,-42-19-104,-190-84 380,-10 12-277,5-30-65,-20-35-15,-38 5-20,-15 31 59,-10 10 153,11-25-61,-9-6-106,7 4-4,10-38 41,3 10-45,-15 29-53,205 101-21,-46-7 34,-199-42-21,347 105 18,-29-7 8,1-5 1,-56-26-6,-20-24 44,-68-47-44,-163-97 39,272 164-33,-2 5 1,-25-1-7,-259-74 92,145 17-5,-117-102 23,21 17-15,264 147-34,-2 5 1,-54-13-62,90 39 22,0 4 1,-1 2 0,-1 4-1,-23 1-22,30 3 1,-3 2-16,1-2 1,-1-3 0,2-3 0,0-3 0,-58-21 14,107 30-187,0-1 1,1-1-1,0 0 1,0-1 0,0-1-1,1 1 1,0-2 186,-42-57-5133,17-2 806</inkml:trace>
  <inkml:trace contextRef="#ctx0" brushRef="#br3" timeOffset="798275.067">2530 5847 5697,'8'1'5784,"6"0"-5149,2 9-333,0 1 0,-1 1 0,-1 0 1,0 1-1,10 13-302,10 8 327,-15-14-263,0-1 0,2-1 0,0-1 0,0-1 0,2 0 0,0-2 1,1-1-1,0 0 0,1-2 0,0-1 0,1-1 0,26 6-64,-23-11 17,-5-2 4,-1 2 0,0 0 0,-1 2 0,1 1 0,9 4-21,46 28 45,-1 3 1,-3 4 0,42 34-46,-52-36 39,17 11-13,55 35 270,-5 7 0,72 71-296,-25 17 342,-128-122-236,-21-24-42,2 0-1,1-3 1,1 0 0,3-3-1,0 0 1,36 22-64,102 32 60,-128-68-37,-1 2 0,-2 2 0,20 15-23,-18-4 19,-2 3 1,-2 1-1,0 2-19,-11-8 38,2-2 0,1-1 0,2-1 0,1-2 0,20 11-38,144 60 75,-106-35-30,-49-31-26,2-2-1,0-1 1,37 14-19,6-6 20,181 83-14,457 252 91,-516-263 12,-106-62-48,-1 5 0,53 37-61,33 38 78,128 115-78,217 240 56,-496-442-45,34 33 13,3-3-1,61 42-23,32 6-10,-20-13 25,115 89 28,182 174 114,-341-270-133,4-5 0,27 12-24,-66-56 42,-1 3 0,-3 3 0,50 52-42,-80-67 38,120 111 89,-49-74 96,89 45-223,40 27 56,-146-84-43,245 158-20,-47-36 41,-108-88-76,-113-66 38,130 78 18,-18 15 18,337 219-7,-329-214-20,198 193 317,36 64-322,-259-242 41,51 27-41,238 125 0,-248-152 3,15 7-21,-71-52 41,-5 7 0,2 11-23,30 30 7,39 33 31,53 70-38,313 347 31,-477-490-16,4-5 0,119 87-15,118 83 8,-172-171-341,-167-99 104,0 0 1,0 1-1,0 0 1,0 0-1,-1 0 0,1 0 1,-1 1-1,0 0 1,-1-1-1,1 1 1,-1 1-1,0-1 0,0 1 1,-1-1-1,2 5 229,-3 18-2564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08:26.164"/>
    </inkml:context>
    <inkml:brush xml:id="br0">
      <inkml:brushProperty name="width" value="0.05" units="cm"/>
      <inkml:brushProperty name="height" value="0.05" units="cm"/>
    </inkml:brush>
  </inkml:definitions>
  <inkml:trace contextRef="#ctx0" brushRef="#br0">1 967 17564,'5'3'162,"1"0"1,0-1-1,0 0 1,0 0 0,1-1-1,-1 0 1,0 0-1,1 0 1,-1-1-1,6 0-162,0 1-2,299-3 88,-99-4-88,33-8 46,-166 21-36,0 2 1,55 16-9,178 39 15,62-14-14,-259-41-14,0-6 1,75-8 12,275-42-87,-6-27 8,19-8 55,14 12 30,22-10-62,-2-31-88,-271 61 94,7 11 50,-32 16-5,16 9 5,201 2-7,-54 17 27,-37 7-25,257 3 45,-310 13-56,-100-49-349,-159 19-408,-25 1 2919</inkml:trace>
  <inkml:trace contextRef="#ctx0" brushRef="#br0" timeOffset="84419.052">8857 268 19892,'0'0'-8</inkml:trace>
  <inkml:trace contextRef="#ctx0" brushRef="#br0" timeOffset="84697.881">9151 298 19916,'70'2'16,"-14"-11"0,5-11-128,-20-6-328,-2-9-744,-8-7-2809</inkml:trace>
  <inkml:trace contextRef="#ctx0" brushRef="#br0" timeOffset="84926.393">9115 1 8874,'16'7'9468,"15"-7"-8793,-13-1-332,64 7-335,0 3 1,-1 4-1,-1 3 0,0 4 0,25 12-8,-44-9 20,-59-22-19,-1 1 0,1 0 0,0-1-1,-1 1 1,1 0 0,-1 0 0,0 0-1,0 0 1,0 1 0,0-1 0,0 0-1,0 0 1,-1 1 0,1-1 0,-1 0-1,1 1 1,-1-1 0,0 1-1,0-1 1,0 0 0,0 1 0,0-1-1,-1 0 1,1 1 0,-1-1 0,0 0-1,1 1 1,-1-1 0,-1 1-1,-6 18 97,-1-1 0,-2 0 1,0 0-1,-1-1 0,-13 17-97,16-23 73,-150 223 904,139-198-1456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08:25:46.757"/>
    </inkml:context>
    <inkml:brush xml:id="br0">
      <inkml:brushProperty name="width" value="0.05" units="cm"/>
      <inkml:brushProperty name="height" value="0.05" units="cm"/>
    </inkml:brush>
  </inkml:definitions>
  <inkml:trace contextRef="#ctx0" brushRef="#br0">169 168 7610,'-82'5'2245,"-4"-13"3337,145 11-5005,-7-8-545,0-1 0,0-3 0,-1-2 0,3-4-32,66-13 29,77 1-27,152 30 2,-140-6 273,52 13-277,-28 8 68,-11-10-56,-7-6 24,-76-11-20,-69 2-13,1 4 0,-1 3-1,19 4-2,-22 4 27,1 2 0,60 18-27,-117-24 9,-1 0 1,1-1-1,0 0 1,0-1-1,1-1 1,-1 0-1,0 0 1,1-1-1,-1 0 1,0-1 0,1 0-1,-1-1 1,9-3-10,-66-5 830,-101-1-534,1 7-1,-1 7 1,-27 8-296,-116 2-112,-89 0-32,-34 14 96,8-3 120,51 5-26,221-18-17,-161 22 62,273-27-134,21-7 40,0 1-1,0 0 1,0 0 0,1 0 0,-1 0-1,0 0 1,0 0 0,1 0 0,-1 0-1,0 0 1,0 0 0,0 0 0,1 0-1,-1 0 1,0 0 0,0 0-1,1 0 1,-1 0 0,0 0 0,0 0-1,0 0 1,1 0 0,-1 1 0,0-1-1,0 0 1,0 0 0,1 0 0,-1 0-1,0 0 1,0 1 0,0-1 0,0 0-1,0 0 1,1 0 0,-1 0 0,0 1-1,0-1 1,0 0 0,0 0-1,0 0 1,0 1 0,0-1 0,0 0-1,0 0 1,0 1 0,0-1 0,0 0-1,0 0 1,0 0 0,0 1 0,0-1-1,0 0 1,0 0 0,0 1 0,0-1-1,0 0 4,244 0-279,11-10 250,552-41-79,-378 2 83,33-7-11,3-12 9,-355 48 28,-33 5-1,1 3 0,1 3 0,46 3 0,-116 6-92,0-1 0,0 2 0,-1-1-1,1 1 1,0 1 0,-1 0-1,1 0 1,-1 0 0,0 1-1,1 0 1,-1 1 0,-1 0-1,1 0 1,3 3 92,35 36-3063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09:52.459"/>
    </inkml:context>
    <inkml:brush xml:id="br0">
      <inkml:brushProperty name="width" value="0.05" units="cm"/>
      <inkml:brushProperty name="height" value="0.05" units="cm"/>
    </inkml:brush>
  </inkml:definitions>
  <inkml:trace contextRef="#ctx0" brushRef="#br0">335 430 8426,'30'-59'7173,"-40"73"-5523,-103 213-494,92-180-1111,-2 0 1,-2-1-1,-2-1 0,-2-2 0,-2-1 0,-25 26-45,38-52 35,18-16-44,0 0 0,-1 0 0,1 0 0,-1 0 0,1 0 0,-1 0 0,1 0 0,-1 0 0,1 0 0,0 0 0,-1 0 1,1 0-1,-1 0 0,1-1 0,0 1 0,-1 0 0,1 0 0,-1-1 0,1 1 0,0 0 0,-1 0 0,1-1 0,0 1 0,-1 0 0,1-1 1,0 1-1,0 0 0,-1-1 0,1 1 0,0-1 0,0 1 0,0-1 0,0 1 0,-1 0 0,1-1 0,0 1 0,0-1 0,0 1 0,0-1 0,0 1 1,0 0-1,0-1 0,0 1 0,0-1 0,0 1 0,0-1 0,1 1 0,-1-1 0,0 1 0,0 0 0,0-1 0,1 1 0,-1-1 0,0 1 1,0 0-1,1-1 0,-1 1 0,0 0 0,0-1 0,1 1 0,-1 0 0,1 0 0,-1-1 0,0 1 0,1 0 0,-1 0 0,1 0 0,-1-1 1,0 1 8,56-115-2445,20-19-8510,48-58 10955,-25 62-2309,-86 114 2943,36-30 4133,-48 46-4701,-1 0 0,1 0 1,-1 0-1,1 0 0,-1 0 0,1 0 0,-1 0 1,1 0-1,-1 0 0,1 0 0,-1 0 1,0 0-1,1 1 0,-1-1 0,1 0 0,-1 0 1,1 0-1,-1 1 0,0-1 0,1 0 0,-1 0 1,0 1-1,1-1 0,-1 1 0,0-1 0,1 0 1,-1 1-1,0-1 0,0 0 0,1 1 0,-1-1 1,0 1-1,0-1 0,0 1 0,0-1 1,1 1-1,-1-1 0,0 1 0,0-1 0,0 0 1,0 1-1,0-1 0,0 1 0,0-1 0,-1 1 1,1-1-1,0 1 0,0-1 0,0 1 0,0-1 1,0 0-1,-1 1 0,1-1 0,0 1 0,0-1 1,-1 0-1,1 1 0,0-1 0,-1 0 1,1 1-1,0-1 0,-1 0 0,1 1 0,-1-1 1,1 0-67,-34 92 1543,11-39-1200,3 0 0,2 2 0,2 0 0,3 1 0,3 0 0,1 1 0,2 24-343,7-77 11,-1 0 0,1 0 0,0-1 0,0 1 0,0 0 0,1 0 0,-1-1 0,1 1 0,0 0 0,0-1 0,0 1 0,1-1 0,-1 1 0,1-1 0,0 0 0,0 1 0,0-1 0,0 0 0,1 0 0,-1-1 0,1 1 0,0 0-11,-2-4 9,1 1 0,-1 0 0,1-1 1,0 1-1,-1-1 0,1 0 0,-1 1 0,0-1 0,1 0 1,-1 0-1,1 0 0,-1 0 0,0 0 0,0 0 0,0-1 1,0 1-1,0 0 0,0-1 0,0 1 0,0 0 1,0-1-1,0-1-9,0 1 15,3-8-44,0 1 0,-1-2 0,-1 1 0,1 0 1,-2 0-1,1-1 0,-2 1 0,1-1 0,-1 1 0,-1-1 0,0 1 0,-1-1 0,1 1 0,-2 0 0,0 0 0,0 0 0,-1 0 0,0 0 0,0 1 1,-1 0-1,-1-1 0,1 2 0,-2-2 29,5 6 10,-1 0 0,1 0 1,-1 1-1,0-1 0,0 1 0,0-1 1,0 1-1,0 0 0,-1 0 0,0 0 1,1 0-1,-1 1 0,0 0 1,0 0-1,-1 0 0,1 0 0,-4-1-10,7 3 6,0 0-1,0 0 0,0 1 1,0-1-1,0 0 0,0 0 1,0 1-1,-1-1 0,1 0 1,0 1-1,0-1 0,0 1 1,0-1-1,0 1 0,1 0 1,-1-1-1,0 1 0,0 0 0,0 0 1,1 0-1,-1 0 0,0-1 1,1 1-1,-1 0 0,0 0 1,1 0-1,-1 0 0,1 0 1,0 1-1,-1-1 0,1 0 1,0 0-1,0 0 0,0 0 1,0 0-1,0 0 0,0 0 1,0 1-1,0-1 0,0 0 0,0 0 1,1 0-6,14 47 147,-11-45-140,1 0 0,0-1 0,-1 1 0,1-1 0,0 0 0,0 0 0,0-1 0,0 1 0,1-1 0,-1 0 1,0-1-1,1 1 0,-1-1 0,0 0 0,1 0 0,-1-1 0,0 0 0,0 0 0,1 0 0,-1 0 0,0-1 0,3-1-7,10-3 58,0-1 1,0 0-1,-1-1 1,0-1-1,0-1 0,-1 0 1,-1-1-1,0-1 1,0 0-1,6-8-58,-20 20 1,0 0-1,0 0 1,0 1-1,-1-1 1,1 0 0,0 1-1,0-1 1,-1 1 0,1-1-1,0 1 1,-1-1-1,1 1 1,-1-1 0,1 1-1,0 0 1,-1-1 0,1 1-1,-1 0 1,0-1-1,1 1 1,-1 0 0,1 0-1,-1 0 1,0-1-1,0 1 1,0 0 0,1 0-1,-1 0 1,0 0 0,0-1-1,0 1 1,0 0-1,0 0 1,0 0 0,-1 0-1,1-1 1,0 1 0,0 0-1,-1 0 1,1 0-1,0-1 1,-1 1 0,1 0-1,-1 0 0,1 0 1,-3 40 8,1-21 4,0 0 1,1 0-1,2-1 1,0 1 0,0 0-1,2 0 1,1 0-1,0 0-13,-3-18 10,0-1-1,-1 1 0,1 0 0,0 0 1,0-1-1,0 1 0,0-1 0,0 1 1,0-1-1,1 1 0,-1-1 0,0 0 1,1 1-1,-1-1 0,1 0 1,0 0-1,-1 0 0,1 0 0,0 0 1,-1-1-1,1 1 0,0 0 0,0-1 1,0 1-1,-1-1 0,1 0 0,0 0 1,0 1-1,0-1 0,0 0 0,0-1 1,0 1-1,0 0 0,0-1 0,-1 1 1,1-1-1,1 0-9,66-34 640,-48 19-381,0 0-1,-1-2 1,-1 0-1,0-1 1,-2-2-1,14-19-258,-8-1 262,-20 48-134,-17 38-55,-13 77 34,27-120-107,-1-1 1,1 1 0,0-1 0,-1 1-1,1 0 1,0-1 0,0 1 0,0-1-1,0 1 1,0-1 0,1 1 0,-1 0-1,0-1 1,1 1 0,-1-1-1,1 1 1,0-1 0,-1 0 0,1 1-1,0-1 1,0 1 0,0-1 0,0 0-1,0 0 1,0 0 0,0 0 0,0 0-1,1 0 1,-1 0 0,0 0 0,1 0-1,-1 0 1,0 0 0,1-1-1,-1 1 1,1-1 0,-1 1 0,1-1-1,4-2-38,1 0-1,-1-1 1,0 1 0,0-1 0,0-1 0,-1 1 0,1-1-1,-1 0 1,0 0 0,0-1 0,0 1 0,-1-1-1,4-4 39,24-21-1996,-15 20-1559,-6 10-513</inkml:trace>
  <inkml:trace contextRef="#ctx0" brushRef="#br0" timeOffset="404.696">1319 574 9586,'-30'11'6839,"-14"15"-6790,39-23 271,-17 12-269,0 1 0,1 1 0,0 1 0,2 1 0,-4 5-51,19-9-13,25-17-7,-10 0 18,140-18 77,-144 21-77,0-2-11,0 1 0,0 0 0,0 1 0,0 0 0,0 0 0,0 0-1,0 1 1,-1 0 0,1 0 0,0 1 0,-1 0 0,0 0 0,0 0 0,1 1 0,-2 0-1,1 0 1,0 0 0,-1 1 0,0 0 0,2 2 13,-7-3 42,1 0 0,-1 0 0,0 0-1,0 0 1,0 0 0,-1 0 0,0-1 0,1 1 0,-1 0 0,-1 0-1,1-1 1,0 1 0,-1 0 0,0-1 0,0 0 0,0 1 0,0-1 0,0 0-1,-1 0 1,0 0 0,1 0 0,-1-1 0,0 1 0,0-1 0,0 0-1,-1 1 1,1-1 0,-1-1 0,1 1 0,-1 0 0,1-1 0,-1 0 0,-1 0-42,-3 4 143,0-1 1,-1-1 0,0 0 0,0 0-1,0 0 1,0-1 0,0-1 0,0 1-1,0-1 1,0-1 0,-1 0 0,1 0-1,0-1 1,-1 0 0,-3-2-144,12 3-155,-1-1 1,1 1-1,-1-1 1,1 1-1,-1-1 1,1 0-1,-1 0 1,1 0-1,0 0 0,-1 0 1,1 0-1,0 0 1,0 0-1,0 0 1,0 0-1,0-1 0,0 1 1,0 0-1,0-1 1,1 1-1,-1-1 1,1 1-1,-1-1 1,1 1-1,-1-1 0,1 0 1,0 1-1,-1-1 1,1 0 154,2-12-3494</inkml:trace>
  <inkml:trace contextRef="#ctx0" brushRef="#br0" timeOffset="1704.468">1440 308 5113,'6'-4'7119,"0"14"-4477,4 19-2003,-2 13-577,-1 1 1,-2 0-1,-2 1 1,-2 17-63,-1-13 86,3 0 0,2 0 0,6 24-86,5-20 145,-56-108 1507,38 53-1623,-5-4-1,0-1 1,0 0 0,1 0 0,1 0 0,-1-1-1,1 0 1,1 0 0,0 0 0,0 0 0,-2-9-29,6 18-5,0-1 1,0 1-1,0-1 1,0 1 0,0 0-1,0-1 1,0 1-1,1-1 1,-1 1-1,0-1 1,0 1 0,0 0-1,0-1 1,1 1-1,-1-1 1,0 1 0,1 0-1,-1-1 1,0 1-1,0 0 1,1-1 0,-1 1-1,1 0 1,-1 0-1,0-1 1,1 1 0,-1 0-1,1 0 1,-1 0-1,0 0 1,1 0 0,-1-1-1,1 1 1,-1 0-1,1 0 1,-1 0 0,1 0-1,-1 0 1,0 0-1,1 0 1,-1 0-1,1 1 1,-1-1 0,1 0-1,-1 0 1,0 0-1,1 0 1,-1 0 0,1 1-1,-1-1 1,0 0-1,1 0 1,-1 1 0,0-1-1,1 0 1,-1 1-1,0-1 1,1 0 0,-1 1-1,0-1 1,0 1-1,1-1 1,-1 0 0,0 1-1,0-1 1,0 1-1,0-1 1,0 1 4,11 4-39,5 0-9,1-1 0,0 0 0,0-2 0,0 0 0,0 0 0,0-2 0,0 0 0,0-1 0,0-1 0,5-1 48,-13 2-63,0-1 0,0 0 0,0-1 0,0 1 1,0-2-1,-1 1 0,1-1 0,-1-1 0,0 0 0,-1 0 0,1 0 1,-1-1-1,0 0 0,0 0 0,-1-1 0,0 0 0,2-3 63,-7 10 14,0-1-1,0 0 0,-1 0 0,1 0 0,0 0 0,-1 0 0,1 0 0,-1 0 0,0-1 0,1 1 0,-1 0 0,0 0 0,1 0 0,-1 0 0,0 0 0,0-1 0,0 1 0,0 0 0,0 0 0,0 0 0,-1 0 0,1-1 0,0 1 0,0 0 0,-1 0 0,1 0 0,-1 0 0,1 0 0,-1 0 1,0 0-1,1 0-13,-23 13 520,11 6-432,0 0 0,1 1 0,1 0 0,0 1 0,-6 20-88,14-35 8,-1 2-4,-1 1 1,1 1 0,1-1-1,-1 0 1,2 1-1,-1-1 1,1 1 0,0 0-1,1-1 1,0 1 0,0 0-1,1-1 1,0 3-5,0-10 1,-1 1 1,1 0 0,-1-1 0,1 1-1,0 0 1,0-1 0,0 1-1,0-1 1,0 0 0,0 1-1,0-1 1,1 0 0,-1 1-1,0-1 1,1 0 0,-1 0-1,1 0 1,-1 0 0,1-1-1,-1 1 1,1 0 0,0-1 0,-1 1-1,1-1 1,0 1 0,0-1-1,-1 0 1,1 0 0,0 0-1,0 0 1,-1 0 0,1 0-1,0 0 1,0 0 0,0-1-1,-1 1 1,2-1-2,68-28 132,-54 18-90,1-1-1,-1 0 1,-1-1-1,0-1 1,-1 0-1,0-1 0,-1 0 1,-1-2-1,-1 1 1,0-2-1,-1 0 1,-1 0-1,0-1 0,-2 0 1,0 0-1,4-19-41,-7 8 95,-6 30-92,1 0 1,0 0-1,0 0 0,0 0 1,-1 0-1,1 0 0,0 1 1,0-1-1,-1 0 0,1 0 1,0 0-1,0 0 0,-1 0 1,1 0-1,0 0 0,0 0 0,-1 0 1,1 0-1,0 0 0,0 0 1,-1 0-1,1 0 0,0 0 1,0 0-1,-1 0 0,1-1 1,0 1-1,0 0 0,0 0 1,-1 0-1,1 0 0,0 0 1,0-1-1,0 1 0,-1 0 1,1 0-1,0 0 0,0 0 1,0-1-1,0 1 0,0 0 1,-1 0-1,1-1 0,0 1 1,0 0-1,0 0 0,0-1 1,0 1-1,0 0 0,0 0 1,0-1-1,0 1 0,0 0 0,0 0-3,-13 23 86,3-1-67,1 1-1,1 0 1,2 0-1,0 1 1,1-1-1,0 11-18,4-31-1,1-1-1,0 0 1,-1 1 0,1-1-1,0 1 1,0-1 0,0 1-1,0-1 1,1 1 0,-1-1-1,1 1 1,0-1 0,-1 1-1,1-1 1,0 0 0,0 0-1,0 1 1,1-1 0,-1 0-1,1 0 1,-1 0 0,1 0-1,-1 0 1,1-1 0,0 1-1,0 0 1,0-1 0,0 0-1,0 1 1,1-1 1,5-1 9,-1-1 0,0 0 1,1 0-1,-1-1 0,0 0 0,0 0 1,0-1-1,0 0 0,0 0 0,-1 0 0,1-1 1,-1 0-1,0 0 0,0-1 0,0 0 0,-1 0 1,0 0-1,0-1 0,0 0 0,0 0 1,-1 0-1,3-6-9,46-67 66,-53 79-67,-1 1-1,1-1 0,0 0 0,0 0 0,0 1 0,0-1 1,0 0-1,0 0 0,0 1 0,0-1 0,0 0 0,0 0 0,0 1 1,0-1-1,0 0 0,0 1 0,0-1 0,0 0 0,0 0 1,0 1-1,0-1 0,0 0 0,1 0 0,-1 0 0,0 1 0,0-1 1,0 0-1,0 0 0,0 0 0,1 1 0,-1-1 0,0 0 1,0 0-1,0 0 0,1 0 0,-1 1 0,0-1 0,0 0 0,1 0 1,-1 0-1,0 0 0,0 0 0,1 0 0,-1 0 0,0 0 1,0 0-1,1 0 0,-1 0 0,0 0 0,0 0 0,1 0 0,-1 0 1,0 0-1,0 0 0,1 0 0,-1 0 0,0 0 0,0 0 1,1 0-1,-1-1 0,0 1 0,0 0 0,0 0 0,1 0 0,-1 0 1,0 0-1,0-1 0,0 1 0,1 0 2,-1 23-65,-4 81-15,3-103 81,1 0 0,-1 1-1,1-1 1,0 0 0,-1 1 0,1-1-1,0 0 1,0 1 0,0-1-1,0 1 1,0-1 0,1 1-1,-1-1 1,0 0 0,1 1-1,-1-1 1,0 0 0,1 1-1,0-1 1,-1 0 0,1 0 0,0 1-1,0-1 1,-1 0 0,1 0-1,0 0 1,0 0 0,0 0-1,1 0 1,-1 0 0,0-1-1,0 1 1,0 0 0,1 0 0,-1-1-1,0 1 1,0-1 0,1 1-1,-1-1 1,1 0 0,-1 0-1,0 1 1,1-1 0,-1 0-1,1 0 1,-1 0 0,0 0-1,1-1 1,-1 1 0,1 0 0,-1-1-1,0 1 1,1-1 0,-1 1-1,0-1 1,0 1 0,1-1-1,-1 0 0,14-11 32,-1 0-1,0-2 0,-1 1 0,-1-2 1,0 1-1,-1-2 0,0 1 0,-1-2 0,-1 1 1,-1-1-1,0-1 0,4-14-31,-1-6 8,-29 158-101,12-31 147,6-89-52,1 1 0,-1 0-1,0-1 1,1 1 0,-1 0-1,1-1 1,-1 1-1,1-1 1,-1 1 0,1-1-1,-1 1 1,1-1 0,0 0-1,-1 1 1,1-1-1,0 1 1,-1-1 0,1 0-1,0 0 1,-1 1 0,1-1-1,0 0 1,0 0-1,-1 0 1,1 0 0,0 0-1,0 0 1,-1 0 0,1 0-1,0 0 1,-1 0-1,1-1 1,0 1 0,0 0-1,-1 0 1,1-1 0,0 1-1,-1 0 1,1-1-1,0 1 1,-1-1 0,1 1-1,-1-1 1,1 1-2,32-22 114,-18 7-100,-1 0 1,-1-1-1,0 0 1,-1-1-1,0 0 1,2-7-15,-40 75-1934,0 4-4001,14-24 1504</inkml:trace>
  <inkml:trace contextRef="#ctx0" brushRef="#br0" timeOffset="2118.144">2743 512 8770,'-13'-12'9344,"-6"17"-6894,-14 23-2439,30-25-8,0 0-1,1 0 0,-1 1 1,1-1-1,0 1 1,0-1-1,0 1 1,0 0-1,1 0 1,0 0-1,-1 0 0,1 0 1,1 0-1,-1 0 1,1 0-1,-1 0 1,1 0-1,0 0 1,1 0-1,-1 0 0,1 0 1,-1 1-1,1-1 1,2 2-3,-2-5-8,0 0 0,0-1 1,1 0-1,-1 1 0,1-1 1,-1 0-1,0 1 0,1-1 0,-1 0 1,1 0-1,-1 0 0,1 0 1,-1-1-1,0 1 0,1 0 0,-1 0 1,0-1-1,1 1 0,-1-1 1,0 1-1,1-1 0,-1 0 1,0 0-1,0 1 0,0-1 0,1-1 8,3 0-42,1-2 12,0 1-1,0-1 1,1 2 0,-1-1 0,1 1-1,-1-1 1,1 2 0,0-1-1,0 1 1,0 0 0,0 1-1,0-1 1,0 1 0,0 1 0,0-1-1,0 1 1,-1 1 0,1-1-1,0 1 1,0 0 0,-1 1-1,0-1 1,1 1 0,-1 0 0,4 3 30,-9-4-5,1-1 0,0 1 0,0-1 0,0 1 0,-1 0 0,1 0 0,-1-1-1,0 1 1,1 0 0,-1 0 0,0 1 0,0-1 0,0 0 0,0 0 0,-1 0 0,1 1 0,-1-1 0,1 0 0,-1 1 0,0-1 0,0 0 0,0 1 0,0-1 0,0 0 0,0 1 0,-1-1 0,1 0 0,-1 1 0,0-1 0,0 0 0,0 0 0,0 0 0,0 1 0,0-1 0,0 0 5,-56 64 410,-23-9 556,76-55-933,0 1 0,0-1 0,0-1 1,0 1-1,-1 0 0,1-1 0,0 0 0,-1 0 1,1 0-1,-1-1 0,1 1 0,-1-1 0,1 0 1,-1-1-1,1 1 0,0-1 0,-1 0 0,1 0 1,-1 0-1,0-1-33,3 1-156,0-1 0,1 1 1,0 0-1,-1-1 0,1 0 0,0 1 0,0-1 1,-1 0-1,2 0 0,-1 1 0,0-1 0,0 0 1,0 0-1,1 0 0,-1 0 0,1 0 0,0 0 1,-1 0-1,1 0 0,0 0 0,0 0 0,0 0 1,1 0-1,-1 0 0,0 0 0,1 0 0,-1 0 1,1 0-1,0 0 0,0 0 0,0 0 1,0 0-1,0 0 0,0 1 0,0-1 0,0 0 1,1 1-1,-1-1 0,1 1 156,30-41-4060</inkml:trace>
  <inkml:trace contextRef="#ctx0" brushRef="#br0" timeOffset="2572.429">3139 486 8322,'-25'44'6290,"9"-18"-5577,6-9-465,-4 5 30,1 1 0,1 1 1,1 1-1,1-1 0,1 2 0,-3 16-278,11-41 10,0 1 0,1-1 0,-1 1 0,1-1 0,0 1 0,0 0 0,-1-1 0,1 1 0,0-1 0,0 1 0,1 0-1,-1-1 1,0 1 0,0-1 0,1 1 0,-1 0 0,1-1 0,-1 1 0,1-1 0,0 0 0,0 1 0,-1-1 0,1 1 0,0-1-1,0 0 1,0 0 0,1 0 0,-1 0 0,0 0 0,0 0 0,1 0 0,-1 0 0,0 0 0,1 0 0,-1 0 0,1-1 0,-1 1 0,1-1-1,-1 1 1,1-1 0,-1 0 0,1 1 0,0-1 0,-1 0 0,1 0 0,-1 0 0,1 0 0,0-1 0,-1 1 0,1 0 0,-1-1-1,2 1-9,12-5 31,1 0 1,-1-1-1,0-1 0,-1 0 0,0-1 0,0 0 0,0-1 0,-1-1 0,-1 0 0,1-1 0,-2 0 0,1-1 0,-2 0 0,0-1 0,3-4-31,15-20 62,-1-1-1,-1-2 1,-3-1 0,-1 0 0,-2-2 0,7-23-62,-23 57 20,0-1 0,-1 0 0,0-1 0,-1 1 0,0 0 1,-1-1-1,0 0 0,0-2-20,-1 12 6,0 0-1,1 0 1,-1-1-1,0 1 1,0 0-1,0-1 1,-1 1-1,1 0 1,0 0-1,0-1 1,-1 1-1,1 0 1,-1 0-1,1 0 1,-1-1-1,1 1 1,-1 0-1,0 0 1,1 0-1,-1 0 1,0 0-1,0 0 1,0 0-1,0 0 1,0 1-1,0-1 1,0 0-1,0 0 1,0 1 0,0-1-1,0 1 1,-1-1-1,1 1 1,0-1-1,0 1 1,-1 0-1,1 0 1,0 0-1,0-1 1,-1 1-1,1 0 1,0 0-1,0 1 1,-1-1-1,1 0 1,0 0-1,0 1 1,-1-1-1,1 1 1,0-1-1,0 1 1,-1-1-6,-58 37 162,44-24-119,0 1 0,1 0-1,1 2 1,1-1-1,0 1 1,0 1-1,2 0 1,0 1-1,1 0-42,9-16 6,-1 0 0,1 0 1,0 1-1,0-1 0,-1 0 0,2 0 0,-1 0 0,0 1 0,0-1 0,1 0 0,-1 1 0,1-1 1,0 1-1,-1-1 0,1 1 0,0-1 0,1 0 0,-1 1 0,0-1 0,1 1 0,-1-1 1,1 0-1,0 1 0,0-1 0,0 0 0,0 0 0,0 1 0,0-1 0,1 0 0,-1 0 1,1 0-1,-1-1 0,1 1 0,0 0 0,0-1 0,0 1 0,0-1 0,0 1 0,0-1 1,0 0-1,0 0 0,0 0 0,2 0-6,18 6 27,-16-6-26,0 0 0,0 0-1,0 1 1,-1-1 0,1 1 0,-1 1 0,1-1 0,-1 1 0,0 0-1,0 0 1,0 0 0,-1 1 0,1 0 0,-1 0 0,0 0 0,0 0-1,0 1 1,0 0 0,-1-1 0,2 5-1,11 94-1364,-17-78-2092</inkml:trace>
  <inkml:trace contextRef="#ctx0" brushRef="#br0" timeOffset="3544.733">3713 416 6689,'1'-5'1171,"2"-9"2555,-5 17 1450,-12 40-4939,2 0-1,1 1 1,3 1 0,2-1-1,0 12-236,13 8 35,-7-62-32,1-1-1,-1 1 1,0-1-1,1 1 1,0-1-1,-1 1 1,1-1-1,0 1 0,0-1 1,-1 0-1,1 1 1,0-1-1,1 0 1,-1 0-1,0 0 0,0 1 1,0-1-1,1-1 1,-1 1-1,0 0 1,1 0-1,-1 0 1,1-1-1,-1 1 0,1-1 1,-1 1-1,1-1 1,-1 1-1,1-1 1,0 0-1,-1 0 1,1 0-1,-1 0 0,1 0 1,0 0-1,-1-1 1,1 1-1,1-1-2,14-6 58,-1-2 0,1 0 0,-1-1 0,-1 0 1,0-2-1,-1 1 0,0-2 0,0 0 0,-2-1 0,1 0 0,7-13-58,-3 5 49,-1 0 0,-2-2 0,0 1 0,-1-2 1,-2 0-1,1-4-49,-4-17 90,-28 83-19,14-21-61,-8 22 43,2-1 0,1 1 0,2 1-1,-2 23-52,11-37 71,1-24-67,-1-1-1,0 1 1,0-1-1,0 1 1,1-1-1,-1 1 1,0-1-1,1 1 1,-1-1-1,0 0 1,1 1-1,-1-1 1,1 1-1,-1-1 1,0 0-1,1 0 1,-1 1-1,1-1 1,-1 0-1,1 0 1,-1 1-1,1-1 1,-1 0-1,1 0 1,-1 0-1,1 0 1,-1 0-1,1 0 1,0 0 0,-1 0-1,1 0 1,-1 0-1,1 0 1,-1 0-1,1 0 1,-1 0-1,1-1 1,-1 1-1,1 0 1,-1 0-1,1 0 1,-1-1-1,1 1 1,-1 0-1,0-1 1,1 1-1,-1 0 1,1-1-1,-1 0-3,63-63 262,-48 45-208,0 1-12,-2-1 0,0-1 0,-2 0 0,0 0 0,-1-1 0,1-4-42,-11 25 1,-1 0-1,1 0 0,0 0 1,0 0-1,-1 0 0,1 0 1,0 0-1,0-1 0,-1 1 0,1 0 1,0 0-1,0 0 0,0 0 1,-1 0-1,1-1 0,0 1 1,0 0-1,0 0 0,0 0 1,-1-1-1,1 1 0,0 0 1,0 0-1,0-1 0,-19 34-21,8-13 14,1-2 7,0 1-1,1 1 1,1-1 0,1 1-1,1 1 1,-2 8 0,8-27-1,-1 0 0,1 0 0,-1 0 0,1 1 0,0-1 0,0 0 0,0 0 0,0 0 0,0 0 0,1 0 0,-1 0 1,1 0-1,-1 0 0,1 0 0,0 0 0,-1 0 0,1 0 0,0 0 0,0-1 0,1 1 0,-1 0 0,0-1 0,1 1 0,-1 0 0,0-1 1,1 0-1,0 1 0,-1-1 0,1 0 0,0 0 0,0 0 0,0 0 0,-1 0 0,1 0 0,0-1 0,2 1 1,74-5-20,24-10 35,-51 4-15,26 12-3,-76-3 8,0 1-1,0 0 0,0-1 0,0 1 1,0 0-1,1 0 0,-1 0 1,0 0-1,0 0 0,0 0 0,0 0 1,0 0-1,1 0 0,-1 1 1,0-1-1,0 0 0,0 1 0,0-1 1,0 1-1,0-1 0,0 1 1,0 0-1,0-1 0,0 1 0,0 0 1,-1 0-1,1-1 0,0 1 1,0 0-1,-1 0 0,1 0 0,-1 0 1,2 1-5,-22-12 1320,5-11-989,2-2 1,0 1-1,1-1 0,2-1 1,-8-22-332,5 12 93,-19-60-125,32 94-22,0-1 0,0 1 0,0-1 1,0 1-1,1-1 0,-1 1 0,0-1 1,0 1-1,1-1 0,-1 1 0,0-1 1,1 1-1,-1 0 0,0-1 0,1 1 0,-1-1 1,0 1-1,1 0 0,-1-1 0,1 1 1,-1 0-1,1 0 0,-1-1 0,1 1 1,-1 0-1,1 0 0,-1 0 0,1 0 1,-1 0-1,1-1 0,-1 1 0,1 0 1,-1 0-1,1 0 0,-1 1 0,1-1 1,-1 0-1,1 0 0,0 0 0,-1 0 0,1 0 1,-1 0-1,0 1 0,1-1 0,-1 0 1,1 1-1,-1-1 0,1 0 0,-1 1 1,1-1-1,-1 0 0,0 1 0,1-1 1,-1 0-1,0 1 0,0-1 0,1 1 1,-1-1-1,0 1 54,14 4-1608,18-4-2574,5-5-434</inkml:trace>
  <inkml:trace contextRef="#ctx0" brushRef="#br0" timeOffset="3812.495">4581 274 8706,'-18'1'6009,"0"21"-3642,15-16-1995,-13 16-91,1 1 0,2 1 0,0 1 1,1-1-1,2 2 0,1 0 0,0 0 0,2 0 0,1 1 0,2 0 0,-2 26-281,5-49 9,1 0 0,0-1 0,0 1 0,0 0 0,0 0 0,1-1 0,0 1 0,-1 0 0,1-1 0,0 1 0,1 0 1,-1-1-1,1 0 0,-1 1 0,1-1 0,0 0 0,0 0 0,1 0 0,-1 0 0,1 0 0,-1 0 0,1-1 0,0 1 0,0-1 0,0 0 0,0 0 1,1 0-1,-1 0 0,0-1 0,2 1-9,0-1 6,0-1 0,0 0 0,0 0 0,1-1 0,-1 1 0,0-1 0,0 0 0,0-1 0,0 1 0,0-1 0,0 0 0,0 0 0,-1 0 0,1-1 0,-1 0 0,0 0 0,1 0 0,-1 0 0,2-3-6,68-75 141,-71 77-132,36-51 62,-39 55-72,0 0 0,0-1 1,0 1-1,0 0 1,0-1-1,0 1 1,0 0-1,1-1 1,-1 1-1,0 0 1,0-1-1,0 1 1,1 0-1,-1-1 1,0 1-1,0 0 1,1 0-1,-1-1 1,0 1-1,0 0 1,1 0-1,-1 0 0,0-1 1,1 1-1,-1 0 1,0 0-1,1 0 1,-1 0-1,0 0 1,1 0-1,-1 0 1,1 0-1,-1-1 1,0 1-1,1 0 1,-1 1-1,0-1 1,1 0-1,-1 0 1,0 0-1,1 0 1,-1 0-1,1 0 0,-1 0 1,0 0-1,1 1 1,-1-1-1,0 0 1,0 0-1,1 1 1,-1-1-1,0 0 1,0 0-1,1 1 1,-1-1-1,0 0 1,0 0-1,1 1 1,-1-1 0,0 24-64,-33 101 37,31-101-11,2-24 24,0 0 0,0 1 0,1-1 0,-1 0 1,0 0-1,0 1 0,1-1 0,-1 0 0,0 0 0,0 1 0,1-1 0,-1 0 0,0 0 0,0 1 0,1-1 0,-1 0 1,0 0-1,1 0 0,-1 0 0,0 0 0,1 0 0,-1 1 0,0-1 0,1 0 0,-1 0 0,0 0 0,1 0 0,-1 0 1,1 0-1,-1 0 0,0-1 0,1 1 0,-1 0 0,0 0 0,1 0 0,-1 0 0,0 0 0,1 0 0,-1-1 0,0 1 1,0 0-1,1 0 0,-1 0 0,0-1 0,1 1 0,-1 0 0,0 0 0,0-1 0,0 1 0,1 0 0,-1-1 0,0 1 1,0 0-1,0-1 0,0 1 0,0 0 0,0-1 0,1 1 0,-1 0 0,0-1 0,0 1 14,92-121-6186,-44 54 2670</inkml:trace>
  <inkml:trace contextRef="#ctx0" brushRef="#br0" timeOffset="5049.331">5004 324 8002,'-72'99'7356,"58"-78"-6907,2 0 1,0 0-1,2 1 0,0 0 0,1 1 0,-1 8-449,6 0 476,4-31-471,0 1-1,0-1 0,0 1 0,0-1 1,0 1-1,0-1 0,1 1 1,-1-1-1,0 1 0,0-1 1,1 0-1,-1 1 0,0-1 0,0 1 1,1-1-1,-1 1 0,1-1 1,-1 0-1,0 1 0,1-1 1,-1 0-1,1 0 0,-1 1 1,1-1-1,-1 0 0,1 0 0,-1 0 1,1 1-1,-1-1 0,1 0 1,-1 0-1,1 0 0,-1 0 1,1 0-1,-1 0 0,1 0 1,-1 0-1,1 0 0,-1 0 0,1 0 1,-1-1-1,1 1 0,-1 0 1,1 0-1,-1 0 0,1-1 1,-1 1-1,0 0 0,1 0 0,-1-1 1,1 1-1,-1 0 0,1-1-4,7-4 21,1-1-1,-1 0 1,0 0 0,0-1-1,0 0 1,-1-1-1,0 1 1,-1-1-1,2-3-20,8-9 25,90-117-412,-71 88-743,-100 172 848,57-105 378,1 0 0,1 1 0,1-1 1,1 2-1,1-1 0,0 0 0,1 7-96,2-24 12,-1-1 1,1 1-1,0-1 0,0 1 0,0-1 1,0 1-1,1-1 0,-1 1 0,0-1 1,1 1-1,-1-1 0,1 1 0,-1-1 1,1 1-1,0-1 0,-1 0 0,1 1 1,0-1-1,0 0 0,0 0 0,0 1 1,0-1-1,1 0 0,-1 0 0,0 0 1,0 0-1,1-1 0,-1 1 0,0 0 1,1-1-1,-1 1 0,1 0 0,-1-1 1,1 0-1,-1 1 0,1-1 0,-1 0 1,1 0-1,-1 0 0,1 0 0,-1 0 1,1 0-1,0 0-12,61-23 180,-32 0-135,-2 0-1,0-2 1,-2-1 0,-1-1 0,-1-1 0,-1-1-1,13-23-44,27-31 102,-3 5 14,-77 86-176,0 5 91,2 0 0,0 1 0,0 1 0,2 0 0,0 1 0,0 0 0,2 1 0,0 0 0,1 1 0,0 0 0,2 0 0,0 1 0,1 0 0,1 0 0,-2 13-31,6-29 7,0 1 0,0 0 0,0-1-1,0 1 1,1 0 0,-1 0 0,1-1 0,0 1 0,0 0-1,1 0 1,-1 0 0,1-1 0,-1 1 0,1 0 0,1-1-1,-1 1 1,0 0 0,1-1 0,-1 0 0,1 1 0,0-1-1,1 0 1,-1 0 0,0 0 0,1 0 0,-1 0 0,1-1-1,0 1 1,0-1 0,0 0 0,0 0 0,1 0 0,-1 0-1,0 0 1,1-1 0,0 1 0,-1-1 0,1 0 0,0 0-1,-1-1 1,1 1-7,13-5 10,-1 0 0,0-1-1,0 0 1,-1-1 0,1-1 0,-1-1-1,-1 0 1,0-1 0,0 0-1,0-1 1,-1-1 0,-1 0 0,0-1-1,8-10-9,19-15 31,-2-1 0,-2-3 0,-1-1 0,-2-1 1,-2-2-1,-2 0 0,10-25-31,-2-38 133,-35 84-55,-9 31 9,-17 40 40,22-41-120,-91 172 146,88-167-150,0 1-1,0 0 1,2 1 0,-1-1-1,2 1 1,-1 0 0,2 0-1,0 0 1,0 1 0,1-1-1,1 0 1,0 0 0,1 1-1,1-1 1,0 0 0,2 8-3,21 108 12,-25-129-11,1 1 0,-1-1 1,1 0-1,-1 1 0,0-1 1,1 0-1,-1 1 0,0-1 0,1 1 1,-1-1-1,0 1 0,0-1 1,0 0-1,1 1 0,-1-1 0,0 1 1,0-1-1,0 1 0,0-1 1,0 1-1,0-1 0,0 1 0,0 0 1,0-1-1,0 1 0,0-1 1,0 1-1,0-1 0,0 1 1,0-1-1,-1 0 0,1 1 0,0-1 1,0 1-1,-1-1 0,1 1 1,0-1-1,-1 0 0,1 1 0,0-1 1,-1 1-1,1-1 0,0 0 1,-1 1-1,1-1 0,-1 0 0,1 0 1,-1 1-1,1-1 0,-1 0 1,1 0-1,-1 0 0,1 0 0,-1 0 1,1 0-1,-1 1 0,1-1 1,-1 0-1,1 0 0,-1-1 1,1 1-1,-1 0 0,1 0 0,-1 0-1,-32-80 20,-38-144 1327,99 231-987,-28-6-358,20 6-247,0 0 0,0-1 0,1-1 0,0-1 0,0 0 0,0-2-1,0-1 1,16 0 245,104-17-2141,-140 16 2139,0 0 0,-1-1 1,1 1-1,0 0 0,-1 0 1,1 0-1,0 0 0,-1 0 1,1 0-1,0 0 1,-1 0-1,1 0 0,0 0 1,0 0-1,-1 1 0,1-1 1,-1 0-1,1 0 0,0 1 1,-1-1-1,1 0 0,-1 1 1,1-1-1,0 1 0,-1-1 1,1 0-1,-1 1 1,0-1-1,1 1 0,-1 0 1,1-1-1,-1 1 0,0-1 1,1 1-1,-1 0 0,0-1 1,0 1-1,1 0 0,-1-1 1,0 1-1,0 0 0,0-1 1,0 1 1,-14 29 99,9-21-57,-64 134 913,68-142-950,1-1 0,-1 0 0,1 1-1,0-1 1,-1 0 0,1 1 0,0-1-1,-1 1 1,1-1 0,0 0 0,-1 1 0,1-1-1,0 1 1,0-1 0,0 1 0,-1-1-1,1 1 1,0-1 0,0 1 0,0-1 0,0 1-1,0-1 1,0 1 0,0-1 0,0 1-1,0-1 1,0 1 0,0-1 0,0 1 0,1 0-1,-1-1 1,0 0 0,0 1 0,0-1 0,1 1-1,-1-1 1,0 1 0,1-1 0,-1 1-1,0-1 1,1 0 0,-1 1 0,0-1 0,1 0-1,-1 1 1,1-1 0,-1 0 0,1 0-1,-1 1 1,1-1 0,-1 0 0,1 0 0,-1 0-1,1 0 1,-1 1 0,1-1 0,-1 0-1,1 0 1,-1 0 0,1 0 0,-1 0 0,1 0-1,-1-1 1,1 1 0,-1 0 0,1 0-5,31-19 74,-30 17-70,180-166 93,-182 169-100,-1-1 1,1 0-1,0 0 0,0 0 0,0 1 1,-1-1-1,1 0 0,0 0 1,0 1-1,0-1 0,-1 0 0,1 1 1,0-1-1,0 0 0,0 0 1,0 1-1,0-1 0,0 0 0,0 1 1,0-1-1,0 0 0,0 1 1,0-1-1,0 0 0,0 1 1,0-1-1,0 0 0,0 0 0,0 1 1,0-1-1,0 0 0,0 1 1,0-1-1,1 0 0,-1 0 0,0 1 1,0-1-1,0 0 0,0 1 1,1-1-1,-1 0 0,0 0 0,0 0 1,1 1-1,-1-1 0,0 0 1,0 0-1,1 0 0,-1 0 0,0 0 1,1 1-1,-1-1 0,0 0 1,1 0-1,-1 0 0,0 0 1,0 0-1,1 0 3,-2 4 1,-3 8-27,1-5 25,0 1 0,1-1 0,0 1 0,0-1 0,0 1 0,1 0 0,0 0 0,1 0 0,0-1 0,0 1 0,1 0 0,0 0 0,0 0 1,0-1-1,1 1 0,1 0 1,-2-7-2,0 1 1,1 0 0,-1-1 0,1 1 0,0-1 0,-1 0 0,1 1 0,0-1 0,0 0 0,0 0-1,0 0 1,0 0 0,0-1 0,0 1 0,0 0 0,0-1 0,0 0 0,0 1 0,0-1-1,1 0 1,-1 0 0,0 0 0,0 0 0,0-1 0,0 1 0,0 0 0,1-1 0,-1 0 1,60-23 2,-55 21 4,21-12 18,0-1 0,-2-1 0,0-2 0,-1 0 0,-1-2 0,11-12-24,9-13 35,-44 46-36,0 0 0,0 1 0,0-1 0,0 0 1,0 0-1,0 0 0,0 1 0,0-1 0,0 0 0,1 0 1,-1 0-1,0 1 0,0-1 0,0 0 0,0 0 1,0 0-1,0 0 0,1 1 0,-1-1 0,0 0 0,0 0 1,0 0-1,0 0 0,1 0 0,-1 0 0,0 0 0,0 0 1,0 1-1,0-1 0,1 0 0,-1 0 0,0 0 1,0 0-1,1 0 1,-7 13-8,-8 33 128,3 1 1,1 0 0,3 1-1,0 10-120,15 3 150,-8-61-156,1 1-1,-1 0 1,0-1 0,1 1 0,-1 0 0,0-1-1,1 1 1,-1-1 0,0 1 0,1-1 0,-1 1 0,1-1-1,-1 1 1,1-1 0,-1 1 0,1-1 0,0 0 0,-1 1-1,1-1 1,-1 0 0,1 1 0,0-1 0,-1 0-1,1 0 1,0 0 0,-1 1 0,1-1 0,0 0 0,-1 0-1,1 0 1,0 0 0,0 0 0,-1-1 0,1 1 0,0 0-1,-1 0 1,1 0 0,0 0 0,-1-1 0,1 1-1,-1 0 1,1-1 0,0 1 0,-1 0 0,1-1 0,-1 1-1,1-1 1,-1 1 0,1-1 0,-1 1 0,0-1-1,1 1 1,-1-1 0,1 0 6,20-34-564,13-61-1272,-15 38-101</inkml:trace>
  <inkml:trace contextRef="#ctx0" brushRef="#br0" timeOffset="5335.613">6526 245 10882,'-8'-2'3673,"1"1"448,5 1-3105,-5 9-344,5-5-552,1 1-296,8-1-888,13 7-3033</inkml:trace>
  <inkml:trace contextRef="#ctx0" brushRef="#br0" timeOffset="5564.691">6819 366 9322,'-16'21'6168,"-2"-3"-4680,-16 23-1466,18 15-8,17-55-20,-1 1-1,1-1 0,0 0 0,1 1 0,-1-1 1,0 0-1,0 0 0,0 0 0,1 0 0,-1 0 1,1 0-1,-1 0 0,0 0 0,1 0 0,0-1 1,-1 1-1,1-1 0,-1 1 0,1-1 1,0 0-1,-1 1 0,1-1 0,0 0 0,-1 0 1,1 0-1,0 0 0,-1-1 0,1 1 0,0 0 7,5 0-32,45 1-213,-33-2 178,0 1-1,0 1 1,0 1-1,0 0 1,0 2 0,-1 0-1,1 1 1,1 2 67,-18-7-1,0 1 0,0-1 0,-1 1 0,1 0 0,0 0 0,0 0 0,-1 0 0,1 0 1,0 0-1,-1 0 0,1 1 0,-1-1 0,0 1 0,1-1 0,-1 1 0,0-1 0,0 1 0,0 0 0,0-1 1,0 1-1,0 0 0,-1 0 0,1 0 0,0 0 0,-1-1 0,0 1 0,1 0 0,-1 0 0,0 0 0,0 0 0,0 0 1,0 0-1,0 0 0,-1 0 0,1 0 0,-1 0 0,1 0 0,-1 0 1,-6 7 233,-1 0 0,1 0 0,-1-1-1,-1-1 1,0 1 0,0-1 0,0-1 0,-1 0 0,0 0-1,0-1 1,-1 0 0,-4 1-233,-125 41 2489,140-46-2544,-1 0 1,0 0 0,0-1 0,0 1-1,0 0 1,-1-1 0,1 1 0,0-1-1,0 0 1,0 1 0,0-1 0,0 0-1,-1 0 1,1 1 0,0-1 0,0 0 0,0 0-1,-1-1 1,1 1 0,0 0 0,0 0-1,0 0 1,-1-1 0,1 1 0,0-1-1,0 1 1,0-1 0,0 1 0,0-1 0,0 1-1,0-1 1,0 0 0,0 0 0,0 0-1,0 1 1,1-1 0,-1 0 0,0 0-1,0 0 1,1 0 0,-1 0 0,1 0-1,-1-1 1,1 1 0,-1 0 0,1 0 0,0 0-1,-1-1 55,12-23-3882</inkml:trace>
  <inkml:trace contextRef="#ctx0" brushRef="#br0" timeOffset="7013.083">7650 398 8746,'49'-40'5158,"23"-15"-3071,-61 48-1884,0 1-1,0 0 0,1 1 1,0 0-1,0 1 0,1 0 1,8-1-203,-20 5 4,0-1 0,0 1 0,0 0 1,1-1-1,-1 1 0,0 0 0,0 0 0,0-1 1,0 1-1,0 0 0,0 0 0,0 1 1,0-1-1,0 0 0,0 0 0,0 0 0,0 1 1,0-1-1,0 0 0,0 1 0,0-1 0,0 1 1,0-1-1,0 1 0,0 0 0,0-1 1,0 1-1,-1 0 0,1 0 0,0-1 0,0 1 1,-1 0-1,1 0 0,-1 0 0,1 0 0,-1 0 1,1 0-1,-1 0 0,1 0 0,-1 0 1,0 0-1,0 0 0,0 0 0,1 0 0,-1 0 1,0 0-1,0 0 0,0 0 0,-1 1 0,1-1-4,-52 130 98,23-73-12,-20 87 43,50-146-129,0 1 1,-1-1-1,1 1 1,-1-1 0,1 1-1,0-1 1,-1 1 0,1 0-1,0-1 1,0 1 0,-1 0-1,1-1 1,0 1-1,0 0 1,0 0 0,-1 0-1,1 0 1,0 0 0,0 0-1,0 0 1,-1 0 0,1 0-1,0 0 1,0 0-1,0 0 1,-1 1 0,1-1-1,0 0 1,0 1 0,-1-1-1,1 0 1,0 1 0,-1-1-1,1 1 1,0-1-1,-1 1 1,1-1 0,-1 1-1,1 0 1,-1-1 0,1 1-1,-1 0 1,1-1 0,-1 1-1,0 0 1,1 0-1,-1-1 1,0 1 0,0 0-1,0 0 1,1-1 0,-1 1-1,0 0 1,0 0 0,0 0-1,0 0 1,0-1-1,0 1 1,-1 0 0,1 0-1,0-1 1,0 1 0,0 0-1,-1 0 1,1-1 0,0 1-1,-1 1 0,41-36 60,-2 0 1,-1-3-1,30-38-60,-16 18 31,27-32 101,-107 121 52,20-19-182,0 0 0,1 1 0,0 0 1,1 0-1,1 1 0,0 0 0,1 0 0,0 1 0,2-1 0,-1 1 0,2 0 0,0 0 0,1 15-2,1-29 0,0-1-1,0 0 1,0 1-1,0-1 1,0 1 0,0-1-1,0 1 1,1-1-1,-1 0 1,1 1 0,-1-1-1,1 0 1,-1 1-1,1-1 1,0 0 0,0 0-1,-1 0 1,1 0 0,0 0-1,0 1 1,0-1-1,0-1 1,0 1 0,0 0-1,1 0 1,-1 0-1,0-1 1,0 1 0,1 0-1,-1-1 1,0 1-1,1-1 1,-1 0 0,0 1-1,1-1 1,-1 0-1,1 0 1,-1 0 0,0 0-1,1 0 1,-1 0-1,1 0 1,-1-1 0,0 1-1,1 0 1,0-1 0,60-34 66,-26 4 41,-1-2 0,-2-2 1,-1-1-1,-2-1 0,9-17-107,-11 18 327,-25 31-193,-8 10 21,-4 11-132,0 0-1,1 1 1,0 0-1,2 0 0,0 1 1,-1 8-23,4-17 0,1 1 0,1-1 0,0 1 0,0-1 0,0 1 0,2-1 0,-1 1 0,1-1 0,0 1 0,1-1 0,0 1 0,2 2 0,-3-10 8,0 0 0,1 0 0,0-1 0,-1 1 1,1-1-1,0 1 0,0-1 0,0 1 0,0-1 0,0 0 0,0 0 1,0 0-1,0 0 0,0-1 0,1 1 0,-1 0 0,0-1 1,0 0-1,1 1 0,-1-1 0,0 0 0,1 0 0,-1 0 0,0-1 1,1 1-1,-1 0 0,0-1 0,0 0 0,1 1 0,-1-1 0,0 0 1,0 0-1,0 0 0,0 0 0,0-1 0,0 1 0,0-1 0,-1 1 1,1-1-1,0 1 0,-1-1 0,1 0 0,-1 0 0,0 0 0,1 0 1,-1 0-1,1-2-8,20-21 186,-1-1 1,-1-1-1,-2 0 1,0-2-1,-2 0 1,1-7-187,-5-8 146,-20 57-175,-2 45 53,11-56-25,0 0-1,0 1 1,0-1-1,1 0 1,-1 0-1,1 0 1,-1 0 0,1 0-1,0 0 1,0 0-1,0-1 1,0 1 0,0 0-1,0-1 1,0 0-1,0 0 1,1 1 0,-1-1-1,0 0 1,1-1-1,-1 1 1,1 0 0,-1-1-1,1 0 1,-1 1-1,1-1 1,-1 0 0,1 0-1,0 0 1,-1-1-1,1 1 1,-1-1 0,1 1-1,-1-1 1,0 0-1,1 0 1,-1 0 1,24-4 18,0-2-1,-1 0 1,0-2 0,0 0 0,-1-2 0,-1-1-1,0-1 1,0 0 0,3-5-18,-12 8 25,-24 29-27,-7 3-4,1 1 0,2 1 0,0 0 0,1 1 0,2 0 0,1 1 0,0 0 0,-3 23 6,7 36-2,6-83 2,1-1 1,0 0-1,0 0 0,0 0 0,-1 0 1,1 0-1,0 0 0,0 0 0,1 0 0,-1-1 1,0 1-1,0 0 0,0 0 0,0-1 0,1 1 1,-1-1-1,0 1 0,1-1 0,-1 0 0,0 0 1,1 1-1,-1-1 0,0 0 0,1 0 1,-1 0-1,1 0 0,-1 0 0,0-1 0,1 1 1,-1 0-1,0-1 0,1 1 0,-1-1 0,0 1 1,0-1-1,0 0 0,1 1 0,-1-1 0,0 0 1,0 0-1,0 0 0,0 0 0,0 0 0,0 0 1,0 0-1,-1 0 0,1 0 0,0 0 1,-1 0-1,1-1 0,0 1 0,11-12-84,-1 0 0,0 0 1,-1-1-1,0 0 0,-1-1 0,-1 0 1,0 0-1,4-12 84,15-82-5269,-25 50 1164</inkml:trace>
  <inkml:trace contextRef="#ctx0" brushRef="#br0" timeOffset="7420.511">8925 75 7834,'-6'10'3977,"-4"-5"127,7-8-1831,3 6-993,7 0-560,5 21-336,6-4-240,6 6-872,6-3-440,13-1-2961,4-2 16</inkml:trace>
  <inkml:trace contextRef="#ctx0" brushRef="#br0" timeOffset="7663.528">9287 292 10458,'-78'6'7210,"-33"25"-4794,81-9-2094,30-21-321,0-1 0,-1 0 0,1 1 0,0-1 0,-1 1 0,1-1 0,0 1 0,0-1 0,0 1 0,-1-1 1,1 1-1,0-1 0,0 1 0,0-1 0,0 1 0,0-1 0,0 1 0,0 0 0,0-1 0,0 1 0,0-1 0,0 1 0,1-1 0,-1 1 0,0-1 0,0 1 0,0-1 0,1 1 0,-1-1 1,0 0-1,1 1 0,-1-1 0,0 1 0,1-1 0,-1 0 0,0 1 0,1-1 0,-1 0 0,1 1 0,-1-1 0,1 0 0,-1 1 0,1-1 0,-1 0 0,1 0 0,-1 0 0,1 0 1,-1 1-1,1-1 0,-1 0 0,1 0 0,-1 0 0,1 0 0,-1 0 0,1 0 0,-1 0 0,1-1 0,-1 1 0,1 0 0,-1 0 0,1 0 0,-1 0 0,1-1-1,179-4-653,-175 6 619,0-1 0,0 1 0,-1-1-1,1 1 1,0 1 0,0-1 0,-1 1 0,1 0 0,0 0 0,-1 0 0,0 0 0,0 1 0,1 0-1,0 1 35,-4-2-2,0 0-1,0 0 0,-1 0 1,1 0-1,0 0 1,-1 0-1,0 0 0,1 0 1,-1 0-1,0 0 0,0 0 1,0 0-1,-1 1 0,1-1 1,0 0-1,-1 0 0,1 0 1,-1 0-1,0 0 0,1 0 1,-1 0-1,0-1 0,0 1 1,-1 0-1,1 0 0,0-1 1,0 1-1,-1-1 0,1 1 1,-1-1-1,0 1 3,1 0 0,-72 79 283,-63 49 791,129-124-993,6-4-61,-1-1-1,1 1 1,-1 0 0,1-1 0,-1 1-1,0-1 1,1 0 0,-1 0 0,0 1-1,0-1 1,0 0 0,0-1-1,0 1 1,0 0 0,-1-1 0,1 1-1,0-1 1,0 1 0,0-1-1,0 0 1,-2 0-20,3-1-29,0-1-1,0 1 0,0-1 1,1 1-1,-1-1 0,0 1 1,1-1-1,0 0 0,-1 1 1,1-1-1,0 0 0,0 1 1,-1-1-1,1 0 0,1 0 1,-1 1-1,0-1 1,0 0-1,1 1 0,-1-1 1,1 1-1,-1-1 0,1 0 1,-1 1-1,1-1 0,1 0 30,3-11-295,1 0 0,1 1 0,0 0 0,0 0 0,1 1 0,0-1 0,3 0 295,43-42-1952</inkml:trace>
  <inkml:trace contextRef="#ctx0" brushRef="#br0" timeOffset="8319.934">10169 337 8626,'-2'9'1252,"1"-7"-1024,0 1 0,0-1 0,0 0 0,0 1 0,1-1 0,-1 1 0,1-1 0,0 1-1,0-1 1,0 1 0,0-1 0,0 1 0,0-1 0,1 1 0,-1-1 0,1 0-1,0 1 1,-1-1 0,1 0 0,0 1 0,1-1 0,-1 0 0,0 0 0,1 0 0,-1 0-1,1 1-227,5 0 99,0-1 1,0 1-1,0-1 0,0-1 0,1 1 0,-1-1 0,0 0 0,1-1 0,-1 0 1,1 0-1,-1 0 0,0-1 0,1 0 0,-1-1 0,0 0 0,0 0 0,0 0 0,0-1 1,0 0-1,0 0 0,-1-1 0,1 0-99,74-47 681,-78 42-419,-21 15-110,10-1-126,-1 0 1,2 1-1,-1 0 0,0 0 1,1 0-1,0 1 1,1 0-1,0 1 0,0 0 1,0-1-1,1 2 1,0-1-1,1 0 0,0 1 1,0 0-1,1 0 1,0 0-1,0 1 0,1-1 1,0 4-27,2-12 8,-1 1-1,1-1 1,0 1 0,0-1 0,0 1-1,0-1 1,0 0 0,0 1 0,1-1-1,-1 1 1,0-1 0,1 1 0,-1-1-1,1 0 1,0 1 0,-1-1 0,1 0-1,0 1 1,0-1 0,0 0 0,-1 0-1,1 0 1,1 0 0,-1 0 0,0 0-1,0 0 1,0 0 0,0 0 0,1-1-1,-1 1 1,0 0 0,1-1 0,-1 1-1,1-1 1,-1 1 0,0-1 0,1 0-1,-1 0 1,1 1 0,-1-1 0,1 0-1,0-1-7,9-1 31,0-1 0,0 0-1,0-1 1,-1-1 0,1 1 0,-1-2-1,-1 1 1,1-2 0,-1 1 0,2-2-31,23-14 64,68-32 0,-102 53-64,1 1 0,0 0-1,-1 0 1,1 0 0,-1-1 0,1 1-1,-1 0 1,1 0 0,0 0-1,-1 0 1,1 0 0,-1 0-1,1 0 1,-1 0 0,1 0 0,0 0-1,-1 1 1,1-1 0,-1 0-1,1 0 1,-1 0 0,1 1-1,-1-1 1,1 0 0,-1 1 0,1-1-1,-1 0 1,1 1 0,-1-1-1,1 0 1,-1 1 0,0-1-1,1 1 1,-1-1 0,0 1 0,0-1-1,1 1 1,-1-1 0,0 1-1,0 0 1,1-1 0,-1 1-1,0-1 1,0 1 0,0-1 0,0 1-1,0 0 1,0-1 0,0 1-1,0 0 1,-5 35-14,3-25 13,0-6 14,0 1 0,1 0 0,0 0 0,1 0 1,-1-1-1,1 1 0,0 0 0,0 0 0,1 0 1,0 0-1,0 0 0,0-1 0,1 1 0,0 0 1,0-1-1,0 1 0,1-1 0,0 0 0,2 3-13,-4-7-34,0 0 0,0-1 0,0 1 0,0-1-1,0 1 1,0-1 0,0 1 0,0-1 0,1 0 0,-1 1-1,0-1 1,0 0 0,0 0 0,1 0 0,-1 0-1,0 0 1,0 0 0,1-1 0,-1 1 0,0 0-1,0 0 1,0-1 0,0 1 0,1-1 0,-1 1 0,0-1-1,1 0 35,1-1-656,14-3-1045</inkml:trace>
  <inkml:trace contextRef="#ctx0" brushRef="#br0" timeOffset="8907.244">5538 1418 9050,'3'-44'2913,"3"13"671,0 24-2535,-3 28-465,-1 35-128,-1 32-392,2 18-80,3-10 48,2-10 24,4-17 0,3-30 0,1-18 0,-3-6-704,-7-13 2232,-4-14-5169,-8-2 1761</inkml:trace>
  <inkml:trace contextRef="#ctx0" brushRef="#br0" timeOffset="9229.587">5254 1442 10314,'-9'-24'3505,"9"-4"456,8 4-2913,22-9-320,16 4-464,25-2-128,8 9-72,27 3-16,-9 9-16,2 4-24,-14 7 96,-9 4-840,-31-1-408,-13 10-2881,-21 1-16</inkml:trace>
  <inkml:trace contextRef="#ctx0" brushRef="#br0" timeOffset="9230.587">5142 1773 8554,'-3'7'3521,"6"-5"39,9-4-2199,20-5-545,5 1-464,17-2-96,5 2-24,19-34-16,-9 1 24,24-5-704,-19 5-3321</inkml:trace>
  <inkml:trace contextRef="#ctx0" brushRef="#br0" timeOffset="9807.218">6423 1563 7098,'17'-79'5723,"-7"69"-3444,-4 34-1472,-2 65-434,-2-36-276,2 0 0,2-1-1,3 8-96,-8-57 11,-1 0-1,1 0 0,0 0 1,0-1-1,1 1 1,-1 0-1,1 0 0,-1-1 1,1 1-1,0-1 1,0 1-1,0-1 0,0 0 1,0 0-1,0 0 1,1 0-1,-1 0 0,1 0 1,-1-1-1,1 1 1,0-1-1,0 0 0,0 0 1,0 0-1,-1 0 1,1 0-1,0-1 0,0 1 1,1-1-1,-1 0 1,0 0-1,0 0 0,0 0 1,0 0-1,0-1 1,0 1-1,0-1 0,0 0 1,0 0-1,2-1-10,-2 1 15,11-3 67,-1-1 1,0 0-1,0-1 0,0 0 0,0-1 0,10-8-82,3-9 140,0-2 0,-2 0 0,-1-2 0,11-18-140,-7 11 118,29-44 99,-56 79-216,0-1 1,0 1-1,1 0 0,-1 0 0,0-1 0,0 1 1,1 0-1,-1 0 0,0 0 0,0 0 0,1-1 1,-1 1-1,0 0 0,1 0 0,-1 0 0,0 0 0,1 0 1,-1 0-1,0 0 0,1 0 0,-1 0 0,0 0 1,1 0-1,-1 0 0,0 0 0,1 0 0,-1 0 1,0 0-1,1 0 0,-1 0 0,0 0 0,1 1 0,-1-1 1,0 0-1,1 0 0,-1 0 0,0 1 0,0-1 1,1 0-1,-1 0 0,0 1 0,0-1 0,0 0 1,1 0-1,-1 1 0,0-1 0,0 0 0,0 1 0,0-1 1,0 0-1,1 1 0,-1-1 0,0 0 0,0 1 1,0-1-2,21 139 184,-3-54 14,-16-84-192,-1 1 0,0-1 0,0 0-1,0 0 1,1 0 0,-1 0-1,0 0 1,1 0 0,-1 0 0,1 0-1,-1 0 1,1 0 0,0-1 0,-1 1-1,1-1 1,0 1 0,-1-1-1,1 0 1,0 0 0,-1 1 0,1-1-1,0-1 1,0 1 0,-1 0-1,3 0-5,-1-1 11,1 1 4,3 1-51,-1-1-1,0-1 0,0 1 0,1-1 0,-1 0 0,0-1 1,0 1-1,0-1 0,0 0 0,0-1 0,0 0 37,46-47-1316,15-19-1959,-1-5-293</inkml:trace>
  <inkml:trace contextRef="#ctx0" brushRef="#br0" timeOffset="10120.914">7476 1305 8874,'-14'19'888,"1"0"0,1 0 0,1 1 0,1 1 0,0 0 0,-1 8-888,-3 5 573,-2 2 22,2 1 0,1 1 0,2 0-1,-6 39-594,15-26 570,17-40-266,-9-11-258,-1 1-29,0-1 0,0 0 0,-1 0-1,1 0 1,0 0 0,0-1 0,-1 0 0,1 0 0,0 0 0,-1 0 0,1-1 0,-1 0 0,1 0 0,-1 0-17,14-12 39,-2 0-1,0-1 1,0-1 0,-1-1 0,-1 0 0,4-8-39,-15 20 8,154-237 320,-127 191-248,107-170 796,-169 325-233,28-82-622,1 0-1,1 0 1,1 1-1,1-1 1,0 1-1,2-1 1,1 0-1,0 0 1,2 0-1,0 0 1,2-1-1,0 1 1,5 6-21,-10-25-18,0 0-1,-1 0 1,1-1 0,1 1 0,-1-1 0,0 1-1,0-1 1,1 0 0,-1 0 0,1 0 0,0 0-1,0 0 1,0-1 0,-1 1 0,1-1-1,1 0 1,-1 0 0,0 0 0,0 0 0,0-1-1,0 1 1,1-1 0,-1 0 0,0 0 0,1 0-1,-1 0 1,0 0 0,0-1 0,1 0 0,-1 1-1,0-1 1,0 0 0,0-1 0,0 1 0,0 0-1,0-1 1,0 0 0,-1 0 0,1 0 0,-1 0-1,1 0 1,-1 0 0,1-1 18,8-5-71,-1-1 1,0-1 0,-1 0-1,1 0 1,-2 0-1,1-2 1,-2 1-1,4-7 71,15-20-258,35-29-2674,1-7 574</inkml:trace>
  <inkml:trace contextRef="#ctx0" brushRef="#br0" timeOffset="10400.161">8433 987 8762,'0'1'3841,"-12"26"1420,-43 84-3207,47-90-1999,2 1 1,0 0 0,2 0 0,0 0-1,1 0 1,2 1 0,0-1 0,1 1-1,2-1 1,0 1 0,1-1 0,1 0-1,8 21-55,-11-36 5,19 60 132,-20-67-129,0 1 0,1-1 0,-1 0 0,1 1 0,-1-1 0,1 1 0,-1-1 0,1 0 0,-1 0 0,1 1 0,-1-1 0,1 0 0,-1 0 0,1 0 0,0 0 0,-1 1 0,1-1 0,-1 0 0,1 0 0,-1 0 0,1 0 0,0 0 0,-1-1 0,1 1 0,-1 0 0,1 0 0,-1 0 0,1 0 0,-1-1 0,1 1 0,-1 0 0,1 0 0,-1-1 0,1 1 0,-1 0 0,1-1 0,-1 1 0,1-1 0,-1 1-1,0-1 1,1 1 0,-1 0 0,0-1 0,1 1 0,-1-1 0,0 0 0,0 1 0,1-1 0,-1 1 0,0-1 0,0 1 0,0-1 0,0 0-8,88-154 818,-57 113-756,1 1-1,3 2 1,1 1 0,1 2 0,38-27-62,52-47-708,-124 102-2001,-18 18-307,-14 12-1291</inkml:trace>
  <inkml:trace contextRef="#ctx0" brushRef="#br0" timeOffset="10719.406">8603 1319 6873,'-14'58'3409,"11"-8"-96,12 4-1353,7-20-1304,12 34-151,6-57-297,8-7-368,-4-11 2432,5 0-5649,-10-49 2361</inkml:trace>
  <inkml:trace contextRef="#ctx0" brushRef="#br0" timeOffset="11011.32">9119 902 9290,'3'-6'661,"0"1"1,0 0-1,0 0 1,1 0-1,0 0 1,0 0-1,0 1 0,1 0 1,-1 0-1,1 0 1,0 0-1,5-2-661,3-1 328,2 0 1,-1 1-1,1 0 0,0 2 1,0-1-1,0 2 1,2 0-329,-9 1 43,1 0 0,-1 1 0,1 0 0,-1 0 0,1 1 1,0 1-1,-1-1 0,1 1 0,-1 1 0,0-1 1,1 1-1,-1 1 0,0 0 0,0 0 0,0 1 1,-1-1-1,1 2 0,1 1-43,-6-3 5,-1 1-1,0 0 1,1 0-1,-2 0 1,1 0-1,-1 1 1,1-1-1,-1 0 1,0 1-1,-1-1 1,1 1-1,-1-1 1,0 1-1,0-1 1,0 1-1,0-1 1,-1 1-1,0-1 1,0 0-1,0 1 1,-1-1-1,1 0 1,-1 0-1,0 0 1,0 0-1,0 0 1,-1 0-1,0 0 1,1-1-1,-1 0 1,0 1-1,-1-1 1,1 0-1,-2 1-4,-29 35 337,-2-2 1,-2-1-1,-20 14-337,-14 12 934,70-60-883,1-2-33,0 0 1,0 1-1,0-1 0,0 1 0,0-1 1,0 1-1,1-1 0,-1 1 1,0-1-1,0 1 0,0 0 1,0 0-1,1-1 0,-1 1 0,0 0 1,1 0-1,-1 0 0,1 0 1,-1 0-1,1 0 0,-1 0 0,1 0 1,-1 0-1,1 0 0,0 0 1,0 0-1,0 0 0,-1 0 1,1 0-1,0 0 0,0 0 0,1 0 1,-1 0-1,0 1 0,0-1 1,0 0-1,1 0 0,-1 0 0,0 0 1,1 0-1,-1 0 0,1 0 1,0 0-19,95 2-10,-76-5-59,62-8-4699,-48 1 1138</inkml:trace>
  <inkml:trace contextRef="#ctx0" brushRef="#br0" timeOffset="11316.134">9242 1788 12227,'-18'12'3376,"7"6"833,15-10-3537,10-4-55,4-7-1002,11-6-3791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12:06.458"/>
    </inkml:context>
    <inkml:brush xml:id="br0">
      <inkml:brushProperty name="width" value="0.05" units="cm"/>
      <inkml:brushProperty name="height" value="0.05" units="cm"/>
    </inkml:brush>
  </inkml:definitions>
  <inkml:trace contextRef="#ctx0" brushRef="#br0">18059 6754 11594,'-18'-14'3321,"-4"12"648,11 7-3009,11 7-920,6 12-512,0 14-3537</inkml:trace>
  <inkml:trace contextRef="#ctx0" brushRef="#br0" timeOffset="-2059.435">14448 7722 8850,'-13'-8'2648,"5"3"457,7 16-2593,2 13-240,-1 13-352,6 22 32,2 9-40,-1 0 104,15 72-24,8-2 72,0-9-64,7-24 24,-7-81-232,6-27-2824,-2-27 823</inkml:trace>
  <inkml:trace contextRef="#ctx0" brushRef="#br0" timeOffset="-1661.5">15250 7623 8122,'-73'-2'7292,"-29"45"-5392,45-10-1868,3 2-1,0 3 1,3 2-1,1 2 1,-27 31-32,46-36 73,31-37-70,-1 1-1,0-1 1,1 1-1,-1 0 1,0-1 0,1 1-1,-1 0 1,1 0-1,-1-1 1,1 1-1,0 0 1,-1 0 0,1 0-1,0 0 1,0-1-1,-1 1 1,1 0-1,0 0 1,0 0 0,0 0-1,0 0 1,0 0-1,0 0 1,0-1 0,1 1-1,-1 0 1,0 0-1,0 0 1,1 0-1,-1 0 1,0-1 0,1 1-1,-1 0 1,1 0-1,-1-1 1,1 1-1,-1 0 1,1-1 0,0 1-1,-1 0 1,1-1-1,1 1-2,40 8 63,239-16 64,-45-1-78,-233 8-49,7-1-4,1 1 1,0 1-1,0 0 0,-1 0 0,1 1 0,-1 0 0,1 1 0,-1 0 0,10 5 4,-18-7-5,0 1 0,0-1 0,0 1-1,0 0 1,0-1 0,-1 1 0,1 0 0,0 0 0,-1 0-1,1 0 1,-1 0 0,0 0 0,0 1 0,0-1 0,0 0-1,0 1 1,0-1 0,-1 1 0,1-1 0,-1 1 0,1-1-1,-1 1 1,0-1 0,0 1 0,0-1 0,-1 1-1,1-1 1,-1 1 0,1-1 0,-1 1 0,0-1 0,0 0-1,0 1 1,0-1 5,-49 81-88,32-61 208,-1-1-1,0 0 1,-2-1-1,-1-1 1,0-1 0,-1-1-1,-1-2 1,-1 0-1,0-1 1,-1-1-1,0-2 1,-17 5-120,-13-14 489,54-3-527,1 0 1,0 1-1,0-1 0,0 0 1,0 1-1,0-1 0,-1 0 1,1 0-1,1 0 0,-1 0 0,0 0 1,0 0-1,0 0 0,0 0 1,1 0-1,-1 0 0,0-1 0,1 1 1,-1 0-1,1 0 0,0-1 1,-1 1-1,1 0 0,0-1 1,0 1-1,0 0 0,0-1 0,0 1 1,0 0-1,0-1 0,0 1 1,0 0-1,1-1 0,-1 1 0,1 0 1,-1 0-1,1-1 0,-1 1 1,1 0-1,0 0 0,-1 0 1,1 0-1,1-1 38,35-62-3350,22-31-290</inkml:trace>
  <inkml:trace contextRef="#ctx0" brushRef="#br0" timeOffset="-1303.937">15688 7139 9546,'-56'55'7618,"-3"46"-6189,50-79-1440,1 1 0,2-1 0,0 1 0,1 0 0,1 1 0,1-1 0,2 1 0,0-1 0,1 1 0,2 0-1,0-1 1,1 0 0,7 21 11,2-3 24,2 0 0,1-1 0,2-1 0,2-1 0,2 0-1,1-2 1,2 0 0,2-2 0,26 29-24,-29-27 83,-24-36-95,0 1 0,0-1-1,-1 1 1,1-1 0,0 1 0,-1-1 0,1 0 0,0 1 0,-1-1 0,1 0 0,-1 0 0,1 0 0,0 0 0,-1-1-1,1 1 1,0 0 0,-1 0 0,1-1 0,0 1 0,-1-1 0,1 1 0,0-1 0,0 0 0,-1 1 0,1-1 0,0 0 0,0 0-1,0 0 1,0 0 0,0 0 0,0 0 0,0 0 0,0 0 12,0 0-23,-19-16-161,1-1-1,1 0 0,0-2 0,2 0 1,0-1-1,1 0 0,1-2 1,1 1-1,1-2 0,0-3 185,9 22 8,-6-11 84,0-1 0,2 1-1,0-1 1,0-1 0,2 1-1,0-1 1,1 0 0,0-6-92,4 20 37,0-1 1,1 1-1,-1 0 1,1-1 0,0 1-1,0 0 1,1 0-1,-1 0 1,1 0 0,0 0-1,0 0 1,0 0-1,0 0 1,1 1 0,-1-1-1,1 1 1,0 0-1,0 0 1,1 0 0,-1 0-1,0 0 1,1 1-1,0 0 1,2-2-38,103-35 121,-62 31 411,1 2 0,0 2 1,46 2-533,9 5-1824,-13 0 828</inkml:trace>
  <inkml:trace contextRef="#ctx0" brushRef="#br0" timeOffset="-541.323">16425 7716 8802,'7'2'4816,"13"7"-4234,-13-6-551,3 1-17,1 1-1,1-1 1,-1-1-1,0 0 1,1 0-1,0-1 1,-1-1 0,1 0-1,0 0 1,0-1-1,2-1-13,0-2 41,-1-1 0,1-1-1,-1 0 1,0 0 0,-1-1-1,1-1 1,-1 0 0,0-1-1,-1 0 1,0-1-1,0 0 1,-1-1 0,0 0-1,0 0 1,-1-1 0,-1-1-1,0 1 1,0-1 0,0-3-41,-8 14 29,1 0 0,-1-1 0,1 1 0,-1 0 0,0-1 0,0 1 0,1-1 0,-1 1 0,0-1 0,0 1 0,0-1 1,-1 1-1,1 0 0,0-1 0,0 1 0,-1-1 0,1 1 0,-1 0 0,1-1 0,-1 1 0,0 0 0,1 0 0,-1-1 1,0 1-1,0 0 0,0 0 0,0 0 0,0 0 0,0 0 0,0 0 0,-1 0-29,-2 0 4,1-1-1,-1 1 1,0 1-1,0-1 1,0 0-1,0 1 1,0 0-1,0 0 1,0 0-1,0 1 1,0-1-1,0 1 1,0 0-1,0 0 1,0 0-1,0 1 1,1-1 0,-1 1-1,1 0 1,-1 0-1,1 0 1,0 0-1,-1 1 1,1 0-1,-1 0-3,-4 4-2,-1 1-1,1 0 1,1 0-1,-1 0 1,1 1-1,1 0 1,0 0-1,0 1 0,0 1 3,2-2 4,1 0 0,0 1-1,0 0 1,1-1 0,1 1-1,-1 0 1,2 0 0,-1 0-1,1 0 1,1 0 0,0 0-1,0 0 1,1 0 0,0 0-1,1-1 1,0 1 0,0-1-1,1 1 1,0-1 0,1 0-1,0-1 1,1 1 0,-1-1-1,2 0 1,-1-1 0,1 1-1,0-1 1,0 0 0,1-1-1,0 0 1,0 0 0,1-1-1,0 0 1,0 0-1,4 1-3,4-4 21,0 0 0,0 0 0,0-2-1,1 0 1,-1-1 0,0 0-1,0-2 1,0 0 0,-1-1 0,1 0-1,-1-2 1,0 0 0,0-1-1,0 0 1,10-7-21,-1-1 33,-1 0-1,0-2 0,-1 0 1,-1-1-1,-1-2 1,0 0-1,-2-1 0,0-1 1,-2-1-1,2-3-32,12-17 215,-29 79 36,-3-29-243,1 0 0,0 0 1,0 1-1,1-1 0,0 0 1,0 0-1,1 0 0,0-1 1,0 1-1,1 0 0,-1-1 1,1 1-1,1-1 0,-1 0 0,1 0 1,0 0-1,1 0 0,-1-1 1,1 0-1,0 0 0,6 4-8,1-4 18,0-1-1,1 0 0,0-1 1,-1 0-1,1-1 0,0-1 1,0 0-1,0-1 0,0 0 1,1-1-1,-1 0 0,-1-1 1,1-1-1,0 0 0,-1-1 1,1 0-1,-1-1 0,0 0 1,0-1-1,7-4-17,79-40 265,89-62-265,-177 105 6,23-12-10,-33 20 3,0-1-1,0 0 1,-1 1 0,1-1-1,0 1 1,0-1 0,-1 0-1,1 1 1,0-1 0,0 0 0,0 1-1,0-1 1,0 1 0,0-1-1,0 1 1,0-1 0,0 0-1,0 1 1,0-1 0,0 1 0,0-1-1,0 1 1,0-1 0,0 0-1,0 1 1,0-1 0,0 1-1,1-1 1,-1 0 0,0 1-1,0-1 1,1 0 0,-1 1 0,0-1-1,0 0 1,1 1 0,-1-1-1,0 0 1,1 1 0,-1-1-1,0 0 1,1 0 0,-1 0 0,1 1-1,-1-1 1,0 0 0,1 0-1,-1 0 1,1 0 0,-1 0-1,0 0 1,1 0 0,-1 0 0,1 0-1,-1 0 1,1 0 0,-1 0-1,0 0 1,1 0 0,-1 0-1,1 0 1,-1 0 0,0-1 0,1 1-1,-1 0 1,1 0 0,-1 0-1,0-1 1,1 1 1,-1 1-2,-16 58-74,11-48 91,2 0 1,-1 1 0,1-1 0,1 1 0,0-1 0,1 1 0,0 0 0,1 0 0,0-1 0,1 1 0,0 0 0,1 0-16,-1-8 10,0-1 0,1 0 0,-1 0 0,1 0 0,0 0 0,0 0 0,-1 0 0,2 0 0,-1-1 0,0 1 0,1-1 0,-1 1 0,1-1 0,0 0 0,-1 0 0,1 0 0,0-1 0,0 1 0,1 0 0,-1-1 0,0 0 0,0 0 0,1 0 1,-1 0-1,1-1 0,-1 1 0,0-1 0,1 0 0,-1 0 0,1 0 0,-1 0 0,1-1 0,-1 1 0,0-1 0,2-1-10,13-1 39,0-2 0,0 0-1,-1-1 1,0-1 0,0-1 0,3-2-39,11-7 102,-1-2 0,0-1 1,-2-2-1,0 0 0,-1-2 1,-2-1-1,23-28-102,-13 6-2473,-16 5 618</inkml:trace>
  <inkml:trace contextRef="#ctx0" brushRef="#br0" timeOffset="445.531">14952 9504 8498,'-44'16'4652,"24"27"-3758,18-34-860,2 1 0,-1-1 0,1 1 0,1 0 0,0-1 0,0 1 0,1-1 0,0 0 0,1 1 0,-1-1 0,2 0 0,0 0 0,0-1 0,0 1 0,1-1 0,0 0 0,1 0 0,0 0 0,0-1 0,2 1-34,-5-4 25,0-1 0,1 1-1,-1-1 1,1 0 0,0 0-1,0-1 1,0 1-1,1-1 1,-1 0 0,0 0-1,1 0 1,0 0-1,-1-1 1,1 0 0,0 0-1,0 0 1,-1-1-1,1 1 1,0-1 0,0 0-1,0-1 1,0 1 0,-1-1-1,1 0 1,0 0-1,0-1 1,-1 1 0,1-1-1,-1 0 1,0 0-1,1 0 1,-1-1 0,1 0-25,15-12 154,-1-1-1,0-1 1,-1-1 0,-1-1 0,2-2-154,-3 2 107,176-195 770,-177 196-834,30-22-20,-36 48-83,-16 74-38,-9 131 146,16-204-44,0 0 0,1-1 0,0 1 0,0-1 0,1 1 0,0-1 0,0 0 0,1 0 0,0 0 0,1 0 0,0 0 0,0-1-4,-1-4 5,-1 0-1,1-1 0,0 1 0,0-1 0,0 0 1,1 0-1,-1 0 0,0 0 0,1-1 1,-1 0-1,1 1 0,0-1 0,-1 0 0,1-1 1,0 1-1,0-1 0,-1 1 0,1-1 1,0 0-1,0-1 0,-1 1 0,1-1 0,0 1 1,0-1-1,-1 0 0,1 0 0,-1-1 1,1 1-1,-1-1 0,1 0 0,-1 0 0,0 0 1,0 0-1,0-1 0,0 1 0,1-2-4,51-33 72,-2-2 1,-2-2-1,-2-3 0,-1-1 0,-1-6-72,27-22 57,-61 63-83,-10 15-12,-15 26-26,9-24 58,-7 16-4,2 0 0,0 0 0,1 0 0,2 1 0,0 0-1,2 0 1,0 1 0,1 6 10,2-28 14,-1-1-1,1 0 0,0 1 1,0-1-1,0 1 1,0-1-1,0 1 1,0-1-1,1 1 1,-1-1-1,1 1 1,0-1-1,0 0 1,0 1-1,0-1 1,0 0-1,0 0 0,0 0 1,1 0-1,-1 0 1,1 0-1,0 0 1,-1 0-1,1-1 1,0 1-1,0 0 1,0-1-1,0 0 1,0 1-1,1-1 0,-1 0 1,0 0-1,1 0 1,-1-1-1,0 1 1,1-1-1,-1 1 1,1-1-1,-1 0 1,1 0-1,-1 0 1,3 0-14,5-3-48,0-1 0,0-1 0,0 0 1,-1 0-1,0-1 0,0 0 0,0 0 1,-1-1-1,0 0 0,2-2 48,57-52-869</inkml:trace>
  <inkml:trace contextRef="#ctx0" brushRef="#br0" timeOffset="747.295">16433 9195 9514,'-49'40'1972,"1"2"-1,2 2 1,-24 32-1972,57-62 133,0 0 1,1 2-1,1-1 1,0 1 0,1 1-1,1 0 1,1 1-1,0-1 1,1 1 0,1 1-1,1 0-133,5-14 14,0 1-1,0-1 1,0 0 0,1 0-1,0 0 1,0 0-1,0 0 1,1-1 0,-1 1-1,1 0 1,0 0-1,1-1 1,-1 0-1,1 1 1,0-1 0,0 0-1,0 0 1,1 0-1,-1-1 1,1 1-1,0-1 1,0 0 0,0 0-1,0 0 1,1-1-1,-1 1 1,1-1 0,0 0-1,-1-1 1,1 1-1,0-1 1,0 0-1,0 0 1,0 0 0,0-1-1,0 1 1,0-1-1,5-1-13,8-3 26,0-1-1,0-1 1,0-1-1,-1 0 0,0-1 1,-1-1-1,1-1 1,-2 0-1,1-1 1,-2-1-1,1 0 0,-2-1 1,0 0-1,0-1 1,-1-1-1,3-5-25,76-113 160,-88 129-142,0 0 0,-1 0 0,0 0 0,1-1-1,-2 1 1,1-1 0,0 1 0,-1-1 0,0 0 0,0 1 0,0-1-1,-1 0 1,0 0 0,1 0 0,-2 1 0,1-1 0,-1 0 0,1 0-1,-1 0 1,-1 1 0,1-1 0,-1 1 0,1-1 0,-1 1 0,0-1-1,-1 1 1,1 0 0,-1 0 0,0 0 0,0 0 0,-3-2-18,3 4 9,1 0 1,-1 1 0,0-1 0,0 1 0,0 0 0,0 0 0,0 0 0,0 0-1,0 0 1,0 1 0,0-1 0,0 1 0,-1 0 0,1 0 0,0 0 0,0 0-1,0 1 1,0-1 0,-1 1 0,1 0 0,0 0 0,0 0 0,0 0-1,1 0 1,-1 1 0,0-1 0,0 1 0,1 0 0,-1 0 0,0 0-10,3-1-13,-1 1 0,0-1 0,1 0 0,-1 0 0,1 1 1,-1-1-1,1 0 0,0 0 0,0 1 0,-1-1 0,1 1 0,0-1 1,0 0-1,0 1 0,0-1 0,1 0 0,-1 1 0,0-1 0,0 0 1,1 1-1,-1-1 0,1 0 0,-1 0 0,1 1 0,0-1 1,0 0-1,-1 0 0,1 0 0,0 0 0,0 0 0,0 0 0,0 0 1,0 0-1,0 0 0,0 0 0,0-1 0,1 1 0,-1 0 0,0-1 1,0 1-1,1-1 0,-1 1 0,0-1 0,0 0 0,1 0 0,-1 1 1,2-1 12,13 2-448,0 0 0,0 0 1,0-2-1,0 0 1,0-1-1,0 0 0,0-1 1,-1-1-1,1-1 0,0 0 1,7-4 447,72-29-3125</inkml:trace>
  <inkml:trace contextRef="#ctx0" brushRef="#br0" timeOffset="1526.889">17137 9017 8826,'-49'49'1584,"3"2"0,1 2 0,4 1 0,-2 8-1584,-3 35 788,46-95-777,-1 0-1,0 0 1,1-1-1,0 1 1,-1 0-1,1 0 1,0 0-1,0 0 1,0 0-1,0 0 1,0 0-1,1 0 1,-1 0 0,0 0-1,1 0 1,0 0-1,-1 0 1,1-1-1,0 1 1,0 0-1,0 0 1,0-1-1,0 1 1,0-1-1,1 1 1,-1-1-1,0 1 1,1-1-1,-1 0 1,1 0 0,0 0-1,-1 0 1,1 0-1,2 1-10,65 10 121,4-16-19,-58 2-98,1 0-1,0 1 1,-1 1 0,1 1-1,-1 0 1,1 1-1,-1 0 1,1 1 0,-1 1-4,-7 1-15,-1 0 1,1 0-1,-1 1 1,0 0-1,-1 0 1,0 1-1,0 0 1,0 0-1,0 0 1,-1 0-1,-1 1 1,1 0 0,-1 0-1,-1 1 1,1-1-1,-1 1 1,-1-1-1,0 1 1,0 0-1,0 0 1,-1 0-1,-1 0 1,0 0-1,0 0 1,0 0-1,-2 4 15,2 12-12,-1 0 0,-1 0 0,-2 0 0,0 0-1,-2-1 1,-1 0 0,0 0 0,-2 0-1,-6 10 13,9-22 114,0 1 0,-1-1 0,0 0 0,-1 0-1,-1-1 1,0 0 0,0 0 0,-1-1-1,-1-1 1,1 0 0,-2 0 0,1-1 0,-1 0-1,0-1 1,-1 0 0,1-1 0,-7 2-114,17-7 48,0-1 1,0 1-1,0 0 0,0 0 1,0-1-1,0 1 1,0-1-1,0 0 0,0 0 1,0 1-1,0-1 0,-1-1 1,1 1-1,0 0 1,0 0-1,0-1 0,0 1 1,0-1-1,0 0 0,0 0 1,0 1-1,0-1 1,0 0-1,1-1 0,-1 1 1,0 0-1,0 0 1,1-1-1,-1 1 0,1-1 1,0 0-1,-1 1 0,1-1 1,0 0-1,0 0 1,0 0-1,0 1 0,0-1 1,0 0-1,1 0 0,-1-1 1,1 1-1,-1-1-48,-1-10 74,1 0 0,0-1 0,1 1 0,1 0 0,0 0-1,1 0 1,0 0 0,3-9-74,8-30 29,3 0 0,2 1 0,3 1 0,1 0 0,28-43-29,161-227-6,-138 216 30,-38 55-20,-4 7 7,-2-1 1,-1-2-1,-2-1 1,-3-1-1,7-21-11,-24 40-37,-14 21-9,-50 54-92,58-47 136,-20 21-20,2 0 0,0 1-1,1 0 1,1 2-1,2 0 1,0 0-1,1 1 1,2 1-1,1 0 1,1 1-1,1 0 1,-4 25 22,10-45-5,1 0 0,1 0-1,-1 0 1,1 1 0,1-1 0,-1 0 0,1 0-1,0 0 1,1 0 0,0 0 0,0 0-1,0 0 1,1 0 0,0-1 0,0 1 0,1-1-1,0 0 1,0 0 0,0 0 0,1-1-1,0 0 1,0 1 0,2 0 5,0-1-4,0-1 0,0-1 0,0 1 1,1-1-1,-1-1 0,1 1 0,0-1 0,-1-1 0,1 1 1,0-1-1,0-1 0,0 1 0,0-1 0,0-1 0,0 0 1,0 0-1,0 0 0,-1-1 0,1 0 0,5-2 4,8-4 7,1 0 1,-1-2-1,-1 0 0,0-1 0,0-2 1,12-9-8,0-3 34,-1-2-1,-1-1 1,-2-1 0,0-1 0,3-9-34,21-42 99,-45 63-77,-12 16-20,1 6-10,0 0 0,1 1 0,0 0 0,0 0 0,0 0 0,0 0 0,1 1 0,0-1 0,0 0 0,0 1 0,1 0 0,0-1 0,0 1 0,0 1 8,0-3-6,-2 6-4,1 0-1,1 0 0,-1 0 0,2 0 1,-1 0-1,1 0 0,1 0 0,0 0 1,0 0-1,1 0 0,0-1 0,1 1 1,0 0-1,0-1 0,1 0 0,5 9 11,-6-15 2,1 0-1,-1 0 0,1 0 0,-1-1 0,1 1 0,0-1 1,0 0-1,0 0 0,1 0 0,-1-1 0,0 1 0,1-1 1,-1 0-1,1-1 0,-1 1 0,1-1 0,-1 1 0,1-1 1,-1-1-1,1 1 0,-1-1 0,1 1 0,-1-1 0,1-1 1,-1 1-1,0-1 0,0 1 0,1-1 0,-1 0 0,-1-1 1,1 1-1,0-1 0,1-1-1,8-5 9,0 0 0,-1-1 0,0-1 0,-1 0 0,0-1 0,-1 0 0,5-8-9,-2 3-247,0-1 0,-2 0 0,0-1 0,-2 0 0,0-1 1,-1 0-1,0 0 0,-2-1 0,2-11 247,-6 21-685,-1 0-1,0 0 1,0 0-1,-1 0 1,-1 0 0,0 0-1,0 0 1,-1 1 0,0-1-1,-1 0 1,0 1-1,-4-7 686,-19-24-5143,-10 11 3401,-8 14 3716,-4 21 4031,46-5-5910,0 0 0,1 1 0,-1-1 0,1 1 0,-1-1 0,1 1 0,-1 0 0,1-1 0,0 1 0,-1 0 0,1 0 0,0 0 0,-1 0 0,1 0 0,0 1 0,0-1 0,0 0 0,0 0 0,0 1 0,0-1 0,1 1 0,-1-1 0,0 1 0,1-1 0,-1 1 0,1-1 0,-1 1 0,1-1 0,0 1 0,0 0 0,0-1-1,0 1 1,0-1 0,0 1 0,0 0 0,0-1 0,1 1-95,31 52-2873,-1-28 637</inkml:trace>
  <inkml:trace contextRef="#ctx0" brushRef="#br0" timeOffset="2032.14">18589 8922 6489,'-40'42'4000,"29"-32"-3499,0 1 0,0 0 0,1 0 0,1 1 0,0 1 0,0-1 0,1 1 0,1 1 0,0-1 0,1 1 0,1 0 0,-4 12-501,9-23 14,0-1 1,0 1 0,0-1-1,0 1 1,1-1-1,-1 0 1,1 1-1,0-1 1,-1 1 0,1-1-1,0 0 1,0 0-1,1 1 1,-1-1 0,0 0-1,1 0 1,-1 0-1,1 0 1,-1-1-1,1 1 1,0 0 0,0-1-1,0 1 1,0-1-1,0 0 1,0 1 0,1-1-1,-1 0 1,0 0-1,1-1 1,-1 1-1,0 0 1,1-1 0,-1 1-1,1-1 1,-1 0-1,1 0 1,-1 0-1,1 0 1,-1 0 0,0-1-1,1 1 1,-1-1-1,2 0-14,20-3 32,0-2-1,0-1 0,0 0 1,-1-2-1,0-1 0,-1-1 1,0 0-1,0-2 0,-2-1 1,1 0-1,-2-1 0,0-2 1,-1 0-1,6-7-31,3-2 27,-2-2 1,-1 0-1,0-2 1,-3 0-1,0-1 0,-2-2 1,-2 0-1,0 0 1,-3-2-1,-1 0 0,1-8-27,-11 35 11,0 1-1,-1-1 1,0 0-1,0 0 1,-1 0-1,0 0 0,-1 0 1,1 0-1,-2 0 1,1 0-1,-1 0 1,0 0-1,-1 0 0,0 0 1,0 0-1,0 1 1,-1-1-1,-1 1 1,1-1-1,-1 1 0,0 0 1,-2-1-11,3 6 5,-1 1 0,1-1 0,-1 1 1,0 0-1,0 0 0,1 0 0,-1 1 0,0-1 1,0 1-1,0 0 0,0 0 0,0 0 0,1 1 0,-1-1 1,0 1-1,0 0 0,0 0 0,1 0 0,-1 1 1,1-1-1,-1 1 0,1 0 0,-1 0 0,1 0 0,0 0 1,0 1-1,0-1 0,0 1 0,1 0 0,-1 0 0,1 0 1,-1 0-1,1 0 0,0 1 0,0-1-5,-13 14-4,2 0 0,0 1 1,0 1-1,2 0 0,1 0 0,0 1 0,1 0 0,1 1 0,1 0 0,1 0 0,1 1 0,1-1 0,0 1 0,2 0 1,0 8 3,2-21 0,0 0 0,0 0 1,1 0-1,0 0 0,1 0 1,0-1-1,0 1 0,1-1 1,0 1-1,0-1 0,1 0 1,0 0-1,0 0 0,1-1 1,0 1-1,1-1 0,0 0 1,0-1-1,0 1 0,0-1 1,1-1-1,0 1 0,1-1 1,-1 0-1,1-1 1,0 0-1,0 0 0,0 0 1,0-1-1,1-1 0,3 1 0,7 2 48,0-2-1,0-1 1,0 0-1,0-2 1,0 0-1,1-1 1,-1-1-1,0 0 1,-1-2-1,1 0 1,0-1-1,-1-1 1,0-1-1,0 0 1,-1-1-1,0-1 1,-1-1-1,0 0 1,0-1-1,-1-1 1,0-1-1,-1 0 1,-1 0-1,0-2 1,-1 1-1,8-13-47,-18 25 7,-1 0 0,1 0 0,-1-1 0,1 1 0,-1 0 0,0-1 0,0 1 0,0-1 0,0 0 0,0 1 0,-1-1 0,1 0 0,-1 1 0,0-1 0,0 0 0,0 0 0,0 1 0,0-1 0,0 0 0,-1 1 0,0-1 0,1 0 0,-1 1 0,0-1 0,0 0 0,0 1 0,-1 0 0,1-1 0,0 1 0,-1 0 0,0-1 0,1 1 0,-1 0 0,0 0 0,0 1 1,0-1-1,0 0 0,-1 1 0,1-1 0,0 1 0,-1 0 0,1-1 0,-1 1-7,-5-1 0,0 0 0,0 1 1,-1 0-1,1 0 1,0 1-1,-1 0 0,1 0 1,-1 1-1,1 0 1,0 1-1,0-1 0,0 2 1,0-1-1,0 1 1,0 0-1,1 1 1,-1 0-1,1 0 0,0 0 1,0 1-1,0 0 1,1 1-1,0-1 0,0 1 1,0 1-1,1-1 1,0 1-1,0 0 0,1 0 1,-1 0-1,2 0 1,-1 1-1,1 0 0,0 0 1,1-1-1,-1 2 0,2-3-3,1 0 0,-1 1-1,1-1 1,0 0 0,1 1 0,0-1-1,0 0 1,0 0 0,1 0-1,-1 0 1,1 0 0,1 0 0,-1 0-1,1 0 1,0-1 0,1 0 0,-1 1-1,1-1 1,0 0 0,0-1-1,0 1 1,1-1 0,0 0 0,0 0-1,0 0 1,0-1 0,0 1-1,1-1 1,0-1 0,-1 1 0,1-1-1,0 0 1,0 0 0,1-1 0,3 1 3,15 1-58,0-2 1,0 0 0,-1-2 0,1 0 0,0-2 0,-1-1 0,0-1 0,1-1 0,-2-1 0,1-1-1,0-1 58,18-8-1206,0-2 0,-1-1 0,-1-2-1,5-7 1207,47-35-3858</inkml:trace>
  <inkml:trace contextRef="#ctx0" brushRef="#br0" timeOffset="2307.893">20015 8520 5705,'-20'4'1320,"-1"2"-1,1 0 0,0 1 1,1 1-1,0 1 0,-8 5-1319,-20 14 988,1 3-1,2 1 1,-8 11-988,42-36 91,-1 2 0,2-1 0,-1 2 0,2-1 0,-1 1 0,1 0 0,1 1 0,-6 10-91,11-19 7,1 0-1,0 1 1,-1-1 0,1 1 0,0-1 0,1 1-1,-1 0 1,0-1 0,1 1 0,0 0 0,-1-1-1,1 1 1,0 0 0,0 0 0,1-1 0,-1 1-1,0 0 1,1 0 0,0-1 0,0 1 0,0-1-1,0 1 1,0-1 0,0 1 0,0-1 0,1 0-1,0 1 1,-1-1 0,1 0 0,0 0 0,0 0-1,0 0 1,0 0 0,0-1 0,0 1 0,1-1-1,-1 1 1,1-1 0,1 1-7,19 4 17,1 0 0,-1-2 1,1-1-1,0 0 0,-1-2 0,1-1 1,0-1-1,0-1 0,0 0 0,10-4-17,282-49 87,-317 55-80,1 1 0,0-1 1,0 1-1,0-1 0,0 1 0,-1-1 1,1 1-1,0-1 0,0 1 0,0-1 1,0 1-1,0-1 0,0 1 1,0-1-1,0 1 0,0-1 0,1 1 1,-1-1-1,0 1 0,0-1 0,0 1 1,1-1-1,-1 1 0,0-1 0,0 1 1,1-1-1,-1 0 0,0 1 0,1-1 1,-1 1-1,1-1 0,-1 0 1,0 1-1,1-1 0,-1 0 0,1 0 1,-1 1-1,1-1 0,-1 0 0,1 0 1,-1 0-1,1 0 0,-1 0 0,1 1 1,-1-1-1,1 0 0,0 0-7,-89 60 510,-195 105 8,52-34-4133,121-66 836</inkml:trace>
  <inkml:trace contextRef="#ctx0" brushRef="#br0" timeOffset="3501.491">15436 10691 3817,'17'-24'1339,"1"1"-1,1 1 1,1 0 0,0 1-1,2 2 1,8-6-1339,-23 20 356,-5 3-281,0 0 0,0 0 0,0 0 0,0 0 0,0 1 0,0-1 0,1 1-1,-1 0 1,0-1 0,1 1 0,-1 0 0,1 1 0,-1-1 0,1 0 0,0 1 0,-1-1 0,1 1 0,0 0 0,-1 0 0,1 0 0,0 0 0,-1 0 0,1 1 0,0-1 0,-1 1 0,2 0-75,-2 2 22,0-1 1,-1 1-1,1 0 0,-1 0 1,0 0-1,1 1 1,-1-1-1,-1 0 0,1 0 1,0 1-1,-1-1 1,0 0-1,0 1 1,0-1-1,0 0 0,0 1 1,0-1-1,-1 0 1,0 0-1,0 1 1,0-1-1,0 0 0,0 0 1,-1 0-1,1 0 1,-2 1-23,2 1 18,-19 45 96,-2 0 0,-3-1 0,-4 3-114,-45 68 513,-4-4 0,-31 29-513,50-66 290,-25 28 310,78-99-401,10-12-118,16-19-18,121-181-906,-83 113 349,251-404-1955,-275 441 2442,-32 51 12,8-12 104,-15 27 158,-94 271 1314,89-251-1453,0 1 1,3 0-1,1 1 0,1-1 1,2 1-1,1 0 1,2 0-1,1 0 0,2 0 1,2 7-129,-2-28 33,1 0-1,0-1 1,1 1-1,0-1 1,1 0 0,0-1-1,1 1 1,1-1 0,-1-1-1,2 1 1,-1-1-1,2-1 1,-1 0 0,1 0-1,6 3-32,13 1 147,-29-13-142,1 0-1,0 0 1,-1 0-1,1 0 1,-1 0-1,1-1 0,-1 1 1,1 0-1,-1 0 1,1-1-1,-1 1 1,1 0-1,-1-1 0,1 1 1,-1 0-1,1-1 1,-1 1-1,1-1 1,-1 1-1,0 0 1,1-1-1,-1 1 0,0-1 1,0 1-1,1-1 1,-1 1-1,0-1 1,0 0-1,0 1 1,1-1-1,-1 1 0,0-1 1,0 1-1,0-1 1,0 0-1,0 1 1,0-1-1,0 1 0,0-1 1,-1 1-1,1-1 1,0 0-1,0 1 1,0-1-1,-1 1 1,1-1-1,0 1 0,0-1 1,-1 1-1,1-1 1,-1 1-5,-9-22 26,-1 0 0,-1 1 1,-1 1-1,0 0 0,-2 1 1,0 1-1,-2 0 1,0 1-1,0 0 0,-5-1-26,11 8 4,-20-18 9,-36-45 228,67 72-237,-1 1-1,0-1 1,1 1-1,-1-1 1,1 1-1,0-1 1,-1 1 0,1-1-1,-1 1 1,1-1-1,0 1 1,-1-1-1,1 0 1,0 1-1,0-1 1,-1 0-1,1 1 1,0-1-1,0 0 1,0 1-1,0-1 1,0 0 0,0 1-1,0-1 1,0 0-1,0 1 1,0-1-1,1 0 1,-1 1-1,0-1 1,0 0-1,1 1 1,-1-1-1,0 1 1,1-1 0,-1 0-1,0 1 1,1-1-1,-1 1 1,1-1-1,-1 1 1,1-1-1,-1 1 1,1 0-1,-1-1 1,1 1-1,0 0 1,-1-1 0,1 1-1,0 0 1,-1 0-1,1-1 1,0 1-1,-1 0 1,1 0-1,0 0 1,-1 0-1,1 0 1,0 0-1,-1 0-3,47 7-5,128 42-146,-155-43 148,1-1 0,-1-1-1,1-1 1,0-1 0,0-1 0,0 0-1,0-2 1,0 0 0,12-4 3,-23 3 9,0 0-1,1-1 1,-1 0 0,0-1 0,0 0 0,-1-1-1,1 0 1,-1 0 0,0-1 0,-1 0-1,1 0 1,-1-1 0,0-1 0,-1 1-1,0-1 1,0 0 0,-1-1 0,0 0 0,2-3-9,16-46 184,-23 57-182,-1 1 1,0 0-1,0 0 1,1-1-1,-1 1 0,0 0 1,0-1-1,0 1 1,0 0-1,1 0 1,-1-1-1,0 1 1,0 0-1,0-1 1,0 1-1,0-1 1,0 1-1,0 0 1,0-1-1,0 1 1,0 0-1,0-1 1,0 1-1,0 0 1,0-1-1,0 1 1,-1 0-1,1-1 0,0 1 1,0 0-1,0 0 1,0-1-1,-1 1 1,1 0-1,0-1 1,0 1-1,0 0 1,-1 0-1,1 0 1,0-1-1,-1 1 1,1 0-1,0 0 1,0 0-1,-1-1 1,1 1-1,0 0 1,-1 0-1,1 0 0,0 0 1,-1 0-1,1 0 1,0 0-1,-1 0 1,1 0-1,-1 0 1,1 0-1,0 0 1,-1 0-1,1 0 1,0 0-1,-1 0 1,1 0-3,-5 9 6,-1 0 0,2 0 0,-1 0-1,1 0 1,1 0 0,0 1 0,0 0 0,1 0 0,0 0 0,0 0 0,1 0 0,1 0 0,0 3-6,-1-9 1,0 0 0,1 0 0,-1 1 0,1-1 0,0 0 1,1 0-1,-1 0 0,1 0 0,-1 0 0,1 0 0,0 1 0,1-2 0,-1 1 0,1 0 0,-1 0 1,1 0-1,1-1 0,-1 1 0,0-1 0,1 1 0,0-1 0,-1 0 0,1 0 0,0-1 0,1 1 0,-1 0 1,0-1-1,1 0 0,0 0 0,-1 0 0,1 0 0,0 0 0,0-1 0,0 0 0,0 0 0,0 0 0,0 0 1,0-1-1,1 1-1,9-5 16,1-1-1,-1 0 1,0 0 0,-1-2 0,1 1 0,-1-2 0,0 0 0,-1 0 0,0-2 0,0 1 0,-1-1-1,0-1 1,-1 0-16,37-38 94,-2-2-1,-2-2 1,23-39-94,-50 69 22,4-7-10,-22 24-29,-41 69-85,29-38 79,2-1 0,0 1-1,2 1 1,0 0 0,2 1-1,-4 23 24,10-39-1,1 0 0,0 0 0,1 0 0,0 0 0,1 0 0,0 0 0,1 0 0,0 1 1,-2-9-21,1 0 1,-1-1 0,1 1-1,0-1 1,0 1 0,0-1-1,0 1 1,0-1 0,1 0-1,-1 0 1,1 1 0,-1-1 0,1 0-1,0 0 1,0-1 0,0 1-1,0 0 1,0-1 0,0 1-1,0-1 1,0 1 0,1-1-1,-1 0 1,1 0 0,-1 0-1,1 0 1,-1-1 0,1 1-1,0-1 1,-1 1 0,1-1 0,-1 0-1,1 0 1,0 0 0,-1-1-1,3 1 21,7-4-110,0 0 0,-1 0-1,0-1 1,0-1 0,0 0 0,0 0-1,-1-1 1,0-1 0,-1 1-1,8-9 111,63-58-2818,-2-13 309</inkml:trace>
  <inkml:trace contextRef="#ctx0" brushRef="#br0" timeOffset="3809.282">16969 10535 8346,'-36'24'2046,"1"2"-1,2 1 1,0 2 0,-20 24-2046,51-51 49,0 0-5,-1 0 0,0 0 0,1 0-1,-1 0 1,1 1 0,0-1 0,0 1 0,0-1 0,0 1 0,0 0 0,0 0 0,1 0-1,0 0 1,-1 0 0,1 0 0,0 0 0,0 1 0,1-1 0,-1 0 0,1 0 0,0 1-1,-1-1 1,1 0 0,1 1 0,-1-1 0,0 0 0,1 0 0,0 1 0,0-1 0,0 0 0,0 0-44,4 1-9,1 0 0,0-1 0,0 0 1,-1 0-1,2 0 0,-1-1 1,0 0-1,0 0 0,1-1 1,-1 0-1,1 0 0,-1 0 1,1-1-1,0 0 0,-1 0 1,1-1-1,5-1 9,-5 2-50,144-17-1003,-112 10 744,1 2 0,0 2 0,0 2 1,11 1 308,0 12-114,-50-11 119,1-1-1,-1 1 0,0-1 1,0 1-1,0 0 1,-1-1-1,1 1 0,0 0 1,0 0-1,0 0 1,0 0-1,-1 0 0,1 0 1,0 0-1,-1 0 1,1 0-1,-1 0 0,1 0 1,-1 0-1,0 0 1,1 0-1,-1 1 0,0-1 1,0 0-1,0 0 0,0 0 1,0 0-1,0 1 1,0-1-1,0 0 0,0 0 1,-1 0-1,1 0 1,0 1-1,-1-1 0,1 0 1,-1 0-1,1 0 1,-1 0-1,0 0 0,1 0-4,-6 7 84,0 0 0,0-1 0,-1 1-1,1-1 1,-2-1 0,1 1 0,-1-1-1,0-1 1,-2 2-84,-2 2 133,-45 31 568,0-2 0,-3-3-1,-1-2 1,-1-4 0,-21 6-701,69-29 46,10-4-83,-1 0-1,0 0 1,1 0-1,-1-1 0,0 1 1,0-1-1,0 0 1,0-1-1,0 1 1,0-1-1,0 0 1,-4-1 37,-3-14-3161,14-17 203</inkml:trace>
  <inkml:trace contextRef="#ctx0" brushRef="#br0" timeOffset="4391.973">17471 10102 4529,'6'-10'1174,"-4"7"-737,0 0 0,-1 1 0,1-1 0,0 0 1,-1 0-1,1-1 0,-1 1 0,0 0 0,0 0 0,-1-1 0,1 1 1,-1 0-1,1-1 0,-1 1 0,0-4-437,-8 10 2891,-25 79-1174,18-37-1663,2 1 1,2 0-1,2 0 0,2 1 1,2 0-1,2 1 1,3-1-1,1 1 1,2-1-1,3 0 1,1 0-1,3-1 1,9 29-55,25 41 579,-35-95-190,-15-29-221,-24-40-71,-126-223 11,154 268-103,1 3-7,1 0 0,-1-1 0,1 1 0,-1 0 0,0-1 0,1 1 0,-1 0 0,1-1 0,-1 1 0,1-1 0,0 1 0,-1-1 0,1 1 0,-1-1 0,1 1 0,0-1 0,-1 1 0,1-1 0,0 0 0,0 1 0,-1-1 0,1 0 0,0 1 0,0-1 0,0 1 0,0-1 0,0 0 0,0 1 0,0-1 0,0 0 0,0 1 0,0-1 0,0 0 0,0 1 0,1-1 0,-1 0 0,0 1 0,0-1 0,1 1 0,-1-1 0,0 1 0,1-1 0,-1 0 0,1 1 0,-1-1 0,1 1 0,-1 0 0,1-1 0,-1 1 0,1-1 0,-1 1 0,1 0 0,-1-1 0,1 1 0,0 0 0,-1 0 0,1-1 0,-1 1 0,1 0 0,0 0 0,-1 0 0,1 0 0,0 0 0,-1 0 0,1 0 0,0 0 0,-1 0 2,122 50-218,-52-16 123,-41-21-705,1-2 1,0-1 0,0-1-1,1-1 1,0-2 0,28 2 799,19-11-3365</inkml:trace>
  <inkml:trace contextRef="#ctx0" brushRef="#br0" timeOffset="5035.259">18111 10450 5129,'0'-2'251,"0"0"0,-1 0 0,1 0 0,0 0 0,-1 0-1,0 0 1,1 0 0,-1 1 0,0-1 0,0 0 0,0 1 0,0-1 0,0 0 0,0 1 0,-1-1 0,1 1-1,0 0 1,-1-1 0,1 1 0,-1 0 0,1 0 0,-1 0 0,0 0 0,0 0 0,1 0 0,-1 1-1,0-1 1,0 1 0,0-1 0,0 1 0,0-1 0,1 1 0,-1 0 0,0 0 0,0 0 0,0 0-1,-2 1-250,-11 4 220,0 0 0,-1 1 0,2 1 0,-1 1 0,1 0-1,0 1 1,1 1 0,0-1 0,0 2 0,1 0 0,1 1 0,0 0-1,-2 4-219,-2 0 97,2 0 0,-1 2 0,2-1 0,1 2-1,0-1 1,0 3-97,8-14 24,0-1-1,0 1 1,1 0-1,0 0 1,0 0 0,0 0-1,1 0 1,0 0-1,0 0 1,1 0-1,0 0 1,0 1 0,1-1-1,0 0 1,0 0-1,1 0 1,0 0-1,0 0 1,0-1 0,2 2-24,-3-5 6,1 0 1,-1-1 0,1 1 0,0-1-1,0 1 1,0-1 0,1 0-1,-1 0 1,0 0 0,1 0 0,-1 0-1,1-1 1,0 1 0,-1-1 0,1 0-1,0 0 1,0 0 0,0 0 0,0 0-1,0 0 1,0-1 0,0 1-1,0-1 1,0 0 0,0 0 0,0 0-1,0-1 1,0 1 0,0-1 0,0 1-1,0-1 1,1 0-7,89-47 177,-64 26-134,-1-2 0,-1-1 1,-1-1-1,-2-1 0,0-1 0,-2-1 1,-1-1-1,-2-1 0,-1-1 0,-1 0 1,-1-2-44,3-42 5,-24 67-73,-4 21 10,8-10 49,-11 17-6,1 0 1,2 0-1,0 1 0,1 1 0,0-1 0,2 1 0,1 0 0,0 1 0,2-1 0,0 3 15,2-22 6,0 1 1,1 0-1,0 0 0,-1 0 1,1 0-1,0 0 0,0-1 1,1 1-1,-1 0 0,1 0 1,-1 0-1,1 0 1,0-1-1,0 1 0,0 0 1,0-1-1,1 1 0,-1-1 1,1 1-1,-1-1 0,1 0 1,0 0-1,0 1 0,0-1 1,0 0-1,0-1 0,0 1 1,1 0-1,-1-1 0,1 1 1,-1-1-1,1 0 0,2 1-6,5-3 21,0-1 0,0 0-1,-1-1 1,1 0-1,-1 0 1,1-1-1,-1 0 1,0-1 0,0 0-1,-1 0 1,1-1-1,-1 0 1,1-1-21,6-4 30,21-13 31,-1-2 1,-2-1-1,-1-2 0,-1-1 1,4-7-62,-14 3-83,-28 40-8,-8 16 48,2-1 0,0 2 0,2 0 0,1 0 0,-7 21 43,8 26 128,9-68-121,0 0 0,1 0-1,-1 0 1,0 0 0,1-1 0,-1 1-1,1 0 1,0 0 0,0 0-1,0 0 1,0-1 0,0 1 0,0 0-1,0-1 1,0 1 0,1-1-1,-1 0 1,0 1 0,1-1 0,0 0-1,-1 0 1,1 1 0,0-2-1,-1 1 1,1 0 0,0 0 0,0 0-1,0-1 1,0 1 0,-1-1-1,1 1 1,0-1 0,0 0 0,2 0-7,11-2 23,0-1 1,-1-1 0,1 0 0,-1-1 0,0 0 0,0-1 0,0-1 0,-1 0 0,0-1 0,0 0 0,-1-1 0,0-1-1,0 0 1,-1 0 0,7-10-24,1 2 27,0-1-1,-1-2 0,-1 1 1,-1-2-1,-1 0 0,-1-1 1,-1-1-1,3-9-26,-8 8-15,-29 68-122,15-26 125,0-7 16,1 1-1,0 0 1,1 0-1,0 1 1,1-1-1,0 1 1,1 0-1,0 0 1,1 0-1,0 0 1,1 0-1,0 0 0,1 0 1,0 0-1,1 0 1,1 1-4,-1-10 39,-1-1 0,1 0 0,0 1 0,0-1 0,0 0 0,0 0 0,0 0 1,0 0-1,0 0 0,1-1 0,-1 1 0,1-1 0,-1 1 0,1-1 0,0 0 0,0 0 0,-1 0 0,1 0 0,0-1 0,0 1 0,0-1 0,0 0 1,0 0-1,0 0 0,0 0 0,0 0-39,49-12-2258,11-30 581</inkml:trace>
  <inkml:trace contextRef="#ctx0" brushRef="#br0" timeOffset="5343.529">19260 10224 9266,'-4'-1'359,"1"1"-1,-1 0 1,1-1 0,0 1 0,0-1-1,-1 0 1,1 0 0,0 0 0,0-1-1,0 1 1,0-1 0,0 1 0,0-1-1,0 0 1,1 0 0,-1-1 0,1 1-1,-1 0 1,1-1 0,0 0 0,0 1-1,0-1 1,0 0 0,1 0 0,-1 0-1,1 0 1,-1-2-359,-16 61 432,-16 85-379,32-138-68,1 0-1,0 0 0,0 0 0,1 0 0,-1 0 0,1 1 0,-1-1 0,1 0 0,0 0 0,0 0 0,1 0 0,-1 1 0,0-1 0,1 0 0,0 0 0,0 0 0,0 0 0,0 0 0,0 0 0,1 0 0,-1-1 0,1 1 0,0 0 0,0-1 0,0 1 0,0-1 0,0 0 0,0 1 0,1-1 0,-1 0 0,1-1 0,0 1 0,-1 0 1,1-1-1,0 1 0,0-1 0,0 0 0,0 0 0,0 0 0,0 0 0,0-1 16,12 0-303,0 0 0,-1-2 0,1 0 0,-1 0 0,1-2 0,-1 1 0,1-2 303,81-14-1272,-95 19 1272,0 0-1,0-1 1,1 1-1,-1 0 1,0 0-1,0 0 1,0 0-1,1 0 1,-1 1 0,0-1-1,0 0 1,0 0-1,1 1 1,-1-1-1,0 1 1,0-1-1,0 1 1,0-1 0,0 1-1,0 0 1,0 0-1,0-1 1,0 1-1,0 0 1,0 0-1,-1 0 1,1 0 0,0 0-1,-1 0 1,1 0-1,0 0 1,-1 0-1,0 0 1,1 1-1,-1-1 1,1 0 0,-1 0-1,0 0 1,0 1-1,0-1 1,0 0-1,0 0 1,0 1-1,0-1 1,0 0 0,0 0-1,-1 0 1,1 1-1,0-1 1,-1 0-1,0 1 1,-4 7 127,-1 1-1,-1-1 0,0 0 1,0 0-1,-1-1 1,0 0-1,0 0 0,-1-1 1,0 0-1,-1 0 1,1-1-1,-1-1 0,-1 1-126,5-2 91,-14 7 72,0 0 1,-1-1-1,0-1 0,0-1 1,-1-1-1,-21 4-163,21-9-2976,8-8 50</inkml:trace>
  <inkml:trace contextRef="#ctx0" brushRef="#br0" timeOffset="6103.146">19829 10240 3969,'3'-8'566,"2"-1"119,0-1 0,0 0 1,-1 0-1,0-1 0,-1 1 0,-1-1 0,1 0 1,-2 0-1,1 1 0,-2-1 0,1 0 1,-2 0-1,1-4-685,-1 13 96,1 0 0,-1 0 0,1 0 0,-1 0 0,1 0 1,-1 0-1,0 0 0,0 0 0,0 1 0,0-1 0,0 0 0,-1 0 0,1 1 1,0-1-1,-1 1 0,1-1 0,-1 1 0,0 0 0,1 0 0,-1-1 0,0 1 1,0 0-1,0 1 0,1-1 0,-1 0 0,0 0 0,0 1 0,0-1 0,-1 1 0,1 0 1,0 0-1,0 0 0,0 0 0,0 0 0,0 0 0,0 0 0,0 0-96,-6 2 95,1-1 0,0 1 0,0 1 0,0-1 0,0 1 0,0 0 0,0 1 0,1-1 0,0 1 0,-3 3-95,-5 3 26,1 0-1,1 2 1,0 0-1,0 0 1,1 1-1,0 0 1,2 1-1,-1 0 0,2 1 1,0 0-1,0 0 1,2 1-1,0 0 1,1 0-1,0 0 1,1 1-1,1-1 1,1 1-1,0 4-25,2-18 4,0 0 0,0 1-1,0-1 1,0 0-1,1 0 1,0 1 0,-1-1-1,1 0 1,1 0-1,-1 0 1,0 0 0,1 0-1,-1 0 1,1-1 0,0 1-1,0 0 1,0-1-1,0 0 1,1 1 0,-1-1-1,0 0 1,1 0 0,0 0-1,-1 0 1,1-1-1,0 1 1,0-1 0,0 0-1,0 1 1,0-1-1,0-1 1,1 1 0,-1 0-1,0-1 1,0 0 0,1 1-1,-1-1 1,0-1-1,0 1 1,1 0 0,-1-1-1,1 0-3,20-7 31,0-1 0,0-1 0,-1-2-1,-1 0 1,0-1 0,0-1 0,-1-1 0,-1-1-1,-1-1 1,0-1 0,1-4-31,15-13 58,-3-2 1,-1-1-1,-1-2 0,7-16-58,-24 34 9,0-1 0,-1 0 0,-2-1 0,0 0 0,-2 0 0,5-22-9,-11 37-24,1 1 1,-2-1-1,1 0 1,-1 0-1,-1 1 0,1-1 1,-2 0-1,1 0 1,-1 0-1,0 0 1,-1 1-1,-1-4 24,2 10-13,0 0 0,0 1 0,-1 0 1,1-1-1,0 1 0,-1 0 0,1-1 0,-1 1 0,1 0 0,-1 0 1,0 0-1,1 1 0,-1-1 0,0 0 0,0 0 0,0 1 0,0-1 1,1 1-1,-1 0 0,0 0 0,0 0 0,0 0 0,0 0 0,0 0 1,0 0-1,0 0 0,1 1 0,-1-1 0,0 1 0,0-1 0,0 1 1,1 0-1,-1 0 0,0-1 0,1 1 0,-1 1 0,0-1 0,1 0 1,-1 0 12,-98 80-346,81-62 316,-27 24 118,2 1 0,2 3 0,-25 37-88,62-79 24,0 1 1,0 0-1,0 1 1,1-1-1,0 1 1,0 0-1,0 0 1,1 0-1,0 1 1,1-1-1,-1 1 1,2-1-1,-1 1 1,1 0-1,0-1 1,0 1-1,1 0 1,0 0-1,1 0 1,0 0-1,1 4-24,0-10 7,0 1 0,0-1 0,0 0 0,1 0 0,-1 0 0,1 0 0,0 0 0,-1-1 0,1 1 0,0-1-1,0 1 1,0-1 0,0 0 0,0 0 0,0-1 0,0 1 0,1-1 0,-1 1 0,0-1 0,0 0 0,0 0 0,1 0-1,-1-1 1,0 1 0,0-1 0,0 0 0,2 0-7,20-5 34,0-1-1,0-1 1,-1-1 0,0-1 0,-1-1-1,0-2 1,12-8-34,-8 6 29,13-9 8,-20 12-32,0 0 1,1 1-1,0 1 1,1 1-1,0 1 1,6-1-6,-26 8-4,-1 1 0,1 0 0,-1-1 0,1 1 0,0 0 0,-1 0 0,1 0 1,-1 0-1,1 0 0,0 0 0,-1 0 0,1 1 0,-1-1 0,1 1 0,-1-1 0,1 1 0,-1-1 0,1 1 1,-1 0-1,0 0 0,1 0 0,-1 0 0,0 0 0,0 0 0,1 0 0,-1 0 0,0 0 0,0 0 1,0 1-1,0-1 0,-1 0 0,1 1 0,0-1 0,-1 1 0,1-1 0,0 1 0,-1-1 0,0 1 0,1-1 1,-1 1-1,0-1 0,0 1 0,0 0 4,-5 75-127,4-68 118,-6 30-78,4-26 20,0 0 0,0 0 0,2 1 0,-1-1 0,2 1 0,0 0 0,0-1 0,1 1 0,1-1 0,0 1 0,1-1 0,4 10 67,-6-22-100,-1 1 0,1-1-1,0 0 1,0 0 0,0 0 0,0 0 0,0 0 0,0 0 0,0 0-1,0 0 1,0 0 0,0 0 0,0 0 0,1-1 0,-1 1-1,0-1 1,1 1 0,-1-1 0,0 1 0,1-1 0,-1 0 0,1 1-1,-1-1 1,0 0 0,1 0 0,-1 0 0,1 0 0,-1 0-1,0-1 1,1 1 0,-1 0 0,1-1 0,-1 1 0,0-1 0,1 1-1,-1-1 1,0 0 0,0 1 0,1-1 0,-1 0 0,0 0-1,0 0 1,0 0 0,0 0 0,0 0 0,0 0 0,0 0 0,-1 0-1,1-1 1,0 1 0,-1 0 100,42-41-3990</inkml:trace>
  <inkml:trace contextRef="#ctx0" brushRef="#br0" timeOffset="7121.206">20496 9956 5873,'14'-5'5753,"-14"26"-3937,-16 59-368,9-52-1135,1 0 0,1 1 0,1 0 0,1 0 0,2 1 0,1-1 0,1 0 0,4 16-313,-5-40 21,1-1-1,0 1 0,0 0 1,0-1-1,0 1 0,1 0 1,0-1-1,0 1 1,0-1-1,0 0 0,1 0 1,-1 0-1,1 0 0,0 0 1,1-1-1,-1 1 0,0-1 1,1 0-1,0 0 0,0 0 1,0 0-1,0-1 0,0 1 1,1-1-1,-1 0 0,1-1 1,-1 1-1,1-1 1,-1 0-1,1 0 0,2 0-20,6-4 43,0-2 0,-1 1 1,1-1-1,-1-1 0,0 0 0,0-1 0,-1-1 0,0 1 0,0-2 0,-1 1 1,0-2-1,0 1 0,-1-1 0,0-1 0,3-5-43,7-6 57,-1-1 0,0 0 0,-2-1 0,-1-1 1,-1-1-1,-1 0 0,-1 0 0,-2-1 0,0-1 0,-2 0 0,1-10-57,-8 32 8,0 0 0,-1-1 0,0 1 0,0 0 0,0-1 0,0 1 0,-1-1 0,0 1 0,-1 0 0,1 0 0,-1 0 0,-1 0 0,1 0 0,-1 0-8,3 4 0,-1 1-1,1-1 0,-1 1 1,0 0-1,0-1 0,0 1 1,1 0-1,-1-1 0,0 1 1,-1 0-1,1 0 0,0 0 1,0 0-1,0 0 0,-1 0 1,1 0-1,0 0 0,-1 1 1,1-1-1,-1 1 0,1-1 1,-1 1-1,1-1 0,-1 1 1,1 0-1,-1-1 1,0 1-1,1 0 0,-1 0 1,1 0-1,-1 1 0,1-1 1,-1 0-1,0 1 0,1-1 1,-2 1 0,-41 38-78,37-28 80,1 0 1,0 1-1,1-1 0,0 1 1,1 0-1,0 1 0,1-1 1,0 1-1,1-1 0,1 1 1,0 0-1,0-1 0,1 3-2,1-12 4,0 0 0,-1 0 0,1 0 0,0 0 0,1 0 0,-1 0-1,1 0 1,-1 0 0,1-1 0,0 1 0,0 0 0,0-1 0,0 0-1,0 1 1,1-1 0,-1 0 0,1 0 0,-1 0 0,1-1 0,0 1-1,0-1 1,-1 1 0,1-1 0,0 0 0,1 0 0,-1 0 0,0-1-1,0 1 1,0-1 0,0 1 0,0-1 0,1 0 0,-1 0 0,0-1-1,0 1 1,0-1 0,0 1 0,1-1 0,-1 0 0,0 0 0,0-1-1,-1 1 1,1 0 0,0-1 0,0 0 0,0 0-4,19-9 36,0-1 1,-1 0-1,0-2 1,-1-1-1,-1 0 1,0-1-1,-2-1 0,1-1 1,5-9-37,15-31 72,-38 57-73,0 1 1,0 0 0,0-1-1,0 1 1,1-1-1,-1 1 1,0-1-1,0 1 1,0-1-1,0 1 1,0-1 0,0 1-1,0 0 1,0-1-1,0 1 1,0-1-1,0 1 1,-1-1 0,1 1-1,0-1 1,0 1-1,0 0 1,-1-1-1,1 1 1,0-1-1,0 1 1,-1 0 0,1-1-1,0 1 1,-1 0-1,1-1 1,0 1-1,-1 0 1,1 0-1,0-1 1,-1 1 0,1 0-1,-1 0 1,1 0-1,-1-1 1,1 1-1,0 0 1,-1 0-1,1 0 1,-1 0 0,1 0-1,-1 0 1,1 0-1,-1 0 1,1 0-1,-1 0 1,1 0-1,-1 0 1,1 0 0,0 1-1,-1-1 1,1 0-1,-1 0 1,1 0-1,0 1 1,-1-1 0,-29 13-49,20-8 41,1 1-1,0 0 1,1 0 0,-1 1 0,1 1 0,1-1-1,0 1 1,0 0 0,0 1 0,1-1 0,0 1-1,1 1 1,0-1 0,0 1 0,1 0 0,0 0-1,1 0 1,0 1 0,-1 7 8,4-16-2,1 1 1,-1 0-1,1-1 0,-1 1 1,1 0-1,0-1 0,0 1 1,0-1-1,0 0 0,1 1 1,-1-1-1,1 0 1,-1 0-1,1 0 0,0 0 1,0 0-1,-1 0 0,1 0 1,1 0-1,-1-1 0,0 1 1,0-1-1,1 0 1,-1 0-1,1 0 0,1 1 2,70 15-26,-10-10 38,-41-6-3,0 1 0,-1 2 0,1 0 0,-1 1 0,0 1 0,-1 1 1,20 9-10,-29-6 49,-23-13 363,3-5-264,2 1 1,-1-1-1,1 0 1,0 0-1,0-1 1,1 0-1,1 0 1,-1 0-1,1-1 1,1 0-1,0 1 1,0-2-149,2 7 24,-15-45 131,2-2 1,2 1-1,-1-23-155,12 9 12,2 62-42,-1 1 0,1-1 0,-1 0 0,1 1 0,0-1 0,-1 0-1,1 1 1,0-1 0,0 1 0,0-1 0,0 1 0,0 0 0,0-1 0,1 1 0,-1 0 0,0 0 0,1 0 0,-1-1 0,1 2-1,-1-1 1,1 0 0,0 0 0,-1 0 0,1 1 0,0-1 0,-1 1 0,1-1 0,0 1 0,0 0 0,-1 0 0,1 0 0,1 0 30,118 12-7246,-65-14 2969</inkml:trace>
  <inkml:trace contextRef="#ctx0" brushRef="#br0" timeOffset="7601.281">21526 10028 10682,'2'-5'3097,"16"-7"624,14 1-3009,26-10-344,13-3-272,25-5-40,-1 3 144,19-16-3937,-17-8 1353</inkml:trace>
  <inkml:trace contextRef="#ctx0" brushRef="#br0" timeOffset="8246.367">16475 11553 8434,'3'-14'703,"-2"8"-316,-1 1 0,1 0 0,1-1 0,-1 1 0,1 0 0,0 0-1,0 0 1,0 0 0,1 0 0,0 0 0,0 0 0,0 1-387,11 7 1042,-10 4-1015,-1 0 1,0 1-1,-1-1 0,0 1 1,0 0-1,-1 0 0,0-1 1,0 1-1,-1 0 0,0 4-27,1 0 15,-12 231 312,-1-24 297,32-121-241,-19-96-372,0 0-1,0 0 1,0 1 0,0-1-1,0 0 1,1 0 0,-1 0-1,1 0 1,0-1-1,-1 1 1,1 0 0,0-1-1,0 1 1,0-1-1,0 1 1,0-1 0,0 0-1,0 0 1,1 0 0,-1 0-1,0 0 1,1-1-1,-1 1 1,0-1 0,1 0-1,-1 1 1,1-1-1,-1 0 1,1 0 0,-1-1-1,1 1 1,-1 0 0,0-1-1,1 1 1,-1-1-1,0 0 1,1 0 0,-1 0-1,1 0-10,18-12 59,0-1 0,0-1-1,-1 0 1,-1-2 0,-1 0-1,0-1 1,-1-1-1,13-19-58,-24 30 15,162-197 275,-139 175-310,-30 30 17,1 1 1,0-1 0,-1 0 0,1 1-1,0-1 1,-1 1 0,1-1-1,0 1 1,0-1 0,-1 1-1,1 0 1,0-1 0,0 1 0,0-1-1,0 1 1,0-1 0,0 1-1,0-1 1,0 1 0,0 0-1,0-1 1,0 1 0,0-1 0,0 1-1,0-1 1,1 1 0,-1 0-1,0-1 1,0 1 0,1-1-1,-1 1 1,0-1 0,1 0 0,-1 1-1,0-1 1,1 1 0,-1-1-1,1 0 1,-1 1 0,1-1-1,-1 0 1,1 1 0,-1-1 0,1 0-1,-1 0 1,1 1 0,-1-1-1,1 0 1,-1 0 0,1 0-1,-1 0 1,1 0 0,0 0 0,-1 0-1,1 0 1,-1 0 0,1 0-1,-1 0 1,1 0 0,0 0-1,-1 0 1,1-1 0,-1 1 0,1 0-1,-1 0 1,1-1 0,-1 1-1,1 0 1,-1-1 2,-16 135-159,9-96 177,2 0 1,2 1-1,1-1 1,2 1-1,3 26-18,-3-63-15,0 0 1,0 0-1,0 0 0,0 0 0,0 0 0,0 0 0,0 0 0,1 0 0,-1 0 1,1 0-1,0 0 0,-1-1 0,1 1 0,0 0 0,0 0 0,0-1 0,0 1 0,0 0 1,1-1-1,-1 1 0,0-1 0,1 1 0,-1-1 0,1 0 0,0 0 0,-1 0 1,1 0-1,0 0 0,-1 0 0,1 0 0,0 0 0,0-1 0,0 1 0,0-1 0,0 1 1,0-1-1,0 0 0,0 0 0,0 0 0,0 0 0,0 0 0,0 0 0,0 0 0,0-1 1,0 1-1,0-1 0,0 1 0,-1-1 0,1 0 0,0 0 0,0 0 0,0 0 1,-1 0-1,1 0 0,-1-1 0,1 1 15,47-40-2826,5-15 77</inkml:trace>
  <inkml:trace contextRef="#ctx0" brushRef="#br0" timeOffset="9423.336">17510 11642 8954,'-119'119'5877,"87"-90"-5370,0 1 0,2 2-1,1 1 1,2 1 0,-6 14-507,31-47 18,0 1-1,1-1 1,-1 1 0,1 0 0,-1-1-1,1 1 1,0 0 0,0 0-1,0 0 1,0 0 0,0 0 0,0 0-1,1 0 1,-1 0 0,1 0-1,-1 0 1,1 1 0,0-1-1,0 0 1,0 0 0,0 0 0,0 1-1,0-1 1,1 0 0,-1 0-1,1 0 1,-1 0 0,1 0 0,0 0-1,0 0 1,0 0 0,0 0-1,0 0 1,0 0 0,1 0-1,-1-1 1,1 1 0,-1 0 0,1-1-1,-1 0 1,1 1 0,0-1-1,0 0 1,0 0 0,0 0 0,0 0-1,1 1-17,9-2 13,0 0-1,-1 0 1,1-1-1,-1-1 1,0 0-1,1 0 1,-1-1 0,0-1-1,0 0 1,-1 0-1,1-1 1,-1 0-1,0-1 1,0 0-1,1-2-12,21-15 51,-1 0-1,-1-2 0,-1-2 1,-1 0-1,22-30-50,-45 51 7,7-7 5,0 0 0,-1-2 0,-1 1 0,0-1 0,-1 0 0,-1-1 0,0 0 0,0-2-12,-9 18-1,1 0 1,0 1-1,-1-1 1,1 0-1,0 0 1,-1 1-1,1-1 1,0 0-1,-1 0 1,1 0-1,-1 1 1,1-1-1,-1 0 1,1 0-1,0 0 1,-1 0-1,1 0 1,-1 0-1,1 0 1,-1 0-1,1 0 0,0 0 1,-1 0-1,1 0 1,-1 0-1,1 0 1,-1 0-1,1 0 1,0 0-1,-1-1 1,1 1-1,-1 0 1,1 0-1,0-1 1,-1 1-1,1 0 1,0 0-1,-1-1 1,1 1-1,0 0 0,-1-1 1,1 1-1,0 0 1,0-1-1,0 1 1,-1-1-1,1 1 1,0 0-1,0-1 1,0 1-1,0-1 1,0 1-1,0-1 1,0 1-1,0 0 1,-1-1-1,2 1 1,-1-1-1,0 1 0,0-1 1,0 1 0,-59 75-71,40-43 49,1 1 0,2 0-1,1 1 1,-7 29 22,20-59-1,0 3 0,-1 0 0,1 0 1,0 0-1,1 0 1,-1 0-1,1 1 0,1-1 1,-1 1-1,2-1 1,-1 0-1,1 4 1,-1-10 1,1 1-1,-1-1 1,0 0 0,1 0-1,-1 0 1,1 0-1,-1 1 1,1-1 0,0 0-1,0 0 1,-1 0 0,1 0-1,0 0 1,0-1 0,0 1-1,0 0 1,0 0-1,0 0 1,0-1 0,0 1-1,0-1 1,1 1 0,-1-1-1,0 1 1,0-1 0,0 0-1,1 1 1,-1-1-1,0 0 1,1 0 0,-1 0-1,0 0 1,0 0 0,1 0-1,-1 0 1,0-1 0,0 1-1,1 0 1,-1-1 0,0 1-1,0-1 1,0 1-1,0-1 1,0 0 0,0 1-1,1-2 0,24-12 24,-1-2-1,0 0 0,-1-2 0,-1-1 1,-1 0-1,-1-2 0,15-18-23,29-31 60,-3-2-1,-4-3 1,21-38-60,35-86 88,-84 132-83,-25 38-24,-4 29 18,-1 0 0,0-1 1,0 1-1,0 0 0,0-1 0,0 1 0,0 0 0,0-1 1,0 1-1,0 0 0,0-1 0,0 1 0,0 0 0,0 0 0,0-1 1,0 1-1,-1 0 0,1-1 0,0 1 0,0 0 0,0 0 1,0-1-1,-1 1 0,1 0 0,0 0 0,0-1 0,0 1 0,-1 0 1,1 0-1,0 0 0,0-1 0,-1 1 0,1 0 0,0 0 0,-1 0 1,1 0-1,0 0 0,0 0 0,-1 0 0,1-1 0,0 1 1,-1 0-1,1 0 0,0 0 0,-1 0 0,1 0 0,0 0 0,-1 1 1,1-1-1,0 0 0,0 0 0,-1 0 0,1 0 0,0 0 1,-1 0-1,1 0 0,0 1 0,0-1 0,-1 0 0,1 0 0,0 0 1,0 1-1,-1-1 0,1 0 0,0 0 0,0 1 0,0-1 1,0 0-1,-1 1 1,-68 88-150,38-39 136,2 1 0,3 1 0,1 1 0,-8 30 14,27-68 14,-1 2-1,2-1 0,0 1 0,1 0 1,1 0-1,1 0 0,0 0 0,1 0 1,1 1-1,0-1 0,1 0 0,1 0 0,1 0 1,1 1-14,-2-13 6,1 0 0,0 0 1,0 0-1,0 0 0,0-1 1,1 1-1,0-1 0,-1 0 1,2 0-1,-1 0 0,0-1 1,1 0-1,0 0 0,0 0 0,0 0 1,0-1-1,0 1 0,0-1 1,1-1-1,-1 1 0,1-1 1,-1 0-1,1 0 0,-1 0 1,1-1-1,0 0 0,-1 0 1,1-1-1,0 1 0,-1-1 1,1 0-1,-1-1 0,1 1 1,-1-1-1,0 0 0,0-1 0,0 1 1,0-1-1,0 0 0,0 0 1,-1-1-1,2 0-6,15-11 26,0-1 0,-1-2 0,-1 1 1,0-2-1,-2-1 0,0 0 0,0-2-26,38-54 69,-4-2 0,-2-3 0,27-64-69,-28 46 51,-4-2 0,1-19-51,-32 75 18,-15 32-20,-12 28-14,-15 29-2,3 1 0,1 2-1,2 0 1,2 2 0,2 0-1,3 1 1,1 1 18,9-28 14,1-1 0,1 1 0,1-1 0,1 1 0,1 0-1,1 0 1,1 0 0,1 0 0,1 0 0,1-1 0,1 1 0,1-1 0,0 0 0,2-1-1,1 1 1,1-1 0,7 12-14,-72-68 359,-63-68-215,116 102-145,1 0 1,0 0-1,0 0 0,0 0 0,0-1 1,0 1-1,0 0 0,0 0 1,1-1-1,-1 1 0,0 0 0,1-1 1,-1 1-1,1-1 0,-1 1 1,1-1-1,0 1 0,-1-1 0,1 1 1,0-1-1,0 1 0,0-1 1,0 1-1,1-1 0,-1 0 0,0 1 1,1-1-1,-1 1 0,1 0 1,-1-1-1,1 1 0,0-1 0,-1 1 1,1 0-1,0-1 0,0 1 1,0 0-1,0 0 0,0 0 0,0 0 1,1-1 0,12-10-8,2 0 0,-1 1 0,1 1 0,1 1 0,0 0 1,8-3 7,-11 6-1,6-6-2,1 2 1,0 0-1,0 1 1,1 2-1,0 0 1,0 1-1,1 1 1,0 2-1,0 0 1,0 1-1,0 1 1,0 1-1,0 2 1,7 1 2,-27-3-3,0 1 0,0 0 0,0 0 1,0 0-1,0 0 0,0 0 0,0 1 0,0-1 0,-1 1 1,1 0-1,-1 0 0,1 0 0,-1 0 0,0 0 0,1 1 1,-1-1-1,0 1 0,-1-1 0,1 1 0,0 0 0,-1-1 1,1 1-1,-1 0 0,0 0 0,0 0 0,0 0 0,-1 0 0,1 1 1,-1-1-1,1 0 0,-1 1 3,-13 135-5,13-138 5,0 0 1,-1-1-1,1 1 1,-1 0-1,1-1 1,0 1 0,-1 0-1,1-1 1,0 1-1,0 0 1,0 0-1,0-1 1,0 1-1,-1 0 1,1 0 0,1-1-1,-1 1 1,0 0-1,0 0 1,0-1-1,0 1 1,0 0 0,1-1-1,-1 1 1,0 0-1,1 0 1,-1-1-1,0 1 1,1-1-1,-1 1 1,1 0 0,-1-1-1,1 1 1,-1-1-1,1 1 1,-1-1-1,1 1 1,0-1 0,-1 0-1,1 1 1,0-1-1,-1 0 1,1 1-1,0-1 1,0 0-1,-1 0 1,1 1 0,0-1-1,-1 0 1,1 0-1,0 0 1,0 0-1,0 0 1,-1 0 0,1-1-1,0 1 1,-1 0-1,1 0 1,0 0-1,0-1 1,-1 1-1,1 0 1,0-1 0,0 1-1,103-103 56,25-32-318,-75 103-251,-53 32 499,0 0 0,0 0 0,0 0 1,0 0-1,0 1 0,0-1 0,0 0 0,0 1 0,0-1 1,0 1-1,0-1 0,0 1 0,-1-1 0,1 1 0,0-1 1,0 1-1,-1 0 0,1 0 0,0-1 0,-1 1 0,1 0 1,0 0-1,-1 0 0,0 0 0,1-1 0,-1 1 1,1 0-1,-1 0 0,0 0 0,0 0 0,1 0 0,-1 0 1,0 0-1,0 1 14,0 0-17,14 158-170,-15-158 191,1 1 0,1-1-1,-1 0 1,0 1 0,0-1-1,1 1 1,-1-1-1,1 0 1,0 1 0,0-1-1,0 0 1,0 0 0,0 0-1,0 0 1,1 0 0,-1 0-1,1 0 1,-1 0 0,1 0-1,0-1 1,0 1-1,-1 0 1,1-1 0,0 0-1,1 1 1,-1-1 0,0 0-1,0 0 1,0 0 0,1-1-1,-1 1 1,0 0-1,1-1 1,-1 0 0,1 1-1,-1-1 1,2 0-4,8-3 21,-1-1 0,1 0-1,-1-1 1,0 0 0,0-1-1,0 0 1,-1-1 0,0 0 0,0 0-1,-1-1 1,1 0 0,4-7-21,-9 11 8,209-221 206,-198 213-276,-28 30 76,1 2 0,1 0-1,1 0 1,0 0-1,2 1 1,0 0 0,2 1-1,0 0 1,1 0-1,1 0 1,1 5-14,2-23 11,0-1 1,-1 0-1,2 1 1,-1-1 0,0 1-1,1-1 1,-1 1-1,1-1 1,0 0-1,0 0 1,1 1 0,-1-1-1,0 0 1,1 0-1,0 0 1,0 0-1,0 0 1,0-1-1,0 1 1,1-1 0,-1 1-1,1-1 1,0 0-1,-1 0 1,1 0-1,0 0 1,0 0-1,0-1 1,0 1 0,1-1-1,-1 0 1,0 0-1,1 0 1,-1-1-1,0 1 1,1-1-1,-1 0 1,1 0 0,0 0-12,3-1-75,1 0 1,-1-1 0,0 0 0,-1 0 0,1-1 0,0 0-1,-1 0 1,1 0 0,-1-1 0,0 0 0,0 0 0,0-1 0,3-3 74,0-1-837,-1 0 1,0 0-1,0-1 1,-1 0 0,0 0-1,-1-1 1,5-10 836,14-45-4525</inkml:trace>
  <inkml:trace contextRef="#ctx0" brushRef="#br0" timeOffset="9776.686">19706 11146 9738,'-23'-2'3481,"8"7"240,12 7-2305,12 8-1264,15 4 8,8 2-504,23 6-3377,-4-6 1097</inkml:trace>
  <inkml:trace contextRef="#ctx0" brushRef="#br0" timeOffset="10003.938">20266 11204 10202,'-88'51'6498,"-20"56"-4534,78-56-1524,30-50-444,-1 0 0,1 0 1,0 1-1,0-1 1,-1 0-1,1 0 1,0 0-1,0 0 1,0 1-1,1-1 1,-1 0-1,0 0 0,0 0 1,1 0-1,-1 0 1,0 0-1,1 1 1,-1-1-1,1 0 1,0 0-1,-1 0 1,1-1-1,0 1 0,-1 0 1,1 0-1,0 0 1,0 0-1,0-1 1,0 1-1,0 0 1,0-1-1,0 1 1,0-1-1,0 1 1,0-1-1,0 1 0,0-1 1,0 0-1,0 0 1,1 1-1,-1-1 1,0 0-1,0 0 1,0 0-1,1 0 4,88-14-1278,-15-9 113,-46 12 856,-1 2 0,1 2 0,1 0 0,-1 2 0,1 1 0,0 2 0,16 0 309,-43 2 4,0-1 0,0 1 1,1 0-1,-1-1 0,0 1 0,0 0 1,0 1-1,0-1 0,0 1 1,0-1-1,0 1 0,0 0 0,0 0 1,0 0-1,0 0 0,0 1 1,-1-1-1,1 1 0,-1 0 0,1 0 1,-1 0-1,1 0 0,-1 0 1,0 0-1,0 1 0,0-1 0,0 1 1,-1-1-1,1 1 0,-1 0 1,1-1-1,-1 1 0,1 3-4,-4-1 88,1 1 1,-1-1-1,-1 0 0,1 0 0,-1 0 1,0 0-1,0 0 0,0 0 1,-1-1-1,1 1 0,-1-1 0,0 0 1,-4 3-89,4-3 87,-47 43 809,-2-2 0,-2-2 1,-1-3-1,-23 10-896,-181 94 2366,176-102-4782,8-3 955</inkml:trace>
  <inkml:trace contextRef="#ctx0" brushRef="#br0" timeOffset="10741.339">17518 11328 11971,'-5'-41'6953,"2"0"-6297,17 35-728,-11 5-712,-5 7-184,36 16-2937,7-13 184</inkml:trace>
  <inkml:trace contextRef="#ctx0" brushRef="#br0" timeOffset="10938.707">17812 11167 7674,'5'-13'3424,"1"19"-191,0 4-1777,3 7-1056,0 7-384,8 16-120,-4-1-3136</inkml:trace>
  <inkml:trace contextRef="#ctx0" brushRef="#br0" timeOffset="-90496.697">25992 3194 10418,'-22'23'5791,"26"-21"-4742,47-37-338,26-36-389,-3-4-1,-4-3 1,-3-3 0,-3-3-1,-5-2 1,40-78-322,-41 53 547,-50 98-286,-12 30-100,-31 134-39,6 1 0,7 1 0,1 81-122,22-101 88,0-130-127,-1-2 17,0 0 0,-1 0 1,1 0-1,0 0 1,0 0-1,0 0 0,0 0 1,0 0-1,0 0 1,1 0-1,-1 0 0,0-1 1,0 1-1,1 0 1,-1 0-1,0 0 0,1 0 1,-1 0-1,1 0 1,-1-1-1,1 1 0,0 0 1,-1 0-1,1-1 1,0 1-1,-1 0 0,1-1 1,0 1-1,0-1 1,-1 1-1,1-1 0,0 1 1,0-1-1,0 0 1,0 1-1,0-1 0,0 0 1,0 0-1,0 0 0,0 0 1,0 0-1,0 0 1,-1 0-1,1 0 0,0 0 1,0 0-1,0 0 1,0 0 21,30-23-3452,1-12 101</inkml:trace>
  <inkml:trace contextRef="#ctx0" brushRef="#br0" timeOffset="-92751.85">27991 129 9322,'32'-113'7282,"-23"97"-6360,-3 18-189,3 58 43,5 540-320,2-291-308,-21-304-1418,-3-21-1560,-1-7-394</inkml:trace>
  <inkml:trace contextRef="#ctx0" brushRef="#br0" timeOffset="-92399.084">27782 877 10226,'0'-7'5151,"4"17"-2958,38 176-2034,32 266 60,-70-424-186,29 110 567,-32-136-564,-1 0 0,1 1 0,-1-1-1,1 0 1,0 0 0,0-1 0,0 1-1,0 0 1,0 0 0,1 0 0,-1-1 0,1 1-1,-1-1 1,1 1 0,-1-1 0,1 1-1,0-1 1,-1 0 0,1 0 0,0 0-1,0 0 1,0 0 0,0 0 0,0 0 0,0-1-1,0 1 1,0-1 0,1 0 0,-1 1-1,0-1 1,0 0 0,0 0 0,0-1-1,0 1 1,1 0 0,-1-1 0,0 1 0,0-1-1,0 1 1,0-1 0,0 0 0,0 0-1,0 0 1,0 0 0,-1 0 0,1-1-1,0 1 1,-1-1 0,1 1 0,0-1-36,30-32 318,-2-1 0,-1-1 1,-2-2-1,-1-1 1,-3 0-1,5-13-318,-8 16 121,22-35-296,69-126 1032,-55 63-5201,-40 81 1128</inkml:trace>
  <inkml:trace contextRef="#ctx0" brushRef="#br0" timeOffset="-89337.898">27407 2320 7946,'17'-19'2555,"-17"19"-2491,0 0 1,1-1-1,-1 1 0,0 0 1,1 0-1,-1 0 0,1 0 1,-1 0-1,1 0 0,-1-1 1,0 1-1,1 0 0,-1 0 1,1 0-1,-1 0 0,1 1 1,-1-1-1,0 0 0,1 0 1,-1 0-1,1 0 0,-1 0 1,0 0-1,1 1 0,-1-1 1,1 0-1,-1 0 0,0 1 1,1-1-1,-1 0 0,0 1 1,0-1-1,1 0 0,-1 1 1,0-1-1,0 0 0,1 1 1,-1-1-1,0 0 1,0 1-1,0-1 0,0 1 1,1-1-1,-1 0 0,0 1 1,0-1-1,0 1 0,0-1 1,0 1-1,0-1 0,0 0 1,0 1-1,0-1 0,-1 1 1,1 0-65,1 0 219,3 85 719,-31 242 725,12-191-903,3 123-760,16-207 184,-47-145-1274,18 22-1868,-2-13-260</inkml:trace>
  <inkml:trace contextRef="#ctx0" brushRef="#br0" timeOffset="-89001.413">27061 2300 11218,'-6'-4'3177,"8"-1"664,8 8-3193,15-7-392,10-1-232,24-2-24,9-1 16,17-7 16,-3 4 24,11-2 0,-22 2 8,-6 0-456,-22 7-600,-24 8-2881,-23 4 296</inkml:trace>
  <inkml:trace contextRef="#ctx0" brushRef="#br0" timeOffset="-88693.217">27159 2663 8794,'-14'11'3113,"14"-8"207,17-6-2055,8-5-1025,22-9 32,13-4 24,20-3 24,-1 0-8,12 2-80,-17 13 1144,-22 9-4985</inkml:trace>
  <inkml:trace contextRef="#ctx0" brushRef="#br0" timeOffset="-88194.479">28049 2913 9410,'20'19'5206,"-14"-19"-5126,-1 0 1,0 1-1,0-2 1,0 1-1,1-1 1,-1 1-1,0-2 1,0 1-1,0 0 1,0-1-1,0 0 1,0 0-1,1-1-80,14-9 182,0 0 0,-1-1 0,0-1 0,-1 0 0,-1-2 0,0 0 0,-1-1 0,-1 0 0,0-2 0,-2 1 0,0-2 0,-1 0 1,-1 0-1,8-21-182,-15 33 38,0 0 1,-1-1 0,0 1-1,0-1 1,-1 1 0,0-1-1,0 0 1,-1 0 0,-1 0-1,1 0 1,-1 0 0,-1 0-1,0 0 1,0 0 0,0 1-1,-2-3-38,3 10 9,0 0 0,-1 0 0,1 0 0,0 0 0,-1 0 0,1 0 0,-1 0 0,1 0-1,-1 1 1,0-1 0,1 0 0,-1 0 0,0 1 0,1-1 0,-1 0 0,0 1 0,0-1-1,0 0 1,0 1 0,0-1 0,0 1 0,0 0 0,0-1 0,1 1 0,-1 0 0,0-1 0,-1 1-1,1 0 1,0 0 0,0 0 0,0 0 0,0 0 0,0 0 0,0 0 0,0 1 0,0-1-1,0 0 1,0 0 0,0 1 0,0-1 0,0 1 0,0-1-9,-34 29 142,18-8-136,0 1-1,2 0 0,1 1 0,0 0 0,2 1 1,1 1-1,0 0 0,2 1 0,-5 22-5,12-39 0,-1 0-1,2 0 0,-1 0 1,1 0-1,0 0 1,1 0-1,0 1 0,1-1 1,0 0-1,0 0 0,2 4 1,-3-11-2,1 1-1,0-1 0,0 0 0,0 1 0,0-1 0,0 0 0,1 0 0,-1 0 0,0 0 0,1 0 0,0 0 0,-1-1 0,1 1 0,0 0 1,0-1-1,0 0 0,0 1 0,0-1 0,1 0 0,-1 0 0,0 0 0,0 0 0,1 0 0,-1-1 0,1 1 0,-1-1 0,0 0 1,1 1-1,-1-1 0,1 0 0,-1 0 0,1-1 0,-1 1 0,0 0 0,1-1 0,-1 0 0,1 1 0,-1-1 0,2-1 3,87-49-32,-48 15 80,-2-3 0,-2-1 0,6-11-48,15-15 92,-56 63-88,-2-1-4,1 0 0,0 1-1,1 0 1,-1-1 0,0 1-1,1 1 1,0-1 0,0 0-1,0 1 1,0 0 0,0 0-1,0 0 1,2 0 0,-4 2-3,-1 1 1,0 0 0,0 0-1,0 0 1,0 0 0,0 0-1,0 0 1,0 0 0,-1 0-1,1 0 1,0 0-1,-1 0 1,1 1 0,0-1-1,-1 0 1,0 1 0,1-1-1,-1 0 1,0 1 0,1-1-1,-1 0 1,0 1 0,0-1-1,0 0 1,0 1-1,-1-1 1,1 0 0,0 1-1,-1 0 3,1 1-5,-10 111-46,6-90 77,0 1 0,2 0 0,2-1 0,0 1 0,3 23-26,-3-46 2,0-1 1,1 1-1,-1-1 0,0 1 1,1-1-1,-1 1 0,1-1 1,-1 1-1,1-1 0,-1 1 1,1-1-1,0 0 0,0 1 1,0-1-1,0 0 0,0 0 0,0 0 1,0 0-1,0 0 0,1 0 1,-1 0-1,0 0 0,1 0 1,-1 0-1,0-1 0,1 1 1,-1-1-1,1 1 0,-1-1 0,1 1 1,-1-1-1,1 0 0,-1 0 1,1 0-1,0 1 0,-1-2 1,1 1-1,-1 0 0,1 0 1,-1 0-1,1-1 0,-1 1 1,1-1-1,-1 1 0,1-1 0,-1 0 1,1 0-1,-1 1 0,0-1 1,0 0-1,1 0 0,-1 0 1,0 0-1,0-1 0,0 1 1,1-1-3,13-9 50,-1 0 0,0-1 1,0 0-1,-1-1 1,-1-1-1,0 0 1,3-7-51,3-1 71,90-117 233,-108 140-306,0 0 0,0 0 0,0-1 0,0 1-1,0 0 1,1 0 0,-1-1 0,0 1 0,0 0 0,1-1 0,-1 1 0,0 0 0,1-1 0,-1 1 0,1-1 0,-1 1 0,1 0 0,-1-1 0,1 1 0,-1-1 0,1 0 0,0 1 0,-1-1 0,1 1 0,0-1 0,-1 0 0,1 1-1,0-1 1,-1 0 0,1 0 0,0 0 0,-1 0 0,1 1 0,0-1 0,0 0 0,-1 0 0,1 0 0,0 0 0,0-1 0,-1 1 0,1 0 0,0 0 0,0 0 0,-1-1 0,1 1 0,0 0 0,-1-1 0,1 1 0,-1 0 0,1-1-1,0 1 1,-1-1 0,1 1 0,-1-1 0,1 1 0,-1-1 0,1 1 0,-1-1 0,1 0 0,-1 1 0,0-1 0,1 0 2,-11 161-92,11-161 83,-1 0-1,1 1 1,-1-1 0,1 0 0,0 1-1,0-1 1,-1 1 0,1-1 0,0 1-1,0-1 1,-1 1 0,1 0-1,0-1 1,0 1 0,0 0 0,0 0-1,0-1 1,-1 1 0,1 0 0,0 0-1,0 0 1,0 0 0,0 0-1,0 0 1,0 0 0,0 1 0,0-1-1,-1 0 1,1 0 0,0 1 0,0-1-1,0 0 1,0 1 0,-1-1-1,1 1 1,0-1 0,0 1 0,-1 0-1,1-1 1,0 1 0,-1 0 0,1-1-1,-1 1 1,1 0 0,-1 0-1,1-1 1,-1 1 0,0 0 0,1 0-1,-1 0 1,0 0 0,0-1 0,1 1-1,-1 0 1,0 0 0,0 0 0,0 0-1,0 0 1,0 0 0,0 0-1,0 0 1,-1 0 9,71-102-489,-20 20-2317,3-23 528</inkml:trace>
  <inkml:trace contextRef="#ctx0" brushRef="#br0" timeOffset="-87874.343">29495 1977 9090,'-38'67'2379,"2"0"-1,4 3 1,-6 22-2379,29-67 148,1 0 0,1 1 0,1 0 0,2 0 0,0 1 0,2-1 0,1 1 0,1 0 0,1-1 0,1 1 0,3 7-148,61 163 30,-60-165-672,-6-32 609,0 1-1,0-1 1,-1 1 0,1-1-1,0 1 1,-1-1 0,1 1 0,0-1-1,-1 0 1,1 1 0,-1-1 0,1 1-1,0-1 1,-1 0 0,1 1 0,-1-1-1,1 0 1,-1 0 0,1 1 0,-1-1-1,1 0 1,-1 0 0,1 0 0,-1 0-1,0 0 1,1 0 0,-1 0 0,1 0-1,-1 0 1,1 0 0,-1 0 0,0 0-1,1 0 1,-1 0 0,1 0 0,-1 0-1,1-1 1,-1 1 0,1 0 0,-1 0-1,1-1 1,-1 1 0,1 0 0,-1-1-1,1 1 1,0-1 0,-1 1 0,1 0-1,0-1 1,-1 1 0,1-1 0,0 1-1,-1-1 34,-13-10-174,0-2 0,1 1 0,1-2 0,0 0 0,0 0 0,2-1 0,0 0 0,0-1 0,1 0 0,-2-9 174,7 19 79,-69-138 4892,73 143-4920,-1 0-1,1 0 1,0 0-1,0 0 0,0 0 1,0 0-1,0 0 1,0 0-1,0 0 0,0 0 1,0 0-1,1 0 1,-1 0-1,0 0 0,1 1 1,-1-1-1,0 0 1,1 0-1,-1 0 0,1 0 1,0 0-1,-1 1 1,1-1-1,0 0 0,-1 0 1,1 1-1,0-1 1,0 0-1,-1 1 0,1-1 1,0 1-1,0-1 1,0 1-1,0 0 0,0-1 1,0 1-1,0 0 1,0 0-1,0-1 0,0 1 1,0 0-1,0 0 1,0 0-1,0 0 0,0 0 1,0 1-1,0-1 1,0 0-1,0 0 0,0 1 1,0-1-1,0 1-50,1-1-3,175 6-839,-41 1-5367,-86-7 1671</inkml:trace>
  <inkml:trace contextRef="#ctx0" brushRef="#br0" timeOffset="-87578.987">29651 2413 6777,'-3'-2'499,"0"1"-1,0 0 0,0 0 0,0 0 0,-1 1 0,1-1 0,0 1 1,-1-1-1,1 1 0,-1 0 0,1 1 0,0-1 0,-1 0 0,1 1 1,0 0-1,-1 0-498,-77 37 3184,71-32-3023,-1 1 1,1 0-1,0 0 1,1 1-1,0 0 1,0 1-1,0 0 1,1 0-1,1 1 0,0-1 1,0 2-1,1-1 1,0 1-1,-2 5-161,8-14 0,0 0 1,0 0-1,0 0 0,0 0 0,0 0 0,0 1 0,0-1 0,1 0 0,-1 0 1,1 0-1,-1 0 0,1 0 0,0 0 0,0 0 0,0 0 0,0 0 0,0-1 0,1 1 1,-1 0-1,0-1 0,1 1 0,-1-1 0,1 1 0,0-1 0,-1 0 0,1 1 1,0-1-1,0 0 0,0 0 0,0 0 0,0-1 0,0 1 0,0 0 0,0-1 0,0 1 1,0-1-1,0 0 0,0 0 0,0 1 0,0-2 0,1 1 0,-1 0 0,0 0 1,0-1-1,1 1 0,95-10-375,-83 7 300,-1 0 1,1 1 0,-1 1 0,1 0 0,-1 1-1,1 1 1,0 0 0,-1 1 0,9 3 74,-20-5-8,-1 1 1,0-1 0,0 1-1,0 0 1,0 0-1,-1 0 1,1 0 0,0 0-1,0 0 1,-1 1-1,1-1 1,0 0 0,-1 1-1,1 0 1,-1-1-1,0 1 1,0 0 0,1-1-1,-1 1 1,0 0-1,-1 0 1,1 0 0,0 0-1,0 0 1,-1 0-1,1 0 1,-1 0 0,0 1-1,0-1 1,0 0-1,0 0 1,0 0 0,0 0-1,0 0 1,-1 0-1,1 0 1,-1 1 0,1-1-1,-2 1 8,-39 77 235,38-76-188,-9 13 127,0-1 0,-1 0 0,-1 0-1,0-2 1,-1 0 0,-1 0 0,0-1 0,-1-2-1,0 1 1,-1-2 0,0 0 0,-4 0-174,-5-1-100,26-10 104,1 1 1,-1 0 0,0 0-1,1 0 1,-1 0 0,1 0-1,-1 0 1,1-1-1,-1 1 1,1 0 0,-1 0-1,1-1 1,-1 1 0,1 0-1,-1-1 1,1 1-1,-1-1 1,1 1 0,0 0-1,-1-1 1,1 1 0,0-1-1,-1 1 1,1-1-1,0 1 1,0-1 0,-1 0-1,1 1 1,0-1-1,0 1 1,0-1 0,0 1-1,0-1 1,0 0 0,0 1-1,0-1 1,0 1-1,0-1 1,0 1 0,0-1-1,0 0 1,0 1 0,1-1-1,-1 1 1,0-1-1,0 1 1,1-1 0,-1 1-1,0-1 1,1 1 0,-1-1-1,0 1 1,1-1-1,-1 1 1,1 0 0,-1-1-1,1 1-4,0-3-116,16-37-2782,8-16 486</inkml:trace>
  <inkml:trace contextRef="#ctx0" brushRef="#br0" timeOffset="-87093.775">29877 2357 5273,'-25'47'7125,"4"3"-3818,-21 103-1594,25-62-1143,5 1 0,4 1 0,2 54-570,5-94 31,-26 160 308,8-163 395,18-50-717,1 0 0,-1 1 0,1-1 0,0 0 0,-1 0 0,1 0 0,-1 0 0,1 0 0,-1 0 0,1 1 0,-1-1 0,1 0 0,-1 0 0,1-1 0,-1 1 0,1 0-1,0 0 1,-1 0 0,1 0 0,-1 0 0,1 0 0,-1 0 0,1-1 0,-1 1 0,1 0 0,0 0 0,-1-1 0,1 1 0,0 0 0,-1-1 0,1 1 0,0 0 0,-1-1 0,1 1 0,0-1 0,-1 1 0,1 0-1,0-1 1,0 1 0,0-1 0,0 1 0,-1-1 0,1 1 0,0 0 0,0-1 0,0 1 0,0-1 0,0 1 0,0-1 0,0 1 0,0-1 0,0 1 0,0-1 0,0 1 0,1-1 0,-1 1 0,0 0-1,0-1 1,0 1 0,1-1 0,-1 1 0,0-1-17,11-114 730,26-73-1516,51-148 786,-75 291-295,2 1-1,2 1 0,19-36 296,-32 71-46,1 0 0,0 0 0,1 1 0,-1-1 0,2 1 0,-1 1 0,1-1 0,0 1 0,0 0 0,5-2 46,-11 6-12,1 1-1,0 0 1,0 0-1,0 0 0,0 0 1,0 1-1,0-1 1,0 0-1,0 1 1,0-1-1,0 1 0,0 0 1,1 0-1,-1 0 1,0 0-1,0 0 1,0 0-1,0 1 0,0-1 1,0 1-1,0-1 1,0 1-1,0 0 1,0 0-1,0 0 1,0 0-1,0 0 0,0 0 1,0 0-1,-1 1 1,1-1-1,-1 1 1,1-1-1,-1 1 0,1 0 1,-1-1-1,0 1 1,0 0-1,0 0 1,0 0-1,0 0 0,0 0 1,-1 0-1,1 0 1,-1 1 12,2 16 49,-1 0 0,0 0 1,-2 0-1,0 0 1,-2 0-1,0 0 0,-1 0 1,0-1-1,-2 1 0,0-1 1,-1 0-1,-7 11-49,12-23 60,0 0-1,-1 0 1,1-1-1,-1 1 1,0-1 0,-1 0-1,1 1 1,-1-2 0,0 1-1,0 0 1,0-1 0,-1 0-1,0 0 1,0 0 0,0 0-1,0-1 1,0 0-1,-1 0 1,1-1 0,-1 1-1,0-1 1,0 0 0,0-1-1,0 1 1,-3-1-60,1 0-223,0 0-1,0-1 1,0 0 0,0-1-1,0 0 1,0 0 0,0 0-1,0-1 1,0 0 0,0-1 0,1 0-1,-1 0 1,1-1 0,0 0-1,0 0 1,0 0 0,0-1-1,-3-4 224,-2-17-3894,16 0-540</inkml:trace>
  <inkml:trace contextRef="#ctx0" brushRef="#br0" timeOffset="-86058.716">30841 2501 9002,'-13'23'1459,"-34"81"3803,45-101-5180,1 1 0,0 0 0,1 0 0,-1-1 0,1 1 0,0 0 0,0 0 0,0 0 0,0 0 0,0-1 0,1 1 0,0 0 0,0 0 0,0-1 0,0 1 0,1 0 0,-1-1 0,1 1 0,0-1 0,0 0 0,0 0 0,0 0 0,1 0 0,-1 0 0,1 0-1,3 2-81,-1-2 5,0-1 0,1 1-1,-1-1 1,1 0 0,0-1-1,-1 1 1,1-1 0,0-1-1,0 1 1,0-1 0,0 0-1,0 0 1,0 0 0,0-1-1,-1 0 1,1 0-1,0-1 1,0 0 0,-1 1-1,1-2 1,-1 1 0,0-1-1,1 0 1,-1 0 0,-1 0-1,1-1 1,0 0 0,-1 0-1,2-2-4,39-32 73,-2-2-1,-2-1 1,-1-3-1,-3-1 1,27-43-73,-40 55 45,0-1 1,-3-2-1,-1 0 1,-2-1-1,-1-1 1,-2-1-1,-2 0 1,0-4-46,-9 32 20,-1-1-1,0 1 1,0-1 0,-1 0 0,-1 0-1,0 0 1,-1 0 0,0 0 0,-1 0-1,0 0 1,-1 0 0,0 1 0,-1-1-1,0 0 1,-1 1 0,0 0 0,-1 0-1,0 0 1,-1 0 0,-3-4-20,4 11 14,0 1-1,0 0 1,0-1 0,0 2 0,0-1-1,-1 1 1,1-1 0,-1 2 0,0-1 0,0 1-1,1-1 1,-1 1 0,0 1 0,0-1-1,0 1 1,0 1 0,0-1 0,0 1 0,0 0-1,0 0 1,0 0-14,-16 6 25,-1 0 1,1 1-1,1 1 0,0 2 0,0 0 0,1 1 1,0 1-1,1 0 0,1 2 0,0 0 1,-1 3-26,4-6 4,2 1 0,-1 1 1,2 0-1,0 0 0,0 1 1,1 1-1,1-1 0,1 2 1,0 0-1,1 0 1,-4 14-5,11-28-6,-1 1 0,1 0 0,0 0 0,0 0 0,1 0 0,-1 0 0,1 0 0,0 0 0,0 0 0,0 0 0,0 0 0,1 0 0,0 0 0,0 0 0,0 0 0,0 0 0,0 0 0,1-1 0,0 1 0,-1 0 0,2-1 0,-1 0 0,0 1 0,1-1 0,-1 0 0,1 0 0,0 0 0,0 0 1,0-1-1,0 1 0,1-1 0,-1 0 0,0 0 0,1 0 0,0 0 0,0-1 0,-1 0 0,3 1 6,109 2-125,-69-7 103,-28 3 16,1-2 7,0 1 0,0 1 0,0 1 0,1 1 0,-1 0-1,0 2 1,-1 0 0,1 1 0,-1 1 0,0 0-1,-14-4-1,-1 0 1,1 1-1,-1-1 1,0 0 0,0 1-1,0 0 1,0 0-1,0 0 1,0 0-1,-1 0 1,0 1-1,1-1 1,-1 1-1,-1-1 1,1 1 0,0 0-1,-1 0 1,0 0-1,0 0 1,0 0-1,0 0 1,-1 0-1,1 0 1,-1 0-1,0 0 1,-1 0 0,1 2 0,-29 108 73,29-113-72,-60 185-1147,57-165-457</inkml:trace>
  <inkml:trace contextRef="#ctx0" brushRef="#br0" timeOffset="-85485.02">31411 2008 8922,'63'-74'7722,"-58"68"-7475,1 0-1,0 1 1,1 0-1,-1 0 1,1 0-1,0 1 0,0 0 1,0 1-1,0-1 1,1 1-1,0 0 0,-1 1 1,1 0-1,0 1 1,0-1-1,5 1-246,-10 1 18,0 0 0,0 0 1,1 0-1,-1 1 0,0-1 0,1 1 0,-1 0 1,0 0-1,0 0 0,0 0 0,0 0 0,0 1 1,0 0-1,0-1 0,-1 1 0,1 0 0,0 0 1,-1 0-1,0 1 0,1-1 0,-1 1 0,0-1 1,0 1-1,-1 0 0,1 0 0,0 0 0,-1 0 1,1 1-19,1 4 5,-1 0 1,0-1-1,0 2 1,-1-1-1,0 0 1,-1 0 0,1 0-1,-1 1 1,-1-1-1,0 0 1,0 1-6,-3 15 17,-1 0 0,-1-1 0,-1 1 0,-2-2 0,0 1 0,-1-1 0,-1 0 0,-9 12-17,-11 12 108,-2 0 0,-3-2 0,-25 24-108,44-51 64,8-9-1,0 0-1,1 1 1,0 0-1,0 0 1,1 1-1,1 0 1,-1 0-1,2 1 1,-5 10-63,10-19 6,0 0-1,0 1 1,0-1 0,1 0 0,-1 0-1,1 0 1,-1 0 0,1 0-1,0 0 1,0 0 0,0-1 0,0 1-1,0 0 1,0 0 0,1-1 0,-1 1-1,1 0 1,-1-1 0,1 0 0,-1 1-1,1-1 1,0 0 0,-1 0 0,1 0-1,0 0 1,0 0 0,0 0 0,0 0-1,0-1 1,0 1 0,0-1 0,0 1-1,0-1 1,0 0 0,1 0 0,-1 0-1,0 0 1,0 0 0,0-1 0,0 1-1,0 0 1,1-1-6,7 1-63,1-1 0,-1 0 0,1 0 0,-1-1 0,0 0 0,1-1 0,-1 0 0,-1 0 0,1-1 0,0-1 0,-1 0 0,6-4 63,59-59-5252,-27-2 1097</inkml:trace>
  <inkml:trace contextRef="#ctx0" brushRef="#br0" timeOffset="-85105.061">31733 1871 11034,'3'33'4787,"7"16"-3213,-1-9-1284,-4 13 12,-2 1 0,-2 0-1,-3-1 1,-2 1 0,-3-1 0,-2 0-1,-2 0 1,-3 0-302,-21 144 1256,35-195-1234,1 31 485,-1-33-493,0 1 1,0-1 0,0 1-1,0-1 1,0 1 0,0-1-1,1 1 1,-1-1 0,0 1-1,0-1 1,0 1 0,1-1-1,-1 1 1,0-1 0,1 0-1,-1 1 1,0-1 0,1 0-1,-1 1 1,0-1 0,1 0-1,-1 1 1,1-1 0,-1 0-1,1 0 1,-1 1 0,1-1-1,-1 0 1,1 0 0,-1 0-1,1 0 1,-1 0 0,1 1-1,-1-1 1,1 0 0,-1 0-1,1 0 1,-1 0 0,1-1-1,-1 1 1,1 0 0,-1 0-1,1 0 1,-1 0 0,1 0-1,-1-1 1,1 1-1,-1 0 1,1-1 0,-1 1-1,0 0 1,1 0 0,-1-1-1,0 1 1,1-1-15,95-90 828,-68 60-670,18-19-55,44-47 213,-5-5 0,13-25-316,-52 32-1030,-45 94 877,-1 0 0,1 0-1,-1-1 1,0 1 0,1 0 0,-1 0 0,0 0-1,0-1 1,0 1 0,0 0 0,0 0-1,0 0 1,0-1 0,0 1 0,0 0 0,-1 0-1,1 0 1,0-1 0,-1 1 0,1 0 0,-1 0-1,1 0 1,-1 0 0,0 0 0,0 0 0,1 0-1,-1 0 1,0 0 0,0 0 0,0 1-1,0-1 1,0 0 0,0 0 0,0 1 0,0-1-1,0 1 1,0-1 0,0 1 0,0-1 0,-1 1-1,1 0 1,0-1 0,-1 1 153,-32-4-4950</inkml:trace>
  <inkml:trace contextRef="#ctx0" brushRef="#br0" timeOffset="-84890.724">31959 2358 8066,'3'52'3632,"5"-13"289,5 10-1456,4-1-1169,4 4-128,1-7-471,3 10-225,-6-8-136,-10 6-4633,-15-23-56</inkml:trace>
  <inkml:trace contextRef="#ctx0" brushRef="#br0" timeOffset="-82196.192">31774 1992 5193,'28'-44'8111,"-27"45"-8065,-1-1 0,1 1 0,-1 0 0,1-1 0,-1 1 0,0 0 0,1 0 0,-1 0 0,0-1 0,1 1 0,-1 0 0,0 0 0,0 0 0,0 0 0,0-1 0,0 1 0,0 0 0,0 0 0,0 0 0,0 0 0,0 0 0,0-1 0,-1 1 0,1 0 0,0 0 0,-1 0 0,1-1 0,0 1 0,-1 0 0,1 0 0,-1-1 0,1 1 0,-1 0 0,1-1 0,-1 1 0,0-1 0,0 1-46,-87 182 881,-28 9 1171,86-136-1652,22-31-111,33-38-98,352-328 106,-332 306-352,-45 35 54,0 0 0,0 1 0,0-1 0,0 0 0,0 1 0,0-1 0,1 0 0,-1 0 0,0 1 0,0-1 0,0 0-1,1 0 1,-1 0 0,0 1 0,0-1 0,1 0 0,-1 0 0,0 0 0,0 0 0,1 0 0,-1 1 0,0-1 0,1 0-1,-1 0 1,0 0 0,0 0 0,1 0 0,-1 0 0,0 0 0,1 0 0,-1 0 0,0 0 0,1 0 0,-1 0 0,0 0-1,0 0 1,1 0 0,-1 0 0,0-1 0,1 1 0,-1 0 0,0 0 0,0 0 0,1 0 0,-1-1 0,0 1 0,0 0-1,0 0 1,1 0 0,-1-1 0,0 1 0,0 0 0,0 0 0,0-1 1,-14 27-24,-97 107 22,-44 28 1163,-6-8 0,-47 27-1161,201-174 387,10-10-237,20-16-70,-19 16-41,125-104 18,5 6 0,23-7-57,-87 64-45,2 3 0,39-15 45,-23 23-165,-86 33 153,0 0 0,-1-1 1,1 1-1,0 0 0,0 1 0,0-1 0,0 0 0,0 0 1,0 1-1,0-1 0,0 1 0,0 0 0,0 0 1,1-1-1,-1 1 0,0 1 0,0-1 0,0 0 0,0 0 1,0 1-1,0-1 0,0 1 0,0 0 0,0 0 0,0-1 1,0 1-1,0 1 0,0-1 0,0 0 0,-1 0 1,1 1-1,-1-1 0,1 1 0,-1-1 0,1 1 0,-1-1 1,0 1-1,0 0 0,0 0 0,0 0 0,0 0 1,0 0-1,0 0 0,0 1 12,-2 8-36,-1 0 1,0-1-1,-1 0 0,0 1 1,0-1-1,-1 0 0,-1 0 1,1-1-1,-2 0 0,1 1 1,-7 6 35,-48 70 89,-3-4 1,-4-2-1,-7 1-89,57-62 75,-53 51 493,70-76-315,35-45-197,1 0 0,3 3 0,2 1 0,36-31-56,-73 73 4,85-78-132,-74 71-17,-27 24-38,-122 107-95,34-28 1276,-86 58-998,133-116 471,52-32-460,1 0-1,-1-1 1,1 1 0,-1-1 0,0 1-1,1-1 1,-1 1 0,0-1-1,0 1 1,0-1 0,1 0 0,-1 1-1,0-1 1,0 0 0,0 0 0,0 1-1,1-1 1,-1 0 0,0 0-1,0 0 1,0 0 0,0 0 0,0 0-1,1-1 1,-1 1 0,0 0 0,0 0-1,0 0 1,0-1 0,1 1-1,-1-1 1,0 1 0,0 0 0,1-1-1,-1 1 1,0-1 0,1 0 0,-1 1-1,0-1 1,1 0 0,-1 1-1,1-1 1,-1 0 0,1 1 0,0-1-1,-1 0 1,1 0 0,0 0 0,-1 1-1,1-1 1,0 0 0,0 0-1,0 0 1,0 0 0,-1 0 0,1 1-1,1-1 1,-1 0 0,0 0-1,0 0 1,0 0 0,0 0 0,1 1-1,-1-1 1,0 0 0,1 0 0,-1 0-1,0 1 1,1-1 0,0 0-11,48-119 195,-41 104-189,304-526-502,-284 483 191,-24 47 46,-9 13 135,-15 22 3,16-18 77,-182 216-67,-133 118 111,302-322 49,-50 36 206,72-69-104,89-108-55,180-215-132,-72 92-118,-187 230 33,-22 26 14,-4 7 54,-390 485-654,375-473-693,0 0 0,-2-2 0,-2-1 0,-15 10 1400,-12-4-4131</inkml:trace>
  <inkml:trace contextRef="#ctx0" brushRef="#br0" timeOffset="-81217.769">26260 4091 9370,'0'-4'491,"0"-1"-1,0 1 1,0 0-1,1-1 1,0 1-1,0 0 1,0 0 0,0-1-1,0 1 1,1 0-1,0 0 1,0 0 0,0 1-1,1-2-490,66-73 680,-66 75-525,5-5-114,0 1 0,1 0 1,1 0-1,-1 1 0,1 0 0,0 0 1,0 1-1,1 1 0,-1 0 0,1 0 1,0 1-1,0 0 0,1 1-41,-8 1-1,-1 1 1,0 0-1,1 0 0,-1 0 0,1 0 1,-1 1-1,0-1 0,1 1 0,-1 0 1,0 0-1,0 0 0,1 1 0,-1-1 1,0 1-1,0-1 0,0 1 0,-1 0 1,1 0-1,0 1 0,-1-1 1,1 0-1,-1 1 0,0-1 0,0 1 1,0 0-1,0 0 0,0 0 0,0 1 1,2 5-2,0 0-1,-1 0 1,0 1-1,-1-1 0,0 0 1,0 1-1,-1 0 1,0-1-1,0 6 3,-2 19 34,-2-1 1,-1 0-1,-1 1 0,-2-1 1,-1-1-1,-1 0 0,-2 0 1,-2-1-1,-4 8-34,-24 42 587,-3-3 0,-47 62-587,79-122 115,5-10-25,0 1-1,1 1 1,0-1-1,0 1 1,1 0 0,1 1-1,-1-1 1,2 1-1,-1 0 1,2 0-1,-2 6-89,5-16 2,-1 1 0,1 0 0,0-1 0,0 1 0,0-1 0,0 1 0,0-1 0,0 0-1,0 1 1,1-1 0,-1 0 0,0 0 0,1 0 0,-1 1 0,1-2 0,-1 1 0,1 0 0,-1 0 0,1 0 0,0-1-1,0 1 1,-1-1 0,1 1 0,0-1 0,0 0 0,-1 0 0,1 0 0,0 0 0,0 0 0,-1 0 0,1 0-1,0 0 1,0-1 0,-1 1 0,1-1 0,0 1 0,0-1 0,-1 0 0,1 0 0,-1 1 0,1-1 0,-1 0-1,1-1 1,0 1-2,196-92-41,42-17 176,-230 106-215,92-46-1160,-45 3-2955,-32 12 242</inkml:trace>
  <inkml:trace contextRef="#ctx0" brushRef="#br0" timeOffset="-80922.037">27274 3702 9914,'-4'-18'3837,"-2"18"203,-2 19-2964,-15 84-744,5 1 1,4 1-1,0 70-332,10-114 21,3 1 0,2 0 0,4 4-21,-5-62 7,10 48 12,-9-51-15,-1 0 0,0 0-1,1 1 1,-1-1-1,1 0 1,-1 0-1,1 0 1,0 0-1,-1 0 1,1 0-1,0 0 1,0 0 0,0 0-1,0 0 1,0 0-1,0-1 1,0 1-1,0 0 1,0-1-1,0 1 1,0-1-1,0 1 1,0-1 0,1 1-1,-1-1 1,0 0-1,0 0 1,0 1-1,1-1 1,-1 0-1,0 0 1,0 0 0,1 0-1,-1-1 1,0 1-4,5-2 38,0-1 1,0 0 0,-1 0 0,1-1 0,-1 1-1,0-1 1,0 0 0,0-1 0,-1 1 0,1-1 0,0-2-39,0 3 30,223-265 1072,-112 126-882,3-2-91,-68 88-1193,-66 78-4859,-22 11 1254</inkml:trace>
  <inkml:trace contextRef="#ctx0" brushRef="#br0" timeOffset="-80565.716">27470 4233 8714,'4'16'2296,"17"5"721,11-7-2393,20 13-80,1 3-96,8 16-72,-7-4-7,16 14-1570,-18-12-2047</inkml:trace>
  <inkml:trace contextRef="#ctx0" brushRef="#br0" timeOffset="-42392.114">28586 4520 5569,'-14'14'9130,"20"-15"-8268,9-8-675,-1 0 0,0 0 0,-1-1 1,0-1-1,0 0 0,-1-1 0,-1 0 0,7-10-187,6-4 180,18-23 257,-3 0 0,-1-3 0,-3-2-437,24-40 560,-4-2-1,7-28-559,-61 139 171,-34 223 26,-6 25-731,27-220-4556,3-26 1144</inkml:trace>
  <inkml:trace contextRef="#ctx0" brushRef="#br0" timeOffset="-37086.842">25643 5890 5641,'0'1'103,"-1"-1"1,1 0-1,0 1 0,0-1 0,0 0 1,0 1-1,0-1 0,0 0 0,0 1 1,0-1-1,0 0 0,0 1 0,0-1 1,0 0-1,0 1 0,0-1 0,0 0 1,0 1-1,0-1 0,0 0 0,1 1 1,-1-1-1,0 0 0,0 1 0,0-1 1,1 0-1,-1 0 0,0 1 0,0-1 1,0 0-1,1 0 0,-1 1 0,0-1 1,1 0-1,-1 0 0,0 0 0,1 0 1,-1 1-1,0-1 0,1 0 0,-1 0 1,0 0-1,1 0 0,-1 0 0,0 0 1,1 0-1,-1 0 0,0 0 0,1 0 1,-1 0-1,0 0 0,1 0 0,-1 0 1,0 0-1,1 0 0,-1-1 0,0 1 1,1 0-1,-1 0 0,0 0 0,0 0 1,1-1-1,-1 1 0,0 0 0,1 0 1,-1-1-104,22-23 704,39-104 651,73-243 879,-34 27-376,-92 326-1440,-6 40-236,-1 168 91,21 147-273,-3-260 95,-18-76-137,0-1 0,0 1 0,0 0 0,0 0 0,0-1 0,0 1 0,1 0 0,-1-1 0,0 1 0,0-1 0,0 0 1,1 1-1,-1-1 0,0 0 0,0 0 0,1 1 0,-1-1 0,0 0 0,0 0 0,1-1 0,-1 1 0,0 0 0,0 0 0,1-1 0,-1 1 0,0 0 0,0-1 0,0 0 0,1 1 1,-1-1-1,0 1 0,0-1 0,0 0 0,0 0 0,0 0 0,0 0 0,-1 0 0,1 1 0,0-2 0,0 1 0,-1 0 0,1 0 0,0 0 0,-1 0 0,1 0 0,-1 0 0,0-1 1,1 1-1,-1 0 0,0 0 0,0-1 42,17-42-3445,-3-14-384</inkml:trace>
  <inkml:trace contextRef="#ctx0" brushRef="#br0" timeOffset="-36807.609">26307 5110 10058,'5'0'2913,"-5"2"640,1-1-2761,4-1-576,3 16-96,5-13-24,-1 16-800,-4 3-2825,-14-1 792</inkml:trace>
  <inkml:trace contextRef="#ctx0" brushRef="#br0" timeOffset="-36479.908">26316 5525 8514,'2'24'2624,"-5"-13"689,3-8-2113,3 1-520,2-4-71,2-3-257,4 0-152,1 6-152,0-6-328,2 5-496,-17 8-2721,-6 7 408</inkml:trace>
  <inkml:trace contextRef="#ctx0" brushRef="#br0" timeOffset="-35975.547">26729 5487 7001,'0'0'114,"-2"27"4137,2-27-4198,0-1 0,0 1 1,1 0-1,-1 0 0,0-1 0,0 1 0,0 0 0,1 0 1,-1 0-1,0-1 0,0 1 0,1 0 0,-1 0 0,0 0 1,0 0-1,1 0 0,-1 0 0,0 0 0,1-1 1,-1 1-1,0 0 0,0 0 0,1 0 0,-1 0 0,0 0 1,1 0-1,-1 0 0,0 1 0,1-1 0,-1 0 1,0 0-1,0 0 0,1 0 0,-1 0 0,0 0 0,0 0 1,1 1-1,-1-1 0,0 0 0,0 0 0,1 0 1,-1 1-1,0-1 0,0 0 0,0 0 0,1 1 0,-1-1 1,0 0-1,0 0 0,0 1 0,0-1 0,0 0 1,0 0-1,0 1 0,0-1 0,1 0 0,-1 1 0,0-1 1,0 0-1,0 0 0,0 1 0,-1-1-53,47-82 1286,34-118 773,26-111-2059,-58 123 392,-47 160-197,-13 47 134,0 47-261,2 0 0,4 0 0,2 1 0,3 0 0,6 39-68,-6-97-17,1 0 0,0 0 1,1 0-1,0 1 0,0-1 0,1 0 0,0 0 0,1-1 0,0 1 0,0 0 1,1-1-1,0 1 0,0-1 0,1 0 0,0-1 0,0 1 0,7 6 17,9-6 858,-10-16-3109,-3-11 366</inkml:trace>
  <inkml:trace contextRef="#ctx0" brushRef="#br0" timeOffset="-35974.547">27159 5107 7922,'4'3'2088,"1"23"521,2 0-2137,4 18-296,-5 6-24,6 18 80,-1-19 16,-2 10 0,-2-9-88,-4-4-24,-1-22-56,-1-3-16,-1-13-168,-1-16 1608,7-4-4424,0-37 1848</inkml:trace>
  <inkml:trace contextRef="#ctx0" brushRef="#br0" timeOffset="-35678.464">27415 4742 8882,'0'0'257,"-1"0"0,1 0 0,0 0 0,-1 0 0,1 0 0,0 0 0,-1 0 0,1 0 0,0 0 0,-1 0 0,1 0 0,0 0 0,-1 0 0,1 0 0,0 0 0,-1 0 0,1 0 1,0 0-1,-1 0 0,1 0 0,0-1 0,0 1 0,-1 0 0,1 0 0,0 0 0,-1-1 0,1 1 0,0 0 0,0 0 0,0-1 0,-1 1 0,1 0 0,0 0 0,0-1-257,-69 207 2062,69-206-2062,-1 1 2,0 1 0,1-1 0,-1 1 0,0 0 0,1-1 0,-1 1 0,1 0 0,-1 0 0,1-1 1,0 1-1,0 0 0,0 0 0,0 0 0,0-1 0,0 1 0,1 0 0,-1 0 0,1 0 0,-1-1 0,1 1 0,-1 0 0,1-1 0,0 1 0,0-1 0,0 1 0,0-1 1,0 1-1,0-1 0,0 1 0,0-1 0,1 0 0,-1 0 0,2 1-2,3-3-3,0-1 0,1 0 1,-1 0-1,0 0 0,0-1 0,0 0 1,0 0-1,-1 0 0,1-1 0,-1 0 1,2-2 2,8-4-6,-6 4 7,1-2 1,1 0-1,0 1 1,0 1-1,1 0 1,0 0-1,0 1 1,1 0-1,-1 1 0,1 1 1,12-2-2,-22 5-5,0-1 1,-1 1-1,1 0 1,0 0-1,-1 1 1,1-1-1,0 1 1,-1-1-1,1 1 1,0 0-1,-1 0 1,1 0-1,-1 0 1,0 0-1,1 1 1,-1-1-1,0 1 1,0-1-1,0 1 1,0 0-1,0 0 1,0 0-1,-1 0 1,1 0-1,0 0 1,-1 1-1,0-1 1,1 0-1,-1 1 0,0-1 1,0 1-1,-1-1 1,1 3 4,1 2-3,-1 0 1,-1 0-1,1 0 1,-1 0 0,-1 0-1,1 0 1,-1 0-1,0 0 1,-1 0-1,1 0 1,-2 0-1,0 1 3,-10 22 274,-2-1-1,-1 0 1,-1-2 0,-2 0-1,0 0 1,-2-2-1,-12 11-273,-27 15 631,58-49-652,-1-1-1,1 0 1,0 0-1,0 1 0,-1-2 1,1 1-1,-1 0 1,1 0-1,-1-1 1,1 0-1,-1 1 0,1-1 1,-1 0-1,1 0 1,-1 0-1,1 0 1,-1-1-1,1 1 0,-1-1 1,1 0-1,-1 0 1,1 1-1,0-1 1,-1-1-1,1 1 1,0 0-1,0-1 0,0 1 1,0-1-1,-2-1 22,-1-3-537,0-1-1,1 1 0,0-1 0,0 0 1,0 0-1,1-1 0,0 1 1,1-1-1,-1 0 0,1 1 1,1-3 537,-11-52-4319</inkml:trace>
  <inkml:trace contextRef="#ctx0" brushRef="#br0" timeOffset="-35677.464">27375 4716 8426,'10'-11'3024,"3"-4"369,2 5-2281,16-1-439,7-3-361,22-2 32,9-6-576,25-11-3193,-5 0 1072</inkml:trace>
  <inkml:trace contextRef="#ctx0" brushRef="#br0" timeOffset="-41753.32">29409 3895 11202,'-2'8'2521,"-1"-1"976,5 1-3217,1 6-280,0 2 8,6 2 32,1 1-576,-7-10-2969,-6-11 832</inkml:trace>
  <inkml:trace contextRef="#ctx0" brushRef="#br0" timeOffset="-41752.32">29403 4326 12059,'-10'14'3000,"0"2"1017,7-7-3433,7 1-384,7-1-64,3-5-904,4-1 400,-6-3-3649,-7-6 552</inkml:trace>
  <inkml:trace contextRef="#ctx0" brushRef="#br0" timeOffset="-41486.058">29683 3881 7914,'1'-2'125,"0"-6"434,0-1 0,1 1 0,0-1 0,0 1 0,1 0 1,0-1-1,0 1 0,1 1 0,0-1 0,1 0 0,0 1 1,0 0-1,0 0 0,1 1 0,0-1 0,0 1 0,1 1 1,-1-1-1,7-3-559,-1 0 46,-1 1 0,1 0 0,1 1 0,-1 1 0,1 0 0,1 0 0,-1 1 0,1 1 0,0 1 0,0-1 0,0 2 0,8-1-46,-19 3 2,0 0 0,1 1 1,-1-1-1,1 0 0,-1 1 0,0 0 1,1 0-1,-1 0 0,0 0 1,0 1-1,0-1 0,0 1 1,0-1-1,0 1 0,0 0 0,0 0 1,-1 1-1,1-1 0,-1 1 1,0-1-1,0 1 0,0 0 0,0-1 1,0 1-1,0 0 0,-1 0 1,1 0-1,-1 1 0,0-1 0,0 0 1,0 1-1,0-1 0,-1 0 1,1 1-1,-1-1 0,0 1 0,0-1 1,0 0-1,-1 1 0,1-1 1,-1 1-1,0 0-2,-4 27 91,-1 0 0,-2 0 0,-1-1 0,-1 0 0,-2 0 0,-1-2 0,-1 1 0,-1-2 0,-1 0 0,-2-1 0,-12 14-91,22-28 96,-28 39 525,-37 68 395,72-118-1014,0 0-1,1 0 1,-1 0 0,0 0 0,1 1 0,-1-1-1,1 0 1,0 1 0,-1-1 0,1 0 0,0 1-1,0-1 1,0 0 0,0 1 0,0-1 0,0 0-1,0 1 1,0-1 0,0 0 0,1 1 0,-1-1 0,1 0-1,-1 0 1,1 1 0,-1-1 0,1 0 0,0 0-1,-1 0 1,1 0 0,0 0 0,0 0 0,0 0-1,0 0 1,0 0 0,0 0 0,0 0 0,0-1-1,0 1 1,1 0 0,-1-1 0,0 1 0,0-1-1,1 1 1,-1-1 0,0 0 0,1 1 0,-1-1 0,0 0-1,1 0 1,-1 0 0,0 0 0,1 0 0,-1 0-1,0 0 1,1-1 0,-1 1 0,0 0 0,0-1-1,2 0-1,181-24 90,-24 8-4340,-86 16 1054</inkml:trace>
  <inkml:trace contextRef="#ctx0" brushRef="#br0" timeOffset="-33448.918">31052 3950 8938,'-9'9'1067,"-10"10"2809,21-30-1879,48-87-1439,-4-2 0,-4-2-1,-5-2 1,-1-14-558,52-228 1554,-85 334-1157,-4 22-202,0 2-84,-29 696 364,30-696-462,0 91 28,3-94-2665,-2-32-1889,-3-11-211</inkml:trace>
  <inkml:trace contextRef="#ctx0" brushRef="#br0" timeOffset="-33447.918">31505 3296 9962,'-13'12'4545,"-24"2"-192,13 2-1840,14 2-2297,8-4-120,11-3-16,6 1-1385,2 0-215,-14-3-2841,-9 0-432</inkml:trace>
  <inkml:trace contextRef="#ctx0" brushRef="#br0" timeOffset="-33008.047">31469 3549 11434,'21'93'3777,"-2"-63"-1832,-9-12-953,-1 0-192,-6 1-392,6-3-256,2-5-80,-2-6-1136,-3 1-2817,-18-2 552</inkml:trace>
  <inkml:trace contextRef="#ctx0" brushRef="#br0" timeOffset="-31825.736">31707 3153 6945,'-1'-1'251,"0"0"-1,0 0 0,1 0 1,-1-1-1,0 1 0,0 0 1,1-1-1,-1 1 0,0 0 1,1-1-1,0 1 0,-1-1 1,1 1-1,0 0 0,0-1 1,0 1-1,0-1 0,0 1 1,0-1-1,0 1 0,0-1 1,0 1-1,1-1 0,-1 1 1,1 0-1,-1-1 0,1 1 1,-1 0-1,1-1 0,0 0-250,28-24 2007,-12 13-1920,0 1-1,1 0 0,1 1 1,-1 2-1,2 0 1,-1 1-1,1 0 0,0 2 1,16-3-87,-33 8 15,0 1 0,1 0 0,-1 0 0,0 0 0,0 1 0,0-1 1,0 1-1,0-1 0,0 1 0,0 0 0,0 0 0,0 1 0,0-1 1,0 0-1,0 1 0,-1 0 0,1 0 0,-1 0 0,1 0 0,-1 0 0,0 0 1,0 0-1,0 1 0,0-1 0,0 1 0,0 0 0,-1-1 0,1 1 1,-1 0-1,0 0 0,0 0 0,0 0 0,0 0 0,-1 0 0,1 0 0,-1 0 1,1 0-1,-1 1 0,0-1 0,-1 0 0,1 0 0,0 0 0,-1 0 1,0 0-1,1 0 0,-1 0 0,-1 0 0,1 0 0,-1 1-15,-1 7 188,-1 0-1,0 0 0,-1 0 1,-1-1-1,1 0 0,-2 0 1,1 0-1,-1-1 1,-1 1-1,0-2 0,0 1 1,-1-1-1,0-1 0,-5 4-187,-4-5 675,29-19-460,-6 9-217,1 1 0,0 0 0,0 0 0,0 0 0,0 1 1,1 0-1,-1 0 0,0 1 0,1-1 0,-1 1 0,1 1 0,0 0 0,-1 0 0,1 0 1,0 0-1,-1 1 0,1 0 0,-1 1 0,1-1 0,-1 1 0,0 1 0,4 1 2,2 1-9,1 1 0,-1 0-1,-1 1 1,1 0 0,-1 1-1,-1 1 1,0-1 0,0 2 0,0-1-1,4 7 10,-10-10 7,0 0 0,0 0-1,0 0 1,-1 0 0,0 0 0,0 1 0,-1 0-1,0-1 1,0 1 0,0 0 0,-1 0-1,0 0 1,0 0 0,-1 0 0,0 0-1,0 0 1,-1 0 0,0 0 0,0 0-1,0 0 1,-1 0 0,0-1 0,-1 1-1,1 0 1,-1-1 0,-1 0 0,1 0-1,-1 0 1,0 0 0,0 0 0,-3 2-7,-6 6 122,-1-1 0,0 0 0,0-1 0,-1-1-1,-1 0 1,0-1 0,0-1 0,-1-1 0,0 0 0,-1-1 0,1 0 0,-1-2 0,-9 2-122,21-6-54,-44 6-587,26-28-3286,15-24-530</inkml:trace>
  <inkml:trace contextRef="#ctx0" brushRef="#br0" timeOffset="-17479.487">28131 4437 8618,'-72'-18'9639,"90"30"-7716,181 43-1881,2-11 84,-200-43-125,0-1-1,0 1 1,0-1-1,0 1 0,1 0 1,-1 0-1,0 0 1,0-1-1,0 1 0,-1 0 1,1 0-1,0 0 1,0 1-1,0-1 0,-1 0 1,1 0-1,-1 0 0,1 0 1,-1 1-1,1-1 1,-1 0-1,0 1 0,1-1 1,-1 0-1,0 1 1,0-1-1,0 0 0,0 1 1,0-1-1,0 0 1,0 1-1,-1-1 0,1 0 1,-1 0-1,1 1 1,0-1-1,-1 0 0,0 0 1,1 0-1,-1 1 1,0-1-1,0 0 0,1 0 1,-1 0-1,0 0 1,0 0-1,0-1 0,-2 6 3,-14 22 2,-2-1 1,0 0 0,-2-2 0,-1 0 0,-1-1-1,-21 16-5,0-4 91,-2-3-1,-1-1 1,-1-3-1,-2-2 0,-37 14-90,73-34 48,6-4-20,-1 1 0,1 0-1,0 0 1,1 1-1,-1 0 1,1 1-1,0-1 1,0 1 0,-5 6-28,12-11-8,0-1 1,-1 0 0,1 1-1,-1-1 1,1 0-1,-1 1 1,1-1 0,0 1-1,-1-1 1,1 0 0,0 1-1,-1-1 1,1 1 0,0-1-1,0 1 1,0-1 0,-1 1-1,1-1 1,0 1 0,0-1-1,0 1 1,0 0 0,0-1-1,0 1 1,0-1 0,0 1-1,0-1 1,0 1 0,0-1-1,0 1 1,0-1 0,1 1-1,-1-1 1,0 1 0,0-1-1,1 1 1,-1-1 0,0 1-1,0-1 1,1 1 0,-1-1-1,1 0 1,-1 1 0,0-1-1,1 1 1,-1-1-1,1 0 1,-1 0 0,1 1-1,-1-1 1,1 0 0,-1 0-1,1 1 1,-1-1 0,1 0-1,-1 0 1,1 0 0,-1 0-1,1 0 1,-1 0 0,1 0-1,0 0 8,39-4-2184,-3-12-1565,3-13-429</inkml:trace>
  <inkml:trace contextRef="#ctx0" brushRef="#br0" timeOffset="-16895.222">30456 3684 8330,'-107'-8'7267,"106"8"-7244,1 0 1,0 0 0,-1 0-1,1-1 1,-1 1 0,1 0-1,0 0 1,-1 0 0,1 0-1,-1 0 1,1 0 0,-1 0 0,1 0-1,0 0 1,-1 1 0,1-1-1,-1 0 1,1 0 0,0 0-1,-1 0 1,1 0 0,0 1-1,-1-1 1,1 0 0,0 0-1,-1 1 1,1-1 0,0 0-1,-1 1 1,1-1 0,0 0-1,0 1 1,-1-1 0,1 0-1,0 1 1,0-1 0,0 0-1,-1 1 1,1-1 0,0 1 0,0-1-1,0 1 1,0-1 0,0 0-1,0 1 1,0-1 0,0 1-1,0-1 1,0 0 0,0 1-1,0-1 1,0 1 0,1-1-1,-1 0 1,0 1 0,0-1-1,0 1 1,1-1 0,-1 0-1,0 1 1,1-1-24,25 14 516,-12-12-492,0-1 0,-1 0 0,1-1 0,0-1-1,0 0 1,0 0 0,0-2 0,1 0-24,21-3 45,60-10 26,-48 6-7,0 3 0,1 1 0,0 3 0,28 2-64,-76 0 4,0 1 0,1-1 0,-1 1 0,0 0 0,1 0 0,-1-1 0,0 1 0,1 0 0,-1 0 0,0 0 0,1 0 0,-1 0 0,0 1 0,1-1 0,-1 0 0,0 1 0,0-1 0,1 1 0,-1-1 0,0 1 0,0-1 0,0 1 0,0 0 0,1 0 0,-1-1 0,0 1 0,-1 0 0,1 0 0,0 0 0,0 0 0,0 0 0,0 1 0,-1-1 0,1 0 0,-1 0 0,1 0 0,-1 1 0,1-1 0,-1 0 0,1 0 0,-1 1 0,0-1 0,0 0 0,0 1 0,0-1 0,0 0 0,0 1 0,0 0-4,-40 48 415,-37 19 613,-3-2 0,-77 46-1028,115-83 197,30-21-230,-38 17-4077,37-32 964</inkml:trace>
  <inkml:trace contextRef="#ctx0" brushRef="#br0" timeOffset="-4116.655">30069 3400 8962,'-9'-12'821,"0"0"0,-1 0 1,0 1-1,-1 0 0,-1 1 0,1 0 0,-4-1-821,-63-24 933,38 28-904,-1 1-1,1 3 1,-1 1-1,0 2 0,0 1 1,1 3-1,-1 1 1,1 2-1,0 2 0,-2 2-28,-26 8-9,1 4-1,1 2 0,-31 19 10,21-6-24,2 4 0,1 3 0,-35 32 24,49-31-19,3 2 1,2 3-1,2 2 0,-6 14 19,26-29-2,1 1 0,2 2 0,2 1-1,2 1 1,2 1 0,1 1 0,3 1 0,2 1-1,1 2 3,3-13-1,1 0 1,3 1-1,0 0 0,2 0 0,2 1 0,2 0 0,1 0 0,2 0 0,2 0 0,1 0 1,2-1-1,2 3 1,1-13 1,2 0 1,1-1 0,1 0 0,1 0 0,1-2-1,12 15-1,-9-15 1,2 0-1,1-2 0,1 0 1,0-1-1,2-1 0,0-1 1,1-1-1,21 10 0,-24-14 10,1-1 0,1 0-1,0-2 1,0-1 0,1-1 0,0-1-1,1-1 1,0-1 0,0-1 0,0-2-1,1 0 1,-1-2 0,1 0 0,-1-2-1,1-1 1,15-3-10,17-8 58,-2-3 0,0-2-1,-1-2 1,-1-3 0,-1-2-1,-1-3 1,20-15-58,-34 20 103,-1-2-1,-2-2 1,-1-1-1,-1-1 1,-1-2-1,-2-1 1,-1-2-1,-2-1 1,17-28-103,-15 17 249,-3 0 1,-1-2-1,-3 0 1,14-44-250,-7-2 521,-5 0 0,-3-1 1,4-64-522,-21 118 251,-1 0-1,-2 0 1,-2 0 0,-5-24-251,2 44 24,-1 1 0,0 0 0,-2 0 0,-1 0 0,0 1 1,-1 0-1,-1 1 0,-1 0 0,-1 0 0,0 1 0,-1 1 0,-1 0 0,0 1 1,-1 0-1,-1 2 0,0-1 0,-1 2 0,0 0 0,-1 1 0,-1 1 1,-1 0-25,-75-27-5559,35 16 1455</inkml:trace>
  <inkml:trace contextRef="#ctx0" brushRef="#br0" timeOffset="-3414.166">28955 3677 8898,'1'-2'88,"1"1"1,-1 0 0,1-1-1,-1 1 1,0-1-1,1 1 1,-1-1 0,0 1-1,0-1 1,-1 0-1,1 0 1,0 0-1,0 1 1,-1-1 0,1 0-1,-1 0 1,0 0-1,1 0 1,-1 0 0,0 0-1,0 0 1,0 0-1,-1 0 1,1 0-1,0 0 1,-1-1-89,-80-32 1160,29 20-944,-79-24 197,0 5 0,-67-5-413,-164-8 185,-118-11 21,301 44-176,0 8 1,-119 12-31,-55 23 7,-175 43-7,207-14-4,-740 183 20,-3 71-35,39 75 54,1001-377-36,-858 403 100,610-260-52,113-58-20,5 8-1,5 5 1,-25 32-27,13 7 24,-141 163 299,248-254-2518</inkml:trace>
  <inkml:trace contextRef="#ctx0" brushRef="#br0" timeOffset="-2741.787">19876 5661 7426,'7'-30'5058,"-24"43"-3647,-57 69-1334,-47 87-46,-52 123 18,-15 87 101,136-239-48,51-137-95,-1 0 0,1-1 0,0 1 0,0 0 0,1 0 0,-1 0 0,1 0 0,-1 0 0,1 0-1,0 0 1,0 0 0,0 0 0,0 0 0,1 0 0,-1 0 0,1 0 0,0 0 0,0-1 0,0 1 0,0 0-1,0 0 1,1-1 0,-1 1 0,1-1 0,0 1 0,0-1 0,0 0 0,0 0 0,0 1 0,0-1 0,0-1 0,1 1-7,4 1 23,0-1 0,-1 0 0,1-1 1,0 0-1,1 0 0,-1 0 1,0-1-1,0 0 0,0 0 1,0-1-1,4-1-23,36-5 107,-1-3-1,-1-1 1,0-3 0,33-14-107,100-45 214,467-214-2740,-453 209 319</inkml:trace>
  <inkml:trace contextRef="#ctx0" brushRef="#br0" timeOffset="25303.647">6460 5065 7226,'-38'-41'7190,"0"31"-5451,21 9-1633,1 1 0,0 0 1,-1 1-1,1 1 0,0 0 0,0 1 0,0 1 0,0 0 0,0 2 0,1 0 0,0 0 0,-1 2-106,-27 30-96,43-37 93,-1 0 0,0 0 0,0 0 0,1 0 0,-1 0 0,1 0 0,-1 0 0,1 1 1,-1-1-1,1 0 0,0 0 0,-1 0 0,1 0 0,0 1 0,0-1 0,0 0 0,0 0 0,0 0 0,0 1 0,0-1 0,1 0 0,-1 0 0,0 0 0,1 1 0,-1-1 0,1 0 0,-1 0 0,1 0 0,-1 0 0,1 0 0,0 0 0,-1 0 0,1 0 0,0 0 0,0 0 0,0-1 0,0 1 0,0 0 0,0 0 0,0-1 0,0 1 0,0-1 0,0 1 0,1-1 3,75 15-202,-67-15 175,132 1-262,-70-2 70,0 3 0,65 11 219,-132-13-8,1 1-12,1 0 0,0 0 1,-1 0-1,1 1 1,0 0-1,-1 0 1,0 1-1,0-1 1,0 2-1,0-1 1,0 0-1,1 2 20,-6-3-8,1-1 0,-1 1 1,0 0-1,0-1 0,0 1 0,0 0 0,0 0 0,-1 0 1,1 0-1,-1-1 0,1 1 0,-1 0 0,0 0 0,1 0 1,-1 0-1,0 0 0,0 0 0,0 0 0,-1 0 0,1 0 1,0 0-1,-1 0 0,0 0 0,1 0 0,-1 0 1,0-1-1,0 1 0,0 0 0,0-1 0,0 1 0,0 0 8,-17 21 129,-1-2 0,-1 0 0,0-1 0,-2-1 0,0 0 0,-1-2 0,-1-1 0,-1-1 0,0-1 0,-1-1-1,0-1 1,-13 3-129,7-3 458,-1 0-1,1-3 1,-2 0-1,1-3 1,-3 0-458,62-23-1369,28-15-1969,17-18-123</inkml:trace>
  <inkml:trace contextRef="#ctx0" brushRef="#br0" timeOffset="23143.931">981 5232 7930,'-2'-1'145,"0"0"0,1 0 0,-1 0 0,0 1 0,0-1 0,0 1 0,0-1 0,0 1 0,0 0 0,0 0 0,0 0-1,-1 0 1,1 0 0,0 0 0,0 0 0,0 1 0,0-1 0,0 1 0,0 0 0,0-1 0,1 1 0,-1 0 0,0 0 0,0 0 0,1 0 0,-1 1 0,0-1 0,1 0 0,-1 1 0,1-1 0,0 1 0,-1-1 0,1 1 0,0 0 0,0 0-145,-16 25 13,2 0 0,1 1 0,1 1 0,1 0 0,2 1 0,1 0 0,1 1 0,2 0 0,1 0 0,1 0 0,1 10-13,1-18 5,1 0 0,1 0 0,0 0 1,2 0-1,1 0 0,1-1 0,0 1 1,2-1-1,1 0 0,0 0 0,2-1 0,10 19-5,-15-33 15,0-1-1,0 1 0,1-1 0,0 0 0,0 0 0,0 0 0,1 0 0,0-1 0,0 0 0,1 0 0,-1-1 0,1 0 0,0 0 0,0-1 1,0 1-1,0-2 0,1 1 0,0-1 0,-1 0 0,1 0-14,9-3 74,0 0 0,-1-2-1,0 1 1,0-2 0,0 0 0,0-1 0,0-1-1,-1 0 1,0-1 0,0-1 0,-1 0 0,0-1 0,0 0-1,-1-2 1,-1 1 0,1-1 0,0-3-74,28-18 202,-2-1 0,-1-3 0,-2-1 0,-1-1 0,-2-3 0,-2 0 0,-2-2 0,-1-1 0,-3-1 0,12-30-202,-24 34 270,-12 25-68,-6 23-22,-4 78-137,7-63-54,2 1 0,0-1-1,1 0 1,1 0 0,1 0-1,1 0 1,1 0 0,1 0 0,0-1-1,2 0 1,4 6 11,-9-22 1,0-1-1,0 1 1,0 0 0,1-1 0,0 0-1,0 0 1,0 0 0,1 0-1,-1 0 1,1-1 0,0 0-1,0 0 1,0 0 0,0-1-1,0 0 1,0 0 0,1 0 0,-1 0-1,1-1 1,0 0 0,-1 0-1,1-1 1,1 1-1,8-1 20,0-1 0,-1 0 0,1-1 0,0-1 0,0 0 0,-1-1 0,0 0 0,5-3-20,10-4 104,-2-1 1,1-2-1,-1 0 0,-1-2 1,-1-1-1,0-1 0,-2-1 1,0-1-1,13-14-104,-20 17 141,-1 0 0,0-1 0,-1-1 0,-1-1 0,-1 1 1,-1-2-1,-1 0 0,-1 0 0,0 0 0,-2-1 0,0-1 0,-2 1 0,0-1 0,-1 0 0,-2-1-141,-7-87 737,4 106-715,0 1-1,0-1 1,0 1 0,-1-1 0,1 1 0,-1-1-1,0 1 1,0 0 0,-1 0 0,1 0 0,-1 0 0,0 1-1,0-1 1,0 1 0,-1 0 0,1-1 0,-1 1-1,0 1 1,0-1 0,0 1 0,0-1 0,-3 0-22,5 2-35,1 1 0,-1-1 0,0 1 0,1-1 1,-1 1-1,0 0 0,1 0 0,-1 0 0,0 0 1,1 0-1,-1 0 0,0 0 0,1 1 0,-1-1 0,0 0 1,1 1-1,-1 0 0,1-1 0,-1 1 0,1 0 1,-1 0-1,1 0 0,-1 0 0,1 0 0,-1 0 35,-7 27-5479,11-9 1174</inkml:trace>
  <inkml:trace contextRef="#ctx0" brushRef="#br0" timeOffset="23681.558">2600 5605 4113,'0'2'327,"0"-1"0,1 1 0,-1-1 1,0 0-1,1 1 0,-1-1 0,1 1 0,-1-1 1,1 0-1,0 1 0,0-1 0,-1 0 0,1 1 0,0-1 1,0 0-1,0 0 0,1 0 0,-1 0 0,0 0 1,0 0-1,0 0 0,1-1 0,-1 1 0,0 0 0,1-1 1,0 1-328,64-1 1632,-58-2-1365,16-1-178,-1-1 1,1-1-1,-1-1 0,-1-1 0,1-1 0,-1-1 1,-1-1-1,1-1 0,-2-1 0,11-8-89,-26 16 50,0 0 0,-1 0 0,0 0 0,0 0 0,0-1 0,0 1 0,-1-1 0,0 0-1,0 0 1,0 0 0,0-1 0,-1 1 0,0 0 0,0-1 0,-1 0 0,1 1 0,-1-1 0,0 0 0,-1 0-1,0 0 1,1 0 0,-2 0 0,1 1 0,-1-1 0,0 0 0,0 0-50,-1 3 35,0 0 1,-1 0-1,1 1 0,0-1 1,-1 0-1,0 1 0,0 0 1,0 0-1,0 0 0,0 0 1,0 0-1,0 1 1,-1-1-1,1 1 0,0 0 1,-1 0-1,1 0 0,-1 0 1,0 1-1,1-1 0,-1 1 1,1 0-1,-1 0 1,0 0-1,1 1 0,-1-1 1,1 1-1,-1 0 0,1 0 1,-1 0-1,1 1 0,0-1 1,-1 1-1,1-1 0,0 1 1,0 0-1,0 1 1,0-1-1,0 1-35,-8 4-15,1 1 0,-1 0 0,1 1 0,1 0 0,0 1 0,0 0 0,1 0 1,0 1-1,1 0 0,0 0 0,1 1 0,0-1 0,0 2 0,2-1 0,-1 0 0,0 7 15,4-14-3,0-1 0,-1 1-1,2-1 1,-1 1 0,0-1 0,1 1-1,0 0 1,0-1 0,0 1 0,1 0-1,0-1 1,0 1 0,0-1-1,0 1 1,1-1 0,-1 0 0,1 0-1,0 1 1,1-1 0,-1 0 0,1-1-1,-1 1 1,1 0 0,0-1 0,1 1-1,-1-1 1,0 0 0,1 0 0,0-1-1,0 1 1,0-1 0,0 1-1,0-1 1,0-1 0,0 1 0,1 0-1,-1-1 1,1 0 0,-1 0 0,1-1-1,0 1 1,-1-1 0,1 0 0,-1 0-1,1 0 1,0-1 0,1 0 3,18-4 31,0-1 0,-1-1 0,0-1 0,0-1 0,-1-1 0,0 0 1,-1-2-1,0-1 0,18-15-31,14-10 126,-2-3 1,-1-2-1,-3-2 0,40-48-126,-61 64 154,-1-1-1,-2-1 0,-1-1 1,-1-1-1,-2 0 0,-1-2 1,-2 0-1,-1-1 1,1-9-154,-14 38 76,0-1 1,0 0-1,0 0 1,-1 0-1,0 0 1,-1 0-1,1 0 1,-2-1 0,1 1-1,-1 0-76,1 7 10,-1 0-1,1 0 1,0 0 0,-1 0-1,1 0 1,0 1-1,-1-1 1,1 0 0,-1 0-1,1 1 1,-1-1 0,0 0-1,1 1 1,-1-1-1,0 0 1,1 1 0,-1-1-1,0 1 1,0-1 0,1 1-1,-1 0 1,0-1-1,0 1 1,0 0 0,0-1-1,0 1 1,1 0 0,-1 0-1,0 0 1,0 0-1,0 0 1,0 0 0,0 0-1,0 0 1,0 0 0,0 0-1,1 1 1,-1-1-1,0 0 1,0 1 0,0-1-1,0 0 1,1 1 0,-1-1-1,0 1 1,0 0-10,-14 8 9,1 0 0,0 1 0,0 1 1,1 0-1,0 1 0,1 0 0,1 1 0,0 0 1,0 1-1,-1 3-9,12-16 0,-15 19-5,1 1 1,1 0-1,1 1 1,1 0-1,1 1 1,0 1-1,2-1 1,1 1-1,0 6 5,4-14-4,0-1-1,1 0 0,1 1 0,1 0 1,0-1-1,0 1 0,2-1 0,0 1 0,1-1 1,1 1-1,0-1 0,1-1 0,0 1 1,1-1-1,2 3 5,0-5 3,0-1-1,1 1 1,0-2 0,1 0 0,0 0 0,1 0 0,0-1 0,0-1-1,1 0 1,0-1 0,1 0 0,-1 0 0,1-2 0,0 0-1,1 0 1,3 0-3,-5-2-119,0 0 0,0-1 0,0-1 0,1 0 0,-1-1 0,1 0 0,-1-1 0,0 0-1,0-1 1,1 0 0,-1-1 0,0 0 0,0-1 119,15-6-1385,1-1-1,-2-2 1,1 0 0,18-14 1385,27-24-3460</inkml:trace>
  <inkml:trace contextRef="#ctx0" brushRef="#br0" timeOffset="24169.253">4261 5229 5569,'32'-83'9406,"-32"83"-9361,0-1-1,0 1 1,0-1 0,0 1-1,0-1 1,0 1 0,0-1-1,0 1 1,0-1-1,0 1 1,0-1 0,0 1-1,0-1 1,0 1 0,-1-1-1,1 1 1,0-1-1,0 1 1,-1-1 0,1 1-1,0 0 1,-1-1 0,1 1-1,0-1 1,-1 1-1,1 0 1,-1-1 0,1 1-1,0 0 1,-1 0 0,1-1-1,-1 1 1,1 0 0,-1 0-1,1 0 1,-1 0-1,1-1 1,-1 1 0,1 0-1,-1 0 1,1 0 0,-1 0-1,1 0 1,-1 0-1,1 0 1,-1 1 0,1-1-1,-1 0 1,1 0 0,-1 0-1,1 0 1,-1 1-1,1-1 1,-1 0-45,-54 51 839,39-31-829,0 1 1,1 0 0,1 1-1,2 1 1,-6 13-11,13-26-2,1 0-1,0 1 1,1-1 0,0 1 0,1 0 0,0 0 0,0 0 0,1 0-1,1 0 1,0 0 0,0 1 0,1-1 0,1 0 0,0 3 2,0-9 5,-1 0 0,1 0 0,0 0 0,0-1 0,0 1 0,1-1 0,-1 1 0,1-1 0,0 0 1,1 0-1,-1 0 0,1 0 0,-1-1 0,1 1 0,0-1 0,0 0 0,1 0 0,-1-1 0,1 1 0,-1-1 1,1 0-1,0 0 0,0-1 0,0 1 0,0-1 0,0 0 0,0 0 0,4 0-5,9-4 29,0-1 0,-1-1 0,1 0 0,-1-1 0,-1 0-1,1-2 1,-1 0 0,0-1 0,-1 0 0,0-1 0,-1-1 0,0-1 0,0 0-1,-1 0 1,-1-1 0,0-1 0,1-3-29,19-17 45,-2-2-1,-1-1 1,-2-2-1,-1 0 1,-3-2 0,-1 0-1,16-45-44,-34 78 8,0 0 0,-1-1 0,0 1 0,0-1 0,-1 1 0,0-1 0,-1 0-1,0 0 1,-1 0 0,1 0 0,-2 0 0,1 0 0,-1 1 0,0-1 0,-1 0 0,0 0 0,-3-7-8,3 14-1,0-1 1,0 1 0,0 0-1,0 0 1,-1 1-1,1-1 1,0 0 0,-1 1-1,1-1 1,-1 1-1,0 0 1,1 0 0,-1 0-1,0 0 1,0 1-1,0-1 1,1 1-1,-1-1 1,0 1 0,0 0-1,0 0 1,0 0-1,-1 1 1,-9 0-13,1 1-1,-1 1 0,1 0 1,-1 1-1,1 0 0,0 1 1,1 0-1,-1 1 0,1 0 1,0 0-1,0 2 0,1-1 0,0 1 1,1 1-1,-5 4 14,10-10-4,1 0 0,-1 0 1,1 1-1,0-1 0,0 1 0,0 0 0,1 0 0,-1 0 1,1 0-1,0 0 0,0 0 0,0 0 0,1 1 0,-1-1 0,1 1 1,0 0-1,0-1 0,1 1 0,-1-1 0,1 1 0,0 0 1,1-1-1,-1 1 0,1 0 0,0-1 0,0 1 0,0-1 1,1 1-1,-1-1 0,1 1 0,0-1 0,0 0 0,3 4 4,73 35 1,-73-41 0,93 29 63,-75-26-61,-1 1 1,-1 1-1,1 1 1,-1 1-1,0 1 1,-1 1-1,0 1 1,1 2-4,-15-7-10,0 0 1,0 0 0,-1 1 0,0 0-1,-1 0 1,0 0 0,0 0-1,-1 1 1,0 0 0,0-1 0,-1 1-1,-1 0 1,1 0 0,-1 0 0,-1 1-1,1-1 1,-2 0 0,1 0-1,-1 0 1,0 0 0,-1 0 0,0 0-1,-2 3 10,-2 60-34,6-71-42,-1 0 1,1-1 0,0 1 0,0 0-1,0 0 1,0 0 0,0-1-1,0 1 1,0 0 0,0 0-1,0 0 1,0-1 0,0 1 0,1 0-1,-1 0 1,0 0 0,1-1-1,-1 1 1,0 0 0,1-1 0,-1 1-1,1 0 1,-1-1 0,1 1-1,-1 0 1,1-1 0,0 1 0,-1-1-1,1 1 1,0-1 0,-1 1-1,1-1 1,0 0 0,0 1 0,-1-1-1,1 0 1,0 0 0,0 1-1,0-1 1,-1 0 0,1 0-1,0 0 1,0 0 75,37-24-4700,6-34-256</inkml:trace>
  <inkml:trace contextRef="#ctx0" brushRef="#br0" timeOffset="24465.108">5251 5170 9258,'19'63'6831,"-17"-57"-6810,-1-1 1,1 0-1,0 0 0,0 0 1,1 0-1,-1 0 0,1 0 1,0-1-1,1 1 1,-1-1-1,1 0 0,0 0 1,0 0-1,0 0 1,0-1-1,1 0 0,-1 0 1,1 0-1,0 0 1,0-1-1,0 0 0,0 0 1,0 0-1,1 0 1,-1-1-1,5 1-21,4-4 63,0 0 0,-1-1 0,1 0 0,0-1 0,-1-1 0,0 0 0,0-1 0,-1 0 0,1-1 0,-1 0-1,-1-1 1,1 0 0,-1-1 0,-1 0 0,0-1 0,0 0 0,-1-1 0,0 0 0,5-9-63,-11 17 26,-1 1-1,1 0 1,-1-1 0,0 1-1,0-1 1,0 0-1,-1 1 1,1-1 0,-1 0-1,1 0 1,-1 0-1,0 0 1,0 0 0,0 0-1,-1-1 1,1 1 0,-1 0-1,1 0 1,-1-1-1,0 1 1,0 0 0,-1-1-1,1 1 1,-1 0-1,0 0 1,0 0 0,0 0-1,0 0 1,0 0 0,0 0-1,-1 0 1,0 0-1,1 0 1,-3-2-26,-3 2 34,0-1-1,-1 2 1,1-1-1,0 1 1,-1 0 0,1 1-1,-1-1 1,0 2-1,0-1 1,1 1 0,-1 0-1,0 1 1,0-1-1,1 2 1,-1-1 0,1 1-1,-1 0 1,1 1 0,0-1-1,-1 2 1,1-1-1,1 1 1,-1 0 0,1 0-1,-2 2-33,-6 1 1,1 1 0,1 0 0,-1 1-1,2 1 1,-1 0 0,1 0 0,1 1 0,-1 0 0,2 1-1,0 0 1,0 1 0,1 0 0,1 0 0,0 1 0,1 0-1,1 0 1,0 0 0,0 1 0,2 0 0,0 0 0,0 2-1,4-10 3,1-1 0,-1 1 0,1 0 0,1 0 0,0-1 1,-1 1-1,2-1 0,-1 0 0,1 0 0,0 0 1,0 0-1,1-1 0,0 1 0,-1-1 0,2 0 0,-1-1 1,1 1-1,-1-1 0,1 0 0,1-1 0,-1 0 1,0 1-1,1-2 0,-1 1 0,1-1 0,0 0 0,0-1 1,0 1-1,0-1 0,0-1 0,1 1-3,161 20-3999,-83-5 949</inkml:trace>
  <inkml:trace contextRef="#ctx0" brushRef="#br0" timeOffset="29233.322">2108 6904 11058,'22'-23'2977,"-9"17"632,-5 23-2913,-10 24-856,4 24 48,-1 3 0,6 17 128,5-42 64,0-1 88,17 37-96,1-27 96,-3-11-104,-4-31-224,-26-25-568,-9-35-2953,-8-6 496</inkml:trace>
  <inkml:trace contextRef="#ctx0" brushRef="#br0" timeOffset="30254.835">2192 6933 8682,'3'-22'4009,"2"7"-48,10 5-2273,21-4-696,16 2-736,33-9-120,10-1-168,18-2 88,-10 7-72,1 4 96,-31 1-64,-14 4-320,-27 6-624,-24 1-3017,-39-1 424</inkml:trace>
  <inkml:trace contextRef="#ctx0" brushRef="#br0" timeOffset="30255.835">2354 7090 9434,'-6'13'2264,"20"-7"785,9-5-2657,31-8-160,11-7-32,36-9 120,0-3-72,13-2 49,-17 8-209,-4 5-321,-31 7 3466,-15 11-6538,-30 5 3009</inkml:trace>
  <inkml:trace contextRef="#ctx0" brushRef="#br0" timeOffset="30256.835">2468 7371 8066,'-30'32'3520,"19"-24"-127,20 2-1560,15-10-1609,33-6 48,15-6-128,35-11 80,2-10-56,21-13 0,-14-1-776,-12-12-2961,-35 9 744</inkml:trace>
  <inkml:trace contextRef="#ctx0" brushRef="#br0" timeOffset="30680.844">3630 7002 7634,'-8'5'4651,"5"18"-3058,3-19-1371,0 2-86,1 0 1,0 0-1,0 0 0,0 0 0,1 0 0,-1 0 0,1-1 0,1 1 0,-1-1 0,1 1 0,0-1 0,0 0 0,1 0 1,-1 0-1,1 0 0,4 2-136,-7-4 132,20 14 219,-4-6-269,1 0 1,1-1-1,0-1 0,0 0 1,1-2-1,0 0 0,1-1 1,1-1-83,-2-2 48,-1 0 0,1-2 0,-1 0 1,1-1-1,0-2 0,-1 1 0,1-2 1,-1-1-1,1 0 0,-1-2 1,2-1-49,-7-1 28,0-1 1,0 0-1,-1-2 1,0 1-1,0-2 1,-2 1-1,1-2 1,5-8-29,-3 6 21,48-56 199,-62 70-219,0 1 0,0 0 1,0-1-1,0 1 0,0 0 0,0-1 0,0 1 1,0 0-1,0-1 0,0 1 0,0 0 1,0-1-1,1 1 0,-1 0 0,0 0 0,0-1 1,0 1-1,1 0 0,-1 0 0,0-1 0,0 1 1,1 0-1,-1 0 0,0-1 0,1 1 1,-1 0-1,0 0 0,1 0 0,-1 0 0,0 0 1,1 0-1,-1-1 0,0 1 0,1 0 1,-1 0-1,0 0 0,1 0 0,-1 0 0,0 0 1,1 0-1,-1 0 0,0 0 0,1 1 0,-1-1 1,0 0-1,1 0 0,-1 0 0,0 0 1,1 0-1,-1 1 0,0-1 0,0 0 0,1 0 1,-1 0-1,0 1 0,0-1 0,1 0 1,-1 0-1,0 1 0,0-1 0,0 0 0,1 1 1,-1-1-1,0 0 0,0 1 0,0-1 0,0 0 1,0 1-1,0-1 0,0 0-1,-2 26 23,-1-14-6,0 1 0,0 0 0,2-1 0,-1 1 0,1 0 0,1 0 0,0 0 0,1 0 0,1 0 0,0-1 0,1 5-17,-1-14 14,-1 0 0,0-1 0,1 1 0,0-1 0,0 1 0,-1-1 0,1 0 0,1 0 0,-1 0 0,0 0 0,0 0 0,1 0 0,-1 0 0,1-1 0,0 1 0,-1-1 0,1 0 0,0 0 0,0 0 0,0 0 0,0 0 0,0-1 1,0 1-1,0-1 0,0 0 0,0 0 0,0 0 0,0 0 0,0 0 0,0-1 0,0 0-14,93-27 286,-44 4-158,-2-2 0,0-2-1,12-12-127,-38 24 20,134-86 75,-158 102-99,0-1 1,0 1-1,1 0 0,-1-1 1,0 1-1,0-1 1,1 1-1,-1 0 1,1-1-1,-1 1 1,0 0-1,1-1 1,-1 1-1,1 0 1,-1 0-1,0-1 0,1 1 1,-1 0-1,1 0 1,-1 0-1,1 0 1,-1-1-1,1 1 1,-1 0-1,1 0 1,-1 0-1,1 0 1,-1 0-1,1 0 1,-1 0-1,1 1 0,-1-1 1,1 0-1,-1 0 1,1 0-1,-1 0 1,1 1-1,-1-1 1,1 0-1,-1 0 1,0 1-1,1-1 1,-1 0-1,0 1 1,1-1-1,-1 0 0,0 1 1,1-1-1,-1 1 1,0-1-1,1 0 1,-1 1-1,0-1 1,0 1-1,0-1 1,0 1-1,1-1 1,-1 1-1,0-1 0,0 1 1,0-1-1,0 1 1,0-1-1,0 1 1,0-1-1,0 1 4,-11 37-153,8-29 134,-29 117 27,32-125 3,0-1-87,0 0 0,0 0 0,0-1 0,-1 1 1,1 0-1,0 0 0,0 0 0,0 0 0,-1-1 1,1 1-1,0 0 0,0 0 0,-1 0 0,1 0 1,0 0-1,0 0 0,-1 0 0,1 0 0,0-1 0,0 1 1,-1 0-1,1 0 0,0 0 0,0 0 0,-1 0 1,1 1-1,0-1 0,0 0 0,-1 0 0,1 0 1,0 0-1,0 0 0,0 0 0,-1 0 0,1 0 0,0 1 1,0-1-1,-1 0 0,1 0 0,0 0 0,0 0 1,0 1-1,0-1 0,-1 0 0,1 0 0,0 0 1,0 1-1,0-1 0,0 0 0,0 0 0,0 1 0,0-1 1,0 0 75,-13-20-2974</inkml:trace>
  <inkml:trace contextRef="#ctx0" brushRef="#br0" timeOffset="30681.844">4642 6432 10938,'-6'-6'3593,"-6"0"456,8 7-2969,5 13-504,2 7-904,-9-1-3665,-2-3 1193</inkml:trace>
  <inkml:trace contextRef="#ctx0" brushRef="#br0" timeOffset="30992.901">5369 6362 9514,'3'3'264,"-1"0"1,0 0-1,0 0 0,0 0 0,0 0 1,0 0-1,-1 0 0,0 1 0,1-1 1,-1 1-1,0-1 0,0 1 0,-1-1 1,1 1-1,-1 0 0,0-1 0,0 1 1,0-1-1,0 1 0,-1 0 0,0 1-264,1 10-21,1 341 530,19-105-61,5-170 51,-24-79-468,0-1-1,0 1 0,1-1 1,-1 0-1,1 0 0,-1 0 1,0 0-1,1 0 0,0 0 1,-1 0-1,1-1 0,0 1 1,-1 0-1,1-1 1,0 0-1,0 1 0,-1-1 1,1 0-1,0 0 0,0 0 1,0 0-1,-1 0 0,1 0 1,0 0-1,0-1 1,-1 1-1,1-1 0,0 1 1,-1-1-1,1 0 0,0 0 1,-1 1-1,1-1 0,-1 0 1,1 0-1,-1-1 0,0 1 1,1 0-1,-1 0 1,0-1-1,0 1 0,1-1-30,4-3 125,21-15 170,-1-3-1,-1 0 0,-1-1 1,-1-1-1,-1-1 0,2-6-294,-5 8 96,48-61 129,-4-3 0,14-33-225,-71 110-12,22-36-52,-2 0 0,-2-2 0,11-37 64,-37 79-1365,-18 16-2077,-10 9-139</inkml:trace>
  <inkml:trace contextRef="#ctx0" brushRef="#br0" timeOffset="31300.371">5786 6951 7770,'2'23'2680,"4"-1"241,11 4-1689,7-5-1112,15-1 120,7-8-136,16-9 104,0-9-96,14-12-336,-5-11-104,5-12-2720,-17 3 479</inkml:trace>
  <inkml:trace contextRef="#ctx0" brushRef="#br0" timeOffset="26435.828">8032 5142 9370,'6'-32'2214,"-6"30"-2129,0-1 1,-1 1 0,1 0-1,0 0 1,-1 0 0,1-1-1,-1 1 1,0 0 0,1 0-1,-1 0 1,0 0-1,0 0 1,-1 0 0,1 1-1,0-1 1,-1 0 0,1 0-1,-1 1 1,1-1-1,-1 1 1,0-1 0,0 1-1,1 0 1,-1 0 0,0 0-1,0 0 1,0 0 0,0 0-1,-1 0 1,1 1-1,0-1 1,0 1 0,-1 0-86,-196-83 2622,139 69-2086,56 17-542,0-1 0,1 1 0,-1 0 0,1 0 0,-1 0 1,1 0-1,0 0 0,0 1 0,0-1 0,1 1 0,0 0 1,-1 0-1,1 0 0,0 0 0,1 0 0,-1 1 0,1-1 0,0 0 1,0 1-1,0-1 0,1 1 0,-1-1 0,1 1 0,0-1 0,0 1 1,1-1-1,-1 1 0,1-1 0,0 1 0,0-1 0,1 2 6,5 3 1,1 1-1,0-2 1,0 1-1,0-1 0,1 0 1,1-1-1,-1 0 1,1-1-1,0 0 1,0 0-1,1-1 0,3 1 0,19 12 13,-16-10-18,0 1 1,0 0-1,-1 2 0,-1 0 1,0 0-1,0 1 1,-1 1-1,-1 1 0,0 0 1,-1 1-1,0 0 1,-1 0-1,-1 2 0,-1-1 1,0 1-1,-1 0 0,-1 1 1,0 0-1,-1 0 1,1 12 4,-4-2-21,-1 0 1,-2 0-1,-1 0 0,-1-1 1,-1 1-1,-1 0 1,-4 8 20,2-13 2,-2 0 0,0 0 0,-1-1 0,-1 0 1,-1-1-1,-1 0 0,-1 0 0,-1-1 0,-1-1 0,0-1 1,-16 14-3,23-24 107,-1 0 0,-1-1 1,1-1-1,-1 0 0,-1 0 0,1-1 1,-1 0-1,0-1 0,0 0 1,0 0-1,-7 0-107,16-3 60,0-1 0,0 1 0,0-1-1,-1 1 1,1-1 0,0 0 0,0 0 0,0 0 0,-1 0 0,1-1 0,0 1-1,0 0 1,0-1 0,0 0 0,0 1 0,0-1 0,0 0 0,0 0 0,0 0-1,0 0 1,0 0 0,0-1 0,1 1 0,-1-1 0,1 1 0,-1-1 0,1 1-1,-1-1 1,1 0 0,0 0 0,0 1 0,0-1 0,0 0 0,0 0 0,0 0-1,0 0 1,1-1 0,-1 1 0,1-2-60,-1-7 100,1 0 1,0-1-1,0 1 0,2 0 1,-1-1-1,1 1 1,1 0-1,0 0 0,3-6-100,-4 10 24,19-54-12,3 1-1,3 1 1,2 2 0,34-51-12,-4 15-168,3 3 1,73-80 167,55-30-13,-143 138 43,-47 62-32,0-1 0,1 1 0,-1-1 0,0 1 0,0-1-1,0 0 1,1 1 0,-1-1 0,0 1 0,0-1 0,0 0 0,0 1-1,0-1 1,0 1 0,0-1 0,0 0 0,0 1 0,0-1 0,-1 1-1,1-1 1,0 0 0,0 1 0,0-1 0,-1 1 0,1-1 0,0 1 0,-1-1-1,1 1 1,-1-1 0,1 1 0,0-1 0,-1 1 0,1 0 0,-1-1-1,1 1 1,-1 0 0,1-1 0,-1 1 0,1 0 0,-1-1 0,0 1-1,1 0 1,-1 0 0,1 0 0,-1 0 0,0 0 0,1 0 0,-1 0 0,1 0-1,-1 0 1,0 0 0,1 0 0,-1 0 0,1 0 0,-1 0 0,0 0-1,1 0 1,-1 1 0,1-1 0,-1 0 0,0 1 2,-38 16-120,31-11 105,0 0 0,0 1 0,1 1 0,0-1 0,1 1 0,0 0 0,0 1 0,1-1 0,0 1 1,0 0-1,1 1 0,0-1 0,0 1 0,1 0 0,1-1 0,0 1 0,0 4 15,1-8-4,0-1-1,0 1 0,1 0 0,0 0 0,0-1 0,1 1 0,0 0 0,0 0 1,0-1-1,0 1 0,1-1 0,0 1 0,0-1 0,1 0 0,-1 1 0,1-1 1,0-1-1,1 1 0,-1 0 0,1-1 0,0 0 0,0 0 0,0 0 1,1 0-1,-1 0 0,1-1 0,0 0 0,0 0 0,0 0 0,0-1 0,3 1 5,10 1 14,0-2-1,0 0 0,1-1 0,-1 0 1,1-2-1,-1 0 0,1-1 0,-1-1 1,0-1-1,0 0 0,0-1 1,-1-1-1,0-1 0,0-1 0,0 0 1,-1-1-1,9-6-13,133-91 193,-132 87-221,-25 19 27,-1 0-1,0 0 1,0-1-1,0 1 1,0 0-1,1 0 1,-1 0-1,0-1 1,0 1-1,0 0 1,1 0-1,-1 0 1,0 0-1,0-1 1,1 1-1,-1 0 1,0 0 0,0 0-1,1 0 1,-1 0-1,0 0 1,1 0-1,-1 0 1,0 0-1,0 0 1,1 0-1,-1 0 1,0 0-1,1 0 1,-1 0-1,0 0 1,0 0-1,1 0 1,-1 0-1,0 1 1,0-1-1,1 0 1,-1 0-1,0 0 1,0 0-1,1 0 1,-1 1 0,0-1-1,0 0 1,0 0-1,0 1 1,1-1-1,-1 0 1,0 0-1,0 1 1,0-1-1,0 0 1,0 0-1,0 1 1,1-1-1,-1 0 1,0 0-1,0 1 1,0-1-1,0 0 1,0 1-1,0-1 1,0 0-1,0 0 1,0 1-1,-1-1 1,1 0 0,0 1 1,-7 24-94,5-19 77,-3 5 10,1-1 0,1 1 0,0 0 0,1 1 0,0-1 0,0 0 0,1 1 0,1-1 0,0 1 0,0-1-1,1 0 1,1 1 0,0-1 0,0 0 0,1 0 0,1 0 0,0 0 0,0 0 0,1 0 7,-1-7 2,0-1 0,0 1 1,0-1-1,0 0 0,1 0 1,-1 0-1,1-1 0,0 1 1,0-1-1,0-1 0,0 1 1,0-1-1,0 1 0,0-1 1,0-1-1,1 1 0,-1-1 0,0 0 1,0 0-1,1 0 0,0-1-2,109-25 85,-84 14-42,0-1-1,-1-2 1,-1-1-1,0-2 1,-2-1-1,0 0 1,-1-3-1,21-21-42,-28 26 24,-19 18-28,0-1 0,0 0 0,0 0 0,0 1 0,-1-1 0,1 0 0,0 0 0,0 1 0,0-1 0,0 0 0,0 1 0,0-1 1,0 0-1,0 1 0,0-1 0,0 0 0,0 0 0,0 1 0,0-1 0,0 0 0,1 1 0,-1-1 0,0 0 0,0 0 0,0 1 0,0-1 0,0 0 0,1 0 0,-1 1 0,0-1 0,0 0 0,0 0 0,1 0 0,-1 1 0,0-1 0,0 0 0,1 0 0,-1 0 0,0 0 0,1 0 0,-1 1 0,0-1 0,0 0 0,1 0 0,-1 0 0,0 0 0,1 0 0,-1 0 0,0 0 0,0 0 0,1 0 0,-1 0 0,0 0 0,1 0 5,-2 4-12,-2 88-267,3-90 280,1 1-1,-1 0 1,1-1 0,0 1-1,0-1 1,0 1 0,1-1 0,-1 0-1,0 1 1,1-1 0,0 0-1,-1 0 1,1 0 0,0 0 0,0 0-1,0-1 1,0 1 0,0-1-1,1 1 1,-1-1 0,1 0 0,-1 1-1,0-1 1,1-1 0,0 1-1,-1 0 1,1 0 0,-1-1 0,1 0-1,0 1 1,-1-1 0,1 0-1,2-1-1,33-4 52,0-2-1,0-1 0,-1-2 1,0-2-1,-1-1 0,0-2 1,19-11-52,-40 19 11,107-51 61,-122 58-75,1 0 1,-1 0-1,0 0 0,0 0 0,1 0 1,-1-1-1,0 1 0,0 0 0,1 0 0,-1 0 1,0 0-1,0 0 0,1 0 0,-1 0 1,0 0-1,1 0 0,-1 0 0,0 0 0,0 0 1,1 0-1,-1 0 0,0 0 0,0 0 1,1 0-1,-1 1 0,0-1 0,0 0 0,1 0 1,-1 0-1,0 0 0,0 0 0,1 1 1,-1-1-1,0 0 0,0 0 0,0 0 0,0 1 1,1-1-1,-1 0 0,0 0 0,0 1 1,0-1-1,0 0 0,0 0 0,0 1 0,1-1 1,-1 0-1,0 1 0,0-1 0,0 0 1,0 0-1,0 1 0,0-1 0,0 0 0,0 1 1,0-1-1,-1 0 0,1 0 0,0 1 1,0-1-1,0 0 3,-8 26-78,4-12 60,2-9-18,0 0-1,1 1 1,-1-1 0,2 1 0,-1 0 0,0-1 0,1 1-1,0-1 1,1 1 0,-1 0 0,1-1 0,0 1 0,0-1-1,1 1 1,0-1 0,1 3 36,20 11-1519,20-19-2186</inkml:trace>
  <inkml:trace contextRef="#ctx0" brushRef="#br0" timeOffset="27218.204">10285 5170 6385,'-1'-14'7579,"13"13"-4665,5 1-2946,-15 0 42,0-1 1,0 1-1,0-1 0,0 0 0,0 0 0,0 1 0,0-2 0,0 1 1,0 0-1,-1 0 0,1-1 0,0 1 0,-1 0 0,1-1 0,-1 0 1,1 1-1,-1-1 0,0 0 0,0 0 0,0 0 0,0 0 0,0 0 0,0 0 1,0 0-1,-1 0 0,1 0 0,-1 0 0,0 0 0,1 0 0,-1-1 1,0 1-1,0 0 0,0 0 0,-1 0 0,1-1 0,0 1 0,-1 0 1,1 0-1,-1 0 0,0 0 0,0 0 0,0 0 0,0 0 0,0 0 1,0 0-1,-1 1 0,1-1 0,0 0 0,-1 1 0,1-1 0,-1 1 1,0 0-1,0-1-10,-3 2-20,0 1 0,0-1 1,0 1-1,0 0 1,0 1-1,1-1 0,-1 1 1,0 0-1,1 0 0,-1 0 1,1 1-1,0 0 1,0-1-1,0 2 0,0-1 1,0 0-1,1 1 0,-1-1 1,1 1-1,0 0 0,0 0 1,0 1-1,1-1 1,0 1-1,-2 2 20,-1 2-7,0 0-1,1 0 1,0 1-1,0-1 1,1 1-1,0 0 1,1 0 0,0 0-1,1 0 1,0 0-1,0 0 1,1 0 0,0 0-1,1 0 1,0 0-1,1 0 1,0 0 0,1 0-1,0 0 1,0-1-1,1 1 1,0-1 0,1 0-1,0 0 1,0 0-1,1-1 1,3 4 7,-3-7 15,0-1 1,-1-1-1,1 1 1,1-1 0,-1 0-1,0 0 1,1-1-1,-1 0 1,1 0-1,0-1 1,0 1-1,0-1 1,0-1-1,-1 0 1,1 0-1,0 0 1,0 0-1,0-1 1,0-1-1,0 1 1,0-1-1,-1 0 1,1 0-1,-1-1 1,6-3-16,159-76 207,-108 45-222,-1-2-1,-2-3 1,51-46 15,-134 159-412,22-68 432,1 0 0,-1 1-1,1-1 1,0 0 0,0 1 0,0-1-1,0 0 1,1 1 0,-1-1 0,1 0-1,0 1 1,0-1 0,0 0-1,0 0 1,1 0 0,-1 0 0,1 0-1,0 0 1,-1 0 0,1 0 0,1-1-1,-1 1 1,0-1 0,1 0 0,-1 0-1,1 1 1,0-2 0,0 1-1,-1 0 1,1 0 0,0-1 0,1 0-1,-1 0 1,0 1 0,0-2 0,0 1-1,1 0 1,-1-1 0,1 1-20,24-2 95,0-1 0,0 0 0,0-3-1,-1 0 1,0-1 0,0-2 0,0-1 0,-1-1 0,-1-1 0,0-1 0,10-7-95,97-55 172,-111 67-241,-20 8 61,0-1-1,0 1 1,0 0 0,-1 0 0,1-1 0,0 1 0,-1 0-1,1 0 1,0 0 0,-1 0 0,1 0 0,-1 0 0,1 0-1,-1 0 1,0 0 0,1 0 0,-1 0 0,0 0 0,0 1-1,0-1 1,0 0 0,0 0 0,0 0 0,0 0 0,0 0-1,0 0 1,-1 0 0,1 0 0,0 1 0,-1-1 0,1 0-1,-1 0 9,1 5-26,0-6 25,-1 5 4,0 1-1,1-1 0,-1 0 0,1 1 1,1-1-1,-1 0 0,1 1 1,0-1-1,0 0 0,0 0 1,1 1-1,-1-1 0,2 0 1,-1 0-1,0-1 0,1 1 0,0 0 1,0-1-1,0 0 0,1 0 1,2 4-3,5-5 44,0 0 0,0 0 0,0-1 1,0 0-1,0-1 0,0 0 0,0-1 0,0 0 1,0-1-1,0 0 0,0-1 0,0 0 1,0-1-1,0 0 0,-1 0 0,1-1 1,-1-1-1,3-2-44,9 0-28,0-2 0,0 0 0,-2-2 0,1 0 0,-1-2 0,-1 0 0,4-4 28,-21 16-80,0-1 1,1 1-1,-1-1 1,0 0-1,0 0 1,0 0-1,0 0 1,0 0-1,-1 0 1,1 0 0,-1-1-1,1 1 1,-1-1-1,0 1 1,0-1-1,0 1 1,0-1-1,0 0 1,-1 0-1,1 1 1,-1-1-1,0 0 1,1 0-1,-1 1 1,-1-1-1,1 0 1,0 0-1,-1 1 1,1-1-1,-1 0 1,0 0 0,0 1-1,0-1 1,0 1-1,0-1 1,-1 1-1,-1-2 80,-6-4-281,0 0 0,-1 0 0,0 2 0,0-1-1,-1 1 1,0 0 0,0 1 0,0 1 0,-1 0 0,0 0 0,1 1-1,-9-1 282,-92-38-711,108 39 578,0 0 0,0-1 0,0 0 0,0 0 0,1 0 0,-1 0 0,1 0 0,0-1 0,1 1 0,-1-1 0,1 0 0,-1 0 0,1 0 0,1 0 0,-1-3 133,-8-29 4616,9 34-3673,18 3 1029,29-4-5945,-14-19 987</inkml:trace>
  <inkml:trace contextRef="#ctx0" brushRef="#br0" timeOffset="27511.42">12159 4805 11482,'-37'-9'5847,"0"12"-3865,21-2-1746,11 0-163,-8-1 6,-1 0 0,1 1 1,0 0-1,0 1 0,0 1 0,0 0 1,0 1-1,1 0 0,-1 1 1,1 1-1,0 0 0,0 0 1,1 1-1,0 0 0,0 1 0,-4 5-79,14-12-2,0 0 0,0 0 0,0 0-1,0 0 1,0 1 0,0-1 0,1 0-1,-1 0 1,0 1 0,1-1 0,-1 1-1,1-1 1,0 0 0,-1 1 0,1-1-1,0 1 1,0-1 0,0 1 0,0-1-1,0 1 1,0-1 0,0 0-1,0 1 1,1-1 0,-1 1 0,0-1-1,1 1 1,-1-1 0,1 0 0,0 1-1,-1-1 1,1 0 0,0 0 0,0 0-1,0 1 1,0-1 0,0 0 0,0 0-1,0 0 1,0-1 0,1 1 0,-1 0-1,0 0 1,0 0 0,1-1 0,-1 1-1,0-1 1,1 1 0,0-1 2,100 19-602,-87-16 516,26 7-96,0 1 1,-1 2 0,33 15 181,-72-27-9,1-1 0,-1 0 0,1 1 1,-1 0-1,1-1 0,-1 1 1,1 0-1,-1-1 0,0 1 1,1 0-1,-1 0 0,0 0 1,0 0-1,0 0 0,0 1 1,0-1-1,0 0 0,0 1 0,0-1 1,0 0-1,0 1 0,-1-1 1,1 1-1,-1-1 0,1 1 1,-1-1-1,1 1 0,-1-1 1,0 1-1,0 0 0,0-1 1,0 1-1,0-1 0,0 1 0,0 0 1,-1-1-1,1 1 9,-5 5 16,-1-2 0,0 1 0,1 0-1,-2-1 1,1 0 0,-1-1 0,0 1 0,0-1 0,0-1-1,0 1 1,-2-1-16,-1 2 61,-181 73 1355,132-69-1411,59-9-72,1 0 0,-1 0 0,0 0 0,1-1 0,-1 1 0,1 0-1,-1 0 1,0-1 0,1 1 0,-1 0 0,0-1 0,1 1 0,-1 0 0,0-1-1,0 1 1,1 0 0,-1-1 0,0 1 0,0-1 0,0 1 0,1 0-1,-1-1 1,0 1 0,0-1 0,0 1 0,0-1 0,0 1 0,0 0-1,0-1 1,0 1 0,0-1 0,0 1 0,0-1 0,0 1 0,0-1-1,-1 1 1,1 0 0,0-1 0,0 1 0,0-1 0,-1 1 0,1 0 0,0-1-1,0 1 1,-1 0 0,1-1 0,0 1 0,-1 0 0,1-1 0,0 1-1,-1 0 1,1 0 0,-1-1 0,1 1 0,0 0 0,-1 0 0,1 0-1,-1 0 1,1-1 0,-1 1 0,1 0 0,0 0 0,-1 0 0,1 0-1,-1 0 1,1 0 0,-1 0 0,1 0 0,-1 0 0,1 1 67,19-22-3546</inkml:trace>
  <inkml:trace contextRef="#ctx0" brushRef="#br0" timeOffset="28609.598">12420 4977 6377,'35'-9'9240,"-20"17"-8846,-7-4-352,0 0 0,-1-1-1,1 0 1,0 0-1,1 0 1,-1-1-1,0-1 1,1 1-1,-1-1 1,1-1-1,0 1 1,-1-1 0,1-1-1,-1 0 1,1 0-1,-1-1 1,0 0-1,1 0 1,-1-1-1,0 0 1,0 0-1,-1-1 1,1 0 0,-1 0-1,1-1 1,1-2-42,-8 6 27,1 1 0,-1-1 0,0 0-1,0 0 1,1 0 0,-1 0 0,0 1 0,0-2 0,0 1 0,0 0 0,0 0 0,0 0 0,0 0 0,-1-1 0,1 1 0,0 0 0,-1-1 0,1 1 0,-1-1 0,1 1 0,-1 0 0,0-1 0,1 1 0,-1-1 0,0 1 0,0-1 0,0 1 0,0-1-1,-1 1 1,1-1 0,0 1 0,0-1 0,-1 1 0,1-1 0,-1 1 0,0 0 0,1-1 0,-1 1 0,0 0 0,0 0 0,1-1 0,-1 1 0,0 0 0,0 0 0,-1 0 0,1 0 0,0 0 0,0 0 0,0 0 0,-1 1 0,1-1 0,0 0 0,-1 1-1,1-1 1,0 1 0,-1-1 0,1 1 0,-1 0 0,1-1 0,-1 1 0,1 0 0,-1 0 0,1 0 0,-1 0 0,0 1-27,-15 1-3,0 1 1,0 0-1,1 2 0,0 0 1,0 0-1,0 2 0,-1 1 3,-17 6 183,31-13-164,0 1-1,0 0 1,0-1-1,1 1 1,-1 0 0,0 1-1,1-1 1,0 0-1,-1 1 1,1-1 0,0 1-1,1 0 1,-1 0-1,0 0 1,1 0 0,-1 0-1,1 0 1,0 0-1,0 0 1,0 0 0,1 1-1,-1-1 1,1 0-1,0 0 1,-1 1 0,1-1-1,1 0 1,-1 1-1,1-1 1,-1 0 0,1 0-1,0 1 1,0-1-1,0 0 1,2 3-19,-3-3 12,1 0 0,1 0 0,-1 0 0,0-1 0,1 1 0,-1 0 0,1 0 0,0-1 0,0 1 0,0-1 0,0 1-1,1-1 1,-1 0 0,0 0 0,1 0 0,0 0 0,-1-1 0,1 1 0,0-1 0,0 1 0,0-1 0,0 0 0,0 0 0,0 0 0,0-1 0,0 1 0,1-1 0,-1 0 0,0 1 0,0-1 0,0-1 0,0 1 0,1 0 0,-1-1 0,0 0 0,0 0 0,0 0 0,0 0-12,30-8 93,-2-1 1,1-1 0,-2-2 0,0-1-1,0-1 1,-1-2 0,22-17-94,-51 34 0,5-3 9,0 0 0,0-1 0,-1 1 0,1-1 0,-1 0 0,0 0-1,0-1 1,0 1 0,0-1 0,-1 0 0,0 0 0,0 0 0,0 0 0,0-3-9,-3 7-3,-1 0 0,1 1 0,-1-1 0,1 0 0,-1 0 0,1 1 0,-1-1 0,1 0 0,-1 1 0,0-1 0,0 0 0,1 1 0,-1-1 0,0 1 0,0-1 0,0 1 0,1 0 0,-1-1 0,0 1 0,0 0 0,0-1 0,0 1 0,0 0 0,0 0 0,0 0 0,0 0 0,0 0 0,0 0 0,1 0 0,-1 0 0,0 0 0,0 1 0,0-1 0,0 0 0,0 1 0,0-1 0,0 0 0,1 1 0,-1-1 0,0 1 0,0-1 0,1 1 0,-1 0 0,0-1 0,0 1 0,1 0 0,-1-1 0,1 1 0,-1 0 0,1 0 0,-1 0 3,-4 1-11,1 1-1,-1-1 1,1 1 0,-1 0 0,1 1 0,0-1-1,0 1 1,1-1 0,-1 1 0,1 0 0,0 0 0,0 1-1,0-1 1,0 1 0,1-1 0,0 1 0,0 0 0,0 0-1,0 0 1,1 0 0,0 0 0,0 0 0,0 1-1,1-1 1,0 0 0,0 3 11,1-3 1,1 0 1,-1 0-1,1-1 0,0 1 0,1 0 1,-1-1-1,1 0 0,0 0 0,0 0 1,0 0-1,1 0 0,-1 0 0,1-1 1,0 0-1,0 0 0,0 0 0,0 0 1,1 0-1,4 1-1,96 30 128,-70-30-89,-1-2-1,1-2 1,-1 0-1,1-3 1,-1-1-1,0-1 1,0-2 0,0-1-1,-1-2 1,0-1-1,-1-2 1,21-11-39,-16 3 40,-37 23-52,-1 0 0,0-1-1,1 1 1,-1 0 0,1 0 0,0 0 0,-1 0 0,1-1 0,0 1 0,0 0-1,0 0 1,1 0 0,-1 0 0,0 0 0,1-1 0,-1 1 0,1 0 0,-1 0 0,1 0-1,0-1 1,0 1 0,0 0 12,3 0 9,0 1 1,1-1-1,-1-1 0,0 1 1,1 0-1,-1-1 0,1 0 1,-1 0-1,1-1 0,0 1 0,-1-1 1,1 0-1,0 0 0,-1 0 1,1-1-1,1 0-9,3 0 22,290-47 90,-297 47-122,0 1 0,0-1-1,0 1 1,0-1 0,-1 1 0,1 0 0,0 0 0,0 0-1,0 0 1,0 0 0,0 0 0,0 0 0,0 1 0,0-1-1,0 1 1,0-1 0,-1 1 0,1 0 0,0 0 0,0 0-1,-1 0 1,1 0 0,-1 0 0,1 0 0,-1 0 0,1 1 0,-1-1-1,0 1 1,1-1 0,-1 1 0,0-1 0,0 1 0,0 0-1,0 1 11,2 0 2,0 1-1,0 0 1,1-1-1,-1 0 1,1 0-1,0 0 1,-1 0-1,1-1 1,1 1-1,-1-1 1,0 0-1,1 0 1,-1 0-1,1-1 1,-1 0-1,1 0 1,0 0-1,-1 0 0,1-1 1,0 0-1,-1 0 1,1 0-1,0 0 1,0-1-1,-1 0 1,1 0-1,0 0 1,0-1-2,-4 2 0,29-4 35,-1-1 1,1-2-1,-1-1 0,0-1 1,0-1-1,-2-2 1,1 0-1,-1-2 0,-1-2 1,0 0-1,0-2-35,-21 14 58,0 0 1,0 1-1,0-2 0,-1 1 0,1-1 1,-1 1-1,0-1 0,-1 0 0,1 0 1,-1-1-1,0 1 0,0-1 0,0 0 0,-1 0 1,1-3-59,-3 12 14,1-1 0,-1 0 0,1 1 0,0-1 0,0 0 0,0 0 0,0 0 0,0 0 0,1 0 0,-1 0 0,1 0 0,-1 0 0,1-1 0,-1 1 0,1-1 0,0 1 0,0-1 0,0 1 0,0-1 0,0 0 0,0 0 0,0 0 0,0 0 0,1 0 0,-1-1 0,0 1 0,0-1 0,2 1-14,0 0 11,1-1 1,0 1 0,0-1-1,0 0 1,0 0-1,0-1 1,0 1-1,0-1 1,0 0 0,0-1-1,0 1 1,-1-1-1,1 0 1,-1 0 0,1 0-1,-1-1 1,0 1-1,0-1 1,2-2-12,-6 4-1,1 0 1,-1 0-1,0 0 1,0 0-1,0 0 1,0 0-1,0 1 1,-1-1 0,1 0-1,0 0 1,0 0-1,-1 0 1,1 0-1,0 0 1,-1 0-1,1 0 1,-1 0-1,1 1 1,-1-1-1,1 0 1,-1 0-1,0 1 1,1-1-1,-1 0 1,0 1-1,0-1 1,1 1-1,-1-1 1,0 1-1,0-1 1,0 1 0,0 0-1,0-1 1,0 1-1,0 0 1,0-1-1,0 1 1,1 0-1,-2 0 1,-4-1-10,1 1 0,-1-1-1,0 1 1,0 0 0,1 1 0,-1-1-1,0 1 1,1 0 0,-1 1-1,1-1 1,-1 1 0,1 0 0,0 0-1,-1 1 1,1 0 0,1 0 0,-1 0-1,0 0 1,1 1 0,-1 0-1,1 0 1,0 0 0,0 0 0,1 0-1,-1 1 1,1 0 0,0 0 0,1 0-1,-1 0 1,1 0 0,0 0-1,0 1 1,0-1 0,1 1 0,0 0-1,0-1 1,0 4 10,1-6 1,0 0-1,0 0 1,1 0-1,-1-1 1,1 1 0,-1 0-1,1 0 1,0 0-1,0 0 1,0-1 0,1 1-1,-1-1 1,1 1-1,-1-1 1,1 1 0,0-1-1,0 0 1,0 0-1,0 0 1,1 0 0,-1 0-1,0 0 1,1 0-1,-1-1 1,1 0 0,2 2-1,76 21-731,-11-18-1029,5-10-2184</inkml:trace>
  <inkml:trace contextRef="#ctx0" brushRef="#br0" timeOffset="32500.059">6387 6710 6497,'-8'-2'463,"-1"1"1,1 0-1,-1 1 0,0 0 0,1 0 0,-1 1 0,1 0 0,-1 1 0,1 0 0,-1 0 0,1 1 1,0 0-1,0 0 0,0 1 0,1 0 0,-3 1-463,-8 6 252,1 0 0,1 1 0,0 0 1,1 1-1,0 1 0,1 1 0,0 0 0,2 0 1,-1 1-1,2 1 0,-3 6-252,13-22 21,-1 1 0,1 0-1,-1 0 1,1 0 0,0 0 0,-1 0 0,1 0 0,0 1 0,0-1 0,1 0-1,-1 1 1,0-1 0,1 0 0,0 1 0,-1-1 0,1 0 0,0 1-1,0-1 1,0 1 0,1-1 0,-1 1 0,1-1 0,-1 0 0,1 1-1,0-1 1,-1 0 0,1 0 0,1 0 0,-1 1 0,0-1 0,0 0-1,1 0 1,-1-1 0,1 1 0,0 0 0,-1 0 0,1-1 0,0 1-1,0-1 1,0 1 0,0-1 0,1 0-21,7 1 24,0 0 0,1-1 1,-1-1-1,0 0 0,1 0 0,-1-1 0,0 0 0,1-1 0,-1 0 0,4-1-24,51-17 124,0-2-1,-1-3 0,8-6-123,-48 20 32,254-115 231,-278 125-263,1 1 0,0-1 1,-1 0-1,1 1 0,0-1 1,0 1-1,-1-1 1,1 1-1,0-1 0,0 1 1,0 0-1,-1 0 0,1-1 1,0 1-1,0 0 0,0 0 1,0 0-1,0 0 1,0 0-1,0 0 0,0 0 1,-1 0-1,1 0 0,0 0 1,0 0-1,0 1 1,0-1-1,0 0 0,0 1 1,-1-1-1,1 0 0,0 1 1,0-1-1,-1 1 0,1 0 1,0-1-1,-1 1 1,1-1-1,0 1 0,-1 0 1,1 0-1,-1-1 0,1 1 1,-1 0-1,0 0 1,1 0-1,-1-1 0,0 1 1,1 0-1,-1 0 0,0 0 1,0 0-1,0 0 0,0 0 1,0 0-1,0-1 1,0 1-1,0 0 0,7 91 175,-6-90-165,-1-1 1,0 1 0,1 0 0,-1 0 0,1-1-1,-1 1 1,1 0 0,0-1 0,-1 1-1,1 0 1,0-1 0,0 1 0,0-1 0,1 0-1,-1 1 1,0-1 0,0 0 0,1 0-1,-1 0 1,1 1 0,-1-2 0,1 1-1,-1 0 1,1 0 0,0 0 0,-1-1 0,1 1-1,0-1 1,-1 1 0,1-1 0,0 0-1,0 0 1,0 1 0,-1-1 0,3-1-11,65-14 355,-62 12-329,290-108 617,-197 88-705,-98 23 51,0-1 0,0 1 0,-1 0 0,1 0 0,0 0 1,0 0-1,0 0 0,0 0 0,-1 1 0,1-1 0,0 0 0,0 1 1,-1 0-1,1-1 0,0 1 0,-1 0 0,1 0 0,0 0 0,-1 0 1,1 0-1,-1 0 0,0 0 0,1 1 0,-1-1 0,0 0 1,0 1-1,0-1 0,0 1 0,0-1 0,0 1 0,0 0 0,0-1 1,-1 1-1,1 0 0,-1 0 0,1-1 0,-1 3 11,2 35-128,-3-34 126,1 0 1,0 0-1,0-1 0,0 1 1,1 0-1,-1 0 0,1 0 1,1-1-1,-1 1 0,0 0 1,1-1-1,1 3 2,0-5 10,-1 0 0,0-1-1,1 1 1,-1-1 0,1 1-1,0-1 1,-1 0 0,1 0 0,0-1-1,0 1 1,0 0 0,0-1-1,-1 0 1,1 1 0,0-1 0,0-1-1,0 1 1,0 0 0,0-1 0,0 1-1,-1-1 1,1 0 0,0 0-1,0 0 1,-1 0 0,1 0 0,-1-1-1,1 1 1,0-1-10,-1 1 9,184-86 254,-173 82-288,6-4-106,-1 0 0,1 2-1,1 0 1,-1 1-1,1 2 1,0-1 0,0 2-1,1 1 1,1 1 131,-20 0-29,1 1 0,-1 0 0,0 0 1,0 0-1,1 1 0,-1-1 0,0 0 1,0 1-1,0 0 0,0-1 0,0 1 1,1 0-1,-1 0 0,-1 0 0,1 0 1,0 1-1,0-1 0,0 0 0,-1 1 1,1-1-1,0 1 0,-1 0 0,0 0 1,1-1-1,-1 1 0,0 0 1,1 1 28,6 30-124,-9-31 141,1 1 0,0 0 0,0 0 1,0 0-1,0-1 0,1 1 0,-1 0 0,1-1 0,-1 1 1,1 0-1,0-1 0,0 1 0,0-1 0,0 1 0,1-1 0,-1 1 1,1-1-1,-1 0 0,1 0 0,0 0 0,0 0 0,0 0 1,0 0-1,0 0 0,0-1 0,1 1 0,-1-1 0,0 1 1,1-1-1,-1 0 0,1 0 0,0 0 0,-1 0 0,1-1 1,0 1-1,-1-1 0,1 0 0,0 1 0,0-1 0,0 0-17,100-45 584,-67 26-484,236-139-977,-252 144 544,-20 15 325,-1-1 1,1 0 0,0 0-1,0 0 1,0 0 0,0 1-1,0-1 1,0 0 0,0 0-1,0 0 1,0 1 0,0-1-1,0 0 1,0 0 0,0 0-1,0 1 1,0-1 0,0 0-1,0 0 1,0 0 0,0 1-1,0-1 1,0 0 0,0 0-1,0 0 1,0 0 0,0 1 0,1-1-1,-1 0 1,0 0 0,0 0-1,0 0 1,0 1 0,0-1-1,0 0 1,1 0 0,-1 0-1,0 0 1,0 0 0,0 0-1,0 0 1,1 1 0,-1-1-1,0 0 1,0 0 0,0 0-1,1 0 1,-1 0 0,0 0-1,0 0 1,0 0 0,1 0-1,-1 0 1,0 0 0,0 0 7,-9 17-51,-45 64 348,54-80-287,1 0-1,-1-1 0,1 1 1,-1 0-1,1-1 0,0 1 0,-1 0 1,1-1-1,0 1 0,-1-1 1,1 0-1,0 1 0,0-1 0,-1 1 1,1-1-1,0 0 0,0 0 1,0 1-1,-1-1 0,1 0 0,0 0 1,0 0-1,0 0 0,0 0 1,-1 0-1,1 0 0,0 0 0,0 0 1,0 0-1,0-1 0,-1 1 0,1 0 1,0-1-1,0 1 0,-1 0 1,1-1-1,0 1 0,0-1 0,-1 1 1,1-1-10,1 1 13,166-52 423,-89 41-488,-77 11 47,1 0 1,-1 0 0,0 1 0,1-1 0,-1 1-1,0-1 1,0 1 0,0 0 0,0 0-1,1-1 1,-1 2 0,0-1 0,-1 0-1,1 0 1,0 1 0,0-1 0,0 1 0,-1-1-1,1 1 1,-1 0 0,1 0 0,-1 0-1,0-1 1,0 1 0,0 0 0,0 1-1,0-1 1,0 0 0,-1 0 0,1 0 0,0 0-1,-1 1 1,0-1 0,0 0 0,0 1-1,0-1 1,0 0 0,0 0 0,-1 3 4,13 40 261,-11-44-246,1 1 1,-1-1-1,0 0 0,1 0 1,-1 1-1,1-1 1,-1 0-1,1 0 1,0-1-1,-1 1 0,1 0 1,0-1-1,0 1 1,0-1-1,-1 1 1,1-1-1,0 0 1,0 1-1,0-1 0,0 0 1,0-1-1,-1 1 1,1 0-1,0 0 1,0-1-1,1 0-15,37-7 22,0-2-1,-1-1 1,0-3-1,-1-1 1,27-15-22,-38 18-216,48-26-768,-72 35 894,-2 3 76,-1-1-1,1 0 1,-1 1 0,1-1-1,-1 1 1,1-1 0,-1 0-1,1 1 1,-1-1 0,1 1-1,0 0 1,-1-1-1,1 1 1,0-1 0,0 1-1,-1 0 1,1 0 0,0-1-1,0 1 1,-1 0 0,1 0-1,0 0 1,0 0 0,-1 0-1,1 0 1,0 0 0,0 0-1,0 0 1,-1 0 0,1 0-1,0 1 1,0-1 0,-1 0-1,1 1 1,0-1 0,0 0-1,-1 1 1,1-1 0,0 1-1,-1-1 1,1 1-1,-1-1 1,1 1 0,-1-1-1,1 1 1,-1 0 0,1 0 14,2 14 79,-3-13-52,0 0 0,0 0 1,0 1-1,0-1 0,1 0 1,0 0-1,-1 0 0,1 0 0,0 0 1,0 0-1,0 0 0,0 0 0,0 0 1,0 0-1,1 0 0,-1-1 0,0 1 1,1 0-1,0-1 0,-1 1 1,1-1-1,0 0 0,0 0 0,0 0 1,0 0-1,0 1-27,10 1 93,-1 0 1,1 0 0,0-1-1,0-1 1,0 0-1,1 0 1,-1-1-1,0-1 1,0 0-1,0-1 1,0 0-1,4-2-93,17-1 105,20-5-80,0-2 0,0-3 0,6-5-25,53-14-734,-167 76 869,54-42-130,0 1 0,0-1 1,1 0-1,-1 1 1,0-1-1,1 1 0,-1-1 1,1 1-1,-1-1 1,0 1-1,1 0 0,-1-1 1,1 1-1,0 0 1,-1-1-1,1 1 0,-1 0 1,1-1-1,0 1 1,0 0-1,-1 0 0,1 0 1,0-1-1,0 1 0,0 0 1,0 0-1,0 0 1,0-1-1,0 1 0,0 0 1,0 0-1,0 0 1,0-1-1,1 1 0,-1 0 1,0 0-1,1-1 1,-1 1-1,0 0 0,1-1 1,-1 1-1,1 0 1,-1-1-1,1 1 0,-1-1 1,1 1-6,6 0 5,0-1 0,0-1 0,0 0 0,-1 0 0,1 0 1,0 0-1,-1-1 0,1 0 0,-1-1 0,4-1-5,3-1-91,30-13-479,69-17-2378,-111 35 2910,1-1 0,-1 1 0,0 0 0,1 0 0,-1 0 0,0 0 0,1 0 0,-1 0 0,0 0 0,1 1 0,-1-1 0,0 0 0,0 1 0,1-1 0,-1 1 0,0-1 0,0 1 0,0 0 0,1-1 0,-1 1 0,0 0 0,0 0 0,0 0 0,-1 0 0,1 0 0,0 0 0,0 0 0,0 0 1,-1 0-1,1 0 0,0 0 0,-1 1 0,1-1 0,-1 0 0,1 1 38,1 52 449,-3-34-135,1-12-187,-1-3-30,0 1 0,1-1 0,0 0 0,1 1 0,-1-1 0,1 0 0,0 1 0,0-1-1,0 0 1,1 0 0,0 0 0,0 0 0,0 0 0,1 0 0,-1-1 0,3 3-97,-3-6 34,0-1 1,1 0-1,-1 0 0,0 1 1,0-1-1,1 0 0,-1-1 1,0 1-1,0 0 0,0-1 1,1 1-1,-1-1 0,0 0 1,0 0-1,0 0 0,0 0 1,0 0-1,0 0 0,0 0 1,0-1-1,-1 1 0,1-1 1,0 1-1,-1-1 0,1 0 1,-1 1-1,0-1 0,1 0 1,-1 0-1,0 0 0,0 0 1,0-1-35,3-4 126,-1 0 0,1 0 0,-1-1 0,0 0 0,-1 1-1,0-1 1,0 0 0,-1 0 0,0 0 0,0 0 0,-1 0 0,0-1 0,0 1 0,-1 0 0,0 0 0,-1 0 0,0 0 0,-1-3-126,-3-28 425,6 37-418,-1-1 0,1 1 0,-1 0 0,1-1 0,0 1-1,-1 0 1,1-1 0,0 1 0,1 0 0,-1-1-1,0 1 1,1 0 0,-1-1 0,1 1 0,0 0 0,0 0-1,0 0 1,0-1 0,0 1 0,0 0 0,0 0 0,1 1-1,-1-1 1,1 0 0,0 0 0,-1 1 0,1-1 0,0 1-1,0-1 1,0 1 0,0 0 0,0 0 0,1-1-7,100-12-335,218 8-5726,-193-5 2105</inkml:trace>
  <inkml:trace contextRef="#ctx0" brushRef="#br0" timeOffset="33358.915">11704 6441 9570,'-20'-19'5105,"-27"20"-3168,21 5-1886,2 1 0,-1 1 1,1 1-1,0 1 0,1 1 1,0 1-1,1 2 0,0 0 1,1 1-1,-12 12-51,28-23 10,2-2-5,0 0 1,0 0 0,1 0 0,-1 1-1,0 0 1,1-1 0,0 1 0,-1 0-1,1 0 1,1 0 0,-1 0 0,0 1 0,1-1-1,-1 1 1,1 1-6,1-4-8,1 1 1,0-1-1,0 1 0,-1-1 1,1 0-1,0 1 0,0-1 0,1 0 1,-1 0-1,0 0 0,0 0 1,0 0-1,1 0 0,-1 0 1,1 0-1,-1 0 0,0-1 1,1 1-1,0-1 0,-1 1 0,1-1 1,-1 1-1,1-1 0,-1 0 1,1 0-1,0 0 0,-1 0 1,1 0-1,0 0 0,-1 0 0,1 0 1,-1-1-1,1 1 0,0-1 1,-1 1-1,1-1 0,-1 1 1,1-2 7,1 2-23,6-1-38,11-4-51,0 2 1,0 0-1,0 2 1,1 0-1,-1 1 0,1 1 1,-1 1-1,0 0 0,0 2 1,0 1-1,0 0 1,-1 1-1,15 7 112,-23-7-24,0 1 1,-1 0-1,1 1 0,-2 0 0,1 0 1,-1 1-1,0 1 0,-1-1 0,0 1 1,-1 1-1,0-1 0,0 1 1,-1 0-1,-1 1 0,0 0 0,0-1 1,-1 2-1,-1-1 0,2 10 24,-1 2 43,-2-1 0,-1 1-1,-1 0 1,0 0 0,-2 0-1,-1-1 1,-1 1 0,-1-1-1,-1 0 1,-1 0 0,-1-1-1,0 0 1,-2 0 0,-1-1-1,-1 0 1,-9 12-43,18-28 135,0 0 0,-1 0-1,1 0 1,-1-1 0,0 1 0,0-1 0,0 0-1,-1 0 1,1-1 0,-1 1 0,0-1-1,0 0 1,0 0 0,-1-1 0,1 0 0,-1 1-1,1-2 1,-1 1 0,0-1 0,1 0 0,-1 0-1,0 0 1,0-1 0,0 0 0,0 0-1,1-1 1,-1 1 0,0-1 0,-3-1-135,4-2 68,-1 1 1,1-1-1,0 1 1,1-1-1,-1-1 0,1 1 1,0-1-1,0 1 1,0-1-1,1 0 1,-1-1-1,1 1 0,0-1 1,1 1-1,-1-1 1,1 0-1,1 0 1,-1 0-1,1 0 0,0 0 1,0 0-1,0 0 1,1 0-1,0-2-68,0-10 10,1 0 0,0 0 0,1 1-1,1-1 1,1 0 0,0 1 0,6-15-10,1 7-4,1 0 0,0 1-1,2 0 1,1 1 0,0 1 0,2 0 0,1 2 0,16-17 4,174-139 15,-57 54 6,-98 63 0,-52 58-21,0 1 0,0-1 0,0 0 1,-1 0-1,1 0 0,0 0 0,-1 0 0,1 0 0,-1 0 0,1 0 1,-1 0-1,0 0 0,1 0 0,-1 0 0,0 0 0,0 0 1,1 0-1,-1-1 0,0 1 0,0 0 0,0 0 0,-1 0 1,1 0-1,0 0 0,0 0 0,0-1 0,-1 1 0,1 0 1,-1 0-1,1 0 0,-1 0 0,1 0 0,-1 0 0,0 0 1,1 0-1,-1 1 0,0-1 0,0 0 0,0 0 0,1 1 1,-1-1-1,0 0 0,0 1 0,0-1 0,0 1 0,-1-1 0,-50-8-62,38 9 67,0 0 0,0 1 0,0 1 0,0 0 0,1 1 0,-1 1 0,1 0 1,-1 0-1,-11 7-5,23-10-2,-9 5-155,19-8 43,28-4-851,-26 2-2476,-7 0 86</inkml:trace>
  <inkml:trace contextRef="#ctx0" brushRef="#br0" timeOffset="34152.43">10960 6723 7602,'-16'-6'8609,"18"6"-8524,0 1 0,-1-1 0,1 0 0,0 0 0,0 0-1,0 0 1,0 0 0,0 0 0,0 0 0,0-1-1,-1 1 1,1-1 0,0 0 0,0 1 0,0-1 0,-1 0-1,1 0 1,0 0 0,-1 0 0,1 0 0,-1 0-1,1-1 1,-1 1 0,0 0 0,1-1 0,-1 1 0,0-1-1,0 1 1,0-1 0,0 0-85,7-6 34,-1 0 1,0-1-1,0 0 0,-1 0 1,0 0-1,-1-1 0,0 0 1,-1 0-1,1 0 0,-2 0 1,0-1-1,0 1 0,-1-1 0,0 0 1,-1-1-35,-1 10-1,0-1-1,0 1 1,0 0 0,0-1 0,-1 1-1,1 0 1,-1 0 0,0 0 0,0 0-1,0-1 1,0 1 0,0 0-1,0 0 1,0 1 0,-1-1 0,1 0-1,-1 0 1,1 1 0,-1-1 0,0 0-1,1 1 1,-1 0 0,0-1 0,0 1-1,0 0 1,0 0 0,0 0 0,-1 1-1,1-1 1,0 0 0,0 1 0,0-1-1,-1 1 1,1 0 0,0 0 0,-1-1-1,1 2 1,0-1 0,0 0 0,-1 0-1,1 1 1,0-1 0,0 1 0,0 0-1,-1 0 1,1 0 0,0 0 0,0 0-1,0 0 1,-1 1 1,-7 7-10,0-1-1,0 2 0,1-1 1,0 2-1,1-1 1,0 1-1,1 0 1,0 0-1,1 1 0,0 0 1,1 0-1,0 1 1,1 0-1,-3 12 11,6-22 2,0 0-1,0-1 0,0 1 1,0 0-1,1 0 1,-1-1-1,1 1 1,0 0-1,0 0 1,0 0-1,0-1 1,0 1-1,1 0 0,-1 0 1,1 0-1,0-1 1,0 1-1,0 0 1,0-1-1,0 1 1,0-1-1,1 1 1,-1-1-1,1 0 1,0 0-1,0 1 0,0-1 1,0 0-1,0-1 1,0 1-1,0 0 1,1 0-2,61 22 93,-61-22-41,1 0-1,0 0 1,0-1 0,0 1-1,-1-1 1,1 1 0,0-1-1,1 0 1,-1-1 0,0 1-1,0-1 1,0 0-1,0 0 1,0 0 0,1 0-1,-1-1 1,0 0 0,0 0-1,0 0 1,0 0 0,0-1-1,0 1 1,-1-1 0,1 0-1,0 0 1,-1 0-1,1-1 1,-1 1 0,2-3-52,36-51 919,-41 56-920,0 1 1,0-1 0,-1 0-1,1 0 1,0 0-1,0 0 1,0 1 0,-1-1-1,1 0 1,0 0 0,0 0-1,-1 0 1,1 0-1,0 0 1,-1 0 0,1 0-1,0 0 1,0 0 0,-1 0-1,1 0 1,0 0-1,-1 0 1,1 0 0,0 0-1,0 0 1,-1 0 0,1 0-1,0 0 1,0 0 0,-1 0-1,1 0 1,0-1-1,0 1 1,-1 0 0,1 0-1,0 0 1,0 0 0,0-1-1,-1 1 1,1 0-1,0 0 1,0 0 0,0-1-1,0 1 1,-1 0 0,1 0-1,0-1 1,0 1 0,0 0-1,0-1 1,0 1-1,0 0 1,0 0 0,0-1-1,0 1 1,0 0 0,0-1-1,0 1 1,0 0-1,0 0 1,0-1 0,0 1-1,0 0 1,0 0 0,0-1 0,0 1-26,0 1 1,0-1-1,0 0 1,-1 0-1,1 1 1,0-1-1,0 0 1,0 1 0,0-1-1,0 0 1,-1 1-1,1-1 1,0 0-1,0 0 1,0 1-1,0-1 1,0 0 0,0 1-1,0-1 1,0 0-1,0 1 1,0-1-1,0 0 1,0 1-1,1-1 1,-1 0 0,0 1-1,0-1 1,0 0-1,0 0 1,0 1-1,1-1 1,-1 0-1,0 0 1,0 1-1,0-1 1,1 0 0,-1 0-1,0 0 1,0 1-1,1-1 1,-1 0-1,0 0 1,1 0-1,-1 0 1,0 0 0,0 1-1,1-1 1,-1 0-1,0 0 1,1 0-1,-1 0 1,0 0-1,1 0 1,-1 0 0,0 0-1,1 0 1,-1 0-1,0 0 1,1 0-1,-1-1 26,44-62-8072,-20 20 3874</inkml:trace>
  <inkml:trace contextRef="#ctx0" brushRef="#br0" timeOffset="35028.918">11060 6670 8738,'-6'-8'5666,"5"-15"-3653,4 16-1900,0 0-1,1 0 1,0 1 0,0-1-1,1 1 1,-1 0 0,2 0-1,-1 1 1,0-1 0,1 1-1,0 0 1,0 1 0,1 0 0,-1-1-1,1 2 1,4-3-113,43-9-19,-52 16 12,-1-1-1,1 1 0,-1 0 0,0-1 1,1 1-1,-1 0 0,0 0 1,0 0-1,1 0 0,-1 0 1,0 0-1,0 0 0,0 1 1,-1-1-1,1 0 0,0 0 0,0 1 1,-1-1-1,1 1 0,0-1 1,-1 0-1,1 1 0,-1-1 1,0 1-1,0-1 0,1 1 1,-1 0-1,0-1 0,0 1 0,-1-1 9,-2 77 15,-22 105 530,23-171-448,-1 7 102,9-25 377,6-22-169,-1-1 0,-2-1-1,0 0 1,2-21-408,28-211 184,-39 261-202,1-1 0,-1 1 0,1 0 0,0 0 0,-1 0 0,1 0 0,0 0 0,0 0 0,0 0 0,-1 0 0,1 0 0,0 1 0,0-1 0,1 0 0,-1 1 0,0-1 0,0 0 0,0 1 0,0-1 0,0 1 0,1 0 0,-1-1-1,0 1 1,0 0 0,1 0 0,-1 0 0,0 0 0,1 0 0,-1 0 0,0 0 0,0 0 0,1 0 0,-1 1 0,0-1 0,0 0 0,1 1 0,-1-1 0,0 1 0,0 0 0,0-1 0,0 1 0,0 0 0,0 0 0,0-1 0,0 1 0,0 0 0,0 0 0,0 0 0,-1 1 18,19 6-893,34 8-2621,9-3-24</inkml:trace>
  <inkml:trace contextRef="#ctx0" brushRef="#br0" timeOffset="35419.541">12071 6385 7954,'-6'0'2856,"0"9"201,0 9-2153,-2 19-464,2 7-312,0 9 88,9-18 192,1 1-224,12 25 8,6-11-103,13-18-41,8-16-313,-2-51-3007,-11-10 807</inkml:trace>
  <inkml:trace contextRef="#ctx0" brushRef="#br0" timeOffset="35792.078">12379 6075 11042,'-28'17'6346,"21"-10"-6202,0-1 0,0 1 1,1 1-1,0-1 0,0 1 1,1 0-1,0 1 0,0-1 0,1 1 1,-2 7-145,2-7 8,-1 1 1,2 0-1,0 0 0,0 1 1,0-1-1,2 1 1,-1-1-1,1 1 0,1 6-8,0-13 6,0 0-1,0 0 0,1 0 1,0 0-1,0 0 0,0 0 1,0 0-1,0 0 1,1 0-1,0-1 0,0 1 1,0-1-1,0 1 0,0-1 1,1 0-1,0 0 0,-1 0 1,1 0-1,0 0 0,1-1 1,-1 1-1,0-1 0,1 0 1,-1 0-1,1 0 0,2 1-5,8 1 27,0-1 0,0 0 0,0-1 0,0 0 0,0-1 0,1-1 0,-1 0 0,0-1 0,1-1 0,-1 0 0,6-2-27,110-2-65,-127 6 51,1 1 1,-1-1-1,1 1 0,-1 0 0,1 0 0,-1 1 0,0-1 0,1 1 0,-1-1 0,0 1 0,0 0 0,0 0 0,-1 1 0,1-1 0,0 0 0,-1 1 0,0 0 0,1 0 0,-1-1 0,0 1 0,-1 0 0,1 1 0,0-1 0,-1 0 0,0 0 0,1 1 0,-1-1 0,-1 1 0,1-1 0,0 1 0,-1-1 1,0 1-1,0-1 0,0 1 0,0 0 0,-1-1 14,0 12 45,-1-1 1,-1 1-1,-1-1 1,0 0-1,0 0 1,-2 0-1,0-1 1,0 0-1,-1 0 1,-1 0-1,0-1 1,-1 0-1,0-1 1,0 0-1,-2 0 1,1-1-1,-1 0 1,-6 3-46,10-9 81,0 0 0,0 0 0,0-1 0,0 0 0,0 0 0,-1-1 0,1 0 0,-1 0 0,1-1 0,-1 0 0,0 0 0,0-1 0,1 0 1,-1 0-1,0-1 0,0 0 0,1 0 0,-1-1 0,0 0 0,1 0 0,0-1 0,-1 0 0,1 0 0,-4-3-81,8 4-44,-1 0 0,1 0 0,0-1-1,0 1 1,1-1 0,-1 0 0,0 0 0,1 0-1,0 0 1,0 0 0,0 0 0,0-1-1,0 1 1,1-1 0,-1 1 0,1-1 0,0 0-1,0 1 1,0-1 0,1 0 0,-1-2 44,14-78-5132,7 32 919</inkml:trace>
  <inkml:trace contextRef="#ctx0" brushRef="#br0" timeOffset="36159.365">12966 6025 8618,'15'-29'7924,"-16"29"-7787,0 0-1,-1 0 1,1 0-1,0 0 1,-1 0 0,1 1-1,0-1 1,-1 0-1,1 1 1,0-1-1,0 1 1,0 0-1,-1-1 1,1 1-1,0 0 1,0 0 0,0-1-1,0 1 1,0 0-1,0 0 1,0 0-1,0 0 1,1 0-1,-1 1 1,0-1 0,1 0-1,-1 0 1,0 1-137,-6 10 7,0 0 1,0 1 0,1-1-1,1 2 1,0-1-1,1 0 1,0 1 0,1 0-1,1 0 1,0 0 0,1 0-1,1 0 1,0 1-1,1 7-7,2 14 12,2 0 0,1-1 0,2 0-1,1 0 1,2-1 0,1 0 0,2 0-1,1-2 1,2 0 0,12 18-12,-12-21-20,-18-15-1109,-17-23-382,-110-112-3836,105 97 5097,-158-177 3784,145 135-997,36 64-2501,0 1-1,1-1 1,-1 1 0,1 0 0,-1-1-1,1 1 1,-1 0 0,1-1 0,0 1-1,0 0 1,0 0 0,-1-1-1,1 1 1,0 0 0,0 0 0,1 0-1,-1 0 1,0 1 0,0-1 0,0 0-1,1 0 1,-1 1 0,0-1 0,1 0-1,-1 1 1,0 0 0,1-1-1,-1 1 1,1 0 0,-1-1 0,1 1-1,-1 0 1,1 0 0,-1 0-36,25-2-5,0 1-1,0 1 1,0 1 0,0 1-1,-1 1 1,23 6 5,-34-6-68,90 16-1274,13 10-2120</inkml:trace>
  <inkml:trace contextRef="#ctx0" brushRef="#br0" timeOffset="36740.704">13611 6101 10642,'5'-14'2716,"21"-40"2317,-25 54-5028,0 1 1,0-1 0,0 0 0,0 1 0,0-1-1,0 1 1,0 0 0,-1-1 0,1 1-1,0 0 1,-1-1 0,1 1 0,0 0 0,-1 0-1,1 0 1,-1-1 0,1 1 0,-1 0 0,1 0-1,-1 0 1,0 0 0,1 0 0,-1 0 0,0 0-1,0 0 1,0 0 0,0 0 0,0 0-1,0 0 1,0 0 0,0 0 0,0 0 0,0 0-1,-1 0 1,1 0 0,0 0 0,-1 0 0,1 0-1,0 0 1,-1-1 0,0 2-6,-5 21-50,-17 99 121,23-118-60,0 0 1,1 0-1,-1 0 0,1 0 0,-1 0 1,1-1-1,0 1 0,0 0 1,1 0-1,-1-1 0,1 1 0,0-1 1,0 0-1,0 1 0,0-1 0,1 0 1,-1 0-1,1 0 0,0 0 1,0-1-1,0 1 0,0-1 0,0 0 1,1 0-1,-1 0 0,1 0 0,-1-1 1,1 1-1,3 0-11,9 1 17,0-1 1,0-1-1,1-1 0,-1 0 1,0-1-1,0-1 0,0 0 1,0-1-1,0-1 1,5-2-18,-14 4-17,120-23-408,-125 24 403,0 1 1,0-1-1,0 0 0,1 1 1,-1-1-1,0 1 0,0 0 1,1 0-1,-1 0 0,0 0 1,1 0-1,-1 1 0,0-1 1,0 0-1,0 1 0,1 0 1,-1-1-1,0 1 0,0 0 1,0 0-1,0 1 0,0-1 1,0 0-1,-1 0 0,1 1 1,0-1-1,0 1 0,-1 0 1,1-1-1,-1 1 0,0 0 1,0 0-1,1 0 0,-1 0 1,0 0-1,-1 0 0,1 0 0,0 1 1,-1-1-1,1 0 0,-1 0 1,1 0-1,-1 1 0,0 1 22,-4 8 26,-1 0-1,-1 0 0,0-1 1,0 1-1,-1-1 0,-1-1 1,0 1-1,0-1 1,-1-1-1,0 1 0,-1-2 1,0 1-1,0-1 0,-12 6-25,6 0 254,-1 0 1,-1-2-1,-1 0 0,1-1 1,-2-1-1,1 0 0,-2-2 0,1 0 1,-1-1-1,0-2 0,0 0 1,-19 2-255,36-6-31,0-1 0,1 1 0,-1-1 0,0 0 0,0 0 0,0 0 0,0-1 0,1 1 0,-1-1 0,0 0 0,0 0 1,1 0-1,-1 0 0,1-1 0,-1 1 0,1-1 0,-1 0 0,1 0 0,0 0 0,0-1 0,0 1 0,0-1 1,1 0-1,-1 0 0,1 0 0,-1 0 0,1 0 0,0 0 0,0 0 0,1-1 0,-1 1 0,1-1 0,-1 1 0,1-1 1,0 0-1,0 0 0,1 1 0,-1-1 0,1-3 31,14-33-3858,16-5-316</inkml:trace>
  <inkml:trace contextRef="#ctx0" brushRef="#br0" timeOffset="37232.997">14354 6291 9442,'18'-5'3319,"-12"7"1738,-1 0-4783,37-31 507,-36 25-745,11-10 26,-1 0-1,-1 0 1,0-1-1,-1-1 1,0-1-1,-1 0 1,-1 0-1,-1-1 1,5-11-62,-16 27-3,1 1 1,0 0-1,-1 0 1,0-1-1,1 1 1,-1-1-1,0 1 1,0 0-1,0-1 1,0 1-1,0-1 0,0 1 1,0-1-1,0 1 1,0 0-1,-1-1 1,1 1-1,-1 0 1,1-1-1,-1 1 1,1 0-1,-1 0 1,0-1-1,0 1 1,1 0-1,-1 0 0,0 0 1,0 0-1,0 0 1,0 0-1,0 0 1,-1 0-1,1 0 1,0 1-1,0-1 1,-1 0-1,1 1 1,0-1-1,0 1 1,-1-1-1,1 1 1,-1 0-1,1 0 0,0 0 1,-1-1-1,1 1 1,-1 0-1,1 1 1,0-1-1,-1 0 1,1 0-1,-1 1 1,1-1-1,0 0 1,-1 1-1,1 0 1,0-1-1,0 1 0,-1 0 1,1-1-1,0 1 1,0 0-1,0 0 1,0 0-1,0 0 1,0 0-1,0 0 1,0 0-1,0 1 3,-8 8-20,-1 0 0,1 1 0,1 0 0,0 1 0,0 0 0,2 0 0,-1 1 0,1 0 0,1 0 0,1 0 0,-1 1 0,2-1 0,0 1 0,1 0 0,0 0 0,1 0 0,1 0 0,0 10 20,0-19 8,0-1-1,1 1 1,-1-1 0,1 1-1,0 0 1,0-1 0,0 1-1,1-1 1,-1 0 0,1 0-1,0 1 1,0-1-1,1 0 1,-1 0 0,1-1-1,0 1 1,0-1 0,0 1-1,0-1 1,1 0 0,-1 0-1,1 0 1,0-1 0,0 1-1,0-1 1,0 0 0,0 0-1,1 0 1,-1-1-1,1 0 1,-1 0 0,1 0-1,-1 0 1,2 0-8,18 1 58,0-2 1,0 0-1,0-2 0,0 0 0,0-1 1,0-2-1,-1 0 0,0-2 1,0-1-1,8-3-58,-10 3 35,0 0 1,-1-1-1,0-1 0,0-1 1,-1-1-1,0-1 1,-1 0-1,-1-1 0,0-1 1,-1-1-1,0 0 1,-2-1-1,12-16-35,-23 27 12,1 1 0,-1 0 0,-1-1 0,1 1 0,-1-1 0,0 0-1,0 0 1,0 0 0,-1 0 0,0 0 0,0 0 0,-1 0 0,1 0 0,-1 0 0,-1 0 0,1-3-12,-1 9-1,1-1 0,0 1 1,0-1-1,-1 0 0,1 1 1,0-1-1,-1 1 0,1-1 0,-1 1 1,1-1-1,-1 1 0,1-1 1,-1 1-1,1-1 0,-1 1 1,1 0-1,-1-1 0,0 1 0,1 0 1,-1-1-1,1 1 0,-1 0 1,0 0-1,1 0 0,-1-1 1,0 1-1,1 0 0,-1 0 0,0 0 1,1 0-1,-1 0 0,0 1 1,0-1-1,1 0 0,-1 0 1,1 0-1,-1 0 0,0 1 0,1-1 1,-1 0-1,0 1 0,1-1 1,-1 0-1,1 1 0,-1-1 1,1 1-1,-1-1 0,1 1 0,-1-1 1,1 1-1,0-1 0,-1 1 1,1 0-1,0-1 0,-1 1 1,1-1-1,0 1 0,0 0 0,0-1 1,-1 1-1,1 0 1,-6 9-7,0-1 0,1 1 0,0 0 0,1 1 0,0-1 0,1 1 0,0 0 0,0 0 0,1 0 0,0 0 0,1 0 0,1 0 0,0 8 7,0-15 9,-1 0 0,1 0 0,1 0 0,-1 0 0,0 0 0,1 0 1,0 0-1,0 0 0,0 0 0,1-1 0,-1 1 0,1 0 0,0-1 0,0 1 0,0-1 0,0 0 0,1 0 0,-1 0 0,1 0 0,0 0 0,0 0 0,0-1 0,0 1 0,0-1 0,0 0 0,1 0 0,-1 0 0,1 0 0,0-1 0,0 1-9,11 0 37,1-1 0,-1-1 0,1 0 0,0-1 0,-1-1-1,0 0 1,1-1 0,-1-1 0,0 0 0,-1-1 0,1-1 0,-1 0 0,0-1 0,0 0 0,4-4-37,-10 6-66,-1 1 0,1-1 0,-1 0 0,0-1 0,0 0 0,-1 0 0,0 0 0,0-1 1,5-7 65,7-47-3808,-25 7 443</inkml:trace>
  <inkml:trace contextRef="#ctx0" brushRef="#br0" timeOffset="37480.972">15080 5702 10698,'-26'-10'4353,"18"3"8,10 7-2680,1 5-1089,6 3-528,6 7-240,20 1-1481</inkml:trace>
  <inkml:trace contextRef="#ctx0" brushRef="#br0" timeOffset="38658">3157 8177 8098,'-43'-20'12337,"33"21"-12328,0 0-1,0 0 1,0 1-1,0 0 1,0 0-1,1 1 1,-1 1 0,1-1-1,0 2 1,0-1-1,0 1 1,1 1-1,-1-1 1,1 1 0,1 1-1,-1 0 1,1 0-1,0 0 1,1 1 0,-1 0-1,1 1-8,2-2-5,1 1 1,0 0-1,0-1 1,1 1-1,0 0 0,0 0 1,1 0-1,0 1 1,1-1-1,0 0 0,0 4 5,0-9 2,0 0 0,0-1-1,0 1 1,1 0-1,-1-1 1,1 1-1,0-1 1,-1 1-1,1-1 1,0 1-1,1-1 1,-1 0 0,0 1-1,1-1 1,-1 0-1,1 0 1,0 0-1,-1 0 1,1 0-1,0-1 1,0 1-1,1 0 1,-1-1 0,0 1-1,0-1 1,1 0-1,-1 0 1,1 0-1,-1 0 1,1 0-1,-1-1 1,1 1 0,-1-1-1,1 0 1,0 1-1,-1-1 1,3 0-2,17-5 16,-1 0-1,0-1 1,-1-1 0,0-1 0,0 0 0,0-2 0,-1 0 0,-1-2 0,0 0-1,0 0 1,-1-2 0,1-2-16,-7 8 3,28-21-5,-1-1 0,-1-1 1,-2-3-1,-1 0 0,-2-3 0,-1 0 0,-3-2 0,3-6 2,5-48-74,-35 93 70,-1 0 1,0-1-1,1 1 1,-1-1-1,0 1 1,1 0-1,-1-1 1,0 1-1,0-1 1,0 1-1,0-1 1,1 1-1,-1-1 1,0 1 0,0-1-1,0 1 1,0-1-1,0 1 1,0-1-1,0 1 1,0-1-1,0 1 1,0-1-1,-1 1 1,1-1-1,0 1 1,0-1-1,0 1 1,-1-1-1,1 1 1,0 0-1,0-1 1,-1 1-1,1-1 1,0 1-1,-1 0 1,1-1-1,-1 1 1,1 0-1,0-1 1,-1 1-1,1 0 1,-1 0-1,1-1 1,-1 1-1,1 0 1,-1 0 0,1 0-1,-1 0 1,1 0-1,-1 0 1,1 0-1,-1 0 1,1 0-1,-1 0 1,1 0-1,-1 0 1,1 0-1,-1 0 1,1 0-1,-1 0 1,1 0 3,-43 70-334,33-54 319,1 0 1,1 1-1,1 0 0,0 1 0,1 0 0,1 0 1,1 0-1,0 0 0,1 1 0,2 0 0,0-1 1,0 1-1,2 0 0,0-1 0,1 1 0,1-1 0,1 1 1,1 0 14,-3-14 3,0-1 0,0 1 0,1-1 1,-1 1-1,1-1 0,0 0 0,0 0 1,1 0-1,-1 0 0,1-1 1,0 1-1,0-1 0,0 0 0,0 0 1,1 0-1,-1-1 0,1 0 0,0 0 1,-1 0-1,1 0 0,0-1 0,0 1 1,0-1-1,0-1 0,0 1 0,1-1 1,-1 0-1,0 0 0,3 0-3,10-4-84,0-1-1,-1-1 1,1 0-1,-1-2 1,0 1 0,-1-2-1,0 0 1,0-2-1,-1 1 1,-1-2-1,2-1 85,-14 12-12,37-30-311,-1-1 0,-2-2-1,-1-2 1,-1-1 0,-3-1 0,-1-2 0,-1-2 323,-41 53 544,-3 7-422,0 1 0,2 1 1,0 0-1,1 1 0,1 1 0,0-1 0,2 2 0,1-1 0,1 1 1,-1 6-123,8-27 10,0 0 1,-1-1 0,1 1 0,0 0 0,0 0-1,0 0 1,0 0 0,0 0 0,0 0-1,1-1 1,-1 1 0,1 0 0,-1 0 0,1 0-1,-1-1 1,1 1 0,0 0 0,0-1 0,0 1-1,0 0 1,0-1 0,1 1 0,-1-1-1,0 0 1,1 1 0,-1-1 0,1 0 0,-1 0-1,1 0 1,-1 0 0,1 0 0,0 0-1,0-1 1,-1 1 0,1 0 0,0-1 0,0 0-1,0 1 1,0-1 0,-1 0 0,1 0 0,0 0-1,0 0 1,0 0 0,0 0 0,0-1-1,0 1-10,12-4 31,0-1-1,-1 0 0,0-1 0,0-1 0,0 0 0,-1 0 1,0-1-1,0-1 0,-1 0 0,0 0 0,-1-2 0,0 1 1,0-2-32,60-77-125,-70 89 115,1 0 1,-1 1 0,0-1 0,0 0-1,0 0 1,0 0 0,0 0-1,1 0 1,-1 0 0,0 0-1,0 0 1,0 0 0,0 0-1,0 0 1,1 0 0,-1 0-1,0 0 1,0 0 0,0 0-1,0 0 1,1 0 10,-5 15-75,2 76-160,3-88 239,-1 0 0,1 1-1,0-1 1,0 0-1,0 0 1,1 0 0,-1 0-1,1 0 1,-1 0-1,1 0 1,0 0 0,0-1-1,1 1 1,-1-1 0,0 1-1,1-1 1,-1 0-1,1 0 1,0 0 0,0 0-1,0-1 1,0 1-1,0-1 1,0 0 0,3 1-4,6 0 25,-1-1 1,1 0 0,-1-1 0,1 0-1,0-1 1,-1 0 0,1-1 0,-1 0-1,0-1 1,2-1-26,54-16 196,0-3 0,57-29-196,20-8 123,-105 47-170,-39 13 44,1-1 0,0 1 0,0-1 0,-1 1 0,1 0-1,0 0 1,0-1 0,-1 1 0,1 0 0,0 0 0,0 0 0,0 0-1,-1 0 1,1 0 0,0 0 0,0 0 0,0 1 0,-1-1 0,1 0 0,0 0-1,0 1 1,0-1 0,-1 0 0,1 1 0,0-1 0,-1 1 0,1-1-1,0 1 1,-1-1 0,1 1 0,-1-1 0,1 1 0,-1 0 0,1-1-1,-1 1 1,1 0 0,-1-1 0,1 1 0,-1 0 0,0 0 0,0-1 0,1 1 3,-1 38-100,-1-25 76,10 56 70,-8-67-33,-1-1 0,1 0 0,0 1 0,0-1 0,1 0 1,-1 0-1,0 0 0,1 0 0,-1 0 0,1 0 0,0 0 0,-1 0 0,1-1 0,0 1 1,0-1-1,0 1 0,0-1 0,0 0 0,1 0 0,-1 0 0,0 0 0,1 0 1,-1 0-1,0 0 0,1-1 0,-1 0 0,1 1 0,-1-1 0,1 0 0,1 0-13,76-15 1322,-74 13-1214,57-21-2402,-4-15 958</inkml:trace>
  <inkml:trace contextRef="#ctx0" brushRef="#br0" timeOffset="39377.149">6226 7875 8698,'-3'-2'522,"0"1"1,-1 0-1,0 0 1,1 0-1,-1 1 1,1-1-1,-1 1 1,0 0-1,1 0 1,-1 0-1,0 0 1,1 1-1,-1 0 1,1-1-1,-4 2-522,-14 16 975,14-8-868,0 1 0,0-1 0,1 1 0,0 1 0,1-1-1,1 1 1,-1 0 0,2 0 0,-2 11-107,5-17 8,1 0 1,0 0-1,0 0 1,1 0-1,-1 0 1,1-1-1,0 1 0,1-1 1,0 1-1,0-1 1,0 0-1,0 0 1,1 0-1,0 0 0,0-1 1,0 1-1,0-1 1,1 0-1,0 0 1,-1-1-1,6 3-8,-9-5 0,94 67 85,-70-52-85,-1 1 0,0 2 0,-1 0 1,-1 1-1,11 14 0,-27-27-4,0 1 1,-1 0 0,0 1-1,-1-1 1,0 1 0,0 0-1,-1 0 1,0 0-1,0 0 1,-1 1 0,-1-1-1,1 1 1,-1-1 0,-1 1-1,0-1 1,0 1 0,-1 0-1,0-1 1,-1 1 0,0-1-1,0 0 1,-1 1 0,0-1-1,-1 0 1,0-1-1,-1 1 1,1-1 0,-1 0-1,-1 0 1,0 0 0,0-1-1,0 0 1,-1 0 0,0 0-1,-6 3 4,1-1 74,0-1 0,0 0 0,0-1 0,-1-1 0,0 0 0,-1 0-1,1-1 1,-1-1 0,0-1 0,-8 2-74,19-4 52,-1-1 0,0 1-1,0-1 1,0 0 0,0 0-1,1 0 1,-1 0 0,0-1 0,0 0-1,0 0 1,1 0 0,-1 0-1,0 0 1,1-1 0,-1 1-1,1-1 1,0 0 0,-1 0 0,1 0-1,0-1 1,0 1 0,0-1-1,1 0 1,-1 1 0,1-1 0,-1-1-1,1 1 1,0 0 0,0 0-1,0-1 1,0-2-52,-2-10 9,2 0-1,0 1 0,1-1 1,1 0-1,0 0 1,1 0-1,1 0 1,0 0-1,1 1 0,1-1 1,0 1-1,1 0 1,1 0-1,1 0 0,0 1 1,0 0-1,1 1 1,1-1-1,4-3-8,12-18-101,2 1-1,0 1 0,3 1 1,0 2-1,2 1 1,28-19 101,174-113 34,-232 161-21,-1-1 0,0 1-1,0 0 1,0-1 0,0 1-1,0-1 1,0 1 0,0-1-1,0 0 1,0 1 0,0-1-1,0 0 1,0 0 0,-1 1-1,1-1 1,0 0 0,-1 0-1,1 0 1,0 0-1,-1 0 1,1 0 0,-1 0-1,1 0 1,-1 0 0,0 0-1,1-1 1,-1 1 0,0 0-1,0 0 1,0 0 0,0 0-1,0-1 1,0 1 0,0 0-1,0 0 1,0 0 0,-1 0-1,1 0 1,0 0 0,-1-1-1,1 1 1,-1 0 0,1 0-1,-1 0 1,0 0-13,-7-2 24,-1 1 0,1 0 0,0 1 0,-1-1 1,1 2-1,-1-1 0,1 1 0,-1 1 0,0 0 0,1 0 1,0 0-1,-1 1 0,1 0 0,0 1 0,0 0 0,0 0 1,-5 3-25,8-3-5,0-1 0,0 1 1,1 0-1,-1 0 0,1 0 0,-1 1 1,1 0-1,0 0 0,0 0 1,1 0-1,-1 0 0,1 1 1,0-1-1,0 1 0,1 0 0,-1 0 1,1 0-1,0 0 0,1 1 1,-1-1-1,1 0 0,0 1 1,0 2 4,1-5-33,0 0 1,1 0-1,0 0 1,-1 0-1,1 0 1,0 0-1,1-1 1,-1 1-1,0 0 1,1-1-1,0 1 1,-1-1-1,1 1 1,0-1-1,0 0 0,0 0 1,1 0-1,-1 0 1,0 0-1,1 0 1,-1 0-1,1-1 1,0 0-1,-1 1 1,1-1-1,0 0 1,0 0-1,0-1 33,87 18-1141,-66-18 721,1 0-1,-1-1 0,0-2 0,0 0 0,22-7 421,42-14-1626</inkml:trace>
  <inkml:trace contextRef="#ctx0" brushRef="#br0" timeOffset="39851.678">7138 7743 8666,'-1'-6'863,"1"5"-624,0-1-1,0 1 1,0-1-1,0 0 1,0 1-1,0-1 0,-1 1 1,1-1-1,0 1 1,-1-1-1,0 1 1,1-1-1,-1 1 1,0 0-1,1-1 1,-1 1-1,0 0 0,0-1 1,0 1-1,0 0 1,-1 0-1,1 0 1,0 0-1,0 0 1,-1 0-1,1 0 1,0 1-1,-1-1 1,1 0-1,-1 1 0,1-1 1,-1 1-1,0-1-238,-4 5 114,0-1-1,0 1 1,1 0 0,0 0-1,-1 1 1,2 0-1,-1 0 1,0 0-1,1 0 1,0 1-1,0-1 1,1 1-1,0 0 1,0 0-1,-2 5-113,-1-1 8,0 0-1,1 0 0,1 0 0,-1 1 0,1-1 0,1 1 0,0 0 0,1 1 0,0-1 1,1 0-1,0 0 0,1 1 0,0-1 0,0 1 0,1-1 0,1 0 0,0 0 0,1 1 1,0-1-1,0-1 0,5 9-7,5 1 8,2-1 0,0-1 0,2 0 1,0-1-1,0-1 0,2-1 0,3 2-8,-3-2-41,-1 0 0,0 1 0,-1 1 1,-1 1-1,0 0 0,6 11 41,-19-23-16,0 0 1,-1 0-1,0 0 1,0 0 0,0 0-1,-1 1 1,0-1-1,0 1 1,0-1-1,-1 1 1,0-1 0,-1 1-1,1-1 1,-1 1-1,0-1 1,-1 0-1,1 1 1,-1-1 0,-1 0-1,1 0 1,-1 0-1,0-1 1,0 1-1,-1-1 1,0 1 0,0-1-1,0 0 1,0 0-1,-1-1 1,0 0-1,0 1 1,0-1 0,0-1-1,-1 1 1,-1 0 15,-7 6 53,0 0 0,-1 0 1,0-1-1,-1-1 0,0-1 1,0 0-1,0-1 0,-8 1-53,19-6 55,0 0-1,0-1 0,0 0 1,0 1-1,0-2 1,0 1-1,0-1 0,0 0 1,0 0-1,1 0 0,-1 0 1,0-1-1,1 0 0,-1 0 1,1 0-1,-1-1 1,1 0-1,0 1 0,0-1 1,0-1-1,1 1 0,-1 0 1,1-1-1,-1 0 0,1 0 1,1 0-1,-1 0 1,0 0-1,1-1 0,0 1 1,0-1-1,0 0 0,1 1 1,-1-1-1,1 0 0,0 0 1,1 0-1,-1 0-54,1-15 18,1 1 0,1-1 0,0 1-1,2-1 1,0 1 0,1 0 0,1 0 0,1 1-1,0 0 1,1 0 0,1 1 0,1-1 0,1 2-1,0 0 1,1 0 0,0 1 0,15-13-18,283-292-213,-230 203 261,-78 114-45,0 0 1,0-1 0,0 1-1,0-1 1,-1 0 0,0 1 0,1-1-1,-2 0 1,1 0 0,0 0-1,-1 1 1,1-1 0,-1 0 0,0-4-4,-1 8-1,1-1 0,0 0 0,-1 1 1,1-1-1,-1 0 0,1 1 1,0-1-1,-1 1 0,1-1 0,-1 1 1,0-1-1,1 1 0,-1-1 1,1 1-1,-1 0 0,0-1 0,1 1 1,-1 0-1,0-1 0,1 1 1,-1 0-1,0 0 0,0 0 0,1-1 1,-1 1-1,0 0 0,1 0 1,-1 0-1,0 0 0,0 1 0,1-1 1,-1 0-1,0 0 0,0 0 1,1 0-1,-1 1 0,0-1 0,1 0 1,-1 1-1,0-1 0,1 1 1,-1-1-1,0 1 1,-10 6-23,1 1 1,-1 1-1,1 0 0,1 0 1,-1 1-1,2 1 0,-1-1 0,1 1 1,1 1-1,0-1 0,1 1 1,0 0-1,1 1 0,-2 6 23,3-11-8,-1 0 0,2 0 0,-1 0 0,1 1 0,0 0 0,1-1 0,0 1 0,1 0-1,0 0 1,0 0 0,0 0 0,1 0 0,1 0 0,0 0 0,0 0 0,1 0-1,0 0 1,0 0 0,1-1 0,0 1 0,0-1 0,1 1 0,5 6 8,-4-11-9,0 0 1,0-1 0,1 1-1,0-1 1,-1-1 0,1 1-1,0-1 1,0 0-1,0 0 1,1-1 0,-1 1-1,0-2 1,1 1 0,-1-1-1,0 1 1,1-2 0,-1 1-1,0-1 1,1 0-1,-1 0 1,0-1 0,4-1 8,8-3-561,-1 0 0,0-1 1,0-1-1,-1 0 0,0-1 0,0-1 1,-1-1-1,0 0 0,-1 0 0,-1-2 1,12-12 560,31-42-4124</inkml:trace>
  <inkml:trace contextRef="#ctx0" brushRef="#br0" timeOffset="40149.643">7871 7374 9266,'-58'35'6999,"-8"44"-5680,57-65-1248,0 0 0,1 0 0,1 0 0,0 1 0,1 0 0,1 0 1,-1 7-72,4-17 17,1-1 1,0 1 0,0 0 0,1 0-1,0-1 1,-1 1 0,1 0-1,1 0 1,-1 0 0,1-1 0,0 1-1,0 0 1,0-1 0,1 1 0,0 0-1,0-1 1,0 0 0,0 1 0,0-1-1,1 0 1,0 0 0,0-1-1,0 1 1,0-1 0,1 1 0,3 2-18,5-1 22,0 0 0,1 0 0,0-1 1,-1-1-1,1 0 0,1-1 0,-1 0 1,0-1-1,0 0 0,1-1 0,-1-1 0,0 0 1,0-1-1,1 0 0,-1-1 0,5-2-22,-7 3 5,141-27-68,-151 28 62,1 1 0,-1-1 0,0 1 0,1 0 1,-1-1-1,0 1 0,1 0 0,-1 0 0,1 0 0,-1 0 0,0 0 0,1 0 0,-1 0 0,1 1 1,-1-1-1,0 0 0,1 1 0,-1-1 0,0 1 0,0-1 0,1 1 0,-1 0 0,0 0 1,0-1-1,0 1 0,0 0 0,0 0 0,0 0 0,0 0 0,0 0 0,0 0 0,0 1 0,-1-1 1,1 0-1,0 0 0,-1 0 0,1 1 0,-1-1 0,1 0 0,-1 1 0,0-1 0,1 1 0,-1-1 1,0 0-1,0 1 0,0-1 0,0 0 0,0 1 0,-1-1 0,1 1 0,0-1 0,-1 0 1,1 1-1,-1-1 0,1 0 0,-1 0 0,1 1 0,-1-1 0,0 0 0,0 0 0,0 1 1,-9 21 268,-2 0-1,0 0 1,-2-2 0,0 1-1,-2-2 1,0 0-1,-1-1 1,-12 10-268,26-25 20,0-1-1,0 0 1,-1 1 0,0-1 0,0-1 0,1 1-1,-2-1 1,1 1 0,0-1 0,0 0 0,-1 0-1,1-1 1,-1 0 0,1 1 0,-1-2 0,0 1-1,0 0 1,1-1 0,-1 0 0,0 0 0,0 0-1,1-1 1,-1 1 0,0-1 0,1-1 0,-1 1-20,3 0-165,0 0 0,1-1 0,-1 1 0,1-1 0,-1 1 0,1-1 0,0 1 0,-1-1 0,1 0 0,0 0 0,0 0 0,0 1 0,0-1 0,1 0 0,-1 0 0,0 0 0,1 0 0,-1-1 0,1 1 0,0 0 0,0 0 0,0 0 0,0 0 0,0 0 0,0 0 0,1 0 0,-1-1 165,0-3-609,3-46-3253</inkml:trace>
  <inkml:trace contextRef="#ctx0" brushRef="#br0" timeOffset="40600.495">8152 7737 6801,'146'16'6618,"-123"-17"-6193,0 0 0,-1-2 0,1 0 0,-1-1 0,0-1-1,0-2 1,-1 0 0,17-8-425,-30 12 130,-1 0 0,1-1 0,-1 0 1,0 0-1,0-1 0,-1 0 0,1 0 0,-1-1 0,0 1 0,-1-1 0,1-1 0,-1 1 0,0-1 0,-1 0 0,2-2-130,-5 7 10,-1 0 0,1 1 0,0-1 0,-1 0-1,0 0 1,1 1 0,-1-1 0,0 0 0,0 0-1,0 1 1,0-1 0,0 0 0,0 0-1,-1 0 1,1 1 0,0-1 0,-1 0 0,0 0-1,1 1 1,-1-1 0,0 1 0,0-1 0,0 0-1,0 1 1,0 0 0,0-1 0,0 1 0,-1 0-1,1-1 1,0 1 0,-1 0 0,1 0 0,-1 0-1,1 0 1,-1 0 0,1 1 0,-1-1 0,0 0-1,-1 0-9,-72-7 40,60 12-39,0 0 0,0 0 0,0 1 0,0 1-1,1 1 1,0 0 0,1 0 0,-1 2 0,1 0 0,1 0 0,0 1 0,0 0 0,1 1 0,0 1 0,1 0 0,0 0 0,1 1 0,1 0 0,0 0-1,-1 4 0,7-14 6,0 1-1,0 0 1,0-1-1,0 1 1,1 0-1,-1 0 1,1 0-1,0 0 1,0 1-1,1-1 1,-1 0-1,1 0 0,0 0 1,0 1-1,0-1 1,1 0-1,-1 0 1,1 0-1,0 0 1,1 1-1,-1-1 1,0-1-1,1 1 0,0 0 1,0 0-1,0-1 1,1 1-1,-1-1 1,1 1-1,0-1 1,0 0-1,0 0 1,0 0-1,0-1 1,1 1-1,-1-1 0,1 0 1,0 0-1,-1 0 1,1 0-1,0-1 1,2 1-6,13 0 28,0-1 0,0 0 0,0-2 0,0 0 0,0-1 0,0-1 0,0 0 0,0-2 0,-1 0 0,0-1 0,3-3-28,184-85 150,-88 35-169,-94 51-31,-22 8 53,0 1-1,-1-1 1,1 1 0,0-1-1,0 1 1,-1-1 0,1 1-1,0 0 1,-1-1-1,1 1 1,-1 0 0,1 0-1,-1-1 1,1 1-1,-1 0 1,1 0 0,-1 0-1,0 0 1,0-1 0,1 1-1,-1 0 1,0 0-1,0 0 1,0 0 0,0 0-1,0 0 1,0 0 0,0 0-1,0 0 1,0-1-1,0 1 1,-1 0 0,1 0-1,0 0 1,-1 0-1,1 0 1,-1-1 0,1 1-3,-1 5 43,0-3-8,1 0 1,-1 0-1,1 0 0,-1 1 1,1-1-1,0 0 0,1 1 0,-1-1 1,0 0-1,1 0 0,0 1 1,-1-1-1,1 0 0,1 0 1,-1 0-1,0 0 0,1 0 1,0 0-1,-1-1 0,1 1 1,0 0-1,0-1 0,1 1 1,-1-1-1,0 0 0,1 0 0,2 2-35,3-3 50,1 0 0,-1-1 0,0 0 0,1-1 0,-1 1 0,1-1 0,-1-1 0,0 0 0,0 0 0,0-1 0,0 1 0,2-2-50,0 0 31,43-15 124,-33 11-121,1 1 1,0 0 0,0 2 0,0 0-1,18-1-34,-38 6-3,0 0-1,1 0 1,-1 0-1,0 0 1,1 0-1,-1 0 1,0 1-1,1-1 1,-1 0-1,0 0 1,0 1 0,1-1-1,-1 1 1,0 0-1,0-1 1,0 1-1,0 0 1,0-1-1,0 1 1,0 0-1,0 0 1,0 0-1,0 0 1,0 0-1,0 0 1,-1 0-1,1 0 1,0 1-1,-1-1 1,1 0-1,-1 0 1,1 0-1,-1 1 1,0-1-1,0 0 1,1 1-1,-1-1 1,0 1 3,-6 50-5874,4-44 1936</inkml:trace>
  <inkml:trace contextRef="#ctx0" brushRef="#br0" timeOffset="41343.48">9458 7870 7802,'-11'37'3166,"18"-8"959,34-18-2756,-29-13-1201,0 0-1,0-1 0,-1-1 1,1 0-1,-1 0 0,0-1 1,0-1-1,7-4-167,20-10 232,0-2 0,-1-2 0,-2-1 0,0-1-1,-2-3 1,-1 0 0,3-7-232,-30 32 6,0-1 1,0 0-1,-1 0 0,0 0 0,0 0 0,0-1 1,-1 1-1,1-1 0,-2 0 0,1 0 0,0 0 1,-1 0-1,0-1 0,-1 1 0,1-1 0,-1 1 1,-1-1-1,1 1 0,-1-1 0,0-1-6,-1 7-3,1 0 0,-1-1-1,0 1 1,0 0 0,1 0 0,-1-1-1,0 1 1,0 0 0,0 0 0,0 0-1,0 0 1,-1 0 0,1 1 0,0-1 0,0 0-1,-1 0 1,1 1 0,0-1 0,-1 1-1,1-1 1,-1 1 0,1-1 0,-1 1-1,1 0 1,0 0 0,-1 0 0,1 0-1,-1 0 1,1 0 0,-1 0 0,1 0-1,-1 1 1,1-1 0,-1 1 0,1-1-1,0 1 1,-2 0 3,-9 3-24,0 1 1,0 1-1,1 0 0,0 0 0,0 1 0,0 0 0,-9 9 24,5-5 8,1 0 0,0 1 0,0 0 0,1 1 0,1 1 0,0 0 0,1 0 0,1 1 0,0 1 0,1 0 0,0 0 0,1 1 0,-4 16-8,11-30 8,0 0 0,0-1-1,0 1 1,1 0-1,-1 0 1,1 0-1,0 0 1,0 0-1,0 1 1,0-1-1,1 0 1,-1 0-1,1-1 1,0 1 0,-1 0-1,1 0 1,1 0-1,-1 0 1,0-1-1,1 1 1,-1 0-1,1-1 1,0 1-1,0-1 1,0 0-1,0 0 1,0 0 0,1 0-1,-1 0 1,1 0-1,-1-1 1,1 1-1,-1-1 1,1 1-1,0-1 1,0 0-1,0 0 1,0 0-1,0-1 1,0 1-1,0-1 1,0 0 0,0 1-8,21-3 36,1-1 1,-1-1 0,0-1 0,0-1-1,-1-1 1,0-1 0,0-1 0,0-1-1,-1-1-36,269-139 186,-244 131-201,-45 49 19,-5-17 22,2-8-9,-1-1 0,1 0 0,0 1 0,1 0 0,-1-1 0,1 1 0,0 0 0,0-1 0,0 1 0,0-1 0,1 1 0,0 0 0,0-1 0,0 1 0,1-1 0,0 0 0,-1 1 0,3 2-17,-1-5 12,-1-1 0,0 0 0,1 0 0,-1 0 0,1 0 1,-1-1-1,1 1 0,-1-1 0,1 1 0,0-1 0,-1 0 0,1 0 0,0 0 0,-1 0 0,1-1 0,-1 1 0,1-1 1,-1 1-1,1-1 0,-1 0 0,1 0-12,2 0 17,28-10 76,0 0 1,-1-2 0,-1-2-1,24-14-93,36-17-136,-82 42 91,44-9-364,-52 14 389,0 0 0,1 0-1,-1 0 1,0 0 0,0 1 0,0-1 0,0 0 0,0 0 0,0 1 0,-1-1 0,1 0 0,0 1 0,-1-1 0,1 1 0,-1-1-1,1 1 1,-1-1 0,0 1 0,0 0 0,1-1 0,-1 1 0,0-1 0,0 1 0,-1-1 0,1 1 0,0-1 0,0 1 20,0-1-9,-1 15-100,0-12-80,1-1-1,-1 1 0,1 0 0,0-1 0,0 1 0,0 0 0,0-1 0,1 1 0,0-1 0,-1 1 0,1-1 0,0 1 0,1-1 0,-1 1 0,1-1 0,-1 0 0,1 0 0,0 1 0,0-1 0,1-1 0,-1 1 0,0 0 0,1-1 0,1 2 190,33 8-3184</inkml:trace>
  <inkml:trace contextRef="#ctx0" brushRef="#br0" timeOffset="41633.16">11890 7479 8530,'-9'1'3032,"2"24"249,1 14-2065,-5 19-631,-1 4-161,4 15-24,2-7 16,5 0-112,11-12-88,2-7-64,-3-17-136,4-13-744,-12-15-112,-22-18-2905,-11-17 184</inkml:trace>
  <inkml:trace contextRef="#ctx0" brushRef="#br0" timeOffset="41900.171">11353 7391 8482,'-1'-7'229,"0"0"-1,1 0 1,-1 0 0,1 0 0,1-1-1,-1 1 1,1 0 0,1 0-1,-1 0 1,1 1 0,0-1 0,1 0-1,0 1 1,0-1 0,0 1 0,1 0-1,-1 0 1,2 0 0,-1 1 0,1-1-1,-1 1 1,1 0 0,1 0 0,-1 1-1,3-2-228,10-7 45,1 2-1,1 0 1,0 1-1,0 0 1,1 2-1,0 1 1,0 0-1,1 2 1,0 0-1,0 2 1,0 0-1,0 1 1,0 2-1,1 0 1,21 3-45,-15 0 93,1 2 0,-1 1 0,0 1 0,-1 1 0,0 2-1,0 1 1,-1 1 0,0 1 0,-1 1 0,-1 2 0,19 14-93,-40-28 36,0 1-1,1-1 1,-1 1-1,0 0 1,0 0-1,-1 0 1,1 1-1,-1-1 1,0 1 0,0 0-1,0 0 1,0 0-1,0 0 1,-1 1-1,0-1 1,0 1-1,0-1 1,-1 1-1,1 0 1,-1 0 0,0 0-1,0-1 1,-1 1-1,0 0 1,0 0-1,0 0 1,0 0-1,-1 0 1,0 0-36,-2 1 113,-2 0-1,1-1 1,-1 1 0,1-1-1,-2 0 1,1 0 0,0-1-1,-1 0 1,0 0 0,0 0-1,-3 1-112,-1 1 145,-28 18 174,-2-2-1,0-2 0,-1-1 0,-1-2 1,-1-3-1,-15 4-318,42-16-899,20-4-2748,20-6 229</inkml:trace>
  <inkml:trace contextRef="#ctx0" brushRef="#br0" timeOffset="42500.119">12195 7471 8274,'-11'53'5939,"-3"-2"-3514,-12 60-1014,22-93-1151,1-1 0,1 1 0,1 0 0,1 0 0,0 0-1,1 0 1,3 13-260,-4-29 21,0 0-1,0 0 1,0 0-1,1 0 1,-1 0-1,1-1 1,0 1-1,-1 0 1,1 0-1,0 0 1,0-1-1,0 1 1,0 0-1,1-1 1,-1 1-1,0-1 1,1 1-1,-1-1 1,1 0-1,-1 1 1,1-1-1,-1 0 1,1 0-1,0 0 0,0 0 1,0-1-1,-1 1 1,1 0-1,0-1 1,0 1-1,0-1 1,0 0-1,0 0 1,0 1-1,0-1 1,0-1-1,0 1 1,0 0-1,0 0 1,0-1-1,0 1 1,0-1-1,0 1 1,0-1-21,10-6 46,0-1 0,-1 0 1,0 0-1,0-1 0,-1 0 1,0-1-1,0 0 0,-1-1 1,-1 0-1,1 0 0,-2-1 1,0 0-1,0 0 0,-1-1 1,-1 0-1,0 0 0,-1 0 1,0 0-1,1-10-46,-2 11 2,-1 0 0,0-1 0,-1 1 0,0-1 0,-1 0 0,0 1 0,-1-1 0,-1 1 0,0-1 0,0 1 0,-1 0 0,-1-1 0,0 1 0,-5-8-2,9 19-4,0 0 0,-1 0 1,1 1-1,0-1 0,-1 0 0,1 1 0,-1-1 1,1 0-1,-1 1 0,1-1 0,-1 0 0,0 1 1,1-1-1,-1 1 0,0 0 0,1-1 1,-1 1-1,0-1 0,0 1 0,1 0 0,-1 0 1,0-1-1,0 1 0,0 0 0,1 0 0,-1 0 1,0 0-1,0 0 0,0 0 0,0 0 1,1 0-1,-1 0 0,0 0 0,0 0 0,0 1 1,1-1-1,-1 0 0,0 1 0,0-1 0,1 0 1,-1 1-1,0-1 0,1 1 0,-1-1 0,0 1 1,1-1-1,-1 1 0,1 0 0,-1-1 1,1 1-1,-1 0 0,1-1 0,0 1 0,-1 0 1,1 0 3,-22 42-177,20-38 172,0 0 1,0 0 0,1 0 0,-1 1-1,1-1 1,0 0 0,1 1 0,-1-1 0,1 0-1,0 1 1,1-1 0,-1 0 0,1 1 0,0-1-1,0 0 1,1 0 0,-1 0 0,1 1-1,0-2 1,1 1 0,-1 0 0,1 0 0,0-1-1,0 0 1,0 1 0,1-1 0,0 0-1,-1-1 1,1 1 0,1-1 0,-1 1 0,0-1-1,1-1 1,0 1 0,-1-1 0,1 1 0,1-1 4,8 0 21,1 0 1,-1-1 0,0-1 0,0 0 0,0-1 0,0-1 0,0 0 0,0-1 0,0 0 0,0-1 0,-1-1 0,1 0-1,-1 0 1,-1-2 0,1 0 0,-1 0 0,0-1 0,-1 0 0,0-1 0,0 0 0,-1-1 0,0 0 0,5-9-22,-3 7 22,-1-1 0,-1 0 0,-1-1 1,0 0-1,0 0 0,3-10-22,-12 24 0,1 0 0,-1 0 0,0-1-1,0 1 1,1 0 0,-1 0 0,0 0 0,1 0 0,-1-1-1,0 1 1,0 0 0,0 0 0,1-1 0,-1 1 0,0 0 0,0 0-1,0-1 1,0 1 0,1 0 0,-1-1 0,0 1 0,0 0 0,0-1-1,0 1 1,0 0 0,0-1 0,0 1 0,0 0 0,0-1-1,0 1 1,0 0 0,0-1 0,0 1 0,0 0 0,0 0 0,0-1-1,0 1 1,-1 0 0,1-1 0,0 1 0,0 0 0,0 0 0,0-1-1,-1 1 1,1 0 0,0 0 0,0-1 0,-1 1 0,1 0-1,0 0 1,0 0 0,-1-1 0,1 1 0,0 0 0,-1 0 0,1 0-1,0 0 1,0 0 0,-1 0 0,1-1 0,0 1 0,-1 0 0,1 0-1,0 0 1,-1 0 0,1 0 0,-20 14-61,12-4 46,0 1-1,1-1 1,1 1-1,0 0 1,0 1-1,1-1 0,0 1 1,-2 10 15,6-18 5,0 1 1,0-1-1,0 0 1,0 0-1,1 0 1,0 1-1,0-1 1,0 0-1,0 1 1,1-1-1,-1 0 1,1 0-1,0 1 1,0-1-1,1 0 1,-1 0-1,1 0 1,0 0-1,0-1 1,0 1-1,1 0 1,-1-1-1,1 1 1,0-1-1,0 0 1,0 0-1,0 0 1,1 0-6,4 1 18,0 0 0,0 0 1,0-1-1,0 0 1,0 0-1,1-1 1,-1 0-1,1-1 0,0 0 1,-1 0-1,1-1 1,0 0-1,-1 0 0,1-1 1,0 0-1,6-3-18,8-1 48,0-1 0,-1-1 0,0-1-1,0 0 1,14-10-48,-23 12 11,0 0-1,-1-2 1,0 0-1,0 0 1,0-1-1,-1 0 1,-1-1-1,0 0 1,0-1-1,-1 0 1,0-1-1,-1 0 0,0 0 1,-1-1-1,5-9-10,-11 18-7,0 1-1,0-1 0,0 0 1,0 0-1,0 0 0,-1 1 0,1-1 1,-1 0-1,0 0 0,0 0 0,-1 0 1,1 0-1,-1 0 0,0 1 0,-1-4 8,1 6-8,0-1 0,0 1 0,0 0 0,0 0-1,0 0 1,0 0 0,-1 1 0,1-1 0,0 0-1,-1 0 1,1 1 0,0-1 0,-1 1-1,1-1 1,-1 1 0,1-1 0,-1 1 0,1 0-1,-1 0 1,1 0 0,-1 0 0,1 0-1,-1 0 1,1 0 0,-1 1 0,1-1 0,-1 0-1,1 1 1,-1-1 0,1 1 0,0 0 0,-1-1-1,1 1 1,0 0 0,-1 0 0,1 0-1,0 0 1,0 0 0,0 0 0,0 0 0,0 0-1,0 0 1,0 1 0,0-1 8,-7 8-10,0 1 1,1 0-1,0 0 1,1 1-1,0 0 1,0 0-1,2 0 1,-1 1-1,1-1 0,1 1 1,0 0-1,0 0 1,2 1-1,-1-1 1,2 0-1,-1 1 1,2-1-1,0 4 10,0-8 13,0 0-1,1 1 1,0-1-1,1 0 1,0 0-1,0-1 1,1 1-1,-1 0 1,2-1-1,-1 0 1,1 0-1,0-1 1,1 1-1,-1-1 1,1 0-1,0 0 1,1-1-1,6 5-12,-11-9 22,-1 0-1,1-1 0,0 1 1,0 0-1,0-1 0,0 1 1,0-1-1,0 1 0,0-1 1,0 0-1,0 0 1,0 0-1,0 0 0,0 0 1,0-1-1,0 1 0,0 0 1,0-1-1,0 0 0,0 1 1,0-1-1,0 0 0,0 0 1,-1 0-1,1 0 0,0-1 1,0 1-22,27-28-2740,2-12 436</inkml:trace>
  <inkml:trace contextRef="#ctx0" brushRef="#br0" timeOffset="42958.654">13153 7200 9306,'-4'2'1164,"4"-2"-1048,0 0-1,-1 1 1,1-1 0,0 0 0,-1 0 0,1 0 0,0 0-1,0 1 1,-1-1 0,1 0 0,0 0 0,0 0-1,0 1 1,-1-1 0,1 0 0,0 1 0,0-1 0,0 0-1,0 0 1,0 1 0,-1-1 0,1 0 0,0 1 0,0-1-1,0 0 1,0 0 0,0 1 0,0-1 0,0 0 0,0 1-1,0-1 1,0 0 0,0 1 0,0-1 0,0 0 0,1 1-1,-1-1 1,0 0 0,0 0 0,0 1 0,0-1 0,0 0-1,1 0 1,-1 1 0,0-1 0,0 0 0,0 0 0,1 1-1,-1-1 1,0 0 0,0 0 0,1 0 0,-1 0 0,0 1-1,1-1 1,-1 0 0,0 0 0,0 0 0,1 0-116,16 14 26,2-1 0,-1-1 0,2-1 0,-1-1 1,2 0-1,-1-1 0,1-2 0,0 0 0,1-1 1,0-1-1,0-1 0,0-1 0,0-1 0,21-1-26,37 1 990,-94 4-770,0 0-1,1 1 1,0 1-1,0 0 1,1 1-1,0 0 1,0 0-1,-10 12-219,18-18 14,0 0-1,1 0 1,-1 0-1,1 1 1,0-1-1,-1 1 1,2 0-1,-1 0 1,0 0-1,1 0 1,0 1-1,0-1 1,0 1-1,0-1 1,1 1-1,0-1 1,0 1-1,0 0 1,0 0-1,1 0 1,0-1-1,0 1 1,0 0-1,1 0 1,-1 0-1,1 0 1,0-1-1,1 1 1,-1 0-1,1-1 1,0 0-1,0 1-13,5 1 15,0-1-1,0 1 1,1-2-1,0 1 0,0-1 1,0 0-1,0-1 0,1 0 1,-1 0-1,1-1 0,0 0 1,-1 0-1,1-1 1,0 0-1,0-1 0,0 0 1,0 0-1,0-1 0,0 0 1,0-1-1,0 0 0,-1 0 1,1-1-1,-1 0 1,0 0-1,3-2-14,-7 4 15,-19 8-37,10-5 24,-141 69 304,-72 51-306,210-118-912,12-7-302,7-5-425,21-18-2612,6-8-1022</inkml:trace>
  <inkml:trace contextRef="#ctx0" brushRef="#br0" timeOffset="43435.18">13781 7462 5737,'-18'-18'13822,"49"13"-11860,-6-5-1884,0-1 1,-1-1 0,0-1-1,-1-1 1,0-1 0,1-2-79,-23 17 1,0-1 0,0 0 0,0 1 0,1-1 0,-1 0 0,0 0 0,0 0-1,0 0 1,0 0 0,-1 0 0,1 0 0,0 0 0,0 0 0,0 0 0,-1 0 0,1-1 0,-1 1 0,1 0 0,-1 0 0,1-1 0,-1 1 0,0 0 0,0-1 0,0 1 0,1 0 0,-1-1 0,-1 1 0,1-1 0,0 1 0,0 0 0,0-1 0,-1 1 0,1 0 0,0 0 0,-1-1 0,0 1 0,1 0 0,-1 0 0,1-1 0,-1 1 0,0 0 0,0 0 0,0 0-1,0 0 1,0 0 0,0 0 0,0 1 0,-1-2-1,-5 1-8,0 1 1,0-1-1,0 1 0,0 1 0,0-1 0,0 1 0,1 0 0,-1 1 0,0-1 0,0 2 0,1-1 1,-1 1-1,1-1 0,0 2 0,0-1 0,0 1 0,0 0 0,1 0 0,-1 1 0,1-1 1,0 1-1,0 0 0,1 1 0,0-1 0,0 1 0,-1 1 8,1-2-6,1 2-1,-1-1 1,1 0 0,0 1 0,0-1-1,1 1 1,0 0 0,0 0 0,1 0-1,-1 7 7,2-12 0,0 1 0,-1-1 0,1 1 0,1-1 0,-1 1 0,0-1 0,1 1 0,-1-1 0,1 1 0,0-1 0,0 0 0,0 1 0,0-1 0,0 0 0,0 0 0,0 1 0,1-1 0,-1 0-1,1-1 1,0 1 0,0 0 0,0 0 0,-1-1 0,1 1 0,1-1 0,-1 1 0,0-1 0,0 0 0,0 0 0,1 0 0,-1 0 0,1 0 0,15 1 18,0-1-1,1 0 1,-1-1 0,0-1 0,1-1-1,-1-1 1,0 0 0,0-1-1,-1-1 1,1-1 0,-1 0 0,12-7-18,-22 10 6,212-83 170,-199 79-130,-20 24 52,-6-8-54,2-2-20,0-1 0,1 1-1,-1-1 1,2 1 0,-1 0-1,1 0 1,-1 0 0,2 1 0,-1-1-1,1 0 1,0 6-24,2-10 8,0-1 0,0 1 0,0-1-1,0 1 1,0-1 0,0 0 0,1 0 0,-1 1-1,1-1 1,0 0 0,0 0 0,0 0 0,0-1-1,0 1 1,0 0 0,0-1 0,0 1 0,1-1-1,-1 0 1,1 0 0,-1 0 0,1 0 0,-1 0 0,1 0-1,-1-1 1,1 1 0,0-1 0,-1 0 0,1 0-1,0 0 1,-1 0 0,1 0 0,0 0 0,-1-1-1,1 0 1,0 1 0,-1-1 0,1 0 0,-1 0-1,1 0 1,-1-1-8,134-56 191,-68 23-259,-68 36 56,0-1-1,0 0 1,0 1 0,0-1 0,0 0-1,0 0 1,0 1 0,0-1 0,0 0-1,0 1 1,0-1 0,0 0-1,1 0 1,-1 1 0,0-1 0,0 0-1,0 0 1,0 1 0,1-1 0,-1 0-1,0 0 1,0 0 0,0 1 0,1-1-1,-1 0 1,0 0 0,0 0 0,1 0-1,-1 0 1,0 1 0,0-1-1,1 0 1,-1 0 0,0 0 0,1 0-1,-1 0 1,0 0 0,0 0 0,1 0-1,-1 0 1,0 0 0,1 0 0,-1 0-1,0 0 1,0 0 0,1 0-1,-1 0 1,0-1 0,1 1 0,-1 0-1,0 0 1,0 0 0,1 0 0,-1 0-1,0-1 1,0 1 0,0 0 0,1 0 12,-17 22-717,15-20 673,-6 7-918,1 0 1,0 1-1,0 0 1,1 0 0,0 1-1,1-1 1,0 1-1,1 0 1,-1 5 961,-1 17-4778</inkml:trace>
  <inkml:trace contextRef="#ctx0" brushRef="#br0" timeOffset="44463.118">84 10143 8426,'5'1'5987,"-1"11"-4063,-3-8-1587,5 33-62,-1-1 1,-2 1-1,-1 0 0,-2 0 0,-2 0 0,-1 4-275,-1 22 291,2 504 991,0-436 1057,-3-165-1710,0-118-6369,5 76 1633</inkml:trace>
  <inkml:trace contextRef="#ctx0" brushRef="#br0" timeOffset="44758.498">19 10236 10274,'-12'-16'3329,"6"0"560,12 5-3001,11-2-104,7-1-512,22-1-56,11 3-152,19 1 48,-27 8-32,-1 0-104,61-2 88,-11 4-64,2-1 72,-15-1 8,-22 0-680,-13-1-512,-7-1-2881,-20 1 64</inkml:trace>
  <inkml:trace contextRef="#ctx0" brushRef="#br0" timeOffset="45204.356">136 10762 10810,'0'0'3609,"6"-6"416,26-5-2649,17-5-856,26-13-56,-8 3 145,1 0-457,84-21 24,-3 6-40,-14 8-208,-27 15-1065,-64 22-207,-40 13-3009,-19 4-240</inkml:trace>
  <inkml:trace contextRef="#ctx0" brushRef="#br0" timeOffset="45436.086">130 11229 7442,'-15'11'3848,"13"-2"-287,24-6-1720,32-7-649,17-4-592,42-16 72,5-2-104,23-9 24,-19 9-320,-3 1-16,-37 20-232,-15 10 177,-32 14-386,-21 18-3983,-28 4 1343</inkml:trace>
  <inkml:trace contextRef="#ctx0" brushRef="#br0" timeOffset="47593.793">1691 10528 11931,'-92'-19'3384,"63"25"-2456,18 6-559,16-1-257,8 7-80,50-8-48,14-14 128,31-14-32,1-7 88,14-13-72,-21 10 56,-7 8-112,-33 15 56,-18 5-168,-24 19-288,-26 6 672,-23 9-3793,-35 13 1152</inkml:trace>
  <inkml:trace contextRef="#ctx0" brushRef="#br0" timeOffset="47908.735">1541 10918 5361,'-30'13'3745,"13"-9"-616,20 1-641,21-4-1904,25-8-80,16-6-160,35-14-55,16-3 55,28-5-96,-11 8-72,23 7-3585,-31 14 1168</inkml:trace>
  <inkml:trace contextRef="#ctx0" brushRef="#br0" timeOffset="48586.976">2714 10475 8666,'2'-82'2474,"-2"81"-2428,0 0 0,0 0 0,0 0 0,1 0 0,-1 0 1,0 0-1,0 0 0,1 0 0,-1 0 0,0 0 0,1 0 0,-1 0 1,1 0-1,-1 0 0,1 1 0,-1-1 0,1 0 0,0 0 0,-1 1 1,1-1-1,0 0 0,0 1 0,0-1 0,-1 1 0,1-1 0,0 1 1,0-1-1,0 1 0,0-1 0,0 1 0,0 0 0,0 0 0,0-1 1,0 1-1,0 0 0,0 0 0,0 0 0,0 0 0,0 0 0,0 1 1,0-1-1,0 0 0,0 0 0,0 0 0,0 1 0,0-1 0,-1 1 1,1-1-1,0 1 0,0-1 0,0 1 0,0-1 0,-1 1 0,1 0 1,0-1-1,0 1 0,-1 0 0,1 0 0,-1-1 0,1 1 0,-1 0 1,1 0-1,-1 0 0,1 0 0,-1 0 0,0 0 0,1 0 0,-1 0 1,0 0-1,0 0-46,4 12 20,-1 0 0,0 0 0,-1 0 0,0 1 1,-1-1-1,-1 0 0,0 1 0,-1-1 0,0 1 1,-1-1-1,0 0-20,-2 15 34,-1 81 186,4-1 0,11 80-220,-5-120 109,-4-7 467,-2-55 155,-1-13-131,2-18 108,16-83-319,4 0-1,6 1 1,3 2-1,12-16-388,48-126 117,-88 243-116,1-1-3,-1 1 1,1 0-1,-1 0 1,1 0-1,0 0 1,0 0-1,1 1 0,-1-1 1,1 1-1,0-1 1,0 1-1,0 0 1,0 0-1,2-1 2,-3 4-3,0 0 0,-1-1 0,1 1 0,0 0 0,-1 0 0,1 0 0,0 0 0,-1 0 0,1 0 0,0 0 0,-1 1 0,1-1 0,-1 1 0,1-1 0,0 1 0,-1 0 0,1-1 0,-1 1 0,1 0 0,-1 0 0,0 0 0,1 0 0,-1 0 0,0 1 0,0-1 0,0 0 0,0 1 3,17 17-47,-1 2 1,-2 0-1,0 1 0,-1 0 1,-1 1-1,-1 1 0,5 15 47,-14-32-9,35 99-43,-38-101 53,1 1 1,-1-1-1,0 0 1,0 0-1,0 1 1,-1-1-1,0 0 1,0 0-1,0 0 1,0 1-1,-1-1 0,0-1 1,0 1-1,0 0 1,-1 0-1,0-1 1,0 1-1,0-1 1,0 0-1,-1 0 1,1 0-1,-1-1 1,0 1-1,-3 1-1,-113 64 126,109-64-111,-13 6-290,-1 0 1,0-2 0,-1-1 0,0 0-1,0-2 1,-16 1 274,42-8-3293,13-2-273</inkml:trace>
  <inkml:trace contextRef="#ctx0" brushRef="#br0" timeOffset="49044.274">3523 10522 9490,'3'19'2192,"-11"8"817,0 9-2721,1 14-112,-1-1-32,1 6 112,7-5-56,3 3 48,7-15-136,2-2 48,1-13-112,-3-5 97,-1-12-97,3-6-2601,-18-12-768,-10-8-624</inkml:trace>
  <inkml:trace contextRef="#ctx0" brushRef="#br0" timeOffset="49045.274">3231 10538 9818,'9'-17'2801,"11"9"567,15 4-2719,24-4-313,8-2-168,21-4 136,-2-6-48,13-3 56,-19 5-176,-1-3 16,-26 7-200,-18 11 392,-30 12-4009,-25 17 1345</inkml:trace>
  <inkml:trace contextRef="#ctx0" brushRef="#br0" timeOffset="49379.327">3283 10841 10346,'-2'-1'2369,"16"-3"911,9-3-3048,21-7 1,13-2-105,18-7 48,-1-1-64,10 2 48,-15 6-152,-5 8-3393,-18 10 1128</inkml:trace>
  <inkml:trace contextRef="#ctx0" brushRef="#br0" timeOffset="49632.152">4328 10305 12027,'-10'0'3464,"7"-3"681,0 9-3145,12-7-768,-5 1-5137,1 0 1793</inkml:trace>
  <inkml:trace contextRef="#ctx0" brushRef="#br0" timeOffset="49895.415">4776 9944 10146,'45'-39'6041,"-22"19"-5440,1 2-569,-10 54 136,-14 27 24,-5 23 112,4 22-136,2-31 24,6-13-120,2 0 64,1-16-88,-2-13 80,-1-15-296,-2-8-512,-11-15 2688,-9-20-5649,-13-7 2233</inkml:trace>
  <inkml:trace contextRef="#ctx0" brushRef="#br0" timeOffset="50132.445">4386 9817 7178,'-5'4'3632,"27"-2"-375,16-4-1457,31-2-1448,19-7-392,31-10 80,2-3-32,25-13 64,-20 7-40,-2 0 73,-31 10-57,-19 0 3248,-35 11-6592,-28-3 3272</inkml:trace>
  <inkml:trace contextRef="#ctx0" brushRef="#br0" timeOffset="50410.736">4381 10190 9546,'6'-4'2473,"20"-7"727,17 0-2648,28-5-128,11-4-79,23-4 87,-1-1-72,18 1-24,-13 6-200,2 6 8,-26 9-456,-29 16-3249,-32 3 992</inkml:trace>
  <inkml:trace contextRef="#ctx0" brushRef="#br0" timeOffset="50701.564">6084 9873 7434,'22'27'3832,"-15"1"-479,-21 13-992,5 6-2401,-2 10 56,2-1-24,11 5 96,4-8-80,10 0-104,1-12-400,12-18-2897,-3-20 672</inkml:trace>
  <inkml:trace contextRef="#ctx0" brushRef="#br0" timeOffset="50915.989">5801 10164 9930,'4'-10'3153,"15"4"416,13 1-2697,30 1-584,10-1-304,35-7 40,1-3-24,24-4 152,-11 4-424,11 8-3289,-40 4 1080</inkml:trace>
  <inkml:trace contextRef="#ctx0" brushRef="#br0" timeOffset="51464.487">7050 9761 9986,'6'7'2097,"2"24"887,1 14-2936,0 25-136,-3 4 32,3 39 96,0-6 64,3 13 56,2-18 16,3 0 128,-5-37 64,-3-11 201,-4-22 7,-2-9 152</inkml:trace>
  <inkml:trace contextRef="#ctx0" brushRef="#br0" timeOffset="52853.163">7041 9975 5601,'-51'-14'8091,"61"-3"-5872,151-68-258,136-60-1453,-279 137-503,1 0 1,0 1-1,0 2 1,0-1-1,1 2 1,0 1-1,0 0 1,0 2-1,0 0 0,0 1 1,10 2-6,-24 0-5,0-1 0,0 2 0,0-1 1,0 1-1,0 0 0,-1 0 0,1 0 0,-1 1 1,0 0-1,0 0 0,0 0 0,0 1 0,-1-1 0,0 1 1,0 0-1,0 1 0,-1-1 0,0 1 0,0-1 0,0 1 1,0 0-1,-1 0 0,0 0 0,0 0 0,-1 1 1,0-1-1,0 0 0,0 1 0,-1-1 0,0 1 0,0-1 1,-1 1-1,0-1 0,0 0 5,0 0 5,0 0 0,0-1 0,-1 0 0,1 1 1,-2-1-1,1 0 0,0 0 0,-1 0 0,0 0 0,0 0 1,-1-1-1,1 1 0,-1-1 0,0 0 0,0 0 0,0 0 0,-1-1 1,1 0-1,-1 0 0,-2 2-5,-106 45 118,101-46-108,-20 7 18,0-2 0,0-1 0,-1-1 0,0-2 0,-1-1 1,1-2-1,0-1 0,-2-1-28,-58-5 103,92 6-109,1 0 0,-1 0 1,0-1-1,1 1 1,-1 0-1,0 0 0,1 0 1,-1 0-1,1 0 1,0 0-1,-1 0 0,1 0 1,0 0-1,-1 0 0,1 0 1,0 0-1,0 0 1,0 0-1,0 0 0,0 0 1,0 0-1,0 0 0,0 0 1,0 0-1,1 0 1,-1 0-1,0 0 0,1 0 1,-1 0-1,0 0 1,1 0-1,0 0 0,-1 0 1,1-1-1,-1 1 0,1 0 1,1 0 5,1 10 277,2 10-2791,-4-3 415</inkml:trace>
  <inkml:trace contextRef="#ctx0" brushRef="#br0" timeOffset="53358.115">7979 9865 10042,'0'12'4693,"3"5"-3129,0 7-1770,-8 166 503,5-188-285,-1-1 0,1 1-1,0-1 1,0 0 0,0 1 0,0-1-1,0 1 1,0-1 0,0 1-1,0-1 1,1 0 0,-1 1 0,0-1-1,1 0 1,-1 1 0,1-1-1,0 0 1,-1 0 0,1 1 0,0-1-1,0 0 1,0 0 0,0 0 0,0 0-1,0 0 1,0 0 0,0 0-1,0 0 1,0-1 0,0 1 0,1 0-1,-1-1 1,0 1 0,1 0 0,-1-1-1,0 0 1,1 1 0,-1-1-1,0 0 1,1 0 0,-1 0 0,1 0-1,0 0-11,67-43 779,212-189 400,-213 182-1058,-53 43-166,-28 23-638,-39 43-4307,20-18 1193</inkml:trace>
  <inkml:trace contextRef="#ctx0" brushRef="#br0" timeOffset="53682.412">8212 10152 9450,'-6'18'2273,"14"1"799,1-1-2664,17-1-328,6-4 16,22-7 808,-5-10-3968,5-13 1608</inkml:trace>
  <inkml:trace contextRef="#ctx0" brushRef="#br0" timeOffset="53975.676">8835 9759 11715,'-2'9'6609,"0"0"-6081,1 7-504,6 5-168,11 3-1656,8-34-1977,-1-27-64</inkml:trace>
  <inkml:trace contextRef="#ctx0" brushRef="#br0" timeOffset="54426.092">9152 9360 9514,'-1'-22'3076,"4"-38"802,-3 60-3871,0 0 1,0 0 0,0 1-1,1-1 1,-1 0 0,0 0-1,0 1 1,0-1 0,0 0-1,0 0 1,1 0 0,-1 1 0,0-1-1,0 0 1,0 0 0,1 0-1,-1 0 1,0 0 0,0 0-1,0 1 1,1-1 0,-1 0 0,0 0-1,0 0 1,1 0 0,-1 0-1,0 0 1,0 0 0,1 0-1,-1 0 1,0 0 0,0 0-1,1 0 1,-1 0 0,0 0 0,0 0-1,1 0 1,-1 0 0,0 0-1,0-1 1,1 1 0,-1 0-1,0 0 1,0 0 0,0 0-1,1 0 1,-1-1 0,0 1 0,0 0-1,0 0 1,0 0 0,1-1-1,-1 1 1,0 0 0,0 0-1,0 0 1,0-1 0,0 1 0,0 0-1,0 0 1,0-1 0,0 1-1,0 0 1,0 0-8,8 24 74,-4 166 151,-7-156-176,3 1 0,0 0-1,2-1 1,2 1 0,1-1-1,2 0 1,3 7-49,19 20 245,-28-60-208,0 1-1,0 0 1,0-1-1,1 1 1,-1-1-1,1 1 1,-1-1-1,1 0 1,-1 0-1,1 0 1,0 0 0,-1 0-1,1 0 1,0 0-1,0 0 1,0-1-1,0 1 1,0-1-1,0 1 1,0-1-1,0 0 1,0 0 0,0 0-1,0 0 1,0 0-1,0 0 1,-1 0-1,1-1 1,0 1-1,1-1-36,62-42 1346,230-190 109,-175 144-1342,-4-6 1,53-60-114,-139 121-95,-30 34 58,0 0-1,-1 0 1,1 0-1,0 0 1,-1 0-1,1 0 1,-1 0 0,1-1-1,0 1 1,-1 0-1,1 0 1,0 0-1,-1-1 1,1 1-1,0 0 1,0-1 0,-1 1-1,1 0 1,0-1-1,0 1 1,-1 0-1,1-1 1,0 1 0,0 0-1,0-1 1,0 1-1,0 0 1,0-1-1,-1 1 1,1-1 0,0 1-1,0 0 1,0-1-1,0 1 1,0-1-1,0 1 1,1 0-1,-1-1 1,0 1 0,0 0-1,0-1 1,0 1-1,0-1 38,-80 49-3901,23-10 613</inkml:trace>
  <inkml:trace contextRef="#ctx0" brushRef="#br0" timeOffset="54427.092">9719 9629 7818,'8'47'2504,"13"6"473,11-5-2209,16 3-200,2-15-288,22 0 80,4 5-3328</inkml:trace>
  <inkml:trace contextRef="#ctx0" brushRef="#br0" timeOffset="56052.169">1823 12009 8674,'-7'5'2288,"10"-4"625,15 2-2489,18-3-96,11-1-136,28-10 56,8 1-16,20-9-24,-36 6 24,0-1-184,66-10 32,-25 9-144,-14 7-3088,-35 16 1007</inkml:trace>
  <inkml:trace contextRef="#ctx0" brushRef="#br0" timeOffset="56384.288">1940 12290 9354,'-12'15'3361,"15"-25"255,30-6-2271,20 1-1033,37-12-144,19-10-136,40-10 40,3 3-16,7 3 8,-26 14 32,-8 17-824,-36 17-2961,-20 7 760</inkml:trace>
  <inkml:trace contextRef="#ctx0" brushRef="#br0" timeOffset="57236.736">3325 11407 7466,'15'-35'7885,"-15"60"-5444,-12 43-2135,4-23-267,1 1 1,2-1-1,2 1 1,2 6-40,0-47 9,1 0 0,0 1-1,0-1 1,1 0 0,-1 1 0,1-1 0,0 0-1,1 0 1,-1 1 0,1-1 0,0 0 0,1-1-1,-1 1 1,1 0 0,0-1 0,0 1 0,0-1-1,0 0 1,1 0 0,0 0 0,0 0 0,0-1-1,0 0 1,0 0 0,4 2-9,-1-3 61,0 0 0,0-1 0,0 0 0,1 0 0,-1-1 1,0 1-1,0-2 0,0 1 0,0-1 0,0 0 0,0-1 0,5-1-61,6 0 70,31-6-26,1-3 0,-2-2 0,0-1 1,-1-3-1,0-2 0,0-3-44,-42 21-285,-1 0 0,1-1 0,0 0 0,-1 0-1,0 0 1,1 0 0,-1-1 0,0 1 0,-1-1 0,1 0-1,-1-1 1,0 1 0,0 0 0,0-1 0,0 0 0,-1 1-1,1-2 286,4-34-3678</inkml:trace>
  <inkml:trace contextRef="#ctx0" brushRef="#br0" timeOffset="57672.505">3694 11449 9482,'-12'16'2593,"9"17"647,4 8-2696,7 20-224,-2-5-176,9 12 97,2-9-89,16 5 72,5-16-120,23 4 48,0-17-120,17-8-3425,-14-18 1128</inkml:trace>
  <inkml:trace contextRef="#ctx0" brushRef="#br0" timeOffset="57673.505">4651 11286 9098,'2'-6'2649,"6"18"487,-4 9-2592,-1 21-200,0 11-280,-1 22 112,-2 1-32,6 3 56,4-16-111,6 0 39,-3-26-88,2-9 64,-1-12-80,-3 0 104,-7-12-216,-2-4 3256,-5-1-6552,-22-12 3119</inkml:trace>
  <inkml:trace contextRef="#ctx0" brushRef="#br0" timeOffset="58001.447">4264 11437 9578,'-1'-12'3073,"25"-6"463,17 1-2623,26-4-497,15 1-320,30-4 40,-6 3-120,16-2 88,-21 8-88,-5 3 144,-32 4-360,-13 14-3353,-35 9 1097</inkml:trace>
  <inkml:trace contextRef="#ctx0" brushRef="#br0" timeOffset="58266.287">4254 11730 5737,'-11'17'3833,"25"-19"-672,22-7-385,22-3-2352,35-15-32,16-10-151,24-2 23,-7 1-184,6 3 3144,-27 8-6624,-26 4 3232</inkml:trace>
  <inkml:trace contextRef="#ctx0" brushRef="#br0" timeOffset="58573.118">6222 11401 8658,'-21'9'3593,"14"6"-89,10 17-1663,7 6-1793,-1 0-80,18 51 72,9-2-56,13 4 104,3-15-240,-7-41-336,-7-19-217,-9 0-2815,-23-13 423</inkml:trace>
  <inkml:trace contextRef="#ctx0" brushRef="#br0" timeOffset="58852.206">6038 11712 9874,'3'-3'3081,"5"0"520,15-5-2785,22 4-376,22-5-328,36-7-24,12 0-80,20 1 96,-16-1-168,5-3-3529,-36-3 1169</inkml:trace>
  <inkml:trace contextRef="#ctx0" brushRef="#br0" timeOffset="59853.775">7461 11368 10938,'-8'-19'1858,"6"15"-1549,-1-1-1,1 0 1,0 0 0,0-1-1,0 1 1,1 0-1,0-1 1,0 1 0,0-1-1,1 1 1,-1-1 0,2-3-309,2 1 50,1 1 1,1-1 0,-1 1 0,1 1-1,1-1 1,-1 1 0,1 0 0,0 0-1,0 0 1,1 1 0,0 0 0,0 0-1,0 1 1,0 0 0,2-1-51,12-6 51,0 0 0,0 2 0,0 0 1,1 1-1,1 2 0,11-3-51,-23 7 7,0 1 0,0 1 0,0-1 0,0 1 0,-1 1 0,1 0 0,0 1 0,0 0 0,0 1 0,4 1-7,-12-3 0,-1 0 0,1 0 0,-1 0 0,1 0 0,0 0 0,-1 0 0,0 1 0,1-1 0,-1 1 0,0 0 0,0-1 0,0 1 0,0 0 0,0 0 0,0 1 0,-1-1-1,1 0 1,-1 0 0,1 1 0,-1-1 0,0 1 0,0-1 0,0 1 0,0 0 0,-1-1 0,1 1 0,-1 0 0,1 0 0,-1-1 0,0 1 0,0 0 0,0 0 0,-1-1 0,1 1-1,-1 2 1,-2 6 3,-1 0 0,0 0-1,0 0 1,-1 0-1,0-1 1,-1 1-1,-7 7-2,-24 31 48,-2-1-1,-2-3 0,-3-1 0,-1-2 0,-25 16-47,-18 19 182,46-26 133,42-49-306,1 0 1,0 0-1,-1 0 1,1 0-1,0 0 1,0 0-1,0 0 1,0 0 0,0 0-1,0-1 1,0 1-1,1 0 1,-1-1-1,1 1 1,-1-1-1,1 0 1,0 1 0,-1-1-1,1 0 1,0 0-1,0 0 1,0 0-1,0 0 1,0-1-1,0 1 1,0 0 0,0-1-1,0 0 1,0 1-1,0-1 1,0 0-1,0 0 1,1 0-1,-1 0 1,0-1-1,0 1 1,1-1-10,54 2 43,1-2 1,-1-2-1,0-4 1,0-1-1,5-5-43,-5 3-13,191-34-3084,-146 8-507</inkml:trace>
  <inkml:trace contextRef="#ctx0" brushRef="#br0" timeOffset="60620.823">8589 10940 9338,'0'0'109,"1"0"0,-1 0 0,1 0-1,-1 0 1,0 1 0,1-1 0,-1 0 0,1 0 0,-1 1-1,0-1 1,1 0 0,-1 0 0,0 1 0,1-1 0,-1 1 0,0-1-1,1 0 1,-1 1 0,0-1 0,0 1 0,0-1 0,1 0 0,-1 1-1,0-1 1,0 1 0,0-1 0,0 1 0,0-1 0,0 1-1,0-1 1,0 1 0,0-1 0,0 1 0,0-1 0,0 0 0,0 1-1,0-1 1,0 1 0,0-1 0,-1 1 0,1-1 0,0 1-1,0-1 1,-1 0 0,1 1 0,0-1 0,0 1 0,-1-1 0,1 0-1,0 1 1,-1-1 0,1 0 0,-1 0 0,1 1 0,0-1-1,-1 0-108,-3 14 58,-19 89 276,5-11-142,4 1 0,0 48-192,18-50 207,-4-89-179,0 1 0,0-1 0,1 1 0,-1-1 0,1 0 0,0 1 0,-1-1 0,1 0 0,0 1 0,0-1 0,1 0 0,-1 0 0,0 0 0,1 0 0,-1 0 0,1 0 0,0-1 0,-1 1 0,1 0 0,0-1 0,0 0 0,0 1 0,0-1 0,1 0 0,-1 0 0,0 0 0,0 0 0,1 0 0,-1-1 0,0 1 0,1-1 0,-1 1 0,1-1 0,-1 0 0,1 0 0,-1 0 0,2 0-28,80-31 1147,-10-17-578,-2-4 0,-2-3 0,-3-2 0,0-6-569,-4 3 213,-3-4 0,-3-2 0,-2-2 0,41-70-213,-64 94-346,-37 62-655,-16 2-2199,-16 3 31</inkml:trace>
  <inkml:trace contextRef="#ctx0" brushRef="#br0" timeOffset="60924.113">9089 11254 9378,'6'26'2216,"13"5"849,8 3-2657,8 1-136,1-5 8,13 6-112,-1-2 136,22-7-3440,-6-12 1119</inkml:trace>
  <inkml:trace contextRef="#ctx0" brushRef="#br0" timeOffset="61523.841">529 11930 9098,'-80'-33'5473,"70"54"-4969,4 28-168,-3 10-128,3 18 40,3-11-24,3 9-32,3-14-79,6-5-9,2-18-32,4-12 16,2-18 8,4-11-32,-6-16-168,2-14-457,-8-10 57,-3-23-2888,-6-3 559</inkml:trace>
  <inkml:trace contextRef="#ctx0" brushRef="#br0" timeOffset="61769.837">471 11815 7162,'-12'-30'3352,"6"13"209,3 8-1705,8 7-751,8 2-297,13-1-592,21 2-136,9-7-80,28-3 24,2-3 16,11-12 8,-16-2 0,-1 0 16,-25 7 0,-14 5-632,-19 17 1720,-31 9-4841,-30 15 1553</inkml:trace>
  <inkml:trace contextRef="#ctx0" brushRef="#br0" timeOffset="62070.795">487 12058 5321,'-26'4'4177,"17"-4"-784,13-4-577,25-8-2015,20-8-401,32-12-192,20-4-128,20-2 24,-9 7-40,-6 10-152,-34 23-504,-19 20-2881,-32 10 648</inkml:trace>
  <inkml:trace contextRef="#ctx0" brushRef="#br0" timeOffset="62071.795">421 12515 8778,'-27'3'2969,"18"3"367,16 0-2424,27-11-351,20-4-329,37-11-88,22-9-24,29-4 16,-4 6-48,8-7-3497,-35 19 1144</inkml:trace>
  <inkml:trace contextRef="#ctx0" brushRef="#br0" timeOffset="76300.876">3227 13200 2817,'3'-5'5193,"17"5"-3127,-15 1-1390,145-20 3447,192-59-2336,139-35-1532,-477 112-247,0 0-31,0 0-1,0 0 0,0 1 0,0-1 0,1 1 0,-1 0 1,0 0-1,0 0 0,0 0 0,1 1 0,-1 0 0,0 0 0,0 0 1,2 1 23,-5-1-105,0 0 1,-1 1 0,1-1-1,0 0 1,-1 0-1,1 1 1,-1-1 0,0 0-1,1 0 1,-1 1 0,0-1-1,0 0 1,0 1 0,0-1-1,0 1 1,0-1 0,0 0-1,0 1 1,0-1 0,-1 0-1,1 1 1,-1-1 0,1 0-1,-1 0 1,1 1 0,-1-1-1,0 0 1,1 0 0,-1 0-1,0 0 1,0 0-1,0 0 1,-1 1 104,-26 33-2842</inkml:trace>
  <inkml:trace contextRef="#ctx0" brushRef="#br0" timeOffset="76651.938">3482 13401 8682,'-22'1'2720,"13"1"465,14-2-2425,15-2-184,8-2-184,22-7-63,17-6 47,24-9-32,5-2-40,21-1-128,-11 3-24,-1 3-104,-16 8 64,5-3-600,-20 0 424,4 1-3577,-20-4 792</inkml:trace>
  <inkml:trace contextRef="#ctx0" brushRef="#br0" timeOffset="76878.378">4456 12730 10410,'-1'0'125,"1"0"1,-1 0-1,0 0 0,1 0 1,-1 0-1,1 0 0,-1-1 0,1 1 1,-1 0-1,1 0 0,-1 0 0,1-1 1,-1 1-1,1 0 0,-1-1 0,1 1 1,0 0-1,-1-1 0,1 1 0,-1 0 1,1-1-1,0 1 0,0-1 1,-1 1-1,1-1 0,0 1 0,-1-1 1,1 1-1,0-1 0,0 1 0,0-1 1,0 1-1,0-1 0,0 1 0,0-1 1,-1 1-1,2-1 0,-1 0 1,0 1-1,0-1 0,0 1 0,0-1 1,0 1-1,0-1 0,0 1 0,1-1 1,-1 1-1,0-1 0,0 1 0,1-1 1,-1 1-1,0-1 0,1 1 0,-1 0 1,1-1-1,-1 1 0,0 0 1,1-1-1,-1 1 0,1-1-125,37 1 1370,-33 0-1550,65 6 215,-1 4-1,50 14-34,-119-24 1,15 2 5,0 1 1,0 1 0,0 0-1,-1 1 1,0 1 0,0 0-1,0 1 1,-1 0-1,0 1 1,0 0 0,10 10-7,-20-14-2,1 0 0,-1 0 0,0 0 0,-1 0 0,1 0 0,-1 1 0,0-1 1,0 1-1,0 0 0,-1-1 0,1 1 0,-1 0 0,0 0 0,-1 0 0,1 0 0,-1 0 0,0 0 0,0 0 1,-1 0-1,1 0 0,-1 0 0,0 1 2,-3 8 1,0 0 0,-1-1 0,-1 1 0,0-1 0,0 0 0,-1-1 0,-5 7-1,-187 226-229,103-120-4219,82-99 1095</inkml:trace>
  <inkml:trace contextRef="#ctx0" brushRef="#br0" timeOffset="77413.953">6850 12706 8946,'1'-16'3548,"-2"16"572,-8 48-3437,-12 135-332,19-138-281,3 0 0,2-1-1,2 1 1,1-1 0,13 44-70,0-45 90,-18-42-83,1 0 0,-1 0 0,1 0 0,-1-1 0,0 1 0,1-1 1,-1 1-1,1-1 0,-1 0 0,1 1 0,0-1 0,-1 0 0,1 0 1,-1 0-1,1 0 0,-1 0 0,1-1 0,-1 1 0,1 0 0,-1-1 1,1 1-1,-1-1 0,1 1 0,-1-1 0,1 0 0,-1 0 1,0 0-1,1 0-7,2-1 20,74-37-660,-32 7-3340,-29 16 623</inkml:trace>
  <inkml:trace contextRef="#ctx0" brushRef="#br0" timeOffset="77794.503">6577 12785 9658,'-9'-14'3009,"12"-3"487,15 8-2743,23-9-185,15-5-312,34-7-112,13-4 24,26-3-64,-3 6 16,6 8-112,-28 11 72,-2 9-144,-34 8-248,-9 4-1337,-22 11-2007,-17-2-81</inkml:trace>
  <inkml:trace contextRef="#ctx0" brushRef="#br0" timeOffset="78144.904">6518 13064 9906,'-20'3'2761,"11"-3"607,18 1-2783,26 1-257,18-7-88,30-11-16,16-3 120,31-6-56,-2-6 8,8 2-128,-20 14 128,4 3-3449,-29-5-535</inkml:trace>
  <inkml:trace contextRef="#ctx0" brushRef="#br0" timeOffset="78511.811">8012 12759 9298,'-7'-5'3273,"2"-4"295,11 5-2575,17-6-353,13 0-376,33-13-200,14-4 64,31-8-64,3 5 56,5-2-96,-64 24 64,1 1-432,45 3-3377,-35 17 1001</inkml:trace>
  <inkml:trace contextRef="#ctx0" brushRef="#br0" timeOffset="78841.077">8258 12889 11739,'-9'41'3240,"32"-24"-2240,24-20-840,50-29-32,7-4 73,39-13-81,-3 5 48,13-1 3088,-24 16-6592,-8 3 3232</inkml:trace>
  <inkml:trace contextRef="#ctx0" brushRef="#br0" timeOffset="79982.963">9918 11858 9810,'21'-41'6569,"0"1"-5456,-19 43-1017,-8 31-152,0 13 96,4 19-56,-1-13 104,8-2-72,-4-18 80,7-6-72,-1-13 96,1-8-64,0-11 88,1-5-272,-5-7-216,-7-10-424,-6-4-2857,-11-5 544</inkml:trace>
  <inkml:trace contextRef="#ctx0" brushRef="#br0" timeOffset="80365.326">9854 11747 4313,'6'-29'4241,"11"6"-872,3 2-337,7 0-1487,15-2-641,30-3-224,5-3-184,26-1-144,0 4-80,2-1-112,-29 6 0,-6 2-88,-25 9 40,-11 2-352,-22 1-368,-9 11 152,-17 1-3481,-30 7 808</inkml:trace>
  <inkml:trace contextRef="#ctx0" brushRef="#br0" timeOffset="80696.028">10083 11780 8258,'-7'6'2480,"14"-6"529,19-3-2057,12-6-496,32-8-8,10-10 16,20-8-55,-6-1-57,5-1-136,-25 12-48,-11 9-88,-29 16 24,-15 16-744,-28 12-2809,-34 12 736</inkml:trace>
  <inkml:trace contextRef="#ctx0" brushRef="#br0" timeOffset="80697.028">9874 12208 9394,'4'-5'2248,"19"-5"873,14-5-2649,34-19-72,17-4-8,39-7-88,1-4-31,22-4-105,-21 17-40,-5 7-80,-36 12 72,-12 8 3040,-38 24-6544,-27 7 3256</inkml:trace>
  <inkml:trace contextRef="#ctx0" brushRef="#br0" timeOffset="80969.942">9649 12548 9114,'70'-39'6140,"-44"29"-5736,324-114 2052,-258 94-2097,452-134 627,-87 44-745,-248 62-400,-77 8-4307,-130 49 1450</inkml:trace>
  <inkml:trace contextRef="#ctx0" brushRef="#br0" timeOffset="84419.064">10491 12575 6529,'17'-44'6731,"12"-19"-1922,-72 131-2059,-7 10-2915,35-55 166,7-13 3,1 1 0,0 0 1,0 0-1,1 0 0,0 1 1,1 0-1,1 0 1,0 1-1,0-1 0,1 1 1,1-1-1,0 1 0,1 0 1,0 0-1,1 0 0,0 1-4,1-12 3,0 0 0,-1 0 0,1 0-1,0-1 1,0 1 0,0 0 0,1 0-1,-1-1 1,0 1 0,1-1 0,-1 1-1,1-1 1,-1 0 0,1 1 0,0-1-1,-1 0 1,1 0 0,0 0 0,0 0-1,0-1 1,0 1 0,0 0 0,0-1-1,0 1 1,0-1 0,0 0 0,0 0-1,0 0 1,0 0 0,0 0 0,0 0-1,0 0 1,1-1-3,72-16 90,-72 15-85,101-37 82,-1-5 0,-1-6-87,87-38-14,-162 76-229,-27 12 183,-1 0 0,1 0 0,0-1 0,0 1 0,0 0 0,-1 0 0,1 0 0,0-1 0,0 1 0,0 0 0,0 0 0,0 0 0,-1-1-1,1 1 1,0 0 0,0 0 0,0-1 0,0 1 0,0 0 0,0 0 0,0-1 0,0 1 0,0 0 0,0-1 0,0 1 0,0 0 0,0 0 0,0-1 0,0 1 0,0 0 0,0 0 0,0-1 0,1 1 0,-1 0 0,0 0-1,0 0 1,0-1 0,0 1 0,0 0 0,1 0 0,-1-1 60,-23 1-2570</inkml:trace>
  <inkml:trace contextRef="#ctx0" brushRef="#br0" timeOffset="84792.101">10851 12511 12003,'-5'13'2704,"1"8"1081,4 8-3505,1 13-152,1-1-64,2 14 72,6-1-88,8 13 104,5-8-96,13 2-424,3-20 3041,5-8-6506,-10-25 2689</inkml:trace>
  <inkml:trace contextRef="#ctx0" brushRef="#br0" timeOffset="85721.567">11922 12015 10594,'-23'-4'3569,"11"-2"560,6 4-2705,6 2-728,6 0-104,8-1-439,19-4 31,14-4-152,26-11 56,11-4-80,19-6 88,-9-4-88,4-1 80,-22 5 8,-1 7-744,-28 10 1776,-15 11-5457,-29-5 1648</inkml:trace>
  <inkml:trace contextRef="#ctx0" brushRef="#br0" timeOffset="86332.638">12817 11410 8402,'-6'-1'984,"5"1"-819,0 0 0,1 0 0,-1 0 0,0 0 0,0 1 0,0-1 0,1 0 0,-1 0 0,0 0 0,0-1 0,1 1 0,-1 0 0,0 0 0,0 0 0,0-1 0,1 1 0,-1 0 0,0-1 0,1 1 0,-1 0 0,0-1 0,1 1 0,-1-1 1,0 1-1,1-1 0,-1 1 0,1-1 0,-1 0 0,1 1 0,-1-1 0,1 0 0,-1 1 0,1-1 0,0 0 0,0 0 0,-1 1 0,1-1 0,0 0 0,0 0 0,0 0 0,0 1 0,-1-1 0,1 0 0,0 0 0,1 0 0,-1 1 0,0-1 0,0 0 0,0 0 0,0 1 0,1-1 0,-1 0 0,0 0 0,1 0-165,94-101 1782,-42 46-1666,-2-2 1,-2-2-1,-3-2 1,-3-2-1,-3-2 1,13-32-117,-30 12 464,-23 85-458,0 1-1,-1-1 1,1 1 0,0-1-1,0 1 1,-1-1 0,1 1 0,0-1-1,0 1 1,-1 0 0,1-1-1,-1 1 1,1-1 0,0 1 0,-1 0-1,1 0 1,-1-1 0,1 1-1,-1 0 1,1 0 0,-1-1 0,1 1-1,-1 0 1,1 0 0,-1 0-1,1 0 1,-1 0 0,1 0 0,-1-1-1,1 2 1,-1-1 0,1 0-1,-1 0 1,1 0 0,-1 0 0,1 0-1,-1 0 1,1 0 0,-1 1-1,1-1 1,-1 0 0,1 0 0,-1 1-1,1-1 1,-1 0 0,1 1-1,0-1 1,-1 0 0,1 1 0,-1-1-1,1 1 1,0-1 0,0 0-1,-1 1 1,1-1 0,0 1 0,0-1-1,-1 1 1,1-1 0,0 1-1,0-1 1,0 1 0,0 0-6,-44 78 41,33-48-49,2 0-1,1 0 0,1 1 0,2 0 1,1 0-1,1 1 0,2-1 0,2 0 1,0 1-1,2-1 0,3 8 9,-2-20 7,1-1-1,1 1 0,0-1 1,1 0-1,2 0 0,0-1 1,0 0-1,2-1 0,0 0 1,1-1-1,1 0 0,12 12-6,-15-18-287,30 34-504,-24-11-4760,-16-24 1311</inkml:trace>
  <inkml:trace contextRef="#ctx0" brushRef="#br0" timeOffset="86636.471">13005 11638 12291,'-4'-5'3384,"1"-4"825,12 4-3609,15 1-144,5-8-384,14 3 17,8-2-89,20-6 192,-1 1-312,18-7 2456,-10-1-6585,-16-4 2793</inkml:trace>
  <inkml:trace contextRef="#ctx0" brushRef="#br0" timeOffset="86974.943">13036 11985 10586,'-1'-2'276,"1"1"0,-1-1-1,1 0 1,0 0 0,0 0-1,0 1 1,0-1 0,0 0-1,0 0 1,0 0 0,0 1 0,1-1-1,-1 0 1,1 0 0,-1 1-1,1-1 1,0 1 0,0-1-1,0 0 1,0 1 0,0-1 0,1 0-276,54-43 1340,-49 41-1201,10-7-40,0 0 0,0 2 0,1 0 1,0 1-1,0 1 0,1 1 1,0 0-1,0 1 0,8 0-99,-25 5 5,0-1 0,0 1 1,0-1-1,-1 1 0,1 0 0,0 0 0,0-1 1,0 1-1,0 1 0,0-1 0,0 0 0,0 0 1,0 1-1,-1-1 0,1 1 0,0-1 0,0 1 0,0 0 1,-1 0-1,1 0 0,-1 0 0,1 0 0,0 0 1,-1 0-1,0 1 0,1-1 0,-1 0 0,0 1 1,0-1-1,1 1 0,-1 0 0,0-1 0,-1 1 1,1 0-1,0-1 0,0 1 0,-1 0 0,1 0 0,-1 0 1,0 0-1,1 0 0,-1 0 0,0-1 0,0 1 1,0 0-1,-1 1-5,-3 15 22,-2 0 0,0 0 0,-2-1 0,1 0 0,-2-1 0,0 0 0,-1 0 0,-7 6-22,-158 218 575,160-208-299,15-31-270,0 0 0,0 0 0,0-1 1,0 1-1,1 0 0,-1 0 0,0-1 0,0 1 0,0 0 1,1 0-1,-1-1 0,1 1 0,-1 0 0,0-1 0,1 1 0,-1 0 1,1-1-1,-1 1 0,1-1 0,-1 1 0,1 0 0,0-1 1,-1 0-1,1 1 0,0-1 0,-1 1 0,1-1 0,0 0 1,0 1-1,-1-1 0,1 0 0,0 0 0,0 0 0,-1 0 0,1 0 1,0 0-1,0 0 0,0 0 0,-1 0 0,1 0 0,0 0 1,0 0-1,0 0 0,-1-1 0,1 1-6,101-22 132,126-45-1337,4-7-5252,-101 26 1462</inkml:trace>
  <inkml:trace contextRef="#ctx0" brushRef="#br0" timeOffset="87592.25">13753 11116 8818,'1'-15'2699,"2"-34"1085,-3 49-3769,0-1 0,0 1 0,0-1 1,0 1-1,0-1 0,0 1 0,0-1 0,0 1 0,0-1 1,1 1-1,-1-1 0,0 1 0,0-1 0,1 1 1,-1-1-1,0 1 0,1-1 0,-1 1 0,0 0 1,1-1-1,-1 1 0,1-1 0,-1 1 0,0 0 1,1 0-1,-1-1 0,1 1 0,-1 0 0,1 0 1,-1-1-1,1 1 0,-1 0 0,1 0 0,0 0 0,-1 0 1,1 0-1,-1 0 0,1 0 0,-1 0 0,1 0 1,-1 0-1,1 0 0,-1 0 0,1 0 0,-1 1 1,1-1-1,-1 0 0,1 0 0,-1 1 0,1-1 1,-1 0-1,1 0 0,-1 1 0,1-1 0,-1 1 1,0-1-1,1 0 0,-1 1 0,0-1 0,1 1 0,-1 0-15,3 2 16,0 1-1,-1-1 1,1 1-1,-1 0 1,0 0-1,0 0 1,-1 1-1,1-1 1,-1 0-1,0 1 0,0-1 1,0 0-1,-1 4-15,3 5 22,53 307 261,-50-291-165,1-1 1,2 0-1,1 0 0,1-1 0,1-1 1,1 0-1,13 19-118,-24-44 48,-1 1 1,0-1-1,1 0 1,-1 1-1,1-1 0,0 0 1,-1 0-1,1 0 0,0 0 1,0 0-1,-1-1 0,1 1 1,0-1-1,0 1 1,0-1-1,0 1 0,0-1 1,0 0-1,0 0 0,0 0 1,0 0-1,0 0 0,0-1 1,0 1-1,0 0 1,-1-1-1,1 0 0,0 1 1,0-1-1,0 0 0,-1 0 1,1 0-1,0 0 1,-1 0-1,1 0 0,-1-1 1,1 1-1,-1-1 0,0 1 1,1-1-1,-1 1 0,0-1 1,0 1-1,0-1 1,0-1-49,70-68 1431,-4-4 1,54-78-1432,-56 65 204,-4-2 0,-4-2 0,24-59-204,-72 134-139,-18 38-438,-68 131-6981,40-90 2893</inkml:trace>
  <inkml:trace contextRef="#ctx0" brushRef="#br0" timeOffset="87895.711">14345 11433 9722,'-1'18'2457,"4"5"983,12 3-2768,3 10-15,0 0-129,13 8 24,7-7-264,15 4 32,3-2-136,11 10-3865,-17-14 1305</inkml:trace>
  <inkml:trace contextRef="#ctx0" brushRef="#br0" timeOffset="90955.768">12295 12630 7114,'-2'-6'710,"0"0"1,-1-1-1,1 2 1,-2-1 0,1 0-1,-1 1 1,1-1-1,-1 1 1,-1 0-1,1 1 1,-1-1 0,-4-3-711,7 8 61,0 0-1,-1 0 1,1 0 0,0 0 0,-1 0 0,1 1 0,0-1 0,0 1 0,0-1 0,-1 1 0,1 0 0,0 0-1,0 0 1,0 0 0,0 0 0,0 1 0,1-1 0,-1 0 0,0 1 0,1 0 0,-1-1 0,1 1 0,-1 0-1,1 0 1,0 0 0,-1-1 0,1 1 0,0 1 0,0-1 0,1 0 0,-1 0 0,0 0-61,1-1 16,-14 29-2,2 0-1,1 0 0,1 1 1,2 0-1,1 1 0,2 0 1,0 0-1,1 31-13,4-59 1,-2 18 4,-12 257 81,14-279-86,-1 4 19,0 0-1,1 1 1,-1-1 0,1 0-1,0 1 1,0-1 0,1 0-1,-1 0 1,1 0-1,0 1 1,0-1 0,1 0-1,-1 0 1,1 0 0,0 0-1,0-1 1,0 1-1,0 0 1,1-1 0,-1 1-1,1-1 1,0 0 0,0 0-1,0 0 1,0 0-1,1-1 1,-1 1 0,1-1-1,0 0 1,0 0 0,1 0-19,5-2 106,1 0 0,-1-1 0,1 0 0,-1-1 0,1 0 1,-1-1-1,0 0 0,0-1 0,0 0 0,-1 0 0,2-2-106,-3 3 61,185-87 1347,-99 49-1348,2 5 0,1 3 0,74-13-60,-154 43-121,0 1-1,0 1 1,0 0 0,0 1-1,-1 1 1,1 0-1,3 2 122,33 12-3847,-29-6 684</inkml:trace>
  <inkml:trace contextRef="#ctx0" brushRef="#br0" timeOffset="91286.947">13027 12762 10986,'-80'-21'7486,"100"38"-6798,15-7-683,0-2-1,1 0 1,0-3 0,0-1 0,1-2-1,13-1-4,-45-1 3,356 9 154,-336-8-145,0 1-1,-1 1 1,0 2-1,1 0 1,-1 1-1,0 2-11,-20-7 0,-1 0-1,1 0 0,-1 0 1,1 1-1,-1-1 0,0 1 0,1 0 1,-1 0-1,0 1 0,0-1 1,0 0-1,-1 1 0,1 0 0,0 0 1,-1 0-1,0 0 0,0 0 1,0 0-1,0 0 0,0 1 0,-1-1 1,1 1-1,-1-1 0,0 1 0,0 0 1,-1-1-1,1 1 0,-1 0 1,1 0-1,-1-1 0,0 1 0,-1 0 1,1 0-1,-1-1 0,1 1 1,-1 0-1,0 0 1,-7 11 1,0-1 1,-1 1-1,0-1 0,-1-1 1,0 0-1,-1 0 0,-1-1 1,0 0-1,0-1 0,-2-1 1,1 0-1,-1-1 0,-13 7-1,21-12 1,-312 194 100,177-99-317,91-49-3209,34-29-465</inkml:trace>
  <inkml:trace contextRef="#ctx0" brushRef="#br0" timeOffset="93252.614">14380 12637 8890,'-1'-3'195,"1"1"-1,-1-1 1,1-1 0,-1 1 0,1 0-1,0 0 1,0 0 0,0 0 0,1 0-1,-1 0 1,1 0 0,0 0 0,-1 0-1,1 0 1,1 1 0,-1-1 0,0 0-1,1 0 1,-1 1 0,1-1 0,0 1-1,0-1 1,0 1 0,0 0 0,0 0-1,1 0 1,-1 0 0,0 0-1,1 0 1,0 1 0,-1-1 0,1 1-1,0 0 1,0 0 0,0 0 0,0 0-1,0 0-194,3 2 5,-1 0 0,0 0 0,0 1-1,-1-1 1,1 1 0,0 0-1,0 1 1,-1-1 0,1 1 0,-1 0-1,0 0 1,0 0 0,0 0-1,0 1 1,-1 0 0,1-1-1,-1 1 1,0 1 0,0-1 0,-1 0-1,1 1 1,-1-1 0,0 1-1,0 0 1,0 0 0,-1 0 0,1 0-1,-1 0 1,-1 0 0,1 0-1,-1 0 1,0 0 0,0 1-1,0 1-4,-2 16 35,-1-1 0,0 1 0,-2-1-1,0 0 1,-2-1 0,0 1 0,-1-1-1,-2-1 1,0 0 0,-3 5-35,12-23 6,-100 186 1316,100-188-1311,1 1 0,0-1 1,-1 1-1,1-1 0,-1 1 1,1 0-1,0-1 0,0 1 1,-1 0-1,1-1 0,0 1 1,0 0-1,0-1 0,0 1 1,0 0-1,0-1 0,0 1 1,0 0-1,0 0 0,0-1 1,0 1-1,0 0 0,0-1 1,1 1-1,-1 0 0,0-1 1,1 1-1,-1-1 1,0 1-1,1 0 0,-1-1 1,0 1-1,1-1 0,-1 1 1,1-1-1,-1 1 0,1-1 1,0 1-1,-1-1 0,1 0 1,-1 1-1,1-1 0,0 0 1,-1 1-1,1-1 0,0 0 1,-1 0-1,1 0 0,0 0 1,-1 0-1,1 0 0,0 0 1,0 0-1,-1 0 0,1 0 1,0 0-1,-1 0 1,1 0-1,0 0 0,-1-1 1,1 1-1,0 0 0,-1 0 1,1-1-1,0 1-11,50-15 88,0-1 0,-1-3 0,-1-2 0,-1-2 0,20-14-88,-33 20 23,-1-1-1,-1-2 1,-1-1 0,-1-1-1,-1-2 1,-1-1 0,-1-2-1,-1 0 1,-1-2 0,-2-1-1,-1-1 1,16-28-23,-37 54 4,1 0 0,-1 0 0,1 0 0,-2 0 0,1-1 0,0 1 0,-1-1 0,0 1 0,-1-1 0,1 1 0,-1-1 0,0 0 0,0-2-4,-1 7 1,0-1-1,-1 1 1,1 0-1,0-1 1,0 1-1,-1 0 1,1 0-1,-1 0 1,1 0-1,-1 0 1,1 0-1,-1 0 1,0 0 0,1 1-1,-1-1 1,0 1-1,0-1 1,1 1-1,-1 0 1,0 0-1,0-1 1,0 1-1,1 1 1,-1-1-1,0 0 1,0 0-1,0 1 1,1-1-1,-1 1 1,0-1 0,0 1-1,1 0 1,-1-1-1,1 1 1,-1 0-1,1 0 1,-1 0-1,1 1 1,-1-1-1,1 0 1,0 0-1,0 1 1,-1 0-1,-22 17-8,1 0-1,0 2 1,2 1 0,1 0-1,0 1 1,2 2 0,0 0-1,2 0 1,-5 13 8,15-28 5,0-1-1,0 1 1,1 0 0,1 0-1,0 0 1,0 1 0,1-1-1,0 1 1,1 0-1,0 0 1,1 0 0,0 0-1,1 0 1,0 1 0,0-1-1,2 0 1,0 2-5,0-9 3,1 0 1,0 0 0,0 0-1,0-1 1,1 1-1,0-1 1,-1 0 0,1 0-1,0 0 1,0 0-1,1-1 1,-1 0 0,0 0-1,1 0 1,-1 0-1,1-1 1,0 1 0,0-1-1,-1 0 1,1-1-1,0 1 1,0-1 0,0 0-1,0 0 1,0-1-1,0 0 1,-1 1 0,1-1-1,0-1 1,4-1-4,21-5 27,0-3 1,0 0 0,-1-2-1,0-1 1,-1-1-1,-1-2 1,-1 0-1,0-2 1,-1-1-1,-1-1 1,-1-1 0,6-9-28,6-3 43,-2-1-1,-1-2 1,-2-1 0,-2-2 0,16-31-43,-38 62 14,-1-1 1,0-1-1,-1 1 0,0-1 0,-1 1 0,0-1 0,-1 0 1,2-10-15,-4 20 1,0 1 1,0-1 0,1 0-1,-1 0 1,0 1 0,0-1-1,0 0 1,0 0 0,0 1-1,0-1 1,0 0 0,0 0-1,0 1 1,0-1 0,0 0-1,0 0 1,-1 1 0,1-1-1,0 0 1,-1 0 0,1 1-1,0-1 1,-1 0 0,1 1-1,-1-1 1,1 1 0,-1-1-1,1 1 1,-1-1 0,0 1-1,1-1 1,-1 1 0,1-1-1,-1 1 1,0 0-1,1-1 1,-1 1 0,0 0-1,0 0 1,1-1 0,-1 1-1,0 0 1,0 0 0,1 0-1,-1 0 1,0 0 0,0 0-1,0 0 1,1 0 0,-1 0-1,0 0 1,0 1 0,1-1-1,-1 0 1,0 0 0,1 1-1,-2 0-1,-67 62 14,64-58-12,-9 11 1,0 0 0,1 1 0,0 0-1,2 1 1,0 0 0,1 0 0,1 2 0,0-1-1,2 1 1,0 0 0,2 1 0,-2 8-3,7-24 4,0-1 0,0 1 0,1-1 0,-1 1 1,1-1-1,0 1 0,1-1 0,-1 1 0,1-1 0,0 0 0,0 1 1,0-1-1,0 0 0,1-1 0,-1 1 0,1 0 0,0-1 1,0 1-1,1-1 0,-1 0 0,1 0 0,0 0 0,-1-1 1,1 1-1,0-1 0,1 0 0,-1 0 0,0 0 0,0-1 1,1 0-1,-1 1 0,1-2 0,-1 1 0,1 0 0,0-1 1,-1 0-1,1 0 0,0 0 0,-1-1 0,1 1 0,3-2-4,15-1 29,1 0 0,-1-2-1,-1-1 1,1 0 0,-1-2-1,0 0 1,0-2 0,2-2-29,61-40-566,-39 5-3589,-28 17 669</inkml:trace>
  <inkml:trace contextRef="#ctx0" brushRef="#br0" timeOffset="93586.104">15523 12307 10826,'-22'-22'3793,"1"7"568,12 6-3137,11 6-255,4 6-625,12 11-160,8 2-232,13 10-256,4-1-945,19-4-3064,-8-6 409</inkml:trace>
  <inkml:trace contextRef="#ctx0" brushRef="#br0" timeOffset="93911.23">15872 12663 8154,'-4'6'426,"1"0"0,0 0 1,1 0-1,0 0 0,0 0 1,0 1-1,0-1 0,1 1 1,0-1-1,1 1 0,0 0 1,0 0-427,0 6 132,2 1 1,0-1 0,1 1-1,0-1 1,1 0 0,0 0-1,1-1 1,4 9-133,-8-18 42,0 1 0,1-1 0,-1 1 0,1-1 0,-1 0 0,1 0 1,0 0-1,0 0 0,0 0 0,1 0 0,-1 0 0,1-1 0,0 1 0,-1-1 0,1 0 0,0 1 0,0-2 0,1 1 0,-1 0 0,0 0 0,1-1 0,-1 0 1,0 0-1,3 1-42,1-5 146,0 0-1,0 0 1,-1-1 0,1 0 0,-1 0 0,1 0 0,-1-1 0,0 0 0,-1 0-1,0 0 1,1-1 0,-2 0 0,1 0 0,-1 0 0,3-5-146,-2 4 115,20-28 264,-2 0 1,-2-2-1,-1-1 0,10-29-379,-16 36 46,-2 0-1,-1-2 0,-2 1 0,-1-1 1,-1 0-1,-3-1 0,0 0 0,-2 0 1,-1 1-1,-2-1 0,-2 0 0,-2-8-45,6 37-3,-2-1 1,1 1-1,0-1 0,-1 1 1,0 0-1,-1-1 0,1 1 0,-1 0 1,0 0-1,0 0 0,0 0 1,-1 0-1,0 1 0,0-1 0,0 1 1,0-1-1,-1 1 0,0 0 1,0 0-1,0 1 0,0-1 0,0 1 1,-1 0-1,0 0 0,1 1 1,-1-1-1,-5-1 3,-2 5-4,-1 1-1,1 0 1,0 0 0,0 1-1,0 1 1,0 0 0,0 1-1,1 0 1,0 1 0,0 0-1,0 0 1,1 1 0,0 1-1,0 0 1,1 0 0,0 1 0,-5 6 4,-3 2 3,1 0 1,1 1-1,0 0 1,1 1-1,1 1 1,-9 19-4,20-36 0,0 1 0,1-1 0,-1 1 1,1 0-1,0 0 0,0-1 0,1 1 0,-1 0 0,1 0 1,0 0-1,0 0 0,0 0 0,0 0 0,0 0 1,1 0-1,0-1 0,0 1 0,0 0 0,0 0 0,1-1 1,0 1-1,-1-1 0,1 1 0,0-1 0,1 0 1,-1 1-1,1-1 0,-1 0 0,1-1 0,0 1 0,0 0 1,0-1-1,0 0 0,1 0 0,-1 0 0,0 0 0,3 1 1,17 8 0,1-1 1,0 0-1,1-2 1,-1-1-1,6 0-1,-8-2 3,0 1-1,-1 0 1,0 2-1,0 0 1,-1 2-1,15 8-2,-32-15-2,1-1 1,-1 1-1,0-1 0,0 1 0,0 0 1,0 1-1,0-1 0,-1 0 1,1 1-1,-1-1 0,0 1 0,0 0 1,0 0-1,-1 0 0,0-1 0,1 2 1,-1-1-1,0 0 0,-1 0 0,1 0 1,-1 0-1,0 1 0,0-1 0,0 0 1,0 0-1,-1 0 0,0 1 0,0-1 1,0 0-1,0 0 0,-1 0 1,1 0-1,-1-1 0,0 1 0,0 0 1,-3 2 1,-33 55-2548,35-52-936,-3-7-300</inkml:trace>
  <inkml:trace contextRef="#ctx0" brushRef="#br0" timeOffset="94553.398">16442 12504 9570,'-1'-1'166,"0"1"-38,1-1 1,-1 1 0,0-1-1,1 1 1,-1-1-1,0 1 1,0 0-1,1-1 1,-1 1 0,0 0-1,0 0 1,1 0-1,-1-1 1,0 1-1,0 0 1,0 0-1,1 0 1,-1 0 0,0 0-1,0 1 1,0-1-1,1 0 1,-1 0-1,0 0 1,0 1 0,1-1-1,-1 0 1,0 1-1,0-1 1,1 0-1,-1 1 1,0-1-1,1 1 1,-1 0 0,1-1-1,-1 1 1,1-1-1,-1 1 1,1 0-1,-1-1 1,1 1 0,0 0-1,-1-1 1,1 2-129,-13 23 318,1 2 1,1-1 0,1 2 0,1-1-1,2 1 1,-1 11-319,3-21 86,2 1 1,-1 0-1,2-1 0,1 1 1,0 0-1,1 0 0,2 9-86,-2-26 8,1 0 1,-1-1-1,1 1 0,0 0 0,-1-1 1,1 1-1,0-1 0,0 1 1,0-1-1,0 1 0,0-1 0,0 0 1,1 1-1,-1-1 0,0 0 0,1 0 1,-1 0-1,1 0 0,-1 0 0,1 0 1,-1-1-1,1 1 0,-1 0 0,1-1 1,0 1-1,0-1 0,-1 0 1,1 1-1,0-1 0,0 0 0,-1 0 1,1 0-1,0 0 0,0-1 0,-1 1 1,1 0-1,0-1 0,-1 1 0,1-1 1,0 1-1,-1-1 0,1 0 0,-1 0 1,1 0-1,-1 0 0,1 0 1,-1 0-1,0 0 0,1 0 0,-1-1 1,1 0-9,38-26 95,-2-1 1,0-1 0,-2-3-1,-2 0 1,0-3-96,4-3 43,94-96 42,-122 131-134,-22 25 79,9-16-21,-3 4 24,-9 15 155,1 0-1,1 0 1,1 1 0,2 1-1,0 0 1,-1 10-188,10-34 10,1 0 0,-1 0 0,1 1 0,0-1 1,-1 0-1,1 0 0,0 0 0,1 0 1,-1 1-1,0-1 0,0 0 0,1 0 0,-1 0 1,1 0-1,0 0 0,0 0 0,0 0 1,0 0-1,0 0 0,0 0 0,0 0 0,1-1 1,-1 1-1,1 0 0,-1-1 0,1 1 0,-1-1 1,1 0-1,0 1 0,0-1 0,0 0 1,0 0-1,0 0 0,0 0 0,0-1 0,0 1 1,0 0-1,0-1 0,0 0 0,0 1 1,1-1-1,-1 0 0,2 0-10,94-12-4270,-50-5 1034</inkml:trace>
  <inkml:trace contextRef="#ctx0" brushRef="#br0" timeOffset="94882.263">16961 12669 11106,'-20'-10'9134,"38"16"-8200,2-3-923,1-2 1,-1 0-1,0-1 0,0-1 1,1-1-1,-1 0 1,0-2-1,0 0 0,-1-2 1,1 0-1,-1-1 0,-1-1 1,1-1-1,-1 0 1,2-3-12,57-54 138,-76 65-136,0 0-1,0 0 1,0 1-1,0-1 1,0 0-1,0 0 1,0 0-1,0 0 1,0 0-1,0-1 1,-1 1-1,1 0 1,0 0-1,-1 0 1,1-1-1,-1 1 1,0 0-1,1-1 1,-1 1-1,0 0 1,0-1-1,0 1 1,0 0-1,0-1 1,0 1-1,0-1 1,0 1-1,0 0 1,-1-1-1,1 1 1,0 0-1,-1 0 1,0-1-1,1 1 1,-1 0-1,0 0 1,1 0-1,-1 0 1,0-1-1,0 1 1,0 0 0,0 1-1,0-1 1,0 0-1,0 0 1,0 0-1,0 1 1,0-1-1,-1 0 1,1 1-1,0-1 1,-1 1-1,1-1 1,0 1-1,-1 0 1,1 0-1,0 0 1,-1-1-1,1 1 1,0 0-1,-1 1 1,0-1-2,-19 2-6,0 0 1,0 2-1,0 1 1,1 0-1,0 1 1,0 2-1,0 0 1,1 1-1,0 0 0,1 2 1,0 0-1,1 1 1,0 1-1,1 1 1,-4 4 5,14-12-5,-1-1 0,1 1 0,1 0 0,-1 1 1,1-1-1,0 1 0,0 0 0,1 1 0,0-1 0,0 1 0,1 0 0,0 0 1,1 0-1,-1 0 0,1 0 0,1 0 0,0 1 0,0-1 0,0 1 1,1-1-1,1 1 0,-1-1 0,2 5 5,0-9-10,1 0 0,-1 0-1,1 0 1,0 0 0,0-1 0,1 1 0,-1-1 0,1 0 0,-1 0 0,1 0-1,0-1 1,0 1 0,0-1 0,0 0 0,1 0 0,-1 0 0,1-1-1,-1 0 1,1 0 0,3 1 10,6 0-490,-1 0-1,1 0 1,0-2 0,0 0-1,0 0 1,0-1 0,0-1-1,-1 0 1,1-1-1,7-3 491,69-20-3568</inkml:trace>
  <inkml:trace contextRef="#ctx0" brushRef="#br0" timeOffset="95779.22">17767 12562 4889,'-32'-54'6317,"31"53"-6235,0 1-1,1-1 0,-1 0 1,0 1-1,0 0 0,0-1 0,0 1 1,0 0-1,0-1 0,1 1 1,-1 0-1,0 0 0,0 0 0,0 0 1,0 0-1,0 0 0,0 0 1,0 0-1,0 0 0,0 0 0,0 0 1,0 1-1,0-1 0,0 0 1,0 1-1,0-1 0,1 1 0,-1-1 1,0 1-1,0-1 0,0 1 1,1-1-1,-1 1 0,0 0 0,1 0 1,-1-1-1,1 1 0,-1 0 1,0 0-1,1 0 0,0 0 0,-1-1 1,1 1-1,0 0 0,-1 0 1,1 0-1,0 0 0,0 0 0,0 0 1,0 0-82,-2 2 156,-7 16 167,0 0 0,1 1 0,1 0-1,1 0 1,-2 15-323,6-33 19,1 0-1,0 0 1,1 1 0,-1-1 0,0 0-1,1 0 1,-1 1 0,1-1 0,-1 0-1,1 1 1,0-1 0,0 1 0,0-1-1,1 0 1,-1 1 0,1-1 0,-1 0-1,1 1 1,0-1 0,-1 0 0,1 0-1,0 0 1,1 0 0,-1 1 0,0-1-1,1-1 1,-1 1 0,1 0-1,-1 0 1,1-1 0,0 1 0,0 0-1,-1-1 1,1 0 0,0 0 0,1 1-1,-1-1 1,0 0-19,6-2 22,-1 0 0,1 0 0,-1 0 0,0-1 0,0 0 0,0-1 0,0 0 0,0 0 0,0 0 0,-1-1 0,0 0 0,3-1-22,-5 2 12,65-42 120,-3-3 0,-1-3 0,-2-4-132,84-65 160,-124 104-150,-23 16-9,1 0 1,-1 0-1,0 0 1,1 0-1,-1 0 0,0 0 1,1 0-1,-1 0 1,0 0-1,1 0 1,-1 0-1,0 0 1,1 0-1,-1 0 1,0 0-1,0 0 1,1 0-1,-1 0 1,0 0-1,1 1 1,-1-1-1,0 0 1,0 0-1,1 0 1,-1 1-1,0-1 0,0 0 1,1 0-1,-1 0 1,0 1-1,0-1 1,0 0-1,0 1 1,1-1-1,-1 0 1,0 0-1,0 1 1,0-1-1,0 0 1,0 1-1,0-1 1,0 0-1,0 1 1,0-1-1,0 0 0,0 1 1,0-1-1,0 0 1,0 1-1,0-1 1,0 0-1,0 1 1,0-1-1,0 0 1,-1 0-1,1 1 1,0-1-1,0 0 1,0 0-1,0 1 1,-1-1-1,1 0 1,0 0-1,-1 1-1,-7 25 113,7-24-98,-7 16 107,1 0-1,1 0 0,0 1 0,1 0 0,2 0 0,0 0 1,0 10-122,2-28 10,1 1 0,0-1 1,0 1-1,0-1 1,0 1-1,0-1 1,0 1-1,0-1 1,1 1-1,-1-1 0,1 1 1,-1-1-1,1 0 1,-1 1-1,1-1 1,0 0-1,0 1 1,-1-1-1,1 0 0,0 0 1,0 1-1,0-1 1,0 0-1,1 0 1,-1 0-1,0-1 1,0 1-1,1 0 0,-1 0 1,0-1-1,1 1 1,-1 0-1,0-1 1,1 0-1,-1 1 1,1-1-1,1 0-10,56-14 232,65-50 9,55-22-47,-178 85-196,1 0 1,-1 0-1,1 0 0,0 0 1,-1 0-1,1 1 0,0-1 0,0 0 1,-1 1-1,1 0 0,0-1 1,0 1-1,0 0 0,0 0 1,-1 0-1,1 0 0,0 0 0,0 1 1,0-1-1,0 0 0,-1 1 1,1-1-1,0 1 0,0 0 1,-1 0-1,1 0 0,0-1 0,-1 1 1,1 1-1,-1-1 0,1 0 1,-1 0-1,0 1 0,0-1 0,1 0 1,-1 1-1,0-1 0,0 1 1,0 0-1,-1-1 0,1 1 1,0 0-1,0 0 0,-1-1 0,1 1 1,-1 0-1,0 1 2,0 9-13,0 0 1,-1-1-1,-1 1 0,0-1 1,-1 0-1,0 1 0,-1-1 1,0 0-1,0-1 13,-2 5-10,-27 75-531,43-148-4567,-8 12 1076</inkml:trace>
  <inkml:trace contextRef="#ctx0" brushRef="#br0" timeOffset="96106.434">18436 11959 8074,'-28'-12'5193,"6"1"-752,11 11-1265,13 5-2375,10 9-585,15 5-184,6 4-4465</inkml:trace>
  <inkml:trace contextRef="#ctx0" brushRef="#br0" timeOffset="96625.619">19284 12038 9570,'-2'-40'7360,"2"40"-7315,0 0 1,0 0-1,-1-1 0,1 1 0,0 0 0,0 0 1,-1 0-1,1 0 0,0-1 0,0 1 0,-1 0 1,1 0-1,0 0 0,-1 0 0,1 0 0,0 0 1,-1 0-1,1 0 0,0 0 0,-1 0 0,1 0 0,0 0 1,0 0-1,-1 0 0,1 0 0,0 0 0,-1 0 1,1 1-1,0-1 0,0 0 0,-1 0 0,1 0 1,0 0-1,0 1 0,-1-1 0,1 0 0,0 0 1,0 1-1,-1-1 0,1 0 0,0 0 0,0 1 0,0-1 1,0 0-1,0 0 0,-1 1 0,1-1 0,0 0 1,0 1-1,0-1 0,0 0 0,0 0 0,0 1 1,0-1-1,0 0 0,0 1 0,0-1 0,0 0 0,0 1 1,0-1-1,1 0-45,-12 33 82,1 0 0,2 1 0,2 0 0,1 0 0,1 0 0,2 0 0,1 1 0,3 5-82,-2-25 13,0 1 1,1-1-1,1 0 1,1 0-1,0 0 1,1 0-1,0-1 1,2 1-1,-1-1 1,2 0-1,6 10-13,-12-22 3,0-1-1,0 1 1,0-1-1,0 1 1,0-1 0,1 1-1,-1-1 1,1 0 0,-1 0-1,1 0 1,-1 0-1,1 0 1,0 0 0,-1 0-1,1 0 1,0-1-1,0 1 1,0-1 0,-1 1-1,1-1 1,0 0-1,0 1 1,0-1 0,1 0-3,-3-2-207,1 1 0,-1-1 0,0 1 1,0-1-1,0 1 0,0-1 0,0 1 1,0-1-1,0 1 0,0-1 0,0 1 1,-1-1-1,1 1 0,0-1 0,-1 1 1,0 0-1,1-1 0,-1 1 0,0 0 1,0-1-1,1 1 0,-1 0 0,0 0 0,0 0 1,0 0-1,-1-1 207,-17-14-3784</inkml:trace>
  <inkml:trace contextRef="#ctx0" brushRef="#br0" timeOffset="97034.841">18858 12187 10082,'-13'-14'3329,"10"5"512,6 3-2857,22-6-224,10-5-376,34-12-176,21-3-16,33-5-88,-3 0 56,9 2-88,-25 11 32,-8 1-312,-38 8-608,-16 21-3233,-31 6 592</inkml:trace>
  <inkml:trace contextRef="#ctx0" brushRef="#br0" timeOffset="97035.841">19093 12281 10794,'-35'39'7026,"1"1"-6130,88-58-464,35-23-216,25-5-88,38 4 56,-45 31-792,-31 16-3345,-20 4 897</inkml:trace>
  <inkml:trace contextRef="#ctx0" brushRef="#br0" timeOffset="97283.691">19763 12299 10458,'-7'23'2217,"-7"10"1015,5 7-3000,-2 8-152,8-5 64,3 4-63,5-11 31,10-6-80,5-14-112,4-16-1585,6-11-1640,-1-21-135</inkml:trace>
  <inkml:trace contextRef="#ctx0" brushRef="#br0" timeOffset="97482.399">20313 11774 10506,'-3'0'272,"1"0"0,-1 0 0,0 1-1,1-1 1,-1 1 0,1-1 0,-1 1-1,1 0 1,0 0 0,-1 0 0,1 0-1,0 0 1,0 1 0,0-1 0,0 1 0,0-1-1,0 1 1,0 0 0,0 0 0,0 0-1,1 0 1,-1 0 0,1 1-272,-19 23 331,2 1 1,1 1 0,1 0-1,1 1 1,-7 23-332,12-28 58,1-1 0,1 2 1,1-1-1,1 1 1,2 0-1,0 0 1,2 0-1,0 1 1,2-1-1,1 1 0,1 2-58,-1-20 23,0 0-1,0 0 1,1-1-1,0 1 0,1-1 1,-1 1-1,1-1 0,1 0 1,3 6-23,-5-11 15,-1-1 0,1 0 1,-1 0-1,1 0 0,-1 0 1,1 0-1,0 0 0,-1-1 1,1 1-1,0 0 0,0-1 1,-1 1-1,1-1 1,0 0-1,0 0 0,0 0 1,0 0-1,0 0 0,-1 0 1,1 0-1,0 0 0,0-1 1,0 1-1,0-1 0,-1 1 1,1-1-1,0 0 0,-1 0 1,1 0-1,0 0 0,-1 0 1,1 0-1,-1 0 0,0 0 1,1-1-1,-1 1 0,0 0 1,0-1-1,0 1 0,0-1 1,0 0-1,0 1-15,90-88 696,8-7 522,81-59-1218,-28 48 177,-112 89-4874,-43 27 1163</inkml:trace>
  <inkml:trace contextRef="#ctx0" brushRef="#br0" timeOffset="97756.668">20439 12196 9186,'-10'30'2785,"12"-4"599,9-5-2424,14 4-487,10-6-121,17-5-128,9 1 0,13-7 2856,3-5-6552,2-31 3200</inkml:trace>
  <inkml:trace contextRef="#ctx0" brushRef="#br0" timeOffset="98069.474">21133 12158 8474,'-1'-5'4209,"12"-4"-248,10-4-1873,17-1-1112,10 3-512,14-2-264,-2 5-8,16 2 64,-7 3-520,6-2-3896,-16 1 1327</inkml:trace>
  <inkml:trace contextRef="#ctx0" brushRef="#br0" timeOffset="98426.439">18553 12900 9690,'-5'6'3209,"0"6"408,2 15-2609,-1 11-608,1 12-288,1 0 0,5 7-56,3-7 64,8-5 8,0-7-240,-4-6-3041,-5-14-512,-13-9-1128</inkml:trace>
  <inkml:trace contextRef="#ctx0" brushRef="#br0" timeOffset="98714.173">18059 13071 11282,'1'-6'366,"0"-1"0,1 0 0,0 1 0,-1-1 0,2 1 0,-1 0 0,1-1 0,0 1 0,0 1 0,1-1 0,0 0 0,0 1 0,0 0-1,1 0 1,0 0 0,-1 0 0,2 1 0,3-4-366,16-6 53,1 0-1,0 2 0,1 1 1,0 0-1,0 3 1,1 0-1,0 1 1,1 2-1,-1 1 0,1 2 1,0 0-1,0 2 1,14 2-53,-20-1-6,0 2 0,0 0 0,0 2 0,-1 0 0,0 2 0,9 4 6,-25-10-3,0 1 1,-1 0 0,0 1-1,1-1 1,-1 1 0,0 0-1,0 0 1,0 1 0,-1 0-1,1 0 1,-1 0-1,0 0 1,0 0 0,-1 1-1,1 0 1,-1 0 0,0 0-1,0 0 1,0 0 0,-1 0-1,0 1 1,0-1 0,0 1-1,-1 0 1,0 0 0,0-1-1,0 1 1,-1 0 0,0 0-1,0 0 1,0 0 0,-1 0-1,-1 4 3,-2 3 70,0 0 0,-1 0 0,0-1 0,-1 0 0,-1 0 0,0 0 0,0-1 0,-1 0 0,-1 0 0,1-1 0,-2 0 0,0-1 0,0 0 0,0 0 0,-11 5-70,-9 7 269,-2-2-1,-1-1 1,0-2-1,-1-1 1,-9 1-269,22-8 104,0 0 1,0-2-1,-1 0 1,0-2-1,0 0 1,-21 0-105,41-3-46,1-1 0,0 1 0,0-1 0,0 0 0,0 0 0,0 1 0,0-1 0,-1 0 1,1 0-1,0 0 0,0 0 0,0 0 0,0 0 0,0 0 0,-1-1 0,1 1 0,0 0 0,0-1 1,0 1-1,0-1 0,0 1 0,0-1 0,0 1 0,0-1 0,0 0 0,0 1 0,0-1 0,0 0 1,1 0-1,-1 0 0,0 0 0,1 0 0,-1 0 0,0 0 0,1 0 0,-1 0 0,1 0 0,-1 0 1,1 0-1,0 0 0,-1 0 0,1 0 0,0-1 0,0 1 0,0 0 0,0 0 0,0 0 1,0 0-1,0 0 0,0-1 0,1 1 0,-1 0 0,1-1 46,27-20-3807,18 0-456</inkml:trace>
  <inkml:trace contextRef="#ctx0" brushRef="#br0" timeOffset="99124.433">19026 13035 9402,'-3'1'2785,"-9"7"727,0 15-2535,-5 10-233,-4 7-152,4 10-72,3-5-144,5-1-136,8-12-56,5-6-104,5-16 32,13-10-304,2-18-504,11-12-3225,-5-5 656</inkml:trace>
  <inkml:trace contextRef="#ctx0" brushRef="#br0" timeOffset="99125.433">19029 12795 8642,'-26'11'3889,"10"-4"-153,3 7-1687,16 6-1833,11 6-160,7-5 16,16 2-520,4-10 1304,4-16-4601,-8-9 1489</inkml:trace>
  <inkml:trace contextRef="#ctx0" brushRef="#br0" timeOffset="99498.264">19461 13094 7754,'-6'-17'8317,"-30"8"-6723,24 11-1520,0 0 0,0 1 0,1 1 1,-1 0-1,1 0 0,0 1 0,0 0 0,0 1 0,1 0 0,0 1 0,0 0 0,1 1 1,-1 0-1,1 0-74,-54 65 74,62-72-67,-1 0-1,1 0 1,0 0-1,0 1 1,-1-1-1,1 0 1,0 1-1,0-1 1,0 1-1,1-1 1,-1 1-1,0-1 1,0 1-1,1-1 1,-1 1-1,1 0 1,0-1-1,-1 1 1,1 0-1,0 0 1,0-1-1,0 1 1,0 0-1,0-1 1,0 1-1,1 0 0,-1-1 1,1 1-1,-1 0 1,1-1-1,-1 1 1,1 0-1,0-1 1,0 1-1,0-1 1,0 0-1,0 1 1,0-1-1,0 0 1,0 1-1,1-1 1,-1 0-1,0 0 1,2 1-7,6-3 24,-1 1 0,0-1 0,0-1 0,1 1 0,-1-1 0,0-1 0,0 0 0,-1 0 0,1 0 0,4-3-24,43-24 88,-2-2 1,-2-3-1,33-28-88,155-134-277,-224 194-263,-21 19 45,-159 217-680,153-201 1132,13-32 32,-1 1-1,0 0 1,0 0-1,1-1 1,-1 1 0,0 0-1,1-1 1,-1 1-1,1-1 1,-1 1-1,1 0 1,-1-1-1,1 1 1,-1-1 0,1 1-1,0-1 1,-1 1-1,1-1 1,0 0-1,-1 1 1,1-1-1,0 0 1,0 0-1,-1 1 1,1-1 0,0 0-1,0 0 1,-1 0-1,1 0 1,0 0-1,0 0 1,-1 0-1,1 0 1,0 0-1,0 0 1,-1-1 0,1 1-1,0 0 1,0 0-1,-1-1 1,1 1-1,0-1 1,-1 1-1,1 0 1,0-1-1,-1 1 1,1-1 0,-1 1-1,1-1 1,-1 0-1,1 0 12,19-10-929,-1-1 0,-1-1-1,0 0 1,-1-2 0,0 0-1,11-14 930,26-28-3228</inkml:trace>
  <inkml:trace contextRef="#ctx0" brushRef="#br0" timeOffset="99839.84">19883 12920 4905,'-29'26'2870,"11"-11"-1646,0 1 1,1 1 0,0 0 0,2 1 0,0 1 0,1 1 0,-1 3-1225,14-21 57,-1 1 0,1 0 1,0 0-1,0 0 0,0 0 0,0 0 1,0 0-1,1 0 0,-1 0 0,1 0 1,0 0-1,0 0 0,0 0 0,0 0 1,1 0-1,-1 0 0,1 0 0,0 0 1,0 0-1,0 0 0,0 0 0,0 0 1,1 0-1,-1-1 0,1 1 0,0 0 1,0-1-1,0 0 0,0 1 1,2 1-58,30 29 117,-28-29-113,-1-1 0,0 1 0,0 0 0,0 0 0,0 0 0,-1 1 0,0 0-1,0 0 1,0 0 0,0 0 0,-1 0 0,0 1 0,0 0 0,-1-1 0,1 1 0,-1 0 0,0 0 0,-1 0 0,1 1 0,-1-1 0,-1 0 0,1 1 0,-1-1 0,0 0 0,-1 1 0,1-1 0,-1 0 0,-1 2-4,-3 3 16,0-1 1,-1 0-1,0 0 1,-1 0 0,0-1-1,-1 0 1,0 0 0,0-1-1,-1 0 1,1-1 0,-2 0-1,1 0 1,-1 0-1,0-2 1,-1 1 0,1-1-1,-11 3-16,20-7 19,-1-1-1,0 1 1,0 0-1,1-1 0,-1 1 1,0-1-1,0 1 1,0-1-1,0 0 1,1 0-1,-1 0 0,0 0 1,0 0-1,0 0 1,0-1-1,0 1 1,1 0-1,-1-1 0,0 0 1,0 1-1,1-1 1,-1 0-1,0 0 1,1 0-1,-1 0 0,1 0 1,-1 0-1,1 0 1,0-1-1,-1 1 0,1-1 1,0 1-1,0-1 1,0 1-1,0-1 1,0 1-1,0-1 0,1 0 1,-1 0-1,0 1 1,1-1-1,-1 0 1,1 0-1,0 0 0,0 1 1,-1-1-1,1 0 1,1 0-1,-1-1-18,0-8 49,1 0-1,0 0 1,1 0 0,0 0-1,1 0 1,0 0-1,1 0 1,0 1 0,5-9-49,2-6 0,2 0 0,0 1 1,2 1-1,1 0 1,0 1-1,2 1 1,0 0-1,2 1 1,5-3-1,-13 11-6,0 0 0,2 0 0,-1 1 0,1 1 0,1 0 0,0 1 1,0 1-1,1 0 0,0 1 0,0 1 0,0 0 0,1 1 0,0 1 1,0 1-1,1 0 0,-1 1 0,0 1 0,11 1 6,-26 0-3,0 0-1,-1 1 0,1-1 0,0 0 1,0 1-1,-1-1 0,1 1 0,0 0 1,-1 0-1,1-1 0,0 1 1,-1 0-1,1 0 0,-1 1 0,0-1 1,1 0-1,-1 0 0,0 1 1,0-1-1,0 0 0,0 1 0,0-1 1,0 1-1,0 0 0,0-1 1,-1 1-1,1 0 0,0-1 0,-1 1 1,0 0-1,1 0 0,-1 0 0,0 0 4,-12 59-36,5-40 74,7-19-36,-1-1 1,0 0 1,1 0 0,-1-1 0,1 1 0,-1 0 0,1 0-1,-1 0 1,1 0 0,0 0 0,-1 0 0,1 0 0,0 1-1,0-1 1,0 0 0,0 0 0,0 0 0,0 0 0,0 0-1,0 0 1,0 0 0,0 0 0,1 0 0,-1 0 0,0 0-1,1 0 1,-1 0 0,1 0 0,-1 0 0,1 0 0,0 0-1,-1 0 1,1-1 0,0 1 0,-1 0 0,1 0 0,0-1-1,0 1 1,0 0 0,0-1 0,0 1 0,-1-1 0,2 1-4,69-58 192,-62 48-163,0 0 1,-1-1 0,0 0-1,0 0 1,-1-1 0,-1 0-1,0 0 1,4-9-30,-8 15 16,-1 1 0,1-1 0,-1 0 0,0 0 0,0 0 0,-1 0 0,1 0 0,-1 0 0,0 0 0,0 0 0,-1 0 0,0 1 0,1-1 0,-2 0 0,1 0 0,0 0 0,-1 1 0,0-1 0,0 0 0,-1 1 0,1 0 0,-1 0 0,-1-2-16,-49-35 179,52 40-181,-1 0 0,0 0 0,0 1 1,1-1-1,-1 1 0,0-1 0,0 1 0,0-1 1,0 1-1,0 0 0,0 0 0,0 0 0,1 0 1,-1 0-1,0 1 0,0-1 0,0 0 0,0 1 1,0-1-1,1 1 0,-1 0 0,0 0 1,0 0-1,1 0 0,-1 0 0,1 0 0,-1 0 1,1 0-1,-1 0 0,1 1 0,0-1 0,-2 2 2,2-1-57,0 0 0,1 0-1,-1 0 1,1 0 0,-1 0-1,1 0 1,-1 0-1,1 0 1,0 0 0,0 0-1,0 0 1,0 0 0,0 0-1,1 0 1,-1 0-1,0 0 1,1 0 0,0 0-1,-1-1 1,1 1 0,0 0-1,0 0 1,0 0-1,0-1 1,0 1 0,1 0-1,-1-1 1,0 1-1,1-1 1,-1 0 0,1 1-1,0-1 1,-1 0 0,1 0-1,0 0 1,0 0-1,-1 0 1,1-1 0,0 1-1,0 0 1,0-1 0,0 1 57,16 3-729,-1 0 0,0-2 0,1 0 1,0 0-1,0-2 0,-1 0 0,1-1 1,0-1-1,4-1 729,61-11-3142</inkml:trace>
  <inkml:trace contextRef="#ctx0" brushRef="#br0" timeOffset="100703.858">20771 12812 5665,'-12'-6'5689,"-23"14"-3395,8 4-1743,2 1 0,-1 2 1,2 0-1,0 1 0,1 2 0,1 0 0,0 2 0,-8 10-551,29-30 22,-1 1 0,1 0 1,0-1-1,0 1 0,0 0 0,0-1 0,0 1 0,0 0 0,0 0 0,0 0 1,0 0-1,0 0 0,0 0 0,1 0 0,-1 0 0,0 0 0,1 0 0,-1 1 1,1-1-1,-1 0 0,1 0 0,-1 1 0,1-1 0,0 0 0,0 1 0,0-1 1,0 0-1,0 1 0,0-1 0,0 0 0,0 0 0,0 1 0,1-1 0,-1 0 1,0 1-1,1-1 0,-1 0 0,1 0 0,0 0 0,-1 0 0,1 1 0,0-1 1,0 0-1,0 0 0,-1 0 0,1 0 0,0-1 0,0 1 0,1 0-22,10 0 23,0-1 0,0 0-1,0 0 1,0-2-1,0 1 1,0-2-1,0 0 1,0 0-1,-1-1 1,10-4-23,13-7 53,0-1 0,-1-2-1,0-1 1,11-11-53,67-37 86,-81 56-132,-30 11 43,1 0 1,-1 0-1,1 0 1,0 0 0,-1 0-1,1 0 1,-1 0-1,1 0 1,0 0 0,-1 0-1,1 1 1,-1-1-1,1 0 1,-1 0 0,1 1-1,-1-1 1,1 0-1,-1 1 1,1-1 0,-1 0-1,1 1 1,-1-1-1,1 1 1,-1-1 0,0 1-1,1-1 1,-1 1 0,0-1-1,1 1 1,-1-1-1,0 1 1,0-1 0,0 1-1,1 0 1,-1-1-1,0 1 1,0-1 0,0 1-1,0-1 1,0 1-1,0 0 1,0-1 0,0 1-1,0-1 1,0 1-1,-1 0 1,1-1 0,0 1 2,-9 33-51,8-32 48,-53 119 130,54-120-121,0-1-1,0 1 1,0-1-1,-1 1 1,1-1-1,0 1 1,0-1-1,1 1 1,-1-1-1,0 1 0,0-1 1,0 1-1,0-1 1,0 0-1,0 1 1,1-1-1,-1 1 1,0-1-1,0 1 1,1-1-1,-1 0 1,0 1-1,1-1 1,-1 0-1,0 1 1,1-1-1,-1 0 1,1 1-1,-1-1 1,0 0-1,1 0 1,-1 0-1,1 1 1,-1-1-1,1 0 0,-1 0 1,1 0-1,-1 0 1,1 0-1,-1 0 1,1 0-1,-1 0 1,0 0-1,1 0 1,-1 0-1,1 0 1,-1 0-1,1 0 1,-1 0-1,1-1 1,-1 1-1,1 0 1,-1 0-1,0 0-5,30-10 138,-30 10-137,184-94 323,-174 89-323,33-17-67,1 3 1,1 1-1,19-3 66,-62 19-10,-1 1 1,1 0-1,0 0 0,-1 0 0,1 1 1,0-1-1,0 0 0,0 1 0,0-1 1,0 1-1,0-1 0,-1 1 1,1 0-1,0 0 0,0 0 0,0 0 1,0 0-1,0 1 0,0-1 0,0 0 1,0 1-1,0 0 0,0-1 1,0 1-1,-1 0 0,1 0 0,0 0 1,-1 0-1,1 0 0,-1 0 0,1 1 1,-1-1-1,1 0 0,-1 1 1,0-1-1,1 1 0,-1 0 0,0-1 1,0 1-1,0 0 0,-1 0 10,-27 89-56,4-41 294,22-50-233,1 1 1,0-1-1,0 0 1,0 1-1,0-1 1,0 0-1,0 1 1,0-1-1,0 1 1,0-1-1,0 0 1,0 1-1,0-1 1,0 0-1,0 1 1,0-1-1,0 0 1,0 1-1,1-1 1,-1 0-1,0 1 1,0-1-1,0 0 1,0 0-1,1 1 1,-1-1-1,0 0 1,0 1-1,1-1 1,-1 0-1,0 0 1,0 0-1,1 1 1,-1-1-1,0 0 1,1 0-1,-1 0 1,0 0-1,1 0 1,-1 0-1,0 1 1,1-1 0,-1 0-1,0 0 1,1 0-1,-1 0 1,1 0-1,-1 0 1,0 0-1,1-1 1,-1 1-1,0 0 1,1 0-1,-1 0 1,0 0-1,1 0 1,-1 0-1,0-1 1,0 1-1,1 0 1,-1 0-1,1-1-5,26-8 156,275-160-29,-219 144-539,-82 26 403,0-1-1,0 1 1,1 0 0,-1-1 0,0 1 0,0 0 0,-1 0 0,1-1 0,0 1 0,0 0 0,0 0 0,0 0 0,-1 0-1,1 0 1,-1 1 0,1-1 0,-1 0 0,1 0 0,-1 0 0,1 0 0,-1 1 0,0-1 0,0 0 0,0 0 0,1 1-1,-1-1 1,0 0 0,-1 0 0,1 1 0,0-1 0,0 0 0,0 0 0,-1 0 0,1 1 0,-1-1 0,1 0 0,-1 0-1,1 0 1,-1 0 0,0 0 0,0 0 0,1 0 0,-1 0 0,0 0 0,0 0 0,0 0 0,0 0 0,0-1 0,0 1-1,-1 0 10,1 1 3,-64 109 358,65-111-355,0 0-1,0 0 1,0 1-1,0-1 1,-1 0-1,1 0 1,0 0-1,0 1 1,0-1-1,0 0 1,0 0 0,0 1-1,0-1 1,-1 0-1,1 0 1,0 1-1,0-1 1,0 0-1,0 0 1,0 1 0,0-1-1,0 0 1,0 0-1,0 1 1,1-1-1,-1 0 1,0 0-1,0 0 1,0 1 0,0-1-1,0 0 1,0 0-1,0 1 1,1-1-1,-1 0 1,0 0-1,0 0 1,0 1 0,0-1-1,1 0 1,-1 0-1,0 0 1,0 0-1,0 0 1,1 1-1,-1-1 1,0 0-1,0 0 1,1 0 0,-1 0-1,0 0 1,0 0-1,1 0 1,-1 0-1,0 0 1,0 0-1,1 0 1,-1 0 0,0 0-1,0 0 1,1 0-1,-1 0 1,0 0-1,0 0 1,1 0-1,-1-1 1,0 1 0,0 0-6,22-10 179,-15 7-148,255-123 110,-254 123-168,46-9-238,-53 13 259,0-1 0,-1 1-1,1-1 1,0 1-1,-1 0 1,1-1 0,-1 1-1,1-1 1,-1 1-1,1 0 1,-1 0 0,0-1-1,1 1 1,-1 0-1,0 0 1,0-1 0,0 1-1,1 0 1,-1 0 0,0 0-1,0-1 1,0 1-1,0 0 1,0 0 0,0 0-1,0-1 1,-1 1-1,1 0 1,0 0 0,0 0-1,-1-1 1,1 1-1,0 0 1,-1-1 0,0 2 6,1-1-3,-45 127 201,83-148 205,88-75-204,-24 30-273,-102 66 70,0-1 0,0 0-1,0 0 1,0 0 0,0 1-1,0-1 1,0 0 0,1 0-1,-1 0 1,0 0-1,0 1 1,0-1 0,0 0-1,0 0 1,0 0 0,1 0-1,-1 1 1,0-1 0,0 0-1,0 0 1,0 0-1,0 0 1,1 0 0,-1 0-1,0 0 1,0 0 0,0 0-1,1 1 1,-1-1 0,0 0-1,0 0 1,0 0-1,1 0 1,-1 0 0,0 0-1,0 0 1,0 0 0,1 0-1,-1-1 1,0 1 0,0 0-1,0 0 1,1 0 4,-21 23-69,10-12 72,-36 53 196,45-63-194,1-1 1,0 0-1,-1 0 0,1 1 1,0-1-1,-1 0 0,1 1 1,0-1-1,0 1 1,-1-1-1,1 0 0,0 1 1,0-1-1,0 1 1,0-1-1,0 0 0,-1 1 1,1-1-1,0 1 0,0-1 1,0 1-1,0-1 1,0 1-1,0-1 0,0 0 1,0 1-1,1-1 1,-1 1-1,0-1 0,0 1 1,0-1-1,0 0 0,1 1 1,-1-1-1,0 1 1,0-1-1,1 0 0,-1 1 1,0-1-1,0 0 0,1 1 1,-1-1-1,1 0 1,-1 0-1,0 1 0,1-1 1,-1 0-1,0 0 1,1 0-1,-1 1 0,1-1 1,-1 0-1,1 0 0,-1 0 1,1 0-1,-1 0 1,0 0-1,1 0 0,-1 0 1,1 0-1,-1 0 1,1 0-1,-1 0 0,1 0 1,-1 0-1,0-1 0,1 1-5,29-13 157,110-65 9,-140 78-171,24-11-252,-24 11 226,-1 0 1,1 1-1,0-1 1,0 0-1,0 0 0,0 1 1,0-1-1,0 0 1,0 0-1,0 1 1,0-1-1,0 0 0,0 0 1,0 1-1,0-1 1,0 0-1,0 0 0,0 1 1,0-1-1,0 0 1,0 0-1,0 1 0,0-1 1,0 0-1,0 0 1,0 0-1,1 1 1,-1-1-1,0 0 0,0 0 1,0 0-1,0 1 1,1-1-1,-1 0 0,0 0 1,0 0-1,0 0 1,1 1-1,-1-1 0,0 0 1,0 0-1,1 0 1,-1 0-1,0 0 1,0 0-1,1 0 0,-1 0 1,0 0-1,0 0 1,1 0-1,-1 0 0,0 0 1,0 0-1,1 0 1,-1 0-1,0 0 0,0 0 1,1 0-1,-1 0 1,0 0-1,0 0 1,0-1-1,1 1 0,-1 0 1,0 0 30,-37 55-7922,30-42 4287</inkml:trace>
  <inkml:trace contextRef="#ctx0" brushRef="#br0" timeOffset="101948.843">20745 13355 5985,'-41'58'8111,"40"-56"-8013,0 1-1,1-1 1,-1 0 0,0 0-1,1 1 1,0-1 0,-1 0-1,1 1 1,0-1 0,0 1-1,0-1 1,1 0-1,-1 1 1,0-1 0,1 0-1,-1 0 1,1 1 0,0-1-1,0 0 1,0 0 0,0 0-1,0 0 1,1 0 0,-1 0-1,0 0 1,1 0 0,0 0-1,0 0-97,4 1 51,0 0 0,1 0 0,-1-1 0,0 1-1,1-2 1,0 1 0,-1-1 0,1 0 0,0 0 0,0 0-1,0-1 1,-1-1 0,1 1 0,0-1 0,0 0-1,-1 0 1,1-1 0,0 0 0,-1 0 0,0 0 0,1-1-1,-1 0 1,0-1 0,0 1 0,-1-1 0,1 0 0,2-2-51,16-8 77,1 0 1,-2-1 0,0-1 0,-1-1 0,0-1 0,-2-1 0,0-1-1,9-13-77,-27 32 6,0-1 1,0 0-1,0 0 0,0 0 0,-1 0 0,1 0 0,-1 0 0,1 0 0,-1 0 0,0 0 1,0-1-1,0 1 0,0-1 0,0 1 0,0-1 0,-1 1 0,1-1 0,-1 1 0,0-1 1,0 1-1,0-1 0,0 1 0,0-1 0,0 0 0,-1 1 0,1-1 0,-1 1 0,0-1 0,0 1 1,0 0-1,0-1 0,0 1 0,0 0 0,-1 0 0,1-1 0,-1 1 0,1 0 0,-3-1-6,-4 1 9,0 1-1,0 0 0,0 0 0,0 0 1,-1 1-1,1 1 0,0-1 0,0 1 1,-1 1-1,1-1 0,0 1 0,0 1 1,1 0-1,-1 0 0,1 0 0,-1 1 0,0 1-8,-7 1 17,1 1-1,1 0 0,-1 1 1,1 0-1,1 1 0,0 0 0,0 1 1,1 1-1,0 0 0,0 0 1,2 1-1,-1 1 0,2-1 0,-1 2 1,2-1-1,0 1 0,0 0 1,2 0-1,-2 5-16,6-16 11,0 1-1,0 0 1,0-1 0,1 1 0,-1 0-1,1 0 1,0-1 0,0 1 0,1 0-1,-1 0 1,1-1 0,-1 1 0,1 0 0,1-1-1,-1 1 1,0-1 0,1 1 0,-1-1-1,1 0 1,0 0 0,0 0 0,1 0-1,-1 0 1,1 0 0,-1 0 0,1-1-1,0 1 1,0-1 0,0 0 0,0 0 0,0 0-1,1 0 1,-1 0 0,0-1 0,1 0-1,-1 1 1,1-1 0,0-1 0,-1 1-1,1 0 1,0-1 0,1 0-11,27 0 21,0-1 1,0-2-1,-1-1 0,1-2 1,-1 0-1,0-3 0,26-10-21,253-112-40,-282 123-82,-21 25-68,-29 98 78,22-113 117,0 0 0,0-1-1,1 1 1,-1 0 0,0-1 0,1 1-1,-1 0 1,1-1 0,-1 1 0,1-1-1,0 1 1,0-1 0,0 1 0,0-1-1,0 1 1,0-1 0,0 0 0,0 0-1,1 0 1,-1 0 0,0 0 0,1 0-1,-1 0 1,1 0 0,-1 0 0,1 0-1,-1-1 1,1 1 0,0-1 0,-1 1-1,1-1 1,0 0 0,-1 1 0,1-1-1,0 0 1,-1 0 0,1 0 0,0-1-1,0 1 1,0 0-5,78-19 146,-79 18-144,131-50 98,-86 31-97,1 2-1,0 2 1,2 2-1,39-6-2,-86 19-5,0 0 0,0 1 1,0-1-1,0 0 0,0 1 0,0 0 0,0-1 0,0 1 0,0 0 0,0 0 0,0 0 0,0 0 0,0 0 0,0 1 0,0-1 1,0 0-1,0 1 0,0 0 0,0-1 0,0 1 0,0 0 0,0 0 0,0 0 0,-1 0 0,1 1 0,0-1 0,-1 0 0,1 1 1,-1-1-1,1 1 0,-1 0 0,0-1 0,0 1 0,0 0 0,0 0 0,0-1 0,0 1 0,0 0 0,0 1 5,-18 118 344,18-121-339,-1 1 0,0-1 0,0 1-1,0-1 1,1 1 0,-1-1 0,0 0-1,1 1 1,-1-1 0,0 0 0,1 1-1,-1-1 1,0 0 0,1 1 0,-1-1-1,1 0 1,-1 1 0,1-1 0,-1 0 0,1 0-1,-1 0 1,0 0 0,1 0 0,-1 1-1,1-1 1,-1 0 0,1 0 0,-1 0-1,1 0 1,-1 0 0,1 0 0,-1 0-1,1-1 1,-1 1 0,1 0 0,-1 0-1,1 0 1,-1 0 0,1-1 0,-1 1-1,1 0 1,-1 0 0,0-1 0,1 1 0,-1 0-1,0-1 1,1 1 0,-1 0 0,0-1-1,1 1 1,-1-1 0,0 1 0,0-1-1,1 1 1,-1 0 0,0-1 0,0 1-1,0-1 1,0 1 0,1-1 0,-1 1-1,0-1 1,0 1 0,0-1 0,0 1-5,57-55-4581,-17 13 1163</inkml:trace>
  <inkml:trace contextRef="#ctx0" brushRef="#br0" timeOffset="102252.031">21888 13052 13379,'-32'-19'3809,"7"9"912,16 2-3817,11 10-384,10-4-288,12 5-248,10 2-696,16 5-4049,-3-2 1128</inkml:trace>
  <inkml:trace contextRef="#ctx0" brushRef="#br0" timeOffset="102541.127">22763 12643 12907,'-11'-4'3256,"-4"12"921,3 14-3689,-3 21-304,0 8-144,0 21-72,2 0 89,6 7-82,2-7 98,8 2-266,-3-16-535,5 1-3513,-13-18 777</inkml:trace>
  <inkml:trace contextRef="#ctx0" brushRef="#br0" timeOffset="102542.127">22560 13560 12107,'-8'0'3496,"-1"-3"817,11 4-3505,-1 7-127,5-7-497,-1-1-4441,-7-10 1392</inkml:trace>
  <inkml:trace contextRef="#ctx0" brushRef="#br0" timeOffset="103604.389">5644 12182 9506,'-6'28'2713,"10"22"543,10 59-2512,4 24-824,12 31 88,1 8-64,13 5 96,3-40-56,13-7 80,-3-39-72,11-10 112,-14-33-72,-2-19 57,-12-15-322,-4-20-3007,-12-25 887</inkml:trace>
  <inkml:trace contextRef="#ctx0" brushRef="#br0" timeOffset="104774.177">5691 12716 10154,'-3'-1'215,"1"0"1,0 0-1,0-1 0,0 1 1,0-1-1,0 1 0,0-1 1,0 0-1,1 0 0,-1 0 1,0 0-1,1 0 0,0 0 1,-1 0-1,1 0 0,0-1 1,0 1-1,0 0 0,1-1 1,-1 1-1,1-1 0,-1 1 1,1-1-1,0 1 0,-1-1 1,2 1-1,-1-1 0,0 1 1,0-1-1,1 1 0,-1-1 0,1 1 1,0-1-1,0 1 0,0-2-215,6-4 89,-1 1 0,1 0 0,1 0-1,-1 1 1,1-1 0,0 2 0,1-1 0,-1 1-1,2 0-88,69-33 37,2 2-1,1 5 1,1 3-1,2 3 1,48-5-37,333-72 27,77-43 15,95-40-54,85-11 19,38-34-14,67-33 33,5 6 11,-49 19-13,-102 65-17,-36 25 18,3-11 58,-40 13 26,-117 34-93,71 9 556,-479 83-161,-73 15-87,-16 3-20,-18 1 66,22 1-364,-26-1 142,21 0-142,-1 0-1,1 0 0,-1 1 0,1 0 1,0 1-1,-1-1 0,1 1 0,0 0 1,-1 1-1,1-1 0,0 1 0,0 1 0,0-1 1,1 1-1,-1 0 0,-2 2-5,-3 6-9,1 1-1,0 0 1,1 0-1,0 1 1,2 1-1,-1-1 0,1 1 1,1 0-1,-4 15 10,-7 11-20,-10 22 5,-19 38-21,4 3 0,4 2 0,6 1 0,-4 34 36,18-27-16,5-1 1,5 2 0,5-1-1,9 86 16,-2-158 14,2 0 0,2 0 0,2 0 0,1-1 0,16 36-14,-19-51 14,-1 1 1,-1 0-1,-1 1 1,-1-1-1,-2 1 1,0 2-15,-2-21-3,0 0 1,1 1-1,0-1 1,1 0 0,-1 0-1,1 0 1,1 0 0,0 0-1,0-1 1,1 1-1,-1-1 1,2 0 0,-1 0-1,1 0 1,0 0 0,0-1-1,1 0 1,0 1 2,3-1-3,-7-5 2,0 0 1,0 0-1,0 0 0,0 0 1,0 0-1,0 1 1,0-1-1,0 0 0,-1 1 1,1 0-1,0-1 1,-1 1-1,0 0 0,1 0 1,-1-1-1,0 1 1,0 0-1,0 1 0,0-1 1,0 0-1,0 0 1,-1 0-1,1 0 0,-1 1 1,1-1-1,-1 0 1,0 1-1,0-1 0,0 0 1,0 0-1,-1 1 1,1-1-1,0 0 0,-1 0 1,0 2 0,-9 4-9,1 0 0,-2 0 0,1-1 0,-1-1 0,0 1 1,-1-2-1,1 0 0,-8 2 9,4 0 3,-89 31 14,-2-4 1,-2-4 0,-107 14-18,180-37-5,-486 80 14,-114 3-33,-97 15 57,25 7-27,-51 32 12,-107 12-51,259-67 30,-287-13 44,42-29-33,469-12 14,-55 25-22,153-3-143,-161 59 143,225-52-1369,26-2-2207,10-13-44</inkml:trace>
  <inkml:trace contextRef="#ctx0" brushRef="#br0" timeOffset="129974.616">10921 10811 9322,'-248'-17'5058,"230"17"-5037,-287 10 289,271-6-123,1 1 0,0 2 1,0 1-1,0 2 1,2 1-1,-1 1 1,1 2-1,-2 2-187,-23 17 209,0 2-1,2 3 1,-7 9-209,11-4 30,1 2 1,2 3 0,3 1-1,-18 27-30,-35 63 38,87-119-34,0 0 0,1 0 0,1 1 0,1 0 0,1 0 0,1 1 0,0 0 1,2 0-1,1 0 0,0 0 0,2 0 0,2 20-4,1 20-5,2 0 1,3 0-1,3-1 0,3 0 5,-5-25-1,2 0-1,1-2 0,2 1 0,1-1 1,20 30 1,-27-50 3,2-1 0,-1 0 1,2-1-1,0 0 1,0 0-1,1-1 1,1-1-1,0 0 0,0-1 1,1 0-1,0-1 1,0 0-1,1-1 1,0-1-1,4 1-3,8-1 21,0-1 0,1 0 0,0-3 0,-1 0-1,1-2 1,0 0 0,0-2 0,-1-2 0,17-3-21,32-9 44,-2-3 0,0-3 0,-1-3 0,-1-4 0,-2-2 0,-1-4 0,-2-2 0,-1-4 0,-3-2 0,11-12-44,-8 0 120,-2-3 0,-3-2 0,53-67-120,-70 78 164,-2-2 1,-2-2-1,-2-2 0,-3-1 0,-2-2 1,-2-1-1,-4-1-164,-16 36 159,-1-1 0,-1 0 0,-1 0 0,-2-1 0,0 0 0,-2 0 0,-1 0 0,-1-1 0,-1 1 0,-1-1 0,-4-22-159,2 41 47,0-1-1,0 1 0,0 1 0,-1-1 0,0 0 0,-1 1 0,0-1 0,0 1 0,-1 0 0,0 0 0,0 1 0,0 0 0,-1 0 0,0 0 0,0 0 0,0 1 0,-1 0 0,0 0 0,0 1 0,0 0 0,0 0 0,-1 0 0,0 1 0,1 1 0,-1-1 0,0 1 0,-8-1-46,-9 1 25,0 2 0,0 0-1,0 1 1,0 2-1,0 1 1,0 0 0,1 2-1,-1 1 1,-11 6-25,-105 40-1608,3 6 1,-48 32 1607,65-31-2470,-94 39-1519</inkml:trace>
  <inkml:trace contextRef="#ctx0" brushRef="#br0" timeOffset="161805.752">12820 9935 8562,'-1'-1'143,"-1"0"0,1 0 0,-1 0-1,1 0 1,-1-1 0,1 1 0,0 0 0,0-1 0,-1 0 0,1 1 0,0-1 0,0 1 0,1-1 0,-1 0-1,0 0 1,1 1 0,-1-1 0,1 0 0,-1 0 0,1 0 0,0 0 0,0 0 0,0 0 0,0 1 0,0-1-1,0 0 1,0 0 0,1 0 0,-1 0 0,1 0 0,-1 1 0,1-1 0,0 0 0,-1 0 0,1 1 0,0-1-1,0 0 1,1 0-143,92-141 186,-9 24-153,34-44 3,25-32 19,501-617 142,-373 492-136,637-686 74,-129 208 7,-566 602-28,259-200 468,-407 345-465,216-183 416,-202 143-410,-79 81-1124,-16 15-1197,14-5 2139,-32 15-2411</inkml:trace>
  <inkml:trace contextRef="#ctx0" brushRef="#br0" timeOffset="162114.223">13811 7981 5993,'-88'79'1534,"-19"17"2583,-51 61-4117,-107 163 200,121-163-216,74-85 146,4 3 0,-29 45-130,4 22 515,-45 102-515,121-216 14,-71 133 90,8 4 0,-17 65-104,48-60 34,46-123-66,2-45 33,0-1 0,-1 0 0,1 0 0,0 0 0,0 0 0,0 0 0,0 0 0,0 0 0,0 0 1,0 0-1,0 0 0,1 0 0,-1 0 0,0-1 0,0 1 0,1-1 0,-1 1 0,0-1 0,1 1 0,-1-1 0,0 0 0,1 1 1,-1-1-1,1 0 0,-1 0 0,1 0 0,-1 0 0,0-1 0,1 1 0,-1 0 0,1 0 0,-1-1 0,0 1 0,1-1 0,-1 1 1,0-1-1,0 0 0,1 0 0,-1 1 0,0-1 0,0 0 0,0 0 0,0 0 0,0 0 0,0 0 0,0 0 0,0-1-1,153-118 643,-34 20-60,59-46 1161,144-86-1744,-218 167 10,3 4-1,3 6 0,2 4 1,4 4-10,60-20-2497,-23 0 207</inkml:trace>
  <inkml:trace contextRef="#ctx0" brushRef="#br0" timeOffset="163485.088">17283 4422 7778,'-32'-118'6990,"29"107"-6746,-1 0 0,-1 1 0,0 0-1,0 0 1,-1 1 0,0 0-1,-1 0 1,0 0 0,0 1-1,-1-1 1,0 2 0,-1-1 0,1 1-1,-1 1 1,-10-6-244,16 10 3,0 0 0,-1 0 0,1 0 0,0 0 0,-1 1 0,1-1 0,-1 1 0,1 0 1,-1 0-1,1 0 0,-1 1 0,0-1 0,1 1 0,-1 0 0,0 0 0,0 0 0,1 1 0,-1-1 0,0 1 0,1 0 0,-1 0 0,1 0 0,-1 0 0,1 1 1,-1-1-1,1 1 0,0 0 0,0 0 0,0 0 0,0 1 0,0-1 0,0 1 0,1-1 0,-1 1 0,1 0 0,0 0 0,-1 1-3,0 1-24,0-1 0,0 1-1,0 0 1,0 0-1,1 1 1,0-1 0,0 0-1,1 1 1,-1-1-1,1 1 1,0-1 0,1 1-1,-1 0 1,1-1 0,0 1-1,1 0 1,-1-1-1,1 1 1,0-1 0,1 1-1,-1 0 25,3-3-41,-1 1-1,1-1 0,0 0 1,0-1-1,0 1 1,0-1-1,0 1 1,0-1-1,1-1 1,-1 1-1,1 0 0,0-1 1,-1 0-1,1 0 1,0-1-1,0 1 1,-1-1-1,1 0 0,0 0 1,0-1-1,0 1 1,-1-1-1,1 0 1,4-2 41,46-7-208,-44 6 188,0 0 0,0 1 1,0 0-1,0 1 0,1 1 0,-1-1 1,1 2-1,-1 0 0,1 0 0,-1 1 1,1 0-1,-1 1 0,1 1 0,-1-1 1,0 2-1,0 0 0,-1 0 0,1 1 1,-1 0-1,6 4 20,-11-4-17,-1 1 1,0-1-1,-1 1 0,1-1 1,-1 1-1,0 0 1,-1 0-1,1 1 1,-1-1-1,0 1 0,-1-1 1,0 1-1,0-1 1,0 1-1,-1 0 0,0 2 17,1 20-33,-3-1-1,0 0 0,-2 0 0,0 0 0,-7 16 34,3-9 11,-2-2 0,-1 1 0,-2-1 0,-1-1 0,-2-1 0,-1 0 1,-1-1-1,-1-1 0,-2 0 0,-10 9-11,-66 40 136,93-76-110,0 1 1,0-1 0,-1 1-1,1-1 1,-1 0 0,1-1 0,-1 1-1,1-1 1,-1 0 0,0 0-1,0-1 1,0 1 0,1-1-1,-1 0 1,-2 0-27,6-1 20,-1 0 1,0 1 0,1-1-1,-1 0 1,1 0-1,-1 0 1,1 0-1,0 0 1,-1 0-1,1-1 1,0 1 0,0 0-1,0-1 1,0 1-1,0 0 1,0-1-1,0 0 1,0 1-1,0-1 1,1 1 0,-1-1-1,1 0 1,-1 1-1,1-1 1,0 0-1,0 0 1,0 1-1,0-1 1,0 0 0,0 0-1,0 1 1,0-1-1,1 0 1,0-1-21,1-10 64,1-1 0,1 1 0,0 0 1,0 0-1,2 1 0,0-1 0,0 1 1,1 0-1,1-1-64,-3 5 23,43-68 42,4 3 0,2 2 0,62-60-65,221-228 23,-315 337-23,152-176 41,-147 157-33,-27 41-9,1-1 0,-1 0-1,1 0 1,-1 1 0,1-1 0,-1 0 0,1 0-1,-1 0 1,0 0 0,1 1 0,-1-1 0,0 0 0,0 0-1,0 0 1,0 0 0,0 0 0,0 0 0,0 0 0,0 0-1,0 0 1,0 0 0,0 1 0,-1-1 0,1 0-1,0 0 1,0 0 0,-1 0 0,1 0 0,-1 1 0,1-1-1,-1 0 1,1 0 0,-1 1 0,0-1 0,1 0 0,-1 1-1,0-1 1,1 1 0,-1-1 0,0 1 0,0-1 0,0 1-1,0-1 2,-42-1-60,20 7 46,0 1-1,0 0 1,1 2 0,0 1-1,1 1 1,-1 0 0,2 2-1,0 0 1,0 1 0,1 1-1,1 1 1,0 1 0,-11 13 13,20-19-9,0 0 0,1 1 0,0 0-1,1 0 1,0 1 0,1-1-1,-4 11 11,8-20-6,1 1 0,0-1 0,0 0 0,-1 1 0,2-1 0,-1 1 0,0-1 0,0 1 0,1-1 0,0 1 0,-1 0 0,1-1 0,0 1 0,0 0 0,0-1 0,1 1 0,-1-1 0,1 1 0,-1 0 0,1-1 0,0 1 0,0-1 0,0 0 0,0 1 0,1-1 0,-1 0 0,0 1 0,1-1 0,0 0 0,-1 0 0,1 0 0,0-1 0,0 1 0,0 0 0,1-1 0,-1 1 0,0-1 0,0 0 0,1 0 0,-1 1 0,1-2 0,-1 1 6,21 2-7,-1-1 0,0-2 1,0 0-1,1-1 0,-1-1 0,0-2 0,0 0 0,0-1 0,-1-1 0,0-1 0,0-1 0,18-9 7,-30 13 6,240-105 79,-167 83-143,-80 27 55,-1-1-1,1 1 1,-1 0 0,1 0 0,-1 1-1,1-1 1,-1 0 0,0 0 0,1 1 0,-1-1-1,0 1 1,0-1 0,0 1 0,0 0 0,0-1-1,-1 1 1,1 0 0,0-1 0,-1 1 0,1 0-1,-1 0 1,0 0 0,0-1 0,1 1 0,-1 0-1,0 0 1,0 0 0,-1 0 0,1 0-1,0-1 1,-1 1 0,1 0 0,-1 0 0,1-1-1,-1 1 1,0 0 0,0-1 0,0 2 3,0 0-4,-29 139 71,30-141-60,0 0-1,-1 0 1,1-1-1,0 1 1,0 0-1,0 0 1,0 0 0,0 0-1,0-1 1,0 1-1,1 0 1,-1 0-1,0 0 1,0-1-1,1 1 1,-1 0 0,0 0-1,1-1 1,-1 1-1,1 0 1,-1-1-1,1 1 1,-1-1 0,1 1-1,-1 0 1,1-1-1,-1 1 1,1-1-1,0 1 1,0-1-1,-1 0 1,1 1 0,0-1-1,-1 0 1,1 1-1,0-1 1,0 0-1,0 0 1,-1 0-1,1 0 1,0 0 0,0 0-1,0 0 1,-1 0-1,1 0 1,0 0-1,0 0 1,0 0 0,-1 0-1,1-1 1,0 1-1,0 0 1,-1-1-1,1 1 1,0 0-1,-1-1 1,1 1 0,0-1-1,0 0-6,40-33 503,-27 14-390,0-1 1,-1-1-1,-2 0 1,0 0-1,-1-1 1,-2 0-1,0-1 1,-1 0-1,-1-4-113,-4 19 11,-1 3-6,0 0-1,1-1 0,0 1 0,0 0 0,0 0 1,1 0-1,0 1 0,0-1 0,0 0 0,1 1 0,2-2-4,-5 6-56,0 1-1,0-1 0,0 1 0,0 0 0,0-1 0,0 1 0,0 0 0,0 0 0,0 0 0,1 0 0,-1 0 0,0 0 0,0 0 0,0 0 0,0 0 0,0 0 0,0 1 0,0-1 0,0 0 0,0 1 0,0-1 0,0 1 0,0-1 0,0 1 0,0 0 0,0-1 0,0 1 0,0 0 0,0 0 57,5 3-347,39 16-4204,-13-15 1558</inkml:trace>
  <inkml:trace contextRef="#ctx0" brushRef="#br0" timeOffset="164184.095">18732 3897 7986,'0'-8'6197,"-10"10"-4046,1 4-2009,0 1 0,1 0 0,-1 1 0,2 0 0,-1 0 0,1 1 0,1 0 0,0 0 0,0 0 0,0 1 1,2 0-1,-5 9-142,6-14-1,0 0 0,0 1 1,0 0-1,1 0 0,-1 0 1,1 0-1,1 0 1,-1 0-1,1 0 0,0 1 1,1-1-1,-1 0 1,1 1-1,0-1 0,1 0 1,0 1-1,0-1 0,0 0 1,1 0-1,0 0 1,0 0-1,0 0 0,1 0 1,0 0-1,0-1 1,3 5 0,-1-8 7,0-1 0,1 1 0,-1-1 0,0 0 0,1-1 0,-1 1 0,1-1 0,-1 0 0,1 0 0,-1-1 0,1 0 0,-1 0 0,0 0 0,1 0 0,-1-1 1,0 0-1,0 0 0,0-1 0,0 1 0,0-1 0,-1 0 0,1 0 0,-1-1 0,0 1 0,0-1 0,0 0 0,0 0-7,5-5 37,0-1-1,0 1 0,-1-2 1,0 1-1,-1-1 0,0 0 1,-1 0-1,0-1 0,-1 0 1,-1 0-1,1-1 0,0-4-36,-6 17 4,1 0-1,0 0 0,0 0 1,0 0-1,0 0 1,0 0-1,0 1 0,-1-1 1,1 0-1,0 0 1,0 0-1,0 0 0,0 0 1,-1 0-1,1 0 0,0 0 1,0 0-1,0 0 1,0 0-1,0 0 0,-1 0 1,1 0-1,0 0 0,0-1 1,0 1-1,0 0 1,0 0-1,-1 0-3,-9 21 0,6-12-6,0 0 0,1 0 0,0 0-1,1 1 1,0-1 0,0 1 0,1 0 0,1-1 0,-1 1 0,2 0 0,-1 0-1,1-1 1,1 1 0,0-1 0,1 4 6,-1-9-11,1 0 1,-1 0-1,1 0 0,0-1 1,0 1-1,0-1 1,1 1-1,-1-1 0,1 0 1,0-1-1,0 1 0,0-1 1,0 1-1,0-1 1,1-1-1,-1 1 0,1 0 1,-1-1-1,1 0 0,-1 0 1,1-1-1,0 1 0,0-1 1,-1 0-1,1 0 1,0 0-1,-1-1 0,1 0 1,0 0-1,-1 0 0,1 0 1,-1-1-1,1 1 1,-1-1-1,2-2 11,20-6-373,0-3-1,-1 0 1,0-1 0,-2-1-1,1-2 1,-2 0 0,0-1-1,-1-2 1,-1 0 0,-1-1-1,-1 0 1,-1-2 0,-1 0-1,-1-1 1,-1-1 0,7-17 373,-56 141 1468,33 6-1092,1-103-354,1 1 1,-1-1-1,0 0 1,1 1-1,0-1 1,-1 1-1,1-1 0,0 1 1,1-1-1,-1 1 1,0-1-1,1 0 0,-1 1 1,1-1-1,0 0 1,-1 1-1,1-1 1,0 0-1,1 0 0,-1 1 1,0-1-1,1 0 1,-1 0-1,1-1 1,-1 1-1,1 0 0,0 0 1,0-1-1,0 1 1,0-1-1,0 0 1,0 0-1,0 1 0,1-1 1,-1 0-1,0-1 1,1 1-1,-1 0 0,0-1 1,1 1-1,-1-1 1,1 0-1,-1 0 1,1 0-1,-1 0 0,0 0 1,1-1-1,1 1-22,9-6 139,0-1-1,-1 0 1,0 0-1,0-1 1,-1-1-1,0 0 1,0 0-139,29-27 155,-1-1 0,-3-2 0,0-2 1,-3-1-1,-2-1 0,-1-2 0,-3-1 0,16-36-155,-34 62 72,-1 0-1,-1 0 1,-1 0-1,-1-1 1,2-17-72,-6 36 12,-1 1 1,1 0-1,-1-1 0,0 1 1,0 0-1,1-1 1,-1 1-1,0 0 1,0-1-1,0 1 0,0 0 1,-1-1-1,1 1 1,0-1-1,0 1 0,-1 0 1,1 0-1,-1-1 1,1 1-1,-1 0 1,0 0-1,0-1 0,1 1 1,-1 0-1,0 0 1,0 0-1,0 0 0,0 0 1,0 0-1,0 1 1,0-1-1,0 0 1,-1 0-13,0 1 16,-1 0 0,1 1 1,-1-1-1,1 1 0,-1-1 1,1 1-1,0 0 0,-1 0 1,1 0-1,0 0 0,0 0 1,0 1-1,0-1 1,0 1-1,0-1 0,0 1 1,0 0-1,-1 1-16,-19 21 20,1 0 1,2 2-1,0 0 1,1 1-1,2 1 1,-4 11-21,12-27 0,1 1 0,0 1 1,1-1-1,1 1 1,0 0-1,1 0 0,0 1 1,1-1-1,1 1 0,1 0 1,0 0-1,0 0 0,1 0 1,1-1-1,1 1 1,0 0-1,1 0 0,3 9 0,-3-18-9,1 0 0,-1 0 0,1 1 0,0-2 0,1 1 0,-1-1 0,1 1 0,0-1 0,1 0 0,-1-1 0,1 0 0,0 0 0,0 0 0,0 0-1,1-1 1,-1 0 0,1 0 0,-1-1 0,1 0 0,0 0 0,0 0 0,0-1 0,0 0 0,1-1 0,-1 0 0,0 0 0,0 0 0,0-1 0,0 0 0,0 0 0,0-1 0,0 1 0,0-2-1,0 1 1,-1-1 0,1 0 0,-1 0 0,2-2 9,0 1-211,1-1 1,-1 0-1,0-1 0,0 0 0,0 0 0,-1-1 0,0 0 1,-1 0-1,1 0 0,-1-1 0,-1 0 0,1-1 211,23-47-2192</inkml:trace>
  <inkml:trace contextRef="#ctx0" brushRef="#br0" timeOffset="164648.916">19996 3836 4233,'0'13'1372,"0"-11"-1237,-1-1 1,1 1-1,0 0 1,0-1 0,0 1-1,0 0 1,0-1-1,0 1 1,0-1-1,1 1 1,-1 0 0,1-1-1,-1 1 1,1-1-1,0 1 1,-1-1-1,1 1 1,0-1 0,0 0-1,0 1 1,0-1-1,0 0 1,0 0-1,1 1 1,-1-1 0,0 0-1,0 0 1,1-1-1,-1 1 1,1 0-1,0 0-135,7 0 209,-1 0 0,1-1 0,0 0 0,-1 0-1,1-1 1,0 0 0,-1 0 0,1-1-1,-1-1 1,0 1 0,0-1 0,0 0 0,0-1-1,0 0 1,-1 0 0,1-1 0,-1 0-1,5-4-208,28-15 1106,-24 16-949,0-1-1,-1-1 1,-1 0 0,1-1-1,-2 0 1,1-1 0,-2-1-1,0 0 1,3-4-157,-14 16 20,0 0 0,0 1 0,-1-1 0,1 1 0,0-1 0,0 0 1,-1 0-1,1 1 0,0-1 0,-1 0 0,1 0 0,-1 0 0,1 0 0,-1 1 0,1-1 1,-1 0-1,0 0 0,0 0 0,1 0 0,-1 0 0,0 0 0,0 0 0,0 0 0,0 0 0,0 0 1,0 0-1,0 0 0,0 0 0,-1 0 0,1 0 0,0 0 0,-1 0 0,1 0 0,0 0 1,-1 0-1,1 0 0,-1 0 0,1 1 0,-1-1 0,0 0 0,1 0 0,-1 1 0,0-1 1,0 0-1,1 1 0,-1-1 0,0 1 0,0-1 0,0 1 0,0-1 0,0 1-20,-11 0 72,1 0 0,-1 1 0,1 1 0,0 0 0,0 0 0,0 1 0,0 1 0,0-1-1,0 2 1,1 0 0,0 0 0,0 1 0,0 0-72,3-2 7,-27 15 14,0 2 1,1 2-1,1 1 0,1 1 1,-1 5-22,28-28-4,1 0 0,0 0 0,1 0 0,-1 1 0,0 0 0,1-1 0,-1 1 0,1 0 1,0 0-1,0 0 0,0 0 0,0 1 0,1-1 0,-1 1 0,1-1 0,0 1 0,0-1 0,0 1 1,0-1-1,1 1 0,0 0 0,-1 0 0,1-1 0,1 1 0,-1 0 0,0-1 0,1 1 1,0 0-1,0-1 0,0 1 0,0-1 0,1 1 0,-1-1 0,1 0 0,0 1 0,0-1 1,1 1 3,3 3-4,0-1 0,1-1 1,0 1-1,0-1 1,0 0-1,1 0 0,0-1 1,0 0-1,0 0 1,0-1-1,0 0 1,1-1-1,0 0 0,-1 0 1,1-1-1,0 0 1,0 0-1,0-1 1,-1 0-1,1-1 0,0 0 1,0 0-1,0-1 1,-1 0-1,8-3 4,105-51-3657,-54 20 899</inkml:trace>
  <inkml:trace contextRef="#ctx0" brushRef="#br0" timeOffset="165833.279">20827 3803 9978,'62'-53'2274,"-47"38"-1106,-4 55-644,-11-34-500,1-1 0,-1 1-1,1-1 1,0 0 0,0 1 0,1-1 0,0 0 0,0 0 0,0 0 0,0 0 0,1 0 0,0 0 0,0-1 0,0 1 0,0-1 0,1 0 0,-1 0 0,1 0-1,0 0 1,1-1 0,-1 0 0,1 0 0,-1 0 0,1 0 0,0-1 0,0 1 0,0-1 0,0-1 0,0 1 0,6 0-24,-3-3 73,0 0 1,1 0-1,-1-1 1,0-1 0,0 0-1,0 0 1,0 0-1,-1-1 1,1 0-1,-1 0 1,0-1-1,0 0 1,0 0 0,-1-1-1,0 0 1,1-1-74,43-32 1199,-48 39-1182,-1 0 0,1 0 0,-1 0 0,0 0 0,1 0 0,-1 0 0,1 1 0,-1-1 0,1 1 0,-1-1 0,0 1 0,1-1 0,-1 1 0,0 0 0,0-1 0,1 1 0,-1 0 0,0 0 0,0 0 0,0 0 0,0 0 0,0 0 0,0 0 0,0 0 0,-1 1 0,1-1 0,0 0 0,-1 1 0,1-1 0,-1 0 0,1 1 0,-1-1 0,1 0 0,-1 1 0,0-1 0,0 1 0,0 1-17,8 13 26,-5-12-19,0 0 0,0 0 0,0 0 0,0-1 0,1 1 1,0-1-1,-1 1 0,1-1 0,1-1 0,-1 1 0,0-1 0,1 1 0,-1-1 0,1 0 0,-1-1 0,1 1 0,0-1 0,0 0 0,0 0 0,0 0 1,0-1-1,0 0 0,0 0 0,0 0 0,0 0 0,-1-1 0,1 0 0,0 0 0,0 0 0,2-2-7,4-1 46,0-1 0,0 0 0,-1-1-1,0 0 1,0 0 0,0-1 0,0-1 0,-1 0-1,-1 0 1,1 0 0,-1-1 0,-1-1 0,0 1 0,0-1-1,-1 0 1,0-1 0,4-10-46,-8 12 654,-9 24-284,7-12-368,-1 0-1,1 1 1,-1-1-1,1 1 1,0-1-1,0 1 0,1-1 1,-1 1-1,1-1 1,-1 0-1,1 1 1,0-1-1,0 0 1,1 0-1,-1 1 1,1-1-1,-1 0 1,1 0-1,0-1 0,0 1 1,1 0-1,-1-1 1,0 1-1,1-1 1,-1 0-1,1 0 1,0 0-1,0 0 1,0 0-1,0 0 0,0-1 1,0 0-1,0 1 1,1-1-1,-1 0 1,0-1-1,1 1 1,-1-1-1,1 1 1,-1-1-1,1 0 1,-1 0-2,13-1 29,-1-1 0,1 0 1,-1-1-1,0-1 1,0 0-1,0-1 1,0 0-1,-1-2 0,0 1 1,0-2-1,-1 0 1,0 0-1,0-2 1,10-9-30,-52 70-348,1 17 255,27-67 94,1 1-1,-1-1 0,1 1 1,0-1-1,-1 1 1,1-1-1,0 1 1,0-1-1,0 1 0,0-1 1,0 1-1,0-1 1,1 1-1,-1-1 1,1 1-1,-1-1 0,1 1 1,-1-1-1,1 1 1,0-1-1,-1 0 1,1 1-1,0-1 0,0 0 1,0 0-1,0 1 1,0-1-1,0 0 0,1 0 1,-1 0-1,0-1 1,0 1-1,1 0 1,-1 0-1,1-1 0,-1 1 1,1-1-1,-1 1 1,1-1-1,-1 1 1,1-1-1,-1 0 0,1 0 1,-1 0-1,2 0 0,11-1 19,0-1-1,-1 0 1,1-1-1,-1-1 1,1 0-1,-1-1 1,0 0-1,0-1 1,-1 0-1,0-1 1,0-1-1,-1 0 1,0 0-1,0-1 1,2-3-19,9-7 30,-2-1 0,0-1 0,-1 0 0,-1-2 0,-1 0 0,-1 0 1,-1-2-1,-2 0 0,0-1 0,5-17-30,-17 41-4,0 1 1,0-1-1,-1 0 1,1-1-1,0 1 1,-1 0-1,1 0 1,-1 0-1,0 0 1,0 0-1,0 0 1,0 0-1,0-1 1,0 1-1,-1 0 0,1 0 1,-1 0-1,1 0 1,-1 0-1,0 0 4,-11 7-104,4 5 76,0 1-1,1 1 0,1-1 1,-1 1-1,2 0 1,0 1-1,0-1 0,1 1 1,1 0-1,0 0 1,0 6 28,1-9 5,0-1 0,1 1 0,0 0 1,1 0-1,0 0 0,1-1 1,-1 1-1,2 0 0,0-1 0,0 1 1,0-1-1,2 1 0,-1-1 1,1 0-1,0 0 0,1-1 0,0 1 1,0-1-1,1 0 0,0 0 1,0-1-1,1 0 0,0 0 0,0 0 1,1-1-1,-1 0 0,3 1-5,-8-6-8,0 0-1,0 0 1,1 0 0,-1 0-1,0 0 1,0 0 0,0 0-1,1-1 1,-1 1-1,0-1 1,0 0 0,1 0-1,-1 0 1,0 0-1,1 0 1,-1 0 0,0 0-1,1-1 1,-1 0 0,0 1-1,0-1 1,0 0-1,1 0 1,-1 0 0,0 0-1,0 0 1,0 0-1,0-1 1,-1 1 0,1-1-1,0 1 1,-1-1-1,1 0 1,-1 0 0,1 0-1,-1 0 1,0 0 0,1-1 8,-2-7-66,-1 0 0,-1 1 0,1-1 0,-2 1 0,1 0 0,-1 0 0,-1 0 0,1 0 0,-2 0 0,1 0 0,-1 1 0,0 0 0,-1 0 0,0 1 0,0-1 0,-1 1 0,0 1 0,0-1 1,-3-1 64,6 3-20,-108-95-130,72 72 195,61 44-247,5-4 139,0-1 1,0-1-1,1-1 0,0-1 1,0-2-1,1 0 0,0-2 0,0-1 1,15-1 63,-40-2-76,-3 0 6,1 0 0,-1 0 0,1 0 0,-1 1 0,1-1 0,-1 0 0,1 0 0,-1 0 1,1 0-1,-1 0 0,1 0 0,-1 0 0,1 0 0,-1 0 0,1-1 0,-1 1 0,1 0 0,-1 0 0,1 0 0,-1 0 0,0-1 0,1 1 0,-1 0 1,1 0-1,-1-1 0,0 1 0,1 0 0,-1-1 0,0 1 0,1-1 0,-1 1 0,0 0 0,1-1 0,-1 1 0,0-1 0,0 1 0,0-1 1,1 1-1,-1-1 0,0 1 0,0-1 0,0 1 0,0 0 0,0-1 0,0 1 0,0-1 0,0 1 0,0-1 0,0 1 0,0-1 0,0 1 0,0-1 1,0 1-1,-1-1 0,1 1 0,0-1 0,0 1 0,-1-1 0,1 1 0,0 0 0,0-1 0,-1 0 70,-15-37-3326</inkml:trace>
  <inkml:trace contextRef="#ctx0" brushRef="#br0" timeOffset="166124.5">21957 3463 12003,'-6'-3'2568,"8"3"1089,7 3-3529,6 3-656,-4 3 512,-36-12-3649</inkml:trace>
  <inkml:trace contextRef="#ctx0" brushRef="#br0" timeOffset="166839.46">18251 4904 8634,'-34'-25'4273,"-9"25"-3314,-39 35-1139,76-31 194,0-1 1,1 1 0,-1 1 0,1-1-1,0 1 1,0 0 0,0 0 0,1 1 0,0-1-1,0 1 1,0 0 0,1 0 0,-1 0-1,2 1 1,-1-1 0,1 1 0,0-1 0,0 1-1,0 0 1,1 0 0,0 0 0,1 0-1,0 0 1,0 0 0,0 0-15,1-5 3,-1 1 0,1 0 1,0-1-1,0 0 0,0 1 0,0-1 0,0 0 0,0 1 0,1-1 1,-1 0-1,1 0 0,-1 0 0,1 0 0,0 0 0,0 0 1,0-1-1,0 1 0,0-1 0,0 1 0,1-1 0,-1 0 1,0 0-1,1 0 0,-1 0 0,1 0 0,-1 0 0,1-1 1,-1 1-1,1-1 0,-1 0 0,1 0 0,0 0 0,-1 0 1,1 0-1,-1-1 0,1 1 0,0-1-3,96-29 138,-60 13-90,0-2 1,-2-2 0,0-1 0,-2-2-1,0-2 1,-2-1 0,0-1 0,-3-2-1,16-19-48,-38 40 16,-1-1 0,1 0 0,-2 0 0,0-1 1,0 1-1,-1-1 0,4-11-16,-9 22 1,-1 0 1,1 0 0,-1 0 0,1 0 0,0 0 0,-1 1 0,1-1 0,-1 0 0,1 0 0,-1-1 0,1 1 0,-1 0 0,1 0 0,-1 0 0,1 0 0,0 0 0,-1 0-1,1-1 1,-1 1 0,1 0 0,0 0 0,-1-1 0,1 1 0,-1 0 0,1 0 0,0-1 0,0 1 0,-1 0 0,1-1 0,0 1 0,-1-1 0,1 1 0,0 0 0,0-1 0,0 1-2,-42 52 57,4 2 1,1 1 0,3 3-58,34-58 1,-39 86 234,38-83-224,0 0 0,1-1-1,-1 1 1,0 0-1,1 0 1,0 0-1,0 1 1,0-1-1,0 0 1,0 0 0,0 0-1,1 0 1,-1 0-1,1 0 1,0-1-1,0 1 1,0 0-1,1 0 1,-1 0 0,1-1-1,-1 1 1,1-1-1,0 1 1,0-1-1,0 0 1,0 0-1,0 1 1,1-1-11,1 0 9,1 1 0,-1-2 0,0 1 0,1 0 0,-1-1 0,1 0 0,-1 0 0,1 0 0,-1-1 0,1 1 0,0-1 0,-1 0 0,1 0 1,0-1-1,-1 1 0,1-1 0,-1 0 0,1-1 0,2 0-9,85-39 168,-59 22-82,-1-2 1,-1 0-1,-1-2 0,0-2-86,7-29 138,-37 53-138,-1 1 0,1-1 0,0 0 0,0 0 0,0 0 0,-1 1 0,1-1-1,0 0 1,-1 0 0,1 1 0,-1-1 0,1 0 0,-1 1 0,1-1 0,-1 1 0,1-1 0,-1 1 0,0-1 0,1 1 0,-1-1 0,0 1 0,1-1 0,-1 1 0,0 0 0,1-1 0,-1 1 0,0 0 0,0 0-1,0-1 1,1 1 0,-1 0 0,0 0 0,0 0 0,0 0 0,1 0 0,-1 0 0,0 0 0,0 1 0,0-1 0,1 0 0,-1 0 0,0 1 0,0-1 0,1 0 0,-1 1 0,0-1 0,0 0 0,1 1 0,-1-1 0,1 1-1,-1 0 1,0-1 0,1 1 0,-1-1 0,1 1 0,-1 0 0,1-1 0,-1 1 0,-4 3-8,0 0 0,0 0-1,0 0 1,0 1 0,0 0-1,1 0 1,0 0 0,0 0-1,0 1 1,1-1 0,0 1 0,0 0-1,0 0 1,1 0 0,0 1-1,0-1 1,0 0 0,0 7 8,3-11 0,-1 1 0,0-1 0,1 0 0,0 0 0,-1 0 0,1 0 0,0 0 0,0 0 0,0-1 0,0 1 0,1 0 0,-1 0 0,0-1 0,1 1 0,-1-1 0,1 1 1,0-1-1,-1 0 0,1 1 0,0-1 0,0 0 0,0 0 0,0 0 0,0 0 0,0-1 0,0 1 0,0-1 0,0 1 0,0-1 0,0 1 0,0-1 0,1 0 0,75 0 53,229-50 212,-264 50-196,-58 2 1285,10-4-1184,-1 0 0,1 0 0,-1-1 1,1 0-1,0 0 0,0 0 1,0-1-1,0 0 0,1 0 0,-1 0 1,1 0-1,0-1 0,1 1 1,-1-1-1,1 0 0,0 0 0,0-1 1,0 1-1,1-1 0,-1 1 1,1-1-1,1 0 0,-1 0 0,1 1 1,0-1-1,1 0 0,-1-1-170,0-1-32,0 0-1,1 1 1,0-1-1,0 0 1,1 0-1,0 0 1,0 1-1,1-1 1,0 0-1,0 1 1,1-1-1,0 1 1,0 0-1,1 0 1,0 0-1,0 1 1,0-1-1,1 1 1,0 0-1,4-4 33,-1 6-383,-1 0 1,1 0-1,-1 0 1,1 1-1,0 0 1,0 1-1,1 0 0,-1 0 1,0 1-1,1 0 1,-1 0-1,1 1 1,-1 0-1,8 1 383,21-1-3160,12-4-916</inkml:trace>
  <inkml:trace contextRef="#ctx0" brushRef="#br0" timeOffset="167215.019">19791 4450 5721,'0'0'121,"14"-56"6743,-14 54-6704,0 1-1,1-1 0,-1 1 1,0-1-1,0 1 1,0 0-1,0-1 0,0 1 1,-1-1-1,1 1 1,0-1-1,-1 1 0,1 0 1,-1-1-1,1 1 0,-1 0 1,0-1-1,1 1 1,-1 0-1,0 0 0,0 0 1,0 0-1,0 0 0,0 0 1,0 0-1,0 0 1,0 0-1,-1 0 0,1 0 1,0 1-1,0-1 0,-1 0 1,1 1-1,0-1 1,-1 1-1,0 0-159,-3 0 91,1 0 0,-1 0 0,0 1-1,0 0 1,1 0 0,-1 0 0,1 0 0,-1 1 0,1 0 0,-1 0-1,1 0 1,0 0 0,0 1 0,-1 0-91,1 0 38,-18 11-21,0 1 1,0 2-1,2 0 1,0 1-1,1 1 1,-8 11-18,17-19 5,1 1 0,0 0 1,1 1-1,0 0 0,1 0 0,0 1 1,0 1-6,6-12-3,-1 1 1,1-1 0,0 1 0,0-1 0,0 1 0,0-1 0,1 1-1,-1-1 1,1 1 0,0 0 0,0-1 0,0 1 0,1-1 0,-1 1-1,1 0 1,0-1 0,0 1 0,0-1 0,1 0 0,-1 1 0,1-1-1,-1 0 1,1 0 0,0 0 0,0 0 0,1 0 0,-1 0-1,1-1 1,-1 1 0,1-1 0,0 1 0,2 0 2,8 3-120,0-1 0,0-1 0,1 0 0,-1-1 1,1 0-1,0-1 0,0-1 0,0 0 0,0-1 0,0 0 0,5-2 120,18 2-216,-33 0 198,0-1 8,-1 1 1,0-1-1,1 1 1,-1 0-1,0 0 0,1 0 1,-1 0-1,1 0 0,-1 1 1,0-1-1,1 1 0,-1 0 1,0 0-1,0 1 1,0-1-1,0 1 0,0-1 1,0 1-1,0 0 0,0 0 1,-1 0-1,1 0 1,-1 1-1,1-1 0,-1 1 1,0-1-1,0 1 0,0 0 1,0 0-1,0 2 10,-2 1-7,0 0-1,0 0 1,-1 0-1,0 0 1,0 0 0,-1 0-1,0 0 1,0 0-1,0-1 1,-1 1 0,1-1-1,-1 0 1,-1 1-1,1-1 1,-1-1-1,0 1 1,0 0 0,0-1-1,0 0 1,-1 0-1,0 0 1,0-1-1,-4 3 8,-11 8 215,0-1-1,-1 0 0,0-2 1,-1-1-1,0 0 0,-18 4-214,14-11 416,26-3-412,0 0-1,-1 0 1,1-1 0,-1 1 0,1 0 0,-1 0 0,1-1 0,0 1 0,-1 0 0,1-1 0,0 1 0,-1 0-1,1-1 1,0 1 0,0 0 0,-1-1 0,1 1 0,0-1 0,0 1 0,-1 0 0,1-1 0,0 1-1,0-1 1,0 1 0,0-1 0,0 1 0,0-1 0,0 1 0,0 0 0,0-1 0,0 1 0,0-1 0,0 1-1,0-1 1,0 1 0,0-1 0,1 1 0,-1-1 0,0 1 0,0 0 0,0-1 0,1 1 0,-1-1 0,0 1-1,1 0 1,-1-1 0,0 1 0,0 0 0,1-1 0,-1 1 0,1 0-4,47-72-1858,0-1-1576,7-11-331</inkml:trace>
  <inkml:trace contextRef="#ctx0" brushRef="#br0" timeOffset="167821.701">20009 4344 9946,'-11'16'1015,"0"1"-1,1 0 1,0 1 0,2 0-1,0 0 1,1 1-1,-1 6-1014,1 5 10,2 1 0,0-1 0,2 1-1,2-1 1,0 1 0,3 0 0,0-1-1,2 1 1,1-1 0,1 0 0,6 16-10,25 38 160,-31-81 341,-7-22 152,0 8-308,20-177 893,-10 129-1172,4-31-38,-7 73-168,1 34-16,49 123-161,-53-135 319,0 1 0,0-1 0,1 0 0,0 0 0,-1-1 0,2 1 1,-1-1-1,1 0 0,-1 0 0,1 0 0,0-1 0,0 1 0,1-1 1,-1-1-1,1 1 0,-1-1 0,1 0 0,0 0 0,0 0 0,0-1 1,0 0-1,0 0 0,0-1-2,1-1 14,0 0 0,0-1 0,0 0 0,-1 0 0,1 0 0,-1-1 0,0 0 0,0 0 0,0-1 0,0 0 0,0 0 0,-1 0 0,1-1 0,-1 1 0,-1-1 0,1 0 0,-1-1 0,1 1 0,-1-1 0,-1 0 0,1 0 0,-1 0 0,0-1 0,-1 1 0,0-1 0,0 1 0,0-1 0,-1 0 1,1 0-1,-2 0 0,1 0 0,-1 0 0,0-3-14,0 9 0,0 1 0,0-1 0,1 0 0,-1 1 0,0-1 0,0 0 0,0 0 0,0 1 0,0-1 0,0 0 0,0 1 1,-1-1-1,1 0 0,0 0 0,0 1 0,0-1 0,-1 0 0,1 1 0,0-1 0,-1 0 0,1 1 0,-1-1 0,1 1 1,-1-1-1,1 1 0,-1-1 0,1 1 0,-1-1 0,1 1 0,-1-1 0,1 1 0,-1 0 0,0-1 0,1 1 0,-1 0 0,0 0 1,1-1-1,-1 1 0,0 0 0,0 0 0,1 0 0,-1 0 0,-19 22-119,18-16 106,0 0 0,0 0-1,0 1 1,1-1 0,0 0 0,0 1 0,1-1 0,0 1 0,0-1 0,0 1 0,1-1 0,0 1 0,0-1 0,1 2 13,-2-5 2,1 0-1,0 0 1,0-1 0,0 1 0,1 0-1,-1 0 1,0-1 0,1 1 0,0-1-1,0 1 1,0-1 0,0 0-1,0 0 1,0 0 0,0 0 0,1 0-1,-1 0 1,1 0 0,-1-1 0,1 1-1,0-1 1,0 0 0,-1 0 0,1 0-1,0 0 1,0-1 0,0 1-1,0-1 1,0 1 0,2-1-2,7-3 22,-1 0 0,1 0 0,-1-1 0,0-1 0,0 0 0,0-1 0,-1 0 0,0 0 0,0-1 0,-1 0 0,1-1 0,-2 0 0,1 0 0,-1-1 0,7-10-22,-8 12 17,77-106-3,-126 201-355,31-44 302</inkml:trace>
  <inkml:trace contextRef="#ctx0" brushRef="#br0" timeOffset="170450.728">20935 4573 5681,'39'-68'6057,"-38"66"-5918,-1 0-1,1 0 0,-1-1 0,1 1 0,-1 0 1,0 0-1,0 0 0,0 0 0,0 0 0,0-1 1,0 1-1,0 0 0,-1 0 0,1 0 0,-1 0 1,0 0-1,1 0 0,-1 0 0,0 0 0,0 0 1,-1 0-1,1 0 0,0 1 0,0-1 0,-1 0 1,1 1-1,-1-1 0,0 1 0,1 0 1,-1-1-1,0 1 0,0 0 0,0 0 0,1 0 1,-2 0-139,-2-1 54,1 1 1,0-1 0,-1 1-1,1 0 1,-1 0 0,1 1 0,-1-1-1,1 1 1,-1 0 0,1 0-1,-1 1 1,1-1 0,-1 1 0,1 0-1,-1 0 1,1 1 0,0-1 0,0 1-1,-1 0 1,1 0 0,0 0-1,1 1 1,-1-1 0,0 1 0,1 0-1,-1 0-54,-2 3-3,0-1 0,0 1 0,0 1 0,1-1 1,0 1-1,0 0 0,1 0 0,0 0 0,0 1 0,1-1 0,0 1 0,0 0 0,-1 7 3,2-9-5,0-1 0,1 1 0,0-1 0,0 1 0,0 0 0,1-1-1,0 1 1,0 0 0,0-1 0,1 1 0,0-1 0,0 1 0,0 0 0,1-1 0,0 0 0,0 1 0,0-1 0,0 0 0,1 0 5,0-4 3,0 1 1,0-1-1,0 0 0,1 0 1,-1 0-1,0-1 1,0 1-1,1-1 0,-1 0 1,0 0-1,1 0 0,-1 0 1,0-1-1,1 1 1,-1-1-1,0 0 0,0 0 1,0 0-1,0 0 1,0 0-1,0-1 0,0 0 1,2-1-4,5-1 9,-5 2-2,-3 0-9,0 1 0,0 0 0,0-1-1,0 1 1,1 0 0,-1 0 0,0 0-1,1 0 1,-1 0 0,1 1 0,-1-1-1,1 1 1,-1-1 0,1 1 0,-1 0-1,1 0 1,-1 0 0,1 0 0,-1 1-1,1-1 1,-1 1 0,1 0 0,-1-1-1,1 1 1,-1 0 0,0 0 0,1 0-1,-1 1 1,0-1 0,0 1 0,0-1-1,0 1 1,0 0 0,-1-1 0,1 1-1,0 0 1,-1 0 0,1 0 0,-1 1 1,5 16-31,0 1 0,-1 0 0,-2 0 0,0 0 0,-1 1 0,-1 17 32,1-10-16,0-1 22,0-12 10,-1 0 1,0 0-1,-1 1 0,-1-1 1,-1 0-1,0 0 0,-3 13-16,1-22 56,0 0-1,0 0 0,-1 0 0,0-1 0,0 1 1,0-1-1,-1-1 0,0 1 0,0-1 0,0 0 1,0 0-1,0-1 0,-1 0 0,0 0 0,0 0 0,0-1 1,0 0-1,0 0 0,0-1 0,0 0 0,-3 0-55,8 0 32,0-1-1,0 0 0,0 1 0,0-1 1,0 0-1,1 0 0,-1 0 0,0-1 1,0 1-1,0 0 0,0-1 1,0 1-1,0-1 0,0 1 0,0-1 1,1 0-1,-1 0 0,0 0 0,0 0 1,1 0-1,-1 0 0,1-1 0,-1 1 1,1 0-1,0-1 0,-1 1 1,1-1-1,0 0 0,0 1 0,0-1 1,0 0-1,0 0 0,1 1 0,-1-1 1,0 0-1,1 0 0,-1 0 0,1 0 1,0 0-1,0 0 0,0 0 0,0 0 1,0 0-1,0 0 0,0 0-31,1-7 40,-1 0 0,1 0-1,1 0 1,0 0 0,0 0 0,1 0-1,0 0 1,0 1 0,2-2-40,86-113 17,-64 92-30,13-17 8,43-49 23,67-61-18,-164 214-236,-5 60 112,19-115 123,0 1-1,-1-1 1,1 1 0,1-1-1,-1 0 1,0 1 0,0-1-1,0 1 1,1-1 0,-1 0 0,1 1-1,-1-1 1,1 0 0,-1 0-1,1 1 1,0-1 0,0 0-1,-1 0 1,1 0 0,0 0-1,0 0 1,0 0 0,0 0-1,0 0 1,0 0 0,1-1-1,-1 1 1,0 0 0,0-1-1,1 1 1,-1-1 0,0 1 0,1-1-1,-1 1 1,0-1 0,1 0-1,-1 0 1,1 0 0,-1 0 1,53-16 7,-29 1 23,-1 0 0,-1-2 0,0 0 0,15-17-30,-32 29 5,100-103 117,-70 142-288,-29-34 139,0-1 0,0 1 0,0-1 0,0 0 0,0 0 0,-1-1 0,1 0-1,0 0 1,-1-1 0,1 0 0,-1 0 0,0 0 0,0-1 0,0 0 0,-1 0-1,1 0 1,-1-1 0,0 0 27,8-5-352,0-1 0,-1 0-1,0-1 1,-1-1-1,0 1 1,-1-2 0,-1 1-1,0-1 1,2-8 352,-13 7-105,7 8 330,-2 7-227,0-1-1,0 1 1,0 0 0,0 0-1,0 0 1,0 1 0,0-1-1,0 1 1,0-1 0,0 1-1,-1 0 1,1 0 0,0 0-1,0 1 1,-1-1 0,1 1-1,-1-1 1,1 1 0,-1 0-1,0 0 1,0 0 0,0 0-1,0 0 1,0 1 0,0-1 0,0 0-1,-1 1 1,0 0 0,1-1-1,-1 1 1,0 0 0,0-1-1,0 1 1,0 0 0,0 3 2,-1 218-130,51 39 164,-48-245-41,-1-1 1,-1 1-1,-1 0 1,0 0 0,-1 0-1,-1-1 1,-1 1 0,0 0-1,-1-1 1,-1 0 0,-1 0-1,0 0 1,-3 2 6,8-16 23,0-2 4,1 1-1,0-1 1,-1 1 0,1-1 0,-1 1 0,1-1 0,-1 1 0,0-1 0,0 0 0,1 1 0,-1-1 0,0 0 0,0 0 0,0 0 0,-1 0 0,1 0 0,0 0 0,0 0 0,0 0 0,-1 0 0,1 0 0,-1-1 0,1 1 0,0 0 0,-1-1 0,1 1 0,-1-1 0,1 0 0,-1 0 0,1 1 0,-1-1 0,0 0 0,1 0 0,-1 0-1,1-1 1,-1 1-27,-3-4 146,1 0-1,0-1 1,0 0-1,0 1 1,0-1-1,1-1 1,0 1-1,0 0 1,1-1-1,-1 0 1,1 1-1,0-1 1,0-5-146,-2-1 174,-5-15-91,1-1-1,2 0 0,0 0 1,3-1-1,0 0 1,1 1-1,2-1 0,1 0 1,2 0-1,0 1 1,2-1-1,1 1 0,2 0 1,7-19-83,-14 40-25,0 1 0,1-1 1,0 1-1,0 0 0,0 0 0,1 0 1,0 0-1,0 0 0,1 0 0,-1 1 1,1 0-1,0 0 0,1 0 0,-1 0 1,1 1-1,0-1 0,0 1 0,0 0 1,1 1-1,0-1 0,-1 1 0,1 0 1,0 1-1,0-1 0,3 1 25,79 12-5815,-46-13 2117</inkml:trace>
  <inkml:trace contextRef="#ctx0" brushRef="#br0" timeOffset="170924.084">22457 4230 4441,'-40'37'11209,"61"-64"-7594,53-81-3142,-3-3-1,-6-2 0,-5-4 0,0-13-472,-59 129 3,58-113-34,-56 143-195,8 329 120,-13-166-233,10-154-197,-7-38 465,-1 1 0,0 0 0,1-1 0,-1 1 0,0 0 0,1-1 0,-1 1 0,1-1 0,-1 1 0,1-1 0,-1 1 0,1-1 0,-1 1 0,1-1 0,0 1 0,-1-1 0,1 0 0,0 1 0,-1-1 0,1 0 0,0 0 0,-1 1 0,1-1 0,0 0 0,0 0 0,-1 0 0,1 0 0,0 0 0,0 0 0,-1 0 0,1 0 0,0 0 0,-1-1 0,1 1 0,0 0 0,0 0 0,-1-1 0,1 1 0,-1 0 0,1-1 0,0 1 0,-1 0 0,1-1 0,-1 1 0,1-1 0,-1 1 0,1-1-1,-1 1 1,1-1 71,19-22-3052</inkml:trace>
  <inkml:trace contextRef="#ctx0" brushRef="#br0" timeOffset="171320.594">22323 4510 9762,'-8'4'2569,"10"-7"679,12 0-2784,19-8-55,11-2-121,24-10 152,8-3-40,20-15 24,-5 3-200,13-6 80,-16 3-936,-1-22-3017,-25 5 848</inkml:trace>
  <inkml:trace contextRef="#ctx0" brushRef="#br0" timeOffset="171837.819">22546 4625 10354,'18'-16'5591,"-11"6"-4443,11-7-953,0 2-1,1 1 1,1 0 0,0 1 0,0 1-1,2 1 1,-1 1 0,1 1-1,16-4-194,-26 8 9,0 0 0,0 1 0,0 1 0,1 0 0,-1 0 0,1 1 0,0 1 0,-1 0 0,1 1 0,0 1 0,0-1 0,0 2 0,-1 0 0,1 1 0,-1 0 0,1 0 0,-1 2 0,5 2-9,-14-6 4,-1 1 1,0 0 0,1 1-1,-1-1 1,0 0 0,0 1-1,0-1 1,0 1 0,-1-1-1,1 1 1,-1 0 0,1 0-1,-1 0 1,0 0 0,0 0-1,0 0 1,-1 0 0,1 0-1,-1 0 1,0 0 0,1 0-1,-1 0 1,-1 1 0,1-1-1,0 0 1,-1 0-1,0 0 1,1 0 0,-1 0-1,-1 1-4,-44 87 82,17-53-14,-2 0 0,-1-2 0,-2-2 0,-2-1 0,-1-2 0,-1-1 0,-1-2 0,-42 22-68,24-14 279,57-36-276,0 0-1,-1 0 1,1 0 0,0 0-1,-1 0 1,1 0 0,0 0 0,-1 0-1,1 1 1,0-1 0,-1 0-1,1 0 1,0 0 0,0 0 0,-1 1-1,1-1 1,0 0 0,0 0-1,-1 1 1,1-1 0,0 0 0,0 0-1,-1 1 1,1-1 0,0 0-1,0 1 1,0-1 0,0 0-1,0 1 1,0-1 0,0 0 0,-1 1-1,1-1 1,0 0 0,0 1-1,0-1 1,0 0 0,0 1 0,0-1-1,0 0 1,1 1 0,-1-1-1,0 0 1,0 1 0,0-1-1,0 0 1,0 0 0,0 1 0,1-1-1,-1 0 1,0 1 0,0-1-1,0 0 1,1 0 0,-1 1 0,0-1-1,1 0 1,-1 0 0,0 0-1,0 1 1,1-1 0,-1 0-1,0 0 1,1 0 0,-1 0 0,0 0-1,1 0 1,-1 0-3,30 3 37,165-34 2,-143 22-210,0-2-1,-1-3 1,0-2-1,-1-2 0,-1-2 1,0-3-1,-2-1 1,-1-3-1,-1-1 1,8-10 171,50-50-2477,-15 2 1153</inkml:trace>
  <inkml:trace contextRef="#ctx0" brushRef="#br0" timeOffset="172167.5">23491 3792 8538,'-27'-15'1828,"-100"-52"3751,-14 19-4394,102 42-1182,-1 1 0,0 3 0,0 0 0,-1 3 0,1 2 0,-25 4-3,16 2-33,1 2 0,0 2 1,1 2-1,-24 12 33,29-10-17,1 3 0,0 1 0,2 2 0,0 1 0,2 2 0,1 2 0,1 1 0,1 2 0,-4 7 17,9-5-21,2 0 1,2 2 0,0 1-1,3 1 1,1 1 0,1 0 0,3 2-1,1 0 1,-9 37 20,15-36-24,2 0 0,1 1 0,3 0 0,1 0 1,2 0-1,2 0 0,1-1 0,3 1 0,7 30 24,-6-43-13,1 1-1,2-2 0,1 1 1,1-1-1,2 0 0,0-1 1,2-1-1,11 15 14,-5-13-8,0-1 0,3 0 0,0-2 0,1 0 0,1-2 1,2-1-1,0-1 0,1-2 0,1 0 0,1-2 0,23 8 8,-23-15 77,2-2-1,-1-1 1,1-2-1,-1-1 1,1-2 0,0-1-1,1-1 1,-1-2-1,-1-2 1,1 0-1,0-3 1,-1 0 0,0-2-1,-1-2 1,0 0-1,-1-2 1,0-2 0,-1-1-1,1-1-76,70-40 926,-3-3-1,51-45-925,-87 54 416,-2-2 0,-3-3 0,-2-2 1,28-41-417,-49 58 99,-1-1 1,-2-1-1,-3-2 1,-1 0-1,-2-2 1,-2-1-1,-2-1 1,-3 0-1,-1-2 1,-3 0-1,0-13-99,-8 24 48,-1 0 0,-2 0 0,-3-33-48,-1 51-23,0 0 0,-2-1 0,0 1 0,-2 1 0,0-1 0,-1 1 0,-1 0 0,-2 0 0,0 1 0,0 1 0,-2 0 0,-1 0 0,0 1 0,-10-10 23,8 12-110,0 1 0,-2 0 1,1 1-1,-2 1 0,0 0 0,-1 1 1,-5-2 109,-18-6-662,-1 1 0,0 2 0,-1 2 0,-1 2 0,-1 2 0,1 2 0,-1 2 0,-1 2 0,-6 1 662,-254 4-4245</inkml:trace>
  <inkml:trace contextRef="#ctx0" brushRef="#br0" timeOffset="178303.686">11324 10689 4809,'-60'-73'8833,"25"40"-7625,-67-29-921,63 47-281,-1 3 0,0 1 0,-1 1 0,0 3 1,0 2-1,-1 1 0,0 2 0,1 2 1,-1 1-1,0 3 0,1 1 0,-7 4-6,25-3-2,1 1-1,0 0 1,1 2 0,0 1-1,-19 12 3,0 1 4,2 2-1,0 1 1,2 2-1,1 2 1,2 1 0,-6 8-4,-13 23 28,3 1 1,2 3 0,4 2 0,2 1 0,4 3 0,-9 26-29,0 14 62,5 2 1,4 1-1,6 2 0,-11 87-62,27-109 54,4 0 0,4 0 0,5 1 0,3-1 0,12 74-54,-5-118 26,1-1-1,3-1 1,2 0 0,2-1 0,2 0 0,2-2 0,2 0-1,22 31-25,-21-41 7,3 0-1,1-2 1,1-1-1,2-2 1,1 0-1,2-2 1,0-2-1,17 9-6,-18-15 11,1-2 0,1-1 0,0-1 0,2-2 0,25 7-11,-38-15 60,0 0 0,0-2 0,0 0-1,1-2 1,-1 0 0,1-2 0,0-1 0,-1 0 0,1-2-1,0-1 1,-1 0 0,0-2 0,0-1 0,0-1 0,17-7-60,1-7 269,0-2 1,-1-1 0,-1-2-1,-1-2 1,-2-1 0,-1-2-1,-1-2 1,-2 0 0,-1-3-1,2-6-269,24-34 519,-3-3 0,-4-2 0,21-50-519,-14 10 351,-5-2 0,22-87-351,-22 43 97,-7-2 0,-8-2 0,5-93-97,-24 23 31,-16 203-21,-2 1 0,-1-1 1,-2 0-1,-2 1 0,-1 0 1,-2 0-1,-2 0 0,-11-26-10,16 50 4,-2 0 0,0 0-1,0 1 1,-1 0 0,-1 0-1,0 1 1,-1 0 0,0 1-1,0 0 1,-1 0 0,0 1-1,-1 1 1,0 0 0,-1 0-1,1 1 1,-1 1 0,0 0-1,-1 1 1,0 1 0,-7-2-4,-17-2-12,1 2-1,-1 1 1,-1 3 0,1 0 0,0 3-1,-38 5 13,-147 28-277,65 3-1118,1 7 0,-94 42 1395,-83 51-3997,9 6-404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22:07.652"/>
    </inkml:context>
    <inkml:brush xml:id="br0">
      <inkml:brushProperty name="width" value="0.05" units="cm"/>
      <inkml:brushProperty name="height" value="0.05" units="cm"/>
      <inkml:brushProperty name="color" value="#008C3A"/>
    </inkml:brush>
  </inkml:definitions>
  <inkml:trace contextRef="#ctx0" brushRef="#br0">8031 211 6849,'-2'-3'437,"0"0"-1,0 1 1,0-1-1,0 1 1,-1 0-1,1 0 1,-1 0-1,1 0 1,-1 0-1,0 1 1,0-1-1,1 1 1,-1 0-1,0-1 1,0 1-1,-2 0-436,-85-6 728,71 8-270,-347-31-733,-22 34 605,-461-66-563,593 36 309,-25-4-4,-14 24 22,-225-5 82,199 0-161,-20 24-11,11-3 49,-18 2 78,3 0-18,-8 1-90,4 0 13,-14-3 28,4-4 80,17 27 199,98-8-102,38-5 3,-186 43-244,349-56 91,0 2 0,1 2 0,0 2 0,1 1 0,0 3 1,1 1-1,1 1 0,1 3 0,1 1 0,0 2 0,-1 3-91,26-19-16,0 1 0,1 0 0,0 0-1,0 1 1,1 0 0,0 1 0,1 0 0,1 1 0,0 0 0,0 0 0,2 0 0,-1 1 0,2 0 0,0 1 0,0-1 0,2 1-1,0 0 1,0 5 16,6 7-23,1-1-1,2 1 1,1-1-1,1 0 0,0-1 1,3 0-1,0 0 1,1-1-1,1-1 0,2 0 1,0-1-1,1 0 1,1-2-1,1 1 1,1-2-1,6 4 24,30 21-101,1-2 0,2-3 0,1-2 0,3-3 0,0-2 0,2-4 1,61 19 100,-45-14-12,178 72 162,5-10-1,168 32-149,32-34 56,28-31 4,-253-47-20,29-9-40,265-21 0,-15-19 10,-4-30-22,-19-9 9,-21 5 15,-37-6-72,-43 6-24,-70 21 52,-42-1 40,-68-6-143,-2-9-1,55-31 136,186-84-204,-448 176 204,15-3 4,0-2-1,0 0 0,0-1 1,-1-1-1,-1-1 0,11-8-3,-25 16 31,-1 0 0,1 0-1,-1 0 1,0-1 0,1 1 0,-1-1 0,-1 1-1,1-1 1,0 0 0,-1 0 0,1 0 0,-1 0-1,0 0 1,0 0 0,0 0 0,0 0-1,0-1 1,-1 1 0,0 0 0,1 0 0,-1-1-1,-1 1 1,1 0 0,0-1 0,-1 1 0,1 0-1,-1 0 1,0 0 0,0 0 0,0-1-1,-1 1 1,1 1 0,-1-1 0,0 0 0,1 0-1,-3-1-30,-40-57 48,-2 3 0,-2 2 0,-4 1-48,41 43-116,-22-22-257,0 1 0,-2 2 0,-1 1 0,-11-4 373,-7-2-389,-2 2-1,-2 3 1,-52-20 389,40 25-1072,-2 3 1,-1 3 0,-24-2 1071,-97-8-2250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23:07.801"/>
    </inkml:context>
    <inkml:brush xml:id="br0">
      <inkml:brushProperty name="width" value="0.05" units="cm"/>
      <inkml:brushProperty name="height" value="0.05" units="cm"/>
    </inkml:brush>
  </inkml:definitions>
  <inkml:trace contextRef="#ctx0" brushRef="#br0">5692 455 9842,'-244'-102'4613,"-101"-41"-4316,266 113-567,-2 4 0,-1 3 0,-45-4 270,-322-45-264,211 51 25,0 10 1,-1 11 0,-9 11 238,-44 15-46,-89 29 46,145-9 1103,-215 72-1103,144-17 1254,-62 41-1254,172-57 523,-162 99-523,285-141 80,2 4 0,2 3 1,2 3-1,-49 50-80,84-69 34,2 0 0,1 2 0,2 1 0,2 1 0,1 2 0,2 0-1,-16 42-33,22-46 12,2 0 0,1 2-1,2 0 1,2 0 0,1 1-1,2 0 1,2 0 0,2 1-1,1-1 1,2 1 0,5 34-12,2-39 2,2 0 1,1-2 0,1 1-1,3-1 1,0-1 0,2 0-1,1-1 1,2-1 0,3 3-3,10 7-8,2-1 0,1-1 0,2-2 1,2-2-1,1-2 0,1-1 0,2-2 1,1-2-1,1-2 0,11 3 8,57 24-10,104 31 10,-202-77 1,618 198 103,116-10 13,-331-106-62,9-17-55,-50-26-40,208-9 40,412-48-147,11-21 105,-21-20 56,-323-23-54,-374 21-116,-4-13 0,143-59 156,211-113-285,200-131 94,-598 249 183,153-108 20,-337 195-14,-2-2 0,-2-3 1,-1-2-1,-3-3 0,-1-2 0,23-30 2,-54 55-12,0 0-1,-2-1 0,-1-1 1,0-1-1,-2 0 1,5-15 12,-13 28-3,-1 0 0,0 0 0,-1-1 1,-1 1-1,0-1 0,0 1 1,-1-1-1,-1 0 0,0 1 1,-1-1-1,0 0 0,-1 1 1,0-1-1,-1 1 0,-1 0 1,-2-5 2,-11-17 31,-1 2 0,-2 0 0,-1 1 0,-1 1 0,-2 1 0,-1 1 0,-1 1 0,-2 1 0,0 1 0,-4 1-31,-124-92 122,56 53-69,-2 3 0,-3 5-1,-17-2-52,-132-43 164,-5 10-1,-178-32-163,60 40 242,-132 4 830,-361-4-1072,348 57 317,-1393 19-486,1182 38-1143,-99 35-1890,-1 23-310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24:04.958"/>
    </inkml:context>
    <inkml:brush xml:id="br0">
      <inkml:brushProperty name="width" value="0.05" units="cm"/>
      <inkml:brushProperty name="height" value="0.05" units="cm"/>
    </inkml:brush>
  </inkml:definitions>
  <inkml:trace contextRef="#ctx0" brushRef="#br0">0 53 9026,'53'-29'6151,"-50"28"-6139,-1 0 1,1 1-1,0-1 1,0 1 0,0 0-1,-1 0 1,1 0-1,0 0 1,0 0 0,0 0-1,0 1 1,-1 0-1,1-1 1,0 1 0,-1 0-1,1 0 1,0 1 0,-1-1-1,1 0 1,0 1-13,24 9-98,-16-11 70,0 0 0,0 0-1,0-1 1,0 0 0,-1-1-1,1 0 1,0-1 0,-1 0-1,4-3 29,40-8 153,-12 8 133,0 3 0,0 1 0,1 3 0,1 1-286,37 0 79,42-4-60,-26 0-15,-1 4 0,1 4-1,24 8-3,303 51-18,324 64 4,-496-90 2,-10-4 16,-167-32-5,0-3 0,58-8 1,137-23-4,-127 20 12,0 6 1,62 8-9,176-5 12,-94-23-25,-17-12 26,-255 35-11,245-37 11,1 11 0,4 11-13,295 22-39,101 11 66,-548-13-30,-1-5 1,0-5-1,3-5 3,-58 6 6,1 3-1,0 2 1,0 3 0,11 3-6,23 5 2,0-5 0,58-4-2,236-16 41,-345 16 2089,-69 8-3967,-13 3 854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24:50.204"/>
    </inkml:context>
    <inkml:brush xml:id="br0">
      <inkml:brushProperty name="width" value="0.05" units="cm"/>
      <inkml:brushProperty name="height" value="0.05" units="cm"/>
    </inkml:brush>
  </inkml:definitions>
  <inkml:trace contextRef="#ctx0" brushRef="#br0">57 862 7378,'-4'3'1222,"-3"2"3797,11-12-4559,2 2-343,0 0 0,0 0 0,0 0 0,0 1 0,1 0 0,0 0 0,-1 0 0,2 1-1,-1 0 1,0 1 0,1-1 0,-1 1 0,1 1 0,-1 0 0,1 0 0,0 0 0,0 1 0,-1 0 0,1 0 0,1 1-117,158 34 1682,-154-31-1781,99 24 160,0-5 0,2-4-1,0-6 1,72-2-61,-110-8 29,154 7 204,0-11 1,95-17-234,-53-17 15,-106 7 0,-70 10 5,1 4-1,5 5-19,-33 5 5,-1 3-1,1 4 0,-1 2 1,57 13-5,-101-13 2,7 2 20,1 0 1,0-2 0,0-2 0,0 0 0,32-3-23,-57-1 35,-1-1 1,1 1-1,0-1 1,-1 0-1,0-1 1,1 0-1,-1 0 1,0 0-1,-1-1 1,1 1-1,0-1 1,-1-1-1,2-1-35,50-27 296,43-29-345,59-44-40,-113 52-10,-40 42 55,-1-1 0,-1 1 0,0-1 1,-1 0-1,0 0 0,-1 0 0,0 0 0,-1 0 1,0 0-1,-2-1 0,1 1 0,-2 0 0,1 0 1,-2 0-1,0 0 0,0 0 0,-5-10 44,2-1-23,5 11 56,-1 0 0,-1-1 0,0 1 0,-1 1 0,0-1 0,-1 0 0,-1 1 0,0 0 0,0 1 0,-1-1 0,-1 1 0,0 0 0,0 1 0,-1 0 0,0 0 0,-1 1 0,-5-4-33,-76-55 128,61 61-204,17 8 64,-15-1 55,-62-10-149,-18 13 168,-374 5 30,134 8-54,95-4-43,-123-14 216,234-2-208,0 7 1,-70 13-4,109-9-14,0-5 0,-39-5 14,-127-15 38,-66-30-299,232 36 310,92 10 14,-1 1-1,0 0 1,0 0-1,0 1 1,0 1-1,0 0 1,0 1-1,1 0 1,-4 1-63,-7 1-40,-20 15-23,36-10 61,1 0-1,0 0 1,1 1-1,0-1 0,0 1 1,1 0-1,0 0 1,1 0-1,0 0 0,1 0 1,0 1-1,0-1 1,1 1-1,0-1 1,2 7 2,32 299 57,-29-184-181,-8-155-5627,-9-13 2273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34:59.668"/>
    </inkml:context>
    <inkml:brush xml:id="br0">
      <inkml:brushProperty name="width" value="0.05" units="cm"/>
      <inkml:brushProperty name="height" value="0.05" units="cm"/>
    </inkml:brush>
  </inkml:definitions>
  <inkml:trace contextRef="#ctx0" brushRef="#br0">834 509 3425,'-7'-6'533,"0"0"0,0 1 0,0 0 0,-1 0 0,0 1 0,0 0 0,0 0-1,0 1 1,-1 0 0,1 1 0,-1-1 0,0 2 0,1-1 0,-9 1-533,0 0 293,0 1 0,0 0 0,0 2 0,0 0-1,1 0 1,-1 2 0,1 0 0,-1 1 0,-3 3-293,-63 32 402,44-17-321,16-10-66,1 1 1,0 1-1,1 1 0,0 1 1,-13 14-16,-90 134-28,101-123 53,3 1 1,1 1-1,2 0 1,2 1-1,1 1 1,3 0-1,2 1 0,2 0 1,2 0-1,2 48-25,1-69 21,1 1-1,2 0 0,0-1 0,2 1 0,1-1 0,1 0 1,1 0-1,2 0 0,0-1 0,2 0 0,0-1 0,2 0 0,1-1 1,0 0-1,2-1 0,1 0 0,14 15-20,-6-16 14,0 0-1,1-2 1,1-1-1,1-1 1,1-2-1,0 0 1,0-2-1,2-1 1,0-2-1,0 0 1,0-2-1,1-2 1,0 0-1,1-2 1,-1-2-1,1-1 1,0-1-1,-1-2 1,1 0 0,-1-3-1,0 0 1,0-3-1,-1 0 1,0-2-1,0-1 1,-1-1-1,0-1 1,-1-2-1,0-2-13,23-19 52,-2-3 0,-1-2 0,-2-2 0,7-11-52,-20 18 64,-2-2-1,-2-1 1,-1-2-1,-2 0 1,12-27-64,-11 9 55,-2 0 1,-3-2-1,-3-1 1,-2 0 0,-3-1-1,-3-1 1,-3 0 0,-2 0-1,-3-1 1,-4-23-56,0 38 83,-3 0 0,-2 0 0,-2 0 1,-2 1-1,-5-12-83,8 38 82,0 1 1,-1 1 0,-1-1-1,-1 2 1,-1-1-1,-1 1 1,-1 1 0,0 0-1,-2 1 1,0 1-1,-1 0 1,0 1 0,-2 0-1,0 2 1,-14-10-83,3 8-62,-2 1 0,1 1 1,-2 1-1,0 2 0,0 2 0,-1 0 1,0 2-1,0 2 0,-1 1 0,-8 1 62,0 2-738,0 2 0,0 2 0,0 2 0,0 2 0,1 1-1,-23 9 739,-111 36-3219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35:08.812"/>
    </inkml:context>
    <inkml:brush xml:id="br0">
      <inkml:brushProperty name="width" value="0.05" units="cm"/>
      <inkml:brushProperty name="height" value="0.05" units="cm"/>
    </inkml:brush>
  </inkml:definitions>
  <inkml:trace contextRef="#ctx0" brushRef="#br0">0 111 9418,'6'-1'2008,"0"-5"865,4-3-2729,2 0-176,3-5 16,1-9 0,-1-2-2857,-4 2 929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35:10.939"/>
    </inkml:context>
    <inkml:brush xml:id="br0">
      <inkml:brushProperty name="width" value="0.05" units="cm"/>
      <inkml:brushProperty name="height" value="0.05" units="cm"/>
    </inkml:brush>
  </inkml:definitions>
  <inkml:trace contextRef="#ctx0" brushRef="#br0">236 0 8274,'3'1'9801,"5"6"-6972,9 6-2759,-17-8 1021,3-7-409,-15-1-3,5 6-531,8-3-269,-6-2 170,7 7-43,-2-9 11,-1 3 10,-8 6 23,14-10-51,-5 7 417,-25-2-400,-24 10-2204,-60-16-5001,52 3 3031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8:32:11.828"/>
    </inkml:context>
    <inkml:brush xml:id="br0">
      <inkml:brushProperty name="width" value="0.05" units="cm"/>
      <inkml:brushProperty name="height" value="0.05" units="cm"/>
    </inkml:brush>
  </inkml:definitions>
  <inkml:trace contextRef="#ctx0" brushRef="#br0">22054 373 6137,'0'-4'408,"0"1"0,1-1 0,-1 1 0,1 0 0,-1-1 0,1 1 0,0 0 0,0 0 0,1-1 0,-1 1 0,1 0 0,-1 0 0,1 0-1,0 0 1,0 1 0,0-1 0,1 1 0,1-3-408,20-15 403,1 0 0,1 2 0,0 2 0,2 0 0,15-6-403,56-9 405,-96 30-397,0 1 1,1-1 0,-1 1 0,0 0 0,0 0-1,1 1 1,-1-1 0,0 1 0,0-1 0,1 1-1,-1 0 1,0 0 0,0 0 0,0 1 0,0-1-1,-1 1 1,1-1 0,0 1 0,0 0-1,-1 0 1,0 1 0,1-1 0,-1 0 0,0 1-1,0-1 1,0 1 0,0 0 0,-1-1 0,1 1-1,-1 0-8,1 6 28,-1 0 0,0-1-1,0 1 1,-1 0-1,0-1 1,-1 1-1,0 0 1,0 0-1,-1-1 1,0 1 0,0-1-1,-1 0 1,0 0-1,-1 0 1,0 0-1,-1 1-27,3-4 14,-38 78 487,-3-2-1,-47 63-500,77-123 93,-110 163 1111,95-131-764,28-52-436,1 0 0,0 0-1,1 0 1,-1 0 0,0 0-1,0 0 1,0 0 0,0 0 0,1 0-1,-1-1 1,0 1 0,1 0 0,-1-1-1,1 1 1,-1-1 0,1 0-1,-1 1 1,1-1 0,-1 0 0,1 0-1,-1 0 1,1 0 0,-1 0 0,1 0-1,-1 0 1,0-1 0,1 1-1,-1-1 1,1 1 0,-1-1 0,1 1-1,-1-1 1,0 0 0,2 0-4,1 0 9,380-86-1979,-341 78-1486,-12-3-384</inkml:trace>
  <inkml:trace contextRef="#ctx0" brushRef="#br0" timeOffset="6068.944">23323 1568 8362,'0'0'133,"0"1"0,-1-1 0,1 0 0,0 0 0,0 0-1,0 1 1,-1-1 0,1 0 0,0 0 0,0 0 0,-1 0 0,1 0 0,0 0 0,0 0 0,-1 1 0,1-1 0,0 0 0,0 0 0,-1 0 0,1 0 0,0 0 0,0 0 0,-1 0 0,1 0-1,0 0 1,0-1 0,-1 1 0,1 0 0,0 0 0,0 0 0,-1 0 0,1 0 0,0 0 0,0 0 0,0 0 0,-1-1 0,1 1 0,0 0 0,0 0 0,0 0 0,-1-1 0,1 1 0,0 0 0,0 0-1,0 0 1,0-1 0,0 1 0,0 0 0,-1 0 0,1-1 0,0 1 0,0 0 0,0 0 0,0-1 0,0 1 0,0 0 0,0 0 0,0-1-133,-16 57 1241,-39 164-74,53-215-1137,2 0 0,-1 0 0,0 0-1,1 0 1,0 1 0,0-1 0,1 0 0,-1 0-1,1 0 1,0 0 0,1 0 0,0 2-30,-1-6 6,0 0 0,0-1 0,0 1 0,0-1 0,0 1 0,1-1 0,-1 0 0,0 1 0,0-1 0,0 0 0,0 0 0,1 0 0,-1 0 0,0 0 0,0 0 1,0 0-1,1 0 0,-1-1 0,0 1 0,0 0 0,0-1 0,0 1 0,0-1 0,0 1 0,0-1 0,1 1 0,-2-1 0,1 0 0,0 0 0,0 1 0,0-1 0,0 0 0,0 0 0,-1 0 1,1 0-1,0 0 0,-1 0-6,1 0 5,26-26 59,-1 0-1,-2-2 1,0-1-1,-2-1 1,10-20-64,-4 7 38,2-4 23,-32 84-142,0-7 117,1 0-1,1-1 1,1 1-1,2-1 1,3 17-36,0-28 98,2-15 21,52-83 274,28-76-89,-80 135-273,-11 31-70,-1 3 36,1 0 0,0 0 0,0 0-1,2 0 1,0 1 0,0-1-1,1 1 1,0-1 0,1 0 0,1 1-1,0-1 4,-2-11 2,0 0 0,0 1 0,1-1 0,-1 0 0,1 0 0,-1 0 0,1 0 0,0 0 0,-1 0 0,1 0 0,0 0 0,-1 0 0,1 0-1,0 0 1,0-1 0,0 1 0,0 0 0,0 0 0,0-1 0,0 1 0,0-1 0,0 1 0,0-1 0,1 1 0,-1-1 0,0 0 0,0 0 0,0 1 0,0-1-1,1 0 1,-1 0 0,0 0 0,0 0 0,0 0 0,1-1 0,-1 1 0,0 0 0,0 0 0,0-1 0,0 1-2,46-26 93,-20 3-24,0-1 0,-2-1 0,-1-2 0,-1 0 0,6-11-69,-28 51-85,-8 13 40,2 0-1,1 0 0,0 1 1,3-1-1,0 15 46,0-39 1,1-1-1,0 1 1,0 0-1,0 0 1,0 0-1,0-1 1,0 1-1,0 0 1,1 0 0,-1 0-1,1-1 1,-1 1-1,1 0 1,-1 0-1,1-1 1,0 1-1,0-1 1,0 1-1,0 0 1,0-1 0,0 0-1,1 1 1,-1-1-1,0 0 1,1 0-1,-1 0 1,1 1-1,-1-2 1,1 1-1,-1 0 1,1 0 0,0 0-1,0-1 1,-1 1-1,1-1 1,0 1-1,0-1 1,-1 0-1,2 0 0,8-4 17,-1-1 0,1 0-1,-1 0 1,0-2 0,0 1-1,-1-1 1,0 0-1,0-1 1,-1 0 0,0-1-1,0 1 1,-1-2-1,2-1-16,66-100 189,-66 102-221,-8 31-102,-2-10 94,2-2 11,-1-4 21,0 0 1,0-1-1,1 1 1,-1 0-1,1-1 0,1 1 1,-1 0-1,1-1 1,0 1-1,0-1 0,1 0 1,-1 0-1,3 3 8,-4-8 1,0 1-1,0-1 1,0 1 0,0-1-1,0 1 1,0-1 0,0 0-1,0 1 1,1-1-1,-1 0 1,0 0 0,0 0-1,0 0 1,0 0 0,1 0-1,-1 0 1,0 0-1,0-1 1,0 1 0,0 0-1,0-1 1,0 1 0,0-1-1,0 1 1,0-1 0,0 1-1,0-1 1,0 0-1,0 0 1,1 0-1,1-1 2,9-7 11,0 0-1,0-1 0,0 0 0,-1-1 0,-1-1 0,0 1 0,-1-2 0,0 1 1,1-4-13,-4 7 6,22-33-36,-3-1 0,-1-1-1,-2-1 1,-2-1 0,-2-1-1,-3-1 1,-1 0-1,-3-1 1,2-23 30,-9 33-139,-4 39 130,0 0 0,0 0 0,-1 0 0,1 1 0,0-1 0,-1 0 0,1 0 0,0 0 0,-1 0 0,1 0 1,0 0-1,-1 0 0,1 0 0,0 0 0,-1 0 0,1 0 0,0 0 0,-1 0 0,1 0 0,0 0 0,-1 0 0,1 0 0,0 0 0,-1 0 0,1 0 0,0-1 0,-1 1 0,1 0 0,0 0 0,0 0 0,-1-1 0,1 1 0,0 0 0,0 0 0,-1-1 0,1 1 0,0 0 0,0 0 0,0-1 0,-1 1 0,1 0 0,0-1 0,0 1 0,0 0 0,0-1 0,0 1 9,-11 25-69,0 0 1,2 0 0,1 1-1,2 0 1,0 0-1,-1 24 69,3-29 40,1-1 0,1 0 0,1 1 0,1-1 0,0 1 0,2-1 0,0 0 0,2 1 0,0-1 0,1-1 0,1 1 0,1-1 0,1 0 0,0 0 0,9 13-40,76 108 170,-93-139-167,1-1 0,-1 1 0,1-1 0,-1 1 0,1-1-1,-1 1 1,1-1 0,-1 1 0,0-1 0,1 1 0,-1 0 0,0-1 0,1 1 0,-1 0 0,0-1 0,0 1 0,0 0 0,0-1 0,0 1 0,1 0 0,-1 0 0,0-1 0,0 1 0,-1 0 0,1-1 0,0 1 0,0 0 0,0-1 0,0 1 0,-1 0 0,1-1 0,0 1 0,-1 0 0,1-1 0,0 1-1,-1-1 1,1 1 0,-1 0 0,1-1 0,-1 1 0,1-1 0,-1 1 0,1-1 0,-1 0 0,0 1 0,1-1 0,-1 0 0,1 1 0,-1-1 0,0 0 0,1 0 0,-1 1 0,0-1 0,0 0 0,1 0 0,-1 0 0,0 0 0,1 0 0,-1 0 0,0 0 0,1 0 0,-1 0 0,0-1 0,0 1 0,1 0 0,-1 0-1,0-1-2,-12-5-212,0-1 0,0 0 0,1-1 0,0-1 0,0 0 0,1 0 0,-9-10 212,1 2-283,-154-163-518,135 125 1564,38 54-747,0 0 0,-1 1 0,1-1 0,0 0 0,0 1 0,0-1 0,-1 0 0,1 0 0,0 1 1,0-1-1,0 0 0,0 1 0,0-1 0,0 0 0,1 0 0,-1 1 0,0-1 0,0 0 0,0 1 0,1-1 1,-1 0-1,0 1 0,1-1 0,-1 1 0,0-1 0,1 0 0,-1 1 0,1-1 0,-1 1 0,1-1 0,-1 1 0,1-1 1,-1 1-1,1 0 0,0-1 0,-1 1 0,1 0 0,0-1 0,-1 1 0,1 0 0,0 0 0,-1 0 0,1-1 1,0 1-1,0 0 0,-1 0 0,1 0 0,0 0-16,45 1 10,-36 0-5,320 30-843,-328-31 661,1 1 1,-1-1-1,0 0 0,1 0 0,-1 0 0,0 0 1,1 0-1,-1 0 0,1 0 0,-1-1 1,0 0-1,0 1 0,1-1 0,-1 0 1,0 0-1,0 0 0,0 0 0,0 0 1,0-1-1,0 1 0,0-1 0,0 1 1,-1-1-1,1 1 0,-1-1 0,1 0 1,-1 0-1,2-2 177,-8-22-3961</inkml:trace>
  <inkml:trace contextRef="#ctx0" brushRef="#br0" timeOffset="6406.2">24092 996 12715,'-4'-1'2880,"13"5"1057,4 4-3729,5-4-288,8 4-224,15 9-3665,-12-4 1105</inkml:trace>
  <inkml:trace contextRef="#ctx0" brushRef="#br0" timeOffset="303.733">23388 48 10146,'2'0'2833,"-13"14"624,-3 22-2625,1 14-616,-1 12 8,3-2-48,7 5 48,7-12-112,6-2 16,0-10-80,5 3 32,-4-12-40,-1 0-360,-7-9-496,-8-3-2881,-11-7 416</inkml:trace>
  <inkml:trace contextRef="#ctx0" brushRef="#br0" timeOffset="736.483">23123 720 8738,'0'17'2312,"6"-8"753,12 2-2273,8-5-328,15 1 72,6-4-168,13-1-63,-1 1-161,1-2-24,-13-2-104,-6-4 56,-14-1-176,-7-4-561,-11-3-351,0-14-2368,-11-2 87</inkml:trace>
  <inkml:trace contextRef="#ctx0" brushRef="#br0" timeOffset="737.483">23012 97 9874,'-8'-8'2665,"7"-1"823,14 1-2847,15-5-41,11 5-224,26-6-40,11 2-144,15 2-40,-6 7-96,12-5 32,-22 10-144,-9-2-440,-11 0-3193,-11-5 800</inkml:trace>
  <inkml:trace contextRef="#ctx0" brushRef="#br0" timeOffset="1373.001">23600 427 5081,'9'55'8904,"18"-3"-5945,-22-44-2870,64 85 1191,-68-91-1274,0 0 0,0-1 0,0 1 0,1-1 0,-1 1 1,0-1-1,1 0 0,-1 1 0,1-1 0,-1 0 0,1 0 0,-1 0 0,1 0 0,0 0 0,0 0 0,-1-1 0,1 1 0,0-1 0,0 1 0,0-1 0,0 0 0,0 1 0,-1-1 0,1 0 1,0 0-1,0 0 0,0-1 0,0 1 0,0 0 0,0-1 0,0 1 0,-1-1 0,1 0 0,0 1 0,0-1 0,-1 0 0,1 0 0,-1 0 0,1 0 0,0-1 0,-1 1-6,88-132 172,-89 132-174,0 1 0,0-1 0,1 1 0,-1-1 0,0 1 0,1-1 1,-1 1-1,0-1 0,1 1 0,-1-1 0,1 1 0,-1-1 0,1 1 0,-1 0 0,1-1 0,-1 1 0,1 0 0,-1 0 0,1-1 0,-1 1 0,1 0 0,-1 0 0,1 0 0,0 0 0,-1-1 0,1 1 0,-1 0 0,1 0 0,0 0 0,-1 0 0,1 1 0,-1-1 0,1 0 0,0 0 0,-1 0 0,1 0 0,-1 1 0,1-1 0,-1 0 0,1 0 0,-1 1 0,1-1 0,-1 0 0,1 1 0,-1-1 0,1 1 0,-1-1 0,0 0 0,1 1 1,-1-1-1,0 1 0,1-1 0,-1 1 0,0-1 0,1 1 2,6 36-98,-5-2 79,-2-20 44,1 0-1,0 0 1,2 0-1,-1 0 1,2 0-1,0-1 1,1 4-25,-5-17-24,1 0 0,-1 0 1,0 0-1,0 0 0,0 0 0,1 0 0,-1-1 0,1 1 1,-1 0-1,1 0 0,-1 0 0,1 0 0,-1 0 0,1-1 1,-1 1-1,1 0 0,0-1 0,0 1 0,-1 0 1,1-1-1,0 1 0,0-1 0,0 1 0,0-1 0,0 1 1,0-1-1,-1 0 0,1 1 0,0-1 0,0 0 0,0 0 1,0 0-1,0 0 0,0 0 0,0 0 0,0 0 1,0 0-1,0 0 0,0 0 0,0-1 0,0 1 0,0 0 1,0 0-1,0-1 0,0 1 0,0-1 0,-1 1 0,1-1 1,0 1-1,0-1 0,0 0 0,-1 1 0,1-1 1,0 0-1,-1 0 0,1 0 0,-1 1 0,1-1 0,0-1 24,6-20-3196,-3-7-120</inkml:trace>
  <inkml:trace contextRef="#ctx0" brushRef="#br0" timeOffset="1705.111">24257 444 7986,'-1'-31'7261,"1"31"-7208,0-1-1,0 1 0,-1-1 1,1 1-1,0-1 1,0 1-1,-1-1 0,1 1 1,0 0-1,0-1 0,-1 1 1,1-1-1,0 1 1,-1 0-1,1 0 0,-1-1 1,1 1-1,-1 0 0,1 0 1,0-1-1,-1 1 1,1 0-1,-1 0 0,1 0 1,-1 0-1,1 0 0,-1-1 1,1 1-1,-1 0 1,1 0-1,-1 0 0,1 0 1,-1 1-1,1-1 0,-1 0 1,1 0-1,-1 0 1,1 0-1,-1 0 0,1 1 1,-1-1-1,1 0 0,0 0 1,-1 1-1,1-1 1,-1 0-1,1 1 0,0-1 1,-1 0-1,1 1 0,0-1 1,-1 1-1,1-1 1,0 0-1,0 1 0,0-1 1,-1 1-1,1-1 1,0 1-1,0-1 0,0 1 1,0-1-53,-10 13 51,2-1 1,-1 1 0,2 0 0,0 1 0,0 0 0,1 0 0,1 1-1,1-1 1,0 1 0,0 0 0,2 0 0,0 1 0,0-1-1,2 0 1,0 1 0,1 3-52,-2-18 5,1 0 0,0 0 0,-1 0 0,1 0 0,0 0 0,0 0 0,-1 0 1,1 0-1,0 0 0,0 0 0,0 0 0,0 0 0,0 0 0,1 0 0,-1 0 0,0 0 0,0 0 0,1 0 0,-1 0 0,0 0 0,1 0 0,-1 0 0,1-1 0,0 1 0,-1 0 0,1 0 0,-1 0 0,1-1 1,0 1-1,0 0 0,0-1 0,-1 1 0,1 0 0,0-1 0,0 1 0,0-1 0,0 1 0,0-1 0,0 0 0,0 1 0,0-1 0,0 0 0,0 0 0,0 0 0,0 0 0,0 0 0,0 0 0,0 0 1,0 0-1,0 0 0,0 0 0,0-1 0,0 1 0,0 0 0,0-1 0,0 1-5,62-67 176,-36 31-120,-1-1 0,-2-1 1,-2-1-1,-1-1 0,-3-1 0,-1-1 0,4-18-56,-7-27 96,-16 72-129,-4 18-22,-7 27-43,11-25 91,-8 18-42,-2 2 155,0 1 0,2 0 0,1 0 0,1 1 0,2 0 1,0 0-1,2 1 0,1 0 0,1-1 0,2 11-106,0-33 11,0 0 0,1 1 0,0-1-1,0 0 1,0 0 0,1 0 0,-1 0 0,1 0 0,0 0-1,1 0 1,-1 0 0,1-1 0,0 1 0,0-1 0,1 0-1,-1 0 1,1 0 0,0 0 0,0-1 0,0 0-1,1 1 1,-1-2 0,1 1 0,-1 0 0,1-1 0,1 1-11,0-3 8,-1 0 1,1 0 0,-1-1-1,1 1 1,-1-1 0,1 0-1,-1-1 1,1 1-1,-1-1 1,0 0 0,0-1-1,0 1 1,0-1 0,0 0-1,-1 0 1,1 0 0,-1-1-1,0 0 1,0 0 0,0 0-1,0 0-8,67-101 248,-40 41-136,-38 104-287,1-17 141,1-10 35,1 1 0,1-1 0,0 1 0,1-1 0,1 1 0,0 0 1,1-1-1,0 1 0,1 0 0,1 0 0,0 1-1,0-11-7,1-1-1,-1 1 1,1-1 0,0 0 0,0 0 0,0 0 0,0 0 0,0-1 0,1 1 0,-1-1-1,1 0 1,-1 0 0,1 0 0,0 0 0,0-1 0,0 0 0,0 0 0,0 0-1,0 0 1,0 0 0,1-1 0,-1 0 0,0 0 0,0 0 0,0 0 0,0 0 0,1-1-1,-1 0 1,0 0 0,0 0 0,0-1 0,0 1 0,2-2 7,-5 3-169,1-1 1,-1 1-1,0-1 1,1 1-1,-1-1 1,0 1-1,0-1 1,1 0-1,-1 0 1,0 1-1,0-1 0,0 0 1,0 0-1,0 0 1,0 0-1,0 0 1,0-1-1,0 1 1,-1 0-1,1 0 1,0-1-1,-1 1 1,1 0-1,-1-1 0,1 1 1,-1 0-1,0-1 1,1 1-1,-1-1 1,0 1-1,0 0 1,0-1-1,0 1 1,0-1-1,-1 1 0,1 0 1,0-2 168,-14-20-4100</inkml:trace>
  <inkml:trace contextRef="#ctx0" brushRef="#br0" timeOffset="2018.274">24657 241 10850,'6'6'4009,"-11"-8"368,5-1-2657,3 3-1207,2 3-169,4 0-272,-2 0-720,-8-3-3737,-13-10 1072</inkml:trace>
  <inkml:trace contextRef="#ctx0" brushRef="#br0" timeOffset="2583.421">24823 515 8122,'24'-81'8583,"-22"77"-8455,1-1 1,-1 0-1,1 1 1,0-1-1,1 1 1,-1 0-1,1 0 1,0 1 0,0-1-1,0 1 1,0-1-1,0 1 1,1 0-1,0 1 1,-1-1-1,1 1 1,0 0-1,0 0 1,0 1-1,0-1 1,1 1-1,-1 0-128,-3 1-1,-1 0 0,0-1 0,1 1 0,-1 0 0,0 0 0,1 0 0,-1 0 0,0 0 0,0 0 0,1 1 0,-1-1 0,0 0 0,1 1 0,-1-1 0,0 0-1,0 1 1,0 0 0,1-1 0,-1 1 0,0 0 0,0-1 0,0 1 0,0 0 0,0 0 0,0 0 0,-1 0 0,1 0 0,0 0 0,0 0 0,-1 0 0,1 1 0,0-1 0,-1 0 0,1 0 0,-1 0 0,0 1 0,1-1 0,-1 0 1,-2 55-122,-36 77 141,26-99 39,1 0 0,2 1 0,2 1 0,-1 14-58,7-49 2,0 1 0,1-1 0,0 1 0,-1-1 0,1 1 0,0 0 0,-1-1 0,1 1 0,0-1 0,0 1 0,0 0 0,1-1 0,-1 1 0,0-1 1,1 1-1,-1-1 0,1 1 0,-1-1 0,1 1 0,-1-1 0,1 1 0,0-1 0,0 0 0,0 1 0,0-1 0,0 0 0,0 0 0,0 0 0,0 1 1,1-1-1,-1-1 0,0 1 0,1 0 0,-1 0 0,1 0 0,-1-1 0,0 1 0,1-1 0,0 1 0,-1-1-2,7-2 15,-1 0-1,0-1 0,0 0 1,0 0-1,0-1 0,0 0 1,-1 0-1,0-1 1,1 1-1,-2-1 0,1-1 1,-1 1-1,1-1 0,0-1-14,-5 5 5,19-20 35,0-1 1,-2-1 0,-1 0 0,0-2 0,-2 0 0,10-24-41,-25 49 0,2-3 6,1 0 1,-1 0-1,0-1 0,0 1 0,0-1 0,-1 1 1,0-1-1,0 0 0,0 0 0,0 0 0,-1 1 0,0-1 1,0 0-1,0 0 0,-1 0 0,1 0 0,-1 0-6,1 5-3,0-1 1,-1 1-1,1-1 0,0 1 0,0-1 0,-1 1 0,1-1 0,0 1 0,0-1 0,-1 1 0,1 0 0,0-1 1,-1 1-1,1-1 0,-1 1 0,1 0 0,-1-1 0,1 1 0,0 0 0,-1 0 0,1-1 0,-1 1 0,1 0 0,-1 0 1,1 0-1,-1-1 0,0 1 0,1 0 0,-1 0 0,1 0 0,-1 0 0,1 0 0,-1 0 0,1 0 0,-1 0 1,1 1-1,-1-1 0,1 0 0,-1 0 0,1 0 0,-1 0 0,1 1 0,-1-1 0,1 0 0,-1 1 0,1-1 1,-1 0-1,1 1 0,0-1 0,-1 0 0,1 1 0,-1-1 0,1 1 0,0-1 0,-1 1 3,-17 28-200,11 46-9,7-74 207,0 1 1,0-1-1,0 1 1,0 0-1,0-1 1,1 1-1,-1-1 0,1 1 1,-1-1-1,1 1 1,0-1-1,-1 1 1,1-1-1,0 0 1,0 1-1,0-1 1,0 0-1,0 0 1,0 0-1,1 1 1,-1-1-1,0-1 1,0 1-1,1 0 1,-1 0-1,1 0 1,-1-1-1,1 1 1,-1-1-1,1 1 1,-1-1-1,1 1 1,-1-1-1,1 0 1,0 0-1,-1 0 1,1 0-1,-1 0 1,1 0-1,0 0 1,-1-1-1,1 1 1,-1 0-1,1-1 1,0 0 1,16-8 21,-1 0 0,-1-1 0,1-1 0,-2-1 0,0 0 0,0-1 1,-1 0-1,-1-1 0,0-1 0,-1 0 0,0-2-21,32-48 13,-77 178-126,29-99 164,0 0 1,1 1-1,1-1 1,1 0-1,0 1 1,0-1-1,2 1 1,0-1-1,0 1 1,4 13-52,-4-27-4,-1 1 1,0-1-1,0 1 0,1-1 1,-1 0-1,1 1 1,-1-1-1,1 1 0,0-1 1,0 0-1,-1 1 1,1-1-1,0 0 1,0 0-1,0 0 0,0 0 1,1 0-1,-1 0 1,0 0-1,0 0 0,1 0 1,-1-1-1,0 1 1,1 0-1,-1-1 1,0 1-1,1-1 0,-1 0 1,1 1-1,-1-1 1,1 0-1,-1 0 0,1 0 1,-1 0-1,1 0 1,-1 0-1,1 0 1,-1 0-1,1-1 0,-1 1 1,1-1-1,-1 1 1,1-1-1,-1 0 0,0 1 1,0-1-1,1 0 1,-1 0-1,0 0 1,0 0-1,0 0 0,0 0 1,0 0-1,1-1 4,31-65-4885,-28 21 1112</inkml:trace>
  <inkml:trace contextRef="#ctx0" brushRef="#br0" timeOffset="2982.061">25330 160 9698,'3'20'2585,"-3"-8"647,2 6-2512,5-1-1040,-10-14-2896,-4 0 879</inkml:trace>
  <inkml:trace contextRef="#ctx0" brushRef="#br0" timeOffset="3569.714">26008 303 8434,'0'-3'255,"0"1"1,-1 0-1,1-1 0,-1 1 1,0 0-1,0-1 1,0 1-1,0 0 0,0 0 1,0 0-1,-1 0 0,1 0 1,-1 0-1,1 0 1,-1 0-1,0 1 0,0-1 1,0 1-1,0-1 1,0 1-1,0 0 0,0-1 1,0 1-1,0 0 0,-1 1 1,1-1-1,0 0 1,-1 1-1,1-1 0,-2 1-255,-5 1 99,-1 1 0,1 0-1,0 0 1,-1 1-1,1 0 1,1 1-1,-1 0 1,0 1 0,1 0-1,0 0 1,0 0-1,1 1 1,-1 0-1,1 1 1,0 0 0,1 0-1,0 0 1,0 1-1,0 0 1,1 0-1,0 0 1,1 1 0,0 0-99,-5 6 57,0 1 0,2 0 1,0 0-1,0 0 0,2 1 1,0 0-1,1 0 0,0 0 1,2 1-1,0-1 0,1 1 1,0 0-1,2 4-57,-1-20 8,0 1 0,0-1-1,0 1 1,1-1 0,-1 0-1,1 1 1,-1-1 0,1 0-1,0 1 1,0-1 0,0 0 0,0 0-1,0 0 1,1 0 0,-1 0-1,1 0 1,-1 0 0,1 0 0,0-1-1,-1 1 1,1-1 0,0 1-1,0-1 1,0 0 0,0 1 0,0-1-1,1 0 1,-1 0 0,0-1-1,0 1 1,1 0 0,-1-1 0,0 0-1,1 1 1,-1-1 0,1 0-1,-1 0 1,0 0 0,1 0 0,-1-1-1,1 1 1,-1-1 0,0 1-1,1-1 1,-1 0 0,0 0-8,15-8 33,0-1 1,-1-1-1,-1-1 0,0 0 1,0 0-1,-1-2 0,-1 0 1,0 0-1,-1-1 0,9-16-33,-5 9 37,-2-1-1,0-1 1,-2 0 0,-1-1-1,-1 0 1,0-1 0,-2 0-1,-2 0 1,0-1 0,-1 0-1,-2 0 1,-1 0-1,-1 0 1,-1 0 0,-4-24-37,4 52-2,0-1 1,0 1-1,0-1 1,-1 0-1,1 1 1,0-1-1,-1 0 0,1 0 1,0 1-1,-1-1 1,1 0-1,0 0 1,-1 1-1,1-1 1,0 0-1,-1 0 1,1 0-1,-1 0 1,1 0-1,0 0 1,-1 0-1,1 1 1,-1-1-1,1 0 0,0 0 1,-1 0-1,1-1 1,-1 1-1,1 0 1,0 0-1,-1 0 1,1 0-1,-1 0 1,1 0-1,0-1 1,-1 1-1,1 0 1,0 0-1,-1 0 1,1-1-1,0 1 1,-1 0-1,1-1 0,0 1 1,-1 0-1,1-1 1,0 1-1,0 0 2,-55 159-97,54-154 102,-32 135 390,32-131-362,0-1 0,0 1 0,1-1 0,0 1 0,0 0 0,1-1 0,1 1 0,-1 0 0,1-1 0,1 0 0,0 0 0,0 1 0,0-1 0,1-1 0,2 3-33,-5-7 3,0-1 0,1 0 0,0 0 1,0 0-1,-1 0 0,1 0 0,0-1 0,0 1 1,1 0-1,-1-1 0,0 0 0,1 1 0,-1-1 1,0 0-1,1 0 0,-1 0 0,1-1 0,0 1 0,-1-1 1,1 1-1,-1-1 0,1 0 0,0 0 0,-1 0 1,1 0-1,0-1 0,-1 1 0,1-1 0,-1 1 1,1-1-1,0 0 0,-1 0 0,0 0 0,1 0 1,-1-1-1,1 1-3,6-5 21,-1 1-1,0-1 1,0 0 0,0-1 0,-1 0 0,0 0-1,-1-1 1,6-7-21,-3 4 36,-1-1-1,0 0 0,-1 0 1,0 0-1,-1-1 1,0 0-1,-1 0 1,-1 0-1,2-12-35,-6 26 0,0-1-1,0 0 1,0 1-1,0-1 1,0 0 0,0 1-1,-1-1 1,1 0 0,0 1-1,0-1 1,0 0-1,-1 0 1,1 1 0,0-1-1,0 0 1,-1 0-1,1 1 1,0-1 0,-1 0-1,1 0 1,0 0 0,-1 0-1,1 1 1,0-1-1,-1 0 1,1 0 0,0 0-1,-1 0 1,1 0 0,0 0-1,-1 0 1,1 0-1,0 0 1,-1 0 0,1 0-1,0 0 1,-1 0-1,1 0 1,0-1 0,-1 1-1,1 0 1,0 0 0,-1 0-1,1 0 1,0-1-1,-1 1 1,1 0 0,0 0-1,0 0 1,-1-1 0,1 1-1,0 0 1,0-1-1,0 1 1,-1 0 0,1-1 0,-4 10 8,1 0 0,-1-1 1,1 1-1,1 1 0,0-1 1,0 0-1,1 0 0,0 1 0,1-1 1,0 1-1,0-1 0,1 0 1,0 1-1,1-1 0,0 0 1,0 0-1,1 1-8,-2-7 6,0-1 0,1 1 0,-1-1 1,1 0-1,-1 0 0,1 1 0,0-1 0,-1 0 0,1-1 0,0 1 1,1 0-1,-1 0 0,0-1 0,0 0 0,1 1 0,-1-1 0,1 0 0,-1 0 1,1 0-1,-1 0 0,1-1 0,0 1 0,-1-1 0,1 1 0,0-1 1,-1 0-1,1 0 0,0 0 0,0-1 0,-1 1 0,3-1-6,3-1 10,0 0 0,0-1-1,-1 0 1,0 0 0,1-1-1,-1 0 1,-1 0-1,1-1 1,0 1 0,0-2-10,8-8 36,-1 0-1,-1 0 1,0-1 0,-1-1 0,0 0 0,-2-1 0,1 0-1,0-5-35,2-15 0,-22 47-169,4 1 150,1 0 0,0 0-1,0 1 1,1-1 0,1 1-1,0 0 1,0 0 0,2 0-1,-1 0 1,1 0 0,1 1 0,0-1-1,2 4 20,-3-13-73,1-1 0,-1 0 0,1 1 0,0-1 0,0 0 0,0 0-1,0 0 1,0 0 0,0 0 0,0 0 0,1 0 0,-1 0 0,1 0 0,-1 0-1,1-1 1,0 1 0,0-1 0,0 1 0,0-1 0,0 0 0,0 0-1,0 0 1,0 0 0,0 0 0,1 0 0,-1 0 0,0-1 0,1 1 0,-1-1-1,0 0 1,1 0 0,-1 0 0,0 0 0,1 0 0,-1 0 0,1-1-1,-1 1 1,0-1 0,0 1 0,1-1 0,-1 0 0,0 0 0,1 0 73,19-18-3912,-6-3-493</inkml:trace>
  <inkml:trace contextRef="#ctx0" brushRef="#br0" timeOffset="4300.356">26577 330 8082,'-1'21'3860,"0"-19"-3645,1-1-1,-1 1 1,1 0-1,0 0 1,-1 0-1,1 0 1,0 0-1,0 0 1,1 0-1,-1 0 1,0-1-1,1 1 1,-1 0-1,1 0 1,-1 0-1,1 0 1,0-1-1,0 1 1,0 0-1,0-1 1,0 1-1,0 0 1,0-1-1,0 0 1,1 1-1,-1-1 1,1 0-1,-1 1 1,2 0-215,4 0 87,1 1 1,0-1 0,-1-1 0,1 1 0,0-1 0,0 0 0,-1-1 0,1 0 0,0 0 0,0-1 0,0 0 0,0 0 0,-1-1 0,1 0 0,3-1-89,0 0 28,0 0-1,-1 0 0,1-1 0,-1-1 1,0 0-1,0 0 0,0-1 0,-1 0 0,1 0 1,-2-1-1,1 0 0,-1-1 0,0 0 0,-1 0 1,1-1-1,-2 0 0,7-10-26,-13 19 0,1-1 0,-1 0 0,1 1 0,0-1 0,-1 0 0,1 1-1,-1-1 1,0 0 0,1 1 0,-1-1 0,0 0 0,1 0 0,-1 0 0,0 1 0,0-1 0,0 0 0,1 0 0,-1 0 0,0 0 0,0 1 0,0-1 0,-1 0-1,1 0 1,0 0 0,0 0 0,0 1 0,-1-1 0,1 0 0,0 0 0,-1 0 0,1 1 0,0-1 0,-1 0 0,1 1 0,-1-1 0,1 0 0,-1 1-1,0-1 1,1 1 0,-1-1 0,0 1 0,1-1 0,-1 1 0,0-1 0,0 1 0,1-1 0,-1 1 0,0 0 0,0 0 0,0-1 0,1 1 0,-1 0 0,0 0-1,0 0 1,0 0 0,0 0 0,1 0 0,-1 0 0,0 0 0,0 0 0,0 1 0,0-1 0,0 0 0,-8 7 4,0 1 0,0 0 0,1 0 0,0 1-1,0 0 1,1 0 0,0 1 0,1 0 0,0 0 0,0 0 0,1 1 0,1 0 0,-3 7-4,4-12 40,1 0 1,-1 0-1,1 1 1,0-1-1,1 1 1,-1-1-1,1 1 1,1-1-1,-1 1 1,1 0-1,1-1 1,-1 1-1,1 0 1,0-1-1,0 1 1,2 3-41,-1-8 8,0 0 0,0 0-1,0 0 1,0 0 0,0-1 0,0 1 0,0-1 0,1 0 0,-1 1 0,1-1 0,-1 0 0,1 0 0,-1-1 0,1 1 0,0-1-1,-1 1 1,1-1 0,0 0 0,-1 0 0,1 0 0,0 0 0,-1 0 0,1 0 0,0-1 0,-1 0 0,1 1 0,0-1-1,-1 0 1,1 0 0,-1 0 0,0-1 0,2 0-8,107-61 152,-93 50-133,0 2 1,0 0-1,1 1 0,0 0 0,17-4-19,-34 13-3,0 1-1,0-1 1,0 1 0,0-1-1,0 1 1,0 0-1,0 0 1,0 0 0,0 0-1,0 1 1,0-1-1,0 0 1,0 1 0,0-1-1,0 1 1,0 0-1,0 0 1,0 0 0,-1 0-1,1 0 1,0 0 0,0 0-1,-1 0 1,1 1-1,-1-1 1,1 1 0,-1-1-1,0 1 1,0-1-1,0 1 1,1 0 0,-2 0-1,2 1 4,1 1-1,0 0-1,1-1 1,0 1 0,-1-1-1,1 0 1,0 0 0,0 0-1,1-1 1,-1 1 0,0-1-1,1 0 1,0 0-1,-1-1 1,1 1 0,0-1-1,0 0 1,0-1 0,0 1-1,0-1 1,0 0-1,0 0 1,0 0 0,0-1-1,2 0 2,9-2 5,0-1-1,-1 0 0,1-2 0,-1 1 0,-1-2 0,14-7-4,128-74-449,-155 87 423,-1 0 1,1 1 0,0-1-1,0 0 1,0 1-1,0-1 1,0 1-1,0-1 1,0 1 0,0 0-1,0-1 1,0 1-1,1 0 1,-1 0 0,0 0-1,0 0 1,0 0-1,0 0 1,0 0 0,0 0-1,1 0 1,-1 0-1,0 1 1,0-1 0,0 0-1,0 1 1,0-1-1,0 1 1,0-1 0,0 1-1,0 0 1,0-1-1,-1 1 1,1 0 0,0 0-1,0-1 1,0 1-1,-1 0 1,1 0 0,0 0-1,-1 1 26,-9 50-488,-1 4-3841,13-21 1148</inkml:trace>
  <inkml:trace contextRef="#ctx0" brushRef="#br0" timeOffset="8521.813">25614 1184 5241,'14'-28'6257,"-18"29"-2470,-8 15-2893,-99 233 212,-3 78-885,105-290-163,13-23 23,10-28-22,34-67-494,-4-1 1,-3-2-1,0-11 435,-9 22-399,85-199-886,-114 263 1256,-14 30 56,0 2 53,0 0 0,2 1-1,1 1 1,0 0 0,2 0 0,1 0 0,1 1 0,1 0 0,1-1 0,2 1 0,0 0-1,2 0 1,1 0 0,1-1 0,1 1 0,1-1 0,1 0 0,1-1 0,1 0-1,12 21-79,2 10-289,-44-46-959,2-10-577,0-1 0,0-1 0,0-1 0,1-1 1,-1 0-1,-11-6 1825,-43-22 647,-22-37 10050,118 67-8870,211-15-1771,-226 18-425,1 0 1,-1-1-1,0-1 1,1 0-1,-1 0 1,0 0-1,0-1 1,0 0-1,0-1 1,6-4 368,15-18-2757</inkml:trace>
  <inkml:trace contextRef="#ctx0" brushRef="#br0" timeOffset="9071.906">26036 1272 5097,'1'14'5005,"-5"9"-2196,0-10-1866,-2 26-602,1 1 0,1 0 0,3-1 0,1 1 0,2 8-341,-2-46 13,0 0-1,0 0 1,0 0-1,0 0 1,0 0-1,0 0 1,0 0-1,0 0 0,1 0 1,-1 0-1,1-1 1,0 1-1,-1 0 1,1 0-1,0 0 1,0-1-1,0 1 1,0-1-1,1 1 0,-1-1 1,0 1-1,0-1 1,1 1-1,-1-1 1,1 0-1,0 0 1,-1 0-1,1 0 1,0 0-1,-1 0 1,1 0-1,0-1 0,0 1 1,0-1-1,0 1 1,0-1-1,0 0 1,1 1-13,60-44 197,33-77 2,-78 95-184,32-53 43,-35 66-100,-18 36 0,-6 12 44,2-10 79,0 0 1,2 0-1,1 1 1,1 0-1,1 0 1,1 4-82,1-29 6,0-1 0,0 1 0,0-1 0,0 1 0,0-1 0,0 0 0,0 1 0,1-1 0,-1 1 0,0-1-1,1 1 1,-1-1 0,1 0 0,0 1 0,-1-1 0,1 0 0,0 0 0,0 0 0,0 1 0,-1-1 0,1 0 0,1 0 0,-1 0 0,0 0 0,0 0 0,0-1 0,0 1 0,1 0 0,-1 0 0,0-1 0,1 1 0,-1-1 0,0 1-1,1-1 1,-1 0 0,1 0 0,-1 1 0,1-1 0,-1 0 0,0 0 0,1 0 0,-1 0 0,1-1 0,-1 1 0,1 0 0,-1-1 0,0 1 0,1-1 0,-1 1 0,0-1 0,1 1 0,-1-1 0,0 0 0,0 0 0,0 0 0,1 0-1,-1 0 1,0 0 0,0 0 0,0 0-6,6-5-411,-1 0-1,0-1 0,0 1 0,0-1 0,0-1 1,-1 1-1,-1-1 0,1 0 0,1-5 412,21-46-2750</inkml:trace>
  <inkml:trace contextRef="#ctx0" brushRef="#br0" timeOffset="9367.292">26761 992 10442,'-1'-1'154,"0"1"-1,0 0 1,0 0-1,0-1 1,0 1-1,0 0 1,0 0-1,0 0 1,0 0-1,0 0 1,0 0-1,1 1 1,-1-1-1,0 0 1,0 0-1,0 1 1,0-1-1,0 1 0,0-1 1,0 0-1,0 1 1,1 0-1,-1-1 1,0 1-1,0-1 1,1 1-1,-1 0 1,0 0-1,1-1 1,-1 1-1,1 0 1,-1 0-1,1 0 1,-1 0-1,1-1 1,0 1-1,-1 0 1,1 1-154,-14 42 391,13-40-340,-14 61 127,3 0 0,3 1 1,3 0-1,3 1 0,2-1 0,4 0 0,2 1 1,5 4-179,1 22 216,-11-93-210,0 1 1,0-1-1,-1 1 1,1-1 0,0 1-1,-1-1 1,1 1-1,0-1 1,-1 1 0,1-1-1,0 1 1,-1-1-1,1 0 1,-1 1 0,1-1-1,-1 0 1,1 1-1,-1-1 1,1 0 0,-1 0-1,1 0 1,-1 1 0,0-1-1,1 0 1,-1 0-1,1 0 1,-1 0 0,1 0-1,-1 0 1,0 0-1,1 0 1,-1 0 0,1 0-1,-1-1 1,1 1-1,-1 0 1,1 0 0,-1 0-1,0-1 1,1 1-1,-1 0 1,1 0 0,0-1-1,-1 1 1,1-1-1,-1 1 1,1 0 0,-1-1-1,1 1 1,0-1-1,-1 1 1,1-1 0,0 1-1,0-1 1,-1 1-1,1-1 1,0 1 0,0-1-1,0 1 1,0-1 0,0 0-1,-1 1 1,1-1-1,0 0-6,-15-17 37,0-1-1,1 0 1,1-1-1,1 0 1,1-2-1,0 1 1,2-1-1,-5-16-36,12 31-1,-1-1 0,1 1-1,1 0 1,-1-1 0,1 1-1,0-1 1,1 0 0,0 1-1,0-1 1,1 1 0,0-1-1,2-5 2,-1 10-8,1 1-1,-1 0 1,1-1-1,0 1 1,0 1-1,0-1 1,0 0-1,0 1 1,0-1-1,1 1 1,-1 0-1,0 0 1,1 1-1,-1-1 0,1 0 1,-1 1-1,1 0 1,-1 0-1,1 0 1,-1 1-1,0-1 1,1 1-1,-1-1 1,1 1-1,-1 0 1,0 1-1,2-1 9,-5-1 0,104 16-1041,-36-21-2637,-22-8 412</inkml:trace>
  <inkml:trace contextRef="#ctx0" brushRef="#br0" timeOffset="10584.644">27063 1241 8826,'-2'-1'203,"1"1"1,-1-1 0,0 1-1,1 0 1,-1 0-1,0-1 1,0 2-1,1-1 1,-1 0-1,0 0 1,1 0-1,-1 1 1,0-1 0,1 1-1,-1-1 1,0 1-1,1 0 1,-1-1-1,1 1 1,-1 0-1,1 0 1,0 0-1,-1 0 1,1 0 0,0 1-1,0-1 1,0 0-1,0 1 1,-1 0-204,-30 46 529,31-47-493,-8 15 74,1 2 0,0-1 0,1 1 0,1 1 0,1-1 0,0 1 0,2 0 0,0 0 0,1 0 0,0 5-110,2-22 11,-1 0 0,1 0 0,-1-1 0,1 1 0,0 0-1,0 0 1,0 0 0,0 0 0,0 0 0,0 0 0,0-1 0,1 1 0,-1 0-1,1 0 1,-1 0 0,1 0 0,0-1 0,-1 1 0,1 0 0,0-1 0,0 1-1,0-1 1,1 1 0,-1-1 0,0 1 0,1-1 0,-1 0 0,0 0 0,1 1-1,0-1 1,-1 0 0,1 0 0,-1-1 0,1 1 0,0 0 0,0-1 0,0 1-1,-1-1 1,1 1 0,0-1 0,0 0 0,0 1 0,0-1 0,0 0 0,1-1-11,11-6 38,0-1 1,0-1-1,0 0 1,-1 0 0,-1-2-1,0 1 1,0-2 0,-1 0-1,4-6-38,-6 8 23,173-204 229,-182 251-192,-2-25-20,2 0 0,0 0 0,0 0-1,2 0 1,-1 0 0,1 0 0,1-1-1,0 1 1,1-1 0,1 3-40,-5-13 7,1 1-1,-1-1 1,1 0 0,-1 0-1,1 0 1,0 0 0,-1 0-1,1 0 1,0 0 0,0 0-1,0 0 1,0 0 0,0 0-1,0 0 1,0-1 0,0 1 0,0 0-1,1-1 1,-1 1 0,0-1-1,0 1 1,0-1 0,1 0-1,-1 1 1,0-1 0,0 0-1,1 0 1,-1 0 0,0 0-1,1 0 1,-1 0 0,0 0 0,1-1-1,-1 1 1,0 0 0,0-1-1,0 1 1,1-1 0,-1 1-1,0-1 1,0 0 0,0 1-1,0-1 1,0 0 0,0 0-1,1 0-6,48-48 193,-46 44-184,95-135 163,-100 171-577,0-30 405,1 1-1,-1-1 1,1 1 0,0-1 0,-1 1 0,1 0-1,0-1 1,0 1 0,0-1 0,0 1 0,0 0-1,1-1 1,-1 1 0,0-1 0,1 1 0,-1-1-1,1 1 1,-1-1 0,1 1 0,0-1 0,0 0-1,-1 1 1,1-1 0,0 0 0,0 1 0,0-1-1,1 0 1,-1 0 0,0 0 0,0 0-1,1 0 1,-1 0 0,0-1 0,1 1 0,-1 0-1,1-1 1,-1 1 0,1-1 0,-1 1 0,1-1-1,-1 0 1,1 1 0,0-1 0,-1 0 0,1 0 0,15-2 17,-15 1-26,0 0 0,0 0 0,0 1 0,1-1 0,-1 1 0,0 0 0,0-1 0,0 1 0,0 0 0,1 0 0,-1 1 0,0-1 0,0 0 0,0 1 0,0-1 0,0 1 0,0 0 0,0-1 0,0 1 0,0 0 0,0 0 1,0 1-1,0-1 0,0 0 0,-1 1 0,1-1 0,-1 1 0,1-1 0,-1 1 0,1 0 0,-1-1 0,0 1 0,1 1 9,21 119-426,10 118 361,-32-232 71,-1 0-1,0-1 0,-1 1 1,0 0-1,0 0 1,-1-1-1,0 1 1,0-1-1,0 1 1,-1-1-1,-1 0 0,1 0 1,-1 0-1,0-1 1,0 1-1,-1-1 1,0 0-1,0 0 1,-1-1-1,1 1 0,-1-1 1,0 0-1,-1-1 1,1 1-6,2-5 18,1 0-1,0 0 1,-1 0 0,1-1 0,0 1 0,0-1 0,-1 0-1,1 0 1,0 0 0,0 0 0,0-1 0,0 1-1,0-1 1,1 0 0,-1 0 0,0 0 0,1 0 0,-1 0-1,1 0 1,0-1 0,0 1 0,0-1 0,0 0-1,0 1 1,0-1 0,1 0 0,-1 0 0,1 0 0,0 0-1,0 0 1,0-1 0,0 1 0,1-1-18,-5-10-10,0 0-1,1-1 1,1 1 0,0-1 0,1 0 0,1 1-1,0-1 1,1 0 0,1 0 0,0 0-1,1 1 1,1-1 0,0 1 0,1-1 0,0 1-1,1 0 1,1 1 0,0-1 0,1 1-1,0 0 1,1 1 0,0-1 0,1 2 0,1-1-1,0 1 1,0 1 0,11-9 10,24-7-1119,10-7-5737,-33 16 2552</inkml:trace>
  <inkml:trace contextRef="#ctx0" brushRef="#br0" timeOffset="10893.939">27969 1072 7098,'-37'26'5370,"-9"26"-3534,38-42-1616,-50 77 718,58-86-933,-1 0 1,1 0-1,-1-1 1,1 1-1,0 0 1,-1 0-1,1 0 1,0 0-1,0-1 1,-1 1-1,1 0 1,0 0-1,0 0 1,0 0-1,0 0 1,0 0-1,1-1 0,-1 1 1,0 0-1,0 0 1,0 0-1,1 0 1,-1-1-1,0 1 1,1 0-1,-1 0 1,1 0-1,-1-1 1,1 1-1,-1 0 1,1-1-1,0 1 1,-1-1-1,1 1 1,0 0-1,-1-1 0,1 1 1,0-1-1,0 0 1,0 1-1,-1-1 1,1 0-1,0 1 1,0-1-1,0 0 1,0 0-1,0 0 1,-1 0-1,2 0-5,45-4-64,0-7-255,-35 7 224,0 1 0,0 0 1,0 0-1,1 2 0,-1-1 0,1 2 0,-1-1 1,1 2-1,-1 0 0,11 2 95,-22-3 10,1 0 0,-1 0-1,1 1 1,-1-1 0,1 1 0,-1-1 0,0 1-1,1 0 1,-1 0 0,0-1 0,1 1-1,-1 0 1,0 0 0,0 0 0,0 0 0,0 0-1,0 1 1,0-1 0,0 0 0,0 0-1,0 1 1,-1-1 0,1 0 0,0 1 0,-1-1-1,1 1 1,-1-1 0,0 1 0,1-1-1,-1 1 1,0-1 0,0 1 0,0-1 0,0 1-1,0-1 1,0 1 0,-1 0-10,-24 52 1125,-88 81 2547,75-107-2900,37-28-878,0 0 1,0 0-1,0-1 1,0 1-1,0 0 1,0-1-1,0 1 1,0 0-1,0-1 1,0 1-1,1-1 1,-1 0-1,0 1 1,0-1-1,1 0 1,-1 1-1,0-1 1,1 0-1,-1 0 1,1 1-1,-1-1 0,1 0 1,-1 0-1,1 0 1,0 0-1,-1 0 1,1 0-1,0 0 1,0 0-1,-1 0 1,1 0-1,0 0 1,0 0-1,0 0 1,0 0 105,0-2-426,-7-32-2766</inkml:trace>
  <inkml:trace contextRef="#ctx0" brushRef="#br0" timeOffset="11928.185">28427 1124 9002,'-26'-16'5166,"-2"29"-3505,-17 42-1307,37-41-321,0 0 0,0 1-1,2 0 1,-1 0-1,2 0 1,0 1 0,1 0-1,1-1 1,0 2-1,1-1 1,1 0-1,1 0 1,0 1 0,1 1-33,-1-16 3,0 0 1,0 0-1,0-1 1,0 1-1,1 0 1,-1 0-1,0-1 1,1 1-1,0 0 1,-1-1-1,1 1 1,0-1-1,0 1 1,0-1-1,0 1 1,0-1-1,0 0 1,0 1-1,0-1 1,1 0-1,-1 0 1,0 0-1,1 0 1,-1 0-1,1 0 1,-1 0-1,1 0 1,-1-1-1,1 1 1,0-1-1,-1 1 1,1-1-1,0 1 1,0-1-1,-1 0 1,1 0-1,0 0 1,0 0-1,-1 0 1,1-1-1,0 1 1,0 0-1,-1-1 1,1 1-1,-1-1 1,2 0-4,10-7 31,0 0 1,0-2-1,-1 1 1,0-1-1,0-1 1,-2 0-1,1-1 1,-1 0-1,-1-1 1,1-1-32,1-2 28,0-1 0,-1-1 1,-1 0-1,-1 0 0,-1-1 1,0 0-1,-1 0 0,1-12-28,-3-2 52,-9 27-67,-9 23-143,4 4 217,0 0 1,2 1-1,0 0 0,1 1 1,2-1-1,0 1 0,1 0 1,0 23-60,4-44 8,0 0 1,-1 0-1,1 0 1,0-1-1,0 1 1,0 0-1,1 0 1,-1 0-1,0 0 0,1-1 1,-1 1-1,1 0 1,-1-1-1,1 1 1,0 0-1,0-1 1,0 1-1,0-1 1,0 1-1,0-1 1,0 1-1,1-1 1,-1 0-1,0 0 1,1 1-1,-1-1 0,1 0 1,-1 0-1,1 0 1,-1-1-1,1 1 1,0 0-1,0-1 1,-1 1-1,1-1 1,2 1-9,0-1 16,0-1 1,1 1-1,-1-1 0,0 1 1,0-1-1,1-1 1,-1 1-1,0-1 0,0 1 1,0-1-1,-1 0 1,1 0-1,0-1 1,2-2-17,11-10 51,0-1 1,-1-1 0,-1-1 0,0 0 0,-1-1 0,-2-1 0,0 0 0,-1 0-1,0-1 1,-1-3-52,1-13 68,-14 38-93,-5 18-4,2 0 0,0 0 0,0 0 1,2 1-1,-2 18 29,5-33 4,-1 5 30,0 0 1,1 0-1,0 0 0,1 0 0,-1 1 1,2-1-1,0 0 0,0 0 0,1 0 1,2 8-35,-3-17 8,0 1 1,0-1-1,1 0 1,-1 0-1,0 1 1,1-1 0,-1 0-1,0-1 1,1 1-1,0 0 1,-1 0-1,1-1 1,-1 1-1,1 0 1,0-1-1,-1 0 1,1 1 0,0-1-1,0 0 1,-1 0-1,1 0 1,0 0-1,-1 0 1,1-1-1,0 1 1,0 0-1,-1-1 1,1 1 0,-1-1-1,1 0 1,0 1-1,-1-1 1,1 0-1,-1 0 1,0 0-1,1 0 1,-1 0-1,0 0 1,1-1 0,-1 1-1,0 0 1,0-1-1,0 1 1,0-1-9,17-15 56,-1-1 0,0-1-1,-2 0 1,0-1 0,-1 0 0,-1-2 0,-1 1 0,-1-1 0,4-13-56,-1-15 62,-27 103-392,8 55 180,5-107 52,0 0 0,0 0-1,0 1 1,0-1 0,1 0-1,-1 0 1,0 0 0,1 0-1,-1 1 1,1-1 0,0 0 0,-1 0-1,1 0 1,0 0 0,-1 0-1,1 0 1,0 0 0,0 0-1,0-1 1,0 1 0,0 0 0,0 0-1,0-1 1,0 1 0,0-1-1,0 1 1,0-1 0,0 1-1,1-1 1,-1 0 0,0 1 0,0-1-1,0 0 1,1 0 0,-1 0-1,0 0 1,0 0 0,1 0-1,-1 0 1,0-1 0,0 1 0,0 0-1,1-1 1,-1 1 0,0-1-1,0 1 1,0-1 0,0 1-1,0-1 1,0 0 0,0 1 0,0-1-1,0 0 1,0 0 0,0-1 98,26-20-3800</inkml:trace>
  <inkml:trace contextRef="#ctx0" brushRef="#br0" timeOffset="12210.855">29204 931 9898,'-63'70'5852,"11"6"-3451,30-12-1152,23-62-1240,0-1 1,-1 1-1,1-1 0,0 1 1,0 0-1,-1-1 0,1 1 1,1-1-1,-1 0 1,0 1-1,0-1 0,0 0 1,1 0-1,-1 0 0,0 0 1,1 0-1,-1 0 0,1 0 1,0 0-1,-1-1 0,1 1 1,-1 0-1,1-1 0,0 0 1,0 1-1,-1-1 0,1 0 1,0 0-1,0 0 0,-1 0 1,1 0-1,0 0 0,0 0 1,-1-1-1,1 1 0,0-1 1,-1 1-1,1-1 0,0 0 1,-1 1-1,1-1 0,-1 0 1,1 0-1,-1 0-9,52-24-133,-46 20 16,0 1-1,1 0 1,-1 0 0,1 1 0,0 0 0,0 0 0,0 1 0,1 0 0,3 0 117,-10 3-22,0 0-1,0-1 1,0 1-1,0 0 1,0 0-1,-1 0 1,1 1 0,0-1-1,-1 0 1,1 1-1,-1-1 1,1 1-1,-1-1 1,0 1-1,1 0 1,-1 0 0,0-1-1,0 1 1,0 0-1,-1 0 1,1 0-1,0 0 1,-1 0 0,1 0-1,-1 0 1,0 0-1,1 0 1,-1 0-1,0 0 1,0 1 0,-1-1-1,1 0 1,0 0-1,-1 0 1,1 0-1,-1 0 1,0 0 0,1 0-1,-2 0 23,-1 15 128,-1-1-1,0 0 0,-2 0 1,0-1-1,0 0 1,-2 0-1,0 0 1,0-1-1,-2 0 0,1 0 1,-11 9-128,18-20-20,0 0 0,-1 0 1,1 0-1,-1 0 0,0-1 1,0 1-1,0-1 0,-1 1 1,1-1-1,0 0 0,-1-1 1,1 1-1,-1 0 0,0-1 0,0 0 1,1 0-1,-1 0 0,0 0 1,0-1-1,0 0 0,0 1 1,0-1-1,0-1 0,0 1 1,-4-1 19,-16-20-3286,2-9-36</inkml:trace>
  <inkml:trace contextRef="#ctx0" brushRef="#br0" timeOffset="12817.281">29447 1175 10202,'-10'-1'3217,"6"-1"640,7 2-2929,6-1-192,9-4-440,13-4-64,6-2-160,15-4 72,1-3-224,-1 4-3817,-16 2 1257</inkml:trace>
  <inkml:trace contextRef="#ctx0" brushRef="#br0" timeOffset="27692.453">25543 1814 5817,'-11'-1'1142,"-8"-2"2126,28 6-1031,127 16-1812,2-5 0,0-7 0,0-6 0,0-6-1,23-8-424,424-40 271,-7 2-145,-365 31 298,-111 11-120,572-67 800,-508 51-827,-5-1 134,-118 29-234,-55 10-142,-49-2-3673,-7-21 857</inkml:trace>
  <inkml:trace contextRef="#ctx0" brushRef="#br0" timeOffset="153151.93">21540 1657 8194,'49'9'4810,"-16"-4"-4211,43 11-493,1-3 0,-1-4 0,2-3 1,-1-3-1,0-4 0,1-3 0,-1-3 0,35-11-106,277-87 76,9-25-44,-392 128-30,143-47 67,68-8-69,-32 18 211,-150 29 89,-35 9-293,0 1-1,-1 0 1,1 0-1,0 0 1,0-1 0,0 1-1,0 0 1,-1 0-1,1-1 1,0 1 0,0 0-1,0 0 1,0-1-1,0 1 1,0 0 0,0 0-1,-1-1 1,1 1-1,0 0 1,0-1 0,0 1-1,0 0 1,0-1-1,0 1 1,0 0 0,1 0-1,-1-1 1,0 1-1,0 0 1,0 0 0,0-1-1,0 1 1,0 0 0,0 0-1,1-1 1,-1 1-1,0 0 1,0 0 0,0-1-1,1 1 1,-1 0-1,0 0 1,0 0 0,1 0-1,-1-1 1,0 1-1,0 0 1,1 0 0,-1 0-1,0 0 1,0 0-1,1 0 1,-1 0 0,0 0-1,1 0 1,-1 0-1,0 0 1,0 0 0,1 0-1,-1 0 1,0 0-1,1 0 1,-1 0 0,0 0-1,0 0 1,1 0 0,-1 0-1,0 0 1,0 0-7,-22-4 328,-37 3-10,0 3 0,0 2 0,-40 9-318,70-10 38,-370 50 144,-57 15 191,29-9 213,106-12 447,294-44-956,0 2 0,0 1 1,1 1-1,0 1 0,0 1 0,1 1 0,0 2 1,1 0-1,0 3-77,20-14-14,0 1 1,0 1-1,0-1 1,0 0-1,0 1 1,1 0-1,0 0 0,-1 0 1,1 0-1,0 1 1,1-1-1,-1 1 1,1-1-1,-1 1 1,1 0-1,0 0 0,0 0 1,1 1-1,-1-1 1,1 0-1,0 1 1,0-1-1,1 0 0,-1 1 1,1-1-1,0 1 1,0-1-1,0 1 1,1-1-1,-1 1 1,1-1-1,0 0 0,1 1 1,-1-1-1,1 0 1,0 1 13,3 0-45,0 0 0,0 0 0,0-1 0,1 1 0,0-1 0,0-1 0,0 1 0,0-1 0,0 0 0,1 0 0,0-1 0,-1 0 0,1 0 0,5 0 45,24 4-125,0-3 0,0-1 0,1-1 0,-1-2 0,0-2 0,1-1 0,-1-2-1,-1-2 1,0-1 0,0-1 0,15-8 125,95-34-206,-2-6 0,32-24 206,-169 79-1,483-218-21,-61 36 57,-309 130-22,-2-5 1,-1-7-14,-81 43 21,-35 24-21,0 0 1,1 0 0,-1 0-1,1 0 1,-1 0-1,0 0 1,1 0-1,-1 0 1,1 0-1,-1 0 1,0 0-1,1 0 1,-1 0-1,1-1 1,-1 1-1,0 0 1,1 0-1,-1-1 1,0 1-1,1 0 1,-1 0-1,0-1 1,0 1 0,1 0-1,-1-1 1,0 1-1,0 0 1,1-1-1,-1 1 1,0 0-1,0-1 1,0 1-1,0-1 1,0 1-1,1 0 1,-1-1-1,0 1 1,0-1-1,0 1 1,0-1-1,0 1 1,0 0-1,-1-1 1,1 1 0,0-1-1,0 1 1,0 0-1,0-1 1,0 1-1,0-1 1,-1 1-1,1 0 1,0-1-1,0 1 1,-1 0-1,1-1 1,0 1-1,0 0 1,-1 0-1,1-1 1,0 1-1,-1 0 1,1 0-1,-1-1 1,1 1 0,0 0-1,-1 0 1,1 0-1,0 0 1,-1 0-1,-36 0 14,-72 18-6,2 5 0,0 5 0,-37 17-8,-185 70-969,-53 39 969,99-24-2599,-24 26 265</inkml:trace>
  <inkml:trace contextRef="#ctx0" brushRef="#br0" timeOffset="194093.298">19485 13254 5593,'-3'-3'2113,"-1"5"111,5-1-1416,1-1-520,1 3-224,3 0-8,-3-6-32,-3 4 24,0-3 0,1-1 16,-1-2-16,0-2 16,1 1-32,-2-1-32,0-2-576,-5 0-1712,6 7 335</inkml:trace>
  <inkml:trace contextRef="#ctx0" brushRef="#br0" timeOffset="257018.584">14705 1368 8474,'-24'-4'5035,"16"3"-2513,21-1-2402,48 3-134,0 1 0,0 4 0,21 6 14,113 9 269,350 8 127,-295-3-372,617 19 12,-533-7 55,17 2-26,37-19-55,36-30 12,15-19-12,-15-11-22,-31-8 17,-61 6 11,-37-9 163,-198 30-52,67-14 1489,79-3-1616,-72 27 553,-170 10-582,0 0 1,0-1-1,0 1 0,-1 0 1,1 0-1,0 0 0,0 0 1,0-1-1,0 1 0,0 0 0,0 0 1,-1 0-1,1 1 0,0-1 1,0 0-1,0 0 0,0 0 1,-1 1-1,1-1 0,0 0 0,0 1 1,0-1-1,-1 1 0,1-1 1,0 1-1,-1-1 0,1 1 1,0-1-1,-1 1 0,1 0 0,-1-1 1,1 1-1,-1 0 0,1 0 1,-1-1-1,0 1 0,1 0 0,-1 0 1,0 0-1,1-1 0,-1 1 1,0 0-1,0 0 0,0 0 1,0 0-1,0 0 0,0-1 0,0 1 1,0 0-1,0 0 0,0 0 1,-1 0-1,1 0 0,0-1 1,0 1-1,-1 0 0,1 0 0,-1-1 1,1 1-1,-1 0 0,1 0 1,-1-1-1,1 1 0,-1 0 1,1-1-1,-1 1 0,0 0 29,-26 30-3438</inkml:trace>
  <inkml:trace contextRef="#ctx0" brushRef="#br0" timeOffset="195696.321">17752 2881 3289,'-78'3'-1057,"-17"-7"897</inkml:trace>
  <inkml:trace contextRef="#ctx0" brushRef="#br0" timeOffset="195697.321">17114 2905 2184,'-95'15'2073,"7"-2"-513,-14-1-512,15 1-1728,-20 0-744,3-3-544</inkml:trace>
  <inkml:trace contextRef="#ctx0" brushRef="#br0" timeOffset="185835.469">19494 2670 7570,'-11'4'4766,"-14"17"-2620,25-21-2129,0 0 0,1 0 1,-1 0-1,0 0 0,0 0 0,1 0 1,-1 0-1,0 1 0,0-1 0,1 0 1,-1 0-1,0 0 0,0 0 0,1 0 1,-1 1-1,0-1 0,0 0 0,0 0 1,1 0-1,-1 1 0,0-1 0,0 0 1,0 0-1,0 1 0,1-1 0,-1 0 1,0 0-1,0 1 0,0-1 0,0 0 1,0 0-1,0 1 0,0-1 0,0 0 1,0 0-1,0 1 0,0-1 0,0 0 1,0 1-1,0-1 0,0 0 0,0 0 1,0 1-1,0-1 0,0 0 0,-1 0 1,1 1-1,0-1 0,0 0 0,0 0 1,0 1-1,-1-1 0,1 0 0,0 0 1,0 0-1,0 1 0,-1-1 0,1 0 1,0 0-1,0 0 0,-1 0 0,1 0 1,0 0-1,0 1 0,-1-1 0,1 0 1,0 0-1,0 0 0,-1 0 0,1 0-17,23-5 362,-22 3-320,0 1-1,0-1 0,0 1 0,-1 0 0,1-1 1,0 0-1,-1 1 0,1-1 0,-1 1 1,1-1-1,-1 0 0,0 1 0,0-1 0,0 0 1,0 1-1,0-1 0,0 0 0,0 1 0,-1-1 1,1 0-1,-1 1 0,1-1 0,-1 1 0,1-1 1,-1 0-1,0 1 0,0 0 0,0-1 1,0 1-1,0-1 0,0 1 0,0 0 0,0 0 1,0 0-1,-1 0 0,1 0 0,-1 0 0,1 0 1,0 0-1,-1 0-41,2 1 25,-1-1-1,1 1 1,0-1 0,-1 1 0,1-1 0,0 1-1,-1-1 1,1 1 0,-1-1 0,1 1 0,-1 0-1,1-1 1,-1 1 0,1 0 0,-1-1 0,1 1-1,-1 0 1,1 0 0,-1 0 0,0-1 0,1 1-1,-1 0 1,1 0 0,-1 0 0,0 0 0,1 0-1,-1 0 1,1 0 0,-1 0 0,0 0 0,1 1-1,-1-1 1,1 0 0,-1 0 0,1 0 0,-1 1-1,1-1 1,-1 0 0,1 1 0,-1-1 0,1 0-1,-1 1 1,1-1 0,-1 1 0,1-1 0,0 0-1,-1 1 1,1-1 0,-1 1 0,1-1 0,0 1-1,0 0 1,-1-1 0,1 1 0,0-1 0,0 1-1,0-1 1,0 1 0,0 0 0,0-1 0,0 1-1,0-1 1,0 1 0,0 0-25,0 0 5,0 1 0,0-1 0,0 1 0,0-1 0,1 0 0,-1 1 0,0-1 0,1 0 0,-1 1 0,1-1 0,0 0 0,-1 0 0,1 1 0,0-1 0,0 0 0,-1 0 0,1 0 0,0 0 0,0 0 0,0 0 0,1 0 0,-1-1 0,0 1 0,0 0 0,0 0 0,1 0-5,-1-1-1,0 0-1,0 0 1,-1 1-1,1-1 1,0 0-1,0 0 1,0 0-1,-1 0 1,1 0-1,0 0 1,0 0-1,-1 0 1,1 0-1,0 0 1,0-1-1,0 1 1,-1 0-1,1 0 1,0-1-1,-1 1 1,1-1-1,0 1 0,-1 0 1,1-1-1,0 1 1,-1-1-1,1 1 1,-1-1-1,1 0 1,-1 1-1,1-1 1,-1 0-1,1 1 1,-1-1-1,0 0 1,1 1-1,-1-1 1,0 0-1,0 0 1,0 1-1,1-1 1,-1 0-1,0 0 1,0 0-1,0 1 0,0-1 1,0 0-1,0 0 1,-1 1-1,1-1 1,0 0-1,0 0 2,-16-40 213,15 39-194,1 0 0,-1 1 0,1-1 0,-1 1 0,0-1 0,0 0 0,0 1 0,0-1 0,0 1-1,0 0 1,0-1 0,-1 1 0,1 0 0,0 0 0,-1 0 0,1 0 0,-1 0 0,1 0 0,-1 0 0,1 0 0,-1 0 0,0 1 0,1-1 0,-1 1 0,0-1 0,1 1 0,-1 0 0,0 0 0,0 0 0,0 0 0,1 0 0,-1 0 0,0 0 0,0 0 0,1 1 0,-1-1 0,0 1-1,0-1 1,1 1 0,-1 0 0,0 0-19,-24 46 224,26-47-226,0-1-1,1 1 0,-1 0 0,0-1 0,1 1 0,-1 0 1,1 0-1,-1-1 0,1 1 0,-1 0 0,0 0 0,1 0 1,-1 0-1,1 0 0,-1-1 0,1 1 0,-1 0 0,1 0 1,-1 0-1,1 0 0,-1 0 0,1 1 0,-1-1 0,1 0 1,-1 0-1,1 0 0,-1 0 0,1 0 0,-1 1 0,0-1 1,1 0-1,-1 0 0,1 1 0,-1-1 0,0 0 0,1 1 1,-1-1-1,0 0 0,1 1 0,-1-1 0,0 1 0,1-1 1,-1 0-1,0 1 0,0-1 0,0 1 0,1-1 0,-1 1 1,0-1-1,0 1 0,0-1 0,0 1 0,0-1 0,0 1 1,0-1-1,0 1 0,0-1 0,0 1 0,0-1 0,0 1 1,-1-1-1,1 1 0,0-1 0,0 0 0,0 1 3,12-37 59,3 63-123,-7 29 39,22-52-45,-36-10 133,6 6-60,0-1 1,0 1 0,0-1 0,-1 1-1,1-1 1,0 0 0,0 1 0,-1-1-1,1 1 1,0-1 0,-1 1 0,1 0 0,0-1-1,-1 1 1,1-1 0,-1 1 0,1 0-1,-1-1 1,1 1 0,-1 0 0,1-1-1,-1 1 1,1 0 0,-1 0 0,1 0-1,-1-1 1,0 1 0,1 0 0,-1 0-1,1 0 1,-1 0 0,0 0 0,1 0-1,-1 0 1,1 0 0,-1 0 0,1 0-1,-1 1 1,0-1 0,1 0 0,-1 0 0,1 1-1,-1-1 1,1 0 0,-1 0 0,1 1-1,-1-1 1,1 1-4,-9 19 41,9 1-65,22-21-122,-1-32 90,-18 25 49,-2 4 2,7-21 35,-8 24-28,0 0-1,0-1 1,0 1-1,0 0 1,0 0 0,0-1-1,0 1 1,0 0 0,0-1-1,0 1 1,0 0 0,0 0-1,0-1 1,0 1 0,0 0-1,0 0 1,0-1 0,-1 1-1,1 0 1,0 0-1,0-1 1,0 1 0,0 0-1,-1 0 1,1-1 0,0 1-1,0 0 1,0 0 0,-1 0-1,1 0 1,0-1 0,0 1-1,-1 0 1,1 0 0,0 0-1,0 0 1,-1 0 0,1 0-1,0 0 1,-1 0-1,1 0 1,0 0 0,0 0-1,-1 0 1,1 0 0,0 0-1,0 0 1,-1 0 0,1 0-1,0 0 1,-1 0 0,1 0-1,0 0 1,0 0 0,-1 1-1,1-1 1,0 0-1,0 0 1,0 0 0,-1 0-1,1 1-1,-18 30 35,12 11-47,2-1 1,2 1-1,2 32 12,0-70-2,-1 0-1,1 1 1,0-1-1,0 0 1,1 0-1,-1 1 1,1-1-1,0 0 1,0 0-1,1 0 1,-1 0-1,1 0 1,0 0-1,0 0 0,0-1 1,0 1-1,1-1 1,-1 1-1,2 0 3,-3-5-4,1 1-1,0 0 0,-1-1 0,1 1 1,0-1-1,-1 0 0,1 1 0,-1-1 1,1 0-1,-1 0 0,1 0 0,-1 0 1,0 0-1,0 0 0,1 0 0,-1-1 1,0 1-1,0 0 0,0-1 0,0 1 1,0-1-1,-1 1 0,1-1 0,0 1 1,0-2 4,6-16-37,0 0 0,-1-1 0,-1 1 0,-1-1 0,0 0 0,-2-1 0,0 1 0,-1-1 37,-8-112-156,7 129 158,-1 0 0,1 1 0,-1-1 0,0 1 0,0-1 0,0 1 0,0-1 0,-1 1 0,0 0 0,1-1 0,-1 1 0,0 0 0,0 0 0,-1 0 0,1 1 0,-1-1 0,1 0 0,-1 1 0,0 0 0,0 0 0,0-1 0,-2 0-2,4 3 3,-1 0 1,1 1 0,0-1 0,0 0-1,0 0 1,0 0 0,0 1 0,0-1-1,0 1 1,0-1 0,0 1-1,0-1 1,0 1 0,0-1 0,0 1-1,1 0 1,-1 0 0,0-1 0,0 1-1,1 0 1,-1 0 0,0 0 0,1 0-1,-1 0 1,1 0 0,-1 0 0,1 0-1,0 0 1,-1 0 0,1 0 0,0 0-1,-1 1-3,-1 3 17,-4 11 16,0-1 1,2 2 0,-1-1 0,2 0 0,0 1-1,1 0 1,1-1 0,1 1 0,0 6-34,0-14 12,-1 13 10,1 1 0,1-1 0,0 1 0,2-1 0,1 0 0,1 0 0,1 3-22,-5-23-19,-1-1 0,0 1 0,1 0 0,-1-1 0,1 1 0,0-1 0,-1 1 0,1-1 0,0 1 0,0-1 0,0 0 0,0 1 0,0-1 0,0 0 0,0 0 0,1 0-1,-1 0 1,0 0 0,1 0 0,-1 0 0,0 0 0,1 0 0,-1-1 0,1 1 0,0 0 0,-1-1 0,1 0 0,-1 1 0,1-1 0,0 0 0,-1 0 0,1 0 0,0 0 0,-1 0 0,1 0 0,0 0-1,-1 0 1,1-1 0,-1 1 0,1-1 0,-1 1 0,1-1 0,-1 0 0,1 0 0,-1 1 0,1-1 0,-1 0 0,0 0 0,1 0 0,-1-1 0,0 1 0,0 0 0,0 0 0,0-1 0,0 1-1,0-1 20,9-14-291,-1-1-1,0 0 0,-1-1 1,-2 0-1,1 0 1,-2 0-1,-1-1 0,0 1 1,-1-1-1,0-9 292,-1 9-254,0 0 1,-2-1-1,0 1 0,-1 0 1,-1 0-1,-2-12 254,4 28 34,-1 1 0,1-1 0,0 0 0,-1 1-1,0-1 1,1 1 0,-1-1 0,0 1 0,0-1 0,0 1 0,-1-1-1,1 1 1,-1 0 0,1 0 0,-1 0 0,0 0 0,1 0 0,-1 0-1,0 0 1,-1 1 0,1-1 0,0 1 0,0-1 0,-1 1 0,1 0-1,0 0 1,-1 0 0,1 0 0,-1 0 0,0 1 0,1-1 0,-1 1-1,1 0 1,-1-1 0,0 1 0,1 0 0,-1 1 0,0-1 0,1 0-1,-1 1 1,1 0 0,-1-1 0,0 1 0,-1 1-34,-4 9 169,0 0-1,1 0 1,0 1 0,1 0-1,0 1 1,1-1 0,0 1-1,1 0 1,1 0 0,0 0 0,0 1-1,2-1 1,-1 1 0,2-1-1,0 1 1,1 1-169,6 107 564,-7-122-564,0-1-1,0 1 0,0 0 0,0 0 1,0-1-1,0 1 0,0 0 1,0 0-1,0 0 0,0-1 0,0 1 1,0 0-1,0 0 0,1 0 1,-1 0-1,0-1 0,0 1 0,0 0 1,0 0-1,0 0 0,1 0 1,-1 0-1,0-1 0,0 1 1,0 0-1,0 0 0,1 0 0,-1 0 1,0 0-1,0 0 0,1 0 1,-1 0-1,0 0 0,0 0 0,0 0 1,1 0-1,-1 0 0,0 0 1,0 0-1,0 0 0,1 0 1,-1 0-1,0 0 0,0 0 0,0 0 1,1 0-1,-1 0 0,0 0 1,0 0-1,0 0 0,1 1 0,-1-1 1,0 0-1,0 0 0,0 0 1,0 0-1,0 1 0,1-1 1,-1 0-1,0 0 0,0 0 0,0 0 1,0 1-1,0-1 0,0 0 1,0 0-1,0 0 0,0 1 1,9-21-233,-1 0-1,0 0 0,-2 0 1,-1-1-1,0 0 1,0-11 233,-7-8-344,2 37 365,-1 1 0,0 0 1,0 0-1,0 0 1,0-1-1,-1 1 1,1 0-1,0 0 1,-1 1-1,0-1 0,1 0 1,-1 0-1,0 1 1,0-1-1,0 1 1,0-1-1,0 1 1,0 0-1,0 0 1,0 0-1,-1 0 0,1 0 1,-2 0-22,2 2 53,-1-1-1,1 1 1,-1-1 0,1 1-1,0 0 1,-1 0 0,1 0-1,0 0 1,0 1 0,-1-1-1,1 0 1,0 1 0,1 0-1,-1-1 1,0 1 0,0 0-1,1 0 1,-1 0 0,1 0-1,-1 0 1,1 0 0,0 1-1,0-1 1,0 0 0,0 1-1,0-1 1,1 1 0,-1-1-1,1 1 1,0-1 0,-1 1-1,1-1 1,0 1 0,0-1-1,1 1 1,-1 0-53,0 0-20,-9 113 86,12-88-77,5-29-30,12-103-127,-19 28-51,-1 76 222,0 1-1,-1-1 1,1 0 0,0 1 0,-1-1-1,1 0 1,-1 0 0,1 1-1,0-1 1,-1 0 0,1 0 0,-1 0-1,1 0 1,-1 0 0,1 1-1,0-1 1,-1 0 0,1 0 0,-1 0-1,1 0 1,-1 0 0,1 0 0,-1-1-1,1 1 1,-1 0 0,1 0-1,0 0 1,-1 0 0,1 0 0,-1-1-1,1 1 1,0 0 0,-1 0-1,1-1 1,0 1 0,-1 0 0,1-1-1,0 1 1,-1 0 0,1-1 0,0 1-1,-1 0 1,1-1 0,0 1-1,0-1 1,0 1 0,-1-1-3,-3 8 76,-1 33 32,10 52-131,3-76-71,0-43-54,-3 4 45,8-62-413,-27 65-675,0 26-292,-8 21-1859</inkml:trace>
  <inkml:trace contextRef="#ctx0" brushRef="#br0" timeOffset="192446.987">19494 2949 2024,'-1'28'256,"-2"-3"-256,4-3-496</inkml:trace>
  <inkml:trace contextRef="#ctx0" brushRef="#br0" timeOffset="195418.065">19349 2807 8658,'-8'39'2128,"-4"-8"625,-4-27-2545,0-15-312,9 9-120,-5-34-152,2 6 24,-7 2-592,0 0-545,-10 3-407,1 50 239,-11 5 65,3-7 704,-7 1 472,3-26-80,-10-23-280,5-6-337</inkml:trace>
  <inkml:trace contextRef="#ctx0" brushRef="#br0" timeOffset="521869.857">19712 7738 9306,'1'7'3705,"2"-7"40,0 0-2393,3-1-736,-3-2-1024,-5-6-3313,-5 0 985</inkml:trace>
  <inkml:trace contextRef="#ctx0" brushRef="#br0" timeOffset="16887.548">27089 2345 7954,'34'-46'6882,"-32"44"-6810,1-1 1,-1 1 0,1 1 0,0-1 0,0 0-1,0 1 1,-1-1 0,2 1 0,-1 0 0,0 0-1,0 0 1,0 0 0,0 1 0,1-1 0,-1 1-1,0 0 1,0 0 0,1 0 0,-1 1 0,0-1-1,0 1 1,1-1 0,-1 1 0,0 0 0,1 1-73,0 0 16,0 1 0,-1 0 0,0 0 1,0 0-1,0 1 0,0-1 1,0 1-1,-1-1 0,1 1 0,-1 0 1,0 0-1,0 0 0,-1 0 1,1 0-1,-1 0 0,0 1 0,0-1 1,0 0-1,0 1 0,-1-1 1,0 1-1,0-1 0,0 1 0,-1-1 1,1 2-17,2 28 121,-1-20-98,0 3-1,1 0 1,0 0-1,1 0 0,1 0 0,0-1 0,1 1 0,8 14-22,-12-30 5,1 0 0,-1 0 0,1 0-1,0 0 1,0 0 0,0 0-1,-1-1 1,1 1 0,0-1 0,0 1-1,0-1 1,0 0 0,0 0-1,0 0 1,0 0 0,0 0-1,0 0 1,0 0 0,0-1 0,0 1-1,-1 0 1,1-1 0,0 0-1,0 0 1,0 1 0,-1-1 0,1 0-1,0 0 1,-1-1 0,2 0-5,36-47 90,51-74 90,-13 63-41,-48 23-39,-28 36-96,0 1-1,-1-1 1,1 0-1,-1 0 1,1 1-1,-1-1 1,0 0 0,1 0-1,-1 0 1,0 0-1,1 0 1,-1 0-1,0 0 1,0 0-1,0 1 1,0-1 0,0 0-1,0 0 1,0 0-1,0 0 1,0 0-1,-1 0 1,1 0-1,0 0 1,-1 0 0,1 0-1,0 1 1,-1-1-1,1 0 1,-1 0-1,1 0 1,-1 1 0,0-1-1,1 0 1,-1 1-1,0-1 1,1 0-1,-1 1 1,0-1-1,0 1 1,0-1 0,1 1-1,-1 0 1,0-1-1,0 1-3,-4-1-10,0-1-1,0 2 1,1-1-1,-1 1 1,0-1-1,0 1 1,0 0 0,0 1-1,1-1 1,-1 1-1,0 0 1,0 1-1,1-1 1,-1 1-1,1-1 1,-1 1-1,1 1 1,0-1-1,0 1 1,0-1-1,0 1 1,0 0 0,0 1-1,1-1 1,0 1-1,0-1 11,2-1-38,0 0 0,0 1 0,1-1 0,-1 0 1,1 0-1,-1 0 0,1 0 0,0 0 0,0 0 0,0 1 0,0-1 0,0 0 0,1 0 0,-1 0 0,1 0 0,-1 0 0,1 0 1,0 0-1,0 0 0,0 0 0,0 0 0,0 0 0,0 0 0,0-1 0,1 1 0,-1 0 0,1-1 0,-1 1 0,1-1 0,-1 1 0,1-1 1,0 0-1,0 0 0,0 0 0,0 0 0,0 0 0,0 0 0,0-1 0,0 1 0,0 0 0,0-1 0,0 0 0,0 0 0,0 1 1,1-1-1,-1 0 0,0-1 0,1 1 38,40 0-2916,7-9 1</inkml:trace>
  <inkml:trace contextRef="#ctx0" brushRef="#br0" timeOffset="17154.88">27820 2268 7818,'-38'43'5248,"-4"29"-1837,41-71-3374,1 0 1,-1 0-1,0 0 0,1 0 1,-1 1-1,1-1 1,-1 0-1,1 0 0,-1 0 1,1 1-1,0-1 1,0 0-1,0 1 0,0-1 1,0 0-1,0 1 1,0-1-1,0 0 0,0 0 1,1 1-1,-1-1 1,0 0-1,1 0 0,-1 1 1,1-1-1,-1 0 1,1 0-1,0 0 0,0 0 1,-1 0-1,1 0 1,0 0-1,0 0 0,0 0 1,0 0-1,0 0 0,0-1 1,0 1-1,0 0 1,1-1-1,-1 1 0,0-1 1,0 1-1,1-1 1,-1 1-1,0-1 0,0 0 1,1 0-1,-1 0-37,16-2 89,0-1 1,0 0-1,0-1 0,0-1 0,-1-1 1,0-1-1,0 0 0,0-1 0,-1 0 1,0-1-1,-1-1 0,9-8-89,-20 16 13,-2 0-14,0 1 0,0 0 1,0-1-1,0 1 0,1 0 0,-1 0 0,0 0 0,1-1 0,-1 1 0,1 1 0,-1-1 0,1 0 0,0 0 0,-1 1 0,1-1 0,0 0 0,-1 1 1,1 0-1,0-1 0,0 1 0,-1 0 0,1 0 0,0 0 0,0 0 0,-1 0 0,1 1 0,0-1 0,0 0 0,-1 1 0,1-1 0,0 1 0,-1 0 1,1 0-1,-1-1 0,1 1 0,-1 0 0,2 1 1,-2 1 2,-1 0 0,1 0 1,0 0-1,0 0 0,1 0 1,-1 0-1,0-1 0,1 1 0,0-1 1,-1 1-1,1-1 0,0 1 1,1-1-1,-1 0 0,0 0 1,1 0-1,-1 0 0,1-1 0,-1 1 1,1 0-1,0-1 0,-1 0 1,1 0-1,0 0 0,0 0 1,0 0-1,0-1 0,0 1 0,1-1-2,18-2 27,0-2-1,0 0 1,-1-2 0,1 0-1,-1-1 1,-1-1-1,1-1 1,5-5-27,-1 3-15,40-18-1111,-45 26-993,-26 17-3481,-11 3 1607</inkml:trace>
  <inkml:trace contextRef="#ctx0" brushRef="#br0" timeOffset="19574.162">23719 3797 8658,'-2'-2'305,"1"0"1,-1 1-1,1-1 1,-1 0-1,1-1 1,0 1 0,0 0-1,0 0 1,0 0-1,1-1 1,-1 1-1,0 0 1,1-1-1,0 1 1,-1 0-1,1-1 1,0 1-1,0-1 1,1 1-1,-1-1 1,0 1-1,1-1-305,38-76 956,-34 72-918,1 0 0,0 0 0,0 1 0,0-1-1,0 1 1,1 1 0,0-1 0,1 1 0,-1 0-1,1 1 1,0 0 0,3-1-38,-10 4 2,1 0 0,-1 1 0,0-1 0,1 1 1,-1-1-1,1 1 0,-1 0 0,1-1 0,-1 1 0,1 0 0,-1 0 0,1 0 1,-1 0-1,1 1 0,-1-1 0,1 0 0,-1 1 0,1-1 0,-1 0 0,1 1 1,-1 0-1,0-1 0,1 1 0,-1 0 0,0 0 0,0 0 0,0 0 1,1 0-1,-1 0 0,0 0 0,0 0 0,0 0 0,-1 0 0,1 1 0,0-1 1,0 0-1,-1 1 0,1-1 0,-1 1 0,1-1 0,-1 0 0,1 2-2,0 65 48,-9-33 50,-1 0-1,-2-1 1,-2-1-1,-1 0 1,-1 0-1,-2-2 1,-5 6-98,-20 43 575,23-18 106,19-61-673,0 0-1,0-1 0,0 1 0,0-1 0,1 1 0,-1 0 1,0-1-1,0 1 0,1-1 0,-1 1 0,0-1 1,1 1-1,-1-1 0,1 1 0,-1-1 0,1 1 1,-1-1-1,1 0 0,-1 1 0,1-1 0,-1 0 1,1 1-1,0-1 0,-1 0 0,1 0 0,-1 0 0,1 1 1,0-1-1,-1 0 0,1 0 0,-1 0 0,1 0 1,0 0-1,-1 0 0,1 0 0,0 0 0,-1 0 1,1-1-1,-1 1 0,1 0 0,0 0 0,-1-1 0,1 1 1,-1 0-1,1 0 0,-1-1 0,1 1 0,-1-1 1,1 1-1,0-1-7,1 0 16,91-54 189,-67 36-156,2-2 3,-2 4 9,-1-1-1,-1-2 1,0 0-1,-2-2 1,16-19-61,-30 27 24,-24 35-90,11-13 56,-1 0 1,2 1-1,-1 0 0,1-1 0,0 1 1,1 1-1,0-1 0,1 0 0,0 1 0,0-1 1,1 1-1,0 0 0,1-1 0,0 1 1,0 0-1,1 0 0,0-1 0,3 10 10,-4-17 2,1 0 0,0 0-1,0 0 1,0 0 0,0 0 0,0 0-1,0-1 1,1 1 0,-1 0-1,0-1 1,1 1 0,0-1 0,-1 1-1,1-1 1,0 1 0,-1-1 0,1 0-1,0 0 1,0 0 0,0 0-1,0-1 1,0 1 0,0 0 0,1-1-1,-1 1 1,0-1 0,0 0 0,0 0-1,0 0 1,1 0 0,-1 0-1,0 0 1,0 0 0,1-1-2,68-34 93,71-87 186,-135 115-264,6-5 35,-1-1-1,0 0 1,-1-1 0,-1 0 0,0-1 0,-1 0 0,5-11-50,-12 16 27,-10 27-85,4-8 55,1 1-1,0-1 0,0 1 0,1 0 0,0-1 1,1 1-1,0 0 0,1 0 0,0 0 1,0 0-1,1 0 0,1 0 0,-1-1 0,1 1 1,1 0-1,0-1 0,1 1 0,-1-1 1,2 0-1,-1 0 0,1-1 0,1 1 0,-1-1 1,4 3 3,-5-9 21,1-1 0,-1 1 0,1-1 0,0 1 0,-1-1-1,1-1 1,0 1 0,0-1 0,-1 1 0,1-2 0,0 1 0,0 0 0,0-1 0,-1 0 0,1 0 0,0 0 0,-1-1 0,1 1 0,-1-1 0,1 0 0,-1-1 0,0 1 0,0-1 0,0 1 0,0-1 0,-1 0 0,1-1 0,-1 1 0,1-2-21,2 3 37,-1-1 0,0 0 1,1 0-1,-1-1 0,-1 1 0,1-1 1,0 0-1,-1-1 0,0 1 0,0-1 1,0 0-1,-1 0 0,1 0 0,-1 0 1,0-1-1,-1 1 0,1-1 0,-1 0 1,0 1-1,-1-1 0,0 0 0,1 0 1,-2 0-1,1 0 0,-1-1 0,0 1 1,0 0-1,-1 0 0,1 0 0,-2-5-37,0 8 6,1-1-1,-1 1 0,0 0 0,1 0 1,-1 0-1,-1 0 0,1 0 0,0 0 1,-1 1-1,1-1 0,-1 1 0,0-1 1,0 1-1,0 0 0,0 0 1,0 1-1,0-1 0,-3 0-5,5 2-9,0 1 1,1 0-1,-1 0 0,0 0 0,0 0 0,1 0 1,-1 1-1,1-1 0,-1 0 0,1 0 1,-1 0-1,1 0 0,0 1 0,-1-1 0,1 0 1,0 0-1,0 1 0,0-1 0,0 0 1,0 0-1,0 1 0,0-1 0,1 0 1,-1 0-1,0 1 0,1 0 9,0 0-5,-1 0 0,1 1-1,0-1 1,0 0 0,0 0 0,0 0-1,1 0 1,-1 0 0,1 0 0,-1 0-1,1 0 1,-1 0 0,1-1 0,0 1 0,0-1-1,0 1 1,0-1 0,0 0 0,0 0-1,0 0 1,1 0 0,-1 0 0,0 0-1,1-1 1,-1 1 0,0-1 0,1 1 0,1-1 4,70-5-35,-63 3 48,0-2 0,-1 1 0,1-2-1,-1 1 1,0-1 0,0-1 0,-1 0-1,1 0 1,-1-1 0,-1 0 0,1-1 0,-1 0-1,-1 0 1,0 0 0,0-1 0,0 0-1,-1-1 1,0 0 0,-1 0 0,0 0-1,-1 0 1,0-1 0,1-5-12,-5-37 144,-1 53-147,0-1 1,0 0-1,0 1 1,1-1-1,-1 1 1,0-1-1,0 1 0,0-1 1,-1 1-1,1 0 1,0-1-1,0 1 0,0 0 1,0 0-1,0 0 1,0 0-1,0 0 1,0 0-1,0 0 0,-1 0 1,1 1-1,0-1 1,0 0-1,0 0 0,0 1 1,0-1-1,0 1 1,0-1-1,0 1 0,0 0 1,0-1-1,1 1 1,-1 0-1,0-1 1,0 1-1,0 0 0,1 0 1,-1 0-1,1 0 1,-1 0-1,0 0 0,1 0 1,0 0-1,-1 0 1,1 0-1,-1 0 1,1 0-1,0 0 0,0 0 3,-7 11-19,1 0-1,0 0 0,1 0 1,0 0-1,1 1 0,0 0 1,1 0-1,0 0 0,2 0 0,-1 0 1,1 0-1,1 1 0,1-1 1,0 0-1,0 1 0,1-1 1,2 2 19,-2-11 0,0 1 0,1-2 0,0 1 0,0 0 0,0 0 0,1-1 0,-1 0 0,1 0 0,-1 0 0,1 0 0,0 0 0,0-1 0,1 0 0,-1 0 0,0 0 0,1 0 0,-1-1 0,1 1 0,-1-1 0,1 0 0,0-1 0,0 1 0,-1-1 0,1 0 0,0 0 0,0 0 0,-1-1 0,1 0 0,0 0 0,-1 0 0,1 0 0,4-3 0,-8 4 1,13-1 24,-1-1 0,1 0 0,-1-1 0,1-1 0,-1 0-1,0-1 1,-1 0 0,1-1 0,-1 0 0,0-1 0,-1-1 0,1 0 0,-1 0 0,-1-1 0,0 0 0,4-6-25,-11 12 12,-1 0 0,0 0 0,0 0 0,0 0 0,-1-1 0,1 1 0,-1 0 0,0-1 0,1 1 0,-2-1 0,1 0 0,0 1 0,-1-1 1,1 0-1,-1 1 0,0-1 0,-1 0 0,1 1 0,0-1 0,-1 0 0,0 1 0,0-1 0,0 1 0,0-1 0,-3-2-12,4 5-2,0 0 0,0 1 1,0-1-1,0 1 0,0-1 0,-1 1 0,1-1 0,0 1 0,-1-1 0,1 1 1,0-1-1,-1 1 0,1-1 0,0 1 0,-1 0 0,1-1 0,-1 1 1,1 0-1,-1-1 0,1 1 0,-1 0 0,1-1 0,-1 1 0,1 0 0,-1 0 1,1 0-1,-1-1 0,1 1 0,-1 0 0,0 0 0,1 0 0,-1 0 0,1 0 1,-1 0-1,1 0 0,-1 0 0,0 0 0,1 1 0,-1-1 0,1 0 1,-1 0-1,1 0 0,-1 1 0,1-1 0,-1 0 0,1 1 0,-1-1 0,1 0 1,-1 1-1,1-1 0,-1 0 0,1 1 0,0-1 0,-1 1 0,1-1 1,0 1-1,0-1 0,-1 1 0,1-1 0,0 1 0,0-1 0,-1 1 0,1 0 2,-11 40-153,9-35 144,1 0 0,1 0 0,-1 0-1,1 0 1,0 0 0,1 1 0,-1-1-1,1 0 1,0 0 0,1 0 0,0 0-1,0-1 1,0 1 0,0 0 0,1-1-1,0 1 1,0-1 0,1 0 0,-1 0-1,1 0 1,0-1 0,0 1 0,1-1-1,-1 0 1,1 0 0,0-1 0,0 1 0,0-1-1,1 0 1,1 1 9,0-2-55,0 0 0,-1 0 0,1-1 0,0 0 1,0 0-1,0-1 0,0 1 0,1-1 0,-1-1 0,0 0 0,0 0 0,0 0 1,-1-1-1,1 0 0,0 0 0,-1 0 0,1-1 0,-1 0 0,0-1 0,3-1 55,-7 3-253,1 0-1,-1 0 1,0 0-1,0-1 1,0 1-1,0-1 1,0 1-1,-1-1 0,1 0 1,-1 0-1,0 0 1,1 0-1,-1 0 1,-1 0-1,1 0 0,0 0 1,-1 0-1,0 0 1,1 0-1,-1 0 1,0-1-1,-1 1 1,1-1 253,-8-45-4515</inkml:trace>
  <inkml:trace contextRef="#ctx0" brushRef="#br0" timeOffset="13690.576">24088 2526 7042,'-25'-33'2832,"-5"21"7,14 0-1889,14 10-825,-1 0 1,1 0-1,-1 0 0,1 1 0,-1-1 1,0 1-1,1-1 0,-1 1 0,0 0 1,0 0-1,0 0 0,0 1 1,0-1-1,0 1 0,0-1 0,-2 1-125,-97 4 2521,94-2-2485,0 2 0,0-1 0,1 1 0,0 0 0,-1 0 0,2 1 0,-1 0 0,0 1 0,1-1 0,0 1 0,1 0 0,-1 1 0,1-1 0,0 1-1,1 0 1,-1 0 0,2 1 0,-1-1 0,1 1 0,0 0 0,-2 7-36,4-13 4,-32 98-8,33-98-1,-1 0 1,0 0 0,1 0-1,-1 0 1,1 0 0,-1 0 0,1 0-1,0 0 1,0 0 0,0 0-1,0 0 1,0 0 0,1 0-1,-1 0 1,0 0 0,1 0-1,0 0 1,-1 0 0,1 0 0,0-1-1,0 1 1,0 0 0,0 0-1,0-1 1,1 1 0,-1-1-1,0 1 1,1-1 0,-1 1-1,1-1 1,0 0 0,-1 0-1,1 0 1,0 0 0,0 0 0,0 0-1,0 0 1,-1 0 0,1-1-1,0 1 1,0-1 0,0 0-1,2 1 5,102 25-592,-97-24 565,-1 1-1,1 1 1,-1-1-1,0 1 1,0 1-1,0 0 1,-1 0-1,0 0 1,0 1-1,0 0 1,0 0 0,-1 1-1,0 0 1,-1 0-1,1 0 1,-1 1-1,-1-1 1,1 1-1,-1 1 1,-1-1-1,0 0 1,0 1-1,0 0 1,-1 0-1,0 4 28,-4-6 11,0-1 0,-1 1 0,0-1 0,0 0 0,-1 0 0,0 0 0,0 0 0,0-1-1,-1 0 1,1 1 0,-1-2 0,-1 1 0,1-1 0,-1 1 0,1-1 0,-1-1 0,-2 2-11,1 0 52,-144 82 1385,116-82-1158,34-12-579,86-82-5595,-38 31 2196</inkml:trace>
  <inkml:trace contextRef="#ctx0" brushRef="#br0" timeOffset="14039.167">24238 2304 7930,'-1'0'6071,"-18"52"-4487,10 17-1399,2-1 0,4 2 1,2-1-1,4 0 1,8 50-186,31 88 357,-42-207-352,0 0 1,0 0-1,-1 0 0,1-1 1,0 1-1,0 0 0,-1 0 0,1 0 1,0 0-1,0 0 0,-1 0 1,1-1-1,0 1 0,-1 0 1,1 0-1,0 0 0,0 0 1,-1 0-1,1 0 0,0 0 1,-1 0-1,1 0 0,0 0 0,0 0 1,-1 1-1,1-1 0,0 0 1,-1 0-1,1 0 0,0 0 1,0 0-1,-1 0 0,1 1 1,0-1-1,0 0 0,0 0 1,-1 0-1,1 1 0,0-1 1,0 0-1,0 0 0,0 1 0,-1-1 1,1 0-1,0 0 0,0 1 1,0-1-1,0 0 0,0 1 1,0-1-1,0 0 0,0 0 1,0 1-1,0-1 0,0 0 1,0 1-7,-25-26 57,22 21-46,-9-12 0,0 0 0,1-1 1,1 0-1,1-1 1,0 0-1,2-1 0,-5-16-10,1 6 48,-30-91 821,53 128-321,15 21-410,-18-19-153,0 0-1,0-1 0,1 0 0,0 0 0,1-2 0,0 1 0,3 1 16,-8-6-136,-1 1-1,1-1 1,0 0 0,0-1-1,0 1 1,1-1 0,-1-1-1,0 1 1,1-1 0,-1 0-1,1 0 1,0-1 0,3 0 136,43-20-3241,-4-12-308</inkml:trace>
  <inkml:trace contextRef="#ctx0" brushRef="#br0" timeOffset="14411.252">24564 2489 9618,'-54'117'4980,"1"64"-2821,46-153-2002,-14 100 734,21-125-877,0-1 0,0 1 0,0-1 0,0 0 0,1 1 0,-1-1 0,1 1 0,-1-1 0,1 0 0,0 1 0,0-1 0,0 0 0,0 0 0,0 0-1,1 0 1,-1 0 0,1 0 0,-1 0 0,1 0 0,0-1 0,0 1 0,0-1 0,0 1 0,0-1 0,0 0 0,0 0 0,0 1 0,0-1 0,0-1 0,1 1 0,-1 0 0,0-1 0,1 1 0,-1-1 0,1 0 0,-1 1 0,0-1-14,7 0 15,0 0 0,0 0 0,0-1 0,0 0 0,-1-1 0,1 0 0,0 0 0,-1-1 0,4-1-15,0-4 21,0 0 0,-1-1 0,0 0-1,0 0 1,-1-1 0,0-1 0,0 1-1,-1-2 1,-1 1 0,0-1 0,-1-1-1,0 1 1,-1-1 0,0 0 0,-1-1 0,0 0-1,-1 1 1,-1-1 0,0 0 0,-1-1-1,0-12-20,9-201 147,-14 197-144,-1 42-36,-7 68-72,-17 199-8,23-166 316,5-110-192,0 0 0,1 0 0,-1 0-1,0 0 1,1 0 0,-1 0 0,1 0 0,0 0 0,-1 0 0,1 0 0,0 0 0,0 0 0,0-1 0,1 1 0,-1 0 0,0-1 0,1 1 0,-1-1 0,1 0 0,-1 1-1,1-1 1,0 0 0,-1 0 0,1 0 0,0 0 0,0 0 0,0 0 0,0 0 0,0-1 0,0 1 0,0-1 0,0 0 0,0 1 0,0-1 0,0 0 0,0 0 0,0 0-1,0 0 1,0-1 0,0 1 0,0-1 0,0 1 0,0-1 0,0 0-11,22-19 1514,-20-2-4308</inkml:trace>
  <inkml:trace contextRef="#ctx0" brushRef="#br0" timeOffset="16132.686">24972 2160 9882,'-9'14'4399,"5"12"-2950,3-13-1289,-13 88 20,9-9-71,4 0 1,7 35-110,-2-59 84,3 0 0,3 0 0,3-1 0,6 10-84,-1-54 456,-24-50 29,-21-90-108,-47-260-239,65 333-214,9 44 73,0 0 0,-1 0 0,1 0 0,0 0 0,0 0 0,0 0 0,0 0 0,0 0 0,-1 0 0,1 0 0,0 0 0,0 0 0,0 0 0,0 0 0,-1 0 0,1 0 0,0 0 0,0 0 0,0 0 0,0 0 0,0 0 0,-1 0 0,1 0 0,0 0 0,0 0 0,0 0 0,0 0 0,0 0 0,0 0 0,-1-1 0,1 1 0,0 0 1,0 0 1,-1 39-76,2 0 0,1 1 0,2-1 0,2-1 0,9 32 77,-13-61-5,-1 1 1,1 0 0,1 0-1,0 0 1,0-1 0,1 1 0,0-1 0,0 0 0,1 0 0,0-1 0,1 1-1,5 6 5,-10-14 0,1 1 0,-1 0 0,1-1 0,-1 1 0,1 0 0,0-1 0,-1 0 0,1 1 0,0-1 0,0 0 0,0 0 0,0 0 0,0 0-1,0 0 1,0-1 0,0 1 0,1-1 0,-1 1 0,0-1 0,0 0 0,0 0 0,1 0 0,-1 0 0,0 0 0,0 0 0,0-1 0,1 1 0,-1-1-1,0 1 1,0-1 0,0 0 0,0 0 0,0 0 0,0 0 0,0 0 0,0-1 0,-1 1 0,1 0 0,0-1 0,1-1 0,15-19 24,-1-2 0,-1 0 1,-1-1-1,9-20-24,-15 30 15,129-270 197,-134 277-204,2-2 8,0-1 1,0 1 0,-2-1-1,1 0 1,-1 0 0,-1-1-1,0 1 1,-1-1 0,0 1-1,-1-1 1,0 0 0,0-3-17,-6-5 9,-4 22-133,6 4 128,-1 0-1,1 0 1,0 0 0,0 0-1,0 1 1,1-1-1,0 1 1,1 0 0,-1 0-1,1-1 1,0 1 0,1 0-1,0 0 1,0 0-1,0 0 1,1 0 0,0 0-1,1 0 1,-1-1-1,1 1 1,0-1 0,1 1-1,0-1 1,0 0-1,0 0 1,1 0 0,0 0-1,0 0 1,0-1 0,1 0-1,2 3-3,0-3 7,-2 1 1,1 0-1,0 0 0,-1 0 0,0 0 0,-1 1 0,1 0 1,-1 0-1,-1 0 0,1 0 0,-1 1 0,-1-1 0,1 1 1,-1 0-1,0 1-7,4 9 12,34 167 76,-23-105 66,-18-80-150,1 0 0,0 1 1,-1-1-1,1 0 0,0 0 1,-1 1-1,1-1 0,0 0 1,-1 0-1,1 0 0,0 0 1,-1 1-1,1-1 1,-1 0-1,1 0 0,0 0 1,-1 0-1,1 0 0,-1 0 1,1 0-1,0 0 0,-1 0 1,1 0-1,-1-1 0,1 1 1,0 0-1,-1 0 0,1 0 1,0 0-1,-1 0 0,1-1 1,0 1-1,-1 0 1,1 0-1,0-1 0,-1 1 1,1 0-1,0-1 0,0 1 1,-1 0-1,1-1 0,0 1 1,0 0-1,0-1 0,-1 1 1,1 0-1,0-1 0,0 1 1,0 0-1,0-1 1,0 1-1,0-1 0,0 1 1,0 0-1,0-1 0,0 1 1,0-1-5,-10-21 27,2 0 1,0-1 0,2 0-1,0 0 1,2-1-1,0 1 1,2-1 0,0 0-1,2 0 1,1 0 0,1-2-28,-3-49-55,1 74 48,0 0-1,0 0 1,0 1 0,0-1-1,-1 0 1,1 0 0,0 1 0,-1-1-1,1 0 1,-1 0 0,1 1-1,0-1 1,-1 1 0,0-1-1,1 0 1,-1 1 0,1-1 0,-1 1-1,0-1 1,1 1 0,-1-1-1,0 1 1,1 0 0,-1-1-1,0 1 1,0 0 0,1 0-1,-1 0 1,0-1 0,0 1 0,0 0-1,1 0 1,-1 0 0,0 0-1,0 0 1,0 0 0,1 0-1,-1 1 1,0-1 0,0 0-1,1 0 1,-2 1 7,-5-1-13,-59 5 130,91 4-6,86-18-179,-107 9 52,1 0 0,0 0 0,0-1 0,0 0 0,0 0 0,0 0 0,0 0 0,-1-1 0,1 0-1,0 0 1,-1 0 0,0 0 0,5-4 16,2 0-78,-11 5 69,1 1 0,0-1 0,0 0 0,-1 0 0,1 1 0,0-1 0,0 1 0,0-1 0,0 1 0,0-1 0,0 1 0,0-1 0,0 1 0,0 0 0,0-1 0,0 1 0,0 0 0,0 0 0,0 0 0,0 0 0,1 0 0,-1 0 0,0 0 0,0 0 0,0 0 0,0 1 0,0-1 0,0 0 0,0 1 0,0-1 0,0 1 0,0-1 0,0 1 0,0-1 0,0 1 0,-1 0 0,1 0 0,0-1 0,0 1 0,-1 0 0,1 0 0,0 0 0,-1 0 0,1-1-1,-1 1 1,1 0 0,-1 0 0,1 0 0,-1 0 0,0 0 0,0 1 0,1-1 0,-1 0 0,0 0 0,0 0 0,0 0 0,0 0 0,0 0 0,0 0 0,0 0 0,-1 0 0,1 0 0,0 1 9,9 204-81,0-165 94,-9-41-13,0 0 0,0 1 0,0-1 0,0 0 0,1 0 0,-1 1 0,0-1 0,0 0 1,0 1-1,1-1 0,-1 0 0,0 0 0,0 0 0,1 1 0,-1-1 0,0 0 0,0 0 0,1 0 0,-1 0 0,0 1 0,1-1 0,-1 0 0,0 0 0,0 0 0,1 0 0,-1 0 0,0 0 0,1 0 0,-1 0 0,0 0 0,1 0 1,-1 0-1,0 0 0,1 0 0,-1 0 0,0 0 0,1 0 0,-1 0 0,0-1 0,1 1 0,-1 0 0,0 0 0,0 0 0,1 0 0,-1-1 0,0 1 0,0 0 0,1 0 0,-1 0 0,0-1 0,0 1 0,0 0 0,1-1 0,-1 1 0,0 0 1,0 0-1,0-1 0,0 1 0,0 0 0,0-1 0,0 1 0,1 0 0,-1-1 0,45-93 66,11-5 6,-53 94-66,-2 2-5,0 1-1,0-1 1,1 1-1,-1 0 1,0-1-1,1 1 1,-1 0-1,1 0 1,0 0-1,0 0 1,0 0-1,0 1 1,0-1-1,0 1 1,0-1-1,0 1 1,1 0-1,-1-1 0,0 1 1,1 0-1,-1 1 1,1-1-1,0 0 1,-1 1-1,1-1 1,-1 1-1,1 0 1,0 0-1,-1 0 1,0 0-4,0 1 0,-1-1 0,1 0 0,-1 1 0,1-1 0,-1 1 0,1-1 0,-1 1 0,1 0 0,-1-1 0,1 1 0,-1 0 0,0 0 0,0 0 0,1 0 0,-1 0 0,0 1 0,0-1 0,0 0 0,0 0 0,0 1 0,-1-1 0,1 1 0,0-1 0,-1 1 0,1-1 0,-1 1 0,1-1 0,-1 1 0,1-1 0,-1 1 0,0 0 0,0-1 0,0 2 3,2 5-8,0-1 6,45 125-4,-20-105 7,5-53 11,103-133-32,-129 151-42,1 1 0,-1 0-1,1 0 1,0 0-1,1 1 1,0 0-1,0 1 1,0 0 0,1 0-1,-1 1 1,6-3 62,76-28-1646,-89 35 1635,0 1 1,0-1-1,0 1 1,-1-1-1,1 1 1,0 0-1,-1-1 1,1 1-1,-1 0 0,1-1 1,0 1-1,-1 0 1,0 0-1,1 0 1,-1-1-1,1 1 1,-1 0-1,0 0 1,0 0-1,1 0 0,-1 0 1,0 0-1,0-1 1,0 1-1,0 0 1,0 0-1,0 0 1,0 0-1,0 0 1,-1 0-1,1 0 0,0 0 1,-1-1-1,1 1 1,0 0-1,-1 0 1,1 0-1,-1-1 1,0 2 10,0 3 8,-2 28 181,1 1-1,2 0 1,1 0-1,2-1 1,1 1-1,4 10-188,-7-39 19,33 168 557,-30-162-548,0 0-1,0-1 1,1 1 0,1-1-1,0 0 1,0-1 0,0 0-1,1 0 1,1 0-1,0-1 1,0 0 0,0 0-1,1-1 1,0 0 0,1-1-1,-1 0 1,1 0 0,0-1-1,10 3-27,-16-7 5,-1 0-1,1 0 1,-1 0-1,0 1 0,0-1 1,1 1-1,-1-1 0,0 1 1,0 0-1,0 1 1,-1-1-1,1 0 0,0 1 1,-1-1-1,0 1 1,1 0-1,-1 0 0,0 0 1,-1 0-1,1 0 0,0 0 1,-1 1-1,0-1 1,0 0-1,0 1 0,0-1 1,0 1-1,-1-1 1,1 1-1,-1 0 0,0-1 1,0 1-1,0-1 1,-1 1-1,0-1 0,1 1 1,-1-1-1,-1 3-4,0-1 49,0-1 1,-1 1-1,0-1 0,0 1 1,0-1-1,0 0 0,-1 0 1,1 0-1,-1-1 1,0 1-1,0-1 0,-1 0 1,1 0-1,0 0 0,-1-1 1,0 1-1,0-1 0,0 0 1,0-1-1,0 1 0,0-1 1,0 0-1,0 0 0,0-1 1,-1 1-1,1-1 0,0-1 1,0 1-1,-1-1 0,1 1 1,0-1-1,0-1 0,0 1 1,0-1-1,0 0 0,0 0 1,-3-2-50,7 3 1,-53-43 179,52 42-181,1 1 0,0-1 0,-1 0 0,1 1 0,0-1-1,0 0 1,0 0 0,0 0 0,0 0 0,1 0 0,-1 0 0,1 0 0,-1 0-1,1-1 1,0 1 0,-1 0 0,1 0 0,0 0 0,1 0 0,-1 0 0,0-1 0,1 1-1,-1 0 1,1 0 0,-1 0 0,1 0 0,0 0 0,0 0 0,0 0 0,0 0-1,0 1 2,69-69 3,-51 43 4,-2 0-1,-1-1 0,-1-1 1,-1-1-1,-1 0 1,4-20-7,-3-50-1109,-21 33-2554,-4 18 242</inkml:trace>
  <inkml:trace contextRef="#ctx0" brushRef="#br0" timeOffset="19916.736">25147 3218 10226,'-10'4'3433,"0"-1"384,5-1-2809,5 5-528,6 4-360,3 4-800,-1-7-3137</inkml:trace>
  <inkml:trace contextRef="#ctx0" brushRef="#br0" timeOffset="22930">26142 3290 7017,'1'-6'455,"-1"4"-225,1 0 1,0 0-1,-1 0 1,1 0-1,-1 0 1,1-1-1,-1 1 1,0 0-1,0 0 1,0-1 0,0 1-1,0 0 1,-1 0-1,1-1 1,-1 1-1,1 0 1,-1 0-1,0 0 1,0 0-1,0 0 1,0 0 0,0 0-1,-1 0 1,1 0-1,0 1 1,-1-1-1,1 0 1,-1 1-1,0-1 1,0 1-1,1 0 1,-1-1 0,0 1-1,0 0 1,-1 0-231,-4 1 121,0 1 0,0 0 0,0 1 0,0-1 0,0 1 0,1 0 0,-1 1 0,1 0 0,-1 0 0,1 0 0,0 1 1,0 0-1,0 0 0,-2 3-121,-12 8 5,1 1 0,0 1-1,1 1 1,1 0 0,1 2 0,1 0 0,1 0 0,0 1 0,1 1 0,2 1 0,0-1 0,2 2 0,0-1 0,1 1-1,2 0 1,-2 16-5,5-29-6,2-1 0,-1 1-1,1 0 1,1 0 0,0 0-1,1 0 1,0-1 0,0 1 0,1 0-1,1-1 1,0 1 0,0-1-1,1 0 1,0 0 0,1 1 6,0-7 0,0 0 1,1 0-1,-1 0 1,1 0-1,-1-1 1,1 0-1,1 0 1,-1 0-1,0-1 1,0 0-1,1 0 1,-1-1-1,1 0 1,0 0 0,-1 0-1,1-1 1,0 0-1,-1 0 1,1-1-1,0 0 1,-1 0-1,1-1 1,1 0-1,73-16 93,-78 18-65,0-1 0,1 0 0,-1-1 0,0 1 0,0 0 0,1-1 1,-1 0-1,0 0 0,-1 0 0,1 0 0,0 0 0,-1-1 0,1 1 0,-1-1 0,1 0 0,-1 1 0,0-1 0,0 0 0,-1 0 0,1 0 0,-1-1 1,1 1-1,-1 0 0,0-1 0,0 1 0,0 0 0,-1-1 0,1 1 0,-1-1 0,0 1 0,0-1 0,0 0 0,-1 1 0,1-1 0,-1 1 0,1 0 1,-1-1-1,-1 1 0,1 0 0,0-1 0,-1 1 0,1 0 0,-3-3-28,1 3 66,-1 1 1,0-1-1,1 1 0,-1 0 1,0 0-1,0 0 0,0 0 1,-1 1-1,1-1 0,0 1 1,-1 0-1,1 1 1,0-1-1,-1 1 0,1 0 1,-1 0-1,1 0 0,-1 0 1,1 1-1,0 0 0,-1 0-66,5-1 2,-5 0 2,0 1 0,0-1 1,0 1-1,0 0 0,0 0 1,1 0-1,-1 1 0,0 0 0,1 0 1,0 0-1,-1 0 0,1 1 0,0-1 1,0 1-1,0 0 0,1 1 0,-1-1 1,1 0-1,-1 1 0,1 1-4,3-4-6,0 1-1,0-1 1,0 1-1,0 0 1,0-1-1,0 1 0,1 0 1,-1-1-1,1 1 1,-1-1-1,1 1 1,0-1-1,-1 1 1,1-1-1,0 0 0,0 1 1,0-1-1,0 0 1,0 0-1,0 1 1,1-1-1,-1 0 1,0 0-1,1 0 1,-1-1-1,0 1 0,1 0 1,-1 0-1,1-1 1,-1 1-1,1-1 1,0 1-1,-1-1 1,1 0 6,9 1-10,1 0 0,-1-2 0,0 1 1,1-1-1,-1-1 0,0 0 1,0 0-1,0-1 0,0-1 1,-1 0-1,3-2 10,13-6 14,-1-2 1,-1-1 0,0-1-1,-2-1 1,3-4-15,-6 7 15,57-63 120,-76 78-135,0-1-1,0 0 1,0 0 0,0 0 0,-1 0 0,1 1 0,0-1 0,0 0 0,0 0 0,0 0 0,-1 0 0,1 0-1,0 0 1,0 0 0,0 0 0,0 1 0,-1-1 0,1 0 0,0 0 0,0 0 0,0 0 0,-1 0 0,1 0 0,0 0-1,0 0 1,0 0 0,-1 0 0,1 0 0,0 0 0,0 0 0,0-1 0,-1 1 0,1 0 0,0 0 0,0 0 0,0 0-1,0 0 1,-1 0 0,1 0 0,0-1 0,0 1 0,0 0 0,0 0 0,0 0 0,-1 0 0,1 0 0,0-1 0,0 1 0,-7 7-18,0 1 0,1 0 0,0 0 0,0 0 0,1 1 0,0 0 1,0 0-1,-1 4 18,0 0-17,0-3 15,1-1 1,0 1 0,1 0 0,0 0 0,0 0 0,1 1 0,1-1 0,0 1-1,0 0 1,1-1 0,0 1 0,1 0 0,0 3 1,1-12-48,0-1 0,0 1 0,0-1 0,1 1 1,-1-1-1,0 1 0,0-1 0,1 0 0,-1 0 0,1 1 0,-1-1 0,1 0 1,0-1-1,-1 1 0,1 0 0,0 0 0,-1-1 0,1 1 0,0-1 1,0 1-1,0-1 0,0 0 0,-1 0 0,1 0 0,0 0 0,0 0 0,0 0 1,0 0-1,0 0 0,-1-1 0,1 1 0,0-1 0,0 0 0,-1 1 1,1-1-1,0 0 0,-1 0 0,1 0 0,-1 0 0,1 0 0,-1-1 0,1 1 1,-1 0-1,0-1 0,0 1 0,0-1 0,1 0 48,30-27-3425,0-6-353</inkml:trace>
  <inkml:trace contextRef="#ctx0" brushRef="#br0" timeOffset="24002.808">26535 3447 3889,'-4'2'6922,"-3"5"-3729,-14 20-1560,13-13-1542,0 0 1,1 0 0,0 0 0,2 1-1,-1 0 1,2 0 0,0 1 0,1-1-1,1 1 1,0-1 0,1 1-1,0 0 1,2 0 0,0 5-92,-1-18 8,1 0 1,-1 1-1,1-1 0,0 0 1,0 0-1,0 0 1,0 0-1,1 1 0,-1-2 1,1 1-1,0 0 1,-1 0-1,1-1 0,1 1 1,-1-1-1,0 1 0,0-1 1,1 0-1,0 0 1,-1 0-1,1 0 0,0 0 1,0-1-1,0 1 1,0-1-1,0 0 0,0 0 1,2 0-9,1-2 13,1-1 1,-1 1-1,0-1 1,0-1-1,0 1 1,0-1 0,0 0-1,-1-1 1,1 1-1,-1-1 1,0 0-1,4-5-13,4-1 25,-1-2 0,-1 1-1,0-2 1,0 1-1,-1-2 1,-1 1-1,0-1 1,-1-1 0,-1 0-1,0 0 1,-1 0-1,0-1 1,-1 1 0,-1-1-1,-1-1 1,0-3-25,-3 20-1,0 0 0,0 0 0,0 0 0,-1 0 0,1 0 0,0 0 0,0 0 0,-1 0 0,1-1 0,0 1 0,0 0 1,-1 0-1,1 0 0,0 0 0,0 0 0,0 0 0,-1-1 0,1 1 0,0 0 0,0 0 0,0 0 0,-1 0 0,1-1 0,0 1 0,0 0 0,0 0 1,0 0-1,0-1 0,0 1 0,0 0 0,-1 0 0,1-1 0,0 1 0,0 0 0,0 0 0,0-1 0,0 1 0,0 0 0,0 0 0,0-1 0,0 1 0,0 0 1,0 0-1,1-1 1,-13 24-85,6-9 63,1-1-1,1 1 0,0 0 0,0 1 0,2-1 1,-1 1-1,2-1 0,0 1 0,1 4 23,0-18 0,-1 0 0,1 0 0,0 0 0,0 0-1,0 0 1,0 0 0,0 0 0,0 0 0,0 0 0,0 0 0,1 0 0,-1 0-1,0 0 1,1 0 0,-1 0 0,0 0 0,1 0 0,-1 0 0,1 0 0,-1 0 0,1 0-1,0-1 1,0 1 0,-1 0 0,1 0 0,0-1 0,0 1 0,-1 0 0,1-1-1,0 1 1,0-1 0,0 1 0,0-1 0,0 0 0,0 1 0,0-1 0,0 0 0,0 0-1,0 1 1,0-1 0,0 0 0,0 0 0,0 0 0,0 0 0,0 0 0,1-1-1,-1 1 1,0 0 0,0 0 0,0-1 0,0 1 0,-1-1 0,1 1 0,0-1-1,0 1 1,1-1 0,68-69 87,-41 40-52,-1-1 1,-2-1-1,-1-2 0,-2 0 0,-1-1 1,-2-2-1,-1 0 0,-3-1 1,0-1-1,-3 0 0,8-36-35,-19 43-17,-2 31 14,-1 1 0,1-1 1,-1 1-1,1-1 0,-1 1 0,1 0 1,-1-1-1,1 1 0,-1 0 0,1 0 1,-1-1-1,1 1 0,-1 0 0,0 0 1,1 0-1,-1 0 0,0-1 1,1 1-1,-1 0 0,1 0 0,-1 0 1,0 0-1,1 1 0,-1-1 0,0 0 1,1 0-1,-1 0 0,1 0 0,-1 1 1,1-1-1,-1 0 0,0 0 0,1 1 1,-1-1-1,1 1 0,-1-1 1,1 0-1,-1 1 0,1-1 0,0 1 1,-1-1-1,1 1 0,0-1 0,-1 1 1,1-1-1,0 1 0,-1 0 0,1-1 1,0 1-1,0-1 0,0 1 0,0 0 1,0-1-1,0 1 0,0 0 0,0-1 1,0 1 2,-47 99-238,31-65 286,2 1-1,2 0 0,1 0 0,2 1 0,1 0 0,2 1 0,2-1 0,2 1 0,1 17-47,2-41 30,1 0 0,0-1 0,2 1 0,-1 0 0,2-1-1,-1 0 1,2 0 0,0 0 0,1-1 0,0 0 0,6 8-30,5-6 122,-11-32 174,-15-18-197,-1 1 0,-2 1 0,-1 0 0,-2 0 0,-2 0-99,-21-49-55,71 99-279,-18-6 320,0 0 1,1-1-1,0 0 1,1-2-1,0 0 1,0-1-1,1 0 1,-1-2-1,1 0 1,0-2-1,0 0 1,0 0-1,1-2 1,-1-1 0,0 0-1,0-1 1,0-1-1,0-1 1,15-5 13,14-28 158,-48 36-153,1 0 1,0 0-1,-1 0 1,1 0 0,-1-1-1,1 1 1,-1 0 0,0 0-1,1-1 1,-1 1 0,0 0-1,0-1 1,0 1 0,0 0-1,0-1 1,0 1 0,0 0-1,-1 0 1,1-1-1,0 1 1,-1 0 0,1 0-1,-1-1 1,1 1 0,-1 0-1,0 0 1,1 0 0,-1 0-1,0 0 1,0 0 0,0 0-1,0 0 1,0 0-1,0 0 1,0 0 0,0 1-1,0-1 1,0 0 0,0 1-1,0-1 1,-1 1-6,-1-2-5,0 1 0,0 0 1,0-1-1,0 2 0,0-1 0,0 0 0,0 0 1,0 1-1,0 0 0,0 0 0,0 0 0,0 0 1,-1 0-1,1 0 0,0 1 0,0 0 0,0-1 1,0 1-1,0 0 0,0 1 0,0-1 0,1 0 1,-1 1-1,0 0 0,1-1 0,-1 1 0,1 0 1,0 0-1,-1 1 0,1 0 5,-2 0-15,0 1 1,1 0-1,-1 1 1,1-1-1,1 0 1,-1 1-1,0 0 1,1-1-1,0 1 1,0 0-1,0 0 1,1 1-1,0-1 1,0 0-1,0 0 1,1 1-1,-1 1 15,3-3-4,-1-1 1,1 0-1,0 0 0,0 0 0,0 0 0,0 0 1,1-1-1,-1 1 0,1-1 0,0 0 0,-1 1 1,1-1-1,0 0 0,0-1 0,1 1 1,-1 0-1,0-1 0,0 0 0,1 0 0,-1 0 1,1 0-1,-1 0 0,1-1 0,-1 1 0,1-1 1,-1 0-1,1 0 0,0-1 0,-1 1 0,1-1 1,-1 1-1,1-1 0,2-1 4,130-43 107,-131 44-101,77-16 13,-79 17-22,-1 0 0,0 0 0,1 0 1,-1 0-1,0 1 0,1-1 0,-1 1 0,0-1 1,1 1-1,-1 0 0,0 0 0,0 0 1,0 0-1,0 1 0,0-1 0,0 0 0,0 1 1,0 0-1,-1-1 0,1 1 0,-1 0 0,1 0 1,-1 0-1,1 0 0,-1 0 0,0 0 1,0 0-1,0 0 0,0 0 0,-1 1 0,1-1 1,0 3 2,-4 72 202,21-106 401,67-129-28,-84 156-579,0 1 1,0-1-1,1 1 1,-1 0-1,0-1 0,1 1 1,-1 0-1,1 0 1,-1 0-1,1 0 1,-1 0-1,1 0 1,0 0-1,-1 1 0,1-1 1,0 1-1,0-1 1,0 1-1,-1 0 1,1-1-1,0 1 0,0 0 1,0 0-1,0 0 1,-1 1-1,1-1 1,0 0-1,0 1 0,0-1 1,-1 1-1,1-1 1,0 1-1,0 0 1,-1 0-1,1 0 0,-1 0 1,2 1 3,13 4-27,94 14-726,-110-20 695,0-1 1,0 1 0,0 0 0,-1 0-1,1-1 1,0 1 0,0 0 0,0 0-1,0-1 1,0 1 0,-1 0 0,1 0-1,0-1 1,0 1 0,0 0 0,0 0-1,0-1 1,0 1 0,0 0-1,0-1 1,0 1 0,0 0 0,0 0-1,0-1 1,0 1 0,0 0 0,0-1-1,0 1 1,1 0 0,-1 0 0,0-1-1,0 1 1,0 0 0,0 0 0,0-1-1,1 1 1,-1 0 0,0 0 0,0 0-1,0-1 1,1 1 0,-1 0 0,0 0-1,0 0 1,1 0 0,-1 0-1,0-1 58,-29-11-3424,-13-2-205</inkml:trace>
  <inkml:trace contextRef="#ctx0" brushRef="#br0" timeOffset="24475.76">26627 3125 8994,'2'-6'2777,"-1"1"559,13-2-2448,4 2-423,10 1-169,5 2-192,11 4 32,5 2-328,7 1-3193</inkml:trace>
  <inkml:trace contextRef="#ctx0" brushRef="#br0" timeOffset="24817.417">28164 3274 8770,'-3'21'1968,"11"6"761,6 7-2481,11 8-224,3-7 48,14 7-48,2-13 32,8 3-24,-5-6 32,0 3 8,-18-16 24,-13 9-224,-16-12 464,-22-1-3169,-16-4 953</inkml:trace>
  <inkml:trace contextRef="#ctx0" brushRef="#br0" timeOffset="24818.417">28123 3603 5625,'-45'-12'6122,"-1"0"-4170,39-8-1416,24 6-176,27-5 104,12-1 48,20-4 8,-2-8-159,14-8-17,-9 4-552,0-13-3121</inkml:trace>
  <inkml:trace contextRef="#ctx0" brushRef="#br0" timeOffset="25138.166">28826 3257 9162,'-5'-12'5614,"0"22"-3747,-1 25-1472,4-21-349,0 1 0,1 0 0,1-1-1,0 1 1,1-1 0,1 1 0,0-1 0,1 0-1,0 1 1,1-1 0,1-1 0,4 10-46,-6-20 9,0 0 1,0 0 0,0 0-1,1-1 1,-1 1 0,1-1-1,0 0 1,0 0 0,0 0-1,0-1 1,0 1 0,0-1-1,0 0 1,0 0-1,1 0 1,-1-1 0,0 0-1,1 0 1,-1 0 0,0 0-1,0 0 1,1-1 0,-1 0-1,0 0 1,0 0 0,0 0-1,1-1 1,-2 0 0,1 1-1,0-1 1,0-1 0,-1 1-1,1-1 1,0 0-10,14-7 44,-1-1 1,0-1-1,-1 0 0,-1-2 1,0 1-1,0-2 1,5-8-45,4-12 112,-48 111-251,24-75 135,1 1-1,-1-1 1,1 1 0,0-1-1,-1 0 1,1 1 0,0-1-1,0 0 1,0 1 0,0-1 0,0 0-1,0 0 1,0 0 0,0 0-1,0 0 1,1 0 0,-1 0-1,0 0 1,1-1 0,-1 1 0,0 0-1,1-1 1,-1 1 0,1-1-1,-1 0 1,1 1 0,-1-1-1,1 0 1,-1 0 0,1 0 0,0 0 4,3 0-256,1 0 0,0-1 1,-1 1-1,1-1 1,-1-1-1,1 1 1,-1-1-1,0 0 1,0 0-1,1 0 0,-2-1 1,4-2 255,4-1-686,50-25-2114</inkml:trace>
  <inkml:trace contextRef="#ctx0" brushRef="#br0" timeOffset="25435.154">29450 3275 10170,'-27'53'6510,"-1"21"-5402,27-72-1100,0 0 1,0 0-1,0 0 1,0 0-1,0 0 1,1 0-1,-1 0 1,1 0 0,0 0-1,0 0 1,0 0-1,0 1 1,0-1-1,0 0 1,0 0-1,0 0 1,1 0-1,0 0 1,-1 0-1,1 0 1,0 0-1,0 0 1,0 0-1,0 0 1,0 0-1,0 0 1,0-1 0,1 1-1,-1 0 1,1-1-1,-1 1 1,1-1-1,0 0 1,0 1-1,-1-1 1,1 0-1,0 0 1,0 0-1,0 0 1,0-1-1,0 1 1,0-1-1,0 1 1,0-1-1,1 1 1,-1-1-1,0 0 1,0 0 0,0 0-1,0 0 1,1-1-9,11-3 25,0-2 1,-1 0 0,0 0-1,0-1 1,0-1 0,-1 0-1,0 0 1,0-1 0,-1-1 0,-1 0-1,5-5-25,9-12 45,-1-1 0,-1-1 0,-2-1 0,-1 0 0,-1-2-1,-2 0 1,-1-1 0,2-9-45,-14 34 24,9-45 376,-36 59 159,20 1-546,0-1-1,1 1 1,0 0-1,0 0 1,0 0 0,1 0-1,0 1 1,0-1 0,1 1-1,0-1 1,0 1 0,1-1-1,0 1 1,0-1-1,1 1 1,0-1 0,0 1-1,1-1 1,1 2-13,-1 10 6,2 0 1,1 0-1,0 0 1,1-1-1,1 1 1,0-2-1,2 1 1,8 12-7,-16-28-8,0 0-55,0 0 0,0 0-1,0 0 1,1-1 0,-1 1 0,0 0 0,1-1 0,0 1 0,-1-1 0,1 1 0,0-1 0,-1 0 0,1 0 0,0 1 0,0-2 0,0 1-1,0 0 1,0 0 0,0 0 0,0-1 0,0 1 0,0-1 0,2 0 63,29-10-3525</inkml:trace>
  <inkml:trace contextRef="#ctx0" brushRef="#br0" timeOffset="26606.85">29955 3131 10186,'-9'48'6394,"24"64"-5617,-13-107-756,0-1 1,0 1-1,0-1 0,1 1 0,0-1 0,0 0 1,0 0-1,0-1 0,1 1 0,-1 0 1,1-1-1,0 0 0,0 0 0,0 0 1,1-1-1,-1 1 0,1-1 0,-1 0 1,1 0-1,0-1 0,0 1 0,-1-1 0,1 0 1,0 0-1,0-1 0,0 0 0,0 1 1,0-2-1,0 1 0,0-1 0,0 1 1,0-1-1,0-1 0,0 1 0,0-1 1,-1 1-1,1-1 0,0-1 0,1 0-21,7-3-18,0 0 0,0-1-1,-1 0 1,0-1-1,0-1 1,0 0 0,-1 0-1,-1-1 1,0 0 0,0-1-1,-1 0 1,0-1 0,-1 0-1,0 0 1,-1-1 0,-1 0-1,3-7 19,-8 16-68,-1 1 0,1-1 0,-1 1-1,0-1 1,0 0 0,0 1 0,0-1 0,-1 1-1,1-1 1,-1 1 0,0-1 0,0 1 0,0-1-1,-1 1 1,0-2 68,-12-15-1367</inkml:trace>
  <inkml:trace contextRef="#ctx0" brushRef="#br0" timeOffset="26937.484">30261 3067 6705,'0'6'2233,"2"8"423,-1 1-1767,2 13-225,0 5-144,-4 18-32,-5 9 0,-9 12 128,-8-2 24,-15 11 17,0-15-65,0-2-144,8-6-168,7-11-208,18-20 928</inkml:trace>
  <inkml:trace contextRef="#ctx0" brushRef="#br0" timeOffset="28115.483">23340 3556 10282,'23'-23'4186,"29"5"-2482,-37 14-1659,198-49-7,89-5-38,340-42 88,51-16-15,-69-9-3,-524 107-59,0 4 0,1 4 1,29 4-12,183 22 2181,-227-6-4398</inkml:trace>
  <inkml:trace contextRef="#ctx0" brushRef="#br0" timeOffset="29233">23752 2811 7106,'-100'19'6646,"64"-5"-6625,1 1-1,0 2 0,1 1 0,1 2 1,-8 7-21,-38 28 48,2 4 1,3 4-1,-43 47-48,30-15 91,4 4-1,4 3 1,5 5-91,0 1 56,6 3 0,4 2 0,-21 60-56,53-97 34,3 1-1,3 2 1,4 0 0,-7 55-34,24-101 13,1 1 0,1-1 0,2 1 0,1 0 0,2 0 0,5 26-13,-5-48 0,0 0 0,1-1 0,0 1 0,1-1 0,0 1 0,1-1-1,0-1 1,1 1 0,0-1 0,1 0 0,0 0 0,0-1 0,1 1 0,0-2-1,1 1 1,0-1 0,0-1 0,1 0 0,0 0 0,9 5 0,2-4 5,1 0 1,0-1-1,-1-2 0,2 0 1,-1-1-1,0-1 1,1-1-1,0-2 0,-1 0 1,23-3-6,24-5 55,0-3 0,62-17-55,224-73-522,-253 74-1827,-20 8 120</inkml:trace>
  <inkml:trace contextRef="#ctx0" brushRef="#br0" timeOffset="29660.955">23359 4554 4849,'-3'-8'9302,"20"14"-7767,188 67-1495,-6-8-17,-192-63-21,-1 1 1,1 0-1,-1 0 0,0 0 1,0 1-1,0 0 1,-1 0-1,1 0 1,-1 1-1,0 0 1,0 0-1,-1 0 0,1 1 1,-1 0-1,0-1 1,-1 1-1,1 1 1,-1-1-1,0 0 0,-1 1 1,0 0-1,0-1 1,0 1-1,-1 0 1,0 0-1,0 0 1,-1 0-1,0 0 0,0 1-2,-5 15 58,-1-1-1,-1 1 0,-1-1 1,-1-1-1,-1 1 0,-1-2 1,-1 1-1,0-1 0,-8 7-57,-200 266 969,148-199-1266,5 4 0,4 2 297,23-28-2896,8-20 12</inkml:trace>
  <inkml:trace contextRef="#ctx0" brushRef="#br0" timeOffset="33477.836">24613 4654 8362,'-2'-9'2464,"-4"3"577,3 8-2409,1 14-248,-1 15-264,3 35-72,-3 16-88,-1 25 24,2 0 64,5 6 24,2-38 0,4-8-24,2-29-216,-5-17-2872,-6-30 847</inkml:trace>
  <inkml:trace contextRef="#ctx0" brushRef="#br0" timeOffset="33924.315">24311 4753 9098,'-1'-2'265,"0"-1"-1,0 1 1,1-1 0,0 1 0,-1 0-1,1-1 1,0 1 0,0-1 0,0 1-1,1-1 1,-1 1 0,0-1 0,1 1-1,0 0 1,0-1 0,-1 1 0,1 0-1,0 0 1,1-1 0,-1 1 0,1 0-265,61-58 1019,-38 43-967,2 2 0,0 0 0,1 1 0,0 2 0,1 1 0,0 1 1,0 2-1,1 0 0,1 2 0,-1 2 0,12 0-52,-30 3-5,-1 1 0,0 1-1,1 0 1,-1 1 0,0 0-1,0 0 1,0 1 0,7 3 5,-15-5 0,0 0 1,0 1 0,-1-1-1,1 0 1,0 1-1,-1 0 1,1-1 0,-1 1-1,1 0 1,-1 0 0,0 1-1,0-1 1,0 0 0,0 1-1,0-1 1,-1 1 0,1 0-1,-1-1 1,0 1-1,1 0 1,-1 0 0,0 0-1,-1 0 1,1 0 0,0 0-1,-1 0 1,0 0 0,0 0-1,0 0 1,0 0 0,0 0-1,-1 0 1,0 3-1,-4 7 62,0-1 1,-1 0 0,-1 0 0,0 0-1,0-1 1,-1 0 0,-1 0-1,0-1 1,0 0 0,-1-1-1,0 0 1,-10 6-63,-41 30 747,61-44-734,0-1 0,0 1 0,-1-1 0,1 1 0,0-1-1,-1 0 1,1 1 0,0-1 0,-1 1 0,1-1 0,-1 0 0,1 0 0,-1 1 0,1-1 0,-1 0 0,1 0 0,-1 1 0,1-1 0,-1 0 0,1 0 0,-1 0 0,1 0 0,-1 0 0,1 0-1,-1 0 1,0 0 0,1 0 0,-1 0 0,1 0 0,-1 0 0,1 0 0,-1 0 0,1-1 0,-1 1 0,1 0 0,-1 0 0,1-1 0,-1 1 0,1 0 0,-1 0 0,1-1 0,0 1 0,-1-1-1,1 1 1,0 0 0,-1-1 0,1 0-13,16-18 224,-11 16-227,0 2 0,-1-1 0,1 0 0,0 1 0,0 0 0,0 0-1,1 0 1,-1 1 0,0 0 0,0 0 0,0 0 0,0 0 0,0 1 0,0 0 0,0 0 0,0 1 0,0-1 0,0 1 0,0 0 0,-1 0-1,1 0 1,-1 1 0,1 0 0,-1 0 0,0 0 0,0 0 0,0 1 0,-1-1 0,1 1 0,0 1 3,8 10-26,0 0 0,0 0 0,-2 2 0,0-1 0,-1 1 0,0 0 1,2 10 25,-7-19 2,-1 0 1,0 1-1,0-1 0,-1 1 1,0-1-1,0 1 1,-1 0-1,0 0 1,-1 0-1,0-1 1,0 1-1,-1 0 1,0 0-1,-1 0 1,1-1-1,-2 1 0,1-1 1,-1 1-1,-1-1 1,1 0-1,-1 0 1,-1 0-1,0-1 1,0 0-1,0 1 1,-4 2-3,-18 15 177,-2-1 1,0-1-1,-2-2 1,0-1-1,-2-2 1,0-1-1,-1-1 1,-22 6-178,33-11 108,0-2 0,-1-1 1,-1 0-1,1-2 0,-1-1 0,0-1-108,22-3-19,0-1-1,0 1 0,0-1 1,1 0-1,-1 0 1,0 0-1,0 0 0,0 0 1,1 0-1,-1-1 0,0 0 1,0 1-1,1-1 0,-1 0 1,1 0-1,-1-1 0,1 1 1,-1 0-1,1-1 1,0 0-1,-1 1 0,0-2 20,22-12-2374,37-11-3990,-19 10 2372</inkml:trace>
  <inkml:trace contextRef="#ctx0" brushRef="#br0" timeOffset="34363.621">25127 4730 9594,'0'0'95,"-1"1"0,1-1-1,0 0 1,-1 0 0,1 0 0,0 0 0,-1 1-1,1-1 1,0 0 0,0 0 0,-1 0-1,1 0 1,0 0 0,-1 0 0,1 0 0,-1 0-1,1 0 1,0 0 0,-1 0 0,1 0-1,0 0 1,-1 0 0,1-1 0,0 1 0,0 0-1,-1 0 1,1 0 0,0 0 0,-1 0-1,1-1 1,0 1 0,0 0 0,-1 0 0,1-1-1,0 1 1,0 0 0,-1 0 0,1-1-1,0 1 1,0 0 0,0-1 0,0 1 0,0 0-1,-1-1 1,1 1 0,0 0 0,0-1-1,0 1 1,0 0 0,0-1 0,0 1 0,0 0-1,0-1 1,0 1 0,0 0 0,0-1-95,-13 38 1538,4-1-1467,1 0 0,2 1 1,2 0-1,1 0 1,2 0-1,2 0 0,1 0 1,2 0-1,8 32-71,-10-58 11,1 1 0,1-1-1,0 0 1,1-1 0,0 1-1,0-1 1,1 0 0,1 0-1,4 5-10,-9-12 6,0-1-1,0 1 0,1-1 1,-1 1-1,1-1 0,-1 0 0,1 0 1,0 0-1,0 0 0,0-1 1,0 1-1,1-1 0,-1 0 0,0 0 1,0 0-1,1 0 0,-1 0 1,1-1-1,-1 0 0,1 1 1,-1-1-1,0-1 0,1 1 0,-1 0 1,1-1-1,-1 0 0,0 1 1,1-1-1,-1-1 0,0 1 1,0 0-1,0-1 0,0 0 0,0 1 1,0-1-1,2-2-5,9-7 25,-1 0 1,-1 0-1,0-2 0,0 1 0,-1-2 1,-1 1-1,0-1 0,-1-1 0,0 0 1,-1 0-1,1-6-25,9-21 50,-2-1 1,-3-1-1,6-28-50,10-100 407,-28 158-207,-4 29-16,-8 45-106,4 1 0,1 1 0,4-1 0,4 40-78,-2-92 12,0 0-1,0 0 1,1 0-1,0 0 0,0 0 1,1 0-1,1-1 1,-1 1-1,1-1 0,1 1 1,0-1-1,0 0 1,0 0-1,1-1 0,0 1 1,1-1-1,-1 0 1,1 0-1,1-1 0,6 6-11,-10-11-3,0 1 0,0-1 0,1 0 0,-1 0 0,0 0 0,0 0 0,1-1 0,-1 1 0,0-1 0,1 0 0,-1 0 0,1 0 0,-1 0 0,0-1 0,1 1 0,-1-1 0,0 0 0,1 0 0,-1 0 0,0 0 0,0-1 0,0 1 0,0-1 0,0 0 0,-1 0 0,1 0 0,0 0 0,1-2 3,3-4-561,0 1 0,0-1-1,-1-1 1,0 1 0,0-1 0,-1 0-1,0-1 1,2-7 561,13-40-3433</inkml:trace>
  <inkml:trace contextRef="#ctx0" brushRef="#br0" timeOffset="35517.622">26034 4786 5817,'38'-46'6550,"-37"44"-6371,0 1-1,0 0 0,0-1 0,-1 1 0,1-1 1,-1 1-1,1-1 0,-1 1 0,0-1 0,1 1 1,-1-1-1,0 1 0,0-1 0,0 0 0,0 1 1,0-1-1,-1 1 0,1-1 0,0 1 0,-1-1 1,1 1-1,-1-1 0,0 1 0,1-1 0,-1 1 1,0 0-1,0-1 0,0 1 0,0 0 0,0 0 1,0-1-1,0 1 0,0 0 0,0 0 0,-1 0 1,0 0-179,-3 0 85,1 0 1,-1 0-1,0 0 1,1 1 0,-1 0-1,0 0 1,1 0-1,-1 1 1,0-1 0,0 1-1,1 0 1,-1 1-1,1-1 1,-1 1 0,1 0-1,0 0 1,0 0-1,0 0 1,0 1 0,0 0-1,0 0 1,0 0-1,1 0 1,0 0 0,0 1-1,0 0 1,-1 0-86,-7 8-6,0 1 0,1 0 0,0 0 0,1 1 1,0 0-1,2 0 0,-1 1 0,2 0 0,0 0 0,-2 12 6,4-20-4,2 0 0,-1 1 0,1-1 0,0 0 0,0 1 0,1-1 0,0 1 0,1 0 0,0-1-1,0 1 1,0-1 0,1 1 0,0 0 0,0-1 0,1 0 0,0 1 0,1-1 0,-1 0 0,3 3 4,-3-8-2,0-1 1,1 1-1,-1-1 0,1 0 1,0 0-1,0 0 0,-1 0 1,1 0-1,0-1 0,0 1 1,0-1-1,-1 0 0,1 0 1,0 0-1,0 0 0,0 0 1,0 0-1,0-1 0,-1 0 1,1 1-1,0-1 0,0 0 1,-1 0-1,1-1 0,0 1 1,-1-1-1,0 1 0,1-1 1,1-1 1,14-9 3,-1-1 0,0 0 0,-1-2 0,-1 1 0,0-2 0,12-16-3,-26 30 0,37-44 40,-3-2-1,-2-1 0,-2-2 0,-2 0 1,10-31-40,-11-2 130,-28 84-130,0 0 0,1-1 0,-1 1 1,0 0-1,0 0 0,1-1 0,-1 1 0,0-1 0,0 1 0,1 0 0,-1-1 0,0 1 0,0 0 0,0-1 0,0 1 0,0-1 1,1 1-1,-1 0 0,0-1 0,0 1 0,0-1 0,0 1 0,0-1 0,0 1 0,-1 0 0,1-1 0,0 1 0,0-1 0,0 1 1,0 0-1,0-1 0,0 1 0,-1-1 0,1 1 0,0 0 0,0-1 0,-1 1 0,1 0 0,0-1 0,-1 1 0,1 0 0,0 0 1,-1-1-1,1 1 0,0 0 0,-1 0 0,1 0 0,0-1 0,-1 1 0,1 0 0,-1 0 0,1 0 0,0 0 0,-1 0 1,1 0-1,-1 0 0,1 0 0,-1 0 0,1 0 0,0 0 0,-1 0 0,1 0 0,-1 0 0,1 0 0,0 0 0,-1 0 0,1 1 1,-1-1-1,1 0 0,-36 56-180,27-42 168,1 0 1,1 0-1,0 1 1,1 0 0,0 0-1,1 1 1,1-1 0,0 1-1,1 0 1,1 0-1,1 0 1,0 0 0,1 1-1,1-1 1,0 0 0,1 0-1,1 0 1,1 0 0,0 0-1,1-1 1,1 3 11,-3-13-45,1 0-1,-1-1 1,1 1 0,0-1 0,0 0 0,0 0 0,0-1 0,1 1-1,0-1 1,0 0 0,0 0 0,0 0 0,0-1 0,0 0-1,1 0 1,-1 0 0,1-1 0,-1 1 0,1-1 0,0-1 0,-1 1-1,1-1 1,0 0 0,0 0 0,-1-1 0,1 0 0,0 0 0,-1 0-1,1-1 1,-1 1 0,1-1 0,-1 0 0,0-1 0,0 0-1,0 0 1,0 0 0,0 0 0,-1 0 0,1-1 0,-1 0 0,0 0-1,3-4 46,8-5-413,-1-1 1,-1 0-1,0-1 0,-1-1 0,0 0 0,-2 0 0,0-1 0,0 0 0,-2-1 0,0 0 0,0-4 413,-3-7-429,-5 29 435,0-1 0,-1 0 0,1 0 1,-1 1-1,0-1 0,1 0 0,-1 1 1,1-1-1,-1 0 0,0 1 0,1-1 1,-1 1-1,0-1 0,0 1 0,0 0 1,1-1-1,-1 1 0,0 0 0,0-1 1,0 1-1,0 0 0,0 0 0,0 0 1,1 0-1,-1 0 0,0 0 0,0 0 1,0 0-1,0 0 0,0 0 0,0 0 1,0 1-1,1-1 0,-1 0 0,0 1 1,0-1-1,0 0 0,1 1 0,-1-1 1,0 1-1,0-1 0,1 1 0,-1 0 1,0-1-1,1 1 0,-1 0 0,1-1 1,-1 2-7,-7 6 127,1 2 0,0-1 1,0 1-1,1 0 1,0 0-1,1 1 0,0-1 1,0 1-1,1 0 0,1 1 1,0-1-1,1 1 0,0-1 1,0 1-1,1 0 0,1 0 1,0-1-1,1 5-127,-1-12 26,0 0 0,0 1 0,1-1 0,-1 0 0,1 0 0,0 0 0,0 0 0,1 0 0,-1 0 0,1 0 0,0 0 0,0-1 0,0 1 0,0-1 0,1 1 0,-1-1 0,1 0 0,0 0 0,0 0 0,0 0 0,0 0 0,1-1 0,-1 0 0,1 1 0,-1-1 0,1 0 0,0-1 0,0 1 0,0-1 0,0 0 0,0 0-26,13 3 41,-13-4-31,0 0 1,1 0-1,-1 1 0,0 0 1,0 0-1,0 0 1,0 0-1,0 1 0,0 0 1,0-1-1,0 1 1,0 1-1,-1-1 0,1 1 1,-1-1-1,0 1 1,1 0-1,-1 0 0,-1 0 1,1 1-1,0-1 1,-1 1-1,0-1 0,2 4-10,0 7-1,-1-1 0,-1 1-1,0-1 1,-1 1-1,0 0 1,-1-1-1,-1 1 1,0 0-1,-1 0 1,0-1-1,-5 14 2,4-13 77,0 0-1,-1-1 1,-1 1-1,0-1 0,-1 0 1,0 0-1,-1 0 0,0-1 1,-1 0-1,-1-1 1,0 1-77,9-11 25,-1 0 1,1 0-1,-1 0 1,0 0 0,1 0-1,-1 0 1,0 0 0,0 0-1,0 0 1,1 0-1,-1 0 1,0 0 0,0 0-1,0-1 1,-1 1 0,1 0-1,0-1 1,0 1-1,0-1 1,0 1 0,-1-1-1,1 0 1,0 1 0,0-1-1,-1 0 1,1 0-1,0 0 1,0 0 0,-1 0-1,1 0 1,0 0 0,0 0-1,-1-1 1,1 1-1,0 0 1,0-1 0,-1 1-1,1-1 1,0 0 0,0 1-1,0-1 1,0 0-1,0 1 1,0-1 0,0 0-1,0 0 1,0 0 0,0 0-1,1 0 1,-1 0-1,0 0 1,1 0 0,-1 0-1,1-1 1,-1 1 0,1 0-26,-3-14-41,1 1 1,1-1-1,0 0 1,1 1-1,1-1 1,0 0-1,1 1 1,0-1 0,1 1-1,1 0 1,0 0-1,7-13 41,-3 2-88,2 1 0,1 1 0,0-1 1,2 2-1,1 0 0,0 0 0,2 2 0,0-1 0,2 2 0,0 1 0,1 0 0,11-7 88,35-25 6,-2-3-1,37-41-5,-94 89 7,0 0 0,-1 0 1,0 0-1,0-1 0,-1 0 1,1 0-1,-1 0 0,0-1 0,-1 1 1,0-1-1,0 0 0,0 0 1,-1 0-1,0 0 0,0 0 0,-1 0 1,0-1-1,0 1 0,-1-1 0,0 1 1,0-1-1,-1-3-7,-31-35-12,39 26-27,-7 38-242,-20 217 109,18-193 474,1-1 0,3 0-1,5 30-301,-7-67 29,0 1-1,0-1 0,1 0 1,0 0-1,-1-1 0,1 1 1,1 0-1,-1 0 0,1 0 1,-1-1-1,1 1 0,0 0 1,0-1-1,1 0 0,-1 1 1,1-1-1,-1 0 0,1-1 1,0 1-1,0 0 0,1 0-28,-2-4-1,0 1 0,-1 0 0,1-1 0,0 1 0,0-1 0,0 0 0,-1 1 0,1-1 0,0 0 0,-1 0 0,1 0 0,-1 0 0,1-1 0,-1 1-1,0 0 1,1-1 0,-1 1 0,0 0 0,0-1 0,0 0 0,0 1 0,0-1 0,0 0 0,0 1 0,-1-1 0,1 0 0,-1 0 0,1 1 0,-1-1 0,0 0 0,1 0 0,-1 0 0,0 0 0,0 0 0,0 0-1,-1 1 1,1-1 0,0 0 0,-1 0 0,1 0 0,-1 1 0,0-1 1,-3-13-302,-1 0 0,-1 1-1,0 0 1,-1 0 0,0 0 0,-1 1-1,-1 0 1,0 1 0,0 0 0,-2 0-1,1 1 1,-1 0 0,-1 1 0,0 1-1,0 0 1,-1 0 0,-6-2 302,-99-54 112,119 64-64,-1 1 0,0 0 1,0 0-1,1 0 1,-1-1-1,0 1 0,0 0 1,0-1-1,0 1 0,1 0 1,-1 0-1,0-1 0,0 1 1,0 0-1,0-1 1,0 1-1,0 0 0,0-1 1,0 1-1,0 0 0,0-1 1,0 1-1,0 0 0,0-1 1,0 1-1,0 0 0,0 0 1,0-1-1,-1 1 1,1 0-1,0-1 0,0 1 1,0 0-1,0 0 0,-1-1 1,1 1-1,0 0 0,0 0 1,0-1-1,-1 1 1,1 0-1,0 0-48,264-14 1053,-185 11-1811,-2-2-2211</inkml:trace>
  <inkml:trace contextRef="#ctx0" brushRef="#br0" timeOffset="36417.137">27797 4751 7842,'85'-134'5488,"-83"132"-5362,0-1 0,-1 1 1,1-1-1,-1 0 1,0 0-1,0 0 1,0 1-1,0-1 1,0 0-1,0 0 1,-1 0-1,0-1 1,1 1-1,-1 0 1,0 0-1,-1 0 1,1 0-1,0 0-126,-1 2 29,0 0 1,0 1-1,0-1 1,0 0-1,0 1 1,0-1-1,-1 1 0,1-1 1,0 1-1,0-1 1,0 1-1,0 0 0,-1-1 1,1 1-1,0 0 1,0 0-1,-1 0 1,1 0-1,0 0 0,0 0 1,-1 1-1,1-1 1,0 0-1,0 1 1,0-1-1,-1 0 0,1 1 1,0-1-1,0 1 1,0 0-1,0-1 0,0 1 1,0 0-1,0 0 1,0 0-1,1 0 1,-1 0-1,0 0 0,0 0 1,1 0-1,-1 0 1,0 0-1,1 0 0,-1 1-29,-1 0 37,-6 5-17,0 0 1,1 0 0,0 0-1,0 1 1,1 0-1,0 0 1,0 1-1,1 0 1,0 0-1,0 1-20,5-8 3,0-1-1,0 0 0,0 0 0,0 0 0,0 1 1,0-1-1,0 0 0,1 0 0,-1 0 1,0 0-1,1 1 0,-1-1 0,1 0 1,-1 0-1,1 0 0,-1 0 0,1 0 0,0 0 1,0 0-1,-1 0 0,1-1 0,0 1 1,0 0-1,0 0 0,0-1 0,0 1 1,0 0-1,0-1 0,0 1 0,0-1 0,0 0 1,0 1-1,1-1 0,-1 0 0,0 1 1,0-1-1,0 0 0,1 0 0,-1 0 1,0 0-1,0 0 0,0 0 0,0-1 0,1 1 1,-1 0-1,0-1 0,0 1 0,0 0 1,0-1-1,0 1 0,0-1 0,0 0 1,0 1-1,0-1 0,0 0-2,11-2 17,-1-1 0,0-1 0,0 1 0,0-2 0,0 1 0,-1-2 0,0 1 0,0-1 0,-1-1 0,0 0 0,0 0 0,-1-1 0,0 0 0,0 0 0,3-8-17,8-12 23,-3-1-1,0-1 0,-2 0 0,8-26-22,-3 5 27,-2-1 0,-2-1 0,-2 0 0,2-38-27,-17 80-48,-36 149-131,-38 212 38,58-195 401,17-152-247,1 0 0,-1 1-1,0-1 1,1 1 0,0-1 0,-1 0 0,1 1-1,0-1 1,0 1 0,0-1 0,1 1 0,-1-1-1,1 0 1,-1 1 0,1-1 0,0 0 0,0 1-1,0-1 1,0 0 0,0 0 0,0 0-1,1 0 1,-1 0 0,1 0 0,-1 0 0,1 0-1,0-1 1,0 1 0,-1 0 0,1-1 0,0 0-1,1 1 1,-1-1 0,0 0 0,0 0-1,0 0 1,1-1 0,-1 1 0,1 0-13,2-3 19,0 1 0,-1-1 0,1 1 0,-1-1 0,1-1 0,-1 1 0,0-1 0,1 1 0,-1-1 0,-1-1 0,1 1 0,2-3-19,8-5 43,3-2 3,4-2 23,-1-2 1,0 0-1,-1 0 1,-1-2-1,0-1 0,6-10-69,-23 29 2,1-1 0,-1 0 0,1 1 0,-1-1 0,0 0 0,0 0 0,0 0 0,0 0 0,0 0 0,0 0 0,0 0-1,-1 0 1,1 0 0,-1 0 0,0-1 0,1 1 0,-1 0 0,0 0 0,0 0 0,0-1 0,-1 1 0,1 0 0,-1 0 0,1 0-1,-1 0 1,1-1 0,-1 1 0,0 0 0,0 0 0,0 1 0,0-1 0,-1 0 0,1 0 0,0 0 0,-1 1 0,1-1 0,-1 1-1,0-1 1,1 1 0,-1 0 0,0-1 0,0 1 0,0 0 0,0 0 0,0 0 0,0 1 0,0-1 0,0 0 0,0 1 0,-1-1-1,1 1 1,0 0 0,0 0 0,0 0 0,-1 0 0,1 0 0,0 0 0,0 1 0,0-1 0,0 1 0,-1-1-2,-5 5-7,0-1-1,1 1 1,-1 1 0,1-1 0,0 1 0,0 1 0,1-1-1,0 1 1,0 0 0,0 0 0,1 1 0,1 0 0,-1 0-1,1 0 1,0 0 0,1 1 0,0-1 0,0 1 0,0 4 7,2-12 6,1 0 0,-1 0 0,1 0 1,0 0-1,-1 1 0,1-1 0,0 0 1,0 0-1,-1 0 0,1 0 0,0 1 1,0-1-1,1 0 0,-1 0 0,0 0 1,0 1-1,0-1 0,1 0 0,-1 0 1,1 0-1,-1 0 0,1 0 0,-1 0 1,1 0-1,0 0 0,-1 0 0,1 0 1,0 0-1,0 0 0,-1 0 0,1-1 1,0 1-1,0 0 0,0 0 0,0-1 1,0 1-1,0-1 0,1 1 0,-1-1 1,0 0-1,0 1 0,0-1 0,0 0 1,0 0-1,1 1 0,-1-1 0,0 0 1,0 0-1,0 0 0,1-1 0,-1 1-6,75-7 142,101-33 91,-67 25-161,-106 15-77,1-1 0,-1 1 1,1 0-1,-1 0 0,1 0 0,0 1 0,-1-1 0,1 1 0,-1 0 1,0 1-1,1-1 0,-1 1 0,0 0 0,0 0 0,0 0 0,0 0 1,1 1 4,-5-2 10,1 0 0,0-1 1,-1 1-1,1 0 0,0 0 1,-1-1-1,1 1 1,-1 0-1,1 0 0,-1 0 1,0 0-1,1 0 0,-1 0 1,0 0-1,1 0 1,-1 0-1,0 0 0,0 0 1,0 0-1,0 0 0,0 0 1,0 0-1,-1 0 1,1 0-1,0 0 0,0 0 1,-1 0-1,1 0 0,0 0 1,-1 0-1,1 0 1,-1 0-11,-3-26 1755,-2-306-563,5 270-1347,2 55 103,0-21-480,8 45-532,-2 0 336,29 46-3223,12-9-349</inkml:trace>
  <inkml:trace contextRef="#ctx0" brushRef="#br0" timeOffset="37057.628">24620 6137 8154,'6'-12'2688,"0"10"345,3 14-2241,7 22-360,0 11-248,7 25-96,-2 3 16,-3 10-16,-2-7 8,0 0-16,-4-20-16,-2-4-8,-3-19 64,-2-9-544,-11-16-2752,-22-4 791</inkml:trace>
  <inkml:trace contextRef="#ctx0" brushRef="#br0" timeOffset="37516.535">24438 6616 8874,'0'17'2192,"5"-10"737,14 1-2417,10-2-216,26-7 96,7-4 32,15 0 0,-1-4-120,9-1-31,-18 1-137,-2-5-40,-16-1-40,-14-8-585,-25-10-2839,-17-8 711</inkml:trace>
  <inkml:trace contextRef="#ctx0" brushRef="#br0" timeOffset="37517.535">24477 6097 8930,'-10'-21'2744,"2"4"529,17-1-2377,10 0-440,14-3-111,5 5-129,15 0-40,2 8-32,5 2-48,-7 3-8,7 3-664,-15 8 2224,-5 5-5129,-10 10 1809</inkml:trace>
  <inkml:trace contextRef="#ctx0" brushRef="#br0" timeOffset="37823.714">24993 6338 4977,'14'181'9169,"-14"-178"-9116,1 0 0,-1 0 0,0 0 0,1-1 0,0 1 0,-1 0 0,1-1 0,0 1 1,0 0-1,1-1 0,-1 1 0,0-1 0,1 0 0,0 1 0,0-1 0,-1 0 0,1 0 0,0 0 1,1 0-1,-1 0 0,0-1 0,0 1 0,1-1 0,-1 1 0,1-1 0,-1 0 0,2 0-53,7-2 30,0-1-1,-1 0 0,1 0 1,-1-1-1,0-1 0,0 0 1,0 0-1,-1-1 0,0 0 1,1-1-1,-2 0 0,1-1 1,-1 1-1,0-1 0,0-1 1,2-3-30,144-154 282,-154 164-280,1 1-1,-1-1 0,0 0 1,0 1-1,1-1 0,-1 0 1,0 1-1,1-1 0,-1 1 1,1-1-1,-1 1 0,0-1 1,1 1-1,-1-1 0,1 1 1,0-1-1,-1 1 0,1 0 1,-1-1-1,1 1 0,-1 0 1,1 0-1,0-1 0,-1 1 0,1 0 1,0 0-1,-1 0 0,1 0 1,0 0-1,-1 0 0,1 0 1,0 0-1,-1 0 0,1 0 1,0 0-1,-1 0 0,1 0 1,0 0-1,-1 1 0,1-1 1,0 0-1,-1 1 0,1-1 1,-1 0-1,1 1 0,-1-1 0,1 1 1,-1-1-1,1 1 0,-1-1 1,1 1-1,-1-1 0,1 1 1,-1-1-1,0 1 0,1-1 1,-1 1-1,0 0 0,0-1 1,0 1-2,6 48 113,-5-35-84,0 33 83,16 99 425,-17-145-532,0 1-1,1-1 0,-1 1 1,0 0-1,0-1 0,1 1 1,-1-1-1,1 1 0,-1 0 1,1-1-1,0 1 0,0-1 1,-1 0-1,1 1 0,0-1 1,0 0-1,0 1 0,1-1 0,-1 0 1,0 0-1,0 0 0,1 0 1,-1 0-1,0 0 0,1 0 1,-1-1-1,1 1 0,-1-1 1,1 1-1,-1-1 0,1 1 1,0-1-1,-1 0 0,1 1 1,-1-1-1,1 0 0,0 0 1,-1 0-1,1-1 0,0 1 1,-1 0-1,1-1 0,-1 1 1,1-1-1,0 1 0,-1-1 0,1 0 1,-1 1-1,0-1 0,1 0 1,-1 0-1,0 0 0,1 0 1,-1 0-1,0-1 0,0 1 1,0 0-1,0 0-4,71-87-3685,-29 20 887</inkml:trace>
  <inkml:trace contextRef="#ctx0" brushRef="#br0" timeOffset="38175.062">25758 6153 7498,'-14'22'945,"0"-1"1,1 2-1,2 0 1,0 0-1,2 1 1,0 1-1,2-1 1,-1 9-946,6-27 117,1 1 1,1-1-1,-1 1 0,1-1 1,0 1-1,0-1 0,1 1 1,0-1-1,0 1 0,1-1 1,0 0-1,0 0 1,1 3-118,-1-7 19,0 0 1,0 0-1,0 0 1,0 0-1,1-1 1,-1 1 0,0-1-1,1 1 1,-1-1-1,1 0 1,0 0 0,-1 0-1,1 0 1,0 0-1,0-1 1,-1 1-1,1-1 1,0 0 0,0 0-1,0 0 1,0 0-1,-1 0 1,1-1 0,0 1-1,0-1 1,-1 0-1,1 0 1,0 0-1,-1 0 1,1 0 0,-1 0-1,1-1 1,-1 0-1,0 1 1,1-1 0,-1 0-1,0 0 1,1-2-20,19-13 77,-1-2 0,-2 0 0,0-2 0,-1 0 0,-1-1 0,0-1-1,5-12-76,-5 8 87,-1 0 0,-2 0-1,0-2 1,-2 1-1,-1-2 1,-2 1-1,-1-2 1,-1 1-1,-1-4-86,-7-49 270,1 83-268,0-1 0,0 0 0,0 1 0,0-1 1,0 1-1,0-1 0,0 1 0,0-1 0,0 1 1,-1-1-1,1 1 0,0-1 0,0 1 0,0-1 1,-1 1-1,1-1 0,0 1 0,0-1 0,-1 1 0,1-1 1,-1 1-1,1 0 0,0-1 0,-1 1 0,1 0 1,-1-1-1,1 1 0,-1 0 0,1-1 0,-1 1 1,1 0-1,-1 0 0,1 0 0,-1-1 0,1 1 0,-1 0 1,1 0-1,-1 0 0,1 0 0,-1 0 0,1 0 1,-1 0-1,0 0 0,1 0 0,-1 0 0,1 1 1,-1-1-1,1 0 0,-1 0 0,0 1-2,-19 21 41,9 0 9,0-1-1,2 2 0,0-1 0,2 1 0,0 0 0,2 1 0,0 0 0,2 0 0,0 0 0,2 0 1,1 9-50,0-23 24,1 0 0,1 0 0,0-1 0,0 1 1,0-1-1,1 1 0,1-1 0,0 0 0,0 0 1,0-1-1,1 1 0,1-1 0,0 1-24,-3-5 3,0-1 0,1 1 0,0 0 0,-1-1 0,1 0 0,0 0 0,0 0 0,1-1 0,-1 1 0,1-1 0,-1 0 0,1 0 0,0 0 0,-1-1 0,1 0 0,0 0 0,0 0 0,0-1 0,0 1 0,0-1 0,0 0 0,0 0 0,0-1 0,0 0 0,4-1-3,2-1 16,0 0 0,0-1 1,0-1-1,-1 0 0,1 0 0,-1-1 0,0-1 0,-1 1 1,0-1-1,0-1 0,0 0 0,-1 0 0,0-1 1,2-4-17,-7 10 11,-1 1 0,0-2 1,0 1-1,0 0 0,0 0 1,-1-1-1,1 1 0,-1-1 1,0 1-1,0-1 0,0 1 1,0-1-1,-1 0 0,1 1 1,-1-1-1,0 0 0,0 0 1,-1 1-1,1-1 0,-1-1-11,1 5 1,0 0 0,0-1-1,0 1 1,0 0-1,0-1 1,0 1 0,-1 0-1,1 0 1,0-1-1,0 1 1,0 0 0,-1-1-1,1 1 1,0 0 0,0 0-1,-1-1 1,1 1-1,0 0 1,0 0 0,-1 0-1,1 0 1,0-1-1,-1 1 1,1 0 0,0 0-1,-1 0 1,1 0-1,0 0 1,-1 0 0,1 0-1,0 0 1,-1 0-1,1 0 1,0 0 0,-1 0-1,1 0 1,0 0 0,-1 0-1,1 0 1,0 0-1,-1 0 1,1 1 0,0-1-1,-1 0 1,1 0-1,0 0 1,-1 0 0,1 1-1,0-1 1,0 0-1,-1 0 1,1 1 0,0-1-1,0 0 1,0 0-1,-1 1 1,1-1 0,0 0-1,0 1 1,0-1 0,0 0-1,0 1 1,0-1-1,0 0 1,0 1 0,-1-1-1,-10 24-6,6-13 14,1 0 1,1 0-1,-1 0 0,2 1 0,0-1 1,0 1-1,1 0 0,0-1 1,1 1-1,0 0 0,1 0 0,1-1 1,0 1-1,0 0 0,1-1 1,1 0-1,-1 0 0,2 0 0,0 0-8,-3-8-10,0-1-1,0 0 1,1 0 0,-1 0-1,0 0 1,1-1-1,0 1 1,-1-1-1,1 1 1,0-1-1,0 0 1,0 0-1,-1 0 1,1 0-1,0-1 1,0 1-1,0-1 1,0 0-1,1 0 1,-1 0-1,2 0 11,-3-1-147,1 1-1,-1-1 1,0 1-1,0-1 1,0 0-1,0 0 0,1 0 1,-1 0-1,0 0 1,-1 0-1,1-1 1,0 1-1,0-1 0,-1 1 1,1-1-1,0 0 1,-1 1-1,0-1 1,1 0-1,-1 0 148,12-30-3734,-3-4-619</inkml:trace>
  <inkml:trace contextRef="#ctx0" brushRef="#br0" timeOffset="38526.224">26250 5991 9146,'-11'-11'3713,"5"4"336,4 2-2537,8 7-440,4-2-600,6 7-264,4 1-160,0 6-1192,1 1-2873,-3-8 632</inkml:trace>
  <inkml:trace contextRef="#ctx0" brushRef="#br0" timeOffset="38867.963">26470 6068 9298,'22'-15'5547,"3"20"-4094,13 33-1335,-32-24-86,0 1 1,-1-1-1,-1 1 1,0 0 0,-2 0-1,1 1 1,-2-1-1,0 0 1,-1 1 0,0-1-1,-2 3-32,4 54 354,-3-70-336,1-1 1,0 1 0,-1 0 0,1 0-1,0 0 1,0 0 0,0-1-1,0 1 1,0 0 0,1 0 0,-1 0-1,0-1 1,1 1 0,-1 0 0,1 0-1,0-1 1,0 1 0,0 0-1,-1-1 1,1 1 0,1-1 0,-1 1-1,0-1 1,0 0 0,0 1 0,1-1-1,-1 0 1,1 0 0,-1 0-1,1 0 1,-1 0 0,1 0 0,0 0-1,0-1 1,-1 1 0,1-1 0,0 1-1,0-1 1,-1 1 0,1-1-1,0 0 1,0 0 0,0 0 0,0 0-1,-1 0 1,1-1 0,0 1 0,0 0-1,1-1-18,9-8 69,1-1-1,-1 0 1,0 0-1,-1-1 1,-1 0-1,0-1 1,0-1 0,-1 1-1,0-1 1,5-13-69,0 5 39,-1-1 1,0 0 0,-2-1 0,-1 0 0,-1 0 0,-1-1-1,4-20-39,-11 43 2,0 0 0,-1 0-1,1-1 1,-1 1 0,1 0-1,-1 0 1,1 0 0,-1 0-1,0 0 1,0-1 0,1 1-1,-1 0 1,0 0 0,0-1-1,0 1 1,0 0 0,-1 0-1,1 0 1,0-1 0,0 1-1,-1 0 1,1 0 0,-1 0-1,1 0 1,-1 0 0,1 0-1,-1 0 1,0 0 0,1 0-1,-1 0 1,0 0 0,0 0-1,0 0 1,0 0 0,0 1-1,0-1 1,0 0-1,0 1 1,0-1 0,0 0-1,0 1 1,0 0 0,0-1-1,-1 1 1,1 0 0,0-1-1,0 1 1,0 0 0,-2 0-2,-2 4-13,1 1 1,0 0-1,-1 0 1,1 0-1,1 0 1,-1 0-1,1 1 0,0-1 1,0 1-1,1 0 1,0 0-1,0 0 1,0 1-1,0-1 1,1 4 12,-1-1-11,1-1 0,0 1 0,0 0 0,1-1 1,0 1-1,0 0 0,1-1 0,1 1 0,0 4 11,0-9 4,-1 0 0,0-1 0,1 1 0,0-1 0,0 1 0,0-1 0,0 0-1,0 0 1,1 0 0,-1 0 0,1 0 0,0-1 0,0 1 0,0-1 0,0 0 0,0 0-1,1 0 1,-1 0 0,1 0 0,-1-1 0,1 0 0,-1 1 0,1-1 0,0-1-1,0 1 1,0 0 0,-1-1 0,1 0 0,0 0 0,0 0 0,0 0 0,0-1 0,-1 0-1,1 1 1,0-1 0,0-1 0,-1 1 0,1 0 0,-1-1 0,1 0 0,-1 0 0,0 0-1,0 0 1,1 0 0,-2-1 0,1 1-4,8-5 46,0 0-1,-1 0 1,0-1-1,0 0 0,-1-1 1,0 0-1,-1-1 1,0 0-1,0 0 1,-1 0-1,-1-1 1,1 0-1,-2 0 1,1-1-1,-2 0 1,0 0-1,0 0 1,-1 0-1,1-10-45,-7 1 181,3 22-177,0-1 0,0 0 0,0 0 0,0 0-1,0 1 1,0-1 0,0 0 0,-1 0 0,1 0-1,0 0 1,0 1 0,0-1 0,0 0 0,-1 0-1,1 0 1,0 0 0,0 0 0,0 0 0,-1 0-1,1 1 1,0-1 0,0 0 0,-1 0 0,1 0-1,0 0 1,0 0 0,0 0 0,-1 0 0,1 0-1,0 0 1,0 0 0,-1 0 0,1 0 0,0 0-1,0 0 1,0-1 0,-1 1 0,1 0 0,0 0-1,0 0 1,0 0 0,-1 0 0,1 0 0,0 0-1,0-1 1,0 1 0,0 0 0,-1 0 0,1 0-1,0 0 1,0-1 0,0 1 0,0 0 0,0 0-1,0 0 1,0-1 0,-1 1 0,1 0 0,0 0-4,-4 14 5,0 0 0,1 1 1,1-1-1,0 1 0,1 0 1,1 0-1,0 0 0,2 10-5,-2-16 12,0 0 0,1-1-1,0 1 1,0-1-1,1 1 1,0-1 0,1 1-1,0-1 1,0 0 0,1 0-1,0 0 1,0-1-1,0 1 1,1-1 0,1 0-1,-1 0 1,1-1 0,0 0-1,1 0 1,-1 0-1,5 3-11,-9-9-111,-1 1-1,1 0 1,-1 0 0,1 0-1,-1-1 1,1 1-1,-1-1 1,1 1-1,-1-1 1,1 0-1,0 0 1,-1 0 0,1 0-1,0 0 1,-1 0-1,1 0 1,-1 0-1,1 0 1,0-1-1,-1 1 1,1-1 0,-1 1-1,1-1 1,-1 0-1,1 1 1,-1-1-1,0 0 1,1 0-1,-1 0 1,0 0 0,1 0-1,-1-1 1,0 1-1,0 0 1,0 0-1,0-1 1,0 1-1,-1-1 1,1 1-1,0-1 1,-1 1 0,1-1-1,-1 1 1,1-2 111,7-28-3546</inkml:trace>
  <inkml:trace contextRef="#ctx0" brushRef="#br0" timeOffset="39281.938">27063 5739 10346,'-9'-7'3545,"1"1"336,7 6-2881,7 7-328,0 4-744,0-4-3825,-2-1 1273</inkml:trace>
  <inkml:trace contextRef="#ctx0" brushRef="#br0" timeOffset="40301.746">27670 5888 6689,'-2'-3'491,"0"0"0,0 0-1,0 0 1,-1 0-1,1 1 1,-1-1-1,1 1 1,-1 0-1,0-1 1,0 1 0,0 0-1,0 1 1,0-1-1,0 1 1,-1-1-1,-2 0-490,-36 13 1712,-14 62-1176,54-70-529,-12 22-6,1 1 0,2 0 0,0 0 0,1 2 1,2-1-1,1 1 0,-3 28-1,9-51 2,0 0 0,1 0 0,-1 0 0,1 0-1,0 0 1,1 0 0,-1 0 0,1 0 0,0 0 0,1 0 0,-1 0 0,1 0 0,0 0 0,1 2-2,-2-6 3,1 0 0,-1 0 0,1 0 0,-1 0 0,1 0 0,-1-1 0,1 1 0,-1 0 0,1-1 0,0 1 0,0-1 0,-1 1 0,1-1 0,0 0 0,0 0 0,-1 0 0,1 0 0,0 0 1,0 0-1,-1 0 0,1-1 0,0 1 0,0 0 0,-1-1 0,1 0 0,-1 1 0,1-1 0,0 0 0,-1 0 0,1 0 0,-1 0 0,0 0 0,1 0 0,-1 0 0,1-2-3,13-8 25,0-1 0,-1-1-1,0-1 1,-1 0 0,0 0-1,1-5-24,10-10 34,-2-1-1,-1-2 1,-1 0-1,-2-1 1,-1 0 0,-2-2-1,-1 0 1,-2 0-1,-1-2 1,-2 1-1,-1-1 1,-2 0-1,-2-1 1,-1-2-34,-3 36 6,0 0 3,1-1 1,-1 1-1,0 0 1,0-1-1,0 1 1,-1 0 0,0-1-1,0 1 1,0 0-1,0-1 1,0 1-1,-1 0 1,0 0 0,0 0-1,-2-2-9,-11 11 47,-28 89-65,28-55 111,2 0-1,1 2 0,2 0 0,2 0 0,2 0 1,1 1-1,3 0 0,1 15-92,1-53 18,0 0 0,0 0 0,0 0 1,1 1-1,-1-1 0,1 0 0,0 0 0,0 0 1,1-1-1,-1 1 0,1 0 0,0 0 0,0-1 0,0 1 1,0-1-1,0 0 0,1 1 0,0-1 0,-1 0 1,1-1-1,1 1 0,-1 0 0,0-1 0,0 0 0,1 1 1,0-1-1,-1-1 0,1 1 0,0-1 0,0 1-18,6-3 20,-1 0 1,1 0-1,-1-1 0,0 0 0,1-1 0,-1 0 0,0 0 0,-1-1 0,1 0 0,-1-1 0,0 0 1,0 0-1,0-1 0,-1 0 0,4-3-20,-2 3 21,-1-1 0,0 0 1,-1 0-1,0-1 0,0 0 0,0 0 1,-1-1-1,0 0 0,-1 0 1,0 0-1,-1 0 0,1-1 0,-2 0 1,1 0-1,-2 0 0,1 0 1,-1 0-1,-1-1 0,0 1 0,0-1 1,-1 1-1,-1-8-21,-6 31-21,2 5 7,1 0 0,1 0 0,0 1 0,2-1 0,0 1 0,1 0 0,0-1 0,4 16 14,-4-31 5,1-1 1,-1 0 0,1 0-1,0 0 1,-1 1-1,1-1 1,0 0 0,0 0-1,0 0 1,1 0 0,-1-1-1,0 1 1,1 0 0,-1 0-1,1-1 1,0 1 0,0-1-1,-1 1 1,1-1 0,0 0-1,0 0 1,0 0 0,0 0-1,0 0 1,1 0 0,-1 0-1,0-1 1,0 1 0,0-1-1,1 0 1,-1 0 0,0 0-1,1 0 1,-1 0 0,0 0-1,0 0 1,1-1 0,-1 1-1,0-1 1,0 1 0,0-1-1,0 0 1,0 0 0,0 0-1,1-1-5,10-3 28,-1-1 0,0-1-1,0 0 1,0 0-1,-1-1 1,0-1 0,-1 1-1,0-2 1,0 0-1,-1 0 1,-1-1 0,1 0-1,-2 0 1,6-11-28,-3-4 85,-16 28-102,5 1 14,-1-1 1,1 1-1,0 0 1,0 0-1,0 0 1,0 0-1,0 0 1,1 0-1,0 0 1,-1 0-1,1 0 1,0 0-1,0 0 1,1 1-1,-1-1 1,1 0-1,-1 0 1,1 0-1,0 0 1,0 0-1,0-1 1,1 1-1,-1 0 1,1 0-1,0-1 0,-1 1 1,1-1-1,0 1 1,0-1-1,1 0 1,-1 0-1,0 0 1,1 0-1,-1 0 1,1-1-1,0 1 1,-1-1-1,1 1 1,0-1-1,0 0 1,0 0-1,0-1 1,0 1-1,0 0 1,0-1-1,3 0 3,5-1 32,1-2-1,-1 0 1,0 0-1,0-1 1,0 0-1,0 0 1,-1-2-1,1 1 1,3-4-32,2 0 40,-14 8-32,3-1 2,-1 0 1,0 0-1,0 0 1,0-1 0,0 1-1,0-1 1,0 0 0,-1 0-1,1 0 1,-1-1-1,0 1 1,0-1 0,0 1-1,-1-1 1,1 0-1,-1 0 1,0-1-11,-2 5 0,0 0 0,0 0 0,0 1 0,-1-1 0,1 0 0,0 0 0,0 0 0,-1 0 0,1 0 0,0 0 0,0 0 0,-1 0 0,1 0 0,0 0 1,0 0-1,-1 0 0,1 0 0,0 0 0,0 0 0,-1 0 0,1 0 0,0 0 0,0 0 0,0 0 0,-1 0 0,1 0 0,0-1 0,0 1 0,-1 0 0,1 0 0,0 0 0,0 0 0,0-1 0,0 1 0,-1 0 0,1 0 0,0 0 0,0-1 0,0 1 0,0 0 0,0 0 0,0 0 0,0-1 0,-1 1 0,1 0 0,0 0 0,0-1 0,0 1 0,0 0 0,0 0 0,-1 2-4,0 1 0,1-1 0,-1 1 0,1 0-1,-1-1 1,1 1 0,0 0 0,0 0 0,0-1-1,0 1 1,0 0 0,1-1 0,-1 1 0,1 0 0,0-1-1,0 1 1,0-1 0,0 1 0,0-1 0,0 1-1,1-1 1,-1 0 0,1 0 0,0 1 0,0-1-1,0 0 1,0-1 0,0 1 0,0 0 0,0 0-1,0-1 1,1 0 0,-1 1 0,0-1 0,1 0-1,0 0 1,-1 0 0,1-1 0,-1 1 0,1 0-1,2-1 5,8 1 21,0 0-1,0-2 0,0 1 0,-1-2 1,1 1-1,0-2 0,-1 0 1,1 0-1,-1-1 0,0-1 0,0 0 1,0-1-1,4-3-20,0 1-43,1 1 1,0 0-1,1 1 1,-1 1-1,1 1 0,5 0 43,-22 3-7,0 1-1,0 0 0,1 0 1,-1 0-1,0 0 0,0 0 1,0 0-1,1 0 0,-1 0 1,0 0-1,0 0 1,0 1-1,0-1 0,1 0 1,-1 1-1,0-1 0,0 1 1,0 0-1,0-1 0,0 1 1,0 0-1,0-1 0,0 1 1,-1 0-1,1 0 0,0 0 1,0 0-1,-1 0 0,1 0 1,0 0-1,-1 0 0,1 0 1,-1 0-1,1 0 0,-1 0 1,0 1-1,1-1 0,-1 0 1,0 0-1,0 0 0,0 1 1,0-1 7,4 13-27,-3-12 28,1-1 0,-1 1 0,1-1-1,-1 1 1,1-1 0,0 1 0,0-1-1,-1 0 1,1 0 0,0 0 0,0 0 0,0 0-1,0-1 1,0 1 0,0-1 0,1 1-1,-1-1 1,0 0 0,0 1 0,0-1 0,0 0-1,1-1 1,-1 1 0,0 0 0,0-1-1,0 1 1,0-1 0,0 1 0,0-1-1,0 0 1,0 0 0,0 0 0,0 0 0,0 0-1,0-1 1,-1 1 0,1 0 0,0-2-1,44-24-804,-10-11-3503,-21 7 666</inkml:trace>
  <inkml:trace contextRef="#ctx0" brushRef="#br0" timeOffset="41433.353">24852 7426 8258,'-3'55'5306,"5"-39"-5038,0 16-60,2 0 0,1 0 0,1-1 0,2 1 1,7 17-209,-15-46 12,1 0 1,-1-1-1,1 1 1,0 0 0,0-1-1,0 1 1,0-1 0,0 1-1,1-1 1,-1 0-1,1 1 1,-1-1 0,1 0-1,0 0 1,0 0 0,0 0-1,0 0 1,0-1 0,0 1-1,0-1 1,1 1-1,-1-1 1,1 0 0,-1 0-1,1 0 1,-1 0 0,1 0-1,0 0 1,-1-1-1,1 0 1,0 1 0,-1-1-1,1 0 1,0 0 0,0 0-1,0-1-12,4-3 22,0 0 0,0-1 0,-1 1 0,0-2 0,0 1 0,0-1 0,-1 1 0,0-1 0,0-1 0,0 1 0,0-2-22,-1 2 16,32-48 125,-3-1 0,-1-2 0,0-10-141,-12 27 145,-20 40-119,0 1 1,1-1-1,-1 0 1,0 0-1,0 1 1,1-1-1,-1 0 1,0 0-1,1 0 1,-1 0-1,0 1 0,1-1 1,-1 0-1,0 0 1,1 0-1,-1 0 1,0 0-1,1 0 1,-1 0-1,0 0 1,1 0-1,-1 0 1,1 0-1,-1 0 1,0 0-27,0 5 14,-10 181 1097,10-185-1102,-1 0 0,1-1 1,-1 1-1,1 0 0,0 0 0,0 0 0,-1 0 1,1 0-1,0 0 0,0-1 0,0 1 1,0 0-1,0 0 0,0 0 0,0 0 1,0 0-1,1 0 0,-1 0 0,0 0 1,0-1-1,1 1 0,-1 0 0,1 0 0,-1 0 1,1 0-1,-1-1 0,1 1 0,-1 0 1,1-1-1,-1 1 0,1 0 0,0-1 1,0 1-1,-1-1 0,1 1 0,0-1 1,0 1-1,0-1 0,-1 1 0,1-1 1,0 0-1,0 0 0,0 1 0,0-1 0,0 0 1,0 0-1,0 0 0,0 0 0,-1 0 1,1 0-1,0 0 0,0 0 0,0-1 1,0 1-10,81-92 509,49-74-276,-131 166-233,0 0-1,0 1 1,0-1-1,0 0 0,0 0 1,0 1-1,0-1 0,0 0 1,0 0-1,0 0 0,0 1 1,0-1-1,0 0 0,0 0 1,1 1-1,-1-1 1,0 0-1,0 0 0,0 0 1,0 1-1,0-1 0,1 0 1,-1 0-1,0 0 0,0 0 1,0 1-1,1-1 0,-1 0 1,0 0-1,0 0 1,0 0-1,1 0 0,-1 0 1,0 0-1,0 0 0,1 0 1,-1 0-1,0 1 0,0-1 1,1 0-1,-1 0 0,0 0 1,0-1-1,0 1 1,1 0-1,-1 0 0,0 0 1,0 0-1,1 0 0,-1 0 1,0 0-1,0 0 0,0 0 1,1-1-1,-1 1 0,0 0 1,0 0-1,0 0 1,1 0-1,-1-1 0,0 1 1,0 0-1,0 0 0,0 0 1,-1 24-55,0-21 51,-3 72-334,16-87-1371,20-65-3410,-11 20 1718</inkml:trace>
  <inkml:trace contextRef="#ctx0" brushRef="#br0" timeOffset="42051.588">25561 6913 8218,'0'1'188,"-1"-1"0,1 0 0,0 0 0,-1 0 1,1 0-1,0 0 0,-1 0 0,1 0 0,0 0 0,0 0 1,-1 0-1,1 0 0,0 0 0,-1 0 0,1 0 1,0 0-1,-1 0 0,1-1 0,0 1 0,0 0 0,-1 0 1,1 0-1,0 0 0,0-1 0,-1 1 0,1 0 0,0 0 1,0 0-1,0-1 0,-1 1 0,1 0 0,0 0 0,0-1 1,0 1-1,0 0 0,0-1 0,-1 1 0,1 0 0,0 0 1,0-1-1,0 1 0,0-1-188,-8 34 1555,0 6-1459,2 1 0,1 0 0,3 0 0,1 0 0,2 0 0,1 1 0,3-1 0,1-1 0,3 7-96,17 90-1612,-18-144 245,3-112 566,-12 43 1395,1 77-583,0 0-1,0 0 1,0 1-1,0-1 1,0 0 0,0 0-1,1 0 1,-1 0-1,0 1 1,0-1 0,0 0-1,0 0 1,1 0-1,-1 0 1,0 0 0,0 0-1,0 0 1,1 1-1,-1-1 1,0 0 0,0 0-1,1 0 1,-1 0-1,0 0 1,0 0 0,0 0-1,1 0 1,-1 0-1,0 0 1,0 0 0,1 0-1,-1 0 1,0-1-1,0 1 1,0 0 0,1 0-1,-1 0 1,0 0-1,0 0 1,0 0 0,0 0-1,1-1 1,-1 1-1,0 0 1,0 0 0,0 0-1,0 0 1,0-1-1,1 1 1,-1 0 0,0 0-1,0 0 1,0-1-1,0 1 1,0 0 0,0 0-1,0 0 1,0-1-1,0 1 1,0 0 0,0 0-1,0-1 1,0 1-1,0 0 1,0 0 0,0 0-1,0-1 1,0 1-1,0 0 1,0 0-11,17 17 271,-11-10-234,-3-3-32,-1 0 1,1 1 0,1-2 0,-1 1 0,1 0 0,-1-1 0,1 0 0,0 0 0,0 0 0,0 0 0,1 0 0,-1-1 0,0 0 0,1 0 0,0 0 0,0 0 0,-1-1 0,1 0 0,0 0 0,0 0 0,0-1 0,0 0 0,0 0 0,0 0 0,0 0 0,0-1 0,0 0 0,0 0 0,0 0 0,0 0 0,-1-1 0,1 0 0,1-1-6,0-1 31,0-1-1,0 0 1,-1-1 0,1 1-1,-1-1 1,-1 0 0,1 0-1,-1-1 1,0 1 0,-1-1-1,1 0 1,-1 0 0,-1 0-1,3-7-30,-14 24 47,5-1-43,0 0-1,1 0 1,0 0 0,1 1 0,0-1-1,0 1 1,1-1 0,0 1 0,1-1-1,0 1 1,1 0 0,-1-1 0,2 1-1,-1-1 1,2 1 0,-1-1-1,1 0 1,1 0 0,-1 0 0,5 7-4,-6-14 15,0 1 1,0-1-1,0 1 1,1-1-1,-1 0 1,1 0-1,0 0 1,-1 0-1,1 0 1,0 0-1,0-1 0,0 0 1,0 1-1,1-1 1,-1 0-1,0-1 1,0 1-1,1-1 1,-1 1-1,0-1 1,1 0-1,-1 0 1,0 0-1,0-1 1,1 1-1,-1-1 1,0 0-1,0 1 1,1-2-1,-1 1 1,0 0-1,1-2-15,8-2 63,0-1 0,-1-1 0,0 0 0,0 0 0,-1-1 0,0-1 0,6-6-63,-16 14 4,3-1 17,-1 0-1,1 0 1,-1 0-1,1-1 1,-1 0-1,0 1 1,0-1 0,-1 0-1,1 0 1,0 0-1,-1 0 1,0 0 0,0 0-1,0 0 1,0 0-1,0-4-20,-21-15 471,-62-28 389,101 44-769,163-2-310,-177 8 474,21-6 408,-19-5-2993,-22-16 658</inkml:trace>
  <inkml:trace contextRef="#ctx0" brushRef="#br0" timeOffset="42516.089">25084 6841 7922,'6'-11'2032,"5"3"569,6 4-2225,13 1-264,0 3 32,2 3-2769,-7 1 945</inkml:trace>
  <inkml:trace contextRef="#ctx0" brushRef="#br0" timeOffset="42894.655">26247 7170 8866,'0'2'2788,"1"48"971,6 29-3265,-1-7-459,28 345 1145,-19-358-673,-15-58-498,1-1 0,-1 1 0,1-1 0,-1 0 0,1 1-1,-1-1 1,1 0 0,0 1 0,-1-1 0,1 0 0,-1 0 0,1 0 0,0 0 0,-1 0-1,1 1 1,0-1 0,-1 0 0,1 0 0,-1 0 0,1-1 0,0 1 0,-1 0 0,1 0-1,0 0 1,-1 0 0,1-1 0,-1 1 0,1 0 0,-1 0 0,1-1 0,-1 1 0,1 0-1,-1-1 1,1 1 0,-1-1 0,1 1 0,-1-1 0,1 1 0,-1-1 0,0 1 0,1-1-1,-1 1 1,0-1 0,1 1 0,-1-1 0,0 0 0,0 1 0,0-1 0,0 0 0,1 1 0,-1-1-1,0 1 1,0-1 0,0 0-9,24-53 162,-2 0 0,-3-2 0,-2 0 0,5-36-162,-20 86 3,66-322 138,-68 328-141,12-36-25,-12 35 21,1 1 0,-1-1 0,0 1 0,0-1 0,1 1 0,-1-1 0,0 1 0,1 0 0,-1-1 0,0 1 0,1-1 0,-1 1 0,1 0 0,-1-1 0,1 1 1,-1 0-1,1 0 0,-1-1 0,1 1 0,-1 0 0,1 0 0,-1 0 0,1 0 0,-1-1 0,1 1 0,0 0 0,-1 0 0,1 0 0,-1 0 0,1 0 0,-1 1 0,1-1 0,-1 0 0,1 0 1,-1 0-1,1 0 0,0 1 0,-1-1 0,1 0 0,-1 0 0,0 1 0,1-1 0,-1 0 0,1 1 0,-1-1 0,1 0 0,-1 1 0,0-1 0,1 1 0,-1-1 0,0 1 0,0-1 0,1 1 0,-1-1 1,0 1-1,0-1 0,1 1 0,-1 0 4,4 5-12,-1 1 1,0-1-1,0 1 1,0 0-1,-1 0 1,0 0-1,0 0 0,-1 0 1,1 0-1,-2 1 1,1-1-1,-1 1 1,0-1-1,-1 0 1,0 1-1,0-1 1,0 0-1,-1 0 1,0 0-1,0 0 1,-4 6 11,-2 7 120,-1-1 0,-1 0-1,-1-1 1,0 0 0,-1-1 0,-1-1 0,-2 2-120,13-16 24,-4 5 41,1 0 1,-1 0 0,0-1-1,-1 0 1,1 0 0,-1-1-1,0 0 1,-1 0 0,1-1-1,-9 4-65,15-8 12,0 0 0,0 0 0,0 0-1,0 0 1,-1-1 0,1 1 0,0 0 0,0 0-1,0-1 1,0 1 0,0-1 0,0 1-1,0-1 1,0 0 0,0 1 0,1-1 0,-1 0-1,0 1 1,0-1 0,0 0 0,1 0 0,-1 0-1,0 0 1,1 0 0,-1 0 0,1 0-1,-1 0 1,1 0 0,0 0 0,-1 0 0,1 0-1,0 0 1,0 0 0,-1 0 0,1 0 0,0-1-1,0 1 1,0 0 0,0 0 0,1 0-1,-1 0 1,0 0 0,0 0 0,1 0 0,-1 0-1,1 0 1,-1 0 0,1 0 0,0-1-12,7-37-2449,8-13 800</inkml:trace>
  <inkml:trace contextRef="#ctx0" brushRef="#br0" timeOffset="43311.719">26723 7064 7282,'-1'119'6031,"3"42"-2694,-2-159-3278,0 1-10,0 0 1,0 0-1,0 0 0,1 0 0,-1 0 1,1 0-1,-1 0 0,1 0 0,0 0 1,0 0-1,1 0 0,-1-1 0,1 1 1,-1-1-1,1 1 0,0-1 1,0 1-1,1 0-49,12-21 252,-13 4-189,0 0 0,-2 1 1,1-1-1,-2 0 0,0 0 1,-1 0-1,0 1 0,-1-1 0,0 1 1,-1-1-1,-5-10-63,-29-51 112,37 75-114,0 0-1,1 0 1,-1 0-1,1 0 1,-1 0 0,1 0-1,-1 0 1,1 0-1,-1 1 1,0-1 0,1 0-1,-1 0 1,1 0 0,-1 1-1,1-1 1,0 0-1,-1 1 1,1-1 0,-1 0-1,1 1 1,-1-1-1,1 1 1,0-1 0,-1 1-1,1-1 1,0 1-1,0-1 1,-1 1 0,1-1-1,0 1 1,0-1-1,0 1 1,0-1 0,-1 1-1,1-1 1,0 1 0,0-1-1,0 1 1,0 0-1,0-1 1,0 1 0,1-1-1,-1 1 1,0-1-1,0 1 1,0-1 0,0 1-1,1-1 1,-1 1-1,0-1 1,0 1 0,1-1-1,-1 1 1,1-1 0,-1 1-1,0-1 1,1 0-1,-1 1 3,0 3-11,0 1-1,1-1 1,-1 1-1,1-1 1,0 1-1,0-1 1,0 0-1,1 1 1,0-1-1,0 0 1,0 0-1,0 0 0,0 0 1,1-1-1,0 1 1,0 0-1,0-1 1,0 0-1,0 0 1,1 0-1,-1 0 1,1 0-1,0-1 1,0 0-1,3 2 12,4-3 1,-1-1-1,1 0 1,-1-1-1,1 0 0,-1 0 1,1-1-1,-1-1 1,0 0-1,0 0 1,0-1-1,0 0 1,-1 0-1,0-1 0,1-1 1,-2 0-1,1 0 1,-1 0-1,0-1 1,0-1-1,-1 1 1,5-7-1,-4 6 19,0-1 0,0 1 1,-1-1-1,-1-1 0,1 1 1,-2-1-1,1 0 1,-1 0-1,-1-1 0,0 0 1,0 1-1,-1-1 0,-1-1 1,1 1-1,-2 0 1,0 0-1,0-4-19,-1 13 5,0 0-1,-1 1 1,1-1-1,-1 0 1,1 1-1,-1-1 1,0 0-1,1 1 1,-1-1-1,0 1 1,0-1 0,0 1-1,0-1 1,0 1-1,-1 0 1,1-1-1,0 1 1,-1 0-1,1 0 1,-1 0-1,1 0 1,-1 0 0,1 1-1,-1-1 1,1 0-1,-1 1 1,0-1-1,0 1 1,1-1-1,-1 1 1,0 0-1,0 0 1,1 0 0,-1 0-1,0 0 1,0 0-1,1 0 1,-1 1-1,0-1 1,0 0-1,1 1 1,-1 0-1,0-1 1,1 1 0,-1 0-1,1 0 1,-1 0-1,1 0 1,-1 0-1,1 0 1,0 0-1,0 1 1,-1-1-1,1 0 1,0 1 0,0-1-1,0 1 1,0-1-1,1 1 1,-1 0-1,0 0-4,-9 12 19,1 1-1,0 1 1,1-1 0,1 1-1,0 1 1,2-1-1,-1 1 1,2 0-1,0 0 1,2 1-1,-2 15-18,3-28 10,0 1 0,0-1-1,0 0 1,0 1 0,1-1-1,0 0 1,0 1-1,1-1 1,-1 0 0,1 1-1,0-1 1,0 0 0,1 0-1,0 0 1,0 0-1,0 0 1,0 0 0,1 0-1,0-1 1,0 1-1,0-1 1,1 0 0,-1 0-1,1 0 1,0 0 0,0-1-1,0 0 1,1 1-1,-1-2 1,1 1 0,-1 0-1,1-1 1,0 0 0,0 0-1,0 0 1,1-1-1,2 1-9,0-3-284,0 0 0,0 0-1,0 0 1,0-1 0,0-1-1,-1 1 1,1-1 0,-1-1-1,0 1 1,0-1 0,0 0-1,0-1 1,-1 0-1,0 0 1,0 0 0,0-1-1,0 0 1,2-4 284,33-47-3565</inkml:trace>
  <inkml:trace contextRef="#ctx0" brushRef="#br0" timeOffset="44047.421">27149 6772 8546,'-2'15'1165,"-1"-4"-439,1 1-1,0 0 0,1 0 1,0 0-1,1 0 0,0 0 1,1 0-1,2 10-725,57 153 874,-1-34-350,-56-139-502,1 0-1,-1 0 1,1 0 0,-1 0 0,1-1 0,0 0 0,-1 1 0,1-2 0,0 1 0,0 0 0,0-1-1,0 1 1,0-1 0,0 0 0,0-1 0,-1 1 0,1-1 0,0 1 0,0-1 0,0 0 0,0-1-1,-1 1 1,1-1 0,-1 1 0,1-1 0,-1 0 0,0 0 0,1-1 0,-1 1 0,0-1 0,0 1 0,-1-1-1,1 0-21,20-27 255,-24 33-250,0 0-1,0 0 0,1 0 1,-1 0-1,1 0 1,-1 0-1,1-1 1,0 1-1,0 0 0,0 0 1,1 0-1,-1 0 1,1 0-1,0 0 1,0 0-1,-1 0 0,2-1 1,-1 1-1,0 0 1,1-1-1,-1 1 1,1-1-1,0 1 1,-1-1-1,1 0 0,1 0 1,-1 0-1,0 0 1,0 0-1,1 0 1,2 1-5,3-2 6,0 1 0,0-1 0,1-1 1,-1 0-1,0 0 0,1 0 1,-1-1-1,0 0 0,0-1 1,1 0-1,-1 0 0,-1-1 1,1 0-1,0 0 0,4-4-6,-1 3 26,0-2 0,-1 0-1,0 0 1,0-1 0,-1 0 0,1 0-1,-2-1 1,1-1 0,-1 1 0,0-1-1,-1-1 1,0 1 0,0-1-1,-1-1 1,-1 1 0,0-1 0,3-7-26,-20 44 96,11-20-88,-1-1 0,0 1 0,1-1 0,0 1 0,0-1 0,1 1 0,0 0 0,0-1 0,0 1 0,0 0 0,1-1 0,0 1 1,0 0-1,1-1 0,0 0 0,0 1 0,0-1 0,0 0 0,1 0 0,0 1-8,1-4 13,0 0 0,0-1 0,0 1 1,1-1-1,-1 0 0,0-1 0,0 1 0,1-1 0,-1 1 0,0-1 1,1-1-1,-1 1 0,0-1 0,1 1 0,-1-1 0,0 0 1,0-1-1,0 1 0,0-1 0,0 0 0,3-1-13,64-40 172,12-20-116,-83 63-64,0 1 0,0-1 0,0 0 1,0 1-1,0-1 0,0 0 0,1 1 0,-1-1 0,0 0 0,0 1 0,0-1 0,0 0 1,1 1-1,-1-1 0,0 0 0,0 0 0,1 1 0,-1-1 0,0 0 0,1 0 1,-1 1-1,0-1 0,1 0 0,-1 0 0,0 0 0,1 0 0,-1 0 0,0 1 0,1-1 1,-1 0-1,0 0 0,1 0 0,-1 0 0,0 0 0,1 0 0,-1 0 0,1 0 0,-1 0 1,0 0-1,1 0 0,-1-1 0,0 1 0,1 0 0,-1 0 0,1 0 8,-2 19-1,1-18-1,-1-1 2,1 0-1,0 1 1,-1-1 0,1 1-1,0-1 1,0 1-1,0-1 1,-1 1 0,1-1-1,0 1 1,0 0-1,0-1 1,0 1-1,0-1 1,0 1 0,0-1-1,0 1 1,0-1-1,0 1 1,0-1 0,0 1-1,1-1 1,-1 1-1,0-1 1,0 1 0,1-1-1,-1 1 1,0-1-1,0 1 1,1-1-1,-1 1 1,1-1 0,-1 0-1,0 1 1,1-1-1,-1 0 1,1 1 0,-1-1-1,1 0 1,-1 0-1,1 1 1,-1-1 0,1 0-1,-1 0 1,1 0-1,-1 0 1,1 0 0,-1 1-1,1-1 1,-1 0-1,1 0 1,-1 0-1,1 0 1,0-1 0,72-134-173,-54 93-277,-39 112-459,19-68 880,0 1-4,0-1-1,0 0 1,0 0 0,0 1 0,0-1-1,1 0 1,-1 1 0,1-1 0,-1 1 0,1-1-1,0 1 1,0-1 0,0 0 0,1 1-1,-1-1 1,0 1 0,1-1 0,0 0-1,-1 1 1,2 1 33,7-7-68,30-47-407,-12 5-157</inkml:trace>
  <inkml:trace contextRef="#ctx0" brushRef="#br0" timeOffset="44590.68">28161 6595 4545,'-3'57'8167,"15"30"-7253,-8-63-557,-2-1-234,2 0 0,0 0 0,2-1 0,0 1 0,2-1 0,0-1 0,1 1 0,1-1 0,2-1 0,0 0 0,0-1 0,15 17-123,-25-35 7,-1 1-1,1 0 1,0 0 0,0-1-1,0 1 1,0-1-1,0 0 1,0 0 0,1 0-1,-1 0 1,0 0-1,0 0 1,1 0-1,-1-1 1,1 1 0,-1-1-1,0 0 1,1 0-1,-1 1 1,1-2 0,-1 1-1,1 0 1,-1 0-1,1-1 1,-1 1-1,0-1 1,1 0 0,-1 0-1,0 0 1,0 0-1,0 0 1,1 0 0,-1-1-1,0 1 1,-1-1-1,1 1 1,0-1-1,0 0 1,-1 0 0,1 0-1,-1 0 1,1 0-1,-1 0 1,0 0 0,0 0-1,0-1 1,0 0-7,10-16 15,-2-1-1,-1 0 1,0 0 0,-1-1 0,-1 0 0,-2 0 0,3-21-15,-10 25-39,-10 33-9,6-1 73,1 0 1,0 1-1,1 0 0,1 0 1,1 0-1,0 1 0,1-1 1,0 1-1,2 0 0,0-1 1,1 1-1,1-1 0,0 1 1,1 2-26,-2-16 27,0 1 0,1-1 0,-1 1 0,1-1 0,-1 0 1,1 0-1,0 0 0,0 0 0,0 0 0,1 0 0,-1 0 0,1-1 1,0 1-1,-1-1 0,1 0 0,0 0 0,0 0 0,0 0 0,1 0 1,-1-1-1,0 1 0,1-1 0,-1 0 0,1 0 0,-1 0 0,1 0 1,0-1-1,1 0-27,2 0 46,1 0 0,-1-1 1,1 0-1,-1 0 1,0-1-1,0 0 0,1 0 1,-1-1-1,-1 0 1,1 0-1,0 0 0,-1-1 1,4-3-47,26-22 117,-1-1 0,-2-2 1,-1-2-1,-2-1 1,1-3-118,-19 23 26,-18 22 26,0 1-1,1 0 1,0 0 0,0 0-1,1 0 1,0 1-1,0 0 1,1 0 0,1 0-1,-1 0 1,1 0-1,1 1 1,-1-1-1,2 0 1,-1 1 0,1-1-1,1 1 1,0-1-1,1 3-51,-1-10 16,1 1-1,0-1 0,1 1 1,-1-1-1,0 0 0,1 0 0,-1 0 1,1 0-1,0-1 0,-1 1 0,1-1 1,0 1-1,0-1 0,0 0 1,0 0-1,0-1 0,0 1 0,0 0 1,1-1-1,-1 0 0,0 0 1,0 0-1,0 0 0,0 0 0,1-1 1,-1 1-1,0-1 0,0 0 1,0 0-1,0 0 0,0 0 0,0-1 1,-1 1-1,1-1 0,1-1-15,105-53-412,-55-2-3729,-40 28 736</inkml:trace>
  <inkml:trace contextRef="#ctx0" brushRef="#br0" timeOffset="46282.399">22497 9214 7962,'-17'12'1004,"14"-8"-838,0-1-1,-1 0 0,1 0 1,-1 0-1,1 0 0,-1-1 1,0 1-1,0-1 0,-1 0 0,1 0 1,0-1-1,-1 1 0,1-1 1,-1 0-1,1 0 0,-1 0 1,1-1-1,-1 1 0,0-1 0,1 0 1,-1-1-1,0 1 0,1-1 1,-1 0-1,1 0 0,-1 0 1,1-1-1,-1 0-165,1 0 22,0 0-1,0 0 1,0-1-1,1 1 1,-1-1 0,1 0-1,-1 0 1,1 0 0,0-1-1,1 1 1,-1-1-1,0 1 1,1-1 0,0 0-1,0 0 1,0 0 0,0 0-1,1-1 1,-1 1 0,1 0-1,0-1 1,1 1-1,-1-1 1,1 1 0,0-1-1,0 1 1,0 0 0,1-1-1,-1 1 1,1-1-1,0 1 1,1-4-22,5-2 0,0 0 0,1 1 0,-1 0 0,2 1 0,-1-1 0,1 1-1,1 1 1,-1 0 0,1 0 0,0 1 0,1 0 0,-1 1 0,1 0 0,0 1 0,5-1 0,-8 2-1,0 0-1,1 1 1,-1 1 0,1-1 0,-1 1 0,1 1 0,0-1 0,0 1 0,-1 1-1,1 0 1,-1 0 0,1 1 0,-1 0 0,1 0 0,-1 1 0,0 0 0,0 0 0,0 1-1,4 3 2,2 4 13,0 2-1,-1 0 1,0 0-1,-1 1 0,0 1 1,-2 0-1,0 0 1,0 1-1,-1 0 1,-1 1-1,-1 0 0,-1 0 1,4 13-13,-8-25 20,-3-4-7,1 0 0,0 0 0,0 0 0,0 1 0,0-1 0,0 0 0,0 0 0,0 0 0,1 0 0,-1 0 0,0 0 0,1 0 0,-1 0 0,0 0 0,1-1 0,-1 1 0,1 0-1,-1 0 1,1 0 0,0 0 0,-1-1 0,1 1 0,0 0 0,0 0 0,0-1 0,-1 1 0,1-1 0,0 1 0,0-1 0,0 1 0,0-1 0,0 1 0,0-1 0,0 0 0,0 0 0,0 1 0,0-1 0,0 0 0,0 0 0,0 0 0,0 0 0,0 0 0,0 0-1,0 0 1,0-1 0,0 1 0,0 0 0,0-1 0,0 1 0,0 0 0,0-1-13,10-11 173,0 0 0,0-1 0,-1 0 0,-1 0 0,0-1 0,2-7-173,-3 7 85,138-232 378,-146 245-463,1-1-3,-1 0 0,1 0 0,0 0 0,-1 0 0,1 1 1,0-1-1,0 0 0,0 1 0,1-1 0,-1 0 0,0 1 0,1-1 0,-1 1 0,1 0 0,-1 0 0,1-1 0,-1 1 0,1 0 0,0 0 0,0 1 1,-1-1-1,1 0 0,0 0 0,0 1 0,0-1 0,0 1 0,0 0 0,0 0 0,0-1 0,0 1 0,0 0 0,0 1 0,0-1 0,0 0 0,0 1 1,0-1-1,-1 1 0,1-1 0,0 1 0,0 0 0,1 0 3,52 90-675,-54-90 645,0 0 0,-1-1 1,1 1-1,0-1 0,0 1 0,0-1 0,0 1 1,0-1-1,0 0 0,0 1 0,0-1 0,-1 0 1,1 0-1,0 0 0,0 0 0,0 0 0,0 0 1,0 0-1,0 0 0,0 0 0,0 0 0,0 0 0,0-1 1,0 1-1,0 0 0,0-1 0,0 1 0,0 0 1,0-1-1,-1 0 0,1 1 0,0-1 0,0 1 1,-1-1-1,1 0 0,0 1 0,-1-1 0,1 0 1,0 0-1,-1 0 0,1 0 0,-1 1 0,0-1 1,1-1 29,21-45-696,-19 40 627,6-19 13,-1-1 0,-1 0 0,-1 0 0,-2 0 0,1-25 56,-6 1 482,-6 76 619,37 380-29,-32-359-873,-3 0 1,-1 0 0,-11 35-200,-5 37-598,19-94-2077,6-20 98</inkml:trace>
  <inkml:trace contextRef="#ctx0" brushRef="#br0" timeOffset="47821.267">23880 8590 7122,'6'-12'2400,"-2"16"273,4 22-1833,1 15-600,2 21-168,-2 5 0,1 20-32,-2-13 40,-1 2-24,0-15 32,-6-5-56,-4-21 48,-8-5-40,-4-10-104,-11-8-2713,-4-8 889</inkml:trace>
  <inkml:trace contextRef="#ctx0" brushRef="#br0" timeOffset="48092.543">23597 8740 6145,'2'-13'590,"-1"0"0,2-1-1,-1 1 1,2 0 0,0 1-1,0-1 1,1 0 0,1 1-1,0 0 1,1 1 0,5-8-590,0 2 122,1 1 0,1 0 0,0 1 0,1 0 0,1 1 0,0 1 1,1 0-1,0 1 0,1 1 0,0 1 0,6-1-122,-18 7 3,0 0-1,0 1 1,0 0 0,1 0-1,0 1 1,-1 0 0,1 0-1,0 1 1,0-1 0,0 1-1,0 1 1,0 0 0,0 0-1,0 0 1,0 1 0,0-1-1,0 2 1,0-1 0,0 1-1,-1 0 1,1 1 0,-1-1-1,1 1 1,-1 1 0,0-1-1,0 1 1,0 0 0,-1 0-1,1 1 1,-1-1 0,0 1-1,0 1 1,-1-1 0,0 1-1,2 2-2,-3 1 32,0-1 0,0 0 0,-1 1 0,-1-1 0,0 1 0,0 0-1,0 0 1,-1-1 0,0 1 0,-1 0 0,0-1 0,-1 1 0,1 0 0,-2-1-1,1 1 1,-3 3-32,-5 12 254,0 0 0,-2-1 0,-1 0 0,-15 19-254,-126 144 1324,152-183-1335,1-1-25,-1 0-1,1-1 1,-1 1-1,1 0 1,-1 0-1,0-1 1,0 1-1,1-1 1,-1 1-1,0-1 1,0 0-1,0 0 1,-1 0-1,1 0 0,0 0 1,0-1-1,0 1 1,-1 0-1,1-1 1,0 0 36,1-14-2757,12-20 51</inkml:trace>
  <inkml:trace contextRef="#ctx0" brushRef="#br0" timeOffset="48582.233">24247 8774 9034,'-23'43'4621,"16"33"-3640,6-56-897,0 13-11,0 0 0,3 1 0,0-1 0,2 0 0,2 0 0,1-1-1,1 1 1,11 23-73,-7-33 269,-12-23-259,0 1 0,1-1 1,-1 0-1,0 0 0,0 1 1,1-1-1,-1 0 0,0 0 1,0 0-1,0 1 0,1-1 1,-1 0-1,0 0 0,1 0 1,-1 0-1,0 0 0,1 0 1,-1 1-1,0-1 0,0 0 1,1 0-1,-1 0 0,0 0 1,1 0-1,-1 0 0,0 0 1,1 0-1,-1 0 0,0 0 1,1-1-1,-1 1 0,0 0 0,1 0 1,-1 0-1,0 0 0,0 0 1,1 0-1,-1-1 0,0 1 1,0 0-1,1 0 0,-1-1 1,0 1-1,0 0 0,0 0 1,1-1-1,-1 1 0,0 0 1,0 0-1,0-1 0,0 1 1,0 0-1,1-1 0,-1 1 1,0 0-1,0 0 0,0-1 1,0 1-1,0 0 0,0-1 1,0 1-1,0 0 0,0-1 0,0 1 1,0 0-1,0-1 0,-1 1-10,4-18 200,-1-1 0,-1 1 0,-1 0 0,-1 0 0,0-1 0,-1 1 0,-1 0-1,-1-2-199,-5-21 103,-2 1 0,-1-1 0,-3 2 0,-1 0 0,-8-12-103,24 51-2,0 0 0,-1 0-1,1 0 1,0 0 0,0 0-1,-1 0 1,1 0 0,0 0-1,-1 1 1,1-1 0,0 0-1,0 0 1,-1 0-1,1 0 1,0 0 0,-1-1-1,1 1 1,0 0 0,0 0-1,-1 0 1,1 0 0,0 0-1,0 0 1,-1 0 0,1 0-1,0-1 1,0 1 0,-1 0-1,1 0 1,0 0 0,0 0-1,0-1 1,0 1 0,-1 0-1,1 0 1,0-1 0,0 1-1,0 0 3,4 26-123,-3-21 117,0 1-1,1-1 1,-1-1-1,1 1 0,0 0 1,1 0-1,-1-1 1,1 1-1,0-1 1,0 0-1,0 1 0,0-2 1,1 1-1,0 0 1,-1-1-1,1 1 1,1-1-1,-1 0 0,0-1 1,1 1-1,0-1 1,-1 0-1,1 0 1,0 0-1,0 0 0,0-1 1,0 0 6,11-3-118,0 0 1,0-1-1,0-1 1,-1-1-1,1 0 1,-1-1-1,-1 0 1,1-2-1,-1 1 1,5-5 117,18-13-3022,-12 2-71</inkml:trace>
  <inkml:trace contextRef="#ctx0" brushRef="#br0" timeOffset="49211.46">23126 7737 7858,'-27'-50'5262,"27"49"-5233,0 1 0,0 0 0,0 0 0,0-1 0,0 1 0,0 0 0,0-1-1,0 1 1,0 0 0,0 0 0,0-1 0,0 1 0,0 0 0,0-1 0,-1 1 0,1 0 0,0 0 0,0-1 0,0 1-1,0 0 1,0 0 0,-1-1 0,1 1 0,0 0 0,0 0 0,-1 0 0,1-1 0,0 1 0,0 0 0,0 0-1,-1 0 1,1 0 0,0 0 0,-1-1 0,1 1 0,0 0 0,0 0 0,-1 0 0,1 0 0,0 0 0,-1 0 0,1 0-1,0 0 1,0 0 0,-1 0 0,1 0 0,0 0 0,-1 0 0,1 0 0,0 1 0,0-1 0,-1 0 0,1 0 0,0 0-1,-1 0 1,1 0 0,0 1 0,0-1 0,0 0 0,-1 0 0,1 0 0,0 1 0,0-1 0,0 0 0,-1 0-1,1 1 1,0-1 0,0 0 0,0 0 0,0 1-29,-3 21 530,3-22-529,-2 30 71,2 0-1,0 1 0,2-1 0,2-1 1,0 1-1,2 0 0,5 10-71,-11-37 4,1 0 1,-1 0-1,1 0 0,0 0 0,0 0 1,0 0-1,0-1 0,1 1 0,-1 0 0,1-1 1,0 1-1,-1-1 0,1 0 0,0 1 1,1-1-1,-1 0 0,0 0 0,0 0 0,1-1 1,-1 1-1,1-1 0,0 1 0,-1-1 1,1 0-1,0 0 0,0 0 0,0 0 1,0 0-1,0-1 0,0 1 0,0-1 0,0 0 1,0 0-1,0 0 0,2-1-4,112-55 231,-116 55-233,0 1 1,0-1 0,0 0-1,0 1 1,0-1-1,0 1 1,0-1-1,0 1 1,0 0-1,0-1 1,0 1 0,0 0-1,0 0 1,0 0-1,0 0 1,0 0-1,0 0 1,1 0 0,-1 0-1,0 0 1,0 0-1,0 0 1,0 1-1,0-1 1,0 1-1,0-1 1,0 0 0,0 1-1,0 0 1,0-1-1,0 1 1,0 0-1,-1-1 1,1 1 0,0 0-1,0 0 1,-1 0-1,1-1 1,0 1-1,-1 0 1,1 0-1,-1 0 1,1 0 0,-1 0-1,0 0 1,1 1-1,-1-1 1,0 0-1,0 0 1,1 0 0,-1 0 1,-2 19-23,0 0 0,-1 0 1,-1 0-1,0 0 0,-2-1 0,0 0 1,-2 0-1,-2 5 23,-4 11 306,-1-1-1,-1 0 0,-2-1 1,-1-1-1,-2 0 1,-2 0-306,22-31 14,1 1 1,-1-1 0,0 1 0,1-1 0,-1 1 0,0-1 0,0 1 0,0-1 0,0 0 0,0 0-1,-1 1 1,1-1 0,0 0 0,-1 0 0,1 0 0,0 0 0,-1 0 0,1-1 0,-1 1 0,0 0-1,1-1 1,-1 1 0,1-1 0,-1 1 0,0-1 0,1 0 0,-1 0 0,0 0 0,0 0 0,1 0-1,-1 0 1,0 0 0,1-1 0,-1 1 0,0 0 0,1-1 0,-1 0 0,1 1 0,-1-1 0,1 0-1,-1 0 1,1 0 0,-1 0 0,1 0 0,0 0 0,0 0 0,-1 0 0,1 0 0,0-1 0,0 1-1,0 0 1,0-2-15,-2-4-367,1-1 0,0 1 0,0-1 0,1 1 0,0-1 0,0 1 0,1-1-1,0 0 1,0 0 0,1 1 0,0-1 0,0 0 0,1 1 0,0-1 0,0 1 0,1 0-1,0 0 1,1-4 367,17-33-3319</inkml:trace>
  <inkml:trace contextRef="#ctx0" brushRef="#br0" timeOffset="49660.632">23391 8015 4577,'78'41'7814,"-75"-41"-7746,-1 1 0,0-1 0,0 0 0,0 0 0,0 0 0,0 0 1,0 0-1,0 0 0,1 0 0,-1-1 0,0 1 0,0-1 0,0 1 0,0-1 1,0 0-1,0 0 0,-1 0 0,1 0 0,0 0 0,0 0 0,-1-1 0,1 1 1,0-1-1,-1 1 0,0-1 0,1 1 0,-1-1 0,0 0 0,0 0 0,0 1 1,0-1-1,0 0 0,0 0 0,0 0 0,-1 0 0,1-2-68,11-79 1291,-12 82-1270,0-1 1,1 0-1,-1 0 0,0 0 0,-1 1 1,1-1-1,0 0 0,0 0 0,-1 0 1,1 1-1,-1-1 0,1 0 1,-1 1-1,0-1 0,0 0 0,0 1 1,0-1-1,0 1 0,0-1 0,0 1 1,0 0-1,0-1 0,-1 1 0,1 0 1,-1 0-1,1 0 0,-1 0 1,1 0-1,-1 0 0,1 1 0,-1-1 1,0 0-1,1 1 0,-1-1 0,0 1 1,0 0-1,0-1 0,1 1 0,-1 0 1,0 0-1,0 0 0,0 0 1,1 1-1,-1-1 0,0 0 0,0 1 1,1-1-1,-1 1 0,0 0 0,1-1 1,-1 1-1,1 0 0,-1 0 0,1 0 1,-2 1-22,-2 7-14,0 1 1,0-1 0,1 0 0,1 1-1,0 0 1,0 0 0,1 0 0,0 0-1,0 0 1,1 1 0,1-1 0,0 0-1,0 1 1,1-1 0,2 9 13,20 83-62,-22-100 61,0 1 0,0-1 1,1 1-1,-1-1 0,1 0 0,0 1 0,0-1 1,-1 0-1,2 0 0,-1-1 0,0 1 1,0 0-1,0-1 0,1 1 0,-1-1 1,1 1-1,-1-1 0,1 0 0,-1 0 1,1-1-1,0 1 0,0 0 0,-1-1 1,1 0-1,0 1 0,0-1 0,-1 0 1,1-1-1,0 1 0,0 0 0,0-1 1,-1 1-1,1-1 0,0 0 0,-1 0 1,2-1 0,12-6 17,0-1 0,0 0 0,-1-1 0,-1-1 1,1 0-1,-2-1 0,0 0 0,0-1 0,8-13-17,-5 7 31,0-1 0,-2 0-1,0-1 1,-1-1 0,-2 0-1,0-1 1,-1 0 0,0-5-31,-6 9 117,-4 19-112,0 0 1,0 0-1,0 1 1,0-1-1,0 0 1,0 0-1,-1 0 0,1 0 1,0 1-1,0-1 1,0 0-1,0 0 0,0 0 1,-1 0-1,1 0 1,0 0-1,0 1 1,0-1-1,-1 0 0,1 0 1,0 0-1,0 0 1,0 0-1,-1 0 0,1 0 1,0 0-1,0 0 1,0 0-1,-1 0 0,1 0 1,0 0-1,0 0 1,-1 0-1,1 0 1,0 0-1,0 0 0,0 0 1,-1 0-1,1-1 1,0 1-1,0 0 0,0 0 1,0 0-1,-1 0 1,1 0-1,0 0 1,0-1-1,0 1 0,0 0 1,-1 0-6,-9 21 42,0 0 0,2 1 0,0 0-1,1 0 1,1 1 0,2 0 0,0 1-42,3 32 106,1-55-106,1-1 1,0 1-1,-1 0 1,1 0-1,0-1 1,0 1-1,0-1 1,-1 1-1,1-1 1,0 1-1,0-1 1,0 0-1,0 1 1,0-1-1,0 0 1,0 0-1,0 1 1,0-1-1,0 0 1,0 0-1,0 0 1,0 0-1,0 0 1,0-1-1,0 1 1,0 0 0,0 0-1,0-1 1,0 1-1,0-1 1,0 1-1,0 0 1,-1-1-1,1 0 1,0 1-1,0-1 1,0 0-1,-1 1 1,1-1-1,0 0 1,-1 0-1,1 1 1,-1-1-1,1 0 1,-1 0-1,1 0 1,-1 0-1,1 0 1,-1 0-1,6-6-682,-1-1 1,1 0-1,-2 0 1,1 0-1,-1-1 1,0 1 0,-1-1-1,0 0 1,0 0-1,-1 0 1,1-8 681,1-43-4763</inkml:trace>
  <inkml:trace contextRef="#ctx0" brushRef="#br0" timeOffset="50088.695">23736 7522 9234,'-11'3'2352,"3"5"673,11 2-2681,8 4-208,6-1-88,7 4-376,2-5-2688,-5-7 831</inkml:trace>
  <inkml:trace contextRef="#ctx0" brushRef="#br0" timeOffset="50509.268">24098 7853 5729,'6'-11'1013,"-1"0"0,0 0 1,0-1-1,-1 1 0,-1-1 0,0 0 0,0 0 0,-2 0 0,2-11-1013,-11 10 1755,-4 31-984,3 0-721,2 0 0,0 1 0,1 0 0,1 0 0,1 1 0,0 0 1,2-1-1,0 1 0,2 0 0,0 0 0,2 13-50,-3-32 1,1 0 0,0 1 0,0-1 0,0 0 0,0 1 0,0-1 0,0 0 0,0 1 1,1-1-1,-1 0 0,0 1 0,1-1 0,-1 0 0,1 0 0,-1 0 0,1 1 0,0-1 0,0 0 0,-1 0 0,1 0 1,0 0-1,0 0 0,0 0 0,0 0 0,0-1 0,0 1 0,0 0 0,0 0 0,0-1 0,1 1 0,-1-1 0,0 1 0,0-1 1,1 1-1,-1-1 0,0 0 0,1 0 0,-1 1 0,0-1 0,1 0 0,-1 0 0,0 0 0,0-1 0,1 1 0,-1 0 1,0 0-1,1-1 0,-1 1 0,0-1 0,0 1 0,1-1 0,-1 0 0,0 1 0,0-1 0,0 0 0,0 0 0,0 1 0,1-2 0,18-17 32,-1-1 1,0 0 0,-1-2-1,-2 0 1,0-1 0,-1 0-1,-2-1 1,11-25-34,-8 18 32,0-1 0,-2-1 0,-2 0 0,-1-1 0,-2-1 0,0-4-32,-9 23 7,-9 21-69,-46 126-234,39-91 298,2 0-1,2 1 0,2 0 1,-1 11-2,10-51-13,1 0 0,-1 0 0,1 0 1,-1 0-1,1 0 0,0 0 0,-1 0 1,1 0-1,0 0 0,0 0 0,-1 0 1,1 0-1,0 0 0,0 0 0,0 0 1,1 0-1,-1 0 0,0 0 0,0 0 1,0 0-1,1 0 0,-1 0 0,0 0 1,1 0-1,-1 0 0,1 0 0,0 0 1,-1 0-1,1 0 0,0 0 0,-1-1 1,1 1-1,0 0 0,0 0 0,-1-1 1,1 1-1,0-1 0,0 1 0,0-1 1,0 1-1,0-1 0,0 1 0,0-1 1,0 0-1,0 1 0,0-1 0,0 0 1,0 0-1,1 0 0,-1 0 1,0 0-1,0 0 0,0 0 0,0-1 1,0 1-1,0 0 0,0 0 0,0-1 1,0 1-1,0-1 0,0 1 0,0-1 1,0 1-1,0-1 0,-1 1 0,1-1 1,0 0-1,0 0 0,-1 1 0,2-2 13,71-65-1604,-23 14 955,-50 53 647,0 0 1,1 0 0,-1-1-1,0 1 1,0 0 0,1 0 0,-1-1-1,0 1 1,1 0 0,-1 0 0,0 0-1,1 0 1,-1 0 0,0-1 0,1 1-1,-1 0 1,1 0 0,-1 0 0,0 0-1,1 0 1,-1 0 0,0 0 0,1 0-1,-1 0 1,0 0 0,1 0-1,-1 1 1,1-1 0,-1 0 0,0 0-1,1 0 1,-1 0 0,0 0 0,0 1-1,1-1 1,-1 0 0,0 0 0,1 1-1,-1-1 1,0 0 0,0 0 0,1 1-1,-1-1 1,0 0 0,0 1 0,0-1-1,0 0 1,1 1 0,-1-1-1,0 0 1,0 1 0,0-1 0,0 0-1,0 1 1,0-1 0,0 1 0,0-1-1,0 0 1,0 1 0,0-1 0,0 0-1,0 1 1,0-1 0,0 0 0,-1 1-1,1-1 1,0 1 1,3 8 19,-3-10 0,1 1 0,-1-1 0,0 1 0,0-1 0,1 0 0,-1 1 0,0-1 0,1 1 0,-1 0 0,1-1-1,-1 1 1,1-1 0,-1 1 0,1-1 0,-1 1 0,1 0 0,-1 0 0,1-1 0,-1 1 0,1 0 0,0 0 0,-1-1 0,1 1 0,-1 0 0,1 0-1,0 0 1,-1 0 0,1 0 0,0 0 0,-1 0 0,1 0 0,-1 0 0,1 0 0,0 0 0,-1 1 0,1-1 0,-1 0 0,1 0 0,0 1 0,-1-1-1,1 0 1,-1 1 0,1-1 0,-1 0 0,1 1 0,-1-1 0,1 1 0,-1-1 0,0 1 0,1-1 0,-1 1 0,0-1 0,1 1 0,-1-1-1,0 1 1,0 0 0,1-1 0,-1 1 0,0-1 0,0 1 0,0 0-19,31-102 1374,-32 89-1089,-6 27-170,0 15-106,0 0-1,2 0 1,2 1 0,0-1 0,2 6-9,1-33-1,0 0 1,0 0 0,0 0-1,0 1 1,0-1-1,0 0 1,1 0 0,0 0-1,0 0 1,0 0-1,0 0 1,0 0 0,0 0-1,1 0 1,-1 0-1,1 0 1,0-1 0,0 1-1,0-1 1,0 1-1,1-1 1,-1 0 0,0 0-1,1 0 1,0 0-1,-1 0 1,1-1 0,0 1-1,0-1 1,0 0-1,0 0 1,0 0 0,0 0-1,0 0 1,0-1-1,0 1 1,1-1 0,-1 0-1,0 0 1,3 0 0,-3-1-222,0 1-1,0-1 1,0 0 0,0 1 0,0-1 0,0-1-1,0 1 1,0 0 0,0-1 0,-1 1 0,1-1-1,-1 0 1,1 0 0,-1 0 0,0 0 0,0 0-1,0-1 1,2-1 222,16-33-2942</inkml:trace>
  <inkml:trace contextRef="#ctx0" brushRef="#br0" timeOffset="51586.432">24880 7520 7650,'-10'-7'6119,"3"29"-4286,6-19-2036,-15 71 756,3 1-1,3 0 1,3 9-553,5-67 99,0-10-49,1 1 0,0-1 0,1 0 0,-1 0 0,1 0 1,1 0-1,-1 1 0,1-1 0,1 0 0,-1 0 0,1 0 0,0 0 1,1-1-1,0 1 0,2 3-50,-3-8 11,1-1-1,-1 0 1,1 0 0,0 0 0,0 0-1,-1 0 1,1 0 0,0-1-1,0 1 1,0-1 0,0 0 0,0 0-1,-1 0 1,1 0 0,0-1 0,0 1-1,0-1 1,0 1 0,0-1 0,-1 0-1,1 0 1,0-1 0,-1 1 0,1 0-1,-1-1 1,1 0 0,-1 1 0,0-1-1,0 0 1,0 0 0,2-2-11,-4 4 0,30-25 81,-1 0-1,-1-2 0,-1-1 1,-2-1-1,2-5-80,-21 26 10,8-7-12,-11 32-97,-30 105-46,27-123 128,1 0 0,-1 1 0,0-1 0,1 1 1,-1-1-1,1 0 0,-1 1 0,1-1 1,-1 1-1,1-1 0,0 1 0,-1-1 0,1 1 1,-1-1-1,1 1 0,0 0 0,-1-1 0,1 1 1,0 0-1,0 0 0,-1-1 0,1 1 1,0 0-1,0 0 0,-1 0 0,1 0 0,0 0 1,0 0-1,-1 0 0,1 0 0,0 0 0,0 1 1,-1-1-1,1 0 0,0 0 0,0 1 1,-1-1-1,1 0 0,0 1 0,-1-1 0,1 1 1,-1-1-1,1 1 0,0-1 0,-1 1 1,1-1-1,-1 1 0,0-1 0,1 1 0,-1 0 1,1-1-1,-1 1 0,0 0 0,1-1 0,-1 1 1,0 0-1,0 0 0,0-1 0,1 1 1,-1 0-1,0 0 0,0-1 0,0 1 0,0 0 1,0 0-1,-1 0 0,1-1 0,0 1 0,0 0 1,-1 0 16,96-91-2713,37-37 1159,-126 123 1939,-11 15-137,-18 26 104,17-27-200,-16 24 249,11-19-133,1-1 0,0 2 0,1-1 0,1 1 0,1 0 0,0 1 0,1 0 1,1 0-1,-1 6-268,6-22 16,-1 0 0,1 0 0,0 0 0,0 0 0,-1 0 0,1 0 0,0 0 0,0-1 0,0 1 1,0 0-1,0 0 0,0 0 0,0 0 0,0 0 0,0 0 0,1 0 0,-1 0 0,0 0 0,1 0 0,-1 0 1,0 0-1,1-1 0,-1 1 0,1 0 0,-1 0 0,1 0 0,0-1 0,-1 1 0,1 0 0,0-1 0,0 1 1,-1-1-1,1 1 0,0 0 0,0-1 0,0 0 0,0 1 0,-1-1 0,1 0 0,0 1 0,0-1 0,0 0 1,0 0-1,0 0 0,0 0 0,0 0 0,0 0 0,0 0 0,0 0 0,0 0 0,0 0 0,0 0 0,0-1 1,0 1-1,-1 0 0,1-1 0,0 1 0,0-1 0,0 1 0,0-1 0,0 0-16,14-9 62,0 0-1,-1-1 1,0-1-1,-1 0 1,0-1 0,7-11-62,-10 14 29,7-9 14,0 0-1,-2 0 1,0-2 0,-2 0-1,0 0 1,-1-2 0,4-11-43,-10 12 2,-12 26-122,-9 24 66,3 1 0,0 1 0,2 0 0,1 0 0,-4 25 54,13 14 130,1-68-126,-1 0 0,0 0 0,1 0 0,-1 0 0,0 0 0,1 0 0,-1 0 0,1 0 0,-1 0 0,1 0 0,0 0 0,-1-1 0,1 1 0,0 0 0,0-1 0,0 1 0,-1 0 0,1-1 0,0 1 0,0-1 0,0 1 0,0-1 0,0 0 0,0 1 0,0-1 0,0 0 0,0 1 0,0-1 0,0 0 0,0 0 0,0 0 0,0 0 0,0 0 0,0 0 0,0-1 0,0 1 0,0 0 0,0 0 0,0-1 0,0 1 0,0 0 0,0-1 0,0 1 0,0-1 0,0 0 0,-1 1 0,1-1 0,0 0 0,0 1-4,43-36 110,-43 36-109,19-21 37,0-2-1,-1 0 1,-2-1 0,0 0-1,-2-2 1,-1 0 0,0 0-1,-2-2 1,-2 1 0,0-1-1,-2-1 1,2-12-38,-4-44 92,-6 84-93,0 1 1,0-1-1,0 1 1,0-1-1,0 1 0,0-1 1,0 1-1,0-1 1,0 1-1,0-1 0,0 1 1,0-1-1,0 1 1,0-1-1,0 1 0,0-1 1,-1 1-1,1-1 0,0 1 1,0 0-1,-1-1 1,1 1-1,0-1 0,0 1 1,-1 0-1,1-1 1,-1 1-1,1 0 0,0-1 1,-1 1-1,1 0 0,-1-1 1,1 1-1,0 0 1,-1 0-1,1 0 0,-1 0 1,1-1-1,-1 1 1,1 0-1,-1 0 0,1 0 1,-1 0-1,1 0 1,-1 0-1,1 0 0,-1 0 1,1 0-1,-1 0 0,1 1 1,-1-1-1,1 0 1,-1 0-1,1 0 0,-1 1 1,1-1-1,-1 0 1,1 0-1,0 1 1,-22 26-101,-41 142-171,59-157 268,0 0 0,1 0-1,0 0 1,1 0 0,0 0 0,1 1 0,0-1 0,1 0 0,0 1 0,1-1 0,1 1 0,0-1 0,0 0-1,1 0 1,4 10 4,-5-19-1,1 1 0,-1-1-1,1 0 1,0 0 0,0 0-1,0 0 1,0-1 0,0 1-1,0-1 1,1 1 0,-1-1-1,1 0 1,0-1 0,0 1-1,-1-1 1,1 1 0,0-1-1,0 0 1,0-1 0,1 1-1,-1-1 1,0 0 0,0 0 0,0 0-1,0 0 1,0-1 0,0 1-1,0-1 1,0 0 0,0 0-1,1-1 2,8-2 16,1-1-1,-1-1 1,0 0-1,0 0 1,0-2-1,-1 1 1,0-2-1,4-3-15,-12 9 9,0 0-1,0 0 1,-1 0-1,1 0 1,-1 0 0,1-1-1,-1 1 1,0-1-1,-1 0 1,1 0 0,-1 0-1,0-1 1,0 1 0,0 0-1,0-1 1,-1 1-1,0-1 1,0 0 0,0 1-1,0-1 1,-1 0-1,0-2-8,1 6-1,-1 0 0,0 1-1,0-1 1,0 1 0,0-1-1,0 0 1,-1 1-1,1-1 1,0 0 0,0 1-1,0-1 1,0 1 0,-1-1-1,1 1 1,0-1-1,-1 1 1,1-1 0,0 1-1,-1-1 1,1 1 0,0-1-1,-1 1 1,1-1-1,-1 1 1,1 0 0,-1-1-1,1 1 1,-1 0 0,1-1-1,-1 1 1,0 0 0,1 0-1,-1-1 1,1 1-1,-1 0 1,0 0 0,1 0-1,-1 0 1,1 0 0,-1 0-1,0 0 1,1 0-1,-1 0 1,1 0 0,-1 0-1,0 1 1,1-1 0,-1 0-1,1 0 1,-1 1-1,1-1 1,-1 0 0,1 1-1,-1-1 2,-24 27-135,22-21 117,0-1 0,0 1-1,1 0 1,0 0 0,0 0 0,0 1 0,1-1 0,0 0-1,0 1 1,0-1 0,1 1 0,0 4 18,0-8-3,1 0 1,-1-1-1,1 1 1,-1 0-1,1-1 0,0 1 1,0-1-1,0 1 1,0-1-1,1 0 0,-1 1 1,1-1-1,-1 0 0,1 0 1,0 0-1,0 0 1,0 0-1,0 0 0,0-1 1,0 1-1,1-1 1,-1 1-1,0-1 0,1 0 1,-1 0-1,1 0 1,-1 0-1,1 0 0,0-1 1,-1 1-1,1-1 1,0 0 2,10 0 9,-1 0 1,1-1 0,-1-1 0,0 0-1,0-1 1,0 0 0,0-1 0,0 0 0,6-4-10,-7 4 16,17-7-16,-1-1 1,0-1-1,-1-1 1,0-2-1,23-18 0,-85 96-1208,0-26 211</inkml:trace>
  <inkml:trace contextRef="#ctx0" brushRef="#br0" timeOffset="53551.352">24908 8795 8338,'-28'-3'7746,"-15"24"-6298,24-6-1339,1 1 0,1 1 0,1 0 0,0 1 0,1 1 1,-1 3-110,9-13 6,1-1 0,0 1 0,0 1 0,1-1 0,0 1 0,0 0 0,1 0 0,1 0 0,0 1 0,0-1 0,1 1 0,0-1 0,1 8-6,1-17 0,0 1 0,1 0 0,-1-1 0,1 1 0,-1-1 0,1 1 0,0-1 0,0 1 0,0-1-1,0 0 1,0 1 0,0-1 0,0 0 0,0 0 0,0 0 0,1 1 0,-1-1 0,0-1 0,1 1 0,-1 0 0,1 0-1,-1 0 1,1-1 0,-1 1 0,1-1 0,0 1 0,-1-1 0,1 0 0,0 1 0,-1-1 0,1 0 0,0 0 0,-1 0 0,1-1-1,0 1 1,-1 0 0,1 0 0,0-1 0,-1 1 0,1-1 0,-1 0 0,1 1 0,-1-1 0,1 0 0,-1 0 0,0 0-1,1 0 1,-1 0 0,0 0 0,1-1 0,13-10 21,-1-1 1,0 0-1,-1-1 0,0 0 0,-1-1 0,-1 0 1,-1-1-1,0-1 0,-1 1 0,2-7-21,78-143 188,-99 216-298,5-30 98,1 0 1,0 1 0,2-1 0,1 1 0,0 0 0,2-1-1,0 1 1,1 0 0,1-1 0,1 1 0,1-1-1,1 0 1,4 8 11,-8-24-6,0-1 1,0 0-1,0 0 0,0-1 0,1 1 0,-1 0 1,1-1-1,0 1 0,0-1 0,0 0 0,0 0 1,0 0-1,1-1 0,-1 1 0,0-1 0,1 0 1,-1 1-1,1-2 0,0 1 0,-1 0 0,1-1 1,0 1-1,-1-1 0,1 0 0,0-1 1,-1 1-1,1 0 0,0-1 0,-1 0 0,1 0 1,-1 0-1,1 0 0,-1-1 0,0 1 0,1-1 1,-1 0-1,0 0 0,0 0 0,0 0 0,0-1 1,-1 1-1,1-1 0,-1 0 0,1 1 0,-1-1 1,0 0 5,19-21-257,-1-1 1,-1-1-1,-2 0 1,0-1-1,-2-1 1,-1 0-1,4-14 257,-5 14-240,-2 0 0,-1-1-1,-1-1 1,-2 1 0,-1-1-1,-1-1 1,-1 1-1,-2-1 1,-1 1 0,-2-1-1,-1 0 1,-3-14 240,6 44 6,-1-1 0,0 1 0,0-1 1,0 1-1,0-1 0,0 0 0,0 1 0,0-1 0,0 1 0,-1-1 1,1 1-1,-1-1 0,1 1 0,-1 0 0,1-1 0,-1 1 1,0-1-1,0 1 0,1 0 0,-1 0 0,0-1 0,0 1 0,-1 0 1,1 0-1,0 0 0,0 0 0,0 0 0,-1 1 0,1-1 1,0 0-1,-1 0 0,1 1 0,-1-1 0,1 1 0,-1-1 1,1 1-1,-1 0 0,1 0 0,-1-1 0,1 1 0,-1 0 0,1 0 1,-1 1-1,1-1 0,-1 0 0,1 0 0,-1 1-6,-6 7 52,2 1-1,-1 0 0,1 0 1,0 1-1,1 0 1,0 0-1,0 0 0,1 1 1,1-1-1,-3 12-51,5-19 12,-8 28 112,2 1 0,1 1 0,1-1 0,2 1 0,1 0 0,2 0 0,1 0 0,1-1 0,2 1 0,1-1 0,2 1 0,1-2 0,2 1 0,11 24-124,41 84 296,-64-131 35,-7-22 12,2-8-212,0 0 0,2 0 0,0-1 0,1 0 0,2 0 1,0 0-1,1-5-131,0 11 27,-3-167 141,7 154-126,5 24-97,26 42-177,65 49-70,-94-83 306,0-1-1,0 1 0,0-1 1,0 0-1,0-1 0,0 0 1,1 1-1,-1-2 0,1 1 1,-1-1-1,1 1 0,-1-1 1,1-1-1,-1 1 0,0-1 0,1 0 1,-1 0-1,0-1 0,1 0 1,-1 0-1,0 0 0,0 0 1,0-1-1,-1 0 0,1 0 1,-1 0-1,1 0 0,-1-1 1,0 0-1,0 0 0,-1 0 0,1 0 1,-1 0-1,0-1 0,2-4-3,2 1 21,0 0-1,-1 0 1,0-1-1,0 0 0,-1 0 1,0 0-1,-1-1 0,0 0 1,-1 0-1,0 0 0,0 0 1,-1 0-1,-1-1 0,1 1 1,-1-5-21,-1 14 2,0 0 0,-1-1-1,1 1 1,0 0 0,0 0 0,-1 0 0,1 0 0,0-1 0,-1 1 0,1 0-1,-1 0 1,0 0 0,1 0 0,-1 0 0,0 0 0,1 0 0,-1 0-1,0 1 1,0-1 0,0 0 0,0 0 0,0 1 0,0-1 0,0 0 0,0 1-1,0-1 1,0 1 0,-1-1 0,1 1 0,0 0 0,0 0 0,0-1-1,0 1 1,-1 0 0,1 0 0,0 0 0,0 0 0,0 0 0,-1 0 0,1 1-1,0-1 1,0 0 0,0 1-2,-47 32-56,40-23 64,0 2-1,1-1 1,0 1 0,1 0-1,0 0 1,1 1 0,1 0-1,0 0 1,0 0 0,1 0-1,1 0 1,0 1 0,1-1-1,0 1 1,2-1 0,-1 1 0,2 8-8,-1-19 4,0-1 0,-1 1 1,1-1-1,0 1 1,0-1-1,0 1 0,1-1 1,-1 0-1,0 0 1,1 1-1,0-1 0,-1 0 1,1-1-1,0 1 1,0 0-1,0 0 0,0-1 1,0 1-1,1-1 1,-1 0-1,0 0 0,1 1 1,-1-2-1,1 1 1,-1 0-1,1 0 0,-1-1 1,1 1-1,-1-1 1,1 0-1,0 0 0,-1 0 1,2 0-5,83-22 87,107-69 127,-167 80 21,14-42-180,-33 46-61,-1 1 1,1 0-1,0 1 1,1-1 0,-1 1-1,1 1 1,0 0-1,0 0 1,1 1-1,-1 0 1,1 0 0,-1 1-1,1 1 1,3-1 5,-11 2 0,-1 0 2,-1 1 0,1-1 1,-1 0-1,0 1 1,1-1-1,-1 0 0,1 0 1,-1 1-1,1-1 0,-1 0 1,1 0-1,-1 0 0,1 0 1,-1 1-1,1-1 1,-1 0-1,1 0 0,-1 0 1,1 0-1,-1 0 0,1 0 1,-1 0-1,1-1 1,-1 1-1,1 0 0,-1 0 1,1 0-1,-1 0 0,1-1 1,-1 1-1,1 0 0,-1-1 1,1 1-1,-1 0 1,0-1-1,1 1 0,-1 0 1,1-1-1,-1 1 0,0-1 1,0 1-1,1 0 1,-1-1-1,0 1 0,0-1 1,1 1-1,-1-1 0,0 1 1,0-1-1,0 1 0,0-1 1,0 1-1,0-1 1,0 1-1,0-1 0,0 0 1,0 1-1,0-1 0,0 1 1,0-1-1,0 1 1,-1-1-1,1 1 0,0-1 1,0 1-1,0-1 0,-1 1-2,-1 0-6,-1-1 0,0 1 0,1 0 0,-1 0 0,0 0 0,1 0 0,-1 1-1,0-1 1,1 1 0,-1-1 0,0 1 0,1 0 0,-1 0 0,1 0 0,0 1-1,-1-1 1,1 0 0,0 1 0,0 0 0,0-1 0,0 1 0,0 0 0,0 0 0,0 0-1,1 0 1,-1 1 0,1-1 0,0 0 0,-1 1 0,1-1 0,0 0 0,0 1-1,0 0 1,1 0 6,-1 0-6,1 0 0,-1 0 1,1 0-1,0 0 0,0 0 0,0 1 0,0-1 0,1 0 0,-1 0 0,1 0 0,0 0 0,0 0 0,0 0 0,0 0 0,1-1 0,-1 1 1,1 0-1,0 0 0,-1-1 0,1 0 0,0 1 0,0-1 0,1 0 0,-1 0 0,1 0 0,-1 0 0,1 0 0,-1 0 0,1-1 1,0 1-1,0-1 0,0 0 0,0 0 0,0 0 0,0 0 0,0-1 0,0 1 0,0-1 0,0 0 0,0 0 0,0 0 0,0 0 0,0 0 1,1-1-1,-1 1 6,11-2-13,-1-1 1,0-1 0,0 0 0,0 0-1,0-1 1,-1-1 0,1 0 0,-2-1-1,1 0 1,4-4 12,-14 9-3,22-13-300,-2-1-1,0-1 0,-1-1 1,0-1-1,-2-1 0,0 0 0,5-10 304,4-29-2667,5 48 1618,36-31 1290,-56 32-113,0 1 1,0 1 0,1 0-1,1 0 1,-1 2 0,1 0-1,0 0 1,1 2 0,10-3-129,-24 7 22,1 0 0,-1-1-1,0 1 1,0 0 0,0 1 0,0-1 0,1 0 0,-1 1 0,0-1 0,0 1 0,0-1 0,0 1 0,0 0 0,0 0 0,0 0 0,0 0 0,0 1 0,-1-1 0,1 0 0,0 1 0,-1-1-1,1 1 1,-1-1 0,1 1 0,-1 0 0,0 0 0,0 0 0,0-1 0,0 1 0,0 0 0,0 0 0,0 1 0,-1-1 0,1 0 0,-1 0 0,1 0 0,-1 0 0,0 0 0,0 1 0,0-1-1,0 0 1,0 0 0,-1 0 0,1 0 0,-1 1 0,0-1-22,-2 25 361,-2-1 0,-1 1 0,-2-2 0,0 1-1,-1-1 1,-2 0 0,0-1 0,-2 0 0,-3 3-361,-13 29 1002,28-56-992,1 0 0,0 1-1,-1-1 1,1 0 0,-1 1-1,1-1 1,0 1 0,0-1-1,-1 0 1,1 1 0,0-1-1,0 1 1,-1-1 0,1 1-1,0-1 1,0 1 0,0-1-1,0 1 1,0-1 0,0 1-1,0-1 1,0 1-1,0-1 1,0 1 0,0-1-1,0 1 1,0-1 0,0 1-1,0-1 1,0 1 0,1-1-1,-1 1 1,0-1 0,0 1-1,1-1 1,-1 1 0,0-1-1,1 0 1,-1 1 0,0-1-1,1 0 1,-1 1 0,1-1-1,-1 0 1,0 1 0,1-1-1,-1 0 1,1 0-1,-1 1 1,1-1 0,-1 0-1,1 0 1,-1 0 0,1 0-1,-1 0 1,1 0 0,-1 0-1,1 0 1,0 0-10,36-7 1,-25 3 39,137-30-783,-121 16-1067,-21-1-2592,-11 5 895</inkml:trace>
  <inkml:trace contextRef="#ctx0" brushRef="#br0" timeOffset="54004.436">26500 8775 9130,'-12'5'3097,"3"-2"407,12 0-2535,16-6-289,10-3-320,18-6-112,5-5-32,16-6-40,-6-1 48,10-5-1016,-12 9-2921,-6 5 720</inkml:trace>
  <inkml:trace contextRef="#ctx0" brushRef="#br0" timeOffset="54336.831">27055 8604 7818,'27'38'5643,"-24"-36"-5535,-1 0 1,1 0-1,0 0 0,0-1 0,0 1 1,0-1-1,0 0 0,0 0 0,0 0 1,0 0-1,0 0 0,0-1 0,1 0 1,-1 1-1,0-1 0,0 0 0,1 0 1,-1-1-1,0 1 0,1-1-108,7-2 141,0-1 1,-1-1-1,1 1 0,-1-2 0,0 1 1,0-2-1,0 1 0,-1-1 0,0-1 1,0 1-1,-1-2 0,0 1 1,-1-1-1,2-2-141,-4 6 34,0-1 0,-1 1 1,1-1-1,-1 0 0,0 0 1,-1 0-1,1-1 0,-1 1 1,-1-1-1,1 0 1,-1 0-1,0 0 0,-1 0 1,0 0-1,0 0 0,0 0 1,-1-1-1,0 1 0,0 0 1,-1 0-35,0 5 3,0 0 0,0 0 0,0 0 0,-1 0 0,1 1 0,0-1 1,-1 0-1,1 1 0,-1-1 0,0 1 0,0 0 0,1-1 0,-1 1 1,0 0-1,0 0 0,0 0 0,0 1 0,0-1 0,0 0 0,0 1 1,-1-1-1,1 1 0,0 0 0,0-1 0,0 1 0,-1 0 0,1 1 1,0-1-1,0 0 0,0 1 0,0-1 0,0 1 0,-1-1 0,1 1 0,0 0 1,0 0-1,1 0 0,-1 0 0,0 0 0,0 1 0,0-1 0,1 0 1,-1 1-1,1 0 0,-1-1 0,1 1 0,-1 0 0,1 1-3,-13 8 14,2 1 0,-1 0-1,2 1 1,0 0 0,0 1 0,1 0-1,1 1 1,1 0 0,0 1 0,-4 9-14,-1 49 300,13-73-294,0 1 1,0 0-1,0-1 1,0 1-1,1-1 1,-1 1-1,1-1 1,-1 1 0,1-1-1,0 1 1,0-1-1,0 1 1,-1-1-1,1 0 1,0 0-1,1 1 1,-1-1-1,0 0 1,0 0-1,0 0 1,1 0 0,-1 0-1,0 0 1,1-1-1,-1 1 1,1 0-1,-1-1 1,1 1-1,-1-1 1,1 0-1,0 1 1,-1-1-1,1 0 1,-1 0-1,1 0 1,0 0 0,-1 0-1,1 0 1,0 0-7,62-18 59,211-141 119,-245 146-220,-29 13 40,-1 0 0,1 0 0,0 0 0,-1 0-1,1 0 1,0 0 0,-1 0 0,1 1-1,-1-1 1,1 0 0,0 0 0,-1 0-1,1 1 1,-1-1 0,1 0 0,-1 1 0,1-1-1,-1 0 1,1 1 0,-1-1 0,1 1-1,-1-1 1,1 1 0,-1-1 0,0 1-1,1-1 1,-1 1 0,0-1 0,1 1 0,-1-1-1,0 1 1,0 0 0,0-1 0,1 1-1,-1-1 1,0 1 0,0 0 0,0-1-1,0 1 1,0 0 0,0-1 0,0 1 0,0 0-1,-1-1 1,1 1 0,0-1 0,0 1-1,0 0 1,-1-1 0,1 1 0,0-1-1,-1 1 3,-10 51-59,8-42 81,0 1 1,0-1 0,1 1-1,1 0 1,0-1 0,0 1-1,1 0 1,0 0 0,1 0-1,0-1 1,1 1-1,1 5-22,-2-14 8,0 0-1,0-1 0,-1 1 0,1 0 0,0 0 0,1 0 0,-1-1 0,0 1 0,0-1 0,1 1 0,-1-1 1,1 1-1,-1-1 0,1 0 0,0 0 0,-1 0 0,1 0 0,0 0 0,0 0 0,0 0 0,0 0 0,0-1 1,0 1-1,0-1 0,0 1 0,0-1 0,0 0 0,0 0 0,0 0 0,0 0 0,0 0 0,0-1 1,0 1-1,0 0 0,0-1 0,0 0 0,0 1 0,0-1 0,-1 0 0,1 0 0,0 0 0,0 0 0,-1 0 1,1-1-8,23-13 55,-1-1 0,-1-1 1,0-1-1,-2-1 1,13-14-56,6-5 63,57-56-94,-89 82-105,-17 20-89,4 1 19,0 0 1,1 0-1,0 1 1,0 0 0,1 0-1,0 0 1,1 0-1,0 4 206,-8 28-3992,-2-9 448</inkml:trace>
  <inkml:trace contextRef="#ctx0" brushRef="#br0" timeOffset="55761.387">25380 9830 3017,'4'-74'9114,"-4"75"-9042,0-1 1,0 0 0,0 0 0,0 1-1,0-1 1,0 0 0,0 1 0,1-1 0,-1 0-1,0 0 1,0 1 0,0-1 0,0 0-1,1 0 1,-1 0 0,0 1 0,0-1-1,1 0 1,-1 0 0,0 0 0,0 0 0,1 0-1,-1 1 1,0-1 0,1 0 0,-1 0-1,0 0 1,0 0 0,1 0 0,-1 0-1,0 0 1,1 0 0,-1 0 0,0 0 0,1 0-1,-1 0 1,0 0 0,0 0 0,1 0-1,-1-1 1,0 1 0,1 0 0,-1 0-1,0 0 1,0 0 0,1 0 0,-1-1 0,0 1-1,0 0 1,0 0 0,1-1 0,-1 1-1,0 0-72,6 109 614,-25 304-429,21-318-39,4-80-51,2-38-97,-3-31-551,-3-1 0,-2 1 0,-7-54 553,-25-132-1422,14 151 1482,25 98 215,56 170 287,-52-149-333,0 0 0,2-1 0,1 0 0,2-1 0,17 24-229,-30-46 57,0-1 0,0 0 0,1 0 0,0 0 0,0 0 0,0-1 0,1 0 0,-1 1 0,1-2 0,0 1 0,0 0 0,0-1 0,1 0 0,-1 0 0,1-1 0,0 0 0,0 0 0,0 0 0,0 0 0,0-1 0,0 0 0,0 0 0,0-1 0,5 0-57,-5-1 82,0-1-1,-1 1 0,0-1 0,1-1 0,-1 1 1,0-1-1,0 0 0,0 0 0,0 0 0,-1-1 1,1 0-1,-1 0 0,0 0 0,0 0 1,0-1-1,-1 1 0,0-1 0,0 0 0,1-2-81,46-106 947,-41 91-842,-2-1-1,0 0 0,-2-1 0,0 1 1,-1-1-1,-2 0 0,-1 0 0,0 0 1,-2 0-1,0-1 0,-6-21-104,1 21 34,-1 1 1,-2 1-1,0-1 0,-2 1 0,0 1 1,-5-5-35,-8-4-75,23 31 71,1 0-1,-1-1 0,1 1 1,-1 0-1,0-1 0,1 1 0,-1 0 1,1 0-1,-1 0 0,1 0 1,-1-1-1,0 1 0,1 0 0,-1 0 1,0 0-1,1 0 0,-1 0 1,1 1-1,-1-1 0,0 0 0,1 0 1,-1 0-1,1 0 0,-1 1 1,0-1-1,1 0 0,-1 1 0,1-1 1,-1 0-1,1 1 0,-1-1 1,1 1-1,-1-1 0,1 0 0,0 1 1,-1-1-1,1 1 0,0-1 1,-1 1-1,1 0 0,0-1 0,0 1 1,-1-1-1,1 1 0,0 0 1,0-1-1,0 1 0,0-1 0,0 1 1,0 0-1,0-1 0,0 1 1,0 0-1,0-1 0,0 1 5,-2 18-454,0-1-1,1 1 1,1 0-1,0 0 1,2-1-1,0 1 1,1-1-1,1 1 1,1-1-1,6 17 455,5 2-3337,3-2 102</inkml:trace>
  <inkml:trace contextRef="#ctx0" brushRef="#br0" timeOffset="56084.932">25923 9855 7050,'1'1'240,"-1"-1"1,0 0 0,0 0 0,0 0 0,1 0 0,-1 0 0,0 0 0,0 0 0,0 0 0,1 0 0,-1 0 0,0 0 0,0 0 0,1 0 0,-1 0 0,0 0 0,0 0 0,0 0 0,1 0 0,-1 0 0,0 0 0,0 0 0,0-1 0,1 1 0,-1 0 0,0 0 0,0 0 0,0 0 0,1 0 0,-1 0 0,0-1-1,0 1-240,34 179 2154,-31-156-1995,2-1 0,1-1 0,0 1 0,2-1 0,0 0 0,1-1 0,4 4-159,-12-22 16,0 0 0,0 0 0,1 0 0,-1-1 0,1 1 0,-1 0 0,1-1 0,0 0 1,0 1-1,-1-1 0,1 0 0,0 0 0,0 0 0,0 0 0,0 0 0,1 0 1,-1 0-1,0-1 0,0 1 0,0-1 0,1 0 0,-1 1 0,0-1 0,0 0 0,1-1 1,-1 1-1,0 0 0,0 0 0,0-1 0,1 0 0,-1 1 0,0-1 0,0 0 0,0 0 1,0 0-1,0 0 0,0 0 0,0-1 0,-1 1 0,2-2-16,62-66 341,-47 43-252,-1-1-1,-1 0 1,-2-1 0,-1-1-1,-1 0 1,4-16-89,-15 42 5,2-7 23,1 0 0,-1-1 0,-1 1 0,0-1 0,0 0-1,-1 0 1,-1 0 0,0-3-28,1 12 13,-1 0-1,0 0 1,0 1-1,0-1 1,0 0-1,-1 0 1,1 0-1,0 0 1,-1 0-1,1 1 1,-1-1-1,0 0 1,1 0-1,-1 1 1,0-1-1,0 1 1,0-1-1,0 1 1,-1-1 0,1 1-1,0-1 1,-1 1-1,1 0 1,0 0-1,-1 0 1,-1-1-13,-10 20 72,9 1-57,1 1 0,0 0 1,2 1-1,0-1 0,1 0 1,3 13-16,-2-19 24,1 0 1,0 0 0,1 0 0,1-1-1,0 1 1,1-1 0,3 7-25,-6-15 1,0-1 0,1 0 0,-1 0 0,1 0 0,0 0 0,0 0 1,0-1-1,0 1 0,0-1 0,1 0 0,0 0 0,0 0 0,0 0 0,0-1 0,0 0 0,0 1 1,1-1-1,-1-1 0,1 1 0,-1-1 0,1 0 0,4 1-1,-4-1-207,-1-1 0,1 1 0,0-1-1,-1 0 1,1 0 0,-1-1 0,1 1 0,0-1-1,-1 0 1,1 0 0,-1-1 0,0 1 0,1-1 0,-1 0-1,0 0 1,0-1 0,0 1 0,0-1 0,-1 0 0,1 1-1,-1-2 1,0 1 0,1 0 0,-2-1 0,1 0 0,2-2 207,15-37-3807</inkml:trace>
  <inkml:trace contextRef="#ctx0" brushRef="#br0" timeOffset="56441.459">26550 9385 8226,'8'7'532,"-1"0"-1,0 1 1,-1 0 0,0 0 0,0 0 0,0 1-1,-1 0 1,0 0 0,-1 0 0,0 0 0,-1 1 0,0 0-1,1 6-531,7 14 296,-2-3 40,-6-12-195,2-1 1,-1 0 0,2 0-1,-1 0 1,2 0 0,0-1-1,1 0 1,0-1 0,1 1-1,0-2 1,1 1 0,0-1-1,1-1 1,0 0 0,11 8-142,-13-14 25,-8-4-16,1 1 0,-1-1 0,1 1 0,-1-1 0,0 1 0,1-1 0,-1 1 0,0-1 0,0 1 0,1 0 0,-1 0 1,0 0-1,0 0 0,0 0 0,0 0 0,0 0 0,0 0 0,0 0 0,-1 0 0,1 1 0,0-1 0,-1 0 0,1 0 0,0 1 0,-1-1 0,0 1 1,1-1-1,-1 0 0,0 1 0,0-1 0,0 1 0,1-1 0,-2 1 0,1-1 0,0 0 0,0 1 0,0-1 0,-1 1-9,-55 126 216,56-128-215,0 0 0,0 1-1,-1-1 1,1 0-1,0 0 1,0 1 0,-1-1-1,1 0 1,0 1 0,0-1-1,0 0 1,-1 1 0,1-1-1,0 0 1,0 1 0,0-1-1,0 0 1,0 1-1,0-1 1,0 1 0,0-1-1,0 0 1,0 1 0,0-1-1,0 0 1,0 1 0,0-1-1,0 0 1,0 1 0,0-1-1,1 0 1,-1 1-1,0-1 1,0 0 0,0 1-1,1-1 1,-1 0 0,0 1-1,0-1 1,1 0 0,-1 0-1,0 1 1,0-1-1,1 0 1,-1 0 0,0 0-1,1 1 1,-1-1 0,0 0-1,1 0 1,-1 0 0,0 0-1,1 0 1,-1 0 0,0 0-1,1 0 1,-1 0-1,1 0 1,-1 0 0,0 0-1,1 0 1,-1 0 0,0 0-1,1 0 1,-1 0 0,0 0-1,29-14 79,-20 9-58,47-24 90,1 2 0,2 3 0,10-1-111,8-3-620,-77 28 535,-1 0 0,0 0 0,0 0-1,1 0 1,-1 0 0,0 0 0,0 0-1,1 0 1,-1 0 0,0 0 0,0 0-1,1-1 1,-1 1 0,0 0 0,1 0 0,-1-1-1,0 1 1,1-1 0,-1 1 0,0-1-1,1 1 1,-1-1 0,1 1 0,-1-1-1,1 1 1,-1-1 0,1 1 0,0-1 0,-1 0-1,1 1 1,-1-1 0,1 0 0,0 1-1,0-1 1,0 0 0,-1 0 0,1 1-1,0-1 1,0 0 0,0 0 0,0 1 0,0-1-1,0 0 1,0 0 0,0 1 0,1-1-1,-1 0 1,0 0 0,0 1 0,1-1-1,-1 0 1,0 1 0,1-1 0,-1 0 0,1 1-1,-1-1 1,1 1 0,-1-1 0,1 1-1,-1-1 1,1 1 0,-1-1 0,1 1-1,0-1 1,-1 1 0,1 0 0,0-1 85,-40-7-3369</inkml:trace>
  <inkml:trace contextRef="#ctx0" brushRef="#br0" timeOffset="56753.726">26498 9685 8474,'-25'-1'2872,"3"-8"569,18 7-2417,8-2-167,12 4-265,15-6-120,10-2-112,11-6 32,3-2-56,11-8-48,-5 2-48,9-4 2513,-11-1-6602,-9-2 3145</inkml:trace>
  <inkml:trace contextRef="#ctx0" brushRef="#br0" timeOffset="57503.792">27089 9710 7914,'3'17'816,"-2"-7"-144,1-1 1,0 0-1,1 1 1,0-1-1,0 0 1,1 0-1,0 0 1,4 6-673,22-20 1124,-25 1-984,7-2-30,0 0 1,0-1-1,-1-1 0,0 0 1,-1-1-1,1 0 0,-2 0 1,1-1-1,-1 0 0,-1-1 1,6-9-111,-9 12 35,0 0-1,-1 0 1,0 0 0,0 0 0,-1-1 0,0 1 0,0-1 0,-1 0 0,-1 1 0,1-1 0,-1 0 0,-1 0 0,0-1 0,0 1 0,-1 0 0,0 0 0,0 1 0,-3-10-35,4 17 8,0 1 0,0-1 0,0 0 0,0 1 0,0-1-1,-1 0 1,1 1 0,0-1 0,0 0 0,-1 1 0,1-1 0,0 0 0,-1 1 0,1-1 0,0 1-1,-1-1 1,1 1 0,-1-1 0,1 1 0,-1-1 0,1 1 0,-1-1 0,0 1 0,1 0 0,-1-1 0,1 1-1,-1 0 1,0-1 0,1 1 0,-1 0 0,0 0 0,1 0 0,-1 0 0,0 0 0,0 0 0,1 0-1,-1 0 1,0 0 0,1 0 0,-1 0 0,0 0 0,1 0 0,-1 0 0,0 1 0,1-1 0,-1 0 0,0 0-1,1 1 1,-1-1 0,1 1 0,-1-1 0,1 0 0,-1 1 0,0-1 0,1 1-8,-9 10 28,1 1 0,0 0 0,1 0 0,0 1 0,1 0-1,1 0 1,0 0 0,0 1 0,1 2-28,-2 0 14,6-14-13,-7 13 22,1 1-1,1 0 1,0 0 0,1 0 0,1 0 0,1 1 0,0-1-1,1 1 1,1 0 0,0-1 0,1 1 0,2 8-23,-2-22 7,1 0-1,-1 0 1,1 0 0,-1-1 0,1 1 0,0 0-1,0-1 1,0 1 0,0-1 0,1 0 0,-1 1-1,0-1 1,1 0 0,0-1 0,-1 1 0,1 0-1,0-1 1,0 1 0,0-1 0,0 0-1,0 0 1,1 0 0,-1-1 0,0 1 0,0-1-1,0 1 1,1-1 0,-1 0 0,0 0 0,0-1-1,1 1 1,-1-1 0,0 0 0,0 1-1,0-1 1,0-1 0,0 1 0,0 0 0,0-1-1,0 1 1,0-1 0,-1 0 0,1 0 0,-1 0-7,22-13 72,0 0-1,-2-2 1,0-1 0,-1 0 0,14-16-72,-12 12 75,-10 2-3,-13 23-69,-2 6-23,-3 87 117,5-94-89,0-1 0,0 1 0,0-1-1,1 1 1,-1-1 0,0 0-1,1 1 1,-1-1 0,1 1-1,-1-1 1,1 0 0,0 1 0,-1-1-1,1 0 1,0 0 0,0 0-1,0 0 1,0 0 0,0 0 0,0 0-1,1 0 1,-1 0 0,0 0-1,0 0 1,1-1 0,-1 1-1,0 0 1,1-1 0,-1 1 0,1-1-1,-1 0 1,0 1 0,1-1-1,-1 0 1,1 0 0,-1 0 0,1 0-1,-1 0 1,1 0 0,-1-1-1,1 1 1,-1 0 0,0-1 0,1 1-1,-1-1 1,1 1 0,-1-1-8,64-32 175,65-64-88,-125 92-369,-14 14 75,2 0 91,3-4 92,0 0 0,0 0 0,0 1-1,1 0 1,0-1 0,0 1 0,0 0-1,1 0 1,0 1 0,0-1 0,-1 4 24,4-10-90,-1 1-1,1-1 1,-1 0 0,0 0 0,1 1 0,-1-1 0,1 0 0,-1 0 0,1 1-1,-1-1 1,0 0 0,1 0 0,-1 0 0,1 0 0,-1 0 0,1 1 0,-1-1-1,1 0 1,0 0 0,-1 0 0,1-1 0,-1 1 0,1 0 0,-1 0 0,1 0-1,-1 0 1,0 0 0,1 0 0,-1-1 0,1 1 0,-1 0 0,1 0-1,-1-1 1,0 1 0,1 0 0,-1-1 0,1 1 0,-1-1 0,0 1 0,1 0-1,-1-1 1,0 1 0,0-1 0,1 1 0,-1-1 0,0 1 0,0-1 0,0 1-1,0 0 1,0-1 0,1 1 0,-1-1 0,0 0 0,0 1 0,0-1 90,10-23-3480</inkml:trace>
  <inkml:trace contextRef="#ctx0" brushRef="#br0" timeOffset="54882.968">23817 10273 8154,'-2'-1'274,"-1"0"1,1-1-1,-1 1 0,1 0 1,0-1-1,-1 1 1,1-1-1,0 0 0,0 0 1,0 0-1,0 0 1,0 0-1,1 0 0,-1-1 1,0 1-1,1 0 1,0-1-1,0 1 0,-1-2-274,1-53 1887,3 49-1861,0 1 1,1 0-1,0 0 1,0 0-1,0 0 1,1 1-1,0 0 1,0-1-1,1 1 1,0 0-1,0 1 1,0 0-1,1-1 1,5-3-27,-7 7-1,0 0 1,0 0 0,0 0-1,0 1 1,0 0 0,0 0-1,0 0 1,0 0 0,1 0-1,-1 1 1,0 0 0,1 0-1,-1 0 1,0 0 0,0 1-1,1 0 1,-1 0 0,0 0-1,0 0 1,0 1 0,0-1-1,0 1 1,0 0 0,0 1 0,6 3-4,-1 0 0,1 0 1,-2 1-1,1 1 0,-1-1 1,0 1-1,0 1 0,5 8 4,91 163 16,-101-173-12,-2-3 1,0 0 1,0 0-1,1 0 1,0 0-1,-1-1 1,1 1-1,0 0 1,0-1-1,1 1 1,-1-1-1,1 0 1,0 0-1,0 0 1,0 0-1,0 0 1,0-1-1,1 0 1,-1 1-1,1-1 1,0 0-1,-1-1 1,1 1-1,0-1 1,0 1-1,0-1 1,0 0-1,0-1 1,2 1-6,1-3 26,0 0-1,0 0 1,-1 0 0,1-1 0,-1 0 0,0-1 0,1 0 0,-1 0 0,-1 0-1,1 0 1,-1-1 0,0 0 0,0 0 0,0 0 0,0-1-26,42-48 201,-3-2 1,-2-2 0,15-31-202,55-75 191,-96 145-171,-21 54-187,-8 65-2400,14-92-396,3-10-167</inkml:trace>
  <inkml:trace contextRef="#ctx0" brushRef="#br0" timeOffset="55284.542">24687 9836 6937,'0'-15'3057,"-3"4"80,9 5-1617,1 9-928,10 12-192,3 0-304,4 14-24,-4 4 8,-3 2 64,-10 8 32,-7 16 33,-6-4-17,-5 10 16,1-3-40,4-10-200,3-24-480,-5-18-2881,2-17 616</inkml:trace>
  <inkml:trace contextRef="#ctx0" brushRef="#br0" timeOffset="58440.29">27650 9138 7042,'-1'-47'7266,"9"51"-6536,25 57-98,-6 21-346,-3 1 0,-3 1 0,7 76-286,-16-90 226,0 3 36,-5-28 41,1-1 0,2 0 0,15 39-303,3-30 302,-27-53-293,0 0 0,0 0 0,0 1 0,1-2 0,-1 1 0,0 0 0,0 0 0,0 0 0,0 0 0,1-1 0,-1 1 0,0 0 0,0-1 0,0 1 0,0-1 0,0 0 0,0 1 0,0-1 0,0 0 0,0 0 0,0 1 0,0-1 0,0 0 0,-1 0 0,1 0 0,0 0 0,-1 0 0,1 0 0,-1 0 0,1 0 0,-1 0 0,1 0 0,-1-1 0,0 1-9,27-85 336,-19 48-286,-1-1-1,-3 0 0,-1 0 0,-2 0 0,-1 0 0,-2-1 1,-2 1-1,-4-13-49,44 226-179,-35-170 181,0-1 0,0 1-1,0 0 1,1-1 0,-1 0 0,1 1-1,0-1 1,0 0 0,1 0 0,-1 0-1,0 0 1,1 0 0,0-1-1,0 1 1,0-1 0,0 0 0,0 1-1,0-1 1,0-1 0,1 1 0,-1 0-1,1-1 1,-1 0 0,1 0 0,0 0-1,-1 0 1,1-1 0,0 1 0,0-1-1,-1 0 1,1 0 0,0 0 0,0-1-1,-1 1 1,1-1 0,0 0 0,-1 0-1,1 0 1,2-2-2,8-5 19,-1-2 0,0 0 0,0 0 0,-1-1 0,-1-1 0,0 0 0,0-1 0,-1 0 0,-1 0 0,0-1 0,-1 0 0,-1-1 0,0 1-1,2-8-18,11-22 46,-15 45-40,1 49-23,-5-29 53,2 1 0,0 0 0,2 0-1,0-1 1,1 0 0,4 9-36,-9-28 9,-1-1 1,1 1-1,0-1 1,0 1-1,-1-1 1,1 1-1,0-1 0,0 1 1,1-1-1,-1 0 1,0 0-1,0 1 1,0-1-1,1 0 0,-1 0 1,1 0-1,-1-1 1,1 1-1,-1 0 1,1 0-1,-1-1 1,1 1-1,0-1 0,-1 0 1,1 1-1,0-1 1,-1 0-1,1 0 1,0 0-1,-1 0 1,1 0-1,0 0 0,-1-1 1,1 1-1,0 0 1,-1-1-1,1 1 1,0-1-1,-1 0 1,1 0-1,-1 1 0,1-1 1,-1 0-1,0 0 1,1 0-1,-1-1 1,0 1-1,0 0 0,0 0 1,0-1-10,13-15-64,-1-1-1,-1 0 1,0-1 0,-2 0 0,0-1 0,-1 0-1,-2 0 1,0-1 0,0 0 0,-2 0-1,-1-1 1,1-17 64,-3 17-1079,-2 1 0,0-1 0,-1 0 1,-1 0-1,-4-13 1079,-7-35-4188</inkml:trace>
  <inkml:trace contextRef="#ctx0" brushRef="#br0" timeOffset="58888.277">28577 8819 8578,'-12'19'4790,"5"20"-3396,6-33-1214,-3 57 326,2-1 0,3 1 1,3-1-1,2 1 0,7 19-506,28 73 611,-42-153-625,1-1-1,0 0 1,0 0 0,0 0-1,0 1 1,0-1 0,1 0-1,-1 0 1,0 0 0,0 1-1,1-1 1,-1 0 0,1 0-1,-1 0 1,1 0 0,0 0-1,-1 0 1,1 0 0,0 0-1,0 0 1,-1 0 0,1 0-1,0 0 1,0-1 0,0 1-1,0 0 1,0-1 0,0 1-1,0-1 1,0 1 0,1-1 0,-1 1-1,0-1 1,0 0 0,0 1-1,1-1 1,-1 0 0,0 0-1,0 0 1,0 0 0,1 0-1,-1 0 1,0 0 0,0-1-1,0 1 1,1 0 0,-1-1-1,0 1 1,0-1 0,0 1-1,0-1 1,0 1 0,0-1-1,1 0 15,41-93-3475,-36 72 1981,11-33-1309</inkml:trace>
  <inkml:trace contextRef="#ctx0" brushRef="#br0" timeOffset="59294.86">28718 9227 7418,'-1'30'1591,"-1"-12"-967,1 0 0,0 0 0,2 0 0,0 0 0,1 0-1,0 0 1,2 0 0,0-1 0,1 1 0,0-1-1,9 16-623,-13-31 38,0 0-1,0 0 1,1 0 0,-1 0-1,0 0 1,1 0-1,0-1 1,-1 1-1,1-1 1,0 1-1,0-1 1,0 1-1,0-1 1,0 0 0,0 0-1,0 0 1,0 0-1,1 0 1,-1-1-1,0 1 1,0-1-1,1 1 1,-1-1-1,0 0 1,1 0-1,-1 0 1,0 0 0,1-1-1,-1 1 1,0 0-1,1-1 1,-1 0-1,0 1 1,0-1-1,1 0 1,-1 0-1,0 0 1,0-1 0,0 1-1,0-1-37,14-12 81,-1 0 0,-1-1-1,0-1 1,-1 0 0,-1-1 0,-1 0 0,0-1-1,-1 0 1,-1-1 0,-1 0 0,0-1 0,-1-2-81,1-4 23,0 1 1,-2-1 0,-1-1 0,-1 1 0,-1-1 0,-1 0-1,-2 1 1,-1-13-24,-2 4-82,-2 1-1,-1 1 1,-1-1 0,-2 1-1,-2-3 83,-4 0-228,15 36 224,0 0-1,0 1 1,0-1-1,1 1 1,-2-1-1,1 1 1,0-1-1,0 1 1,0-1-1,0 1 1,0-1-1,0 1 1,0-1-1,0 0 1,-1 1-1,1-1 1,0 1-1,0-1 1,-1 1-1,1-1 1,0 0-1,-1 1 1,1-1-1,0 0 1,-1 1 0,1-1-1,0 0 1,-1 0-1,1 1 1,-1-1-1,1 0 1,-1 0-1,1 0 1,0 0-1,-1 1 1,1-1-1,-1 0 1,1 0-1,-1 0 1,1 0-1,-1 0 1,1 0-1,-1 0 1,1 0-1,-1 0 1,1-1-1,-1 1 1,1 0-1,0 0 1,-1 0-1,1 0 1,-1-1-1,1 1 1,0 0-1,-1 0 1,1-1-1,-1 1 1,1 0-1,0-1 1,-1 1-1,1 0 1,0-1 0,0 1-1,-1-1 1,1 1-1,0-1 5,-7 28-19,1 1-1,2-1 0,0 1 1,2-1-1,1 1 1,2 18 19,-1-29 33,1-1 0,1 1-1,0-1 1,1 0 0,0 0 0,1 0 0,1 0 0,1 0 0,1 0-33,-3-4 9,1 1-1,1-1 1,0 0 0,1-1 0,0 0 0,1 0 0,0 0-1,0-1 1,1 0 0,0 0 0,1-1 0,0-1-1,1 0 1,0 0 0,0-1 0,1 0 0,-1-1-1,8 3-7,-16-9 5,-1 1 1,1-1 0,-1 0 0,1 0 0,-1 0 0,0 0 0,1 0 0,-1-1 0,1 1 0,-1-1 0,1 0 0,-1 1 0,0-1 0,0 0 0,1 0 0,-1 0 0,0-1 0,0 1 0,0-1 0,0 1 0,0-1 0,0 1 0,-1-1-1,1 0 1,-1 0 0,1 0 0,-1 0 0,1 0 0,-1 0 0,0 0 0,0-1 0,0 1 0,-1 0 0,1-1 0,0 1 0,-1-1 0,1-1-7,3-9 2,-1 0 0,0 0 1,0 0-1,-2-1 0,1 1 1,-2 0-1,0-1 0,0 1 1,-2-1-1,1 1 0,-3-7-2,4 20-5,0 1 0,0-1 1,0 0-1,0 1 0,0-1 0,0 0 0,0 0 0,0 1 0,0-1 1,0 0-1,0 1 0,0-1 0,0 0 0,0 1 0,-1-1 0,1 0 0,0 0 1,0 1-1,0-1 0,0 0 0,-1 0 0,1 1 0,0-1 0,0 0 1,-1 0-1,1 0 0,0 1 0,0-1 0,-1 0 0,1 0 0,0 0 0,0 0 1,-1 0-1,1 0 0,0 1 0,-1-1 0,1 0 0,0 0 0,0 0 1,-1 0-1,1 0 0,0 0 0,-1 0 0,1 0 0,0 0 0,-1 0 0,1-1 1,0 1-1,0 0 0,-1 0 0,1 0 0,0 0 0,-1 0 0,1 0 1,0-1-1,0 1 0,-1 0 0,1 0 0,0 0 0,0-1 5,-1 14 24,0 1 0,2-1 0,0 0 0,0 1 0,1-1-1,1 0 1,0 0 0,1 0 0,0-1 0,2 2-24,-5-9 17,0-1-1,1 0 1,-1 0 0,1 0-1,0 0 1,1 0 0,-1 0-1,0-1 1,1 1 0,0-1-1,0 0 1,0 0 0,0 0 0,1 0-1,-1 0 1,1-1 0,0 1-1,0-1 1,0 0 0,0 0-1,0 0 1,0-1 0,0 0-1,0 1 1,1-1 0,-1-1 0,1 1-1,-1-1 1,0 0 0,1 0-1,3 0-16,3-3 28,0 0-1,0-1 0,0 0 0,-1 0 0,0-1 1,0-1-1,0 0 0,0 0 0,-1-1 1,0 0-1,-1 0 0,1-1-27,-3 3 21,-1 1 0,0-1 0,0 0 1,0 0-1,0-1 0,-1 0 0,1 1 0,-1-1 0,-1-1 0,1 1 0,-1 0 1,-1-1-1,1 0 0,-1 0 0,0 0 0,0 0 0,-1 0 0,0 0 0,0-3-21,-1 9 3,0 0 0,0 0-1,0 0 1,0 1-1,0-1 1,-1 0-1,1 0 1,0 0-1,0 1 1,-1-1-1,1 0 1,0 0-1,-1 1 1,1-1 0,-1 0-1,1 1 1,-1-1-1,1 0 1,-1 1-1,1-1 1,-1 1-1,0-1 1,1 1-1,-1-1 1,0 1-1,0-1 1,1 1 0,-1 0-1,0-1 1,0 1-1,1 0 1,-1 0-1,0 0 1,0-1-1,0 1 1,0 0-1,1 0 1,-1 0-1,0 0 1,0 1-1,0-1 1,1 0 0,-1 0-1,0 0 1,0 1-1,0-1 1,1 0-1,-1 1 1,0-1-1,1 0 1,-1 1-1,0-1 1,1 1-1,-1-1 1,0 1 0,1 0-1,-1-1 1,1 1-1,-1 0-2,-31 40 104,18 32 277,14-71-367,0 0-1,0 1 0,1-1 0,-1 0 1,1 0-1,-1 0 0,1 0 0,0 0 0,-1 0 1,1 0-1,0 0 0,1-1 0,-1 1 0,0 0 1,0 0-1,1-1 0,-1 1 0,1-1 1,-1 1-1,1-1 0,0 0 0,0 0 0,-1 0 1,1 0-1,0 0 0,0 0 0,0 0 0,0 0 1,0-1-1,0 1 0,0-1 0,0 0 0,0 1 1,1-1-14,9-1 20,0 0 1,0-1-1,0-1 1,0 0-1,-1 0 1,1-1-1,-1-1 1,0 0 0,0 0-1,0-1 1,4-4-21,-9 7 7,225-132 213,-230 135-221,0 0 0,0 0-1,0 0 1,-1 0 0,1 0 0,0 0-1,0 1 1,0-1 0,0 0-1,-1 1 1,1-1 0,0 0 0,0 1-1,-1-1 1,1 1 0,0-1 0,-1 1-1,1-1 1,-1 1 0,1 0 0,0-1-1,-1 1 1,1 0 0,-1 0-1,0-1 1,1 1 0,-1 0 0,0 0-1,1-1 1,-1 1 0,0 0 0,0 0-1,0 0 1,1 0 0,-1-1 0,0 1-1,0 0 1,0 0 0,-1 0-1,1 0 1,0 0 0,0-1 0,0 1-1,-1 0 1,1 0 0,0 0 0,-1-1-1,1 1 1,0 0 0,-1-1-1,1 1 1,-1 0 0,0 0 1,0 14 4,0-12 1,1 1 0,-1-1 0,1 1 0,0-1 0,0 1 0,0-1-1,1 1 1,-1-1 0,1 0 0,0 1 0,0-1 0,0 0 0,0 1 0,0-1-1,1 0 1,-1 0 0,1 0 0,0 0 0,0 0 0,0-1 0,0 1-1,1-1 1,-1 1 0,1-1 0,0 0 0,-1 0 0,1 0 0,0 0-1,0 0 1,0-1 0,2 2-5,6-3-120,0 0-1,1 0 1,-1-1 0,0 0-1,0-1 1,-1 0-1,1-1 1,0 0 0,-1 0-1,1-2 1,-1 1-1,0-1 1,0 0-1,7-7 121,20-18-3608,-13-9-186</inkml:trace>
  <inkml:trace contextRef="#ctx0" brushRef="#br0" timeOffset="522735.85">20488 7547 9378,'2'3'3758,"-1"6"-2328,-1-5-665,2 28-403,1 0 0,1 0 1,2-1-1,1 1 0,2-1 0,3 5-362,22 19 425,-33-53-411,0-1-1,0 0 0,1 0 0,-1 0 0,0-1 0,1 1 0,-1 0 0,0 0 0,1-1 0,-1 1 0,1-1 0,-1 1 0,1-1 0,0 0 0,-1 0 0,1 1 0,-1-1 0,1 0 0,0 0 0,-1-1 0,1 1 0,-1 0 0,1 0 0,-1-1 0,1 1 0,-1-1 0,1 0 0,-1 1 0,1-1 0,-1 0 0,0 0 0,1 0 0,-1 0 0,0 0 0,0 0 0,1 0 0,-1 0 0,0 0 0,0-2-13,13-15 54,-1-1-1,-1-1 0,-1 0 1,-1 0-1,-1-1 0,0 0 1,-2-1-1,0 0 0,-2 0 1,1-8-54,-1 8 40,0-1 1,-2 1-1,-1 0 1,-1-1-1,0 1 0,-4-21-40,-6 19 51,-2 37-78,7 16 39,0 1-1,2 0 0,1 0 1,2 0-1,1 0 0,2 13-11,18 14 194,-20-57-187,-1 1-1,1-1 1,0 0 0,-1 0 0,1 0-1,-1 1 1,1-1 0,-1 0 0,1-1-1,-1 1 1,1 0 0,-1 0 0,1-1-1,-1 1 1,1-1 0,-1 1 0,1-1 0,-1 0-1,0 0 1,1 1 0,-1-1 0,0 0-1,0 0 1,1 0 0,-1 0 0,0-1-1,0 1 1,0 0 0,0 0 0,-1-1-1,1 1 1,1-2-7,-2 3 5,16-22 47,-1-1 0,-1 0-1,-1-1 1,-1 0 0,-1-1-1,-1 0 1,-1-1 0,0-6-52,15-85 29,-25 169-188,0-24 177,0 1 0,2 0 0,2-1 0,0 1 0,2-1 0,3 9-18,-8-36 5,0 1 0,0 0 0,0 0 0,1 0-1,-1 0 1,0 0 0,1 0 0,0 0 0,-1 0 0,1 0 0,0 0-1,0-1 1,0 1 0,0 0 0,1-1 0,-1 1 0,0-1-1,1 1 1,-1-1 0,1 0 0,-1 1 0,1-1 0,0 0-1,-1 0 1,1 0 0,0 0 0,0-1 0,0 1 0,-1 0-1,1-1 1,0 1 0,0-1 0,0 0 0,0 0 0,0 1-1,0-1 1,0-1 0,0 1 0,0 0 0,0 0 0,0-1-1,0 1 1,1-1-5,3-3 14,0 0 0,0 0 0,-1-1 0,0 0-1,0 0 1,0 0 0,0-1 0,-1 1 0,0-1 0,0 0-1,1-2-13,7-13 10,0 0 0,-2-1 0,0 0 0,-2-1 0,0 0 0,-2 0 0,0-1 0,-1-2-10,-4-33-746,-6 91-109,18 7 549,-13-39 291,1 1 0,-1 0 0,0-1 0,1 1-1,-1-1 1,1 1 0,-1-1 0,1 1 0,-1-1 0,1 1-1,-1-1 1,1 1 0,-1-1 0,1 0 0,-1 1-1,1-1 1,0 0 0,-1 0 0,1 1 0,0-1 0,-1 0-1,1 0 1,-1 0 0,1 0 0,0 0 0,0 0-1,-1 0 1,1 0 0,0 0 0,-1 0 0,1 0 0,0 0-1,-1 0 1,1-1 0,-1 1 0,1 0 0,0 0-1,-1-1 1,1 1 0,-1-1 0,1 1 0,-1 0 0,1-1-1,-1 1 1,1-1 0,-1 1 0,1-1 0,-1 1-1,1-1 1,-1 0 0,0 1 0,0-1 0,1 1 0,-1-1-1,0 0 1,0 1 0,1-1 0,-1 0 0,0 1-1,0-2 16,7-14-336,0-1 0,-1 0 0,-1-1 0,0 1 0,-2-1 0,1-4 336,0-1-249,4-16-19,-3-1 1,-1 0-1,-1 1 1,-3-2-1,-1 1 1,-2 1-1,-2-1 1,-1 0-1,-3-4 268,7 36-19,1 2 9,0 1 0,-1-1 0,0 0 0,1 1-1,-2-1 1,1 1 0,-1 0 0,0 0 0,0 0 0,0 0 0,-4-4 10,6 9 6,1 0 0,-1 0-1,1 0 1,-1 0 0,0 0 0,1 0 0,-1 0 0,1 0 0,-1 0-1,0 0 1,1 0 0,-1 0 0,1 0 0,-1 1 0,1-1 0,-1 0 0,0 0-1,1 1 1,-1-1 0,1 0 0,-1 1 0,1-1 0,0 1 0,-1-1 0,1 0-1,-1 1 1,1-1 0,0 1 0,-1-1 0,1 1 0,0-1 0,-1 1 0,1 0-1,0-1 1,0 1 0,0-1 0,0 1 0,-1 0 0,1-1 0,0 1 0,0-1-1,0 1 1,0 0 0,0-1 0,1 1 0,-1-1 0,0 1 0,0 0 0,0-1-1,0 1 1,1-1 0,-1 1 0,0-1 0,1 1-6,-2 2 32,5 231 1693,-3-211-1647,0 0 1,2 0 0,1 0 0,0 0 0,2-1 0,1 0 0,0 0 0,2 0 0,0-1-1,2 0 1,0-1 0,1 0 0,8 8-79,-18-26-1,-2-1-2,1 0 1,-1 1-1,1-1 1,-1 0-1,1 0 1,0 0-1,-1-1 1,1 1-1,0 0 1,0 0-1,0 0 1,-1 0-1,1-1 1,0 1-1,0 0 1,0-1-1,0 1 1,0-1-1,1 1 1,-1-1-1,0 0 1,0 1-1,0-1 1,0 0-1,0 0 1,1 1-1,-1-1 1,0 0-1,0 0 1,0-1-1,0 1 1,1 0 0,-1 0-1,0-1 1,0 1-1,0 0 1,0-1-1,0 1 3,49-77-201,-42 61 113,3-6-27,72-120-1007,-83 143 1120,0-1 0,0 0-1,0 1 1,0-1-1,0 0 1,0 1-1,1-1 1,-1 0-1,0 0 1,0 1 0,0-1-1,0 0 1,0 0-1,1 1 1,-1-1-1,0 0 1,0 0-1,1 0 1,-1 1 0,0-1-1,0 0 1,1 0-1,-1 0 1,0 0-1,0 0 1,1 0-1,-1 1 1,0-1 0,0 0-1,1 0 1,-1 0-1,0 0 1,1 0-1,-1 0 1,0 0-1,1 0 1,-1 0 0,0 0-1,0 0 1,1 0-1,-1-1 1,0 1-1,1 0 1,-1 0 0,0 0-1,0 0 1,1 0-1,-1-1 1,0 1-1,0 0 1,0 0-1,1 0 1,-1-1 0,0 1-1,0 0 1,0 0-1,1-1 1,-1 1-1,0 0 1,0 0-1,0-1 1,0 1 2,-2 27 167,-47 180 2918,49-206-3052,-1 1 0,1-1-1,0 0 1,0 1 0,0-1-1,0 1 1,1-1 0,-1 1 0,0-1-1,0 0 1,1 1 0,-1-1-1,1 1 1,-1-1 0,1 0-1,0 0 1,-1 1 0,1-1 0,0 0-1,0 0 1,0 0 0,0 0-1,0 0 1,0 0 0,0 0 0,0 0-1,1 0 1,-1 0 0,0-1-1,0 1 1,1 0 0,-1-1 0,1 1-1,-1-1 1,0 0 0,1 1-1,-1-1 1,1 0 0,-1 0 0,1 0-1,-1 0 1,0 0 0,1 0-33,66-15 253,-59 12-209,34-12 54,0-2 0,-2-2 0,36-21-98,3-12-2313,-66 41-1130,-20 4-394</inkml:trace>
  <inkml:trace contextRef="#ctx0" brushRef="#br0" timeOffset="523111.891">21058 7194 8914,'12'-9'2849,"-2"-6"455,11-5-2296,2 1-744,6-3-95,-1 4-322,18 0-3151,-2 1 975</inkml:trace>
  <inkml:trace contextRef="#ctx0" brushRef="#br0" timeOffset="523408.532">21806 7041 8514,'8'19'7157,"-12"-30"-5440,11-124-476,-7 150-1268,1-1 0,0 1-1,1 0 1,1-1 0,0 1-1,1-1 1,1 0 0,0 0-1,1-1 1,7 13 27,-12-24 0,0 0 1,1 0-1,-1 0 1,0 0-1,1-1 1,-1 1-1,1-1 1,0 1-1,0-1 1,-1 1 0,1-1-1,0 0 1,0 0-1,0 0 1,0 0-1,1 0 1,-1 0-1,0-1 1,0 1-1,0-1 1,1 0-1,-1 1 1,0-1-1,0 0 1,1 0-1,-1 0 1,0-1-1,0 1 1,1 0-1,-1-1 1,0 0-1,64-34 68,-35 11-22,-2-1 0,0-2 0,-2-1-1,-1-2 1,9-14-46,-5 10 10,-28 39-5,-5 18 20,1-14 27,0 1 0,1 0-1,0 0 1,1 0-1,0 0 1,1 0 0,0 0-1,0 0 1,1 0-1,1 1-51,-3-9 7,1-1 0,-1 0-1,1 0 1,-1 1-1,1-1 1,0 0 0,-1 0-1,1 0 1,0 0-1,0 0 1,0 0 0,0 0-1,0 0 1,0 0-1,0 0 1,0 0 0,0-1-1,0 1 1,0 0-1,1-1 1,-1 1 0,0-1-1,0 0 1,1 1-1,-1-1 1,0 0 0,0 0-1,1 1 1,-1-1-1,0 0 1,1 0 0,-1-1-1,0 1 1,1 0-1,-1 0 1,0-1 0,1 1-1,-1 0 1,0-1-1,0 0 1,0 1 0,1-1-7,18-30-4004,-20 10 1036</inkml:trace>
  <inkml:trace contextRef="#ctx0" brushRef="#br0" timeOffset="516627.764">15265 10519 9506,'2'14'2128,"-2"26"849,1 9-2825,4 17-40,2-2-72,5 4 48,-1-15-24,9 9 48,-3-14-56,4 8 24,-6-9-56,-1 4 24,-4-14-40,-5-3 40,-4-15-136,-5 5 2537,-8-5-5546,-7-3 2569</inkml:trace>
  <inkml:trace contextRef="#ctx0" brushRef="#br0" timeOffset="516952.2">15058 11512 8282,'-4'14'2776,"2"-13"225,11 2-2121,12-10-704,6-11-200,20-19 88,9-10 72,9-22 24,-3-1 0,10-7 16,-16 12-88,2 7-8,-18 16-64,-5 9-384,-18 15-224,-10 0 640,-16 7-3256,-16-10 1119</inkml:trace>
  <inkml:trace contextRef="#ctx0" brushRef="#br0" timeOffset="517246.141">15014 10757 4153,'-40'-19'3641,"6"-5"-889,12-4-23,12-3-2377,16 1-176,15-10 104,9 3-32,10-3 64,4 5-32,15-2-8,-6 12-112,4 0-56,1 9-80,5 4-104,-12 5-288,-4-19-2736,-16-8 727</inkml:trace>
  <inkml:trace contextRef="#ctx0" brushRef="#br0" timeOffset="519837.158">17594 9365 8370,'6'-3'5879,"3"14"-4561,25 79 213,-20-47-1239,-11-30-206,1 1 0,0-1 0,1 0 0,1-1 0,0 1 0,0-1 0,2-1 1,2 5-87,-9-15 12,-1 0 1,1 0 0,0 0 0,0 0 0,0 0 0,0 0 0,0 0-1,1 0 1,-1-1 0,0 1 0,0 0 0,0-1 0,1 1 0,-1-1-1,0 1 1,1-1 0,-1 1 0,0-1 0,1 0 0,-1 0 0,1 0-1,-1 0 1,0 0 0,1 0 0,-1 0 0,1 0 0,-1 0 0,0-1-1,1 1 1,-1-1 0,0 1 0,1-1 0,-1 1 0,0-1 0,0 0-1,0 1 1,0-1 0,1 0 0,-1 0 0,0 0 0,0 0 0,0 0-1,-1 0 1,1 0 0,0-1 0,0 1 0,-1 0 0,1 0 0,0-1-1,-1 1 1,1 0 0,-1 0 0,0-1 0,1 1 0,-1-1 0,0 0-13,17-37 171,-2-1 0,-1 0 0,-2-1 0,-2-1 0,2-21-171,-9 45 17,17-92 64,-17 84-85,8 64-110,32 145 239,-43-181-118,0 0 1,0 0-1,1 0 1,-1 0-1,1 0 1,-1 0-1,1 0 1,0 0 0,0 0-1,0-1 1,0 1-1,0 0 1,0 0-1,0-1 1,0 1-1,1-1 1,-1 1-1,1-1 1,-1 0-1,1 1 1,0-1-1,-1 0 1,1 0-1,0 0 1,0 0-1,0 0 1,-1-1-1,1 1 1,0-1-1,0 1 1,0-1-1,0 0 1,0 1-1,0-1 1,0 0-1,1 0 1,-1-1-1,0 1 1,0 0-1,0-1 1,1 1-8,2-4 30,0-1 0,-1 1 1,1-1-1,-1 0 0,0 0 1,0 0-1,0 0 0,-1-1 0,0 1 1,0-1-1,2-4-30,-1 2 32,12-26 64,-2 0-1,-1-1 0,-2-1 0,-1 0 0,2-17-95,-8 6 16,-6 67-118,2 37 161,3 0 0,3 0 0,3 4-59,-9-58 10,0 1 9,1 0-1,-1 0 0,1 0 1,0 0-1,0 0 0,1 0 1,-1-1-1,1 1 0,-1 0 1,1-1-1,0 0 0,1 1 1,-1-1-1,2 2-18,-3-4 6,0-1 0,0 1 1,0-1-1,0 0 0,0 0 1,0 1-1,0-1 0,0 0 1,0 0-1,0 0 0,0 0 0,0 0 1,0 0-1,0 0 0,0-1 1,0 1-1,0 0 0,0 0 1,0-1-1,0 1 0,0-1 0,-1 1 1,1-1-1,0 1 0,0-1 1,0 1-1,-1-1 0,1 0 1,0 1-1,-1-1 0,1 0 0,0 0 1,-1 0-1,1 1 0,-1-1 1,1 0-1,-1 0 0,0 0 1,1 0-1,-1 0-6,8-12-42,-1 0 1,0-1-1,-1 0 1,-1 0-1,0 0 1,-1 0-1,-1-1 1,0 0-1,-1 0 1,0 1 0,-1-6 41,-6-105-6262,-1 77 2000</inkml:trace>
  <inkml:trace contextRef="#ctx0" brushRef="#br0" timeOffset="520283.965">18274 8886 4545,'3'9'6105,"-6"9"-3856,1-10-1492,-19 196 2637,19-185-3201,1 1-1,1-1 0,1 1 0,1-1 1,0 0-1,4 15-192,-6-32 8,0 0 0,1 0 0,-1-1 0,0 1-1,0-1 1,1 1 0,-1 0 0,1-1 0,0 1 0,-1-1 0,1 1 0,0-1 0,0 1 0,0-1-1,0 0 1,0 1 0,0-1 0,0 0 0,1 0 0,-1 0 0,0 0 0,1 0 0,-1 0 0,0 0-1,1 0 1,-1 0 0,1-1 0,0 1 0,-1-1 0,1 1 0,-1-1 0,1 0 0,0 1 0,-1-1 0,1 0-1,0 0 1,-1 0 0,1-1 0,0 1 0,-1 0 0,3-1-8,41-51 253,-35 30-217,-1-1 0,-1 0 0,0 0 0,-2-1 0,-1 0 0,-1 0 0,-1 0 0,-1 0-1,-1 0 1,-1-1 0,-1 1 0,-2 0 0,-4-24-36,-7-14 39,13 62-40,1 0 0,0 0 1,-1 0-1,1-1 0,0 1 0,-1 0 0,1 0 1,0 0-1,-1 0 0,1 0 0,-1 0 1,1 0-1,0 0 0,-1 0 0,1 0 1,0 0-1,-1 0 0,1 0 0,0 0 1,-1 0-1,1 0 0,0 1 0,-1-1 1,1 0-1,0 0 0,-1 0 0,1 0 1,0 1-1,-1-1 0,1 0 0,0 0 1,0 1-1,-1-1 0,1 0 0,0 1 1,0-1-1,0 0 0,-1 0 0,1 1 1,0-1-1,0 0 0,0 1 0,0-1 1,0 1-1,0-1 0,0 0 0,-1 1 1,1-1-1,0 0 0,0 1 0,1-1 0,-1 0 1,0 1-1,0-1 0,0 1 0,0-1 1,0 0-1,0 1 0,0-1 0,0 0 1,1 1-1,-1-1 0,0 0 0,0 0 1,0 1-1,1-1 0,-1 0 1,0 2-5,-7 32-17,2 0 0,2 0 0,1 1 0,2-1 0,1 1 0,2-1 22,11 10 27,-14-43-36,0-1 0,1 1 0,-1 0 0,0 0 0,1-1-1,-1 1 1,0 0 0,1-1 0,-1 1 0,1-1 0,-1 1-1,1-1 1,0 1 0,-1-1 0,1 1 0,-1-1 0,1 1-1,0-1 1,0 0 0,-1 1 0,1-1 0,0 0 0,-1 0-1,1 0 1,0 1 0,0-1 0,-1 0 0,1 0 0,0 0 0,0 0-1,0 0 1,-1 0 0,1-1 0,0 1 0,0 0 0,-1 0-1,1 0 1,0-1 0,-1 1 0,1 0 0,0-1 0,-1 1-1,1-1 1,0 1 0,-1-1 0,1 1 0,-1-1 0,1 1-1,-1-1 1,1 1 0,-1-1 0,1 0 0,-1 1 0,1-1-1,-1 0 1,0 0 9,36-76-4710,-16 14 1201</inkml:trace>
  <inkml:trace contextRef="#ctx0" brushRef="#br0" timeOffset="520642.526">18712 8593 5417,'10'43'4041,"-21"11"-608,-11 26-113,-1 3-2271,-4 7-97,5-19-240,4-5-200,12-31-312,2-14-80,4-13-264,-3-15-712,-2-14-328,-5-11-2769,-2-10 80</inkml:trace>
  <inkml:trace contextRef="#ctx0" brushRef="#br0" timeOffset="520643.526">18492 8783 8322,'1'0'3008,"1"4"329,2 7-2329,9 2-279,5 0-481,14 2-72,5-1-128,14-3 8,-2-3 16,-1-3 3104,1-12-6568,4-2 3272</inkml:trace>
  <inkml:trace contextRef="#ctx0" brushRef="#br0" timeOffset="518200.58">15843 10539 9986,'-11'62'5227,"9"-48"-5144,2 0-1,0 0 1,0 0-1,1 0 1,1 0-1,0 0 0,1 0 1,1 0-1,2 6-82,-6-19 10,0 0-1,0 0 0,0 0 1,0 0-1,1 0 0,-1 0 0,0 0 1,1 0-1,-1 0 0,0 0 0,1 0 1,-1-1-1,1 1 0,-1 0 1,1 0-1,0 0 0,-1-1 0,1 1 1,0 0-1,0 0 0,-1-1 0,1 1 1,0-1-1,0 1 0,0-1 1,0 1-1,0-1 0,0 0 0,0 1 1,0-1-1,0 0 0,0 0 0,0 1 1,0-1-1,0 0 0,0 0 1,0 0-1,0 0 0,0 0 0,0-1 1,0 1-1,0 0 0,0 0 0,0-1 1,0 1-1,-1 0 0,1-1 1,0 1-1,1-1-9,30-42 444,31-113 279,-31 67-464,-17 77-89,-3 36 12,3 33 59,-10-36-147,0-1 0,1 1 0,1-2 0,1 1 0,1-1 0,8 12-94,-17-30 5,0 0 0,0 0 0,1 0-1,-1 0 1,0 0 0,1 0-1,-1 0 1,1 0 0,-1 0 0,1 0-1,0 0 1,-1-1 0,1 1 0,0 0-1,-1 0 1,1-1 0,0 1-1,0-1 1,0 1 0,0 0 0,0-1-1,-1 0 1,1 1 0,0-1-1,0 0 1,0 1 0,0-1 0,0 0-1,0 0 1,0 0 0,0 0 0,0 0-1,0 0 1,0 0 0,0 0-1,1 0 1,-1 0 0,-1 0 0,1-1-1,0 1 1,0-1 0,0 1-1,0 0 1,0-1 0,0 0 0,0 1-1,0-1 1,-1 1 0,1-1 0,0 0-1,0 0 1,-1 1 0,1-1-1,-1 0 1,1 0 0,0 0 0,-1 0-1,0 0 1,1 0 0,-1 0-1,1 0-4,4-11-61,0-1 0,-1 1 0,0-1 0,-1 0 0,0 0 1,-1 0-1,0 0 0,-1 0 0,-1-3 61,-6-72-4927,0 56 1259</inkml:trace>
  <inkml:trace contextRef="#ctx0" brushRef="#br0" timeOffset="518551.716">16238 10398 6921,'-2'-33'5853,"1"26"-3903,2 22-1695,0 34-26,2-1-1,2 1 0,3-1 1,2 3-229,6-31 251,3-47 5,0-27-130,-3-2 1,-2 0 0,-3-1 0,-2 0 0,-2-1-127,-2-8 50,-4 1 0,-2 0 0,-4-17-50,-7 10 38,5 76-19,3 79 93,3-24 163,2 0-1,3 0 0,3 0 1,2 0-1,8 25-274,-16-79 17,0-1-1,0 0 0,1 0 0,-1 0 0,1 0 1,0 0-1,0-1 0,0 1 0,0-1 1,1 1-1,0-1 0,-1 0 0,1 1 1,0-1-1,0-1 0,1 1 0,-1 0 0,4 1-16,-5-4-14,0 0-1,0 0 0,0 0 1,0 0-1,0 0 0,1 0 0,-1-1 1,0 1-1,0-1 0,0 1 1,0-1-1,0 0 0,0 0 0,0 0 1,0 0-1,0 0 0,0 0 1,-1 0-1,1-1 0,0 1 0,-1-1 1,1 1-1,-1-1 0,0 0 1,1 1-1,-1-1 0,0 0 0,0 0 1,0 0-1,0-1 15,9-14-918,-2 0 1,0-1-1,0 0 1,-2-1-1,5-18 918,8-42-3546</inkml:trace>
  <inkml:trace contextRef="#ctx0" brushRef="#br0" timeOffset="518843.625">16845 9480 8130,'4'5'381,"-1"0"0,0 0 0,0 0 0,-1 1 1,0-1-1,0 1 0,0 0 0,-1 0 0,1 0 1,-1 0-1,-1 0 0,1 0 0,-1 0 0,0 0 1,0 0-1,-1 0 0,0 2-381,0 12 174,-18 197 1826,8-2-687,17-5-1065,-5-200-258,-2-18-115,0-21-307,3-110-4042,-5 37 1140</inkml:trace>
  <inkml:trace contextRef="#ctx0" brushRef="#br0" timeOffset="519171.669">16963 9403 7874,'4'28'2184,"-7"28"625,5 11-2281,-1 14 128,4-13-208,-1 4-40,12-21-120,6-2-24,3-14-184,9 3-16,-4-8-16,-5-5-112,-9-12-240,-6 5-1336,-11-14-1505,-13 5-183</inkml:trace>
  <inkml:trace contextRef="#ctx0" brushRef="#br0" timeOffset="519172.666">16948 9970 6969,'-31'-14'3657,"8"1"72,5 2-1592,9 2-769,12 4-640,12-7-240,4-4-392,22-2-96,3-6 8,18 1-824,-7-12-3009,0-18 760</inkml:trace>
  <inkml:trace contextRef="#ctx0" brushRef="#br0" timeOffset="521332.518">18846 8518 9450,'18'71'6857,"22"-8"-5319,-37-59-1540,1 0-1,0 0 1,0-1-1,0 0 1,0 0-1,0 0 1,1 0-1,-1 0 1,1-1 0,0 0-1,-1 0 1,1 0-1,0-1 1,0 1-1,0-1 1,1-1-1,-1 1 1,0-1-1,0 1 1,0-1-1,1-1 1,-1 1 0,0-1-1,0 0 1,0 0-1,5-2 3,4-4 26,-1 0 0,1-1 0,-2-1 0,1 0 0,-1 0 0,-1-1 1,0-1-1,0 0 0,-1 0 0,0-1 0,-1-1 0,0 1 0,0-4-26,-3 7 16,10-15 42,-16 24-58,0 0 0,0 0 0,0 0 0,0 1 0,1-1 0,-1 0 0,0 0-1,0 0 1,0 1 0,0-1 0,0 0 0,0 0 0,0 0 0,0 0 0,0 1 0,1-1 0,-1 0 0,0 0 0,0 0-1,0 0 1,0 0 0,1 1 0,-1-1 0,0 0 0,0 0 0,0 0 0,0 0 0,1 0 0,-1 0 0,0 0-1,0 0 1,0 0 0,1 0 0,-1 0 0,0 0 0,0 0 0,0 0 0,1 0 0,-1 0 0,0 0 0,0 0 0,0 0-1,1 0 1,-1 0 0,0 0 0,0 0 0,0 0 0,1 0 0,-1 0 0,0-1 0,0 1 0,0 0 0,0 0 0,1 0-1,-1 0 1,0 0 0,0-1 0,0 1 0,5 39 243,-5-38-233,0 0 1,0 0 0,1 0-1,-1 0 1,0-1-1,0 1 1,1 0 0,-1 0-1,1 0 1,-1-1 0,1 1-1,-1 0 1,1-1-1,-1 1 1,1 0 0,-1-1-1,1 1 1,0-1-1,-1 1 1,1-1 0,0 1-1,0-1 1,-1 1-1,1-1 1,0 0 0,0 1-1,0-1 1,0 0 0,-1 0-1,1 0 1,0 0-1,0 1 1,0-1 0,0 0-1,0-1 1,-1 1-1,1 0 1,0 0 0,0 0-1,0 0 1,0-1-1,-1 1 1,2-1-11,7-5 24,1-1-1,-1 0 1,-1 0-1,1-1 1,-1 0-1,0-1 1,-1 0 0,0 0-1,-1-1 1,0 1-1,0-1 1,-1-1-1,1-1-23,-6 11-1,80-158-1081,-64 132 515,-16 27 555,0 0-1,-1 1 1,1-1-1,0 0 1,0 1-1,0-1 1,0 0 0,0 1-1,0-1 1,0 0-1,0 0 1,0 1-1,1-1 1,-1 0-1,0 1 1,0-1 0,0 0-1,0 1 1,0-1-1,0 0 1,1 0-1,-1 1 1,0-1 0,0 0-1,0 0 1,1 1-1,-1-1 1,0 0-1,0 0 1,1 0-1,-1 1 1,0-1 0,1 0-1,-1 0 1,0 0-1,0 0 1,1 0-1,-1 0 1,0 1 0,1-1-1,-1 0 1,0 0-1,1 0 1,-1 0-1,0 0 1,1 0-1,-1 0 1,0-1 0,1 1-1,-1 0 1,0 0-1,1 0 1,-1 0-1,0 0 1,0 0-1,1-1 1,-1 1 0,0 0-1,1 0 1,-1 0-1,0-1 1,0 1-1,0 0 1,1 0 0,-1-1 12,5 67 17,12 54 1219,-17-119-1214,0 0 0,0 1-1,1-1 1,-1 0 0,0 0-1,1 0 1,-1 0 0,1 1 0,0-1-1,-1 0 1,1 0 0,0 0-1,0 0 1,-1 0 0,1 0-1,0-1 1,0 1 0,0 0 0,0 0-1,0-1 1,0 1 0,1-1-1,-1 1 1,0-1 0,0 1-1,0-1 1,1 1 0,-1-1 0,0 0-1,0 0 1,0 0 0,1 0-1,-1 0 1,0 0 0,1 0 0,-1 0-1,0 0 1,1-1-22,38-29 359,-19 4-254,-2-1 0,-2 0 0,0-2-1,-2 0 1,11-29-105,15-26 42,-41 84-44,0 0 1,0 0 0,0-1-1,0 1 1,0 0 0,0 0-1,0-1 1,0 1-1,0 0 1,0 0 0,0-1-1,0 1 1,0 0 0,0 0-1,0-1 1,0 1-1,1 0 1,-1 0 0,0 0-1,0-1 1,0 1-1,0 0 1,1 0 0,-1 0-1,0 0 1,0-1 0,0 1-1,1 0 1,-1 0-1,0 0 1,0 0 0,0 0-1,1 0 1,-1 0-1,0 0 1,0 0 0,1-1-1,-1 1 1,0 0 0,0 0-1,1 0 1,-1 0-1,0 0 1,0 1 0,1-1-1,-1 0 1,0 0 0,0 0-1,1 0 1,-1 0-1,0 0 1,0 0 0,0 0-1,1 0 1,-1 1-1,0-1 1,0 0 0,0 0-1,0 0 1,1 1 0,-1-1-1,0 0 1,0 0-1,0 0 1,0 1 0,0-1-1,1 0 1,-1 0-1,0 0 1,0 1 1,6 24-44,-3-11 36,-2-10 22,0 1 1,0 0 0,1 0-1,-1-1 1,1 1 0,0-1-1,0 1 1,1-1 0,0 0-1,-1 0 1,1 0 0,0 0-1,1-1 1,-1 1 0,1-1-1,0 0 1,-1 0 0,1 0-1,1 0 1,-1-1 0,0 1-1,1-1 1,-1 0 0,1-1-1,-1 1 1,1-1 0,0 0-1,0 0 1,3 0-15,1-3 3,-1 0 0,1-1-1,-1 0 1,0-1 0,0 1 0,0-2 0,0 1-1,-1-1 1,1 0 0,-1-1 0,-1 1-1,1-1 1,-1-1 0,0 1 0,0-1 0,-1 0-1,0-1 1,0 1 0,-1-1 0,0 0 0,2-4-3,4-42-2197,-35 27-2048,-9 17 23</inkml:trace>
  <inkml:trace contextRef="#ctx0" brushRef="#br0" timeOffset="525267.296">16515 11356 9330,'-56'48'4867,"51"-41"-4850,0 0-1,0 1 0,1-1 0,0 1 1,1 0-1,0 0 0,0 0 1,1 0-1,0 1 0,0-1 0,0 8-16,2-16 0,1 0-1,-1 0 1,0 0-1,0 0 1,0 0-1,1 0 1,-1 0-1,0 0 1,0 0-1,1 0 1,-1 0-1,0 0 1,0 0-1,0 0 1,1 0-1,-1 0 0,0 1 1,0-1-1,0 0 1,1 0-1,-1 0 1,0 0-1,0 0 1,0 1-1,0-1 1,1 0-1,-1 0 1,0 0-1,0 1 1,0-1-1,0 0 1,0 0-1,0 0 1,0 1-1,0-1 1,14-30-28,-12 26 26,2-7 3,-2 5 1,-1 0-1,2 0 0,-1 0 1,0 0-1,1 1 0,0-1 0,1 1 1,-1 0-1,1-1 0,0 2 0,0-1 1,1 0-1,-1 1 0,1 0 1,0 0-1,0 0 0,4-1-1,-6 5-2,0 0 0,0 0-1,0 0 1,-1 1 0,1-1-1,0 1 1,-1 0 0,1 0 0,0 0-1,-1 0 1,1 0 0,-1 0-1,0 1 1,1-1 0,-1 1 0,0 0-1,0 0 1,0 0 0,0 0 0,0 0-1,0 0 1,-1 0 0,1 1-1,0 0 3,19 29 44,0 0 0,-3 2 0,-1 0 0,-1 1 0,-2 0 0,-1 1 0,-2 2-44,5 9 324,-2 1 0,-2 0 0,-3 1 0,-1 0-1,-2 10-323,-11 16 1535,4-75-1507,1 1-1,0 0 0,0-1 1,-1 1-1,1-1 0,0 1 1,-1-1-1,1 1 1,0-1-1,-1 1 0,1-1 1,-1 1-1,1-1 0,-1 1 1,1-1-1,-1 0 0,1 1 1,-1-1-1,1 0 0,-1 0 1,0 1-1,1-1 0,-1 0 1,1 0-1,-1 0 0,0 0 1,1 0-1,-1 0 0,0 0 1,1 0-1,-1 0 0,1 0 1,-1 0-1,0 0 0,1 0 1,-1 0-1,1-1 0,-1 1 1,0 0-1,1 0 0,-1-1 1,1 1-1,-1 0 0,1-1 1,-1 1-1,1-1 0,-1 1 1,1 0-1,-1-1 0,1 1 1,0-1-1,-1 0-27,-47-78 774,34 45-740,1 0 0,1-2 0,2 0 0,2 0 0,1 0 0,2-1 0,2 0 0,1-4-34,1 32-9,1 1 0,0-1 0,0 0 0,1 1 1,0-1-1,0 1 0,1 0 0,0-1 0,1 1 1,0 0-1,0 0 0,1 0 0,0 1 0,0-1 1,1 1-1,0 0 0,0 0 0,0 1 0,1-1 1,2 0 8,8-7-10,-1 0 1,-1-2-1,0 0 1,-1 0-1,-1-1 1,0 0-1,-1-1 1,-1-1-1,-1 0 1,-1 0-1,0 0 1,-2-1-1,0-1 1,-1 1-1,-1-1 1,0-6 9,-3 24 5,-1 0 0,1 0 0,-1 0 0,1-1 1,-1 1-1,0 0 0,0 0 0,-1 0 1,1 0-1,-1 0 0,1 0 0,-1 0 0,0 0 1,0 0-1,0 0 0,0 0 0,-1 0 0,1 1 1,-1-1-1,0 1 0,0-1 0,0 1 1,0-1-1,0 1 0,0 0 0,-1 0 0,1 0 1,-1 0-1,1 1 0,-1-1 0,0 1 1,0-1-1,0 1 0,-2-1-5,-1 4 5,0-1 1,0 1-1,0 1 0,1-1 0,-1 1 1,1 0-1,-1 0 0,1 1 0,0-1 1,0 1-1,0 0 0,1 1 1,0-1-1,0 1 0,0 0 0,0 0 1,1 0-1,-1 0 0,1 0 0,1 1 1,-1 0-1,0 2-5,-8 13-3,0 1 0,2 0 0,1 0 0,0 1 0,2 0 0,1 1 0,1-1-1,0 1 1,2-1 0,1 10 3,14 30-77,-13-61 67,0-1 0,1 0-1,-1 0 1,1 0 0,-1 0 0,1 0 0,0 0 0,-1 0 0,1 0 0,0 0-1,0 0 1,0 0 0,0-1 0,0 1 0,-1 0 0,1 0 0,1-1 0,-1 1 0,0-1-1,0 1 1,0-1 0,0 1 0,0-1 0,0 0 0,1 1 0,-1-1 0,0 0 0,0 0-1,0 0 1,1 0 0,-1 0 0,0 0 0,0 0 0,0-1 0,0 1 0,1 0-1,-1-1 1,0 1 0,0-1 0,0 1 0,0-1 0,0 1 0,0-1 0,0 0 0,0 1-1,0-1 1,0 0 0,0 0 0,0 0 0,-1 0 0,1 0 10,6-6-174,-1-1 0,1 0 0,-2 0 0,1 0 0,-1 0 0,0-1 0,-1 0 0,0 0 0,0-4 174,20-56-1630</inkml:trace>
  <inkml:trace contextRef="#ctx0" brushRef="#br0" timeOffset="525736.386">16903 11008 8050,'-4'56'2478,"1"-25"-1751,1 1-1,2 0 1,1 0-1,1 0 1,2 0-1,4 15-726,-6-42 16,-1 0 0,2-1 0,-1 0 0,0 1 0,1-1 0,0 0 0,0 0 0,0 0 0,1-1 0,-1 1 0,1-1 0,0 0 0,0 0 0,0 0 0,0 0 0,0-1 0,1 1 0,-1-1 0,1 0 0,-1-1 0,1 1 0,0-1 0,0 0 0,0 0 0,0 0 0,0-1 0,0 0 0,0 0 0,0 0 0,-1-1 0,1 1 0,5-2-16,-3 1 6,1 1 0,-1 0 0,1 0 1,-1 0-1,1 1 0,-1 1 0,1-1 0,-1 1 0,0 0 0,0 1 0,0 0 0,0 0 0,0 0 0,0 1 0,-1 0 0,0 0 0,0 1 0,0-1 0,0 1 0,-1 1 0,0-1 1,0 1-1,0 0 0,3 6-6,-5-3 71,-1 1 1,0 0 0,0 0-1,-1 0 1,0 1 0,-1-1-1,0 0 1,-1 0-1,0 0 1,0 0 0,-1 0-1,0 0 1,-1 0 0,0 0-1,-1-1 1,0 1 0,0-1-1,-1 0 1,0 0 0,-1-1-1,0 0 1,0 0-1,-1 0 1,0-1 0,-3 3-72,8-8 46,0 0 1,0 0 0,0 0 0,-1 0-1,1-1 1,-1 1 0,1-1-1,-1 1 1,0-1 0,1 0 0,-1 0-1,0 0 1,0 0 0,0-1-1,0 1 1,0-1 0,0 1 0,0-1-1,0 0 1,0 0 0,0-1-1,0 1 1,1-1 0,-1 1-1,0-1 1,0 0 0,0 0 0,0 0-1,1-1 1,-1 1 0,0 0-1,1-1 1,-1 0 0,1 0 0,0 0-1,0 0 1,0 0 0,0 0-1,0 0-46,-7-10 32,2-1-1,0 1 0,0-1 0,2-1 0,-1 1 1,2-1-1,-1 0 0,2 0 0,0 0 0,1 0 0,0-1 1,1 1-1,1-15-31,0-10-9,2-1 1,2 1 0,1 0-1,2 0 1,2 1-1,12-32 9,0 7-13,4 1 0,2 1 0,13-18 13,-22 31-58,-32 63 60,9 2-3,1 0-1,0 1 0,2-1 0,0 1 0,1 0 0,0 0 0,2 0 1,0 0-1,1-1 0,0 1 2,21 69-50,-22-85 45,-1-1 1,1 0-1,-1 1 0,1-1 0,0 1 0,-1-1 0,1 0 0,0 1 0,0-1 0,0 0 0,0 0 0,0 0 0,0 0 0,0 0 0,1 0 0,-1 0 0,0 0 0,0 0 0,1-1 0,-1 1 0,1 0 0,-1-1 0,1 1 0,-1-1 0,1 1 0,-1-1 0,1 0 0,-1 0 0,1 0 0,-1 0 0,1 0 0,-1 0 0,1 0 0,-1 0 0,1-1 0,-1 1 0,1 0 0,-1-1 0,1 0 0,-1 1 0,0-1 0,1 0 0,-1 1 0,0-1 0,1 0 0,-1 0 0,0 0 0,0 0 0,1-1 5,9-13-617,-1-1 0,0 0 0,-2-1-1,1 0 1,-2 0 0,0 0 0,-1-1-1,-1 0 1,-1-1 617,-4 19-18,22-82-3744</inkml:trace>
  <inkml:trace contextRef="#ctx0" brushRef="#br0" timeOffset="526179.596">17322 10364 9202,'-10'67'4801,"-2"28"-2068,-7 126-1841,19-214-848,-1 2 17,1-1 0,0 1 1,0-1-1,1 1 0,0-1 0,1 1 0,0-1 1,0 0-1,0 0 0,3 5-61,-3-11 6,-1 0 0,1-1 0,-1 1 0,1-1 0,0 1 0,0-1 0,-1 0-1,1 1 1,0-1 0,0 0 0,0 0 0,1-1 0,-1 1 0,0 0 0,0-1 0,0 1 0,1-1 0,-1 0 0,0 1 0,0-1 0,1 0 0,-1 0 0,0-1 0,0 1-1,1 0 1,-1-1 0,0 0 0,0 1 0,0-1 0,0 0 0,0 0 0,0 0 0,0 0 0,0-1 0,0 1 0,0 0 0,0-1 0,-1 1 0,1-1 0,-1 0 0,1 1-1,-1-1 1,0 0 0,2-2-6,19-19 33,0-1 0,-1-1 0,-2 0 0,0-2 1,-2 0-1,11-26-33,8-7-56,30-39-324,-65 98 370,-1 1 0,0-1 0,1 0 0,-1 0 0,1 1 0,-1-1 0,1 0 0,0 1 0,-1-1 1,1 1-1,0-1 0,-1 1 0,1-1 0,0 1 0,0-1 0,-1 1 0,1 0 0,0-1 0,0 1 0,0 0 0,0 0 0,0-1 0,-1 1 0,1 0 1,0 0-1,0 0 0,0 0 0,0 0 0,0 0 0,0 0 0,-1 1 0,1-1 0,0 0 0,0 0 0,0 1 0,-1-1 0,1 1 0,0-1 0,0 0 1,0 1-1,-1 0 10,14 34-193,-13 3 449,-2-1 1,-1 1-1,-1-1 1,-2 1-1,-2-2 0,-2 1 1,-5 13-257,-31 75 1743,30-102-1163,0-45-467,12 14-617,-3-6-3978,-2 3 780</inkml:trace>
  <inkml:trace contextRef="#ctx0" brushRef="#br0" timeOffset="528577.245">18286 10151 5809,'-2'-2'315,"1"0"-1,-1 0 0,0 1 1,1-1-1,-1 0 1,0 1-1,0-1 0,0 1 1,-1 0-1,1-1 1,0 1-1,0 0 0,-1 0 1,1 1-1,0-1 0,-1 0 1,1 1-1,-1-1 1,1 1-1,-1 0 0,1 0 1,-1 0-1,1 0 1,-1 1-1,1-1 0,-1 0 1,-1 2-315,0 1 26,0 1 1,0 1-1,0-1 0,1 0 1,0 1-1,0 0 1,0-1-1,0 1 1,1 1-1,0-1 1,0 0-1,0 0 0,1 1 1,-1-1-1,2 1 1,-1-1-1,0 1 1,1-1-1,0 1 0,0 0 1,1 1-27,-1-5 5,-1 6 2,-2 19 53,2 0 0,0 0 0,2 0 0,1 0 0,1 0 0,2 5-60,-5-31 3,0 0 1,0-1 0,0 1 0,0 0-1,0 0 1,0 0 0,0-1 0,0 1-1,0 0 1,0 0 0,1 0 0,-1-1-1,0 1 1,1 0 0,-1 0 0,0-1-1,1 1 1,-1 0 0,1-1 0,-1 1-1,1-1 1,-1 1 0,1 0 0,0-1-1,-1 1 1,1-1 0,0 1 0,-1-1-1,1 0 1,0 1 0,0-1 0,-1 0-1,1 0 1,0 1 0,0-1 0,-1 0-1,1 0 1,0 0 0,0 0 0,0 0-1,0 0 1,-1 0 0,1 0 0,0 0-1,0 0 1,0 0 0,-1-1 0,1 1-1,0 0 1,0-1 0,-1 1 0,1 0-1,0-1-3,6-6 22,-1 0 0,0-1-1,0 0 1,0 0-1,-1-1 1,0 1 0,-1-1-1,0 0 1,1-4-22,26-66 88,-4-1-1,-4 0 1,-3-2 0,-1-18-88,-13 41 150,-11 67-51,-2 40 21,2 1 0,1-1-1,3 1 1,3 17-120,-2-37 75,1 0-1,2-1 1,1 1 0,1 0-1,1-1 1,9 23-75,-15-49 7,1 0-1,-1 0 1,1-1 0,0 1-1,0 0 1,0 0 0,0-1-1,0 1 1,0-1 0,0 1-1,1-1 1,-1 1 0,1-1-1,-1 0 1,1 1 0,-1-1-1,1 0 1,0 0 0,-1 0-1,1-1 1,0 1 0,0 0-1,0-1 1,-1 1 0,1-1-1,0 1 1,0-1 0,0 0-1,0 0 1,0 0 0,0 0-1,0 0 1,0 0 0,0-1-1,0 1 1,0-1 0,-1 1-1,1-1 1,0 0 0,0 1-1,0-1 1,-1 0 0,1 0-1,0-1 1,-1 1 0,1 0-1,-1 0 1,0-1 0,1 1-1,-1-1 1,0 1 0,0-1-1,0 1 1,0-1 0,0 0-1,0 0 1,0-1-7,16-21 55,-2-1-1,0-1 1,-2 0-1,-1 0 1,-1-2-1,-1 1 0,-1-4-54,3-4 69,-1-1-1,-2-1 1,-1 0-1,0-21-68,-15 134 49,3-35 159,1 0 0,1-1 0,5 32-208,6-35 323,-8-37-314,-1 1 0,0-1 0,1 1 1,0-1-1,-1 1 0,1-1 0,-1 1 0,1-1 1,0 0-1,-1 1 0,1-1 0,0 0 0,-1 1 1,1-1-1,0 0 0,-1 0 0,1 0 0,0 0 1,0 0-1,-1 0 0,1 0 0,0 0 0,0 0 1,-1 0-1,1 0 0,0 0 0,-1 0 0,1-1 1,0 1-1,0 0 0,-1 0 0,1-1 0,-1 1 1,1-1-1,0 1 0,-1 0 0,1-1 1,-1 1-1,1-1 0,-1 0 0,1 1 0,-1-1 1,1 1-1,-1-1 0,0 0 0,1 1 0,-1-1 1,0 0-10,10-11 58,0-1 1,-1 0 0,-1-1 0,0 1 0,-1-1 0,-1-1 0,5-14-59,4-7 73,57-123 114,-72 158-190,0 0 1,1 0-1,-1 0 1,1 0-1,-1 1 1,1-1-1,-1 0 1,1 0 0,-1 0-1,1 1 1,0-1-1,0 0 1,-1 1-1,1-1 1,0 1-1,0-1 1,0 1-1,-1-1 1,1 1 0,0-1-1,0 1 1,0 0-1,0 0 1,0-1-1,0 1 1,0 0-1,0 0 1,0 0-1,0 0 1,0 0 0,0 0-1,0 0 1,0 0-1,0 1 1,-1-1-1,1 0 1,0 0-1,0 1 1,0-1-1,0 1 1,0-1 0,0 1-1,-1-1 1,1 1-1,0-1 1,0 1-1,-1 0 1,1 0-1,0-1 1,-1 1-1,1 0 1,-1 0 0,1 0-1,-1-1 1,1 1-1,-1 0 1,0 0-1,1 0 1,-1 0-1,0 0 1,0 0-1,0 0 1,0 1 2,56 229-28,-56-231 30,0 1 0,0 0 0,0 0 0,0-1-1,0 1 1,0 0 0,1 0 0,-1-1 0,0 1 0,0 0 0,1 0 0,-1-1 0,0 1-1,1 0 1,-1-1 0,1 1 0,-1-1 0,1 1 0,-1 0 0,1-1 0,-1 1 0,1-1-1,0 0 1,-1 1 0,1-1 0,0 1 0,-1-1 0,1 0 0,0 1 0,0-1 0,-1 0-1,1 0 1,0 0 0,0 0 0,-1 0 0,1 0 0,0 0 0,0 0 0,-1 0-2,20-26 95,11-42-217,-4-1-1,-2-1 0,4-30 123,-32 89-2655,-11 28-1022,1 9-113</inkml:trace>
  <inkml:trace contextRef="#ctx0" brushRef="#br0" timeOffset="529008.713">18872 9499 9778,'-4'-12'3321,"1"10"280,3 10-2425,1 1-1136,4 4-2313,4 0-1351,4-9-337</inkml:trace>
  <inkml:trace contextRef="#ctx0" brushRef="#br0" timeOffset="529522.736">19278 9346 8106,'-4'-19'3709,"6"26"487,59 424-3286,-35-368-745,-26-62-155,1 0-1,-1-1 1,0 1-1,0-1 1,1 1-1,-1-1 1,0 1-1,1-1 0,-1 1 1,0-1-1,1 1 1,-1-1-1,1 1 1,-1-1-1,1 0 1,-1 1-1,1-1 1,-1 0-1,1 0 0,-1 1 1,1-1-1,0 0 1,-1 0-1,1 0 1,-1 1-1,1-1 1,0 0-1,-1 0 1,1 0-1,-1 0 0,1 0 1,0 0-1,-1 0 1,1-1-1,-1 1 1,1 0-1,0 0 1,-1 0-1,1-1 1,-1 1-1,1 0 1,-1 0-1,1-1 0,-1 1 1,1-1-1,-1 1 1,1 0-1,-1-1 1,1 1-1,-1-1 1,0 1-1,1-1 1,-1 1-1,0-1 0,1 0-9,10-34 595,-12-15-430,-2 0-1,-2 0 1,-2 0 0,-2 1-1,-2 0 1,-3 1 0,-13-29-165,26 72 6,-32-91-29,29 82-55,7 23-72,31 99-165,-16-44 285,3-1 0,3-2 0,7 10 30,-27-62 0,0-1 0,1 1-1,0-1 1,1-1 0,-1 1 0,2-1-1,-1 0 1,1 0 0,0 0 0,0-1-1,2 0 1,-7-4 4,1 0 1,0-1-1,0 1 0,0-1 0,0 0 0,0 0 0,0 0 1,0 0-1,0 0 0,0-1 0,0 1 0,0-1 0,0 0 1,1 0-1,-1 0 0,0 0 0,0-1 0,0 1 0,0-1 0,0 0 1,0 0-1,0 0 0,0 0 0,0 0 0,0-1 0,0 0 1,-1 1-1,1-1 0,0 0-4,3-4 23,0 1 1,0-1-1,0-1 1,-1 1-1,0-1 0,0 0 1,-1 0-1,0 0 1,0-1-1,0-2-23,4-13 95,-1 0 0,-1-1-1,-1 1 1,-2-2 0,0 1 0,-1 0 0,-2 0-1,0-1 1,-2 1 0,0 0 0,-2 0-1,-1 0 1,0 0 0,-3 0-95,2 0 72,-2 1-1,-1-1 0,-1 2 1,-1-1-1,-5-6-71,-8 4 123,23 25-119,0 0-1,1 0 1,-1 0-1,0 0 1,1 0-1,-1 0 1,0 0-1,0 0 1,1 0 0,-1 1-1,0-1 1,1 0-1,-1 0 1,0 1-1,1-1 1,-1 0-1,0 1 1,1-1 0,-1 1-1,1-1 1,-1 0-1,1 1 1,-1-1-1,1 1 1,-1 0 0,1-1-1,-1 1 1,1-1-1,0 1 1,-1 0-1,1-1 1,0 1-1,0 0 1,-1-1 0,1 1-1,0 0 1,0 0-1,0-1 1,0 1-1,0 0 1,0-1-1,0 1-3,-5 41-592,10-13-3937,3-9 889</inkml:trace>
  <inkml:trace contextRef="#ctx0" brushRef="#br0" timeOffset="529845.752">19719 9384 6201,'21'22'6459,"2"14"-5088,40 90-5,-62-125-1350,-1 0 0,1 1 1,0-1-1,0 0 0,-1 0 1,1 0-1,0 0 0,0-1 1,0 1-1,0 0 0,0 0 1,0 0-1,0-1 0,1 1 1,-1-1-1,0 1 0,0-1 1,0 1-1,1-1 1,-1 0-1,0 1 0,0-1 1,1 0-1,-1 0 0,0 0 1,1 0-1,-1 0 0,0 0 1,0-1-1,1 1 0,-1 0 1,0-1-1,0 1 0,1 0 1,-1-1-1,0 0 0,0 1 1,0-1-1,0 0 0,0 1 1,0-1-1,0 0 0,0 0 1,0 0-1,0 0 0,0 0 1,0-1-17,33-55 495,-22 32-406,-2-1 0,-1-1 0,-1 1 0,-2-1 0,0 0 0,-2-1 0,-1 0 0,-1 1 1,-1-1-1,-2 0 0,-3-22-89,-4 34-33,2 38-40,3 4 112,2 1 1,1 0-1,1 0 0,1 0 0,2 0 0,0-1 0,2 1 0,1-1 0,1-1 0,1 2-39,-9-26 4,0 0 0,1 1-1,-1-1 1,0 0 0,0 1 0,1-1-1,-1 0 1,1 0 0,-1 1 0,1-1-1,0 0 1,-1 0 0,1 0 0,0 0-1,0 0 1,0 0 0,0 0 0,0 0-1,0 0 1,0 0 0,0 0 0,0 0 0,0-1-1,0 1 1,1 0 0,-1-1 0,0 1-1,0-1 1,1 0 0,-1 1 0,0-1-1,1 0 1,-1 0 0,0 0 0,1 0-1,-1 0 1,1 0 0,-1 0 0,0 0-1,1-1 1,-1 1 0,0 0 0,0-1-1,1 1 1,-1-1 0,0 1 0,0-1-1,0 0 1,1 0 0,-1 1 0,0-1-1,0 0 1,0 0 0,0-1-4,46-79-1000,-12-55-3520,-27 59 1066</inkml:trace>
  <inkml:trace contextRef="#ctx0" brushRef="#br0" timeOffset="530182.442">20050 8830 3569,'-17'62'9158,"16"-55"-8885,1 0 0,-1 0 0,2 0 0,-1 0 1,1 0-1,0 0 0,0 0 0,1 0 0,0 0 0,0 0 1,1-1-1,1 4-273,-2-8 11,1 1 0,-1 0 1,1-1-1,-1 1 1,1-1-1,0 0 0,0 0 1,0 0-1,0-1 0,1 1 1,-1-1-1,0 1 1,1-1-1,-1 0 0,1 0 1,-1-1-1,1 1 0,-1-1 1,1 0-1,0 0 0,-1 0 1,1 0-1,-1 0 1,1-1-12,51 9 32,-49-3-28,0 0 0,0 0-1,-1 1 1,0 0 0,0 0-1,0 1 1,-1-1 0,0 1-1,0 0 1,0 0 0,-1 0 0,0 1-1,-1-1 1,0 1 0,0 0-1,0-1 1,-1 1 0,0 0-1,-1 0 1,1 0 0,-2 0 0,0 4-4,8 107 1156,-7-119-1137,1 0 1,0 1 0,0-1-1,-1 0 1,1 0-1,0 0 1,0 1 0,0-1-1,-1 0 1,1 0 0,0 0-1,0 0 1,0-1-1,-1 1 1,1 0 0,0 0-1,0 0 1,-1-1 0,1 1-1,0 0 1,0-1-1,-1 1 1,1-1 0,0 1-1,-1 0 1,1-1 0,-1 0-1,1 1 1,0-1-1,-1 1 1,1-1 0,-1 0-1,0 1 1,1-1 0,-1 0-1,1 1 1,-1-1-1,0 0 1,0 0 0,1 0-1,-1 1 1,0-1 0,0 0-1,0 0 1,0 0-20,2-2 56,12-16-12,1-1 0,1 2 0,1 0 0,1 1 0,0 1 0,1 0 0,0 2 0,6-3-44,-23 16-52,-2 1 9,1 0 0,-1 0 0,1 0 0,-1 0 0,1 0 0,0 0 0,-1 0 0,1 0 0,-1 0 0,1 0 0,-1 0 0,1-1 0,-1 1 0,1 0 0,-1 0 0,1-1 0,-1 1 0,1 0 0,-1-1 0,1 1 0,-1 0 0,1-1 0,-1 1 0,0-1 0,1 1 0,-1-1 0,0 1 0,1-1 0,-1 1 0,0-1 0,0 1 0,0-1 0,1 1 0,-1-1-1,0 1 1,0-1 0,0 0 0,0 1 0,0-1 0,0 1 0,0-1 0,0 1 0,0-1 0,0 0 0,0 1 0,0-1 0,-1 1 0,1-1 0,0 1 0,0-1 0,-1 1 0,1-1 0,0 1 0,-1-1 0,1 1 0,0-1 0,-1 1 0,1-1 0,-1 1 0,1 0 0,0-1 0,-1 1 0,0 0 43,-20-8-3208,-8-1-43</inkml:trace>
  <inkml:trace contextRef="#ctx0" brushRef="#br0" timeOffset="530487.624">19950 9056 7986,'-8'3'2672,"10"-3"305,10-1-2233,10-11-240,6-6-272,11-5-56,4-2 32,7-9 32,-3 9-448,1-4-2904,-8 7 823</inkml:trace>
  <inkml:trace contextRef="#ctx0" brushRef="#br0" timeOffset="530894.326">20373 8974 9314,'29'22'5411,"8"-27"-4175,28-38-1299,-53 31 104,0-1-1,0 0 0,-1 0 1,-1-1-1,-1-1 1,0 0-1,0 0 1,-2 0-1,0-1 1,0 0-1,-2-1 0,0 1 1,-1-1-1,0 0 1,-1-9-41,-5 20 188,-3 27-61,5-20-121,-13 125 768,12-120-723,-1 0 33,1 0 0,0 1 0,1-1 0,-1 1 0,1-1 0,0 1 0,1-1 0,0 1 0,0-1 0,0 0 0,0 1 0,1-1 0,0 0 0,3 5-84,-4-10 15,-1-1-1,1 1 1,0 0 0,0 0 0,0-1 0,0 1 0,-1 0 0,1-1 0,0 1 0,0-1 0,0 1-1,0-1 1,0 0 0,0 1 0,0-1 0,1 0 0,-1 0 0,0 0 0,0 0 0,0 0 0,0 0-1,0 0 1,0 0 0,0 0 0,0 0 0,0-1 0,0 1 0,0 0 0,0-1 0,0 1 0,0-1-1,0 1 1,0-1 0,0 1 0,0-1-15,13-8 42,-1-1 1,-1 0-1,0-1 0,-1 0 0,0-1 1,0 0-1,5-10-42,-6 10 23,109-146 173,-119 158-198,0-1 1,0 1-1,0 0 1,0-1-1,0 1 1,0 0-1,1 0 0,-1-1 1,0 1-1,0 0 1,0-1-1,1 1 1,-1 0-1,0 0 1,1-1-1,-1 1 0,0 0 1,0 0-1,1 0 1,-1 0-1,0-1 1,1 1-1,-1 0 1,0 0-1,1 0 0,-1 0 1,0 0-1,1 0 1,-1 0-1,0 0 1,1 0-1,-1 0 1,0 0-1,1 0 1,-1 0-1,1 0 0,-1 0 1,0 0-1,1 0 1,-1 1-1,0-1 1,0 0-1,1 0 1,-1 0-1,0 0 0,1 1 1,-1-1-1,0 0 1,0 0-1,1 1 1,-1-1-1,0 0 1,0 1-1,0-1 0,1 0 1,-1 0-1,0 1 1,0-1-1,0 0 1,0 1-1,0-1 1,0 0-1,0 1 0,0-1 1,0 0-1,0 1 1,0-1-1,0 1 2,5 31-53,-5-24 37,2 12 12,-2-14 16,0 0 1,1 0-1,-1 0 1,1 1 0,1-1-1,-1 0 1,1 0-1,0-1 1,0 1 0,1 0-1,-1-1 1,3 3-13,-4-8 3,-1 1-1,1-1 1,0 1-1,0-1 1,0 1 0,0-1-1,0 0 1,0 0-1,0 0 1,0 1 0,0-1-1,0 0 1,0 0 0,0 0-1,0-1 1,0 1-1,0 0 1,0 0 0,0 0-1,0-1 1,-1 1 0,1 0-1,0-1 1,0 1-1,0-1 1,0 1 0,0-1-1,-1 0 1,1 1-1,0-1 1,0 0 0,-1 1-1,1-1 1,-1 0 0,1 0-1,-1 1 1,1-1-1,-1 0 1,1 0-3,22-33-1518,-14 12-1888,-6 5-173</inkml:trace>
  <inkml:trace contextRef="#ctx0" brushRef="#br0" timeOffset="531276.35">19635 10682 6953,'0'-102'5253,"36"-45"-2805,-30 131-2192,1 0 1,0 0-1,1 1 1,0 0-1,1 0 1,5-4-257,-14 17 20,1 1 0,-1-1 1,1 1-1,0 0 0,0-1 1,0 1-1,0 0 0,-1 0 1,2 0-1,-1 0 0,0-1 1,0 1-1,0 1 0,0-1 1,1 0-1,-1 0 0,0 0 1,1 1-1,-1-1 0,1 1 1,-1-1-1,1 1 0,-1-1 1,1 1-1,-1 0 0,1 0 0,-1 0 1,1 0-1,-1 0 0,1 0 1,-1 0-1,1 0 0,-1 1 1,1-1-1,-1 0 0,1 1 1,-1-1-1,1 1 0,-1 0 1,0 0-1,1-1 0,-1 1 1,0 0-1,0 0 0,0 0 1,1 0-1,-1 0 0,0 1 1,-1-1-1,1 0 0,0 0 1,0 1-1,0-1 0,-1 0 0,1 1 1,0-1-1,-1 1 0,0-1 1,1 1-21,6 21 41,-2 0 0,0 0 0,-1 0 0,-2 1 0,0 0 0,-2 16-41,0-15 75,1 1 1,2-1 0,0 1 0,1-1-1,2 0 1,2 4-76,-8-27 10,0 0 1,1 0-1,-1 0 1,1 0-1,0 0 0,0 0 1,0 0-1,-1 0 1,2-1-1,-1 1 1,0 0-1,0 0 0,1-1 1,-1 1-1,1-1 1,-1 1-1,1-1 0,-1 0 1,1 1-1,0-1 1,0 0-1,0 0 1,0 0-1,0-1 0,-1 1 1,2 0-1,-1-1 1,0 1-1,0-1 1,0 0-1,0 1 0,0-1 1,0 0-1,0 0 1,0-1-1,0 1 0,1 0 1,-1-1-1,0 1 1,0-1-1,0 0 1,0 1-1,1-2-10,5-4 43,-1-1 0,1 0 0,-1 0 0,0-1 1,-1 0-1,0 0 0,0 0 0,-1-1 0,3-5-43,12-23 111,-2 0 1,-2-1-1,-1 0 0,8-34-111,-16 46-1,0 1-1,-2-1 1,-1-1-1,-1 1 1,-1 0-1,-2-15 2,0 36-22,-1 1 0,1-1 0,-1 0-1,0 0 1,0 0 0,-1 1 0,1-1 0,-1 0-1,0 1 1,0 0 0,-1-1 0,1 1 0,-1 0-1,-1-1 23,3 4-17,0 0 0,0 0 0,0 0 0,0 0 0,0 0-1,-1 1 1,1-1 0,0 0 0,-1 0 0,1 1-1,0-1 1,-1 1 0,1-1 0,-1 1 0,1 0 0,0 0-1,-1 0 1,1-1 0,-1 1 0,1 1 0,-1-1 0,1 0-1,-1 0 1,1 0 0,-1 1 0,1-1 0,0 1-1,-1-1 1,1 1 0,0-1 0,-1 1 0,1 0 0,0 0-1,0 0 1,0 0 0,-1 0 0,1 0 0,0 0 17,-36 43-378,33-39 353,0 1 1,1 0 0,-1 0 0,1 0 0,1 0 0,-1 0 0,1 1 0,0-1-1,0 1 1,1-1 0,0 1 0,0 5 24,1-12-24,0 0 0,0 1 0,0-1-1,0 1 1,0-1 0,0 1 0,0-1 0,0 0-1,0 1 1,1-1 0,-1 1 0,0-1 0,0 0-1,0 1 1,1-1 0,-1 0 0,0 1 0,1-1-1,-1 0 1,0 1 0,1-1 0,-1 0 0,0 0 0,1 1-1,-1-1 1,0 0 0,1 0 0,-1 0 0,1 0-1,-1 1 1,0-1 0,1 0 0,-1 0 0,1 0-1,-1 0 1,1 0 0,-1 0 0,0 0 0,1 0-1,-1 0 1,1 0 0,-1 0 0,0-1 0,1 1 0,-1 0-1,1 0 1,-1 0 0,0 0 0,1-1 0,-1 1-1,1 0 1,-1 0 0,0-1 0,1 1 0,-1 0-1,0-1 1,0 1 0,1 0 0,-1-1 0,0 1-1,0 0 1,0-1 0,1 1 0,-1-1 0,0 1 24,58-56-6228,-17 11 2080</inkml:trace>
  <inkml:trace contextRef="#ctx0" brushRef="#br0" timeOffset="531639.903">20247 10009 8186,'-4'17'1237,"-30"187"5705,34-198-6807,-1-1 0,1 1 0,0 0 1,0-1-1,1 1 0,-1 0 0,1-1 0,1 1 0,-1-1 1,1 1-1,1 3-135,-2-8 19,0 0 0,0-1 0,0 1 0,-1 0 0,1-1 0,0 1 0,0 0-1,0-1 1,0 1 0,0-1 0,1 0 0,-1 1 0,0-1 0,0 0 0,0 0 0,0 1 0,0-1 0,0 0 0,1 0 0,-1 0 0,0 0 0,0-1 0,0 1 0,0 0 0,0 0 0,0-1 0,1 1 0,-1-1 0,0 1 0,0-1-1,0 1 1,0-1 0,0 1 0,-1-1 0,1 0 0,0 0 0,0 0 0,0 1 0,-1-1 0,1 0 0,0 0 0,0-1-19,77-92 237,92-166-619,-141 230-104,-29 30 471,1 0 0,0-1 0,-1 1 0,1-1 0,-1 1-1,1 0 1,0 0 0,-1-1 0,1 1 0,0 0-1,-1 0 1,1 0 0,0 0 0,-1-1 0,1 1 0,0 0-1,0 0 1,-1 1 0,1-1 0,0 0 0,-1 0 0,1 0-1,0 0 1,-1 1 0,1-1 0,0 0 0,-1 0 0,1 1-1,-1-1 1,1 1 0,0-1 0,-1 0 0,1 1-1,-1-1 1,1 1 0,-1-1 0,1 1 0,-1 0 0,0-1-1,1 1 1,-1-1 0,0 1 0,1 0 0,-1-1 0,0 1-1,0 0 1,0-1 0,1 2 15,8 104-15,-9-84 133,-1 5 89,0-20-106,1 1 0,-1 0 0,1-1 0,1 1 0,0 0 0,0-1 0,0 1 0,1-1 1,0 0-1,0 1 0,1-1-101,-3-7 13,0 1 0,1 0 0,-1-1 0,0 1 0,0-1 0,1 1 0,-1-1 0,0 1 0,1-1 0,-1 1 0,1-1 0,-1 1 0,0-1 0,1 1 0,-1-1 0,1 0 0,-1 1 0,1-1 0,-1 0 0,1 1 0,0-1 0,-1 0 0,1 0 0,-1 1 0,1-1 1,0 0-1,-1 0 0,1 0 0,-1 0 0,1 0 0,0 0 0,-1 0 0,1 0 0,-1 0 0,1 0 0,0 0 0,-1-1 0,1 1 0,-1 0 0,1 0 0,0-1 0,-1 1 0,1 0 0,-1 0 0,1-1 0,-1 1 0,1-1 0,-1 1 0,0 0 0,1-1 0,-1 1 0,1-1 0,-1 1 0,0-1 0,1 0 1,-1 1-1,0-1-14,55-102 447,-41 68-371,-7 16-112,2 0 0,0 1 0,0-1 0,2 2 0,0 0 1,2 0-1,-1 1 0,16-15 37,-28 31-15,1-1-1,-1 1 1,0-1 0,1 0 0,-1 1-1,1-1 1,0 1 0,-1-1 0,1 1-1,-1-1 1,1 1 0,0 0 0,-1-1-1,1 1 1,0 0 0,0-1 0,-1 1-1,1 0 1,0 0 0,0 0 0,-1-1-1,1 1 1,0 0 0,0 0 0,-1 0-1,1 0 1,0 1 0,0-1 0,-1 0-1,1 0 1,0 0 0,0 1 0,-1-1-1,1 0 1,0 1 0,-1-1 0,1 0-1,0 1 1,-1-1 0,1 1 0,-1-1-1,1 1 1,-1-1 0,1 1 0,-1 0-1,1-1 16,8 37-328,7 83 358,-16-120-62,0 1 1,0-1 0,0 1 0,0 0 0,0-1-1,0 1 1,0 0 0,1-1 0,-1 1 0,0-1-1,0 1 1,1-1 0,-1 1 0,0 0-1,1-1 1,-1 1 0,1-1 0,-1 0 0,1 1-1,-1-1 1,1 1 0,-1-1 0,1 0 0,-1 1-1,1-1 1,-1 0 0,1 1 0,0-1 0,-1 0-1,1 0 1,0 0 0,-1 0 0,1 0-1,-1 0 1,1 0 0,0 0 0,-1 0 0,1 0-1,0 0 1,-1 0 0,1 0 0,0 0 0,-1 0-1,1-1 1,-1 1 0,1 0 0,-1 0-1,1-1 1,0 1 0,-1 0 0,1-1 0,-1 1-1,1-1 1,-1 1 0,1-1 31,22-28-3890,-7-13 292</inkml:trace>
  <inkml:trace contextRef="#ctx0" brushRef="#br0" timeOffset="532104.011">21086 9296 8186,'7'7'2912,"-13"25"385,0 14-2017,1 13-567,6-2-233,6 5-80,13-9-152,4-8-104,4-8-88,2-9-696,-2-4-89,-12-16-2823,-7-15 247</inkml:trace>
  <inkml:trace contextRef="#ctx0" brushRef="#br0" timeOffset="532408.945">20702 9524 9874,'1'-12'716,"0"1"-1,1-1 1,1 1-1,-1 0 1,2 0-1,0 0 1,0 1-1,1-1 1,5-8-716,2-1 248,1 1 1,1 1-1,1 1 1,0 0-1,1 1 1,1 0-1,6-3-248,-7 6 103,1 1-1,0 0 1,1 1-1,1 1 1,-1 0-1,2 2 0,-1 0 1,1 1-1,0 1 1,1 1-1,-1 1 1,1 1-1,0 1 1,0 0-1,0 2 1,0 0-1,0 1 1,4 2-103,-21-3 5,0 1 0,0-1 0,0 1 0,-1 0 0,1 0 0,0 0 0,0 1 0,-1-1 0,1 1 1,-1 0-1,0 0 0,1 0 0,-1 0 0,0 1 0,0-1 0,0 1 0,-1 0 0,1 0 0,-1 0 0,1 0 1,-1 0-1,0 0 0,0 1 0,0-1 0,-1 1 0,1-1 0,-1 1 0,0 0 0,0-1 0,0 1 0,-1 0 1,1 0-1,-1 1-5,-2 8 89,-1 0 1,0 0-1,-1 0 1,0-1-1,-1 0 1,-1 0 0,0 0-1,0 0 1,-8 9-90,6-8 116,-52 77 915,65-113-749,-1 17-328,1 0 0,0 0 0,0 1 1,1-1-1,-1 1 0,1 1 0,0-1 0,0 1 0,0 0 1,1 1-1,0-1 0,0 1 0,-1 0 0,2 1 1,-1 0-1,0 0 0,0 0 0,1 1 0,-1 0 1,1 1-1,-1 0 0,0 0 0,1 0 0,-1 1 0,1 0 1,-1 1-1,0-1 0,1 1 0,-1 1 0,0-1 1,0 1-1,-1 1 0,1-1 0,3 3 46,-5-3-11,0 0 1,0 0-1,0 1 1,-1 0-1,1 0 0,-1 0 1,0 0-1,0 0 0,0 1 1,-1 0-1,1 0 0,-1 0 1,0 0-1,-1 0 0,1 1 1,-1-1-1,0 1 1,-1-1-1,1 1 0,-1 0 1,0 0-1,0 0 0,-1 0 1,0 5 10,0 2 114,-1 1 0,-1-1 0,0 0 0,-1 0 0,0 0 0,-1-1 0,0 1 0,-1-1 1,0 0-1,-5 8-114,-7 6 407,-1 0 1,-1-1 0,-1-1 0,-1-1 0,-1-1 0,-1 0 0,-1-2-1,-1-1 1,0-1 0,-2-1 0,-20 9-408,35-19 57,-2-1 0,1 0 0,-1-1 0,0 0 0,0-1 1,0-1-1,0 0 0,-1-1 0,0 0-57,-81-16-4920,77 6-97</inkml:trace>
  <inkml:trace contextRef="#ctx0" brushRef="#br0" timeOffset="196096.115">13337 2857 3505,'-157'-12'2448,"17"-3"-359,-9-10-473,7-7-1176,-20 4-232,20 3-176,-10-3-464,8 9-200,-18 7-448,23-7 8,-15-3-249,9 6 73,-10 1-192,9-3 199</inkml:trace>
  <inkml:trace contextRef="#ctx0" brushRef="#br0" timeOffset="196679.498">9593 2499 3577,'-541'-10'3056,"3"-1"-2921,-22-7-100,-7-11-146,-9 16-302,10 32 638,-12 21 1515,18-5 500,-12-10-1794,24 12-735,25 4 1125,31-6 71,32-29-687,40-9-12,49 27 219,278-11 239,1 4-1,0 4 1,2 4 0,-81 34-666,162-55 20,-3 2-80,0-1 0,0 0 0,0 0 0,0-1 1,-1-1-1,0 0 0,1-1 0,-1 0 0,0-1 0,0-1 1,0 0-1,0 0 0,0-2 0,0 1 0,0-2 1,-7-1 59,-1-5-2668,-8 0 141</inkml:trace>
  <inkml:trace contextRef="#ctx0" brushRef="#br0" timeOffset="197088.317">899 3214 7578,'-33'-6'3981,"-35"-5"-220,-35-14-3040,76 16-739,1-1 1,0-2-1,1 0 0,1-1 1,-22-16 17,-100-75-434,124 87 685,0 1 0,-1 1-1,-1 1 1,-1 1 0,0 1 0,0 1-1,-1 1 1,-1 2 0,1 0 0,-1 2-1,-1 1 1,1 1 0,-20 0-251,106 25 815,-34-13-823,0-1 1,0-2-1,0 0 1,1-2-1,0-1 1,-1-1-1,1-1 1,22-3 7,22-12-54,-1-3 1,-1-3 0,-1-3 0,-1-3 0,-1-3 0,-1-3 53,-24 14-34,337-162-804,-102 61-1478,-125 72-919,-9 9-115</inkml:trace>
  <inkml:trace contextRef="#ctx0" brushRef="#br0" timeOffset="126822.718">11755 10955 6409,'-34'3'4807,"-16"10"-3115,32-4-1498,0 1-1,0 0 0,1 1 1,1 1-1,-1 0 1,2 2-1,0-1 1,1 2-1,0 0 1,1 1-1,1 0 1,0 1-1,1 0 1,1 1-1,-2 5-193,3-8 16,0 1 1,0 1-1,2-1 1,0 1-1,1 0 1,1 1-1,0-1 0,1 1 1,1 0-1,1 0 1,1 0-1,0 0 1,1 1-1,1-1 0,1 0 1,3 14-17,9 16 7,2 0-1,2-1 1,1-1 0,3 0 0,2-2 0,2-1 0,2 0-7,-16-23-1,2 0 0,-1-1 1,2-1-1,1-1 0,0 0 1,1 0-1,0-2 0,2 0 1,0-1-1,16 8 1,-28-18 5,1 0 0,-1-1-1,1 0 1,0-1 0,-1 0 0,1 0 0,0 0-1,0-1 1,0-1 0,0 1 0,0-1 0,0 0-1,1-1 1,-1 0 0,0 0 0,-1-1-1,1 0 1,0 0 0,0-1 0,-1 0 0,0 0-1,1-1 1,-1 0 0,0 0 0,-1-1-1,1 0 1,-1 0 0,0 0 0,5-7-5,5-10 43,-1-2 0,-1 0 0,-2 0 1,0-1-1,-1-1 0,-2 0 0,4-18-43,-12 42 2,31-109 111,-4-1-1,-3-16-112,-11 50 42,-3 0-1,-4 0 0,-3-30-41,-4 94 13,-1 0 1,0 0-1,0 0 0,-2 1 0,0-1 0,0 0 0,-1 1 1,-6-13-14,7 21-8,0 0 1,1 1-1,-2-1 1,1 1 0,0 0-1,-1 0 1,0 0 0,0 0-1,0 1 1,0-1-1,0 1 1,-1 0 0,0 1-1,1-1 1,-1 1-1,0 0 1,0 0 0,-1 0-1,1 1 1,0-1-1,0 2 1,-1-1 0,1 0-1,0 1 1,-1 0 7,-14 0-243,0 2 0,0 0 0,0 1-1,0 0 1,-18 7 243,22-5-630,0 1 1,1 0-1,0 1 0,-1 0 0,2 2 0,-13 8 630,-30 25-2766</inkml:trace>
  <inkml:trace contextRef="#ctx0" brushRef="#br0" timeOffset="141358.616">10524 10145 1336,'-12'14'296,"1"-3"-296,0 1-248</inkml:trace>
  <inkml:trace contextRef="#ctx0" brushRef="#br0" timeOffset="141888.26">10394 10304 5977,'-3'4'6786,"26"-23"-6163,115-177 547,64-37-1060,-171 198-89,219-253 16,150-162-55,-341 379 25,31-39 8,5 4 1,5 5-1,7 1-15,-77 75 4,-2-1 1,0-2-1,-2 0 0,-1-2 0,-2-1 0,11-18-4,56-110 450,-86 148-21,-1 4 551,-1 8-4480,-1 1 607</inkml:trace>
  <inkml:trace contextRef="#ctx0" brushRef="#br0" timeOffset="142420.424">11742 8292 7802,'-17'-5'5824,"29"-14"-5079,329-278-556,-134 128-53,-107 94 128,3 4-1,30-12-263,-31 33 348,-101 50-340,-1-1-1,1 1 0,0 0 0,-1-1 1,1 1-1,0 0 0,0 0 1,-1 0-1,1 0 0,0-1 0,-1 1 1,1 0-1,0 0 0,0 0 0,-1 0 1,1 0-1,0 1 0,0-1 1,-1 0-1,1 0 0,0 0 0,-1 1 1,1-1-1,0 0 0,-1 1 1,1-1-1,0 1 0,-1-1 0,1 0 1,-1 1-1,1-1 0,-1 1 0,1 0 1,-1-1-1,1 1 0,-1-1 1,0 1-1,1 0 0,-1-1 0,0 1 1,1 0-1,-1-1 0,0 1 1,0 0-1,0 0 0,0-1 0,0 1 1,0 0-1,0-1 0,0 1 0,0 0 1,0 0-1,0 0-7,-12 46 397,11-43-373,-126 356 1058,28-124-1058,54-135-399,-30 101 375,28-12-1606,31-109-110</inkml:trace>
  <inkml:trace contextRef="#ctx0" brushRef="#br0" timeOffset="218174.264">7487 3918 6609,'-2'-4'282,"1"0"0,-1 0-1,0 0 1,0 0-1,-1 1 1,1-1 0,-1 1-1,1 0 1,-1-1-1,0 1 1,0 1 0,-1-1-1,1 0 1,-1 1 0,1-1-1,-1 1 1,0 0-1,0 1 1,0-1 0,0 0-1,0 1 1,0 0-1,0 0 1,0 0 0,-4 1-282,-3-1 72,0 2 0,1 0 0,-1 0 0,1 1 0,-1 0 0,1 1 0,-1 0 0,1 0 0,0 1 0,1 1 0,-1 0 0,1 0 1,0 1-1,0 0 0,0 0 0,1 1 0,-7 7-72,-1 2 31,1 1 0,1 0 0,0 1 0,2 0 0,0 1 0,1 1 0,1 0 0,-1 3-31,-3 14 40,2 0 0,2 1 0,1 0-1,2 0 1,1 1 0,2 9-40,-3 36 110,5 0 0,3 1-1,6 38-109,-2-69 41,2 0-1,3 0 1,1-1 0,3-1-1,19 46-40,-25-76 8,1 0 0,0 0 0,2-1 0,0-1 1,2 1-1,0-2 0,1 0 0,1 0 0,1-2 0,0 0 0,1 0 0,1-2 0,1 0 0,0-1 0,14 7-8,-23-16 5,0 0-1,0-1 0,1 0 0,-1 0 0,1-2 0,0 1 1,0-1-1,0-1 0,0 0 0,0 0 0,0-1 0,0-1 0,1 1 1,-1-2-1,0 0 0,-1 0 0,1-1 0,0 0 0,-1-1 1,1 0-1,-1-1 0,0 0 0,-1-1 0,1 0 0,-1 0 0,3-3-4,10-14 25,-1-1 0,-2-1-1,0-1 1,-2 0-1,0-1 1,-2-1-1,-1-1 1,-2 0-1,0 0 1,0-10-25,10-25 55,-3 0 0,-2-1 0,-4-2 0,-2 1 0,-3-1 1,-3-10-56,-3-15 135,-4 0 1,-4 1 0,-5 0-1,-9-35-135,6 67 121,-2 2-1,-3 0 1,-10-20-121,21 57 30,-1 0 0,-1 0 0,0 1 0,-2 1 0,0-1 0,-12-12-30,20 27-53,0 1 0,0-1 0,0 1-1,-1 0 1,1 1 0,-1-1 0,1 1 0,-1 0 0,0 0 0,0 1 0,0-1 0,0 1 0,0 0 0,-1 0 0,1 1 0,0 0-1,0 0 1,-1 0 0,1 0 0,0 1 0,0 0 0,0 0 0,0 0 0,0 1 0,0-1 0,0 1 0,0 0 0,1 1 0,-1-1-1,1 1 1,-1 0 0,1 0 0,0 1 0,0-1 0,0 1 0,1 0 0,-1 0 0,1 0 0,0 0 0,-1 3 53,-43 54-3061,-1 11-121</inkml:trace>
  <inkml:trace contextRef="#ctx0" brushRef="#br0" timeOffset="219416.793">6436 8765 8210,'0'2'5059,"13"-2"-4477,7-13-394,-1 0 0,-1-2 0,0 0-1,-1-1 1,14-16-188,3-3 148,444-398 112,-186 186-267,15-11 49,-29 17 28,-27 24 90,140-147 212,-372 348-289,0 0 0,2 0-1,-1 2 1,2 1 0,0 1-1,13-5-82,61-19 269,-92 32-315,-21 5-258,-73 35-3285,22-3 706</inkml:trace>
  <inkml:trace contextRef="#ctx0" brushRef="#br0" timeOffset="219881.701">6401 8083 7714,'12'-11'5091,"-8"38"-4134,-6-2-809,-1-1 0,-1 1 0,-1-1 0,-2 0 0,0 0 0,-1-1 0,-9 18-148,10-24 47,-90 209 213,43-108 93,-24 85-353,75-191 35,-1-1 0,1 1-1,1 0 1,0 0 0,1 0 0,1 0 0,-1 0 0,2 1-1,0 5-34,0-14 6,0 0-1,-1 0 1,2 0-1,-1 0 1,0 0-1,1 0 0,0-1 1,0 1-1,0 0 1,0-1-1,0 1 1,1-1-1,0 0 0,-1 0 1,1 0-1,1 0 1,-1-1-1,0 1 1,0-1-1,1 0 0,0 0 1,-1 0-1,1 0 1,0 0-1,0-1 1,0 0-1,0 0 0,0 0-5,14 1 5,0-2-1,-1 0 0,1-1 0,0-1 1,-1-1-1,1 0 0,-1-1 0,0-1 0,0 0 1,-1-2-1,1 0 0,9-6-4,-19 10 3,228-118-465,-160 81-2045,-15 1 165</inkml:trace>
  <inkml:trace contextRef="#ctx0" brushRef="#br0" timeOffset="232766.266">5407 4426 4585,'0'0'139,"0"1"0,0-1 0,-1 0 1,1 0-1,0 1 0,0-1 0,0 0 0,0 0 1,0 0-1,-1 0 0,1 0 0,0 1 0,0-1 0,0 0 1,-1 0-1,1 0 0,0 0 0,0 0 0,-1 0 0,1 0 1,0 0-1,0 0 0,-1 0 0,1 0 0,0 0 0,0 0 1,-1 0-1,1 0 0,0 0 0,0 0 0,0 0 1,-1 0-1,1 0 0,0 0 0,0 0 0,-1 0 0,1 0 1,0 0-1,0 0 0,0-1 0,-1 1 0,1 0-139,-3 33 202,1 0 0,2 0-1,1 0 1,2 0 0,1 0-1,1-1 1,2 0 0,10 30-202,128 270 279,27 44 38,-59-112 557,-11 8-874,79 187 174,-122-341 24,55 82-198,-34-62 92,58 112 92,-17-26 140,146 201-324,-174-293 14,-5 4 0,31 74-14,16 66 30,-2-19 77,-95-198-11,2-1 0,3-2 0,2-2 0,49 44-96,-6-12 146,-3 4-1,4 14-145,-22-22 67,5-3 1,43 35-68,-96-97 38,2-2 0,0 0 0,0-1 0,1-1 0,1-1 0,12 4-38,62 29 108,-1 4 0,61 44-108,21 38 53,-82-51 13,83 60 185,4-43-12,117 12-65,-224-78-152,-1 4 0,57 37-22,-77-39 32,1-3-1,2-2 0,1-3 1,1-2-1,40 9-31,-10-11 73,1-4 0,0-4 0,63 0-73,-134-12 14,-1 0 1,0 1-1,1 1 1,-1 1-1,-1 0 1,1 2-1,8 3-14,-18-4-447,-1 1 0,0 0 0,0 0 0,-1 0 1,1 1-1,-1 0 0,-1 1 0,0-1 0,0 1 0,0 1 0,1 2 447,14 27-3171</inkml:trace>
  <inkml:trace contextRef="#ctx0" brushRef="#br0" timeOffset="234316.177">13100 11421 6273,'-2'39'5430,"25"17"-5116,-22-53-206,-5-27-73,-117-282 124,99 249-134,15 32 55,-2 0 0,-1 1-1,-1 0 1,0 0 0,-2 1-1,-1 1 1,-1 0 0,-1 1-1,-1 1-79,-16-17 36,0 0 0,3-2 0,1-1 0,2-2 0,-5-14-36,14 24 16,-30-58 72,-4 3 1,-3 1 0,-10-3-89,7 16 6,-20-20 12,5-3-1,5-3 1,-50-95-18,-62-133 18,173 316-16,-66-101-2,5-3 0,4-3 0,0-17 0,-122-327 66,109 304 245,3 34-140,5-2 0,6-4 0,-16-56-171,64 142 98,-2 1 0,-1 0 0,-3 1 1,-1 1-1,-2 2 0,-29-36-98,-6-2 185,3-2 0,3-2 1,-17-43-186,-19-29 18,46 91 83,-2 2-1,-3 1 0,-26-22-100,58 64 47,-105-130 247,66 78-267,-4 3 1,-1 3 0,-4 2 0,-6 0-28,64 56 0,-98-78 27,-4 5 0,-40-18-27,100 68 4,-268-167 42,204 115-47,-70-51 26,-177-95-25,75 81 50,-20 20 108,-9 25-22,-13-11 49,-12-5 18,268 98-50,0 4 0,-1 2 1,-33 0-154,-178 8 475,190 12-352,0 5 1,-22 8-124,-112 16 123,90-35-817,54-22-3886,60 9 1075</inkml:trace>
  <inkml:trace contextRef="#ctx0" brushRef="#br0" timeOffset="234895.665">7209 5928 13331,'3'2'3625,"-5"-1"848,8-4-3561,3-5-912,4-1-56,5-3-432,-5 2-281,1-2-903,-9 8 2056,7 2-4785,-5 7 1777</inkml:trace>
  <inkml:trace contextRef="#ctx0" brushRef="#br0" timeOffset="235389.983">7332 7282 11586,'-13'12'4241,"3"-21"232,3 6-2696,4 3-1577,4-7-200,5-1-240,1 4-528,7-3-393,0 2-1967,5 1-1265,-1 4-464</inkml:trace>
  <inkml:trace contextRef="#ctx0" brushRef="#br0" timeOffset="235390.983">8933 6921 14555,'-9'17'2993,"1"-2"1328,6-3-4417,6-9-176,2-14-160,5-18-1001,6-5-527,7 0-2289,-8 8-272</inkml:trace>
  <inkml:trace contextRef="#ctx0" brushRef="#br0" timeOffset="235746.08">9636 7595 14779,'-21'8'3241,"5"2"904,-6-3-5241,12-1-641,-7-7-2864,7-4-72</inkml:trace>
  <inkml:trace contextRef="#ctx0" brushRef="#br0" timeOffset="236095.364">8855 9015 14059,'-1'38'7786,"1"2"-7842,-9-24-1057,-18-4-431,-5-2-2017,9 8-704,30 11-296</inkml:trace>
  <inkml:trace contextRef="#ctx0" brushRef="#br0" timeOffset="236096.364">10044 9525 15331,'-3'6'3121,"-7"-5"960,3-1-4921,7-8-505,7-11-207,8-4 1656,14 4-4185,11 3 2273</inkml:trace>
  <inkml:trace contextRef="#ctx0" brushRef="#br0" timeOffset="236450.418">11211 9557 11130,'14'33'4729,"-20"1"-200,-15-11-2432,1-5-2193,8-5-272,3-19-144,6-15-217,3-18 2858,0-10-6386,-7-7 2865</inkml:trace>
  <inkml:trace contextRef="#ctx0" brushRef="#br0" timeOffset="236849.345">10066 8238 10322,'17'-12'5321,"-10"-4"-632,-17-8-1752,2-19-3673,4-8-696,8-15-3298,-15-3 202</inkml:trace>
  <inkml:trace contextRef="#ctx0" brushRef="#br0" timeOffset="236850.345">8542 8069 15691,'-17'1'3209,"-1"3"1520,3 1-4793,0-1-888,4 1-785,9 5-3016,2-6-88</inkml:trace>
  <inkml:trace contextRef="#ctx0" brushRef="#br0" timeOffset="237169.09">8664 7932 15203,'13'-8'3369,"-18"11"1368,-6 6-4537,-5-3-888,-3 9-4049,-2-3 1040</inkml:trace>
  <inkml:trace contextRef="#ctx0" brushRef="#br0" timeOffset="280812.286">8688 6993 3609,'-36'19'746,"2"2"0,1 2 0,0 0 0,2 3 0,-17 18-746,-40 30 356,-39 14-73,-48 11 1510,-138 104-1793,93-36 970,-11 3-750,-2-7-40,-4 12 427,-84 103-10,12-42 358,278-191-805,31-45-206,0 0-1,0 0 1,0-1 0,0 1 0,0 0 0,1 0 0,-1 0 0,0 0 0,0 0 0,0 0 0,0-1 0,0 1 0,0 0 0,1 0 0,-1 0 0,0 0 0,0 0 0,0 0 0,0 0 0,0 0 0,1 0 0,-1 0 0,0 0 0,0 0 0,0 0 0,0 0 0,1 0-1,-1 0 1,0 0 0,0 0 0,0 0 0,0 0 0,1 0 0,-1 0 0,0 0 0,0 0 0,0 0 0,0 0 0,0 0 0,1 0 0,-1 0 0,0 0 0,0 1 0,0-1 0,0 0 0,0 0 0,0 0 0,1 0 0,-1 0 0,0 1 56,1-11-2046</inkml:trace>
  <inkml:trace contextRef="#ctx0" brushRef="#br0" timeOffset="281320.846">6517 8108 9946,'-18'-40'5707,"15"62"-5899,-4 30 155,-2 1 1,-2-2-1,-3 0 1,-2 0-1,-2-2 1,-2 0 0,-3-1-1,-19 30 37,-24 61 40,-29 110 116,-2 77-2,95-319-150,0-3-1,1 1 0,-1-1 0,1 1 0,0-1 0,1 1 0,-1-1-1,1 1 1,-1-1 0,1 1 0,1-1 0,-1 1 0,1-1 0,-1 1 0,1-1 0,1 1 0,0 2-3,-1-6 1,0-1 0,1 1 0,-1-1 0,0 1 1,0-1-1,1 0 0,-1 1 0,0-1 0,1 0 0,-1 0 0,0 0 0,1 0 1,-1 0-1,0 0 0,1-1 0,-1 1 0,0 0 0,1-1 0,-1 1 0,0-1 1,0 1-1,0-1 0,1 0 0,-1 1 0,0-1 0,0 0 0,1-1-1,0 1 5,27-17 16,-2-2 0,0-1 0,-2-1 0,0-1 0,6-10-21,-2 5 21,31-32-64,-28 24-24,2 1 0,1 2 0,2 1 1,1 2-1,1 1 0,2 2 1,0 3-1,2 0 0,44-16 67,-21 23-2528,-13 6 115</inkml:trace>
  <inkml:trace contextRef="#ctx0" brushRef="#br0" timeOffset="282927.133">10365 10553 7122,'-32'-15'5911,"39"20"-5404,-6-4-497,0-1 0,0 1 0,-1-1-1,1 1 1,0-1 0,0 1 0,0-1 0,-1 0 0,1 1-1,0-1 1,0 0 0,0 0 0,0 0 0,0 0 0,-1 1-1,1-1 1,0 0 0,0-1 0,0 1 0,0 0-1,0 0 1,0 0 0,0 0 0,-1-1 0,1 1 0,0 0-1,0-1 1,0 1 0,-1-1 0,1 1 0,0-1-1,0 1 1,-1-1-10,61-65 247,131-210-135,-94 146-115,92-92 3,-113 131 30,-4-2 0,59-102-30,-75 109 26,32-55 156,140-236-118,-109 177-37,130-147-4,-99 145-6,-136 187-13,0 1-1,1 0 1,1 1 0,0 1-1,0 0 1,5-1-4,13-8 2,-4-6-70,-45 27-3251,2 3 969</inkml:trace>
  <inkml:trace contextRef="#ctx0" brushRef="#br0" timeOffset="283296.312">11801 8268 7746,'6'-4'5302,"-2"0"-4830,60-21-210,-1-7-236,-1-2 0,-2-3 1,-1-3-1,-2-3 1,3-6-27,1 1 24,92-78 110,38-50-134,-148 135 22,5 0 135,-47 41-146,0 0 1,0 0-1,0 1 1,0-1-1,0 0 1,0 1-1,0-1 0,0 0 1,-1 1-1,1-1 1,0 1-1,0 0 0,-1-1 1,1 1-1,0-1 1,0 1-1,-1 0 1,1 0-1,-1-1 0,1 1 1,-1 0-1,1 0 1,-1 0-1,0 0 0,1 0 1,-1-1-1,0 1 1,0 0-1,1 0 0,-1 0 1,0 0-1,0 0 1,0 0-1,0 0 1,0 0-1,0 0 0,-1 0 1,1 0-1,0 0 1,0 0-1,-1 0 0,1-1 1,0 1-1,-1 0 1,1 0-1,-1 0 1,1 0-1,-1-1-11,1 11 59,1 223 201,-3-179-261,-3-1-1,-3 1 1,-8 29 1,-2-7 31,-4-1 1,-19 43-32,7-37 22,-4-1 1,-29 44-23,-50 71 2354,57-105-4311</inkml:trace>
  <inkml:trace contextRef="#ctx0" brushRef="#br0" timeOffset="341959.094">9015 6894 1648,'-118'75'2065,"-68"41"-269,177-110-1765,-52 39 144,-3-4 1,-53 26-176,-16-2 454,111-54-385,-89 41 606,2 6 0,-21 19-675,-34 36 512,-32 38-512,42-37 1244,70-54 321,-73 69-1565,-183 207 525,228-236-278,-5-5-1,-5-6 1,-2-5-1,-7-4-246,77-48 38,2 2-1,1 2 1,1 3 0,-14 16-38,21-15-923,40-38-1226,12-20-28</inkml:trace>
  <inkml:trace contextRef="#ctx0" brushRef="#br0" timeOffset="342881.728">5544 5440 1512,'53'-10'400,"8"10"121,-6 3-441,2 3-40,-16 7-24,6 11 24,-13-5-8,4 4 16,-2 7-8,9 1 0,-4-5-24,12 5-16,-3 4-16,6 5 0,-6 0 0,3 5-80,-9 1-457,-4-4 129</inkml:trace>
  <inkml:trace contextRef="#ctx0" brushRef="#br0" timeOffset="342882.728">6890 6378 3689,'27'25'2112,"0"3"-31,0-6-625,13 2-808,5-7-176,10-3-72,-4-7-224,9-3-192,-7 2-984,-1 2-1216,-13 2-81</inkml:trace>
  <inkml:trace contextRef="#ctx0" brushRef="#br0" timeOffset="343432.341">8448 7148 2785,'54'56'696,"11"7"288,-9-8-1792,7 7 312</inkml:trace>
  <inkml:trace contextRef="#ctx0" brushRef="#br0" timeOffset="343433.341">9453 8235 7474,'46'79'1704,"-21"-10"680,15 12-2151,-5-8-129,11 1 8,2-20 64,8-1-2561,-9-15 889</inkml:trace>
  <inkml:trace contextRef="#ctx0" brushRef="#br0" timeOffset="344121.282">10058 9200 3721,'97'336'7095,"-82"-285"-6801,2-1 0,2-1-1,3 0 1,2-2 0,6 7-294,147 192-134,-77-110-4849,58 110 4983,15 93 2798,-30-131-1432,-119-167-1855,-2 1 0,-1 0 0,-2 2 1,3 18 488,-5 5-1639</inkml:trace>
  <inkml:trace contextRef="#ctx0" brushRef="#br0" timeOffset="344122.282">4843 6878 7794,'-43'-12'4865,"2"2"-4161,35-21-648,34 0-24,28 5-40,49 11 0,1 21 16,19 12-8,-6 1-8,17 17-144,-20 0-72,14 14-1072,-12-3-1393,7 4 48</inkml:trace>
  <inkml:trace contextRef="#ctx0" brushRef="#br0" timeOffset="344518.598">7235 7733 2505,'81'90'768,"-1"-16"200,14 2-1640,-12-14 224</inkml:trace>
  <inkml:trace contextRef="#ctx0" brushRef="#br0" timeOffset="344519.598">8261 8896 6745,'45'129'2121,"-19"-20"431,15 16-1959,8-9-65,6 16-216,1-24-200,15-5-200,-11-23-704,-1-3-1809,-16-32 201</inkml:trace>
  <inkml:trace contextRef="#ctx0" brushRef="#br0" timeOffset="344520.598">9018 10445 6697,'34'69'2273,"6"3"303,0-4-1887,10 8-225,-5-15-296,1 11-88,-13-11 680,-13 17-3345,-19-10 1345</inkml:trace>
  <inkml:trace contextRef="#ctx0" brushRef="#br0" timeOffset="345105.661">4822 7525 8554,'5'-4'302,"-1"0"0,1 0 0,0 1 0,1-1-1,-1 1 1,1 1 0,-1-1 0,1 1 0,0 0 0,0 0 0,0 0 0,0 1 0,1 0-302,132 2 422,-121 1-375,69 9-46,0 4-1,-1 3 1,-1 4-1,-1 4 1,5 6-1,95 44-571,119 69 571,-67-11-932,-78-21-8,223 216 649,-276-229 273,-5 5 0,-4 3 1,11 26 17,78 130-3463,-136-184 1147</inkml:trace>
  <inkml:trace contextRef="#ctx0" brushRef="#br0" timeOffset="345545.062">7721 9734 2705,'38'107'1920,"-3"-16"-104,18 12-423,-3-4-617,13 12-96,5-17-320,4 5-2168,-8-26 719</inkml:trace>
  <inkml:trace contextRef="#ctx0" brushRef="#br0" timeOffset="345546.062">8816 11481 5657,'52'99'1296,"-2"-1"545,0-11-1601,6 7-792,-9-31-1209,-7-17 177</inkml:trace>
  <inkml:trace contextRef="#ctx0" brushRef="#br0" timeOffset="348915.323">10793 10172 5929,'-11'4'442,"1"0"1,0-1-1,-1 0 0,0-1 0,1 0 0,-1-1 0,0 0 1,0 0-1,0-1 0,0-1 0,0 0-442,3-1 21,14 1-52,10-1 76,-5-3 58,0-1 0,0 0 1,-1-1-1,0 0 0,0-1 1,0 0-1,-1 0 1,0-1-1,4-6-103,4-2 107,144-150 608,55-80-715,146-246 155,70-150-21,-299 437-60,-86 134-17,9-18 250,3 2 1,5 3-1,3 3 1,36-31-308,-38 62 528,-64 51-520,-1 0-1,1-1 1,-1 1 0,1 0 0,-1 0-1,1-1 1,0 1 0,-1 0-1,1 0 1,-1 0 0,1 0 0,0 0-1,-1 0 1,1-1 0,0 2 0,-1-1-1,1 0 1,0 0 0,-1 0 0,1 0-1,-1 0 1,1 0 0,0 1 0,-1-1-1,1 0 1,-1 0 0,1 1 0,-1-1-1,1 0 1,-1 1 0,1-1-1,-1 1 1,1-1 0,-1 1 0,0-1-1,1 1 1,-1-1 0,1 1 0,-1-1-1,0 1 1,0-1 0,1 1 0,-1 0-1,0-1 1,0 1 0,0-1 0,0 1-1,0 0 1,0-1 0,0 1 0,0 0-1,0-1 1,0 1 0,0 0-1,0-1 1,0 1 0,0-1 0,0 1-1,-1 0 1,1-1 0,0 1 0,0-1-1,-1 1 1,1-1 0,-1 1-8,1 7-15,-1-8-22,1 1 0,-1-1 0,1 0 0,-1 1 0,1-1 0,-1 1 0,1-1 0,-1 0 0,1 1 0,-1-1 0,0 0 1,1 0-1,-1 0 0,1 1 0,-1-1 0,0 0 0,1 0 0,-1 0 0,0 0 0,1 0 0,-1 0 0,0 0 0,1 0 0,-1-1 0,0 1 0,1 0 0,-1 0 0,1 0 0,-1-1 0,0 1 1,1 0-1,-1-1 0,1 1 0,-1 0 0,1-1 0,-1 1 0,1-1 0,-1 1 0,1-1 0,-1 1 37,-5-3-887,-24-8-1857,-7-2-79</inkml:trace>
  <inkml:trace contextRef="#ctx0" brushRef="#br0" timeOffset="349438.414">11851 8205 8682,'23'-41'4364,"29"-8"-3887,-38 38-366,103-75-81,3 5 0,3 6 0,101-44-30,-121 65 4,145-70 22,-168 102-4,-78 22-20,-1 0 1,1 0-1,-1 0 0,1 0 0,-1 0 0,1 0 0,-1 0 0,1 1 1,-1-1-1,1 1 0,-1-1 0,0 1 0,1 0 0,-1-1 1,0 1-1,1 0 0,-1 0 0,0 0 0,0 0 0,0 0 0,0 0 1,0 0-1,0 0 0,0 0 0,0 1 0,0-1 0,-1 0 0,1 1 1,0-1-1,-1 1 0,1-1 0,-1 0 0,0 1 0,1-1 0,-1 1 1,0-1-1,0 1 0,0-1 0,0 1 0,0 1-2,-11 66 160,9-61-140,-145 509 564,132-462-543,-5 21-1548,-3-1 0,-28 57 1507,-12-15-2235</inkml:trace>
  <inkml:trace contextRef="#ctx0" brushRef="#br0" timeOffset="515690.478">5119 3544 4081,'-2'0'6061,"9"8"-5537,7 26 72,10 42-130,0-13-283,22 99 153,-27-49-198,-1-11 178,35 80 60,71 275 137,-94-374-339,-4 1 0,3 32-174,-8-27 120,4-1 1,4-1 0,3-1-1,28 48-120,159 390 390,-86-155 182,12-82-348,-87-176-149,-5 2 0,-4 7-75,56 120 115,-25-41 21,-47-108-42,4-2-1,20 29-93,-53-109 7,12 21 4,2-1 1,1-2-1,1 0 1,1 0-1,7 3-11,168 237 355,-44-38-206,-36-84-53,213 273 75,-83-68 129,-77-93-257,-154-233-43,0-1 0,2-1 1,0 0-1,1-1 0,2-1 1,0-1-1,1-1 0,22 15 0,29 17 5,-2 4-1,-2 2 0,46 51-4,-50-47-1,-30-30-14,1-1 1,2-2-1,0-2 0,2-1 0,5 0 15,122 74 32,-108-62-58,2-1 1,39 15 25,322 126 40,-376-155-49,2-1-1,0-3 1,37 8 9,262 46-7,14-14 7,-145-21-18,5 24 38,13 26-19,-128-54-29,0-4 0,54 4 28,38 10 24,67 23 3,1-14-17,244 15-80,52 50 123,-342-74-74,76-13-10,-290-28 15,57 11-622,-29 12-3205,-14 7 873</inkml:trace>
  <inkml:trace contextRef="#ctx0" brushRef="#br0" timeOffset="539808.47">8889 9660 7746,'-16'15'5660,"50"-33"-4939,63-82 218,98-135-118,115-153-561,-183 227-216,352-477 74,-345 459-78,288-373 59,170-125-22,-32 68-33,-225 226-35,-34 33 6,-172 186-7,70-81 15,-91 109-1,-71 104 9,-76 48-46,14-6-4076,12-8 1434</inkml:trace>
  <inkml:trace contextRef="#ctx0" brushRef="#br0" timeOffset="540185.758">12190 4919 10066,'0'-1'135,"-1"1"1,1 0-1,-1 0 0,1-1 0,-1 1 0,1-1 1,-1 1-1,1 0 0,-1-1 0,1 1 0,-1-1 1,1 1-1,0-1 0,-1 1 0,1-1 0,0 1 1,-1-1-1,1 0 0,0 1 0,0-1 0,0 1 1,0-1-1,-1 0 0,1 1 0,0-1 0,0 1 1,0-1-1,0 0 0,0 1 0,0-1 0,1 0 1,-1 1-1,0-1 0,0 1 0,0-1 0,1 0 1,-1 1-1,0-1 0,0 1 0,1-1 0,-1 1 1,1-1-137,11-7-21,200-84 19,-104 51 13,207-89 14,-13-20-14,-88 39 25,-208 108-33,-4 1-3,1 0 0,-1 1 1,1-1-1,0 0 0,-1 1 0,1 0 1,0 0-1,0 0 0,0 0 0,0 0 1,0 0-1,0 1 0,0-1 0,0 1 1,0 0-1,0 0 0,0 0 0,0 0 1,0 1-1,0-1 0,0 1 0,0 0 1,0 0-1,0 0 0,0 0 0,-1 0 1,1 1-1,0-1 0,-1 1 0,1 0 1,1 1 0,-2 2-3,0-1 0,0 1 0,0 0 1,-1 0-1,0 0 0,0 0 0,0 0 1,0 0-1,-1 0 0,0 0 0,0 0 1,0 1-1,-1-1 0,-1 4 3,-8 42 14,-2 0-1,-2-1 1,-3 0 0,-12 23-14,-3 13 26,-119 320 429,38-115-614,53-169-577</inkml:trace>
  <inkml:trace contextRef="#ctx0" brushRef="#br0" timeOffset="543205.179">4297 4141 4065,'-6'-17'8507,"17"10"-6756,76-11-700,1 3 0,40 1-1051,-60 8 51,147-2 301,-198 11-307,0 1 1,0 0-1,-1 1 0,1 1 1,-1 1-1,-1 0 1,5 3-46,-4-2 10,0 0 0,0-2 1,1 1-1,0-2 0,1 0 1,3-1-11,98 10 92,-11 27-63,17 3-25,-23-17 23,8-3-38,-92-18 12,1 2-1,-1 0 1,-1 0-1,0 2 1,0 0-1,-1 1 1,0 1-1,0 1 0,31 20 0,-15-12-6,2-2 1,0-1-1,1-2 0,9 2 6,464 200-4,-359-168 11,-85-31-2,-2 3 1,-1 2-1,0 3 0,43 28-5,-29-6-9,-27-16 11,2-3 0,1-1 0,1-3 0,16 5-2,40 6-2,128 55 13,-210-79-9,36 20 11,2-4-1,2-2 0,50 13-12,210 56 11,-167-47-17,-97-24-2,-1 3-1,41 27 9,234 162 13,-118-90-21,-150-95 8,-3 4-1,55 38 1,74 61-12,153 128-20,-202-148 25,-54-46 13,-3 4-1,69 76-5,-66-46 21,-35-37-10,3-3 1,53 42-12,146 119 13,-173-129-4,66 95-9,-146-185-1,269 352-9,-190-240 24,-15-23 9,-3 3 0,47 96-23,-34-34 19,34 66 158,39 124-177,-127-279 59,5 16 57,4-1 1,4-2 0,3-2-1,6 1-116,24 44 130,-5 3-1,48 134-129,-78-187 46,3-1 0,3-2 0,3-2-1,3-3 1,22 23-46,-51-66 17,-1 0 0,-1 2-1,-2 0 1,6 14-17,109 282 320,-84-220-193,4 7-16,-5 3-1,-4 6-110,68 272 267,-10-162 128,-73-189-197,-25-38-288,-1 1 0,1 0 0,-1 0 0,0-1 0,0 1 0,-1 0 0,1 0 0,0 0-1,-1-1 1,0 1 0,1 0 0,-1-1 0,0 1 0,-1-1 0,1 1 0,0-1 0,-1 1 0,1-1 0,-1 0-1,0 0 1,0 0 0,0 0 0,0 0 0,0 0 0,0 0 0,0-1 0,0 1 90,-30 10-3590,-5-8-482</inkml:trace>
  <inkml:trace contextRef="#ctx0" brushRef="#br0" timeOffset="548816.824">9104 9760 6457,'71'-89'5213,"-22"26"-4739,24-16 82,79-68-556,-71 72 165,-4-2 1,5-14-166,166-230 279,28-64-190,28-23-48,-1 51-26,-9 40 5,3-18-11,-16-34-1,-24 31 2,-21 15-14,23-18 22,-4 27 4,30-1 124,-189 215 50,-96 100-195,-1 0 0,1 0 1,0 0-1,-1 0 0,1 0 0,-1 0 0,1 0 0,0 0 0,-1-1 0,1 1 0,0 0 0,-1 0 0,1 0 0,0-1 0,-1 1 0,1 0 0,0 0 1,-1-1-1,1 1 0,0 0 0,-1 0 0,1-1 0,0 1 0,0 0 0,0-1 0,-1 1 0,1 0 0,0-1 0,0 1 0,0 0 0,0-1 0,0 1 1,0-1-1,0 1 0,0 0 0,0-1 0,0 1 0,0-1 0,0 1 0,0 0 0,0-1 0,0 1 0,0-1 0,0 1 0,0 0 0,0-1 1,0 1-1,1 0 0,-1-1 0,0 1 0,0 0 0,1-1 0,-1 1 0,0 0 0,0 0 0,1-1 0,-1 1 0,0 0 0,1 0 0,-1-1 0,0 1 1,1 0-1,-1 0 0,0 0-1,-10-3-2141,3-1 215</inkml:trace>
  <inkml:trace contextRef="#ctx0" brushRef="#br0" timeOffset="549317.762">12161 5072 8642,'-32'-8'4837,"32"7"-4800,0 0-1,0 0 1,0 0 0,0-1-1,0 1 1,0 0 0,0 0-1,1 0 1,-1-1 0,0 1-1,1 0 1,-1 0 0,1 0-1,0 0 1,-1 0 0,1 0-1,0 0 1,-1 0 0,1 0-1,0 0 1,0 0 0,0 1-1,0-1 1,0 0 0,0 1-1,0-1 1,0 0 0,0 1 0,0-1-1,0 1 1,0 0 0,1-1-37,5-4 93,34-23 24,1 2 0,1 2-1,1 1 1,40-13-117,7-5 101,-34 14-49,11-4 1,-2-2 1,51-37-54,35-37 33,74-72-33,-115 85 16,-108 90-14,0 1 0,1 0 0,0 1 0,-1-1 0,1 1 0,0-1 0,1 1 0,-1 0 0,0 1 0,0-1 1,1 1-1,-1 0 0,2 0-2,-5 1 8,1 1 1,-1 0 0,0 0-1,0 0 1,0 0-1,1 0 1,-1 0 0,0 0-1,0 0 1,0 0-1,-1 0 1,1 1 0,0-1-1,0 0 1,-1 1 0,1-1-1,0 1 1,-1-1-1,0 0 1,1 1 0,-1-1-1,0 1 1,0-1-1,0 1 1,0 0 0,0-1-1,0 1 1,0-1 0,0 1-1,-1-1 1,1 1-1,0-1 1,-1 0 0,0 1-1,1-1 1,-1 1-1,0-1 1,1 0 0,-2 1-9,1 4 40,-68 249 980,21-35-760,-62 317 21,79-438-1556,13-85-1653,-2-22-97</inkml:trace>
  <inkml:trace contextRef="#ctx0" brushRef="#br0" timeOffset="561140.704">4793 4337 5401,'-12'-9'805,"0"1"-1,0 1 1,-1 0 0,0 0 0,0 1-1,0 1 1,-1 1 0,-12-4-805,158 1 810,-98 5-815,-1 1-1,0 2 0,1 1 0,-1 2 1,0 1-1,0 2 0,-1 1 1,20 8 5,-34-12-3,166 52 7,353 77 60,-339-63-112,10 31-10,-137-68 128,1-2 0,1-5 0,62 15-70,418 69 186,-499-91-158,0 2 0,-1 3 0,-2 1 1,-1 3-1,0 3 0,31 25-28,-41-28 47,-1-4-7,2-1 1,0-2-1,1-1 1,1-3-1,0-1 1,2-3-1,-1-1 1,44 5-41,1-4 43,-30-6-14,-1 2 0,0 3 1,52 18-30,168 98 17,-70-29-2,126 23 33,-219-85-50,-1 5 0,-3 5 0,96 57 2,14 23-44,-5-6 55,-9-9 17,10-1-25,-170-82-17,-2 2 1,0 1 0,3 8 13,113 97-10,-24-26 48,-5 5 0,69 85-38,-61-44-36,-8 5 1,4 22 35,-100-136 23,246 365 17,6-4 15,-213-293-1,-5 3 0,38 94-54,-103-204 9,67 139 156,-6 3 0,5 36-165,-37-87 41,5-3 1,3-1 0,7 2-42,-17-37 1,-3 1 0,-3 1-1,-2 2 1,-3 0 0,4 31-1,49 221 36,9-44 23,29 181 35,-68-291-83,33 147 84,-30-19 70,17-21-102,-37-188 16,4-1-1,3-1 1,38 61-79,4 21-3159,-58-112 794</inkml:trace>
  <inkml:trace contextRef="#ctx0" brushRef="#br0" timeOffset="565122.394">8930 3705 2913,'-1'-6'1150,"-1"-6"2767,8 17-580,26 98-2593,-17-50-654,2-1 0,3-1 0,1-1 0,3 0 0,2-2 0,6 5-90,98 194 536,-102-184-358,3-3-1,2 0 1,3-2-1,10 8-177,-4-10 117,-2 3 0,-3 1 0,-2 1 0,11 32-117,-8-19 141,4-1-1,2-2 1,4-1 0,41 44-141,-42-55 119,-3 3 0,-2 1 0,-3 3 0,2 11-119,24 60 218,79 148 353,-34-100-202,111 136-369,-144-218 189,62 110-189,-93-132 28,4-3 0,4-2 0,3-2 0,22 19-28,-57-69 6,68 73 51,47 68-57,-69-75 71,3-4 0,41 35-71,63 50 39,9-7 0,75 44-39,-14-20 8,-7 35 14,11 8-7,-1-15-11,-11 5 13,-185-174-10,3-3-1,1-2 0,6 0-6,167 100 111,-62-28-14,-66-49-53,-101-65-111,0 0-1,-1 1 1,1-1 0,-1 0 0,1 0-1,-1 0 1,1 0 0,-1 0-1,1 1 1,0-1 0,-1 0-1,1 0 1,0 1 0,-1-1 0,1 0-1,0 1 1,-1-1 0,1 0-1,0 1 1,-1-1 0,1 0-1,0 1 1,0-1 0,0 1-1,-1-1 1,1 1 0,0-1 0,0 0-1,0 1 1,0-1 0,0 1-1,0-1 1,0 1 0,0-1-1,0 1 1,0-1 0,0 1 0,0-1-1,0 0 1,0 1 0,0-1-1,0 1 1,1-1 0,-1 1-1,0-1 1,0 0 0,1 1 0,-1-1-1,0 1 1,0-1 0,1 0-1,-1 1 1,0-1 0,1 0-1,-1 0 1,1 1 0,-1-1-1,0 0 1,1 0 0,-1 1 67,-24-1-2929</inkml:trace>
  <inkml:trace contextRef="#ctx0" brushRef="#br0" timeOffset="566774.241">11023 7289 7194,'-93'-74'7392,"83"72"-6392,15 17-655,29 46-231,2-2-1,31 37-113,2-23 47,-68-72-46,1 0 0,0 0 0,-1 0 0,1 0 1,0 0-1,-1 0 0,1 0 0,0-1 0,0 1 0,0-1 0,0 1 1,0-1-1,0 0 0,0 0 0,-1 0 0,1 0 0,0 0 1,0 0-1,0 0 0,0-1 0,0 1 0,0-1 0,0 1 1,0-1-1,-1 0 0,1 0 0,0 0 0,-1 0 0,1 0 0,0 0 1,-1 0-1,1 0 0,-1-1 0,0 1 0,2-2-1,22-63 93,-24 48-51,-1 0 0,-1 0 0,0 0 0,-1 0 0,-1 0 0,-4-11-42,0 2 122,0 0-1,-2 1 1,-1 0-1,-1 0 1,-1 2 0,-1-1-1,-10-12-121,21 34 43,1 0-4,0 1 0,0-1-1,-1 0 1,1 1 0,-1-1 0,0 1-1,1 0 1,-1 0 0,0 0-1,-1-1 1,1 2 0,0-1-1,0 0 1,-1 0 0,1 1 0,-1-1-1,0 1 1,1 0 0,-1 0-1,0 0 1,0 0 0,1 0 0,-1 1-1,0-1 1,0 1 0,-1 0-39,1 2 42,1 0 1,-1 1-1,1-1 1,-1 1-1,1-1 0,0 1 1,0 0-1,0 0 1,0 0-1,0 0 1,1 1-1,-1-1 1,1 0-1,0 1 1,0-1-1,0 0 1,1 1-1,-1-1 1,1 1-1,0 3-42,-2 28 75,1 0-1,2 0 1,1 1 0,4 15-75,26 108 49,-22-129-62,-9-30 12,-1 1 1,0-1-1,0 1 1,1-1 0,-1 1-1,0-1 1,1 1-1,-1-1 1,1 0-1,-1 1 1,0-1-1,1 1 1,-1-1-1,1 0 1,-1 0-1,1 1 1,-1-1-1,1 0 1,-1 0-1,1 0 1,0 1-1,-1-1 1,1 0 0,-1 0-1,1 0 1,-1 0-1,1 0 1,0 0-1,-1 0 1,1 0-1,-1-1 1,1 1-1,-1 0 1,1 0-1,-1 0 1,1 0-1,-1-1 1,1 1-1,-1 0 1,1-1-1,-1 1 1,1 0 0,-1-1-1,1 1 1,-1 0-1,0-1 1,1 1-1,-1-1 1,0 1-1,1-1 1,-1 1-1,0-1 1,0 1-1,0-1 1,1 1-1,-1-1 1,0 1-1,0-1 1,0 0 0,0 1-1,0-1 1,0 1-1,0-1 1,0 1-1,0-1 1,7-16 6,-1 1 0,-1-1 0,-1-1 0,0 1 0,-1-1 0,-1 1 0,-1-1 0,0-8-6,-1 20 3,2-54 37,-3 0 1,-2 0-1,-8-35-40,6 71 6,-5 63-33,6-13 23,3-14 19,1 1 0,-2 0-1,0-1 1,0 1 0,-1-1 0,-1 0 0,0 0 0,-1 0 0,0-1 0,-1 1 0,0-1-1,0 0 1,-1-1 0,-1 0 0,0 0 0,0 0 0,-1-1 0,0 0 0,-2 0-15,-41 16 122,51-25-125,1 1 1,-1 0-1,1-1 0,-1 1 0,1-1 0,0 1 0,-1 0 1,1-1-1,0 1 0,0 0 0,-1-1 0,1 1 0,0 0 1,0 0-1,0-1 0,0 1 0,0 0 0,0-1 0,0 1 1,0 0-1,0 0 0,0-1 0,0 1 0,1 0 0,-1-1 1,0 1-1,0 0 0,1-1 0,-1 1 0,0 0 0,1-1 1,-1 1-1,1-1 0,-1 1 0,1-1 0,-1 1 0,1-1 0,-1 1 1,1-1-1,-1 1 0,1-1 0,0 0 0,-1 1 0,1-1 1,0 0 2,1 3-10,6 8-14,1-1 0,1 0 0,0-1 0,0 0 0,0 0 0,1-1 0,1 0 0,-1-1 0,1-1 0,0 0 0,1 0 0,0-1 0,-1-1 0,9 2 24,-18-5-1,1-1 0,-1 0 0,0 0 0,0 0 0,1 0 0,-1 0 0,0-1 0,1 1 0,-1-1 0,0 0 0,0 0 0,0 0 0,0-1 0,0 1 0,0-1 0,0 1 0,-1-1 0,1 0 0,0 0 0,-1 0 0,0-1 0,1 1 0,-1-1 0,0 1 0,0-1 0,0 0 0,-1 1 0,1-1 0,-1 0 0,1 0 0,-1 0 0,0 0 0,0-1 0,0 1 0,-1 0 0,1 0 0,-1-1 0,0 1 0,0 0 0,0 0 0,0-1 0,0 1 0,-1 0 0,1 0 0,-1-1 1,0 1-1,0 0 0,0 0 0,-1 0 0,1 0 1,-5-8 20,0 0 0,0 1 0,-1 0 1,0 0-1,-1 1 0,0 0 0,-1 0 1,0 1-1,0 0 0,0 1 1,-1 0-1,0 0 0,-1 1 0,0 0 1,0 1-1,0 0 0,0 1 0,-1 1 1,1-1-1,-7 0-20,14 4 0,1-1 0,-1 1 0,1 0 0,-1 0 0,0 0 1,1 0-1,-1 1 0,1-1 0,-1 1 0,1 0 0,-1 0 0,1 0 0,0 1 0,0-1 0,-1 1 0,1 0 1,0-1-1,0 1 0,0 1 0,1-1 0,-1 0 0,1 1 0,-1 0 0,1-1 0,0 1 0,0 0 0,0 0 1,0 0-1,0 0 0,1 0 0,-1 1 0,1-1 0,0 1 0,0-1 0,0 0 0,0 4 0,-2 10-14,1 0 0,0 0 0,1 0 0,1 0-1,0-1 1,2 1 0,0 2 14,0 0-7,1 0 1,0 0 0,2 0-1,0-1 1,1 1-1,1-1 1,6 11 6,-13-27-3,1 0 0,-1-1 1,1 1-1,-1 0 1,1 0-1,-1-1 0,1 1 1,0-1-1,0 1 0,0-1 1,0 1-1,0-1 1,0 1-1,1-1 0,-1 0 1,0 0-1,1 1 1,-1-1-1,1 0 0,-1 0 1,1 0-1,-1-1 0,1 1 1,0 0-1,-1-1 1,1 1-1,0-1 0,0 1 1,-1-1-1,1 0 1,0 0-1,0 0 0,0 0 1,-1 0-1,1 0 0,0 0 1,0-1-1,-1 1 1,1-1-1,0 1 0,0-1 1,-1 1-1,1-1 1,-1 0-1,1 0 0,0 0 1,-1 0-1,0 0 0,1 0 1,-1-1-1,1 1 3,4-9-5,0 1 0,-1-1 1,0 0-1,0-1 0,-1 1 0,-1-1 0,1 0 0,-2 0 0,0 0 5,6-27 25,-2-1 0,-1 0 0,-2 0 0,-2 0-1,-2 0 1,-1 1 0,-2-1 0,-6-25-25,1 23 57,9 40-56,0 1 0,0-1 0,0 1 0,0 0 0,0-1 0,1 1 0,-1-1 0,0 1 0,0 0 0,0-1 0,0 1 0,0-1-1,-1 1 1,1 0 0,0-1 0,0 1 0,0-1 0,0 1 0,0 0 0,0-1 0,-1 1 0,1 0 0,0-1 0,0 1 0,-1 0 0,1-1 0,0 1 0,0 0 0,-1-1-1,1 1 1,0 0 0,-1 0 0,1-1 0,0 1 0,-1 0 0,1 0 0,-1 0 0,1 0 0,0 0 0,-1-1 0,1 1 0,-1 0 0,1 0 0,0 0 0,-1 0-1,1 0 1,-1 0 0,1 0 0,0 0 0,-1 0 0,1 1 0,-1-1 0,1 0 0,0 0 0,-1 0 0,1 0 0,0 0 0,-1 1-1,-9 21 9,3 18-27,2 0-1,1 0 0,2 1 1,3 27 18,-1-59 0,0 2 2,0 0-1,1 0 1,0 0 0,0-1 0,1 1-1,0 0 1,1-1 0,1 1 0,2 6-2,-3-15-5,-1-1 1,1 0 0,-1 0-1,1 0 1,-1 0 0,1 0 0,0 0-1,-1-1 1,1 1 0,0-1-1,-1 0 1,1 0 0,0 0-1,0 0 1,-1 0 0,1-1 0,0 1-1,0-1 1,-1 0 0,1 1-1,-1-1 1,1-1 0,-1 1-1,1 0 1,-1 0 0,0-1 0,1 0-1,-1 1 1,0-1 0,0 0-1,0 0 1,0 0 0,-1 0 0,1 0-1,0-1 1,0-1 4,-1 0 4,0 0 1,-1 0-1,1 0 1,-1 0-1,0 0 0,-1 0 1,1 1-1,0-1 1,-1 0-1,0 0 0,0 0 1,0 0-1,-1 1 1,1-1-1,-1 0 0,0 1 1,0 0-1,0-1 1,0 1-1,-1 0-4,3 1 0,0 1 1,0 0-1,-1 0 1,1-1-1,-1 1 1,1 0-1,-1 0 0,1 0 1,-1 0-1,1 0 1,-1 0-1,0 0 1,0 0-1,0 0 1,1 0-1,-1 0 1,0 0-1,0 0 0,0 1 1,0-1-1,-1 0 1,1 1-1,0-1 1,0 1-1,0-1 1,0 1-1,-1-1 0,1 1 1,0 0-1,0 0 1,-1 0-1,1 0 1,0-1-1,0 2 1,-1-1-1,1 0 0,0 0 1,0 0-1,-1 1 1,1-1-1,0 0 1,0 1-1,0-1 1,0 1-1,-1 0 0,1-1 1,0 1-1,0 0 1,0 0-1,0-1 1,0 1-1,1 0 1,-1 0-1,0 0 0,-2 9-21,1-1 0,0 1 1,0-1-1,1 1 0,0-1 0,1 1 0,0 0 1,0 0-1,1-1 0,1 1 0,-1-1 0,2 1 1,0 2 20,-1-4-6,0 3-2,0 1 0,1 0-1,0 0 1,1-1 0,0 0 0,1 1 0,0-2 0,7 11 8,-12-20-3,1 0 1,-1 0 0,0-1 0,1 1 0,-1 0-1,0 0 1,1-1 0,-1 1 0,1 0 0,-1-1-1,1 1 1,0-1 0,-1 1 0,1 0 0,0-1 0,-1 1-1,1-1 1,0 0 0,-1 1 0,1-1 0,0 0-1,0 1 1,0-1 0,-1 0 0,1 0 0,0 0 0,0 1-1,0-1 1,0 0 0,-1 0 0,1 0 0,0 0-1,0-1 1,0 1 0,0 0 0,-1 0 0,1 0-1,0-1 1,0 1 0,0 0 0,-1-1 0,1 1 0,0-1-1,-1 1 1,1-1 0,0 1 0,0-1 2,2-7-6,0 1 0,-1-1 1,0 0-1,0 0 0,0 1 0,-1-1 1,0-1-1,-1 1 0,0 0 0,-1-6 6,-3-28 18,-2 1-1,-2 0 0,-2 1 0,-2-1 0,-1 2 0,-2 0 0,-2 1 0,-1 0 0,-2 2 0,-2 0 1,-14-17-18,31 45 4,-4-7 1,-1 1 1,0 0-1,0 1 0,-2 0 0,0 1 1,-12-10-6,23 21-2,0 1 1,-1 0-1,1-1 1,0 1 0,0 0-1,0 0 1,0 0 0,-1 0-1,1 0 1,0 0 0,0 0-1,0 0 1,0 1 0,0-1-1,-1 0 1,1 1-1,0-1 1,0 1 0,0-1-1,0 1 1,0-1 0,0 1-1,0 0 1,0-1 0,0 1-1,1 0 1,-1 0 0,0 0-1,0 0 1,1 0-1,-1 0 1,0 0 0,1 0-1,-1 0 1,1 0 0,0 0-1,-1 0 1,1 0 0,0 0-1,-1 1 1,1-1 0,0 0-1,0 0 1,0 0-1,0 0 1,0 1 0,0-1-1,1 0 1,-1 0 0,0 0-1,1 0 1,-1 0 0,0 0-1,1 0 1,-1 1 0,1-1-1,0 0 2,30 141-148,-24-120 135,30 91-6,4-1 0,42 75 19,-79-178-21,-2-3-69,0 0 1,1 0 0,0 0-1,0 0 1,0-1 0,1 1 0,0-1-1,0 0 1,0 0 0,1-1-1,0 1 1,0-1 0,0 0-1,1 1 90,11-10-3390</inkml:trace>
  <inkml:trace contextRef="#ctx0" brushRef="#br0" timeOffset="571161.143">11114 7310 5153,'-19'-5'1262,"11"2"-771,1 1-1,0 0 1,-1 0-1,0 1 0,0 0 1,1 0-1,-1 0 1,0 1-1,0 1 1,1-1-1,-1 1 0,0 0 1,-2 2-491,9-2 42,0 0 1,-1 1 0,1 0 0,0-1-1,0 1 1,0 0 0,0-1-1,0 1 1,1 0 0,-1 0-1,1 0 1,-1 0 0,1 0 0,-1 0-1,1 0 1,0 0 0,0 0-1,0 0 1,0 0 0,0 0-1,1-1 1,-1 1 0,1 0 0,-1 0-1,1 0 1,-1 0 0,1 0-1,0 0 1,0 0-43,1 5 71,3 11 16,0 0-1,1 1 1,1-2 0,0 1-1,2-1 1,0 0-1,0-1 1,2 0-1,0 0 1,3 1-87,-13-15 6,1 0 1,-1-1-1,0 1 0,1-1 1,0 1-1,-1-1 1,1 1-1,0-1 0,0 0 1,-1 0-1,1 0 1,0 0-1,0 0 0,0 0 1,0-1-1,1 1 1,-1-1-1,0 1 0,0-1 1,0 0-1,0 0 1,0 0-1,1 0 0,-1 0 1,0 0-1,0 0 1,0-1-1,0 0 0,0 1 1,0-1-1,0 0 1,0 0-1,0 0 0,0 0 1,0 0-1,0 0 1,0 0-1,-1-1 0,1 1 1,-1-1-1,1 1 1,-1-1-1,1 0 0,-1 0 1,0 1-1,0-1 0,0 0 1,0 0-1,0-2-6,4-11 39,0-1 1,-2 1-1,0-1 0,-1 0 0,0 0 1,-1-1-1,-1 1 0,-1 0 0,0 0 1,-1 0-1,-1 0 0,-3-8-39,5 14 42,-1 1 0,0-1 0,0 1-1,-1 0 1,-1 0 0,0 0 0,0 0 0,0 1 0,-1 0-1,0-1 1,-1 2 0,0-1 0,0 1 0,0 0 0,-1 0-1,0 1 1,-1-1 0,0 2 0,-6-5-42,12 9 38,-1 0 0,0 0 0,0 0 0,1 0 0,-1 0 0,0 0 0,0 1 0,0 0 0,0-1 0,0 1 0,0 0 0,0 1 0,1-1 0,-1 0 0,0 1 0,0 0 0,0-1 0,0 1 0,1 0 0,-1 0 0,0 1 0,1-1 0,-1 1 0,1-1 0,-1 1 0,1 0 0,0 0 0,0 0 0,0 0 0,0 0 1,0 0-1,0 1 0,1-1 0,-1 0 0,1 1 0,-1 0 0,0 2-38,-2 4 58,0 2 1,0-1 0,1 0-1,1 1 1,-1-1 0,2 1 0,0 0-1,0 0 1,1 5-59,-1-7 9,1 1 1,0-1-1,1 1 0,0-1 1,0 0-1,1 0 0,1 1 1,-1-1-1,1-1 0,1 1 1,0 0-1,0-1 0,3 5-9,-6-13 0,1 1 0,-1 0 0,0-1-1,1 1 1,-1-1 0,1 1 0,-1-1-1,0 0 1,1 0 0,-1 0 0,1 0 0,-1 0-1,1 0 1,-1 0 0,1 0 0,-1 0-1,0-1 1,1 1 0,-1 0 0,1-1-1,-1 0 1,0 1 0,1-1 0,-1 0-1,0 1 1,0-1 0,0 0 0,1 0 0,-1 0-1,0 0 1,0 0 0,0 0 0,-1 0-1,1-1 1,0 1 0,0 0 0,-1 0-1,1-1 1,0 1 0,-1-2 0,13-20 14,-2-1-1,-1 0 1,-1 0-1,-1-1 1,-1 0 0,-1-1-1,-1-6-13,-4 31 1,23-138 116,-24 139-112,0 1-1,-1-1 0,1 0 1,0 0-1,-1 0 0,1 0 1,0 0-1,-1 0 0,1 0 1,0 0-1,-1 0 0,1 0 1,0 0-1,-1 0 0,1 0 1,0 0-1,-1 0 0,1 0 1,0 0-1,-1 0 0,1 0 1,0 0-1,0 0 0,-1-1 1,1 1-1,0 0 0,-1 0 1,1 0-1,0 0 0,0-1 1,-1 1-1,1 0 0,0 0 1,0-1-1,0 1 0,-1 0 1,1-1-1,0 1 0,0 0 1,0 0-1,0-1 0,0 1 1,-1 0-1,1-1 0,0 1 1,0 0-1,0-1 0,0 1 1,0 0-1,0-1 0,0 1 1,0 0-1,0-1 0,0 1 1,1 0-1,-1-1 0,0 1 1,0 0-1,0-1 0,0 1 1,0 0-1,1-1-4,-22 24 252,19-20-233,-9 10-5,1 0 0,0 1 0,1 0 0,1 1-1,1 0 1,0 0 0,0 1 0,2-1-1,0 2 1,1-1 0,0 0 0,1 1 0,1-1-1,1 1 1,0 0 0,2 0 0,0 0 0,0-1-1,1 1 1,2-1 0,1 7-14,-5-20-2,0-1 0,0 0 1,0 0-1,0 1 0,1-1 1,-1 0-1,1 0 0,0 0 0,-1 0 1,1 1-1,0-1 0,0 0 0,0 0 1,0-1-1,1 1 0,-1 0 1,1 0-1,-1 0 0,1-1 0,-1 1 1,1-1-1,0 0 0,0 1 0,0-1 1,-1 0-1,1 0 0,0 0 1,1 0-1,-1 0 0,0-1 0,0 1 1,0 0-1,0-1 0,1 0 1,-1 0-1,0 1 0,0-1 0,1 0 1,-1-1-1,0 1 0,2-1 2,5-4-1,-1 0 0,0-1-1,0 0 1,0 0 0,-1-1 0,0 0-1,0 0 1,-1-1 0,0 1 0,0-2-1,-1 1 1,0-1 0,0 1 0,-1-1-1,0 0 1,-1-1 0,0 1 0,1-8 1,-4 13 6,0 0 1,-1 0 0,0 0-1,0-1 1,0 1 0,0 0-1,-1 1 1,0-1 0,1 0 0,-1 0-1,-1 1 1,1-1 0,0 1-1,-1 0 1,0-1 0,0 1-1,0 0 1,0 1 0,0-1 0,-1 1-1,1-1 1,-1 1 0,1 0-1,-1 0 1,0 1 0,0-1-1,0 1 1,0 0 0,0 0 0,0 0-1,0 0 1,-1 1 0,1-1-1,0 1 1,0 0 0,0 1-1,-1-1 1,1 1 0,0 0 0,-3 1-7,2 0-1,1 0 1,0 0 0,0 0 0,0 1 0,0 0 0,0 0 0,1 0 0,-1 0 0,1 1 0,0-1-1,0 1 1,0 0 0,0 0 0,1 0 0,-1 0 0,1 1 0,0-1 0,1 0 0,-1 1-1,1-1 1,0 1 0,-1 3 0,0 5-4,0 0-1,1-1 0,0 1 1,1 0-1,1 0 1,0 0-1,2 11 5,-2-18-5,0 0 1,0 0-1,1 0 1,-1 0-1,2 0 1,-1 0-1,0 0 1,1-1-1,0 1 1,0-1-1,1 0 1,0 0-1,0 1 5,-2-6-2,-1 0 0,0 1-1,1-1 1,-1 0 0,0 0-1,1 0 1,-1 0 0,0 0-1,1 0 1,-1 0 0,0 0 0,0-1-1,1 1 1,-1-1 0,0 1-1,0-1 1,1 1 0,-1-1-1,0 1 1,0-1 0,0 0-1,0 0 1,0 0 0,0 0-1,0 1 1,0-1 0,0-1 0,0 1-1,-1 0 1,1 0 0,0 0-1,-1 0 1,1 0 0,-1-1-1,1 1 1,-1 0 0,0 0-1,1-1 1,-1 1 0,0 0 0,0-1 2,4-11 6,-1 0 1,0 0-1,-1 0 1,0 0-1,-1 0 0,0 0 1,-1-1-1,-1 1 1,0 0-1,-1 0 1,-1 0-1,1 0 1,-2 0-1,0 1 1,-1-1-1,0 1 1,0 0-1,-2 0 1,1 1-1,-1 0 1,-1 0-1,0 0 1,-2 0-7,-38-16-23,46 27-41,0 1 0,1 0 0,-1-1-1,0 1 1,1 0 0,-1 0 0,1 0 0,-1 0-1,1 0 1,-1 0 0,1 0 0,0 1-1,0-1 1,-1 0 0,1 1 0,0-1 0,0 1-1,0-1 1,1 1 0,-1 0 0,0-1 0,1 1-1,-1 0 1,1-1 0,-1 1 0,1 0-1,0 0 1,-1 0 0,1-1 0,0 1 0,0 0-1,1 0 1,-1 0 0,0-1 0,1 1 0,-1 0-1,1 0 1,-1-1 0,1 1 0,0 0 64,7 47-3321,4 12-176</inkml:trace>
  <inkml:trace contextRef="#ctx0" brushRef="#br0" timeOffset="573257.064">10735 3387 7898,'2'-4'477,"-1"0"1,1 0-1,-1 0 1,0 0-1,-1 0 1,1 0-1,-1-1 1,0 1-1,0 0 1,0 0-1,0-1 1,-1 1-1,1 0 1,-1 0-1,0 0 1,-1 0-1,1 0 1,-1 0-1,1 0 1,-1 0-478,1 4 39,0-1 0,0 1 1,1 0-1,-1-1 0,0 1 1,0 0-1,1 0 0,-1 0 0,0 0 1,0 0-1,1 0 0,-1 0 1,0 0-1,0 0 0,0 0 1,1 0-1,-1 1 0,0-1 0,0 0 1,1 1-1,-1-1 0,0 0 1,1 1-1,-1-1 0,0 1 1,1-1-1,-1 1 0,1-1 1,-1 1-1,1-1 0,-1 1 0,1-1 1,-1 1-1,1 0 0,-1 0-39,1 0 41,-16 18 143,1 2 0,1 0 0,0 0-1,2 1 1,1 1 0,1 0 0,-5 17-184,5-17 12,0 1 0,2 1 1,1-1-1,1 1 0,1 1 0,-1 17-12,6-42-7,0 0-1,0 1 0,0-1 0,0 0 0,0 0 1,0 1-1,0-1 0,0 0 0,0 1 0,1-1 1,-1 0-1,0 0 0,1 1 0,-1-1 0,1 0 1,-1 0-1,1 0 0,0 0 0,0 0 0,-1 0 1,1 0-1,0 0 0,0 0 0,0 0 0,0 0 1,0 0-1,0-1 0,0 1 0,0 0 0,1-1 1,-1 1-1,0-1 0,0 1 0,1-1 0,-1 0 1,0 1-1,0-1 0,1 0 0,-1 0 0,0 0 1,1 0-1,-1 0 0,0 0 0,0 0 0,1-1 1,0 1 7,139-15-268,-134 14 259,-1 1 0,0 0 0,0 0 0,1 1 1,-1 0-1,0 0 0,0 0 0,0 1 1,0 0-1,0 0 0,0 0 0,0 1 0,-1 0 1,1 0-1,-1 0 0,0 1 0,0 0 1,0 0-1,-1 0 0,1 0 0,-1 1 1,0 0-1,0 0 0,0 0 0,-1 0 0,2 4 9,-2 7 4,0 1 0,0-1 0,-2 1 0,0 0 0,-1-1-1,0 1 1,-1 0 0,-2 0 0,1-1 0,-2 1-1,0-1 1,-1 0 0,0 0 0,-2 0-4,-4 13 138,-1-1 1,-2 0-1,0 0 1,-2-1-1,-1-1 1,-1-1 0,-1 0-1,-9 6-138,-3-4 96,37-53-1239,63-141-5237,-30 84 2974</inkml:trace>
  <inkml:trace contextRef="#ctx0" brushRef="#br0" timeOffset="573648.238">11116 3093 4665,'0'7'7223,"-3"15"-4471,-4 39-1847,8-50-714,1-1 0,0 1 1,0-1-1,1 1 0,1-1 1,0 0-1,0 0 0,1 0 1,3 5-192,10 22 250,119 315 958,-123-313-1156,-1 0 0,-2 0 0,-1 1 0,0 15-52,-10-53 1,1-1 0,0 0 0,-1 0 0,1 0 0,-1 1 0,1-1-1,-1 0 1,0 1 0,0-1 0,0 0 0,1 1 0,-1-1-1,0 0 1,-1 1 0,1-1 0,0 0 0,0 0 0,0 1 0,-1-1-1,1 0 1,-1 1 0,1-1 0,-1 0 0,1 0 0,-1 0 0,0 0-1,0 0 1,1 0 0,-1 0 0,0 0 0,0 0 0,0 0 0,0 0-1,0 0 1,0 0 0,-1-1 0,1 1 0,0 0 0,0-1 0,0 1-1,-1-1 1,1 0 0,0 1 0,-1-1 0,1 0 0,0 0-1,0 0 1,-1 0 0,1 0 0,-1 0-1,-12-6-244,1 0-1,0-2 1,0 0 0,1 0 0,0-1-1,0 0 1,1-1 0,0-1 0,1 1-1,0-2 1,-2-3 244,4 6-158,-22-23-43,1-2 0,2 0-1,2-2 1,-20-36 201,44 70 28,-1-1 0,1 1 0,-1-1 1,1 1-1,0-1 0,0 0 0,0 1 0,1-1 1,-1 0-1,1 0 0,-1 1 0,1-1 0,0 0 0,0 0 1,0 0-1,0 0 0,1 1 0,-1-1 0,1 0 0,0 0 1,0 1-1,0-1 0,0 0 0,0 1 0,0-1 1,1 1-1,-1 0 0,1-1 0,0 1 0,0 0 0,0-1-28,10-6 32,-1 0 0,1 1 0,0 1 0,1 0 0,0 0 1,0 1-1,0 1 0,1 0 0,6 0-32,16-5 549,1 2 0,0 1 1,0 3-1,20-1-549,10 5-2209</inkml:trace>
  <inkml:trace contextRef="#ctx0" brushRef="#br0" timeOffset="574060.131">10937 5139 8658,'-6'-22'2584,"3"24"433,4 23-2257,4 16-672,3 26-40,0 13 24,1 27 160,-1-1 40,0 17 64,-4-14-15,-1 9-41,-4-27-144,-5 7-8,-6-26-80,-7-7-713,-5-27 1498,-4-16-4226,2-32 1184</inkml:trace>
  <inkml:trace contextRef="#ctx0" brushRef="#br0" timeOffset="574485.121">10762 5761 7690,'31'67'4266,"38"185"-2116,15 33 50,-27-159-1220,-56-125-968,-1 1-1,1-1 0,0 1 1,-1-1-1,1 1 0,0-1 1,0 1-1,0-1 1,0 0-1,0 1 0,1-1 1,-1 0-1,0 0 0,0 0 1,1 0-1,-1 0 0,1 0 1,-1 0-1,1 0 0,-1-1 1,1 1-1,0-1 0,-1 1 1,1-1-1,0 0 1,-1 1-1,1-1 0,0 0 1,-1 0-1,1 0 0,0 0 1,-1-1-1,1 1 0,0 0 1,-1-1-1,1 1 0,0-1 1,-1 1-1,1-1-11,6-7 31,-1 0 1,0 0-1,0-1 1,-1 0-1,-1 0 0,1 0 1,-1-1-1,-1 0 0,2-5-31,1 1 26,138-333 88,-59 136-4082,-58 136 915</inkml:trace>
  <inkml:trace contextRef="#ctx0" brushRef="#br0" timeOffset="574914.681">11602 3655 9210,'4'27'5827,"21"-12"-4333,39-13-1436,-56-4 7,0-1 1,0 0-1,0-1 0,-1 1 1,1-2-1,-1 1 1,0-1-1,0 0 0,0 0 1,-1-1-1,0 0 0,0 0 1,0 0-1,-1-1 1,0 0-1,0 0 0,-1-1 1,0 1-1,3-7-65,-1 1 74,0-1 1,-1-1-1,-1 1 0,0-1 0,-1 1 0,0-1 1,-1 0-1,-1 0 0,-1-1 0,0-9-74,0 21 22,0 0-1,-1-1 0,1 1 1,-1 0-1,0 0 0,0-1 1,-1 1-1,1 0 0,-1 0 1,0 0-1,0 0 0,0 1 1,0-1-1,-1 0 0,-1 0-21,3 3 7,0 1 0,0-1-1,0 1 1,0-1 0,0 1-1,0 0 1,0 0 0,0 0-1,0-1 1,0 1 0,0 0-1,0 0 1,0 1 0,-1-1-1,1 0 1,0 0 0,0 0-1,0 1 1,0-1 0,0 0-1,0 1 1,0-1 0,0 1-1,0-1 1,1 1 0,-1 0-1,0-1 1,0 1 0,0 0-1,0 0 1,1-1 0,-1 1-1,0 0 1,1 0 0,-1 0-1,1 0 1,-1 0 0,1 0-1,0 0 1,-1 0 0,1 0-1,0 0 1,-1 0 0,1 0-1,0 0-6,-4 11 30,0 0 0,0 0 0,1 0 0,1 0 0,0 0-1,1 0 1,0 0 0,1 2-30,-2 8 50,1 1 0,2-1 0,0 0 0,2 0 0,0 0 0,1 0 0,1 0 0,5 9-50,-9-26 14,0-1-1,1 1 0,-1-1 0,1 0 1,0 0-1,0 0 0,0 0 1,1 0-1,0 0 0,-1 0 0,1-1 1,1 1-1,-1-1 0,0 0 1,1 0-1,-1 0 0,1 0 0,0-1 1,0 0-1,0 0 0,1 0 1,-1 0-1,0 0 0,1-1 0,-1 0 1,1 0-1,3 0-13,2-3 15,0 0 0,-1-1 0,1-1 0,-1 0 0,0 0 0,0-1 0,0 0 1,-1 0-1,0-1 0,0 0 0,0-1 0,-1 1 0,0-2 0,0 1 0,0-1 0,-1 0 0,-1 0 0,1-1 0,-1 1 0,2-8-15,6-4 46,-2 0-1,0-1 0,-1-1 1,-2 0-1,6-21-45,-6 16 37,-8 27-37,0 0-1,0 0 1,0 0-1,0 1 1,0-1-1,1 0 1,-1 0-1,0 0 1,0 1-1,0-1 1,0 0-1,0 0 1,0 0-1,0 1 1,1-1-1,-1 0 1,0 0-1,0 0 1,0 0-1,0 1 1,1-1-1,-1 0 1,0 0-1,0 0 1,0 0-1,1 0 1,-1 0-1,0 0 1,0 0-1,0 0 1,1 0-1,-1 0 1,0 1-1,0-1 1,0 0-1,1 0 1,-1-1-1,0 1 1,0 0-1,1 0 1,-1 0-1,0 0 1,0 0-1,0 0 1,1 0-1,-1 0 1,0 0-1,0 0 1,0 0-1,1-1 1,-1 1-1,0 0 1,0 0-1,0 0 1,0 0-1,0-1 1,1 1-1,-1 0 1,0 0-1,0 0 1,0 0-1,0-1 1,0 1 0,8 24-48,-7-20 41,57 202 165,-58-205-152,0-1-1,0 1 0,0 0 0,0-1 1,0 1-1,0-1 0,0 1 0,0 0 1,0-1-1,0 1 0,1-1 0,-1 1 0,0-1 1,0 1-1,1-1 0,-1 1 0,0-1 1,1 1-1,-1-1 0,0 1 0,1-1 1,-1 1-1,1-1 0,-1 1 0,1-1 1,-1 0-1,1 1 0,-1-1 0,1 0 0,-1 0 1,1 1-1,-1-1 0,1 0 0,0 0 1,-1 0-1,1 0 0,-1 0 0,1 0 1,0 0-1,-1 0 0,1 0 0,-1 0 1,1 0-1,0 0 0,-1 0 0,1 0 0,-1-1 1,1 1-1,-1 0 0,1 0 0,0-1 1,-1 1-1,1 0 0,-1-1 0,0 1 1,1 0-1,-1-1 0,1 1 0,-1-1 1,1 1-1,-1-1 0,0 1 0,1-1 0,-1 1 1,0-1-1,0 1-5,4-18-422,-2 0-1,0 0 1,-2 0 0,1 0-1,-2 0 1,-1 0 0,0 0-1,-1 0 1,-1 0 0,-1 1 422,5 17-2,-16-69-4114,-2 8-875</inkml:trace>
  <inkml:trace contextRef="#ctx0" brushRef="#br0" timeOffset="575187.538">12060 3293 8682,'0'16'2544,"4"8"673,3-5-2361,9 3-456,2-9-136,10-7-48,6-12-328,8-1-3112,-2 2 975</inkml:trace>
  <inkml:trace contextRef="#ctx0" brushRef="#br0" timeOffset="575666.806">12418 3478 6521,'28'181'7650,"-16"-130"-6865,2-1 0,2 0 0,2-1-1,7 11-784,-24-59 4,-1-1 0,0 1-1,1-1 1,-1 1 0,0-1 0,1 1-1,-1-1 1,0 1 0,1-1-1,-1 1 1,0-1 0,0 1 0,0-1-1,0 1 1,1 0 0,-1-1-1,0 1 1,0-1 0,0 1 0,0 0-1,0-1 1,0 1 0,-1-1-1,1 1 1,0-1 0,0 1 0,0 0-1,0-1 1,-1 1 0,1-1-1,0 1 1,-1-1 0,1 1 0,0-1-1,-1 1 1,1-1 0,0 0-1,-1 1 1,1-1 0,-1 1 0,1-1-1,-1 0 1,1 1 0,-1-1-1,1 0 1,-1 0 0,0 0-1,1 1 1,-1-1 0,1 0 0,-1 0-1,1 0 1,-1 0 0,0 0-1,1 0 1,-1 0 0,1 0 0,-1 0-1,0 0 1,1 0 0,-1 0-1,1-1 1,-1 1 0,1 0 0,-1 0-1,1 0 1,-1-1 0,1 1-1,-1-1-3,-1-1-3,1-1-1,-1 0 1,1 0 0,0 1-1,0-1 1,0 0-1,1 0 1,-1 0-1,1 0 1,-1 0-1,1 0 1,0 0-1,0 0 1,0 0 0,1 0-1,-1 0 1,1 0-1,-1 0 1,1 0-1,0 0 1,0 0-1,1-1 4,-1 1-6,68-181-146,-30 95 156,-22 47 23,-1-1 0,-1 0 0,-3-1-1,-2-1 1,0-6-27,-9 23 66,-1 28-64,0 1 1,0-1 0,0 0-1,0 1 1,0-1 0,0 0-1,0 1 1,0-1 0,0 0-1,-1 1 1,1-1 0,0 0-1,0 1 1,0-1-1,-1 0 1,1 0 0,0 1-1,0-1 1,0 0 0,-1 0-1,1 1 1,0-1 0,-1 0-1,1 0 1,0 0 0,-1 1-1,1-1 1,0 0-1,-1 0 1,1 0 0,0 0-1,-1 0 1,1 0 0,0 0-1,-1 0 1,1 0 0,0 0-1,-1 0 1,1 0 0,0 0-1,-1 0 1,1 0 0,0 0-1,-1 0 1,1 0-1,0 0 1,-1-1 0,1 1-1,0 0 1,-1 0 0,1 0-1,0-1 1,0 1 0,-1 0-1,1 0 1,0-1 0,0 1-1,-1 0 1,1 0 0,0-1-1,0 1 1,0 0-1,0-1 1,-1 1 0,1 0-1,0-1-2,-5 20 73,1 0-1,0 0 0,2 0 1,0 1-1,1-1 0,1 0 0,1 1 1,2 16-73,-3-36 2,17 72 348,-16-70-337,0 0 0,0 0 0,0 0 0,0 0 0,0 0 0,1 0 0,-1-1 0,1 1 0,-1 0 0,1-1 0,0 1 0,-1-1 0,1 0 0,0 0 0,0 1 0,0-1 0,0 0 0,0-1 0,0 1 0,0 0 0,0-1 0,0 1 0,1-1 0,-1 1 0,0-1 0,0 0 0,0 0 0,1 0 0,-1 0 0,0-1 0,0 1 0,1-1-13,7-2 21,-1-2-1,0 1 0,0-1 1,0 0-1,0-1 0,-1 0 1,0-1-1,0 1 0,0-1 0,-1-1 1,0 0-1,-1 0 0,1-1-20,1 0 19,4-5 13,5-6-2,1 0 1,0 2-1,1 0 1,1 1-1,6-3-30,-24 18 2,1 1 0,0-1 0,-1 0-1,1 1 1,0-1 0,0 1 0,0 0-1,0 0 1,0 0 0,0 1 0,1-1 0,-1 1-1,0-1 1,0 1 0,0 0 0,1 0-1,-1 1 1,0-1 0,0 0 0,0 1 0,0 0-1,0 0 1,0 0 0,0 0 0,0 1-1,0-1 1,0 1 0,0-1 0,-1 1-1,1 0 1,-1 0 0,1 0 0,-1 1 0,0-1-1,0 0 1,0 1 0,0 0 0,0-1-1,1 4 0,13 28 113,-15-30-94,0-1 1,0 1-1,0 0 1,1-1-1,-1 1 1,1-1-1,0 0 1,0 1-1,1-1 1,-1 0-1,0 0 1,1-1-1,0 1 1,0 0 0,0-1-1,0 0 1,0 1-1,0-1 1,1 0-21,-1-2 12,1 0 0,-1-1 1,0 1-1,0-1 1,0 0-1,0 0 0,0 0 1,0 0-1,0 0 0,0-1 1,0 1-1,0-1 1,-1 0-1,1 0 0,-1 0 1,1 0-1,-1 0 0,0-1 1,0 1-1,0-1 1,0 1-1,0-1 0,0 0 1,-1 0-1,0 1 0,1-3-12,0 2 8,25-41 61,-19 29-51,0 1 0,1 0 0,1 0 0,0 1 0,0 1 0,2 0 0,6-6-18,-16 17-6,0-1-1,-1 1 1,1 0 0,0 0 0,0 1 0,0-1 0,0 0 0,0 1-1,0-1 1,0 1 0,0 0 0,0-1 0,0 1 0,0 0 0,0 0-1,0 0 1,1 1 0,-1-1 0,0 0 0,0 1 0,0 0 0,0-1 0,0 1-1,-1 0 1,1 0 0,0 0 0,0 0 0,0 0 0,-1 0 0,1 1-1,-1-1 1,1 0 0,-1 1 0,1 0 0,-1-1 0,0 1 0,0 0-1,0-1 1,0 1 0,0 0 0,0 0 0,0 0 0,-1 0 0,1 0-1,-1 0 1,1 0 0,-1 0 0,0 1 6,48 111-21,-48-113-40,1-1 0,-1 1 0,1-1 0,-1 1 1,0-1-1,1 1 0,-1-1 0,1 1 0,-1-1 1,1 0-1,-1 1 0,1-1 0,0 1 0,-1-1 1,1 0-1,-1 0 0,1 0 0,0 1 0,-1-1 1,1 0-1,0 0 0,-1 0 0,1 0 0,0 0 1,-1 0-1,1 0 0,0 0 0,-1 0 0,1 0 1,-1 0-1,1-1 0,0 1 0,-1 0 0,1 0 1,-1-1-1,1 1 0,0 0 0,-1-1 0,1 1 0,-1 0 1,1-1-1,-1 1 0,1-1 0,-1 1 0,0-1 1,1 1-1,-1-1 0,0 1 0,1-1 0,-1 0 1,0 1-1,1-1 0,-1 1 0,0-1 0,0 0 1,0 1-1,0-1 0,0 0 0,0 1 0,0-1 1,0 0-1,0 1 0,0-1 0,0 0 0,0 1 1,0-1-1,0 0 0,-1 1 0,1-1 61,5-23-3123</inkml:trace>
  <inkml:trace contextRef="#ctx0" brushRef="#br0" timeOffset="576630.494">14301 3159 9818,'-3'0'472,"0"-1"-1,0 1 1,0-1-1,0 1 1,0 0 0,0 0-1,0 0 1,0 1-1,0-1 1,0 1 0,0 0-1,0 0 1,1 0-1,-1 0 1,0 0 0,-2 2-472,-59 51 1184,56-40-1128,1-1 0,0 1 0,1 1 0,0-1 0,1 1 0,1 0-1,0 0 1,1 0 0,1 1 0,0-1 0,1 1 0,1-1 0,0 1 0,1 0 0,1-1 0,1 4-56,-3-17 2,-1 0 1,1 0-1,0 0 0,0 0 1,0 0-1,0 0 1,0-1-1,0 1 0,1 0 1,-1 0-1,1 0 1,-1 0-1,1 0 0,0 0 1,0-1-1,-1 1 1,1 0-1,0-1 0,1 1 1,-1 0-1,0-1 1,0 1-1,1-1 0,-1 0 1,1 0-1,-1 1 0,1-1 1,-1 0-1,1 0 1,0 0-1,0 0 0,-1-1 1,1 1-1,0 0 1,0-1-1,0 0 0,0 1 1,0-1-1,0 0 1,0 0-1,0 0 0,0 0 1,0 0-1,-1 0 1,1-1-1,0 1 0,0 0 1,0-1-1,0 0-2,10-9 12,0-1-1,-1 0 1,-1 0 0,0-2-1,0 1 1,-2-1 0,4-6-12,20-32 38,-3-2 0,-2-1 1,-2-1-1,10-38-38,-21 55 30,-2-1-1,-2 0 1,-1 0 0,-2-1 0,-2-1 0,-1-9-30,-3-4 14,-5 50-105,0 25 44,-13 219-163,12 8 585,5-240-347,0-1 1,1 0-1,0 0 1,0 1-1,0-1 1,1 0-1,1 0 1,-1 0-1,1-1 0,0 1 1,0-1-1,1 1-28,-3-6 4,0-1-1,0 1 0,0 0 1,0 0-1,0-1 0,0 1 1,0-1-1,1 1 0,-1-1 1,0 1-1,0-1 0,0 0 1,1 0-1,-1 1 0,0-1 1,1 0-1,-1 0 0,0 0 1,0 0-1,1-1 0,-1 1 1,0 0-1,0 0 0,0-1 1,1 1-1,-1-1 0,0 1 1,0-1-1,0 1 0,0-1 1,0 0-1,0 0 0,0 1 1,0-1-1,0 0 0,0 0 1,0 0-1,0 0 0,-1 0 1,2-1-4,9-12 18,0 1 0,0-2 0,-1 1 0,-1-2 0,-1 1 0,0-1 0,5-16-18,-11 28 6,6-11 23,-2 1 1,0-1-1,-1 0 0,0-1 1,-2 1-1,1-1 0,-1-10-29,-8 187-411,5-154 412,0 12 26,0 0-1,2 0 1,0 0-1,1 0 0,1 0 1,1-1-1,0 0 0,3 4-26,-8-20 6,1 1 0,0-1 0,0 1 0,0-1-1,0 0 1,0 1 0,1-1 0,-1 0 0,1 0 0,-1 0-1,1 0 1,0 0 0,0 0 0,0-1 0,0 1-1,0 0 1,0-1 0,0 0 0,1 1 0,-1-1-1,0 0 1,1 0 0,-1 0 0,1-1 0,-1 1 0,1-1-1,0 1 1,-1-1 0,1 0 0,-1 0 0,1 0-1,0 0 1,-1 0 0,1-1 0,-1 1 0,1-1 0,-1 0-1,1 1 1,0-2-6,104-70 122,-38 21-56,10 15-66,-78 35-6,1 1 1,0 0-1,-1-1 0,1 1 1,0 0-1,-1 0 0,1 0 0,0 0 1,0 0-1,-1 1 0,1-1 1,0 0-1,-1 1 0,1-1 0,-1 1 1,1 0-1,-1 0 0,1-1 1,-1 1-1,1 0 0,-1 0 0,1 0 1,-1 0-1,0 1 0,0-1 1,0 0-1,0 0 0,0 1 0,0-1 1,0 1-1,0-1 0,0 1 1,0 1 5,9 57-46,-9-41 165,-3-14 498,-3-21-161,-6-17-189,-1-1 1,-1 2 0,-2 0-1,-15-23-267,28 51 7,-21-38-439,24 41 329,-1 0-1,0 1 0,0-1 1,0 0-1,1 1 0,-1-1 1,0 1-1,1-1 0,-1 1 1,0-1-1,1 1 1,-1-1-1,1 1 0,-1-1 1,1 1-1,-1 0 0,1-1 1,-1 1-1,1 0 0,-1-1 1,1 1-1,0 0 1,-1 0-1,1-1 0,-1 1 1,1 0-1,0 0 0,-1 0 1,1 0-1,-1 0 0,1 0 1,0 0-1,-1 0 1,1 0-1,0 0 0,-1 0 1,1 0-1,0 1 0,-1-1 104,5 0-992,23-3-3577</inkml:trace>
  <inkml:trace contextRef="#ctx0" brushRef="#br0" timeOffset="578718.235">15775 2516 4641,'20'-19'9745,"-10"37"-7769,75 493 1569,-43-350-3349,20-32-36,-59-115-1121,-13-5-3849,-5-8 784</inkml:trace>
  <inkml:trace contextRef="#ctx0" brushRef="#br0" timeOffset="579031.146">15818 3434 5641,'-6'27'6298,"8"-17"-3074,9-3-207,7-4-2465,10-10-2344,10-5 2464,16-16-64,4-4-224,14-2-48,-5 5-176,-2 7-56,-18 1-72,-9 3 64,-16 5-112,-8 1-872,-16 2-856,-20 7-2121,-15 5-512</inkml:trace>
  <inkml:trace contextRef="#ctx0" brushRef="#br0" timeOffset="579291.918">15389 2702 10714,'-12'-3'2953,"6"-4"784,12-2-3137,16-9-96,10-1-240,26-12-56,6 5-72,17-3 8,-3 9-64,7 4-32,-17 10 16,0-2-664,-17 5 3281,-4 1-6562,-20 2 2608</inkml:trace>
  <inkml:trace contextRef="#ctx0" brushRef="#br0" timeOffset="579604.195">16575 2890 8450,'31'51'5482,"-7"37"-4180,-18-40-844,-3 0-1,-2-1 1,-2 1-1,-2 0 1,-2-1 0,-2 0-1,-2 0 1,-12 36-458,-15 23 526,36-107-548,0 0 0,0 1 0,0-1 0,0 1 0,0-1 0,0 1 0,0-1 0,-1 1 0,1-1 0,0 1 0,0-1 0,0 1 0,0-1 0,-1 1 0,1-1 0,0 1 0,-1 0 0,1-1 0,0 1 0,-1-1 0,1 1 0,0 0 0,-1-1 0,1 1 0,-1 0 0,1-1 0,-1 1 0,1 0 0,-1 0 0,1 0 0,-1-1 0,1 1 0,-1 0 0,1 0 0,-1 0 0,1 0 0,-1 0 0,1 0 0,-1 0-1,1 0 1,-1 0 0,1 0 0,-1 0 0,1 0 0,-1 0 0,1 0 0,-1 1 0,1-1 0,-1 0 0,1 0 0,-1 1 0,1-1 0,-1 0 0,1 1 0,0-1 0,-1 0 0,1 1 0,-1-1 0,1 0 0,0 1 0,0-1 0,-1 1 0,1-1 0,0 1 0,0-1 0,-1 1 0,1-1 0,0 1 22,-4-77-6610,11 12 2049</inkml:trace>
  <inkml:trace contextRef="#ctx0" brushRef="#br0" timeOffset="579605.195">16694 2857 6305,'1'-1'159,"-1"0"0,1 1-1,0-1 1,-1 1-1,1-1 1,0 1 0,0 0-1,0-1 1,-1 1 0,1 0-1,0 0 1,0-1 0,0 1-1,0 0 1,0 0-1,-1 0 1,1 0 0,0 0-1,0 0 1,0 0 0,0 1-1,0-1 1,-1 0-1,1 0 1,0 1 0,0-1-1,0 0 1,-1 1 0,1-1-1,0 1 1,0-1 0,-1 1-1,1-1 1,0 1-1,-1 0 1,1-1 0,-1 1-1,1 0 1,-1-1 0,1 1-1,-1 0 1,1 0-1,-1-1 1,0 1 0,1 0-1,-1 0 1,0 0 0,0 0-1,0-1 1,0 1-1,1 0 1,-1 0 0,0 0-1,0 0 1,-1 0 0,1 0-1,0 0-158,19 86 1354,-15-59-1070,1 0-1,2 0 0,1 0 0,1-1 1,1 0-1,1-1 0,2 0 1,0-1-1,17 22-283,10 1 169,35 54-793,-75-102 599,1 1 1,0 0-1,-1 0 0,1 0 1,-1 0-1,1 0 0,-1 0 1,0 0-1,1 0 0,-1 1 1,0-1-1,0 0 0,1 0 1,-1 0-1,0 0 0,0 0 1,0 0-1,0 1 1,-1-1-1,1 0 0,0 0 1,0 0-1,-1 0 0,1 0 1,-1 0-1,1 0 0,-1 0 1,1 0-1,-1 0 0,1 0 1,-1 0-1,0 0 0,0 0 1,1-1-1,-1 1 0,0 0 1,0-1-1,0 1 0,0 0 1,0-1-1,0 1 0,0-1 1,0 1-1,0-1 0,0 0 1,0 1-1,-1-1 25,-25-1-689</inkml:trace>
  <inkml:trace contextRef="#ctx0" brushRef="#br0" timeOffset="579887.953">16610 3299 10634,'-9'-9'3545,"12"11"416,13-5-2713,11-2-928,17-4-160,9-2-96,10-6 0,-3 3 0,11 5 104,-11-4-696,2 4-3497</inkml:trace>
  <inkml:trace contextRef="#ctx0" brushRef="#br0" timeOffset="580720.702">14260 4958 10794,'-6'-16'3209,"3"10"672,9 5-2889,9-14-680,18 0-72,10-8-152,22 1-40,7-9 24,17-6 0,-6 6-24,1 6-16,-18 2 16,-8 10-256,-25 10-632,-14 9-3121,-24 5 584</inkml:trace>
  <inkml:trace contextRef="#ctx0" brushRef="#br0" timeOffset="581171.764">14320 5239 8930,'3'16'3417,"3"-8"55,19-8-1871,9-9-1497,22-15 104,5-11 48,22-15 32,-7 0-32,12 4 0,-14 16-88,-4 8-944,-9 26-2985,-29 14 760</inkml:trace>
  <inkml:trace contextRef="#ctx0" brushRef="#br0" timeOffset="581520.924">14025 5953 8114,'4'-26'1867,"0"-60"4633,-4 85-6440,0 1 0,-1-1 0,1 0-1,0 0 1,0 1 0,-1-1 0,1 0 0,-1 0 0,1 1 0,0-1 0,-1 0 0,1 1-1,-1-1 1,1 1 0,-1-1 0,0 1 0,1-1 0,-1 1 0,0-1 0,1 1 0,-1-1 0,0 1-1,1 0 1,-1-1 0,0 1 0,0 0 0,0 0 0,1 0 0,-1-1 0,0 1 0,0 0-1,0 0 1,1 0 0,-1 0 0,0 0 0,0 1 0,1-1 0,-1 0 0,0 0 0,0 0 0,0 1-1,1-1 1,-1 0 0,0 1 0,0-1-60,-32 23 1160,16-6-1053,1 1 1,1 1-1,1 0 0,0 1 0,2 0 0,0 1 0,1 1 0,1-1 1,1 2-1,1-1 0,1 1 0,-1 9-107,4-19 13,1 1-1,0-1 1,1 1 0,0 0 0,1-1-1,0 1 1,1 0 0,1 0 0,2 12-13,-2-24-3,1 1 0,-1-1 1,0 0-1,1 0 0,-1 0 1,1 1-1,0-2 0,0 1 1,0 0-1,0 0 0,0-1 1,0 1-1,0-1 0,0 1 1,1-1-1,-1 0 0,1 0 1,-1 0-1,1 0 0,-1-1 1,1 1-1,-1-1 0,1 1 1,-1-1-1,1 0 0,0 0 1,-1 0-1,1 0 0,0-1 1,-1 1-1,1-1 0,-1 1 1,1-1-1,-1 0 0,1 0 1,-1 0-1,0 0 0,1-1 1,-1 1-1,0-1 0,0 1 1,0-1-1,0 0 0,1-1 3,24-11 1,-2-1-18,0 2 0,2 0 0,-1 2 0,19-4 17,-37 12-31,-1 2 1,1-1-1,-1 1 0,1 0 1,-1 0-1,1 1 0,0 0 1,-1 1-1,1 0 0,-1 0 1,1 0-1,-1 1 1,1 0-1,-1 0 0,0 1 1,0 0-1,0 1 0,-1-1 1,1 1-1,-1 0 31,0 0-27,-1 1 0,-1-1 0,1 1 1,-1 0-1,1 0 0,-1 0 0,-1 1 0,1-1 0,-1 1 0,0 0 0,0 0 0,-1 0 0,0 0 1,0 0-1,0 1 0,-1-1 0,0 1 0,0-1 0,0 1 0,-1-1 0,0 5 27,-1 8 57,-1-1 0,-1 1-1,-1-1 1,0 1 0,-1-1-1,-1 0 1,-2 2-57,-5 9 267,-1-1 1,-1 0-1,-1-1 0,-2-1 0,-19 23-267,27-38 73,0 0 0,-1 0-1,0-1 1,0 0-1,-1-1 1,0-1 0,-1 1-1,0-2 1,-8 4-73,20-10 0,0 0 0,0 0 0,0-1 0,0 1 1,0 0-1,0-1 0,0 1 0,0-1 0,0 1 0,0-1 0,-1 1 1,1-1-1,0 0 0,0 1 0,0-1 0,-1 0 0,1 0 0,0 0 0,0 0 1,0 0-1,-1 0 0,1 0 0,0-1 0,0 1 0,0 0 0,-1-1 1,1 1-1,0-1 0,0 1 0,0-1 0,0 1 0,0-1 0,0 0 1,0 0-1,0 1 0,0-1 0,0 0 0,1 0 0,-1 0 0,0 0 1,1 0-1,-1 0 0,0 0 0,1 0 0,-1 0 0,1-1 0,-1 1 1,1 0-1,0 0 0,0 0 0,-1-1 0,1 1 0,0 0 0,0 0 0,0 0 1,0-1-1,1 1 0,-1-1 0,5-45-3039,7-26 689</inkml:trace>
  <inkml:trace contextRef="#ctx0" brushRef="#br0" timeOffset="582021.665">14285 5709 9906,'3'2'276,"-1"0"-1,1 0 1,0 0 0,-1 0 0,0 1-1,1-1 1,-1 1 0,0-1-1,0 1 1,-1 0 0,1-1-1,0 1 1,-1 0 0,0 0-1,1 0 1,-1 1 0,-1-1 0,1 0-1,0 0 1,0 4-276,-1-5 82,64 324 2921,-38-172-2200,-15-92-493,4-1 0,1-1 0,20 42-310,-12-66 124,-21-42 0,-15-58 208,-11-56 265,-32-90-597,117 329-399,-59-115 401,-1 0 0,1 1-1,-1-1 1,1-1-1,1 1 1,-1 0-1,0-1 1,1 0 0,0 0-1,-1 0 1,1 0-1,0 0 1,1-1-1,-1 0 1,0 0 0,1 0-1,-1 0 1,1-1-1,0 1 1,-1-1-1,1-1 1,0 1 0,4 0-3,1-4 6,-1 0 0,0 0 0,0-1 0,0 0 0,-1-1 0,1 0-1,-1 0 1,0-1 0,0 0 0,-1 0 0,0-1 0,0 0-1,-1 0 1,1-1 0,-2 1 0,1-1 0,-1-1 0,0 1-1,-1-1 1,0 0 0,0 0 0,-1 0 0,0 0 0,1-9-5,-2 14 15,-1 0 1,0 0 0,0-1-1,0 1 1,-1 0 0,1 0 0,-1-1-1,0 1 1,0 0 0,0-1-1,-1 1 1,0 0 0,0-1 0,0 1-1,0 0 1,0 0 0,-1 0-1,0 0 1,0 0 0,0 0-1,0 1 1,-1-1 0,-1-2-16,3 6 1,1 0 0,-1 0 0,0 0-1,1 0 1,-1 0 0,1 0 0,-1 0 0,1 1 0,-1-1 0,1 0-1,-1 0 1,1 0 0,-1 1 0,1-1 0,-1 0 0,1 0 0,-1 1-1,1-1 1,-1 0 0,1 1 0,-1-1 0,1 1 0,0-1 0,-1 0-1,1 1 1,0-1 0,0 1 0,-1-1 0,1 1 0,0-1 0,0 1-1,-1-1 1,1 1 0,0-1 0,0 1 0,0 0 0,0-1 0,0 1-1,0-1 1,0 1 0,0-1 0,0 1 0,0-1 0,0 1 0,0 0-1,1-1 1,-1 1 0,0-1 0,0 1 0,0-1 0,1 1 0,-1-1-1,0 1 1,1-1 0,-1 0 0,0 1 0,1-1 0,-1 1 0,1-1-1,0 1 0,-1 0 1,2 15 19,1 0 1,0 0-1,2-1 0,0 1 0,0-1 1,1-1-1,1 1 0,1-1 1,0 1-21,-6-13 6,0 1 0,0-1 0,0 0 0,1 0 0,-1 0 0,0 0 0,1 0 0,-1 0 0,1-1 0,0 1 0,-1-1 0,1 0 0,0 0 0,0 0 0,0 0 0,0 0 0,0-1 0,0 1 0,0-1 0,0 0 0,0 0 0,0 0 0,1 0 0,-1 0 0,0-1 0,0 1 0,0-1 0,0 0 0,0 0 0,-1 0 0,1 0 0,0-1 0,0 1 0,-1-1 0,3-1-6,11-8 14,0 0 0,-1-1 0,-1-1 0,1 0 0,-2-1 0,0-1 0,-1 0 0,0-1-1,-1 0 1,-1 0 0,-1-1 0,2-5-14,37-113 115,-39 121-210,-2 33-9,-7-18 104,38 152-105,-37-152 108,6 29-78,-3-25-486,-3-20-707,-13-72-4642,3 21 1554</inkml:trace>
  <inkml:trace contextRef="#ctx0" brushRef="#br0" timeOffset="582330.839">14998 5630 8722,'9'46'2448,"-2"2"617,3 7-2353,2-11-472,9-11-72,-4-11-104,7-14-16,7-14-168,1-10-296,-4-3-2176,3 0-489,-5 2-888</inkml:trace>
  <inkml:trace contextRef="#ctx0" brushRef="#br0" timeOffset="582911.027">15365 5933 4513,'127'353'10666,"-122"-339"-10397,1 0-1,-2 0 0,0 0 1,0 0-1,-1 1 0,-1-1 1,-1 1-1,0 0 1,-1 0-1,0 0 0,-1-1 1,-1 1-1,-1 0 0,0-1 1,0 0-1,-1 1 1,-6 10-269,10-24 3,0-1 0,0 0 0,0 1 0,0-1 0,-1 1 1,1-1-1,0 0 0,0 1 0,0-1 0,-1 0 1,1 1-1,0-1 0,0 0 0,-1 1 0,1-1 1,0 0-1,-1 0 0,1 1 0,0-1 0,-1 0 1,1 0-1,0 0 0,-1 1 0,1-1 0,0 0 0,-1 0 1,1 0-1,-1 0 0,1 0 0,0 0 0,-1 0 1,1 0-1,-1 0 0,1 0 0,0 0 0,-1 0 1,1 0-1,-1 0 0,1 0 0,0 0 0,-1-1 1,1 1-1,-1 0 0,1 0 0,0 0 0,-1-1 0,1 1 1,0 0-1,0 0 0,-1-1 0,1 1 0,0 0 1,-1-1-1,1 1 0,0 0 0,0-1 0,0 1 1,-1 0-1,1-1 0,0 1 0,0 0 0,0-1 0,0 1 1,0-1-1,0 1-3,-10-29 72,10 29-71,-4-31 2,1 1 0,1-1 0,2 0 0,0 1 0,3-1 0,0 1 0,3-2-3,47-257-371,-9 11-1081,-40 264 1325,-3 27 165,-1 27 236,1 1 1,2-1 0,2 1-1,2-2 1,1 1 0,5 11-275,-11-44 60,1 0-1,0 0 1,1 0-1,-1 0 1,1 0 0,1-1-1,-1 1 1,1-1-1,0 0 1,3 2-60,-6-7 10,1 0-1,-1 0 1,0 0 0,1 0-1,-1 0 1,1 0 0,-1-1-1,1 1 1,-1-1-1,1 0 1,0 1 0,-1-1-1,1 0 1,-1-1 0,1 1-1,-1 0 1,1-1 0,-1 0-1,1 1 1,-1-1 0,1 0-1,-1 0 1,0-1-1,1 1 1,-1 0 0,0-1-1,0 1 1,0-1 0,0 0-1,0 1 1,0-1 0,-1 0-1,1 0 1,-1-1 0,1 1-1,-1 0 1,0 0-1,0-1 1,1 0-10,26-38 83,-2-2 0,-1-1 0,17-46-83,24-44-408,-65 134 399,0 1 1,0-1-1,0 0 0,0 1 0,0-1 0,0 1 0,-1-1 0,1 1 0,0-1 0,0 1 0,-1-1 0,1 1 1,0 0-1,-1-1 0,1 1 0,0 0 0,-1 0 0,1 0 0,-1-1 0,0 1 0,1 0 0,-1 0 0,0 0 0,1 0 1,-1 0-1,0 0 0,0 0 0,0 0 0,0-1 0,0 1 0,0 0 0,0 0 0,0 1 9,1-1-8,3 15-3,-3-8 24,1 0 0,1 0 0,-1 0 0,2 0 0,-1-1 0,1 1 0,0-1 0,0 0-1,1 0 1,0 0-13,-2-5 6,0-1-1,0 0 1,-1-1-1,1 1 1,0 0-1,0-1 1,0 1-1,0-1 1,0 0-1,0 0 1,0 0-1,0-1 1,0 1-1,0-1 1,0 1-1,0-1 1,0 0-1,0 0 1,-1-1-1,1 1 1,0 0-1,-1-1 1,1 1-1,-1-1 1,0 0-1,1 0 1,-1 0-1,0-1-5,20-9 26,-18 10-41,0 1 0,0 0 0,0 0 0,0 0 0,0 0-1,0 1 1,0-1 0,1 1 0,-1 0 0,0 0-1,0 1 1,0 0 0,0-1 0,0 1 0,0 0 0,0 1-1,0-1 1,0 1 0,0 0 0,0 0 0,-1 0 0,1 0-1,-1 1 1,3 1 15,67 78-369,-61-66 375,0 1 0,-1 1 0,0 0-1,-2 1 1,0 0 0,-1 0 0,-1 1 0,-1 0 0,0 0 0,-2 0 0,0 1 0,-2 0-1,0-1 1,-1 1 0,-1 0 0,-1 0 0,-2 8-6,1-23 43,0 0 1,0-1-1,0 0 1,-1 1-1,0-1 1,0 0-1,0 0 0,-1-1 1,1 1-1,-1-1 1,0 0-1,0 0 1,-1 0-1,1 0 0,-1-1 1,0 1-1,0-1 1,0-1-1,-1 1 1,1-1-1,0 0 0,-1 0 1,0 0-1,1-1 1,-1 0-1,0 0 1,0 0-1,0-1 0,1 0 1,-1 0-1,0 0 1,0-1-1,0 0 1,1 0-1,-1-1 0,0 1 1,-1-2-44,1 2 6,1 0 1,-1 0-1,0 0 1,0-1-1,1 0 1,-1 0-1,1-1 1,-1 1-1,1-1 1,0 0-1,0-1 1,0 1-1,1-1 0,-1 0 1,1 0-1,0-1 1,0 1-1,0-1 1,1 0-1,0 0 1,0 0-1,0 0 1,0 0-1,1-1 1,0 0-1,0 1 1,0-1-1,1 0 0,0 0 1,0 0-1,0 1 1,1-1-1,0-2-6,5-6 4,1 0 0,0 0-1,1 0 1,1 1 0,0 0-1,1 0 1,0 1 0,1 0-1,0 1 1,12-10-4,-3 0-85,135-130-4936,-103 102 1254</inkml:trace>
  <inkml:trace contextRef="#ctx0" brushRef="#br0" timeOffset="583325.695">16791 4832 4713,'6'-6'1287,"-5"3"-855,1 0 1,-1 1-1,1 0 1,0-1-1,0 1 0,0 0 1,0 0-1,0 0 1,0 0-1,1 0 1,-1 0-1,1 1 1,-1-1-1,1 1 0,0 0 1,-1 0-1,1 0 1,0 0-1,0 0 1,0 1-1,0-1 1,0 1-1,0 0 0,0-1 1,0 1-1,-1 1 1,3-1-433,23 47 1332,6 86-534,-24-83-596,1 7-13,-5-17-75,3-1 1,1-1-1,1 1 0,2-2 0,10 19-114,54 65-1092,-56-89-4377,-21-21 1032</inkml:trace>
  <inkml:trace contextRef="#ctx0" brushRef="#br0" timeOffset="583842.463">16823 5523 8434,'14'0'3088,"2"-2"353,6-2-2089,16-11-519,8-5-169,18-17 64,-1-1-168,9-11-72,-8 7-208,-3-3-72,-19 7-456,-12-6 2809,-18 6-6578,-19 6 2793</inkml:trace>
  <inkml:trace contextRef="#ctx0" brushRef="#br0" timeOffset="584169.648">16473 5004 10938,'2'-29'3081,"13"1"712,18-11-2753,14 1-656,18-7 48,3 6-32,7-5-40,-6 9-144,6 1-432,-16-7-896,2 9-3041,-11 29 408</inkml:trace>
  <inkml:trace contextRef="#ctx0" brushRef="#br0" timeOffset="584170.648">17635 5032 10674,'11'26'3369,"9"29"704,-1 9-2945,-2 14-400,-2-6-352,3-4-96,-5-21-200,0-10-32,0-14-520,-4-13 472,-6 4-4153,-12-5 1057</inkml:trace>
  <inkml:trace contextRef="#ctx0" brushRef="#br0" timeOffset="584434.398">17427 5133 9706,'58'-144'6929,"-52"131"-6665,1 1 0,1 0 0,1 0 0,-1 0-1,2 1 1,-1 1 0,2-1 0,-1 2 0,1-1 0,1 1 0,0 1 0,0 0 0,0 1 0,12-5-264,74-15 392,-94 26-394,0 0 0,1 0 1,-1 1-1,0-1 0,0 1 1,0 0-1,0 0 0,0 1 1,0-1-1,0 1 0,1 0 0,-1 0 1,0 0-1,-1 0 0,1 1 1,0-1-1,0 1 0,-1 0 1,1 0-1,-1 1 0,1-1 1,-1 1-1,0 0 0,0 0 0,0 0 1,1 2 1,-1 2 25,-1 0 0,0 0 1,0 1-1,-1-1 0,0 1 1,0-1-1,0 1 0,-1-1 1,-1 1-1,1 0 0,-1-1 1,-2 8-26,-6 39 435,-3-1-1,-2 0 1,-17 39-435,22-66 139,36-53-355,-16 14 8,1 0 0,0 1 0,1 0 0,0 1 1,1 0-1,0 1 0,4 0 208,-14 7-74,0 0 0,1 1 0,0 0 0,-1 0 0,1 0-1,0 1 1,0 0 0,0 0 0,0 0 0,0 0 0,0 1 0,0-1 0,0 2 0,0-1 0,0 0 0,0 1 0,0 0 0,0 0 0,0 0-1,0 1 1,0 0 0,0 0 0,-1 0 0,1 0 0,-1 1 0,2 1 74,0 2-5,-1 1 1,1 0-1,-1 1 0,-1-1 1,1 1-1,-1 0 0,0 0 0,-1 1 1,0-1-1,0 1 0,-1-1 1,0 1-1,-1 0 0,0 0 1,0 0-1,-1 0 0,0-1 0,0 1 1,-1 0-1,0 0 0,-2 6 5,-3 17 493,-1-1 1,-1-1-1,-2 0 0,-1 0 0,-2-1 0,0 0 0,-2-1 1,-1 0-1,-1-2 0,-2 0 0,0-1 0,-2-1 0,0 0 0,-11 6-493,21-17 34,-1-2-1,0 1 1,-1-1-1,0-1 1,-1 0-1,0-1 0,-1-1 1,1 0-1,-2-1 1,1 0-1,-1-1 1,0-1-1,0-1 0,0 0 1,-1-1-1,-13 1-33,3-6-1125,1-1 1,-1-1-1,1-1 0,-25-8 1125,-16-4-5331,17 7 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16.03.2022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0701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9897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8265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4321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9713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2913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7939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8832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704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611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2769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7606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16.03.2022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16.03.2022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16.03.2022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16.03.2022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16.03.2022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16.03.2022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16.03.2022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16.03.2022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16.03.2022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16.03.2022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16.03.2022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16.03.2022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30.png"/><Relationship Id="rId2" Type="http://schemas.openxmlformats.org/officeDocument/2006/relationships/notesSlide" Target="../notesSlides/notesSlide6.xml"/><Relationship Id="rId1" Type="http://schemas.openxmlformats.org/officeDocument/2006/relationships/slideLayout" Target="../slideLayouts/slideLayout7.xml"/><Relationship Id="rId10" Type="http://schemas.openxmlformats.org/officeDocument/2006/relationships/image" Target="../media/image42.png"/><Relationship Id="rId9" Type="http://schemas.openxmlformats.org/officeDocument/2006/relationships/customXml" Target="../ink/ink69.xml"/></Relationships>
</file>

<file path=ppt/slides/_rels/slide11.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image" Target="../media/image340.png"/><Relationship Id="rId7" Type="http://schemas.openxmlformats.org/officeDocument/2006/relationships/image" Target="../media/image38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0.png"/><Relationship Id="rId5" Type="http://schemas.openxmlformats.org/officeDocument/2006/relationships/image" Target="../media/image360.png"/><Relationship Id="rId10" Type="http://schemas.openxmlformats.org/officeDocument/2006/relationships/image" Target="../media/image43.png"/><Relationship Id="rId4" Type="http://schemas.openxmlformats.org/officeDocument/2006/relationships/image" Target="../media/image710.png"/><Relationship Id="rId9" Type="http://schemas.openxmlformats.org/officeDocument/2006/relationships/customXml" Target="../ink/ink70.xml"/></Relationships>
</file>

<file path=ppt/slides/_rels/slide12.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10.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0.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430.png"/><Relationship Id="rId9" Type="http://schemas.openxmlformats.org/officeDocument/2006/relationships/customXml" Target="../ink/ink71.xml"/></Relationships>
</file>

<file path=ppt/slides/_rels/slide14.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210.png"/><Relationship Id="rId18" Type="http://schemas.openxmlformats.org/officeDocument/2006/relationships/customXml" Target="../ink/ink72.xml"/><Relationship Id="rId3" Type="http://schemas.openxmlformats.org/officeDocument/2006/relationships/image" Target="../media/image811.png"/><Relationship Id="rId21" Type="http://schemas.openxmlformats.org/officeDocument/2006/relationships/image" Target="../media/image50.png"/><Relationship Id="rId7" Type="http://schemas.openxmlformats.org/officeDocument/2006/relationships/image" Target="../media/image120.png"/><Relationship Id="rId12" Type="http://schemas.openxmlformats.org/officeDocument/2006/relationships/image" Target="../media/image200.png"/><Relationship Id="rId17" Type="http://schemas.openxmlformats.org/officeDocument/2006/relationships/image" Target="../media/image260.png"/><Relationship Id="rId2" Type="http://schemas.openxmlformats.org/officeDocument/2006/relationships/notesSlide" Target="../notesSlides/notesSlide10.xml"/><Relationship Id="rId16" Type="http://schemas.openxmlformats.org/officeDocument/2006/relationships/image" Target="../media/image250.png"/><Relationship Id="rId20" Type="http://schemas.openxmlformats.org/officeDocument/2006/relationships/customXml" Target="../ink/ink73.xml"/><Relationship Id="rId1" Type="http://schemas.openxmlformats.org/officeDocument/2006/relationships/slideLayout" Target="../slideLayouts/slideLayout7.xml"/><Relationship Id="rId6" Type="http://schemas.openxmlformats.org/officeDocument/2006/relationships/image" Target="../media/image116.png"/><Relationship Id="rId11" Type="http://schemas.openxmlformats.org/officeDocument/2006/relationships/image" Target="../media/image190.png"/><Relationship Id="rId5" Type="http://schemas.openxmlformats.org/officeDocument/2006/relationships/image" Target="../media/image107.png"/><Relationship Id="rId15" Type="http://schemas.openxmlformats.org/officeDocument/2006/relationships/image" Target="../media/image240.png"/><Relationship Id="rId10" Type="http://schemas.openxmlformats.org/officeDocument/2006/relationships/image" Target="../media/image170.png"/><Relationship Id="rId19" Type="http://schemas.openxmlformats.org/officeDocument/2006/relationships/image" Target="../media/image49.png"/><Relationship Id="rId4" Type="http://schemas.openxmlformats.org/officeDocument/2006/relationships/image" Target="../media/image910.png"/><Relationship Id="rId9" Type="http://schemas.openxmlformats.org/officeDocument/2006/relationships/image" Target="../media/image160.png"/><Relationship Id="rId14" Type="http://schemas.openxmlformats.org/officeDocument/2006/relationships/image" Target="../media/image220.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customXml" Target="../ink/ink74.xml"/><Relationship Id="rId7" Type="http://schemas.openxmlformats.org/officeDocument/2006/relationships/customXml" Target="../ink/ink7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customXml" Target="../ink/ink75.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customXml" Target="../ink/ink77.xml"/><Relationship Id="rId1" Type="http://schemas.openxmlformats.org/officeDocument/2006/relationships/slideLayout" Target="../slideLayouts/slideLayout1.xml"/><Relationship Id="rId6" Type="http://schemas.openxmlformats.org/officeDocument/2006/relationships/customXml" Target="../ink/ink79.xml"/><Relationship Id="rId5" Type="http://schemas.openxmlformats.org/officeDocument/2006/relationships/image" Target="../media/image55.png"/><Relationship Id="rId4" Type="http://schemas.openxmlformats.org/officeDocument/2006/relationships/customXml" Target="../ink/ink78.xml"/></Relationships>
</file>

<file path=ppt/slides/_rels/slide17.xml.rels><?xml version="1.0" encoding="UTF-8" standalone="yes"?>
<Relationships xmlns="http://schemas.openxmlformats.org/package/2006/relationships"><Relationship Id="rId8" Type="http://schemas.openxmlformats.org/officeDocument/2006/relationships/customXml" Target="../ink/ink83.xml"/><Relationship Id="rId13"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59.png"/><Relationship Id="rId12" Type="http://schemas.openxmlformats.org/officeDocument/2006/relationships/customXml" Target="../ink/ink85.xml"/><Relationship Id="rId17" Type="http://schemas.openxmlformats.org/officeDocument/2006/relationships/image" Target="../media/image64.png"/><Relationship Id="rId2" Type="http://schemas.openxmlformats.org/officeDocument/2006/relationships/customXml" Target="../ink/ink80.xml"/><Relationship Id="rId16" Type="http://schemas.openxmlformats.org/officeDocument/2006/relationships/customXml" Target="../ink/ink87.xml"/><Relationship Id="rId1" Type="http://schemas.openxmlformats.org/officeDocument/2006/relationships/slideLayout" Target="../slideLayouts/slideLayout1.xml"/><Relationship Id="rId6" Type="http://schemas.openxmlformats.org/officeDocument/2006/relationships/customXml" Target="../ink/ink82.xml"/><Relationship Id="rId11" Type="http://schemas.openxmlformats.org/officeDocument/2006/relationships/image" Target="../media/image61.png"/><Relationship Id="rId5" Type="http://schemas.openxmlformats.org/officeDocument/2006/relationships/image" Target="../media/image58.png"/><Relationship Id="rId15" Type="http://schemas.openxmlformats.org/officeDocument/2006/relationships/image" Target="../media/image63.png"/><Relationship Id="rId10" Type="http://schemas.openxmlformats.org/officeDocument/2006/relationships/customXml" Target="../ink/ink84.xml"/><Relationship Id="rId4" Type="http://schemas.openxmlformats.org/officeDocument/2006/relationships/customXml" Target="../ink/ink81.xml"/><Relationship Id="rId9" Type="http://schemas.openxmlformats.org/officeDocument/2006/relationships/image" Target="../media/image60.png"/><Relationship Id="rId14" Type="http://schemas.openxmlformats.org/officeDocument/2006/relationships/customXml" Target="../ink/ink8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customXml" Target="../ink/ink8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customXml" Target="../ink/ink89.xml"/><Relationship Id="rId1" Type="http://schemas.openxmlformats.org/officeDocument/2006/relationships/slideLayout" Target="../slideLayouts/slideLayout1.xml"/><Relationship Id="rId6" Type="http://schemas.openxmlformats.org/officeDocument/2006/relationships/customXml" Target="../ink/ink91.xml"/><Relationship Id="rId5" Type="http://schemas.openxmlformats.org/officeDocument/2006/relationships/image" Target="../media/image67.png"/><Relationship Id="rId4" Type="http://schemas.openxmlformats.org/officeDocument/2006/relationships/customXml" Target="../ink/ink9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ustomXml" Target="../ink/ink92.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customXml" Target="../ink/ink93.xml"/><Relationship Id="rId7" Type="http://schemas.openxmlformats.org/officeDocument/2006/relationships/customXml" Target="../ink/ink95.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customXml" Target="../ink/ink94.xml"/><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customXml" Target="../ink/ink98.xml"/><Relationship Id="rId3" Type="http://schemas.openxmlformats.org/officeDocument/2006/relationships/image" Target="NULL"/><Relationship Id="rId7" Type="http://schemas.openxmlformats.org/officeDocument/2006/relationships/image" Target="../media/image102.png"/><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customXml" Target="../ink/ink97.xml"/><Relationship Id="rId11" Type="http://schemas.openxmlformats.org/officeDocument/2006/relationships/image" Target="../media/image104.png"/><Relationship Id="rId5" Type="http://schemas.openxmlformats.org/officeDocument/2006/relationships/image" Target="../media/image101.png"/><Relationship Id="rId10" Type="http://schemas.openxmlformats.org/officeDocument/2006/relationships/customXml" Target="../ink/ink99.xml"/><Relationship Id="rId4" Type="http://schemas.openxmlformats.org/officeDocument/2006/relationships/customXml" Target="../ink/ink96.xml"/><Relationship Id="rId9" Type="http://schemas.openxmlformats.org/officeDocument/2006/relationships/image" Target="../media/image103.png"/></Relationships>
</file>

<file path=ppt/slides/_rels/slide27.xml.rels><?xml version="1.0" encoding="UTF-8" standalone="yes"?>
<Relationships xmlns="http://schemas.openxmlformats.org/package/2006/relationships"><Relationship Id="rId3" Type="http://schemas.openxmlformats.org/officeDocument/2006/relationships/customXml" Target="../ink/ink100.xml"/><Relationship Id="rId2" Type="http://schemas.openxmlformats.org/officeDocument/2006/relationships/image" Target="../media/image310.png"/><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customXml" Target="../ink/ink101.xml"/><Relationship Id="rId4" Type="http://schemas.openxmlformats.org/officeDocument/2006/relationships/image" Target="../media/image105.png"/></Relationships>
</file>

<file path=ppt/slides/_rels/slide28.xml.rels><?xml version="1.0" encoding="UTF-8" standalone="yes"?>
<Relationships xmlns="http://schemas.openxmlformats.org/package/2006/relationships"><Relationship Id="rId3" Type="http://schemas.openxmlformats.org/officeDocument/2006/relationships/customXml" Target="../ink/ink102.xml"/><Relationship Id="rId2" Type="http://schemas.openxmlformats.org/officeDocument/2006/relationships/image" Target="../media/image107.emf"/><Relationship Id="rId1" Type="http://schemas.openxmlformats.org/officeDocument/2006/relationships/slideLayout" Target="../slideLayouts/slideLayout1.xml"/><Relationship Id="rId4" Type="http://schemas.openxmlformats.org/officeDocument/2006/relationships/image" Target="../media/image108.png"/></Relationships>
</file>

<file path=ppt/slides/_rels/slide29.xml.rels><?xml version="1.0" encoding="UTF-8" standalone="yes"?>
<Relationships xmlns="http://schemas.openxmlformats.org/package/2006/relationships"><Relationship Id="rId3" Type="http://schemas.openxmlformats.org/officeDocument/2006/relationships/customXml" Target="../ink/ink103.xml"/><Relationship Id="rId2" Type="http://schemas.openxmlformats.org/officeDocument/2006/relationships/image" Target="../media/image510.png"/><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customXml" Target="../ink/ink104.xml"/><Relationship Id="rId4" Type="http://schemas.openxmlformats.org/officeDocument/2006/relationships/image" Target="../media/image109.png"/></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3.png"/><Relationship Id="rId12" Type="http://schemas.openxmlformats.org/officeDocument/2006/relationships/customXml" Target="../ink/ink6.xml"/><Relationship Id="rId17" Type="http://schemas.openxmlformats.org/officeDocument/2006/relationships/image" Target="../media/image2.png"/><Relationship Id="rId2" Type="http://schemas.openxmlformats.org/officeDocument/2006/relationships/customXml" Target="../ink/ink1.xml"/><Relationship Id="rId16" Type="http://schemas.openxmlformats.org/officeDocument/2006/relationships/customXml" Target="../ink/ink8.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75.png"/><Relationship Id="rId5" Type="http://schemas.openxmlformats.org/officeDocument/2006/relationships/image" Target="../media/image72.png"/><Relationship Id="rId15" Type="http://schemas.openxmlformats.org/officeDocument/2006/relationships/image" Target="../media/image77.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74.png"/><Relationship Id="rId14" Type="http://schemas.openxmlformats.org/officeDocument/2006/relationships/customXml" Target="../ink/ink7.xml"/></Relationships>
</file>

<file path=ppt/slides/_rels/slide30.xml.rels><?xml version="1.0" encoding="UTF-8" standalone="yes"?>
<Relationships xmlns="http://schemas.openxmlformats.org/package/2006/relationships"><Relationship Id="rId3" Type="http://schemas.openxmlformats.org/officeDocument/2006/relationships/customXml" Target="../ink/ink105.xml"/><Relationship Id="rId2" Type="http://schemas.openxmlformats.org/officeDocument/2006/relationships/image" Target="../media/image610.png"/><Relationship Id="rId1" Type="http://schemas.openxmlformats.org/officeDocument/2006/relationships/slideLayout" Target="../slideLayouts/slideLayout1.xml"/><Relationship Id="rId6" Type="http://schemas.openxmlformats.org/officeDocument/2006/relationships/image" Target="../media/image112.png"/><Relationship Id="rId5" Type="http://schemas.openxmlformats.org/officeDocument/2006/relationships/customXml" Target="../ink/ink106.xml"/><Relationship Id="rId4" Type="http://schemas.openxmlformats.org/officeDocument/2006/relationships/image" Target="../media/image111.png"/></Relationships>
</file>

<file path=ppt/slides/_rels/slide31.xml.rels><?xml version="1.0" encoding="UTF-8" standalone="yes"?>
<Relationships xmlns="http://schemas.openxmlformats.org/package/2006/relationships"><Relationship Id="rId3" Type="http://schemas.openxmlformats.org/officeDocument/2006/relationships/customXml" Target="../ink/ink107.xml"/><Relationship Id="rId2" Type="http://schemas.openxmlformats.org/officeDocument/2006/relationships/image" Target="../media/image700.png"/><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customXml" Target="../ink/ink108.xml"/><Relationship Id="rId4" Type="http://schemas.openxmlformats.org/officeDocument/2006/relationships/image" Target="../media/image113.png"/></Relationships>
</file>

<file path=ppt/slides/_rels/slide32.xml.rels><?xml version="1.0" encoding="UTF-8" standalone="yes"?>
<Relationships xmlns="http://schemas.openxmlformats.org/package/2006/relationships"><Relationship Id="rId3" Type="http://schemas.openxmlformats.org/officeDocument/2006/relationships/customXml" Target="../ink/ink109.xml"/><Relationship Id="rId2" Type="http://schemas.openxmlformats.org/officeDocument/2006/relationships/image" Target="../media/image810.png"/><Relationship Id="rId1" Type="http://schemas.openxmlformats.org/officeDocument/2006/relationships/slideLayout" Target="../slideLayouts/slideLayout1.xml"/><Relationship Id="rId4" Type="http://schemas.openxmlformats.org/officeDocument/2006/relationships/image" Target="../media/image115.png"/></Relationships>
</file>

<file path=ppt/slides/_rels/slide33.xml.rels><?xml version="1.0" encoding="UTF-8" standalone="yes"?>
<Relationships xmlns="http://schemas.openxmlformats.org/package/2006/relationships"><Relationship Id="rId2" Type="http://schemas.openxmlformats.org/officeDocument/2006/relationships/image" Target="../media/image99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0.png"/><Relationship Id="rId12" Type="http://schemas.openxmlformats.org/officeDocument/2006/relationships/customXml" Target="../ink/ink14.xml"/><Relationship Id="rId2"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11.xml"/><Relationship Id="rId11" Type="http://schemas.openxmlformats.org/officeDocument/2006/relationships/image" Target="../media/image82.png"/><Relationship Id="rId5" Type="http://schemas.openxmlformats.org/officeDocument/2006/relationships/image" Target="../media/image79.png"/><Relationship Id="rId15" Type="http://schemas.openxmlformats.org/officeDocument/2006/relationships/image" Target="../media/image84.png"/><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81.png"/><Relationship Id="rId14" Type="http://schemas.openxmlformats.org/officeDocument/2006/relationships/customXml" Target="../ink/ink15.xml"/></Relationships>
</file>

<file path=ppt/slides/_rels/slide5.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90.png"/><Relationship Id="rId18" Type="http://schemas.openxmlformats.org/officeDocument/2006/relationships/customXml" Target="../ink/ink24.xml"/><Relationship Id="rId26" Type="http://schemas.openxmlformats.org/officeDocument/2006/relationships/customXml" Target="../ink/ink28.xml"/><Relationship Id="rId3" Type="http://schemas.openxmlformats.org/officeDocument/2006/relationships/image" Target="../media/image85.png"/><Relationship Id="rId21" Type="http://schemas.openxmlformats.org/officeDocument/2006/relationships/image" Target="../media/image94.png"/><Relationship Id="rId7" Type="http://schemas.openxmlformats.org/officeDocument/2006/relationships/image" Target="../media/image87.png"/><Relationship Id="rId12" Type="http://schemas.openxmlformats.org/officeDocument/2006/relationships/customXml" Target="../ink/ink21.xml"/><Relationship Id="rId17" Type="http://schemas.openxmlformats.org/officeDocument/2006/relationships/image" Target="../media/image92.png"/><Relationship Id="rId25" Type="http://schemas.openxmlformats.org/officeDocument/2006/relationships/image" Target="../media/image4.png"/><Relationship Id="rId2" Type="http://schemas.openxmlformats.org/officeDocument/2006/relationships/customXml" Target="../ink/ink16.xml"/><Relationship Id="rId16" Type="http://schemas.openxmlformats.org/officeDocument/2006/relationships/customXml" Target="../ink/ink23.xml"/><Relationship Id="rId20" Type="http://schemas.openxmlformats.org/officeDocument/2006/relationships/customXml" Target="../ink/ink25.xml"/><Relationship Id="rId1" Type="http://schemas.openxmlformats.org/officeDocument/2006/relationships/slideLayout" Target="../slideLayouts/slideLayout1.xml"/><Relationship Id="rId6" Type="http://schemas.openxmlformats.org/officeDocument/2006/relationships/customXml" Target="../ink/ink18.xml"/><Relationship Id="rId11" Type="http://schemas.openxmlformats.org/officeDocument/2006/relationships/image" Target="../media/image89.png"/><Relationship Id="rId24" Type="http://schemas.openxmlformats.org/officeDocument/2006/relationships/customXml" Target="../ink/ink27.xml"/><Relationship Id="rId5" Type="http://schemas.openxmlformats.org/officeDocument/2006/relationships/image" Target="../media/image86.png"/><Relationship Id="rId15" Type="http://schemas.openxmlformats.org/officeDocument/2006/relationships/image" Target="../media/image91.png"/><Relationship Id="rId23" Type="http://schemas.openxmlformats.org/officeDocument/2006/relationships/image" Target="../media/image3.png"/><Relationship Id="rId10" Type="http://schemas.openxmlformats.org/officeDocument/2006/relationships/customXml" Target="../ink/ink20.xml"/><Relationship Id="rId19" Type="http://schemas.openxmlformats.org/officeDocument/2006/relationships/image" Target="../media/image93.png"/><Relationship Id="rId4" Type="http://schemas.openxmlformats.org/officeDocument/2006/relationships/customXml" Target="../ink/ink17.xml"/><Relationship Id="rId9" Type="http://schemas.openxmlformats.org/officeDocument/2006/relationships/image" Target="../media/image88.png"/><Relationship Id="rId14" Type="http://schemas.openxmlformats.org/officeDocument/2006/relationships/customXml" Target="../ink/ink22.xml"/><Relationship Id="rId22" Type="http://schemas.openxmlformats.org/officeDocument/2006/relationships/customXml" Target="../ink/ink26.xml"/><Relationship Id="rId27"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140.png"/><Relationship Id="rId7" Type="http://schemas.openxmlformats.org/officeDocument/2006/relationships/customXml" Target="../ink/ink30.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customXml" Target="../ink/ink32.xml"/><Relationship Id="rId5" Type="http://schemas.openxmlformats.org/officeDocument/2006/relationships/customXml" Target="../ink/ink29.xml"/><Relationship Id="rId10" Type="http://schemas.openxmlformats.org/officeDocument/2006/relationships/image" Target="../media/image6.png"/><Relationship Id="rId4" Type="http://schemas.openxmlformats.org/officeDocument/2006/relationships/image" Target="../media/image150.png"/><Relationship Id="rId9" Type="http://schemas.openxmlformats.org/officeDocument/2006/relationships/customXml" Target="../ink/ink31.xml"/></Relationships>
</file>

<file path=ppt/slides/_rels/slide7.xml.rels><?xml version="1.0" encoding="UTF-8" standalone="yes"?>
<Relationships xmlns="http://schemas.openxmlformats.org/package/2006/relationships"><Relationship Id="rId13" Type="http://schemas.openxmlformats.org/officeDocument/2006/relationships/customXml" Target="../ink/ink36.xml"/><Relationship Id="rId18" Type="http://schemas.openxmlformats.org/officeDocument/2006/relationships/image" Target="../media/image11.png"/><Relationship Id="rId26" Type="http://schemas.openxmlformats.org/officeDocument/2006/relationships/image" Target="../media/image15.png"/><Relationship Id="rId39" Type="http://schemas.openxmlformats.org/officeDocument/2006/relationships/customXml" Target="../ink/ink49.xml"/><Relationship Id="rId21" Type="http://schemas.openxmlformats.org/officeDocument/2006/relationships/customXml" Target="../ink/ink40.xml"/><Relationship Id="rId34" Type="http://schemas.openxmlformats.org/officeDocument/2006/relationships/image" Target="../media/image19.png"/><Relationship Id="rId42" Type="http://schemas.openxmlformats.org/officeDocument/2006/relationships/image" Target="../media/image23.png"/><Relationship Id="rId47" Type="http://schemas.openxmlformats.org/officeDocument/2006/relationships/customXml" Target="../ink/ink53.xml"/><Relationship Id="rId50" Type="http://schemas.openxmlformats.org/officeDocument/2006/relationships/image" Target="../media/image27.png"/><Relationship Id="rId55" Type="http://schemas.openxmlformats.org/officeDocument/2006/relationships/customXml" Target="../ink/ink57.xml"/><Relationship Id="rId7" Type="http://schemas.openxmlformats.org/officeDocument/2006/relationships/customXml" Target="../ink/ink33.xml"/><Relationship Id="rId2" Type="http://schemas.openxmlformats.org/officeDocument/2006/relationships/notesSlide" Target="../notesSlides/notesSlide3.xml"/><Relationship Id="rId16" Type="http://schemas.openxmlformats.org/officeDocument/2006/relationships/image" Target="../media/image10.png"/><Relationship Id="rId29" Type="http://schemas.openxmlformats.org/officeDocument/2006/relationships/customXml" Target="../ink/ink44.xml"/><Relationship Id="rId11" Type="http://schemas.openxmlformats.org/officeDocument/2006/relationships/customXml" Target="../ink/ink35.xm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customXml" Target="../ink/ink48.xml"/><Relationship Id="rId40" Type="http://schemas.openxmlformats.org/officeDocument/2006/relationships/image" Target="../media/image22.png"/><Relationship Id="rId45" Type="http://schemas.openxmlformats.org/officeDocument/2006/relationships/customXml" Target="../ink/ink52.xml"/><Relationship Id="rId53" Type="http://schemas.openxmlformats.org/officeDocument/2006/relationships/customXml" Target="../ink/ink56.xml"/><Relationship Id="rId58" Type="http://schemas.openxmlformats.org/officeDocument/2006/relationships/image" Target="../media/image31.png"/><Relationship Id="rId61" Type="http://schemas.openxmlformats.org/officeDocument/2006/relationships/customXml" Target="../ink/ink60.xml"/><Relationship Id="rId19" Type="http://schemas.openxmlformats.org/officeDocument/2006/relationships/customXml" Target="../ink/ink39.xml"/><Relationship Id="rId9" Type="http://schemas.openxmlformats.org/officeDocument/2006/relationships/customXml" Target="../ink/ink34.xm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customXml" Target="../ink/ink43.xml"/><Relationship Id="rId30" Type="http://schemas.openxmlformats.org/officeDocument/2006/relationships/image" Target="../media/image17.png"/><Relationship Id="rId35" Type="http://schemas.openxmlformats.org/officeDocument/2006/relationships/customXml" Target="../ink/ink47.xml"/><Relationship Id="rId43" Type="http://schemas.openxmlformats.org/officeDocument/2006/relationships/customXml" Target="../ink/ink51.xml"/><Relationship Id="rId48" Type="http://schemas.openxmlformats.org/officeDocument/2006/relationships/image" Target="../media/image26.png"/><Relationship Id="rId56" Type="http://schemas.openxmlformats.org/officeDocument/2006/relationships/image" Target="../media/image30.png"/><Relationship Id="rId8" Type="http://schemas.openxmlformats.org/officeDocument/2006/relationships/image" Target="../media/image97.png"/><Relationship Id="rId51" Type="http://schemas.openxmlformats.org/officeDocument/2006/relationships/customXml" Target="../ink/ink55.xml"/><Relationship Id="rId3" Type="http://schemas.openxmlformats.org/officeDocument/2006/relationships/image" Target="../media/image151.png"/><Relationship Id="rId12" Type="http://schemas.openxmlformats.org/officeDocument/2006/relationships/image" Target="../media/image8.png"/><Relationship Id="rId17" Type="http://schemas.openxmlformats.org/officeDocument/2006/relationships/customXml" Target="../ink/ink38.xml"/><Relationship Id="rId25" Type="http://schemas.openxmlformats.org/officeDocument/2006/relationships/customXml" Target="../ink/ink42.xml"/><Relationship Id="rId33" Type="http://schemas.openxmlformats.org/officeDocument/2006/relationships/customXml" Target="../ink/ink46.xml"/><Relationship Id="rId38" Type="http://schemas.openxmlformats.org/officeDocument/2006/relationships/image" Target="../media/image21.png"/><Relationship Id="rId46" Type="http://schemas.openxmlformats.org/officeDocument/2006/relationships/image" Target="../media/image25.png"/><Relationship Id="rId59" Type="http://schemas.openxmlformats.org/officeDocument/2006/relationships/customXml" Target="../ink/ink59.xml"/><Relationship Id="rId20" Type="http://schemas.openxmlformats.org/officeDocument/2006/relationships/image" Target="../media/image12.png"/><Relationship Id="rId41" Type="http://schemas.openxmlformats.org/officeDocument/2006/relationships/customXml" Target="../ink/ink50.xml"/><Relationship Id="rId54" Type="http://schemas.openxmlformats.org/officeDocument/2006/relationships/image" Target="../media/image29.png"/><Relationship Id="rId6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80.png"/><Relationship Id="rId15" Type="http://schemas.openxmlformats.org/officeDocument/2006/relationships/customXml" Target="../ink/ink37.xml"/><Relationship Id="rId23" Type="http://schemas.openxmlformats.org/officeDocument/2006/relationships/customXml" Target="../ink/ink41.xml"/><Relationship Id="rId28" Type="http://schemas.openxmlformats.org/officeDocument/2006/relationships/image" Target="../media/image16.png"/><Relationship Id="rId36" Type="http://schemas.openxmlformats.org/officeDocument/2006/relationships/image" Target="../media/image20.png"/><Relationship Id="rId49" Type="http://schemas.openxmlformats.org/officeDocument/2006/relationships/customXml" Target="../ink/ink54.xml"/><Relationship Id="rId57" Type="http://schemas.openxmlformats.org/officeDocument/2006/relationships/customXml" Target="../ink/ink58.xml"/><Relationship Id="rId10" Type="http://schemas.openxmlformats.org/officeDocument/2006/relationships/image" Target="../media/image98.png"/><Relationship Id="rId31" Type="http://schemas.openxmlformats.org/officeDocument/2006/relationships/customXml" Target="../ink/ink45.xml"/><Relationship Id="rId44" Type="http://schemas.openxmlformats.org/officeDocument/2006/relationships/image" Target="../media/image24.png"/><Relationship Id="rId52" Type="http://schemas.openxmlformats.org/officeDocument/2006/relationships/image" Target="../media/image28.png"/><Relationship Id="rId60"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customXml" Target="../ink/ink62.xml"/><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61.xml"/><Relationship Id="rId11" Type="http://schemas.openxmlformats.org/officeDocument/2006/relationships/image" Target="../media/image36.png"/><Relationship Id="rId5" Type="http://schemas.openxmlformats.org/officeDocument/2006/relationships/image" Target="../media/image230.png"/><Relationship Id="rId10" Type="http://schemas.openxmlformats.org/officeDocument/2006/relationships/customXml" Target="../ink/ink63.xml"/><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customXml" Target="../ink/ink67.xml"/><Relationship Id="rId7" Type="http://schemas.openxmlformats.org/officeDocument/2006/relationships/customXml" Target="../ink/ink64.xml"/><Relationship Id="rId12"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0.png"/><Relationship Id="rId11" Type="http://schemas.openxmlformats.org/officeDocument/2006/relationships/customXml" Target="../ink/ink66.xml"/><Relationship Id="rId15" Type="http://schemas.openxmlformats.org/officeDocument/2006/relationships/customXml" Target="../ink/ink68.xml"/><Relationship Id="rId10" Type="http://schemas.openxmlformats.org/officeDocument/2006/relationships/image" Target="../media/image38.png"/><Relationship Id="rId9" Type="http://schemas.openxmlformats.org/officeDocument/2006/relationships/customXml" Target="../ink/ink65.xml"/><Relationship Id="rId1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6">
            <a:extLst>
              <a:ext uri="{FF2B5EF4-FFF2-40B4-BE49-F238E27FC236}">
                <a16:creationId xmlns:a16="http://schemas.microsoft.com/office/drawing/2014/main" id="{BBC7A274-E9CD-488D-AA2B-5249E80A5849}"/>
              </a:ext>
            </a:extLst>
          </p:cNvPr>
          <p:cNvSpPr txBox="1"/>
          <p:nvPr/>
        </p:nvSpPr>
        <p:spPr>
          <a:xfrm>
            <a:off x="2503539" y="2789078"/>
            <a:ext cx="782310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err="1">
                <a:latin typeface="Times New Roman" panose="02020603050405020304" pitchFamily="18" charset="0"/>
                <a:cs typeface="Times New Roman" panose="02020603050405020304" pitchFamily="18" charset="0"/>
                <a:sym typeface="Wingdings" panose="05000000000000000000" pitchFamily="2" charset="2"/>
              </a:rPr>
              <a:t>Diesmal</a:t>
            </a:r>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bestimmen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wir</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die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von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Kleidung</a:t>
            </a:r>
            <a:r>
              <a:rPr lang="en-US" sz="1633" b="1" dirty="0">
                <a:latin typeface="Times New Roman" panose="02020603050405020304" pitchFamily="18" charset="0"/>
                <a:cs typeface="Times New Roman" panose="02020603050405020304" pitchFamily="18" charset="0"/>
                <a:sym typeface="Wingdings" panose="05000000000000000000" pitchFamily="2" charset="2"/>
              </a:rPr>
              <a:t> in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Einheiten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von Wein</a:t>
            </a:r>
            <a:endParaRPr lang="en-US" sz="1633" b="1"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ACEBB222-A7BE-4C22-BFFC-C73936D65DCD}"/>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23" name="Inhaltsplatzhalter 2">
            <a:extLst>
              <a:ext uri="{FF2B5EF4-FFF2-40B4-BE49-F238E27FC236}">
                <a16:creationId xmlns:a16="http://schemas.microsoft.com/office/drawing/2014/main" id="{E163B29F-84DA-4974-A597-3DA8D0DA92A1}"/>
              </a:ext>
            </a:extLst>
          </p:cNvPr>
          <p:cNvSpPr>
            <a:spLocks noGrp="1"/>
          </p:cNvSpPr>
          <p:nvPr/>
        </p:nvSpPr>
        <p:spPr>
          <a:xfrm>
            <a:off x="2363520" y="1124744"/>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komparativen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7" name="Tabelle 26">
                <a:extLst>
                  <a:ext uri="{FF2B5EF4-FFF2-40B4-BE49-F238E27FC236}">
                    <a16:creationId xmlns:a16="http://schemas.microsoft.com/office/drawing/2014/main" id="{8F1DA21E-6988-4F59-9922-437B102DF9B0}"/>
                  </a:ext>
                </a:extLst>
              </p:cNvPr>
              <p:cNvGraphicFramePr>
                <a:graphicFrameLocks noGrp="1"/>
              </p:cNvGraphicFramePr>
              <p:nvPr>
                <p:extLst/>
              </p:nvPr>
            </p:nvGraphicFramePr>
            <p:xfrm>
              <a:off x="2817497" y="158614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7" name="Tabelle 26">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1991024540"/>
                  </p:ext>
                </p:extLst>
              </p:nvPr>
            </p:nvGraphicFramePr>
            <p:xfrm>
              <a:off x="2817497" y="158614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8"/>
                          <a:stretch>
                            <a:fillRect l="-100000" t="-108197" r="-100265" b="-124590"/>
                          </a:stretch>
                        </a:blipFill>
                      </a:tcPr>
                    </a:tc>
                    <a:tc>
                      <a:txBody>
                        <a:bodyPr/>
                        <a:lstStyle/>
                        <a:p>
                          <a:endParaRPr lang="de-DE"/>
                        </a:p>
                      </a:txBody>
                      <a:tcPr>
                        <a:blipFill>
                          <a:blip r:embed="rId8"/>
                          <a:stretch>
                            <a:fillRect l="-200531" t="-108197" r="-531" b="-124590"/>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8"/>
                          <a:stretch>
                            <a:fillRect l="-100000" t="-208197" r="-100265" b="-24590"/>
                          </a:stretch>
                        </a:blipFill>
                      </a:tcPr>
                    </a:tc>
                    <a:tc>
                      <a:txBody>
                        <a:bodyPr/>
                        <a:lstStyle/>
                        <a:p>
                          <a:endParaRPr lang="de-DE"/>
                        </a:p>
                      </a:txBody>
                      <a:tcPr>
                        <a:blipFill>
                          <a:blip r:embed="rId8"/>
                          <a:stretch>
                            <a:fillRect l="-200531"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A5DC60F-C0F8-4E84-B6F8-0908D3CF123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36E7781E-59ED-4652-BD85-331702492066}"/>
                  </a:ext>
                </a:extLst>
              </p14:cNvPr>
              <p14:cNvContentPartPr/>
              <p14:nvPr/>
            </p14:nvContentPartPr>
            <p14:xfrm>
              <a:off x="9167791" y="480794"/>
              <a:ext cx="2149920" cy="1009440"/>
            </p14:xfrm>
          </p:contentPart>
        </mc:Choice>
        <mc:Fallback>
          <p:pic>
            <p:nvPicPr>
              <p:cNvPr id="15" name="Freihand 14">
                <a:extLst>
                  <a:ext uri="{FF2B5EF4-FFF2-40B4-BE49-F238E27FC236}">
                    <a16:creationId xmlns:a16="http://schemas.microsoft.com/office/drawing/2014/main" id="{36E7781E-59ED-4652-BD85-331702492066}"/>
                  </a:ext>
                </a:extLst>
              </p:cNvPr>
              <p:cNvPicPr/>
              <p:nvPr/>
            </p:nvPicPr>
            <p:blipFill>
              <a:blip r:embed="rId10"/>
              <a:stretch>
                <a:fillRect/>
              </a:stretch>
            </p:blipFill>
            <p:spPr>
              <a:xfrm>
                <a:off x="9158791" y="472151"/>
                <a:ext cx="2167560" cy="1027086"/>
              </a:xfrm>
              <a:prstGeom prst="rect">
                <a:avLst/>
              </a:prstGeom>
            </p:spPr>
          </p:pic>
        </mc:Fallback>
      </mc:AlternateContent>
    </p:spTree>
    <p:extLst>
      <p:ext uri="{BB962C8B-B14F-4D97-AF65-F5344CB8AC3E}">
        <p14:creationId xmlns:p14="http://schemas.microsoft.com/office/powerpoint/2010/main" val="385165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Preise</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ohne</a:t>
            </a:r>
            <a:r>
              <a:rPr lang="en-US" sz="1814" b="1" i="1" dirty="0">
                <a:latin typeface="Times New Roman" panose="02020603050405020304" pitchFamily="18" charset="0"/>
                <a:cs typeface="Times New Roman" panose="02020603050405020304" pitchFamily="18" charset="0"/>
              </a:rPr>
              <a:t> Handel</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675428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D</a:t>
                </a:r>
                <a14:m>
                  <m:oMath xmlns:m="http://schemas.openxmlformats.org/officeDocument/2006/math">
                    <m:r>
                      <m:rPr>
                        <m:sty m:val="p"/>
                      </m:rPr>
                      <a:rPr lang="de-DE" sz="1633">
                        <a:latin typeface="Cambria Math" panose="02040503050406030204" pitchFamily="18" charset="0"/>
                      </a:rPr>
                      <m:t>a</m:t>
                    </m:r>
                    <m:r>
                      <a:rPr lang="de-DE" sz="1633">
                        <a:latin typeface="Cambria Math" panose="02040503050406030204" pitchFamily="18" charset="0"/>
                      </a:rPr>
                      <m:t> </m:t>
                    </m:r>
                    <m:r>
                      <m:rPr>
                        <m:sty m:val="p"/>
                      </m:rPr>
                      <a:rPr lang="de-DE" sz="1633">
                        <a:latin typeface="Cambria Math" panose="02040503050406030204" pitchFamily="18" charset="0"/>
                      </a:rPr>
                      <m:t>Arbeit</m:t>
                    </m:r>
                    <m:r>
                      <a:rPr lang="de-DE" sz="1633">
                        <a:latin typeface="Cambria Math" panose="02040503050406030204" pitchFamily="18" charset="0"/>
                      </a:rPr>
                      <m:t> </m:t>
                    </m:r>
                    <m:r>
                      <m:rPr>
                        <m:sty m:val="p"/>
                      </m:rPr>
                      <a:rPr lang="de-DE" sz="1633">
                        <a:latin typeface="Cambria Math" panose="02040503050406030204" pitchFamily="18" charset="0"/>
                      </a:rPr>
                      <m:t>vollkommen</m:t>
                    </m:r>
                    <m:r>
                      <a:rPr lang="de-DE" sz="1633">
                        <a:latin typeface="Cambria Math" panose="02040503050406030204" pitchFamily="18" charset="0"/>
                      </a:rPr>
                      <m:t> </m:t>
                    </m:r>
                    <m:r>
                      <m:rPr>
                        <m:sty m:val="p"/>
                      </m:rPr>
                      <a:rPr lang="de-DE" sz="1633">
                        <a:latin typeface="Cambria Math" panose="02040503050406030204" pitchFamily="18" charset="0"/>
                      </a:rPr>
                      <m:t>flexibel</m:t>
                    </m:r>
                    <m:r>
                      <a:rPr lang="de-DE" sz="1633">
                        <a:latin typeface="Cambria Math" panose="02040503050406030204" pitchFamily="18" charset="0"/>
                      </a:rPr>
                      <m:t> </m:t>
                    </m:r>
                    <m:r>
                      <m:rPr>
                        <m:sty m:val="p"/>
                      </m:rPr>
                      <a:rPr lang="de-DE" sz="1633">
                        <a:latin typeface="Cambria Math" panose="02040503050406030204" pitchFamily="18" charset="0"/>
                      </a:rPr>
                      <m:t>zwischen</m:t>
                    </m:r>
                    <m:r>
                      <a:rPr lang="de-DE" sz="1633">
                        <a:latin typeface="Cambria Math" panose="02040503050406030204" pitchFamily="18" charset="0"/>
                      </a:rPr>
                      <m:t> </m:t>
                    </m:r>
                    <m:r>
                      <m:rPr>
                        <m:sty m:val="p"/>
                      </m:rPr>
                      <a:rPr lang="de-DE" sz="1633">
                        <a:latin typeface="Cambria Math" panose="02040503050406030204" pitchFamily="18" charset="0"/>
                      </a:rPr>
                      <m:t>den</m:t>
                    </m:r>
                    <m:r>
                      <a:rPr lang="de-DE" sz="1633">
                        <a:latin typeface="Cambria Math" panose="02040503050406030204" pitchFamily="18" charset="0"/>
                      </a:rPr>
                      <m:t> </m:t>
                    </m:r>
                    <m:r>
                      <m:rPr>
                        <m:sty m:val="p"/>
                      </m:rPr>
                      <a:rPr lang="de-DE" sz="1633">
                        <a:latin typeface="Cambria Math" panose="02040503050406030204" pitchFamily="18" charset="0"/>
                      </a:rPr>
                      <m:t>Sektoren</m:t>
                    </m:r>
                    <m:r>
                      <a:rPr lang="de-DE" sz="1633">
                        <a:latin typeface="Cambria Math" panose="02040503050406030204" pitchFamily="18" charset="0"/>
                      </a:rPr>
                      <m:t> </m:t>
                    </m:r>
                    <m:r>
                      <m:rPr>
                        <m:sty m:val="p"/>
                      </m:rPr>
                      <a:rPr lang="de-DE" sz="1633" b="0" i="0" smtClean="0">
                        <a:latin typeface="Cambria Math" panose="02040503050406030204" pitchFamily="18" charset="0"/>
                      </a:rPr>
                      <m:t>ist</m:t>
                    </m:r>
                    <m:r>
                      <a:rPr lang="de-DE" sz="1633" b="0" i="0" smtClean="0">
                        <a:latin typeface="Cambria Math" panose="02040503050406030204" pitchFamily="18" charset="0"/>
                      </a:rPr>
                      <m:t>, </m:t>
                    </m:r>
                    <m:r>
                      <m:rPr>
                        <m:sty m:val="p"/>
                      </m:rPr>
                      <a:rPr lang="de-DE" sz="1633">
                        <a:latin typeface="Cambria Math" panose="02040503050406030204" pitchFamily="18" charset="0"/>
                      </a:rPr>
                      <m:t>gilt</m:t>
                    </m:r>
                    <m:sSub>
                      <m:sSubPr>
                        <m:ctrlPr>
                          <a:rPr lang="de-DE" sz="1633" i="1">
                            <a:latin typeface="Cambria Math" panose="02040503050406030204" pitchFamily="18" charset="0"/>
                          </a:rPr>
                        </m:ctrlPr>
                      </m:sSubPr>
                      <m:e>
                        <m:r>
                          <a:rPr lang="de-DE" sz="1633" i="1">
                            <a:latin typeface="Cambria Math"/>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𝑃𝐾</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6754285" cy="343620"/>
              </a:xfrm>
              <a:prstGeom prst="rect">
                <a:avLst/>
              </a:prstGeom>
              <a:blipFill>
                <a:blip r:embed="rId3"/>
                <a:stretch>
                  <a:fillRect l="-542"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198643" y="5548672"/>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𝐾</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𝑃𝐾</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oMath>
                </a14:m>
                <a:r>
                  <a:rPr lang="en-US" sz="1633" dirty="0">
                    <a:latin typeface="Times New Roman" panose="02020603050405020304" pitchFamily="18" charset="0"/>
                    <a:cs typeface="Times New Roman" panose="02020603050405020304" pitchFamily="18" charset="0"/>
                  </a:rPr>
                  <a:t>     oder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198643" y="5548672"/>
                <a:ext cx="7490962" cy="485646"/>
              </a:xfrm>
              <a:prstGeom prst="rect">
                <a:avLst/>
              </a:prstGeom>
              <a:blipFill>
                <a:blip r:embed="rId4"/>
                <a:stretch>
                  <a:fillRect l="-489"/>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a:latin typeface="Times New Roman" panose="02020603050405020304" pitchFamily="18" charset="0"/>
                <a:cs typeface="Times New Roman" panose="02020603050405020304" pitchFamily="18" charset="0"/>
                <a:sym typeface="Wingdings" panose="05000000000000000000" pitchFamily="2" charset="2"/>
              </a:rPr>
              <a:t>Die Preise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entsprechen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den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a:t>Aus der Gewinnoptimierung folgt im Allgemeinen (p: Preis, w: Lohn):</a:t>
                </a:r>
              </a:p>
              <a:p>
                <a:endParaRPr lang="de-DE" dirty="0"/>
              </a:p>
              <a:p>
                <a:r>
                  <a:rPr lang="de-DE" dirty="0"/>
                  <a:t>Gewinn = Umsatz – Kosten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a:latin typeface="Cambria Math" panose="02040503050406030204" pitchFamily="18" charset="0"/>
                    <a:ea typeface="Cambria Math" panose="02040503050406030204" pitchFamily="18" charset="0"/>
                  </a:rPr>
                  <a:t> im Gewinnoptimum (Wertgrenzprodukt=Faktorpreis, vgl. Mikro!)</a:t>
                </a:r>
                <a:endParaRPr lang="de-DE" dirty="0"/>
              </a:p>
            </p:txBody>
          </p:sp>
        </mc:Choice>
        <mc:Fallback xmlns="">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extLst/>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3404067849"/>
                  </p:ext>
                </p:extLst>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000" t="-106452" r="-100265" b="-120968"/>
                          </a:stretch>
                        </a:blipFill>
                      </a:tcPr>
                    </a:tc>
                    <a:tc>
                      <a:txBody>
                        <a:bodyPr/>
                        <a:lstStyle/>
                        <a:p>
                          <a:endParaRPr lang="de-DE"/>
                        </a:p>
                      </a:txBody>
                      <a:tcPr>
                        <a:blipFill>
                          <a:blip r:embed="rId6"/>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000" t="-209836" r="-100265" b="-22951"/>
                          </a:stretch>
                        </a:blipFill>
                      </a:tcPr>
                    </a:tc>
                    <a:tc>
                      <a:txBody>
                        <a:bodyPr/>
                        <a:lstStyle/>
                        <a:p>
                          <a:endParaRPr lang="de-DE"/>
                        </a:p>
                      </a:txBody>
                      <a:tcPr>
                        <a:blipFill>
                          <a:blip r:embed="rId6"/>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3" name="Rechteck 2"/>
          <p:cNvSpPr/>
          <p:nvPr/>
        </p:nvSpPr>
        <p:spPr>
          <a:xfrm>
            <a:off x="1788780" y="3603860"/>
            <a:ext cx="2226700"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Wein </a:t>
            </a:r>
            <a:endParaRPr lang="de-DE" dirty="0"/>
          </a:p>
        </p:txBody>
      </p:sp>
      <p:sp>
        <p:nvSpPr>
          <p:cNvPr id="4" name="Rechteck 3"/>
          <p:cNvSpPr/>
          <p:nvPr/>
        </p:nvSpPr>
        <p:spPr>
          <a:xfrm>
            <a:off x="1760521" y="4157558"/>
            <a:ext cx="2723536" cy="369332"/>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𝑃𝐾</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𝑃𝐾</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𝑃𝐾</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a:extLst>
              <a:ext uri="{FF2B5EF4-FFF2-40B4-BE49-F238E27FC236}">
                <a16:creationId xmlns:a16="http://schemas.microsoft.com/office/drawing/2014/main" id="{0C402496-1D80-406C-90C8-69EA244F8280}"/>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56" name="Freihand 55">
                <a:extLst>
                  <a:ext uri="{FF2B5EF4-FFF2-40B4-BE49-F238E27FC236}">
                    <a16:creationId xmlns:a16="http://schemas.microsoft.com/office/drawing/2014/main" id="{D6BE9C1A-4B84-487D-A852-D9F8ECFD2CB4}"/>
                  </a:ext>
                </a:extLst>
              </p14:cNvPr>
              <p14:cNvContentPartPr/>
              <p14:nvPr/>
            </p14:nvContentPartPr>
            <p14:xfrm>
              <a:off x="903991" y="2459714"/>
              <a:ext cx="10782360" cy="3813840"/>
            </p14:xfrm>
          </p:contentPart>
        </mc:Choice>
        <mc:Fallback>
          <p:pic>
            <p:nvPicPr>
              <p:cNvPr id="56" name="Freihand 55">
                <a:extLst>
                  <a:ext uri="{FF2B5EF4-FFF2-40B4-BE49-F238E27FC236}">
                    <a16:creationId xmlns:a16="http://schemas.microsoft.com/office/drawing/2014/main" id="{D6BE9C1A-4B84-487D-A852-D9F8ECFD2CB4}"/>
                  </a:ext>
                </a:extLst>
              </p:cNvPr>
              <p:cNvPicPr/>
              <p:nvPr/>
            </p:nvPicPr>
            <p:blipFill>
              <a:blip r:embed="rId10"/>
              <a:stretch>
                <a:fillRect/>
              </a:stretch>
            </p:blipFill>
            <p:spPr>
              <a:xfrm>
                <a:off x="894991" y="2450714"/>
                <a:ext cx="10800000" cy="3831480"/>
              </a:xfrm>
              <a:prstGeom prst="rect">
                <a:avLst/>
              </a:prstGeom>
            </p:spPr>
          </p:pic>
        </mc:Fallback>
      </mc:AlternateContent>
    </p:spTree>
    <p:extLst>
      <p:ext uri="{BB962C8B-B14F-4D97-AF65-F5344CB8AC3E}">
        <p14:creationId xmlns:p14="http://schemas.microsoft.com/office/powerpoint/2010/main" val="14747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381441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der </a:t>
            </a:r>
            <a:r>
              <a:rPr lang="en-US" sz="2540" b="1" i="1" dirty="0" err="1">
                <a:latin typeface="Times New Roman" panose="02020603050405020304" pitchFamily="18" charset="0"/>
                <a:cs typeface="Times New Roman" panose="02020603050405020304" pitchFamily="18" charset="0"/>
              </a:rPr>
              <a:t>relativen</a:t>
            </a:r>
            <a:r>
              <a:rPr lang="en-US" sz="2540" b="1" i="1" dirty="0">
                <a:latin typeface="Times New Roman" panose="02020603050405020304" pitchFamily="18" charset="0"/>
                <a:cs typeface="Times New Roman" panose="02020603050405020304" pitchFamily="18" charset="0"/>
              </a:rPr>
              <a:t> </a:t>
            </a:r>
            <a:r>
              <a:rPr lang="en-US" sz="2540" b="1" i="1" dirty="0" err="1">
                <a:latin typeface="Times New Roman" panose="02020603050405020304" pitchFamily="18" charset="0"/>
                <a:cs typeface="Times New Roman" panose="02020603050405020304" pitchFamily="18" charset="0"/>
              </a:rPr>
              <a:t>Preise</a:t>
            </a:r>
            <a:r>
              <a:rPr lang="en-US" sz="2540" b="1" i="1" dirty="0">
                <a:latin typeface="Times New Roman" panose="02020603050405020304" pitchFamily="18" charset="0"/>
                <a:cs typeface="Times New Roman" panose="02020603050405020304" pitchFamily="18" charset="0"/>
              </a:rPr>
              <a:t>:</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310387" y="4145312"/>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a:latin typeface="Times New Roman" panose="02020603050405020304" pitchFamily="18" charset="0"/>
                <a:cs typeface="Times New Roman" panose="02020603050405020304" pitchFamily="18" charset="0"/>
                <a:sym typeface="Wingdings" panose="05000000000000000000" pitchFamily="2" charset="2"/>
              </a:rPr>
              <a:t> Relative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Preise</a:t>
            </a:r>
            <a:r>
              <a:rPr lang="en-US" sz="2540" b="1" dirty="0">
                <a:latin typeface="Times New Roman" panose="02020603050405020304" pitchFamily="18" charset="0"/>
                <a:cs typeface="Times New Roman" panose="02020603050405020304" pitchFamily="18" charset="0"/>
                <a:sym typeface="Wingdings" panose="05000000000000000000" pitchFamily="2" charset="2"/>
              </a:rPr>
              <a:t> =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Austauschverhältnis</a:t>
            </a:r>
            <a:r>
              <a:rPr lang="en-US" sz="2540" b="1" dirty="0">
                <a:latin typeface="Times New Roman" panose="02020603050405020304" pitchFamily="18" charset="0"/>
                <a:cs typeface="Times New Roman" panose="02020603050405020304" pitchFamily="18" charset="0"/>
                <a:sym typeface="Wingdings" panose="05000000000000000000" pitchFamily="2" charset="2"/>
              </a:rPr>
              <a:t> der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Güter</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184752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184752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120914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b="0" i="1" smtClean="0">
                        <a:latin typeface="Cambria Math" panose="02040503050406030204" pitchFamily="18" charset="0"/>
                        <a:sym typeface="Wingdings" panose="05000000000000000000" pitchFamily="2" charset="2"/>
                      </a:rPr>
                      <m:t>UK</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120914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1A32590A-CBD3-4190-AF01-26509D91FA7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200848" y="4000029"/>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289096"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289096" cy="950581"/>
              </a:xfrm>
              <a:prstGeom prst="rect">
                <a:avLst/>
              </a:prstGeom>
              <a:blipFill>
                <a:blip r:embed="rId7"/>
                <a:stretch>
                  <a:fillRect l="-1113" t="-2581" b="-1935"/>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646358" y="3206115"/>
            <a:ext cx="3411053"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Wohlfahrtsgewinne, wenn der relative Weltmarktpreis zwischen den relativen Preisen der Handelspartner liegt. Angenommen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𝐾</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23" name="Rechteck 22">
            <a:extLst>
              <a:ext uri="{FF2B5EF4-FFF2-40B4-BE49-F238E27FC236}">
                <a16:creationId xmlns:a16="http://schemas.microsoft.com/office/drawing/2014/main" id="{6B0EDFF4-64F2-4D9B-B183-D4A48ECA5A93}"/>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131" name="Freihand 130">
                <a:extLst>
                  <a:ext uri="{FF2B5EF4-FFF2-40B4-BE49-F238E27FC236}">
                    <a16:creationId xmlns:a16="http://schemas.microsoft.com/office/drawing/2014/main" id="{D4DE8B65-C3D0-4C95-BF9A-2764DF69A11E}"/>
                  </a:ext>
                </a:extLst>
              </p14:cNvPr>
              <p14:cNvContentPartPr/>
              <p14:nvPr/>
            </p14:nvContentPartPr>
            <p14:xfrm>
              <a:off x="213151" y="1336165"/>
              <a:ext cx="11391480" cy="5473800"/>
            </p14:xfrm>
          </p:contentPart>
        </mc:Choice>
        <mc:Fallback>
          <p:pic>
            <p:nvPicPr>
              <p:cNvPr id="131" name="Freihand 130">
                <a:extLst>
                  <a:ext uri="{FF2B5EF4-FFF2-40B4-BE49-F238E27FC236}">
                    <a16:creationId xmlns:a16="http://schemas.microsoft.com/office/drawing/2014/main" id="{D4DE8B65-C3D0-4C95-BF9A-2764DF69A11E}"/>
                  </a:ext>
                </a:extLst>
              </p:cNvPr>
              <p:cNvPicPr/>
              <p:nvPr/>
            </p:nvPicPr>
            <p:blipFill>
              <a:blip r:embed="rId10"/>
              <a:stretch>
                <a:fillRect/>
              </a:stretch>
            </p:blipFill>
            <p:spPr>
              <a:xfrm>
                <a:off x="204151" y="1327166"/>
                <a:ext cx="11409120" cy="5491439"/>
              </a:xfrm>
              <a:prstGeom prst="rect">
                <a:avLst/>
              </a:prstGeom>
            </p:spPr>
          </p:pic>
        </mc:Fallback>
      </mc:AlternateContent>
    </p:spTree>
    <p:extLst>
      <p:ext uri="{BB962C8B-B14F-4D97-AF65-F5344CB8AC3E}">
        <p14:creationId xmlns:p14="http://schemas.microsoft.com/office/powerpoint/2010/main" val="256658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80919" y="608144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Beide</a:t>
            </a:r>
            <a:r>
              <a:rPr lang="en-US" sz="1633" dirty="0">
                <a:latin typeface="Times New Roman" panose="02020603050405020304" pitchFamily="18" charset="0"/>
                <a:cs typeface="Times New Roman" panose="02020603050405020304" pitchFamily="18" charset="0"/>
              </a:rPr>
              <a:t> Länder </a:t>
            </a:r>
            <a:r>
              <a:rPr lang="en-US" sz="1633" dirty="0" err="1">
                <a:latin typeface="Times New Roman" panose="02020603050405020304" pitchFamily="18" charset="0"/>
                <a:cs typeface="Times New Roman" panose="02020603050405020304" pitchFamily="18" charset="0"/>
              </a:rPr>
              <a:t>gewinnen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wenn</a:t>
            </a:r>
            <a:r>
              <a:rPr lang="en-US" sz="1633" dirty="0">
                <a:latin typeface="Times New Roman" panose="02020603050405020304" pitchFamily="18" charset="0"/>
                <a:cs typeface="Times New Roman" panose="02020603050405020304" pitchFamily="18" charset="0"/>
              </a:rPr>
              <a:t> Sie </a:t>
            </a:r>
            <a:r>
              <a:rPr lang="en-US" sz="1633" dirty="0" err="1">
                <a:latin typeface="Times New Roman" panose="02020603050405020304" pitchFamily="18" charset="0"/>
                <a:cs typeface="Times New Roman" panose="02020603050405020304" pitchFamily="18" charset="0"/>
              </a:rPr>
              <a:t>sich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gemäß</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Ihrer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komparativen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Kostenvorteile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spezialisieren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Sowohl</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Produzenten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auch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Konsumenten</a:t>
            </a:r>
            <a:endParaRPr lang="en-US" sz="1633" dirty="0">
              <a:latin typeface="Times New Roman" panose="02020603050405020304" pitchFamily="18" charset="0"/>
              <a:cs typeface="Times New Roman" panose="02020603050405020304" pitchFamily="18" charset="0"/>
            </a:endParaRPr>
          </a:p>
        </p:txBody>
      </p:sp>
      <p:cxnSp>
        <p:nvCxnSpPr>
          <p:cNvPr id="7" name="Straight Arrow Connector 7"/>
          <p:cNvCxnSpPr/>
          <p:nvPr/>
        </p:nvCxnSpPr>
        <p:spPr>
          <a:xfrm flipV="1">
            <a:off x="2569666"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7652451"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1"/>
              <p:cNvSpPr txBox="1"/>
              <p:nvPr/>
            </p:nvSpPr>
            <p:spPr>
              <a:xfrm>
                <a:off x="573685" y="1419072"/>
                <a:ext cx="3672531"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Wein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𝐾</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𝑅</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1"/>
              <p:cNvSpPr txBox="1">
                <a:spLocks noRot="1" noChangeAspect="1" noMove="1" noResize="1" noEditPoints="1" noAdjustHandles="1" noChangeArrowheads="1" noChangeShapeType="1" noTextEdit="1"/>
              </p:cNvSpPr>
              <p:nvPr/>
            </p:nvSpPr>
            <p:spPr>
              <a:xfrm>
                <a:off x="573685" y="1419072"/>
                <a:ext cx="3672531" cy="471155"/>
              </a:xfrm>
              <a:prstGeom prst="rect">
                <a:avLst/>
              </a:prstGeom>
              <a:blipFill>
                <a:blip r:embed="rId3"/>
                <a:stretch>
                  <a:fillRect l="-995" b="-129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5732223" y="1380731"/>
                <a:ext cx="4078715"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Kleidung</a:t>
                </a:r>
                <a:r>
                  <a:rPr lang="en-US" sz="1633"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𝑅</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𝐾</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5732223" y="1380731"/>
                <a:ext cx="4078715" cy="471155"/>
              </a:xfrm>
              <a:prstGeom prst="rect">
                <a:avLst/>
              </a:prstGeom>
              <a:blipFill>
                <a:blip r:embed="rId4"/>
                <a:stretch>
                  <a:fillRect l="-897" b="-128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43078"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3078"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191434"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191434"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242326"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7652450"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486722"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486722"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486722"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7637701"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7661127"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7702599" y="2657366"/>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7702599" y="2657366"/>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7697041"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7697041"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7693189"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7693189"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7925466" y="3901144"/>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Weltmarktpreis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7925466" y="2683975"/>
                <a:ext cx="611642" cy="497508"/>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7925466" y="2683975"/>
                <a:ext cx="611642" cy="497508"/>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47CDE124-7098-44D2-9878-48274B1D1D93}"/>
                  </a:ext>
                </a:extLst>
              </p:cNvPr>
              <p:cNvSpPr txBox="1"/>
              <p:nvPr/>
            </p:nvSpPr>
            <p:spPr>
              <a:xfrm>
                <a:off x="7869472" y="4931657"/>
                <a:ext cx="598818" cy="49718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47CDE124-7098-44D2-9878-48274B1D1D93}"/>
                  </a:ext>
                </a:extLst>
              </p:cNvPr>
              <p:cNvSpPr txBox="1">
                <a:spLocks noRot="1" noChangeAspect="1" noMove="1" noResize="1" noEditPoints="1" noAdjustHandles="1" noChangeArrowheads="1" noChangeShapeType="1" noTextEdit="1"/>
              </p:cNvSpPr>
              <p:nvPr/>
            </p:nvSpPr>
            <p:spPr>
              <a:xfrm>
                <a:off x="7869472" y="4931657"/>
                <a:ext cx="598818" cy="497187"/>
              </a:xfrm>
              <a:prstGeom prst="rect">
                <a:avLst/>
              </a:prstGeom>
              <a:blipFill>
                <a:blip r:embed="rId11"/>
                <a:stretch>
                  <a:fillRect/>
                </a:stretch>
              </a:blipFill>
            </p:spPr>
            <p:txBody>
              <a:bodyPr/>
              <a:lstStyle/>
              <a:p>
                <a:r>
                  <a:rPr lang="de-DE">
                    <a:noFill/>
                  </a:rPr>
                  <a:t> </a:t>
                </a:r>
              </a:p>
            </p:txBody>
          </p:sp>
        </mc:Fallback>
      </mc:AlternateContent>
      <p:sp>
        <p:nvSpPr>
          <p:cNvPr id="37" name="TextBox 17">
            <a:extLst>
              <a:ext uri="{FF2B5EF4-FFF2-40B4-BE49-F238E27FC236}">
                <a16:creationId xmlns:a16="http://schemas.microsoft.com/office/drawing/2014/main" id="{A3CB4308-05C3-4BFD-B136-9696832D088E}"/>
              </a:ext>
            </a:extLst>
          </p:cNvPr>
          <p:cNvSpPr txBox="1"/>
          <p:nvPr/>
        </p:nvSpPr>
        <p:spPr>
          <a:xfrm>
            <a:off x="8499256" y="2670991"/>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p:sp>
        <p:nvSpPr>
          <p:cNvPr id="38" name="TextBox 18">
            <a:extLst>
              <a:ext uri="{FF2B5EF4-FFF2-40B4-BE49-F238E27FC236}">
                <a16:creationId xmlns:a16="http://schemas.microsoft.com/office/drawing/2014/main" id="{5F8F751D-747C-49AD-9742-2132F77A11DD}"/>
              </a:ext>
            </a:extLst>
          </p:cNvPr>
          <p:cNvSpPr txBox="1"/>
          <p:nvPr/>
        </p:nvSpPr>
        <p:spPr>
          <a:xfrm>
            <a:off x="7652450" y="5287062"/>
            <a:ext cx="118654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5377441" y="4236034"/>
                <a:ext cx="2223787" cy="10441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Portugiesischer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Arbeiter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verkaufen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5377441" y="4236034"/>
                <a:ext cx="2223787" cy="1044197"/>
              </a:xfrm>
              <a:prstGeom prst="rect">
                <a:avLst/>
              </a:prstGeom>
              <a:blipFill>
                <a:blip r:embed="rId12"/>
                <a:stretch>
                  <a:fillRect l="-822" t="-1170" r="-1644" b="-58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5421365" y="2581193"/>
                <a:ext cx="2257972" cy="1044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Britische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Konsumentin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kaufen</a:t>
                </a:r>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5421365" y="2581193"/>
                <a:ext cx="2257972" cy="1044388"/>
              </a:xfrm>
              <a:prstGeom prst="rect">
                <a:avLst/>
              </a:prstGeom>
              <a:blipFill>
                <a:blip r:embed="rId13"/>
                <a:stretch>
                  <a:fillRect l="-809" t="-581" b="-581"/>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p:sp>
        <p:nvSpPr>
          <p:cNvPr id="3" name="Textfeld 2">
            <a:extLst>
              <a:ext uri="{FF2B5EF4-FFF2-40B4-BE49-F238E27FC236}">
                <a16:creationId xmlns:a16="http://schemas.microsoft.com/office/drawing/2014/main" id="{871D7625-4659-4B02-B495-DBE4712744A5}"/>
              </a:ext>
            </a:extLst>
          </p:cNvPr>
          <p:cNvSpPr txBox="1"/>
          <p:nvPr/>
        </p:nvSpPr>
        <p:spPr>
          <a:xfrm>
            <a:off x="1809316" y="1000559"/>
            <a:ext cx="2059988"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UK produziert Wein</a:t>
            </a:r>
          </a:p>
        </p:txBody>
      </p:sp>
      <p:sp>
        <p:nvSpPr>
          <p:cNvPr id="45" name="Textfeld 44">
            <a:extLst>
              <a:ext uri="{FF2B5EF4-FFF2-40B4-BE49-F238E27FC236}">
                <a16:creationId xmlns:a16="http://schemas.microsoft.com/office/drawing/2014/main" id="{91469601-E696-4C62-9E17-EE1B3D0F15DF}"/>
              </a:ext>
            </a:extLst>
          </p:cNvPr>
          <p:cNvSpPr txBox="1"/>
          <p:nvPr/>
        </p:nvSpPr>
        <p:spPr>
          <a:xfrm>
            <a:off x="6190015" y="963222"/>
            <a:ext cx="289053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Portugal produziert Kleidung</a:t>
            </a:r>
          </a:p>
        </p:txBody>
      </p:sp>
      <p:sp>
        <p:nvSpPr>
          <p:cNvPr id="43" name="TextBox 14">
            <a:extLst>
              <a:ext uri="{FF2B5EF4-FFF2-40B4-BE49-F238E27FC236}">
                <a16:creationId xmlns:a16="http://schemas.microsoft.com/office/drawing/2014/main" id="{180D3DB3-A052-4609-843A-22A3E8A475F4}"/>
              </a:ext>
            </a:extLst>
          </p:cNvPr>
          <p:cNvSpPr txBox="1"/>
          <p:nvPr/>
        </p:nvSpPr>
        <p:spPr>
          <a:xfrm>
            <a:off x="2761886" y="5711866"/>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Somit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ist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es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sinnvoll</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dass</a:t>
            </a:r>
            <a:r>
              <a:rPr lang="en-US" sz="1400" dirty="0">
                <a:latin typeface="Times New Roman" panose="02020603050405020304" pitchFamily="18" charset="0"/>
                <a:cs typeface="Times New Roman" panose="02020603050405020304" pitchFamily="18" charset="0"/>
                <a:sym typeface="Wingdings" panose="05000000000000000000" pitchFamily="2" charset="2"/>
              </a:rPr>
              <a:t> UK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Wein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produziert</a:t>
            </a:r>
            <a:r>
              <a:rPr lang="en-US" sz="1400" dirty="0">
                <a:latin typeface="Times New Roman" panose="02020603050405020304" pitchFamily="18" charset="0"/>
                <a:cs typeface="Times New Roman" panose="02020603050405020304" pitchFamily="18" charset="0"/>
                <a:sym typeface="Wingdings" panose="05000000000000000000" pitchFamily="2" charset="2"/>
              </a:rPr>
              <a:t> und Portugal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817842"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817842"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471628"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471628"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82867" y="3768974"/>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8478" y="2498346"/>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p:sp>
        <p:nvSpPr>
          <p:cNvPr id="50" name="Rechteck 49"/>
          <p:cNvSpPr/>
          <p:nvPr/>
        </p:nvSpPr>
        <p:spPr>
          <a:xfrm>
            <a:off x="7635" y="4640328"/>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mc:AlternateContent xmlns:mc="http://schemas.openxmlformats.org/markup-compatibility/2006" xmlns:a14="http://schemas.microsoft.com/office/drawing/2010/main">
        <mc:Choice Requires="a14">
          <p:sp>
            <p:nvSpPr>
              <p:cNvPr id="51" name="TextBox 14"/>
              <p:cNvSpPr txBox="1"/>
              <p:nvPr/>
            </p:nvSpPr>
            <p:spPr>
              <a:xfrm>
                <a:off x="2868214" y="4189557"/>
                <a:ext cx="2746028" cy="12018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51" name="TextBox 14"/>
              <p:cNvSpPr txBox="1">
                <a:spLocks noRot="1" noChangeAspect="1" noMove="1" noResize="1" noEditPoints="1" noAdjustHandles="1" noChangeArrowheads="1" noChangeShapeType="1" noTextEdit="1"/>
              </p:cNvSpPr>
              <p:nvPr/>
            </p:nvSpPr>
            <p:spPr>
              <a:xfrm>
                <a:off x="2868214" y="4189557"/>
                <a:ext cx="2746028" cy="1201867"/>
              </a:xfrm>
              <a:prstGeom prst="rect">
                <a:avLst/>
              </a:prstGeom>
              <a:blipFill>
                <a:blip r:embed="rId16"/>
                <a:stretch>
                  <a:fillRect l="-1333" t="-1523" b="-1523"/>
                </a:stretch>
              </a:blipFill>
            </p:spPr>
            <p:txBody>
              <a:bodyPr/>
              <a:lstStyle/>
              <a:p>
                <a:r>
                  <a:rPr lang="de-DE">
                    <a:noFill/>
                  </a:rPr>
                  <a:t> </a:t>
                </a:r>
              </a:p>
            </p:txBody>
          </p:sp>
        </mc:Fallback>
      </mc:AlternateContent>
      <p:sp>
        <p:nvSpPr>
          <p:cNvPr id="52" name="TextBox 39"/>
          <p:cNvSpPr txBox="1"/>
          <p:nvPr/>
        </p:nvSpPr>
        <p:spPr>
          <a:xfrm>
            <a:off x="2851080" y="2595937"/>
            <a:ext cx="2625493" cy="1097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53" name="TextBox 11"/>
          <p:cNvSpPr txBox="1"/>
          <p:nvPr/>
        </p:nvSpPr>
        <p:spPr>
          <a:xfrm>
            <a:off x="1340371"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Liter Wein gegen 3 Kleider</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182155" y="1847727"/>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Kleid gegen </a:t>
                </a:r>
                <a14:m>
                  <m:oMath xmlns:m="http://schemas.openxmlformats.org/officeDocument/2006/math">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a:latin typeface="Times New Roman" panose="02020603050405020304" pitchFamily="18" charset="0"/>
                    <a:cs typeface="Times New Roman" panose="02020603050405020304" pitchFamily="18" charset="0"/>
                  </a:rPr>
                  <a:t> Liter Wein</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182155" y="1847727"/>
                <a:ext cx="3009056" cy="448777"/>
              </a:xfrm>
              <a:prstGeom prst="rect">
                <a:avLst/>
              </a:prstGeom>
              <a:blipFill>
                <a:blip r:embed="rId17"/>
                <a:stretch>
                  <a:fillRect l="-1215" r="-405" b="-5405"/>
                </a:stretch>
              </a:blipFill>
            </p:spPr>
            <p:txBody>
              <a:bodyPr/>
              <a:lstStyle/>
              <a:p>
                <a:r>
                  <a:rPr lang="de-DE">
                    <a:noFill/>
                  </a:rPr>
                  <a:t> </a:t>
                </a:r>
              </a:p>
            </p:txBody>
          </p:sp>
        </mc:Fallback>
      </mc:AlternateContent>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18">
            <p14:nvContentPartPr>
              <p14:cNvPr id="5" name="Freihand 4">
                <a:extLst>
                  <a:ext uri="{FF2B5EF4-FFF2-40B4-BE49-F238E27FC236}">
                    <a16:creationId xmlns:a16="http://schemas.microsoft.com/office/drawing/2014/main" id="{6F420F19-040A-4D9B-9200-10E0E8A8B85B}"/>
                  </a:ext>
                </a:extLst>
              </p14:cNvPr>
              <p14:cNvContentPartPr/>
              <p14:nvPr/>
            </p14:nvContentPartPr>
            <p14:xfrm>
              <a:off x="2086591" y="3608845"/>
              <a:ext cx="576360" cy="629640"/>
            </p14:xfrm>
          </p:contentPart>
        </mc:Choice>
        <mc:Fallback>
          <p:pic>
            <p:nvPicPr>
              <p:cNvPr id="5" name="Freihand 4">
                <a:extLst>
                  <a:ext uri="{FF2B5EF4-FFF2-40B4-BE49-F238E27FC236}">
                    <a16:creationId xmlns:a16="http://schemas.microsoft.com/office/drawing/2014/main" id="{6F420F19-040A-4D9B-9200-10E0E8A8B85B}"/>
                  </a:ext>
                </a:extLst>
              </p:cNvPr>
              <p:cNvPicPr/>
              <p:nvPr/>
            </p:nvPicPr>
            <p:blipFill>
              <a:blip r:embed="rId19"/>
              <a:stretch>
                <a:fillRect/>
              </a:stretch>
            </p:blipFill>
            <p:spPr>
              <a:xfrm>
                <a:off x="2077951" y="3600205"/>
                <a:ext cx="594000" cy="647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1" name="Freihand 100">
                <a:extLst>
                  <a:ext uri="{FF2B5EF4-FFF2-40B4-BE49-F238E27FC236}">
                    <a16:creationId xmlns:a16="http://schemas.microsoft.com/office/drawing/2014/main" id="{A7B994CA-2E78-4777-B103-8D2EED9EC312}"/>
                  </a:ext>
                </a:extLst>
              </p14:cNvPr>
              <p14:cNvContentPartPr/>
              <p14:nvPr/>
            </p14:nvContentPartPr>
            <p14:xfrm>
              <a:off x="5331631" y="1374685"/>
              <a:ext cx="6821280" cy="4514400"/>
            </p14:xfrm>
          </p:contentPart>
        </mc:Choice>
        <mc:Fallback>
          <p:pic>
            <p:nvPicPr>
              <p:cNvPr id="101" name="Freihand 100">
                <a:extLst>
                  <a:ext uri="{FF2B5EF4-FFF2-40B4-BE49-F238E27FC236}">
                    <a16:creationId xmlns:a16="http://schemas.microsoft.com/office/drawing/2014/main" id="{A7B994CA-2E78-4777-B103-8D2EED9EC312}"/>
                  </a:ext>
                </a:extLst>
              </p:cNvPr>
              <p:cNvPicPr/>
              <p:nvPr/>
            </p:nvPicPr>
            <p:blipFill>
              <a:blip r:embed="rId21"/>
              <a:stretch>
                <a:fillRect/>
              </a:stretch>
            </p:blipFill>
            <p:spPr>
              <a:xfrm>
                <a:off x="5322991" y="1365685"/>
                <a:ext cx="6838920" cy="4532040"/>
              </a:xfrm>
              <a:prstGeom prst="rect">
                <a:avLst/>
              </a:prstGeom>
            </p:spPr>
          </p:pic>
        </mc:Fallback>
      </mc:AlternateContent>
    </p:spTree>
    <p:extLst>
      <p:ext uri="{BB962C8B-B14F-4D97-AF65-F5344CB8AC3E}">
        <p14:creationId xmlns:p14="http://schemas.microsoft.com/office/powerpoint/2010/main" val="213762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38" grpId="0"/>
      <p:bldP spid="41" grpId="0"/>
      <p:bldP spid="42" grpId="0"/>
      <p:bldP spid="3" grpId="0"/>
      <p:bldP spid="45" grpId="0"/>
      <p:bldP spid="43" grpId="0"/>
      <p:bldP spid="46" grpId="0"/>
      <p:bldP spid="47" grpId="0"/>
      <p:bldP spid="48" grpId="0"/>
      <p:bldP spid="49" grpId="0"/>
      <p:bldP spid="50" grpId="0"/>
      <p:bldP spid="51" grpId="0"/>
      <p:bldP spid="52" grpId="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1A22598E-5425-4A36-864D-2F46D2F31408}"/>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5DE82FD-E3DD-4E0B-AEA7-F13746C2B8D5}"/>
              </a:ext>
            </a:extLst>
          </p:cNvPr>
          <p:cNvSpPr txBox="1"/>
          <p:nvPr/>
        </p:nvSpPr>
        <p:spPr>
          <a:xfrm>
            <a:off x="39330" y="755073"/>
            <a:ext cx="12088760" cy="997527"/>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Aufgrund</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strikten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Annahmen</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Modell und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funktionalen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Zusammenhang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lineare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Produktionsfunktion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erscheint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auch</a:t>
            </a:r>
            <a:r>
              <a:rPr lang="en-US" dirty="0">
                <a:latin typeface="Times New Roman" panose="02020603050405020304" pitchFamily="18" charset="0"/>
                <a:cs typeface="Times New Roman" panose="02020603050405020304" pitchFamily="18" charset="0"/>
              </a:rPr>
              <a:t> das Modell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Unterschätzen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Schwierigkeit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dahinter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steht</a:t>
            </a:r>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F5DE82FD-E3DD-4E0B-AEA7-F13746C2B8D5}"/>
              </a:ext>
            </a:extLst>
          </p:cNvPr>
          <p:cNvSpPr txBox="1"/>
          <p:nvPr/>
        </p:nvSpPr>
        <p:spPr>
          <a:xfrm>
            <a:off x="990599" y="1385221"/>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Ankedote</a:t>
            </a:r>
            <a:r>
              <a:rPr lang="en-US" dirty="0">
                <a:latin typeface="Times New Roman" panose="02020603050405020304" pitchFamily="18" charset="0"/>
                <a:cs typeface="Times New Roman" panose="02020603050405020304" pitchFamily="18" charset="0"/>
              </a:rPr>
              <a:t> von Paul Samuelson (2. </a:t>
            </a:r>
            <a:r>
              <a:rPr lang="en-US" dirty="0" err="1">
                <a:latin typeface="Times New Roman" panose="02020603050405020304" pitchFamily="18" charset="0"/>
                <a:cs typeface="Times New Roman" panose="02020603050405020304" pitchFamily="18" charset="0"/>
              </a:rPr>
              <a:t>Nobelpreisträger</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Wirtschaftswissenschaften</a:t>
            </a:r>
            <a:r>
              <a:rPr lang="en-US" dirty="0">
                <a:latin typeface="Times New Roman" panose="02020603050405020304" pitchFamily="18" charset="0"/>
                <a:cs typeface="Times New Roman" panose="02020603050405020304" pitchFamily="18" charset="0"/>
              </a:rPr>
              <a:t> 1970): </a:t>
            </a:r>
          </a:p>
        </p:txBody>
      </p:sp>
      <p:sp>
        <p:nvSpPr>
          <p:cNvPr id="48" name="TextBox 39">
            <a:extLst>
              <a:ext uri="{FF2B5EF4-FFF2-40B4-BE49-F238E27FC236}">
                <a16:creationId xmlns:a16="http://schemas.microsoft.com/office/drawing/2014/main" id="{F5DE82FD-E3DD-4E0B-AEA7-F13746C2B8D5}"/>
              </a:ext>
            </a:extLst>
          </p:cNvPr>
          <p:cNvSpPr txBox="1"/>
          <p:nvPr/>
        </p:nvSpPr>
        <p:spPr>
          <a:xfrm>
            <a:off x="39331" y="1752600"/>
            <a:ext cx="12088759" cy="1487129"/>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latin typeface="Times New Roman" panose="02020603050405020304" pitchFamily="18" charset="0"/>
                <a:cs typeface="Times New Roman" panose="02020603050405020304" pitchFamily="18" charset="0"/>
              </a:rPr>
              <a:t>Paul Samuelson (Nobel laureate ) was once challenged by the mathematician Stanislaw </a:t>
            </a:r>
            <a:r>
              <a:rPr lang="en-US" i="1" dirty="0" err="1">
                <a:latin typeface="Times New Roman" panose="02020603050405020304" pitchFamily="18" charset="0"/>
                <a:cs typeface="Times New Roman" panose="02020603050405020304" pitchFamily="18" charset="0"/>
              </a:rPr>
              <a:t>Ulam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Mitentwickler</a:t>
            </a:r>
            <a:r>
              <a:rPr lang="en-US" i="1" dirty="0">
                <a:latin typeface="Times New Roman" panose="02020603050405020304" pitchFamily="18" charset="0"/>
                <a:cs typeface="Times New Roman" panose="02020603050405020304" pitchFamily="18" charset="0"/>
              </a:rPr>
              <a:t> der </a:t>
            </a:r>
            <a:r>
              <a:rPr lang="en-US" i="1" dirty="0" err="1">
                <a:latin typeface="Times New Roman" panose="02020603050405020304" pitchFamily="18" charset="0"/>
                <a:cs typeface="Times New Roman" panose="02020603050405020304" pitchFamily="18" charset="0"/>
              </a:rPr>
              <a:t>Wasserstoffombe</a:t>
            </a:r>
            <a:r>
              <a:rPr lang="en-US" i="1" dirty="0">
                <a:latin typeface="Times New Roman" panose="02020603050405020304" pitchFamily="18" charset="0"/>
                <a:cs typeface="Times New Roman" panose="02020603050405020304" pitchFamily="18" charset="0"/>
              </a:rPr>
              <a:t>) to "name me one proposition in all of the social sciences which is both true and non-trivial." It was several years later than he thought of the correct response: comparative advantage. "That it is logically true need not be argued before a mathematician; that is </a:t>
            </a:r>
            <a:r>
              <a:rPr lang="en-US" i="1" dirty="0" err="1">
                <a:latin typeface="Times New Roman" panose="02020603050405020304" pitchFamily="18" charset="0"/>
                <a:cs typeface="Times New Roman" panose="02020603050405020304" pitchFamily="18" charset="0"/>
              </a:rPr>
              <a:t>is</a:t>
            </a:r>
            <a:r>
              <a:rPr lang="en-US" i="1" dirty="0">
                <a:latin typeface="Times New Roman" panose="02020603050405020304" pitchFamily="18" charset="0"/>
                <a:cs typeface="Times New Roman" panose="02020603050405020304" pitchFamily="18" charset="0"/>
              </a:rPr>
              <a:t> not trivial is attested by the thousands of important and intelligent men who have never been able to grasp the doctrine for themselves or to believe it after it was explained to them."</a:t>
            </a:r>
          </a:p>
        </p:txBody>
      </p:sp>
      <p:sp>
        <p:nvSpPr>
          <p:cNvPr id="4" name="Rechteck 3"/>
          <p:cNvSpPr/>
          <p:nvPr/>
        </p:nvSpPr>
        <p:spPr>
          <a:xfrm>
            <a:off x="382565" y="3163257"/>
            <a:ext cx="11208327" cy="461665"/>
          </a:xfrm>
          <a:prstGeom prst="rect">
            <a:avLst/>
          </a:prstGeom>
        </p:spPr>
        <p:txBody>
          <a:bodyPr wrap="square">
            <a:spAutoFit/>
          </a:bodyPr>
          <a:lstStyle/>
          <a:p>
            <a:r>
              <a:rPr lang="en-US" sz="1200" dirty="0" err="1">
                <a:solidFill>
                  <a:srgbClr val="000000"/>
                </a:solidFill>
                <a:latin typeface="Times New Roman" panose="02020603050405020304" pitchFamily="18" charset="0"/>
              </a:rPr>
              <a:t>Quelle</a:t>
            </a:r>
            <a:r>
              <a:rPr lang="en-US" sz="1200" dirty="0">
                <a:solidFill>
                  <a:srgbClr val="000000"/>
                </a:solidFill>
                <a:latin typeface="Times New Roman" panose="02020603050405020304" pitchFamily="18" charset="0"/>
              </a:rPr>
              <a:t>: P.A.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p:txBody>
      </p:sp>
      <p:sp>
        <p:nvSpPr>
          <p:cNvPr id="9" name="Rechteck 8">
            <a:extLst>
              <a:ext uri="{FF2B5EF4-FFF2-40B4-BE49-F238E27FC236}">
                <a16:creationId xmlns:a16="http://schemas.microsoft.com/office/drawing/2014/main" id="{2FEC5D28-3B8E-49F8-8AB4-77F6866189A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FCAA873-0A40-4224-8987-324A1DC963ED}"/>
                  </a:ext>
                </a:extLst>
              </p14:cNvPr>
              <p14:cNvContentPartPr/>
              <p14:nvPr/>
            </p14:nvContentPartPr>
            <p14:xfrm>
              <a:off x="2797951" y="1695794"/>
              <a:ext cx="1792080" cy="74520"/>
            </p14:xfrm>
          </p:contentPart>
        </mc:Choice>
        <mc:Fallback>
          <p:pic>
            <p:nvPicPr>
              <p:cNvPr id="2" name="Freihand 1">
                <a:extLst>
                  <a:ext uri="{FF2B5EF4-FFF2-40B4-BE49-F238E27FC236}">
                    <a16:creationId xmlns:a16="http://schemas.microsoft.com/office/drawing/2014/main" id="{0FCAA873-0A40-4224-8987-324A1DC963ED}"/>
                  </a:ext>
                </a:extLst>
              </p:cNvPr>
              <p:cNvPicPr/>
              <p:nvPr/>
            </p:nvPicPr>
            <p:blipFill>
              <a:blip r:embed="rId4"/>
              <a:stretch>
                <a:fillRect/>
              </a:stretch>
            </p:blipFill>
            <p:spPr>
              <a:xfrm>
                <a:off x="2788951" y="1686794"/>
                <a:ext cx="1809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AD4B3ED-890F-414E-8413-9B6E48C88D97}"/>
                  </a:ext>
                </a:extLst>
              </p14:cNvPr>
              <p14:cNvContentPartPr/>
              <p14:nvPr/>
            </p14:nvContentPartPr>
            <p14:xfrm>
              <a:off x="7251511" y="2527034"/>
              <a:ext cx="4370040" cy="143280"/>
            </p14:xfrm>
          </p:contentPart>
        </mc:Choice>
        <mc:Fallback>
          <p:pic>
            <p:nvPicPr>
              <p:cNvPr id="3" name="Freihand 2">
                <a:extLst>
                  <a:ext uri="{FF2B5EF4-FFF2-40B4-BE49-F238E27FC236}">
                    <a16:creationId xmlns:a16="http://schemas.microsoft.com/office/drawing/2014/main" id="{2AD4B3ED-890F-414E-8413-9B6E48C88D97}"/>
                  </a:ext>
                </a:extLst>
              </p:cNvPr>
              <p:cNvPicPr/>
              <p:nvPr/>
            </p:nvPicPr>
            <p:blipFill>
              <a:blip r:embed="rId6"/>
              <a:stretch>
                <a:fillRect/>
              </a:stretch>
            </p:blipFill>
            <p:spPr>
              <a:xfrm>
                <a:off x="7242511" y="2518034"/>
                <a:ext cx="4387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ACB11D42-F06B-4C19-97AC-6ADF86D566D5}"/>
                  </a:ext>
                </a:extLst>
              </p14:cNvPr>
              <p14:cNvContentPartPr/>
              <p14:nvPr/>
            </p14:nvContentPartPr>
            <p14:xfrm>
              <a:off x="1969591" y="2925554"/>
              <a:ext cx="1597680" cy="52920"/>
            </p14:xfrm>
          </p:contentPart>
        </mc:Choice>
        <mc:Fallback>
          <p:pic>
            <p:nvPicPr>
              <p:cNvPr id="5" name="Freihand 4">
                <a:extLst>
                  <a:ext uri="{FF2B5EF4-FFF2-40B4-BE49-F238E27FC236}">
                    <a16:creationId xmlns:a16="http://schemas.microsoft.com/office/drawing/2014/main" id="{ACB11D42-F06B-4C19-97AC-6ADF86D566D5}"/>
                  </a:ext>
                </a:extLst>
              </p:cNvPr>
              <p:cNvPicPr/>
              <p:nvPr/>
            </p:nvPicPr>
            <p:blipFill>
              <a:blip r:embed="rId8"/>
              <a:stretch>
                <a:fillRect/>
              </a:stretch>
            </p:blipFill>
            <p:spPr>
              <a:xfrm>
                <a:off x="1960591" y="2916554"/>
                <a:ext cx="1615320" cy="70560"/>
              </a:xfrm>
              <a:prstGeom prst="rect">
                <a:avLst/>
              </a:prstGeom>
            </p:spPr>
          </p:pic>
        </mc:Fallback>
      </mc:AlternateContent>
    </p:spTree>
    <p:extLst>
      <p:ext uri="{BB962C8B-B14F-4D97-AF65-F5344CB8AC3E}">
        <p14:creationId xmlns:p14="http://schemas.microsoft.com/office/powerpoint/2010/main" val="21334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49162" y="681621"/>
            <a:ext cx="1214283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Aus den Grundlagenveranstaltungen der BWL und VWL kennen Sie das Konzept der Transformationskurve</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449320" y="63909"/>
            <a:ext cx="9616885" cy="554225"/>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Transformationkurve</a:t>
            </a:r>
            <a:r>
              <a:rPr lang="de-DE" sz="3200" b="1" dirty="0">
                <a:latin typeface="Times New Roman" panose="02020603050405020304" pitchFamily="18" charset="0"/>
                <a:cs typeface="Times New Roman" panose="02020603050405020304" pitchFamily="18" charset="0"/>
              </a:rPr>
              <a:t>/Produktionsmöglichkeitskurve</a:t>
            </a:r>
          </a:p>
        </p:txBody>
      </p:sp>
      <p:sp>
        <p:nvSpPr>
          <p:cNvPr id="17" name="Textfeld 16"/>
          <p:cNvSpPr txBox="1"/>
          <p:nvPr/>
        </p:nvSpPr>
        <p:spPr>
          <a:xfrm>
            <a:off x="0" y="1125793"/>
            <a:ext cx="12142838" cy="66367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Transformationskurve:	Ort der effizienten Gütermengenkombinationen, die bei konstantem Input und 					Technologie produziert werden können. </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9" name="Textfeld 18"/>
          <p:cNvSpPr txBox="1"/>
          <p:nvPr/>
        </p:nvSpPr>
        <p:spPr>
          <a:xfrm>
            <a:off x="16993" y="1845433"/>
            <a:ext cx="12142838" cy="44736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Im Allgemeinen geht man von einem konkaven Verlauf einer Transformationskurve aus</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0" name="Straight Arrow Connector 7"/>
          <p:cNvCxnSpPr/>
          <p:nvPr/>
        </p:nvCxnSpPr>
        <p:spPr>
          <a:xfrm flipV="1">
            <a:off x="421083" y="4905488"/>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9"/>
          <p:cNvCxnSpPr/>
          <p:nvPr/>
        </p:nvCxnSpPr>
        <p:spPr>
          <a:xfrm flipH="1" flipV="1">
            <a:off x="407278" y="2254835"/>
            <a:ext cx="13805" cy="26663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reeform 16"/>
          <p:cNvSpPr/>
          <p:nvPr/>
        </p:nvSpPr>
        <p:spPr>
          <a:xfrm rot="10800000" flipV="1">
            <a:off x="407279" y="2579242"/>
            <a:ext cx="3774903" cy="2326247"/>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3" name="Textfeld 22"/>
          <p:cNvSpPr txBox="1"/>
          <p:nvPr/>
        </p:nvSpPr>
        <p:spPr>
          <a:xfrm>
            <a:off x="68365" y="2437649"/>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3961641" y="4905487"/>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5" name="Textfeld 24"/>
          <p:cNvSpPr txBox="1"/>
          <p:nvPr/>
        </p:nvSpPr>
        <p:spPr>
          <a:xfrm>
            <a:off x="1928629" y="2605492"/>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6" name="Textfeld 25"/>
          <p:cNvSpPr txBox="1"/>
          <p:nvPr/>
        </p:nvSpPr>
        <p:spPr>
          <a:xfrm>
            <a:off x="1928629" y="2402720"/>
            <a:ext cx="393288" cy="673558"/>
          </a:xfrm>
          <a:prstGeom prst="rect">
            <a:avLst/>
          </a:prstGeom>
          <a:noFill/>
        </p:spPr>
        <p:txBody>
          <a:bodyPr wrap="square" rtlCol="0">
            <a:noAutofit/>
          </a:bodyPr>
          <a:lstStyle/>
          <a:p>
            <a:r>
              <a:rPr lang="de-DE" sz="5000" b="1" dirty="0">
                <a:latin typeface="Times New Roman" panose="02020603050405020304" pitchFamily="18" charset="0"/>
                <a:cs typeface="Times New Roman" panose="02020603050405020304" pitchFamily="18" charset="0"/>
              </a:rPr>
              <a:t>.</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8" name="Gerader Verbinder 27"/>
          <p:cNvCxnSpPr/>
          <p:nvPr/>
        </p:nvCxnSpPr>
        <p:spPr>
          <a:xfrm flipH="1">
            <a:off x="407278" y="3012688"/>
            <a:ext cx="1656243" cy="41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flipH="1">
            <a:off x="2088421" y="3047100"/>
            <a:ext cx="1633" cy="184721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27251" y="2804632"/>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7" name="Textfeld 46"/>
          <p:cNvSpPr txBox="1"/>
          <p:nvPr/>
        </p:nvSpPr>
        <p:spPr>
          <a:xfrm>
            <a:off x="1768684" y="4869505"/>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2" name="Straight Arrow Connector 7"/>
          <p:cNvCxnSpPr/>
          <p:nvPr/>
        </p:nvCxnSpPr>
        <p:spPr>
          <a:xfrm flipV="1">
            <a:off x="4505685" y="6389233"/>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9"/>
          <p:cNvCxnSpPr/>
          <p:nvPr/>
        </p:nvCxnSpPr>
        <p:spPr>
          <a:xfrm flipH="1" flipV="1">
            <a:off x="4543270" y="4962001"/>
            <a:ext cx="1" cy="14709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4204683" y="5003401"/>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55" name="Textfeld 54"/>
          <p:cNvSpPr txBox="1"/>
          <p:nvPr/>
        </p:nvSpPr>
        <p:spPr>
          <a:xfrm>
            <a:off x="8159316" y="6389233"/>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8" name="Gerader Verbinder 57"/>
          <p:cNvCxnSpPr/>
          <p:nvPr/>
        </p:nvCxnSpPr>
        <p:spPr>
          <a:xfrm>
            <a:off x="4545012" y="5299883"/>
            <a:ext cx="3431853" cy="108737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4731612" y="5003401"/>
            <a:ext cx="3804383" cy="343958"/>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Lineare Produktionstechnologie (Ricardo)</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9" name="Rechteck 28">
            <a:extLst>
              <a:ext uri="{FF2B5EF4-FFF2-40B4-BE49-F238E27FC236}">
                <a16:creationId xmlns:a16="http://schemas.microsoft.com/office/drawing/2014/main" id="{32A70918-39D4-4587-BCE8-37CB680816B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15" name="Freihand 14">
                <a:extLst>
                  <a:ext uri="{FF2B5EF4-FFF2-40B4-BE49-F238E27FC236}">
                    <a16:creationId xmlns:a16="http://schemas.microsoft.com/office/drawing/2014/main" id="{DA9975EF-1E3B-4DB6-9933-806DB48C1F12}"/>
                  </a:ext>
                </a:extLst>
              </p14:cNvPr>
              <p14:cNvContentPartPr/>
              <p14:nvPr/>
            </p14:nvContentPartPr>
            <p14:xfrm>
              <a:off x="5590831" y="2285474"/>
              <a:ext cx="911520" cy="542520"/>
            </p14:xfrm>
          </p:contentPart>
        </mc:Choice>
        <mc:Fallback>
          <p:pic>
            <p:nvPicPr>
              <p:cNvPr id="15" name="Freihand 14">
                <a:extLst>
                  <a:ext uri="{FF2B5EF4-FFF2-40B4-BE49-F238E27FC236}">
                    <a16:creationId xmlns:a16="http://schemas.microsoft.com/office/drawing/2014/main" id="{DA9975EF-1E3B-4DB6-9933-806DB48C1F12}"/>
                  </a:ext>
                </a:extLst>
              </p:cNvPr>
              <p:cNvPicPr/>
              <p:nvPr/>
            </p:nvPicPr>
            <p:blipFill>
              <a:blip r:embed="rId3"/>
              <a:stretch>
                <a:fillRect/>
              </a:stretch>
            </p:blipFill>
            <p:spPr>
              <a:xfrm>
                <a:off x="5581831" y="2276834"/>
                <a:ext cx="92916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8" name="Freihand 37">
                <a:extLst>
                  <a:ext uri="{FF2B5EF4-FFF2-40B4-BE49-F238E27FC236}">
                    <a16:creationId xmlns:a16="http://schemas.microsoft.com/office/drawing/2014/main" id="{47175126-34EE-48F9-B8C4-22BE45B3B858}"/>
                  </a:ext>
                </a:extLst>
              </p14:cNvPr>
              <p14:cNvContentPartPr/>
              <p14:nvPr/>
            </p14:nvContentPartPr>
            <p14:xfrm>
              <a:off x="305671" y="2518394"/>
              <a:ext cx="4958640" cy="2460960"/>
            </p14:xfrm>
          </p:contentPart>
        </mc:Choice>
        <mc:Fallback>
          <p:pic>
            <p:nvPicPr>
              <p:cNvPr id="38" name="Freihand 37">
                <a:extLst>
                  <a:ext uri="{FF2B5EF4-FFF2-40B4-BE49-F238E27FC236}">
                    <a16:creationId xmlns:a16="http://schemas.microsoft.com/office/drawing/2014/main" id="{47175126-34EE-48F9-B8C4-22BE45B3B858}"/>
                  </a:ext>
                </a:extLst>
              </p:cNvPr>
              <p:cNvPicPr/>
              <p:nvPr/>
            </p:nvPicPr>
            <p:blipFill>
              <a:blip r:embed="rId5"/>
              <a:stretch>
                <a:fillRect/>
              </a:stretch>
            </p:blipFill>
            <p:spPr>
              <a:xfrm>
                <a:off x="297032" y="2509394"/>
                <a:ext cx="4976279" cy="247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9" name="Freihand 38">
                <a:extLst>
                  <a:ext uri="{FF2B5EF4-FFF2-40B4-BE49-F238E27FC236}">
                    <a16:creationId xmlns:a16="http://schemas.microsoft.com/office/drawing/2014/main" id="{1E5061C0-D501-4511-849A-1B32B3E12508}"/>
                  </a:ext>
                </a:extLst>
              </p14:cNvPr>
              <p14:cNvContentPartPr/>
              <p14:nvPr/>
            </p14:nvContentPartPr>
            <p14:xfrm>
              <a:off x="4563031" y="5274194"/>
              <a:ext cx="3256920" cy="1098360"/>
            </p14:xfrm>
          </p:contentPart>
        </mc:Choice>
        <mc:Fallback>
          <p:pic>
            <p:nvPicPr>
              <p:cNvPr id="39" name="Freihand 38">
                <a:extLst>
                  <a:ext uri="{FF2B5EF4-FFF2-40B4-BE49-F238E27FC236}">
                    <a16:creationId xmlns:a16="http://schemas.microsoft.com/office/drawing/2014/main" id="{1E5061C0-D501-4511-849A-1B32B3E12508}"/>
                  </a:ext>
                </a:extLst>
              </p:cNvPr>
              <p:cNvPicPr/>
              <p:nvPr/>
            </p:nvPicPr>
            <p:blipFill>
              <a:blip r:embed="rId7"/>
              <a:stretch>
                <a:fillRect/>
              </a:stretch>
            </p:blipFill>
            <p:spPr>
              <a:xfrm>
                <a:off x="4554031" y="5265194"/>
                <a:ext cx="3274560" cy="1116000"/>
              </a:xfrm>
              <a:prstGeom prst="rect">
                <a:avLst/>
              </a:prstGeom>
            </p:spPr>
          </p:pic>
        </mc:Fallback>
      </mc:AlternateContent>
    </p:spTree>
    <p:extLst>
      <p:ext uri="{BB962C8B-B14F-4D97-AF65-F5344CB8AC3E}">
        <p14:creationId xmlns:p14="http://schemas.microsoft.com/office/powerpoint/2010/main" val="32466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p:bldP spid="22" grpId="0" animBg="1"/>
      <p:bldP spid="23" grpId="0"/>
      <p:bldP spid="24" grpId="0"/>
      <p:bldP spid="25" grpId="0"/>
      <p:bldP spid="26" grpId="0"/>
      <p:bldP spid="46" grpId="0"/>
      <p:bldP spid="47" grpId="0"/>
      <p:bldP spid="54" grpId="0"/>
      <p:bldP spid="55"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21"/>
          <p:cNvGraphicFramePr>
            <a:graphicFrameLocks noGrp="1"/>
          </p:cNvGraphicFramePr>
          <p:nvPr>
            <p:extLst/>
          </p:nvPr>
        </p:nvGraphicFramePr>
        <p:xfrm>
          <a:off x="786812" y="1484785"/>
          <a:ext cx="3048000" cy="374491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83">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FF0000"/>
                          </a:solidFill>
                          <a:effectLst/>
                          <a:latin typeface="Arial" charset="0"/>
                        </a:rPr>
                        <a:t>Robinson</a:t>
                      </a:r>
                      <a:endParaRPr kumimoji="0" lang="de-DE" sz="14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53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119"/>
          <p:cNvGraphicFramePr>
            <a:graphicFrameLocks noGrp="1"/>
          </p:cNvGraphicFramePr>
          <p:nvPr>
            <p:extLst/>
          </p:nvPr>
        </p:nvGraphicFramePr>
        <p:xfrm>
          <a:off x="4891268" y="1124745"/>
          <a:ext cx="3048000" cy="4908549"/>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49">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chemeClr val="tx2"/>
                          </a:solidFill>
                          <a:effectLst/>
                          <a:latin typeface="Arial" charset="0"/>
                        </a:rPr>
                        <a:t>Freitag</a:t>
                      </a:r>
                      <a:endParaRPr kumimoji="0" lang="de-DE" sz="14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feld 9">
            <a:extLst>
              <a:ext uri="{FF2B5EF4-FFF2-40B4-BE49-F238E27FC236}">
                <a16:creationId xmlns:a16="http://schemas.microsoft.com/office/drawing/2014/main" id="{6DB6958F-5A5B-4CB6-9775-E129F1268906}"/>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3AD7B23-A66C-43AA-B17F-FE538B6ACF6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13" name="Freihand 12">
                <a:extLst>
                  <a:ext uri="{FF2B5EF4-FFF2-40B4-BE49-F238E27FC236}">
                    <a16:creationId xmlns:a16="http://schemas.microsoft.com/office/drawing/2014/main" id="{8D712507-9CD1-46A5-B710-A2AE4DE1D6A1}"/>
                  </a:ext>
                </a:extLst>
              </p14:cNvPr>
              <p14:cNvContentPartPr/>
              <p14:nvPr/>
            </p14:nvContentPartPr>
            <p14:xfrm>
              <a:off x="9297031" y="646394"/>
              <a:ext cx="13320" cy="12960"/>
            </p14:xfrm>
          </p:contentPart>
        </mc:Choice>
        <mc:Fallback>
          <p:pic>
            <p:nvPicPr>
              <p:cNvPr id="13" name="Freihand 12">
                <a:extLst>
                  <a:ext uri="{FF2B5EF4-FFF2-40B4-BE49-F238E27FC236}">
                    <a16:creationId xmlns:a16="http://schemas.microsoft.com/office/drawing/2014/main" id="{8D712507-9CD1-46A5-B710-A2AE4DE1D6A1}"/>
                  </a:ext>
                </a:extLst>
              </p:cNvPr>
              <p:cNvPicPr/>
              <p:nvPr/>
            </p:nvPicPr>
            <p:blipFill>
              <a:blip r:embed="rId3"/>
              <a:stretch>
                <a:fillRect/>
              </a:stretch>
            </p:blipFill>
            <p:spPr>
              <a:xfrm>
                <a:off x="9288031" y="637754"/>
                <a:ext cx="309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1" name="Freihand 20">
                <a:extLst>
                  <a:ext uri="{FF2B5EF4-FFF2-40B4-BE49-F238E27FC236}">
                    <a16:creationId xmlns:a16="http://schemas.microsoft.com/office/drawing/2014/main" id="{63F996CA-8334-4701-A170-610AE987CEA8}"/>
                  </a:ext>
                </a:extLst>
              </p14:cNvPr>
              <p14:cNvContentPartPr/>
              <p14:nvPr/>
            </p14:nvContentPartPr>
            <p14:xfrm>
              <a:off x="10688071" y="218354"/>
              <a:ext cx="24480" cy="3600"/>
            </p14:xfrm>
          </p:contentPart>
        </mc:Choice>
        <mc:Fallback>
          <p:pic>
            <p:nvPicPr>
              <p:cNvPr id="21" name="Freihand 20">
                <a:extLst>
                  <a:ext uri="{FF2B5EF4-FFF2-40B4-BE49-F238E27FC236}">
                    <a16:creationId xmlns:a16="http://schemas.microsoft.com/office/drawing/2014/main" id="{63F996CA-8334-4701-A170-610AE987CEA8}"/>
                  </a:ext>
                </a:extLst>
              </p:cNvPr>
              <p:cNvPicPr/>
              <p:nvPr/>
            </p:nvPicPr>
            <p:blipFill>
              <a:blip r:embed="rId5"/>
              <a:stretch>
                <a:fillRect/>
              </a:stretch>
            </p:blipFill>
            <p:spPr>
              <a:xfrm>
                <a:off x="10679431" y="209354"/>
                <a:ext cx="421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 name="Freihand 21">
                <a:extLst>
                  <a:ext uri="{FF2B5EF4-FFF2-40B4-BE49-F238E27FC236}">
                    <a16:creationId xmlns:a16="http://schemas.microsoft.com/office/drawing/2014/main" id="{E353F1DB-3B5F-495B-8FD4-067336D3466A}"/>
                  </a:ext>
                </a:extLst>
              </p14:cNvPr>
              <p14:cNvContentPartPr/>
              <p14:nvPr/>
            </p14:nvContentPartPr>
            <p14:xfrm>
              <a:off x="9572071" y="270554"/>
              <a:ext cx="1431720" cy="330120"/>
            </p14:xfrm>
          </p:contentPart>
        </mc:Choice>
        <mc:Fallback>
          <p:pic>
            <p:nvPicPr>
              <p:cNvPr id="22" name="Freihand 21">
                <a:extLst>
                  <a:ext uri="{FF2B5EF4-FFF2-40B4-BE49-F238E27FC236}">
                    <a16:creationId xmlns:a16="http://schemas.microsoft.com/office/drawing/2014/main" id="{E353F1DB-3B5F-495B-8FD4-067336D3466A}"/>
                  </a:ext>
                </a:extLst>
              </p:cNvPr>
              <p:cNvPicPr/>
              <p:nvPr/>
            </p:nvPicPr>
            <p:blipFill>
              <a:blip r:embed="rId7"/>
              <a:stretch>
                <a:fillRect/>
              </a:stretch>
            </p:blipFill>
            <p:spPr>
              <a:xfrm>
                <a:off x="9563431" y="261554"/>
                <a:ext cx="144936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 name="Freihand 22">
                <a:extLst>
                  <a:ext uri="{FF2B5EF4-FFF2-40B4-BE49-F238E27FC236}">
                    <a16:creationId xmlns:a16="http://schemas.microsoft.com/office/drawing/2014/main" id="{A78B9EF0-F1C2-4951-803B-D546AA8DE9E4}"/>
                  </a:ext>
                </a:extLst>
              </p14:cNvPr>
              <p14:cNvContentPartPr/>
              <p14:nvPr/>
            </p14:nvContentPartPr>
            <p14:xfrm>
              <a:off x="8675671" y="381074"/>
              <a:ext cx="488520" cy="363240"/>
            </p14:xfrm>
          </p:contentPart>
        </mc:Choice>
        <mc:Fallback>
          <p:pic>
            <p:nvPicPr>
              <p:cNvPr id="23" name="Freihand 22">
                <a:extLst>
                  <a:ext uri="{FF2B5EF4-FFF2-40B4-BE49-F238E27FC236}">
                    <a16:creationId xmlns:a16="http://schemas.microsoft.com/office/drawing/2014/main" id="{A78B9EF0-F1C2-4951-803B-D546AA8DE9E4}"/>
                  </a:ext>
                </a:extLst>
              </p:cNvPr>
              <p:cNvPicPr/>
              <p:nvPr/>
            </p:nvPicPr>
            <p:blipFill>
              <a:blip r:embed="rId9"/>
              <a:stretch>
                <a:fillRect/>
              </a:stretch>
            </p:blipFill>
            <p:spPr>
              <a:xfrm>
                <a:off x="8666678" y="372074"/>
                <a:ext cx="506147"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4" name="Freihand 23">
                <a:extLst>
                  <a:ext uri="{FF2B5EF4-FFF2-40B4-BE49-F238E27FC236}">
                    <a16:creationId xmlns:a16="http://schemas.microsoft.com/office/drawing/2014/main" id="{422B182C-A698-4B63-A4B3-446A38A5674E}"/>
                  </a:ext>
                </a:extLst>
              </p14:cNvPr>
              <p14:cNvContentPartPr/>
              <p14:nvPr/>
            </p14:nvContentPartPr>
            <p14:xfrm>
              <a:off x="11243551" y="128714"/>
              <a:ext cx="158760" cy="246240"/>
            </p14:xfrm>
          </p:contentPart>
        </mc:Choice>
        <mc:Fallback>
          <p:pic>
            <p:nvPicPr>
              <p:cNvPr id="24" name="Freihand 23">
                <a:extLst>
                  <a:ext uri="{FF2B5EF4-FFF2-40B4-BE49-F238E27FC236}">
                    <a16:creationId xmlns:a16="http://schemas.microsoft.com/office/drawing/2014/main" id="{422B182C-A698-4B63-A4B3-446A38A5674E}"/>
                  </a:ext>
                </a:extLst>
              </p:cNvPr>
              <p:cNvPicPr/>
              <p:nvPr/>
            </p:nvPicPr>
            <p:blipFill>
              <a:blip r:embed="rId11"/>
              <a:stretch>
                <a:fillRect/>
              </a:stretch>
            </p:blipFill>
            <p:spPr>
              <a:xfrm>
                <a:off x="11234911" y="119714"/>
                <a:ext cx="1764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5" name="Freihand 24">
                <a:extLst>
                  <a:ext uri="{FF2B5EF4-FFF2-40B4-BE49-F238E27FC236}">
                    <a16:creationId xmlns:a16="http://schemas.microsoft.com/office/drawing/2014/main" id="{E418D816-B31C-4E7A-81B4-30876BECD438}"/>
                  </a:ext>
                </a:extLst>
              </p14:cNvPr>
              <p14:cNvContentPartPr/>
              <p14:nvPr/>
            </p14:nvContentPartPr>
            <p14:xfrm>
              <a:off x="11321311" y="453794"/>
              <a:ext cx="42840" cy="99360"/>
            </p14:xfrm>
          </p:contentPart>
        </mc:Choice>
        <mc:Fallback>
          <p:pic>
            <p:nvPicPr>
              <p:cNvPr id="25" name="Freihand 24">
                <a:extLst>
                  <a:ext uri="{FF2B5EF4-FFF2-40B4-BE49-F238E27FC236}">
                    <a16:creationId xmlns:a16="http://schemas.microsoft.com/office/drawing/2014/main" id="{E418D816-B31C-4E7A-81B4-30876BECD438}"/>
                  </a:ext>
                </a:extLst>
              </p:cNvPr>
              <p:cNvPicPr/>
              <p:nvPr/>
            </p:nvPicPr>
            <p:blipFill>
              <a:blip r:embed="rId13"/>
              <a:stretch>
                <a:fillRect/>
              </a:stretch>
            </p:blipFill>
            <p:spPr>
              <a:xfrm>
                <a:off x="11312311" y="444794"/>
                <a:ext cx="60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2" name="Freihand 161">
                <a:extLst>
                  <a:ext uri="{FF2B5EF4-FFF2-40B4-BE49-F238E27FC236}">
                    <a16:creationId xmlns:a16="http://schemas.microsoft.com/office/drawing/2014/main" id="{F43642F1-89D0-4A48-ACBD-9F5409694A11}"/>
                  </a:ext>
                </a:extLst>
              </p14:cNvPr>
              <p14:cNvContentPartPr/>
              <p14:nvPr/>
            </p14:nvContentPartPr>
            <p14:xfrm>
              <a:off x="983911" y="1208354"/>
              <a:ext cx="6575400" cy="5155560"/>
            </p14:xfrm>
          </p:contentPart>
        </mc:Choice>
        <mc:Fallback>
          <p:pic>
            <p:nvPicPr>
              <p:cNvPr id="162" name="Freihand 161">
                <a:extLst>
                  <a:ext uri="{FF2B5EF4-FFF2-40B4-BE49-F238E27FC236}">
                    <a16:creationId xmlns:a16="http://schemas.microsoft.com/office/drawing/2014/main" id="{F43642F1-89D0-4A48-ACBD-9F5409694A11}"/>
                  </a:ext>
                </a:extLst>
              </p:cNvPr>
              <p:cNvPicPr/>
              <p:nvPr/>
            </p:nvPicPr>
            <p:blipFill>
              <a:blip r:embed="rId15"/>
              <a:stretch>
                <a:fillRect/>
              </a:stretch>
            </p:blipFill>
            <p:spPr>
              <a:xfrm>
                <a:off x="975271" y="1199714"/>
                <a:ext cx="6593040" cy="5173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8" name="Freihand 167">
                <a:extLst>
                  <a:ext uri="{FF2B5EF4-FFF2-40B4-BE49-F238E27FC236}">
                    <a16:creationId xmlns:a16="http://schemas.microsoft.com/office/drawing/2014/main" id="{517009DE-F88C-415E-9E81-BA2279EC25B0}"/>
                  </a:ext>
                </a:extLst>
              </p14:cNvPr>
              <p14:cNvContentPartPr/>
              <p14:nvPr/>
            </p14:nvContentPartPr>
            <p14:xfrm>
              <a:off x="8450311" y="878954"/>
              <a:ext cx="3414240" cy="3123360"/>
            </p14:xfrm>
          </p:contentPart>
        </mc:Choice>
        <mc:Fallback>
          <p:pic>
            <p:nvPicPr>
              <p:cNvPr id="168" name="Freihand 167">
                <a:extLst>
                  <a:ext uri="{FF2B5EF4-FFF2-40B4-BE49-F238E27FC236}">
                    <a16:creationId xmlns:a16="http://schemas.microsoft.com/office/drawing/2014/main" id="{517009DE-F88C-415E-9E81-BA2279EC25B0}"/>
                  </a:ext>
                </a:extLst>
              </p:cNvPr>
              <p:cNvPicPr/>
              <p:nvPr/>
            </p:nvPicPr>
            <p:blipFill>
              <a:blip r:embed="rId17"/>
              <a:stretch>
                <a:fillRect/>
              </a:stretch>
            </p:blipFill>
            <p:spPr>
              <a:xfrm>
                <a:off x="8441311" y="869955"/>
                <a:ext cx="3431880" cy="3140998"/>
              </a:xfrm>
              <a:prstGeom prst="rect">
                <a:avLst/>
              </a:prstGeom>
            </p:spPr>
          </p:pic>
        </mc:Fallback>
      </mc:AlternateContent>
    </p:spTree>
    <p:extLst>
      <p:ext uri="{BB962C8B-B14F-4D97-AF65-F5344CB8AC3E}">
        <p14:creationId xmlns:p14="http://schemas.microsoft.com/office/powerpoint/2010/main" val="3394476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 y="779944"/>
            <a:ext cx="8009858" cy="117018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in Anlehnung an die Budgetgerade aus der Mikroökonomie die Produktionsmöglichkeiten der beiden Produzenten. Übertragen Sie dafür die beiden Tabellen in ein K(</a:t>
            </a:r>
            <a:r>
              <a:rPr lang="de-DE" sz="1600" b="1" dirty="0" err="1">
                <a:latin typeface="Times New Roman" panose="02020603050405020304" pitchFamily="18" charset="0"/>
                <a:cs typeface="Times New Roman" panose="02020603050405020304" pitchFamily="18" charset="0"/>
              </a:rPr>
              <a:t>okusnuss</a:t>
            </a:r>
            <a:r>
              <a:rPr lang="de-DE" sz="1600" b="1" dirty="0">
                <a:latin typeface="Times New Roman" panose="02020603050405020304" pitchFamily="18" charset="0"/>
                <a:cs typeface="Times New Roman" panose="02020603050405020304" pitchFamily="18" charset="0"/>
              </a:rPr>
              <a:t>)-F(</a:t>
            </a:r>
            <a:r>
              <a:rPr lang="de-DE" sz="1600" b="1" dirty="0" err="1">
                <a:latin typeface="Times New Roman" panose="02020603050405020304" pitchFamily="18" charset="0"/>
                <a:cs typeface="Times New Roman" panose="02020603050405020304" pitchFamily="18" charset="0"/>
              </a:rPr>
              <a:t>isch</a:t>
            </a:r>
            <a:r>
              <a:rPr lang="de-DE" sz="1600" b="1" dirty="0">
                <a:latin typeface="Times New Roman" panose="02020603050405020304" pitchFamily="18" charset="0"/>
                <a:cs typeface="Times New Roman" panose="02020603050405020304" pitchFamily="18" charset="0"/>
              </a:rPr>
              <a:t>)-Diagramm.</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 y="3945989"/>
            <a:ext cx="8009858" cy="5354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absoluten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53750" y="6106238"/>
            <a:ext cx="8694236"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Wie kann es in dieser Situation sinnvollerweise zu Handel kommen (Zahlenbeispiel)?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C4184D30-EAD8-4E1B-9028-5001A350732D}"/>
              </a:ext>
            </a:extLst>
          </p:cNvPr>
          <p:cNvSpPr txBox="1"/>
          <p:nvPr/>
        </p:nvSpPr>
        <p:spPr>
          <a:xfrm>
            <a:off x="1" y="2017692"/>
            <a:ext cx="7971527" cy="5301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Worin besteht ein qualitativer Unterschied zum Beispiel UK und Portugal? </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4" name="Textfeld 13">
            <a:extLst>
              <a:ext uri="{FF2B5EF4-FFF2-40B4-BE49-F238E27FC236}">
                <a16:creationId xmlns:a16="http://schemas.microsoft.com/office/drawing/2014/main" id="{BE48FD73-7F8C-4AEF-8DD1-69BA621DB3F9}"/>
              </a:ext>
            </a:extLst>
          </p:cNvPr>
          <p:cNvSpPr txBox="1"/>
          <p:nvPr/>
        </p:nvSpPr>
        <p:spPr>
          <a:xfrm>
            <a:off x="0" y="2547864"/>
            <a:ext cx="7438103" cy="644404"/>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explizit die </a:t>
            </a:r>
            <a:r>
              <a:rPr lang="de-DE" sz="1600" b="1" dirty="0" err="1">
                <a:latin typeface="Times New Roman" panose="02020603050405020304" pitchFamily="18" charset="0"/>
                <a:cs typeface="Times New Roman" panose="02020603050405020304" pitchFamily="18" charset="0"/>
              </a:rPr>
              <a:t>Poduktionsfunktionen</a:t>
            </a:r>
            <a:r>
              <a:rPr lang="de-DE" sz="1600" b="1" dirty="0">
                <a:latin typeface="Times New Roman" panose="02020603050405020304" pitchFamily="18" charset="0"/>
                <a:cs typeface="Times New Roman" panose="02020603050405020304" pitchFamily="18" charset="0"/>
              </a:rPr>
              <a:t> der beiden Ländern?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5" name="Textfeld 14">
            <a:extLst>
              <a:ext uri="{FF2B5EF4-FFF2-40B4-BE49-F238E27FC236}">
                <a16:creationId xmlns:a16="http://schemas.microsoft.com/office/drawing/2014/main" id="{D8DB202D-3EAD-4757-BE6C-1631862E67F8}"/>
              </a:ext>
            </a:extLst>
          </p:cNvPr>
          <p:cNvSpPr txBox="1"/>
          <p:nvPr/>
        </p:nvSpPr>
        <p:spPr>
          <a:xfrm>
            <a:off x="0" y="3291895"/>
            <a:ext cx="7410507" cy="4981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Welche Skalenerträge haben die Produktionsfunktionen?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37F8271A-9B30-4FC6-A7D4-EDAC332EFF99}"/>
              </a:ext>
            </a:extLst>
          </p:cNvPr>
          <p:cNvSpPr txBox="1"/>
          <p:nvPr/>
        </p:nvSpPr>
        <p:spPr>
          <a:xfrm>
            <a:off x="-53750" y="4590393"/>
            <a:ext cx="8009858" cy="5288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komparativen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37F8271A-9B30-4FC6-A7D4-EDAC332EFF99}"/>
              </a:ext>
            </a:extLst>
          </p:cNvPr>
          <p:cNvSpPr txBox="1"/>
          <p:nvPr/>
        </p:nvSpPr>
        <p:spPr>
          <a:xfrm>
            <a:off x="-26875" y="5071750"/>
            <a:ext cx="8009858"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die gemeinsamen Produktionsmöglichkeiten mit der Überlegung, wann es unter den gegebenen individuellen Produktionsmöglichkeiten für wen sinnvoll ist, welches Gut zu produzieren?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425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423" name="Freihand 422">
                <a:extLst>
                  <a:ext uri="{FF2B5EF4-FFF2-40B4-BE49-F238E27FC236}">
                    <a16:creationId xmlns:a16="http://schemas.microsoft.com/office/drawing/2014/main" id="{211E1B74-A943-4150-8291-F60456191637}"/>
                  </a:ext>
                </a:extLst>
              </p14:cNvPr>
              <p14:cNvContentPartPr/>
              <p14:nvPr/>
            </p14:nvContentPartPr>
            <p14:xfrm>
              <a:off x="150511" y="4874"/>
              <a:ext cx="11978280" cy="6717960"/>
            </p14:xfrm>
          </p:contentPart>
        </mc:Choice>
        <mc:Fallback>
          <p:pic>
            <p:nvPicPr>
              <p:cNvPr id="423" name="Freihand 422">
                <a:extLst>
                  <a:ext uri="{FF2B5EF4-FFF2-40B4-BE49-F238E27FC236}">
                    <a16:creationId xmlns:a16="http://schemas.microsoft.com/office/drawing/2014/main" id="{211E1B74-A943-4150-8291-F60456191637}"/>
                  </a:ext>
                </a:extLst>
              </p:cNvPr>
              <p:cNvPicPr/>
              <p:nvPr/>
            </p:nvPicPr>
            <p:blipFill>
              <a:blip r:embed="rId3"/>
              <a:stretch>
                <a:fillRect/>
              </a:stretch>
            </p:blipFill>
            <p:spPr>
              <a:xfrm>
                <a:off x="141871" y="-4126"/>
                <a:ext cx="11995920" cy="6735599"/>
              </a:xfrm>
              <a:prstGeom prst="rect">
                <a:avLst/>
              </a:prstGeom>
            </p:spPr>
          </p:pic>
        </mc:Fallback>
      </mc:AlternateContent>
    </p:spTree>
    <p:extLst>
      <p:ext uri="{BB962C8B-B14F-4D97-AF65-F5344CB8AC3E}">
        <p14:creationId xmlns:p14="http://schemas.microsoft.com/office/powerpoint/2010/main" val="151508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2175" y="928403"/>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Ricardo:</a:t>
            </a:r>
          </a:p>
          <a:p>
            <a:endParaRPr lang="en-US" sz="2400" b="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Vom</a:t>
            </a:r>
            <a:r>
              <a:rPr lang="en-US" sz="2400" b="1" dirty="0">
                <a:latin typeface="Times New Roman" panose="02020603050405020304" pitchFamily="18" charset="0"/>
                <a:cs typeface="Times New Roman" panose="02020603050405020304" pitchFamily="18" charset="0"/>
              </a:rPr>
              <a:t> Handel </a:t>
            </a:r>
            <a:r>
              <a:rPr lang="en-US" sz="2400" b="1" dirty="0" err="1">
                <a:latin typeface="Times New Roman" panose="02020603050405020304" pitchFamily="18" charset="0"/>
                <a:cs typeface="Times New Roman" panose="02020603050405020304" pitchFamily="18" charset="0"/>
              </a:rPr>
              <a:t>zwischen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zwei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Ländern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profitieren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sich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gemäß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ihrer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komparativen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spezialisieren</a:t>
            </a:r>
            <a:r>
              <a:rPr lang="en-US" sz="2400" b="1" dirty="0">
                <a:latin typeface="Times New Roman" panose="02020603050405020304" pitchFamily="18" charset="0"/>
                <a:cs typeface="Times New Roman" panose="02020603050405020304" pitchFamily="18" charset="0"/>
              </a:rPr>
              <a:t>. Dies gilt </a:t>
            </a:r>
            <a:r>
              <a:rPr lang="en-US" sz="2400" b="1" dirty="0" err="1">
                <a:latin typeface="Times New Roman" panose="02020603050405020304" pitchFamily="18" charset="0"/>
                <a:cs typeface="Times New Roman" panose="02020603050405020304" pitchFamily="18" charset="0"/>
              </a:rPr>
              <a:t>insbesondere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auch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a:t>
            </a:r>
            <a:r>
              <a:rPr lang="en-US" sz="2400" b="1" dirty="0">
                <a:latin typeface="Times New Roman" panose="02020603050405020304" pitchFamily="18" charset="0"/>
                <a:cs typeface="Times New Roman" panose="02020603050405020304" pitchFamily="18" charset="0"/>
              </a:rPr>
              <a:t> Land in der </a:t>
            </a:r>
            <a:r>
              <a:rPr lang="en-US" sz="2400" b="1" dirty="0" err="1">
                <a:latin typeface="Times New Roman" panose="02020603050405020304" pitchFamily="18" charset="0"/>
                <a:cs typeface="Times New Roman" panose="02020603050405020304" pitchFamily="18" charset="0"/>
              </a:rPr>
              <a:t>Produktion</a:t>
            </a:r>
            <a:r>
              <a:rPr lang="en-US" sz="2400" b="1" dirty="0">
                <a:latin typeface="Times New Roman" panose="02020603050405020304" pitchFamily="18" charset="0"/>
                <a:cs typeface="Times New Roman" panose="02020603050405020304" pitchFamily="18" charset="0"/>
              </a:rPr>
              <a:t> von </a:t>
            </a:r>
            <a:r>
              <a:rPr lang="en-US" sz="2400" b="1" dirty="0" err="1">
                <a:latin typeface="Times New Roman" panose="02020603050405020304" pitchFamily="18" charset="0"/>
                <a:cs typeface="Times New Roman" panose="02020603050405020304" pitchFamily="18" charset="0"/>
              </a:rPr>
              <a:t>allen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Gütern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absoluten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a:t>
            </a:r>
            <a:r>
              <a:rPr lang="en-US" sz="2400" b="1" dirty="0">
                <a:latin typeface="Times New Roman" panose="02020603050405020304" pitchFamily="18" charset="0"/>
                <a:cs typeface="Times New Roman" panose="02020603050405020304" pitchFamily="18" charset="0"/>
              </a:rPr>
              <a:t> hat.</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Quelle</a:t>
            </a:r>
            <a:r>
              <a:rPr lang="en-US" dirty="0">
                <a:latin typeface="Times New Roman" panose="02020603050405020304" pitchFamily="18" charset="0"/>
                <a:cs typeface="Times New Roman" panose="02020603050405020304" pitchFamily="18" charset="0"/>
              </a:rPr>
              <a:t>: David Ricardo (1817): The Principles of Political Economy and Taxation. John Murray, 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Modell komparativer Kostenvorteil – </a:t>
            </a:r>
            <a:r>
              <a:rPr lang="de-DE" sz="2400" b="1" dirty="0" err="1">
                <a:latin typeface="Times New Roman" panose="02020603050405020304" pitchFamily="18" charset="0"/>
                <a:cs typeface="Times New Roman" panose="02020603050405020304" pitchFamily="18" charset="0"/>
              </a:rPr>
              <a:t>Ricardomodell</a:t>
            </a:r>
            <a:endParaRPr lang="de-DE" sz="24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614FA-CCC9-417A-8E4B-267069F9AF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9713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538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11942" y="787765"/>
            <a:ext cx="10368116" cy="2462213"/>
          </a:xfrm>
          <a:prstGeom prst="rect">
            <a:avLst/>
          </a:prstGeom>
          <a:noFill/>
        </p:spPr>
        <p:txBody>
          <a:bodyPr wrap="square" rtlCol="0">
            <a:spAutoFit/>
          </a:bodyPr>
          <a:lstStyle/>
          <a:p>
            <a:r>
              <a:rPr lang="de-DE" sz="2200" b="1" dirty="0">
                <a:latin typeface="Times New Roman" panose="02020603050405020304" pitchFamily="18" charset="0"/>
                <a:cs typeface="Times New Roman" panose="02020603050405020304" pitchFamily="18" charset="0"/>
              </a:rPr>
              <a:t>Nehmen sie an, dass die Weltmarktpreise (gemessen z.B. gemessen in Gold) von Fischen und </a:t>
            </a:r>
            <a:r>
              <a:rPr lang="de-DE" sz="2200" b="1" dirty="0" err="1">
                <a:latin typeface="Times New Roman" panose="02020603050405020304" pitchFamily="18" charset="0"/>
                <a:cs typeface="Times New Roman" panose="02020603050405020304" pitchFamily="18" charset="0"/>
              </a:rPr>
              <a:t>Kokusnüssen</a:t>
            </a:r>
            <a:r>
              <a:rPr lang="de-DE" sz="2200" b="1" dirty="0">
                <a:latin typeface="Times New Roman" panose="02020603050405020304" pitchFamily="18" charset="0"/>
                <a:cs typeface="Times New Roman" panose="02020603050405020304" pitchFamily="18" charset="0"/>
              </a:rPr>
              <a:t> P</a:t>
            </a:r>
            <a:r>
              <a:rPr lang="de-DE" sz="2200" b="1" baseline="-25000" dirty="0">
                <a:latin typeface="Times New Roman" panose="02020603050405020304" pitchFamily="18" charset="0"/>
                <a:cs typeface="Times New Roman" panose="02020603050405020304" pitchFamily="18" charset="0"/>
              </a:rPr>
              <a:t>F</a:t>
            </a:r>
            <a:r>
              <a:rPr lang="de-DE" sz="2200" b="1" dirty="0">
                <a:latin typeface="Times New Roman" panose="02020603050405020304" pitchFamily="18" charset="0"/>
                <a:cs typeface="Times New Roman" panose="02020603050405020304" pitchFamily="18" charset="0"/>
              </a:rPr>
              <a:t>=4 und P</a:t>
            </a:r>
            <a:r>
              <a:rPr lang="de-DE" sz="2200" b="1" baseline="-25000" dirty="0">
                <a:latin typeface="Times New Roman" panose="02020603050405020304" pitchFamily="18" charset="0"/>
                <a:cs typeface="Times New Roman" panose="02020603050405020304" pitchFamily="18" charset="0"/>
              </a:rPr>
              <a:t>K</a:t>
            </a:r>
            <a:r>
              <a:rPr lang="de-DE" sz="2200" b="1" dirty="0">
                <a:latin typeface="Times New Roman" panose="02020603050405020304" pitchFamily="18" charset="0"/>
                <a:cs typeface="Times New Roman" panose="02020603050405020304" pitchFamily="18" charset="0"/>
              </a:rPr>
              <a:t>=2 sind.</a:t>
            </a:r>
          </a:p>
          <a:p>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Maximieren Sie das Welteinkommen, wenn sie die gemeinsame Transformationskurve (</a:t>
            </a:r>
            <a:r>
              <a:rPr lang="de-DE" sz="2200" b="1" dirty="0" err="1">
                <a:latin typeface="Times New Roman" panose="02020603050405020304" pitchFamily="18" charset="0"/>
                <a:cs typeface="Times New Roman" panose="02020603050405020304" pitchFamily="18" charset="0"/>
              </a:rPr>
              <a:t>Produktionsmöglichkeitenkurve</a:t>
            </a:r>
            <a:r>
              <a:rPr lang="de-DE" sz="2200" b="1" dirty="0">
                <a:latin typeface="Times New Roman" panose="02020603050405020304" pitchFamily="18" charset="0"/>
                <a:cs typeface="Times New Roman" panose="02020603050405020304" pitchFamily="18" charset="0"/>
              </a:rPr>
              <a:t>) betrachten.</a:t>
            </a:r>
          </a:p>
          <a:p>
            <a:pPr marL="457200" indent="-457200">
              <a:buFont typeface="+mj-lt"/>
              <a:buAutoNum type="alphaLcParenR"/>
            </a:pPr>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Vergleichen Sie die Situation mit der Produktion unter Autarkie.</a:t>
            </a:r>
          </a:p>
        </p:txBody>
      </p:sp>
      <p:sp>
        <p:nvSpPr>
          <p:cNvPr id="8" name="Textfeld 7">
            <a:extLst>
              <a:ext uri="{FF2B5EF4-FFF2-40B4-BE49-F238E27FC236}">
                <a16:creationId xmlns:a16="http://schemas.microsoft.com/office/drawing/2014/main" id="{839BA4D3-4DB3-4ACE-84B9-BBD2537577CD}"/>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FEA47F04-EAA4-4D09-B3A6-F753DE61EFA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9" name="Freihand 8">
                <a:extLst>
                  <a:ext uri="{FF2B5EF4-FFF2-40B4-BE49-F238E27FC236}">
                    <a16:creationId xmlns:a16="http://schemas.microsoft.com/office/drawing/2014/main" id="{89CAAF1A-2F60-47D1-8B95-6BF4A02FD195}"/>
                  </a:ext>
                </a:extLst>
              </p14:cNvPr>
              <p14:cNvContentPartPr/>
              <p14:nvPr/>
            </p14:nvContentPartPr>
            <p14:xfrm>
              <a:off x="4049311" y="1284314"/>
              <a:ext cx="3517200" cy="406800"/>
            </p14:xfrm>
          </p:contentPart>
        </mc:Choice>
        <mc:Fallback>
          <p:pic>
            <p:nvPicPr>
              <p:cNvPr id="9" name="Freihand 8">
                <a:extLst>
                  <a:ext uri="{FF2B5EF4-FFF2-40B4-BE49-F238E27FC236}">
                    <a16:creationId xmlns:a16="http://schemas.microsoft.com/office/drawing/2014/main" id="{89CAAF1A-2F60-47D1-8B95-6BF4A02FD195}"/>
                  </a:ext>
                </a:extLst>
              </p:cNvPr>
              <p:cNvPicPr/>
              <p:nvPr/>
            </p:nvPicPr>
            <p:blipFill>
              <a:blip r:embed="rId3"/>
              <a:stretch>
                <a:fillRect/>
              </a:stretch>
            </p:blipFill>
            <p:spPr>
              <a:xfrm>
                <a:off x="4040671" y="1275666"/>
                <a:ext cx="3534840" cy="424456"/>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3" name="Freihand 32">
                <a:extLst>
                  <a:ext uri="{FF2B5EF4-FFF2-40B4-BE49-F238E27FC236}">
                    <a16:creationId xmlns:a16="http://schemas.microsoft.com/office/drawing/2014/main" id="{60D6650B-13B4-4A25-A19E-F343CBB3CDAC}"/>
                  </a:ext>
                </a:extLst>
              </p14:cNvPr>
              <p14:cNvContentPartPr/>
              <p14:nvPr/>
            </p14:nvContentPartPr>
            <p14:xfrm>
              <a:off x="7856671" y="1128794"/>
              <a:ext cx="3837960" cy="685080"/>
            </p14:xfrm>
          </p:contentPart>
        </mc:Choice>
        <mc:Fallback>
          <p:pic>
            <p:nvPicPr>
              <p:cNvPr id="33" name="Freihand 32">
                <a:extLst>
                  <a:ext uri="{FF2B5EF4-FFF2-40B4-BE49-F238E27FC236}">
                    <a16:creationId xmlns:a16="http://schemas.microsoft.com/office/drawing/2014/main" id="{60D6650B-13B4-4A25-A19E-F343CBB3CDAC}"/>
                  </a:ext>
                </a:extLst>
              </p:cNvPr>
              <p:cNvPicPr/>
              <p:nvPr/>
            </p:nvPicPr>
            <p:blipFill>
              <a:blip r:embed="rId5"/>
              <a:stretch>
                <a:fillRect/>
              </a:stretch>
            </p:blipFill>
            <p:spPr>
              <a:xfrm>
                <a:off x="7847671" y="1119794"/>
                <a:ext cx="3855600" cy="702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64" name="Freihand 263">
                <a:extLst>
                  <a:ext uri="{FF2B5EF4-FFF2-40B4-BE49-F238E27FC236}">
                    <a16:creationId xmlns:a16="http://schemas.microsoft.com/office/drawing/2014/main" id="{61CABDF6-7D9F-4DE4-9893-B7293E3B3A85}"/>
                  </a:ext>
                </a:extLst>
              </p14:cNvPr>
              <p14:cNvContentPartPr/>
              <p14:nvPr/>
            </p14:nvContentPartPr>
            <p14:xfrm>
              <a:off x="433831" y="1891274"/>
              <a:ext cx="11602440" cy="4905360"/>
            </p14:xfrm>
          </p:contentPart>
        </mc:Choice>
        <mc:Fallback>
          <p:pic>
            <p:nvPicPr>
              <p:cNvPr id="264" name="Freihand 263">
                <a:extLst>
                  <a:ext uri="{FF2B5EF4-FFF2-40B4-BE49-F238E27FC236}">
                    <a16:creationId xmlns:a16="http://schemas.microsoft.com/office/drawing/2014/main" id="{61CABDF6-7D9F-4DE4-9893-B7293E3B3A85}"/>
                  </a:ext>
                </a:extLst>
              </p:cNvPr>
              <p:cNvPicPr/>
              <p:nvPr/>
            </p:nvPicPr>
            <p:blipFill>
              <a:blip r:embed="rId7"/>
              <a:stretch>
                <a:fillRect/>
              </a:stretch>
            </p:blipFill>
            <p:spPr>
              <a:xfrm>
                <a:off x="425191" y="1882274"/>
                <a:ext cx="11620080" cy="4923000"/>
              </a:xfrm>
              <a:prstGeom prst="rect">
                <a:avLst/>
              </a:prstGeom>
            </p:spPr>
          </p:pic>
        </mc:Fallback>
      </mc:AlternateContent>
    </p:spTree>
    <p:extLst>
      <p:ext uri="{BB962C8B-B14F-4D97-AF65-F5344CB8AC3E}">
        <p14:creationId xmlns:p14="http://schemas.microsoft.com/office/powerpoint/2010/main" val="3985030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46562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56044" y="170207"/>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err="1">
                <a:solidFill>
                  <a:schemeClr val="tx1"/>
                </a:solidFill>
                <a:latin typeface="Times New Roman" panose="02020603050405020304" pitchFamily="18" charset="0"/>
                <a:cs typeface="Times New Roman" panose="02020603050405020304" pitchFamily="18" charset="0"/>
              </a:rPr>
              <a:t>Folgerungen</a:t>
            </a:r>
            <a:r>
              <a:rPr lang="en-US" sz="2903" b="1" dirty="0">
                <a:solidFill>
                  <a:schemeClr val="tx1"/>
                </a:solidFill>
                <a:latin typeface="Times New Roman" panose="02020603050405020304" pitchFamily="18" charset="0"/>
                <a:cs typeface="Times New Roman" panose="02020603050405020304" pitchFamily="18" charset="0"/>
              </a:rPr>
              <a:t> </a:t>
            </a:r>
            <a:r>
              <a:rPr lang="en-US" sz="2903" b="1" dirty="0" err="1">
                <a:solidFill>
                  <a:schemeClr val="tx1"/>
                </a:solidFill>
                <a:latin typeface="Times New Roman" panose="02020603050405020304" pitchFamily="18" charset="0"/>
                <a:cs typeface="Times New Roman" panose="02020603050405020304" pitchFamily="18" charset="0"/>
              </a:rPr>
              <a:t>aus</a:t>
            </a:r>
            <a:r>
              <a:rPr lang="en-US" sz="2903" b="1" dirty="0">
                <a:solidFill>
                  <a:schemeClr val="tx1"/>
                </a:solidFill>
                <a:latin typeface="Times New Roman" panose="02020603050405020304" pitchFamily="18" charset="0"/>
                <a:cs typeface="Times New Roman" panose="02020603050405020304" pitchFamily="18" charset="0"/>
              </a:rPr>
              <a:t> dem </a:t>
            </a:r>
            <a:r>
              <a:rPr lang="en-US" sz="2903" b="1" dirty="0" err="1">
                <a:solidFill>
                  <a:schemeClr val="tx1"/>
                </a:solidFill>
                <a:latin typeface="Times New Roman" panose="02020603050405020304" pitchFamily="18" charset="0"/>
                <a:cs typeface="Times New Roman" panose="02020603050405020304" pitchFamily="18" charset="0"/>
              </a:rPr>
              <a:t>Ricardomodell</a:t>
            </a:r>
            <a:endParaRPr lang="en-US" sz="2903" b="1" dirty="0">
              <a:solidFill>
                <a:schemeClr val="tx1"/>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82201" y="810692"/>
            <a:ext cx="8733807" cy="4833494"/>
          </a:xfrm>
          <a:prstGeom prst="rect">
            <a:avLst/>
          </a:prstGeom>
          <a:noFill/>
        </p:spPr>
        <p:txBody>
          <a:bodyPr wrap="square" rtlCol="0">
            <a:noAutofit/>
          </a:bodyPr>
          <a:lstStyle/>
          <a:p>
            <a:r>
              <a:rPr lang="de-DE" sz="2177" dirty="0">
                <a:latin typeface="Times New Roman" panose="02020603050405020304" pitchFamily="18" charset="0"/>
                <a:cs typeface="Times New Roman" panose="02020603050405020304" pitchFamily="18" charset="0"/>
              </a:rPr>
              <a:t>Durch Handel können beide Handelspartner profitieren, selbst wenn ein Handelspartner in der Produktion von beiden Gütern einen absoluten Kostenvorteil hat.</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die komparativen Kostenvorteile sind entscheidend:</a:t>
            </a:r>
          </a:p>
          <a:p>
            <a:endParaRPr lang="de-DE" sz="2177" dirty="0">
              <a:latin typeface="Times New Roman" panose="02020603050405020304" pitchFamily="18" charset="0"/>
              <a:ea typeface="Arial Unicode MS"/>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a:t>
            </a:r>
            <a:r>
              <a:rPr lang="en-US" altLang="en-US" sz="2177" dirty="0">
                <a:latin typeface="Times New Roman" panose="02020603050405020304" pitchFamily="18" charset="0"/>
                <a:ea typeface="ヒラギノ角ゴ Pro W3" pitchFamily="-84" charset="-128"/>
                <a:cs typeface="Times New Roman" panose="02020603050405020304" pitchFamily="18" charset="0"/>
              </a:rPr>
              <a:t>Ein Land hat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komparativen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Kostenvorteil</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wenn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seine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Opportunitätskosten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Produktion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Gutes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niedriger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sind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einem</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anderen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Land.</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Über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sich</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err="1">
                <a:latin typeface="Times New Roman" panose="02020603050405020304" pitchFamily="18" charset="0"/>
                <a:ea typeface="ヒラギノ角ゴ Pro W3" pitchFamily="-84" charset="-128"/>
                <a:cs typeface="Times New Roman" panose="02020603050405020304" pitchFamily="18" charset="0"/>
              </a:rPr>
              <a:t>ein</a:t>
            </a:r>
            <a:r>
              <a:rPr lang="en-US" altLang="en-US" sz="2177">
                <a:latin typeface="Times New Roman" panose="02020603050405020304" pitchFamily="18" charset="0"/>
                <a:ea typeface="ヒラギノ角ゴ Pro W3" pitchFamily="-84" charset="-128"/>
                <a:cs typeface="Times New Roman" panose="02020603050405020304" pitchFamily="18" charset="0"/>
              </a:rPr>
              <a:t>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einstellen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dass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den Preisverhältnissen </a:t>
            </a:r>
            <a:r>
              <a:rPr lang="en-US" altLang="en-US" sz="2177" dirty="0">
                <a:latin typeface="Times New Roman" panose="02020603050405020304" pitchFamily="18" charset="0"/>
                <a:ea typeface="ヒラギノ角ゴ Pro W3" pitchFamily="-84" charset="-128"/>
                <a:cs typeface="Times New Roman" panose="02020603050405020304" pitchFamily="18" charset="0"/>
              </a:rPr>
              <a:t>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Handelspartner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ohne</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liegt</a:t>
            </a:r>
            <a:r>
              <a:rPr lang="en-US" altLang="en-US" sz="2177" dirty="0">
                <a:latin typeface="Times New Roman" panose="02020603050405020304" pitchFamily="18" charset="0"/>
                <a:ea typeface="ヒラギノ角ゴ Pro W3" pitchFamily="-84" charset="-128"/>
                <a:cs typeface="Times New Roman" panose="02020603050405020304" pitchFamily="18" charset="0"/>
              </a:rPr>
              <a:t>.</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Das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widerspiegelt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das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Austauschverhältnis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den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Gütern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Dieses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b="1" dirty="0">
                <a:latin typeface="Times New Roman" panose="02020603050405020304" pitchFamily="18" charset="0"/>
                <a:ea typeface="ヒラギノ角ゴ Pro W3" pitchFamily="-84" charset="-128"/>
                <a:cs typeface="Times New Roman" panose="02020603050405020304" pitchFamily="18" charset="0"/>
              </a:rPr>
              <a:t>Terms of Trade (TOT)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bezeichnet</a:t>
            </a:r>
            <a:endParaRPr lang="en-US" altLang="en-US" sz="2177" b="1" dirty="0">
              <a:latin typeface="Times New Roman" panose="02020603050405020304" pitchFamily="18" charset="0"/>
              <a:ea typeface="ヒラギノ角ゴ Pro W3" pitchFamily="-84" charset="-128"/>
              <a:cs typeface="Times New Roman" panose="02020603050405020304" pitchFamily="18" charset="0"/>
            </a:endParaRP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78086F8-CE85-4B1A-8B37-89AC03E0D37E}"/>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7DC1F19-2B17-446D-B7B4-4B48018087D2}"/>
                  </a:ext>
                </a:extLst>
              </p14:cNvPr>
              <p14:cNvContentPartPr/>
              <p14:nvPr/>
            </p14:nvContentPartPr>
            <p14:xfrm>
              <a:off x="5538631" y="5433674"/>
              <a:ext cx="3067200" cy="692640"/>
            </p14:xfrm>
          </p:contentPart>
        </mc:Choice>
        <mc:Fallback>
          <p:pic>
            <p:nvPicPr>
              <p:cNvPr id="2" name="Freihand 1">
                <a:extLst>
                  <a:ext uri="{FF2B5EF4-FFF2-40B4-BE49-F238E27FC236}">
                    <a16:creationId xmlns:a16="http://schemas.microsoft.com/office/drawing/2014/main" id="{77DC1F19-2B17-446D-B7B4-4B48018087D2}"/>
                  </a:ext>
                </a:extLst>
              </p:cNvPr>
              <p:cNvPicPr/>
              <p:nvPr/>
            </p:nvPicPr>
            <p:blipFill>
              <a:blip r:embed="rId4"/>
              <a:stretch>
                <a:fillRect/>
              </a:stretch>
            </p:blipFill>
            <p:spPr>
              <a:xfrm>
                <a:off x="5529991" y="5425034"/>
                <a:ext cx="3084840" cy="710280"/>
              </a:xfrm>
              <a:prstGeom prst="rect">
                <a:avLst/>
              </a:prstGeom>
            </p:spPr>
          </p:pic>
        </mc:Fallback>
      </mc:AlternateContent>
    </p:spTree>
    <p:extLst>
      <p:ext uri="{BB962C8B-B14F-4D97-AF65-F5344CB8AC3E}">
        <p14:creationId xmlns:p14="http://schemas.microsoft.com/office/powerpoint/2010/main" val="4236340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847529" y="136525"/>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a:solidFill>
                  <a:schemeClr val="tx1"/>
                </a:solidFill>
                <a:latin typeface="Times New Roman" panose="02020603050405020304" pitchFamily="18" charset="0"/>
                <a:cs typeface="Times New Roman" panose="02020603050405020304" pitchFamily="18" charset="0"/>
              </a:rPr>
              <a:t>Terms of Trade:</a:t>
            </a:r>
          </a:p>
        </p:txBody>
      </p:sp>
      <p:sp>
        <p:nvSpPr>
          <p:cNvPr id="5" name="Textfeld 4"/>
          <p:cNvSpPr txBox="1"/>
          <p:nvPr/>
        </p:nvSpPr>
        <p:spPr>
          <a:xfrm>
            <a:off x="9832" y="620348"/>
            <a:ext cx="8733807" cy="5617304"/>
          </a:xfrm>
          <a:prstGeom prst="rect">
            <a:avLst/>
          </a:prstGeom>
          <a:noFill/>
        </p:spPr>
        <p:txBody>
          <a:bodyPr wrap="square" rtlCol="0">
            <a:noAutofit/>
          </a:bodyPr>
          <a:lstStyle/>
          <a:p>
            <a:r>
              <a:rPr lang="de-DE" sz="2177" b="1" u="sng" dirty="0">
                <a:latin typeface="Times New Roman" panose="02020603050405020304" pitchFamily="18" charset="0"/>
                <a:ea typeface="Arial Unicode MS"/>
                <a:cs typeface="Times New Roman" panose="02020603050405020304" pitchFamily="18" charset="0"/>
              </a:rPr>
              <a:t>Allgemeine Definition:</a:t>
            </a:r>
          </a:p>
          <a:p>
            <a:r>
              <a:rPr lang="en-US" sz="2177" dirty="0">
                <a:latin typeface="Times New Roman" panose="02020603050405020304" pitchFamily="18" charset="0"/>
                <a:cs typeface="Times New Roman" panose="02020603050405020304" pitchFamily="18" charset="0"/>
              </a:rPr>
              <a:t>Die terms of trade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definiert</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als</a:t>
            </a:r>
            <a:r>
              <a:rPr lang="en-US" sz="2177" dirty="0">
                <a:latin typeface="Times New Roman" panose="02020603050405020304" pitchFamily="18" charset="0"/>
                <a:cs typeface="Times New Roman" panose="02020603050405020304" pitchFamily="18" charset="0"/>
              </a:rPr>
              <a:t> der relative </a:t>
            </a:r>
            <a:r>
              <a:rPr lang="en-US" sz="2177" dirty="0" err="1">
                <a:latin typeface="Times New Roman" panose="02020603050405020304" pitchFamily="18" charset="0"/>
                <a:cs typeface="Times New Roman" panose="02020603050405020304" pitchFamily="18" charset="0"/>
              </a:rPr>
              <a:t>Preis</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in </a:t>
            </a:r>
            <a:r>
              <a:rPr lang="en-US" sz="2177" dirty="0" err="1">
                <a:latin typeface="Times New Roman" panose="02020603050405020304" pitchFamily="18" charset="0"/>
                <a:cs typeface="Times New Roman" panose="02020603050405020304" pitchFamily="18" charset="0"/>
              </a:rPr>
              <a:t>Einheiten</a:t>
            </a:r>
            <a:r>
              <a:rPr lang="en-US" sz="2177" dirty="0">
                <a:latin typeface="Times New Roman" panose="02020603050405020304" pitchFamily="18" charset="0"/>
                <a:cs typeface="Times New Roman" panose="02020603050405020304" pitchFamily="18" charset="0"/>
              </a:rPr>
              <a:t> des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Falls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ex</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im</a:t>
            </a:r>
            <a:r>
              <a:rPr lang="en-US" sz="2177" dirty="0">
                <a:latin typeface="Times New Roman" panose="02020603050405020304" pitchFamily="18" charset="0"/>
                <a:cs typeface="Times New Roman" panose="02020603050405020304" pitchFamily="18" charset="0"/>
              </a:rPr>
              <a:t> die </a:t>
            </a:r>
            <a:r>
              <a:rPr lang="en-US" sz="2177" dirty="0" err="1">
                <a:latin typeface="Times New Roman" panose="02020603050405020304" pitchFamily="18" charset="0"/>
                <a:cs typeface="Times New Roman" panose="02020603050405020304" pitchFamily="18" charset="0"/>
              </a:rPr>
              <a:t>Weltmarktpreise</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eines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Landes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dann</a:t>
            </a:r>
            <a:r>
              <a:rPr lang="en-US" sz="2177" dirty="0">
                <a:latin typeface="Times New Roman" panose="02020603050405020304" pitchFamily="18" charset="0"/>
                <a:cs typeface="Times New Roman" panose="02020603050405020304" pitchFamily="18" charset="0"/>
              </a:rPr>
              <a:t> gilt:</a:t>
            </a:r>
          </a:p>
          <a:p>
            <a:endParaRPr lang="en-US" sz="2177" dirty="0">
              <a:latin typeface="Times New Roman" panose="02020603050405020304" pitchFamily="18" charset="0"/>
              <a:ea typeface="Arial Unicode MS"/>
              <a:cs typeface="Times New Roman" panose="02020603050405020304" pitchFamily="18" charset="0"/>
            </a:endParaRPr>
          </a:p>
          <a:p>
            <a:pPr algn="ctr"/>
            <a:r>
              <a:rPr lang="en-US" sz="3200" dirty="0">
                <a:latin typeface="Times New Roman" panose="02020603050405020304" pitchFamily="18" charset="0"/>
                <a:ea typeface="Arial Unicode MS"/>
                <a:cs typeface="Times New Roman" panose="02020603050405020304" pitchFamily="18" charset="0"/>
              </a:rPr>
              <a:t>TOT=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ex</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im</a:t>
            </a:r>
            <a:r>
              <a:rPr lang="en-US" sz="3200" dirty="0">
                <a:latin typeface="Times New Roman" panose="02020603050405020304" pitchFamily="18" charset="0"/>
                <a:cs typeface="Times New Roman" panose="02020603050405020304" pitchFamily="18" charset="0"/>
              </a:rPr>
              <a:t> </a:t>
            </a:r>
            <a:endParaRPr lang="de-DE" sz="3200"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Ein Land kann grundsätzlich an einer Senkung und Erhöhung der TOT 	interessiert sein:</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1</a:t>
            </a:r>
            <a:r>
              <a:rPr lang="de-DE" dirty="0">
                <a:latin typeface="Times New Roman" panose="02020603050405020304" pitchFamily="18" charset="0"/>
                <a:cs typeface="Times New Roman" panose="02020603050405020304" pitchFamily="18" charset="0"/>
              </a:rPr>
              <a:t>: Deutschland war nach dem Zweiten Weltkrieg daran interessiert auf 	den Weltmarkt zurückzukehren und hat daher seine Exportpreise künstlich niedrig 	gehalten. Ähnliches verfolgt China immer noch, indem der Yuan weiterhin an den 	US-Dollar gekoppelt ist und nur langsam durch staatliche Intervention aufwertet </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2</a:t>
            </a:r>
            <a:r>
              <a:rPr lang="de-DE" b="1" dirty="0">
                <a:latin typeface="Times New Roman" panose="02020603050405020304" pitchFamily="18" charset="0"/>
                <a:cs typeface="Times New Roman" panose="02020603050405020304" pitchFamily="18" charset="0"/>
              </a:rPr>
              <a:t>:</a:t>
            </a:r>
            <a:r>
              <a:rPr lang="de-DE" b="1" u="sng"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Rußland</a:t>
            </a:r>
            <a:r>
              <a:rPr lang="de-DE" dirty="0">
                <a:latin typeface="Times New Roman" panose="02020603050405020304" pitchFamily="18" charset="0"/>
                <a:cs typeface="Times New Roman" panose="02020603050405020304" pitchFamily="18" charset="0"/>
              </a:rPr>
              <a:t> als rohstoffbasiertes Land ist an relativ hohen Öl- und 	Gaspreisen interessiert, da knapp 2/3 seines Staatshaushaltes aus diesen 	Einnahmen gedeckt werden.</a:t>
            </a:r>
          </a:p>
        </p:txBody>
      </p:sp>
      <p:sp>
        <p:nvSpPr>
          <p:cNvPr id="6" name="Rechteck 5">
            <a:extLst>
              <a:ext uri="{FF2B5EF4-FFF2-40B4-BE49-F238E27FC236}">
                <a16:creationId xmlns:a16="http://schemas.microsoft.com/office/drawing/2014/main" id="{C64DF07D-2DFF-4EB2-961E-58C504DE25F5}"/>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5993A7D-553D-4D5E-BC67-23CF6D36AFB6}"/>
                  </a:ext>
                </a:extLst>
              </p14:cNvPr>
              <p14:cNvContentPartPr/>
              <p14:nvPr/>
            </p14:nvContentPartPr>
            <p14:xfrm>
              <a:off x="2552791" y="2048954"/>
              <a:ext cx="4115160" cy="1212480"/>
            </p14:xfrm>
          </p:contentPart>
        </mc:Choice>
        <mc:Fallback>
          <p:pic>
            <p:nvPicPr>
              <p:cNvPr id="2" name="Freihand 1">
                <a:extLst>
                  <a:ext uri="{FF2B5EF4-FFF2-40B4-BE49-F238E27FC236}">
                    <a16:creationId xmlns:a16="http://schemas.microsoft.com/office/drawing/2014/main" id="{95993A7D-553D-4D5E-BC67-23CF6D36AFB6}"/>
                  </a:ext>
                </a:extLst>
              </p:cNvPr>
              <p:cNvPicPr/>
              <p:nvPr/>
            </p:nvPicPr>
            <p:blipFill>
              <a:blip r:embed="rId4"/>
              <a:stretch>
                <a:fillRect/>
              </a:stretch>
            </p:blipFill>
            <p:spPr>
              <a:xfrm>
                <a:off x="2543791" y="2039954"/>
                <a:ext cx="4132800" cy="1230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DACAC15-6634-467B-A667-F6DC576B43F4}"/>
                  </a:ext>
                </a:extLst>
              </p14:cNvPr>
              <p14:cNvContentPartPr/>
              <p14:nvPr/>
            </p14:nvContentPartPr>
            <p14:xfrm>
              <a:off x="1921351" y="4814834"/>
              <a:ext cx="2993400" cy="106200"/>
            </p14:xfrm>
          </p:contentPart>
        </mc:Choice>
        <mc:Fallback>
          <p:pic>
            <p:nvPicPr>
              <p:cNvPr id="3" name="Freihand 2">
                <a:extLst>
                  <a:ext uri="{FF2B5EF4-FFF2-40B4-BE49-F238E27FC236}">
                    <a16:creationId xmlns:a16="http://schemas.microsoft.com/office/drawing/2014/main" id="{EDACAC15-6634-467B-A667-F6DC576B43F4}"/>
                  </a:ext>
                </a:extLst>
              </p:cNvPr>
              <p:cNvPicPr/>
              <p:nvPr/>
            </p:nvPicPr>
            <p:blipFill>
              <a:blip r:embed="rId6"/>
              <a:stretch>
                <a:fillRect/>
              </a:stretch>
            </p:blipFill>
            <p:spPr>
              <a:xfrm>
                <a:off x="1912351" y="4805834"/>
                <a:ext cx="3011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177D79D4-2676-4238-BDA7-49C6FB55B534}"/>
                  </a:ext>
                </a:extLst>
              </p14:cNvPr>
              <p14:cNvContentPartPr/>
              <p14:nvPr/>
            </p14:nvContentPartPr>
            <p14:xfrm>
              <a:off x="3161551" y="5663354"/>
              <a:ext cx="1345680" cy="344520"/>
            </p14:xfrm>
          </p:contentPart>
        </mc:Choice>
        <mc:Fallback>
          <p:pic>
            <p:nvPicPr>
              <p:cNvPr id="7" name="Freihand 6">
                <a:extLst>
                  <a:ext uri="{FF2B5EF4-FFF2-40B4-BE49-F238E27FC236}">
                    <a16:creationId xmlns:a16="http://schemas.microsoft.com/office/drawing/2014/main" id="{177D79D4-2676-4238-BDA7-49C6FB55B534}"/>
                  </a:ext>
                </a:extLst>
              </p:cNvPr>
              <p:cNvPicPr/>
              <p:nvPr/>
            </p:nvPicPr>
            <p:blipFill>
              <a:blip r:embed="rId8"/>
              <a:stretch>
                <a:fillRect/>
              </a:stretch>
            </p:blipFill>
            <p:spPr>
              <a:xfrm>
                <a:off x="3152911" y="5654354"/>
                <a:ext cx="1363320" cy="362160"/>
              </a:xfrm>
              <a:prstGeom prst="rect">
                <a:avLst/>
              </a:prstGeom>
            </p:spPr>
          </p:pic>
        </mc:Fallback>
      </mc:AlternateContent>
    </p:spTree>
    <p:extLst>
      <p:ext uri="{BB962C8B-B14F-4D97-AF65-F5344CB8AC3E}">
        <p14:creationId xmlns:p14="http://schemas.microsoft.com/office/powerpoint/2010/main" val="1710449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52091"/>
            <a:ext cx="12172951" cy="86686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Haushalte unterliegen im Allgemeinen dem Grundproblem der Ökonomie:                         Prinzipiell unbegrenzte Bedürfnisse sind mit begrenzten Ressourcen zu befriedigen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p:sp>
        <p:nvSpPr>
          <p:cNvPr id="4" name="Textfeld 3">
            <a:extLst>
              <a:ext uri="{FF2B5EF4-FFF2-40B4-BE49-F238E27FC236}">
                <a16:creationId xmlns:a16="http://schemas.microsoft.com/office/drawing/2014/main" id="{AA15B691-283D-4341-8E52-EBA1542B1340}"/>
              </a:ext>
            </a:extLst>
          </p:cNvPr>
          <p:cNvSpPr txBox="1"/>
          <p:nvPr/>
        </p:nvSpPr>
        <p:spPr>
          <a:xfrm>
            <a:off x="-1" y="850028"/>
            <a:ext cx="12172951" cy="1621623"/>
          </a:xfrm>
          <a:prstGeom prst="rect">
            <a:avLst/>
          </a:prstGeom>
          <a:noFill/>
        </p:spPr>
        <p:txBody>
          <a:bodyPr wrap="square" rtlCol="0">
            <a:noAutofit/>
          </a:bodyPr>
          <a:lstStyle/>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Summe aller konsumierten Güter aller Haushalte können die verfügbaren Mengen nicht überschreiten.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AA15B691-283D-4341-8E52-EBA1542B1340}"/>
                  </a:ext>
                </a:extLst>
              </p:cNvPr>
              <p:cNvSpPr txBox="1"/>
              <p:nvPr/>
            </p:nvSpPr>
            <p:spPr>
              <a:xfrm>
                <a:off x="0" y="1660839"/>
                <a:ext cx="12172951" cy="4789837"/>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Betrachte eine Ökonomie mit 2 Konsumenten (A,B) und 2 Gütern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mit den Konsummengen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und den Anfangsausstattungen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b="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b="0" i="1" smtClean="0">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Präferenzen </a:t>
                </a:r>
                <a14:m>
                  <m:oMath xmlns:m="http://schemas.openxmlformats.org/officeDocument/2006/math">
                    <m:r>
                      <m:rPr>
                        <m:sty m:val="p"/>
                      </m:rPr>
                      <a:rPr lang="de-DE" sz="2400" b="0" i="0" smtClean="0">
                        <a:latin typeface="Cambria Math" panose="02040503050406030204" pitchFamily="18" charset="0"/>
                        <a:cs typeface="Times New Roman" panose="02020603050405020304" pitchFamily="18" charset="0"/>
                      </a:rPr>
                      <m:t>u</m:t>
                    </m:r>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Monoton („mehr ist immer besser“)</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Konvex („Mischungen sind besser als Extreme“)</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Abnehmender Grenznutzen</a:t>
                </a:r>
              </a:p>
              <a:p>
                <a:pPr lvl="1"/>
                <a:r>
                  <a:rPr lang="de-DE" sz="2400" dirty="0">
                    <a:latin typeface="Times New Roman" panose="02020603050405020304" pitchFamily="18" charset="0"/>
                    <a:cs typeface="Times New Roman" panose="02020603050405020304" pitchFamily="18" charset="0"/>
                  </a:rPr>
                  <a:t>    („Zuwachs auf hohem Niveau bringt nicht mehr soviel“)</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5" name="Textfeld 4">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1660839"/>
                <a:ext cx="12172951" cy="4789837"/>
              </a:xfrm>
              <a:prstGeom prst="rect">
                <a:avLst/>
              </a:prstGeom>
              <a:blipFill>
                <a:blip r:embed="rId2"/>
                <a:stretch>
                  <a:fillRect l="-651" b="-4071"/>
                </a:stretch>
              </a:blipFill>
            </p:spPr>
            <p:txBody>
              <a:bodyPr/>
              <a:lstStyle/>
              <a:p>
                <a:r>
                  <a:rPr lang="de-DE">
                    <a:noFill/>
                  </a:rPr>
                  <a:t> </a:t>
                </a:r>
              </a:p>
            </p:txBody>
          </p:sp>
        </mc:Fallback>
      </mc:AlternateContent>
      <p:sp>
        <p:nvSpPr>
          <p:cNvPr id="9" name="Rechteck 8">
            <a:extLst>
              <a:ext uri="{FF2B5EF4-FFF2-40B4-BE49-F238E27FC236}">
                <a16:creationId xmlns:a16="http://schemas.microsoft.com/office/drawing/2014/main" id="{DCEC1F7B-7EFF-415C-A94A-4F537AFF0A3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817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34495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347260"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805188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92687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349200"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332056"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218670"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435621"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703455"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925597"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8022732"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1096592" y="4680140"/>
            <a:ext cx="277797" cy="307581"/>
          </a:xfrm>
          <a:prstGeom prst="rect">
            <a:avLst/>
          </a:prstGeom>
          <a:noFill/>
        </p:spPr>
        <p:txBody>
          <a:bodyPr wrap="none" rtlCol="0">
            <a:spAutoFit/>
          </a:bodyPr>
          <a:lstStyle/>
          <a:p>
            <a:r>
              <a:rPr lang="de-DE" dirty="0"/>
              <a:t>A</a:t>
            </a:r>
          </a:p>
        </p:txBody>
      </p:sp>
      <p:sp>
        <p:nvSpPr>
          <p:cNvPr id="38" name="Freihandform: Form 37">
            <a:extLst>
              <a:ext uri="{FF2B5EF4-FFF2-40B4-BE49-F238E27FC236}">
                <a16:creationId xmlns:a16="http://schemas.microsoft.com/office/drawing/2014/main" id="{36E260EA-A193-47E0-86EF-73E319236959}"/>
              </a:ext>
            </a:extLst>
          </p:cNvPr>
          <p:cNvSpPr/>
          <p:nvPr/>
        </p:nvSpPr>
        <p:spPr>
          <a:xfrm>
            <a:off x="2752452" y="1663601"/>
            <a:ext cx="3159355" cy="2898672"/>
          </a:xfrm>
          <a:custGeom>
            <a:avLst/>
            <a:gdLst>
              <a:gd name="connsiteX0" fmla="*/ 0 w 3613355"/>
              <a:gd name="connsiteY0" fmla="*/ 0 h 3480620"/>
              <a:gd name="connsiteX1" fmla="*/ 2227007 w 3613355"/>
              <a:gd name="connsiteY1" fmla="*/ 943897 h 3480620"/>
              <a:gd name="connsiteX2" fmla="*/ 3613355 w 3613355"/>
              <a:gd name="connsiteY2" fmla="*/ 3480620 h 3480620"/>
            </a:gdLst>
            <a:ahLst/>
            <a:cxnLst>
              <a:cxn ang="0">
                <a:pos x="connsiteX0" y="connsiteY0"/>
              </a:cxn>
              <a:cxn ang="0">
                <a:pos x="connsiteX1" y="connsiteY1"/>
              </a:cxn>
              <a:cxn ang="0">
                <a:pos x="connsiteX2" y="connsiteY2"/>
              </a:cxn>
            </a:cxnLst>
            <a:rect l="l" t="t" r="r" b="b"/>
            <a:pathLst>
              <a:path w="3613355" h="3480620">
                <a:moveTo>
                  <a:pt x="0" y="0"/>
                </a:moveTo>
                <a:cubicBezTo>
                  <a:pt x="812390" y="181897"/>
                  <a:pt x="1624781" y="363794"/>
                  <a:pt x="2227007" y="943897"/>
                </a:cubicBezTo>
                <a:cubicBezTo>
                  <a:pt x="2829233" y="1524000"/>
                  <a:pt x="3221294" y="2502310"/>
                  <a:pt x="3613355" y="34806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E399173E-0972-411E-8832-4B370A4E8322}"/>
              </a:ext>
            </a:extLst>
          </p:cNvPr>
          <p:cNvSpPr/>
          <p:nvPr/>
        </p:nvSpPr>
        <p:spPr>
          <a:xfrm>
            <a:off x="2868511" y="1405669"/>
            <a:ext cx="3288308" cy="2910954"/>
          </a:xfrm>
          <a:custGeom>
            <a:avLst/>
            <a:gdLst>
              <a:gd name="connsiteX0" fmla="*/ 0 w 3760838"/>
              <a:gd name="connsiteY0" fmla="*/ 0 h 3495368"/>
              <a:gd name="connsiteX1" fmla="*/ 1224116 w 3760838"/>
              <a:gd name="connsiteY1" fmla="*/ 2625213 h 3495368"/>
              <a:gd name="connsiteX2" fmla="*/ 3760838 w 3760838"/>
              <a:gd name="connsiteY2" fmla="*/ 3495368 h 3495368"/>
            </a:gdLst>
            <a:ahLst/>
            <a:cxnLst>
              <a:cxn ang="0">
                <a:pos x="connsiteX0" y="connsiteY0"/>
              </a:cxn>
              <a:cxn ang="0">
                <a:pos x="connsiteX1" y="connsiteY1"/>
              </a:cxn>
              <a:cxn ang="0">
                <a:pos x="connsiteX2" y="connsiteY2"/>
              </a:cxn>
            </a:cxnLst>
            <a:rect l="l" t="t" r="r" b="b"/>
            <a:pathLst>
              <a:path w="3760838" h="3495368">
                <a:moveTo>
                  <a:pt x="0" y="0"/>
                </a:moveTo>
                <a:cubicBezTo>
                  <a:pt x="298655" y="1021326"/>
                  <a:pt x="597310" y="2042652"/>
                  <a:pt x="1224116" y="2625213"/>
                </a:cubicBezTo>
                <a:cubicBezTo>
                  <a:pt x="1850922" y="3207774"/>
                  <a:pt x="2805880" y="3351571"/>
                  <a:pt x="3760838" y="34953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EA7989C9-40ED-494F-8164-7F2112C94119}"/>
              </a:ext>
            </a:extLst>
          </p:cNvPr>
          <p:cNvSpPr txBox="1"/>
          <p:nvPr/>
        </p:nvSpPr>
        <p:spPr>
          <a:xfrm>
            <a:off x="3603111" y="1587149"/>
            <a:ext cx="284804" cy="307581"/>
          </a:xfrm>
          <a:prstGeom prst="rect">
            <a:avLst/>
          </a:prstGeom>
          <a:noFill/>
        </p:spPr>
        <p:txBody>
          <a:bodyPr wrap="none" rtlCol="0">
            <a:spAutoFit/>
          </a:bodyPr>
          <a:lstStyle/>
          <a:p>
            <a:r>
              <a:rPr lang="de-DE" dirty="0"/>
              <a:t>I</a:t>
            </a:r>
            <a:r>
              <a:rPr lang="de-DE" baseline="-25000" dirty="0"/>
              <a:t>B</a:t>
            </a:r>
          </a:p>
        </p:txBody>
      </p:sp>
      <p:sp>
        <p:nvSpPr>
          <p:cNvPr id="41" name="Textfeld 40">
            <a:extLst>
              <a:ext uri="{FF2B5EF4-FFF2-40B4-BE49-F238E27FC236}">
                <a16:creationId xmlns:a16="http://schemas.microsoft.com/office/drawing/2014/main" id="{F2641B34-E397-474C-9154-F3ED7E8EFD9A}"/>
              </a:ext>
            </a:extLst>
          </p:cNvPr>
          <p:cNvSpPr txBox="1"/>
          <p:nvPr/>
        </p:nvSpPr>
        <p:spPr>
          <a:xfrm>
            <a:off x="5134361" y="4075584"/>
            <a:ext cx="290410" cy="307581"/>
          </a:xfrm>
          <a:prstGeom prst="rect">
            <a:avLst/>
          </a:prstGeom>
          <a:noFill/>
        </p:spPr>
        <p:txBody>
          <a:bodyPr wrap="none" rtlCol="0">
            <a:spAutoFit/>
          </a:bodyPr>
          <a:lstStyle/>
          <a:p>
            <a:r>
              <a:rPr lang="de-DE" dirty="0"/>
              <a:t>I</a:t>
            </a:r>
            <a:r>
              <a:rPr lang="de-DE" baseline="-25000" dirty="0"/>
              <a:t>A</a:t>
            </a:r>
          </a:p>
        </p:txBody>
      </p:sp>
      <p:cxnSp>
        <p:nvCxnSpPr>
          <p:cNvPr id="43" name="Gerade Verbindung mit Pfeil 42">
            <a:extLst>
              <a:ext uri="{FF2B5EF4-FFF2-40B4-BE49-F238E27FC236}">
                <a16:creationId xmlns:a16="http://schemas.microsoft.com/office/drawing/2014/main" id="{1CF78867-7464-4CF8-9A39-75CCEE050626}"/>
              </a:ext>
            </a:extLst>
          </p:cNvPr>
          <p:cNvCxnSpPr/>
          <p:nvPr/>
        </p:nvCxnSpPr>
        <p:spPr>
          <a:xfrm flipV="1">
            <a:off x="4753740" y="2994912"/>
            <a:ext cx="761242" cy="838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3CE75A9-EEC1-459D-ABB6-1EAC1D3FC4D6}"/>
              </a:ext>
            </a:extLst>
          </p:cNvPr>
          <p:cNvCxnSpPr>
            <a:cxnSpLocks/>
          </p:cNvCxnSpPr>
          <p:nvPr/>
        </p:nvCxnSpPr>
        <p:spPr>
          <a:xfrm flipH="1">
            <a:off x="3268596" y="2437011"/>
            <a:ext cx="1166156" cy="835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4315E8B1-220C-4713-ADB5-FFC2C1295530}"/>
              </a:ext>
            </a:extLst>
          </p:cNvPr>
          <p:cNvSpPr txBox="1"/>
          <p:nvPr/>
        </p:nvSpPr>
        <p:spPr>
          <a:xfrm>
            <a:off x="1941951" y="3347605"/>
            <a:ext cx="1627369"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B</a:t>
            </a:r>
          </a:p>
        </p:txBody>
      </p:sp>
      <p:sp>
        <p:nvSpPr>
          <p:cNvPr id="47" name="Textfeld 46">
            <a:extLst>
              <a:ext uri="{FF2B5EF4-FFF2-40B4-BE49-F238E27FC236}">
                <a16:creationId xmlns:a16="http://schemas.microsoft.com/office/drawing/2014/main" id="{0D26A887-6386-4903-8D4B-5BCED37E341C}"/>
              </a:ext>
            </a:extLst>
          </p:cNvPr>
          <p:cNvSpPr txBox="1"/>
          <p:nvPr/>
        </p:nvSpPr>
        <p:spPr>
          <a:xfrm>
            <a:off x="5202601" y="2637558"/>
            <a:ext cx="1630254"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A</a:t>
            </a:r>
          </a:p>
        </p:txBody>
      </p:sp>
      <p:sp>
        <p:nvSpPr>
          <p:cNvPr id="49" name="Textfeld 48">
            <a:extLst>
              <a:ext uri="{FF2B5EF4-FFF2-40B4-BE49-F238E27FC236}">
                <a16:creationId xmlns:a16="http://schemas.microsoft.com/office/drawing/2014/main" id="{ED55FDF9-F124-4820-B22C-A0AE0F99FAA0}"/>
              </a:ext>
            </a:extLst>
          </p:cNvPr>
          <p:cNvSpPr txBox="1"/>
          <p:nvPr/>
        </p:nvSpPr>
        <p:spPr>
          <a:xfrm>
            <a:off x="235978" y="5992696"/>
            <a:ext cx="8199635" cy="646331"/>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Innerhalb der Linse können sich beide Konsumenten A und B durch Tausch gegenüber ihren Indifferenzkurven I</a:t>
            </a:r>
            <a:r>
              <a:rPr lang="de-DE" baseline="-25000" dirty="0">
                <a:latin typeface="Times New Roman" panose="02020603050405020304" pitchFamily="18" charset="0"/>
                <a:cs typeface="Times New Roman" panose="02020603050405020304" pitchFamily="18" charset="0"/>
              </a:rPr>
              <a:t>A </a:t>
            </a:r>
            <a:r>
              <a:rPr lang="de-DE" dirty="0">
                <a:latin typeface="Times New Roman" panose="02020603050405020304" pitchFamily="18" charset="0"/>
                <a:cs typeface="Times New Roman" panose="02020603050405020304" pitchFamily="18" charset="0"/>
              </a:rPr>
              <a:t>und I</a:t>
            </a:r>
            <a:r>
              <a:rPr lang="de-DE" baseline="-25000" dirty="0">
                <a:latin typeface="Times New Roman" panose="02020603050405020304" pitchFamily="18" charset="0"/>
                <a:cs typeface="Times New Roman" panose="02020603050405020304" pitchFamily="18" charset="0"/>
              </a:rPr>
              <a:t>B </a:t>
            </a:r>
            <a:r>
              <a:rPr lang="de-DE" dirty="0">
                <a:latin typeface="Times New Roman" panose="02020603050405020304" pitchFamily="18" charset="0"/>
                <a:cs typeface="Times New Roman" panose="02020603050405020304" pitchFamily="18" charset="0"/>
              </a:rPr>
              <a:t>besser stellen.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48395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48395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78567"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78567"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53" name="Rechteck 52">
            <a:extLst>
              <a:ext uri="{FF2B5EF4-FFF2-40B4-BE49-F238E27FC236}">
                <a16:creationId xmlns:a16="http://schemas.microsoft.com/office/drawing/2014/main" id="{44BB4629-00CA-40E8-A632-EB2965347D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138" name="Freihand 137">
                <a:extLst>
                  <a:ext uri="{FF2B5EF4-FFF2-40B4-BE49-F238E27FC236}">
                    <a16:creationId xmlns:a16="http://schemas.microsoft.com/office/drawing/2014/main" id="{AE1A2F07-0FC1-4022-BFB9-2675328EDC04}"/>
                  </a:ext>
                </a:extLst>
              </p14:cNvPr>
              <p14:cNvContentPartPr/>
              <p14:nvPr/>
            </p14:nvContentPartPr>
            <p14:xfrm>
              <a:off x="4390627" y="5249850"/>
              <a:ext cx="582480" cy="727920"/>
            </p14:xfrm>
          </p:contentPart>
        </mc:Choice>
        <mc:Fallback>
          <p:pic>
            <p:nvPicPr>
              <p:cNvPr id="138" name="Freihand 137">
                <a:extLst>
                  <a:ext uri="{FF2B5EF4-FFF2-40B4-BE49-F238E27FC236}">
                    <a16:creationId xmlns:a16="http://schemas.microsoft.com/office/drawing/2014/main" id="{AE1A2F07-0FC1-4022-BFB9-2675328EDC04}"/>
                  </a:ext>
                </a:extLst>
              </p:cNvPr>
              <p:cNvPicPr/>
              <p:nvPr/>
            </p:nvPicPr>
            <p:blipFill>
              <a:blip r:embed="rId5"/>
              <a:stretch>
                <a:fillRect/>
              </a:stretch>
            </p:blipFill>
            <p:spPr>
              <a:xfrm>
                <a:off x="4381627" y="5240850"/>
                <a:ext cx="600120" cy="745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9" name="Freihand 138">
                <a:extLst>
                  <a:ext uri="{FF2B5EF4-FFF2-40B4-BE49-F238E27FC236}">
                    <a16:creationId xmlns:a16="http://schemas.microsoft.com/office/drawing/2014/main" id="{0D00E565-CA63-4ADB-B3E2-A4A565A02C03}"/>
                  </a:ext>
                </a:extLst>
              </p14:cNvPr>
              <p14:cNvContentPartPr/>
              <p14:nvPr/>
            </p14:nvContentPartPr>
            <p14:xfrm>
              <a:off x="1297867" y="5520570"/>
              <a:ext cx="33120" cy="39960"/>
            </p14:xfrm>
          </p:contentPart>
        </mc:Choice>
        <mc:Fallback>
          <p:pic>
            <p:nvPicPr>
              <p:cNvPr id="139" name="Freihand 138">
                <a:extLst>
                  <a:ext uri="{FF2B5EF4-FFF2-40B4-BE49-F238E27FC236}">
                    <a16:creationId xmlns:a16="http://schemas.microsoft.com/office/drawing/2014/main" id="{0D00E565-CA63-4ADB-B3E2-A4A565A02C03}"/>
                  </a:ext>
                </a:extLst>
              </p:cNvPr>
              <p:cNvPicPr/>
              <p:nvPr/>
            </p:nvPicPr>
            <p:blipFill>
              <a:blip r:embed="rId7"/>
              <a:stretch>
                <a:fillRect/>
              </a:stretch>
            </p:blipFill>
            <p:spPr>
              <a:xfrm>
                <a:off x="1288867" y="5511930"/>
                <a:ext cx="507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0" name="Freihand 139">
                <a:extLst>
                  <a:ext uri="{FF2B5EF4-FFF2-40B4-BE49-F238E27FC236}">
                    <a16:creationId xmlns:a16="http://schemas.microsoft.com/office/drawing/2014/main" id="{5B15C59A-B654-46C9-BC67-7DDC68432963}"/>
                  </a:ext>
                </a:extLst>
              </p14:cNvPr>
              <p14:cNvContentPartPr/>
              <p14:nvPr/>
            </p14:nvContentPartPr>
            <p14:xfrm>
              <a:off x="7972267" y="5443530"/>
              <a:ext cx="96120" cy="12600"/>
            </p14:xfrm>
          </p:contentPart>
        </mc:Choice>
        <mc:Fallback>
          <p:pic>
            <p:nvPicPr>
              <p:cNvPr id="140" name="Freihand 139">
                <a:extLst>
                  <a:ext uri="{FF2B5EF4-FFF2-40B4-BE49-F238E27FC236}">
                    <a16:creationId xmlns:a16="http://schemas.microsoft.com/office/drawing/2014/main" id="{5B15C59A-B654-46C9-BC67-7DDC68432963}"/>
                  </a:ext>
                </a:extLst>
              </p:cNvPr>
              <p:cNvPicPr/>
              <p:nvPr/>
            </p:nvPicPr>
            <p:blipFill>
              <a:blip r:embed="rId9"/>
              <a:stretch>
                <a:fillRect/>
              </a:stretch>
            </p:blipFill>
            <p:spPr>
              <a:xfrm>
                <a:off x="7963627" y="5434530"/>
                <a:ext cx="113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61" name="Freihand 260">
                <a:extLst>
                  <a:ext uri="{FF2B5EF4-FFF2-40B4-BE49-F238E27FC236}">
                    <a16:creationId xmlns:a16="http://schemas.microsoft.com/office/drawing/2014/main" id="{82244831-1273-4FA2-AA8E-699A21EBD6D3}"/>
                  </a:ext>
                </a:extLst>
              </p14:cNvPr>
              <p14:cNvContentPartPr/>
              <p14:nvPr/>
            </p14:nvContentPartPr>
            <p14:xfrm>
              <a:off x="1049467" y="125721"/>
              <a:ext cx="10913760" cy="4773489"/>
            </p14:xfrm>
          </p:contentPart>
        </mc:Choice>
        <mc:Fallback>
          <p:pic>
            <p:nvPicPr>
              <p:cNvPr id="261" name="Freihand 260">
                <a:extLst>
                  <a:ext uri="{FF2B5EF4-FFF2-40B4-BE49-F238E27FC236}">
                    <a16:creationId xmlns:a16="http://schemas.microsoft.com/office/drawing/2014/main" id="{82244831-1273-4FA2-AA8E-699A21EBD6D3}"/>
                  </a:ext>
                </a:extLst>
              </p:cNvPr>
              <p:cNvPicPr/>
              <p:nvPr/>
            </p:nvPicPr>
            <p:blipFill>
              <a:blip r:embed="rId11"/>
              <a:stretch>
                <a:fillRect/>
              </a:stretch>
            </p:blipFill>
            <p:spPr>
              <a:xfrm>
                <a:off x="1040827" y="117081"/>
                <a:ext cx="10931400" cy="4791129"/>
              </a:xfrm>
              <a:prstGeom prst="rect">
                <a:avLst/>
              </a:prstGeom>
            </p:spPr>
          </p:pic>
        </mc:Fallback>
      </mc:AlternateContent>
    </p:spTree>
    <p:extLst>
      <p:ext uri="{BB962C8B-B14F-4D97-AF65-F5344CB8AC3E}">
        <p14:creationId xmlns:p14="http://schemas.microsoft.com/office/powerpoint/2010/main" val="26393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8" grpId="0" animBg="1"/>
      <p:bldP spid="39" grpId="0" animBg="1"/>
      <p:bldP spid="40" grpId="0"/>
      <p:bldP spid="41" grpId="0"/>
      <p:bldP spid="46" grpId="0"/>
      <p:bldP spid="47" grpId="0"/>
      <p:bldP spid="49"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603151"/>
                <a:ext cx="12172951" cy="4628325"/>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beim Übergang von einer Allokation zu einer anderen Allokation mindestens ein Konsument besser gestellt wird, ohne dass ein anderer Konsument dadurch 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603151"/>
                <a:ext cx="12172951" cy="4628325"/>
              </a:xfrm>
              <a:prstGeom prst="rect">
                <a:avLst/>
              </a:prstGeom>
              <a:blipFill>
                <a:blip r:embed="rId2"/>
                <a:stretch>
                  <a:fillRect l="-751" t="-1054"/>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D94FB60-3DF2-479C-A1C1-E425E59ADA6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8E9B0FD-00DA-4EF1-8ECB-7A00E82A9C8A}"/>
                  </a:ext>
                </a:extLst>
              </p14:cNvPr>
              <p14:cNvContentPartPr/>
              <p14:nvPr/>
            </p14:nvContentPartPr>
            <p14:xfrm>
              <a:off x="386850" y="3538770"/>
              <a:ext cx="3588480" cy="124200"/>
            </p14:xfrm>
          </p:contentPart>
        </mc:Choice>
        <mc:Fallback>
          <p:pic>
            <p:nvPicPr>
              <p:cNvPr id="2" name="Freihand 1">
                <a:extLst>
                  <a:ext uri="{FF2B5EF4-FFF2-40B4-BE49-F238E27FC236}">
                    <a16:creationId xmlns:a16="http://schemas.microsoft.com/office/drawing/2014/main" id="{88E9B0FD-00DA-4EF1-8ECB-7A00E82A9C8A}"/>
                  </a:ext>
                </a:extLst>
              </p:cNvPr>
              <p:cNvPicPr/>
              <p:nvPr/>
            </p:nvPicPr>
            <p:blipFill>
              <a:blip r:embed="rId4"/>
              <a:stretch>
                <a:fillRect/>
              </a:stretch>
            </p:blipFill>
            <p:spPr>
              <a:xfrm>
                <a:off x="378210" y="3529770"/>
                <a:ext cx="3606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8A4A499-A2FA-456B-A6FD-4AFF92941E8B}"/>
                  </a:ext>
                </a:extLst>
              </p14:cNvPr>
              <p14:cNvContentPartPr/>
              <p14:nvPr/>
            </p14:nvContentPartPr>
            <p14:xfrm>
              <a:off x="3414810" y="2090850"/>
              <a:ext cx="1970640" cy="131040"/>
            </p14:xfrm>
          </p:contentPart>
        </mc:Choice>
        <mc:Fallback>
          <p:pic>
            <p:nvPicPr>
              <p:cNvPr id="3" name="Freihand 2">
                <a:extLst>
                  <a:ext uri="{FF2B5EF4-FFF2-40B4-BE49-F238E27FC236}">
                    <a16:creationId xmlns:a16="http://schemas.microsoft.com/office/drawing/2014/main" id="{68A4A499-A2FA-456B-A6FD-4AFF92941E8B}"/>
                  </a:ext>
                </a:extLst>
              </p:cNvPr>
              <p:cNvPicPr/>
              <p:nvPr/>
            </p:nvPicPr>
            <p:blipFill>
              <a:blip r:embed="rId6"/>
              <a:stretch>
                <a:fillRect/>
              </a:stretch>
            </p:blipFill>
            <p:spPr>
              <a:xfrm>
                <a:off x="3406170" y="2082210"/>
                <a:ext cx="1988280" cy="148680"/>
              </a:xfrm>
              <a:prstGeom prst="rect">
                <a:avLst/>
              </a:prstGeom>
            </p:spPr>
          </p:pic>
        </mc:Fallback>
      </mc:AlternateContent>
    </p:spTree>
    <p:extLst>
      <p:ext uri="{BB962C8B-B14F-4D97-AF65-F5344CB8AC3E}">
        <p14:creationId xmlns:p14="http://schemas.microsoft.com/office/powerpoint/2010/main" val="1447012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176EB93-1C12-4646-B706-692BCB295C60}"/>
              </a:ext>
            </a:extLst>
          </p:cNvPr>
          <p:cNvPicPr>
            <a:picLocks noChangeAspect="1"/>
          </p:cNvPicPr>
          <p:nvPr/>
        </p:nvPicPr>
        <p:blipFill>
          <a:blip r:embed="rId2"/>
          <a:stretch>
            <a:fillRect/>
          </a:stretch>
        </p:blipFill>
        <p:spPr>
          <a:xfrm>
            <a:off x="19049" y="491128"/>
            <a:ext cx="8554680" cy="6131470"/>
          </a:xfrm>
          <a:prstGeom prst="rect">
            <a:avLst/>
          </a:prstGeom>
        </p:spPr>
      </p:pic>
      <p:sp>
        <p:nvSpPr>
          <p:cNvPr id="4" name="Textfeld 3">
            <a:extLst>
              <a:ext uri="{FF2B5EF4-FFF2-40B4-BE49-F238E27FC236}">
                <a16:creationId xmlns:a16="http://schemas.microsoft.com/office/drawing/2014/main" id="{16D2B6A0-024B-4F77-A20D-1B2EA4FD48D1}"/>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p:sp>
        <p:nvSpPr>
          <p:cNvPr id="6" name="Rechteck 5">
            <a:extLst>
              <a:ext uri="{FF2B5EF4-FFF2-40B4-BE49-F238E27FC236}">
                <a16:creationId xmlns:a16="http://schemas.microsoft.com/office/drawing/2014/main" id="{4D9295D4-9BEF-469A-BFB0-35B82F2C409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FB6FC7D-AAA2-40B4-AAE0-6BF37E9CF0DC}"/>
                  </a:ext>
                </a:extLst>
              </p14:cNvPr>
              <p14:cNvContentPartPr/>
              <p14:nvPr/>
            </p14:nvContentPartPr>
            <p14:xfrm>
              <a:off x="1578667" y="2366970"/>
              <a:ext cx="1550520" cy="761760"/>
            </p14:xfrm>
          </p:contentPart>
        </mc:Choice>
        <mc:Fallback>
          <p:pic>
            <p:nvPicPr>
              <p:cNvPr id="2" name="Freihand 1">
                <a:extLst>
                  <a:ext uri="{FF2B5EF4-FFF2-40B4-BE49-F238E27FC236}">
                    <a16:creationId xmlns:a16="http://schemas.microsoft.com/office/drawing/2014/main" id="{5FB6FC7D-AAA2-40B4-AAE0-6BF37E9CF0DC}"/>
                  </a:ext>
                </a:extLst>
              </p:cNvPr>
              <p:cNvPicPr/>
              <p:nvPr/>
            </p:nvPicPr>
            <p:blipFill>
              <a:blip r:embed="rId4"/>
              <a:stretch>
                <a:fillRect/>
              </a:stretch>
            </p:blipFill>
            <p:spPr>
              <a:xfrm>
                <a:off x="1570027" y="2357970"/>
                <a:ext cx="1568160" cy="779400"/>
              </a:xfrm>
              <a:prstGeom prst="rect">
                <a:avLst/>
              </a:prstGeom>
            </p:spPr>
          </p:pic>
        </mc:Fallback>
      </mc:AlternateContent>
    </p:spTree>
    <p:extLst>
      <p:ext uri="{BB962C8B-B14F-4D97-AF65-F5344CB8AC3E}">
        <p14:creationId xmlns:p14="http://schemas.microsoft.com/office/powerpoint/2010/main" val="166327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Grenzrate der Substitution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524110"/>
                <a:ext cx="12192000" cy="5488357"/>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Steigung der Indifferenzkurve entspricht der Grenzrate der Substitution (GRS)</a:t>
                </a:r>
              </a:p>
              <a:p>
                <a:endParaRPr lang="de-DE" sz="2400" dirty="0">
                  <a:latin typeface="Times New Roman" panose="02020603050405020304" pitchFamily="18" charset="0"/>
                  <a:cs typeface="Times New Roman" panose="02020603050405020304" pitchFamily="18" charset="0"/>
                </a:endParaRPr>
              </a:p>
              <a:p>
                <a:pPr algn="ctr"/>
                <a:r>
                  <a:rPr lang="de-DE" sz="2400" dirty="0">
                    <a:solidFill>
                      <a:srgbClr val="000000"/>
                    </a:solidFill>
                    <a:latin typeface="Times New Roman" panose="02020603050405020304" pitchFamily="18" charset="0"/>
                    <a:cs typeface="Times New Roman" panose="02020603050405020304" pitchFamily="18" charset="0"/>
                  </a:rPr>
                  <a:t>GRS(</a:t>
                </a:r>
                <a14:m>
                  <m:oMath xmlns:m="http://schemas.openxmlformats.org/officeDocument/2006/math">
                    <m:r>
                      <a:rPr lang="de-DE" sz="2400" b="0" i="1" dirty="0" smtClean="0">
                        <a:solidFill>
                          <a:srgbClr val="000000"/>
                        </a:solidFill>
                        <a:latin typeface="Cambria Math" panose="02040503050406030204" pitchFamily="18" charset="0"/>
                      </a:rPr>
                      <m:t>𝑥</m:t>
                    </m:r>
                    <m:r>
                      <a:rPr lang="de-DE" sz="2400" b="0" i="1" dirty="0" smtClean="0">
                        <a:solidFill>
                          <a:srgbClr val="000000"/>
                        </a:solidFill>
                        <a:latin typeface="Cambria Math" panose="02040503050406030204" pitchFamily="18" charset="0"/>
                      </a:rPr>
                      <m:t>,</m:t>
                    </m:r>
                    <m:r>
                      <a:rPr lang="de-DE" sz="2400" b="0" i="1" dirty="0" smtClean="0">
                        <a:solidFill>
                          <a:srgbClr val="000000"/>
                        </a:solidFill>
                        <a:latin typeface="Cambria Math" panose="02040503050406030204" pitchFamily="18" charset="0"/>
                      </a:rPr>
                      <m:t>𝑦</m:t>
                    </m:r>
                  </m:oMath>
                </a14:m>
                <a:r>
                  <a:rPr lang="de-DE" sz="24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400" i="1">
                            <a:solidFill>
                              <a:srgbClr val="000000"/>
                            </a:solidFill>
                            <a:latin typeface="Cambria Math" panose="02040503050406030204" pitchFamily="18" charset="0"/>
                          </a:rPr>
                        </m:ctrlPr>
                      </m:fPr>
                      <m:num>
                        <m:r>
                          <m:rPr>
                            <m:nor/>
                          </m:rPr>
                          <a:rPr lang="de-DE" sz="2400" dirty="0">
                            <a:solidFill>
                              <a:srgbClr val="000000"/>
                            </a:solidFill>
                            <a:latin typeface="Times New Roman" panose="02020603050405020304" pitchFamily="18" charset="0"/>
                            <a:cs typeface="Times New Roman" panose="02020603050405020304" pitchFamily="18" charset="0"/>
                          </a:rPr>
                          <m:t>d</m:t>
                        </m:r>
                        <m:r>
                          <m:rPr>
                            <m:sty m:val="p"/>
                          </m:rPr>
                          <a:rPr lang="de-DE" sz="2400" b="0" i="0" dirty="0" smtClean="0">
                            <a:solidFill>
                              <a:srgbClr val="000000"/>
                            </a:solidFill>
                            <a:latin typeface="Cambria Math" panose="02040503050406030204" pitchFamily="18" charset="0"/>
                            <a:cs typeface="Times New Roman" panose="02020603050405020304" pitchFamily="18" charset="0"/>
                          </a:rPr>
                          <m:t>y</m:t>
                        </m:r>
                      </m:num>
                      <m:den>
                        <m:r>
                          <m:rPr>
                            <m:nor/>
                          </m:rPr>
                          <a:rPr lang="de-DE" sz="2400" dirty="0">
                            <a:solidFill>
                              <a:srgbClr val="000000"/>
                            </a:solidFill>
                            <a:latin typeface="Times New Roman" panose="02020603050405020304" pitchFamily="18" charset="0"/>
                            <a:cs typeface="Times New Roman" panose="02020603050405020304" pitchFamily="18" charset="0"/>
                          </a:rPr>
                          <m:t>d</m:t>
                        </m:r>
                        <m:r>
                          <a:rPr lang="de-DE" sz="2400" b="0" i="1" dirty="0" smtClean="0">
                            <a:solidFill>
                              <a:srgbClr val="000000"/>
                            </a:solidFill>
                            <a:latin typeface="Cambria Math" panose="02040503050406030204" pitchFamily="18" charset="0"/>
                            <a:cs typeface="Times New Roman" panose="02020603050405020304" pitchFamily="18" charset="0"/>
                          </a:rPr>
                          <m:t>𝑥</m:t>
                        </m:r>
                      </m:den>
                    </m:f>
                    <m:r>
                      <a:rPr lang="de-DE" sz="2400" i="1" baseline="-25000" dirty="0">
                        <a:solidFill>
                          <a:srgbClr val="000000"/>
                        </a:solidFill>
                        <a:latin typeface="Cambria Math" panose="02040503050406030204" pitchFamily="18" charset="0"/>
                      </a:rPr>
                      <m:t>  </m:t>
                    </m:r>
                  </m:oMath>
                </a14:m>
                <a:r>
                  <a:rPr lang="de-DE" sz="2400" dirty="0">
                    <a:solidFill>
                      <a:srgbClr val="000000"/>
                    </a:solidFill>
                    <a:latin typeface="Times New Roman" panose="02020603050405020304" pitchFamily="18" charset="0"/>
                    <a:cs typeface="Times New Roman" panose="02020603050405020304" pitchFamily="18" charset="0"/>
                  </a:rPr>
                  <a:t>=</a:t>
                </a:r>
                <a:r>
                  <a:rPr lang="de-DE" sz="2400" dirty="0">
                    <a:solidFill>
                      <a:srgbClr val="000000"/>
                    </a:solidFill>
                  </a:rPr>
                  <a:t> </a:t>
                </a:r>
                <a14:m>
                  <m:oMath xmlns:m="http://schemas.openxmlformats.org/officeDocument/2006/math">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𝑢</m:t>
                            </m:r>
                          </m:num>
                          <m:den>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𝑥</m:t>
                            </m:r>
                          </m:den>
                        </m:f>
                      </m:num>
                      <m:den>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𝑢</m:t>
                            </m:r>
                          </m:num>
                          <m:den>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𝑦</m:t>
                            </m:r>
                          </m:den>
                        </m:f>
                      </m:den>
                    </m:f>
                    <m:r>
                      <a:rPr lang="de-DE" sz="2400" b="0" i="0" dirty="0" smtClean="0">
                        <a:solidFill>
                          <a:srgbClr val="000000"/>
                        </a:solidFill>
                        <a:latin typeface="Cambria Math" panose="02040503050406030204" pitchFamily="18" charset="0"/>
                      </a:rPr>
                      <m:t>=</m:t>
                    </m:r>
                    <m:r>
                      <a:rPr lang="de-DE" sz="2400" dirty="0">
                        <a:solidFill>
                          <a:srgbClr val="000000"/>
                        </a:solidFill>
                        <a:latin typeface="Cambria Math" panose="02040503050406030204" pitchFamily="18" charset="0"/>
                      </a:rPr>
                      <m:t>−</m:t>
                    </m:r>
                    <m:f>
                      <m:fPr>
                        <m:ctrlPr>
                          <a:rPr lang="de-DE" sz="2400" i="1" dirty="0">
                            <a:solidFill>
                              <a:srgbClr val="000000"/>
                            </a:solidFill>
                            <a:latin typeface="Cambria Math" panose="02040503050406030204" pitchFamily="18" charset="0"/>
                          </a:rPr>
                        </m:ctrlPr>
                      </m:fPr>
                      <m:num>
                        <m:r>
                          <m:rPr>
                            <m:sty m:val="p"/>
                          </m:rPr>
                          <a:rPr lang="de-DE" sz="2400" dirty="0">
                            <a:solidFill>
                              <a:srgbClr val="000000"/>
                            </a:solidFill>
                            <a:latin typeface="Cambria Math" panose="02040503050406030204" pitchFamily="18" charset="0"/>
                          </a:rPr>
                          <m:t>Grenznutzen</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des</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Gutes</m:t>
                        </m:r>
                        <m:r>
                          <a:rPr lang="de-DE" sz="2400" dirty="0">
                            <a:solidFill>
                              <a:srgbClr val="000000"/>
                            </a:solidFill>
                            <a:latin typeface="Cambria Math" panose="02040503050406030204" pitchFamily="18" charset="0"/>
                          </a:rPr>
                          <m:t> 1</m:t>
                        </m:r>
                      </m:num>
                      <m:den>
                        <m:r>
                          <m:rPr>
                            <m:sty m:val="p"/>
                          </m:rPr>
                          <a:rPr lang="de-DE" sz="2400" dirty="0">
                            <a:solidFill>
                              <a:srgbClr val="000000"/>
                            </a:solidFill>
                            <a:latin typeface="Cambria Math" panose="02040503050406030204" pitchFamily="18" charset="0"/>
                          </a:rPr>
                          <m:t>Grenznutzen</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des</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Gutes</m:t>
                        </m:r>
                        <m:r>
                          <a:rPr lang="de-DE" sz="2400" dirty="0">
                            <a:solidFill>
                              <a:srgbClr val="000000"/>
                            </a:solidFill>
                            <a:latin typeface="Cambria Math" panose="02040503050406030204" pitchFamily="18" charset="0"/>
                          </a:rPr>
                          <m:t> 2</m:t>
                        </m:r>
                      </m:den>
                    </m:f>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Auf wieviel des Gutes y muss ein Konsument verzichten, wenn er eine zusätzliche Einheit des Gutes x konsumieren möchte, ohne einen Nutzenverlust zu erleiden (Zahlungsbereitschaft)</a:t>
                </a:r>
              </a:p>
              <a:p>
                <a:r>
                  <a:rPr lang="de-DE" sz="2400" dirty="0">
                    <a:latin typeface="Times New Roman" panose="02020603050405020304" pitchFamily="18" charset="0"/>
                    <a:cs typeface="Times New Roman" panose="02020603050405020304" pitchFamily="18" charset="0"/>
                  </a:rPr>
                  <a:t>→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muss die Grenzrate der Substitution des einen 	Konsumenten der Grenzrate der Substitution des anderen Konsumenten entsprechen</a:t>
                </a:r>
              </a:p>
              <a:p>
                <a:endParaRPr lang="de-DE" sz="2400" i="1" dirty="0">
                  <a:latin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𝐺𝑅𝑆</m:t>
                          </m:r>
                        </m:e>
                        <m:sub>
                          <m:r>
                            <a:rPr lang="de-DE" sz="2400" b="0" i="1" smtClean="0">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Formal folgt das Ergebnis aus dem Optimierungsproblem:</a:t>
                </a:r>
              </a:p>
              <a:p>
                <a:endParaRPr lang="de-DE" sz="2400" i="1" dirty="0">
                  <a:latin typeface="Times New Roman" panose="02020603050405020304" pitchFamily="18" charset="0"/>
                  <a:cs typeface="Times New Roman" panose="02020603050405020304" pitchFamily="18" charset="0"/>
                </a:endParaRPr>
              </a:p>
              <a:p>
                <a14:m>
                  <m:oMath xmlns:m="http://schemas.openxmlformats.org/officeDocument/2006/math">
                    <m:func>
                      <m:funcPr>
                        <m:ctrlPr>
                          <a:rPr lang="de-DE" sz="2400" i="1" smtClean="0">
                            <a:latin typeface="Cambria Math" panose="02040503050406030204" pitchFamily="18" charset="0"/>
                            <a:cs typeface="Times New Roman" panose="02020603050405020304" pitchFamily="18" charset="0"/>
                          </a:rPr>
                        </m:ctrlPr>
                      </m:funcPr>
                      <m:fName>
                        <m:limLow>
                          <m:limLowPr>
                            <m:ctrlPr>
                              <a:rPr lang="de-DE" sz="2400" i="1" smtClean="0">
                                <a:latin typeface="Cambria Math" panose="02040503050406030204" pitchFamily="18" charset="0"/>
                                <a:cs typeface="Times New Roman" panose="02020603050405020304" pitchFamily="18" charset="0"/>
                              </a:rPr>
                            </m:ctrlPr>
                          </m:limLowPr>
                          <m:e>
                            <m:r>
                              <m:rPr>
                                <m:sty m:val="p"/>
                              </m:rPr>
                              <a:rPr lang="de-DE" sz="2400" i="0" smtClean="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lim>
                        </m:limLow>
                      </m:fName>
                      <m:e>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𝐴</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m:rPr>
                            <m:nor/>
                          </m:rPr>
                          <a:rPr lang="de-DE" sz="2400" dirty="0">
                            <a:latin typeface="Times New Roman" panose="02020603050405020304" pitchFamily="18" charset="0"/>
                            <a:cs typeface="Times New Roman" panose="02020603050405020304" pitchFamily="18" charset="0"/>
                          </a:rPr>
                          <m:t>)</m:t>
                        </m:r>
                      </m:e>
                    </m:func>
                  </m:oMath>
                </a14:m>
                <a:r>
                  <a:rPr lang="de-DE" sz="2400" dirty="0">
                    <a:latin typeface="Times New Roman" panose="02020603050405020304" pitchFamily="18" charset="0"/>
                    <a:cs typeface="Times New Roman" panose="02020603050405020304" pitchFamily="18" charset="0"/>
                  </a:rPr>
                  <a:t> 		NB: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𝐵</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e>
                    </m:d>
                    <m:r>
                      <m:rPr>
                        <m:nor/>
                      </m:rPr>
                      <a:rPr lang="de-DE" sz="2400" b="0" i="0" dirty="0" smtClean="0">
                        <a:latin typeface="Times New Roman" panose="020206030504050203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𝑢</m:t>
                        </m:r>
                      </m:e>
                    </m:acc>
                  </m:oMath>
                </a14:m>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524110"/>
                <a:ext cx="12192000" cy="5488357"/>
              </a:xfrm>
              <a:prstGeom prst="rect">
                <a:avLst/>
              </a:prstGeom>
              <a:blipFill>
                <a:blip r:embed="rId2"/>
                <a:stretch>
                  <a:fillRect l="-750" t="-889" b="-7889"/>
                </a:stretch>
              </a:blipFill>
            </p:spPr>
            <p:txBody>
              <a:bodyPr/>
              <a:lstStyle/>
              <a:p>
                <a:r>
                  <a:rPr lang="de-DE">
                    <a:noFill/>
                  </a:rPr>
                  <a:t> </a:t>
                </a:r>
              </a:p>
            </p:txBody>
          </p:sp>
        </mc:Fallback>
      </mc:AlternateContent>
      <p:sp>
        <p:nvSpPr>
          <p:cNvPr id="7" name="Rechteck 6">
            <a:extLst>
              <a:ext uri="{FF2B5EF4-FFF2-40B4-BE49-F238E27FC236}">
                <a16:creationId xmlns:a16="http://schemas.microsoft.com/office/drawing/2014/main" id="{9A49BA6A-1D39-4265-9580-2D5D0F16C39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73B5E4BD-17E3-4FD7-85B7-DC1D122E05C7}"/>
                  </a:ext>
                </a:extLst>
              </p14:cNvPr>
              <p14:cNvContentPartPr/>
              <p14:nvPr/>
            </p14:nvContentPartPr>
            <p14:xfrm>
              <a:off x="23610" y="5606250"/>
              <a:ext cx="6425280" cy="1095480"/>
            </p14:xfrm>
          </p:contentPart>
        </mc:Choice>
        <mc:Fallback>
          <p:pic>
            <p:nvPicPr>
              <p:cNvPr id="5" name="Freihand 4">
                <a:extLst>
                  <a:ext uri="{FF2B5EF4-FFF2-40B4-BE49-F238E27FC236}">
                    <a16:creationId xmlns:a16="http://schemas.microsoft.com/office/drawing/2014/main" id="{73B5E4BD-17E3-4FD7-85B7-DC1D122E05C7}"/>
                  </a:ext>
                </a:extLst>
              </p:cNvPr>
              <p:cNvPicPr/>
              <p:nvPr/>
            </p:nvPicPr>
            <p:blipFill>
              <a:blip r:embed="rId4"/>
              <a:stretch>
                <a:fillRect/>
              </a:stretch>
            </p:blipFill>
            <p:spPr>
              <a:xfrm>
                <a:off x="14610" y="5597610"/>
                <a:ext cx="6442920" cy="1113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5A640673-BF1F-42CF-8F6C-4B12B5B96958}"/>
                  </a:ext>
                </a:extLst>
              </p14:cNvPr>
              <p14:cNvContentPartPr/>
              <p14:nvPr/>
            </p14:nvContentPartPr>
            <p14:xfrm>
              <a:off x="4847250" y="4156890"/>
              <a:ext cx="2579760" cy="967680"/>
            </p14:xfrm>
          </p:contentPart>
        </mc:Choice>
        <mc:Fallback>
          <p:pic>
            <p:nvPicPr>
              <p:cNvPr id="8" name="Freihand 7">
                <a:extLst>
                  <a:ext uri="{FF2B5EF4-FFF2-40B4-BE49-F238E27FC236}">
                    <a16:creationId xmlns:a16="http://schemas.microsoft.com/office/drawing/2014/main" id="{5A640673-BF1F-42CF-8F6C-4B12B5B96958}"/>
                  </a:ext>
                </a:extLst>
              </p:cNvPr>
              <p:cNvPicPr/>
              <p:nvPr/>
            </p:nvPicPr>
            <p:blipFill>
              <a:blip r:embed="rId6"/>
              <a:stretch>
                <a:fillRect/>
              </a:stretch>
            </p:blipFill>
            <p:spPr>
              <a:xfrm>
                <a:off x="4838610" y="4148250"/>
                <a:ext cx="2597400" cy="985320"/>
              </a:xfrm>
              <a:prstGeom prst="rect">
                <a:avLst/>
              </a:prstGeom>
            </p:spPr>
          </p:pic>
        </mc:Fallback>
      </mc:AlternateContent>
    </p:spTree>
    <p:extLst>
      <p:ext uri="{BB962C8B-B14F-4D97-AF65-F5344CB8AC3E}">
        <p14:creationId xmlns:p14="http://schemas.microsoft.com/office/powerpoint/2010/main" val="239198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01446" y="405826"/>
            <a:ext cx="9144000" cy="2016224"/>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absoluter Kostenvortei</a:t>
            </a:r>
            <a:r>
              <a:rPr lang="de-DE" sz="2400" dirty="0">
                <a:latin typeface="Times New Roman" panose="02020603050405020304" pitchFamily="18" charset="0"/>
                <a:cs typeface="Times New Roman" panose="02020603050405020304" pitchFamily="18" charset="0"/>
              </a:rPr>
              <a:t>l besteht, wenn Produzent A ein Gut </a:t>
            </a:r>
          </a:p>
          <a:p>
            <a:r>
              <a:rPr lang="de-DE" sz="2400" dirty="0">
                <a:latin typeface="Times New Roman" panose="02020603050405020304" pitchFamily="18" charset="0"/>
                <a:cs typeface="Times New Roman" panose="02020603050405020304" pitchFamily="18" charset="0"/>
              </a:rPr>
              <a:t>kostengünstiger herstellen kann, als Produzent B </a:t>
            </a:r>
          </a:p>
          <a:p>
            <a:r>
              <a:rPr lang="de-DE" sz="2400" dirty="0">
                <a:latin typeface="Times New Roman" panose="02020603050405020304" pitchFamily="18" charset="0"/>
                <a:cs typeface="Times New Roman" panose="02020603050405020304" pitchFamily="18" charset="0"/>
              </a:rPr>
              <a:t>(z. B. gemessen in Zeiteinheiten).</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501446" y="2998114"/>
            <a:ext cx="9144000" cy="1584176"/>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Als </a:t>
            </a:r>
            <a:r>
              <a:rPr lang="de-DE" sz="2400" b="1" dirty="0">
                <a:latin typeface="Times New Roman" panose="02020603050405020304" pitchFamily="18" charset="0"/>
                <a:cs typeface="Times New Roman" panose="02020603050405020304" pitchFamily="18" charset="0"/>
              </a:rPr>
              <a:t>Opportunitätskoste</a:t>
            </a:r>
            <a:r>
              <a:rPr lang="de-DE" sz="2400" dirty="0">
                <a:latin typeface="Times New Roman" panose="02020603050405020304" pitchFamily="18" charset="0"/>
                <a:cs typeface="Times New Roman" panose="02020603050405020304" pitchFamily="18" charset="0"/>
              </a:rPr>
              <a:t>n einer Handlung bezeichnet man die </a:t>
            </a:r>
          </a:p>
          <a:p>
            <a:r>
              <a:rPr lang="de-DE" sz="2400" dirty="0">
                <a:latin typeface="Times New Roman" panose="02020603050405020304" pitchFamily="18" charset="0"/>
                <a:cs typeface="Times New Roman" panose="02020603050405020304" pitchFamily="18" charset="0"/>
              </a:rPr>
              <a:t>entgangenen  Erträge bzw. den entgangenen Nutzen der besten nicht </a:t>
            </a:r>
          </a:p>
          <a:p>
            <a:r>
              <a:rPr lang="de-DE" sz="2400" dirty="0">
                <a:latin typeface="Times New Roman" panose="02020603050405020304" pitchFamily="18" charset="0"/>
                <a:cs typeface="Times New Roman" panose="02020603050405020304" pitchFamily="18" charset="0"/>
              </a:rPr>
              <a:t>realisierten Handlungsalternative.</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Begriffe</a:t>
            </a:r>
          </a:p>
        </p:txBody>
      </p:sp>
      <p:sp>
        <p:nvSpPr>
          <p:cNvPr id="6" name="Rechteck 5">
            <a:extLst>
              <a:ext uri="{FF2B5EF4-FFF2-40B4-BE49-F238E27FC236}">
                <a16:creationId xmlns:a16="http://schemas.microsoft.com/office/drawing/2014/main" id="{1E357A0B-2137-4AB9-932C-CBEA0F7DB64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98DD9D8F-7923-4671-89A4-2EB3A900ECBE}"/>
                  </a:ext>
                </a:extLst>
              </p14:cNvPr>
              <p14:cNvContentPartPr/>
              <p14:nvPr/>
            </p14:nvContentPartPr>
            <p14:xfrm>
              <a:off x="514111" y="1849514"/>
              <a:ext cx="1859400" cy="129600"/>
            </p14:xfrm>
          </p:contentPart>
        </mc:Choice>
        <mc:Fallback xmlns="">
          <p:pic>
            <p:nvPicPr>
              <p:cNvPr id="2" name="Freihand 1">
                <a:extLst>
                  <a:ext uri="{FF2B5EF4-FFF2-40B4-BE49-F238E27FC236}">
                    <a16:creationId xmlns:a16="http://schemas.microsoft.com/office/drawing/2014/main" id="{98DD9D8F-7923-4671-89A4-2EB3A900ECBE}"/>
                  </a:ext>
                </a:extLst>
              </p:cNvPr>
              <p:cNvPicPr/>
              <p:nvPr/>
            </p:nvPicPr>
            <p:blipFill>
              <a:blip r:embed="rId3"/>
              <a:stretch>
                <a:fillRect/>
              </a:stretch>
            </p:blipFill>
            <p:spPr>
              <a:xfrm>
                <a:off x="505471" y="1840874"/>
                <a:ext cx="1877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54C65645-1C00-4742-84D3-ABD818B8CC10}"/>
                  </a:ext>
                </a:extLst>
              </p14:cNvPr>
              <p14:cNvContentPartPr/>
              <p14:nvPr/>
            </p14:nvContentPartPr>
            <p14:xfrm>
              <a:off x="7106071" y="1791914"/>
              <a:ext cx="469800" cy="375120"/>
            </p14:xfrm>
          </p:contentPart>
        </mc:Choice>
        <mc:Fallback xmlns="">
          <p:pic>
            <p:nvPicPr>
              <p:cNvPr id="7" name="Freihand 6">
                <a:extLst>
                  <a:ext uri="{FF2B5EF4-FFF2-40B4-BE49-F238E27FC236}">
                    <a16:creationId xmlns:a16="http://schemas.microsoft.com/office/drawing/2014/main" id="{54C65645-1C00-4742-84D3-ABD818B8CC10}"/>
                  </a:ext>
                </a:extLst>
              </p:cNvPr>
              <p:cNvPicPr/>
              <p:nvPr/>
            </p:nvPicPr>
            <p:blipFill>
              <a:blip r:embed="rId5"/>
              <a:stretch>
                <a:fillRect/>
              </a:stretch>
            </p:blipFill>
            <p:spPr>
              <a:xfrm>
                <a:off x="7097064" y="1782914"/>
                <a:ext cx="487454"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95121B24-C32E-44ED-B392-984170F81005}"/>
                  </a:ext>
                </a:extLst>
              </p14:cNvPr>
              <p14:cNvContentPartPr/>
              <p14:nvPr/>
            </p14:nvContentPartPr>
            <p14:xfrm>
              <a:off x="1062031" y="1481954"/>
              <a:ext cx="2916720" cy="74520"/>
            </p14:xfrm>
          </p:contentPart>
        </mc:Choice>
        <mc:Fallback xmlns="">
          <p:pic>
            <p:nvPicPr>
              <p:cNvPr id="9" name="Freihand 8">
                <a:extLst>
                  <a:ext uri="{FF2B5EF4-FFF2-40B4-BE49-F238E27FC236}">
                    <a16:creationId xmlns:a16="http://schemas.microsoft.com/office/drawing/2014/main" id="{95121B24-C32E-44ED-B392-984170F81005}"/>
                  </a:ext>
                </a:extLst>
              </p:cNvPr>
              <p:cNvPicPr/>
              <p:nvPr/>
            </p:nvPicPr>
            <p:blipFill>
              <a:blip r:embed="rId7"/>
              <a:stretch>
                <a:fillRect/>
              </a:stretch>
            </p:blipFill>
            <p:spPr>
              <a:xfrm>
                <a:off x="1053391" y="1473314"/>
                <a:ext cx="2934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Freihand 22">
                <a:extLst>
                  <a:ext uri="{FF2B5EF4-FFF2-40B4-BE49-F238E27FC236}">
                    <a16:creationId xmlns:a16="http://schemas.microsoft.com/office/drawing/2014/main" id="{E5B87892-2F96-4909-A2DD-197309D53B52}"/>
                  </a:ext>
                </a:extLst>
              </p14:cNvPr>
              <p14:cNvContentPartPr/>
              <p14:nvPr/>
            </p14:nvContentPartPr>
            <p14:xfrm>
              <a:off x="10859791" y="389714"/>
              <a:ext cx="6840" cy="12960"/>
            </p14:xfrm>
          </p:contentPart>
        </mc:Choice>
        <mc:Fallback xmlns="">
          <p:pic>
            <p:nvPicPr>
              <p:cNvPr id="23" name="Freihand 22">
                <a:extLst>
                  <a:ext uri="{FF2B5EF4-FFF2-40B4-BE49-F238E27FC236}">
                    <a16:creationId xmlns:a16="http://schemas.microsoft.com/office/drawing/2014/main" id="{E5B87892-2F96-4909-A2DD-197309D53B52}"/>
                  </a:ext>
                </a:extLst>
              </p:cNvPr>
              <p:cNvPicPr/>
              <p:nvPr/>
            </p:nvPicPr>
            <p:blipFill>
              <a:blip r:embed="rId9"/>
              <a:stretch>
                <a:fillRect/>
              </a:stretch>
            </p:blipFill>
            <p:spPr>
              <a:xfrm>
                <a:off x="10850791" y="380714"/>
                <a:ext cx="24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Freihand 42">
                <a:extLst>
                  <a:ext uri="{FF2B5EF4-FFF2-40B4-BE49-F238E27FC236}">
                    <a16:creationId xmlns:a16="http://schemas.microsoft.com/office/drawing/2014/main" id="{03A7D265-9C2A-49EF-A985-D6A85210A372}"/>
                  </a:ext>
                </a:extLst>
              </p14:cNvPr>
              <p14:cNvContentPartPr/>
              <p14:nvPr/>
            </p14:nvContentPartPr>
            <p14:xfrm>
              <a:off x="8600071" y="557474"/>
              <a:ext cx="3034080" cy="1748880"/>
            </p14:xfrm>
          </p:contentPart>
        </mc:Choice>
        <mc:Fallback xmlns="">
          <p:pic>
            <p:nvPicPr>
              <p:cNvPr id="43" name="Freihand 42">
                <a:extLst>
                  <a:ext uri="{FF2B5EF4-FFF2-40B4-BE49-F238E27FC236}">
                    <a16:creationId xmlns:a16="http://schemas.microsoft.com/office/drawing/2014/main" id="{03A7D265-9C2A-49EF-A985-D6A85210A372}"/>
                  </a:ext>
                </a:extLst>
              </p:cNvPr>
              <p:cNvPicPr/>
              <p:nvPr/>
            </p:nvPicPr>
            <p:blipFill>
              <a:blip r:embed="rId11"/>
              <a:stretch>
                <a:fillRect/>
              </a:stretch>
            </p:blipFill>
            <p:spPr>
              <a:xfrm>
                <a:off x="8591071" y="548832"/>
                <a:ext cx="3051720" cy="176652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4" name="Freihand 43">
                <a:extLst>
                  <a:ext uri="{FF2B5EF4-FFF2-40B4-BE49-F238E27FC236}">
                    <a16:creationId xmlns:a16="http://schemas.microsoft.com/office/drawing/2014/main" id="{518E8AFA-53A5-48EC-AFC6-0D68A48A8214}"/>
                  </a:ext>
                </a:extLst>
              </p14:cNvPr>
              <p14:cNvContentPartPr/>
              <p14:nvPr/>
            </p14:nvContentPartPr>
            <p14:xfrm>
              <a:off x="7855231" y="1570154"/>
              <a:ext cx="590040" cy="640440"/>
            </p14:xfrm>
          </p:contentPart>
        </mc:Choice>
        <mc:Fallback xmlns="">
          <p:pic>
            <p:nvPicPr>
              <p:cNvPr id="44" name="Freihand 43">
                <a:extLst>
                  <a:ext uri="{FF2B5EF4-FFF2-40B4-BE49-F238E27FC236}">
                    <a16:creationId xmlns:a16="http://schemas.microsoft.com/office/drawing/2014/main" id="{518E8AFA-53A5-48EC-AFC6-0D68A48A8214}"/>
                  </a:ext>
                </a:extLst>
              </p:cNvPr>
              <p:cNvPicPr/>
              <p:nvPr/>
            </p:nvPicPr>
            <p:blipFill>
              <a:blip r:embed="rId13"/>
              <a:stretch>
                <a:fillRect/>
              </a:stretch>
            </p:blipFill>
            <p:spPr>
              <a:xfrm>
                <a:off x="7846586" y="1561514"/>
                <a:ext cx="607691"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 name="Freihand 44">
                <a:extLst>
                  <a:ext uri="{FF2B5EF4-FFF2-40B4-BE49-F238E27FC236}">
                    <a16:creationId xmlns:a16="http://schemas.microsoft.com/office/drawing/2014/main" id="{7195E04A-7591-416E-8D84-609C18CA9407}"/>
                  </a:ext>
                </a:extLst>
              </p14:cNvPr>
              <p14:cNvContentPartPr/>
              <p14:nvPr/>
            </p14:nvContentPartPr>
            <p14:xfrm>
              <a:off x="2972191" y="2227514"/>
              <a:ext cx="1491840" cy="32760"/>
            </p14:xfrm>
          </p:contentPart>
        </mc:Choice>
        <mc:Fallback xmlns="">
          <p:pic>
            <p:nvPicPr>
              <p:cNvPr id="45" name="Freihand 44">
                <a:extLst>
                  <a:ext uri="{FF2B5EF4-FFF2-40B4-BE49-F238E27FC236}">
                    <a16:creationId xmlns:a16="http://schemas.microsoft.com/office/drawing/2014/main" id="{7195E04A-7591-416E-8D84-609C18CA9407}"/>
                  </a:ext>
                </a:extLst>
              </p:cNvPr>
              <p:cNvPicPr/>
              <p:nvPr/>
            </p:nvPicPr>
            <p:blipFill>
              <a:blip r:embed="rId15"/>
              <a:stretch>
                <a:fillRect/>
              </a:stretch>
            </p:blipFill>
            <p:spPr>
              <a:xfrm>
                <a:off x="2963551" y="2218874"/>
                <a:ext cx="1509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 name="Freihand 2">
                <a:extLst>
                  <a:ext uri="{FF2B5EF4-FFF2-40B4-BE49-F238E27FC236}">
                    <a16:creationId xmlns:a16="http://schemas.microsoft.com/office/drawing/2014/main" id="{C64951C1-4055-4EB4-BB53-BCF8469CB1E5}"/>
                  </a:ext>
                </a:extLst>
              </p14:cNvPr>
              <p14:cNvContentPartPr/>
              <p14:nvPr/>
            </p14:nvContentPartPr>
            <p14:xfrm>
              <a:off x="2544871" y="1726394"/>
              <a:ext cx="2527560" cy="903240"/>
            </p14:xfrm>
          </p:contentPart>
        </mc:Choice>
        <mc:Fallback>
          <p:pic>
            <p:nvPicPr>
              <p:cNvPr id="3" name="Freihand 2">
                <a:extLst>
                  <a:ext uri="{FF2B5EF4-FFF2-40B4-BE49-F238E27FC236}">
                    <a16:creationId xmlns:a16="http://schemas.microsoft.com/office/drawing/2014/main" id="{C64951C1-4055-4EB4-BB53-BCF8469CB1E5}"/>
                  </a:ext>
                </a:extLst>
              </p:cNvPr>
              <p:cNvPicPr/>
              <p:nvPr/>
            </p:nvPicPr>
            <p:blipFill>
              <a:blip r:embed="rId17"/>
              <a:stretch>
                <a:fillRect/>
              </a:stretch>
            </p:blipFill>
            <p:spPr>
              <a:xfrm>
                <a:off x="2535871" y="1717754"/>
                <a:ext cx="2545200" cy="920880"/>
              </a:xfrm>
              <a:prstGeom prst="rect">
                <a:avLst/>
              </a:prstGeom>
            </p:spPr>
          </p:pic>
        </mc:Fallback>
      </mc:AlternateContent>
    </p:spTree>
    <p:extLst>
      <p:ext uri="{BB962C8B-B14F-4D97-AF65-F5344CB8AC3E}">
        <p14:creationId xmlns:p14="http://schemas.microsoft.com/office/powerpoint/2010/main" val="17872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1294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1294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1987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39486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68666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0130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17144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39358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49072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56458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80964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BA775A0B-217E-4A3A-AA70-2670C2E96F6D}"/>
              </a:ext>
            </a:extLst>
          </p:cNvPr>
          <p:cNvSpPr/>
          <p:nvPr/>
        </p:nvSpPr>
        <p:spPr>
          <a:xfrm>
            <a:off x="2326215" y="4047893"/>
            <a:ext cx="1616926" cy="90324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Form 16">
            <a:extLst>
              <a:ext uri="{FF2B5EF4-FFF2-40B4-BE49-F238E27FC236}">
                <a16:creationId xmlns:a16="http://schemas.microsoft.com/office/drawing/2014/main" id="{862A0796-A8F8-4969-906E-70D32D6F4200}"/>
              </a:ext>
            </a:extLst>
          </p:cNvPr>
          <p:cNvSpPr/>
          <p:nvPr/>
        </p:nvSpPr>
        <p:spPr>
          <a:xfrm>
            <a:off x="2850322" y="3880624"/>
            <a:ext cx="1115122" cy="702527"/>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91350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27034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28C98ED1-D7C0-4DD9-954A-A96270D05828}"/>
              </a:ext>
            </a:extLst>
          </p:cNvPr>
          <p:cNvSpPr/>
          <p:nvPr/>
        </p:nvSpPr>
        <p:spPr>
          <a:xfrm>
            <a:off x="3705251" y="2048113"/>
            <a:ext cx="1442200" cy="97921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2D11E031-992C-499E-A9C7-A485BD0843B3}"/>
              </a:ext>
            </a:extLst>
          </p:cNvPr>
          <p:cNvSpPr/>
          <p:nvPr/>
        </p:nvSpPr>
        <p:spPr>
          <a:xfrm>
            <a:off x="4229357" y="1659887"/>
            <a:ext cx="1616912" cy="145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5A8DD2A-C7F2-4BD7-9C14-75F1FB02E774}"/>
              </a:ext>
            </a:extLst>
          </p:cNvPr>
          <p:cNvSpPr txBox="1"/>
          <p:nvPr/>
        </p:nvSpPr>
        <p:spPr>
          <a:xfrm>
            <a:off x="2081124" y="3891776"/>
            <a:ext cx="401208" cy="369332"/>
          </a:xfrm>
          <a:prstGeom prst="rect">
            <a:avLst/>
          </a:prstGeom>
          <a:noFill/>
        </p:spPr>
        <p:txBody>
          <a:bodyPr wrap="square" rtlCol="0">
            <a:spAutoFit/>
          </a:bodyPr>
          <a:lstStyle/>
          <a:p>
            <a:r>
              <a:rPr lang="de-DE" dirty="0"/>
              <a:t>I</a:t>
            </a:r>
            <a:r>
              <a:rPr lang="de-DE" baseline="-25000" dirty="0"/>
              <a:t>B</a:t>
            </a:r>
          </a:p>
        </p:txBody>
      </p:sp>
      <p:sp>
        <p:nvSpPr>
          <p:cNvPr id="23" name="Textfeld 22">
            <a:extLst>
              <a:ext uri="{FF2B5EF4-FFF2-40B4-BE49-F238E27FC236}">
                <a16:creationId xmlns:a16="http://schemas.microsoft.com/office/drawing/2014/main" id="{69ED4A1F-14FC-4997-963F-54A3A3BD0D37}"/>
              </a:ext>
            </a:extLst>
          </p:cNvPr>
          <p:cNvSpPr txBox="1"/>
          <p:nvPr/>
        </p:nvSpPr>
        <p:spPr>
          <a:xfrm>
            <a:off x="3890612" y="4382428"/>
            <a:ext cx="364762" cy="382358"/>
          </a:xfrm>
          <a:prstGeom prst="rect">
            <a:avLst/>
          </a:prstGeom>
          <a:noFill/>
        </p:spPr>
        <p:txBody>
          <a:bodyPr wrap="square" rtlCol="0">
            <a:spAutoFit/>
          </a:bodyPr>
          <a:lstStyle/>
          <a:p>
            <a:r>
              <a:rPr lang="de-DE" dirty="0"/>
              <a:t>I</a:t>
            </a:r>
            <a:r>
              <a:rPr lang="de-DE" baseline="-25000" dirty="0"/>
              <a:t>A</a:t>
            </a:r>
          </a:p>
        </p:txBody>
      </p:sp>
      <p:sp>
        <p:nvSpPr>
          <p:cNvPr id="24" name="Textfeld 23">
            <a:extLst>
              <a:ext uri="{FF2B5EF4-FFF2-40B4-BE49-F238E27FC236}">
                <a16:creationId xmlns:a16="http://schemas.microsoft.com/office/drawing/2014/main" id="{E4E7159B-62E5-4B9F-80CA-A0BD0C9B8233}"/>
              </a:ext>
            </a:extLst>
          </p:cNvPr>
          <p:cNvSpPr txBox="1"/>
          <p:nvPr/>
        </p:nvSpPr>
        <p:spPr>
          <a:xfrm>
            <a:off x="2679573" y="3375101"/>
            <a:ext cx="401208" cy="369332"/>
          </a:xfrm>
          <a:prstGeom prst="rect">
            <a:avLst/>
          </a:prstGeom>
          <a:noFill/>
        </p:spPr>
        <p:txBody>
          <a:bodyPr wrap="square" rtlCol="0">
            <a:spAutoFit/>
          </a:bodyPr>
          <a:lstStyle/>
          <a:p>
            <a:r>
              <a:rPr lang="de-DE" dirty="0"/>
              <a:t>I</a:t>
            </a:r>
            <a:r>
              <a:rPr lang="de-DE" baseline="-25000" dirty="0"/>
              <a:t>B</a:t>
            </a:r>
          </a:p>
        </p:txBody>
      </p:sp>
      <p:sp>
        <p:nvSpPr>
          <p:cNvPr id="25" name="Textfeld 24">
            <a:extLst>
              <a:ext uri="{FF2B5EF4-FFF2-40B4-BE49-F238E27FC236}">
                <a16:creationId xmlns:a16="http://schemas.microsoft.com/office/drawing/2014/main" id="{EB29D948-0A02-4E48-91AF-468939418B03}"/>
              </a:ext>
            </a:extLst>
          </p:cNvPr>
          <p:cNvSpPr txBox="1"/>
          <p:nvPr/>
        </p:nvSpPr>
        <p:spPr>
          <a:xfrm>
            <a:off x="3534500" y="1932876"/>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332947" y="3899212"/>
            <a:ext cx="364762" cy="382358"/>
          </a:xfrm>
          <a:prstGeom prst="rect">
            <a:avLst/>
          </a:prstGeom>
          <a:noFill/>
        </p:spPr>
        <p:txBody>
          <a:bodyPr wrap="square" rtlCol="0">
            <a:spAutoFit/>
          </a:bodyPr>
          <a:lstStyle/>
          <a:p>
            <a:r>
              <a:rPr lang="de-DE" dirty="0"/>
              <a:t>I</a:t>
            </a:r>
            <a:r>
              <a:rPr lang="de-DE" baseline="-25000" dirty="0"/>
              <a:t>A</a:t>
            </a:r>
          </a:p>
        </p:txBody>
      </p:sp>
      <p:sp>
        <p:nvSpPr>
          <p:cNvPr id="27" name="Textfeld 26">
            <a:extLst>
              <a:ext uri="{FF2B5EF4-FFF2-40B4-BE49-F238E27FC236}">
                <a16:creationId xmlns:a16="http://schemas.microsoft.com/office/drawing/2014/main" id="{35936E95-74D0-497A-AA0A-1B20EFCD395A}"/>
              </a:ext>
            </a:extLst>
          </p:cNvPr>
          <p:cNvSpPr txBox="1"/>
          <p:nvPr/>
        </p:nvSpPr>
        <p:spPr>
          <a:xfrm>
            <a:off x="5804904" y="2940203"/>
            <a:ext cx="364762" cy="382358"/>
          </a:xfrm>
          <a:prstGeom prst="rect">
            <a:avLst/>
          </a:prstGeom>
          <a:noFill/>
        </p:spPr>
        <p:txBody>
          <a:bodyPr wrap="square" rtlCol="0">
            <a:spAutoFit/>
          </a:bodyPr>
          <a:lstStyle/>
          <a:p>
            <a:r>
              <a:rPr lang="de-DE" dirty="0"/>
              <a:t>I</a:t>
            </a:r>
            <a:r>
              <a:rPr lang="de-DE" baseline="-25000" dirty="0"/>
              <a:t>A</a:t>
            </a:r>
          </a:p>
        </p:txBody>
      </p:sp>
      <p:sp>
        <p:nvSpPr>
          <p:cNvPr id="29" name="Textfeld 28">
            <a:extLst>
              <a:ext uri="{FF2B5EF4-FFF2-40B4-BE49-F238E27FC236}">
                <a16:creationId xmlns:a16="http://schemas.microsoft.com/office/drawing/2014/main" id="{65EED1DB-344B-4B8A-861E-DABAF01A5C34}"/>
              </a:ext>
            </a:extLst>
          </p:cNvPr>
          <p:cNvSpPr txBox="1"/>
          <p:nvPr/>
        </p:nvSpPr>
        <p:spPr>
          <a:xfrm>
            <a:off x="1661258" y="2170932"/>
            <a:ext cx="1572810" cy="369332"/>
          </a:xfrm>
          <a:prstGeom prst="rect">
            <a:avLst/>
          </a:prstGeom>
          <a:noFill/>
        </p:spPr>
        <p:txBody>
          <a:bodyPr wrap="square" rtlCol="0">
            <a:spAutoFit/>
          </a:bodyPr>
          <a:lstStyle/>
          <a:p>
            <a:r>
              <a:rPr lang="de-DE" dirty="0"/>
              <a:t>Kontraktkurve</a:t>
            </a:r>
            <a:endParaRPr lang="de-DE" baseline="-25000" dirty="0"/>
          </a:p>
        </p:txBody>
      </p:sp>
      <p:cxnSp>
        <p:nvCxnSpPr>
          <p:cNvPr id="31" name="Gerade Verbindung mit Pfeil 30">
            <a:extLst>
              <a:ext uri="{FF2B5EF4-FFF2-40B4-BE49-F238E27FC236}">
                <a16:creationId xmlns:a16="http://schemas.microsoft.com/office/drawing/2014/main" id="{2D9F801A-FE4D-4BA2-ADFD-3097A6EE39F5}"/>
              </a:ext>
            </a:extLst>
          </p:cNvPr>
          <p:cNvCxnSpPr>
            <a:cxnSpLocks/>
          </p:cNvCxnSpPr>
          <p:nvPr/>
        </p:nvCxnSpPr>
        <p:spPr>
          <a:xfrm>
            <a:off x="3123812" y="24539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D91AE055-DFD1-4B1E-B986-68FDF06E8C91}"/>
                  </a:ext>
                </a:extLst>
              </p:cNvPr>
              <p:cNvSpPr txBox="1"/>
              <p:nvPr/>
            </p:nvSpPr>
            <p:spPr>
              <a:xfrm>
                <a:off x="11152" y="5637356"/>
                <a:ext cx="8641236" cy="831309"/>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Kontraktkurve</a:t>
                </a:r>
                <a:r>
                  <a:rPr lang="de-DE" sz="2400" dirty="0">
                    <a:latin typeface="Times New Roman" panose="02020603050405020304" pitchFamily="18" charset="0"/>
                    <a:cs typeface="Times New Roman" panose="02020603050405020304" pitchFamily="18" charset="0"/>
                  </a:rPr>
                  <a:t> beschreibt alle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zwei Konsumenten (A,B) bei gegebener Ressourcenbeschränkung und Präferenzen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und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B</a:t>
                </a:r>
                <a:endParaRPr lang="de-DE" sz="2400" dirty="0">
                  <a:latin typeface="Times New Roman" panose="02020603050405020304" pitchFamily="18" charset="0"/>
                  <a:cs typeface="Times New Roman" panose="02020603050405020304" pitchFamily="18" charset="0"/>
                </a:endParaRPr>
              </a:p>
            </p:txBody>
          </p:sp>
        </mc:Choice>
        <mc:Fallback xmlns="">
          <p:sp>
            <p:nvSpPr>
              <p:cNvPr id="63" name="Textfeld 62">
                <a:extLst>
                  <a:ext uri="{FF2B5EF4-FFF2-40B4-BE49-F238E27FC236}">
                    <a16:creationId xmlns:a16="http://schemas.microsoft.com/office/drawing/2014/main" id="{D91AE055-DFD1-4B1E-B986-68FDF06E8C91}"/>
                  </a:ext>
                </a:extLst>
              </p:cNvPr>
              <p:cNvSpPr txBox="1">
                <a:spLocks noRot="1" noChangeAspect="1" noMove="1" noResize="1" noEditPoints="1" noAdjustHandles="1" noChangeArrowheads="1" noChangeShapeType="1" noTextEdit="1"/>
              </p:cNvSpPr>
              <p:nvPr/>
            </p:nvSpPr>
            <p:spPr>
              <a:xfrm>
                <a:off x="11152" y="5637356"/>
                <a:ext cx="8641236" cy="831309"/>
              </a:xfrm>
              <a:prstGeom prst="rect">
                <a:avLst/>
              </a:prstGeom>
              <a:blipFill>
                <a:blip r:embed="rId2"/>
                <a:stretch>
                  <a:fillRect l="-1129" t="-5882" b="-60294"/>
                </a:stretch>
              </a:blipFill>
            </p:spPr>
            <p:txBody>
              <a:bodyPr/>
              <a:lstStyle/>
              <a:p>
                <a:r>
                  <a:rPr lang="de-DE">
                    <a:noFill/>
                  </a:rPr>
                  <a:t> </a:t>
                </a:r>
              </a:p>
            </p:txBody>
          </p:sp>
        </mc:Fallback>
      </mc:AlternateContent>
      <p:sp>
        <p:nvSpPr>
          <p:cNvPr id="34" name="Rechteck 33">
            <a:extLst>
              <a:ext uri="{FF2B5EF4-FFF2-40B4-BE49-F238E27FC236}">
                <a16:creationId xmlns:a16="http://schemas.microsoft.com/office/drawing/2014/main" id="{B28FBF18-4F88-4F0A-92D4-F0B001A6026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7" name="Freihand 46">
                <a:extLst>
                  <a:ext uri="{FF2B5EF4-FFF2-40B4-BE49-F238E27FC236}">
                    <a16:creationId xmlns:a16="http://schemas.microsoft.com/office/drawing/2014/main" id="{AB1F6C11-3928-4B58-92D9-7BFF430468EA}"/>
                  </a:ext>
                </a:extLst>
              </p14:cNvPr>
              <p14:cNvContentPartPr/>
              <p14:nvPr/>
            </p14:nvContentPartPr>
            <p14:xfrm>
              <a:off x="651810" y="6011250"/>
              <a:ext cx="1798200" cy="129240"/>
            </p14:xfrm>
          </p:contentPart>
        </mc:Choice>
        <mc:Fallback>
          <p:pic>
            <p:nvPicPr>
              <p:cNvPr id="47" name="Freihand 46">
                <a:extLst>
                  <a:ext uri="{FF2B5EF4-FFF2-40B4-BE49-F238E27FC236}">
                    <a16:creationId xmlns:a16="http://schemas.microsoft.com/office/drawing/2014/main" id="{AB1F6C11-3928-4B58-92D9-7BFF430468EA}"/>
                  </a:ext>
                </a:extLst>
              </p:cNvPr>
              <p:cNvPicPr/>
              <p:nvPr/>
            </p:nvPicPr>
            <p:blipFill>
              <a:blip r:embed="rId4"/>
              <a:stretch>
                <a:fillRect/>
              </a:stretch>
            </p:blipFill>
            <p:spPr>
              <a:xfrm>
                <a:off x="643170" y="6002610"/>
                <a:ext cx="1815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9" name="Freihand 48">
                <a:extLst>
                  <a:ext uri="{FF2B5EF4-FFF2-40B4-BE49-F238E27FC236}">
                    <a16:creationId xmlns:a16="http://schemas.microsoft.com/office/drawing/2014/main" id="{4FD072BA-C031-4940-9FD4-7C6F0DDA2071}"/>
                  </a:ext>
                </a:extLst>
              </p14:cNvPr>
              <p14:cNvContentPartPr/>
              <p14:nvPr/>
            </p14:nvContentPartPr>
            <p14:xfrm>
              <a:off x="809130" y="1448970"/>
              <a:ext cx="6850800" cy="3699360"/>
            </p14:xfrm>
          </p:contentPart>
        </mc:Choice>
        <mc:Fallback>
          <p:pic>
            <p:nvPicPr>
              <p:cNvPr id="49" name="Freihand 48">
                <a:extLst>
                  <a:ext uri="{FF2B5EF4-FFF2-40B4-BE49-F238E27FC236}">
                    <a16:creationId xmlns:a16="http://schemas.microsoft.com/office/drawing/2014/main" id="{4FD072BA-C031-4940-9FD4-7C6F0DDA2071}"/>
                  </a:ext>
                </a:extLst>
              </p:cNvPr>
              <p:cNvPicPr/>
              <p:nvPr/>
            </p:nvPicPr>
            <p:blipFill>
              <a:blip r:embed="rId6"/>
              <a:stretch>
                <a:fillRect/>
              </a:stretch>
            </p:blipFill>
            <p:spPr>
              <a:xfrm>
                <a:off x="800130" y="1439970"/>
                <a:ext cx="6868440" cy="3717000"/>
              </a:xfrm>
              <a:prstGeom prst="rect">
                <a:avLst/>
              </a:prstGeom>
            </p:spPr>
          </p:pic>
        </mc:Fallback>
      </mc:AlternateContent>
    </p:spTree>
    <p:extLst>
      <p:ext uri="{BB962C8B-B14F-4D97-AF65-F5344CB8AC3E}">
        <p14:creationId xmlns:p14="http://schemas.microsoft.com/office/powerpoint/2010/main" val="71948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9" grpId="0"/>
      <p:bldP spid="6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9523" y="381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8193" y="1780181"/>
                <a:ext cx="12172951" cy="4797958"/>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Konsumenten (A,B) maximieren bei gegebenen Preisen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oMath>
                </a14:m>
                <a:r>
                  <a:rPr lang="de-DE" sz="2400" dirty="0">
                    <a:latin typeface="Times New Roman" panose="02020603050405020304" pitchFamily="18" charset="0"/>
                    <a:cs typeface="Times New Roman" panose="02020603050405020304" pitchFamily="18" charset="0"/>
                  </a:rPr>
                  <a:t>) und gegebenen Anfangsausstattungen jeweils ihren Nutzen.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kann dabei jeweils als das Budget der Konsumenten (A,B) interpretiert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ergeben sich die Nachfragen</a:t>
                </a:r>
              </a:p>
              <a:p>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Unter vollkommener Konkurrenz werden sich die Preise</a:t>
                </a:r>
              </a:p>
              <a:p>
                <a:pPr lvl="1"/>
                <a:r>
                  <a:rPr lang="de-DE" sz="2400" dirty="0">
                    <a:latin typeface="Times New Roman" panose="02020603050405020304" pitchFamily="18" charset="0"/>
                    <a:cs typeface="Times New Roman" panose="02020603050405020304" pitchFamily="18" charset="0"/>
                  </a:rPr>
                  <a:t>    solange ändern, bis Angebot und Nachfrage übereinstimmen.</a:t>
                </a: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8193" y="1780181"/>
                <a:ext cx="12172951" cy="4797958"/>
              </a:xfrm>
              <a:prstGeom prst="rect">
                <a:avLst/>
              </a:prstGeom>
              <a:blipFill>
                <a:blip r:embed="rId2"/>
                <a:stretch>
                  <a:fillRect l="-651" t="-1017"/>
                </a:stretch>
              </a:blipFill>
            </p:spPr>
            <p:txBody>
              <a:bodyPr/>
              <a:lstStyle/>
              <a:p>
                <a:r>
                  <a:rPr lang="de-DE">
                    <a:noFill/>
                  </a:rPr>
                  <a:t> </a:t>
                </a:r>
              </a:p>
            </p:txBody>
          </p:sp>
        </mc:Fallback>
      </mc:AlternateContent>
      <p:sp>
        <p:nvSpPr>
          <p:cNvPr id="4" name="Textfeld 3"/>
          <p:cNvSpPr txBox="1"/>
          <p:nvPr/>
        </p:nvSpPr>
        <p:spPr>
          <a:xfrm>
            <a:off x="201934" y="474691"/>
            <a:ext cx="3804801" cy="301162"/>
          </a:xfrm>
          <a:prstGeom prst="rect">
            <a:avLst/>
          </a:prstGeom>
          <a:noFill/>
        </p:spPr>
        <p:txBody>
          <a:bodyPr wrap="square" rtlCol="0">
            <a:noAutofit/>
          </a:bodyPr>
          <a:lstStyle/>
          <a:p>
            <a:r>
              <a:rPr lang="de-DE" sz="1200" dirty="0"/>
              <a:t>Wie gelangt man nun in einen </a:t>
            </a:r>
            <a:r>
              <a:rPr lang="de-DE" sz="1200" dirty="0" err="1"/>
              <a:t>pareto</a:t>
            </a:r>
            <a:r>
              <a:rPr lang="de-DE" sz="1200" dirty="0"/>
              <a:t>-effizienten Zustand?</a:t>
            </a:r>
          </a:p>
        </p:txBody>
      </p:sp>
      <p:sp>
        <p:nvSpPr>
          <p:cNvPr id="5" name="Textfeld 4"/>
          <p:cNvSpPr txBox="1"/>
          <p:nvPr/>
        </p:nvSpPr>
        <p:spPr>
          <a:xfrm>
            <a:off x="201933" y="775854"/>
            <a:ext cx="3804801" cy="301162"/>
          </a:xfrm>
          <a:prstGeom prst="rect">
            <a:avLst/>
          </a:prstGeom>
          <a:noFill/>
        </p:spPr>
        <p:txBody>
          <a:bodyPr wrap="square" rtlCol="0">
            <a:noAutofit/>
          </a:bodyPr>
          <a:lstStyle/>
          <a:p>
            <a:r>
              <a:rPr lang="de-DE" sz="1200" dirty="0"/>
              <a:t>An dieser Stelle kommt unser Wettbewerbsmarkt ins Spiel</a:t>
            </a:r>
          </a:p>
        </p:txBody>
      </p:sp>
      <p:sp>
        <p:nvSpPr>
          <p:cNvPr id="6" name="Textfeld 5"/>
          <p:cNvSpPr txBox="1"/>
          <p:nvPr/>
        </p:nvSpPr>
        <p:spPr>
          <a:xfrm>
            <a:off x="201933" y="1021751"/>
            <a:ext cx="11563348" cy="440486"/>
          </a:xfrm>
          <a:prstGeom prst="rect">
            <a:avLst/>
          </a:prstGeom>
          <a:noFill/>
        </p:spPr>
        <p:txBody>
          <a:bodyPr wrap="square" rtlCol="0">
            <a:noAutofit/>
          </a:bodyPr>
          <a:lstStyle/>
          <a:p>
            <a:r>
              <a:rPr lang="de-DE" sz="1200" dirty="0"/>
              <a:t>Indem wir Preise für x und y einführen, können wir mit den gegebenen Anfangsausstattungen auch ein Anfangsbudget bestimmen und dann, wie wir es aus Mikro kennen einfach unsere Nutzenmaximierung unter Budgetrestriktion durchführen und wir erhalten Nachfragefunktionen, abhängig von den Preisen und der Anfangsausstattung </a:t>
            </a:r>
          </a:p>
        </p:txBody>
      </p:sp>
      <p:sp>
        <p:nvSpPr>
          <p:cNvPr id="7" name="Textfeld 6"/>
          <p:cNvSpPr txBox="1"/>
          <p:nvPr/>
        </p:nvSpPr>
        <p:spPr>
          <a:xfrm>
            <a:off x="201933" y="1403834"/>
            <a:ext cx="11563348" cy="440486"/>
          </a:xfrm>
          <a:prstGeom prst="rect">
            <a:avLst/>
          </a:prstGeom>
          <a:noFill/>
        </p:spPr>
        <p:txBody>
          <a:bodyPr wrap="square" rtlCol="0">
            <a:noAutofit/>
          </a:bodyPr>
          <a:lstStyle/>
          <a:p>
            <a:r>
              <a:rPr lang="de-DE" sz="1200" dirty="0"/>
              <a:t>Da dies A und B gleichzeitig machen, ergibt sich folgender Wettbewerbsmarkt</a:t>
            </a:r>
          </a:p>
        </p:txBody>
      </p:sp>
      <p:sp>
        <p:nvSpPr>
          <p:cNvPr id="8" name="Rechteck 7">
            <a:extLst>
              <a:ext uri="{FF2B5EF4-FFF2-40B4-BE49-F238E27FC236}">
                <a16:creationId xmlns:a16="http://schemas.microsoft.com/office/drawing/2014/main" id="{A507BA5F-18A0-4D43-B818-A0C8D1C357E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9" name="Freihand 8">
                <a:extLst>
                  <a:ext uri="{FF2B5EF4-FFF2-40B4-BE49-F238E27FC236}">
                    <a16:creationId xmlns:a16="http://schemas.microsoft.com/office/drawing/2014/main" id="{3CC6E84D-C416-49F3-911D-0336AC6C5D81}"/>
                  </a:ext>
                </a:extLst>
              </p14:cNvPr>
              <p14:cNvContentPartPr/>
              <p14:nvPr/>
            </p14:nvContentPartPr>
            <p14:xfrm>
              <a:off x="4018687" y="35970"/>
              <a:ext cx="4114800" cy="546840"/>
            </p14:xfrm>
          </p:contentPart>
        </mc:Choice>
        <mc:Fallback>
          <p:pic>
            <p:nvPicPr>
              <p:cNvPr id="9" name="Freihand 8">
                <a:extLst>
                  <a:ext uri="{FF2B5EF4-FFF2-40B4-BE49-F238E27FC236}">
                    <a16:creationId xmlns:a16="http://schemas.microsoft.com/office/drawing/2014/main" id="{3CC6E84D-C416-49F3-911D-0336AC6C5D81}"/>
                  </a:ext>
                </a:extLst>
              </p:cNvPr>
              <p:cNvPicPr/>
              <p:nvPr/>
            </p:nvPicPr>
            <p:blipFill>
              <a:blip r:embed="rId4"/>
              <a:stretch>
                <a:fillRect/>
              </a:stretch>
            </p:blipFill>
            <p:spPr>
              <a:xfrm>
                <a:off x="4009687" y="26970"/>
                <a:ext cx="413244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 name="Freihand 13">
                <a:extLst>
                  <a:ext uri="{FF2B5EF4-FFF2-40B4-BE49-F238E27FC236}">
                    <a16:creationId xmlns:a16="http://schemas.microsoft.com/office/drawing/2014/main" id="{C15A540A-03C8-4BFF-83BB-DB66128BE2E0}"/>
                  </a:ext>
                </a:extLst>
              </p14:cNvPr>
              <p14:cNvContentPartPr/>
              <p14:nvPr/>
            </p14:nvContentPartPr>
            <p14:xfrm>
              <a:off x="430207" y="2811930"/>
              <a:ext cx="3886200" cy="827640"/>
            </p14:xfrm>
          </p:contentPart>
        </mc:Choice>
        <mc:Fallback>
          <p:pic>
            <p:nvPicPr>
              <p:cNvPr id="14" name="Freihand 13">
                <a:extLst>
                  <a:ext uri="{FF2B5EF4-FFF2-40B4-BE49-F238E27FC236}">
                    <a16:creationId xmlns:a16="http://schemas.microsoft.com/office/drawing/2014/main" id="{C15A540A-03C8-4BFF-83BB-DB66128BE2E0}"/>
                  </a:ext>
                </a:extLst>
              </p:cNvPr>
              <p:cNvPicPr/>
              <p:nvPr/>
            </p:nvPicPr>
            <p:blipFill>
              <a:blip r:embed="rId6"/>
              <a:stretch>
                <a:fillRect/>
              </a:stretch>
            </p:blipFill>
            <p:spPr>
              <a:xfrm>
                <a:off x="421207" y="2802930"/>
                <a:ext cx="3903840" cy="845280"/>
              </a:xfrm>
              <a:prstGeom prst="rect">
                <a:avLst/>
              </a:prstGeom>
            </p:spPr>
          </p:pic>
        </mc:Fallback>
      </mc:AlternateContent>
    </p:spTree>
    <p:extLst>
      <p:ext uri="{BB962C8B-B14F-4D97-AF65-F5344CB8AC3E}">
        <p14:creationId xmlns:p14="http://schemas.microsoft.com/office/powerpoint/2010/main" val="186450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 und Wohlfahrtstheorie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49393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Im Gleichgewicht („Angebot=Nachfrage“) mit den Preisen </a:t>
                </a:r>
                <a14:m>
                  <m:oMath xmlns:m="http://schemas.openxmlformats.org/officeDocument/2006/math">
                    <m:sSubSup>
                      <m:sSubSupPr>
                        <m:ctrlPr>
                          <a:rPr lang="de-DE" sz="2400" i="1" smtClean="0">
                            <a:latin typeface="Cambria Math" panose="02040503050406030204" pitchFamily="18" charset="0"/>
                            <a:cs typeface="Times New Roman" panose="02020603050405020304" pitchFamily="18" charset="0"/>
                          </a:rPr>
                        </m:ctrlPr>
                      </m:sSubSup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up>
                        <m:r>
                          <a:rPr lang="de-DE" sz="2400" b="0" i="1" smtClean="0">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gilt dann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Aus der allgemeinen Optimalitätsbedingung der Nutzenmaximierung</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𝐺𝑅𝑆</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𝑦</m:t>
                            </m:r>
                          </m:sub>
                        </m:sSub>
                      </m:den>
                    </m:f>
                  </m:oMath>
                </a14:m>
                <a:r>
                  <a:rPr lang="de-DE" sz="2400" dirty="0">
                    <a:latin typeface="Times New Roman" panose="02020603050405020304" pitchFamily="18" charset="0"/>
                    <a:cs typeface="Times New Roman" panose="02020603050405020304" pitchFamily="18" charset="0"/>
                  </a:rPr>
                  <a:t>	(Steigung der Indifferenzkurve = Steigung der Budgetgeraden)</a:t>
                </a:r>
              </a:p>
              <a:p>
                <a:pPr algn="ctr"/>
                <a:r>
                  <a:rPr lang="de-DE" sz="2400" dirty="0">
                    <a:latin typeface="Times New Roman" panose="02020603050405020304" pitchFamily="18" charset="0"/>
                    <a:cs typeface="Times New Roman" panose="02020603050405020304" pitchFamily="18" charset="0"/>
                  </a:rPr>
                  <a:t>folgt</a:t>
                </a:r>
              </a:p>
              <a:p>
                <a:pPr algn="ctr"/>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457200" indent="-457200" algn="ctr">
                  <a:buAutoNum type="arabicPeriod"/>
                </a:pPr>
                <a:r>
                  <a:rPr lang="de-DE" sz="2400" b="1" u="sng" dirty="0">
                    <a:latin typeface="Times New Roman" panose="02020603050405020304" pitchFamily="18" charset="0"/>
                    <a:cs typeface="Times New Roman" panose="02020603050405020304" pitchFamily="18" charset="0"/>
                  </a:rPr>
                  <a:t>Hauptsatz der Wohlfahrtstheorie</a:t>
                </a:r>
              </a:p>
              <a:p>
                <a:pPr marL="457200" indent="-457200" algn="ctr">
                  <a:buAutoNum type="arabicPeriod"/>
                </a:pPr>
                <a:endParaRPr lang="de-DE" sz="2400" b="1" dirty="0">
                  <a:latin typeface="Times New Roman" panose="02020603050405020304" pitchFamily="18" charset="0"/>
                  <a:cs typeface="Times New Roman" panose="02020603050405020304" pitchFamily="18" charset="0"/>
                </a:endParaRPr>
              </a:p>
              <a:p>
                <a:pPr algn="ctr"/>
                <a:r>
                  <a:rPr lang="de-DE" sz="2400" b="1" dirty="0">
                    <a:latin typeface="Times New Roman" panose="02020603050405020304" pitchFamily="18" charset="0"/>
                    <a:cs typeface="Times New Roman" panose="02020603050405020304" pitchFamily="18" charset="0"/>
                  </a:rPr>
                  <a:t>Jedes Wettbewerbsgleichgewicht</a:t>
                </a:r>
              </a:p>
              <a:p>
                <a:pPr algn="ctr"/>
                <a:r>
                  <a:rPr lang="de-DE" sz="2400" b="1" dirty="0">
                    <a:latin typeface="Times New Roman" panose="02020603050405020304" pitchFamily="18" charset="0"/>
                    <a:cs typeface="Times New Roman" panose="02020603050405020304" pitchFamily="18" charset="0"/>
                  </a:rPr>
                  <a:t>ist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p>
              <a:p>
                <a:pPr algn="ct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493939"/>
                <a:ext cx="12172951" cy="5456861"/>
              </a:xfrm>
              <a:prstGeom prst="rect">
                <a:avLst/>
              </a:prstGeom>
              <a:blipFill>
                <a:blip r:embed="rId2"/>
                <a:stretch>
                  <a:fillRect l="-802" t="-894" b="-17654"/>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F9BA12B-4F56-4124-B78F-9B98247A93E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6" name="Freihand 35">
                <a:extLst>
                  <a:ext uri="{FF2B5EF4-FFF2-40B4-BE49-F238E27FC236}">
                    <a16:creationId xmlns:a16="http://schemas.microsoft.com/office/drawing/2014/main" id="{CFB2408D-5862-44CF-9161-B5A056618AFC}"/>
                  </a:ext>
                </a:extLst>
              </p14:cNvPr>
              <p14:cNvContentPartPr/>
              <p14:nvPr/>
            </p14:nvContentPartPr>
            <p14:xfrm>
              <a:off x="3382770" y="3173730"/>
              <a:ext cx="8351280" cy="3667320"/>
            </p14:xfrm>
          </p:contentPart>
        </mc:Choice>
        <mc:Fallback>
          <p:pic>
            <p:nvPicPr>
              <p:cNvPr id="36" name="Freihand 35">
                <a:extLst>
                  <a:ext uri="{FF2B5EF4-FFF2-40B4-BE49-F238E27FC236}">
                    <a16:creationId xmlns:a16="http://schemas.microsoft.com/office/drawing/2014/main" id="{CFB2408D-5862-44CF-9161-B5A056618AFC}"/>
                  </a:ext>
                </a:extLst>
              </p:cNvPr>
              <p:cNvPicPr/>
              <p:nvPr/>
            </p:nvPicPr>
            <p:blipFill>
              <a:blip r:embed="rId4"/>
              <a:stretch>
                <a:fillRect/>
              </a:stretch>
            </p:blipFill>
            <p:spPr>
              <a:xfrm>
                <a:off x="3373770" y="3165089"/>
                <a:ext cx="8368920" cy="3684962"/>
              </a:xfrm>
              <a:prstGeom prst="rect">
                <a:avLst/>
              </a:prstGeom>
            </p:spPr>
          </p:pic>
        </mc:Fallback>
      </mc:AlternateContent>
    </p:spTree>
    <p:extLst>
      <p:ext uri="{BB962C8B-B14F-4D97-AF65-F5344CB8AC3E}">
        <p14:creationId xmlns:p14="http://schemas.microsoft.com/office/powerpoint/2010/main" val="3250339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98680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98680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69373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56872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86052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07516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34530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56744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66458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73844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98350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308736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44420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853433" y="337510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506807" y="3899212"/>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1225006" y="2442334"/>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1225006" y="2442334"/>
                <a:ext cx="2316412" cy="733727"/>
              </a:xfrm>
              <a:prstGeom prst="rect">
                <a:avLst/>
              </a:prstGeom>
              <a:blipFill>
                <a:blip r:embed="rId2"/>
                <a:stretch>
                  <a:fillRect l="-4211"/>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4020"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2578133"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782467" y="3178093"/>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4001770" y="3534853"/>
            <a:ext cx="4148938" cy="461665"/>
          </a:xfrm>
          <a:prstGeom prst="rect">
            <a:avLst/>
          </a:prstGeom>
          <a:noFill/>
        </p:spPr>
        <p:txBody>
          <a:bodyPr wrap="square" rtlCol="0">
            <a:spAutoFit/>
          </a:bodyPr>
          <a:lstStyle/>
          <a:p>
            <a:r>
              <a:rPr lang="de-DE" sz="2400" dirty="0" err="1">
                <a:latin typeface="Times New Roman" panose="02020603050405020304" pitchFamily="18" charset="0"/>
                <a:cs typeface="Times New Roman" panose="02020603050405020304" pitchFamily="18" charset="0"/>
              </a:rPr>
              <a:t>Wettberwerbsgleichgewicht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3459075" y="3691055"/>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849270"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5015851"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6" name="Rechteck 35">
            <a:extLst>
              <a:ext uri="{FF2B5EF4-FFF2-40B4-BE49-F238E27FC236}">
                <a16:creationId xmlns:a16="http://schemas.microsoft.com/office/drawing/2014/main" id="{3B20E2E0-108D-4CB3-BE5C-10D9F165B7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252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p:bldP spid="26" grpId="0"/>
      <p:bldP spid="29" grpId="0"/>
      <p:bldP spid="34" grpId="0"/>
      <p:bldP spid="37" grpId="0"/>
      <p:bldP spid="38" grpId="0"/>
      <p:bldP spid="25"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2. Hauptsatz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19776"/>
            <a:ext cx="12172951" cy="5016253"/>
          </a:xfrm>
          <a:prstGeom prst="rect">
            <a:avLst/>
          </a:prstGeom>
          <a:noFill/>
        </p:spPr>
        <p:txBody>
          <a:bodyPr wrap="square" rtlCol="0">
            <a:noAutofit/>
          </a:bodyPr>
          <a:lstStyle/>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Achtung</a:t>
            </a:r>
            <a:r>
              <a:rPr lang="de-DE" sz="2400" dirty="0">
                <a:latin typeface="Times New Roman" panose="02020603050405020304" pitchFamily="18" charset="0"/>
                <a:cs typeface="Times New Roman" panose="02020603050405020304" pitchFamily="18" charset="0"/>
              </a:rPr>
              <a:t>: Der Punkt M ist nur </a:t>
            </a:r>
            <a:r>
              <a:rPr lang="de-DE" sz="2400" u="sng" dirty="0">
                <a:latin typeface="Times New Roman" panose="02020603050405020304" pitchFamily="18" charset="0"/>
                <a:cs typeface="Times New Roman" panose="02020603050405020304" pitchFamily="18" charset="0"/>
              </a:rPr>
              <a:t>ein</a:t>
            </a:r>
            <a:r>
              <a:rPr lang="de-DE" sz="2400" dirty="0">
                <a:latin typeface="Times New Roman" panose="02020603050405020304" pitchFamily="18" charset="0"/>
                <a:cs typeface="Times New Roman" panose="02020603050405020304" pitchFamily="18" charset="0"/>
              </a:rPr>
              <a:t> mögliches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-effizientes Wettbewerbsgleichgewicht, welches ausgehend von den Anfangsausstattungen erreicht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ob auch andere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Wettbewerbsgleichgewichte auf der Kontraktkurve erreicht werden können?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lgn="ctr">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Allgemein folgt:</a:t>
            </a:r>
          </a:p>
          <a:p>
            <a:pPr lvl="1"/>
            <a:r>
              <a:rPr lang="de-DE" sz="2400" b="1" dirty="0">
                <a:latin typeface="Times New Roman" panose="02020603050405020304" pitchFamily="18" charset="0"/>
                <a:cs typeface="Times New Roman" panose="02020603050405020304" pitchFamily="18" charset="0"/>
              </a:rPr>
              <a:t>2. Hauptsatz der Wohlfahrtstheorie</a:t>
            </a:r>
          </a:p>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-effiziente Allokation kann durch eine</a:t>
            </a:r>
          </a:p>
          <a:p>
            <a:r>
              <a:rPr lang="de-DE" sz="2400" b="1" dirty="0">
                <a:latin typeface="Times New Roman" panose="02020603050405020304" pitchFamily="18" charset="0"/>
                <a:cs typeface="Times New Roman" panose="02020603050405020304" pitchFamily="18" charset="0"/>
              </a:rPr>
              <a:t>bestimmte Wahl der Anfangsausstattungen erreicht werden,</a:t>
            </a:r>
          </a:p>
          <a:p>
            <a:r>
              <a:rPr lang="de-DE" sz="2400" b="1" dirty="0">
                <a:latin typeface="Times New Roman" panose="02020603050405020304" pitchFamily="18" charset="0"/>
                <a:cs typeface="Times New Roman" panose="02020603050405020304" pitchFamily="18" charset="0"/>
              </a:rPr>
              <a:t>unter der Voraussetzung,</a:t>
            </a:r>
          </a:p>
          <a:p>
            <a:r>
              <a:rPr lang="de-DE" sz="2400" b="1" dirty="0">
                <a:latin typeface="Times New Roman" panose="02020603050405020304" pitchFamily="18" charset="0"/>
                <a:cs typeface="Times New Roman" panose="02020603050405020304" pitchFamily="18" charset="0"/>
              </a:rPr>
              <a:t>dass alle Konsumenten konvexe Präferenzen haben.</a:t>
            </a:r>
          </a:p>
        </p:txBody>
      </p:sp>
      <p:sp>
        <p:nvSpPr>
          <p:cNvPr id="5" name="Rechteck 4">
            <a:extLst>
              <a:ext uri="{FF2B5EF4-FFF2-40B4-BE49-F238E27FC236}">
                <a16:creationId xmlns:a16="http://schemas.microsoft.com/office/drawing/2014/main" id="{4B94B0F5-9FE2-426B-B32B-E0EEAC0D4D5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1699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beliebige</a:t>
            </a:r>
          </a:p>
          <a:p>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Allokation durch eine Pauschalsteuer</a:t>
            </a:r>
          </a:p>
          <a:p>
            <a:r>
              <a:rPr lang="de-DE" sz="2400" dirty="0">
                <a:latin typeface="Times New Roman" panose="02020603050405020304" pitchFamily="18" charset="0"/>
                <a:cs typeface="Times New Roman" panose="02020603050405020304" pitchFamily="18" charset="0"/>
              </a:rPr>
              <a:t>    und Subventionen erreicht werden 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Regel</a:t>
            </a:r>
          </a:p>
          <a:p>
            <a:r>
              <a:rPr lang="de-DE" sz="2400" dirty="0">
                <a:latin typeface="Times New Roman" panose="02020603050405020304" pitchFamily="18" charset="0"/>
                <a:cs typeface="Times New Roman" panose="02020603050405020304" pitchFamily="18" charset="0"/>
              </a:rPr>
              <a:t>    abgeleitet werden, welche Allokation angestrebt werden sollte!</a:t>
            </a:r>
          </a:p>
        </p:txBody>
      </p:sp>
      <p:sp>
        <p:nvSpPr>
          <p:cNvPr id="4" name="Rechteck 3">
            <a:extLst>
              <a:ext uri="{FF2B5EF4-FFF2-40B4-BE49-F238E27FC236}">
                <a16:creationId xmlns:a16="http://schemas.microsoft.com/office/drawing/2014/main" id="{977DB0D5-9821-4FBF-8834-66A9EC90AF6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12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95498" y="683349"/>
            <a:ext cx="9036497" cy="1132128"/>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Beispiel:</a:t>
            </a:r>
          </a:p>
          <a:p>
            <a:r>
              <a:rPr lang="de-DE" sz="2200" dirty="0">
                <a:latin typeface="Times New Roman" panose="02020603050405020304" pitchFamily="18" charset="0"/>
                <a:cs typeface="Times New Roman" panose="02020603050405020304" pitchFamily="18" charset="0"/>
              </a:rPr>
              <a:t>Sie stehen am 17.07.2014 vor der entscheidenden Klausur Ihres Studiums und haben am Sonntag vorher drei  alternative Handlungsmöglichkeiten</a:t>
            </a:r>
          </a:p>
          <a:p>
            <a:endParaRPr lang="de-DE" sz="22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95498" y="2018757"/>
            <a:ext cx="9036497" cy="732825"/>
          </a:xfrm>
          <a:prstGeom prst="rect">
            <a:avLst/>
          </a:prstGeom>
          <a:noFill/>
        </p:spPr>
        <p:txBody>
          <a:bodyPr wrap="square" rtlCol="0">
            <a:noAutofit/>
          </a:bodyPr>
          <a:lstStyle/>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Sie schauen das WM-Finale Deutschland-Argentinien, trinken dabei ein paar Bier und lernen nicht </a:t>
            </a:r>
          </a:p>
          <a:p>
            <a:endParaRPr lang="de-DE" sz="22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295498" y="2955659"/>
            <a:ext cx="9036497" cy="1092067"/>
          </a:xfrm>
          <a:prstGeom prst="rect">
            <a:avLst/>
          </a:prstGeom>
          <a:noFill/>
        </p:spPr>
        <p:txBody>
          <a:bodyPr wrap="square" rtlCol="0">
            <a:noAutofit/>
          </a:bodyPr>
          <a:lstStyle/>
          <a:p>
            <a:pPr marL="457200" indent="-457200">
              <a:buFont typeface="+mj-lt"/>
              <a:buAutoNum type="arabicPeriod" startAt="2"/>
            </a:pPr>
            <a:r>
              <a:rPr lang="de-DE" sz="2200" dirty="0">
                <a:latin typeface="Times New Roman" panose="02020603050405020304" pitchFamily="18" charset="0"/>
                <a:cs typeface="Times New Roman" panose="02020603050405020304" pitchFamily="18" charset="0"/>
              </a:rPr>
              <a:t>Sie gehen ihrem </a:t>
            </a:r>
            <a:r>
              <a:rPr lang="de-DE" sz="2200" dirty="0" err="1">
                <a:latin typeface="Times New Roman" panose="02020603050405020304" pitchFamily="18" charset="0"/>
                <a:cs typeface="Times New Roman" panose="02020603050405020304" pitchFamily="18" charset="0"/>
              </a:rPr>
              <a:t>Kellnerjob</a:t>
            </a:r>
            <a:r>
              <a:rPr lang="de-DE" sz="2200" dirty="0">
                <a:latin typeface="Times New Roman" panose="02020603050405020304" pitchFamily="18" charset="0"/>
                <a:cs typeface="Times New Roman" panose="02020603050405020304" pitchFamily="18" charset="0"/>
              </a:rPr>
              <a:t> im Kulturrestaurant nach, in dem definitiv kein </a:t>
            </a:r>
            <a:r>
              <a:rPr lang="de-DE" sz="2200" dirty="0" err="1">
                <a:latin typeface="Times New Roman" panose="02020603050405020304" pitchFamily="18" charset="0"/>
                <a:cs typeface="Times New Roman" panose="02020603050405020304" pitchFamily="18" charset="0"/>
              </a:rPr>
              <a:t>Fussball</a:t>
            </a:r>
            <a:r>
              <a:rPr lang="de-DE" sz="2200" dirty="0">
                <a:latin typeface="Times New Roman" panose="02020603050405020304" pitchFamily="18" charset="0"/>
                <a:cs typeface="Times New Roman" panose="02020603050405020304" pitchFamily="18" charset="0"/>
              </a:rPr>
              <a:t> gezeigt wird und erhalten dafür voraussichtlich 150 Euro Trinkgeld und lernen nicht</a:t>
            </a:r>
          </a:p>
          <a:p>
            <a:endParaRPr lang="de-DE" sz="22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295498" y="4267291"/>
            <a:ext cx="7899689" cy="1076579"/>
          </a:xfrm>
          <a:prstGeom prst="rect">
            <a:avLst/>
          </a:prstGeom>
          <a:noFill/>
        </p:spPr>
        <p:txBody>
          <a:bodyPr wrap="square" rtlCol="0">
            <a:noAutofit/>
          </a:bodyPr>
          <a:lstStyle/>
          <a:p>
            <a:pPr marL="457200" indent="-457200">
              <a:buFont typeface="+mj-lt"/>
              <a:buAutoNum type="arabicPeriod" startAt="3"/>
            </a:pPr>
            <a:r>
              <a:rPr lang="de-DE" sz="2200" dirty="0">
                <a:latin typeface="Times New Roman" panose="02020603050405020304" pitchFamily="18" charset="0"/>
                <a:cs typeface="Times New Roman" panose="02020603050405020304" pitchFamily="18" charset="0"/>
              </a:rPr>
              <a:t>Sie schließen ihren Fernseher im Keller ein, werfen den Schlüssel weg und lernen den ganzen Abend</a:t>
            </a:r>
          </a:p>
          <a:p>
            <a:endParaRPr lang="de-DE" sz="22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EBDC51A3-DC92-4D81-887F-A838D96BF09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Beispiel Opportunitätskosten</a:t>
            </a:r>
          </a:p>
        </p:txBody>
      </p:sp>
      <p:sp>
        <p:nvSpPr>
          <p:cNvPr id="13" name="Rechteck 12">
            <a:extLst>
              <a:ext uri="{FF2B5EF4-FFF2-40B4-BE49-F238E27FC236}">
                <a16:creationId xmlns:a16="http://schemas.microsoft.com/office/drawing/2014/main" id="{8A0FC927-0017-4DC6-8F56-B4769240D8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65" name="Freihand 64">
                <a:extLst>
                  <a:ext uri="{FF2B5EF4-FFF2-40B4-BE49-F238E27FC236}">
                    <a16:creationId xmlns:a16="http://schemas.microsoft.com/office/drawing/2014/main" id="{084891CE-522A-4E73-9673-787730E3FCD2}"/>
                  </a:ext>
                </a:extLst>
              </p14:cNvPr>
              <p14:cNvContentPartPr/>
              <p14:nvPr/>
            </p14:nvContentPartPr>
            <p14:xfrm>
              <a:off x="7698271" y="3623594"/>
              <a:ext cx="1208880" cy="107280"/>
            </p14:xfrm>
          </p:contentPart>
        </mc:Choice>
        <mc:Fallback xmlns="">
          <p:pic>
            <p:nvPicPr>
              <p:cNvPr id="65" name="Freihand 64">
                <a:extLst>
                  <a:ext uri="{FF2B5EF4-FFF2-40B4-BE49-F238E27FC236}">
                    <a16:creationId xmlns:a16="http://schemas.microsoft.com/office/drawing/2014/main" id="{084891CE-522A-4E73-9673-787730E3FCD2}"/>
                  </a:ext>
                </a:extLst>
              </p:cNvPr>
              <p:cNvPicPr/>
              <p:nvPr/>
            </p:nvPicPr>
            <p:blipFill>
              <a:blip r:embed="rId3"/>
              <a:stretch>
                <a:fillRect/>
              </a:stretch>
            </p:blipFill>
            <p:spPr>
              <a:xfrm>
                <a:off x="7689631" y="3614594"/>
                <a:ext cx="1226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2" name="Freihand 91">
                <a:extLst>
                  <a:ext uri="{FF2B5EF4-FFF2-40B4-BE49-F238E27FC236}">
                    <a16:creationId xmlns:a16="http://schemas.microsoft.com/office/drawing/2014/main" id="{599619BE-247C-4B59-A719-CB38135506B8}"/>
                  </a:ext>
                </a:extLst>
              </p14:cNvPr>
              <p14:cNvContentPartPr/>
              <p14:nvPr/>
            </p14:nvContentPartPr>
            <p14:xfrm>
              <a:off x="9205591" y="364874"/>
              <a:ext cx="2847960" cy="2845800"/>
            </p14:xfrm>
          </p:contentPart>
        </mc:Choice>
        <mc:Fallback xmlns="">
          <p:pic>
            <p:nvPicPr>
              <p:cNvPr id="92" name="Freihand 91">
                <a:extLst>
                  <a:ext uri="{FF2B5EF4-FFF2-40B4-BE49-F238E27FC236}">
                    <a16:creationId xmlns:a16="http://schemas.microsoft.com/office/drawing/2014/main" id="{599619BE-247C-4B59-A719-CB38135506B8}"/>
                  </a:ext>
                </a:extLst>
              </p:cNvPr>
              <p:cNvPicPr/>
              <p:nvPr/>
            </p:nvPicPr>
            <p:blipFill>
              <a:blip r:embed="rId5"/>
              <a:stretch>
                <a:fillRect/>
              </a:stretch>
            </p:blipFill>
            <p:spPr>
              <a:xfrm>
                <a:off x="9196951" y="355873"/>
                <a:ext cx="2865600" cy="286344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3" name="Freihand 132">
                <a:extLst>
                  <a:ext uri="{FF2B5EF4-FFF2-40B4-BE49-F238E27FC236}">
                    <a16:creationId xmlns:a16="http://schemas.microsoft.com/office/drawing/2014/main" id="{AB26AA8F-54FA-49BF-BF6E-96502B0CA687}"/>
                  </a:ext>
                </a:extLst>
              </p14:cNvPr>
              <p14:cNvContentPartPr/>
              <p14:nvPr/>
            </p14:nvContentPartPr>
            <p14:xfrm>
              <a:off x="7988071" y="4928594"/>
              <a:ext cx="7920" cy="29880"/>
            </p14:xfrm>
          </p:contentPart>
        </mc:Choice>
        <mc:Fallback xmlns="">
          <p:pic>
            <p:nvPicPr>
              <p:cNvPr id="133" name="Freihand 132">
                <a:extLst>
                  <a:ext uri="{FF2B5EF4-FFF2-40B4-BE49-F238E27FC236}">
                    <a16:creationId xmlns:a16="http://schemas.microsoft.com/office/drawing/2014/main" id="{AB26AA8F-54FA-49BF-BF6E-96502B0CA687}"/>
                  </a:ext>
                </a:extLst>
              </p:cNvPr>
              <p:cNvPicPr/>
              <p:nvPr/>
            </p:nvPicPr>
            <p:blipFill>
              <a:blip r:embed="rId7"/>
              <a:stretch>
                <a:fillRect/>
              </a:stretch>
            </p:blipFill>
            <p:spPr>
              <a:xfrm>
                <a:off x="7979431" y="4919954"/>
                <a:ext cx="25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2" name="Freihand 181">
                <a:extLst>
                  <a:ext uri="{FF2B5EF4-FFF2-40B4-BE49-F238E27FC236}">
                    <a16:creationId xmlns:a16="http://schemas.microsoft.com/office/drawing/2014/main" id="{645C8EF6-176A-4E87-8FD4-5C6BE416F24F}"/>
                  </a:ext>
                </a:extLst>
              </p14:cNvPr>
              <p14:cNvContentPartPr/>
              <p14:nvPr/>
            </p14:nvContentPartPr>
            <p14:xfrm>
              <a:off x="263551" y="5384714"/>
              <a:ext cx="1475280" cy="1387800"/>
            </p14:xfrm>
          </p:contentPart>
        </mc:Choice>
        <mc:Fallback xmlns="">
          <p:pic>
            <p:nvPicPr>
              <p:cNvPr id="182" name="Freihand 181">
                <a:extLst>
                  <a:ext uri="{FF2B5EF4-FFF2-40B4-BE49-F238E27FC236}">
                    <a16:creationId xmlns:a16="http://schemas.microsoft.com/office/drawing/2014/main" id="{645C8EF6-176A-4E87-8FD4-5C6BE416F24F}"/>
                  </a:ext>
                </a:extLst>
              </p:cNvPr>
              <p:cNvPicPr/>
              <p:nvPr/>
            </p:nvPicPr>
            <p:blipFill>
              <a:blip r:embed="rId9"/>
              <a:stretch>
                <a:fillRect/>
              </a:stretch>
            </p:blipFill>
            <p:spPr>
              <a:xfrm>
                <a:off x="254911" y="5376074"/>
                <a:ext cx="1492920" cy="140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3" name="Freihand 182">
                <a:extLst>
                  <a:ext uri="{FF2B5EF4-FFF2-40B4-BE49-F238E27FC236}">
                    <a16:creationId xmlns:a16="http://schemas.microsoft.com/office/drawing/2014/main" id="{A03671BD-8061-48B0-8253-A7ACE37D5E7C}"/>
                  </a:ext>
                </a:extLst>
              </p14:cNvPr>
              <p14:cNvContentPartPr/>
              <p14:nvPr/>
            </p14:nvContentPartPr>
            <p14:xfrm>
              <a:off x="1910551" y="6251954"/>
              <a:ext cx="306720" cy="178920"/>
            </p14:xfrm>
          </p:contentPart>
        </mc:Choice>
        <mc:Fallback xmlns="">
          <p:pic>
            <p:nvPicPr>
              <p:cNvPr id="183" name="Freihand 182">
                <a:extLst>
                  <a:ext uri="{FF2B5EF4-FFF2-40B4-BE49-F238E27FC236}">
                    <a16:creationId xmlns:a16="http://schemas.microsoft.com/office/drawing/2014/main" id="{A03671BD-8061-48B0-8253-A7ACE37D5E7C}"/>
                  </a:ext>
                </a:extLst>
              </p:cNvPr>
              <p:cNvPicPr/>
              <p:nvPr/>
            </p:nvPicPr>
            <p:blipFill>
              <a:blip r:embed="rId11"/>
              <a:stretch>
                <a:fillRect/>
              </a:stretch>
            </p:blipFill>
            <p:spPr>
              <a:xfrm>
                <a:off x="1901551" y="6243314"/>
                <a:ext cx="3243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4" name="Freihand 183">
                <a:extLst>
                  <a:ext uri="{FF2B5EF4-FFF2-40B4-BE49-F238E27FC236}">
                    <a16:creationId xmlns:a16="http://schemas.microsoft.com/office/drawing/2014/main" id="{5662DECF-5698-4516-9855-E967F7148285}"/>
                  </a:ext>
                </a:extLst>
              </p14:cNvPr>
              <p14:cNvContentPartPr/>
              <p14:nvPr/>
            </p14:nvContentPartPr>
            <p14:xfrm>
              <a:off x="2169391" y="6098234"/>
              <a:ext cx="5760" cy="36360"/>
            </p14:xfrm>
          </p:contentPart>
        </mc:Choice>
        <mc:Fallback xmlns="">
          <p:pic>
            <p:nvPicPr>
              <p:cNvPr id="184" name="Freihand 183">
                <a:extLst>
                  <a:ext uri="{FF2B5EF4-FFF2-40B4-BE49-F238E27FC236}">
                    <a16:creationId xmlns:a16="http://schemas.microsoft.com/office/drawing/2014/main" id="{5662DECF-5698-4516-9855-E967F7148285}"/>
                  </a:ext>
                </a:extLst>
              </p:cNvPr>
              <p:cNvPicPr/>
              <p:nvPr/>
            </p:nvPicPr>
            <p:blipFill>
              <a:blip r:embed="rId13"/>
              <a:stretch>
                <a:fillRect/>
              </a:stretch>
            </p:blipFill>
            <p:spPr>
              <a:xfrm>
                <a:off x="2160391" y="6089234"/>
                <a:ext cx="234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1" name="Freihand 200">
                <a:extLst>
                  <a:ext uri="{FF2B5EF4-FFF2-40B4-BE49-F238E27FC236}">
                    <a16:creationId xmlns:a16="http://schemas.microsoft.com/office/drawing/2014/main" id="{3049FA07-F4B0-421D-87B2-F7A4A13C8B19}"/>
                  </a:ext>
                </a:extLst>
              </p14:cNvPr>
              <p14:cNvContentPartPr/>
              <p14:nvPr/>
            </p14:nvContentPartPr>
            <p14:xfrm>
              <a:off x="2360911" y="5125154"/>
              <a:ext cx="6140880" cy="1614600"/>
            </p14:xfrm>
          </p:contentPart>
        </mc:Choice>
        <mc:Fallback xmlns="">
          <p:pic>
            <p:nvPicPr>
              <p:cNvPr id="201" name="Freihand 200">
                <a:extLst>
                  <a:ext uri="{FF2B5EF4-FFF2-40B4-BE49-F238E27FC236}">
                    <a16:creationId xmlns:a16="http://schemas.microsoft.com/office/drawing/2014/main" id="{3049FA07-F4B0-421D-87B2-F7A4A13C8B19}"/>
                  </a:ext>
                </a:extLst>
              </p:cNvPr>
              <p:cNvPicPr/>
              <p:nvPr/>
            </p:nvPicPr>
            <p:blipFill>
              <a:blip r:embed="rId15"/>
              <a:stretch>
                <a:fillRect/>
              </a:stretch>
            </p:blipFill>
            <p:spPr>
              <a:xfrm>
                <a:off x="2352270" y="5116154"/>
                <a:ext cx="6158521" cy="1632240"/>
              </a:xfrm>
              <a:prstGeom prst="rect">
                <a:avLst/>
              </a:prstGeom>
            </p:spPr>
          </p:pic>
        </mc:Fallback>
      </mc:AlternateContent>
    </p:spTree>
    <p:extLst>
      <p:ext uri="{BB962C8B-B14F-4D97-AF65-F5344CB8AC3E}">
        <p14:creationId xmlns:p14="http://schemas.microsoft.com/office/powerpoint/2010/main" val="77390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1524000" y="764704"/>
            <a:ext cx="9144000" cy="2088232"/>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komparativer Kostenvorteil </a:t>
            </a:r>
            <a:r>
              <a:rPr lang="de-DE" sz="2400" dirty="0">
                <a:latin typeface="Times New Roman" panose="02020603050405020304" pitchFamily="18" charset="0"/>
                <a:cs typeface="Times New Roman" panose="02020603050405020304" pitchFamily="18" charset="0"/>
              </a:rPr>
              <a:t>besteht, wenn Produzent A in der </a:t>
            </a:r>
          </a:p>
          <a:p>
            <a:r>
              <a:rPr lang="de-DE" sz="2400" dirty="0">
                <a:latin typeface="Times New Roman" panose="02020603050405020304" pitchFamily="18" charset="0"/>
                <a:cs typeface="Times New Roman" panose="02020603050405020304" pitchFamily="18" charset="0"/>
              </a:rPr>
              <a:t>Produktion eines Gutes geringere </a:t>
            </a:r>
            <a:r>
              <a:rPr lang="de-DE" sz="2400" b="1" dirty="0">
                <a:latin typeface="Times New Roman" panose="02020603050405020304" pitchFamily="18" charset="0"/>
                <a:cs typeface="Times New Roman" panose="02020603050405020304" pitchFamily="18" charset="0"/>
              </a:rPr>
              <a:t>Opportunitätskosten</a:t>
            </a:r>
            <a:r>
              <a:rPr lang="de-DE" sz="2400" dirty="0">
                <a:latin typeface="Times New Roman" panose="02020603050405020304" pitchFamily="18" charset="0"/>
                <a:cs typeface="Times New Roman" panose="02020603050405020304" pitchFamily="18" charset="0"/>
              </a:rPr>
              <a:t> hat als</a:t>
            </a:r>
          </a:p>
          <a:p>
            <a:r>
              <a:rPr lang="de-DE" sz="2400" dirty="0">
                <a:latin typeface="Times New Roman" panose="02020603050405020304" pitchFamily="18" charset="0"/>
                <a:cs typeface="Times New Roman" panose="02020603050405020304" pitchFamily="18" charset="0"/>
              </a:rPr>
              <a:t>Produzent B.</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524000" y="2685831"/>
            <a:ext cx="9144000" cy="1368152"/>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In einer 2-Güter-2-Produzenten-Ökonomie misst man damit die 	Produktion einer Einheit des Gutes 1 in den damit entgangenen 	Einheiten des Gutes 2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4AC54E15-FE82-4500-9551-C691A023A6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78E289C9-74B4-42D6-8D8D-780CAAEB5E93}"/>
                  </a:ext>
                </a:extLst>
              </p14:cNvPr>
              <p14:cNvContentPartPr/>
              <p14:nvPr/>
            </p14:nvContentPartPr>
            <p14:xfrm>
              <a:off x="3503551" y="3045794"/>
              <a:ext cx="937080" cy="79560"/>
            </p14:xfrm>
          </p:contentPart>
        </mc:Choice>
        <mc:Fallback xmlns="">
          <p:pic>
            <p:nvPicPr>
              <p:cNvPr id="2" name="Freihand 1">
                <a:extLst>
                  <a:ext uri="{FF2B5EF4-FFF2-40B4-BE49-F238E27FC236}">
                    <a16:creationId xmlns:a16="http://schemas.microsoft.com/office/drawing/2014/main" id="{78E289C9-74B4-42D6-8D8D-780CAAEB5E93}"/>
                  </a:ext>
                </a:extLst>
              </p:cNvPr>
              <p:cNvPicPr/>
              <p:nvPr/>
            </p:nvPicPr>
            <p:blipFill>
              <a:blip r:embed="rId3"/>
              <a:stretch>
                <a:fillRect/>
              </a:stretch>
            </p:blipFill>
            <p:spPr>
              <a:xfrm>
                <a:off x="3494551" y="3036794"/>
                <a:ext cx="954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 name="Freihand 26">
                <a:extLst>
                  <a:ext uri="{FF2B5EF4-FFF2-40B4-BE49-F238E27FC236}">
                    <a16:creationId xmlns:a16="http://schemas.microsoft.com/office/drawing/2014/main" id="{8E441535-FA36-40CD-8971-31A6C50F7694}"/>
                  </a:ext>
                </a:extLst>
              </p14:cNvPr>
              <p14:cNvContentPartPr/>
              <p14:nvPr/>
            </p14:nvContentPartPr>
            <p14:xfrm>
              <a:off x="5362231" y="2292674"/>
              <a:ext cx="1354680" cy="437760"/>
            </p14:xfrm>
          </p:contentPart>
        </mc:Choice>
        <mc:Fallback xmlns="">
          <p:pic>
            <p:nvPicPr>
              <p:cNvPr id="27" name="Freihand 26">
                <a:extLst>
                  <a:ext uri="{FF2B5EF4-FFF2-40B4-BE49-F238E27FC236}">
                    <a16:creationId xmlns:a16="http://schemas.microsoft.com/office/drawing/2014/main" id="{8E441535-FA36-40CD-8971-31A6C50F7694}"/>
                  </a:ext>
                </a:extLst>
              </p:cNvPr>
              <p:cNvPicPr/>
              <p:nvPr/>
            </p:nvPicPr>
            <p:blipFill>
              <a:blip r:embed="rId5"/>
              <a:stretch>
                <a:fillRect/>
              </a:stretch>
            </p:blipFill>
            <p:spPr>
              <a:xfrm>
                <a:off x="5353233" y="2283674"/>
                <a:ext cx="1372315"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3" name="Freihand 42">
                <a:extLst>
                  <a:ext uri="{FF2B5EF4-FFF2-40B4-BE49-F238E27FC236}">
                    <a16:creationId xmlns:a16="http://schemas.microsoft.com/office/drawing/2014/main" id="{BF47CDA8-4424-4C9B-85BD-3CCC3C4C2158}"/>
                  </a:ext>
                </a:extLst>
              </p14:cNvPr>
              <p14:cNvContentPartPr/>
              <p14:nvPr/>
            </p14:nvContentPartPr>
            <p14:xfrm>
              <a:off x="7120111" y="2259914"/>
              <a:ext cx="248760" cy="356040"/>
            </p14:xfrm>
          </p:contentPart>
        </mc:Choice>
        <mc:Fallback xmlns="">
          <p:pic>
            <p:nvPicPr>
              <p:cNvPr id="43" name="Freihand 42">
                <a:extLst>
                  <a:ext uri="{FF2B5EF4-FFF2-40B4-BE49-F238E27FC236}">
                    <a16:creationId xmlns:a16="http://schemas.microsoft.com/office/drawing/2014/main" id="{BF47CDA8-4424-4C9B-85BD-3CCC3C4C2158}"/>
                  </a:ext>
                </a:extLst>
              </p:cNvPr>
              <p:cNvPicPr/>
              <p:nvPr/>
            </p:nvPicPr>
            <p:blipFill>
              <a:blip r:embed="rId7"/>
              <a:stretch>
                <a:fillRect/>
              </a:stretch>
            </p:blipFill>
            <p:spPr>
              <a:xfrm>
                <a:off x="7111458" y="2251265"/>
                <a:ext cx="266426" cy="37369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4" name="Freihand 43">
                <a:extLst>
                  <a:ext uri="{FF2B5EF4-FFF2-40B4-BE49-F238E27FC236}">
                    <a16:creationId xmlns:a16="http://schemas.microsoft.com/office/drawing/2014/main" id="{43AC12D3-66FE-4779-80C7-B2A51E56EC03}"/>
                  </a:ext>
                </a:extLst>
              </p14:cNvPr>
              <p14:cNvContentPartPr/>
              <p14:nvPr/>
            </p14:nvContentPartPr>
            <p14:xfrm>
              <a:off x="6901231" y="2287634"/>
              <a:ext cx="124920" cy="321840"/>
            </p14:xfrm>
          </p:contentPart>
        </mc:Choice>
        <mc:Fallback xmlns="">
          <p:pic>
            <p:nvPicPr>
              <p:cNvPr id="44" name="Freihand 43">
                <a:extLst>
                  <a:ext uri="{FF2B5EF4-FFF2-40B4-BE49-F238E27FC236}">
                    <a16:creationId xmlns:a16="http://schemas.microsoft.com/office/drawing/2014/main" id="{43AC12D3-66FE-4779-80C7-B2A51E56EC03}"/>
                  </a:ext>
                </a:extLst>
              </p:cNvPr>
              <p:cNvPicPr/>
              <p:nvPr/>
            </p:nvPicPr>
            <p:blipFill>
              <a:blip r:embed="rId9"/>
              <a:stretch>
                <a:fillRect/>
              </a:stretch>
            </p:blipFill>
            <p:spPr>
              <a:xfrm>
                <a:off x="6892591" y="2278994"/>
                <a:ext cx="14256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6" name="Freihand 45">
                <a:extLst>
                  <a:ext uri="{FF2B5EF4-FFF2-40B4-BE49-F238E27FC236}">
                    <a16:creationId xmlns:a16="http://schemas.microsoft.com/office/drawing/2014/main" id="{EF7B219C-444E-4071-8E91-A726DA1DB44B}"/>
                  </a:ext>
                </a:extLst>
              </p14:cNvPr>
              <p14:cNvContentPartPr/>
              <p14:nvPr/>
            </p14:nvContentPartPr>
            <p14:xfrm>
              <a:off x="3876151" y="2372594"/>
              <a:ext cx="664920" cy="464760"/>
            </p14:xfrm>
          </p:contentPart>
        </mc:Choice>
        <mc:Fallback xmlns="">
          <p:pic>
            <p:nvPicPr>
              <p:cNvPr id="46" name="Freihand 45">
                <a:extLst>
                  <a:ext uri="{FF2B5EF4-FFF2-40B4-BE49-F238E27FC236}">
                    <a16:creationId xmlns:a16="http://schemas.microsoft.com/office/drawing/2014/main" id="{EF7B219C-444E-4071-8E91-A726DA1DB44B}"/>
                  </a:ext>
                </a:extLst>
              </p:cNvPr>
              <p:cNvPicPr/>
              <p:nvPr/>
            </p:nvPicPr>
            <p:blipFill>
              <a:blip r:embed="rId11"/>
              <a:stretch>
                <a:fillRect/>
              </a:stretch>
            </p:blipFill>
            <p:spPr>
              <a:xfrm>
                <a:off x="3867156" y="2363954"/>
                <a:ext cx="68255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7" name="Freihand 46">
                <a:extLst>
                  <a:ext uri="{FF2B5EF4-FFF2-40B4-BE49-F238E27FC236}">
                    <a16:creationId xmlns:a16="http://schemas.microsoft.com/office/drawing/2014/main" id="{EF9FFB19-0A5B-4F4C-A9AB-243CFD07D8AD}"/>
                  </a:ext>
                </a:extLst>
              </p14:cNvPr>
              <p14:cNvContentPartPr/>
              <p14:nvPr/>
            </p14:nvContentPartPr>
            <p14:xfrm>
              <a:off x="7964311" y="3439994"/>
              <a:ext cx="2392200" cy="104760"/>
            </p14:xfrm>
          </p:contentPart>
        </mc:Choice>
        <mc:Fallback xmlns="">
          <p:pic>
            <p:nvPicPr>
              <p:cNvPr id="47" name="Freihand 46">
                <a:extLst>
                  <a:ext uri="{FF2B5EF4-FFF2-40B4-BE49-F238E27FC236}">
                    <a16:creationId xmlns:a16="http://schemas.microsoft.com/office/drawing/2014/main" id="{EF9FFB19-0A5B-4F4C-A9AB-243CFD07D8AD}"/>
                  </a:ext>
                </a:extLst>
              </p:cNvPr>
              <p:cNvPicPr/>
              <p:nvPr/>
            </p:nvPicPr>
            <p:blipFill>
              <a:blip r:embed="rId13"/>
              <a:stretch>
                <a:fillRect/>
              </a:stretch>
            </p:blipFill>
            <p:spPr>
              <a:xfrm>
                <a:off x="7955311" y="3430994"/>
                <a:ext cx="2409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2" name="Freihand 71">
                <a:extLst>
                  <a:ext uri="{FF2B5EF4-FFF2-40B4-BE49-F238E27FC236}">
                    <a16:creationId xmlns:a16="http://schemas.microsoft.com/office/drawing/2014/main" id="{E5E50F36-45E4-4A25-8755-F6C59697B37B}"/>
                  </a:ext>
                </a:extLst>
              </p14:cNvPr>
              <p14:cNvContentPartPr/>
              <p14:nvPr/>
            </p14:nvContentPartPr>
            <p14:xfrm>
              <a:off x="6598831" y="3729794"/>
              <a:ext cx="617760" cy="343440"/>
            </p14:xfrm>
          </p:contentPart>
        </mc:Choice>
        <mc:Fallback xmlns="">
          <p:pic>
            <p:nvPicPr>
              <p:cNvPr id="72" name="Freihand 71">
                <a:extLst>
                  <a:ext uri="{FF2B5EF4-FFF2-40B4-BE49-F238E27FC236}">
                    <a16:creationId xmlns:a16="http://schemas.microsoft.com/office/drawing/2014/main" id="{E5E50F36-45E4-4A25-8755-F6C59697B37B}"/>
                  </a:ext>
                </a:extLst>
              </p:cNvPr>
              <p:cNvPicPr/>
              <p:nvPr/>
            </p:nvPicPr>
            <p:blipFill>
              <a:blip r:embed="rId15"/>
              <a:stretch>
                <a:fillRect/>
              </a:stretch>
            </p:blipFill>
            <p:spPr>
              <a:xfrm>
                <a:off x="6590191" y="3720794"/>
                <a:ext cx="63540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2" name="Freihand 91">
                <a:extLst>
                  <a:ext uri="{FF2B5EF4-FFF2-40B4-BE49-F238E27FC236}">
                    <a16:creationId xmlns:a16="http://schemas.microsoft.com/office/drawing/2014/main" id="{14F4A2AA-2FAD-48A7-9883-664E115067B0}"/>
                  </a:ext>
                </a:extLst>
              </p14:cNvPr>
              <p14:cNvContentPartPr/>
              <p14:nvPr/>
            </p14:nvContentPartPr>
            <p14:xfrm>
              <a:off x="6533311" y="4228034"/>
              <a:ext cx="840240" cy="294480"/>
            </p14:xfrm>
          </p:contentPart>
        </mc:Choice>
        <mc:Fallback xmlns="">
          <p:pic>
            <p:nvPicPr>
              <p:cNvPr id="92" name="Freihand 91">
                <a:extLst>
                  <a:ext uri="{FF2B5EF4-FFF2-40B4-BE49-F238E27FC236}">
                    <a16:creationId xmlns:a16="http://schemas.microsoft.com/office/drawing/2014/main" id="{14F4A2AA-2FAD-48A7-9883-664E115067B0}"/>
                  </a:ext>
                </a:extLst>
              </p:cNvPr>
              <p:cNvPicPr/>
              <p:nvPr/>
            </p:nvPicPr>
            <p:blipFill>
              <a:blip r:embed="rId17"/>
              <a:stretch>
                <a:fillRect/>
              </a:stretch>
            </p:blipFill>
            <p:spPr>
              <a:xfrm>
                <a:off x="6524315" y="4219383"/>
                <a:ext cx="857872" cy="31214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3" name="Freihand 92">
                <a:extLst>
                  <a:ext uri="{FF2B5EF4-FFF2-40B4-BE49-F238E27FC236}">
                    <a16:creationId xmlns:a16="http://schemas.microsoft.com/office/drawing/2014/main" id="{4FDFEB5A-D628-4EDA-A56F-A1F5ECE894C3}"/>
                  </a:ext>
                </a:extLst>
              </p14:cNvPr>
              <p14:cNvContentPartPr/>
              <p14:nvPr/>
            </p14:nvContentPartPr>
            <p14:xfrm>
              <a:off x="2401951" y="3766154"/>
              <a:ext cx="3981960" cy="981360"/>
            </p14:xfrm>
          </p:contentPart>
        </mc:Choice>
        <mc:Fallback xmlns="">
          <p:pic>
            <p:nvPicPr>
              <p:cNvPr id="93" name="Freihand 92">
                <a:extLst>
                  <a:ext uri="{FF2B5EF4-FFF2-40B4-BE49-F238E27FC236}">
                    <a16:creationId xmlns:a16="http://schemas.microsoft.com/office/drawing/2014/main" id="{4FDFEB5A-D628-4EDA-A56F-A1F5ECE894C3}"/>
                  </a:ext>
                </a:extLst>
              </p:cNvPr>
              <p:cNvPicPr/>
              <p:nvPr/>
            </p:nvPicPr>
            <p:blipFill>
              <a:blip r:embed="rId19"/>
              <a:stretch>
                <a:fillRect/>
              </a:stretch>
            </p:blipFill>
            <p:spPr>
              <a:xfrm>
                <a:off x="2393310" y="3757154"/>
                <a:ext cx="3999602" cy="99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6" name="Freihand 95">
                <a:extLst>
                  <a:ext uri="{FF2B5EF4-FFF2-40B4-BE49-F238E27FC236}">
                    <a16:creationId xmlns:a16="http://schemas.microsoft.com/office/drawing/2014/main" id="{EE732D7C-220D-45EA-A612-172376FBBAB5}"/>
                  </a:ext>
                </a:extLst>
              </p14:cNvPr>
              <p14:cNvContentPartPr/>
              <p14:nvPr/>
            </p14:nvContentPartPr>
            <p14:xfrm>
              <a:off x="3741871" y="4840034"/>
              <a:ext cx="997200" cy="367920"/>
            </p14:xfrm>
          </p:contentPart>
        </mc:Choice>
        <mc:Fallback xmlns="">
          <p:pic>
            <p:nvPicPr>
              <p:cNvPr id="96" name="Freihand 95">
                <a:extLst>
                  <a:ext uri="{FF2B5EF4-FFF2-40B4-BE49-F238E27FC236}">
                    <a16:creationId xmlns:a16="http://schemas.microsoft.com/office/drawing/2014/main" id="{EE732D7C-220D-45EA-A612-172376FBBAB5}"/>
                  </a:ext>
                </a:extLst>
              </p:cNvPr>
              <p:cNvPicPr/>
              <p:nvPr/>
            </p:nvPicPr>
            <p:blipFill>
              <a:blip r:embed="rId21"/>
              <a:stretch>
                <a:fillRect/>
              </a:stretch>
            </p:blipFill>
            <p:spPr>
              <a:xfrm>
                <a:off x="3732871" y="4831394"/>
                <a:ext cx="101484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 name="Freihand 2">
                <a:extLst>
                  <a:ext uri="{FF2B5EF4-FFF2-40B4-BE49-F238E27FC236}">
                    <a16:creationId xmlns:a16="http://schemas.microsoft.com/office/drawing/2014/main" id="{86B59B14-490F-4557-A271-301FA2EBC843}"/>
                  </a:ext>
                </a:extLst>
              </p14:cNvPr>
              <p14:cNvContentPartPr/>
              <p14:nvPr/>
            </p14:nvContentPartPr>
            <p14:xfrm>
              <a:off x="7995271" y="3466994"/>
              <a:ext cx="2385000" cy="115560"/>
            </p14:xfrm>
          </p:contentPart>
        </mc:Choice>
        <mc:Fallback>
          <p:pic>
            <p:nvPicPr>
              <p:cNvPr id="3" name="Freihand 2">
                <a:extLst>
                  <a:ext uri="{FF2B5EF4-FFF2-40B4-BE49-F238E27FC236}">
                    <a16:creationId xmlns:a16="http://schemas.microsoft.com/office/drawing/2014/main" id="{86B59B14-490F-4557-A271-301FA2EBC843}"/>
                  </a:ext>
                </a:extLst>
              </p:cNvPr>
              <p:cNvPicPr/>
              <p:nvPr/>
            </p:nvPicPr>
            <p:blipFill>
              <a:blip r:embed="rId23"/>
              <a:stretch>
                <a:fillRect/>
              </a:stretch>
            </p:blipFill>
            <p:spPr>
              <a:xfrm>
                <a:off x="7986271" y="3457994"/>
                <a:ext cx="2402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 name="Freihand 4">
                <a:extLst>
                  <a:ext uri="{FF2B5EF4-FFF2-40B4-BE49-F238E27FC236}">
                    <a16:creationId xmlns:a16="http://schemas.microsoft.com/office/drawing/2014/main" id="{BB16CCF1-3C6C-4C38-A9EA-B36CBF5C8B92}"/>
                  </a:ext>
                </a:extLst>
              </p14:cNvPr>
              <p14:cNvContentPartPr/>
              <p14:nvPr/>
            </p14:nvContentPartPr>
            <p14:xfrm>
              <a:off x="5819431" y="3406874"/>
              <a:ext cx="1114560" cy="84600"/>
            </p14:xfrm>
          </p:contentPart>
        </mc:Choice>
        <mc:Fallback>
          <p:pic>
            <p:nvPicPr>
              <p:cNvPr id="5" name="Freihand 4">
                <a:extLst>
                  <a:ext uri="{FF2B5EF4-FFF2-40B4-BE49-F238E27FC236}">
                    <a16:creationId xmlns:a16="http://schemas.microsoft.com/office/drawing/2014/main" id="{BB16CCF1-3C6C-4C38-A9EA-B36CBF5C8B92}"/>
                  </a:ext>
                </a:extLst>
              </p:cNvPr>
              <p:cNvPicPr/>
              <p:nvPr/>
            </p:nvPicPr>
            <p:blipFill>
              <a:blip r:embed="rId25"/>
              <a:stretch>
                <a:fillRect/>
              </a:stretch>
            </p:blipFill>
            <p:spPr>
              <a:xfrm>
                <a:off x="5810431" y="3397874"/>
                <a:ext cx="1132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 name="Freihand 6">
                <a:extLst>
                  <a:ext uri="{FF2B5EF4-FFF2-40B4-BE49-F238E27FC236}">
                    <a16:creationId xmlns:a16="http://schemas.microsoft.com/office/drawing/2014/main" id="{6D24344E-1D88-4DBA-946D-040E6CD2D00C}"/>
                  </a:ext>
                </a:extLst>
              </p14:cNvPr>
              <p14:cNvContentPartPr/>
              <p14:nvPr/>
            </p14:nvContentPartPr>
            <p14:xfrm>
              <a:off x="2430751" y="3765434"/>
              <a:ext cx="2875680" cy="128880"/>
            </p14:xfrm>
          </p:contentPart>
        </mc:Choice>
        <mc:Fallback>
          <p:pic>
            <p:nvPicPr>
              <p:cNvPr id="7" name="Freihand 6">
                <a:extLst>
                  <a:ext uri="{FF2B5EF4-FFF2-40B4-BE49-F238E27FC236}">
                    <a16:creationId xmlns:a16="http://schemas.microsoft.com/office/drawing/2014/main" id="{6D24344E-1D88-4DBA-946D-040E6CD2D00C}"/>
                  </a:ext>
                </a:extLst>
              </p:cNvPr>
              <p:cNvPicPr/>
              <p:nvPr/>
            </p:nvPicPr>
            <p:blipFill>
              <a:blip r:embed="rId27"/>
              <a:stretch>
                <a:fillRect/>
              </a:stretch>
            </p:blipFill>
            <p:spPr>
              <a:xfrm>
                <a:off x="2422111" y="3756794"/>
                <a:ext cx="2893320" cy="146520"/>
              </a:xfrm>
              <a:prstGeom prst="rect">
                <a:avLst/>
              </a:prstGeom>
            </p:spPr>
          </p:pic>
        </mc:Fallback>
      </mc:AlternateContent>
    </p:spTree>
    <p:extLst>
      <p:ext uri="{BB962C8B-B14F-4D97-AF65-F5344CB8AC3E}">
        <p14:creationId xmlns:p14="http://schemas.microsoft.com/office/powerpoint/2010/main" val="12766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7" y="3068197"/>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𝐴𝐿</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 L: Arbeit; a: </a:t>
                </a:r>
                <a:r>
                  <a:rPr lang="en-US" sz="2200" dirty="0" err="1">
                    <a:latin typeface="Times New Roman" panose="02020603050405020304" pitchFamily="18" charset="0"/>
                    <a:cs typeface="Times New Roman" panose="02020603050405020304" pitchFamily="18" charset="0"/>
                  </a:rPr>
                  <a:t>Arbeitskoeffizient</a:t>
                </a:r>
                <a:r>
                  <a:rPr lang="en-US" sz="2200" dirty="0">
                    <a:latin typeface="Times New Roman" panose="02020603050405020304" pitchFamily="18" charset="0"/>
                    <a:cs typeface="Times New Roman" panose="02020603050405020304" pitchFamily="18" charset="0"/>
                  </a:rPr>
                  <a:t>)</a:t>
                </a: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7" y="3068197"/>
                <a:ext cx="11786839" cy="674912"/>
              </a:xfrm>
              <a:prstGeom prst="rect">
                <a:avLst/>
              </a:prstGeom>
              <a:blipFill>
                <a:blip r:embed="rId3"/>
                <a:stretch>
                  <a:fillRect/>
                </a:stretch>
              </a:blipFill>
            </p:spPr>
            <p:txBody>
              <a:bodyPr/>
              <a:lstStyle/>
              <a:p>
                <a:r>
                  <a:rPr lang="de-DE">
                    <a:noFill/>
                  </a:rPr>
                  <a:t> </a:t>
                </a:r>
              </a:p>
            </p:txBody>
          </p:sp>
        </mc:Fallback>
      </mc:AlternateContent>
      <p:sp>
        <p:nvSpPr>
          <p:cNvPr id="5" name="Inhaltsplatzhalter 2"/>
          <p:cNvSpPr>
            <a:spLocks noGrp="1"/>
          </p:cNvSpPr>
          <p:nvPr/>
        </p:nvSpPr>
        <p:spPr>
          <a:xfrm>
            <a:off x="128107" y="2534795"/>
            <a:ext cx="11786839" cy="571500"/>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lineare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a:t>
            </a:r>
          </a:p>
          <a:p>
            <a:pPr marL="0" indent="0">
              <a:buNone/>
            </a:pP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Inhaltsplatzhalter 2"/>
              <p:cNvSpPr>
                <a:spLocks noGrp="1"/>
              </p:cNvSpPr>
              <p:nvPr/>
            </p:nvSpPr>
            <p:spPr>
              <a:xfrm>
                <a:off x="0" y="3606675"/>
                <a:ext cx="11786839" cy="729705"/>
              </a:xfrm>
              <a:prstGeom prst="rect">
                <a:avLst/>
              </a:prstGeom>
            </p:spPr>
            <p:txBody>
              <a:bodyPr vert="horz" lIns="82944" tIns="41472" rIns="82944" bIns="4147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Times New Roman" panose="02020603050405020304" pitchFamily="18" charset="0"/>
                    <a:cs typeface="Times New Roman" panose="02020603050405020304" pitchFamily="18" charset="0"/>
                  </a:rPr>
                  <a:t>Arbeitskoeffizient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𝐴𝑟𝑏𝑒𝑖𝑡𝑠𝑒𝑖𝑛𝑠𝑎𝑡𝑧</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b="0" i="1" smtClean="0">
                            <a:latin typeface="Cambria Math" panose="02040503050406030204" pitchFamily="18" charset="0"/>
                            <a:cs typeface="Times New Roman" panose="02020603050405020304" pitchFamily="18" charset="0"/>
                          </a:rPr>
                          <m:t>𝐴𝑟𝑏𝑒𝑖𝑡𝑠𝑒𝑖𝑛𝑠𝑎𝑡𝑧</m:t>
                        </m:r>
                      </m:den>
                    </m:f>
                    <m:r>
                      <a:rPr lang="de-DE" sz="2200" b="0" i="0" smtClean="0">
                        <a:latin typeface="Cambria Math" panose="02040503050406030204" pitchFamily="18" charset="0"/>
                        <a:cs typeface="Times New Roman" panose="02020603050405020304" pitchFamily="18" charset="0"/>
                      </a:rPr>
                      <m:t>=</m:t>
                    </m:r>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606675"/>
                <a:ext cx="11786839" cy="729705"/>
              </a:xfrm>
              <a:prstGeom prst="rect">
                <a:avLst/>
              </a:prstGeom>
              <a:blipFill>
                <a:blip r:embed="rId4"/>
                <a:stretch>
                  <a:fillRect t="-5882"/>
                </a:stretch>
              </a:blipFill>
            </p:spPr>
            <p:txBody>
              <a:bodyPr/>
              <a:lstStyle/>
              <a:p>
                <a:r>
                  <a:rPr lang="de-DE">
                    <a:noFill/>
                  </a:rPr>
                  <a:t> </a:t>
                </a:r>
              </a:p>
            </p:txBody>
          </p:sp>
        </mc:Fallback>
      </mc:AlternateContent>
      <p:sp>
        <p:nvSpPr>
          <p:cNvPr id="9" name="Inhaltsplatzhalter 2"/>
          <p:cNvSpPr>
            <a:spLocks noGrp="1"/>
          </p:cNvSpPr>
          <p:nvPr/>
        </p:nvSpPr>
        <p:spPr>
          <a:xfrm>
            <a:off x="128107" y="3849065"/>
            <a:ext cx="11786839" cy="85489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zwischen</a:t>
            </a:r>
            <a:r>
              <a:rPr lang="en-US" sz="2200" dirty="0">
                <a:latin typeface="Times New Roman" panose="02020603050405020304" pitchFamily="18" charset="0"/>
                <a:cs typeface="Times New Roman" panose="02020603050405020304" pitchFamily="18" charset="0"/>
              </a:rPr>
              <a:t> den </a:t>
            </a:r>
            <a:r>
              <a:rPr lang="en-US" sz="2200" dirty="0" err="1">
                <a:latin typeface="Times New Roman" panose="02020603050405020304" pitchFamily="18" charset="0"/>
                <a:cs typeface="Times New Roman" panose="02020603050405020304" pitchFamily="18" charset="0"/>
              </a:rPr>
              <a:t>Produktionssektoren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vollkommen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flextibel</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367592" y="608305"/>
            <a:ext cx="11786839" cy="2280275"/>
          </a:xfrm>
          <a:prstGeom prst="rect">
            <a:avLst/>
          </a:prstGeom>
        </p:spPr>
        <p:txBody>
          <a:bodyPr vert="horz" lIns="82944" tIns="41472" rIns="82944" bIns="41472"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err="1">
                <a:latin typeface="Times New Roman" panose="02020603050405020304" pitchFamily="18" charset="0"/>
                <a:cs typeface="Times New Roman" panose="02020603050405020304" pitchFamily="18" charset="0"/>
              </a:rPr>
              <a:t>Annahmen</a:t>
            </a:r>
            <a:r>
              <a:rPr lang="en-US" sz="2540" dirty="0">
                <a:latin typeface="Times New Roman" panose="02020603050405020304" pitchFamily="18" charset="0"/>
                <a:cs typeface="Times New Roman" panose="02020603050405020304" pitchFamily="18" charset="0"/>
              </a:rPr>
              <a:t>:</a:t>
            </a:r>
          </a:p>
          <a:p>
            <a:pPr marL="0" indent="0">
              <a:buNone/>
            </a:pPr>
            <a:endParaRPr lang="en-US" sz="254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der </a:t>
            </a:r>
            <a:r>
              <a:rPr lang="en-US" sz="2200" b="1" u="sng" dirty="0" err="1">
                <a:latin typeface="Times New Roman" panose="02020603050405020304" pitchFamily="18" charset="0"/>
                <a:cs typeface="Times New Roman" panose="02020603050405020304" pitchFamily="18" charset="0"/>
              </a:rPr>
              <a:t>einzige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Produktionsfaktor</a:t>
            </a:r>
            <a:endParaRPr lang="en-US" sz="22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Die Länder </a:t>
            </a:r>
            <a:r>
              <a:rPr lang="en-US" sz="2200" dirty="0" err="1">
                <a:latin typeface="Times New Roman" panose="02020603050405020304" pitchFamily="18" charset="0"/>
                <a:cs typeface="Times New Roman" panose="02020603050405020304" pitchFamily="18" charset="0"/>
              </a:rPr>
              <a:t>unterscheiden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nur</a:t>
            </a:r>
            <a:r>
              <a:rPr lang="en-US" sz="2200" dirty="0">
                <a:latin typeface="Times New Roman" panose="02020603050405020304" pitchFamily="18" charset="0"/>
                <a:cs typeface="Times New Roman" panose="02020603050405020304" pitchFamily="18" charset="0"/>
              </a:rPr>
              <a:t> in der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den </a:t>
            </a:r>
            <a:r>
              <a:rPr lang="en-US" sz="2200" dirty="0" err="1">
                <a:latin typeface="Times New Roman" panose="02020603050405020304" pitchFamily="18" charset="0"/>
                <a:cs typeface="Times New Roman" panose="02020603050405020304" pitchFamily="18" charset="0"/>
              </a:rPr>
              <a:t>Arbeitskoeffizienten</a:t>
            </a:r>
            <a:r>
              <a:rPr lang="en-US" sz="2200" dirty="0">
                <a:latin typeface="Times New Roman" panose="02020603050405020304" pitchFamily="18" charset="0"/>
                <a:cs typeface="Times New Roman" panose="02020603050405020304" pitchFamily="18" charset="0"/>
              </a:rPr>
              <a:t>:</a:t>
            </a:r>
          </a:p>
          <a:p>
            <a:pPr marL="0" indent="0">
              <a:buNone/>
            </a:pPr>
            <a:r>
              <a:rPr lang="en-US" sz="2200" dirty="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a:t>
            </a:r>
            <a:endParaRPr lang="en-US" sz="2177" b="1"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248948E-FFB1-4D71-AE24-5B0E5338AA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111" name="Freihand 110">
                <a:extLst>
                  <a:ext uri="{FF2B5EF4-FFF2-40B4-BE49-F238E27FC236}">
                    <a16:creationId xmlns:a16="http://schemas.microsoft.com/office/drawing/2014/main" id="{1C8A0254-6714-41B6-9B6B-FB96E3CF7CA5}"/>
                  </a:ext>
                </a:extLst>
              </p14:cNvPr>
              <p14:cNvContentPartPr/>
              <p14:nvPr/>
            </p14:nvContentPartPr>
            <p14:xfrm>
              <a:off x="7546351" y="4272674"/>
              <a:ext cx="66240" cy="379440"/>
            </p14:xfrm>
          </p:contentPart>
        </mc:Choice>
        <mc:Fallback xmlns="">
          <p:pic>
            <p:nvPicPr>
              <p:cNvPr id="111" name="Freihand 110">
                <a:extLst>
                  <a:ext uri="{FF2B5EF4-FFF2-40B4-BE49-F238E27FC236}">
                    <a16:creationId xmlns:a16="http://schemas.microsoft.com/office/drawing/2014/main" id="{1C8A0254-6714-41B6-9B6B-FB96E3CF7CA5}"/>
                  </a:ext>
                </a:extLst>
              </p:cNvPr>
              <p:cNvPicPr/>
              <p:nvPr/>
            </p:nvPicPr>
            <p:blipFill>
              <a:blip r:embed="rId6"/>
              <a:stretch>
                <a:fillRect/>
              </a:stretch>
            </p:blipFill>
            <p:spPr>
              <a:xfrm>
                <a:off x="7537711" y="4263674"/>
                <a:ext cx="8388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5" name="Freihand 114">
                <a:extLst>
                  <a:ext uri="{FF2B5EF4-FFF2-40B4-BE49-F238E27FC236}">
                    <a16:creationId xmlns:a16="http://schemas.microsoft.com/office/drawing/2014/main" id="{168A12DD-A696-4B6A-9CDC-1AC5D5EBE95F}"/>
                  </a:ext>
                </a:extLst>
              </p14:cNvPr>
              <p14:cNvContentPartPr/>
              <p14:nvPr/>
            </p14:nvContentPartPr>
            <p14:xfrm>
              <a:off x="644791" y="109274"/>
              <a:ext cx="11373480" cy="3606120"/>
            </p14:xfrm>
          </p:contentPart>
        </mc:Choice>
        <mc:Fallback xmlns="">
          <p:pic>
            <p:nvPicPr>
              <p:cNvPr id="115" name="Freihand 114">
                <a:extLst>
                  <a:ext uri="{FF2B5EF4-FFF2-40B4-BE49-F238E27FC236}">
                    <a16:creationId xmlns:a16="http://schemas.microsoft.com/office/drawing/2014/main" id="{168A12DD-A696-4B6A-9CDC-1AC5D5EBE95F}"/>
                  </a:ext>
                </a:extLst>
              </p:cNvPr>
              <p:cNvPicPr/>
              <p:nvPr/>
            </p:nvPicPr>
            <p:blipFill>
              <a:blip r:embed="rId8"/>
              <a:stretch>
                <a:fillRect/>
              </a:stretch>
            </p:blipFill>
            <p:spPr>
              <a:xfrm>
                <a:off x="635791" y="100274"/>
                <a:ext cx="11391120" cy="3623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4F0C1686-7F54-44CF-B2D1-F423E54CE01A}"/>
                  </a:ext>
                </a:extLst>
              </p14:cNvPr>
              <p14:cNvContentPartPr/>
              <p14:nvPr/>
            </p14:nvContentPartPr>
            <p14:xfrm>
              <a:off x="2498791" y="3434954"/>
              <a:ext cx="473040" cy="156960"/>
            </p14:xfrm>
          </p:contentPart>
        </mc:Choice>
        <mc:Fallback>
          <p:pic>
            <p:nvPicPr>
              <p:cNvPr id="3" name="Freihand 2">
                <a:extLst>
                  <a:ext uri="{FF2B5EF4-FFF2-40B4-BE49-F238E27FC236}">
                    <a16:creationId xmlns:a16="http://schemas.microsoft.com/office/drawing/2014/main" id="{4F0C1686-7F54-44CF-B2D1-F423E54CE01A}"/>
                  </a:ext>
                </a:extLst>
              </p:cNvPr>
              <p:cNvPicPr/>
              <p:nvPr/>
            </p:nvPicPr>
            <p:blipFill>
              <a:blip r:embed="rId10"/>
              <a:stretch>
                <a:fillRect/>
              </a:stretch>
            </p:blipFill>
            <p:spPr>
              <a:xfrm>
                <a:off x="2489791" y="3425954"/>
                <a:ext cx="4906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2E76D812-90E5-4AAD-AFBC-C72756BD5470}"/>
                  </a:ext>
                </a:extLst>
              </p14:cNvPr>
              <p14:cNvContentPartPr/>
              <p14:nvPr/>
            </p14:nvContentPartPr>
            <p14:xfrm>
              <a:off x="7791511" y="712994"/>
              <a:ext cx="4244760" cy="1470240"/>
            </p14:xfrm>
          </p:contentPart>
        </mc:Choice>
        <mc:Fallback>
          <p:pic>
            <p:nvPicPr>
              <p:cNvPr id="11" name="Freihand 10">
                <a:extLst>
                  <a:ext uri="{FF2B5EF4-FFF2-40B4-BE49-F238E27FC236}">
                    <a16:creationId xmlns:a16="http://schemas.microsoft.com/office/drawing/2014/main" id="{2E76D812-90E5-4AAD-AFBC-C72756BD5470}"/>
                  </a:ext>
                </a:extLst>
              </p:cNvPr>
              <p:cNvPicPr/>
              <p:nvPr/>
            </p:nvPicPr>
            <p:blipFill>
              <a:blip r:embed="rId12"/>
              <a:stretch>
                <a:fillRect/>
              </a:stretch>
            </p:blipFill>
            <p:spPr>
              <a:xfrm>
                <a:off x="7782871" y="703994"/>
                <a:ext cx="4262400" cy="1487880"/>
              </a:xfrm>
              <a:prstGeom prst="rect">
                <a:avLst/>
              </a:prstGeom>
            </p:spPr>
          </p:pic>
        </mc:Fallback>
      </mc:AlternateContent>
    </p:spTree>
    <p:extLst>
      <p:ext uri="{BB962C8B-B14F-4D97-AF65-F5344CB8AC3E}">
        <p14:creationId xmlns:p14="http://schemas.microsoft.com/office/powerpoint/2010/main" val="16398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1429889" y="984324"/>
            <a:ext cx="4616069" cy="336981"/>
          </a:xfrm>
          <a:prstGeom prst="rect">
            <a:avLst/>
          </a:prstGeom>
        </p:spPr>
        <p:txBody>
          <a:bodyPr vert="horz" lIns="82944" tIns="41472" rIns="82944" bIns="41472"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err="1">
                <a:latin typeface="Times New Roman" panose="02020603050405020304" pitchFamily="18" charset="0"/>
                <a:cs typeface="Times New Roman" panose="02020603050405020304" pitchFamily="18" charset="0"/>
              </a:rPr>
              <a:t>Arbeitseinsatz</a:t>
            </a:r>
            <a:r>
              <a:rPr lang="en-US" sz="1633" i="1" dirty="0">
                <a:latin typeface="Times New Roman" panose="02020603050405020304" pitchFamily="18" charset="0"/>
                <a:cs typeface="Times New Roman" panose="02020603050405020304" pitchFamily="18" charset="0"/>
              </a:rPr>
              <a: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a:t>
            </a:r>
            <a:r>
              <a:rPr lang="en-US" sz="1633" i="1" dirty="0" err="1">
                <a:latin typeface="Times New Roman" panose="02020603050405020304" pitchFamily="18" charset="0"/>
                <a:cs typeface="Times New Roman" panose="02020603050405020304" pitchFamily="18" charset="0"/>
              </a:rPr>
              <a:t>Stunden</a:t>
            </a:r>
            <a:r>
              <a:rPr lang="en-US" sz="1633" i="1" dirty="0">
                <a:latin typeface="Times New Roman" panose="02020603050405020304" pitchFamily="18" charset="0"/>
                <a:cs typeface="Times New Roman" panose="02020603050405020304" pitchFamily="18" charset="0"/>
              </a:rPr>
              <a:t>) pro Gut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Liter/</a:t>
            </a:r>
            <a:r>
              <a:rPr lang="en-US" sz="1633" i="1" dirty="0" err="1">
                <a:latin typeface="Times New Roman" panose="02020603050405020304" pitchFamily="18" charset="0"/>
                <a:cs typeface="Times New Roman" panose="02020603050405020304" pitchFamily="18" charset="0"/>
              </a:rPr>
              <a:t>Anzahl</a:t>
            </a:r>
            <a:r>
              <a:rPr lang="en-US" sz="1633"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6198038" y="961197"/>
                <a:ext cx="3130207" cy="3549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t>Arbeitskoeffizient: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i="1">
                            <a:latin typeface="Cambria Math" panose="02040503050406030204" pitchFamily="18" charset="0"/>
                          </a:rPr>
                          <m:t>𝐿𝑎𝑛𝑑</m:t>
                        </m:r>
                        <m:r>
                          <a:rPr lang="de-DE" sz="1633" b="0" i="1" smtClean="0">
                            <a:latin typeface="Cambria Math" panose="02040503050406030204" pitchFamily="18" charset="0"/>
                          </a:rPr>
                          <m:t>,</m:t>
                        </m:r>
                        <m:r>
                          <a:rPr lang="de-DE" sz="1633" i="1">
                            <a:latin typeface="Cambria Math" panose="02040503050406030204" pitchFamily="18" charset="0"/>
                          </a:rPr>
                          <m:t>𝐺𝑢𝑡</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6198038" y="961197"/>
                <a:ext cx="3130207" cy="354969"/>
              </a:xfrm>
              <a:prstGeom prst="rect">
                <a:avLst/>
              </a:prstGeom>
              <a:blipFill>
                <a:blip r:embed="rId3"/>
                <a:stretch>
                  <a:fillRect l="-1170" t="-6897" b="-18966"/>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 Beispiel</a:t>
            </a: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nvPr>
            </p:nvGraphicFramePr>
            <p:xfrm>
              <a:off x="2974258" y="193263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2787343709"/>
                  </p:ext>
                </p:extLst>
              </p:nvPr>
            </p:nvGraphicFramePr>
            <p:xfrm>
              <a:off x="2974258" y="193263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531" t="-108197" r="-100796" b="-124590"/>
                          </a:stretch>
                        </a:blipFill>
                      </a:tcPr>
                    </a:tc>
                    <a:tc>
                      <a:txBody>
                        <a:bodyPr/>
                        <a:lstStyle/>
                        <a:p>
                          <a:endParaRPr lang="de-DE"/>
                        </a:p>
                      </a:txBody>
                      <a:tcPr>
                        <a:blipFill>
                          <a:blip r:embed="rId6"/>
                          <a:stretch>
                            <a:fillRect l="-200000" t="-108197" r="-529" b="-124590"/>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531" t="-208197" r="-100796" b="-24590"/>
                          </a:stretch>
                        </a:blipFill>
                      </a:tcPr>
                    </a:tc>
                    <a:tc>
                      <a:txBody>
                        <a:bodyPr/>
                        <a:lstStyle/>
                        <a:p>
                          <a:endParaRPr lang="de-DE"/>
                        </a:p>
                      </a:txBody>
                      <a:tcPr>
                        <a:blipFill>
                          <a:blip r:embed="rId6"/>
                          <a:stretch>
                            <a:fillRect l="-200000" t="-208197" r="-529"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22B8BB6-5A89-42F7-B8C7-9374812BEC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D683EE5A-FD87-44A4-927A-4A31742FEB81}"/>
                  </a:ext>
                </a:extLst>
              </p14:cNvPr>
              <p14:cNvContentPartPr/>
              <p14:nvPr/>
            </p14:nvContentPartPr>
            <p14:xfrm>
              <a:off x="2756911" y="2196914"/>
              <a:ext cx="1328760" cy="1024200"/>
            </p14:xfrm>
          </p:contentPart>
        </mc:Choice>
        <mc:Fallback xmlns="">
          <p:pic>
            <p:nvPicPr>
              <p:cNvPr id="9" name="Freihand 8">
                <a:extLst>
                  <a:ext uri="{FF2B5EF4-FFF2-40B4-BE49-F238E27FC236}">
                    <a16:creationId xmlns:a16="http://schemas.microsoft.com/office/drawing/2014/main" id="{D683EE5A-FD87-44A4-927A-4A31742FEB81}"/>
                  </a:ext>
                </a:extLst>
              </p:cNvPr>
              <p:cNvPicPr/>
              <p:nvPr/>
            </p:nvPicPr>
            <p:blipFill>
              <a:blip r:embed="rId8"/>
              <a:stretch>
                <a:fillRect/>
              </a:stretch>
            </p:blipFill>
            <p:spPr>
              <a:xfrm>
                <a:off x="2748271" y="2188274"/>
                <a:ext cx="1346400" cy="1041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7" name="Freihand 66">
                <a:extLst>
                  <a:ext uri="{FF2B5EF4-FFF2-40B4-BE49-F238E27FC236}">
                    <a16:creationId xmlns:a16="http://schemas.microsoft.com/office/drawing/2014/main" id="{C4EC2405-3F0F-4DEE-AA65-97E22F6B2124}"/>
                  </a:ext>
                </a:extLst>
              </p14:cNvPr>
              <p14:cNvContentPartPr/>
              <p14:nvPr/>
            </p14:nvContentPartPr>
            <p14:xfrm>
              <a:off x="5836351" y="1659794"/>
              <a:ext cx="6010560" cy="2528280"/>
            </p14:xfrm>
          </p:contentPart>
        </mc:Choice>
        <mc:Fallback xmlns="">
          <p:pic>
            <p:nvPicPr>
              <p:cNvPr id="67" name="Freihand 66">
                <a:extLst>
                  <a:ext uri="{FF2B5EF4-FFF2-40B4-BE49-F238E27FC236}">
                    <a16:creationId xmlns:a16="http://schemas.microsoft.com/office/drawing/2014/main" id="{C4EC2405-3F0F-4DEE-AA65-97E22F6B2124}"/>
                  </a:ext>
                </a:extLst>
              </p:cNvPr>
              <p:cNvPicPr/>
              <p:nvPr/>
            </p:nvPicPr>
            <p:blipFill>
              <a:blip r:embed="rId10"/>
              <a:stretch>
                <a:fillRect/>
              </a:stretch>
            </p:blipFill>
            <p:spPr>
              <a:xfrm>
                <a:off x="5827351" y="1650795"/>
                <a:ext cx="6028200" cy="2545917"/>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D1AB04D8-CDAE-4CAB-B56B-537709FC97F9}"/>
                  </a:ext>
                </a:extLst>
              </p14:cNvPr>
              <p14:cNvContentPartPr/>
              <p14:nvPr/>
            </p14:nvContentPartPr>
            <p14:xfrm>
              <a:off x="1461271" y="3431354"/>
              <a:ext cx="26640" cy="207000"/>
            </p14:xfrm>
          </p:contentPart>
        </mc:Choice>
        <mc:Fallback>
          <p:pic>
            <p:nvPicPr>
              <p:cNvPr id="5" name="Freihand 4">
                <a:extLst>
                  <a:ext uri="{FF2B5EF4-FFF2-40B4-BE49-F238E27FC236}">
                    <a16:creationId xmlns:a16="http://schemas.microsoft.com/office/drawing/2014/main" id="{D1AB04D8-CDAE-4CAB-B56B-537709FC97F9}"/>
                  </a:ext>
                </a:extLst>
              </p:cNvPr>
              <p:cNvPicPr/>
              <p:nvPr/>
            </p:nvPicPr>
            <p:blipFill>
              <a:blip r:embed="rId12"/>
              <a:stretch>
                <a:fillRect/>
              </a:stretch>
            </p:blipFill>
            <p:spPr>
              <a:xfrm>
                <a:off x="1452631" y="3422714"/>
                <a:ext cx="442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06D7A8CC-F3C3-472C-8C3A-4E975BB71821}"/>
                  </a:ext>
                </a:extLst>
              </p14:cNvPr>
              <p14:cNvContentPartPr/>
              <p14:nvPr/>
            </p14:nvContentPartPr>
            <p14:xfrm>
              <a:off x="1050151" y="3339914"/>
              <a:ext cx="284040" cy="309240"/>
            </p14:xfrm>
          </p:contentPart>
        </mc:Choice>
        <mc:Fallback>
          <p:pic>
            <p:nvPicPr>
              <p:cNvPr id="7" name="Freihand 6">
                <a:extLst>
                  <a:ext uri="{FF2B5EF4-FFF2-40B4-BE49-F238E27FC236}">
                    <a16:creationId xmlns:a16="http://schemas.microsoft.com/office/drawing/2014/main" id="{06D7A8CC-F3C3-472C-8C3A-4E975BB71821}"/>
                  </a:ext>
                </a:extLst>
              </p:cNvPr>
              <p:cNvPicPr/>
              <p:nvPr/>
            </p:nvPicPr>
            <p:blipFill>
              <a:blip r:embed="rId14"/>
              <a:stretch>
                <a:fillRect/>
              </a:stretch>
            </p:blipFill>
            <p:spPr>
              <a:xfrm>
                <a:off x="1041151" y="3330924"/>
                <a:ext cx="301680" cy="326859"/>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BFB61DA9-5650-4542-B116-70A6CAC231FC}"/>
                  </a:ext>
                </a:extLst>
              </p14:cNvPr>
              <p14:cNvContentPartPr/>
              <p14:nvPr/>
            </p14:nvContentPartPr>
            <p14:xfrm>
              <a:off x="3421111" y="3193754"/>
              <a:ext cx="698040" cy="260640"/>
            </p14:xfrm>
          </p:contentPart>
        </mc:Choice>
        <mc:Fallback>
          <p:pic>
            <p:nvPicPr>
              <p:cNvPr id="24" name="Freihand 23">
                <a:extLst>
                  <a:ext uri="{FF2B5EF4-FFF2-40B4-BE49-F238E27FC236}">
                    <a16:creationId xmlns:a16="http://schemas.microsoft.com/office/drawing/2014/main" id="{BFB61DA9-5650-4542-B116-70A6CAC231FC}"/>
                  </a:ext>
                </a:extLst>
              </p:cNvPr>
              <p:cNvPicPr/>
              <p:nvPr/>
            </p:nvPicPr>
            <p:blipFill>
              <a:blip r:embed="rId16"/>
              <a:stretch>
                <a:fillRect/>
              </a:stretch>
            </p:blipFill>
            <p:spPr>
              <a:xfrm>
                <a:off x="3412111" y="3185114"/>
                <a:ext cx="71568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576D5B15-6102-4917-B464-4675D9761D2B}"/>
                  </a:ext>
                </a:extLst>
              </p14:cNvPr>
              <p14:cNvContentPartPr/>
              <p14:nvPr/>
            </p14:nvContentPartPr>
            <p14:xfrm>
              <a:off x="2906671" y="3195914"/>
              <a:ext cx="351000" cy="349560"/>
            </p14:xfrm>
          </p:contentPart>
        </mc:Choice>
        <mc:Fallback>
          <p:pic>
            <p:nvPicPr>
              <p:cNvPr id="25" name="Freihand 24">
                <a:extLst>
                  <a:ext uri="{FF2B5EF4-FFF2-40B4-BE49-F238E27FC236}">
                    <a16:creationId xmlns:a16="http://schemas.microsoft.com/office/drawing/2014/main" id="{576D5B15-6102-4917-B464-4675D9761D2B}"/>
                  </a:ext>
                </a:extLst>
              </p:cNvPr>
              <p:cNvPicPr/>
              <p:nvPr/>
            </p:nvPicPr>
            <p:blipFill>
              <a:blip r:embed="rId18"/>
              <a:stretch>
                <a:fillRect/>
              </a:stretch>
            </p:blipFill>
            <p:spPr>
              <a:xfrm>
                <a:off x="2898031" y="3186914"/>
                <a:ext cx="36864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0241F04A-B0FC-498C-B4E7-42115B184E30}"/>
                  </a:ext>
                </a:extLst>
              </p14:cNvPr>
              <p14:cNvContentPartPr/>
              <p14:nvPr/>
            </p14:nvContentPartPr>
            <p14:xfrm>
              <a:off x="1670431" y="3238034"/>
              <a:ext cx="1069560" cy="361440"/>
            </p14:xfrm>
          </p:contentPart>
        </mc:Choice>
        <mc:Fallback>
          <p:pic>
            <p:nvPicPr>
              <p:cNvPr id="26" name="Freihand 25">
                <a:extLst>
                  <a:ext uri="{FF2B5EF4-FFF2-40B4-BE49-F238E27FC236}">
                    <a16:creationId xmlns:a16="http://schemas.microsoft.com/office/drawing/2014/main" id="{0241F04A-B0FC-498C-B4E7-42115B184E30}"/>
                  </a:ext>
                </a:extLst>
              </p:cNvPr>
              <p:cNvPicPr/>
              <p:nvPr/>
            </p:nvPicPr>
            <p:blipFill>
              <a:blip r:embed="rId20"/>
              <a:stretch>
                <a:fillRect/>
              </a:stretch>
            </p:blipFill>
            <p:spPr>
              <a:xfrm>
                <a:off x="1661791" y="3229394"/>
                <a:ext cx="108720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 name="Freihand 27">
                <a:extLst>
                  <a:ext uri="{FF2B5EF4-FFF2-40B4-BE49-F238E27FC236}">
                    <a16:creationId xmlns:a16="http://schemas.microsoft.com/office/drawing/2014/main" id="{A056DB85-AA86-40B1-AEF7-BF4EA847B4CC}"/>
                  </a:ext>
                </a:extLst>
              </p14:cNvPr>
              <p14:cNvContentPartPr/>
              <p14:nvPr/>
            </p14:nvContentPartPr>
            <p14:xfrm>
              <a:off x="4489231" y="3133274"/>
              <a:ext cx="311760" cy="300600"/>
            </p14:xfrm>
          </p:contentPart>
        </mc:Choice>
        <mc:Fallback>
          <p:pic>
            <p:nvPicPr>
              <p:cNvPr id="28" name="Freihand 27">
                <a:extLst>
                  <a:ext uri="{FF2B5EF4-FFF2-40B4-BE49-F238E27FC236}">
                    <a16:creationId xmlns:a16="http://schemas.microsoft.com/office/drawing/2014/main" id="{A056DB85-AA86-40B1-AEF7-BF4EA847B4CC}"/>
                  </a:ext>
                </a:extLst>
              </p:cNvPr>
              <p:cNvPicPr/>
              <p:nvPr/>
            </p:nvPicPr>
            <p:blipFill>
              <a:blip r:embed="rId22"/>
              <a:stretch>
                <a:fillRect/>
              </a:stretch>
            </p:blipFill>
            <p:spPr>
              <a:xfrm>
                <a:off x="4480231" y="3124634"/>
                <a:ext cx="32940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a:extLst>
                  <a:ext uri="{FF2B5EF4-FFF2-40B4-BE49-F238E27FC236}">
                    <a16:creationId xmlns:a16="http://schemas.microsoft.com/office/drawing/2014/main" id="{35D52DAD-31C5-424E-BB56-7CE01DC37CD8}"/>
                  </a:ext>
                </a:extLst>
              </p14:cNvPr>
              <p14:cNvContentPartPr/>
              <p14:nvPr/>
            </p14:nvContentPartPr>
            <p14:xfrm>
              <a:off x="2278471" y="3793874"/>
              <a:ext cx="100440" cy="77040"/>
            </p14:xfrm>
          </p:contentPart>
        </mc:Choice>
        <mc:Fallback>
          <p:pic>
            <p:nvPicPr>
              <p:cNvPr id="29" name="Freihand 28">
                <a:extLst>
                  <a:ext uri="{FF2B5EF4-FFF2-40B4-BE49-F238E27FC236}">
                    <a16:creationId xmlns:a16="http://schemas.microsoft.com/office/drawing/2014/main" id="{35D52DAD-31C5-424E-BB56-7CE01DC37CD8}"/>
                  </a:ext>
                </a:extLst>
              </p:cNvPr>
              <p:cNvPicPr/>
              <p:nvPr/>
            </p:nvPicPr>
            <p:blipFill>
              <a:blip r:embed="rId24"/>
              <a:stretch>
                <a:fillRect/>
              </a:stretch>
            </p:blipFill>
            <p:spPr>
              <a:xfrm>
                <a:off x="2269831" y="3785234"/>
                <a:ext cx="118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7" name="Freihand 36">
                <a:extLst>
                  <a:ext uri="{FF2B5EF4-FFF2-40B4-BE49-F238E27FC236}">
                    <a16:creationId xmlns:a16="http://schemas.microsoft.com/office/drawing/2014/main" id="{473BD9DF-BA8E-4CEC-8B51-FB33144AEE01}"/>
                  </a:ext>
                </a:extLst>
              </p14:cNvPr>
              <p14:cNvContentPartPr/>
              <p14:nvPr/>
            </p14:nvContentPartPr>
            <p14:xfrm>
              <a:off x="4539991" y="3558794"/>
              <a:ext cx="256320" cy="232920"/>
            </p14:xfrm>
          </p:contentPart>
        </mc:Choice>
        <mc:Fallback>
          <p:pic>
            <p:nvPicPr>
              <p:cNvPr id="37" name="Freihand 36">
                <a:extLst>
                  <a:ext uri="{FF2B5EF4-FFF2-40B4-BE49-F238E27FC236}">
                    <a16:creationId xmlns:a16="http://schemas.microsoft.com/office/drawing/2014/main" id="{473BD9DF-BA8E-4CEC-8B51-FB33144AEE01}"/>
                  </a:ext>
                </a:extLst>
              </p:cNvPr>
              <p:cNvPicPr/>
              <p:nvPr/>
            </p:nvPicPr>
            <p:blipFill>
              <a:blip r:embed="rId26"/>
              <a:stretch>
                <a:fillRect/>
              </a:stretch>
            </p:blipFill>
            <p:spPr>
              <a:xfrm>
                <a:off x="4531004" y="3549794"/>
                <a:ext cx="273935"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8" name="Freihand 37">
                <a:extLst>
                  <a:ext uri="{FF2B5EF4-FFF2-40B4-BE49-F238E27FC236}">
                    <a16:creationId xmlns:a16="http://schemas.microsoft.com/office/drawing/2014/main" id="{9D26FE2B-F12B-40E3-98E8-A03B9439D0FE}"/>
                  </a:ext>
                </a:extLst>
              </p14:cNvPr>
              <p14:cNvContentPartPr/>
              <p14:nvPr/>
            </p14:nvContentPartPr>
            <p14:xfrm>
              <a:off x="3430111" y="3623234"/>
              <a:ext cx="883440" cy="326880"/>
            </p14:xfrm>
          </p:contentPart>
        </mc:Choice>
        <mc:Fallback>
          <p:pic>
            <p:nvPicPr>
              <p:cNvPr id="38" name="Freihand 37">
                <a:extLst>
                  <a:ext uri="{FF2B5EF4-FFF2-40B4-BE49-F238E27FC236}">
                    <a16:creationId xmlns:a16="http://schemas.microsoft.com/office/drawing/2014/main" id="{9D26FE2B-F12B-40E3-98E8-A03B9439D0FE}"/>
                  </a:ext>
                </a:extLst>
              </p:cNvPr>
              <p:cNvPicPr/>
              <p:nvPr/>
            </p:nvPicPr>
            <p:blipFill>
              <a:blip r:embed="rId28"/>
              <a:stretch>
                <a:fillRect/>
              </a:stretch>
            </p:blipFill>
            <p:spPr>
              <a:xfrm>
                <a:off x="3421471" y="3614584"/>
                <a:ext cx="901080" cy="344539"/>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3" name="Freihand 42">
                <a:extLst>
                  <a:ext uri="{FF2B5EF4-FFF2-40B4-BE49-F238E27FC236}">
                    <a16:creationId xmlns:a16="http://schemas.microsoft.com/office/drawing/2014/main" id="{86CC8C3C-CFE9-4F8B-A327-9307DDAF5E9F}"/>
                  </a:ext>
                </a:extLst>
              </p14:cNvPr>
              <p14:cNvContentPartPr/>
              <p14:nvPr/>
            </p14:nvContentPartPr>
            <p14:xfrm>
              <a:off x="2328151" y="4593434"/>
              <a:ext cx="82800" cy="102600"/>
            </p14:xfrm>
          </p:contentPart>
        </mc:Choice>
        <mc:Fallback>
          <p:pic>
            <p:nvPicPr>
              <p:cNvPr id="43" name="Freihand 42">
                <a:extLst>
                  <a:ext uri="{FF2B5EF4-FFF2-40B4-BE49-F238E27FC236}">
                    <a16:creationId xmlns:a16="http://schemas.microsoft.com/office/drawing/2014/main" id="{86CC8C3C-CFE9-4F8B-A327-9307DDAF5E9F}"/>
                  </a:ext>
                </a:extLst>
              </p:cNvPr>
              <p:cNvPicPr/>
              <p:nvPr/>
            </p:nvPicPr>
            <p:blipFill>
              <a:blip r:embed="rId30"/>
              <a:stretch>
                <a:fillRect/>
              </a:stretch>
            </p:blipFill>
            <p:spPr>
              <a:xfrm>
                <a:off x="2319511" y="4584434"/>
                <a:ext cx="100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4" name="Freihand 43">
                <a:extLst>
                  <a:ext uri="{FF2B5EF4-FFF2-40B4-BE49-F238E27FC236}">
                    <a16:creationId xmlns:a16="http://schemas.microsoft.com/office/drawing/2014/main" id="{073C6D8D-95E2-4572-B104-1902B0BB8494}"/>
                  </a:ext>
                </a:extLst>
              </p14:cNvPr>
              <p14:cNvContentPartPr/>
              <p14:nvPr/>
            </p14:nvContentPartPr>
            <p14:xfrm>
              <a:off x="1144111" y="4523954"/>
              <a:ext cx="535680" cy="331200"/>
            </p14:xfrm>
          </p:contentPart>
        </mc:Choice>
        <mc:Fallback>
          <p:pic>
            <p:nvPicPr>
              <p:cNvPr id="44" name="Freihand 43">
                <a:extLst>
                  <a:ext uri="{FF2B5EF4-FFF2-40B4-BE49-F238E27FC236}">
                    <a16:creationId xmlns:a16="http://schemas.microsoft.com/office/drawing/2014/main" id="{073C6D8D-95E2-4572-B104-1902B0BB8494}"/>
                  </a:ext>
                </a:extLst>
              </p:cNvPr>
              <p:cNvPicPr/>
              <p:nvPr/>
            </p:nvPicPr>
            <p:blipFill>
              <a:blip r:embed="rId32"/>
              <a:stretch>
                <a:fillRect/>
              </a:stretch>
            </p:blipFill>
            <p:spPr>
              <a:xfrm>
                <a:off x="1135111" y="4514954"/>
                <a:ext cx="55332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2" name="Freihand 51">
                <a:extLst>
                  <a:ext uri="{FF2B5EF4-FFF2-40B4-BE49-F238E27FC236}">
                    <a16:creationId xmlns:a16="http://schemas.microsoft.com/office/drawing/2014/main" id="{4D4AF4CB-705E-4702-AE92-6A704D7168CC}"/>
                  </a:ext>
                </a:extLst>
              </p14:cNvPr>
              <p14:cNvContentPartPr/>
              <p14:nvPr/>
            </p14:nvContentPartPr>
            <p14:xfrm>
              <a:off x="1732351" y="5263394"/>
              <a:ext cx="11880" cy="72360"/>
            </p14:xfrm>
          </p:contentPart>
        </mc:Choice>
        <mc:Fallback>
          <p:pic>
            <p:nvPicPr>
              <p:cNvPr id="52" name="Freihand 51">
                <a:extLst>
                  <a:ext uri="{FF2B5EF4-FFF2-40B4-BE49-F238E27FC236}">
                    <a16:creationId xmlns:a16="http://schemas.microsoft.com/office/drawing/2014/main" id="{4D4AF4CB-705E-4702-AE92-6A704D7168CC}"/>
                  </a:ext>
                </a:extLst>
              </p:cNvPr>
              <p:cNvPicPr/>
              <p:nvPr/>
            </p:nvPicPr>
            <p:blipFill>
              <a:blip r:embed="rId34"/>
              <a:stretch>
                <a:fillRect/>
              </a:stretch>
            </p:blipFill>
            <p:spPr>
              <a:xfrm>
                <a:off x="1723711" y="5254754"/>
                <a:ext cx="29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3" name="Freihand 52">
                <a:extLst>
                  <a:ext uri="{FF2B5EF4-FFF2-40B4-BE49-F238E27FC236}">
                    <a16:creationId xmlns:a16="http://schemas.microsoft.com/office/drawing/2014/main" id="{77529C6F-1008-474A-ADA1-540075E2A288}"/>
                  </a:ext>
                </a:extLst>
              </p14:cNvPr>
              <p14:cNvContentPartPr/>
              <p14:nvPr/>
            </p14:nvContentPartPr>
            <p14:xfrm>
              <a:off x="1729471" y="5418554"/>
              <a:ext cx="9720" cy="30240"/>
            </p14:xfrm>
          </p:contentPart>
        </mc:Choice>
        <mc:Fallback>
          <p:pic>
            <p:nvPicPr>
              <p:cNvPr id="53" name="Freihand 52">
                <a:extLst>
                  <a:ext uri="{FF2B5EF4-FFF2-40B4-BE49-F238E27FC236}">
                    <a16:creationId xmlns:a16="http://schemas.microsoft.com/office/drawing/2014/main" id="{77529C6F-1008-474A-ADA1-540075E2A288}"/>
                  </a:ext>
                </a:extLst>
              </p:cNvPr>
              <p:cNvPicPr/>
              <p:nvPr/>
            </p:nvPicPr>
            <p:blipFill>
              <a:blip r:embed="rId36"/>
              <a:stretch>
                <a:fillRect/>
              </a:stretch>
            </p:blipFill>
            <p:spPr>
              <a:xfrm>
                <a:off x="1720831" y="5409914"/>
                <a:ext cx="27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4" name="Freihand 53">
                <a:extLst>
                  <a:ext uri="{FF2B5EF4-FFF2-40B4-BE49-F238E27FC236}">
                    <a16:creationId xmlns:a16="http://schemas.microsoft.com/office/drawing/2014/main" id="{C33493B8-37D8-4013-AD89-5AC0400C2785}"/>
                  </a:ext>
                </a:extLst>
              </p14:cNvPr>
              <p14:cNvContentPartPr/>
              <p14:nvPr/>
            </p14:nvContentPartPr>
            <p14:xfrm>
              <a:off x="2415271" y="5214794"/>
              <a:ext cx="110160" cy="122760"/>
            </p14:xfrm>
          </p:contentPart>
        </mc:Choice>
        <mc:Fallback>
          <p:pic>
            <p:nvPicPr>
              <p:cNvPr id="54" name="Freihand 53">
                <a:extLst>
                  <a:ext uri="{FF2B5EF4-FFF2-40B4-BE49-F238E27FC236}">
                    <a16:creationId xmlns:a16="http://schemas.microsoft.com/office/drawing/2014/main" id="{C33493B8-37D8-4013-AD89-5AC0400C2785}"/>
                  </a:ext>
                </a:extLst>
              </p:cNvPr>
              <p:cNvPicPr/>
              <p:nvPr/>
            </p:nvPicPr>
            <p:blipFill>
              <a:blip r:embed="rId38"/>
              <a:stretch>
                <a:fillRect/>
              </a:stretch>
            </p:blipFill>
            <p:spPr>
              <a:xfrm>
                <a:off x="2406271" y="5206154"/>
                <a:ext cx="127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8" name="Freihand 57">
                <a:extLst>
                  <a:ext uri="{FF2B5EF4-FFF2-40B4-BE49-F238E27FC236}">
                    <a16:creationId xmlns:a16="http://schemas.microsoft.com/office/drawing/2014/main" id="{47CA492E-E6DF-468D-A29B-BA3D25098DF3}"/>
                  </a:ext>
                </a:extLst>
              </p14:cNvPr>
              <p14:cNvContentPartPr/>
              <p14:nvPr/>
            </p14:nvContentPartPr>
            <p14:xfrm>
              <a:off x="1173631" y="5170154"/>
              <a:ext cx="452520" cy="348840"/>
            </p14:xfrm>
          </p:contentPart>
        </mc:Choice>
        <mc:Fallback>
          <p:pic>
            <p:nvPicPr>
              <p:cNvPr id="58" name="Freihand 57">
                <a:extLst>
                  <a:ext uri="{FF2B5EF4-FFF2-40B4-BE49-F238E27FC236}">
                    <a16:creationId xmlns:a16="http://schemas.microsoft.com/office/drawing/2014/main" id="{47CA492E-E6DF-468D-A29B-BA3D25098DF3}"/>
                  </a:ext>
                </a:extLst>
              </p:cNvPr>
              <p:cNvPicPr/>
              <p:nvPr/>
            </p:nvPicPr>
            <p:blipFill>
              <a:blip r:embed="rId40"/>
              <a:stretch>
                <a:fillRect/>
              </a:stretch>
            </p:blipFill>
            <p:spPr>
              <a:xfrm>
                <a:off x="1164631" y="5161163"/>
                <a:ext cx="470160" cy="366462"/>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4" name="Freihand 73">
                <a:extLst>
                  <a:ext uri="{FF2B5EF4-FFF2-40B4-BE49-F238E27FC236}">
                    <a16:creationId xmlns:a16="http://schemas.microsoft.com/office/drawing/2014/main" id="{9013C315-D3FC-45E2-B9E6-F58AF754FC50}"/>
                  </a:ext>
                </a:extLst>
              </p14:cNvPr>
              <p14:cNvContentPartPr/>
              <p14:nvPr/>
            </p14:nvContentPartPr>
            <p14:xfrm>
              <a:off x="3641791" y="4255754"/>
              <a:ext cx="1900800" cy="945720"/>
            </p14:xfrm>
          </p:contentPart>
        </mc:Choice>
        <mc:Fallback>
          <p:pic>
            <p:nvPicPr>
              <p:cNvPr id="74" name="Freihand 73">
                <a:extLst>
                  <a:ext uri="{FF2B5EF4-FFF2-40B4-BE49-F238E27FC236}">
                    <a16:creationId xmlns:a16="http://schemas.microsoft.com/office/drawing/2014/main" id="{9013C315-D3FC-45E2-B9E6-F58AF754FC50}"/>
                  </a:ext>
                </a:extLst>
              </p:cNvPr>
              <p:cNvPicPr/>
              <p:nvPr/>
            </p:nvPicPr>
            <p:blipFill>
              <a:blip r:embed="rId42"/>
              <a:stretch>
                <a:fillRect/>
              </a:stretch>
            </p:blipFill>
            <p:spPr>
              <a:xfrm>
                <a:off x="3632791" y="4246754"/>
                <a:ext cx="1918440" cy="963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5" name="Freihand 74">
                <a:extLst>
                  <a:ext uri="{FF2B5EF4-FFF2-40B4-BE49-F238E27FC236}">
                    <a16:creationId xmlns:a16="http://schemas.microsoft.com/office/drawing/2014/main" id="{433771C2-D5DD-40BD-8515-983E162A1840}"/>
                  </a:ext>
                </a:extLst>
              </p14:cNvPr>
              <p14:cNvContentPartPr/>
              <p14:nvPr/>
            </p14:nvContentPartPr>
            <p14:xfrm>
              <a:off x="5693791" y="4203554"/>
              <a:ext cx="123120" cy="257400"/>
            </p14:xfrm>
          </p:contentPart>
        </mc:Choice>
        <mc:Fallback>
          <p:pic>
            <p:nvPicPr>
              <p:cNvPr id="75" name="Freihand 74">
                <a:extLst>
                  <a:ext uri="{FF2B5EF4-FFF2-40B4-BE49-F238E27FC236}">
                    <a16:creationId xmlns:a16="http://schemas.microsoft.com/office/drawing/2014/main" id="{433771C2-D5DD-40BD-8515-983E162A1840}"/>
                  </a:ext>
                </a:extLst>
              </p:cNvPr>
              <p:cNvPicPr/>
              <p:nvPr/>
            </p:nvPicPr>
            <p:blipFill>
              <a:blip r:embed="rId44"/>
              <a:stretch>
                <a:fillRect/>
              </a:stretch>
            </p:blipFill>
            <p:spPr>
              <a:xfrm>
                <a:off x="5685151" y="4194914"/>
                <a:ext cx="1407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1" name="Freihand 90">
                <a:extLst>
                  <a:ext uri="{FF2B5EF4-FFF2-40B4-BE49-F238E27FC236}">
                    <a16:creationId xmlns:a16="http://schemas.microsoft.com/office/drawing/2014/main" id="{F5261224-5571-45F5-8212-58EA06A5D47A}"/>
                  </a:ext>
                </a:extLst>
              </p14:cNvPr>
              <p14:cNvContentPartPr/>
              <p14:nvPr/>
            </p14:nvContentPartPr>
            <p14:xfrm>
              <a:off x="7405951" y="4076474"/>
              <a:ext cx="1131840" cy="227520"/>
            </p14:xfrm>
          </p:contentPart>
        </mc:Choice>
        <mc:Fallback>
          <p:pic>
            <p:nvPicPr>
              <p:cNvPr id="91" name="Freihand 90">
                <a:extLst>
                  <a:ext uri="{FF2B5EF4-FFF2-40B4-BE49-F238E27FC236}">
                    <a16:creationId xmlns:a16="http://schemas.microsoft.com/office/drawing/2014/main" id="{F5261224-5571-45F5-8212-58EA06A5D47A}"/>
                  </a:ext>
                </a:extLst>
              </p:cNvPr>
              <p:cNvPicPr/>
              <p:nvPr/>
            </p:nvPicPr>
            <p:blipFill>
              <a:blip r:embed="rId46"/>
              <a:stretch>
                <a:fillRect/>
              </a:stretch>
            </p:blipFill>
            <p:spPr>
              <a:xfrm>
                <a:off x="7396951" y="4067820"/>
                <a:ext cx="1149480" cy="245188"/>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2" name="Freihand 91">
                <a:extLst>
                  <a:ext uri="{FF2B5EF4-FFF2-40B4-BE49-F238E27FC236}">
                    <a16:creationId xmlns:a16="http://schemas.microsoft.com/office/drawing/2014/main" id="{3F0BE407-1717-418F-BAFD-7C500C04BEC4}"/>
                  </a:ext>
                </a:extLst>
              </p14:cNvPr>
              <p14:cNvContentPartPr/>
              <p14:nvPr/>
            </p14:nvContentPartPr>
            <p14:xfrm>
              <a:off x="6816271" y="4096634"/>
              <a:ext cx="453600" cy="204480"/>
            </p14:xfrm>
          </p:contentPart>
        </mc:Choice>
        <mc:Fallback>
          <p:pic>
            <p:nvPicPr>
              <p:cNvPr id="92" name="Freihand 91">
                <a:extLst>
                  <a:ext uri="{FF2B5EF4-FFF2-40B4-BE49-F238E27FC236}">
                    <a16:creationId xmlns:a16="http://schemas.microsoft.com/office/drawing/2014/main" id="{3F0BE407-1717-418F-BAFD-7C500C04BEC4}"/>
                  </a:ext>
                </a:extLst>
              </p:cNvPr>
              <p:cNvPicPr/>
              <p:nvPr/>
            </p:nvPicPr>
            <p:blipFill>
              <a:blip r:embed="rId48"/>
              <a:stretch>
                <a:fillRect/>
              </a:stretch>
            </p:blipFill>
            <p:spPr>
              <a:xfrm>
                <a:off x="6807271" y="4087994"/>
                <a:ext cx="4712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3" name="Freihand 92">
                <a:extLst>
                  <a:ext uri="{FF2B5EF4-FFF2-40B4-BE49-F238E27FC236}">
                    <a16:creationId xmlns:a16="http://schemas.microsoft.com/office/drawing/2014/main" id="{0A4AE78A-C7EC-4101-8402-E2DA49A596E6}"/>
                  </a:ext>
                </a:extLst>
              </p14:cNvPr>
              <p14:cNvContentPartPr/>
              <p14:nvPr/>
            </p14:nvContentPartPr>
            <p14:xfrm>
              <a:off x="5923111" y="4176554"/>
              <a:ext cx="749520" cy="232200"/>
            </p14:xfrm>
          </p:contentPart>
        </mc:Choice>
        <mc:Fallback>
          <p:pic>
            <p:nvPicPr>
              <p:cNvPr id="93" name="Freihand 92">
                <a:extLst>
                  <a:ext uri="{FF2B5EF4-FFF2-40B4-BE49-F238E27FC236}">
                    <a16:creationId xmlns:a16="http://schemas.microsoft.com/office/drawing/2014/main" id="{0A4AE78A-C7EC-4101-8402-E2DA49A596E6}"/>
                  </a:ext>
                </a:extLst>
              </p:cNvPr>
              <p:cNvPicPr/>
              <p:nvPr/>
            </p:nvPicPr>
            <p:blipFill>
              <a:blip r:embed="rId50"/>
              <a:stretch>
                <a:fillRect/>
              </a:stretch>
            </p:blipFill>
            <p:spPr>
              <a:xfrm>
                <a:off x="5914471" y="4167901"/>
                <a:ext cx="767160" cy="249867"/>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4" name="Freihand 93">
                <a:extLst>
                  <a:ext uri="{FF2B5EF4-FFF2-40B4-BE49-F238E27FC236}">
                    <a16:creationId xmlns:a16="http://schemas.microsoft.com/office/drawing/2014/main" id="{4DCD8F05-B5B0-491A-B2DE-19C7B4FF362D}"/>
                  </a:ext>
                </a:extLst>
              </p14:cNvPr>
              <p14:cNvContentPartPr/>
              <p14:nvPr/>
            </p14:nvContentPartPr>
            <p14:xfrm>
              <a:off x="4506511" y="3888194"/>
              <a:ext cx="342000" cy="81720"/>
            </p14:xfrm>
          </p:contentPart>
        </mc:Choice>
        <mc:Fallback>
          <p:pic>
            <p:nvPicPr>
              <p:cNvPr id="94" name="Freihand 93">
                <a:extLst>
                  <a:ext uri="{FF2B5EF4-FFF2-40B4-BE49-F238E27FC236}">
                    <a16:creationId xmlns:a16="http://schemas.microsoft.com/office/drawing/2014/main" id="{4DCD8F05-B5B0-491A-B2DE-19C7B4FF362D}"/>
                  </a:ext>
                </a:extLst>
              </p:cNvPr>
              <p:cNvPicPr/>
              <p:nvPr/>
            </p:nvPicPr>
            <p:blipFill>
              <a:blip r:embed="rId52"/>
              <a:stretch>
                <a:fillRect/>
              </a:stretch>
            </p:blipFill>
            <p:spPr>
              <a:xfrm>
                <a:off x="4497871" y="3879194"/>
                <a:ext cx="359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5" name="Freihand 94">
                <a:extLst>
                  <a:ext uri="{FF2B5EF4-FFF2-40B4-BE49-F238E27FC236}">
                    <a16:creationId xmlns:a16="http://schemas.microsoft.com/office/drawing/2014/main" id="{ABE65816-3F82-47BF-A750-F5132F50C5D3}"/>
                  </a:ext>
                </a:extLst>
              </p14:cNvPr>
              <p14:cNvContentPartPr/>
              <p14:nvPr/>
            </p14:nvContentPartPr>
            <p14:xfrm>
              <a:off x="5097991" y="3640514"/>
              <a:ext cx="179640" cy="79920"/>
            </p14:xfrm>
          </p:contentPart>
        </mc:Choice>
        <mc:Fallback>
          <p:pic>
            <p:nvPicPr>
              <p:cNvPr id="95" name="Freihand 94">
                <a:extLst>
                  <a:ext uri="{FF2B5EF4-FFF2-40B4-BE49-F238E27FC236}">
                    <a16:creationId xmlns:a16="http://schemas.microsoft.com/office/drawing/2014/main" id="{ABE65816-3F82-47BF-A750-F5132F50C5D3}"/>
                  </a:ext>
                </a:extLst>
              </p:cNvPr>
              <p:cNvPicPr/>
              <p:nvPr/>
            </p:nvPicPr>
            <p:blipFill>
              <a:blip r:embed="rId54"/>
              <a:stretch>
                <a:fillRect/>
              </a:stretch>
            </p:blipFill>
            <p:spPr>
              <a:xfrm>
                <a:off x="5089351" y="3631514"/>
                <a:ext cx="197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8" name="Freihand 97">
                <a:extLst>
                  <a:ext uri="{FF2B5EF4-FFF2-40B4-BE49-F238E27FC236}">
                    <a16:creationId xmlns:a16="http://schemas.microsoft.com/office/drawing/2014/main" id="{2B10E3B0-510F-4940-91C3-37372D5B5FA2}"/>
                  </a:ext>
                </a:extLst>
              </p14:cNvPr>
              <p14:cNvContentPartPr/>
              <p14:nvPr/>
            </p14:nvContentPartPr>
            <p14:xfrm>
              <a:off x="5401831" y="3486794"/>
              <a:ext cx="501840" cy="213120"/>
            </p14:xfrm>
          </p:contentPart>
        </mc:Choice>
        <mc:Fallback>
          <p:pic>
            <p:nvPicPr>
              <p:cNvPr id="98" name="Freihand 97">
                <a:extLst>
                  <a:ext uri="{FF2B5EF4-FFF2-40B4-BE49-F238E27FC236}">
                    <a16:creationId xmlns:a16="http://schemas.microsoft.com/office/drawing/2014/main" id="{2B10E3B0-510F-4940-91C3-37372D5B5FA2}"/>
                  </a:ext>
                </a:extLst>
              </p:cNvPr>
              <p:cNvPicPr/>
              <p:nvPr/>
            </p:nvPicPr>
            <p:blipFill>
              <a:blip r:embed="rId56"/>
              <a:stretch>
                <a:fillRect/>
              </a:stretch>
            </p:blipFill>
            <p:spPr>
              <a:xfrm>
                <a:off x="5392831" y="3477809"/>
                <a:ext cx="519480" cy="23073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02" name="Freihand 101">
                <a:extLst>
                  <a:ext uri="{FF2B5EF4-FFF2-40B4-BE49-F238E27FC236}">
                    <a16:creationId xmlns:a16="http://schemas.microsoft.com/office/drawing/2014/main" id="{BAAF366D-5D5F-4F34-93C2-7D7DE704EBCB}"/>
                  </a:ext>
                </a:extLst>
              </p14:cNvPr>
              <p14:cNvContentPartPr/>
              <p14:nvPr/>
            </p14:nvContentPartPr>
            <p14:xfrm>
              <a:off x="6058471" y="3376994"/>
              <a:ext cx="603360" cy="260640"/>
            </p14:xfrm>
          </p:contentPart>
        </mc:Choice>
        <mc:Fallback>
          <p:pic>
            <p:nvPicPr>
              <p:cNvPr id="102" name="Freihand 101">
                <a:extLst>
                  <a:ext uri="{FF2B5EF4-FFF2-40B4-BE49-F238E27FC236}">
                    <a16:creationId xmlns:a16="http://schemas.microsoft.com/office/drawing/2014/main" id="{BAAF366D-5D5F-4F34-93C2-7D7DE704EBCB}"/>
                  </a:ext>
                </a:extLst>
              </p:cNvPr>
              <p:cNvPicPr/>
              <p:nvPr/>
            </p:nvPicPr>
            <p:blipFill>
              <a:blip r:embed="rId58"/>
              <a:stretch>
                <a:fillRect/>
              </a:stretch>
            </p:blipFill>
            <p:spPr>
              <a:xfrm>
                <a:off x="6049471" y="3368354"/>
                <a:ext cx="6210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12" name="Freihand 111">
                <a:extLst>
                  <a:ext uri="{FF2B5EF4-FFF2-40B4-BE49-F238E27FC236}">
                    <a16:creationId xmlns:a16="http://schemas.microsoft.com/office/drawing/2014/main" id="{EC6597FB-F003-4D77-8F66-86FCEEE08A31}"/>
                  </a:ext>
                </a:extLst>
              </p14:cNvPr>
              <p14:cNvContentPartPr/>
              <p14:nvPr/>
            </p14:nvContentPartPr>
            <p14:xfrm>
              <a:off x="7377871" y="3209234"/>
              <a:ext cx="1452600" cy="273600"/>
            </p14:xfrm>
          </p:contentPart>
        </mc:Choice>
        <mc:Fallback>
          <p:pic>
            <p:nvPicPr>
              <p:cNvPr id="112" name="Freihand 111">
                <a:extLst>
                  <a:ext uri="{FF2B5EF4-FFF2-40B4-BE49-F238E27FC236}">
                    <a16:creationId xmlns:a16="http://schemas.microsoft.com/office/drawing/2014/main" id="{EC6597FB-F003-4D77-8F66-86FCEEE08A31}"/>
                  </a:ext>
                </a:extLst>
              </p:cNvPr>
              <p:cNvPicPr/>
              <p:nvPr/>
            </p:nvPicPr>
            <p:blipFill>
              <a:blip r:embed="rId60"/>
              <a:stretch>
                <a:fillRect/>
              </a:stretch>
            </p:blipFill>
            <p:spPr>
              <a:xfrm>
                <a:off x="7369229" y="3200234"/>
                <a:ext cx="1470244"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13" name="Freihand 112">
                <a:extLst>
                  <a:ext uri="{FF2B5EF4-FFF2-40B4-BE49-F238E27FC236}">
                    <a16:creationId xmlns:a16="http://schemas.microsoft.com/office/drawing/2014/main" id="{7CF015C8-1D19-45E5-B561-55C8A0D4D037}"/>
                  </a:ext>
                </a:extLst>
              </p14:cNvPr>
              <p14:cNvContentPartPr/>
              <p14:nvPr/>
            </p14:nvContentPartPr>
            <p14:xfrm>
              <a:off x="6780991" y="3260354"/>
              <a:ext cx="485640" cy="246240"/>
            </p14:xfrm>
          </p:contentPart>
        </mc:Choice>
        <mc:Fallback>
          <p:pic>
            <p:nvPicPr>
              <p:cNvPr id="113" name="Freihand 112">
                <a:extLst>
                  <a:ext uri="{FF2B5EF4-FFF2-40B4-BE49-F238E27FC236}">
                    <a16:creationId xmlns:a16="http://schemas.microsoft.com/office/drawing/2014/main" id="{7CF015C8-1D19-45E5-B561-55C8A0D4D037}"/>
                  </a:ext>
                </a:extLst>
              </p:cNvPr>
              <p:cNvPicPr/>
              <p:nvPr/>
            </p:nvPicPr>
            <p:blipFill>
              <a:blip r:embed="rId62"/>
              <a:stretch>
                <a:fillRect/>
              </a:stretch>
            </p:blipFill>
            <p:spPr>
              <a:xfrm>
                <a:off x="6771998" y="3251367"/>
                <a:ext cx="503267" cy="263854"/>
              </a:xfrm>
              <a:prstGeom prst="rect">
                <a:avLst/>
              </a:prstGeom>
            </p:spPr>
          </p:pic>
        </mc:Fallback>
      </mc:AlternateContent>
    </p:spTree>
    <p:extLst>
      <p:ext uri="{BB962C8B-B14F-4D97-AF65-F5344CB8AC3E}">
        <p14:creationId xmlns:p14="http://schemas.microsoft.com/office/powerpoint/2010/main" val="13672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1496161"/>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absoluten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7846F103-68FE-4E40-980E-73937985F2E3}"/>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0" name="Tabelle 19">
                <a:extLst>
                  <a:ext uri="{FF2B5EF4-FFF2-40B4-BE49-F238E27FC236}">
                    <a16:creationId xmlns:a16="http://schemas.microsoft.com/office/drawing/2014/main" id="{8F1DA21E-6988-4F59-9922-437B102DF9B0}"/>
                  </a:ext>
                </a:extLst>
              </p:cNvPr>
              <p:cNvGraphicFramePr>
                <a:graphicFrameLocks noGrp="1"/>
              </p:cNvGraphicFramePr>
              <p:nvPr>
                <p:extLst/>
              </p:nvPr>
            </p:nvGraphicFramePr>
            <p:xfrm>
              <a:off x="2576052" y="211276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0" name="Tabelle 19">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3828869778"/>
                  </p:ext>
                </p:extLst>
              </p:nvPr>
            </p:nvGraphicFramePr>
            <p:xfrm>
              <a:off x="2576052" y="211276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5"/>
                          <a:stretch>
                            <a:fillRect l="-100531" t="-106452" r="-100796" b="-120968"/>
                          </a:stretch>
                        </a:blipFill>
                      </a:tcPr>
                    </a:tc>
                    <a:tc>
                      <a:txBody>
                        <a:bodyPr/>
                        <a:lstStyle/>
                        <a:p>
                          <a:endParaRPr lang="de-DE"/>
                        </a:p>
                      </a:txBody>
                      <a:tcPr>
                        <a:blipFill>
                          <a:blip r:embed="rId5"/>
                          <a:stretch>
                            <a:fillRect l="-200000" t="-106452" r="-529"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5"/>
                          <a:stretch>
                            <a:fillRect l="-100531" t="-209836" r="-100796" b="-22951"/>
                          </a:stretch>
                        </a:blipFill>
                      </a:tcPr>
                    </a:tc>
                    <a:tc>
                      <a:txBody>
                        <a:bodyPr/>
                        <a:lstStyle/>
                        <a:p>
                          <a:endParaRPr lang="de-DE"/>
                        </a:p>
                      </a:txBody>
                      <a:tcPr>
                        <a:blipFill>
                          <a:blip r:embed="rId5"/>
                          <a:stretch>
                            <a:fillRect l="-200000" t="-209836" r="-529" b="-22951"/>
                          </a:stretch>
                        </a:blipFill>
                      </a:tcPr>
                    </a:tc>
                    <a:extLst>
                      <a:ext uri="{0D108BD9-81ED-4DB2-BD59-A6C34878D82A}">
                        <a16:rowId xmlns:a16="http://schemas.microsoft.com/office/drawing/2014/main" val="3078704704"/>
                      </a:ext>
                    </a:extLst>
                  </a:tr>
                </a:tbl>
              </a:graphicData>
            </a:graphic>
          </p:graphicFrame>
        </mc:Fallback>
      </mc:AlternateContent>
      <p:sp>
        <p:nvSpPr>
          <p:cNvPr id="17" name="Rechteck 16">
            <a:extLst>
              <a:ext uri="{FF2B5EF4-FFF2-40B4-BE49-F238E27FC236}">
                <a16:creationId xmlns:a16="http://schemas.microsoft.com/office/drawing/2014/main" id="{CE0CD08A-3DE1-46F3-A43C-C651C0D619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21" name="Freihand 20">
                <a:extLst>
                  <a:ext uri="{FF2B5EF4-FFF2-40B4-BE49-F238E27FC236}">
                    <a16:creationId xmlns:a16="http://schemas.microsoft.com/office/drawing/2014/main" id="{FE5E4E32-5654-4D06-B6E2-4314B020705C}"/>
                  </a:ext>
                </a:extLst>
              </p14:cNvPr>
              <p14:cNvContentPartPr/>
              <p14:nvPr/>
            </p14:nvContentPartPr>
            <p14:xfrm>
              <a:off x="10842151" y="1065074"/>
              <a:ext cx="720720" cy="419400"/>
            </p14:xfrm>
          </p:contentPart>
        </mc:Choice>
        <mc:Fallback>
          <p:pic>
            <p:nvPicPr>
              <p:cNvPr id="21" name="Freihand 20">
                <a:extLst>
                  <a:ext uri="{FF2B5EF4-FFF2-40B4-BE49-F238E27FC236}">
                    <a16:creationId xmlns:a16="http://schemas.microsoft.com/office/drawing/2014/main" id="{FE5E4E32-5654-4D06-B6E2-4314B020705C}"/>
                  </a:ext>
                </a:extLst>
              </p:cNvPr>
              <p:cNvPicPr/>
              <p:nvPr/>
            </p:nvPicPr>
            <p:blipFill>
              <a:blip r:embed="rId7"/>
              <a:stretch>
                <a:fillRect/>
              </a:stretch>
            </p:blipFill>
            <p:spPr>
              <a:xfrm>
                <a:off x="10833151" y="1056074"/>
                <a:ext cx="73836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 name="Freihand 21">
                <a:extLst>
                  <a:ext uri="{FF2B5EF4-FFF2-40B4-BE49-F238E27FC236}">
                    <a16:creationId xmlns:a16="http://schemas.microsoft.com/office/drawing/2014/main" id="{A21BD856-FE4A-4988-AAE3-ED8B2908AFBF}"/>
                  </a:ext>
                </a:extLst>
              </p14:cNvPr>
              <p14:cNvContentPartPr/>
              <p14:nvPr/>
            </p14:nvContentPartPr>
            <p14:xfrm>
              <a:off x="9740911" y="1211234"/>
              <a:ext cx="879480" cy="451080"/>
            </p14:xfrm>
          </p:contentPart>
        </mc:Choice>
        <mc:Fallback>
          <p:pic>
            <p:nvPicPr>
              <p:cNvPr id="22" name="Freihand 21">
                <a:extLst>
                  <a:ext uri="{FF2B5EF4-FFF2-40B4-BE49-F238E27FC236}">
                    <a16:creationId xmlns:a16="http://schemas.microsoft.com/office/drawing/2014/main" id="{A21BD856-FE4A-4988-AAE3-ED8B2908AFBF}"/>
                  </a:ext>
                </a:extLst>
              </p:cNvPr>
              <p:cNvPicPr/>
              <p:nvPr/>
            </p:nvPicPr>
            <p:blipFill>
              <a:blip r:embed="rId9"/>
              <a:stretch>
                <a:fillRect/>
              </a:stretch>
            </p:blipFill>
            <p:spPr>
              <a:xfrm>
                <a:off x="9732271" y="1202234"/>
                <a:ext cx="897120" cy="468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Freihand 22">
                <a:extLst>
                  <a:ext uri="{FF2B5EF4-FFF2-40B4-BE49-F238E27FC236}">
                    <a16:creationId xmlns:a16="http://schemas.microsoft.com/office/drawing/2014/main" id="{9F0FB008-203C-4D64-9A42-48277BC7C255}"/>
                  </a:ext>
                </a:extLst>
              </p14:cNvPr>
              <p14:cNvContentPartPr/>
              <p14:nvPr/>
            </p14:nvContentPartPr>
            <p14:xfrm>
              <a:off x="8858551" y="1331834"/>
              <a:ext cx="656280" cy="460800"/>
            </p14:xfrm>
          </p:contentPart>
        </mc:Choice>
        <mc:Fallback>
          <p:pic>
            <p:nvPicPr>
              <p:cNvPr id="23" name="Freihand 22">
                <a:extLst>
                  <a:ext uri="{FF2B5EF4-FFF2-40B4-BE49-F238E27FC236}">
                    <a16:creationId xmlns:a16="http://schemas.microsoft.com/office/drawing/2014/main" id="{9F0FB008-203C-4D64-9A42-48277BC7C255}"/>
                  </a:ext>
                </a:extLst>
              </p:cNvPr>
              <p:cNvPicPr/>
              <p:nvPr/>
            </p:nvPicPr>
            <p:blipFill>
              <a:blip r:embed="rId11"/>
              <a:stretch>
                <a:fillRect/>
              </a:stretch>
            </p:blipFill>
            <p:spPr>
              <a:xfrm>
                <a:off x="8849551" y="1323187"/>
                <a:ext cx="673920" cy="478454"/>
              </a:xfrm>
              <a:prstGeom prst="rect">
                <a:avLst/>
              </a:prstGeom>
            </p:spPr>
          </p:pic>
        </mc:Fallback>
      </mc:AlternateContent>
    </p:spTree>
    <p:extLst>
      <p:ext uri="{BB962C8B-B14F-4D97-AF65-F5344CB8AC3E}">
        <p14:creationId xmlns:p14="http://schemas.microsoft.com/office/powerpoint/2010/main" val="51527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338720" y="2763709"/>
            <a:ext cx="710598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err="1">
                <a:latin typeface="Times New Roman" panose="02020603050405020304" pitchFamily="18" charset="0"/>
                <a:cs typeface="Times New Roman" panose="02020603050405020304" pitchFamily="18" charset="0"/>
                <a:sym typeface="Wingdings" panose="05000000000000000000" pitchFamily="2" charset="2"/>
              </a:rPr>
              <a:t>Wir</a:t>
            </a:r>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bestimmen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die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von Wein in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Einheiten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von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en-US" sz="1633"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63184" y="4723615"/>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363520" y="1124744"/>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komparativen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extLst/>
              </p:nvPr>
            </p:nvGraphicFramePr>
            <p:xfrm>
              <a:off x="2731661" y="160636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4014076038"/>
                  </p:ext>
                </p:extLst>
              </p:nvPr>
            </p:nvGraphicFramePr>
            <p:xfrm>
              <a:off x="2731661" y="160636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000" t="-106452" r="-100265" b="-120968"/>
                          </a:stretch>
                        </a:blipFill>
                      </a:tcPr>
                    </a:tc>
                    <a:tc>
                      <a:txBody>
                        <a:bodyPr/>
                        <a:lstStyle/>
                        <a:p>
                          <a:endParaRPr lang="de-DE"/>
                        </a:p>
                      </a:txBody>
                      <a:tcPr>
                        <a:blipFill>
                          <a:blip r:embed="rId6"/>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000" t="-209836" r="-100265" b="-22951"/>
                          </a:stretch>
                        </a:blipFill>
                      </a:tcPr>
                    </a:tc>
                    <a:tc>
                      <a:txBody>
                        <a:bodyPr/>
                        <a:lstStyle/>
                        <a:p>
                          <a:endParaRPr lang="de-DE"/>
                        </a:p>
                      </a:txBody>
                      <a:tcPr>
                        <a:blipFill>
                          <a:blip r:embed="rId6"/>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14" name="Rechteck 13">
            <a:extLst>
              <a:ext uri="{FF2B5EF4-FFF2-40B4-BE49-F238E27FC236}">
                <a16:creationId xmlns:a16="http://schemas.microsoft.com/office/drawing/2014/main" id="{F585BF1E-40D2-41C2-9D8F-C50F42D99D2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96E7FB33-A4BD-46CA-8CF0-924B53F895BC}"/>
                  </a:ext>
                </a:extLst>
              </p14:cNvPr>
              <p14:cNvContentPartPr/>
              <p14:nvPr/>
            </p14:nvContentPartPr>
            <p14:xfrm>
              <a:off x="1202431" y="3493634"/>
              <a:ext cx="17280" cy="18360"/>
            </p14:xfrm>
          </p:contentPart>
        </mc:Choice>
        <mc:Fallback>
          <p:pic>
            <p:nvPicPr>
              <p:cNvPr id="4" name="Freihand 3">
                <a:extLst>
                  <a:ext uri="{FF2B5EF4-FFF2-40B4-BE49-F238E27FC236}">
                    <a16:creationId xmlns:a16="http://schemas.microsoft.com/office/drawing/2014/main" id="{96E7FB33-A4BD-46CA-8CF0-924B53F895BC}"/>
                  </a:ext>
                </a:extLst>
              </p:cNvPr>
              <p:cNvPicPr/>
              <p:nvPr/>
            </p:nvPicPr>
            <p:blipFill>
              <a:blip r:embed="rId8"/>
              <a:stretch>
                <a:fillRect/>
              </a:stretch>
            </p:blipFill>
            <p:spPr>
              <a:xfrm>
                <a:off x="1193791" y="3484994"/>
                <a:ext cx="34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4A44CE78-CBC7-45F5-A65A-6CC089C81B86}"/>
                  </a:ext>
                </a:extLst>
              </p14:cNvPr>
              <p14:cNvContentPartPr/>
              <p14:nvPr/>
            </p14:nvContentPartPr>
            <p14:xfrm>
              <a:off x="1194871" y="3627194"/>
              <a:ext cx="7560" cy="41400"/>
            </p14:xfrm>
          </p:contentPart>
        </mc:Choice>
        <mc:Fallback>
          <p:pic>
            <p:nvPicPr>
              <p:cNvPr id="5" name="Freihand 4">
                <a:extLst>
                  <a:ext uri="{FF2B5EF4-FFF2-40B4-BE49-F238E27FC236}">
                    <a16:creationId xmlns:a16="http://schemas.microsoft.com/office/drawing/2014/main" id="{4A44CE78-CBC7-45F5-A65A-6CC089C81B86}"/>
                  </a:ext>
                </a:extLst>
              </p:cNvPr>
              <p:cNvPicPr/>
              <p:nvPr/>
            </p:nvPicPr>
            <p:blipFill>
              <a:blip r:embed="rId10"/>
              <a:stretch>
                <a:fillRect/>
              </a:stretch>
            </p:blipFill>
            <p:spPr>
              <a:xfrm>
                <a:off x="1186231" y="3618194"/>
                <a:ext cx="252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A0ACAE79-69E8-47A6-AAF5-50AEAC0501E6}"/>
                  </a:ext>
                </a:extLst>
              </p14:cNvPr>
              <p14:cNvContentPartPr/>
              <p14:nvPr/>
            </p14:nvContentPartPr>
            <p14:xfrm>
              <a:off x="858991" y="3360434"/>
              <a:ext cx="221040" cy="314280"/>
            </p14:xfrm>
          </p:contentPart>
        </mc:Choice>
        <mc:Fallback>
          <p:pic>
            <p:nvPicPr>
              <p:cNvPr id="6" name="Freihand 5">
                <a:extLst>
                  <a:ext uri="{FF2B5EF4-FFF2-40B4-BE49-F238E27FC236}">
                    <a16:creationId xmlns:a16="http://schemas.microsoft.com/office/drawing/2014/main" id="{A0ACAE79-69E8-47A6-AAF5-50AEAC0501E6}"/>
                  </a:ext>
                </a:extLst>
              </p:cNvPr>
              <p:cNvPicPr/>
              <p:nvPr/>
            </p:nvPicPr>
            <p:blipFill>
              <a:blip r:embed="rId12"/>
              <a:stretch>
                <a:fillRect/>
              </a:stretch>
            </p:blipFill>
            <p:spPr>
              <a:xfrm>
                <a:off x="850351" y="3351794"/>
                <a:ext cx="23868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9" name="Freihand 228">
                <a:extLst>
                  <a:ext uri="{FF2B5EF4-FFF2-40B4-BE49-F238E27FC236}">
                    <a16:creationId xmlns:a16="http://schemas.microsoft.com/office/drawing/2014/main" id="{9BE2A252-296B-477E-BB64-1E3DD7A5D9F5}"/>
                  </a:ext>
                </a:extLst>
              </p14:cNvPr>
              <p14:cNvContentPartPr/>
              <p14:nvPr/>
            </p14:nvContentPartPr>
            <p14:xfrm>
              <a:off x="797791" y="4063514"/>
              <a:ext cx="7859880" cy="2473920"/>
            </p14:xfrm>
          </p:contentPart>
        </mc:Choice>
        <mc:Fallback>
          <p:pic>
            <p:nvPicPr>
              <p:cNvPr id="229" name="Freihand 228">
                <a:extLst>
                  <a:ext uri="{FF2B5EF4-FFF2-40B4-BE49-F238E27FC236}">
                    <a16:creationId xmlns:a16="http://schemas.microsoft.com/office/drawing/2014/main" id="{9BE2A252-296B-477E-BB64-1E3DD7A5D9F5}"/>
                  </a:ext>
                </a:extLst>
              </p:cNvPr>
              <p:cNvPicPr/>
              <p:nvPr/>
            </p:nvPicPr>
            <p:blipFill>
              <a:blip r:embed="rId14"/>
              <a:stretch>
                <a:fillRect/>
              </a:stretch>
            </p:blipFill>
            <p:spPr>
              <a:xfrm>
                <a:off x="788791" y="4054515"/>
                <a:ext cx="7877520" cy="2491557"/>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2" name="Freihand 231">
                <a:extLst>
                  <a:ext uri="{FF2B5EF4-FFF2-40B4-BE49-F238E27FC236}">
                    <a16:creationId xmlns:a16="http://schemas.microsoft.com/office/drawing/2014/main" id="{BC124693-8103-47EC-8B41-56553274C21A}"/>
                  </a:ext>
                </a:extLst>
              </p14:cNvPr>
              <p14:cNvContentPartPr/>
              <p14:nvPr/>
            </p14:nvContentPartPr>
            <p14:xfrm>
              <a:off x="1438951" y="1934474"/>
              <a:ext cx="9580680" cy="2070720"/>
            </p14:xfrm>
          </p:contentPart>
        </mc:Choice>
        <mc:Fallback>
          <p:pic>
            <p:nvPicPr>
              <p:cNvPr id="232" name="Freihand 231">
                <a:extLst>
                  <a:ext uri="{FF2B5EF4-FFF2-40B4-BE49-F238E27FC236}">
                    <a16:creationId xmlns:a16="http://schemas.microsoft.com/office/drawing/2014/main" id="{BC124693-8103-47EC-8B41-56553274C21A}"/>
                  </a:ext>
                </a:extLst>
              </p:cNvPr>
              <p:cNvPicPr/>
              <p:nvPr/>
            </p:nvPicPr>
            <p:blipFill>
              <a:blip r:embed="rId16"/>
              <a:stretch>
                <a:fillRect/>
              </a:stretch>
            </p:blipFill>
            <p:spPr>
              <a:xfrm>
                <a:off x="1430311" y="1925474"/>
                <a:ext cx="9598321" cy="2088360"/>
              </a:xfrm>
              <a:prstGeom prst="rect">
                <a:avLst/>
              </a:prstGeom>
            </p:spPr>
          </p:pic>
        </mc:Fallback>
      </mc:AlternateContent>
    </p:spTree>
    <p:extLst>
      <p:ext uri="{BB962C8B-B14F-4D97-AF65-F5344CB8AC3E}">
        <p14:creationId xmlns:p14="http://schemas.microsoft.com/office/powerpoint/2010/main" val="168846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2583</Words>
  <Application>Microsoft Office PowerPoint</Application>
  <PresentationFormat>Breitbild</PresentationFormat>
  <Paragraphs>446</Paragraphs>
  <Slides>35</Slides>
  <Notes>13</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35</vt:i4>
      </vt:variant>
    </vt:vector>
  </HeadingPairs>
  <TitlesOfParts>
    <vt:vector size="45" baseType="lpstr">
      <vt:lpstr>Arial</vt:lpstr>
      <vt:lpstr>Arial Unicode MS</vt:lpstr>
      <vt:lpstr>Calibri</vt:lpstr>
      <vt:lpstr>Calibri Light</vt:lpstr>
      <vt:lpstr>Cambria Math</vt:lpstr>
      <vt:lpstr>Sparkasse Rg</vt:lpstr>
      <vt:lpstr>Times New Roman</vt:lpstr>
      <vt:lpstr>Wingdings</vt:lpstr>
      <vt:lpstr>ヒラギノ角ゴ Pro W3</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438</cp:revision>
  <dcterms:created xsi:type="dcterms:W3CDTF">2019-02-11T10:45:01Z</dcterms:created>
  <dcterms:modified xsi:type="dcterms:W3CDTF">2022-03-16T09:01:17Z</dcterms:modified>
</cp:coreProperties>
</file>