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notesSlides/notesSlide2.xml" ContentType="application/vnd.openxmlformats-officedocument.presentationml.notesSlide+xml"/>
  <Override PartName="/ppt/ink/ink89.xml" ContentType="application/inkml+xml"/>
  <Override PartName="/ppt/ink/ink90.xml" ContentType="application/inkml+xml"/>
  <Override PartName="/ppt/notesSlides/notesSlide3.xml" ContentType="application/vnd.openxmlformats-officedocument.presentationml.notesSlide+xml"/>
  <Override PartName="/ppt/ink/ink91.xml" ContentType="application/inkml+xml"/>
  <Override PartName="/ppt/ink/ink9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1372" r:id="rId2"/>
    <p:sldId id="899" r:id="rId3"/>
    <p:sldId id="900" r:id="rId4"/>
    <p:sldId id="901" r:id="rId5"/>
    <p:sldId id="902" r:id="rId6"/>
    <p:sldId id="903" r:id="rId7"/>
    <p:sldId id="920" r:id="rId8"/>
    <p:sldId id="921" r:id="rId9"/>
    <p:sldId id="904" r:id="rId10"/>
    <p:sldId id="905" r:id="rId11"/>
    <p:sldId id="906" r:id="rId12"/>
    <p:sldId id="907" r:id="rId13"/>
    <p:sldId id="526" r:id="rId14"/>
    <p:sldId id="544" r:id="rId15"/>
    <p:sldId id="545" r:id="rId16"/>
    <p:sldId id="546" r:id="rId17"/>
    <p:sldId id="534" r:id="rId18"/>
    <p:sldId id="535" r:id="rId1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50" autoAdjust="0"/>
    <p:restoredTop sz="94660"/>
  </p:normalViewPr>
  <p:slideViewPr>
    <p:cSldViewPr snapToGrid="0">
      <p:cViewPr varScale="1">
        <p:scale>
          <a:sx n="97" d="100"/>
          <a:sy n="97" d="100"/>
        </p:scale>
        <p:origin x="210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7:27:19.7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326 180 7290,'1'-1'6341,"2"1"-4902,13 2-1707,127 5 351,316-24 69,-362 13 7,1 3 0,37 8-159,-1 4 165,-22-1-127,0-4 0,0-6 0,14-5-38,179-32 6,-159 15 24,1 7 0,1 6 0,61 8-30,88 6 92,83-16-92,-194 4 23,-52 1-24,249 0-8,-107 11 0,-7-10 10,13-4-17,4-3 28,601 1 0,-591-3-9,-10 6-15,1 12 15,-12 2-27,9-23 38,2 4-22,-10 20 4,7 0 22,0-6-21,213 6 3,150 2 8,-371-8-21,136 6 38,91 1 0,-43 5-47,306 21 12,-331-4 32,65 15-4,-283-28-18,-2-17-8,11 9 0,526-11 7,-526-5 24,81 2-34,215-7 10,49 24-5,-354-7 30,587-9-2,-515 13-17,35-3 42,-202-18 1138,-95 16 1001,-50-8-8036,-10-2 2282</inkml:trace>
  <inkml:trace contextRef="#ctx0" brushRef="#br0" timeOffset="44960.543">11673 159 7082,'-55'5'5080,"-23"-1"-4527,60-5-383,-1 1 0,0 1 0,0 0 0,0 1 0,1 1 1,-1 1-1,1 1 0,0 0 0,-3 3-170,-33 7 136,30-8-81,-1 1-1,1 1 1,1 1 0,0 1 0,0 1 0,1 2 0,0 0-1,2 1 1,-15 12-55,-167 114 879,32 11-239,163-146-624,1-1 0,-1 1 0,1 0 0,0 0 0,0 1 0,1 0 0,-1 0 0,2 0-1,-1 0 1,1 1 0,0 0 0,0 0 0,1 0 0,1 0 0,-1 1 0,1-1 0,-1 7-16,6-6 15,-1-1 1,1 0-1,0 0 1,1 0-1,0 0 1,0-1-1,1 1 1,0-1-1,0 0 1,1-1-1,0 1 1,0-1-1,0 0 1,1-1-1,0 1 1,6 2-16,-9-4 1,21 17 6,1-1 0,1-1-1,1-1 1,0-1 0,15 4-7,13 5 3,-34-14 5,1-1-1,0-1 1,1-2-1,0 0 1,0-1-1,0-2 1,23 3-8,112 0 57,-79-8-10,-1 4-1,53 10-46,77-1-4,63 9 24,-168-10-28,-24-2 1,-38-3 13,1-3 1,-1-1-1,1-2 1,0-3-7,137 10 13,-39 9-21,4-7-21,323-10 82,-335 19-67,2-16 14,138-11-4,-92 14 6,-133-6-13,0-3 0,0-1-1,-1-3 1,46-12 11,-35 11 1,0 2 0,0 3 0,0 2 1,1 3-1,-1 2 0,2 3-1,-38-5-2,142-6 17,239-13-6,-252 7-26,-16-9 29,-82 12-13,1 3 0,0 2 1,-1 2-1,1 2 0,32 7 1,-37-6 2,0-3 0,-1-1 0,1-3 0,38-8-2,-33 5 8,129-12-16,-78 5-85,265-45-103,-188 10 221,-155 41-20,5 0-42,0-2 0,0 0 0,-1-2 0,-1-2 0,0 0 0,-1-2 1,0-2-1,-2 0 0,0-2 0,12-12 37,17-18 72,-55 49-72,0 0 0,1 0 1,-1 0-1,0 0 0,0 0 1,0 0-1,0 0 0,0 0 0,0 0 1,0 0-1,0 0 0,-1-1 1,1 1-1,0 0 0,-1-1 1,1 1-1,-1 0 0,1-1 0,-1 1 1,0-1-1,0 1 0,1-1 1,-1 1-1,0 0 0,0-1 0,0 1 1,-1-1-1,1 1 0,0-1 1,0 1-1,-1-1 0,1 1 0,-1 0 1,0-1-1,1 1 0,-1 0 1,0 0-1,0-1 0,1 1 0,-1 0 1,0 0-1,0 0 0,0 0 1,0 0-1,-1 0 0,0-1 0,-24-23-167,-1 1-1,-1 1 0,-1 1 1,-1 1-1,-1 2 1,0 1-1,-2 1 0,0 2 1,-2 1 167,8 5 19,-1 1 0,1 1 0,-1 2 0,0 1 0,-1 0-19,-162-12 93,3 2-73,-7 7 8,-279-26-3,362 19-43,1-5 0,-27-12 18,-90-27-102,-227-37 87,168 43 26,-6-2 19,29-6 97,178 47 131,0 4 0,-31 3-258,-192 7 436,-13 10-318,-361 44-148,394-27 201,-418 77 81,668-99-915,0-1 0,0-3 1,0-1-1,-28-3 663,-14-10-2115</inkml:trace>
  <inkml:trace contextRef="#ctx0" brushRef="#br0" timeOffset="57186.251">47 1134 6721,'10'-12'5053,"48"-8"-4960,-46 18-79,0 2 1,-1-1 0,1 2-1,0-1 1,-1 2 0,1-1-1,-1 2 1,1-1 0,-1 1 0,0 1-1,5 2-14,44 12 201,0-2 456,-1 3-1,49 23-656,63 20 280,225 80 142,-326-125-365,1-3 1,1-3-1,-1-4 0,2-3 0,-1-3 0,30-4-57,-11 0 217,0 5 0,0 4 0,0 3 0,15 8-217,-9-5 85,2-5 0,-1-3-1,1-5 1,40-8-85,-71 4 402,1 3 0,-1 3 0,0 3 0,9 4-402,200 36 563,-240-38-557,0-2 0,0-2 0,0-1 0,0-2 0,14-3-6,343-52 152,-308 50-143,-1-3 1,-1-4 0,50-16-10,129-53-19,-214 73 34,-26 6-12,0-1-1,0 0 0,0-2 1,0-1-1,-1-1 0,0 0 1,-1-2-1,0 0 1,-1-2-1,10-6-2,-10 1 7,1 0 1,0 2 0,2 1-1,-1 1 1,2 0-1,9-2-7,133-55 2,-161 68 14,0-1 0,-1 0 0,1-1 0,0 1 0,-1-1 0,0 0 0,0 0 0,0 0 0,0-1 0,-1 1 0,1-1 0,-1 0 0,-1 0 0,1 0 0,-1 0 0,1-1 0,-2 1 0,1-1 0,0 1 0,-1-1 0,0 0 0,0-2-16,6-18 29,-5 16-45,-1 0 0,0 1 0,0-1 1,-1 0-1,0 0 0,-1 1 0,0-1 0,-2-7 16,-2-30-18,2 23 19,0 0 0,-2 0 1,0 1-1,-2 0 0,-1 0 1,0 0-1,-2 1 0,0 0 1,-2 1-1,-10-15-1,2 10-18,-1 0-1,-1 2 1,-2 0 0,0 2 0,-1 0-1,-1 2 1,-26-16 18,32 22-9,-26-16 91,-1 3 0,-1 1 0,-11-2-82,10 4 56,5 7-76,-1 1 0,0 2 0,-1 3 0,-1 1 0,0 2 0,0 3 0,-5 1 20,-325-17 202,-37 17-202,148-4 20,-98 3-67,-56 15 42,275-13 5,-93-3 385,-107 16-385,-201 47-113,483-51 128,1 3 0,0 2 1,1 4-1,-51 18-15,-11 12-1,3 4 1,1 6-1,3 5 0,-16 16 1,-55 42 138,184-116-136,0-1 0,1 1 1,-1 0-1,1 1 1,0-1-1,-1 0 0,1 1 1,0-1-1,1 1 0,-1-1 1,0 1-1,1 0 0,-1 0 1,1 0-1,0 0 0,0 0 1,0 0-1,0 0 0,1 0 1,-1 0-1,1 0 0,0 1 1,-1-1-1,2 0 0,-1 1-2,21 24 806,14-1-3645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7:54:19.0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293 109 3945,'-31'23'690,"1"1"1,2 2 0,0 0-1,2 2 1,1 2-1,1 0 1,-11 19-691,26-35 64,1 0 0,0 1 0,1 0-1,1 0 1,0 0 0,1 1 0,0 0 0,2 0 0,0 1 0,0-1 0,2 0-1,0 1 1,1 0 0,0-1 0,1 1 0,1-1 0,1 0 0,2 7-64,-1-12 3,0 0 1,0-1 0,1 1-1,1-1 1,-1 0-1,2-1 1,-1 0-1,1 0 1,1 0 0,-1 0-1,2-1 1,-1-1-1,1 0 1,4 3-4,-7-6 22,-1 0 1,1-1-1,0 1 0,0-2 1,0 1-1,0-1 0,0 1 0,1-2 1,-1 1-1,1-1 0,-1 0 1,1 0-1,-1-1 0,1 0 1,0 0-1,-1 0 0,1-1 1,-1 0-1,1 0 0,-1-1 1,1 0-1,-1 0 0,0 0 1,0-1-1,1-1-22,12-11 105,-1-1 0,-1-1 0,-1-1 1,-1 0-1,0-1 0,-1 0 0,-1-1 0,-1-1 0,-1 0 0,0-1 1,-2 0-1,-1-1 0,3-11-105,2 1 113,-2 0 0,-2-1 0,0 0 0,-3 0 1,-1-1-1,0-8-113,-3 27 55,-2 0 1,1 1-1,-2-1 1,0 1-1,0-1 1,-2 1-1,0-1 1,-1 1-1,0 0 0,-1 0 1,-1 1-1,0-1 1,-1 1-1,-1 1 1,-3-6-56,8 16 15,1 1-1,0 0 1,-1-1 0,1 1 0,-1 0-1,0 0 1,0 0 0,0 1 0,0-1-1,0 1 1,0-1 0,0 1 0,0 0-1,-1 0 1,1 1 0,0-1 0,-1 1-1,1-1 1,0 1 0,-1 0-1,1 0 1,-1 1 0,1-1 0,0 1-1,-1 0 1,1-1 0,0 2 0,0-1-1,0 0 1,0 0 0,0 1 0,0 0-1,0 0 1,0 0 0,0 0 0,0 0-15,-8 6-6,0 1 0,0 0 0,1 0 0,0 1 0,1 0 0,0 1 0,1 0 1,0 0-1,0 1 0,-1 5 6,-13 42-2434,21-29 447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7:54:05.7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1032 267 360,'-28'-82'6423,"23"56"-3503,4 23-2767,1 1-1,-1 0 1,0-1-1,0 1 1,0 0-1,0 0 1,0 0-1,0 0 1,-1 0-1,1 0 1,-1 0-1,1 0 1,-1 0-1,0 1 0,0-1 1,0 1-1,0-1 1,0 1-1,0 0 1,0 0-1,0 0 1,0 0-1,-1 0 1,1 0-1,0 1 1,-1-1-153,-2 0 49,0 1-1,0-1 1,0 1 0,0 1 0,0-1 0,0 0 0,0 1 0,0 0 0,0 1-1,0-1 1,1 1 0,-1-1 0,0 2 0,1-1 0,0 0 0,-1 1 0,1 0 0,0 0-1,-2 1-48,-2 7 9,-1 0 0,2 0-1,-1 0 1,2 1 0,-1 0-1,2 1 1,0-1-1,0 1 1,1 0 0,0 1-9,0 0 4,-9 31 1,2 2-1,1 0 0,3 0 1,2 0-1,2 1 1,3 25-5,1 21-16,0 14 16,-4 1 0,-4-1 0,-6 4 0,-96 489 135,92-504-118,4 2 1,5-1 0,4 1-1,9 90-17,5-50 23,7 92 102,14 28-125,30-33 100,-14-66-50,-28-73-53,-10-39 4,2-1 1,3 0-1,16 41-1,-22-76 2,0 1 0,1-1 0,0-1 1,1 0-1,0 0 0,0-1 0,1 0 0,1-1 1,0 0-1,0-1 0,0 0 0,1-1 0,1 0 1,2 0-3,-10-4-1,0 0 0,0 0 1,-1-1-1,2 0 1,-1 0-1,0-1 0,0 1 1,0-1-1,1-1 0,-1 1 1,0-1-1,1 0 1,-1-1-1,1 1 0,-1-1 1,0-1-1,0 1 1,0-1-1,1 0 0,-2 0 1,1-1-1,0 1 1,0-2-1,4-2 1,7-7 9,0 0 0,0-1 1,-2-1-1,0 0 0,0-2 0,-2 1 0,0-2 1,-1 0-1,0 0 0,-2-1 0,9-19-9,80-259 44,-74 212-34,9-58 7,-5-1 1,-7-2 0,1-112-18,-20 234 1,17-446 9,-13 191-4,-9 68 32,-12-41-38,4 153 14,-5 0 1,-25-88-15,-56-82 80,84 226-78,2 3 35,-2 1 1,-1 0-1,-2 1 0,-13-21-37,24 49 53,-1-1 1,0 1 0,-1 0-1,-1 1 1,1 0 0,-1 0 0,-1 0-1,1 1 1,-2 0 0,1 0-1,-1 1 1,0 0 0,0 1 0,-1 0-1,-3-1-53,9 5-38,-1 0-1,1 0 0,-1 0 1,0 1-1,0-1 0,0 1 0,0 1 1,0-1-1,0 1 0,0-1 1,0 2-1,0-1 0,0 0 1,0 1-1,0 0 0,0 0 1,0 1-1,1-1 39,-23 16-2667,-5 3 102</inkml:trace>
  <inkml:trace contextRef="#ctx0" brushRef="#br0" timeOffset="42569.882">1045 224 3329,'-3'-2'547,"2"0"-347,0 0 1,0 1 0,-1-1-1,1 1 1,0 0 0,-1-1-1,1 1 1,-1 0-1,1 0 1,-1-1 0,1 1-1,-1 1 1,0-1 0,0 0-1,1 0 1,-1 1-1,0-1 1,0 1 0,0-1-1,0 1 1,0 0 0,0-1-1,1 1 1,-1 0-1,0 1 1,0-1 0,0 0-1,0 0 1,0 1 0,0-1-1,0 1 1,1 0-1,-1 0 1,0-1 0,0 1-1,0 1-200,-16 22 227,1 2-1,2-1 0,1 2 0,0 0 0,0 7-226,-47 150 488,-17 101-488,74-269 10,-14 51 11,4 1 0,2 0 0,3 1 0,3 2-21,7 431 6,23 15-6,-21-467 3,14 130 81,40 171-84,-46-289 23,-2-16 7,2-1 0,1-1-1,3 0 1,1-1 0,19 36-30,9 14 86,-30-60-69,1 0-1,1-1 1,2-1-1,1 0 1,2-2-1,9 11-16,-28-38 2,-1 0 0,0 0 0,1 0-1,-1 1 1,1-1 0,0-1-1,-1 1 1,1 0 0,0 0 0,0-1-1,0 1 1,1-1 0,-1 1-1,0-1 1,0 0 0,1 0 0,-1 0-1,1 0 1,-1-1 0,1 1-1,-1-1 1,1 1 0,-1-1 0,1 0-1,0 0 1,-1 0 0,1 0-1,-1 0 1,1-1 0,-1 1 0,1-1-1,-1 0 1,1 0 0,-1 0-1,1 0 1,-1 0 0,0 0-1,0-1 1,2 0-2,9-14 24,-2 0 0,0 0 1,-1-1-1,-1 0 0,0-1 0,-2 0 0,5-14-24,-5 14 13,26-65 16,-4-2 0,-4 0 0,-4-2 0,1-25-29,6-186 41,-10 9-17,-6-34 1,-18-66 3,-29-220 32,15 453 700,-8 1-1,-7-4-759,34 151 55,0 0 0,0 0 0,-1 0 0,0 0 0,-1 0 0,0 1 0,0-1 1,0 1-1,-1 0 0,0 0 0,-1 0 0,1 1 0,-1-1 0,0 1 0,-1 0 0,0 1 0,0-1 0,0 1 0,-4-3-55,7 8 21,0 1 0,0-1 0,0 0 0,0 1 0,0 0 0,0-1 0,0 1 0,0 0 0,1 1 0,-1-1 0,0 0 0,1 1 0,-1 0 0,1-1 0,0 1 0,-1 0 0,1 0 0,0 0 0,0 1 0,0-1 0,0 0 0,0 2-21,-10 8-218,-9 0-3560,19-20 889</inkml:trace>
  <inkml:trace contextRef="#ctx0" brushRef="#br0" timeOffset="45194.182">515 147 3569,'-17'-14'6620,"-8"16"-4320,-22 22-1734,36-16-486,-1 0 0,2 1 0,-1 0 0,1 1 0,1 0 1,-1 1-1,2 0 0,0 0 0,0 1 0,1 0 0,-5 11-80,-69 160 144,-26 74 2,77-178-44,4 2 0,-4 32-102,16-37 43,3 1 0,0 59-43,15 211 18,14 36-9,3-40 24,9-173-14,-26-158-15,0 0 0,0-1 0,1 0 0,0 0 0,1 0 0,0 0 0,1-1 0,0 0 0,1 0 0,0-1 0,0 0 0,10 8-4,-13-13-1,0-1 0,1 1 1,-1-1-1,1 0 0,0-1 0,0 1 0,0-1 1,0-1-1,1 1 0,-1-1 0,0 0 0,1 0 1,-1-1-1,1 1 0,-1-2 0,1 1 0,-1-1 1,0 0-1,1 0 0,-1 0 0,0-1 0,0 0 0,6-3 1,5-3-3,0-1-1,0 0 0,-1-1 0,-1-1 0,0-1 1,0 0-1,9-11 4,20-25 21,-2-2 0,-3-2 0,-2-2 0,-2-2 0,-3 0 0,4-16-21,-20 44 3,42-87 25,35-97-28,-51 94 7,-4-2 1,2-32-8,39-225 25,-67 282 5,-5 0 0,-4-73-30,-3 83 74,-4 0-1,-3 1 1,-4 0 0,-4 0-1,-17-50-73,29 124 90,-1 0 0,1 0 0,-2 0 0,1 1-1,-1-1 1,-1 1 0,0 0 0,0 1 0,0 0-1,-1 0 1,-1 0 0,1 1 0,-1 0 0,0 0-1,-1 1 1,0 0 0,0 0 0,0 1 0,0 0-1,-1 1 1,0 0 0,0 1 0,0 0 0,0 0 0,-1 1-1,1 0 1,-1 1 0,1 0 0,-8 1-90,-23 3 83,0 2 0,0 2 0,1 2-1,0 1 1,1 2 0,0 2 0,1 1 0,-1 3-83,-66 23 1391,46-22-3973</inkml:trace>
  <inkml:trace contextRef="#ctx0" brushRef="#br0" timeOffset="57771.839">2618 144 4777,'-104'-30'6299,"-10"22"-4191,44 8-1522,5-3-317,0 3 0,0 3 1,0 3-1,-39 9-269,77-11 56,-19 3-17,-1 1 0,2 3 0,-1 1 0,2 2 0,-39 19-39,-143 85 95,214-110-102,0 1 1,0 0-1,1 1 1,0 0 0,1 1-1,0 0 1,0 0 0,1 1-1,1 1 1,0-1-1,1 1 1,0 1 0,1-1-1,-1 5 7,-10 29-11,1 1 0,3 0-1,2 1 1,2 0 0,2 0 0,3 1-1,1 0 1,3 0 0,2 4 11,15 341 24,-10-299-29,4 0 0,5-1 0,3 0 0,5-1 0,33 83 5,-22-72-4,-15-41 0,3 0-1,3-2 0,2 0 5,63 54 6,-13-17-6,-65-84-1,1-1 1,0 0 0,0-1 0,1 0 0,1-2 0,0 0-1,1 0 1,7 2 0,88 61 10,-95-67-7,0 0 0,0-2 1,1 0-1,0-1 0,0 0 1,0-2-1,11 1-3,9 1 11,-22-3-6,-1-1 0,1-1 0,0 0-1,-1-1 1,0-1 0,1 0 0,-1-1 0,-1-1-1,10-4-4,6 0-5,49-19 27,-64 16-5,-2-1-1,1 0 1,-2 0-1,0-1 0,-1-1 1,0 0-17,23-28 25,72-88-7,-92 110-6,-1-1 0,-1 0 0,-1-1 0,0 0 1,-2 0-1,-1-1 0,-1-1 0,-1 1 0,-1-1 0,-1 0 1,0-20-13,4-5 11,36-201 58,-4 138-58,-31 63-9,-2-1 0,-2 0 1,-3 0-1,-1-1 0,-3-1-2,1-52 6,2 81-1,-2-1-1,-1 0 1,-1 1 0,-1 0-1,-1-1 1,-1 2-1,-8-21-4,-16-49 34,3 0 1,-1-29-35,23 98 1,-14-64 3,11 37 6,-3 1 1,-2 0-1,-2 1 1,-2 0-1,-2 1 1,-3 1-1,-17-27-10,28 59 53,0 0-1,-2 1 1,0 0-1,0 1 1,-1 1-1,-1 0 1,0 1-1,-1 1 1,0 0-1,0 1 1,-1 1-1,0 0 1,-1 1-1,0 1 1,0 1-1,0 0 1,0 2-1,-1 0 1,-8 0-53,19 3-227,-65-12 1012,42 1-2901,-1-5 473</inkml:trace>
  <inkml:trace contextRef="#ctx0" brushRef="#br0" timeOffset="59177.968">2249 162 5705,'-54'-8'5692,"7"38"-4630,36-15-1034,0 2-1,1-1 1,0 1 0,2 1 0,0 0 0,1 0 0,-4 16-28,9-28 6,-33 114 95,6 1 0,-11 104-101,36-203 13,-56 439 172,44-225-70,11 7-115,9-98 28,5 1 1,8 5-29,-8-80 14,3 0 0,3-1-1,3-1 1,3 0 0,4-2-1,2-1 1,13 20-14,-29-67 3,1 0 1,0-1-1,2-1 0,0 0 0,11 9-3,-20-21 1,-1 0 0,1-1 0,0 0 0,0 0 0,1 0 0,-1-1 0,1 1-1,0-1 1,0-1 0,0 1 0,0-1 0,1 0 0,-1-1 0,0 1 0,1-1 0,-1 0 0,1-1 0,0 0 0,-1 0-1,1 0 1,-1-1 0,1 1 0,-1-2 0,1 1 0,-1-1 0,0 0 0,0 0 0,0-1 0,0 0 0,0 0 0,0 0-1,-1-1 1,1 0 0,-1 0 0,0 0-1,18-18 18,-1 0 0,-1-2 1,-1 0-1,-1-1 0,-2-1 0,0-1 0,-2-1 0,-1 0 0,-1 0 1,1-7-19,23-61 47,-4-2 1,-4-1-1,7-54-47,-4-26 26,-8-1-1,-7-12-25,7-313 49,-25 385-28,-4 0 0,-6 0 0,-14-49-21,17 125 5,-2 1 0,-1 0 0,-3 1 0,-1 0 1,-3 1-1,-11-18-5,20 42 6,0 2 0,-2-1 0,0 1 0,-1 1 0,0 0 0,-1 1 0,0 0 0,-10-6-6,18 14-4,-2 1-1,1 0 0,0 0 0,-1 0 1,0 1-1,1 0 0,-1 0 0,-1 1 1,1-1-1,0 2 0,0-1 0,-1 1 1,1 0-1,-1 1 0,1 0 0,-1 0 0,1 0 1,-1 1-1,1 0 0,-1 1 0,1-1 1,-4 3 4,0 1-275,0 1 1,0 0-1,1 1 1,-1 1-1,1-1 1,1 1-1,0 1 1,0 0-1,-6 9 275,5-8-413,-52 59-1771</inkml:trace>
  <inkml:trace contextRef="#ctx0" brushRef="#br0" timeOffset="61601.318">3035 273 3801,'-21'-4'778,"-1"2"0,0 1 0,0 1 1,0 0-1,0 2 0,-14 3-778,27-4 125,0 2 0,1-1 1,-1 1-1,1 1 0,0-1 0,0 2 0,0-1 1,0 1-1,1 0 0,0 0 0,0 1 0,0 0 1,1 0-1,0 1 0,0 0 0,0 0 0,-4 7-125,-5 18 97,0 0-1,2 0 1,1 1-1,2 1 1,1 0-1,2 0 1,1 1-1,0 18-96,-7 68 84,6 1-1,5 0 0,7 36-83,3-33 213,6-1 0,5 0 0,14 37-213,-7-67 158,3 0 1,4-3 0,12 15-159,-37-86 14,9 21 9,2 0-1,2-2 1,1-1 0,17 23-23,-36-56 2,0-1 0,0 1 0,1-1 0,0 0 0,0 1 0,0-2 0,0 1 1,0 0-1,1-1 0,0 0 0,0 0 0,-1 0 0,2-1 0,-1 1 0,0-1 0,0 0 0,1-1 0,-1 1 0,1-1 0,-1-1 0,1 1 0,0-1 0,-1 1 0,3-2-2,-3-1 5,0 0 0,0 0 0,0-1 0,-1 0 0,1 0 0,-1 0 0,1-1 0,-1 1 0,0-1 0,0 0 0,-1 0 0,1 0 0,-1-1 0,0 1-1,0-1 1,-1 0 0,1 0 0,-1 0 0,0 0 0,0-2-5,14-34 43,-2-2 0,-1 0 0,-3-1 0,4-33-43,15-156 227,-3-194-227,-22 266 33,-7-1 0,-6 1 0,-10-15-33,14 128 21,-2 0 0,-2 0 1,-3 1-1,-1 0 0,-2 1 1,-2 1-1,-16-27-21,30 65 7,0 1 1,-1-1-1,0 1 0,0 0 1,-1 0-1,0 0 0,0 1 1,0 0-1,-1 0 1,1 0-1,-1 0 0,0 1 1,-1 0-1,1 1 0,-1-1 1,1 1-1,-1 0 0,0 1 1,0 0-1,-1 0 0,1 0 1,0 1-1,-1 0 1,1 0-1,-3 1-7,-18 3-761,1 1 0,1 0 0,-1 3 0,1 0 0,0 1 0,-4 3 761,27-10-143,-57 19-2910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7:55:08.4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365 477 8250,'-10'4'394,"1"2"0,0-1 0,1 1 0,-1 0 0,1 1 0,0 0 0,1 0 0,-1 1 1,2 0-1,-1 0 0,1 1 0,0 0-394,-27 56 47,3 1 1,2 1-1,4 1 1,-10 51-48,23-84 10,-47 228 4,37-118-16,6 1-1,5 90 3,11-40 15,25 177-15,-16-286-2,4 0 0,4-1 0,3-1 0,4 0 0,24 49 2,-42-114-5,1 0 0,1 0 0,1-1 0,0-1-1,2 0 1,0 0 0,1-1 0,0-1-1,2 0 1,0-1 0,1 0 0,0-1-1,1-1 1,0-1 0,5 2 5,-14-11-4,0 0 0,1-1 0,-1 0 0,1 0 0,0-1 0,-1 0 0,1-1 1,0 0-1,-1 0 0,1-1 0,0 0 0,-1-1 0,1 0 0,-1 0 0,1 0 0,-1-1 0,0-1 0,0 1 1,0-1-1,-1-1 0,1 1 0,-1-1 0,0-1 0,-1 1 0,1-1 0,-1 0 0,0-1 0,1-1 4,14-15 8,0-1 0,-1 0 0,-2-2 0,-1 0 0,5-11-8,13-29 19,-3-1-1,-3-2 1,-3 0-1,-3-2 1,-3-1-1,2-25-18,-5-11 29,-4 0 1,-5 0-1,-4-61-29,-7 22 55,-6 0 0,-21-101-55,-1 79 52,-7 2 1,-14-22-53,-64-206 97,111 379-116,4 11-139,1 1 0,-1 0 0,0-1 0,-1 1 0,1 0 0,-1 0 0,0 0 0,0 0 0,0 0 0,-1 0 0,1 0 0,-1 1 0,0-1 0,0 1 0,0 0 0,-3-2 158,-9 12-1951</inkml:trace>
  <inkml:trace contextRef="#ctx0" brushRef="#br0" timeOffset="635.111">1843 99 8114,'-76'-4'4469,"71"6"-4431,-1 0 1,1 0-1,-1 0 0,1 0 1,0 1-1,0 0 0,0 0 0,0 1 1,0-1-1,1 1 0,-1 0 0,1 0 1,0 0-1,1 1 0,-1 0 1,1-1-1,-1 1 0,0 3-38,-9 19 16,1 0-1,1 0 1,1 1-1,2 1 1,-4 20-16,-81 390 146,0 138-146,76-437 10,6 0-1,6 0 0,11 102-9,7-110 4,6 0 0,6-1 0,19 48-4,-12-68-1,5-2 0,4-1-1,18 24 2,-47-105 1,0 0-1,2-2 1,1 1-1,1-2 0,1 0 1,1-1-1,1 0 1,1-2-1,9 8 0,-19-23-1,1 0-1,-1-1 1,1 0-1,0-1 0,0 0 1,0 0-1,1-2 1,-1 1-1,1-1 1,0-1-1,0 0 1,-1-1-1,1 0 0,0-1 1,0 0-1,-1 0 1,1-2-1,0 1 1,-1-2-1,0 1 1,0-1-1,0-1 0,0 0 1,-1-1-1,0 0 1,0 0-1,0-1 1,-1-1-1,0 1 1,0-1-1,-1-1 0,0 0 1,-1 0-1,0 0 1,0-1-1,1-4 2,7-11 8,-2-1 0,-1 0 0,-1-1-1,-2 0 1,0-1 0,-2 0 0,0-3-8,18-122 41,-12-45 35,-9 0-1,-15-119-75,-13 24 28,-31-163 17,-30-52-45,-41-14-306,67 340-528,7 64-1472,12 63-86</inkml:trace>
  <inkml:trace contextRef="#ctx0" brushRef="#br0" timeOffset="23860.385">1306 205 4537,'0'-2'225,"0"0"0,1 0 0,-1 0 0,0-1 1,0 1-1,0 0 0,-1 0 0,1 0 0,0 0 0,-1-1 0,0 1 1,1 0-1,-1 0 0,0 0 0,0 0 0,0 0 0,0 1 0,0-1 0,-1 0 1,1 0-1,0 1 0,-1-1 0,1 1 0,-1-1 0,0 1 0,0-1 0,1 1 1,-1 0-1,0 0 0,0 0 0,0 0 0,0 0 0,0 1 0,0-1 0,0 1 1,0-1-1,-1 1-225,-5 2 173,0 0 0,1 1 1,-1 0-1,1 0 0,0 1 0,0 0 1,1 0-1,-1 1 0,1-1 0,0 1 1,0 1-1,0-1 0,-2 4-173,-6 10 48,1 1-1,1 0 0,0 0 0,1 1 1,2 1-1,0 0 0,1 0 0,2 0 1,0 1-1,1 0 0,0 8-47,-11 61 45,3 1-1,5 0 0,3 1 1,5 1-45,0-64 19,2 0 1,1 0-1,1 0 0,2-1 1,1 1-1,1-1 1,12 26-20,87 168 21,-88-187-27,1 0 0,2-1 0,2-1 0,1-2 0,2 0 0,0-1 0,3-2-1,0-1 1,17 11 6,-43-36-3,1 0-1,-1 0 0,1 0 1,0-1-1,0 0 0,0 1 1,0-2-1,0 1 0,1-1 1,-1 0-1,1 0 0,0 0 1,0-1-1,0 0 0,-1 0 1,1 0-1,0-1 0,0 0 1,0 0-1,0 0 0,0-1 1,0 0-1,0 0 0,0 0 1,-1-1-1,1 0 0,-1 0 1,1-1-1,-1 1 0,0-1 1,0 0-1,0-1 0,0 1 1,0-1-1,-1 0 0,2-2 4,6-12 5,-1-1 1,-1 0-1,0-1 0,-2 0 0,0 0 0,-1-1 0,-1 0 0,-1-1 0,-1 1 0,1-20-5,5-47 25,-3-1 0,-4 0 0,-6-50-25,-7-24 58,-21-100-58,23 207 50,-3 0-1,-2 0 0,-3 1 1,-1 1-1,-18-33-49,28 74 7,-1 0-1,-1 0 1,0 1-1,0 0 1,-2 0-1,1 1 1,-1 1 0,-1 0-1,0 0 1,0 1-1,-1 1 1,0 0-1,0 0 1,-1 2-1,0-1 1,0 2 0,-1 0-1,1 1 1,-1 0-1,0 1 1,0 1-1,0 0 1,-7 1-7,-91-11-3830,62 4 965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7:55:40.1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11 621 9218,'-10'9'3295,"11"-17"-510,34-70-2078,-31 70-693,-1-1 0,2 1 0,-1 1 0,1-1 0,0 1 0,1 0 0,-1 0 0,2 0 0,-1 1 0,1 0 0,0 0 0,0 0 0,0 1 0,1 1 0,-1-1 0,1 1 0,1 0 0,-1 1 0,0 0 0,1 0 0,0 1 0,-1 0 0,1 0 0,0 1 1,3 0-16,2 4-2,0 0-1,-1 0 1,1 2-1,-1 0 0,0 0 1,-1 1-1,1 0 1,-1 1-1,-1 1 0,4 3 4,67 34 73,-80-44-61,1 0 1,-1 0-1,1 0 1,0-1-1,-1 1 1,1-1-1,0 1 1,0-1-1,-1 0 1,1 0-1,0 0 1,0-1 0,-1 1-1,1-1 1,0 1-1,-1-1 1,1 0-1,0 0 1,-1 0-1,1 0 1,-1 0-1,0-1 1,1 1-1,-1-1 1,0 0 0,0 0-1,0 0 1,0 0-1,0 0 1,0 0-1,-1 0 1,1 0-1,-1-1 1,1 1-13,35-90 627,-36 89-611,11-46 410,-1 0 0,-3-1 0,-2 0 0,-1-41-426,-4 81 101,0 6-21,-1-1-1,0 0 0,0 0 1,0 0-1,0 0 0,0 0 0,-1 0 1,0 0-1,0 0 0,-1 1 1,1-1-1,-1 0 0,0 1 0,-2-4-79,-10 13 492,8 1-2071,-12-12-1976,-19-21-104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7:55:39.1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506 255 10330,'15'29'2113,"11"21"1015,6 12-3088,10 15-16,1-2 0,10 13 8,-3-7-8,4 6-16,-8-8-200,-4-8-256,-14-21-2704,-13 3 615</inkml:trace>
  <inkml:trace contextRef="#ctx0" brushRef="#br0" timeOffset="297.145">143 789 6433,'-11'-8'368,"-1"-1"-1,1-1 0,1 1 0,0-1 0,0-1 0,1 0 0,1 0 0,0-1 1,0 0-1,1-1 0,0 1 0,1-1 0,1-1 0,0 1 0,1-1 1,0 1-1,1-3-367,0-9 67,2 0 0,0 0-1,2 0 1,1 0 0,0 0 0,2 1 0,1-1 0,1 1 0,1 0 0,1 0 0,2 1 0,0 0-1,1 1 1,1 0 0,1 0 0,1 1 0,1 1 0,9-9-67,-14 18 3,0 0 0,1 0-1,0 1 1,1 1 0,0 0 0,1 1 0,0 0 0,0 0-1,0 2 1,1 0 0,0 0 0,1 1 0,-1 1 0,1 0-1,-1 1 1,1 1 0,9 0-3,8 1-8,-1 1 0,1 2 0,-1 1 0,1 2 0,-1 1 0,0 1 0,-1 2 0,0 1 0,0 1 0,-1 1 0,0 2 0,-2 1 0,1 1 0,-2 2 0,18 15 8,-28-19 91,-2 0 0,0 1 0,0 1 0,-2 0 0,0 1 0,-1 0 0,0 1 0,-1 0 1,-2 1-1,0 0 0,0 0 0,-2 1 0,-1-1 0,3 17-91,-1 8 450,-2 1 0,-2-1 0,-2 1 0,-2 0 0,-2-1 0,-4 14-450,1-12 365,-3 0-1,-1 0 0,-3-1 0,-1 0 0,-15 28-364,25-61 37,-1-1 0,0 1 1,0-1-1,-1-1 0,-1 1 1,0-1-1,0 0 0,-1-1 0,0 1 1,-1-2-1,0 1 0,0-1 1,-1 0-1,0-1 0,-1 0 0,1-1 1,-1 0-1,0-1 0,-1 0 0,1-1 1,-1 0-1,0 0-37,4-4-105,1 0-1,0-1 1,-1 0-1,1 0 1,0 0-1,0-1 1,0 0 0,0 0-1,0-1 1,1 0-1,-1 0 1,1-1-1,0 1 1,-4-4 105,-47-43-3970,19 4 187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7:55:35.6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521 1 6801,'-34'0'4893,"-38"37"-3815,56-23-1030,1 0 1,0 1-1,1 1 1,0 0-1,2 1 0,0 0 1,1 1-1,0 0 0,2 0 1,0 2-49,-71 200 182,75-204-172,-100 352 124,78-251-64,5 0 0,-4 82-70,17-46 68,7 0 1,11 72-69,7-21 60,36 152-60,-24-205 30,7-3 0,11 12-30,-33-113 6,3-1 0,1 0-1,3-1 1,1-1 0,2-1 0,3 0 0,1-3 0,3 2-6,-20-29-5,0 0-1,0-1 1,1 0 0,1-1 0,0-1 0,0 1 0,1-2 0,1 0 0,-1-1-1,1 0 1,1-1 0,-1 0 0,1-1 0,0-1 0,1-1 0,-1 0 0,1 0-1,0-2 1,10 1 5,-13-5-2,0 0 0,0-1-1,0-1 1,0 0 0,0 0-1,-1-2 1,0 1 0,0-1-1,0-1 1,-1 0 0,0-1-1,-1 0 1,1-1 0,-2 0-1,1 0 1,-1-1 0,0 0 0,-1-1-1,2-4 3,14-21 11,-2-1-1,-1-1 0,-2 0 1,-2-2-1,4-14-10,16-59 12,-5 0 0,-6-2 0,-4-1 0,-1-40-12,48-589-30,-56 494 11,-13-78 19,-6 229 56,-4 1 1,-4 1-1,-8-20-56,11 75 91,-1 0 0,-1 0 0,-3 2 0,-1 0 0,-3 1 0,-1 0 0,-1 2 1,-14-15-92,28 42 10,0 0 0,-1 1 1,0 0-1,-1 1 0,0 0 1,-1 0-1,0 1 0,0 0 1,-1 1-1,0 0 1,0 1-1,-1 1 0,1 0 1,-1 0-1,-3 1-10,4 1-299,1 1-1,-1 1 1,0 0 0,1 1 0,-1 0-1,0 1 1,1 0 0,-1 0-1,0 2 1,1-1 0,-6 3 299,-64 27-2478</inkml:trace>
  <inkml:trace contextRef="#ctx0" brushRef="#br0" timeOffset="2034.139">1023 2527 6105,'1'6'2845,"37"49"1204,42 26-3992,4-4 0,3-4 0,3-3 1,2-4-1,75 37-57,15 16 14,44 42-89,6 20 75,-38-11-79,16 31 79,-150-142 2,435 418 222,-339-339-69,6-6-1,20 2-154,259 154 154,-346-227-88,-3 5 0,14 18-66,-103-81-10,11 7-62,-1 1 1,-1 0-1,0 1 0,-1 0 0,0 1 0,0 1 1,-1 1 71,-5 15-2206,-27-22 120</inkml:trace>
  <inkml:trace contextRef="#ctx0" brushRef="#br0" timeOffset="2531.918">795 2770 6849,'101'211'3864,"-4"-77"-3731,-59-107 602,-38-26-696,1-1-1,0 0 1,0 1 0,0-1 0,0 0 0,0 0-1,0 0 1,-1 0 0,1 0 0,0 0 0,0 0-1,0 0 1,0 0 0,0 0 0,0-1 0,-1 1-1,1 0 1,0 0 0,0-1 0,0 1-1,0-1 1,-1 1 0,1-1 0,0 1 0,-1-1-1,1 1 1,0-1 0,-1 0 0,1 1 0,-1-1-1,1 0 1,-1 0 0,1 1 0,-1-1 0,1 0-1,-1 0 1,0 0 0,1 1 0,-1-1 0,0 0-1,0 0 1,0 0 0,0 0 0,0 0 0,0 0-1,0 1 1,0-1 0,0-1-39,-1-108 979,-29-194-344,-24-64-635,22 165 42,18 94-32,15 41-33,-1 67 21,0 0 1,0 0-1,0 0 0,0 0 1,1 0-1,-1 0 1,0 0-1,0 0 0,1 0 1,-1 0-1,0 0 1,1 0-1,-1 0 0,1 0 1,-1 0-1,1 1 1,0-1-1,-1 0 0,1 0 1,0 1-1,0-1 1,-1 0-1,1 1 0,0-1 1,0 1-1,0-1 1,0 1-1,0-1 0,0 1 1,0 0-1,0-1 1,0 1-1,0 0 0,0 0 1,0 0 1,34 20-45,107 123 2,-3-5-2983,106 80 3026,-110-119-2282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7:54:17.3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2387 5259 7338,'-69'5'4516,"6"30"-3628,51-24-928,0 1 1,0 0-1,1 1 1,0 0-1,2 0 1,-1 1-1,-3 8 40,2 0 9,0 0-1,2 0 0,0 1 1,2 0-1,0 1 0,2-1 0,0 1 1,2 0-1,1 1 0,0-1 1,2 0-1,1 1 0,2 12-8,-3-34-5,0 0 0,0 0 0,1 1 0,-1-1 0,1 0-1,-1 0 1,1 1 0,0-1 0,0 0 0,0 0 0,1 0-1,-1 0 1,1 0 0,0-1 0,0 1 0,0 0 0,0-1-1,0 1 1,0-1 0,1 0 0,-1 1 0,1-1 0,-1-1 0,1 1-1,0 0 1,0-1 0,0 1 0,0-1 0,0 0 0,0 0-1,0 0 1,0 0 0,1-1 0,-1 1 0,0-1 0,0 0-1,1 0 1,0 0 5,8-4 6,1-2 0,-1 1 0,0-2-1,-1 1 1,0-2 0,0 1 0,0-2 0,-1 1-1,0-1 1,0-1 0,-1 0 0,2-4-6,-9 13 1,35-40 50,-1-1 0,-2-2 0,-3-1 0,-1-1 0,-2-2 0,-2-1 0,8-26-51,-32 71 5,3-6 33,0 0-1,0 0 1,-1-1 0,0 0 0,-1 1 0,0-1-1,-1-1 1,0 1 0,-1 0 0,0 0-1,-1-1 1,0 1 0,-1 0 0,0-1 0,-1 1-1,0 0 1,-1-1-38,2 9 30,-1 1-1,1-1 0,-1 1 1,0 0-1,0-1 1,0 1-1,0 0 0,0 0 1,0 0-1,0 0 1,-1 0-1,1 1 0,-1-1 1,1 1-1,-1 0 0,0 0 1,0-1-1,1 2 1,-1-1-1,0 0 0,0 1 1,0-1-1,0 1 1,0 0-1,-2 0-29,-77 18 342,26-3 214,45-16-1006</inkml:trace>
  <inkml:trace contextRef="#ctx0" brushRef="#br0" timeOffset="2604.999">3789 3059 6097,'9'6'2177,"-7"14"327,-2 15-1664,-3 39-199,-3 7-209,-2 33-16,2 1-112,6 15 24,2-23-80,2-3-16,1-28-88,-1-6-16,-4-28-40,0-11 16,-1-18-32,-7-13-80,-7-19-2936,-6-13 951</inkml:trace>
  <inkml:trace contextRef="#ctx0" brushRef="#br0" timeOffset="3032.553">3396 3301 9170,'0'0'80,"0"0"-1,-1 0 1,1 1 0,0-1 0,0 0-1,0 0 1,-1 1 0,1-1-1,0 0 1,0 1 0,0-1 0,0 0-1,0 1 1,0-1 0,0 0 0,-1 1-1,1-1 1,0 0 0,0 1-1,0-1 1,0 0 0,1 1 0,-1-1-1,0 0 1,0 1 0,0-1-1,0 0 1,0 1 0,0-1 0,0 0-1,1 1 1,-1-1 0,0 0 0,0 1-1,0-1 1,1 0 0,-1 0-1,0 1 1,0-1 0,1 0 0,-1 0-1,0 0 1,1 1 0,-1-1 0,0 0-1,0 0 1,1 0 0,-1 0-1,0 0 1,1 0 0,-1 1 0,1-1-1,-1 0 1,0 0 0,1 0-1,-1 0 1,0 0 0,1 0 0,-1-1-1,0 1 1,1 0 0,-1 0 0,0 0-1,1 0 1,-1 0 0,0 0-1,1-1 1,-1 1-80,4 1 28,1-1-1,-1 0 1,0 0 0,1 0 0,-1-1-1,0 1 1,0-1 0,1 0-1,-1 0 1,0-1 0,0 1-1,0-1 1,0 0 0,-1 0-1,1 0 1,0 0 0,-1-1 0,1 0-1,-1 1 1,0-1 0,0-1-28,172-169 540,-144 136-501,-1-1-1,-2-1 1,-1-2 0,-2-1 0,-3 0 0,-1-2 0,4-16-39,4-10 34,-4-2 0,-3-1 0,10-64-34,-23 96-48,-11 70-79,0 7 108,-1 18 23,3 0-1,3 0 1,1 0 0,3 0 0,2 0-1,5 5-3,-12-50-193,0 0 0,1-1-1,0 1 1,1-1 0,0 0-1,0 0 1,0 0-1,1 0 1,1-1 0,-1 0-1,1 0 1,0 0 0,1-1-1,0 1 1,7 3 193,37 8-2237</inkml:trace>
  <inkml:trace contextRef="#ctx0" brushRef="#br0" timeOffset="84378.283">1 12119 8642,'-1'0'89,"1"0"-1,0 1 1,0-1 0,0 1 0,0-1-1,0 0 1,0 1 0,0-1 0,0 1-1,0-1 1,1 0 0,-1 1 0,0-1-1,0 1 1,0-1 0,0 0 0,0 1-1,1-1 1,-1 0 0,0 1 0,0-1-1,1 0 1,-1 1 0,0-1 0,0 0-1,1 0 1,-1 1 0,0-1 0,1 0-1,-1 0 1,0 0 0,1 1 0,-1-1-1,1 0 1,-1 0 0,0 0 0,1 0-1,-1 0 1,1 0 0,-1 0 0,0 0-1,1 0 1,-1 0 0,1 0 0,-1 0-1,0 0 1,1 0 0,-1 0 0,0 0-1,1 0 1,-1-1 0,1 1 0,-1 0-1,0 0 1,1 0 0,-1-1 0,0 1-1,1 0 1,-1 0 0,0-1-89,91 292 1447,-81-253-1400,1-1 1,2 0-1,2-2 0,1 1 1,2-2-1,6 7-47,29 18 114,-51-57-109,0-1 1,0 0-1,0 1 0,0-1 0,0 0 0,0 0 0,0 0 0,0-1 1,0 1-1,1 0 0,-1-1 0,0 0 0,0 1 0,1-1 0,-1 0 1,0 0-1,1 0 0,-1 0 0,0-1 0,0 1 0,1-1 0,-1 1 0,0-1 1,0 0-1,0 0 0,0 0 0,0 0 0,0 0 0,0 0 0,0 0 1,0-1-1,0 1-5,3-6 27,0 1 0,0-1 0,-1 0 0,0 0 0,0 0-1,-1-1 1,0 0 0,0 1 0,0-1 0,-1 0 0,-1 0 0,1 0 0,-1-1 0,0-5-27,8-77 485,-4 0 0,-6-64-485,1-9 541,3 118-338,-3 47-201,0-1 1,0 0-1,0 0 0,1 0 1,-1 0-1,0 0 0,0 0 1,1 0-1,-1 1 0,0-1 1,0 0-1,0 0 1,1 0-1,-1 0 0,0 0 1,0 0-1,1 0 0,-1 0 1,0 0-1,0 0 0,1 0 1,-1-1-1,0 1 1,0 0-1,1 0 0,-1 0 1,0 0-1,0 0 0,0 0 1,1 0-1,-1-1 0,0 1 1,0 0-1,0 0 1,1 0-1,-1 0 0,0-1 1,0 1-1,0 0 0,0 0 1,0 0-1,0-1 0,1 1 1,-1 0-1,0 0 0,0-1 1,0 1-1,0 0 1,0 0-1,0-1 0,0 1 1,0 0-1,0 0 0,0-1 1,0 1-1,0 0 0,0 0 1,0-1-1,0 1 1,0 0-1,-1 0 0,1 0 1,0-1-1,0 1-2,8 18 48,79 269 281,-86-285-325,1 4 6,0 0 1,0-1-1,1 1 0,0-1 0,0 0 0,0 0 0,0 0 1,1 0-1,0 0 0,0-1 0,3 2-10,-6-5 3,0-1 0,0 1-1,0-1 1,0 0 0,0 1-1,0-1 1,0 0 0,0 0 0,0 0-1,0 0 1,0 0 0,0 0 0,0 0-1,0 0 1,0-1 0,0 1 0,0 0-1,0-1 1,0 1 0,0 0 0,0-1-1,0 1 1,0-1 0,0 0 0,-1 1-1,1-1 1,0 0 0,0 1 0,-1-1-1,1 0 1,0 0 0,-1 1 0,1-1-1,-1 0 1,1 0 0,-1 0 0,1 0-1,-1 0 1,1 0 0,-1 0 0,0 0-1,0 0 1,0 0 0,0 0 0,1 0-1,-1 0 1,-1 0 0,1 0 0,0-1-3,11-44 94,-2-1 0,-3 0 0,-1 0 0,-3-1-94,17-125 166,-1 125-183,-17 48 15,-1-1 1,1 0-1,0 1 0,-1-1 0,1 1 0,0 0 0,0-1 0,-1 1 0,1 0 1,0-1-1,0 1 0,0 0 0,0 0 0,-1 0 0,1-1 0,0 1 1,0 0-1,0 0 0,0 0 0,0 0 0,-1 1 0,1-1 0,0 0 0,0 0 1,0 0-1,0 1 0,-1-1 0,1 1 0,0-1 0,0 0 0,-1 1 0,1-1 1,0 1-1,-1-1 0,1 1 0,0 0 0,-1-1 0,1 1 0,-1 0 0,1-1 1,-1 1-1,1 0 0,-1 0 0,0-1 0,1 1 0,-1 0 0,0 0 1,0 0-1,1 0 0,-1 0 2,17 30 32,-1 2 0,-1 0 1,-2 1-1,-1 0 0,-2 0 0,0 8-32,26 78 432,-24-94-234,-1-28-10,1-86 198,2-214 149,-9 264-519,-5 38-17,0-1-1,0 1 0,0-1 0,0 1 1,0 0-1,0-1 0,0 1 1,0-1-1,0 1 0,0 0 0,0-1 1,0 1-1,0 0 0,0-1 1,1 1-1,-1-1 0,0 1 1,0 0-1,0-1 0,1 1 0,-1 0 1,0 0-1,1-1 0,-1 1 1,0 0-1,0 0 0,1-1 1,-1 1-1,0 0 0,1 0 0,-1 0 1,1-1-1,-1 1 0,0 0 1,1 0-1,-1 0 0,0 0 0,1 0 1,-1 0-1,1 0 0,-1 0 1,0 0-1,1 0 0,-1 0 1,1 0-1,-1 0 0,0 0 0,1 0 1,-1 1-1,0-1 0,1 0 1,-1 0-1,0 0 0,1 0 1,-1 1-1,0-1 0,1 0 0,-1 0 1,0 1-1,1-1 0,-1 0 1,0 1-1,0-1 0,0 0 1,1 1-1,-1-1 0,0 0 0,0 1 1,0-1-1,0 1 2,19 29-126,97 236 52,-91-225 93,-25-50-367,-28-72-4708,0 11 1264</inkml:trace>
  <inkml:trace contextRef="#ctx0" brushRef="#br0" timeOffset="84668.034">397 11328 11554,'-8'-7'2729,"2"11"912,6 7-3449,1 7-3833,-1 8 1041</inkml:trace>
  <inkml:trace contextRef="#ctx0" brushRef="#br0" timeOffset="84980.147">1286 11396 8514,'9'-28'2624,"-8"16"625,8 12-2225,4 13-440,0 22 25,8 6-217,5 20-40,-1 1-96,8 15 8,-3-10-144,7 7 8,-1-20-72,-1-4 16,-11-22-16,-3-12-224,-11-10-440,-12-17-3041,-7-18 616</inkml:trace>
  <inkml:trace contextRef="#ctx0" brushRef="#br0" timeOffset="85330.325">1178 11331 9874,'9'-18'3097,"5"6"464,4 0-2681,12-8-552,5 3-296,12-16 24,-1 4-48,7-10 16,-3 5-24,6-7 16,-12 16 32,-1-1-496,-16 12-296,-10 3-2833,-16 15 352</inkml:trace>
  <inkml:trace contextRef="#ctx0" brushRef="#br0" timeOffset="85331.325">1315 11673 9562,'9'4'2345,"9"-22"775,6-12-2680,16-25-160,5-10 0,14-8 24,-3 6-39,8 2-9,-11 22-168,3 12-192,-18 11-401,-10 14-343,-19 26-2560,-14 31 375</inkml:trace>
  <inkml:trace contextRef="#ctx0" brushRef="#br0" timeOffset="85684.585">1627 12126 9282,'6'6'2352,"11"-7"753,6-8-2593,10-11-200,5-9-72,13-12-16,-2 2-64,12-8-48,-11 3-104,4-9-456,-14 4-80,-1-24-2728,-14 3 439</inkml:trace>
  <inkml:trace contextRef="#ctx0" brushRef="#br0" timeOffset="85910.981">2061 10815 8474,'-14'27'4638,"13"-20"-4039,-4 117 751,6-42-837,4-1 0,12 57-513,-16-120 127,2 1-1,1-1 0,0 1 0,1-1 1,1 0-1,0-1 0,2 0 0,0 0 1,1 0-1,0-1 0,2 0 0,5 5-126,-14-18 16,0 0 0,0 0 0,1 0-1,-1-1 1,1 1 0,0-1-1,0 0 1,0 0 0,0 0-1,0 0 1,0 0 0,1-1 0,-1 0-1,1 1 1,-1-1 0,1 0-1,-1-1 1,1 1 0,-1-1 0,1 1-1,0-1 1,-1 0 0,1 0-1,0-1 1,-1 1 0,1-1 0,1 0-16,5-6 26,0 0 0,0 0 1,-1-1-1,0 0 1,0 0-1,-1-1 1,0-1-1,0 1 1,-1-1-1,-1 0 0,1-1 1,-2 0-1,0 0 1,0 0-1,0 0 1,-2-1-1,1 0 1,-1-5-27,10-23 85,-2-2 0,-3 1 0,0-1 0,-3 0 0,-2-1 1,-1 1-1,-4-33-85,0 41 75,-1 1-1,-1 0 1,-2 1 0,-1-1 0,-2 1 0,-1 0 0,-11-20-75,-1 16 208,22 36-203,0 1-1,0-1 1,0 1 0,0-1 0,0 1 0,0-1-1,0 1 1,-1-1 0,1 1 0,0-1-1,0 0 1,0 1 0,-1-1 0,1 1 0,0-1-1,0 0 1,-1 1 0,1-1 0,0 0 0,-1 1-1,1-1 1,0 0 0,-1 1 0,1-1-1,-1 0 1,1 0 0,-1 1 0,1-1 0,0 0-1,-1 0 1,1 0 0,-1 0 0,1 0-1,-1 0 1,1 0 0,-1 0 0,1 0 0,-1 0-1,1 0 1,-1 0 0,1 0 0,0 0-1,-1 0 1,1 0 0,-1 0 0,1 0 0,-1-1-1,1 1 1,-1 0 0,1 0 0,0-1 0,-1 1-1,1 0-4,3 31 7,1 0 0,2 0 0,0 0 0,6 10-7,-3-7-1,-1 4 8,2 0 0,1 0 0,2-1 0,2 0 0,1-2 0,2 0 0,2-1 0,8 11-7,-25-40-96,1-1-1,0 0 1,0 0 0,0 0 0,0 0-1,1 0 1,-1-1 0,1 0-1,0 0 1,0-1 0,0 1 0,0-1-1,1 0 1,0 0 96,-3-2-234,-1 1 1,1-1-1,-1 0 1,1 0-1,0 0 1,-1 0-1,1 0 0,-1-1 1,1 1-1,-1-1 1,1 0-1,-1 0 0,1 0 1,-1 0-1,0 0 1,1 0-1,-1-1 0,0 1 1,0-1-1,0 1 1,1-2 233,29-37-4200</inkml:trace>
  <inkml:trace contextRef="#ctx0" brushRef="#br0" timeOffset="86463.594">2735 10893 10194,'-11'-9'3473,"11"0"384,9-5-2569,11-4-920,7-5-200,8-6-72,12-4-56,0 2-8,6-4-24,-4 2 88,2 7-936,-14-7-208,-14-16-2865,-16 4-24</inkml:trace>
  <inkml:trace contextRef="#ctx0" brushRef="#br0" timeOffset="86941.431">3580 9811 9818,'7'11'2393,"6"17"775,6 10-2792,7 17-248,0 7-64,3 19 40,-4-7-16,1 5 8,-1-6-32,-3-5-424,-11-18-264,-11-4-2632,-17-22 383</inkml:trace>
  <inkml:trace contextRef="#ctx0" brushRef="#br0" timeOffset="87267.359">3111 10231 9706,'-3'-11'382,"0"0"0,1-1 0,0 1 0,0-1 0,2 0 0,-1 1 0,2-1 0,-1 0 0,2 1 0,-1-1 0,2 0 1,-1 1-1,2 0 0,-1 0 0,2 0-382,8-17 73,1 1 1,1 0 0,2 1-1,0 1 1,2 1 0,1 0-1,1 1 1,0 2 0,2 0-1,1 1 1,0 1 0,18-9-74,-32 21-1,1 1 1,0 0-1,-1 0 1,2 1-1,-1 0 1,1 1-1,-1 1 1,1 0-1,0 0 0,0 1 1,0 1-1,0 0 1,1 1-1,-1 0 1,0 0-1,0 2 1,0-1-1,0 2 1,0 0-1,0 0 1,0 1-1,-1 0 1,0 1-1,0 0 0,0 1 1,0 0-1,-1 1 1,0 0-1,-1 1 1,2 0 0,3 9 101,-1 0 0,0 0 0,-1 1 0,0 1 0,-2 0 0,-1 1 0,0 0 0,-1 0 0,-1 0 0,-1 1 0,-1 0 0,-1 1 0,-1-1 0,1 16-101,-2 2 458,-2 0 0,-1 0 1,-2 0-1,-2-1 0,-1 0 1,-2 1-1,-11 28-458,15-49 104,-2 0-1,0-1 1,-1 0 0,-1 0-1,0-1 1,-1 0-1,-1-1 1,-1 0 0,0 0-1,-1-1 1,0 0-1,-1-1 1,-1 0-104,11-11-54,0 1 0,0-1-1,1 0 1,-1 0 0,-1 0-1,1 0 1,0-1 0,0 1 0,-1-1-1,1 0 1,-1 0 0,1 0 0,-1 0-1,1-1 1,-1 1 0,1-1-1,-1 0 1,0 0 0,1 0 0,-1-1-1,1 1 1,-1-1 0,1 0 0,-1 0-1,1 0 1,-1 0 0,1-1-1,0 1 1,0-1 0,0 0 0,0 0-1,0 0 1,0 0 0,0-1 0,1 1-1,-3-3 55,-5-39-3311,12-6 209</inkml:trace>
  <inkml:trace contextRef="#ctx0" brushRef="#br0" timeOffset="87755.511">4026 9846 10402,'-34'60'5241,"17"44"-4407,17-100-801,-3 19 65,1-1 1,1 1-1,1 0 0,1 0 0,2 0 0,0 0 1,1-1-1,4 14-98,-7-35 7,-1 0 1,0 0 0,0 0 0,0 0-1,0 0 1,1 0 0,-1 0-1,0-1 1,1 1 0,-1 0 0,1 0-1,-1 0 1,1 0 0,-1-1-1,1 1 1,0 0 0,-1-1 0,1 1-1,0 0 1,-1-1 0,1 1 0,0-1-1,0 1 1,0-1 0,0 0-1,-1 1 1,1-1 0,0 0 0,0 1-1,0-1 1,0 0 0,0 0-1,0 0 1,0 0 0,0 0-8,25-25 140,53-150 194,-25 54-227,-52 117-106,20-33-52,-22 37 48,1-1-1,-1 1 1,1-1-1,-1 1 1,1-1 0,-1 1-1,1-1 1,-1 1 0,1 0-1,-1-1 1,1 1 0,0 0-1,-1-1 1,1 1 0,0 0-1,-1 0 1,1 0 0,0-1-1,-1 1 1,1 0-1,0 0 1,-1 0 0,1 0-1,0 0 1,-1 0 0,1 0-1,0 0 1,-1 1 0,1-1-1,0 0 1,-1 0 0,1 1-1,0-1 1,-1 0 0,1 1-1,-1-1 1,1 0-1,-1 1 1,1-1 0,-1 1-1,1-1 1,-1 1 0,1-1-1,-1 1 1,1-1 0,-1 1-1,0 0 1,1-1 0,-1 1-1,0-1 1,0 1 0,1 0 3,5 13 21,0 1 0,-1 0 0,-1 0 0,0 0 0,-1 0 0,-1 1 0,1 15-21,0-4 142,7 30 442,-10-57-576,0 0 0,0 1 0,-1-1 0,1 0 1,0 1-1,0-1 0,0 0 0,0 1 0,0-1 0,0 0 0,0 1 0,0-1 0,1 0 1,-1 1-1,0-1 0,0 0 0,0 1 0,0-1 0,0 0 0,0 1 0,1-1 1,-1 0-1,0 0 0,0 1 0,0-1 0,1 0 0,-1 0 0,0 1 0,0-1 0,1 0 1,-1 0-1,0 0 0,1 1 0,-1-1 0,0 0 0,1 0 0,-1 0 0,0 0 0,1 0 1,-1 0-1,0 0 0,1 0 0,-1 0 0,0 0 0,1 0 0,-1 0 0,0 0 0,1 0 1,-1 0-1,0 0 0,1 0 0,-1 0 0,0 0 0,1 0 0,-1 0 0,0-1 0,0 1 1,1 0-1,-1 0 0,0 0 0,1-1 0,-1 1 0,0 0 0,0 0 0,0-1 0,1 1 1,-1 0-1,0-1 0,0 1 0,0 0-8,11-24 326,-6 0-209,0 0 1,-2-1 0,-1 1 0,-1-1 0,-1 1 0,-2-1 0,0 0 0,-1 1 0,-2 0 0,0 0 0,-2 0 0,-3-7-118,-10-23 57,39 74-223,-14-18-2,0-1 0,1 0 0,-1 0-1,0 0 1,0 0 0,1-1 0,-1 0-1,0 0 1,1 0 0,-1-1 0,0 0-1,1 0 1,-1 0 0,0 0-1,0-1 1,0 0 0,0 0 0,0-1-1,-1 1 1,1-1 0,-1 0 0,1 0-1,-1 0 1,0-1 0,0 0 0,-1 0-1,1 0 1,-1 0 0,2-2 168,43-43-3281,-2-5 463</inkml:trace>
  <inkml:trace contextRef="#ctx0" brushRef="#br0" timeOffset="88422.038">4621 9266 8546,'-34'80'5203,"19"51"-3069,13-101-1676,2 0 0,1 0 0,1-1 0,2 1 0,3 11-458,-7-40 15,0 0 0,0 0-1,0 0 1,0 0 0,0 0-1,1 0 1,-1 0 0,0 0-1,0 0 1,1 0 0,-1 0 0,1 0-1,-1 0 1,1 0 0,-1 0-1,1-1 1,0 1 0,-1 0-1,1 0 1,0-1 0,0 1-1,-1 0 1,1-1 0,0 1 0,0-1-1,0 1 1,0-1 0,0 1-1,0-1 1,0 0 0,-1 0-1,1 1 1,0-1 0,0 0-1,0 0 1,0 0 0,1 0 0,-1 0-1,0 0 1,0 0 0,0 0-1,0-1 1,-1 1 0,1 0-1,0 0 1,0-1 0,0 1-1,0-1 1,0 1 0,0-1 0,0 1-1,0-1 1,-1 0 0,1 1-1,0-1 1,0 0-15,9-10 38,0 0-1,-1 0 1,0-1 0,-1 0-1,0 0 1,-1-1 0,2-6-38,-8 17 4,20-36 43,-2-1-1,-2-1 1,-1-1 0,-3 0-1,-1 0 1,-2-1 0,-2-1 0,-1 0-1,-3 0 1,-1 0 0,-2 0-1,-3 0 1,-1-1 0,-7-36-47,-7 24 13,17 55-15,0 0 1,0 0-1,0 0 1,0 0-1,0 0 0,0 0 1,-1 1-1,1-1 1,0 0-1,0 0 1,-1 0-1,1 0 0,-1 0 1,1 1-1,-1-1 1,1 0-1,-1 0 1,1 1-1,-1-1 0,0 0 1,1 1-1,-1-1 1,0 1-1,0-1 1,1 1-1,-1-1 0,0 1 1,0-1-1,0 1 1,0 0-1,1 0 1,-1-1-1,0 1 0,0 0 1,0 0-1,0 0 1,0 0-1,0 0 1,0 0-1,0 0 0,0 0 1,0 0 1,-16 39-95,10 12 75,3 0 0,2 1 1,4 23 19,-2-63 17,0 6 21,0 0-1,1 0 1,0-1 0,2 1 0,0 0 0,1-1 0,1 0-1,1 0 1,3 7-38,-8-22 6,0 1-1,0-1 1,1 1 0,-1-1-1,1 0 1,0 0-1,-1 1 1,1-1 0,0 0-1,0-1 1,0 1-1,1 0 1,-1-1-1,0 1 1,1-1 0,-1 1-1,1-1 1,-1 0-1,1 0 1,-1 0 0,1-1-1,0 1 1,0-1-1,-1 1 1,1-1-1,0 0 1,0 0 0,-1 0-1,1 0 1,0-1-1,0 1 1,-1-1-1,1 0 1,0 1 0,-1-1-1,1 0 1,-1-1-1,1 1 1,-1 0 0,1-1-1,-1 1 1,0-1-1,2-1-5,92-73-1212,-13 10-1784,14 19-4250,-50 35 6046,-43 7 1438,0 0-1,-1 0 1,1 0 0,-1 0 0,-1 0 0,1-1 0,-1 0 0,0 1-1,0-1 1,-1 0 0,1 0 0,-1 0 0,-1 0 0,1 0 0,-1 0 0,0 0-1,0 0 1,-1 0 0,0 0 0,0 0 0,0 0 0,-3-5-238,4 9 34,0 1 0,0 0 1,0 0-1,0 0 0,-1-1 1,1 1-1,-1 0 0,1 0 1,0 0-1,-1 0 1,0 0-1,1 0 0,-1 0 1,0 0-1,1 0 0,-1 0 1,0 0-1,0 0 0,0 0 1,0 1-1,0-1 0,0 0 1,0 1-1,0-1 0,0 0 1,0 1-1,0 0 0,-1-1 1,1 1-1,0 0 0,0-1 1,0 1-1,-1 0 0,1 0 1,0 0-1,0 0 0,0 0 1,-1 0-1,1 0 0,0 1 1,0-1-1,0 0 0,-1 1 1,1-1-1,0 1 0,0-1 1,0 1-1,0-1 0,0 1 1,0 0-1,0 0 0,0-1 1,0 1-1,0 0 0,1 0 1,-1 0-1,0 0 1,1 0-1,-1 0 0,0 0 1,1 0-1,-1 0 0,1 1 1,-1-1-35,-6 9 108,0-1 1,0 2-1,1-1 1,0 1-1,0-1 1,2 1-1,-1 1 1,1-1 0,1 1-1,0 0 1,1 0-1,0 0 1,0 0-1,2 0 1,-1 1-109,1-12 12,0 0-1,0 1 1,0-1 0,0 1-1,0-1 1,1 0 0,-1 1-1,0-1 1,1 0 0,-1 0-1,0 1 1,1-1 0,0 0-1,-1 0 1,1 0 0,0 1 0,0-1-1,-1 0 1,1 0 0,0 0-1,0 0 1,0-1 0,0 1-1,0 0 1,0 0 0,1 0-1,-1-1 1,0 1 0,0-1-1,0 1 1,1-1 0,-1 1 0,0-1-1,1 0 1,-1 0 0,0 1-1,1-1 1,-1 0 0,0 0-1,1 0 1,-1-1 0,0 1-1,1 0 1,-1 0 0,0-1-1,1 1 1,-1-1 0,0 1-1,0-1 1,0 1 0,1-1 0,-1 0-1,0 0 1,0 0 0,0 1-1,0-1 1,0 0 0,0 0-1,0-1-11,9-6-29,2 0 0,-1 0-1,1 1 1,0 1 0,0 0-1,0 0 1,1 1 0,0 1-1,0 0 1,0 1 0,1 0-1,-1 1 1,1 1 0,0 0-1,-1 1 1,1 0 0,-1 1-1,1 1 1,13 3 29,-25-5 1,0 1 1,0 0-1,1 0 1,-1 0-1,0 0 1,0 1-1,0-1 1,0 0-1,0 1 1,0-1-1,-1 1 1,1 0-1,0 0 1,-1 0-1,1 0 1,-1 0-1,0 0 1,0 0-1,0 0 1,0 0-1,0 1 1,0-1-1,0 0 1,-1 1-1,1-1 1,-1 0-1,0 1 1,1-1-1,-1 1 1,-1-1-1,1 1 0,0-1 1,0 0-1,-1 1 1,1-1-2,-3 7 62,0 0 0,0 0 1,-1 0-1,0-1 0,0 1 0,-1-1 0,0 0 1,-1-1-1,0 1 0,0-1 0,-6 5-62,7-5 57,-7 5 36,0 0-1,0-1 0,-1 0 0,-1-1 1,0 0-1,-8 4-92,21-13 40,0 0 0,0-1 1,-1 1-1,1 0 0,0 0 0,0-1 1,0 1-1,-1-1 0,1 1 0,0-1 1,-1 0-1,1 1 0,0-1 0,-1 0 1,1 0-1,0 0 0,-1 0 0,1 0 1,-1 0-1,1 0 0,0 0 0,-1-1 1,1 1-1,0 0 0,0-1 0,-1 1 1,1-1-1,0 0 0,0 1 0,-1-1 1,1 0-1,0 0 0,0 0-40,-3-22-1840,12-16 564</inkml:trace>
  <inkml:trace contextRef="#ctx0" brushRef="#br0" timeOffset="88850.59">5684 8688 8610,'-34'120'6248,"-27"159"-3276,60-273-2904,-1 0 35,1 0-1,0 0 1,1 0 0,-1 0 0,1 1-1,0-1 1,1 0 0,0 0 0,0 1-1,0-1 1,0 0 0,1 1-103,16-3 313,-10-10-284,-1 0 0,1-1 0,-1 0 0,-1 0 0,1-1 0,-1 1-1,0-2 1,-1 1 0,3-7-29,18-32 27,-3-1 0,-2-1 0,-2-1 0,-3-1 0,-1 0 0,-3-1 0,-2-1 0,-3 1 0,-1-2 0,-3-18-27,-3 48-30,-1 1 1,-1-1-1,-1 1 1,-1 0-1,-1 0 1,0 0-1,-2 0 1,-4-6 29,9 22-50,0 1 1,-1-1 0,0 0 0,0 1 0,-1-1 0,0 1 0,0 0-1,0 0 1,-1 1 0,0-1 0,0 1 0,0 0 0,0 0 0,-1 1-1,0-1 1,0 1 0,0 1 0,-1-1 0,1 1 0,-1 0 0,0 0-1,0 1 1,0 0 0,0 0 0,0 1 0,0 0 0,0 0 0,-1 1-1,1 0 1,0 0 0,0 0 0,-1 1 0,-2 1 49,4 1-12,0-1 0,1 2 0,-1-1 0,1 1 0,-1-1 0,1 2 1,0-1-1,1 0 0,-1 1 0,1 0 0,0 0 0,0 0 0,0 1 0,-1 3 12,-3 5 98,0 0 0,1 1 0,1 0 0,0 1 0,1-1 0,1 1 0,1 0 0,0 0 0,1 1 0,0-1 0,2 0 0,0 1 0,0-1 0,2 0 0,1 10-98,-3-21 21,0 0-1,1 0 1,-1 0 0,1 0-1,0 0 1,0 0 0,1-1-1,-1 1 1,1 0 0,0-1-1,0 1 1,1-1 0,-1 0 0,1 0-1,0 0 1,0 0 0,1 0-1,-1-1 1,1 1 0,-1-1-1,1 0 1,0 0 0,0 0-1,1-1 1,-1 1 0,0-1 0,1 0-1,0 0 1,0 0-21,8-3 11,0 1 1,0-2-1,0 1 0,-1-2 1,1 0-1,-1 0 0,1-1 1,-1-1-1,-1 0 0,1 0 1,-1-1-1,1-1-11,27-15 30,-31 16-52,1 1-1,-1 0 1,1 1 0,0 0 0,0 0-1,1 1 1,-1 0 0,0 0 0,1 1 0,0 0-1,2 1 23,-9 1-20,0 0 0,1 1 0,-1-1 0,0 1 0,1 0 0,-1 0 0,0 0-1,0 0 1,1 0 0,-1 1 0,0-1 0,-1 1 0,1 0 0,0 0 0,0 0 0,-1 0-1,1 1 1,-1-1 0,0 1 0,0-1 0,0 1 0,0 0 0,0 0 0,0 0 0,-1 0-1,1 1 21,26 87-268,-9 69-800,-11-134-1476,4-21-1086</inkml:trace>
  <inkml:trace contextRef="#ctx0" brushRef="#br0" timeOffset="89950.683">6132 8401 7234,'4'9'5875,"4"24"-3545,-4-16-1947,2 26 146,3 1 0,2-2 0,2 0 0,12 29-529,-24-69 15,-1 0 0,0 0 0,1 1 0,-1-1-1,1 0 1,0 0 0,0 0 0,0-1 0,0 1-1,0 0 1,0 0 0,1 0 0,-1-1 0,0 1-1,1-1 1,-1 1 0,1-1 0,0 1 0,-1-1-1,1 0 1,0 0 0,0 0 0,0 0 0,0 0-1,0 0 1,0-1 0,0 1 0,0-1 0,0 1 0,0-1-1,0 0 1,1 0 0,-1 0 0,0 0 0,0 0-1,0 0 1,0-1 0,0 1 0,0-1 0,0 1-1,1-1-14,7-9 45,0-1-1,0 0 1,-1-1-1,-1 1 0,0-2 1,0 1-1,-1-1 1,-1 0-1,0-1 0,3-13-44,4-2 36,-2-1 0,-1-1-1,-2 0 1,-1 0 0,-1 0-1,-2-1 1,0-13-36,-10 10-354,13 131-159,-5-68 488,-2-12 31,1 1 0,1-1-1,1 0 1,0 1 0,1-1 0,0 0 0,2-1-1,5 15-5,-10-30 3,-1 1-1,1-1 1,-1 1-1,0 0 1,1-1-1,-1 1 1,1-1-1,0 1 1,-1-1-1,1 0 1,-1 1-1,1-1 1,0 1-1,-1-1 1,1 0-1,0 0 1,-1 1-1,1-1 1,0 0-1,-1 0 1,1 0-1,0 0 1,0 0-1,-1 0 1,1 0-1,0 0 1,-1 0-1,1 0 1,0 0-1,0 0 1,-1 0-1,1-1 1,0 1-1,-1 0 1,1-1-1,-1 1 1,1 0-1,0-1 1,-1 1-1,1-1 1,-1 1-1,1-1 1,-1 1-1,1-1 1,-1 1-1,1-1 1,-1 1-1,1-1 1,-1 0-1,0 1 1,0-1-1,1 0 1,-1 1-1,0-1 1,0 0-1,0 0 1,1 1-3,50-112 213,64-175-638,-103 214-990,-12 73 1357,0 0 1,0 0-1,-1 0 1,1 0-1,0 0 1,0 0-1,-1 0 1,1 0-1,0 0 1,0 0-1,-1 0 1,1-1-1,0 1 1,0 0-1,-1 0 0,1 0 1,0 0-1,0 0 1,-1 0-1,1-1 1,0 1-1,0 0 1,0 0-1,0 0 1,-1 0-1,1-1 1,0 1-1,0 0 1,0 0 57,-7 31-22,2 0 0,1 0 1,1 1-1,2 14 22,8 42 1480,-7-87-1450,0 0 0,1 1-1,-1-1 1,0 0-1,1 1 1,-1-1 0,1 0-1,-1 0 1,1 1 0,0-1-1,-1 0 1,1 0 0,0 0-1,0 0 1,0 0 0,0 0-1,0 0 1,0 0 0,0-1-1,0 1 1,0 0 0,0 0-1,0-1 1,1 1 0,-1-1-1,0 1 1,1-1 0,-1 0-1,0 1 1,0-1 0,1 0-1,-1 0 1,0 0 0,1 0-1,-1 0 1,1 0-1,-1 0 1,0 0 0,0-1-1,1 1 1,-1 0 0,0-1-1,1 1 1,-1-1 0,0 0-1,0 1 1,0-1 0,0 0-1,0 0 1,0 0 0,0 0-1,0 1 1,0-1 0,0-1-1,0 1 1,0 0 0,-1 0-1,1 0 1,0-1-30,21-26 73,0-1 1,-2-1-1,-2 0 1,-1-2-1,-1 0 1,-1 0-1,-2-2 1,-2 0-1,-1 0 1,1-12-74,3-11 19,-4 0 0,-1-1 1,-4 0-1,-1 0 0,-4-1 1,-3-23-20,-12-6-215,9 87 56,-1 86-150,7-11 326,3-1-1,11 66-16,-13-124 23,0 0 0,1 1 1,1-1-1,0 0 0,1-1 0,1 1 0,0-1 0,1 0 0,1 0 0,0 0 0,0-1 0,2 0 1,-1-1-1,2 1 0,0-2 0,0 0 0,1 0 0,0 0 0,9 5-23,-16-14 5,0 1 0,1-1 1,-1 0-1,1-1 0,-1 1 0,1-1 0,0 1 1,0-1-1,0-1 0,-1 1 0,1-1 0,0 0 0,0 0 1,0 0-1,0-1 0,0 1 0,-1-1 0,1-1 1,0 1-1,0 0 0,-1-1 0,1 0 0,-1 0 0,0-1 1,0 1-1,3-3-5,2-5 18,0 0-1,-1 0 1,-1-1 0,0 0 0,0-1 0,-1 1 0,0-1 0,-1-1-1,-1 1 1,0-1 0,-1 1 0,0-1 0,1-8-18,3-28 8,-2-1 1,-2 1-1,-2-1 1,-3 0-1,-1 0 1,-3 1-1,-2 0 1,-2 0-1,-2 1 1,-2 0-1,-20-42-8,9 37-243,20 68 47,12 9 184,1 0 0,0 0 0,2-1 0,1 0 0,1 0-1,0-1 1,2-1 0,1-1 0,0 0 0,6 4 12,15 25-1,-13-18-655,-2 1-1,-1 1 1,-1 0 0,6 18 656,-23-46-469,0 0 0,0 0 0,-1 0 0,1 1 0,-1-1 0,0 1-1,-1 0 1,1-1 0,-1 1 0,0-1 0,-1 1 0,0 4 469,-9 17-3371</inkml:trace>
  <inkml:trace contextRef="#ctx0" brushRef="#br0" timeOffset="90238.431">6581 7914 11266,'-9'-10'3265,"23"-11"624,29-16-2969,18-8-856,42-25-88,13-5 16,40-23 0,-1 2 192,31-11-4057,-19 16 1417</inkml:trace>
  <inkml:trace contextRef="#ctx0" brushRef="#br0" timeOffset="95085.189">1867 8198 2673,'-1'-2'165,"-1"1"1,1-1 0,0 1 0,-1-1 0,1 1-1,-1 0 1,0 0 0,1-1 0,-1 1 0,0 0 0,0 1-1,0-1 1,0 0 0,1 0 0,-1 1 0,0-1-1,0 1 1,0 0 0,0-1 0,0 1 0,-1 0-1,1 0 1,0 0 0,0 1 0,0-1 0,0 0 0,0 1-1,0-1 1,0 1 0,1 0 0,-1-1 0,0 1-1,-1 1-165,-13 8 323,1 1 0,1 0-1,0 1 1,1 0 0,0 2-1,1-1 1,0 1-1,1 1 1,1 0 0,0 0-1,1 1 1,-6 16-323,-11 35 164,2 2-1,3 1 1,4 1 0,2 0 0,-2 54-164,15-112-4,-26 196 122,1 173-118,29-223 173,7-1 0,17 75-173,-7-118 89,29 94-89,-42-184 10,0 0-1,2-1 1,1 1-1,1-2 1,1 0-1,1 0 1,11 15-10,-20-33 1,0 0 1,0 0-1,1-1 0,0 1 1,0-1-1,0 0 1,1 0-1,-1-1 0,1 1 1,0-1-1,0 0 0,0 0 1,0-1-1,1 1 1,-1-1-1,1 0 0,-1-1 1,1 1-1,0-1 0,-1 0 1,1-1-1,0 1 1,0-1-1,0-1 0,0 1 1,-1-1-1,1 0 0,0 0 1,0 0-1,3-2-1,9-7 4,0-1-1,0-1 1,-2-1-1,1 0 1,-1-1-1,-1-1 1,-1 0-1,0-1 1,-1 0-1,-1-1 1,0-1-1,-1 0 1,7-17-4,9-18 28,-2-1 0,-2-2 0,-3 0 0,5-26-28,9-48 50,-6-1 0,-5 0 0,-2-46-50,-10 73 56,-4-1-1,-5 0 1,-4 0-1,-6 0 1,-14-74-56,18 157 38,0 1 1,-1 0-1,-1 0 1,-1 1-1,-1-1 1,-1 1 0,-1 1-1,0 0 1,-2 0-1,0 1 1,-1 1-1,-14-15-38,23 28 13,-1 0 0,0 1-1,0 0 1,-1 0 0,1 0 0,0 0-1,-1 1 1,0 0 0,0 0-1,1 1 1,-1-1 0,0 1-1,0 1 1,0-1 0,0 1-1,0 0 1,-1 0 0,1 1-1,0-1 1,0 2 0,-5 0-13,-3 2 7,0 1 1,0 1 0,0 0 0,0 0-1,1 1 1,0 1 0,1 0 0,-2 2-8,-109 102-151,45-13-2826,58-64 670</inkml:trace>
  <inkml:trace contextRef="#ctx0" brushRef="#br0" timeOffset="120292.435">2457 8436 1968,'7'-171'5770,"-1"114"-2650,-25 72-1619,-78 138-1088,-29 68-413,62-85 160,17-30-118,6 1 1,3 2-1,-19 102-42,49-159 33,2 1 0,2-1 0,3 1 0,2 0 0,3 0 0,1-1 0,3 0 0,9 31-33,-14-67 8,0-1-1,1 1 1,1-1 0,1 0 0,0 0-1,0 0 1,2-1 0,0 0 0,0-1 0,1 0-1,1 0 1,0 0 0,1-2 0,0 1-1,1-1 1,0-1 0,11 7-8,-15-13 7,1-1 0,0 1 1,0-2-1,0 1 0,0-1 1,0-1-1,0 1 0,1-1 0,-1-1 1,0 0-1,1 0 0,-1-1 0,0-1 1,1 1-1,-1-1 0,0-1 1,0 1-1,0-2 0,7-3-7,2-1 21,-1-1 0,1-1 0,-2-1 0,1 0 0,-2-1 0,0-1 1,0-1-1,10-11-21,3-13 36,0-2 1,-3 0-1,-2-2 1,-1-1 0,-2 0-1,-2-2 1,-2 0-1,-2 0 1,5-36-37,10-44 85,-6-1 0,-5 0 0,-6-9-85,2-16 61,-7-1 0,-7 0 1,-10-45-62,8 176 17,1 7 13,0 0 0,-1 0 0,0 0 0,-1 1 0,-1-1 0,0 1 0,-1 0 0,0 0-1,-5-9-29,7 19 18,0-1 0,0 1-1,0 0 1,0 0 0,0 0-1,-1 0 1,1 0-1,-1 1 1,0-1 0,1 1-1,-1 0 1,0 0-1,-1 0 1,1 1 0,0 0-1,0 0 1,-1 0-1,1 0 1,0 0 0,-1 1-1,1 0 1,-1 0-1,1 0 1,-1 0 0,1 1-1,0 0 1,-1 0-1,1 0 1,0 0 0,0 1-1,0 0 1,0 0-1,0 0 1,0 0 0,-2 2-18,-26 14 29,1 1 0,1 2 0,1 1 0,1 2 0,1 0 0,1 2 0,1 1 0,1 1 0,-17 28-29,20-26-628,1 2-1,1 0 1,2 0-1,2 2 1,-5 15 628,-19 61-2358</inkml:trace>
  <inkml:trace contextRef="#ctx0" brushRef="#br0" timeOffset="3579.195">4653 2780 10514,'31'-95'4937,"-29"91"-4897,-1 0-1,0 1 1,1-1 0,0 1-1,0-1 1,0 1-1,0 0 1,1 0-1,-1 0 1,1 0-1,0 0 1,0 1 0,0-1-1,0 1 1,0 0-1,2-1-39,-4 2-6,0 0 0,1 1-1,-1-1 1,1 1-1,-1 0 1,1-1 0,-1 1-1,1 0 1,0 0 0,-1 0-1,1 0 1,-1 0 0,1 0-1,-1 0 1,1 0 0,-1 1-1,1-1 1,-1 1 0,1-1-1,-1 1 1,1 0 0,-1-1-1,0 1 1,1 0 0,-1 0-1,0 0 1,0 0 0,0 0-1,1 0 1,-1 0-1,0 1 1,0-1 0,-1 0-1,1 1 1,0-1 0,0 0-1,-1 1 1,1-1 0,0 2 6,6 17-28,-1 0 0,0 0 0,-2 1 0,0 0 1,-2 0-1,0 0 0,-1 20 28,-4 36 31,-3 0-1,-3 0 1,-4-1 0,-8 20-31,-19 128 329,39-214-309,-3 12 69,1 0-1,2 0 1,0 0 0,1 0 0,1 0-1,3 16-88,-4-37 6,0 1-1,0 0 1,0-1 0,0 1-1,1-1 1,-1 1-1,0-1 1,1 1-1,-1-1 1,0 1 0,1-1-1,0 1 1,-1-1-1,1 0 1,0 1 0,0-1-1,0 0 1,0 0-1,0 1 1,0-1-1,0 0 1,0 0 0,0 0-1,1 0 1,-1-1-1,0 1 1,1 0 0,-1 0-1,1-1 1,-1 1-1,1-1 1,-1 1-1,1-1 1,-1 0 0,1 1-1,-1-1 1,1 0-1,-1 0 1,1 0-1,-1 0 1,1-1 0,-1 1-1,1 0 1,-1 0-1,1-1 1,-1 1 0,1-1-1,-1 0 1,1 1-1,-1-1 1,0 0-1,1 0 1,-1 0 0,1-1-6,28-19 48,-2-2-1,0-2 1,-2 0 0,0-2 0,-2 0 0,-1-2 0,10-17-48,-23 32-35,-4 8 152,-1-1 0,-1 1 0,1-1 1,-1 0-1,-1 0 0,1 0 0,-1-1 0,0 1 1,-1-1-1,0-1-117,-5-11-2054,-15 11 803</inkml:trace>
  <inkml:trace contextRef="#ctx0" brushRef="#br0" timeOffset="4059.948">4680 3278 9546,'-1'-1'164,"1"1"0,-1 0 0,0-1-1,1 1 1,-1-1 0,1 1 0,-1-1 0,0 1 0,1-1 0,0 1-1,-1-1 1,1 0 0,-1 1 0,1-1 0,0 1 0,-1-1 0,1 0-1,0 0 1,0 1 0,-1-1 0,1 0 0,0 1 0,0-1 0,0 0-1,0 0 1,0 1 0,0-1 0,0 0 0,0 0 0,0 1-1,1-1 1,-1 0 0,0 1 0,0-1 0,1 0 0,-1 0-164,14-17 1038,-11 15-1319,11-12 311,1 1-1,0 0 1,1 2-1,0 0 1,1 0-1,0 2 1,1 0-1,0 1 1,1 0-1,0 2 1,0 0-1,1 2 1,-1 0-1,1 1 1,4 0-30,-7 1-33,-16 2 8,1 0 0,0 0 0,-1 0 1,1 1-1,0-1 0,0 0 0,0 1 0,-1 0 0,1-1 1,0 1-1,0 0 0,0 0 0,0 0 0,0 0 0,0 0 1,-1 1-1,1-1 0,0 0 0,0 1 0,0 0 0,-1-1 0,1 1 1,0 0-1,-1 0 0,1 0 0,0 0 0,-1 0 0,1 0 1,-1 0-1,0 1 0,1-1 0,-1 0 0,0 1 0,0-1 1,0 1-1,0-1 0,0 1 0,0 0 0,0-1 0,-1 1 0,1 0 1,0 0 24,12 76-124,-11-59 137,1 1-1,1-1 0,0 0 1,2 0-1,6 15-12,-11-31 3,0-1 0,0 0-1,0 0 1,0 0 0,0 0-1,0 0 1,1 0-1,-1 0 1,1 0 0,0-1-1,-1 1 1,1-1 0,0 1-1,0-1 1,0 0 0,0 1-1,0-1 1,0 0-1,0 0 1,0 0 0,1-1-1,-1 1 1,0 0 0,0-1-1,1 0 1,-1 1 0,0-1-1,1 0 1,-1 0-1,0 0 1,1-1 0,-1 1-1,0-1 1,1 1 0,-1-1-1,0 0 1,0 1 0,0-1-1,1 0 1,-1-1 0,0 1-1,0 0 1,-1-1-1,1 1 1,0-1 0,0 1-1,-1-1 1,1 0-3,13-14 36,0 0 0,-2 0 0,0-1 0,0-1-1,-2-1 1,0 1 0,-2-2 0,0 1 0,-1-1 0,-1-1 0,5-20-36,-9-7 72,-3 48-73,0 0 1,0 0 0,0 0 0,0 0-1,-1 0 1,1 1 0,0-1-1,0 0 1,0 0 0,0 0-1,-1 0 1,1 0 0,0 0-1,0 0 1,0 0 0,0 0 0,-1 1-1,1-1 1,0 0 0,0 0-1,0 0 1,-1 0 0,1 0-1,0 0 1,0 0 0,0-1 0,-1 1-1,1 0 1,0 0 0,0 0-1,0 0 1,-1 0 0,1 0-1,0 0 1,0 0 0,0 0-1,0 0 1,-1-1 0,1 1 0,0 0-1,0 0 1,0 0 0,0 0-1,0 0 1,0-1 0,-1 1-1,1 0 1,0 0 0,0 0-1,0-1 1,0 1 0,0 0 0,0 0-1,0 0 1,0 0 0,0-1 0,-9 22-22,3 1 60,1 0 0,1 0 1,0 1-1,2 0 0,1-1 0,1 1 0,0 0 1,4 13-40,-4-34 10,0 0 0,0 1 0,1-1 0,-1 1-1,1-1 1,-1 0 0,1 0 0,0 1-1,0-1 1,0 0 0,0 0 0,1 0 0,-1 0-1,0 0 1,1 0 0,0-1 0,-1 1-1,1 0 1,0-1 0,0 1 0,0-1 0,0 0-1,0 1 1,0-1 0,0 0 0,0 0-1,0-1 1,1 1 0,-1 0 0,0-1-1,1 1 1,-1-1 0,0 0 0,1 0 0,-1 0-1,0 0 1,1 0 0,-1 0 0,1-1-1,-1 1 1,0-1 0,0 1 0,1-1 0,-1 0-1,2-1-8,6-3-98,0-1 0,0-1 0,0 0 0,0 0 0,-1-1 0,-1 0 0,1 0 1,6-10 97,12-10-2408,-8 13-1044,-8 14-682</inkml:trace>
  <inkml:trace contextRef="#ctx0" brushRef="#br0" timeOffset="4807.776">5581 2947 7906,'-6'-10'6348,"1"39"-4651,5-29-1741,-9 130 341,9-122-288,1-1 1,0 1-1,0 0 0,0 0 1,1-1-1,0 1 1,0-1-1,1 0 0,0 1 1,0-1-1,1-1 1,0 1-1,0 0 0,1-1 1,1 2-10,-3-6 6,0 1 0,0-1-1,1 0 1,-1 0 0,1 0 0,0 0 0,0 0 0,0-1-1,0 0 1,0 0 0,0 0 0,0 0 0,0-1 0,0 1-1,0-1 1,0 0 0,0 0 0,0-1 0,1 1 0,-1-1 0,1 0-6,8-3 20,-1-1 0,1 0 0,-1 0 0,0-2 0,0 1 0,-1-2 0,0 1 0,6-6-20,-1-1 31,-1-1-1,-1 0 1,0-1 0,-2 0 0,1-1 0,-2-1 0,0 0 0,-1 0 0,0-4-31,11-61 132,-22 84-131,1 0 0,0 0-1,-1 0 1,1 0 0,-1 0 0,1 0-1,-1 0 1,1 0 0,-1 0-1,0-1 1,1 1 0,-1 0 0,0 0-1,0-1 1,0 1 0,0 0-1,1-1 1,-1 1 0,0-1-1,0 0 1,0 1 0,0-1 0,0 0-1,0 1 1,0-1 0,0 0-1,0 0 1,0 0 0,-1 0 0,1 0-1,0 0 1,0 0 0,0 0-1,0 0 1,0-1 0,0 1-1,0 0 1,0-1 0,0 1 0,0 0-1,0-1 1,1 1 0,-1-1-1,0 0 1,0 1 0,0-1 0,0 0-1,1 0 1,-1 1 0,0-1-1,1 0 1,-1 0 0,1 0-1,-1 0 1,1 0 0,-1 0 0,1 0-1,0 0 1,-1 0 0,1 0-1,0 0 1,0 0 0,0 0 0,-1 0-1,1 0 1,0 0-1,-2 5-1,-1 1-1,0 0 1,1 0 0,0 0-1,0 1 1,1-1-1,0 0 1,-1 1 0,2-1-1,-1 1 1,1-1 0,-1 1-1,2-1 1,-1 1 0,1-1-1,-1 1 1,1-1-1,1 1 1,-1-1 0,1 0-1,0 0 1,0 0 0,1 0-1,-1 0 1,1 0-1,0 0 1,1-1 0,-1 0-1,1 1 1,-1-1 0,1-1-1,1 1 1,-1-1 0,0 1-1,1-1 1,0 0-1,0-1 1,-1 1 0,2-1-1,-1 0 1,1 0 1,2 0 19,0-1 0,-1-1-1,1 1 1,0-1 0,0-1 0,0 1-1,0-2 1,-1 1 0,1-1 0,0 0 0,-1 0-1,1-1 1,-1 0 0,0 0 0,0-1-1,0 0 1,-1 0 0,1-1 0,-1 1 0,0-2-1,0 1 1,0 0 0,-1-1 0,3-5-19,-6 6 29,0 0 1,-1-1-1,0 1 0,0-1 1,-1 1-1,1-1 1,-1 0-1,-1 1 1,1-1-1,-1 1 1,1-1-1,-2 1 0,1-1 1,-1 1-1,1 0 1,-2 0-1,1-1 1,0 2-1,-1-1 0,0 0 1,0 0-1,0 1 1,-1-1-1,0 1 1,0 0-1,0 1 0,0-1 1,-2-1-30,-47-5 561,60 8-706,14 6-869,0-1 0,0 0 1,0-2-1,0 0 0,0-2 0,13-1 1014,17-1-3291</inkml:trace>
  <inkml:trace contextRef="#ctx0" brushRef="#br0" timeOffset="5277.284">6572 2574 9018,'-1'0'166,"0"0"0,0 0-1,0 0 1,-1 0 0,1 1 0,0-1 0,0 0-1,0 1 1,0-1 0,0 1 0,0-1 0,1 1 0,-1-1-1,0 1 1,0 0 0,0-1 0,0 1 0,1 0 0,-1 0-1,0-1 1,1 1 0,-1 0 0,0 0 0,1 0-1,-1 0 1,1 0 0,0 0 0,-1 1-166,-3 5 718,-6 9-502,1 1-1,1 0 1,1 0-1,1 1 1,0 0-1,1 0 1,0 2-216,-3 14 166,0-12-63,2 1 1,1 0-1,1 0 0,1 1 0,0-1 1,2 1-1,1 4-103,0-27 8,0 1 0,0-1 0,0 0 0,0 1-1,0-1 1,0 0 0,0 1 0,1-1 0,-1 0 0,0 1 0,1-1 0,-1 0 0,1 1-1,0-1 1,-1 0 0,1 0 0,0 0 0,0 0 0,-1 0 0,1 0 0,0 0 0,0 0 0,0 0-1,0 0 1,1 0 0,-1 0 0,0-1 0,0 1 0,0 0 0,1-1 0,-1 1 0,0-1 0,0 0-1,1 1 1,-1-1 0,0 0 0,1 0 0,-1 0 0,1 0 0,-1 0 0,2 0-8,46-25 115,-41 19-97,0-1 1,-1 0 0,0 0 0,0-1-1,-1 0 1,0 0 0,0 0 0,-1-1 0,0 0-1,4-8-18,-4 7 13,13-26 26,-2-1 1,-1 0 0,-2-1-1,-2-1 1,-1 0 0,-2 0-1,-2-1 1,-1-3-40,-5-3 17,0 46-20,0 0 0,0 1 0,-1-1 0,1 0-1,0 0 1,-1 1 0,1-1 0,0 0-1,-1 0 1,1 1 0,-1-1 0,1 0-1,0 0 1,-1 0 0,1 0 0,-1 0 0,1 0-1,0 0 1,-1 0 0,1 0 0,-1 0-1,1 0 1,-1 0 0,1 0 0,0 0-1,-1 0 1,1 0 0,-1 0 0,1 0 0,0-1-1,-1 1 1,1 0 0,0 0 0,-1 0-1,1-1 1,-1 1 0,1 0 0,0-1-1,0 1 1,-1 0 0,1 0 0,0-1 0,0 1-1,-1-1 1,1 1 3,-13 38-49,2 2 0,2-1 0,2 1 1,1 0-1,2 0 0,2 4 49,0-37-16,1 0 0,0 1 0,1-1 0,0 1 1,0-1-1,1 1 0,-1-1 0,2 0 0,-1 1 1,1-1-1,0 0 0,1 0 0,-1 0 0,1 0 1,1-1-1,-1 1 0,1-1 0,0 0 0,1 0 1,3 5 15,-4-11-51,-1 1 0,0-1 0,0 1 0,0-1 0,0 0 0,1 0 1,-1 0-1,0-1 0,0 1 0,0-1 0,0 1 0,0-1 0,0 0 1,0 0-1,0-1 0,0 1 0,0-1 0,0 1 0,-1-1 0,1 0 0,-1 0 1,1 0-1,-1 0 0,0 0 0,0-1 0,2-1 51,3-2-299,49-45-2596,8-15-30</inkml:trace>
  <inkml:trace contextRef="#ctx0" brushRef="#br0" timeOffset="5568.702">7141 2323 7490,'-66'95'5356,"54"-69"-4877,1 1 0,2 0 1,1 1-1,-4 24-479,6-28 168,1 1-1,1 0 0,1-1 1,1 1-1,1 0 1,2 0-1,0 0 1,1 0-1,4 12-167,-5-34 16,-1-2-8,-1 1-1,1-1 1,0 1-1,0-1 1,0 1-1,0 0 1,0-1-1,0 1 1,1-1 0,-1 1-1,1-1 1,-1 1-1,1-1 1,-1 1-1,1-1 1,0 1-1,-1-1 1,1 0-1,0 1 1,0-1-1,0 0 1,0 0-1,0 0 1,1 0-1,-1 0 1,0 0-1,0 0 1,1 0 0,-1 0-1,1 0 1,-1-1-1,0 1 1,1-1-1,-1 1 1,1-1-1,0 1 1,-1-1-1,1 0 1,-1 0-1,1 0 1,-1 0-1,1 0 1,0 0-1,-1 0 1,1-1-1,-1 1 1,1 0 0,0-1-8,11-12 32,-1 0 0,-1-1 0,0 0 0,-1 0 1,-1-1-1,0-1 0,3-7-32,-12 22 1,56-111 179,-4-3 0,-5-5-180,-32 84-3,-1-1-1,-2-1 0,-2 0 1,-1 0-1,-2-1 0,-2 0 0,-2 0 1,-1-1-1,-2-11 4,0 43-28,-1 1 1,1 0-1,-2 0 1,1 0-1,-1 0 0,0 0 1,0 0-1,-1 0 1,0 1-1,0-1 0,0 1 1,-1 0-1,-4-5 28,7 10-9,-1 0 0,0 0-1,0-1 1,0 2 0,0-1-1,0 0 1,0 0 0,0 1-1,0-1 1,0 1 0,0-1-1,-1 1 1,1 0 0,0 0-1,0 0 1,0 0 0,0 1-1,-1-1 1,1 0 0,0 1-1,0 0 1,0-1 0,0 1-1,0 0 1,0 0 0,0 0-1,1 0 1,-1 0 0,0 1-1,0-1 1,1 1 9,-10 7 25,1 0 0,1 1 0,-1 0 0,2 0 0,0 1 0,0 1 0,1-1 0,0 1 0,1 1 0,0-1 0,-2 7-25,1-1 81,0 0 0,1 0 0,0 0-1,2 1 1,0 0 0,1 0 0,0 10-81,3-27 6,-1 0 0,1-1-1,0 1 1,-1 0-1,1 0 1,0 0 0,0 0-1,1 0 1,-1 0-1,0-1 1,1 1 0,-1 0-1,1 0 1,-1 0 0,1-1-1,0 1 1,0 0-1,0 0 1,0-1 0,0 1-1,0-1 1,0 1-1,0-1 1,1 0 0,-1 1-1,0-1 1,1 0-1,-1 0 1,1 0 0,0 0-1,-1 0 1,1 0-1,0-1 1,1 2-6,150 43 229,-47 28-1379,-104-71 919,0-1 1,0 1-1,0-1 1,0 0 0,1 1-1,-1-1 1,0-1 0,1 1-1,-1 0 1,1-1 0,-1 1-1,1-1 1,-1 1-1,1-1 1,0 0 0,-1 0-1,1-1 1,-1 1 0,3-1 230,28-6-3181</inkml:trace>
  <inkml:trace contextRef="#ctx0" brushRef="#br0" timeOffset="5882.383">7825 2120 5009,'-56'45'6199,"4"5"-3491,-5 10 277,42-36-2932,34-14-261,53-23-1084,-59 12 1184,1 1 1,0 0 0,-1 1-1,1 0 1,-1 1-1,1 1 1,-1 0-1,0 1 1,0 0-1,-1 1 1,1 1-1,8 5 108,-19-11 10,-1 1-1,1-1 0,-1 1 0,1-1 0,-1 1 1,0 0-1,1-1 0,-1 1 0,0 0 0,1 0 1,-1 0-1,0 0 0,0 0 0,0 0 1,0 0-1,0 1 0,0-1 0,-1 0 0,1 1 1,0-1-1,0 0 0,-1 1 0,1-1 0,-1 1 1,1-1-1,-1 1 0,0-1 0,0 1 0,0-1 1,0 1-1,0-1 0,0 1 0,0-1 1,0 1-1,0-1 0,-1 1 0,1-1 0,0 1 1,-1-1-1,0 1 0,1-1 0,-1 0 0,0 2-9,-10 10 271,0 0 0,0 0 0,-1-1 0,-1-1 0,0 0 0,0-1-1,-13 7-270,9-4 205,-18 7-704,-2-18-2260</inkml:trace>
  <inkml:trace contextRef="#ctx0" brushRef="#br0" timeOffset="7742.329">11330 444 9250,'3'-7'410,"-1"1"0,0-1 0,0 1 0,0-1-1,-1 0 1,0 0 0,0 0 0,-1 0 0,0 1 0,0-1 0,-1 0 0,0 0 0,0 0-1,0 0 1,-1 1 0,0-1 0,-2-4-410,2 8 48,-1 1 1,1-1-1,-1 1 0,1 0 0,-1 0 0,1 0 1,-1 0-1,0 1 0,0-1 0,0 1 0,0 0 1,0 0-1,-1 0 0,1 0 0,0 0 0,0 1 1,-1-1-1,1 1 0,0 0 0,0 0 0,-1 0 1,1 0-1,0 1 0,-1-1 0,1 1 0,0 0 1,0 0-1,0 0 0,0 1 0,0-1 1,0 1-1,0-1 0,0 1 0,0 0 0,1 0 1,-1 0-1,1 1 0,0-1 0,-1 0 0,1 1 1,0 0-49,-12 10 4,2 1 0,0 0 1,1 1-1,0 0 1,1 1-1,1 0 1,0 0-1,1 1 1,-5 14-5,-12 40-36,7-1 29,4 1 0,2 1 1,4 0-1,3 1 0,3 11 7,16 35-2,9-56 11,-22-61-16,0 0 0,1-1-1,-1 1 1,0-1 0,0 0 0,1 1 0,-1-1 0,1 0-1,-1 0 1,1 0 0,0 0 0,0 0 0,-1 0 0,1 0 0,0-1-1,0 1 1,0-1 0,0 1 0,-1-1 0,1 0 0,0 1-1,0-1 1,0 0 0,0 0 0,0-1 0,0 1 0,0 0-1,0-1 1,0 1 0,1-1 7,5-3-247,0 0-1,-1 0 1,0-1-1,1 0 1,-1 0 0,-1 0-1,1-1 1,-1 0-1,0 0 1,-1-1-1,1 0 1,-1 0 0,-1 0-1,1 0 1,0-3 247,0 3-288,47-80-2740</inkml:trace>
  <inkml:trace contextRef="#ctx0" brushRef="#br0" timeOffset="8272.487">11526 682 8458,'-75'28'6356,"-11"46"-4921,63-38-1143,16-9-217,2 0 0,1 0-1,1 0 1,1 1 0,1-1 0,2 0 0,1 1 0,4 19-75,-5-37 12,0 0 1,1 0 0,0 0 0,1 0-1,0 0 1,1-1 0,-1 1-1,2-1 1,0 0 0,0 0 0,0-1-1,1 1 1,7 7-13,-11-16 3,-1 1 0,1-1-1,-1 1 1,1-1 0,-1 0 0,1 1 0,0-1-1,-1 0 1,1 0 0,-1 0 0,1 0 0,0 0-1,-1-1 1,1 1 0,-1 0 0,1-1 0,-1 1-1,1-1 1,-1 0 0,1 1 0,-1-1-1,0 0 1,1 0 0,-1 0 0,0 0 0,0 0-1,1 0 1,-1 0 0,0-1 0,0 1 0,0 0-1,0-1-2,17-20 52,-1-1 0,-1-1-1,0-1 1,8-20-52,-2 5 57,93-161 210,-106 184-247,-5 9-9,0 0 1,1 0-1,0 0 0,0 1 0,1 0 0,0 0 0,0 0 0,0 0 1,1 1-1,0 0 0,4-2-11,-9 7-1,-1 0-3,0 0 0,0 0 0,0 0 0,0 0 1,0 0-1,0 0 0,0 0 0,0 0 0,0 0 1,0 1-1,0-1 0,1 1 0,-1-1 0,0 1 1,0-1-1,1 1 0,-1 0 0,0-1 0,1 1 1,-1 0-1,0 0 0,1 0 0,-1 0 0,0 0 1,1 0-1,-1 0 0,0 1 0,1-1 0,-1 0 1,0 1-1,1-1 0,-1 1 0,1 0 4,-11 33-105,-9 20 126,8-26 34,-13 176 405,26-238-356,1 0-1,1 1 1,2-1 0,2 1 0,1 1-104,3 16 74,-10 12-36,1 0 0,-1-1 0,0 0 0,-1 1-1,1-1 1,-1 0 0,0 0 0,0-1 0,0 1 0,-1 0-1,0-1 1,0 1 0,0-1 0,-1 1 0,1-1-1,-1 1 1,-1-1 0,1 1 0,-1-1 0,0 1 0,0-1-1,-1 1 1,1 0 0,-1 0 0,-1 0 0,1 0-1,-1 0 1,-2-5-38,-8 1 208,22 18-202,3-5-10,0 0 0,-1-1 0,1-1 1,1 0-1,-1 0 0,0-1 0,0-1 0,1 0 1,-1-1-1,0 0 0,0-1 0,0 0 1,0-1-1,3-1 4,-9 3 3,80-25-1157,-41-9-2671,-25-4 258</inkml:trace>
  <inkml:trace contextRef="#ctx0" brushRef="#br0" timeOffset="6908.175">8784 1984 8322,'0'-5'473,"0"0"0,0 0 0,-1 0 0,0 0 0,0 0 0,0 0 0,0 0 0,-1 1 0,0-1 1,0 1-1,0-1 0,-2-3-473,2 5 114,0 1 0,-1 0 1,1-1-1,0 1 1,-1 0-1,1 0 0,-1 0 1,1 1-1,-1-1 0,0 1 1,0-1-1,0 1 1,0 0-1,0 0 0,0 0 1,0 0-1,0 1 0,0-1 1,-1 1-1,-1 0-114,-2 0 31,1 0 1,0 1-1,-1-1 0,1 1 1,0 1-1,0-1 0,0 1 1,0 0-1,0 0 0,0 1 1,0 0-1,1 0 0,-1 0 1,1 1-1,0 0 0,0 0 1,0 0-1,1 0 0,-1 1 0,1 0 1,0 0-1,0 0 0,-2 5-31,-3 5-10,1 1 0,0 0-1,1 1 1,1 0 0,1 0-1,0 0 1,1 0 0,1 1 10,1-5 2,0 1 1,0-1 0,2 0-1,-1 1 1,2-1 0,0 1-1,0-1 1,2 1-3,-3-11 1,1-1 0,-1 1 0,1-1 0,0 1-1,-1-1 1,1 0 0,1 0 0,-1 1 0,0-1 0,0 0 0,1 0 0,-1 0 0,1 0 0,0 0 0,-1-1-1,1 1 1,0 0 0,0-1 0,0 1 0,0-1 0,1 0 0,-1 0 0,0 0 0,0 0 0,1 0 0,-1 0-1,1-1 1,-1 1 0,0-1 0,1 1 0,-1-1 0,1 0 0,-1 0 0,1 0 0,-1-1 0,1 1 0,-1 0-1,1-1 1,-1 0 0,1 1 0,-1-1 0,0 0 0,0 0 0,1-1 0,-1 1 0,0 0 0,1-1-1,11-7 19,0 0 1,-1 0-1,0-1 1,0-1 0,-1 0-1,-1 0 1,0-1-1,8-11-19,-11 14 13,33-41 52,-1-2 0,-3-2-1,-3-1 1,-1-1 0,-4-2 0,-1-1-1,3-19-64,-21 50 42,-1-1-1,-1 1 0,-1-1 0,-2-1 0,0-5-41,-4 32 11,-1 0 1,1-1 0,-1 1-1,1-1 1,-1 1-1,0 0 1,0-1 0,-1 1-1,1-1 1,-1 1-1,1 0 1,-1-1 0,0 1-1,-1 0 1,1 0-1,0 0 1,-1 0 0,0 0-1,0 0 1,-2-3-12,3 6 1,-1 0 1,1 0-1,-1 0 1,1 0 0,-1 0-1,1 0 1,-1 0-1,1 0 1,-1 1-1,1-1 1,-1 1-1,1-1 1,0 1-1,-1-1 1,1 1 0,0 0-1,-1 0 1,1 0-1,0 0 1,0 0-1,0 0 1,-1 0-1,1 0 1,0 0-1,1 0 1,-1 0 0,0 1-1,0-1 1,0 0-1,1 1 1,-1-1-1,1 1-1,-17 26-9,1 1 0,2 0 0,1 1 0,2 1 0,0 0 0,2 0 0,2 1 0,-2 15 9,6-32 17,1 0 0,0 1 0,1-1 0,1 0-1,0 0 1,1 0 0,1 0 0,2 9-17,-2-19 7,-1 0 0,1 0 1,1 0-1,-1-1 0,1 1 1,0-1-1,0 1 0,0-1 0,0 0 1,1 0-1,-1 0 0,1-1 1,0 1-1,1-1 0,-1 0 0,0 0 1,1-1-1,0 1 0,-1-1 1,1 0-1,0 0 0,0-1 0,0 1 1,0-1-1,1 0 0,-1 0 1,0-1-1,0 0 0,1 0 0,-1 0 1,0 0-1,1-1 0,-1 0 1,0 0-1,0 0 0,0-1 0,0 0 1,0 0-1,0 0 0,-1 0 1,5-4-8,3 0 25,-1-2 1,0 1 0,0-1 0,-1-1 0,0 0 0,-1 0 0,0-1-1,0 0 1,-1 0 0,0-1 0,-1 0 0,0-1 0,-1 0-1,-1 0 1,1 0 0,-2 0 0,0-1 0,0 0 0,-1 0 0,-1 0-1,0-3-25,-3-84 159,1 101-160,-1-1 0,1 1 0,-1 0 0,1-1 0,-1 1 0,1 0 0,-1-1 0,1 1-1,-1-1 1,0 1 0,1-1 0,-1 1 0,0-1 0,1 0 0,-1 1 0,0-1 0,0 0 0,1 1 0,-1-1 0,0 0 0,0 0-1,0 0 1,1 0 0,-1 0 0,0 0 0,0 0 0,1 0 0,-1 0 0,0 0 0,0 0 0,0 0 0,1-1 0,-1 1 0,0 0-1,0-1 1,1 1 0,-1 0 0,0-1 0,1 1 0,-1-1 0,0 1 0,1-1 0,-1 1 0,1-1 0,-1 0 0,1 1 0,-1-1 0,1 0-1,-1 1 1,1-1 0,0 0 0,-1 1 0,1-1 0,0 0 0,0 0 0,0 1 0,-1-1 0,1 0 0,0 0 0,0 0 0,0 1-1,0-1 1,0 0 0,0 0 0,1 0 0,-1 1 0,0-1 1,-6 16-19,1 0 0,0 1 0,1 0-1,1-1 1,1 1 0,0 1 0,1-1 0,1 0-1,0 0 1,1 0 0,1 1 0,0-1 0,5 15 19,-6-28 0,1-1 1,-1 1 0,1-1-1,0 1 1,0-1 0,0 1 0,0-1-1,0 0 1,0 0 0,0 0-1,1 0 1,-1-1 0,1 1-1,0-1 1,-1 1 0,1-1 0,0 0-1,0 0 1,0 0 0,0 0-1,0-1 1,0 1 0,0-1-1,0 1 1,0-1 0,0 0 0,0-1-1,0 1 1,0 0 0,0-1-1,0 0 1,0 1 0,-1-1-1,1 0 1,0-1 0,0 1-1,0 0 1,-1-1 0,1 0 0,-1 1-1,1-1 1,-1 0 0,0 0-1,1-1 0,22-14 47,-2-2-1,0 0 1,0-2-1,-2 0 1,2-4-47,66-62 115,-84 83-116,-4 3-3,0 0 1,0-1-1,0 1 0,0 0 0,0 0 1,1 0-1,-1 0 0,0 0 0,1 0 1,-1 0-1,1 1 0,-1-1 0,1 0 1,-1 1-1,1-1 0,0 1 1,-1 0-1,1-1 0,-1 1 0,1 0 1,0 0-1,-1 0 0,1 0 0,0 0 1,-1 1-1,1-1 0,0 0 1,-1 1-1,1-1 0,-1 1 4,5 5-19,-1 0 0,0 0 1,0 1-1,-1-1 0,0 1 0,0 0 0,-1 0 0,0 1 0,0-1 0,0 1 1,-1-1-1,0 1 0,0 5 19,8 23-8,13 29 44,-22-63-33,-1-1-1,1 1 1,0-1 0,-1 0 0,1 1 0,0-1 0,0 0 0,0 0-1,0 0 1,0 0 0,0 1 0,1-1 0,-1-1 0,0 1 0,1 0 0,-1 0-1,0 0 1,1-1 0,-1 1 0,1-1 0,-1 1 0,1-1 0,-1 0-1,1 1 1,-1-1 0,1 0 0,-1 0 0,1 0 0,-1 0 0,1 0 0,0 0-1,-1-1 1,1 1 0,-1-1 0,1 1 0,-1-1 0,0 1 0,1-1-1,-1 0 1,1 1 0,-1-1 0,0 0 0,0 0 0,0 0 0,1 0 0,-1 0-1,0-1 1,0 1 0,0 0 0,0 0 0,-1-1 0,1 1 0,0 0-1,-1-1-2,11-12 41,-2-1 0,1 0 0,-2 0 0,0-1 0,-1 0 0,-1 0 0,-1 0 0,0-1-1,-1 0 1,0 0 0,-2-1 0,0 1 0,-1 0 0,0-1 0,-2 1 0,0-1 0,-1 1 0,-2-8-41,4 20 8,-1-1 0,0 0 0,-1 1 0,1-1 0,-1 1 1,0 0-1,0-1 0,0 1 0,-1 0 0,0 0 0,0 1 1,0-1-1,-1 0 0,1 1 0,-1 0 0,-3-2-8,43 28-1807,40-14-4781,-27-12 2004</inkml:trace>
  <inkml:trace contextRef="#ctx0" brushRef="#br0" timeOffset="7217.64">10348 1220 7994,'-69'78'5612,"-13"-12"-3577,-16 15-1438,89-74-512,1 1 0,0-1 1,0 2-1,0-1 0,1 1 0,1 0 0,-1 1 1,1-1-1,1 1 0,0 0 0,0 1 0,1-1 0,1 1 1,-1 0-1,0 10-85,3-19 13,1 1 0,0-1-1,0 1 1,0-1 0,1 1 0,-1-1 0,0 1 0,1-1 0,0 1 0,0-1 0,-1 0-1,1 1 1,0-1 0,1 0 0,-1 0 0,0 0 0,1 0 0,-1 0 0,1 0 0,0 0-1,0 0 1,-1-1 0,1 1 0,0-1 0,0 1 0,1-1 0,-1 0 0,0 0 0,0 0-1,1 0 1,-1 0 0,0 0 0,1-1 0,-1 1 0,1-1-13,4 1 8,0 0 0,0-1 0,1 0 0,-1-1 0,0 0 0,0 0 0,0 0 0,0-1 0,0 0 0,0 0 0,3-3-8,15-7 33,0-2 1,-1 0 0,-1-2 0,-1-1 0,0-1 0,-1 0 0,9-12-34,-17 18 17,1-1 0,-2-1 0,0 0 0,-1-1 0,0 0 0,-1-1 0,-1 0 0,-1-1 0,3-6-17,10-33 26,-3-1 0,-2-1 0,-3-1 0,-2 0 0,-3-1 0,-2 0 0,-3-60-26,-3 107 7,1 4 0,-1 1 0,0 0-1,-1-1 1,0 1 0,0-1 0,-1 1 0,0 0 0,0 0 0,-1 0 0,0 0 0,0 0 0,-1 1 0,0-1-1,0 1 1,-5-6-7,5 9-4,-1-1-1,1 1 0,-1-1 0,0 1 1,0 1-1,0-1 0,-1 1 1,1 0-1,-1 0 0,0 1 0,0-1 1,0 1-1,0 1 0,0-1 0,-1 1 1,1 0-1,0 0 0,-1 1 1,1 0-1,0 0 0,-1 0 0,1 1 1,0 0-1,0 0 0,-1 1 0,1 0 1,0 0-1,0 0 0,1 1 0,-1 0 1,0 0-1,1 0 0,-1 1 5,-8 8-9,0 0-1,1 1 1,1 0-1,0 1 1,1 1-1,0 0 1,1 0-1,-1 5 10,0 28-22,13-20 5,1 0 1,1 0 0,2 0 0,1-1-1,4 10 17,37 106-5,9-60 41,33 33-23,-38-65-262,-34-31 2337</inkml:trace>
  <inkml:trace contextRef="#ctx0" brushRef="#br0" timeOffset="9067.874">12296 563 8106,'-4'-21'2389,"-21"-55"4205,24 75-6555,1 1 1,-1-1-1,0 1 0,0 0 1,0-1-1,1 1 0,-1 0 1,0 0-1,0 0 0,0 0 1,0-1-1,0 1 0,1 0 1,-1 0-1,0 1 0,0-1 1,0 0-1,0 0 0,0 0 1,1 1-1,-1-1 0,0 0 1,0 1-1,0-1 0,1 0 1,-1 1-1,0-1 0,0 1 1,1-1-1,-1 1 0,1 0 1,-1-1-1,0 1 0,1 0 1,-1-1-1,1 1 0,-1 0 1,1 0-1,0-1 0,-1 1 1,1 0-1,0 0 0,0 0 1,-1 0-1,1-1 0,0 1 1,0 0-1,0 0 0,0 0 1,0 0-1,0 0 0,0 0 1,0 0-40,-1 2 5,-61 173 104,61-174-108,0-1 0,1 1 1,-1-1-1,0 1 0,1-1 0,-1 1 0,1-1 0,-1 1 1,1 0-1,-1-1 0,1 1 0,0 0 0,0-1 0,0 1 0,0 0 1,0-1-1,1 1 0,-1 0 0,0-1 0,1 1 0,-1 0 1,1-1-1,-1 1 0,1-1 0,0 1 0,0-1 0,0 1 0,0-1 1,0 0-1,0 1 0,0-1 0,0 0 0,0 0 0,1 0 1,-1 0-1,1 0 0,0 1-1,5-3 7,1 1 1,-1-2-1,0 1 0,0-1 1,0 0-1,0 0 1,0-1-1,-1 1 0,1-2 1,-1 1-1,0-1 0,0 0 1,6-4-8,16-15 34,0 0 0,-1-2 0,-2-1 0,0-1 1,-2-1-1,2-6-34,34-38 16,-29 41-61,-29 30 42,-1 1 0,1-1 0,-1 1-1,1-1 1,-1 1 0,1-1 0,-1 1 0,1 0 0,0-1 0,-1 1 0,1-1 0,0 1 0,-1 0 0,1 0-1,0-1 1,-1 1 0,1 0 0,0 0 0,-1 0 0,1 0 0,0 0 0,0 0 0,-1 0 0,1 0-1,0 0 1,-1 0 0,1 0 0,0 1 0,0-1 0,-1 0 0,1 0 0,0 1 0,-1-1 0,1 0 0,-1 1-1,1-1 1,0 1 0,-1-1 0,1 1 0,-1-1 0,1 1 0,-1-1 0,0 1 0,1-1 0,-1 1-1,1 0 1,-1-1 0,0 1 0,0 0 0,1-1 0,-1 1 3,8 38-122,-8 27 34,-1-54 96,1-1 1,-1 1-1,2 0 0,0 0 1,0 0-1,1 0 0,0-1 0,2 4-8,-2-13 8,0 0 0,-1 0-1,1 0 1,0 0-1,0 0 1,0 0-1,1-1 1,-1 1 0,0-1-1,1 1 1,-1-1-1,1 0 1,-1 0-1,1 0 1,-1 0 0,1-1-1,0 1 1,-1-1-1,1 0 1,0 1-1,0-1 1,-1 0 0,1-1-1,0 1 1,-1 0-1,1-1 1,0 1-1,-1-1 1,1 0 0,0 0-1,-1 0 1,1 0-1,-1-1 1,2-1-8,15-6 26,-1-2 0,0-1 0,-1 0 0,0-1 0,-1-1 1,-1 0-1,0-1 0,-1-1 0,0 0 0,-2-1 0,0 0 0,3-7-26,63-110 111,-69 127-237,-17 34-27,-41 136-31,50-101 232,0-61-47,0 0 0,-1 0 1,1 0-1,0 0 0,0 0 0,0 0 0,0-1 0,0 1 0,0 0 0,0 0 1,0-1-1,0 1 0,0-1 0,0 1 0,0-1 0,0 1 0,1-1 1,-1 0-1,0 1 0,0-1 0,0 0 0,1 0 0,-1 0 0,0 0 0,0 0 1,0 0-1,1-1 0,-1 1 0,0 0 0,0 0 0,0-1 0,1 1 0,-1-1 1,0 1-1,0-1 0,0 0 0,0 1 0,0-1 0,0 0 0,0 0 0,0 1 1,-1-1-1,1 0 0,0 0 0,0 0 0,-1 0 0,1 0 0,0 0 0,-1 0 1,1-1-1,-1 1 0,1-1-1,37-37 89,-1-2 0,-2-1 0,3-9-89,-27 36 1,37-50-250,-35 63 80,-4-5 174,-1 1-1,0-1 0,0 0 0,0-1 0,-1 1 0,-1-1 0,1-1 0,-1 0 0,-1 0 1,0 0-1,0 0 0,3-9-4,-8 18-72,-1 0 0,1 1 1,-1-1-1,1 0 0,-1 0 1,1 0-1,-1 0 0,1 0 0,0 0 1,-1 0-1,1-1 0,-1 1 1,1 0-1,-1 0 0,1 0 1,0 0-1,-1 0 0,1-1 0,-1 1 1,1 0-1,0 0 0,-1-1 1,1 1-1,0 0 0,-1-1 0,1 1 1,0 0-1,0-1 0,-1 1 1,1 0-1,0-1 0,0 1 1,0-1-1,-1 1 0,1 0 0,0-1 1,0 1-1,0-1 0,0 1 72,-9 14-2932,3 3 416</inkml:trace>
  <inkml:trace contextRef="#ctx0" brushRef="#br0" timeOffset="9509.371">13353 113 8618,'-13'-18'6631,"-23"28"-4100,18 6-2358,1 0 1,1 2-1,1 0 0,0 0 1,2 2-1,0 0 0,1 0 1,1 1-1,1 1 0,-6 17-172,12-31 43,0 0 1,1 0 0,0 0 0,0 1 0,1 0 0,0-1-1,1 1 1,0 0 0,0 0 0,1 0 0,0 0 0,1 0-1,-1 0 1,2-1 0,-1 1 0,4 8-45,-4-15 4,-1 0 1,1 0-1,1 0 1,-1 0-1,0 0 1,0 0-1,1-1 0,-1 1 1,1 0-1,-1-1 1,1 1-1,0-1 1,0 0-1,0 1 0,-1-1 1,1 0-1,0 0 1,0 0-1,1 0 1,-1-1-1,0 1 0,0-1 1,0 1-1,0-1 1,1 0-1,-1 1 1,0-1-1,0 0 0,1-1 1,-1 1-1,0 0 1,0-1-1,3 0-4,68-37 109,-51 20-59,0-1 1,-2-1 0,0-1-1,-1-1 1,-1-1 0,-1 0-1,-2-2 1,0 1 0,10-25-51,-24 47 7,1 0 0,-1-1 0,1 1 0,-1-1-1,0 0 1,0 1 0,0-1 0,0 0 0,0 0 0,-1 0 0,1 0 0,-1 0 0,0 1 0,0-1 0,0 0 0,0 0 0,0 0 0,-1 0-1,0 0 1,1 0 0,-1 1 0,0-1 0,0 0 0,0 0 0,-1 1 0,1-1 0,0 1 0,-1-1 0,0 1 0,0 0 0,0 0 0,0-1-1,0 1 1,0 0 0,0 1 0,-1-1 0,1 0 0,-1 1 0,1-1 0,-1 1 0,1 0 0,-1 0 0,0 0 0,0 0 0,0 1 0,1-1-7,-1 1-1,0 0 0,0 0 1,0 0-1,0 1 0,0-1 1,0 1-1,0 0 0,0 0 1,0 0-1,1 0 0,-1 0 1,0 1-1,1-1 0,-1 1 1,1 0-1,0-1 0,-1 1 1,1 0-1,0 1 0,0-1 1,0 0-1,0 0 0,1 1 1,-2 2 0,4-4-3,0 0 0,0 0 1,0 0-1,0 0 0,0 0 1,0 0-1,0 0 0,0-1 1,0 1-1,1 0 1,-1-1-1,0 1 0,1-1 1,-1 1-1,0-1 0,1 1 1,-1-1-1,1 0 1,-1 0-1,0 0 0,1 0 1,-1 0-1,1 0 0,-1 0 1,1-1-1,-1 1 1,0 0-1,1-1 0,-1 1 1,0-1-1,1 1 0,-1-1 1,0 0-1,0 1 0,0-1 1,1 0-1,-1 0 3,83-53-227,-78 49-213,0 1 0,-1-1 0,1 1 0,-1-1-1,-1-1 1,1 1 0,-1-1 0,0 0 0,0 0-1,0 0 1,1-5 440,7-37-3627</inkml:trace>
  <inkml:trace contextRef="#ctx0" brushRef="#br0" timeOffset="10317.485">6111 3941 8754,'-7'7'2634,"-6"36"496,3 29-2661,8-50-255,-2 7-144,0 0 1,2 0-1,2 1 1,0-1-1,2 0 1,1 1-1,2-1 1,5 16-71,-10-42 9,1 0 1,-1 0 0,1 0-1,0-1 1,0 1 0,0 0-1,0-1 1,1 1 0,-1-1-1,1 1 1,0-1 0,0 0 0,-1 1-1,1-1 1,1 0 0,-1 0-1,0 0 1,0-1 0,1 1-1,-1-1 1,1 1 0,-1-1-1,1 0 1,0 0 0,-1 0-1,1 0 1,0 0 0,0-1-1,0 1 1,0-1 0,0 0-1,-1 0 1,1 0 0,0 0-1,1 0-9,6-5 35,0 1 0,0-1-1,-1-1 1,0 0 0,0 0-1,0-1 1,-1 0 0,1-1 0,-2 0-1,1 0 1,-1-1 0,4-6-35,110-174 1013,-121 188-1010,0 1 0,0-1 0,0 1 0,0-1 0,0 1-1,1-1 1,-1 0 0,0 1 0,0-1 0,0 1 0,1-1 0,-1 1 0,0 0-1,0-1 1,1 1 0,-1-1 0,0 1 0,1-1 0,-1 1 0,1 0 0,-1-1 0,0 1-1,1 0 1,-1-1 0,1 1 0,-1 0 0,1 0 0,-1-1 0,1 1 0,-1 0 0,1 0-1,-1 0 1,1 0 0,0 0 0,-1 0 0,1 0 0,-1 0 0,1 0 0,-1 0 0,1 0-1,-1 0 1,1 0 0,-1 0 0,1 0 0,-1 1 0,1-1 0,-1 0 0,1 0 0,-1 1-1,1-1 1,-1 0 0,1 1 0,-1-1 0,0 0 0,1 1 0,-1-1 0,1 1 0,-1-1-1,0 0 1,0 1 0,1-1 0,-1 1-3,10 37-17,-8-31 14,2 21-7,-3-22 13,-1 0 1,1 0 0,-1 0-1,2 0 1,-1 0 0,1 0 0,-1 0-1,2-1 1,-1 1 0,1-1 0,0 1-1,0-1 1,0 0 0,0 0 0,1 0-1,0-1 1,5 5-4,-8-9 4,1 1 0,0 0 0,0-1 0,0 1 0,0-1 0,0 0-1,0 0 1,0 1 0,0-1 0,0-1 0,0 1 0,0 0 0,0 0 0,0-1 0,0 1 0,0-1 0,0 0-1,0 0 1,0 1 0,-1-1 0,1 0 0,0 0 0,0-1 0,-1 1 0,1 0 0,-1 0 0,1-1 0,-1 1-1,1-2-3,13-11 41,-1-1-1,0 0 1,-1-1-1,-1-1 1,0 0-1,5-11-40,1-1 47,76-116 101,-74 135-227,-15 36-37,-13 138-698,4-123-2290,4-40 315</inkml:trace>
  <inkml:trace contextRef="#ctx0" brushRef="#br0" timeOffset="10650.77">6670 3475 11434,'-15'12'2337,"5"6"1024,13 1-3953,15-13-2849,5-6 664</inkml:trace>
  <inkml:trace contextRef="#ctx0" brushRef="#br0" timeOffset="11248.329">7514 3703 6201,'1'-4'346,"0"1"-1,0 0 1,0 0-1,-1-1 1,1 1-1,-1 0 0,0-1 1,0 1-1,0 0 1,-1-1-1,1 1 1,-1 0-1,1-1 1,-1 1-1,0 0 1,0 0-1,-1 0 0,1 0 1,-1 0-1,0 0 1,1 0-1,-1 0 1,0 1-1,-1-1 1,1 1-1,0-1 0,-1 1 1,1 0-1,-1 0 1,0 0-1,0 0-345,-2 2 87,1 1-1,-1 1 0,1-1 0,-1 0 1,1 1-1,0 0 0,0 0 0,0 0 1,0 1-1,0-1 0,0 1 0,0 0 1,1 0-1,0 0 0,-1 0 0,1 1 1,1 0-1,-1-1 0,0 1 1,1 0-1,0 0 0,-1 2-86,-5 7 1,0 0 0,1 1 0,1 0 0,0 0-1,1 1 1,1 0 0,0 0 0,1 0 0,0 0 0,1 0 0,1 1 0,1 10-1,-1-24 0,1 0 0,0 0 0,-1 0-1,1 0 1,0 0 0,0 0 0,0 0 0,1 0 0,-1 0 0,0 0 0,1 0 0,-1-1 0,1 1 0,0 0 0,-1 0 0,1 0 0,0-1 0,0 1 0,0 0 0,0-1 0,1 1-1,-1-1 1,0 0 0,1 1 0,-1-1 0,1 0 0,-1 0 0,1 1 0,0-1 0,-1-1 0,1 1 0,0 0 0,0 0 0,-1-1 0,1 1 0,0-1 0,0 1 0,0-1 0,0 0 0,0 0-1,0 1 1,0-2 0,0 1 0,0 0 0,-1 0 0,1-1 0,0 1 0,0-1 0,16-8 19,-2-2-1,1 0 1,-1 0-1,-1-2 1,0 0-1,-1-1 1,-1 0-1,0-1 1,-1 0-1,0-2-18,19-23 45,-2-1-1,-1-1 1,-3-2 0,-1 0-1,3-15-44,-14 28 35,-2-1-1,-1 0 1,-1-1 0,-2 0-1,-1-3-34,-5 19 5,-7 24-92,-17 132-158,19-100 200,3-28 32,-3 16 8,1 0-1,1 0 0,2 1 0,0-1 0,2 0 1,1 0-1,1 0 0,1 0 0,8 22 6,-12-47 2,0 1 1,0 0-1,0 0 0,0-1 1,0 1-1,1 0 0,-1-1 1,1 0-1,0 1 1,0-1-1,0 0 0,0 0 1,0 0-1,0 0 0,1 0 1,-1 0-1,0-1 0,1 1 1,0-1-1,-1 0 0,1 0 1,0 0-1,0 0 0,-1 0 1,1 0-1,0-1 0,0 1 1,0-1-1,0 0 0,0 0 1,0 0-1,0 0 1,0-1-1,0 1 0,0-1 1,-1 0-1,1 1 0,0-1 1,0-1-1,-1 1 0,1 0 1,0-1-1,-1 1 0,0-1 1,1 0-1,1-1-2,2-4 21,0 0-1,0 0 1,-1-1 0,0 1-1,0-1 1,-1 0 0,0-1-1,-1 1 1,1-1 0,-2 0-1,1 1 1,-1-1-1,0 0 1,-1 0 0,0-1-1,-1 1 1,0 0 0,0 0-1,-1 0 1,0-1 0,0 1-1,-1 0 1,-1 1 0,1-1-1,-4-7-20,6 17-1,0 0-1,0-1 1,0 1-1,-1 0 1,1 0-1,0 0 1,0 0-1,0 0 1,-1-1-1,1 1 0,0 0 1,-1 0-1,1-1 1,-1 1-1,1 0 1,-1 0-1,1-1 1,-1 1-1,1 0 1,-1-1-1,0 1 1,1-1-1,-1 1 1,0-1-1,0 1 1,1-1-1,-1 0 1,0 1-1,0-1 1,0 0-1,0 0 1,1 1-1,-1-1 1,0 0-1,0 0 1,0 0-1,0 0 1,0 0-1,1 0 0,-1 0 1,0 0-1,0-1 1,0 1-1,0 0 1,0 0-1,1-1 1,-1 1-1,0 0 1,0-1-1,1 1 1,-1-1-1,0 1 1,1-1-1,-1 0 1,0 1-1,1-1 1,-1 1-1,1-1 1,-1 0-1,1 0 1,-1 1-1,1-1 1,-1 0-1,1 0 1,0 0 0,-2 4-4,1 0-1,0 1 0,1-1 1,-1 0-1,0 0 0,1 1 1,0-1-1,0 0 0,0 0 1,0 1-1,0-1 0,1 0 1,-1 1-1,1-1 0,0 0 1,0 0-1,0 0 0,0 0 1,1 0-1,-1 0 0,1 0 1,0 0-1,0 0 0,0-1 1,0 1-1,0-1 0,0 0 1,1 1-1,-1-1 0,1 0 1,0 0-1,0-1 0,0 1 1,0 0-1,0-1 0,0 1 6,8-3 3,-1 0 0,0 0 0,-1-1-1,1 0 1,0-1 0,0 0-1,-1 0 1,0-1 0,1-1-3,35-11 33,85-12 9,-30 27-40,-98 1 9,-1-1 0,1 0 1,0 0-1,-1 0 0,1 0 1,-1 0-1,0 0 1,1 0-1,-1-1 0,0 1 1,1 0-1,-1-1 0,0 1 1,0-1-1,0 1 0,0-1 1,-1 1-1,1-1 0,0 0 1,-1 0-1,1 1 0,-1-1 1,1 0-1,-1 0 0,0 0 1,0 1-1,0-1 0,0 0 1,0 0-1,0 0 0,0 1 1,-1-1-1,1-1-11,0-6 39,0-11 0,-1 0 0,-1 0 0,0 0-1,-2 0 1,0 1 0,-2-1 0,0 1 0,-1 0 0,0 1-1,-3-2-38,10 19-68,0 0-1,0 0 0,0 1 0,0-1 0,0 0 1,0 0-1,0 1 0,0-1 0,0 0 0,0 0 1,0 1-1,0-1 0,1 0 0,-1 1 0,0-1 1,1 0-1,-1 1 0,0-1 0,1 0 0,-1 1 1,1-1-1,-1 0 0,1 1 0,-1-1 0,1 1 1,-1-1-1,1 1 0,0 0 0,-1-1 1,1 1-1,0-1 0,-1 1 0,1 0 0,0 0 1,-1-1-1,1 1 0,0 0 0,0 0 0,-1 0 1,1 0-1,0 0 0,0 0 0,-1 0 0,1 0 1,0 0-1,0 0 0,-1 0 0,1 1 0,0-1 1,-1 0-1,1 0 0,0 1 0,-1-1 1,2 1 68,2-1-635,31 1-2589</inkml:trace>
  <inkml:trace contextRef="#ctx0" brushRef="#br0" timeOffset="11771.529">9188 2894 8210,'6'-29'1194,"2"1"21,-2-1 1,-1 0-1,-1 0 1,-1 0-1,-2-1 1,-2-26-1216,1 56 16,-1 1 0,1-1 0,0 0 0,0 0 0,0 0 0,-1 0 0,1 0 0,0 1 0,0-1 0,0 0-1,-1 0 1,1 0 0,0 0 0,0 0 0,-1 0 0,1 0 0,0 0 0,0 0 0,-1 0 0,1 0 0,0 0 0,0 0 0,-1 0 0,1 0 0,0 0 0,0 0 0,-1 0 0,1 0 0,0 0 0,0 0 0,0 0 0,-1-1 0,1 1 0,0 0 0,0 0-1,0 0 1,-1 0 0,1 0 0,0-1 0,0 1 0,0 0 0,0 0 0,-1 0 0,1-1 0,0 1 0,0 0 0,0 0 0,0-1 0,0 1 0,0 0 0,0 0 0,0-1 0,0 1 0,0 0 0,0 0 0,0 0 0,0-1 0,0 1 0,0 0 0,0 0-1,0-1-15,-46 103 1081,-67 171-923,96-209-71,17-63-89,0 1 1,-1-1-1,1 0 1,0 0 0,0 0-1,0 1 1,0-1-1,0 0 1,0 0-1,0 0 1,1 1-1,-1-1 1,0 0-1,1 0 1,-1 0-1,0 0 1,1 1-1,0-1 1,-1 0-1,1 0 1,0 0 0,-1 0-1,1 0 1,0 0-1,0-1 1,0 1-1,0 0 1,0 0-1,0-1 1,0 1-1,0 0 1,0-1-1,0 1 1,0-1-1,0 1 1,0-1-1,0 0 1,1 1-1,-1-1 1,0 0 0,0 0-1,1 0 1,-1 0-1,0 0 1,0 0-1,0 0 1,1-1 1,91-18-200,-78 13 191,-1 1 0,2 0 1,-1 1-1,0 1 1,1 0-1,-1 1 0,1 1 1,0 0-1,0 1 1,-1 1-1,6 1 9,-20-2-8,1 1 0,-1-1 0,1 0 0,0 1 0,-1-1 0,1 1 0,-1 0 0,0-1 0,1 1 0,-1 0 0,1 0 0,-1 0 0,0 0 0,0 0 0,0 0 0,1 0 0,-1 0 0,0 1 0,-1-1 0,1 0 0,0 1 0,0-1 0,0 0 0,-1 1 0,1-1 0,-1 1 0,1-1 0,-1 1 0,1 0 0,-1-1 0,0 1 0,0-1 0,0 1 0,0 0 8,-14 56-166,13-55 165,-18 47 34,-3 0-1,-2-2 0,-2-1 1,-9 11-33,17-33-59,9-25-1461,13-19-554,12-24-1679,6-16-995</inkml:trace>
  <inkml:trace contextRef="#ctx0" brushRef="#br0" timeOffset="12075.312">9535 2389 9226,'-5'67'6792,"-6"101"-6483,7-1 1,9 25-310,-3-169 38,2 0-1,0 0 1,2 0 0,0-1-1,1 0 1,2 0-1,1 2-37,10 25 77,-11-7 62,-18-53 109,-47-88 122,-45-26-152,83 89-257,21 34-61,113 18-903,41-19-3494,-111-7 1802</inkml:trace>
  <inkml:trace contextRef="#ctx0" brushRef="#br0" timeOffset="12401.011">9873 2906 8498,'-47'23'5404,"41"-18"-5331,1 0 1,-1 1-1,1 0 1,0 0-1,1 0 1,-1 0-1,1 1 1,0 0-1,1 0 1,0 0-1,0 0 1,1 1 0,-1-1-1,2 1 1,-1-1-74,2-6 8,-1 0 1,1 0 0,0 0-1,0 0 1,0 0 0,-1 0-1,1 0 1,0-1 0,0 1 0,0 0-1,1 0 1,-1 0 0,0 0-1,0 0 1,0 0 0,1 0-1,-1-1 1,0 1 0,1 0 0,-1 0-1,1 0 1,-1-1 0,1 1-1,-1 0 1,1-1 0,-1 1-1,1 0 1,0-1 0,-1 1 0,1-1-1,0 1 1,0-1 0,-1 1-1,1-1 1,0 1 0,0-1-1,0 0 1,0 0 0,0 1-1,-1-1 1,1 0 0,0 0 0,0 0-1,0 0 1,0 0 0,0 0-1,0 0 1,0 0 0,0 0-1,-1-1 1,1 1 0,0 0 0,0 0-1,0-1 1,0 1 0,-1-1-1,1 1 1,0-1 0,0 1-1,-1-1 1,1 1 0,0-1 0,-1 0-1,1 1 1,0-1-9,14-16 47,-1 0 1,0-1-1,-1 0 0,-1-1 0,-1 0 1,0-1-1,-2-1 0,0 1 1,-2-2-1,0 1 0,-1-1 1,-1 0-1,1-14-47,-3 24 9,21-97-44,-31 214-85,1 113 24,5-215 93,1 0-1,0-1 1,0 1 0,0 0-1,0-1 1,0 1-1,1-1 1,-1 1-1,1 0 1,0-1-1,-1 1 1,1-1-1,0 0 1,1 1-1,-1-1 1,0 0 0,1 1-1,-1-1 1,1 0-1,-1 0 1,1 0-1,0-1 1,0 1-1,0 0 1,0-1-1,0 1 1,1-1 0,-1 1-1,0-1 1,1 0-1,-1 0 1,1 0-1,-1-1 1,1 1-1,-1 0 1,1-1-1,-1 0 1,1 0-1,0 1 1,-1-2 0,1 1-1,0 0 4,5-2-280,1 0 1,-1-1-1,1 0 1,-1 0-1,0-1 1,0 0-1,-1 0 0,1-1 1,-1 0-1,0 0 1,0-1-1,0 0 0,-1 0 1,3-5 279,37-62-2762</inkml:trace>
  <inkml:trace contextRef="#ctx0" brushRef="#br0" timeOffset="12974.552">10344 2411 8730,'-48'139'5618,"-3"69"-3807,40-160-1193,-8 71 426,19-118-1037,0 0 0,0 0 0,0-1 0,0 1 1,1 0-1,-1 0 0,1 0 0,-1-1 0,0 1 0,1 0 0,-1 0 0,1-1 0,-1 1 0,1 0 0,0-1 0,-1 1 1,1-1-1,0 1 0,-1-1 0,1 1 0,0-1 0,0 1 0,-1-1 0,1 1 0,0-1 0,0 0 0,0 0 0,0 0 0,-1 1 1,1-1-1,0 0 0,0 0 0,0 0 0,0 0 0,0 0 0,0 0 0,-1-1 0,1 1 0,0 0 0,0 0 0,0 0 0,0-1 1,-1 1-1,1-1 0,0 1 0,0-1 0,-1 1 0,1-1 0,0 1 0,0-1-7,2 0 26,18-16 52,-10-9-46,-1 0 1,-2-1 0,0-1-1,-2 0 1,-1 1 0,1-25-33,9-133-94,-13 182-118,-1 19 90,-3 44-63,-1-16 121,2 0 0,2-1-1,2 1 1,8 37 64,-12-80-1,1 0 0,0 0 0,0 0 0,0 0 0,0 0 0,0 0 0,0 0 0,0 0 0,0 0 0,0 0 0,0 0 0,0-1 0,1 1 0,-1 0 0,0 0 0,1 0 0,-1 0 0,1 0 0,-1 0 0,1-1 0,-1 1 0,1 0 0,-1 0 1,1-1-1,0 1 0,-1 0 0,1-1 0,0 1 0,0-1 0,0 1 0,-1-1 0,1 1 0,0-1 0,0 0 0,0 1 0,0-1 0,0 0 1,20-37-8,141-406 315,-141 394-250,-2-1 0,-2-1 0,0-10-57,-10 32 3,-2 0 0,-1 0 0,-1 0 0,-2-1 1,-2-17-4,-3 21-87,-6 27-29,-13 68-120,17-48 246,0 0 1,2 0 0,0 0-1,2 0 1,0 1 0,1-1-1,1 1 1,1-1 0,1 1-1,1-1 1,1 0 0,1 0-1,1 0 1,3 8-11,66 129 238,-66-141-92,-9-27-103,-1-1 0,-1 0 0,1 1 0,-2-1 0,0 1 0,0 0 0,-1-1 0,0 2-1,0-1 1,-1 0 0,-1 0-43,0 2 0,1 1-1,-1-1 0,0 2 0,-1-1 1,1 1-1,-1-1 0,0 2 0,-1-1 1,0 1-1,0 0 0,-3 0 1,-25-19-94,31 18-80,22 13 62,-7-3 68,4 1-171,0-1-1,1-1 0,-1 0 0,1-1 1,0-1-1,-1 0 0,9-1 216,59-12-3970,-29-3 535</inkml:trace>
  <inkml:trace contextRef="#ctx0" brushRef="#br0" timeOffset="13262.045">10989 2191 8274,'-75'26'6639,"-7"33"-4623,81-59-2003,0 0 1,1 0-1,-1 1 1,0-1-1,1 1 0,-1-1 1,1 0-1,-1 1 1,1-1-1,-1 1 1,1-1-1,-1 1 0,1-1 1,0 1-1,-1 0 1,1-1-1,0 1 1,-1-1-1,1 1 0,0 0 1,0-1-1,-1 1 1,1 0-1,0-1 0,0 1 1,0 0-1,0 0 1,0-1-1,0 1 1,0 0-1,0-1 0,0 1 1,1 0-1,-1-1 1,0 1-1,0 0 0,0-1 1,1 1-1,-1 0 1,0-1-1,1 1 1,-1-1-1,1 1 0,-1-1 1,1 1-1,-1-1 1,1 1-1,-1-1 1,1 1-1,-1-1 0,1 0 1,0 1-1,-1-1 1,1 0-1,-1 1 0,1-1 1,0 0-1,-1 0 1,1 0-1,0 0 1,-1 1-1,1-1 0,0 0 1,0 0-1,0 0-13,48-1 71,-23-2-47,1 0 0,0 2 0,0 1 1,0 1-1,-1 1 0,1 2 0,6 2-24,-8 6-12,-37 8 27,-113 44 797,64 0-1946,51-44-2161</inkml:trace>
  <inkml:trace contextRef="#ctx0" brushRef="#br0" timeOffset="13872.649">11500 2123 10130,'-19'-57'6748,"17"56"-6681,0-1 0,0 1 0,0-1 1,-1 1-1,1 0 0,0-1 0,-1 1 0,1 0 0,0 1 0,-1-1 0,1 0 0,-1 1 0,0-1 0,1 1 0,-1 0 0,1 0 1,-1 0-1,0 0 0,1 0 0,-1 1 0,1-1 0,-1 1 0,1 0 0,-1 0 0,1-1 0,-1 2 0,1-1 0,0 0 0,0 0 0,-1 1 1,1-1-1,0 1 0,0 0 0,1-1 0,-1 1 0,0 0 0,0 0 0,1 0 0,-1 1 0,1-1 0,0 0-67,-8 8 3,2-1 1,-1 1-1,1 1 0,1-1 0,0 1 1,1 0-1,0 1 0,0-1 0,1 1 1,1 0-1,0 0 0,0 0 0,1 0 1,1 3-4,0-12-1,1 0 1,-1-1 0,1 1 0,0 0 0,0 0 0,0 0 0,0-1 0,0 1 0,1 0 0,-1-1 0,1 1 0,0 0 0,0-1 0,0 1 0,0-1 0,0 1 0,0-1 0,1 1 0,-1-1 0,1 0 0,0 0 0,0 0 0,0 0 0,0 0-1,0 0 1,0 0 0,0-1 0,0 1 0,1-1 0,-1 1 0,2 0 0,4-3 7,-1 1-1,1-2 1,-1 1 0,0-1-1,1 0 1,-1 0-1,0-1 1,0 0-1,-1 0 1,1-1 0,-1 1-1,1-1 1,-1-1-1,0 1 1,4-5-7,3-5 17,1 1 0,-1-2 1,-1 0-1,-1 0 0,0-1 0,-1-1 0,-1 0 1,0 0-1,-1-1 0,4-14-17,-12 14-223,-13 35 31,-65 157-107,55-116 348,2 1 0,3 1-1,3 1 1,2 1-1,-2 43-48,0 113 267,18-155-164,-3-62-109,0 0 0,0 0 0,-1 0 0,1 0 0,0 0 0,1 0 0,-1 0 0,0 0 0,0 0 0,0 0 1,1 0-1,-1 0 0,0 0 0,1 0 0,-1 0 0,1 0 0,-1 0 0,1 0 0,-1-1 0,1 1 0,0 0 0,-1 0 1,1 0-1,0-1 0,0 1 0,0 0 0,0-1 0,-1 1 0,1-1 0,0 1 0,0-1 0,0 0 0,0 1 1,0-1-1,0 0 0,0 1 0,0-1 0,0 0 0,0 0 0,1 0 0,-1 0 0,0 0 0,0 0 0,0 0 0,0-1 1,0 1-1,0 0 0,0-1 0,0 1 0,0 0 0,0-1 0,0 1 0,0-1 6,15-28-621,24-140-1952,-17 50-784,-2-5 78</inkml:trace>
  <inkml:trace contextRef="#ctx0" brushRef="#br0" timeOffset="14243.691">11787 1856 4905,'-1'0'126,"1"0"-1,0 0 1,0 0-1,0 0 1,-1 0-1,1 0 1,0 1 0,0-1-1,-1 0 1,1-1-1,0 1 1,0 0-1,-1 0 1,1 0-1,0 0 1,0 0 0,-1 0-1,1 0 1,0 0-1,0 0 1,0 0-1,-1-1 1,1 1-1,0 0 1,0 0 0,0 0-1,-1 0 1,1-1-1,0 1 1,0 0-1,0 0 1,0 0-1,0-1 1,-1 1 0,1 0-1,0 0 1,0 0-1,0-1 1,0 1-1,0 0 1,0 0 0,0-1-1,0 1 1,0 0-1,0 0 1,0-1-1,0 1 1,0 0-1,0 0 1,0-1 0,0 1-1,0 0 1,0 0-1,0-1 1,1 1-126,-16 22 2797,10-12-2597,-8 11-32,1 0 0,1 0-1,1 1 1,1 0 0,1 1-1,1 0 1,1 1 0,1-1 0,0 1-1,2 0 1,1 23-168,1-44 16,1 0 1,0 0 0,0 0-1,0 0 1,0 0-1,1-1 1,-1 1-1,1 0 1,0 0-1,-1-1 1,1 1-1,0 0 1,1-1 0,-1 1-1,0-1 1,1 1-1,0-1 1,-1 0-1,1 1 1,0-1-1,0 0 1,0 0 0,0-1-1,1 1 1,-1 0-1,0-1 1,1 1-1,-1-1 1,1 0-1,0 0 1,-1 0-1,1 0 1,0 0 0,0-1-1,-1 1 1,1-1-1,0 1 1,0-1-1,0 0 1,0 0-1,0-1 1,-1 1-1,1-1 1,1 1-17,2-5 28,1 1 1,-1-1-1,-1 1 0,1-2 1,0 1-1,-1-1 0,0 1 1,-1-2-1,1 1 0,3-7-28,-4 8 20,15-22 38,-1-1 1,-1-1 0,-2 0-1,0-1 1,-2 0 0,-2-1 0,0-1-1,-2 0 1,-2 0 0,1-13-59,-9 19-69,1 27 66,0-1 1,0 0-1,-1 0 1,1 0 0,0 1-1,0-1 1,0 0-1,0 0 1,0 0 0,-1 1-1,1-1 1,0 0-1,0 0 1,0 0 0,0 0-1,-1 0 1,1 1-1,0-1 1,0 0 0,-1 0-1,1 0 1,0 0-1,0 0 1,0 0 0,-1 0-1,1 0 1,0 0-1,0 0 1,-1 0 0,1 0-1,0 0 1,0 0-1,-1 0 1,1 0 0,0 0-1,0 0 1,0 0-1,-1 0 1,1-1 0,0 1-1,0 0 1,-1 0 0,1 0-1,0 0 1,0 0-1,0-1 1,0 1 0,-1 0-1,1 0 1,0 0-1,0 0 1,0-1 0,0 1 2,-13 31 10,2 1 1,2 0 0,0 1-1,3 0 1,0 2-11,4-28 44,1 1 0,-1 0-1,1 0 1,1 0 0,0 1 0,0-1 0,0 0 0,1 0 0,0 0 0,1 0-1,0 0 1,0-1 0,1 1 0,0 0 0,0-1 0,0 0 0,1 1 0,0-2-1,1 1-43,-3-5 4,0-1-1,0 0 0,0 0 0,0 0 1,0-1-1,0 1 0,1 0 1,-1-1-1,0 1 0,1-1 0,-1 0 1,0 0-1,0 0 0,1 0 0,-1 0 1,0 0-1,1-1 0,-1 1 0,0-1 1,2 0-4,2-2-116,1 1 0,-1-1 0,0-1 0,-1 1 0,1-1 0,0 0 1,-1 0-1,0-1 0,0 1 0,0-1 0,-1-1 0,0 1 0,0 0 0,3-6 116,9-9-836,20-23-2491,-3-3-336</inkml:trace>
  <inkml:trace contextRef="#ctx0" brushRef="#br0" timeOffset="15022.952">12245 1800 8130,'-20'40'5051,"-4"12"-3630,22-44-1396,0 0 0,0 0 1,1 0-1,0 0 0,0 0 1,1 0-1,0 0 0,0 0 1,1 1-1,0-1 1,1 0-1,0-1 0,0 1 1,0 0-1,1 0 0,4 6-25,-6-13 11,-1 0 0,1 1 0,0-1 0,0 0 0,0 0 0,0 0 0,0-1 0,1 1-1,-1 0 1,0 0 0,0 0 0,1-1 0,-1 1 0,0-1 0,1 1 0,-1-1 0,0 0 0,1 1 0,-1-1 0,1 0-1,-1 0 1,0 0 0,1 0 0,-1 0 0,1 0 0,-1 0 0,1-1 0,-1 1 0,0 0 0,1-1 0,-1 1 0,0-1-1,1 0 1,-1 1 0,0-1 0,1 0-11,42-33 357,-42 32-340,7-5 20,-1-1-1,0 0 1,0 0 0,-1 0-1,0-1 1,-1 0-1,1-1 1,-2 1 0,1-1-1,-2 0 1,1-1 0,-1 1-1,-1-1 1,0 0-1,0 0 1,-1 0 0,-1 0-1,0 0 1,0 0 0,-1-1-1,0 1 1,-1 0-1,-1 0 1,0 0 0,0 0-1,-3-7-36,5 17-2,0 0 0,0-1-1,0 1 1,0 0 0,-1-1 0,1 1-1,0 0 1,-1 0 0,1 0-1,-1-1 1,1 1 0,-1 0 0,0 0-1,1 0 1,-1 0 0,0 0 0,0 0-1,0 0 1,0 0 0,0 0-1,0 1 1,0-1 0,0 0 0,0 1-1,0-1 1,0 0 0,-1 1-1,1 0 1,0-1 0,0 1 0,-1 0-1,1-1 1,0 1 0,0 0 0,-1 0-1,1 0 1,0 0 0,-1 0-1,1 0 1,0 1 0,0-1 0,-1 0-1,1 1 1,0-1 0,0 1-1,0-1 1,-1 1 0,1-1 0,0 1-1,0 0 1,0 0 0,0-1 0,0 1-1,0 0 1,0 0 0,1 0-1,-1 0 1,-1 1 2,1 0-3,0 0 1,0-1-1,0 1 0,0 0 0,0 0 1,1 0-1,-1 0 0,0 0 0,1 0 1,0 0-1,-1 0 0,1 0 1,0 0-1,0 0 0,0 0 0,0 0 1,1 1-1,-1-1 0,0 0 0,1 0 1,-1 0-1,1 0 0,0-1 0,0 1 1,0 0-1,0 0 0,0 0 0,0-1 1,0 1-1,1 0 0,-1-1 0,0 1 1,1-1-1,0 1 0,-1-1 0,1 0 1,0 0-1,-1 0 0,1 0 0,0 0 1,0 0-1,0 0 0,0-1 0,0 1 1,0-1-1,0 1 0,0-1 0,0 0 1,0 0-1,0 0 0,1 0 3,4-1 8,0-1 0,-1 0-1,1-1 1,0 0 0,-1 0 0,0 0 0,0-1-1,0 1 1,0-1 0,0-1 0,0 0-8,23-19 58,-1-2 1,-1-1 0,-2-1-1,0-1 1,19-32-59,-1-17 160,-43 76-158,1 1 0,-1 0 1,0 0-1,0-1 0,1 1 0,-1-1 0,0 1 1,0 0-1,0-1 0,-1 1 0,1 0 0,0-1 1,0 1-1,-1 0 0,1-1 0,-1 1 1,1 0-1,-1 0 0,1-1 0,-1 1 0,0 0 1,0 0-1,1 0 0,-1 0 0,0 0 0,0 0 1,0 0-1,0 0 0,0 0 0,-1 1 0,1-1 1,0 0-1,0 1 0,0-1 0,-1 1 0,1-1 1,0 1-1,-1-1 0,1 1 0,0 0 1,-1 0-1,1 0 0,0 0 0,-1 0 0,1 0 1,0 0-1,-1 0 0,1 0 0,0 1 0,-1-1 1,1 1-1,0-1 0,-1 1 0,1-1 0,0 1 1,0-1-1,0 1 0,0 0 0,-1 0 0,1 0 1,0 0-1,1 0 0,-1 0 0,-1 0-2,-5 7-8,1 0 1,-1 0-1,1 0 0,0 1 0,1 0 0,0 0 0,1 1 0,0-1 0,0 1 0,1 0 0,0 0 0,0 0 1,2 0-1,-1 2 8,-3 9 21,1 1 0,1 0 0,2 0 1,0 0-1,1 0 0,1 0 0,0 0 0,2-1 1,1 1-1,1 0 0,6 16-21,-11-35 10,1-1-1,0 0 0,-1 1 1,1-1-1,0 0 1,0 0-1,0 0 1,1 0-1,-1 0 1,0 0-1,1 0 1,-1 0-1,1 0 1,0-1-1,-1 1 1,1-1-1,0 1 1,0-1-1,0 0 1,0 1-1,0-1 1,0 0-1,1 0 1,-1-1-1,0 1 1,0 0-1,1-1 1,-1 1-1,0-1 1,1 0-1,-1 0 1,0 0-1,1 0 1,-1 0-1,1-1 1,-1 1-1,0-1 0,0 1 1,1-1-1,-1 0 1,0 0-1,0 0 1,0 0-1,1-1-9,1-3 49,0-1 0,0 0 0,0 0 0,-1 0 0,0 0 0,-1 0-1,1-1 1,-1 1 0,0-1 0,-1 0 0,0 0 0,0 0 0,0 1-1,-1-1 1,0 0 0,0 0 0,-1 0 0,0 0 0,0 0 0,0 1-1,-1-1 1,-1-3-49,-28-90 83,110 136-475,-68-31 392,0 0 0,1-1 0,-1 0 0,1-1 0,0 0 0,0-1 0,0 0 1,0-1-1,1-1 0,-1 0 0,0 0 0,0-1 0,0 0 0,0-1 0,0-1 0,0 0 0,0-1 0,9-4 0,-4-1 37,-1 0 0,-1-2 0,0 0 0,0 0 0,-1-2 0,0 1 0,-1-2-1,-1 0 1,0-1 0,-1 0 0,-1 0 0,5-9-37,-15 23 11,1 1-1,-1-1 1,1 0-1,-1 0 1,1 0-1,-1 0 1,0 0 0,1 0-1,-1 0 1,0 0-1,0 0 1,0 0 0,0 0-1,0 0 1,0 0-1,0-1 1,0 1-1,0 0 1,0 0 0,0 0-1,-1 0 1,1 0-1,0 0 1,-1 0-1,1 0 1,-1 1 0,1-1-1,-1 0 1,0 0-1,1 0 1,-1 0-1,0 1 1,1-1 0,-1 0-1,0 0 1,0 1-1,0-1 1,0 1-1,0-1 1,1 1 0,-1-1-1,0 1 1,0 0-1,0-1 1,0 1 0,-1 0-11,-48-2 253,41 3-252,0 0 0,0 0 0,0 1-1,1 0 1,-1 0 0,1 1 0,-1 0-1,1 1 1,0 0 0,0 0 0,1 1 0,-1 0-1,1 0 1,0 1 0,0-1 0,1 1-1,0 1 1,0 0 0,0 0 0,1 0 0,0 0-1,1 1 1,-1-1 0,1 2-1,2-2-9,-1 0 0,2 0-1,-1 0 1,1 1 0,0-1 0,0 1 0,1-1 0,0 0-1,1 1 1,0-1 0,0 1 0,0-1 0,1 0 0,0 0-1,1 3 11,1-5 0,1 0 0,0-1 1,-1 0-1,2 0 0,-1 0 1,0 0-1,1-1 1,0 0-1,-1 0 0,1 0 1,0-1-1,1 0 1,-1 0-1,0 0 0,1-1 1,-1 0-1,1 0 0,-1-1 1,1 0-1,-1 0 1,1 0-1,-1-1 0,1 0 1,-1 0-1,5-2-1,48-8-856,1-8-2449</inkml:trace>
  <inkml:trace contextRef="#ctx0" brushRef="#br0" timeOffset="15852.362">9219 3906 7722,'-118'74'5433,"119"-74"-5406,-1 0 0,1 0 0,0 0 0,-1 0 0,1 1 1,0-1-1,-1 0 0,1 0 0,-1 0 0,1 1 0,0-1 0,-1 0 0,1 1 1,-1-1-1,1 0 0,-1 1 0,1-1 0,-1 1 0,1-1 0,-1 1 0,1-1 1,-1 1-1,1-1 0,-1 1 0,0-1 0,0 1 0,1 0 0,-1-1 0,0 1 1,0-1-1,1 1 0,-1 0 0,0-1 0,0 1 0,0 0 0,0-1 0,0 1 1,0 0-1,0-1 0,0 1 0,0 0 0,-1-1 0,1 1 0,0 0 0,0-1 1,0 1-1,-1 0-27,116-41 208,117-50 36,-72 25-161,139-63-21,59-28-28,-14 15-10,51-21 36,33-37-60,-108 29 17,-3 6 4,248-152 270,-395 230 166,103-33-457,-57 27 376,26-19-190,-214 99-167,-11 4 169,-43 17-48,-79 30 1929,34-19-4358</inkml:trace>
  <inkml:trace contextRef="#ctx0" brushRef="#br0" timeOffset="133987.99">4845 5848 8898,'0'-3'197,"0"0"0,0 0 0,0 0-1,-1 0 1,1 0 0,-1 0 0,0 0 0,0 0 0,0 0 0,0 1 0,0-1-1,-1 0 1,1 1 0,-1-1 0,0 1 0,0-1 0,0 1 0,0 0 0,0 0-1,0 0 1,-1 0 0,1 0 0,-1 1 0,1-1 0,-1 0 0,1 1 0,-1 0-1,0 0 1,0 0 0,0 0 0,0 0 0,0 1 0,0-1 0,0 1 0,0 0-1,0 0 1,0 0 0,0 0 0,0 0 0,-3 1-197,-5 7 55,0 0 0,0 1 0,1 0-1,0 1 1,0 0 0,1 0 0,0 1 0,1 1 0,0-1 0,1 1 0,1 0 0,-1 1-1,0 5-54,-3 1-3,0 0 1,2 0-1,0 1 0,2 0 0,0 1 0,1-1 0,1 1 0,1 0 0,0 0 0,2 0 0,1 20 3,1-37-5,-1-1 0,1 1 0,0 0-1,0-1 1,0 1 0,0-1-1,1 0 1,-1 1 0,1-1 0,0 0-1,0 0 1,0 0 0,1 0-1,-1 0 1,0-1 0,1 1-1,0-1 1,0 1 0,0-1 0,0 0-1,0 0 1,0 0 0,0-1-1,1 1 1,-1-1 0,1 0 0,-1 0-1,1 0 1,0 0 5,196 27 0,-196-27-5,-1 1 0,0-1-1,1 0 1,-1 1 0,0 0 0,0 0 0,0 0 0,-1 0-1,1 0 1,0 0 0,-1 1 0,1-1 0,-1 1 0,0 0-1,0 0 1,0 0 0,0 0 0,-1 0 0,1 0-1,-1 0 1,0 0 0,0 1 0,0-1 0,0 1 0,0-1-1,-1 1 1,1-1 0,-1 1 0,0-1 0,0 1 0,-1-1-1,1 1 1,-1-1 0,0 3 5,-5 25 31,-2 0-1,-1-1 1,-1 0 0,-2-1-1,-1 0 1,-1-1 0,-1 0-1,-1-2 1,-2 1 0,-8 7-31,-23 22 225,48-56-226,1 1 0,0-1 0,-1 0-1,1 1 1,-1-1 0,1 0 0,0 0 0,-1 0 0,1 1 0,-1-1-1,1 0 1,-1 0 0,1 0 0,-1 0 0,1 0 0,-1 0-1,1 0 1,-1 0 0,1 0 0,-1 0 0,1 0 0,-1 0-1,1 0 1,-1 0 0,1 0 0,-1-1 0,1 1 0,-1 0-1,1 0 1,0-1 0,-1 1 0,1 0 0,-1 0 0,1-1 0,0 1-1,-1 0 1,1-1 0,0 1 0,-1-1 0,1 1 0,0 0-1,0-1 1,-1 1 0,1-1 0,0 1 0,0-1 0,0 1-1,0-1 1,-1 1 0,1-1 0,0 1 0,0-1 0,0 1-1,0-1 1,0 1 0,0-1 0,0 1 0,1-1 0,-1 1-1,0-1 1,0 1 0,0-1 0,0 1 0,1 0 0,-1-1 0,0 1-1,0-1 1,1 1 0,-1-1 0,0 1 1,0-1 38,1-12-142,0 0 0,0 0 0,1 1 0,1-1 0,0 1 0,1 0 0,2-7 104,0 3-484,25-82-1107</inkml:trace>
  <inkml:trace contextRef="#ctx0" brushRef="#br0" timeOffset="134342.17">5096 5572 8698,'1'1'170,"-1"0"0,1 0 0,0 0 0,0 0-1,0 0 1,-1 0 0,1 1 0,0-1 0,-1 0 0,1 0 0,-1 1 0,0-1 0,1 0 0,-1 1 0,0-1 0,0 0 0,0 1-1,0-1 1,0 0 0,0 1 0,0-1 0,0 0 0,-1 1 0,1-1 0,0 0 0,-1 1 0,1-1 0,-1 0-170,-1 8 514,-14 57-200,4 0-1,2 0 1,4 1 0,2 0 0,3 0 0,6 47-314,0-89 40,1 0 1,2 0 0,0-1-1,1 0 1,1 0-1,2-1 1,0-1 0,1 0-1,15 19-40,-13-20 32,-9-10-7,1 0-1,1-1 1,0 0-1,0 0 1,1-1 0,0 0-1,5 3-24,-14-12 4,0 1-1,1-1 1,-1 0-1,0 0 0,0 0 1,1 1-1,-1-1 1,0 0-1,0 0 1,1 0-1,-1 0 1,0 0-1,0 0 0,1 0 1,-1 0-1,0 1 1,0-1-1,1 0 1,-1 0-1,0 0 0,1 0 1,-1 0-1,0-1 1,0 1-1,1 0 1,-1 0-1,0 0 1,1 0-1,-1 0 0,0 0 1,0 0-1,1 0 1,-1-1-1,0 1 1,0 0-1,0 0 1,1 0-1,-1-1 0,0 1 1,0 0-1,0 0 1,1 0-1,-1-1 1,0 1-1,0 0 1,0 0-1,0-1 0,0 1 1,0 0-1,0-1 1,0 1-1,1 0 1,-1 0-1,0-1 1,0 1-1,0 0 0,0 0 1,0-1-1,-1 1 1,1 0-1,0-1 1,0 1-1,0 0 1,0 0-1,0-1 0,0 1 1,0 0-1,0 0 1,-1-1-4,-4-24 178,-5 4-121,-1 1-1,0 0 1,-2 0 0,0 1-1,-1 1 1,-1 0-1,-1 1 1,0 1-1,-1 1 1,-18-13-57,-36-38 73,71 66-75,0-1 0,0 1 0,0-1 1,0 1-1,0-1 0,0 1 0,0-1 0,0 1 0,1-1 0,-1 1 1,0-1-1,0 1 0,1-1 0,-1 1 0,0-1 0,1 1 0,-1-1 0,0 1 1,1-1-1,-1 1 0,1 0 0,-1-1 0,0 1 0,1 0 0,-1-1 1,1 1-1,-1 0 0,1 0 0,-1 0 0,1-1 0,-1 1 0,1 0 0,0 0 1,-1 0-1,1 0 0,-1 0 0,1 0 0,-1 0 0,1 0 0,-1 0 1,1 0-1,-1 0 0,1 0 0,0 1 0,-1-1 0,1 0 0,-1 0 0,1 0 1,-1 1-1,0-1 0,1 0 0,-1 1 0,1-1 0,-1 0 0,1 1 2,3-1-10,141-12-1640,-51-13-2628,-39 3 1004</inkml:trace>
  <inkml:trace contextRef="#ctx0" brushRef="#br0" timeOffset="134620.781">5405 6009 9018,'-32'31'4877,"27"-24"-4761,0 0 0,1 1 0,0-1 0,0 1 0,1 0 0,0 0 0,0 0 0,0 0 0,2 1 0,-1-1 0,0 4-116,2-11 8,-1 0 0,1 0 0,-1 0 0,1-1 0,0 1 0,-1 0 0,1 0 0,0 0 0,0 0 0,0 0 0,-1 0 0,1 0-1,0 0 1,0 0 0,0 0 0,1 0 0,-1 0 0,0 0 0,0 0 0,0-1 0,1 1 0,-1 0 0,0 0 0,1 0 0,-1 0 0,1 0 0,-1-1 0,1 1-1,0 0 1,-1 0 0,1-1 0,0 1 0,-1 0 0,1-1 0,0 1 0,0-1 0,-1 1 0,1-1 0,0 1 0,0-1 0,0 0 0,0 1 0,0-1 0,0 0 0,0 0-1,-1 1 1,1-1 0,0 0 0,0 0 0,0 0 0,0 0 0,0 0 0,0-1 0,0 1 0,0 0 0,0 0 0,0-1 0,0 1 0,0 0 0,-1-1 0,1 1-1,0-1 1,0 1 0,0-1-8,8-10 46,-1 0-1,-1 0 0,0-1 1,-1 0-1,0-1 0,0 1 1,-1-1-1,-1 0 0,0 0 1,1-13-46,5-19 26,-2 57-162,31 128 46,-39-138 92,0-1 0,1 1 0,-1 0 1,1 0-1,-1-1 0,1 1 0,0-1 1,0 1-1,-1 0 0,1-1 0,0 1 1,1-1-1,-1 0 0,0 1 0,0-1 1,0 0-1,1 0 0,-1 0 0,1 0 1,-1 0-1,1 0 0,-1 0 0,1 0 1,0-1-1,-1 1 0,1 0 0,0-1 1,-1 0-1,1 1 0,0-1 0,0 0 1,0 0-1,-1 0 0,1 0 0,0 0 0,0 0 1,-1-1-1,1 1 0,0 0 0,0-1 1,-1 0-1,1 1 0,-1-1 0,1 0-2,7-7-287,-1-1-1,0 0 0,-1 0 0,0-1 0,0 0 0,-1 0 1,0-1-1,-1 1 0,0-1 0,-1-1 0,0 1 0,1-7 288,12-44-2591</inkml:trace>
  <inkml:trace contextRef="#ctx0" brushRef="#br0" timeOffset="135278.049">5719 5796 8906,'-38'69'5960,"54"-20"-5563,-7 15-380,8 26-26,-16-88 11,0-1-1,0 1 1,0-1-1,0 0 1,0 0-1,0 1 1,0-1-1,0 0 1,0 0 0,1 0-1,-1 0 1,0 0-1,1 0 1,-1-1-1,1 1 1,-1 0-1,1-1 1,-1 1-1,1-1 1,-1 0-1,1 1 1,-1-1-1,1 0 1,0 0-1,-1 0 1,1 0 0,0 0-1,-1 0 1,1 0-1,-1-1 1,1 1-1,-1-1 1,1 1-1,-1-1 1,1 0-1,-1 1 1,1-1-1,-1 0 1,0 0-1,1 0 1,-1 0-1,0 0 1,0 0 0,0 0-1,0 0 1,0-1-1,0 1 1,1-1-2,13-17 52,-1-1 1,0 0 0,-2-1-1,0 0 1,-2-1 0,9-23-53,-15 34 17,8-17 17,-2 0 0,-1-1-1,-2 0 1,0 0 0,-2-1 0,0-20-34,-3 38 8,-1 9-8,-1-1 0,1 1 1,-1-1-1,0 0 0,1 1 0,-2-1 1,1 1-1,0-1 0,-1 1 0,0-1 1,1 1-1,-1-1 0,-1 1 0,1-1 0,0 1 1,-2-1-1,4 4-1,-1 0-1,0 1 1,0-1 0,0 1 0,0-1 0,0 1-1,0-1 1,0 1 0,0-1 0,0 1 0,0-1 0,0 1-1,0-1 1,-1 0 0,1 1 0,0-1 0,0 1 0,0-1-1,0 1 1,-1-1 0,1 0 0,0 1 0,-1-1-1,1 0 1,0 1 0,-1-1 0,1 0 0,0 1 0,-1-1-1,1 0 1,0 0 0,-1 1 0,1-1 0,-1 0-1,1 0 1,-1 0 0,1 0 0,0 1 0,-1-1 0,1 0-1,-1 0 1,1 0 0,-1 0 0,1 0 0,-1 0 0,1 0-1,-1 0 1,1-1 0,0 1 0,-1 0 0,1 0-1,-1 0 1,1 0 0,-1 0 0,1-1 0,0 1 0,-1 0-1,1 0 1,-1-1 0,1 1 0,0 0 0,-1-1-1,1 1 1,0 0 0,0-1 0,-1 1 0,1-1 0,0 1-1,0-1 2,-8 26-19,1 0-1,2 0 0,1 1 0,0-1 0,2 1 0,1 0 1,1-1-1,2 7 20,-2-31 3,0 1 0,-1 0 1,2 0-1,-1 0 1,0 0-1,0 0 0,1 0 1,-1 0-1,1-1 0,-1 1 1,1 0-1,0 0 1,0-1-1,-1 1 0,1 0 1,1-1-1,-1 1 0,0-1 1,0 1-1,0-1 1,1 0-1,-1 1 0,1-1 1,-1 0-1,1 0 0,-1 0 1,1 0-1,0 0 1,0-1-1,-1 1 0,1 0 1,0-1-1,0 1 0,0-1 1,0 0-1,-1 0 1,1 0-1,0 1 0,0-2 1,0 1-1,0 0 1,0 0-1,0-1 0,0 1 1,-1-1-1,1 1 0,1-1-3,7-6 36,0 0-1,-1 0 0,0 0 1,0-1-1,0-1 0,-1 0 1,0 0-1,-1 0 0,0-1 1,-1 0-1,0 0 0,3-8-35,0-1 50,-2 0 0,0-1-1,-1 0 1,-1 0 0,-1 0-1,-1 0 1,-1-1 0,0 0-1,-2 1 1,0-1-1,-1 0 1,-1 1 0,-2 0-1,-1-8-49,-4-8 82,9 37-81,-1-1 1,1 0 0,0 1 0,0-1 0,0 0 0,-1 1-1,1-1 1,0 0 0,0 1 0,-1-1 0,1 0-1,0 0 1,-1 0 0,1 1 0,0-1 0,-1 0-1,1 0 1,0 0 0,-1 1 0,1-1 0,0 0 0,-1 0-1,1 0 1,-1 0 0,1 0 0,0 0 0,-1 0-1,1 0 1,0 0 0,-1 0 0,1 0 0,-1 0-1,1 0 1,0 0 0,-1-1 0,1 1 0,0 0 0,-1 0-1,1 0 1,0-1 0,-1 1 0,1 0 0,0 0-1,-1 0 1,1-1 0,0 1 0,0 0 0,-1-1-1,1 1 1,0 0 0,0-1 0,0 1 0,-1 0-2,-3 20-7,0 1 1,2 0-1,0 0 1,1 1-1,2-1 1,0 0-1,4 20 7,-4-28-3,2 0 0,0 0 0,0 0 0,1-1 0,1 1 0,0-1 0,1 0 0,0 0 0,1-1 0,0 0 0,1 0 0,0-1 0,1 0 0,0 0 0,0-1 0,1 0 0,0 0 0,1-1 0,0-1 0,3 2 3,19 1 98,-33-29-136,-11 6-253,-1 1-1,0 0 0,0 1 0,-1 0 0,-1 1 1,1 1-1,-2 0 0,1 0 0,-1 2 0,-9-4 292,-75-30-73,129 22 1388,76-34-390,-62 25-1313</inkml:trace>
  <inkml:trace contextRef="#ctx0" brushRef="#br0" timeOffset="135593.902">6302 5537 9066,'-51'44'4833,"-1"1"-3683,52-45-1145,0 0 0,-1 0 1,1 1-1,-1-1 1,1 0-1,0 0 1,-1 0-1,1 1 1,0-1-1,-1 0 0,1 1 1,0-1-1,-1 0 1,1 1-1,0-1 1,0 0-1,-1 1 1,1-1-1,0 0 0,0 1 1,0-1-1,0 1 1,-1-1-1,1 1 1,0-1-1,0 0 0,0 1 1,0-1-1,0 1 1,0-1-1,0 1 1,0-1-1,0 0 1,0 1-1,1-1 0,-1 1 1,0-1-1,0 1 1,0-1-1,0 0 1,1 1-1,-1-1 1,0 0-1,0 1 0,1-1 1,-1 0-1,0 1 1,1-1-1,-1 0 1,0 1-1,1-1 1,-1 0-1,0 0 0,1 0 1,-1 1-1,0-1 1,1 0-1,-1 0 1,1 0-1,-1 0-5,31 5 42,-30-5-41,138 10 107,-126-8-96,-12-2-12,0-1-1,1 1 1,-1 0 0,1-1-1,-1 1 1,0 0 0,1 0-1,-1 0 1,0 0 0,1 1 0,-1-1-1,1 0 1,-1 1 0,0-1-1,1 0 1,-1 1 0,0 0-1,0-1 1,0 1 0,1 0 0,-1-1-1,0 1 1,0 0 0,0 0-1,0 0 1,0 0 0,0 0-1,0 0 1,-1 0 0,1 1 0,0-1-1,-1 0 1,1 0 0,0 1-1,-1-1 1,0 0 0,1 0-1,-1 1 1,0-1 0,1 1 0,-1-1-1,0 0 1,0 1 0,0-1 0,-7 11 252,0 0 1,0-1 0,-1 0-1,0 0 1,-1-1-1,0 0 1,-1-1 0,0 0-1,-2 1-252,-10 10 342,-54 58 777,84-100-2126,4-5-377</inkml:trace>
  <inkml:trace contextRef="#ctx0" brushRef="#br0" timeOffset="136186.127">6560 5332 9298,'-33'102'4589,"20"55"-3319,27-53-959,-10-89-289,-1 1 0,0-1 0,-1 1 0,-1 0 0,-1 0 0,0 0 0,-2 6-22,-25 84 147,27-107-145,0 1 0,0 0 0,0 0-1,-1-1 1,1 1 0,0 0 0,0 0 0,0-1 0,0 1 0,-1 0 0,1 0 0,0 0 0,0 0 0,0-1 0,-1 1 0,1 0 0,0 0 0,0 0 0,-1 0 0,1 0-1,0-1 1,0 1 0,-1 0 0,1 0 0,0 0 0,-1 0 0,1 0 0,0 0 0,0 0 0,-1 0 0,1 0 0,0 0 0,0 0 0,-1 0 0,1 0 0,0 0-1,0 1 1,-1-1 0,1 0 0,0 0 0,0 0 0,-1 0 0,1 0 0,0 1 0,0-1 0,-1 0 0,1 0-2,-2-32-133,2 31 129,2-76-323,3 0 0,3 1 0,4 0 0,3 1 0,18-51 327,-12 64-93,-21 62 90,1 0 1,-1-1-1,1 1 1,-1 0-1,0 0 1,1 0-1,-1 0 1,0 0-1,1 0 1,-1 0-1,1 0 1,-1 0-1,0 1 0,1-1 1,-1 0-1,0 0 1,1 0-1,-1 0 1,0 0-1,1 1 1,-1-1-1,0 0 1,1 0-1,-1 0 1,0 1-1,1-1 0,-1 0 1,0 1-1,0-1 1,0 0-1,1 1 1,-1-1-1,0 0 1,0 1-1,0-1 1,0 0-1,1 1 1,-1-1-1,0 0 0,0 1 1,0-1-1,0 0 1,0 1-1,0-1 1,0 1-1,0-1 1,0 0-1,0 1 1,0-1-1,0 0 1,-1 1-1,1-1 0,0 1 1,0-1-1,0 0 1,0 1-1,-1-1 1,1 0-1,0 0 1,0 1-1,-1-1 1,1 0 2,-13 210 56,12-192-31,-1-3 9,1 0 0,0-1 0,1 1 0,0 0 0,1-1 0,1 1 0,0 0 0,1-1 1,1 0-1,0 0 0,4 8-34,-8-21 8,1 0 0,-1 0 1,0-1-1,1 1 1,-1 0-1,0-1 0,1 1 1,-1 0-1,1-1 1,-1 1-1,1 0 0,-1-1 1,1 1-1,-1-1 0,1 1 1,0-1-1,-1 1 1,1-1-1,0 0 0,-1 1 1,1-1-1,0 0 0,0 0 1,-1 1-1,1-1 1,0 0-1,0 0 0,-1 0 1,1 0-1,0 0 1,0 0-1,0 0 0,-1 0 1,1 0-1,0 0 0,0 0 1,-1-1-1,1 1 1,0 0-1,0-1 0,-1 1 1,1 0-1,0-1 1,-1 1-1,1-1 0,-1 1 1,1-1-1,0 1 0,-1-1-8,28-38 391,-7-12-254,-2-1-1,-2-1 1,-3-1-1,-2-1 1,-2 1-1,0-33-136,0-33 80,-13 95-48,3 25-30,-1-1 1,1 1-1,-1 0 0,1 0 0,0 0 1,-1-1-1,1 1 0,-1 0 0,1 0 1,-1 0-1,1 0 0,-1 0 1,1 0-1,-1 0 0,1 0 0,-1 0 1,1 0-1,-1 0 0,1 0 0,0 0 1,-1 0-1,1 0 0,-1 0 0,1 0 1,-1 1-1,1-1 0,-1 0 0,1 0 1,0 1-1,-1-1 0,1 0 1,0 1-1,-1-1 0,1 0 0,0 1 1,-1-1-1,1 0 0,0 1 0,0-1 1,-1 1-1,1-1 0,0 0 0,0 1 1,0-1-1,0 1 0,-1-1 1,1 1-1,0-1 0,0 1 0,0-1 1,0 1-1,0-1 0,0 1-2,-7 12 21,1 1 0,0 0 1,1 0-1,1 0 0,0 1 0,0 0 0,2 0 0,0 0 0,1 0 1,0 0-1,1 0 0,1 0 0,0 0 0,3 9-21,-4-21 3,1 1 0,0-1 0,0 1 0,0-1 0,1 1 1,-1-1-1,1 0 0,0 1 0,0-1 0,0 0 0,0 0 0,0-1 0,1 1 0,0 0 0,-1-1 0,1 1 0,0-1 0,0 0 0,0 0 0,0 0 0,0 0 1,1-1-1,-1 1 0,1-1 0,-1 0 0,1 0 0,1 0-3,-1-1-199,0 1 1,1-1-1,-1 0 1,0-1-1,0 1 0,1-1 1,-1 1-1,0-1 1,0-1-1,0 1 1,0-1-1,0 1 0,0-1 1,0 0-1,-1 0 1,1-1-1,-1 1 0,1-1 1,-1 0-1,2-2 199,16-21-2871</inkml:trace>
  <inkml:trace contextRef="#ctx0" brushRef="#br0" timeOffset="136898.35">6928 5194 8786,'-40'67'5275,"36"-58"-5228,1-1 0,0 1 0,0 0 0,1 0 0,0 0 0,0 0 0,1 0 0,1 0 0,0 0-1,0 1 1,0-1 0,1 0 0,1 0 0,-1 0 0,1 0 0,1 0 0,0 0 0,4 8-47,-6-15 7,0 0-1,0 1 1,1-1 0,-1 0 0,1 1 0,0-1-1,0 0 1,-1 0 0,1-1 0,1 1 0,-1 0-1,0-1 1,0 1 0,1-1 0,-1 1 0,0-1-1,1 0 1,-1 0 0,1 0 0,0-1-1,-1 1 1,1-1 0,0 1 0,-1-1 0,1 0-1,0 0 1,0 0 0,-1 0 0,1 0 0,0-1-1,-1 0 1,1 1 0,-1-1 0,1 0 0,0 0-1,-1 0 1,0 0 0,1-1 0,-1 1 0,0-1-1,1 1 1,-1-1 0,1-1-7,9-7 9,0-1 1,-1-1-1,0 0 1,0-1-1,-2 0 0,1 0 1,-2-1-1,0 0 1,0-1-1,-2 0 0,0 0 1,0 0-1,-1-1 1,-1 0-1,-1 0 0,0 0 1,-1 0-1,-1-5-9,-11-35-361,9 56 354,0-1-1,1 1 1,-1 0 0,0-1 0,0 1 0,1 0-1,-1-1 1,0 1 0,0 0 0,1 0-1,-1 0 1,0 0 0,0 0 0,1 0-1,-1 0 1,0 0 0,0 0 0,1 0 0,-1 1-1,0-1 1,0 0 0,1 0 0,-1 1-1,0-1 1,1 0 0,-1 1 0,0-1 0,1 1-1,-1-1 1,0 1 0,1-1 0,-1 1-1,1-1 1,-1 1 0,1 0 0,0-1 0,-1 1-1,1 0 1,-1-1 0,1 1 0,0 0-1,0-1 1,-1 1 0,1 0 0,0 0 0,0-1-1,0 1 1,0 0 0,0 0 0,0 0-1,0-1 1,0 1 0,0 0 0,0 0-1,1 0 8,-4 6 56,0 1 0,0-1 0,1 1 0,1 0 0,-1 0 0,1 0-1,0 0 1,1 0 0,0 0 0,0 0 0,1 0 0,0 0 0,0-1-1,1 1 1,0 0 0,0 0 0,3 5-56,-3-12 14,-1 0 0,1 0 0,-1 0 0,1 0 0,-1 0 1,1 0-1,0-1 0,-1 1 0,1-1 0,0 1 0,0-1 0,-1 1 0,1-1 0,0 0 0,0 0 0,0 0 0,0 0 1,-1 0-1,1 0 0,0-1 0,0 1 0,0 0 0,-1-1 0,1 0 0,0 1 0,-1-1 0,1 0 0,0 0 1,-1 0-1,1 0 0,-1 0 0,0 0 0,1 0 0,-1 0 0,0-1 0,1 1 0,-1-1 0,0 1 0,0-1-14,18-20 53,-1 0-1,0-1 0,-2 0 0,-1-1 1,-1-1-1,-1-1 0,-1 0 0,-1 0 1,-2-1-1,-1-1 0,0-2-52,-3 12-8,0 0-1,-2-1 1,0 1-1,-2-1 0,0 1 1,0-1-1,-3-15 9,2 34-3,1-1 0,-1 1 0,0-1 0,0 1 0,0-1 0,1 1 0,-1-1 0,0 1 0,0-1 0,0 1 0,0-1 0,0 1 0,0-1 0,0 1 0,0-1 0,0 1 0,0-1-1,0 1 1,0-1 0,0 1 0,0-1 0,0 1 0,-1-1 0,1 1 0,0-1 0,0 1 0,0 0 0,-1-1 0,1 1 0,0-1 0,-1 1 0,1 0 0,0-1 0,-1 1 0,1 0 0,-1-1 0,1 1 0,0 0 0,-1-1 0,1 1 0,-1 0 0,1 0-1,-1 0 1,1 0 0,-1-1 0,1 1 0,-1 0 0,1 0 0,-1 0 0,1 0 0,-1 0 0,1 0 0,-1 0 0,1 0 0,-1 0 0,1 0 0,-1 1 0,1-1 0,-1 0 0,0 0 3,-16 29-113,5-3 239,2 0-1,0 1 1,2 0-1,0 1 1,2 0-1,2 0 1,0 0-1,2 1 1,1-1-1,1 4-125,2-20 29,1-1-1,1 0 0,0 0 0,0 0 1,1 0-1,0-1 0,1 0 0,0 0 1,1 0-1,0-1 0,1 0 0,0 0 1,0-1-1,0 0 0,1 0 0,1-1 1,-1 0-1,1-1 0,0 0 0,1 0 1,-1-1-1,1-1 0,0 0 0,0 0 1,1-1-1,-1 0 0,0-1 0,8 0-28,-13-2 10,-1-1 0,1 0 0,-1 0 0,0 0 0,1-1 1,-1 1-1,0-1 0,0-1 0,0 1 0,0-1 0,0 0 0,-1 0 0,1 0 0,-1 0 0,0-1 0,0 0 0,0 0 0,-1 0 0,1 0 0,-1-1 0,0 1 0,0-1 0,0 0-10,2-1 9,9-10 14,-2 0 0,1-1 0,-2 0-1,0-1 1,-1 0 0,-1 0 0,0-1 0,-2-1-1,0 1 1,-1-1 0,0-8-23,-5 26 1,-1 0 1,0 0-1,0-1 0,0 1 0,0 0 1,0 0-1,-1-1 0,1 1 0,-1 0 0,1 0 1,-1 0-1,0-1 0,0 1 0,0 0 1,0 0-1,0 0 0,0 0 0,0 1 1,-1-1-1,1 0 0,-1 0 0,1 1 1,-1-1-1,0 1 0,0-1 0,0 1 1,0 0-1,1 0 0,-2 0 0,1 0 1,0 0-1,0 0 0,0 1 0,0-1 1,0 1-1,-1-1 0,1 1 0,0 0 1,0 0-1,-1 0 0,1 0 0,0 0 1,-1 0-1,1 1 0,0-1 0,0 1-1,-5 1-4,-1-1 0,1 1 0,1 1 0,-1-1-1,0 1 1,1 1 0,-1-1 0,1 1-1,0 0 1,0 1 0,1-1 0,-1 1 0,1 0-1,0 0 1,0 1 0,1 0 0,-1 0 0,1 0-1,1 0 1,-1 0 0,1 1 0,0 0 0,1-1-1,-1 1 1,1 0 0,1 0 0,-1 1-1,1-1 1,0 0 0,1 0 0,0 1 0,0-1-1,1 0 1,0 0 0,0 1 0,0-1 0,1 0-1,1 4 5,-1-8-9,0 1 0,0-1-1,0 0 1,0 0-1,0 0 1,1 0 0,-1 0-1,1 0 1,0 0 0,0-1-1,0 0 1,0 1 0,0-1-1,0 0 1,1 0-1,-1-1 1,1 1 0,-1-1-1,1 0 1,0 0 0,0 0-1,-1 0 1,1-1-1,3 1 10,97-12-1907,-20-8-1423</inkml:trace>
  <inkml:trace contextRef="#ctx0" brushRef="#br0" timeOffset="137417.683">8458 4929 9794,'-93'57'5937,"81"-19"-5425,50-26-271,15-13-201,26-17 8,8-8 8,20-9-16,-8 1-8,1 4-208,-23 10-337,-8 5-2823,-36 9 599</inkml:trace>
  <inkml:trace contextRef="#ctx0" brushRef="#br0" timeOffset="137676.077">8464 5315 8650,'-21'6'3353,"19"-7"199,16-7-2255,15-11-689,12-7-416,25-14-24,9-1-136,17 0 16,-2 17 0,10 9-368,-11 21-3281,-7 9 992</inkml:trace>
  <inkml:trace contextRef="#ctx0" brushRef="#br0" timeOffset="138621.933">9834 3994 8818,'-2'-4'430,"0"1"0,0 0 1,0-1-1,0 1 0,-1 0 0,1 0 1,-1 0-1,0 1 0,0-1 0,0 1 0,0-1 1,0 1-1,-1 0 0,1 0 0,-1 0 1,1 1-1,-2-1-430,2 1 115,-1 1-1,1-1 1,-1 1 0,1 0 0,-1 0-1,0 0 1,1 0 0,-1 0 0,1 1-1,-1 0 1,1 0 0,-1 0-1,1 0 1,0 0 0,-1 1 0,1-1-1,0 1 1,0 0 0,-1 1-115,-18 14 97,1 1-1,1 1 1,1 1 0,1 1-1,1 0 1,-13 21-97,29-41 0,-6 8 2,0 0 0,0 0 0,1 1 0,0 0 0,1 0 0,0 1 0,1-1 0,0 1 0,1 0 0,-1 4-2,3-14-1,1 0 0,0 0-1,0 0 1,-1-1 0,1 1 0,0 0-1,0 0 1,0 0 0,0 0 0,0 0-1,0 0 1,0 0 0,1 0 0,-1 0-1,0 0 1,0 0 0,1 0 0,-1-1 0,1 1-1,-1 0 1,1 0 0,-1 0 0,1 0-1,-1-1 1,1 1 0,0 0 0,-1-1-1,1 1 1,0 0 0,0-1 0,-1 1-1,1-1 1,0 1 0,0-1 0,0 0-1,0 1 1,-1-1 0,1 0 0,0 1 0,0-1-1,0 0 1,0 0 0,0 0 0,0 0-1,0 0 1,0 0 0,0 0 0,0 0-1,0 0 1,0-1 0,0 1 0,0 0-1,0-1 2,48-20-47,-4-9 26,-35 22 12,1-1 0,0 2 1,0 0-1,1 0 0,0 1 0,0 1 0,0 0 0,1 0 0,-1 1 0,1 1 0,0 0 1,0 1-1,7 0 9,-16 2-18,0 0 1,0 1-1,0-1 1,0 1-1,-1 0 1,1 0-1,0 1 1,0-1-1,-1 1 1,1 0-1,-1 0 1,0 0-1,1 0 1,-1 0-1,0 1 1,0 0-1,-1-1 1,1 1-1,0 0 1,-1 0-1,0 1 1,0-1-1,0 0 1,0 1 0,0-1-1,-1 1 1,2 3 17,1 9-23,-1 0 0,-1 0 1,0 0-1,-2 0 1,1 1-1,-2-1 1,0 0-1,-1 0 0,-1 0 1,0 0-1,-1 0 1,-1-1-1,-4 11 23,3-9 29,-1 0 1,-1 0-1,0-1 1,-2 1-1,1-2 0,-2 0 1,0 0-1,-1-1 0,0 0 1,-11 8-30,22-20-2,1-1 0,-1 0 1,1 0-1,-1 0 0,0 0 1,1 1-1,-1-1 1,0 0-1,0 0 0,0 0 1,0-1-1,0 1 1,0 0-1,0 0 0,0 0 1,0-1-1,0 1 0,0-1 1,-1 1-1,1-1 1,0 1-1,0-1 0,-1 0 1,1 1-1,0-1 1,0 0-1,-1 0 0,1 0 1,0 0-1,-1 0 0,1 0 1,0 0-1,0-1 1,-1 1-1,1 0 0,0-1 1,0 1-1,-1-1 1,1 1-1,0-1 0,0 0 1,0 1-1,0-1 0,0 0 1,0 0-1,0 0 1,0 0-1,0 0 0,0 0 1,1 0-1,-1 0 1,0 0-1,1 0 0,-1 0 1,1 0-1,-1-1 0,1 1 3,0-10-264,0 1 0,1-1 0,1 1 0,0-1 1,0 1-1,1 0 0,0 0 0,4-8 263,-2 3-613,28-83-1767</inkml:trace>
  <inkml:trace contextRef="#ctx0" brushRef="#br0" timeOffset="138953.319">10101 3695 9714,'-14'36'1460,"2"1"-1,2 1 1,1 0-1,-2 23-1459,7-30 29,1 0-1,2 0 1,1 0-1,1 0 1,2 1-1,1-1 1,1-1-1,2 1 1,1-1-1,1 0 1,2-1-1,1 0 0,1-1 1,1 0-1,5 4-28,18 17 62,-135-227-2721,21 34 3587,77 144-906,0 0 1,1 0 0,-1 0 0,0 0-1,0 0 1,1 0 0,-1 0 0,0 0-1,1 0 1,-1 0 0,0 0 0,0 0-1,1 0 1,-1 0 0,0-1 0,0 1-1,1 0 1,-1 0 0,0 0-1,0 0 1,1-1 0,-1 1 0,0 0-1,0 0 1,0-1 0,0 1 0,1 0-1,-1 0 1,0-1 0,0 1 0,0 0-1,0 0 1,0-1 0,0 1 0,0 0-1,0-1 1,0 1 0,0 0-1,1 0 1,-2-1 0,1 1 0,0 0-1,0-1 1,0 1 0,0 0 0,0 0-1,0-1 1,0 1 0,0 0-23,1 0-1,21 6-425,0-2-1,0 0 0,1-1 0,-1-1 1,1-1-1,-1-1 0,1-1 427,32-6-2306</inkml:trace>
  <inkml:trace contextRef="#ctx0" brushRef="#br0" timeOffset="139249.567">10453 4073 8106,'-9'5'789,"0"1"1,0 1 0,0-1-1,1 1 1,0 1 0,1-1 0,-1 1-1,2 1 1,-6 7-790,6-8 73,0 1-1,1 0 1,0 0 0,1 0-1,0 1 1,0 0 0,1 0-1,1 0 1,-1 0 0,1 0-1,1 0 1,0 1 0,1-1-1,-1 0 1,2 1-1,0-1-72,-1-8 7,1 1 0,0-1 0,0 0 0,0 0 0,0 0 0,0 0 0,0 0 0,1 0 0,-1-1-1,0 1 1,1 0 0,0-1 0,-1 1 0,1-1 0,0 1 0,0-1 0,0 0 0,0 0 0,0 0-1,0 0 1,0 0 0,0 0 0,0-1 0,0 1 0,1-1 0,-1 1 0,0-1 0,0 0 0,1 0-1,-1 0 1,0 0 0,0 0 0,1-1 0,-1 1 0,0 0 0,0-1 0,0 0 0,0 0 0,1 0-1,-1 1 1,0-2 0,-1 1 0,1 0 0,0 0 0,0-1 0,0 1 0,-1-1 0,1 1 0,-1-1-1,1 0 1,-1 0 0,1 0-7,19-19 51,0 0 0,-1-2 0,-1 0-1,-2-1 1,0-1 0,-2-1 0,0 0 0,-2-1-1,-1 0 1,-1-1 0,6-24-51,-11 27-4,-7 21-50,-5 15 7,-5 20-13,3 1 1,0 0 0,2 1-1,-1 24 60,14 28-62,-6-83 51,-1 0 1,0-1 0,1 1-1,0-1 1,-1 1-1,1-1 1,0 0 0,0 1-1,0-1 1,0 0 0,0 1-1,0-1 1,0 0 0,0 0-1,0 0 1,1 0 0,-1 0-1,0 0 1,1 0 0,-1-1-1,0 1 1,1 0-1,-1-1 1,1 1 0,0-1-1,-1 1 1,1-1 0,-1 0-1,1 0 1,0 0 0,-1 0-1,1 0 1,-1 0 0,1 0-1,0 0 1,-1-1-1,1 1 1,-1-1 0,1 1-1,-1-1 1,1 1 0,-1-1-1,1 0 1,-1 0 0,0 0-1,1 0 1,-1 0 0,0 0-1,0 0 1,0 0-1,0-1 11,24-26-1124</inkml:trace>
  <inkml:trace contextRef="#ctx0" brushRef="#br0" timeOffset="140106.685">10958 3862 9450,'-34'-5'6268,"4"24"-4568,-12 43-1620,33-46-61,0 1-1,2 0 0,0 0 1,0 0-1,2 1 0,0 0 1,1 0-1,0 8-18,4-24 2,-1 1 0,1-1 0,-1 0-1,1 1 1,0-1 0,0 1 0,0-1 0,0 1 0,0-1-1,1 0 1,-1 1 0,1-1 0,0 1 0,-1-1-1,1 0 1,0 0 0,0 1 0,1-1 0,-1 0 0,0 0-1,1 0 1,-1 0 0,1 0 0,0-1 0,-1 1-1,1 0 1,0-1 0,0 1 0,0-1 0,0 0 0,1 0-1,-1 0 1,0 0 0,0 0 0,1 0 0,-1 0 0,0-1-1,1 1 1,-1-1 0,1 0 0,0 0-2,8-3 20,-1-2 0,1 1 0,-1-1 0,0-1 0,0 0 0,-1 0 0,0-1 0,0-1 0,0 1 0,-1-1 0,0-1 0,-1 1 0,0-1 0,0 0 0,-1-1 0,0 0 0,2-6-20,7-8 38,-2 0 1,0-1-1,-2 0 1,0-1-1,-2 0 1,-1-4-39,-5 15-71,-7 23-99,-6 25-42,10-30 200,-3 6-7,1-1 0,0 1 0,1 0 0,0 0 0,1 0 0,0 0 0,0 0 0,0 0-1,2 7 20,-1-15 1,0 0 0,-1 1 0,1-1-1,0 0 1,0 1 0,0-1-1,0 0 1,0 0 0,0 0 0,0 0-1,0 0 1,1 0 0,-1 0-1,0 0 1,0 0 0,1-1-1,-1 1 1,1-1 0,-1 1 0,1-1-1,-1 1 1,1-1 0,-1 0-1,1 1 1,-1-1 0,1 0 0,-1 0-1,1 0 1,-1 0 0,1-1-1,-1 1 1,1 0 0,-1-1-1,1 1 1,-1-1 0,1 1 0,-1-1-1,0 0 1,1 1 0,-1-1-1,0 0 1,0 0 0,1 0 0,-1 0-1,0 0 1,0 0 0,0-1-1,0 1 1,0 0-1,13-13 38,-1-1 0,-1 0 1,0 0-1,-1-1 0,0-1 0,-2 0 0,4-8-38,-6 12 31,4-4-11,-1-1 0,-1 0 0,-1 0 1,-1-1-1,0 0 0,-1-1 0,-1 1 1,-1-1-1,-1 0 0,-1 0 0,0 0 1,-2-1-1,0 1 0,-1 0 1,-3-12-21,-12 12-120,0 45-11,9-2 109,2 1 0,1 0 1,1 0-1,0 0 0,2 0 0,1 0 1,1 0-1,1 0 0,2 0 0,0-1 1,1 1-1,1-1 0,1 0 0,2 0 1,0-1-1,9 16 22,-15-32 5,2 4 4,0-1 1,1 1-1,0-1 1,0-1-1,1 1 1,0-1-1,0 0 1,1-1-1,4 4-9,-11-11 6,-1 0 0,1 0 0,-1 0 0,1 0 0,-1 0-1,1-1 1,-1 1 0,1 0 0,-1 0 0,1-1-1,-1 1 1,0 0 0,1 0 0,-1-1 0,1 1 0,-1 0-1,0-1 1,1 1 0,-1-1 0,0 1 0,0 0 0,1-1-1,-1 1 1,0-1 0,0 1 0,1-1 0,-1 1-1,0-1 1,0 1 0,0-1 0,0 1 0,0-1 0,0 1-1,0-1 1,0 1 0,0-1 0,0 1 0,0-1-1,0 1 1,0-1 0,0 1 0,-1-1 0,1 1 0,0-1-1,0 1 1,0 0 0,-1-1 0,1 1 0,0-1-1,-1 1 1,1 0 0,0-1 0,-1 1 0,1 0 0,-1-1-1,1 1 1,0 0 0,-1-1 0,1 1 0,-1 0-1,1 0 1,-1 0 0,1-1 0,-1 1 0,1 0 0,-1 0-6,-10-15 73,0 0 0,-2 0 0,1 1 1,-2 1-1,0 0 0,-1 1 0,-4-2-73,-16-15 54,-23-29-16,58 57-42,0 0 0,0 1 0,0-1 0,0 0 1,0 1-1,1-1 0,-1 0 0,0 1 0,0-1 0,0 0 1,1 1-1,-1-1 0,0 1 0,1-1 0,-1 0 0,0 1 1,1-1-1,-1 1 0,1-1 0,-1 1 0,1-1 0,-1 1 1,1 0-1,-1-1 0,1 1 0,-1 0 0,1-1 0,-1 1 1,1 0-1,0 0 0,-1-1 0,1 1 0,0 0 1,-1 0-1,1 0 0,0 0 4,0-1-8,24-6-253,-1 1-1,1 2 0,1 0 1,-1 1-1,14 1 262,36-4-4027,-36 0 627</inkml:trace>
  <inkml:trace contextRef="#ctx0" brushRef="#br0" timeOffset="140535.602">11617 3643 9010,'-91'53'8218,"82"-48"-7935,9-5-273,-1 0 0,1 0 0,-1 0 0,0 0 0,1 0 0,-1 0 0,1 1 0,-1-1 0,1 0-1,-1 0 1,1 0 0,-1 0 0,1 1 0,-1-1 0,1 0 0,0 0 0,-1 1 0,1-1 0,-1 0 0,1 1 0,0-1 0,-1 1 0,1-1 0,0 0 0,-1 1-1,1-1 1,0 1 0,-1-1 0,1 1 0,0-1 0,0 1 0,0-1 0,0 1 0,-1-1 0,1 1 0,0-1 0,0 1 0,0-1 0,0 1 0,0-1 0,0 1-1,0-1 1,1 1 0,-1 0 0,0-1 0,0 1 0,0-1 0,0 1 0,1-1 0,-1 0 0,0 1 0,0-1 0,1 1 0,-1-1 0,0 1 0,1-1 0,-1 0-1,1 1 1,-1-1 0,0 0 0,1 1-10,34-17 54,-26 10-12,18-18 248,-25 27-400,-38 28 641,29-24-523,0 0-1,0 0 0,0 1 1,1 0-1,0 0 1,0 0-1,1 1 1,0 0-1,1 0 1,-1 3-8,5-11 0,0 0 1,0 0-1,0 0 0,0 0 1,0 0-1,0 0 1,1-1-1,-1 1 0,0 0 1,0 0-1,1 0 1,-1-1-1,1 1 1,-1 0-1,1 0 0,-1-1 1,1 1-1,-1 0 1,1-1-1,0 1 0,-1-1 1,1 1-1,0-1 1,0 1-1,-1-1 1,1 1-1,0-1 0,0 0 1,0 1-1,-1-1 1,1 0-1,0 0 0,0 1 1,0-1-1,0 0 1,0 0-1,0 0 1,-1 0-1,1 0 0,0-1 1,0 1-1,0 0 1,0 0-1,0 0 0,-1-1 1,1 1-1,0 0 1,0-1-1,0 1 1,-1-1-1,1 1 0,0-1 1,-1 1-1,1-1 0,6-1 15,74-24 76,-76 25-88,14-4-19,-1 0 0,1 1 0,0 2 0,0-1 0,1 2 1,-1 1-1,14 1 16,-32-1-3,0 0-1,0 0 1,0 0 0,0 0 0,0 0-1,0 0 1,-1 1 0,1-1 0,0 0 0,0 0-1,0 1 1,0-1 0,-1 0 0,1 1-1,0-1 1,0 1 0,-1-1 0,1 1 0,0 0-1,-1-1 1,1 1 0,-1 0 0,1-1-1,0 1 1,-1 0 0,0 0 0,1-1 0,-1 1-1,1 0 1,-1 0 0,0 0 0,0 0-1,1-1 1,-1 1 0,0 0 0,0 0-1,0 0 1,0 0 0,0 0 0,0 0 0,0-1-1,0 1 1,-1 0 0,1 0 0,0 1 3,-23 35-31,21-34 32,-159 175 648,161-178-683,0-1-1,1 1 0,-1 0 1,0-1-1,0 1 0,0-1 0,0 1 1,0 0-1,0-1 0,0 1 1,0-1-1,0 1 0,0 0 0,0-1 1,0 1-1,-1-1 0,1 1 0,0 0 1,0-1-1,0 1 0,0 0 1,-1-1-1,1 1 0,0 0 0,0-1 1,-1 1-1,1 0 0,0 0 0,-1-1 1,1 1-1,0 0 0,-1 0 1,1-1-1,0 1 0,-1 0 0,1 0 1,0 0-1,-1 0 0,1 0 0,-1-1 1,1 1-1,0 0 0,-1 0 1,1 0-1,-1 0 0,1 0 0,0 0 1,-1 0-1,1 0 0,-1 1 0,1-1 35,21-25-3378,2-5-308</inkml:trace>
  <inkml:trace contextRef="#ctx0" brushRef="#br0" timeOffset="140924.175">11838 3178 7738,'0'0'160,"0"0"1,0 0-1,-1 0 1,1 1-1,0-1 1,-1 0-1,1 0 1,0 0-1,0 0 1,-1 1-1,1-1 1,0 0 0,-1 0-1,1 0 1,0 0-1,-1 0 1,1 0-1,0 0 1,-1 0-1,1 0 1,0 0-1,-1 0 1,1 0-1,0 0 1,-1-1-1,1 1 1,0 0-1,-1 0 1,1 0 0,0 0-1,0 0 1,-1-1-1,1 1 1,0 0-1,0 0 1,-1 0-1,1-1 1,0 1-1,0 0 1,0-1-1,-1 1-160,3 44 1543,-2-40-1703,8 76 325,3 0 0,3-1 0,4 0 1,4-1-1,2-1 0,27 51-165,-39-98 787,-19-37 1009,-68-101-398,-21-42-1428,95 150 27,1-1 0,0 1 0,-1 0 0,1 0 0,0-1 0,0 1 0,-1 0 0,1-1 0,0 1 0,0 0 0,-1-1 0,1 1 0,0 0 0,0-1 0,0 1 0,0 0 0,0-1 0,0 1-1,-1-1 1,1 1 0,0 0 0,0-1 0,0 1 0,0 0 0,0-1 0,0 1 0,1-1 0,-1 1 0,0 0 0,0-1 0,0 1 0,0-1 0,0 1 0,0 0 0,1-1 0,-1 1 0,0 0-1,0-1 1,1 1 0,-1 0 0,0 0 0,0-1 0,1 1 0,-1 0 0,0 0 0,1-1 0,-1 1 0,0 0 0,1 0 0,-1 0 0,0 0 0,1-1 0,-1 1 0,1 0 0,-1 0 0,0 0 0,1 0-1,-1 0 4,25 7-363,-17-4 159,20 5-1581,1 0-1,0-2 1,0-1 0,23 1 1785,0-9-3461</inkml:trace>
  <inkml:trace contextRef="#ctx0" brushRef="#br0" timeOffset="141639.95">12216 3545 9026,'-57'28'6603,"46"-20"-6301,1 1-1,0 1 0,0 0 1,1 0-1,1 1 0,-1 0 1,2 1-1,0-1 0,-6 14-301,12-24 20,0 0 0,0 0 0,0 0 0,0 0 0,0 0 0,0 0 0,1 0 1,-1 1-1,0-1 0,1 0 0,-1 1 0,1-1 0,-1 0 0,1 1 0,0-1 0,0 1 0,0-1 0,-1 0 0,1 1 0,1-1 0,-1 1 0,0-1 0,0 0 0,0 1 0,1-1 0,-1 1 0,1-1 0,-1 0 0,1 1 0,-1-1 0,1 0 0,0 0 0,0 0 0,-1 1 0,1-1 0,0 0 1,0 0-1,0 0 0,0 0 0,1 0 0,-1-1 0,0 1 0,0 0 0,0 0 0,1-1-20,7-2 19,0-1 0,-1-1 0,1 0-1,-1 0 1,0-1 0,0 1 0,0-2 0,0 1 0,-1-1 0,0 0 0,-1-1 0,1 0 0,-1 0 0,0 0 0,-1-1 0,3-3-19,20-30-390,-1 0 1,-2-2-1,-2-1 1,6-20 389,-21 48-807,-9 24-139,-2 4 793,0 2-25,0-5 186,1 0 1,-1 0-1,2 1 0,-1-1 0,1 0 0,1 1 0,0-1 0,0 0 0,1 1 0,0-1 1,0 0-1,1 0 0,1 0 0,-1 0 0,1 0 0,1 1-8,-3-8 19,1-1-1,-1 1 1,1-1-1,-1 1 1,1-1 0,-1 0-1,1 1 1,0-1-1,0 0 1,-1 0 0,1 0-1,0-1 1,0 1-1,0 0 1,0-1 0,0 1-1,0-1 1,0 1-1,0-1 1,0 0 0,1 0-1,-1 0 1,0 0-1,0-1 1,0 1 0,0 0-1,0-1 1,0 1-1,0-1 1,0 0 0,0 0-1,-1 0-18,59-37 337,-46 24-295,0-1-1,-1 0 0,-1-1 1,0-1-1,-1 0 0,-1-1 1,-1 0-1,0 0 0,-1-1 1,-1 0-1,-1 0 0,-1-1 1,0 1-1,-2-1 0,0 0 1,-1-1-1,-1 1 0,-2-4-41,1 16 3,-1 0-1,-1 0 1,0 0 0,0 0-1,0 0 1,-1 0-1,0 1 1,-1 0-1,-4-7-2,7 12-8,0 0 0,-1 0 0,1 0 0,-1 1 0,1-1 0,-1 1 0,0-1 0,1 1 0,-1 0 0,0-1 0,0 1 0,0 0 0,0 0 0,0 0 0,-1 1 0,1-1 0,0 1 0,0-1 0,0 1 0,-1-1 0,1 1 0,0 0 0,0 0-1,-1 0 1,1 1 0,0-1 0,0 0 0,-1 1 0,1-1 0,0 1 0,0 0 0,0 0 0,0 0 0,0 0 0,0 0 0,0 0 0,0 1 0,0-1 0,1 0 0,-1 1 0,1 0 0,-1-1 0,1 1 0,-1 0 0,1 0 0,0 0 0,0 0 0,0 0 0,0 0 0,0 0 0,0 0 0,0 0 0,1 0 0,-1 1 8,-3 7-7,0 1 0,1 0 0,0-1 0,0 1 0,2 0 0,-1 0 0,1 1 0,1-1 0,0 0 0,0 0 0,1 0 0,1 0 0,-1 0 0,2 0 0,0 0 0,0 0 0,1-1 0,0 1 0,1-1 0,0 0 0,1 0 0,0-1 0,0 0 0,1 0 0,0 0 0,1-1 0,0 0 0,0-1 0,8 6 7,-12-10 8,0 0 0,1-1 0,-1 0 0,1 1-1,0-2 1,0 1 0,-1 0 0,1-1 0,1 0 0,-1 0 0,0-1 0,0 1 0,0-1 0,0 0 0,0 0-1,0-1 1,0 0 0,0 0 0,1 0 0,-2 0 0,1-1 0,0 0 0,0 0 0,-1 0 0,1 0-1,-1-1 1,3-1-8,-4 1 30,1-1-1,0 0 0,-1 1 1,0-1-1,0 0 0,0-1 1,0 1-1,-1 0 0,0-1 1,0 1-1,0-1 0,0 0 1,-1 0-1,1 0 0,-1 0 1,-1 0-1,1 0 0,-1 0 1,1 0-1,-2 0 0,1 0 1,0 0-1,-1 0 1,0 0-1,0 0 0,-1 0 1,1 1-1,-1-1 0,0 0 1,0 1-1,-1-1 0,1 1 1,-1 0-1,-3-4-29,7 8 5,-1 1-1,0-1 1,0 0 0,0 0-1,0 0 1,0 1 0,0-1 0,0 0-1,0 0 1,0 1 0,0-1-1,0 0 1,0 0 0,0 0-1,0 1 1,0-1 0,0 0 0,0 0-1,0 0 1,0 1 0,0-1-1,0 0 1,0 0 0,-1 0 0,1 1-1,0-1 1,0 0 0,0 0-1,0 0 1,0 0 0,-1 1-1,1-1 1,0 0 0,0 0 0,0 0-1,-1 0-4,9 7-13,0-1 0,1-1-1,-1 1 1,1-1 0,0-1-1,0 0 1,0 0 0,1-1-1,0 0 1,-1 0 0,1-1-1,0-1 1,3 1 13,-3-4 2,0 0-1,0 0 1,0-1 0,-1 0-1,1-1 1,-1 0 0,0-1 0,0 0-1,0 0 1,-1-1 0,1 0-1,-1 0 1,-1-1 0,1 0 0,-1 0-1,-1-1 1,1 0 0,-1 0-1,-1-1 1,1 1 0,-1-1-2,17-46-132,-21 55 127,-1-1 0,0 1 0,0-1 0,0 1 0,0-1 0,0 0 0,0 1 0,1-1 0,-1 1-1,-1-1 1,1 1 0,0-1 0,0 1 0,0-1 0,0 1 0,0-1 0,0 1 0,-1-1 0,1 1 0,0-1 0,0 1 0,-1-1 0,1 1 0,0-1 0,-1 1 0,1 0 0,0-1 0,-1 1 0,1-1 0,-1 1 0,1 0 0,-1 0 0,1-1 0,0 1-1,-1 0 1,1 0 0,-1-1 0,1 1 0,-1 0 0,0 0 0,1 0 0,-1 0 0,1 0 0,-1 0 0,1 0 0,-1 0 0,1 0 0,-1 0 0,1 0 0,-1 0 0,1 0 0,-1 0 0,1 1 0,-1-1 0,1 0 0,-1 0 0,1 1 0,-1-1-1,0 0 6,-25 19-164,2 28-934,28-40-1771,4-2 28</inkml:trace>
  <inkml:trace contextRef="#ctx0" brushRef="#br0" timeOffset="142035.822">12914 3059 4833,'4'3'157,"0"0"-1,0 0 1,1 0-1,-1-1 1,1 1-1,0-1 1,0 0-1,-1-1 1,1 1 0,0-1-1,0 0 1,1-1-1,-1 1 1,0-1-1,0 0 1,0 0-1,4-1-156,13 2-306,8 0-400,-24-1 529,1-1 0,0 1-1,-1 1 1,1-1 0,-1 1-1,1 0 1,-1 1 0,1 0-1,-1 0 1,0 0 0,0 1-1,0-1 1,3 3 177,-6-1 344,0 0 0,0 0 1,0 0-1,0 0 0,-1 0 0,0 1 0,0-1 1,0 1-1,-1-1 0,1 1 0,-1 0 1,0-1-1,0 2-344,1 4 358,74 292 4503,-73-289-4719,-1-7 15,0 0-1,0 0 1,-1 1 0,0-1-1,0 1 1,-1-1 0,0 1 0,0 0-1,0-1 1,-1 1 0,0-1-1,0 1 1,0-1 0,-1 0-1,0 1 1,-1-1 0,-1 4-157,1-9 53,1 0 0,-1 0 0,1 0 0,0 0 0,-1 0 1,0-1-1,1 0 0,-1 1 0,1-1 0,-1 0 0,1 0 0,-1 0 0,0-1 0,1 1 1,-1 0-1,1-1 0,-1 0 0,1 0 0,-1 0 0,1 0 0,0 0 0,-1 0 1,1 0-1,0-1 0,0 1 0,0-1 0,0 0 0,0 0 0,0 1 0,1-1-53,-1 1 6,-4-4-4,-1 0-1,1 1 1,0-2 0,1 1-1,-1-1 1,1 0 0,0 0 0,1-1-1,-1 1 1,1-1 0,1 0-1,-1 0 1,1 0 0,0-1 0,1 1-1,0-1 1,0 1 0,0-1-1,1 0 1,0 0 0,1 0-1,0 1 1,0-1 0,1 0 0,1-7-2,38-115-1233,-1 49-2717,-14 33 584</inkml:trace>
  <inkml:trace contextRef="#ctx0" brushRef="#br0" timeOffset="142342.259">13221 2545 9442,'-5'-1'5405,"6"20"-4014,30 237-981,-26-221-416,-2-9 17,1 1 1,1 0-1,1-1 0,1 0 0,2 0 0,8 16-11,-15-38 32,0-1 0,0 0 1,0 0-1,0-1 0,1 1 1,-1 0-1,1-1 0,-1 0 0,1 1 1,0-1-1,0 0 0,0-1 1,0 1-1,1 0 0,-1-1 0,0 0 1,1 1-1,-1-1 0,1-1 1,-1 1-1,1-1 0,-1 1 0,1-1 1,0 0-1,-1 0 0,1 0 1,-1-1-1,1 1 0,0-1 0,-1 0 1,0 0-1,1 0 0,-1-1 1,1 1-1,-1-1 0,0 1 0,0-1 1,0 0-1,0-1 0,0 1 1,-1 0-1,1-1 0,1-1-32,9-9 93,-1-1 1,0 0-1,-1-1 0,-1 0 0,0 0 0,-1-1 0,0-1-93,-2-8 36,-11-77-621,-8 89-949,8 21-1521,0 35 190</inkml:trace>
  <inkml:trace contextRef="#ctx0" brushRef="#br0" timeOffset="143157.135">13513 3050 5241,'38'29'7843,"-2"-33"-6409,-28 2-1484,0-1 1,-1 0-1,1 0 1,-1-1-1,0 1 1,0-2-1,0 1 0,-1-1 1,1 0-1,-1-1 1,0 1-1,-1-1 1,0 0-1,0 0 1,0-1-1,0 0 1,-1 0-1,0 0 1,-1 0-1,1-1 1,-1 1 49,-3 6-24,1-1 0,0 1 0,-1 0 0,1 0 0,-1 0 1,0-1-1,1 1 0,-1 0 0,0 0 0,1-1 1,-1 1-1,0 0 0,0-1 0,0 1 0,0 0 1,-1-1-1,1 1 0,0 0 0,0 0 0,-1-1 0,1 1 1,-1 0-1,1 0 0,-1 0 0,0 0 0,1-1 1,-1 1-1,0 0 0,0 0 0,0 0 0,1 0 0,-1 1 1,0-1-1,0 0 0,-1 0 0,1 0 0,0 1 1,0-1-1,0 1 0,0-1 0,-1 1 0,1-1 1,0 1-1,0 0 0,-1-1 0,1 1 0,0 0 0,0 0 1,-2 0 23,1 0 72,-1 0 0,1 1 0,0-1 1,-1 0-1,1 1 0,0-1 0,0 1 0,0 0 1,-1 0-1,1 0 0,0 0 0,0 0 1,0 1-1,0-1 0,0 0 0,1 1 0,-1 0 1,0-1-1,1 1 0,-1 0 0,1 0 1,0 0-1,-1 0 0,1 0 0,0 0 1,0 0-1,0 0 0,1 0 0,-1 0 0,0 1 1,1-1-1,0 0 0,-1 1 0,1-1 1,0 0-1,0 1 0,0-1 0,0 0 0,1 1 1,-1-1-1,1 0 0,-1 0 0,1 1 1,0-1-1,0 0 0,0 0 0,0 0 0,0 0 1,1 0-1,-1 0 0,0 0 0,1 0 1,-1-1-1,1 1 0,0 0 0,0-1 1,1 1-73,3-1 27,0 0 0,0-1 0,1 0 1,-1 0-1,0 0 0,0-1 1,1 0-1,-1 0 0,0-1 1,0 1-1,0-2 0,0 1 1,-1 0-1,1-1 0,-1 0 1,1 0-1,-1-1 0,0 0 0,0 0 1,0 0-1,-1 0 0,0-1 1,1 0-28,1 0 32,3-1-5,19-28-194,-26 22 19,0 0 0,-1 0 0,0 1-1,-1-1 1,-1 0 0,1 0 0,-2 0 0,0 0 0,0 1 0,-4-9 148,6 20-14,0-1 0,-1 0 0,1 1 0,0-1 0,-1 1 0,1 0 0,-1-1-1,1 1 1,-1-1 0,1 1 0,0 0 0,-1-1 0,0 1 0,1 0 0,-1-1 0,1 1 0,-1 0-1,1 0 1,-1 0 0,1-1 0,-1 1 0,0 0 0,1 0 0,-1 0 0,1 0 0,-1 0-1,0 0 1,1 0 0,-1 0 0,1 0 0,-1 1 0,0-1 0,1 0 0,-1 0 0,1 0 0,-1 1-1,1-1 1,-1 0 0,1 1 0,-1-1 0,1 0 0,-1 1 0,1-1 0,-1 1 0,1-1-1,-1 1 1,1-1 0,0 1 0,-1-1 0,1 1 0,0-1 0,0 1 0,-1-1 0,1 1 0,0-1-1,0 1 1,0 0 0,0-1 0,0 1 14,-31 137 427,31-136-400,0 1 1,0-1 0,0 0-1,0 1 1,0-1 0,1 0-1,-1 1 1,1-1-1,0 0 1,-1 0 0,1 0-1,0 0 1,0 1-1,0-1 1,1 0 0,-1-1-1,0 1 1,1 0 0,-1 0-1,1-1 1,0 1-1,-1 0 1,1-1 0,0 0-1,0 1 1,0-1-1,0 0 1,0 0 0,0 0-1,0 0 1,1-1 0,-1 1-1,0-1 1,0 1-1,1-1 1,-1 0 0,0 1-1,1-1 1,-1-1-1,0 1 1,1 0 0,-1 0-1,0-1 1,0 1-1,1-1 1,-1 0 0,0 0-1,0 0 1,0 0 0,0 0-1,0 0-27,57-22 159,-55 21-154,-1 1 0,1-1 0,0 0 0,-1 0 0,1 0 0,-1-1 0,0 1 0,0-1 0,0 0 0,0 0 0,-1 0 0,1 0 0,-1-1 0,1 1 0,-1 0 0,0-1 0,-1 0 0,1 0 0,0 1-1,-1-1 1,0 0 0,0 0 0,0-4-5,0 6 2,14-46 8,-2 1 0,-2-1 0,-3-1 0,-1 0 0,-3 0 0,-1-1 1,-3-9-11,0 54 1,1 0 1,-1-1 0,0 1 0,0 0 0,0 0-1,-1-1 1,1 1 0,-2 0 0,1 0 0,0 0-1,-1 0 1,0 0 0,0 0 0,0 0 0,-1 1-1,0-1 1,1 1 0,-2 0 0,1-1 0,0 1 0,-1 1-1,0-1 1,0 0 0,0 1 0,0 0 0,-1 0-1,1 0 1,-1 1 0,1 0 0,-1-1 0,-1 1-2,5 2 0,1-1 0,-1 1 0,1 0 0,-1 0 1,1-1-1,-1 1 0,1 0 0,-1 0 1,0 0-1,1 0 0,-1 0 0,1-1 0,-1 1 1,1 0-1,-1 0 0,0 1 0,1-1 1,-1 0-1,1 0 0,-1 0 0,1 0 0,-1 0 1,1 1-1,-1-1 0,0 0 0,1 0 1,0 1-1,-1-1 0,1 0 0,-1 1 0,1-1 1,-1 0-1,1 1 0,0-1 0,-1 1 1,1-1-1,0 1 0,-1-1 0,1 1 0,0-1 1,0 1-1,-1-1 0,1 1 0,0-1 1,0 1-1,0-1 0,0 1 0,0 0 0,0-1 1,0 1-1,0-1 0,0 1 0,10 31-84,-9-30 83,33 103-57,68 288 26,-82-334 36,10-19 82,-123-98 1135,69 34-1214,1-1 0,2-2 0,0 0 0,2-1 1,-15-28-8,-28-97-7,43 70 108,20 79-89,0 0 0,1 0 1,-1 0-1,1 0 0,0 0 0,0 0 0,0 1 0,1-1 0,-1 1 0,1-1 1,0 1-1,0 0 0,0 0 0,0 0 0,0 1 0,1-1 0,-1 1 0,1 0 0,0-1 1,-1 2-1,1-1 0,0 0 0,0 1 0,1 0 0,-1 0 0,0 0 0,0 0 1,0 1-1,4-1-12,-1 0 4,32-7 67,22-7-3748,-46 8 941</inkml:trace>
  <inkml:trace contextRef="#ctx0" brushRef="#br0" timeOffset="143364.58">13624 2251 13819,'-4'-3'2953,"11"1"1279,8 1-4071,11 1-954,1-4-3456</inkml:trace>
  <inkml:trace contextRef="#ctx0" brushRef="#br0" timeOffset="144103.78">9556 4936 7834,'-129'115'6293,"128"-115"-6277,1 0 1,-1 0-1,0 1 1,1-1-1,-1 0 1,1 1-1,-1-1 0,1 0 1,-1 1-1,1-1 1,-1 1-1,1-1 1,-1 1-1,1-1 0,-1 1 1,1-1-1,0 1 1,-1 0-1,1-1 1,0 1-1,0 0 0,-1-1 1,1 1-1,0-1 1,0 1-1,0 0 1,0-1-1,0 1 0,0 0 1,0-1-1,0 1 1,0 0-1,0-1 1,0 1-1,1 0 0,-1-1 1,0 1-1,0 0 1,1-1-1,-1 1 1,0-1-1,1 1 0,-1 0 1,0-1-1,1 1 1,-1-1-1,1 1-16,34 6 278,-11-9-200,0 0 1,-1-1 0,1-2 0,-1 0 0,0-1 0,0-2 0,21-9-79,-38 14 20,112-40 116,103-42-88,48-23-10,48-17 2,49-12-2,633-208 18,-672 228-56,495-218 164,-576 224-48,311-153 336,-175 80 1304,-305 153-746,-57 22-689,-14 6-182,-15 6-154,-22 33-4346,30-32 4011,-21 40-3072</inkml:trace>
  <inkml:trace contextRef="#ctx0" brushRef="#br0" timeOffset="147003.726">10004 5558 4305,'-2'-4'541,"0"0"-1,0 0 1,0 0 0,-1 0 0,1 0-1,-1 1 1,0-1 0,0 1 0,0 0-1,-1 0 1,1 0 0,-1 0 0,1 0-1,-1 1 1,0 0 0,0 0-1,-4-2-540,5 3 99,0 1-1,0-1 0,-1 1 1,1 0-1,0 0 0,0 0 1,0 0-1,0 1 0,0-1 1,0 1-1,0-1 0,0 1 1,0 0-1,0 1 0,0-1 1,1 0-1,-1 1 0,-1 0-98,-3 5 55,-1 1-1,2 0 0,-1 0 1,1 0-1,0 1 0,1 0 1,0 0-1,0 0 0,1 1 0,1 0 1,-1 0-1,1 0 0,1 0 1,0 0-1,0 5-54,-4 101-67,6-114 67,-1 0-1,1-1 0,0 1 0,0 0 0,0-1 0,1 1 0,-1 0 0,0-1 0,0 1 0,1 0 0,-1-1 0,1 1 1,0-1-1,-1 1 0,1 0 0,0-1 0,0 0 0,0 1 0,0-1 0,0 0 0,0 1 0,1-1 0,-1 0 0,0 0 1,1 0-1,-1 0 0,0 0 0,1 0 0,-1-1 0,1 1 0,-1 0 0,1-1 0,0 1 0,-1-1 0,2 1 1,44-19 25,-45 16-25,0 0-1,1 0 0,-1 1 1,1-1-1,-1 1 0,1 0 0,0-1 1,-1 1-1,1 0 0,0 1 1,0-1-1,0 0 0,0 1 1,-1 0-1,1-1 0,0 1 0,0 0 1,0 1-1,0-1 0,0 0 1,0 1-1,0 0 0,0-1 1,-1 1-1,1 1 0,0-1 1,-1 0-1,1 0 0,0 1 0,1 1 1,5 9-8,0 1 0,0 0-1,-1 0 1,-1 1 0,0 0-1,-1 0 1,-1 1-1,0 0 1,-1 0 0,0 0-1,-1 0 9,7 29 22,-1-1 0,-3 2 0,-1-1 0,-2 30-22,-2-66 47,-1-1-1,0 1 0,0-1 0,-1 1 1,0-1-1,0 1 0,-1-1 0,0 0 1,0 0-1,-1 0 0,0 0 0,0 0 1,0 0-1,-1-1 0,0 1 0,-1-1 1,1 0-1,-1 0 0,0-1 0,-1 0 1,1 0-1,-4 2-46,8-6 26,-1-1 1,0 0-1,0 1 1,1-1-1,-1 0 1,0 0-1,0-1 1,1 1-1,-1 0 1,0 0-1,1-1 1,-1 1-1,0-1 1,1 0-1,-1 1 1,1-1-1,-1 0 1,1 0-1,-1 0 1,1 0-1,-1 0 0,1 0 1,0 0-1,0-1 1,0 1-1,0 0 1,0-1-1,0 1 1,0-1-1,0 1 1,0-1-1,1 1 1,-1-1-1,0 0 1,1 1-1,0-1 1,-1 0-1,1 0 1,0 1-1,0-1 1,0 0-27,-3-24 42,1-1 0,2 1 1,1 0-1,1-1 1,1 1-1,1 0 1,1 0-1,1 1 1,2-1-1,4-8-42,-11 30 2,44-124-28,4 2-1,10-5 27,-26 56-5,-27 64 15,0-1 0,-1 0 1,-1 1-1,0-1 0,-1-1 1,0 1-1,-1-1 1,0 1-1,-1-1 0,0 1 1,-1-1-1,0 0 0,-3-10-10,4 22 8,-1 0-1,0-1 0,0 1 0,0 0 1,0 0-1,0 0 0,0 0 1,0 0-1,0 0 0,-1-1 0,1 1 1,0 0-1,-1 0 0,1 0 0,-1 0 1,1 0-1,-1 0 0,1 0 1,-1 0-1,0 0 0,0 1 0,1-1 1,-1 0-1,0 0 0,0 1 0,0-1 1,0 0-1,0 1 0,0-1 1,0 1-1,0-1 0,0 1 0,0-1 1,0 1-1,0 0 0,0-1 0,0 1 1,0 0-1,0 0 0,0 0 1,-1 0-1,1 0 0,0 0 0,0 0 1,0 1-1,0-1 0,0 0 1,0 0-1,0 1 0,0-1 0,0 1 1,0-1-1,0 1 0,0-1 0,-1 2-7,-5 10 4,0 0 0,2 1 0,-1 0 0,1 0 0,1 1 0,1-1-1,0 1 1,0 0 0,1 0 0,1 2-4,1-15 0,-4 22 1,2-1 0,0 0-1,2 1 1,0-1 0,3 16-1,-3-36-5,0 0-1,0 0 1,0 0-1,1 0 1,-1 0-1,0 0 1,1 0-1,0 0 1,-1 0-1,1 0 1,0 0-1,0 0 1,0-1-1,0 1 1,0 0-1,0-1 1,0 1 0,1-1-1,-1 1 1,1-1-1,-1 0 1,1 1-1,-1-1 1,1 0-1,0 0 1,0 0-1,-1 0 1,1-1-1,0 1 1,0 0-1,0-1 1,0 1-1,0-1 1,0 0-1,0 1 1,0-1 0,0 0-1,2-1 6,1 0-72,0-1 0,0 0 0,0-1 0,0 1 0,0-1 0,-1 0 0,1-1 0,-1 1 0,0-1 0,0 1 0,0-1 0,0 0 0,-1-1 0,0 1 0,1-1 72,13-19-367,-2 0-1,0 0 1,-1-2 0,-2 0 0,-1 0-1,-1-1 1,-1-1 0,-1 1 0,-1-1-1,-2-1 1,-1-3 367,-3 25-26,1 1 50,-1-1 0,0 1 0,0-1 0,-1 1 0,0-1-1,0 1 1,-1-1 0,0 1 0,0-1 0,0 1 0,-1-1 0,1 1-1,-2 0 1,0-3-24,2 8 22,1 1 0,-1-1 0,0 0 0,1 1 0,-1-1 0,0 1 0,1 0 0,-1-1 0,0 1 0,1-1 0,-1 1 0,0 0 0,0 0 0,1-1 0,-1 1 0,0 0 0,0 0 0,1 0 0,-1 0 0,0 0 0,0 0 0,0 0 0,1 0 0,-1 0 0,0 0 0,0 1 0,0-1 0,1 0 0,-1 0 0,0 1 0,1-1 0,-1 0 0,0 1 0,1-1 0,-1 1 0,0-1 0,1 1 0,-1-1 0,1 1 0,-1 0 0,1-1 0,-1 1-1,1 0 1,-1-1 0,1 1 0,0 0 0,-1-1 0,1 2-22,-22 36 460,16-25-449,1 0 0,1 0 0,0 1-1,0-1 1,1 1 0,1 0 0,1 0-1,0 0 1,0 0 0,1 0 0,1 0 0,1 0-1,0 3-10,-2-16 0,0 1-1,0 0 1,0-1 0,1 1-1,-1 0 1,0-1-1,1 1 1,-1-1-1,1 1 1,0-1 0,-1 1-1,1-1 1,0 1-1,0-1 1,0 0-1,0 1 1,0-1 0,0 0-1,0 0 1,0 0-1,1 0 1,-1 0-1,0 0 1,1 0-1,-1 0 1,1 0 0,-1-1-1,1 1 1,-1-1-1,1 1 1,-1-1-1,1 1 1,0-1 0,-1 0-1,1 0 1,0 0-1,-1 0 1,1 0-1,-1 0 1,1 0-1,0-1 1,-1 1 0,1 0-1,-1-1 1,1 1-1,0-1 1,-1 0-1,0 0 1,2 0 0,44-25 29,-39 21-22,0-1 1,1 1-1,0 1 1,0 0 0,1 0-1,-1 1 1,1 0-1,8-1-7,-15 4 0,-1-1 0,0 1 0,1 0-1,-1 0 1,0 1 0,1-1 0,-1 0 0,0 1-1,0-1 1,0 1 0,1 0 0,-1 0 0,0 0-1,0 0 1,0 0 0,0 0 0,0 0-1,0 1 1,-1-1 0,1 1 0,0 0 0,-1-1-1,1 1 1,-1 0 0,1 0 0,-1 0-1,0 0 1,0 0 0,0 0 0,0 0 0,0 0-1,-1 0 1,1 1 0,-1-1 0,1 0-1,-1 0 1,0 1 0,1-1 0,-1 0 0,0 8 19,1-1-1,-1 0 1,0 0 0,-1 0-1,0 0 1,-1 0 0,0 0 0,0 0-1,-3 5-18,1-4 135,-1 0-1,-1 0 1,0 0-1,0-1 1,-1 0-1,0 0 1,-1 0-1,0-1 1,0 0-1,0-1 1,-1 0-1,-1 0 1,0-1-135,10-6 26,1-1-1,-1 1 1,0-1 0,0 0 0,0 1 0,1-1-1,-1 0 1,0 1 0,0-1 0,0 0 0,0 1 0,0-1-1,0 0 1,0 1 0,0-1 0,-1 0 0,1 1-1,0-1 1,0 0 0,-1 1 0,1-1 0,0 1 0,0-1-1,-1 0 1,1 1 0,-1-1 0,1 1 0,-1-1-1,1 1 1,-1-1 0,1 1 0,-1 0 0,1-1 0,-1 1-1,1-1 1,-1 1 0,0 0 0,1 0 0,-1-1-1,1 1 1,-1 0 0,0 0 0,1 0 0,-1 0 0,0 0-1,1 0 1,-1 0 0,0 0 0,1 0 0,-1 0-1,0 0 1,1 0 0,-1 0 0,0 1 0,1-1 0,-1 0-1,0 0 1,1 1 0,-1-1 0,1 0 0,-1 1-1,1-1 1,-1 1 0,1-1-26,13-44-2022,7-12 727</inkml:trace>
  <inkml:trace contextRef="#ctx0" brushRef="#br0" timeOffset="147919.702">10650 5265 7122,'-21'2'7049,"0"30"-5198,14-14-1753,1 1 0,1 0 0,0 0 0,2 0-1,0 1 1,1-1 0,1 1 0,1 4-98,-1-22 2,1 0 1,-1 0-1,1 0 1,0 0-1,0 0 1,0 0-1,0-1 1,0 1-1,0 0 1,0 0-1,1 0 1,-1 0-1,1 0 1,-1 0-1,1 0 1,0-1-1,-1 1 1,1 0-1,0-1 0,0 1 1,1 0-1,-1-1 1,0 1-1,0-1 1,1 0-1,-1 1 1,1-1-1,-1 0 1,1 0-1,0 0 1,-1 0-1,1 0 1,0 0-1,-1-1 1,2 1-3,48-42 114,-32 17-49,-1-2 0,0 0 0,-3-1 0,0 0-1,5-16-64,-8 19 28,-12 24-30,1 0-1,-1 0 1,0 1 0,0-1 0,0 0-1,0 0 1,1 0 0,-1 0 0,0 1-1,0-1 1,0 0 0,1 0 0,-1 0-1,0 0 1,0 0 0,1 0 0,-1 0-1,0 0 1,0 1 0,1-1 0,-1 0-1,0 0 1,0 0 0,1 0 0,-1 0-1,0-1 1,0 1 0,1 0-1,-1 0 1,0 0 0,0 0 0,1 0-1,-1 0 1,0 0 0,0 0 0,0 0-1,1-1 1,-1 1 0,0 0 0,0 0-1,0 0 1,1 0 0,-1-1 0,0 1-1,0 0 1,0 0 0,0 0 0,0-1-1,0 1 1,1 0 0,-1 0 0,0-1-1,0 1 1,0 0 0,0 0 0,0-1-1,0 1 1,0 0 0,0 0-1,0-1 1,0 1 0,0 0 0,0 0 2,6 218-152,4-193 177,-10-25-24,0 0 1,1 1-1,-1-1 1,1 0-1,-1 0 0,1 1 1,-1-1-1,1 0 1,-1 0-1,1 0 1,-1 0-1,1 0 1,-1 0-1,1 0 1,-1 0-1,1 0 1,-1 0-1,1 0 0,-1 0 1,1 0-1,-1 0 1,1-1-1,-1 1 1,1 0-1,-1 0 1,1 0-1,-1-1 1,0 1-1,1 0 0,-1-1 1,1 1-1,-1 0 1,0-1-1,1 1 1,-1-1-1,0 1 1,1 0-1,-1-1 1,0 1-1,0-1 0,0 1 1,1-1-1,-1 1 1,0-1-1,0 1 1,0-1-2,54-124 229,5-23-102,-45 127-179,-14 21 50,0 0-1,1 0 0,-1-1 0,0 1 1,1 0-1,-1 0 0,0 0 1,0 0-1,1 0 0,-1 0 1,0-1-1,1 1 0,-1 0 0,0 0 1,1 0-1,-1 0 0,0 0 1,1 0-1,-1 0 0,0 0 1,0 1-1,1-1 0,-1 0 1,0 0-1,1 0 0,-1 0 0,0 0 1,1 0-1,-1 1 0,0-1 1,0 0-1,1 0 0,-1 0 1,0 1-1,0-1 0,0 0 0,1 0 1,-1 0-1,0 1 0,0-1 1,0 0-1,0 1 0,1-1 1,-1 0-1,0 0 0,0 1 1,0-1-1,0 0 0,0 1 0,0-1 1,0 0-1,0 1 0,0-1 1,0 0-1,0 1 0,0-1 1,0 0-1,0 1 0,0-1 1,0 0-1,-1 0 0,1 1 0,0-1 1,0 0-1,0 1 3,16 226-128,-12-209 167,7-29 122,-1-19-46,87-212 305,-83 219-454,-14 23 32,0-1-1,0 1 1,0 0-1,0 0 1,1-1-1,-1 1 1,0 0-1,0-1 1,0 1-1,0 0 1,1 0-1,-1 0 1,0-1-1,0 1 1,1 0-1,-1 0 1,0 0-1,0-1 1,1 1-1,-1 0 1,0 0-1,0 0 1,1 0-1,-1 0 1,0 0-1,1 0 1,-1 0-1,0-1 1,1 1-1,-1 0 0,0 0 1,1 0-1,-1 1 1,0-1-1,0 0 1,1 0-1,-1 0 1,0 0-1,1 0 1,-1 0-1,0 0 1,0 0-1,1 1 1,-1-1-1,0 0 1,0 0-1,1 0 1,-1 1-1,0-1 1,0 0-1,1 0 1,-1 1-1,0-1 1,0 0-1,0 0 1,0 1-1,0-1 1,1 0-1,-1 1 1,0-1-1,0 0 1,0 0-1,0 1 1,0-1-1,0 0 1,0 1-1,0-1 1,0 0-1,0 1 3,17 147-129,-17-147 130,0-1-1,0 1 1,0-1 0,0 1 0,0-1-1,0 0 1,0 1 0,1-1 0,-1 1 0,0-1-1,0 0 1,0 1 0,0-1 0,1 1 0,-1-1-1,0 0 1,0 1 0,1-1 0,-1 0-1,0 1 1,1-1 0,-1 0 0,0 1 0,1-1-1,-1 0 1,0 0 0,1 1 0,-1-1 0,0 0-1,1 0 1,-1 0 0,1 0 0,-1 0-1,1 0 1,-1 1 0,0-1 0,1 0 0,-1 0-1,1 0 1,-1 0 0,1 0 0,-1-1 0,0 1-1,1 0 1,-1 0 0,1 0 0,-1 0-1,1 0 1,-1-1 0,0 1 0,1 0 0,-1 0-1,0 0 1,1-1 0,-1 1 0,0 0 0,1-1-1,-1 1 1,0 0 0,1-1 0,-1 1-1,0 0 1,0-1 0,0 1 0,1-1 0,-1 1-1,0 0 1,0-1-1,39-81 80,-21 37-43,44-108 172,27-115-209,-75 198-170,-84 417-117,68-337 288,-2 5 8,1-1 0,1 1 0,0 0-1,1 0 1,0 0 0,1-1 0,1 1 0,1 0-1,0 1-8,-1-13 7,0-1-1,0 1 0,0 0 1,1-1-1,-1 1 0,1 0 1,-1-1-1,1 0 0,0 1 1,0-1-1,0 0 0,0 0 0,1 0 1,-1-1-1,0 1 0,1 0 1,-1-1-1,1 1 0,0-1 1,-1 0-1,1 0 0,0 0 1,0 0-1,0-1 0,0 1 1,0-1-1,0 0 0,-1 1 0,1-1 1,3-1-7,-6 1 3,0 0-1,0 0 1,-1 0 0,1 0 0,0-1 0,0 1 0,0 0 0,-1 0-1,1 0 1,0-1 0,0 1 0,0 0 0,0 0 0,0 0-1,0-1 1,-1 1 0,1 0 0,0 0 0,0-1 0,0 1 0,0 0-1,0 0 1,0 0 0,0-1 0,0 1 0,0 0 0,0 0-1,0-1 1,0 1 0,0 0 0,0 0 0,0-1 0,0 1-1,1 0 1,-1 0 0,0-1 0,0 1 0,0 0 0,0 0 0,0 0-1,0-1 1,1 1 0,-1 0 0,0 0 0,0 0 0,0 0-1,0-1 1,1 1 0,-1 0 0,0 0 0,0 0 0,1 0 0,-1 0-1,0 0 1,0 0 0,1 0 0,-1 0 0,0 0 0,0 0-1,0 0 1,1 0-3,-25-14 56,21 12-40,-5-2 7,-1 1 0,1-2 0,1 1 0,-1-1 0,1 0 0,0-1 0,0 0-1,0 0 1,1 0 0,0-1 0,0 0 0,0 0 0,1 0 0,0-1 0,1 0 0,0 0 0,0 0 0,1 0 0,0-1-1,0 0 1,1 1 0,-1-4-23,3 10 7,1 0 0,-1 0 0,0-1 0,1 1 0,0 0-1,-1 0 1,1 0 0,0 0 0,0 0 0,0 0 0,0 0 0,1 0-1,-1 0 1,0 0 0,1 1 0,-1-1 0,1 0 0,0 1-1,-1 0 1,1-1 0,0 1 0,0 0 0,0 0 0,0 0 0,0 0-1,0 0 1,0 0 0,1 1 0,-1-1 0,0 1 0,0-1 0,0 1-1,1 0 1,-1 0 0,0 0 0,2 0-7,45-4 870,-17 0-2892,-13 4 401</inkml:trace>
  <inkml:trace contextRef="#ctx0" brushRef="#br0" timeOffset="149147.267">11404 5033 8026,'6'-18'5250,"22"12"-3999,-24 5-1245,-1 1 1,0 0-1,0 0 0,0 0 0,0 0 0,0 1 1,0-1-1,0 1 0,0 0 0,0 0 0,0 0 1,0 0-1,0 0 0,0 1 0,-1-1 0,1 1 1,-1 0-1,1-1 0,-1 1 0,1 1 0,-1-1 1,0 0-1,0 0 0,0 1 0,0-1 0,-1 1 1,1 0-1,-1-1 0,1 1 0,-1 0 0,0 0 1,0 0-1,0 0 0,-1 0 0,1 0 0,-1 0 1,1 2-8,4 133 404,-5-137-398,0 0-1,0 0 0,0 0 0,0 0 1,-1 0-1,1-1 0,0 1 1,1 0-1,-1 0 0,0 0 0,0 0 1,0 0-1,0 0 0,1 0 1,-1 0-1,0 0 0,1-1 0,-1 1 1,1 0-1,-1 0 0,1 0 1,-1-1-1,1 1 0,0 0 0,-1-1 1,1 1-1,0 0 0,0-1 1,-1 1-1,1-1 0,0 1 1,0-1-1,0 0 0,0 1 0,-1-1 1,1 0-1,0 0 0,0 1 1,0-1-1,0 0 0,0 0 0,0 0 1,0 0-1,0 0 0,0 0 1,0 0-1,0 0 0,-1-1 0,1 1 1,0 0-1,0-1 0,0 1 1,0 0-1,0-1 0,-1 1 0,1-1 1,0 1-1,0-1 0,-1 0 1,2 0-5,57-66 236,-34 33-166,-1-1 1,-1-1-1,-2-1 1,-2-1-1,-1-1 0,2-11-70,-6-3 243,-24 79 416,3-3-603,0 0 0,2 1-1,1-1 1,2 1 0,0 0 0,1 8-56,0-31 3,1 1 1,0-1 0,0 1-1,0-1 1,0 1 0,0-1-1,0 1 1,0-1 0,0 1-1,1-1 1,-1 1 0,0-1-1,1 1 1,-1-1 0,1 1-1,0-1 1,-1 0 0,1 1-1,0-1 1,0 0 0,0 0-1,0 0 1,0 0 0,0 0-1,0 0 1,1 0 0,-1 0-1,0 0 1,0 0 0,1 0-1,-1-1 1,0 1 0,1-1-1,-1 1 1,1-1 0,-1 1-1,1-1 1,-1 0 0,1 0-1,-1 0 1,1 0 0,-1 0-1,1 0 1,-1 0 0,1 0-1,-1-1 1,1 1 0,-1 0-1,1-1 1,-1 1 0,1-1-1,0 0-3,58-59 681,-73 43 1178,6 1-1805,0-1 1,1 0-1,1 0 1,1 0 0,0 0-1,-1-16-54,2 13 30,-4-40 13,20 94-227,-10-26 183,-3-6 2,0 0 0,0 1-1,0-1 1,0 0 0,0 0-1,1 0 1,-1 0 0,1 0 0,0 0-1,-1 0 1,1 0 0,0-1-1,0 1 1,0 0 0,0 0-1,0 0 1,1-1 0,-1 1-1,1-1 1,-1 1 0,1-1-1,-1 0 1,1 1 0,0-1-1,-1 0 1,1 0 0,0 0-1,0 0 1,0-1 0,0 1-1,0 0 1,0-1 0,0 1-1,0-1 1,0 0 0,0 0-1,0 0 1,0 0 0,0 0-1,2 0 0,5-7 13,0-1 0,0 1-1,0-2 1,-1 1-1,0-1 1,-1 0 0,0-1-1,0 1 1,4-10-13,18-35 81,-26 66-149,-6 26-5,4 66 47,-1-103 26,0 0-1,0 0 0,1 0 0,-1 0 0,0 0 0,0 0 1,1 0-1,-1 0 0,0 0 0,1-1 0,-1 1 1,1 0-1,-1 0 0,1 0 0,0-1 0,-1 1 1,1 0-1,0 0 0,-1-1 0,1 1 0,0-1 0,0 1 1,0-1-1,-1 1 0,1-1 0,0 1 0,0-1 1,0 0-1,0 1 0,0-1 0,0 0 0,0 0 0,0 0 1,0 0-1,0 0 0,0 0 0,0 0 0,0 0 1,0 0-1,0 0 0,0-1 0,-1 1 0,1 0 1,0 0-1,0-1 0,0 1 0,0-1 0,0 1 0,0-1 1,-1 1-1,1-1 0,0 0 0,-1 1 0,1-1 1,0 0-1,-1 0 0,1 1 0,0-1 0,-1 0 1,66-82 159,-25 44-2554,-20 10 1935,-2-1 0,-1-1 1,-2-1-1,-1 0 0,-1-1 0,-2-1 1,-1 0-1,-2 0 0,-1-1 1,-2 0-1,1-19 460,-10-86-266,-1 133 646,2 20-50,-23 255 1266,23-244-1498,0-1 0,2 1 0,0 0 0,2 0 0,1-1-1,1 1 1,0-1 0,2 0 0,1 0 0,1 0 0,0-1 0,2 0-1,7 11-97,-3-5 235,-30-33 387,9 1-506,0 0-1,0 0 1,0-1 0,1 0 0,-1 0 0,1 0 0,0-1 0,1 0-1,-1 0 1,1-1 0,1 1 0,-1-1 0,1 0 0,0-1 0,1 1-1,-1 0 1,1-1 0,1 0 0,-2-8-116,-1-9 44,1 0-1,0-1 1,3 0-1,0 0 1,2-16-44,-2 35 22,1 1 0,0-1 1,0 0-1,1 1 0,0-1 1,0 0-1,1 1 0,-1-1 1,1 1-1,1 0 0,-1 0 0,1 0 1,0 0-1,0 0 0,1 0 1,0 1-1,0 0 0,3-3-22,-3 6 0,0 1 0,-1 0 0,1 0 0,0 1-1,0-1 1,0 1 0,1 0 0,-1 0 0,0 0 0,0 0-1,0 1 1,0-1 0,0 1 0,0 0 0,-1 1 0,1-1-1,0 1 1,0-1 0,-1 1 0,1 0 0,-1 0-1,3 3 1,16 5 15,5 4-1535,-59-40-3878,2 9 1331</inkml:trace>
  <inkml:trace contextRef="#ctx0" brushRef="#br0" timeOffset="149422.103">12049 4341 8450,'-6'-1'2464,"5"2"521,10 2-2465,13 0-152,9 3-280,8-1-48,7 0-104,10-1-264,-6-2-216,6-5-2433,3-2 449</inkml:trace>
  <inkml:trace contextRef="#ctx0" brushRef="#br0" timeOffset="149733.614">12588 4358 5609,'-24'19'8678,"10"-9"-7014,4-2-1461,1 0 0,1 0-1,-1 1 1,2 0-1,-1 1 1,1-1 0,1 2-1,-1-1 1,2 1-1,0 0 1,0 0 0,-2 9-203,12-6 233,15-31-45,-6 5-131,-7 9-67,1 0-1,0 0 0,0 1 1,0 0-1,0 1 0,0 0 1,0 0-1,0 0 0,0 1 1,0 0-1,1 1 0,-1 0 1,0 0-1,0 1 0,0 0 1,1 1 10,-8-3-3,0 0 1,0 0 0,0 0-1,0 0 1,0 1 0,-1-1 0,1 0-1,0 1 1,0-1 0,0 1-1,0-1 1,-1 1 0,1-1-1,0 1 1,-1 0 0,1-1 0,0 1-1,-1 0 1,1-1 0,-1 1-1,1 0 1,-1 0 0,1 0-1,-1-1 1,1 1 0,-1 0 0,0 0-1,0 0 1,1 0 0,-1 0-1,0 0 1,0 0 0,0 0-1,0 0 1,0 0 0,0-1 0,0 1-1,0 0 1,-1 0 0,1 0-1,0 0 1,0 0 0,-1 0 2,-25 35 147,25-35-139,-92 82 458,82-83-2301,22-20-1627,5-3-308</inkml:trace>
  <inkml:trace contextRef="#ctx0" brushRef="#br0" timeOffset="151149.727">12855 4246 8074,'-47'77'7736,"36"-54"-7495,0-1 0,2 1 0,0 1 0,2 0 0,0 0 0,2 0 0,-1 10-241,10 31 614,-4-64-603,0 1 0,1-1 0,-1 1-1,1-1 1,-1 1 0,1-1 0,-1 0-1,1 1 1,0-1 0,-1 0 0,1 0-1,0 1 1,0-1 0,0 0 0,0 0-1,0 0 1,0 0 0,0 0 0,1 0-1,-1-1 1,0 1 0,0 0 0,1 0-1,-1-1 1,0 1 0,1-1 0,-1 1-1,1-1 1,-1 0 0,1 0 0,-1 1-1,1-1 1,-1 0 0,0 0 0,1-1-1,-1 1 1,1 0 0,-1 0 0,1-1-1,-1 1 1,2-1-11,6-4 28,0-1 1,-1 0-1,0-1 0,0 1 1,0-2-1,-1 1 0,0-1 1,-1 0-1,1 0 0,-1-1 1,-1 0-1,1-2-28,7-11 36,0 0 0,-2-1 0,-1-1 0,-1 0 0,-1 0 0,0 0-1,-2-1 1,-2 0 0,0 0 0,-1-1 0,-1 1 0,-2-1 0,-1 0 0,-2-11-36,-18-29-63,20 65 55,-1 0 1,1 1-1,-1 0 0,1-1 1,-1 1-1,1 0 0,-1 0 1,1 0-1,-1 0 0,0 0 1,1 0-1,-1 0 0,1 1 0,-1-1 1,1 1-1,-1-1 0,1 1 1,-1-1-1,1 1 0,-1 0 1,1 0-1,0 0 0,-1 0 1,1 0-1,0 0 0,0 0 0,0 0 1,0 0-1,0 0 0,0 1 1,0-1-1,0 0 0,0 1 1,1-1-1,-1 1 0,1-1 1,-1 1-1,1-1 0,-1 1 0,1-1 1,0 1-1,0-1 0,-1 2 8,-9 20-22,1 0 0,1 1-1,1 0 1,1 0 0,1 1-1,1 0 1,1 0 0,1 14 22,2-37-2,0 0 1,-1 0-1,1 0 1,0 0-1,1 0 1,-1 0-1,0 0 0,1 0 1,-1 0-1,1-1 1,-1 1-1,1 0 1,0 0-1,0 0 1,0-1-1,0 1 1,0 0-1,0-1 1,0 1-1,0-1 1,1 1-1,-1-1 1,1 0-1,-1 0 0,1 1 1,-1-1-1,1 0 1,0 0-1,0-1 1,-1 1-1,1 0 1,0-1-1,0 1 1,0-1-1,0 1 1,0-1-1,0 0 1,-1 0-1,1 0 1,0 0-1,2 0 2,121-41-871,-124 40 812,0 0 0,1 1 0,-1-1-1,1 0 1,-1 1 0,1 0 0,-1-1 0,1 1 0,-1 0-1,1 0 1,0-1 0,-1 1 0,1 1 0,-1-1-1,1 0 1,-1 0 0,1 0 0,0 1 0,-1-1 0,1 1-1,-1-1 1,0 1 0,1 0 0,-1 0 0,1-1-1,-1 1 1,0 0 0,0 0 0,1 0 0,-1 0 0,0 1-1,0-1 1,0 0 0,0 0 0,0 1 0,-1-1 0,1 0-1,0 1 1,-1-1 0,1 1 59,0 4-79,-1 1 0,0-1-1,0 0 1,-1 0 0,1 1 0,-2-1-1,1 0 1,0 0 0,-1 0 0,0 0 0,-2 2 79,-8 38 49,26-57 82,0-10-80,-1-1 0,-1 0 0,-1-1 0,0 0-1,-2 0 1,1-6-51,-8 22 6,45-149 17,-72 245 198,-10 73 1897,35-162-2102,0-1 0,1 1 0,-1-1 0,1 1 0,-1-1 0,0 1 0,1-1 0,-1 1 0,1 0 0,-1-1 0,1 1 0,-1 0 0,1-1 0,0 1 0,-1 0 0,1 0 0,-1 0 0,1 0 0,-1-1 0,1 1 0,0 0 0,-1 0 0,1 0 0,-1 0 0,1 0 0,0 0 0,-1 0 0,1 1 0,-1-1 0,1 0 0,0 0 0,-1 0 0,1 1 0,-1-1 0,1 0 0,-1 1 0,1-1 0,-1 0 0,1 1 0,-1-1 0,1 0 0,-1 1 0,0-1 0,1 1 0,-1-1 0,0 1 0,1-1 0,-1 1 0,0-1 0,1 1 0,-1 0 0,0-1 0,0 1 0,0-1 0,0 1 0,0-1 0,1 1 0,-1 0 0,0-1 0,0 1 0,-1-1 0,1 1 0,0 0 0,0 0-16,27-30 58,-1 0 0,-1-2 1,-2 0-1,-1-2 0,-2 0 0,8-18-58,-20 37-212,-1 0 0,0-1 0,-1 0 0,-1 0 0,0 0 0,-1-1 0,1-9 212,-4 7-651,-14 31-216,-62 199 1732,59-110 323,16-101-1170,0 1 0,0-1 0,0 1 0,0-1 0,0 1 0,1-1 0,-1 0 0,0 1 0,1-1 0,-1 0 0,1 1 0,-1-1 0,1 0 0,0 1 0,-1-1 0,1 0 0,0 0 0,0 0 0,0 0 0,0 0 0,0 0 0,0 0 0,0 0 0,0 0 0,0 0 0,1-1 0,-1 1-1,0 0 1,1-1 0,-1 1 0,0-1 0,1 0 0,-1 1 0,0-1 0,1 0 0,-1 0 0,1 0 0,-1 0 0,1 0 0,-1 0 0,1 0-18,52-22 111,-35 6-76,-1 0 0,-1-1 0,-1-1 0,-1-1 0,0 0 0,-1-1 1,-1 0-1,-1-1 0,-1-1 0,1-4-35,13-26-42,-3 0-1,-2-2 1,0-11 42,-4-29-349,-16 95 341,0-1 1,-1 0-1,1 0 1,-1 1-1,1-1 1,0 0 0,-1 0-1,1 0 1,-1 0-1,1 1 1,0-1-1,-1 0 1,1 0-1,-1 0 1,1 0 0,-1 0-1,1 0 1,0 0-1,-1 0 1,1 0-1,-1 0 1,1-1-1,-1 1 1,1 0 0,0 0-1,-1 0 1,1 0-1,-1-1 1,1 1-1,0 0 1,-1 0-1,1-1 1,0 1 0,-1 0-1,1-1 1,0 1-1,0 0 1,-1-1-1,1 1 1,0 0-1,0-1 1,-1 1 0,1-1-1,0 1 1,0 0-1,0-1 1,0 1-1,0-1 1,0 1-1,0-1 1,0 1 0,0 0-1,0-1 1,0 1-1,0-1 8,-13 20-53,1 0 0,1 1 0,1 1 0,1 0 0,0 0 0,-1 10 53,7-24-2,-8 19 50,1-1 0,0 2 0,2-1-1,1 1 1,2 0 0,0 0 0,2 1 0,1 0 0,1-1-1,1 1 1,2 0 0,0-1 0,2 1 0,4 13-48,-8-39 0,1 0 1,-1 0-1,0 1 1,1-1-1,-1 0 1,1 0-1,0 0 1,-1 0-1,1 0 1,0 0-1,0 0 1,0 0-1,1-1 1,-1 1-1,0 0 1,1-1-1,-1 1 1,1 0-1,-1-1 0,1 0 1,0 1-1,0-1 1,0 0-1,0 0 1,-1 0-1,1 0 1,1-1-1,-1 1 1,0 0-1,0-1 1,0 1-1,0-1 1,0 0-1,0 0 1,1 0-1,-1 0 1,0 0-1,0 0 1,0 0-1,0-1 1,0 1-1,1-1 1,-1 0-1,0 0 1,0 1-1,0-2 0,8-5 21,0-1-1,-1-1 1,-1 0 0,1 0-1,-1 0 1,-1-1-1,0 0 1,0-1-1,-1 0 1,0 0-1,-1 0 1,1-5-21,25-60 113,-4-2 1,16-74-114,-30 108 13,-2 0 0,-2-1 0,-2 0 0,1-45-13,-12 48-79,4 41 73,-1 0 0,1 0 0,-1 1-1,0-1 1,0 0 0,1 0 0,-1 0 0,0 1-1,0-1 1,0 0 0,0 1 0,1-1 0,-1 1 0,0-1-1,0 1 1,0 0 0,0-1 0,0 1 0,0 0-1,-1-1 1,1 1 0,0 0 0,0 0 0,0 0 0,0 0-1,0 0 1,0 0 0,0 1 0,0-1 0,0 0 0,0 0-1,0 1 1,0-1 0,0 1 0,0-1 0,0 1-1,0-1 1,0 1 0,0-1 0,0 1 0,1 0 0,-1 0-1,0-1 1,0 1 0,1 0 0,-1 0 0,1 0-1,-1 0 1,1 0 0,-1 0 0,1 0 0,-1 0 0,1 0-1,0 0 1,-1 0 0,1 0 0,0 0 0,0 0-1,0 0 1,0 1 6,-9 15-20,0 0-1,2 1 0,0 0 1,1 0-1,0 1 0,2 0 1,0 0-1,1 0 0,1 0 1,1 0-1,1 1 0,0-1 1,2 4 20,4 28 5,2-1 1,2 0-1,2 0 1,10 21-6,6-3 0,-28-67 1,0-1 1,0 1 0,0-1-1,0 1 1,0-1 0,0 0-1,0 1 1,1-1 0,-1 1-1,0-1 1,0 1 0,1-1-1,-1 0 1,0 1 0,1-1-1,-1 1 1,0-1 0,1 0-1,-1 0 1,0 1 0,1-1 0,-1 0-1,1 1 1,-1-1 0,1 0-1,-1 0 1,0 0 0,1 0-1,-1 1 1,1-1 0,-1 0-1,1 0 1,-1 0 0,1 0-1,-1 0 1,1 0 0,-1 0-1,1 0 1,-1-1 0,1 1-1,-1 0 1,1 0 0,-1 0-1,1 0 1,-1-1 0,0 1-1,1 0 1,-1 0 0,1-1-1,-1 1 1,0 0 0,1-1 0,-1 1-2,12-27 116,-1-15 7,-2-1 1,-2 0-1,-2 0 0,0-44-123,-4 55 20,-1 0-1,-1 0 0,-2 0 1,-1 0-1,-1 0 0,-7-20-19,-4 31-96,16 23 89,0 0-1,0 0 1,0 0-1,1 0 0,-1 0 1,1 0-1,-1-1 0,1 1 1,-1 0-1,1 0 1,0-1-1,0 1 0,0 0 1,0-1-1,0 1 0,0-1 1,1 0-1,-1 1 1,0-1-1,1 0 0,1 2 8,0 0-4,0 1 0,1-1 0,0 0 0,-1 0 0,1 0-1,1 0 1,-1-1 0,0 1 0,1-1 0,-1 0 0,1-1-1,-1 1 1,1-1 0,0 0 0,0 0 0,0 0 0,-1-1-1,1 0 1,0 0 0,0 0 0,0 0 0,0-1 0,0 0 0,-1 0-1,1 0 1,0 0 0,-1-1 0,1 0 0,-1 0 0,1 0-1,-1 0 1,0-1 0,1 0 4,4-4 21,0 0 0,0 0 0,-1-1 0,0 0 0,-1 0 0,0-1 0,0 0 0,-1 0 0,0-1 0,0 0 0,-1 0 0,-1 0 0,0 0 0,0-1 0,-1 0 0,0 1 0,0-4-21,-3 14-2,0 0 0,0 0-1,-1 1 1,1-1-1,0 0 1,0 1-1,0-1 1,-1 0-1,1 0 1,0 0 0,0 1-1,-1-1 1,1 0-1,0 0 1,0 0-1,-1 0 1,1 0-1,0 1 1,-1-1 0,1 0-1,0 0 1,0 0-1,-1 0 1,1 0-1,0 0 1,-1 0-1,1 0 1,0 0 0,-1 0-1,1 0 1,0 0-1,-1 0 1,1 0-1,0-1 1,0 1-1,-1 0 1,1 0 0,0 0-1,-1 0 1,1 0-1,0-1 1,0 1-1,0 0 1,-1 0-1,1 0 1,0-1 0,0 1-1,0 0 1,-1-1-1,1 1 1,0 0-1,0 0 1,0-1-1,0 1 3,-21 28-34,2 2-1,1 0 0,1 1 0,2 1 0,1 0 0,-6 24 35,16-45 33,-1 1-1,2 0 1,0 0 0,0 1-1,1-1 1,0 1 0,1-1-1,1 1 1,0 0 0,1 7-33,-1-18 6,0-1 0,0 1 0,0-1 1,1 0-1,-1 1 0,0-1 0,1 0 0,-1 1 0,1-1 1,0 0-1,-1 1 0,1-1 0,0 0 0,0 0 1,0 0-1,0 0 0,-1 1 0,2-1 0,-1-1 1,0 1-1,0 0 0,0 0 0,0 0 0,1-1 1,-1 1-1,0 0 0,0-1 0,1 1 0,-1-1 1,1 0-1,-1 1 0,0-1 0,1 0 0,-1 0 0,1 0 1,-1 0-1,1 0 0,-1 0 0,0 0 0,1-1 1,-1 1-1,1 0 0,-1-1 0,0 1 0,1-1 1,-1 1-1,0-1 0,0 0 0,1 0 0,-1 1 1,0-1-7,61-46 167,-47 31-135,-1-1 0,-1 0 0,0 0 0,-2-1 0,0-1 0,-1 0 0,0 0 0,3-15-32,-13 23-15,-9 36 20,0 0 1,2 1-1,2 0 0,0 0 1,-1 19-6,9 10 84,-3-54-83,0-1 0,0 1 1,0-1-1,1 1 1,-1-1-1,0 1 0,0-1 1,1 1-1,-1-1 1,0 0-1,1 1 0,-1-1 1,0 1-1,1-1 1,-1 0-1,0 1 0,1-1 1,-1 0-1,1 0 1,-1 1-1,1-1 0,-1 0 1,1 0-1,-1 0 0,1 0 1,-1 1-1,1-1 1,-1 0-1,1 0 0,-1 0 1,1 0-1,-1 0 1,1 0-1,-1 0 0,1-1 1,-1 1-1,1 0 1,-1 0-1,1 0 0,-1 0 1,0-1-1,1 1 1,-1 0-1,1 0 0,-1-1 1,1 1-1,-1 0 1,0-1-1,1 1 0,-1 0 1,0-1-1,1 1 1,-1-1-1,0 1 0,0 0 1,1-1-1,-1 1 0,0-1 1,0 1-1,0-1 1,1 1-1,-1-1 0,0 1 1,0-1-1,0 0-1,15-21-779,-1 0 0,-1-2 0,-1 0 0,-2 0 1,2-7 778,-3 11-1410,19-52-2256</inkml:trace>
  <inkml:trace contextRef="#ctx0" brushRef="#br0" timeOffset="151691.649">14181 3546 9106,'-4'17'4638,"19"10"-2738,-6-11-1962,-2 2-269,-1-1 0,-1 1 0,-1 0 0,0 1 0,-1-1 0,-1 1 0,-1-1 0,-1 7 331,8 65-81,6-38 433,-13-51-335,-1 1 0,1-1 0,-1 0 0,1 0 0,-1 0 1,1 0-1,0 1 0,0-1 0,0 0 0,0-1 0,0 1 0,0 0 0,0 0 0,0 0 0,0 0 0,0-1 0,0 1 0,0-1 0,1 1 1,-1-1-1,0 1 0,0-1 0,1 1 0,-1-1 0,0 0 0,0 0 0,1 0 0,-1 0 0,0 0 0,1 0 0,-1 0 0,0 0 1,1-1-1,-1 1 0,0 0 0,0-1 0,1 1 0,-1-1 0,1 0-17,11-7 90,-1-1 0,0-1 0,0 0-1,-1-1 1,-1 0 0,1-1 0,-2 0 0,0 0 0,1-3-90,-8 12 15,9-10 24,-1 0 0,-1-1-1,0 0 1,-1-1 0,-1 0 0,0 0-1,-1 0 1,0-1 0,-1 0 0,-1 0 0,-1-1-1,0 1 1,-1-1 0,-1 1 0,-1-7-39,1 22-1,-1 0 1,0 1 0,0-1 0,0 0 0,0 0 0,0 1 0,0-1 0,0 0-1,0 1 1,0-1 0,0 0 0,-1 1 0,1-1 0,0 0 0,0 1 0,0-1 0,-1 0-1,1 1 1,0-1 0,-1 1 0,1-1 0,-1 1 0,1-1 0,-1 1 0,1-1-1,-1 1 1,1-1 0,-1 1 0,1-1 0,-1 1 0,0 0 0,1-1 0,-1 1-1,1 0 1,-1 0 0,0 0 0,1-1 0,-1 1 0,0 0 0,0 0 0,1 0-1,-1 0 1,0 0 0,1 0 0,-24 21-8,7 8 66,1 0-1,1 0 0,2 2 1,1-1-1,-4 17-57,13-38 84,-1 1 0,1 0 0,1 0-1,0 0 1,0 1 0,1-1 0,0 0 0,1 1 0,0-1-1,1 0 1,0 1 0,1-1 0,0 0 0,0 0 0,3 7-84,-4-16 13,0 1 0,0-1 0,0 1 1,1-1-1,-1 0 0,0 1 1,1-1-1,-1 0 0,1 0 1,-1 0-1,1 0 0,-1 0 0,1 0 1,0 0-1,-1-1 0,1 1 1,0-1-1,0 1 0,-1-1 1,1 1-1,0-1 0,0 0 1,0 0-1,0 0 0,-1 0 0,1 0 1,0-1-1,0 1 0,0 0 1,-1-1-1,1 0 0,0 1 1,0-1-1,1-1-13,54-33 273,-31 13-134,-1-1 0,-1-1 0,-2-1 0,0-1 0,-2-1 0,9-15-139,-29 41 9,1 0 1,0 0 0,0 1 0,0-1 0,0 0 0,-1 0 0,1 0 0,0 0 0,-1 0 0,1 0-1,-1 0 1,1 0 0,-1 0 0,1 0 0,-1 0 0,0 0 0,1 0 0,-1-1 0,0 1 0,0 0-1,0 0 1,0 0 0,0 0 0,0-1 0,0 1 0,0 0 0,-1 0 0,1 0 0,0 0-1,-1 0 1,1 0 0,-1 0 0,1 0 0,-1 0 0,0 0 0,1 0 0,-1 0 0,0 0 0,0 0-1,1 0 1,-1 0 0,0 1 0,0-1 0,0 0 0,0 1 0,0-1 0,0 1 0,0-1 0,0 1-1,0-1 1,0 1 0,0 0 0,-1 0 0,1-1 0,0 1 0,0 0 0,0 0 0,0 0-1,-1 0 1,1 0 0,0 0 0,0 1 0,0-1 0,0 0 0,0 1 0,0-1 0,0 0 0,-1 1-1,1 0-9,-4 1-26,0 0 0,1 0 0,-1 0 0,1 1 0,0-1-1,-1 1 1,1 0 0,0 1 0,1-1 0,-1 1 0,1-1-1,-1 1 1,1 0 0,0 1 0,0-1 0,1 0 0,0 1-1,-1-1 1,1 1 0,1 0 0,-1 0 0,1 0 0,0 0-1,0 0 1,0 0 0,1 0 0,0 0 0,0 0 0,0 0-1,0 0 1,1 0 0,0 0 0,0 0 0,0 0 0,1 0-1,-1 0 1,2 1 26,11 14-3243,-3-3 15</inkml:trace>
  <inkml:trace contextRef="#ctx0" brushRef="#br0" timeOffset="152646.68">10887 5904 6185,'31'-156'8789,"-31"155"-8698,4-13 974,-1 23 41,11 269-237,-9-206-845,3 52 112,22 105-136,-18-191 28,-12-37-27,0-1 0,1 1 1,-1-1-1,0 1 0,1 0 0,-1-1 1,1 1-1,-1-1 0,1 1 1,-1-1-1,1 1 0,-1-1 0,1 0 1,0 1-1,-1-1 0,1 0 0,0 1 1,-1-1-1,1 0 0,0 0 0,-1 0 1,1 1-1,0-1 0,-1 0 0,1 0 1,0 0-1,-1 0 0,1 0 0,0 0 1,0-1-1,-1 1 0,1 0 0,0 0 1,-1 0-1,1-1 0,0 1 1,-1 0-1,1-1 0,-1 1 0,1 0 1,0-1-1,-1 1 0,1-1 0,-1 1 1,1-1-1,-1 1 0,0-1 0,1 1 1,-1-1-2,52-85 245,-43 64-193,40-81 61,-29 93-265,-14-3 190,0-1 0,-1-1-1,0 1 1,-2-1 0,1 0-1,-2 0 1,0 0 0,0-8-38,-1 8 30,0-1 1,-1 1-1,0 0 1,-1 0-1,-1-1 1,0 1-1,-2-5-30,3 21 2,1-1 0,0 0-1,-1 1 1,1-1 0,0 1-1,-1-1 1,1 0 0,-1 1 0,1-1-1,0 0 1,-1 0 0,1 1 0,-1-1-1,1 0 1,-1 0 0,1 0-1,-1 1 1,1-1 0,-1 0 0,1 0-1,-1 0 1,1 0 0,-1 0-1,1 0 1,-1 0 0,1 0 0,-1 0-1,0 0 1,1 0 0,-1-1 0,1 1-1,-1 0 1,1 0 0,0 0-1,-1-1 1,1 1 0,-1 0 0,1-1-1,-1 1 1,1 0 0,0-1 0,-1 1-1,1 0 1,0-1 0,-1 1-1,1-1 1,0 1 0,0-1 0,-1 1-1,1-1 1,0 1 0,0-1-1,0 1 1,0-1 0,-1 1 0,1-1-1,0 1 1,0-1-2,-3 25-17,1 0 0,1 0 0,1 0 1,1 0-1,1 0 0,1 3 17,-3-27 0,25 123-6,-24-121 8,0-1 0,1 1 0,-1-1 0,1 0 0,-1 1 0,1-1 0,-1 0 0,1 0 0,-1 0 0,1 0-1,0 0 1,0-1 0,0 1 0,-1 0 0,1-1 0,0 0 0,0 1 0,0-1 0,0 0 0,0 0 0,0 0-1,0 0 1,0 0 0,0 0 0,0 0 0,-1-1 0,1 1 0,0-1 0,0 0 0,0 1 0,-1-1 0,1 0-1,0 0 1,0 0 0,-1 0 0,1 0 0,-1-1 0,1 1 0,-1 0 0,0-1 0,1 1 0,-1-1 0,0 1-1,1-2-1,14-16 47,0 0 0,-1 0 0,-1-2 0,-1 0 0,0 0-1,-2-1 1,-1 0 0,0-1 0,4-19-47,4-21 28,-18 79-148,-1 118 22,7-94 124,-5-39-71,-1-1 1,1-1-1,0 1 1,0 0-1,-1 0 1,1 0-1,0 0 1,0 0-1,-1-1 1,1 1-1,0 0 1,-1-1-1,1 1 1,-1 0-1,1-1 1,0 1-1,-1-1 1,1 1-1,-1-1 1,1 1-1,-1-1 1,1 1-1,-1-1 1,1 0-1,-1 1 1,0-1-1,1 0 0,-1 1 1,0-1-1,0 0 1,1 1-1,-1-1 1,0 0-1,0 0 1,0 1-1,0-1 1,0 0-1,0 0 1,0 1-1,0-1 1,0 0-1,0 0 1,-1 1-1,1-1 1,0 0 44,1-32-3425,-5-6-280</inkml:trace>
  <inkml:trace contextRef="#ctx0" brushRef="#br0" timeOffset="153078.044">11394 5695 10354,'-14'21'6834,"15"-17"-6851,-1 1 0,1-1 0,0 1 0,1-1 0,-1 1 0,1-1 0,0 0 0,0 0 0,0 0 1,0 0-1,1 0 0,-1-1 0,4 4 17,108 76-4049,-109-79 4071,-2 0 0,1 0 1,0 1-1,-1-1 0,0 1 1,0-1-1,0 1 0,-1 0 1,1 0-1,-1 1 0,0-1 1,-1 0-1,1 1 0,-1-1 1,0 1-1,-1-1 0,1 1 1,-1 0-1,0-1 0,0 1 1,-1 0-23,6 46 384,-4-51-369,-1 0-1,1 1 1,0-1-1,-1 0 1,1 0-1,0 0 1,0 0-1,0 0 1,0 0-1,0 0 1,0 0-1,0 0 1,0 0-1,0-1 1,0 1-1,0 0 1,0-1-1,1 1 1,-1-1-1,0 1 1,0-1-1,1 0 1,-1 1-1,0-1 1,1 0-1,-1 0 1,0 0-1,1 0 1,-1 0-1,0 0 1,1 0-1,-1-1 1,0 1-1,1 0 1,-1-1-1,0 1 1,0-1-1,0 1 1,1-1-1,-1 0 1,0 1-1,0-1 1,0 0-1,0 0 1,0 0-1,0 0 1,0 0-1,0 0 1,0 0-15,30-11 99,-28 12-91,0 1 0,-1-1 0,1 1 0,-1 0-1,1 0 1,-1 0 0,1 0 0,-1 0 0,0 1 0,1-1 0,-1 1 0,0-1 0,0 1 0,0 0 0,0 0 0,-1 0 0,1 0 0,0 0 0,-1 0 0,1 1-1,-1-1 1,0 0 0,0 1 0,0-1 0,0 1 0,0-1 0,0 1 0,-1-1 0,1 1 0,-1 0 0,0-1 0,0 1 0,0 0 0,0-1 0,0 1 0,-1 0 0,1-1-1,-1 1 1,0 0 0,1-1 0,-1 1 0,-1 1-8,-5 10 206,-1-1 0,0 0 0,-1 0-1,0-1 1,-1 0 0,0 0 0,-1-1-1,0-1 1,-1 0 0,-2 1-206,14-11-61,-1 0 1,0 0-1,0 0 0,0 0 0,0 0 1,0 0-1,1 0 0,-1 0 1,0 0-1,0 0 0,0-1 1,0 1-1,1 0 0,-1-1 0,0 1 1,0-1-1,0 1 0,1-1 1,-1 1-1,0-1 0,1 1 1,-1-1-1,1 1 0,-1-1 0,0 0 1,1 0-1,-1 1 0,1-1 1,0 0-1,-1 0 0,1 1 0,0-1 1,-1 0-1,1 0 0,0 0 1,0 0-1,0 1 0,0-1 1,0 0-1,-1 0 0,2 0 0,-1 0 1,0 0-1,0 1 0,0-1 1,0 0-1,1 0 0,-1 0 1,0 0-1,1 1 0,-1-1 0,0 0 1,1 0-1,-1 1 0,1-1 1,-1 0-1,1 1 0,0-1 61,9-43-3621,13-13-841</inkml:trace>
  <inkml:trace contextRef="#ctx0" brushRef="#br0" timeOffset="153764.535">11711 5488 10322,'-11'16'5020,"6"21"-3514,5-30-1338,0 235 529,0-232-661,0 1-1,0-1 1,1 1-1,1-1 1,-1 0-1,2 0 1,0 0-1,0 0 1,0 0-1,1 0 1,1-1-1,0 0 1,0 0-1,1 0 1,0 0-1,0-1 1,1 0-1,0-1 1,0 1-36,-4-7 12,0-1 1,0 1-1,0-1 0,0 1 0,0-1 1,0 0-1,0-1 0,0 1 1,0 0-1,0-1 0,0 1 0,0-1 1,-1 0-1,1 0 0,0 0 1,0 0-1,-1-1 0,1 1 0,-1-1 1,1 0-1,-1 1 0,1-1 1,-1 0-1,0-1 0,0 1 0,0 0 1,0 0-1,-1-1 0,1 1 1,-1-1-1,1 0 0,-1 1 0,0-1 1,1-1-13,0 0 11,121-187 283,-123 190-300,1 0 0,0 0 0,-1 1 1,1-1-1,0 0 0,-1 0 0,1 0 0,0 0 1,0 1-1,0-1 0,0 0 0,0 1 0,0-1 1,0 0-1,0 1 0,0-1 0,0 1 0,0 0 1,0-1-1,0 1 0,0 0 0,0 0 0,0 0 1,0 0-1,1 0 0,-1 0 0,0 0 0,0 0 1,0 0-1,0 0 0,0 0 0,0 1 1,1-1-1,-1 1 0,0-1 0,0 1 0,0-1 1,0 1-1,0-1 0,-1 1 0,1 0 0,0 0 1,0-1-1,0 1 0,0 0 0,-1 0 0,1 0 1,0 0-1,-1 0 0,1 0 0,-1 0 0,1 0 1,-1 0-1,0 0 0,1 1 6,7 12-44,-8-12 48,1 1 1,0-1-1,0 0 1,0 0-1,0 0 0,1 0 1,-1 0-1,1 0 1,-1 0-1,1 0 0,-1 0 1,1 0-1,0-1 1,0 1-1,0-1 1,0 0-1,0 1 0,0-1 1,1 0-1,-1 0 1,0 0-1,0-1 0,3 2-4,4-5 25,-1 1 0,0-1 0,1 0 0,-1-1-1,-1 0 1,1-1 0,0 1 0,-1-1 0,0-1-1,0 1 1,-1-1 0,1 0 0,3-6-25,1 1 28,123-152 227,-134 164-259,0-1 1,0 1-1,0-1 1,0 1-1,0-1 1,0 0-1,0 1 1,0-1-1,0 1 1,1-1-1,-1 1 1,0-1-1,0 0 1,0 1-1,1-1 1,-1 0-1,0 1 1,1-1-1,-1 0 1,0 1-1,1-1 1,-1 0 0,0 1-1,1-1 1,-1 0-1,0 0 1,1 0-1,-1 1 1,1-1-1,-1 0 1,1 0-1,-1 0 1,0 0-1,1 0 1,-1 0-1,1 0 1,-1 0-1,1 0 1,-1 0-1,1 0 1,-1 0-1,0 0 1,1 0-1,-1 0 1,1-1-1,-1 1 1,0 0-1,1 0 1,-1 0-1,1-1 1,-1 1-1,0 0 1,1 0-1,-1-1 1,1 1 3,-11 58-160,7-50 166,1 1 0,0 0 1,1 0-1,0 0 0,0 0 0,1 0 1,0 0-1,1 0 0,0 0 1,0 0-1,1 2-6,-1-8 4,1-1 0,-1 0 0,1 0 1,-1 0-1,1 0 0,0-1 0,-1 1 0,1 0 0,0-1 0,0 1 0,0-1 0,0 1 1,1-1-1,-1 0 0,0 0 0,0 0 0,1 0 0,-1-1 0,1 1 0,-1-1 1,1 1-1,-1-1 0,1 0 0,-1 0 0,1 0 0,-1 0 0,1 0 0,-1-1 0,1 1 1,-1-1-1,2 0-4,34 3 48,-32 0-46,1 0 1,-1 0-1,0 1 1,1 0-1,-1 0 0,0 1 1,-1-1-1,1 1 0,-1 1 1,0-1-1,0 1 0,0 0 1,0 0-1,-1 0 0,0 1 1,0-1-1,0 1 1,-1 0-1,0 0 0,0 0 1,-1 1-1,1-1 0,-2 1 1,1 0-1,0-1 0,-1 1 1,-1 0-1,1 0 0,-1-1 1,0 3-3,-1 2 97,-1-1-1,-1 1 1,0 0 0,0-1 0,-1 1 0,0-1-1,-1 0 1,0-1 0,0 1 0,-1-1 0,-1 0-1,-4 6-96,10-14 37,0 1 0,0-1 0,-1 0 0,1 0 0,0 0-1,0 0 1,-1 0 0,1 0 0,0-1 0,-1 1 0,1 0-1,0-1 1,-1 1 0,1-1 0,-1 1 0,0-1 0,1 0 0,-1 0-1,1 1 1,-1-1 0,1 0 0,-1 0 0,1-1 0,-1 1-1,0 0 1,1 0 0,-1-1 0,1 1 0,-1-1 0,1 1-1,0-1 1,-1 0 0,1 0 0,-1 0 0,1 1 0,0-1 0,0 0-1,0 0 1,-1-1 0,1 1 0,0 0 0,0 0 0,1 0-1,-1-1 1,0 1 0,0-1 0,1 1 0,-1-2-37,-6-9 13,2-1 0,0 0 0,1-1 0,0 1 1,0-1-1,2 0 0,0 1 0,0-1 0,2 0 0,-1-1 1,2 1-1,0 0 0,1 0 0,0 1 0,1-1 0,0 0 1,1 1-1,1 0 0,0-1 0,1 2 0,0-1 1,1 1-1,0 0 0,9-10-13,16-20-604,22-32-4671,-33 27 1196</inkml:trace>
  <inkml:trace contextRef="#ctx0" brushRef="#br0" timeOffset="154483.242">12652 4968 9986,'-2'1'3545,"-6"-8"360,7 5-2465,4 7-1128,5 7-176,4 2-160,7 16 0,1 2 104,1 4-1136,-2-1-2769,-15 12 632</inkml:trace>
  <inkml:trace contextRef="#ctx0" brushRef="#br0" timeOffset="154753.039">12799 5587 10538,'-5'12'2481,"2"-3"976,9-7-3057,3 1-184,8-6-48,13-19 3008,4-11-6632</inkml:trace>
  <inkml:trace contextRef="#ctx0" brushRef="#br0" timeOffset="156590.474">11718 6716 6673,'-15'-7'1181,"0"0"-1,1-1 0,-1 0 0,1-1 1,1-1-1,0 0 0,-1-2-1180,14 11 19,1 0 0,-1 0 0,0 0-1,0 0 1,0 1 0,1-1 0,-1 0 0,0 0-1,1 0 1,-1 0 0,1 1 0,-1-1 0,1 0-1,-1 0 1,1 1 0,-1-1 0,1 0 0,0 1-1,-1-1 1,1 1 0,0-1 0,0 1 0,0-1-1,-1 1 1,1-1 0,0 1 0,0 0 0,0 0-1,0-1 1,0 1 0,0 0 0,-1 0 0,1 0-1,0 0 1,0 0 0,0 0 0,0 0 0,0 0 0,0 0-1,0 1-18,2-2 31,9-1-37,-1 1-1,1 1 1,-1 0 0,1 0-1,-1 1 1,1 1-1,-1 0 1,0 0 0,1 1-1,-1 1 1,-1 0-1,1 0 1,0 1 0,-1 0-1,0 1 1,-1 0 0,1 1-1,-1 0 1,0 0-1,-1 1 1,0 0 0,0 1-1,4 5 7,-4-6-5,1-1-1,0 0 1,0 0-1,1-1 1,-1 0-1,2 0 1,-1-1-1,0-1 0,1 1 1,0-2-1,0 0 1,0 0-1,5 0 6,25 3-8</inkml:trace>
  <inkml:trace contextRef="#ctx0" brushRef="#br0" timeOffset="157890.22">11605 6895 6841,'-60'-8'7413,"135"-37"-6137,-71 41-1259,0 0 1,1 1-1,-1-1 1,1 1-1,0 0 0,0 1 1,0-1-1,0 1 0,1 0 1,-1 1-1,1-1 1,-1 1-1,1 0 0,-1 0 1,1 0-1,0 1 0,-1 0 1,1 0-1,0 1 1,-1 0-1,1-1 0,0 2 1,-1-1-1,1 1 0,-1 0 1,0 0-1,0 0 1,0 1-1,0 0 0,0 0 1,1 1-18,3 5 22,0 0 0,-1 1 0,0 1 1,-1-1-1,0 1 0,0 0 0,-1 1 1,1 4-23,25 40 115,-31-55-112,-1 1 6,0-1 1,0 0 0,1 0-1,-1 0 1,1 0-1,-1 1 1,1-1 0,-1 0-1,1 0 1,0 0-1,-1 0 1,1 0 0,0-1-1,0 1 1,0 0-1,0 0 1,0 0-1,0-1 1,0 1 0,0 0-1,0-1 1,0 1-1,0-1 1,0 1 0,0-1-1,1 0 1,-1 1-1,0-1 1,0 0 0,0 0-1,1 0 1,-1 0-1,0 0 1,0 0 0,0 0-1,1 0 1,-1-1-1,0 1 1,0 0 0,0-1-1,0 1 1,1-1-1,-1 1 1,0-1 0,0 0-1,0 1-9,7-11 149,1 0-1,-2-1 1,0 0-1,0 0 0,-1 0 1,0-1-1,1-6-148,0 1 120,89-224 592,-97 241-712,1 0 0,0 0 1,0 0-1,0 0 0,0 0 0,0 0 0,0 0 0,0 0 0,0 0 0,1 0 0,-1 0 0,0 1 0,1-1 0,-1 0 1,0 0-1,1 0 0,-1 0 0,1 0 0,-1 1 0,1-1 0,0 0 0,-1 0 0,1 1 0,0-1 0,-1 0 0,1 1 0,0-1 1,0 1-1,0-1 0,0 1 0,-1-1 0,1 1 0,0 0 0,0-1 0,0 1 0,0 0 0,0 0 0,0 0 0,0 0 1,0-1-1,0 1 0,0 1 0,0-1 0,0 0 0,0 0 0,0 0 0,0 0 0,0 1 0,-1-1 0,2 1 0,14 40 4,-15-35 4,0-1 0,1 0-1,0 1 1,0-1 0,0 0-1,1 0 1,-1 0 0,1-1 0,0 1-1,1 0 1,-1-1 0,1 0-1,0 1-7,-2-5-21,-1 1-1,0-1 0,0 0 0,1 1 1,-1-1-1,0 0 0,1 0 0,-1 0 1,0 0-1,1 0 0,-1 0 0,0 0 1,1 0-1,-1 0 0,0-1 0,1 1 0,-1-1 1,0 1-1,0-1 0,1 1 0,-1-1 1,0 0-1,0 1 0,0-1 0,0 0 1,0 0-1,0 0 0,0 0 0,0 0 1,0 0-1,-1 0 0,1 0 0,0 0 1,-1 0-1,1-1 0,-1 1 0,1 0 1,-1 0-1,1-1 0,-1 1 0,0 0 1,0-1 21,6-6-234,20-30-2664,1-3 17</inkml:trace>
  <inkml:trace contextRef="#ctx0" brushRef="#br0" timeOffset="158180.145">12471 6399 9258,'-5'-22'2897,"1"10"703,5 9-2703,4 17-217,1 9-320,6 15-176,0 3-176,3 12 24,-1-6 16,1 3 16,0-12-16,2-2-304,0-15-504,-2-5-2849,-7-19 480</inkml:trace>
  <inkml:trace contextRef="#ctx0" brushRef="#br0" timeOffset="158620.634">12227 6494 7826,'-1'-4'249,"1"0"0,-1 0 0,1 0 0,0 0 0,1-1 1,-1 1-1,1 0 0,-1 0 0,1 0 0,1 0 0,-1 0 0,0 0 1,1 1-1,0-1 0,0 0 0,0 1 0,0-1 0,1 1 0,-1 0 1,1-1-1,0 1 0,2-1-249,15-16 191,1 1 1,1 0-1,1 2 0,1 0 1,0 2-1,1 1 0,0 1 1,1 1-1,1 1 1,13-3-192,-25 10 49,-1 0 0,1 1 1,0 0-1,0 2 0,0 0 1,13 0-50,-23 1 9,-1 0 0,0 1 0,0-1 0,1 1 1,-1 0-1,0 0 0,0 0 0,0 0 0,0 1 1,0-1-1,0 1 0,-1 0 0,1 0 0,0 1 0,-1-1 1,0 1-1,1 0 0,-1 0 0,0 0 0,-1 0 0,1 0 1,0 1-1,-1-1 0,0 1 0,0 0 0,1 1-9,-2 4 100,0 1 0,-1-1 0,0 0 0,-1 0 0,1 0 0,-2 0 0,0 0 0,0 0 0,0 0 0,-1 0 0,0-1 0,-1 1 0,0-1 0,0 0 0,-1 0 0,0 0-1,0-1 1,-5 5-100,-65 74 1387,66-81-1137,10-10-105,14-14-56,-3 9-79,0 0-1,0 1 0,1 0 0,1 1 0,0 0 0,0 1 0,0 1 0,1 0 0,0 1 0,9-1-9,-20 4-4,1 1-1,-1 0 1,1 0-1,0 0 1,-1 1-1,1 0 1,0 0-1,0 0 1,-1 1-1,1-1 1,0 1-1,-1 0 1,1 0-1,-1 1 1,1-1-1,-1 1 1,0 0-1,1 0 1,-1 1-1,0-1 1,-1 1-1,1 0 1,0 0-1,-1 0 1,1 0-1,-1 1 1,0-1-1,0 1 1,-1 0-1,1 0 0,-1 0 1,0 0-1,0 1 1,0-1-1,0 0 1,-1 1-1,1 3 5,1 10 35,-1 0-1,-1 1 0,-1-1 0,0 1 0,-2-1 0,0 0 0,-1 1 0,0-1 0,-2-1 0,0 1 0,-1 0 0,-1-1 1,-1-1-1,0 1 0,-1-1 0,0 0 0,-2-1 0,-7 9-34,8-11 130,0 0 0,0 0 0,-1-2 0,0 1 0,-1-1 1,-1-1-1,1 0 0,-2-1 0,1 0 0,-1-1 0,-1-1 0,1 0 0,-1-1 0,0 0 1,-1-2-1,-3 2-130,14-6-18,1 0-1,0 0 1,0-1 0,-1 1 0,1-1 0,0 0-1,0 0 1,0 0 0,0 0 0,0-1 0,0 1 0,0-1-1,0 0 1,1-1 0,-1 1 0,1-1 0,-1 1 0,1-1-1,0 0 1,0 0 0,0 0 0,1-1 0,-1 1-1,1-1 1,0 1 0,0-1 0,-1-2 18,2 4-153,1-1-1,0 1 1,0 0-1,0-1 1,0 1-1,0 0 1,0-1-1,1 1 1,-1 0 0,1-1-1,-1 1 1,1 0-1,0 0 1,0 0-1,0 0 1,0 0 0,1 0-1,-1 0 1,0 0-1,2-1 154,-2 0-708,15-21-2018</inkml:trace>
  <inkml:trace contextRef="#ctx0" brushRef="#br0" timeOffset="158836.752">13019 6156 10338,'-25'33'2401,"13"8"847,5 15-2920,13-2-344,6 3 8,5-1 24,5-6 24,1-12-8,0-1 17,-3-10-17,-2 2 8,-6-6 56,-3 1-377,-3-9-3023,-1-7 943</inkml:trace>
  <inkml:trace contextRef="#ctx0" brushRef="#br0" timeOffset="159209.975">12729 6296 8010,'-9'-8'771,"6"7"-512,0-1-1,1 0 1,-1 0 0,0 0 0,1 0 0,-1 0 0,1-1-1,0 1 1,0-1 0,0 0 0,0 0 0,0 1 0,1-1-1,-1 0 1,1 0 0,0-1 0,0 1 0,0 0 0,0 0-1,0 0 1,1-1 0,-1 1 0,1-3-259,4-6 90,1 1 0,0-1 0,1 1 0,1 1 0,-1-1 0,1 1 0,1 0 0,0 0 0,1 1 0,0 0 0,0 1 0,5-4-90,-13 11 3,25-23 11,0 1 1,1 2-1,1 1 1,1 1 0,1 1-1,0 2 1,2 1-1,-1 1 1,2 2-1,0 1 1,0 2 0,1 1-1,0 2 1,12-1-15,-34 6-4,0 1 0,-1 0 0,1 0 0,0 1 0,-1 1 0,1 0 0,-1 0 0,1 1 0,-1 1 1,0 0-1,0 1 0,0 0 0,-1 0 0,0 1 0,0 0 0,0 1 0,0 1 4,-6-4 42,-1 0-1,0 0 1,0 0-1,-1 0 1,1 1-1,-1-1 0,0 1 1,0 0-1,-1 0 1,1-1-1,-1 1 1,0 0-1,0 0 1,-1 0-1,1 1 1,-1-1-1,0 0 1,-1 0-1,1 0 1,-1 0-1,0 0 1,0 0-1,-1 0 1,-1 4-42,-2 6 277,-2 0 0,1-1 0,-2 0 0,0 0 0,0 0 0,-2-1 0,-2 3-277,-28 28 455,-2-1-1,-3-2 1,0-2-1,-3-2 1,-10 3-455,-30 14-5,88-55-99,0 1 0,0-1 1,0 1-1,0-1 0,0 1 1,0 0-1,0-1 1,0 1-1,0-1 0,0 1 1,0-1-1,0 1 0,0-1 1,0 1-1,0 0 1,0-1-1,-1 1 0,1-1 1,0 1-1,0 0 0,-1-1 1,1 1-1,0 0 1,-1-1-1,1 1 0,0 0 1,-1-1-1,1 1 0,0 0 1,-1 0-1,1-1 0,0 1 1,-1 0-1,1 0 1,-1 0-1,1 0 0,-1-1 1,1 1-1,0 0 0,-1 0 1,1 0-1,-1 0 1,1 0-1,-1 0 0,1 0 1,-1 0-1,1 0 104,23-40-3643</inkml:trace>
  <inkml:trace contextRef="#ctx0" brushRef="#br0" timeOffset="160264.95">12747 6176 5057,'0'-2'295,"3"-18"3885,-3 21-4104,0-1 0,0 0 1,0 0-1,0 0 0,0 1 0,0-1 0,0 0 1,0 0-1,0 1 0,0-1 0,0 0 0,0 0 0,0 1 1,0-1-1,0 0 0,0 0 0,0 1 0,1-1 1,-1 0-1,0 0 0,0 0 0,0 0 0,0 1 0,1-1 1,-1 0-1,0 0 0,0 0 0,0 0 0,1 1 1,-1-1-1,0 0 0,0 0 0,0 0 0,1 0 0,-1 0 1,0 0-1,0 0 0,1 0 0,-1 0 0,0 0 1,0 0-1,1 0 0,-1 0 0,0 0 0,0 0 0,1 0 1,-1 0-1,0 0 0,0 0 0,0 0 0,1 0 1,-1 0-1,0-1 0,0 1 0,1 0 0,-1 0 0,0 0 1,0 0-1,0 0 0,1-1-76,104 314 1806,-77-215-1611,4-1 1,5-2 0,5 0-196,-18-52 561,-43-57 1418,9-3-1742,2-1 0,0-1-1,0 0 1,2 0 0,0 0 0,1-4-237,3 16 15,-57-286 105,49 242-110,-3-23 28,-4 2 1,-25-65-39,10 56 32,34 98-243,93 299-54,-64-197 247,-14-63 23,-3 0-1,-3 1 1,4 52-5,-15-106-3,1 15 44,-3-24 109,-27-116 186,11 51-259,-3 0 0,-3 0 0,-26-50-77,9 54-82,33 60-225,19 30 64,28 47-62,60 95-1868,-9-75-4253,-39-56 1489</inkml:trace>
  <inkml:trace contextRef="#ctx0" brushRef="#br0" timeOffset="-195724.062">2361 4904 6441,'-89'65'4184,"70"-40"-4160,2 0 1,0 1-1,2 1 1,1 0-1,1 1 1,2 0-1,0 1 1,2 1-1,-4 23-24,-17 71 65,-9 90-65,-13 190 56,25 76-97,18 82 94,8 44 29,21-35 4,1-371-8,14 33-78,42 137 26,-68-336-22,2-1 0,2-1 0,0 0-1,3-1 1,0 0 0,2-1-1,5 4-3,-13-19 1,1-2-1,0 0 0,1 0 0,1-1 0,0 0 0,1-1 0,0-1 1,0 0-1,1-1 0,0 0 0,1-1 0,0-1 0,0-1 0,15 4 0,-21-7 14,-1-1 0,1 0-1,0-1 1,-1 0 0,1-1-1,0 0 1,-1 0 0,1-1-1,0 0 1,-1-1 0,1 0-1,-1-1 1,0 0 0,1 0-1,-2-1 1,1 0 0,0 0-1,-1-1 1,1 0 0,-2-1-1,1 0 1,0 0 0,-1-1-1,0 0 1,-1 0 0,0 0-1,0-1 1,4-6-14,11-24 39,-1 0 0,-3-1-1,-1-1 1,-1-1 0,-3 0-1,8-42-38,41-259 230,14-246 303,25-127-146,-89 630-367,76-627 86,-72 499-69,-8 1 0,-15-101-37,2 221 18,-4 0 0,-4 1 0,-5 1 0,-28-87-18,34 134 13,-2 0 1,-2 1-1,-2 0 0,-2 2 1,-1 0-1,-2 1 0,-7-6-13,22 35 1,-1 0 0,0 0 0,0 1 0,-1 1-1,0 0 1,0 1 0,-1 0 0,0 0 0,0 1 0,-1 1-1,1 0 1,-1 1 0,-1 0 0,1 1 0,0 0 0,-1 1 0,1 1-1,-1 0 1,0 1 0,1 0 0,-1 1 0,1 1 0,-1 0-1,1 1 1,0 0 0,0 1 0,0 0 0,0 1 0,1 1 0,-9 5-1,-5 5-251,1 1 1,1 1 0,1 1 0,0 1 0,1 1 0,2 1 0,0 1 0,1 1 0,2 0 0,-7 13 250,-45 69-1875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7:58:45.0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492 239 5401,'-2'-12'279,"2"6"-63,-1-1 1,1 1-1,-1-1 1,-1 1-1,1 0 1,-1 0 0,0 0-1,-1 0 1,1 0-1,-1 0 1,0 1-1,-1-1 1,1 1-1,-1 0 1,0 0-1,0 0 1,-1 0 0,1 1-1,-2-1-216,1 1 75,1 1 0,-1-1 0,0 1 1,0 0-1,-1 1 0,1-1 0,0 1 0,-1 0 0,0 0 0,1 1 0,-1-1 1,0 1-1,0 1 0,0-1 0,0 1 0,0 0 0,0 0 0,1 1 1,-1 0-1,0 0 0,0 0 0,0 1 0,1 0 0,-1 0 0,1 0 0,0 0 1,-1 1-1,1 0 0,0 0 0,0 1 0,1 0 0,-1-1 0,-1 4-75,-31 70 20,14-1-61,3 1 0,-3 41 41,14-73-6,-44 264 106,13 2 0,10 69-100,14 48 0,26 52 47,32-22 25,-30-359-37,5 0 1,4-2-1,4 0 0,21 47-35,-41-130 9,2 0 0,-1 0-1,2-1 1,-1 0-1,2 0 1,0-1 0,1 0-9,-7-8 5,0-1-1,0 1 1,1-1 0,0 0 0,0 0 0,0 0 0,0-1 0,0 1-1,0-1 1,1 0 0,-1 0 0,1-1 0,-1 1 0,1-1 0,0 0-1,-1 0 1,1-1 0,0 1 0,0-1 0,0 0 0,0-1 0,-1 1-1,5-1-4,4-5 16,1 0 0,-1-1 0,-1-1 0,1 0 0,-1 0 0,-1-1 0,0-1 0,0 0 0,-1-1 0,0 1 0,0-2 0,-2 0 0,1 0 0,-2 0 0,1-1 0,-2 0 0,0 0 0,4-11-16,15-42 65,-2-1 0,-3 0 0,-3-2 0,-3 0 0,-2-14-65,43-357 197,-45 203-20,-11-13-177,-26-283 176,-17 18 28,-21 134 132,39 252 17,-5-89-353,19 133-48,11 78-26,-4 0 24,-11 17-595,-31 27-1861</inkml:trace>
  <inkml:trace contextRef="#ctx0" brushRef="#br0" timeOffset="2500.767">1813 160 6409,'-9'-5'277,"-1"1"-1,1 1 0,-1-1 0,0 2 0,-1-1 1,1 1-1,0 1 0,-8-1-276,-94 32 2122,-239 90-463,-58-9-1302,385-102-353,1 1-1,0 0 0,0 2 0,2 1 0,-1 0 0,2 2 0,0 0 1,1 2-1,0 0 0,1 1 0,-7 10-3,-8 12 4,3 1 0,1 1 0,2 1 0,2 1 0,2 2 0,2 0 0,2 2 0,2 0 0,2 0 0,-1 18-4,1 4-12,3 1 0,-2 56 12,8 202-49,33 32 35,22-4 5,23-41-3,-61-270 6,2 0-1,2 0 1,2-1-1,2-2 1,2 1-1,1-2 1,3-1-1,26 33 7,-37-59-10,1-1 1,1-1-1,0 0 0,1-1 0,0-1 1,1-1-1,0 0 0,0-2 1,1 0-1,1-1 0,-1 0 0,1-2 1,3 0 9,24 4-7,1-2 0,-1-3 0,1-1 0,1-3 0,3-2 7,133-14 110,103-25-110,-259 36 2,139-30 24,-1-7 0,150-62-26,-306 100 1,64-20 14,1 2 0,1 4 0,43-3-15,213-6 35,-284 26-34,0-3 0,0-2 0,0-2 0,-1-3 0,0-1-1,-1-2 1,-1-3 0,0-1 0,33-20-1,-48 20 1,0-1-1,-2-1 1,0-2-1,-1-1 1,-2-1-1,0-1 1,11-16-1,-12 4 23,-1-1-1,-1-2 0,-2 0 1,-3-1-1,0-1 1,-3 0-1,-2-2 1,-1 1-1,-3-2 1,-1 1-1,-2-1 1,-3 0-1,-1-17-22,-1 11 147,-2-1 0,-2 1 0,-3 0 0,-1 0 0,-9-23-147,0 17 291,-2 1 0,-2 0 0,-3 1 0,-23-37-291,-4 3 244,-3 2-1,-4 2 1,-4 3-1,-3 3 1,-55-52-244,-54-35 505,-65-40-505,175 152 44,-3 3 0,-3 2 0,-1 4 0,-2 3 0,-2 3 0,-42-15-44,56 32 10,-1 2 0,0 3 0,-1 3-1,-1 2 1,0 3 0,-3 3-10,-7 0 69,-1 4 0,1 4 0,-1 2 0,1 4 0,-48 11-69,45 0-47,0 2-1,1 4 1,2 3-1,0 3 1,2 4-1,-14 11 48,-217 143-814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7:59:07.9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473 775 12635,'-86'86'166,"-61"83"-166,51-56 80,-33 48 186,128-160-265,-1 1-1,1-1 1,0 1 0,-1 0 0,1 0 0,0-1-1,0 1 1,0 0 0,1 0 0,-1 0-1,0 0 1,1 0 0,-1 0 0,1 0 0,0 0-1,-1 1 1,1-1 0,0 0 0,0 0 0,1 0-1,-1 0 1,0 0 0,1 0 0,-1 0-1,1 0 1,0 0 0,-1 0 0,1 0 0,0 0-1,0 0 1,0 0 0,1-1 0,-1 1 0,0 0-1,1-1 1,-1 1 0,1-1 0,-1 0-1,2 1 0,7 1 4,0-2 0,1 1-1,-1-1 1,1-1-1,-1 0 1,0 0-1,1-1 1,-1-1-1,1 0 1,-1 0-1,4-2-3,195-59 155,-162 45-577,0 2 1,1 3 0,1 1-1,0 2 1,0 3-1,46-1 422,-42 9-1960</inkml:trace>
  <inkml:trace contextRef="#ctx0" brushRef="#br0" timeOffset="321.7">963 687 6657,'44'-92'4317,"-24"68"-4232,2 1 0,0 0 0,2 2 1,0 1-1,1 0 0,17-8-85,-29 17-18,0 1 0,1 1 0,1 0-1,0 0 1,0 1 0,0 1 0,1 1 0,0 0 0,0 2 0,1-1-1,-1 2 1,1 0 0,3 1 18,-18 1-16,-1 1 0,1 0 0,0 1 0,-1-1 0,1 0 0,0 0 0,-1 1 0,1-1 0,-1 1 0,1-1 0,-1 1 0,1 0 0,-1-1 0,1 1 0,-1 0 0,1 0-1,-1 0 1,0 0 0,0 0 0,0 1 0,1-1 0,-1 0 0,0 1 0,0-1 0,-1 0 0,1 1 0,0-1 0,0 1 0,-1-1 0,1 1 0,-1-1 0,1 1 0,-1 0 0,0-1 0,0 1 0,0 0 0,1-1 0,-1 1 0,-1 1 16,-18 65-220,-4-20 406,-2-1 0,-2-2 0,-10 11-186,9-14 223,1 1 0,2 1-1,-6 21-222,28-60 12,0 0-1,0-1 0,1 1 0,0 0 0,0 1 1,0-1-1,1 0 0,-1 0 0,1 1 0,1-1 1,-1 1-1,1-1 0,0 1 0,0-1 0,0 1 1,1-1-1,0 0 0,0 1 0,1-1 0,-1 0 1,1 1-1,0-1 0,0 0 0,1 0 0,-1-1 1,1 1-1,1-1 0,-1 1 0,0-1 0,1 0 1,0 0-1,0 0 0,3 2-11,11-1 43,0-1-1,0 0 1,1-2 0,-1 0 0,0-1 0,1-1-1,-1 0 1,1-2 0,-1 0 0,0-1-1,0-1 1,0 0 0,0-2 0,12-5-43,7-2-553,0-2 1,-2-2-1,0-1 1,21-15 552,2-5-1795</inkml:trace>
  <inkml:trace contextRef="#ctx0" brushRef="#br0" timeOffset="619.439">2376 191 7290,'0'1'4565,"-8"31"-4301,-26 62-164,-4-2 0,-26 41-100,27-55 122,13-30-46,-46 120 258,81-182-772,-3-15-1598,6-7 125</inkml:trace>
  <inkml:trace contextRef="#ctx0" brushRef="#br0" timeOffset="954.055">1992 36 7930,'-5'-4'199,"-1"0"0,1 0 1,-1 1-1,1 0 0,-1 0 1,0 1-1,0-1 0,0 1 0,-1 0 1,1 1-1,0 0 0,-1 0 1,1 0-1,-1 1 0,1 0 1,-1 0-1,1 0 0,-1 1 0,1 0 1,0 0-1,-1 1 0,1 0 1,0 0-1,0 0 0,0 1 1,0 0-1,0 1-199,-4 3-6,1 1 1,0 0-1,1 0 0,0 1 1,0 0-1,1 0 1,0 1-1,1 0 0,0 0 1,1 1-1,0-1 1,0 1-1,1 0 0,1 1 1,-3 10 5,5-13-1,1 0 1,0 0-1,0 0 1,1 0-1,0 1 1,1-1-1,0 0 1,0-1-1,1 1 1,0 0-1,0-1 1,1 1-1,0-1 1,1 0-1,0-1 1,0 1-1,1-1 1,-1 0-1,2 0 1,-1-1-1,1 1 1,0-1-1,0-1 1,1 0-1,-1 0 1,1 0-1,0-1 1,1 0-1,-1 0 1,1-1-1,-1-1 1,1 1-1,0-1 1,0 0-1,0-1 1,0 0-1,1-1 1,-1 0-1,0 0 1,0-1-1,0 0 0,3-2 1,7-1 25,0-1-1,0-1 0,-1-1 0,0-1 0,-1 0 0,1-1 0,-2-1 0,1 0 0,-1-2 0,-1 0 0,0 0 0,-1-2 1,0 0-1,-1 0 0,-1-1 0,0-1 0,8-14-24,-17 25 43,1 1 1,-1-1 0,0 0-1,-1-1 1,1 1-1,-1 0 1,0-1-1,-1 1 1,1-1 0,-1 0-1,0 0 1,-1 1-1,1-1 1,-1 0-1,0 0 1,-1 1 0,1-1-1,-1 0 1,0 0-1,0 1 1,-1-1-1,0 1 1,0-1-1,0 1 1,-1 0 0,0-1-1,0 1 1,0 1-1,0-1 1,-1 0-1,0 1 1,0 0 0,-3-4-44,1 5 19,0-1 0,1 1 0,-1 0 0,0 1 0,-1-1 1,1 1-1,0 0 0,-1 1 0,1 0 0,-1 0 0,1 0 1,-1 1-1,1-1 0,-1 2 0,0-1 0,1 1 1,-1 0-1,1 0 0,-1 1 0,1 0 0,0 0 0,0 0 1,0 1-1,0 0 0,0 0 0,0 1 0,1-1 0,-1 1 1,1 0-1,0 1 0,1-1 0,-1 1 0,1 0 1,0 0-1,0 1 0,0-1 0,-2 5-19,0 2-12,1-1-1,-1 1 0,2 1 1,0-1-1,0 1 1,1-1-1,1 1 1,0 0-1,1 0 1,0 9 12,15 81-2970,9-39 585</inkml:trace>
  <inkml:trace contextRef="#ctx0" brushRef="#br0" timeOffset="1268.203">2624 515 8354,'-74'83'3699,"-23"49"-3103,28 1-357,67-130-229,0 1-1,1-1 1,-1 0 0,1 1-1,0-1 1,0 1 0,0 0 0,0-1-1,1 1 1,-1 0 0,1-1-1,0 1 1,0 0 0,1 0-1,-1-1 1,1 1 0,-1-1-1,1 1 1,1 0 0,-1-1-1,0 1 1,1-1 0,-1 0-1,1 0 1,0 1 0,0-1-1,1 0 1,-1-1 0,0 1-1,1 0 1,1 0-10,2 0 11,-1 0 0,1 0 0,0-1 0,0 0 0,0 0 0,1-1-1,-1 1 1,0-1 0,1-1 0,-1 1 0,1-1 0,-1 0 0,1-1 0,-1 1 0,0-1 0,1-1 0,-1 1-1,0-1 1,3-1-11,8-3 51,1 0 0,-1-2-1,0 0 1,-1-1-1,0 0 1,1-3-51,-7 7 139,-1-1-1,0-1 1,-1 0 0,1 0-1,-1 0 1,-1-1-1,0-1 1,0 1 0,0-1-1,-1 0 1,0 0 0,-1-1-1,0 0 1,-1 0 0,0 0-1,0-1 1,-1 1 0,0-1-1,-1 1 1,-1-1 0,1 0-1,-2 0 1,1 0-1,-2 0 1,1 0 0,-2 0-1,-1-10-138,2 17-13,-1 1 0,1-1 0,-1 1-1,0 0 1,0-1 0,0 1 0,0 0-1,-1 0 1,1 1 0,-1-1 0,0 0 0,0 1-1,0-1 1,0 1 0,0 0 0,0 0-1,0 0 1,-1 1 0,1-1 0,-1 1-1,0 0 1,1 0 0,-1 0 0,0 0-1,1 1 1,-1-1 0,0 1 0,0 0-1,1 0 1,-1 0 0,0 1 0,0 0 0,1-1-1,-1 1 1,0 0 0,1 1 0,-1-1-1,1 1 1,-1-1 0,1 1 0,-3 2 13,-32 30-3197,-2 4-232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0:27.8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240 1 3537,'-51'11'6324,"40"-6"-5445,7-2-791,1-1 1,-1 1-1,1 0 0,0 0 1,0 0-1,1 0 1,-1 1-1,0-1 1,1 1-1,0 0 1,0 0-1,0-1 1,1 1-1,-1 0 1,1 1-1,0-1 0,0 0 1,0 3-89,-2 3 75,-36 135 105,7 2 1,-5 73-181,22-58 19,7 2 1,10 97-20,-1-81 17,1 121 39,1-173-32,-1 57 34,9 0 0,22 106-58,50 108 53,-67-328-55,4-2-1,2 0 0,3-1 3,-20-58-1,-1 0 0,1 0-1,1 0 1,0-1-1,0 0 1,0 0-1,2 0 1,-1-1 0,1 0-1,0-1 1,0 1-1,1-2 1,7 5 1,-11-9 0,1-1 0,-1 0 0,1 0 0,0 0 0,-1-1 0,1 0 1,0 0-1,-1-1 0,1 1 0,0-1 0,-1 0 0,1-1 0,-1 1 0,1-1 0,-1 0 0,0-1 1,0 1-1,0-1 0,0 0 0,0 0 0,-1-1 0,1 1 0,-1-1 0,0 0 0,0 0 0,1-3 0,14-16 28,-1-2-1,-2 0 1,0-1-1,-2-1 1,-1 0-1,-1-1 1,-1 0 0,5-27-28,14-50 21,-5-2 0,-5-1 1,-1-35-22,9-82 20,-16 26-3,-8-1 1,-18-128-18,8 208 5,-11-303 27,9 333 168,-3 1 0,-5 0 0,-20-65-200,16 81 49,6 13-11,-4 1-1,-1 0 1,-4 1 0,-26-49-38,45 99 26,0 0 1,-1 0-1,0 1 1,0-1-1,0 1 1,-1 1-1,-1-1 1,1 1-1,-1 0 1,0 0-1,0 1 1,-1 0-1,1 0 1,-1 0-1,-3 0-26,-84-28-2981,65 25 629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7:28:49.5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 35 9802,'-44'29'6580,"53"-28"-6621,53 6 8,0 3 0,-1 2 0,10 6 33,168 28 13,-166-44-37,-1-3-1,1-3 1,27-7 24,20-1 27,960-49 21,-704 38-83,32-4 42,16 17 17,32 9 9,17-6-21,27 8-16,4 2 7,33-10 5,0 21-7,8 27 11,-4 7 8,18 16 175,3 4-46,16-21-129,-21-30 18,-31 0-38,-58-21-10,-61-17 16,-83 2 228,-236 18 579,-1 3 0,23 6-813,-70-4 304,-23-4-211,0 1 0,0 1 0,1 1 0,-2 0 0,1 1 0,0 0 0,-1 2 0,0 0 0,0 1 0,-1 0 0,12 8-93,-26-14-128,0 0 1,0 0-1,0 0 1,0 0-1,0 0 0,-1 1 1,1-1-1,0 0 1,-1 0-1,1 1 1,-1-1-1,1 0 0,-1 1 1,1-1-1,-1 1 1,0-1-1,0 0 0,0 1 1,0-1-1,0 1 1,0-1-1,0 1 1,0-1-1,-1 0 0,1 1 1,0-1-1,-1 1 1,1-1-1,-1 0 0,0 0 1,1 1-1,-1-1 1,0 0 127,-18 32-3174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0:53.3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661 238 2545,'-13'-7'1257,"4"1"-682,1 1 0,-1 0 0,-1 0 0,1 1 0,-1 1 0,1-1 0,-1 2 0,0-1 0,0 1 0,0 1 0,-1 0 0,1 0 0,-5 1-575,-2 4 167,0 1 0,0 0 0,1 1 0,-1 1 0,1 0 0,1 2 0,0-1 0,0 2 0,0 0-1,2 1 1,-3 2-167,9-7 30,-109 54 318,105-49-310,1 1 0,1 0 0,0 0 0,0 1 0,2 0 0,-1 0 0,2 1 0,-1 0 0,2 0 0,0 0 0,1 1 0,-2 13-38,-9 17 40,3 1 1,2 0-1,2 1 0,1 0 0,2 30-40,7-59-2,0 1 1,2-1-1,0 0 0,1 0 0,1 0 0,0 0 0,8 13 2,2 6-11,-2 0-1,32 85 18,6-3 1,5-2-1,10 7-6,102 132 9,33-9 21,-4-11-16,13 28 4,28-14-28,72 23 1,-54-90 29,10-27-16,-216-131-14,2-3 0,1-2-1,32 7 11,72 11 62,145 17-62,-253-51 0,-1-3 0,1-1 0,0-3 1,-1-2-1,0-2 0,13-5 0,89-16 17,-119 20-12,-14 5-10,1-1-1,-1-1 0,0-1 0,0-1 1,0 0-1,-1-1 0,0-1 0,-1 0 1,13-10 5,-25 14-14,1 0 0,-1 0-1,0 0 1,0-1 0,0 1 0,-1-1 0,0 0 0,0 0 0,-1 0 0,0-1 0,0 1 0,0 0 0,0-1-1,-1 1 1,-1-1 0,1 0 0,-1 1 0,0-2 14,-15-120-233,13 119 210,-22-93-262,-5 1 0,-4 2 0,-11-15 285,-212-628 18,228 664-6,-3 1 1,-36-61-13,5 34 24,-64-81-24,36 61 155,-82-83-155,131 163 83,-2 2 0,-2 2 0,-2 2 1,-1 2-1,-31-16-83,-6 3 241,-3 4-1,-16-3-240,-406-141 730,169 53-575,-14 1-130,-163-94-26,494 217-69,-1 1 0,0 1 0,-1 1 0,0 2 0,0 0 0,-1 2 0,-3 0 70,19 4-353,0 0-1,0 1 1,0 1-1,0 0 1,0 0 0,0 1-1,0 0 1,0 1-1,1 1 1,-2 0 353,-47 26-2535</inkml:trace>
  <inkml:trace contextRef="#ctx0" brushRef="#br0" timeOffset="4085.441">4155 2621 6369,'-21'17'1545,"6"1"543,0-1-1936,1-10-448,0-5-360,5-5-136,0-3-336,2 0-841,5 1 265,8 4-297</inkml:trace>
  <inkml:trace contextRef="#ctx0" brushRef="#br0" timeOffset="5619.347">3093 1620 2697,'-37'36'6822,"64"-23"-5793,85 70-955,-60-43-38,59 47 20,3-5-1,105 55-55,80 2-1,21-6-19,-216-96 52,3-5 1,0-4 0,2-6 0,0-4 0,38-1-33,85 1 33,103-11-33,-297-7 4,-1-2 0,1-2 0,-1-2 0,0-1 0,-1-2 0,25-9-4,-42 11 9,-1-1 0,0 0 0,0-2 0,-1 0 0,0-1 0,0-1 0,-1 0 0,-1-1 0,0-1 0,-1 0 0,-1-1 0,0-1 0,2-4-9,0-9 20,-1 0-1,-2-1 1,-1 0-1,-1-1 1,-2-1-1,-1 1 1,-1-1-1,-2 0 0,-1-1 1,-1 1-1,-2 0 1,-2-5-20,0-58 89,-4 0 0,-4 0 1,-4 1-1,-4 1 1,-4 0-1,-5 2 0,-21-49-89,32 102 90,-1 0-1,-2 2 1,-2 0-1,-1 1 1,-2 1-1,-1 1 1,-11-10-90,8 13 117,-1 2 0,-1 1 0,-1 1 0,-1 2 0,-2 1 0,0 2 0,-8-3-117,-8-1 124,0 1 0,-2 3 0,0 2 0,-33-6-124,20 13 102,-1 3 0,-1 2 0,-1 3-102,1 0 77,-330-20 323,288 15-320,26 2-12,-1 4-1,1 3 1,-4 3-68,-51 13 59,0 5 0,-68 22-59,127-23 4,1 3 0,0 3 0,2 4 0,-30 19-4,84-39-48,0 1 0,1 1 0,0 1 0,1 1 0,1 0 0,0 2 0,1 0 0,0 1 0,2 1 0,0 1 0,1 0 0,1 1 0,1 0 0,0 1 0,2 1 0,-9 21 48,10-7-1185,1 1 0,2 1-1,1-1 1,0 28 1185,0 40-3321</inkml:trace>
  <inkml:trace contextRef="#ctx0" brushRef="#br0" timeOffset="16613.907">447 2166 2369,'-2'0'233,"0"1"1,0-1 0,1 0-1,-1 0 1,0-1 0,0 1 0,0 0-1,0-1 1,0 1 0,1-1 0,-1 1-1,0-1 1,0 0 0,1 0 0,-1 1-1,1-1 1,-1-1 0,1 1 0,-1 0-1,1 0 1,-1 0 0,1-1 0,0 1-1,0-1 1,0 1 0,-1-1-234,-13-12 891,-4 39 880,-43 72-931,36-52-781,1 1 0,3 1 0,1 1 0,2 1-1,3 0 1,2 1 0,2 1 0,0 18-59,-11 29 77,13-43-72,1-1 0,4 2-1,1-1 1,4 0 0,1 0 0,3 1-1,9 40-4,0-26 4,3-1-1,24 63-3,-19-67 3,25 92-7,-17-51 33,4-1-1,5-1 1,4-3-1,33 56-28,-70-147 1,0 1 0,1-1 0,0-1 0,1 1 0,0-1-1,0 0 1,1-1 0,0 0 0,0 0 0,1 0 0,0-1-1,1-1 1,-1 0 0,1 0 0,0 0 0,1-2 0,-1 1-1,1-1 1,0-1 0,0 0 0,0 0 0,1-1 0,-1 0-1,0-1 1,1-1 0,-1 0 0,1 0 0,-1-1 0,1-1-1,-1 0 1,0 0 0,8-3-1,-9-2 1,1-1 1,-1 0-1,0 0 1,-1-1-1,0 0 1,0-1-1,-1 0 0,0 0 1,-1-1-1,0 0 1,0 0-1,-2 0 0,1-1 1,-1 0-1,-1 0 1,0-1-1,1-8-1,5-17 23,-2 0-1,-2 0 0,-1 0 1,-1-13-23,0 4 19,27-269 92,6 55-18,-34 232-88,14-98 12,-5 0-1,-6-1 0,-7-52-16,-28-303-14,19 218 44,25-357 7,-16 557-36,1-104 18,-8 0 0,-17-75-19,-11 18 46,30 171 1,3 20 45,-2-1 0,-1 2-1,-2-1 1,-4-6-92,4 24 59,0 0 0,-2 0 0,0 1 0,0 0 0,-2 1 0,-4-5-59,-3-3 106,14 17-68,0 0 0,0 1 0,0 0 0,-1 0 0,0 0 0,0 1 0,0 0-1,0 0 1,-1 0 0,0 1 0,1 0 0,-1 1 0,0-1 0,0 1 0,-1 0 0,1 1 0,0 0 0,-8 0-38,4-1 13,2 0-8,-1 0 1,0 0 0,1 1-1,-1 1 1,0-1-1,0 2 1,1-1 0,-1 1-1,0 1 1,1 0-1,-1 0 1,1 0 0,-1 2-1,1-1 1,0 1-1,0 0 1,-3 3-6,-2 3 3,1-1 0,1 2 1,0 0-1,0 0 0,1 1 0,1 1 1,-9 13-4,-8 20 14,2 2 0,2 1 0,2 0 0,3 2 0,-4 18-14,7-2-33,3 1-1,3 1 1,0 57 33,7-94-5,-14 368 14,5 37 45,23-82-62,11-22-3,-6-137 36,9-1-1,45 174-24,-39-222 15,33 125-3449,-55-236 1160</inkml:trace>
  <inkml:trace contextRef="#ctx0" brushRef="#br0" timeOffset="130451.163">429 367 4417,'-24'18'5468,"6"18"-3644,-13 24-638,-12 32-654,21-48-417,-41 98 150,35-24-164,-67 234 311,81-278-386,2 0 0,4 1 0,3 0-1,3 1 1,5 36-26,-2-70 15,-27 425 283,26-352 135,15 110-433,28 278 267,-35-413-193,5 0 0,3 0 0,4-2 0,23 61-74,3 12 12,1-17 6,6-3 0,10 7-18,-57-132 5,1-1-1,0 0 1,1 0-1,0-1 1,1 0-1,1 0 1,0-1-1,1 0 1,1-1-1,-1 0 1,2-1-1,0-1 1,0 0 0,1 0-1,4 1-4,-13-9-2,1 0 1,-1 0-1,1 0 1,0-1-1,-1 0 0,1 0 1,0 0-1,0-1 1,0 0-1,0 0 0,-1-1 1,1 1-1,0-1 1,0 0-1,0-1 0,-1 0 1,1 0-1,-1 0 0,0 0 1,1-1-1,-1 0 1,0 0-1,0 0 0,-1-1 1,1 1-1,3-4 2,4-6-18,0 1 0,0-2-1,-1 0 1,-1 0 0,-1-1 0,0 0-1,0-1 1,1-5 18,10-32-19,-2-1 1,-2 0-1,-3-1 0,4-35 19,0 2-10,12-89-153,6-170 163,-11 80-56,1-10 67,-12-1 1,-13-35-12,-30-287 13,2 52-16,19 281-2,8 219 12,-2 0 0,-2 0 0,-2 1 0,-3 0 0,-11-35-7,17 73 28,-1 1 0,-1-1 1,1 1-1,-1 0 0,-1 0 1,0 1-1,0 0 1,0 0-1,-1 1 0,1 0 1,-2 0-1,1 1 0,-3-2-28,-11-8 13,18 11 12,0 1-1,0 0 1,-1 0-1,1 0 1,-1 1-1,1-1 1,-1 1 0,0 0-1,0 1 1,0-1-1,0 1 1,0 0-1,0 0 1,0 0-1,-1 1 1,1 0 0,0 0-1,0 0 1,0 1-1,-1-1 1,1 1-1,0 1 1,0-1 0,-1 1-25,-75 18 88,28-11-180,9 3-118,17-1-101,14 16-2072,-3 6 309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0:23.0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340 1836 5249,'0'-1'175,"0"0"0,0 0 0,-1 0-1,1 0 1,0 0 0,-1 0 0,1 0 0,0 0-1,-1 0 1,1 0 0,-1 0 0,0 0 0,1 0-1,-1 1 1,0-1 0,1 0 0,-1 0 0,0 1-1,0-1 1,1 0 0,-1 1 0,0-1 0,0 1-1,0-1 1,0 1 0,0 0 0,0-1 0,0 1-1,0 0 1,0 0 0,0 0 0,0-1 0,0 1-1,0 0 1,0 0 0,0 1 0,0-1 0,0 0-1,0 0 1,-1 0-175,-34 100 712,-28 211-520,12-91-66,-16 168-126,35 49 163,-19 110-194,49-428 67,10 99-36,2 351 23,19 65 15,-19-422 55,-8-123-52,3-1 0,5 1 1,3-2-1,11 35-41,-21-114 4,-1 0 0,2 0 1,-1 0-1,1-1 1,0 1-1,0-1 1,1 1-1,0-1 0,1 0 1,-1-1-1,1 1 1,1-1-1,-1 0 1,1 0-1,0 0 0,0-1 1,1 0-1,-1 0 1,1-1-1,0 0 1,1 0-1,6 2-4,143 32 41,-146-39-37,0-1 0,-1 0 0,1 0 0,-1-1 0,1-1 0,-1 0 0,0 0 0,-1-1 0,1 0 0,-1 0-1,0-1 1,0 0 0,0-1 0,-1 0 0,0-1 0,-1 1 0,5-7-4,97-87 31,-99 92-29,0 0 1,-1 0-1,0-1 1,0 0-1,-1 0 1,0-1-1,-1-1 1,0 1-1,-1-1 1,0 0-1,-1 0 1,-1-1-1,0 1 1,0-1-1,-1 0 0,-1 0 1,1-9-3,0 7 0,147-734 27,-127 547-55,-8 0 1,-9 0-1,-13-90 28,3-109-76,6-155 76,-3 306 15,-2 119-8,-5 1 1,-6 0-1,-5 0 0,-11-20-7,11 93 71,-2 1-1,-2 0 1,-17-23-71,14 26 123,3-3-18,16 38-84,1 2 0,-2-1 0,0 1 1,-1 0-1,-1 0 0,0 1 0,-2-1-21,7 11 55,-1 0-1,1 1 0,-1 0 0,0 0 1,0 1-1,0-1 0,0 1 0,0 0 1,-1 1-1,0 0 0,1 0 0,-1 0 0,0 1 1,0 0-1,0 0 0,0 1 0,0 0 1,-2 0-55,-142 29 338,59 3-3565,50-2 765</inkml:trace>
  <inkml:trace contextRef="#ctx0" brushRef="#br0" timeOffset="173821.136">698 1423 8242,'-2'-2'241,"0"0"0,1 0 0,-1 0 0,0 0 1,1 0-1,-1 0 0,1-1 0,0 1 0,0-1 0,0 1 1,0-1-1,0 1 0,1-1 0,-1 1 0,1-1 0,-1 0 1,1 1-1,0-1 0,0 0 0,1 0-241,28-86 364,-23 75-226,32-58-94,3 1 0,22-27-44,168-233 88,-157 213-50,-5-4 0,-6-2 0,-5-3 0,6-37-38,-55 122-33,-17 46-51,-90 100-2990,47-44 924</inkml:trace>
  <inkml:trace contextRef="#ctx0" brushRef="#br0" timeOffset="174167.143">826 353 7194,'-40'-34'5419,"40"34"-5392,-1 0-1,0 0 0,0 0 0,1 0 0,-1 0 0,0 0 1,0 0-1,1 0 0,-1 0 0,0 0 0,1 0 0,-1 0 1,0 0-1,0 1 0,1-1 0,-1 0 0,0 1 0,1-1 1,-1 0-1,1 1 0,-1-1 0,0 1 0,1-1 0,-1 1 1,1-1-1,-1 1 0,1-1 0,-1 1 0,1 0 0,0-1 1,-1 1-1,1 0 0,0-1 0,0 1 0,-1 0 0,1-1 1,0 1-1,0 0 0,0 0 0,0-1 0,0 1-26,-2 2 33,-50 145 351,-54 141-165,79-209-98,4 2 0,3 1 1,2 5-122,8-27 60,2 0 1,3 0-1,3 0 1,2 0 0,3 1-61,-3-55 1,1 0 1,0-1 0,0 1-1,1 0 1,0-1 0,0 1-1,0-1 1,1 0 0,0 0 0,0 0-1,4 5-1,-6-10 1,0 0 0,1 0 0,-1 0 0,0 0 1,1 0-1,-1-1 0,1 1 0,0 0 0,-1-1 0,1 1 0,0-1 0,-1 0 0,1 1 0,0-1 0,-1 0 0,1 0 0,0 0 0,-1 0 0,1-1 1,0 1-1,-1 0 0,1-1 0,0 1 0,-1-1 0,1 1 0,-1-1 0,1 0 0,-1 0 0,1 0 0,0 0-1,15-11 18,-1 0-1,0-1 0,-1-1 1,0 0-1,-2-1 0,1 0 0,-2-1 1,0-1-18,-10 15 1,179-230 305,-108 138 466,0 3-2994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3:24.6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1 413 8314,'0'-6'288,"1"0"1,0 0-1,1 0 1,0 0 0,0 0-1,0 1 1,0-1-1,1 0 1,0 1-1,0 0 1,0 0-1,1 0 1,0 0 0,0 0-1,0 1 1,0 0-1,1-1 1,0 2-1,1-2-288,-5 3 1,1 0 1,-1 1-1,0-1 0,0 1 0,1-1 0,-1 1 0,1 0 0,-1-1 1,1 1-1,-1 0 0,1 0 0,0 0 0,0 0 0,-1 0 0,1 1 1,0-1-1,0 0 0,0 1 0,0-1 0,0 1 0,0 0 1,0 0-1,0 0 0,0 0 0,0 0 0,0 0 0,0 0 0,0 1 1,0-1-1,0 1 0,-1-1 0,1 1 0,0 0 0,0 0 0,0 0 1,-1 0-1,1 0 0,0 0 0,-1 0 0,1 1 0,-1-1 0,0 0 1,2 2-2,0 5 4,0 0 1,-1 0 0,0 0 0,0 1-1,0-1 1,-1 1 0,-1-1 0,1 1 0,-1 0-1,-1-1 1,0 8-5,-1 12 30,-7 264 465,15-250-262,-6-42-224,0 1 0,0 0-1,0-1 1,0 1-1,1-1 1,-1 1-1,0-1 1,0 1 0,1-1-1,-1 1 1,0-1-1,1 1 1,-1-1-1,1 1 1,-1-1-1,1 0 1,-1 1 0,1-1-1,-1 0 1,1 1-1,-1-1 1,1 0-1,-1 0 1,1 1 0,-1-1-1,1 0 1,-1 0-1,1 0 1,0 0-1,-1 0 1,1 0-1,-1 0 1,1 0 0,0 0-1,-1 0 1,1 0-1,-1 0 1,1 0-1,-1 0 1,1-1 0,0 1-1,-1 0 1,1 0-1,-1-1 1,1 1-1,-1 0 1,1-1-1,-1 1 1,1 0 0,-1-1-1,0 1 1,1-1-1,-1 1 1,0-1-1,1 1 1,-1-1 0,0 1-1,1-1 1,-1 0-9,3-1 39,6-7 4,0-1 0,0-1 1,-1 1-1,0-1 1,-1-1-1,-1 1 1,0-1-1,0 0 0,-1-1 1,2-7-44,5-9 52,88-208 175,-67 166-134,-32 71-89,0 1-1,0-1 0,0 0 0,0 0 0,0 1 0,0-1 0,0 0 1,0 1-1,0-1 0,0 1 0,0-1 0,-1 1 0,1 0 0,0-1 1,0 1-1,-1 0 0,1 0 0,0 0 0,-1-1 0,1 1 0,0 0 1,-1 0-1,0 0 0,1 0 0,-1 0 0,1 0 0,-1 0 0,0 0 1,0 0-1,0 0 0,1 0 0,-1 0 0,0 0 0,0 0 0,0 0 1,-1 0-1,1 0 0,0 0 0,0 0 0,0 0 0,-1 0 0,1 0-3,28 205 130,1-49-66,-28-151-52,1-1 1,-1 1 0,1-1-1,0 1 1,0-1 0,1 0-1,0 0 1,0 0-1,0 0 1,0 0 0,1-1-1,-1 0 1,3 3-13,-4-7 13,-1 0 0,0 0 0,0 0 0,0 0 0,1 0 0,-1 0 0,0 0 0,0 0 0,1 0 0,-1-1 0,0 1 1,0 0-1,0-1 0,0 1 0,0-1 0,1 1 0,-1-1 0,0 0 0,0 1 0,0-1 0,-1 0 0,1 0 0,0 0 0,0 0 0,0 0 0,0 0 0,-1 0 0,1 0 0,0 0 0,-1 0 1,1 0-1,-1 0 0,0 0 0,1-1-13,1-2 60,8-15 128,-1-1 1,-1 1-1,-1-2 1,-1 1-1,-1-1 1,0 0-1,-2 0 0,0 0 1,-1-10-189,-2 24 58,2-5 41,0 0 0,-1 0 1,-1 0-1,0-1 0,0 1 0,-1 0 1,-1 0-1,0 0 0,-1 0 1,0 1-1,-2-4-99,4 14 32,0-1 0,0 1 0,0-1 0,0 1 0,0-1 0,0 1 0,0 0 0,-1 0 0,1 0 0,0 0 0,-1 0 0,1 0 0,-1 0 0,1 0 0,-1 0 0,0 1 0,1-1 1,-1 0-1,0 1 0,1 0 0,-1-1 0,-1 1-32,3 0 4,-1 0-1,0 0 1,1 0 0,-1 0 0,1 0 0,-1 0 0,1 0 0,-1 0 0,1 1 0,-1-1 0,0 0-1,1 0 1,-1 1 0,1-1 0,-1 0 0,1 1 0,0-1 0,-1 0 0,1 1 0,-1-1 0,1 0-1,0 1 1,-1-1 0,1 1 0,0-1 0,-1 1 0,1-1 0,0 1 0,0-1 0,-1 1 0,1 0-1,0-1 1,0 1 0,0-1 0,0 1 0,0-1 0,0 1 0,0-1 0,0 1 0,0 0 0,0-1-1,0 1 1,0-1 0,0 1 0,0-1 0,1 1 0,-1-1 0,0 1 0,0-1 0,1 1-1,-1-1 1,0 1 0,1-1 0,-1 1 0,0-1 0,1 1 0,-1-1 0,1 1-4,8 15 109,-8-23 81,26 16-297,-18-8 103,1-2 0,-1 1 0,0-1 0,0-1 0,0 0 0,0 0 0,0 0 0,0-1 0,-1-1 0,1 1 0,-1-2 0,0 1 0,0-1 0,-1 0 0,1 0 0,-1-1 0,0 0 0,-1-1 0,4-3 4,0 1 13,-2-1 0,1 0 0,-1 0 0,-1-1 1,0 0-1,-1 0 0,5-11-13,-12 1-5,-19 33-60,9 1 56,0 0-1,1 1 0,1 0 1,1 1-1,0 0 0,0 0 1,2 1-1,-5 14 10,6-15-3,1-1 0,0 1 0,1 0 0,0 1 0,2-1 0,-1 0 0,2 1 0,0-1 0,1 0 0,1 1 0,0 1 3,-1-16-2,-1 1 0,1-1 0,0 0 1,-1 0-1,1 0 0,0 0 0,0 0 1,0-1-1,0 1 0,0 0 0,0 0 0,0-1 1,0 1-1,0 0 0,0-1 0,0 1 1,0-1-1,0 1 0,1-1 0,-1 0 0,0 1 1,0-1-1,0 0 0,1 0 0,-1 0 1,0 0-1,0 0 0,1 0 0,-1 0 0,0 0 1,0-1-1,1 1 0,-1 0 0,0-1 1,0 1-1,0-1 0,0 0 0,0 1 0,0-1 1,0 0-1,0 1 0,1-1 2,64-103 37,-29 39 11,-36 64-50,0 0-1,0 0 1,0 0-1,0 0 1,0 1-1,0-1 0,0 0 1,1 1-1,-1-1 1,0 1-1,0-1 1,1 1-1,-1 0 1,0-1-1,1 1 0,-1 0 1,0 0-1,1 0 1,-1 0-1,0 0 1,1 0-1,-1 0 0,0 1 1,1-1-1,-1 0 1,0 1-1,0-1 1,1 1-1,-1 0 0,0-1 1,0 1-1,0 0 1,0-1-1,0 1 1,0 0-1,0 0 0,0 0 1,0 0-1,0 0 1,0 0 2,47 107-126,-15-36 124,-32-71 2,1-1 0,-1 1 1,0-1-1,1 1 0,-1-1 1,0 0-1,1 0 0,-1 0 1,1 0-1,-1 0 0,0 0 1,1 0-1,-1 0 0,0 0 1,1-1-1,-1 1 1,1 0-1,-1-1 0,0 1 1,0-1-1,1 0 0,-1 1 1,0-1-1,0 0 0,0 0 1,0 0-1,0 0 0,0 0 1,0 0-1,0 0 0,0 0 1,0 0-1,-1 0 0,1-1 1,0 1-1,-1 0 0,1-1 1,-1 1-1,1 0 0,-1-2 0,3 0 0,92-169 77,-78 137-46,11-18 24,-19 51-127,-9 19-8,-6 33-30,7 61 121,-1-111-10,0 1-1,1-1 1,-1 1-1,0-1 1,1 1-1,-1-1 1,0 1-1,1-1 1,-1 0-1,1 1 1,-1-1-1,1 1 1,-1-1-1,1 0 1,0 0-1,-1 1 1,1-1-1,-1 0 1,1 0-1,0 0 1,-1 0-1,1 1 1,-1-1-1,1 0 1,0 0-1,-1 0 1,1 0-1,-1 0 1,1-1-1,0 1 1,-1 0-1,1 0 1,-1 0-1,1 0 1,0-1-1,-1 1 1,1 0-1,-1-1 1,1 1-1,-1 0 1,1-1-1,-1 1 0,37-63 68,-32 53-54,1 0-1,0 1 1,0-1-1,1 1 1,1 1-1,-1-1 1,1 1-1,1 0 1,4-2-14,-12 9-4,1 1 0,-1-1 1,1 1-1,-1-1 0,1 1 0,-1 0 1,1 0-1,0 0 0,-1 0 0,1 0 1,-1 0-1,1 0 0,-1 0 0,1 1 1,-1-1-1,1 1 0,-1-1 0,1 1 1,-1 0-1,1-1 0,-1 1 0,0 0 1,1 0-1,-1 0 0,0 0 1,0 0-1,0 0 0,0 0 0,0 0 1,0 1-1,0-1 0,0 0 0,0 1 1,-1-1-1,1 0 0,0 1 0,-1-1 1,1 2 3,2 1-9,86 168-14,-88-172 24,-1 1-1,0 1 1,1-1 0,-1 0-1,1 0 1,0 0 0,-1 0-1,1 0 1,0 0 0,0 0-1,0 0 1,-1 0 0,1-1-1,0 1 1,0 0 0,0 0-1,0-1 1,1 1 0,-1-1-1,0 1 1,0-1 0,0 1 0,0-1-1,0 0 1,1 0 0,-1 1-1,0-1 1,0 0 0,1 0-1,-1 0 1,0 0 0,0 0-1,0-1 1,1 1 0,-1 0-1,0 0 1,0-1 0,0 1-1,0-1 1,1 0-1,5-7-126,-1 0 0,-1 0 0,1-1 0,-1 1 1,-1-1-1,0 0 0,0-1 0,-1 1 0,0-1 0,0 0 0,-1 1 0,-1-1 0,0 0 1,0 0-1,-1-5 126,-3-32-3578,-9 13-313</inkml:trace>
  <inkml:trace contextRef="#ctx0" brushRef="#br0" timeOffset="237.887">1395 55 10746,'-6'3'2873,"5"-4"800,-3-2-2953,8 0-568,-4 0-336,1-2 1248,2-13-4729,-3-6 1705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3:20.5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5 515 5921,'-4'-35'6672,"7"39"-5985,4 33-389,0-1-1,-3 1 0,-1 0 1,-1 6-298,0 3 152,4 69 97,22 220 457,-22-312-493,-6-23-202,0-1-1,0 1 1,0 0-1,0 0 0,0-1 1,0 1-1,0 0 1,0 0-1,0-1 0,1 1 1,-1 0-1,0 0 0,0-1 1,0 1-1,0 0 1,1 0-1,-1 0 0,0 0 1,0-1-1,0 1 1,1 0-1,-1 0 0,0 0 1,0 0-1,1 0 0,-1-1 1,0 1-1,0 0 1,1 0-1,-1 0 0,0 0 1,0 0-1,1 0 1,-1 0-1,0 0 0,1 0 1,-1 0-1,0 0 0,0 0 1,1 0-1,-1 0 1,0 0-1,0 1 0,1-1 1,-1 0-1,0 0 1,0 0-1,1 0 0,-1 0 1,0 0-1,0 1 0,0-1 1,1 0-1,-1 0 1,0 0-1,0 1 0,0-1 1,0 0-1,1 0 0,-1 1 1,0-1-1,0 0 1,0 0-1,0 1 0,0-1 1,0 0-1,0 1-10,4-13 160,0 0 0,-1 0 1,0 0-1,-1-1 0,-1 1 0,0 0 0,0-12-160,-1 13 62,2-49 98,-3 1 0,-3-1 0,-3-8-160,-13-40 92,11 83-56,5 28-6,3 28-38,1 1 0,1 0 0,2-1 0,4 12 8,-5-28-7,-1-6 2,-1 3 3,2 0 0,-1 1-1,2-1 1,-1 0-1,2-1 1,-1 1 0,2 0-1,0-1 1,0 0 0,1 0-1,6 9 3,-11-20 1,-1 1 1,1 0-1,0 0 0,0-1 1,0 1-1,0 0 0,0-1 0,0 1 1,0-1-1,0 1 0,0-1 0,0 1 1,0-1-1,0 0 0,0 1 0,0-1 1,1 0-1,-1 0 0,0 0 0,0 0 1,0 0-1,0 0 0,0 0 0,1-1 1,-1 1-1,0 0 0,0-1 1,0 1-1,0 0 0,0-1 0,0 1 1,0-1-1,0 0 0,0 1 0,0-1 1,0 0-1,-1 0 0,1 1 0,0-1 1,0 0-1,-1 0 0,1 0 0,0 0 1,-1 0-1,1 0 0,-1 0 0,1 0 1,-1 0-1,0 0 0,1 0 0,-1-1 1,0 1-1,0 0 0,0 0-1,12-23 48,0-1 0,-2 0 0,-1-1 0,-1 0 0,-1-2-48,0 4 32,25-131 131,-13 112-168,-18 41 7,2-4 1,-1 1 1,1-1 0,-1-1-1,-1 1 1,1 0-1,-1 0 1,0-1-1,0 1 1,0-1 0,-1 1-1,0 0 1,-1-1-1,1 1 1,-1-1 0,-2-4-4,3 10-2,-1 1 1,1 0 0,-1-1-1,1 1 1,-1 0 0,1-1 0,-1 1-1,0 0 1,1-1 0,-1 1-1,1 0 1,-1 0 0,0 0-1,1 0 1,-1 0 0,0 0 0,1 0-1,-1 0 1,1 0 0,-1 0-1,0 0 1,1 0 0,-1 0-1,0 0 1,1 1 0,-1-1 0,1 0-1,-1 0 1,0 1 0,1-1-1,-1 0 1,1 1 0,-1-1-1,1 1 1,-1-1 0,1 0-1,0 1 1,-1-1 0,1 1 0,-1-1-1,1 1 1,0 0 0,0-1-1,-1 1 1,1-1 0,0 1-1,0 0 2,-24 30-25,18-21 21,1 0 0,0 1 1,0-1-1,1 1 0,1 0 0,0 0 1,0 0-1,1 0 0,0 0 0,1 1 1,0 1 3,3 26-10,1 0 0,2-1 1,2 0-1,1 0 1,9 19 9,-15-45-5,1-1 0,1 0 1,0 0-1,1 0 1,0 0-1,0-1 0,1 0 1,1 0-1,0-1 1,0 1-1,3 2 5,-8-11-5,1 1 0,-1 0 0,0-1 0,1 1 0,-1-1 0,0 0 0,1 0 0,0 0 0,-1 0 0,1 0 0,-1 0 0,1-1 0,0 0 0,0 1 0,-1-1 0,1 0 0,0 0-1,0 0 1,-1-1 0,1 1 0,0-1 0,0 1 0,-1-1 0,1 0 0,-1 0 0,1 0 0,-1 0 0,1-1 0,-1 1 0,0-1 0,1 1 0,-1-1 0,0 0 0,0 0 0,0 0 0,0 0 0,-1 0 0,1 0 0,0-2 5,8-9-391,-1-1 0,-1 0 1,0-1-1,-1 0 0,0 0 0,-1-1 1,-1 0-1,0 0 0,-1-3 391,2 0-975,14-57-2211</inkml:trace>
  <inkml:trace contextRef="#ctx0" brushRef="#br0" timeOffset="521.279">457 1 9346,'-4'2'4305,"4"13"-3208,0-14-1085,20 164 196,7-1-1,8-1 0,17 39-207,29 151 280,-80-348-283,-1-4 1,0 0 0,0 0 0,0-1 0,0 1 0,0 0 0,0 0 0,0 0 0,0 0 0,0 0 0,0 0 0,0 0 0,0 0 1,1-1-1,-1 1 0,0 0 0,1 0 0,-1 0 0,1 0 0,-1-1 0,1 1 0,-1 0 0,1 0 0,-1-1 0,1 1 0,0-1 1,-1 1-1,1 0 0,0-1 0,0 1 0,-1-1 0,1 1 0,0-1 0,0 0 0,0 1 0,-1-1 0,1 0 0,1 0 2,4-14-574,-1-24-1931,7-9 23</inkml:trace>
  <inkml:trace contextRef="#ctx0" brushRef="#br0" timeOffset="864.881">762 532 8714,'-32'58'4351,"26"-37"-4180,1 0 1,1 1 0,0 0 0,2 0-1,1 0 1,1 5-172,0 6 172,1 1-1,2-1 1,1 0-1,2 0 1,3 7-172,10 4 191,-18-43-186,-1-1 0,1 1 1,0 0-1,-1-1 0,1 1 1,-1 0-1,1-1 0,0 1 0,0-1 1,-1 1-1,1-1 0,0 1 1,0-1-1,-1 1 0,1-1 0,0 0 1,0 1-1,0-1 0,0 0 1,0 0-1,0 0 0,0 0 1,-1 0-1,1 0 0,0 0 0,0 0 1,0 0-1,0 0 0,0 0 1,0-1-1,0 1 0,-1 0 0,1-1 1,0 1-1,0 0 0,0-1 1,-1 1-1,1-1 0,0 0 0,0 1 1,-1-1-1,1 1 0,-1-1 1,1 0-6,4-5 25,0-1 1,-1 1 0,0-1 0,0 0 0,-1 0-1,0 0 1,0 0 0,0-1 0,-1 1 0,1-6-26,2-7 47,5-9 28,5-17 41,-2 0-1,-2-1 0,-2 0 0,-1-2-115,-12 11 362,-11 53 20,3 68-196,11-18-172,2 0 0,3 0 0,10 50-14,-13-113 1,-1 4 3,1-1 0,0 1 0,0-1 0,1 0 0,-1 1 0,1-1 0,0 0 0,1 0 1,-1 0-1,1 0 0,3 4-4,-5-9 1,-1 1 1,1 0 0,-1-1-1,1 1 1,-1-1 0,1 1-1,0-1 1,-1 1 0,1-1-1,0 1 1,0-1 0,-1 1-1,1-1 1,0 0 0,0 0-1,-1 1 1,1-1 0,0 0-1,0 0 1,0 0 0,0 0-1,-1 0 1,1 0 0,0 0-1,0 0 1,0 0 0,-1 0-1,1-1 1,0 1-1,0 0 1,0 0 0,-1-1-1,1 1 1,0-1 0,0 1-1,-1-1 1,1 1 0,0-1-1,-1 1 1,1-1 0,-1 1-1,1-1 1,-1 0 0,1 1-1,-1-1 1,1 0 0,-1 1-1,0-1 1,1 0-2,7-11 11,0 0 1,-1 0-1,-1-1 0,0 0 0,0 0 0,-2 0 1,3-8-12,11-58-3026,-13 31 547</inkml:trace>
  <inkml:trace contextRef="#ctx0" brushRef="#br0" timeOffset="2104.599">946 31 9082,'-14'54'4787,"17"30"-4593,-1-63 2,37 223-43,29 11 370,-1-37 119,-67-214-610,1-1 1,0 0-1,1 0 0,-1 1 1,0-1-1,1 0 1,0 0-1,0-1 0,0 1 1,0 0-1,0-1 1,0 1-1,1-1 1,-1 1-1,1-1 0,1 1-32,-3-4 23,1 1-1,-1-1 0,1 1 0,-1-1 0,1 0 0,-1 1 0,0-1 0,1 0 0,-1 0 0,0 0 1,0 0-1,0 0 0,1-1 0,-1 1 0,-1 0 0,1 0 0,0-1 0,0 1 0,0-1 0,-1 1 1,1-1-1,0 1 0,-1-1 0,0 1 0,1-1 0,-1 1 0,0-1 0,0 0-22,21-72 301,-3-2 0,-3 0 0,-2-24-301,-8 68 9,2 25-102,-2 28 26,-4-16 59,54 348 24,-35-300-34,-9-57 42,16-96 73,15-71 92,-34 152-204,-2 22-22,1 37-52,-5-31 74,11 123-70,-11-84 138,3 0 0,3-1 0,5 20-53,7-26 139,-20-40-131,1-1 0,0 1 0,-1 0 0,1-1 0,0 1 0,0-1 0,-1 1 0,1-1 0,0 1 0,0-1 0,0 1 0,-1-1 0,1 0 0,0 0 0,0 1 0,0-1 0,0 0 0,0 0 0,0 0 0,0 0 0,0 0 0,0 0 0,-1 0 0,1 0 0,0-1 0,0 1 1,0 0-1,0 0 0,0-1 0,0 1 0,-1 0 0,1-1 0,0 1 0,0-1 0,0 0 0,-1 1 0,1-1 0,0 1 0,-1-1 0,1 0 0,-1 1 0,1-1 0,-1 0 0,1 0 0,-1 0 0,1 1 0,-1-1 0,0 0-8,10-16 64,-2 0 1,-1-1-1,0 0 0,-1 0 0,0 0 1,-2-1-1,0 0 0,-2 0 1,1-17-65,-2 34 2,6-105 321,-10 155 58,15 30-286,-12-77-95,1-1 0,0 1 0,-1 0 0,1-1 0,0 1 0,0-1 0,-1 0 0,1 1 0,0-1 0,0 0-1,0 1 1,0-1 0,-1 0 0,1 0 0,0 0 0,0 1 0,0-1 0,0 0 0,0 0 0,0 0 0,0-1 0,-1 1 0,1 0 0,0 0 0,0 0-1,0-1 1,0 1 0,0 0 0,-1-1 0,1 1 0,0-1 0,0 1 0,-1-1 0,1 1 0,0-1 0,-1 0 0,1 1 0,-1-1 0,1 0 0,0 1-1,-1-1 1,1 0 0,-1 0 0,0 0 0,1 1 0,-1-1 0,0 0 0,0 0 0,1 0 0,-1 0 0,0 0 0,0 0 0,0 1 0,0-1 0,0 0-1,0-1 1,0 2 0,24-89-888,-22-25-3920,-14 65 1114</inkml:trace>
  <inkml:trace contextRef="#ctx0" brushRef="#br0" timeOffset="2375.874">1318 228 11466,'-11'-3'3385,"6"0"640,2 3-3009,5 2-888,-8 2-416,4 2-792,-16 4-2945,-17-4 400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3:25.7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121 0 9082,'-38'28'5703,"30"-18"-5597,1 0 0,1 0 1,0 1-1,1 0 0,0 0 1,0 1-1,1 0 0,0 2-106,4-13 2,-7 17 48,1 0 0,1 0 0,1 1 0,1 0-1,0 0 1,2 0 0,0 18-50,0-35 4,1 0 0,0-1 0,-1 1 1,1-1-1,0 1 0,0-1 0,0 1 0,0 0 0,0-1 0,0 1 0,1-1 0,-1 1 1,0 0-1,1-1 0,0 1 0,-1-1 0,1 1 0,0-1 0,-1 0 0,1 1 1,0-1-1,0 0 0,0 1 0,0-1 0,0 0 0,1 0 0,-1 0 0,0 0 0,0 0 1,1 0-1,-1 0 0,1-1 0,-1 1 0,1 0 0,-1-1 0,1 1 0,-1-1 0,1 0 1,-1 1-1,1-1 0,0 0 0,-1 0 0,1 0 0,-1 0 0,1 0 0,0 0 1,-1-1-1,1 1 0,-1-1 0,1 1 0,-1-1 0,1 1 0,-1-1 0,1 0 0,-1 1 1,0-1-1,1 0 0,0-1-4,70-96 172,4-16-25,-70 104-139,-5 8-8,0 0 0,0-1 0,0 1 0,0 0 0,1 0 0,-1 0 0,1 0 0,-1 0 0,1 0 0,0 1 0,-1-1 0,1 0 0,0 1 0,0-1 0,0 1 0,0 0 0,1 0 0,-1 0 1,0 0-1,0 0 0,1 0 0,-1 1 0,1-1 0,-1 1 0,0-1 0,3 1 0,-3 0-6,0 1 0,0 0 0,0-1 0,0 1 0,0 0 0,0 0 0,-1 0 0,1 0 0,0 0 0,0 0 0,-1 1 0,1-1 0,-1 1-1,0-1 1,1 1 0,-1-1 0,0 1 0,0 0 0,0 0 0,0-1 0,0 1 0,0 0 0,0 0 0,-1 0 0,1 0 0,-1 0 0,1 0 0,-1 0 0,0 0 0,0 0 0,0 0 6,2 6-16,16 83-18,-4 0 1,-4 1-1,-4 0 0,-3 9 34,-3-88 7,3 43 304,-3 0 0,-2-1 0,-3 1 0,-11 54-311,15-104 97,0-3-49,1-1 0,0 1 0,-1-1 0,1 0 0,-1 1 0,0-1 0,1 1 0,-1-1 0,0 0 0,-1 1 0,1-1 0,0 0 0,-1 0 0,1 0 0,-1 0 0,0 0 0,1-1 0,-1 1 0,-1 1-48,1-4 39,0 1 0,1 0 1,-1 0-1,0-1 1,0 1-1,1-1 0,-1 1 1,1-1-1,-1 0 1,1 0-1,-1 0 0,1 0 1,-1 0-1,1 0 1,0 0-1,-1 0 0,1 0 1,0-1-1,0 1 0,0 0 1,0-1-1,0 1 1,0-1-1,0 0 0,1 1 1,-1-1-40,-13-25 123,1 0-1,2-1 1,1 0 0,1-1-1,1 0 1,1 0 0,2-1-1,1 0 1,1-8-123,3 22-3,-1 0-1,2 0 1,0-1-1,1 1 1,1 1 0,0-1-1,1 0 1,1 1-1,2-4 4,41-89-110,16-26-1800,-25 76-1620,-2 6-250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3:26.4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75 8618,'-4'9'4928,"2"12"-3788,2-16-1017,13 56 190,-13-59-303,1 0 1,0 0-1,0-1 0,-1 1 0,1 0 0,1-1 1,-1 1-1,0-1 0,0 1 0,0-1 0,1 0 1,-1 1-1,1-1 0,-1 0 0,1 0 0,0 0 0,-1 0 1,1 0-1,0 0 0,0-1 0,-1 1 0,1-1 1,0 1-1,0-1 0,0 1 0,0-1 0,0 0 0,0 0 1,0 0-1,0 0 0,1-1-10,8-3 41,-1 0 0,0-1 0,0 0-1,-1-1 1,0 0 0,0 0 0,0-1 0,-1-1 0,6-5-41,10-8 76,73-52 112,-95 73-184,-1-1 0,1 1 0,0 0 0,0 0 0,-1-1 0,1 1 0,0 1 0,-1-1 0,1 0 0,0 0-1,-1 0 1,1 1 0,0-1 0,-1 1 0,1 0 0,0-1 0,-1 1 0,1 0 0,-1 0 0,1 0 0,-1 0 0,0 0 0,1 0 0,-1 0 0,0 0 0,0 1 0,0-1 0,0 0-1,0 1 1,0-1 0,0 1 0,0-1 0,-1 1 0,1 0 0,-1-1 0,1 1 0,-1 0 0,1-1 0,-1 1 0,0 0 0,0-1 0,0 1 0,0 0 0,0 0 0,0-1 0,0 1-1,-1 0-3,23 123 997,-21-124-987,-1-1 0,1 1 0,-1 0 0,0 0 0,1 0 0,-1 0 0,1-1 0,0 1 0,-1 0 0,1 0 0,0-1 1,-1 1-1,1-1 0,0 1 0,0 0 0,0-1 0,0 0 0,-1 1 0,1-1 0,0 1 0,0-1 0,0 0 0,0 0 0,0 1 0,0-1 0,0 0 1,0 0-1,0 0 0,0 0 0,0 0 0,0 0 0,0-1 0,0 1 0,-1 0 0,1 0 0,0-1 0,0 1 0,0 0 0,0-1 0,0 1 0,0-1 1,-1 1-1,1-1-10,37-29 277,-33 25-236,118-127 469,-123 131-513,1-1-1,0 1 1,-1 0-1,1 0 1,0-1-1,0 1 1,0 0 0,0 0-1,0 0 1,0 0-1,0 0 1,0 0-1,1 0 1,-1 1-1,0-1 1,0 0-1,1 1 1,-1-1-1,1 0 1,-1 1-1,0 0 1,1-1 0,-1 1-1,1 0 1,-1 0-1,1 0 1,-1 0-1,1 0 1,-1 0-1,1 0 1,-1 0-1,1 1 1,-1-1-1,0 1 1,1-1-1,-1 1 1,1-1 0,-1 1-1,0 0 1,0 0-1,1-1 1,-1 1-1,0 0 1,0 0-1,0 0 1,0 1-1,0-1 1,0 0-1,0 0 1,0 1 3,45 127 16,-44-129-9,0 1 0,0-1 0,0 1 0,0-1 0,0 0 0,0 0 0,0 0 0,0 0 0,0 0 0,0 0 0,0 0 0,0-1-1,0 1 1,0-1 0,0 1 0,0-1 0,0 0 0,-1 0 0,1 0 0,0 0 0,-1 0 0,1 0 0,0 0 0,-1 0 0,1-1 0,-1 1 0,0-1 0,1 1 0,-1-1 0,0 0 0,0 1 0,0-1 0,0 0 0,0 0 0,-1 1 0,1-1 0,0-2-7,4-3 26,16-19 52,-14 15-62,0 0 0,1 1 0,0 0 0,1 0-1,0 1 1,1 0 0,0 1 0,0 0 0,1 1-1,0 0 1,0 0 0,2 0-16,-11 7-5,0-1-1,-1 1 1,1-1 0,0 1 0,0 0-1,-1 0 1,1 0 0,0 0-1,0 0 1,0 0 0,-1 0 0,1 0-1,0 1 1,0-1 0,-1 1-1,1-1 1,0 1 0,-1 0 0,1 0-1,-1 0 1,1 0 0,-1 0-1,1 0 1,-1 0 0,0 0 0,1 0-1,-1 1 1,0-1 0,0 0-1,0 1 1,0-1 0,0 1 0,0 0-1,-1-1 1,1 1 0,0 0 5,15 67-39,-15-57 76,-1-11-35,-1 0-1,1 1 1,0-1-1,0 0 1,0 0-1,0 0 1,0 0 0,0 1-1,0-1 1,0 0-1,0 0 1,1 0 0,-1 0-1,0 0 1,1 1-1,-1-1 1,1 0-1,-1 0 1,1 0 0,-1 0-1,1 0 1,0 0-1,0-1 1,-1 1 0,1 0-1,0 0 1,0 0-1,0-1 1,0 1-1,0 0 1,0-1 0,0 1-1,0-1 1,0 1-1,0-1 1,0 0 0,0 1-1,0-1 1,1 0-1,-1 0 1,0 0-1,0 0 1,1 0-2,1-3-289,0 0-1,-1 0 1,1 0-1,-1 0 1,1-1-1,-1 1 1,0-1-1,0 0 1,-1 0-1,1 1 1,-1-1-1,0 0 1,0 0-1,0-1 1,0-1 289,3-36-3184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3:26.7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7 12723,'-8'-2'2776,"-4"1"1217,9-2-3897,6 3-3969,3 4 1241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3:28.2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34 316 8322,'-34'24'6145,"34"-24"-6133,0 1-1,0-1 0,0 1 1,0-1-1,0 0 1,0 1-1,0-1 1,1 0-1,-1 1 1,0-1-1,0 0 0,0 1 1,0-1-1,1 0 1,-1 1-1,0-1 1,0 0-1,1 1 1,-1-1-1,0 0 1,0 0-1,1 1 0,-1-1 1,0 0-1,1 0 1,-1 0-1,0 1 1,1-1-1,-1 0 1,0 0-1,1 0 0,-1 0 1,0 0-1,1 0 1,-1 0-1,1 0 1,-1 0-1,0 0 1,1 0-1,-1 0 0,1 0 1,-1 0-1,0 0 1,1 0-1,-1 0 1,0 0-1,1-1 1,-1 1-1,0 0 1,1 0-1,-1 0 0,0-1 1,1 1-1,-1 0 1,0 0-1,0-1 1,1 1-1,-1 0 1,0-1-1,0 1 0,0 0 1,1-1-1,-1 1 1,0 0-1,0-1-11,20-7 57,-1-2-1,0 0 0,-1-1 1,0 0-1,0-2 1,-2 0-1,3-3-56,-4 2 25,-1 0 0,-1 0 0,0-1 0,-1-1 0,0 0 1,-1-1-1,-1 0 0,-1-1 0,0 0 0,-1 0 0,1-7-25,-8 23 13,0 0 1,-1 0-1,1 0 0,0 0 1,-1 0-1,1 0 0,-1 0 1,0 0-1,0 0 0,0-1 1,0 1-1,0 0 0,0 0 1,0 0-1,-1 0 0,1 0 1,-1 0-1,0 0 0,1 0 1,-1 0-1,0 0 0,0 0 1,0 0-14,-15 4 209,6 8-160,1-1 1,0 1-1,0 1 0,1 0 0,1 0 0,0 1 1,1 0-1,0 0 0,-1 3-49,1-3 15,-7 11-5,1 1-1,1 0 1,2 0 0,0 2 0,1-1 0,2 1 0,-3 18-10,9-41 4,-1 0 0,1 0 0,-1 0 0,1-1-1,0 1 1,0 0 0,0 0 0,0 0 0,1 0 0,-1-1 0,1 1 0,0 0 0,0 0 0,0-1-1,0 1 1,0 0 0,0-1 0,1 0 0,-1 1 0,1-1 0,0 0 0,0 1 0,-1-1 0,1 0-1,1 0 1,-1-1 0,0 1 0,0 0 0,1-1 0,-1 1 0,1-1 0,-1 0 0,1 0-1,0 0 1,0 0 0,-1 0 0,1-1 0,0 1 0,0-1-4,3 0 10,0-1-1,0 0 1,-1-1 0,1 1-1,0-1 1,-1 0 0,0-1 0,1 1-1,-1-1 1,0 0 0,0 0-1,0-1-9,1 0 12,13-9 25,0 0 0,-1-1 0,-1 0-1,0-2 1,-2 0 0,1-1 0,5-9-37,-14 18 13,-1-1 1,-1 1-1,1-1 0,-2 0 0,1-1 1,-1 1-1,0-1 0,-1 1 1,0-1-1,-1 0 0,0-1 1,0 1-1,-1 0 0,-1 0 0,1-1 1,-2 1-1,0-4-13,-6 33 20,-19 120-73,30-87 61,-4-51-6,1 0 0,-1 0 0,0 0 0,1 0 0,-1 0 0,1 0 0,-1 0 1,1 0-1,0 0 0,-1 0 0,1-1 0,0 1 0,-1 0 0,1 0 0,0-1 0,0 1 0,0 0 0,0-1 1,0 1-1,0-1 0,0 1 0,0-1 0,0 0 0,0 1 0,0-1 0,0 0 0,0 0 0,0 0 0,0 0 1,0 0-1,0 0 0,0 0 0,0 0 0,0 0 0,0 0 0,0 0 0,0-1 0,0 1 0,0 0 0,0-1 1,0 1-1,0-1 0,0 1 0,1-1-2,106-76 200,-105 75-204,-1 0 0,1 0 0,0 0 1,0 0-1,0 1 0,0-1 0,0 1 1,0 0-1,0 0 0,0 0 0,1 0 0,-1 1 1,0-1-1,1 1 0,-1 0 0,0 0 0,1 0 1,-1 0-1,0 0 0,1 1 0,-1 0 1,0-1-1,0 1 0,1 1 0,-1-1 0,0 0 1,0 1-1,0-1 0,-1 1 0,1 0 1,2 2 2,52 79-127,-54-81 136,1 0 0,0 0 0,-1 0 0,1-1 0,0 1 0,0-1 0,0 0 0,0 0 0,0 0 0,0-1 0,1 1 0,-1-1 0,0 0 0,0 0 0,0-1-1,0 1 1,0-1 0,0 0 0,1 0 0,-1 0 0,-1 0 0,1-1 0,0 0 0,0 0 0,-1 0 0,1 0 0,-1 0 0,1-1 0,-1 1 0,0-1 0,0 0-1,0 0-7,1 0 20,27-29 163,-31 31-171,1 0 0,-1 1 0,0-1 0,1 0 0,-1 0 0,0 0-1,1 1 1,-1-1 0,0 0 0,0 0 0,0 0 0,0 0 0,0 1 0,0-1-1,0 0 1,0 0 0,0 0 0,0 0 0,0 1 0,0-1 0,-1 0 0,1 0-1,0 0 1,-1 1 0,1-1 0,0 0 0,-1 0 0,1 1 0,-1-1 0,1 0-1,-1 1 1,0-1 0,1 1 0,-1-1 0,0 1 0,1-1 0,-1 1 0,0-1-1,1 1 1,-1-1 0,0 1 0,0 0 0,0 0 0,1-1 0,-1 1 0,0 0-1,0 0 1,0 0-12,0 0 10,0-1-1,1 1 1,-1 0 0,1-1-1,-1 1 1,1 0-1,-1-1 1,1 1 0,-1-1-1,1 1 1,-1-1-1,1 1 1,-1-1-1,1 1 1,0-1 0,-1 1-1,1-1 1,0 0-1,-1 1 1,1-1-1,0 1 1,0-1 0,0 0-1,-1 1 1,1-1-1,0 0 1,0 1 0,0-1-1,0 0 1,0 1-1,0-1 1,1 0-1,-1 1 1,0-1 0,0 0-1,0 1 1,1-1-1,-1 0 1,0 1-1,0-1 1,1 1 0,-1-1-1,1 1 1,-1-1-1,1 1 1,-1-1-1,1 1 1,-1-1 0,1 1-1,-1-1 1,1 1-10,8-19 95,-5-49 64,18 51-1770,-18 16 846,12-7-2479,3 0-70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3:28.5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160 12 5609,'-15'-5'4854,"-5"-1"-1140,-13 8-2524,26 3-1168,0 1 0,0-1 0,1 1 0,-1 0-1,1 1 1,1-1 0,-1 1 0,1 1 0,0-1-1,1 1 1,-1-1 0,2 1 0,-1 0 0,1 1 0,0-1-1,1 1 1,0-1 0,0 1 0,1 0 0,0-1-1,0 1 1,1 0 0,1 0 0,-1 0 0,2 7-22,-2-13 7,0-1 0,0 1 0,0-1 0,0 1 0,0 0 1,1-1-1,-1 1 0,1-1 0,0 1 0,-1-1 0,1 1 1,0-1-1,1 0 0,-1 1 0,0-1 0,1 0 0,-1 0 0,1 0 1,0 0-1,-1 0 0,1 0 0,0 0 0,0-1 0,0 1 1,0-1-1,1 1 0,-1-1 0,0 0 0,1 0 0,-1 0 0,1 0 1,-1 0-1,2 0-7,5-1 20,0-1 0,0 1 0,-1-2 0,1 1 0,0-1 0,0 0 0,-1-1 0,1 0 1,-1 0-1,0-1 0,0 0 0,0 0 0,0-1 0,-1 0 0,0-1 0,0 1 0,0-1 0,-1-1 0,0 1 0,0-1 0,-1 0 1,1 0-1,-2-1 0,1 0 0,-1 0 0,0 0 0,-1 0 0,1 0 0,-2-1 0,1 1 0,-1-1 0,-1 0 0,1 0 1,-2 0-1,1-2-20,-1 10 3,1 0 0,-1-1 1,0 1-1,1 0 1,-1-1-1,0 1 1,0 0-1,0 0 1,0-1-1,0 1 0,0 0 1,0-1-1,-1 1 1,1 0-1,0-1 1,-1 1-1,1 0 0,-1 0 1,1-1-1,-1 1 1,0 0-1,0 0 1,1 0-1,-1 0 1,0 0-1,0 0 0,0 0 1,0 0-1,0 0 1,0 1-1,0-1 1,0 0-1,-1 1 0,1-1 1,0 0-1,0 1 1,0 0-1,-1-1 1,1 1-1,0 0 1,-1-1-1,1 1 0,0 0 1,-1 0-1,0 0-3,-3 5-27,0-1 0,-1 1-1,2 0 1,-1 0-1,1 0 1,-1 1 0,1-1-1,1 1 1,-1 0 0,1 1-1,0-1 1,1 0-1,-1 1 1,1 0 0,0-1-1,1 1 1,0 0 0,0 0-1,0 2 28,1-8-47,0-1-1,0 1 1,0-1-1,1 1 0,-1-1 1,0 1-1,0-1 1,0 1-1,0-1 1,1 1-1,-1-1 1,0 1-1,0-1 0,1 0 1,-1 1-1,0-1 1,1 1-1,-1-1 1,0 0-1,1 1 1,-1-1-1,1 0 1,-1 1-1,0-1 0,1 0 1,-1 0-1,1 1 1,-1-1-1,1 0 1,-1 0-1,1 0 1,-1 0-1,1 0 0,-1 0 1,1 0-1,-1 0 1,1 0-1,-1 0 1,1 0-1,-1 0 1,1 0-1,0 0 1,-1 0-1,0 0 0,1-1 1,-1 1-1,1 0 1,-1 0-1,1 0 1,-1-1-1,1 1 1,-1 0-1,0-1 0,1 1 1,-1-1-1,1 1 1,-1 0-1,0-1 48,21-19-2350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3:29.0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1 5041,'0'3'201,"-17"140"5671,23-1-3478,-2-127-2248,1 0 0,0-1-1,1 1 1,1-1 0,0 0 0,6 7-146,20 45 96,-24-43-80,-2 1 1,-1-1-1,-1 1 1,0 0-1,-2 0 0,-1 1 1,-1 20-17,-15 2 321,13-47-299,0 1 0,0-1 0,1 0 0,-1 0-1,0 1 1,0-1 0,0 0 0,1 0 0,-1 0 0,0 0-1,0 0 1,0 0 0,1 0 0,-1 0 0,0 0 0,0-1-1,0 1 1,1 0 0,-1 0 0,0-1 0,0 1 0,1 0-1,-1-1 1,0 1 0,1-1 0,-1 1 0,0-1 0,1 1-1,-1-1 1,1 0 0,-1 1 0,1-1 0,-1 1 0,1-1 0,0 0-1,-1 0 1,1 1 0,0-1 0,-1 0 0,1 0-22,-33-90 1055,24 58-987,2-1 1,2 0 0,1-1 0,1 1 0,3-1 0,0 1 0,2-1-1,4-13-68,-5 37-8,0 1 0,1 0 1,1 0-1,0 0 0,0 0 0,1 1 0,0-1 0,0 1 0,1 0 0,1 0 0,-1 1 0,1-1 0,1 1 0,0 0 0,0 1 0,0 0 0,1 0 0,0 0 0,0 1 1,1 1-1,0-1 0,0 1 0,9-3 8,64-12-118,-79 20 115,0 0 1,-1-1-1,1 1 1,0 0 0,0 1-1,0-1 1,-1 0-1,1 1 1,0 0 0,0-1-1,-1 1 1,1 0-1,-1 0 1,1 1-1,-1-1 1,1 1 0,-1-1-1,0 1 1,1 0-1,-1-1 1,0 1 0,0 0-1,-1 0 1,1 1-1,0-1 1,-1 0-1,1 1 1,-1-1 0,1 1 2,-1 0 47,1 1 0,-1-1 0,1 1 1,-1-1-1,0 1 0,-1 0 0,1-1 1,0 1-1,-1 0 0,0 0 0,0-1 1,0 1-1,-1 0 0,1 0 0,-1-1 0,0 1 1,0 0-1,0-1 0,0 1 0,0-1 1,-1 1-1,0-1 0,0 0 0,0 0 1,0 1-1,-1-1-47,-11 7 150,0-1 0,-1 0 0,0-1 0,0-1 0,0 0 0,-1-1 0,0-1 0,-1-1 1,1 0-1,-3 0-150,4-1 34,-28-2-862,50-18-3032,-3 13 2700,18-20-2697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7:25:03.1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22 111 10514,'-10'-1'1855,"-2"0"1727,26-3-3182,1 4-384,1-1 0,0 2 0,-1 0-1,1 1 1,-1 0 0,1 2-1,4 1-15,27 5 48,150 18 80,-20-25-93,-1-7-1,54-14-34,279-40 26,111-9 84,-467 58-72,0 6-1,58 10-37,-185-5 278,-1 1 1,1 1-1,-1 2 1,-1 0-1,25 10-278,-26-12 1863,-44 10 811,-2 0-3890,16-21-6258,5-3 3104</inkml:trace>
  <inkml:trace contextRef="#ctx0" brushRef="#br0" timeOffset="4372.753">5773 2108 7666,'-10'-1'5763,"16"2"-3911,38-9-1871,105-5 40,19 16 138,-132-5-5,-1 1 0,0 2 0,0 2 0,0 1 0,2 3-154,73 6 34,90-6-17,348-6-15,270 55 12,-533-46-24,17-6 35,-13-3-49,13-13 36,4-7-15,3 3 23,-1 21-13,-16 9-4,-14-3-2,-236-11 0,642-11-3,-412-2 18,-11 24-16,-9 3 5,182 9 0,207-1 19,-148-16 285,43-23-309,-480 15 17,445-10 20,7 21-3,38 4-44,50-11-3,-216-5 45,-178 13-19,-94-10 377,-87 1-375,0-1 0,0 0 1,0-2-1,0 0 0,0-2 1,0 0-1,0-1 0,16-7-15,31 3 199,-57 4 2578,-32 17-4015,-6-6-1936,-13 2 163</inkml:trace>
  <inkml:trace contextRef="#ctx0" brushRef="#br0" timeOffset="38044.582">6345 603 7642,'-33'-4'5002,"0"-5"-3524,26 6-1498,-1 1 0,0 0 0,1 0 0,-1 1 0,0 0 0,0 0 0,0 1 0,0 0 0,0 0 0,0 1 20,-169 51 1784,157-47-1703,0 0-1,0 1 1,0 1-1,1 1 1,0 1 0,0 0-1,1 1 1,0 1-1,1 1 1,0 1-1,1 0 1,1 1 0,0 1-1,-1 3-80,-4 7-5,2 2 0,1 0 1,1 1-1,1 0 0,1 1 0,-8 28 5,19-39 48,0 1 1,1-1-1,2 0 0,-1 0 0,2 0 1,1 1-1,0-1 0,1 0 1,1 0-1,4 12-48,-2-4 8,50 217 160,-47-221-168,2-1 1,0 0-1,1-1 1,1-1-1,0 0 0,2 0 1,0-1-1,1-1 1,1-1-1,6 4 0,26 29 13,-18-14 20,2-1 0,2-2 1,0-1-1,3-1 0,0-3 0,1-1 0,26 11-33,121 49 84,-15-9 52,63 16-136,-105-49 14,1-6 0,2-6 0,109 12-14,-63-13 25,12-1-26,-141-28-8,-1-2 1,1-2 0,0-2 0,-1-2-1,0-2 1,40-13 8,76-20-51,-75 20 23,0-3 0,-2-4-1,60-28 29,-119 39-81,-1 0-1,-1-2 0,0 0 1,-1-2-1,-1-1 0,13-16 82,23-20-147,-51 51 146,0 0 0,-1 0 0,1-1 1,-2 0-1,1-1 0,-1 0 1,-1 0-1,1 0 0,-2-1 0,1 0 1,-1 0-1,-1 0 0,0-1 1,0 1-1,-1-1 0,-1 0 0,0 0 1,0 0-1,-1-1 0,0 1 0,-1 0 1,0-6 0,-14-36-38,-2 2 0,-2 0 0,-2 1 1,-2 1-1,-2 0 0,-11-11 38,-77-135 451,95 171-322,-1 0 1,-1 1 0,-1 1-1,-2 1 1,1 0-1,-2 2 1,-1 1 0,0 0-1,-1 2 1,-8-3-130,-74-54-76,-59-64-521,-44-92-232,199 218 923,-2 1 0,0 0 0,0 1 0,0 1 0,-1 0-1,-1 0 1,1 2 0,-1 0 0,0 0 0,-1 2 0,1 0-1,-1 0 1,0 2 0,0 0 0,-11 0-94,-32 1 272,0 3 0,0 2-1,-37 9-271,62-9-101,-108 14-331,0-6 0,-125-6 432,-118-11-2443,345 8 1715,1 1 1,0 3 0,0 1 0,0 2-1,1 1 1,-30 14 727,-78 47-2755</inkml:trace>
  <inkml:trace contextRef="#ctx0" brushRef="#br0" timeOffset="149779.614">6146 495 5145,'-46'-9'4812,"40"7"-4593,-1 0 0,0 1 0,1-1 1,-1 1-1,0 1 0,0-1 0,0 1 1,0 0-1,0 1 0,-5 1-219,-8 6-33,1 1-1,1 1 1,-1 0-1,2 2 1,0 0 0,0 1-1,1 0 1,0 1-1,2 1 1,0 1-1,0 0 1,-3 7 33,-199 225 975,195-226-707,2 0 1,1 2-1,0 0 1,2 1-1,1 0 1,0 1-1,3 1 1,0 0-1,-7 26-268,10-16 6,2 1-1,1 0 0,2 1 1,2-1-1,1 1 1,2 0-1,2-1 0,1 1 1,2-1-1,2 0 0,1-1 1,2 0-1,2 0 1,1-1-1,1-1 0,3 0 1,0-1-1,3-1 1,0-1-1,2-1 0,2-1 1,0-1-1,2-1 0,1-2 1,1 0-1,1-2 1,2-1-1,18 9-5,68 25 6,3-4 0,2-7 1,1-4-1,8-5-6,-41-9-13,243 64 9,-208-63 5,88 8-1,150 0 14,6-7-25,7-1 46,9-14-9,24-11 4,-2-3 24,-3-10 90,3 4-54,23 12-58,23-7 4,25-3-11,-10-5-21,-4-20 135,0-3 138,17 14-46,-7-15-218,3-18-9,-23 1-5,-20 6 4,-20-6 11,-3-27-79,-30-22-239,135-51 94,-446 132 204,0-4-1,-2-2 0,-1-3 1,-1-4-1,-1-2 0,21-16 7,-58 27-14,-1-1 0,0-1 1,-2-1-1,-1-2 0,-1 0 0,-1-1 0,-1-2 0,-2 0 0,0-2 0,-3 0 0,3-8 14,-15 30 5,-4 7 4,1 0-1,-1 1 1,0-1-1,0 0 1,0 0-1,-1 0 1,1 1-1,0-1 1,-1 0-1,1 0 1,-1 0-1,1 0 1,-1 0-1,0 0 1,0 0-1,0 0 1,0 0-1,0 0 1,-1 0-1,1 0 1,-1 0-1,1 0 1,-1 0-1,0 0 1,1 0-1,-1 0 1,0 0-1,0 1 1,0-1-1,-1 0-8,-157-174-997,127 146 958,-2 1-1,-2 2 1,0 1 0,-2 2 0,0 2 0,-2 1 0,-10-2 39,2-1 160,-69-26-299,-3 5 1,-1 5-1,-2 6 0,-1 5 0,-2 5 1,-23 4 138,145 19-12,-244-43-133,-190-55 773,320 78-610,-1 4 1,0 6 0,-1 5-1,-86 7-18,-34-2-18,-102-17-37,-54-15 2,-310-19 73,317 36-2,-26-6-48,-23-3-13,-13 21 54,-4 16 51,0-5-82,-20 0 30,-2 15-17,10 3 62,41 1 46,28 3-41,27 10-67,17 13 17,37-3-21,32-8 177,-46 12 504,180-30-551,-119 26-92,220-36-30,-1 0-4,2 2 0,0 2 0,-9 6 7,-107 40 250,23 20-290,53-30 224,-19 45-190,56-57 150,38-14 58,13-25-213,1 0 0,-1 0 0,1 0 0,-1 0 0,1 0 0,0 0-1,0 0 1,0 0 0,0 0 0,0 0 0,0 1 0,0-1-1,1 0 1,-1 0 0,1 0 0,-1 0 0,1-1 0,0 1-1,0 0 1,0 0 0,0 0 0,0 0 0,0-1 0,1 1 0,-1-1-1,1 2 12,12 24 581,0 10-2644,2 1 599</inkml:trace>
  <inkml:trace contextRef="#ctx0" brushRef="#br0" timeOffset="-191866.652">5879 551 9242,'-44'35'6295,"-2"-4"-4880,-32 23-1798,72-47 368,-1 0 0,1 0 0,1 0 1,-1 0-1,1 1 0,0 0 0,1 0 0,0 1 0,0-1 15,-15 28-58,4-2 16,1 0 0,1 1 0,2 0 0,2 1 1,1 0-1,1 1 0,1 12 42,4-34 6,-1 33 45,3 0 0,1 0 0,3 0 0,1 0 0,3 0 0,2-1 0,2 0 0,2-1 0,16 37-51,-22-58 7,17 39 3,2-2 0,3 0 0,2-2 0,3-1 1,3-1-1,2-3 0,2-1 0,3-2 1,2-2-1,2-3 0,2-1 0,4-1-10,108 73-174,-104-85 165,1-2 0,2-3 1,0-2-1,2-4 1,1-2-1,0-3 0,1-3 1,1-2-1,47 0 9,-29-7-57,-1-4 0,1-3 0,0-4 0,-1-4 0,25-8 57,162-53-339,4 21 208,-190 40 124,0-4 0,-1-4 1,-1-4-1,0-3 0,-2-4 0,49-25 7,-111 44-2,-1 0-1,0-2 1,0 0 0,-1 0 0,-1-2-1,0 0 1,-1-1 0,-1-1-1,0 0 1,-1 0 0,-1-2-1,0 1 1,-2-2 0,0 0 0,0 0-1,-2 0 1,-1-1 0,5-21 2,-1-24-5,-2 0-1,-4-1 1,-2-12 5,0-9 2,35-312 48,-37 392-26,1 1 1,-1-1 0,-1 1-1,1-1 1,-1 1-1,0-1 1,0 1 0,-1-1-1,0 1 1,0 0 0,-1-1-1,0 1 1,0 0 0,0 0-1,-1 0 1,0 0-1,0 0-24,-123-169 118,101 139-112,-2 2 0,-1 1 0,-1 1 0,-2 1 0,-2 2 0,0 1 0,-2 1 0,-1 3 0,-1 1 0,-15-7-6,26 20 9,1 1-1,-1 2 1,-1 0 0,0 1-1,-16 0-8,-60-13 15,2-8-22,23 6 22,0 3 1,-2 3-1,-12 3-15,-328-11 235,327 17-356,-1 5-1,-70 8 122,105 2-120,0 2 0,1 3 0,0 2 0,1 3 0,-10 7 120,-212 92-3357,122-48 838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3:29.3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109 53 8858,'-57'90'5048,"49"-74"-4752,0 0 0,1 1 0,1 0-1,0 0 1,2 0 0,0 1 0,-1 11-296,4-28 17,0 1 0,1-1 0,0 0 0,-1 1 0,1-1 0,0 1 0,-1-1 0,1 0 0,0 1 0,0-1 1,0 1-1,0-1 0,0 0 0,1 1 0,-1-1 0,0 1 0,1-1 0,-1 0 0,1 1 0,-1-1 0,1 0 0,-1 1 0,1-1 0,0 0 0,0 0 1,0 0-1,0 0 0,0 0 0,0 0 0,0 0 0,0 0 0,0 0 0,0 0 0,1 0 0,-1-1 0,0 1 0,0-1 0,1 1 0,-1-1 1,0 1-1,1-1 0,-1 0 0,1 1 0,-1-1 0,2 0-17,2-2 16,0 0 0,-1 0 0,1 0 0,0 0-1,0-1 1,-1 0 0,0 0 0,1 0 0,-1-1 0,-1 1 0,1-1 0,0 0 0,-1 0-16,18-19 51,-2 0 1,0-1-1,-2-1 1,-1 0-1,9-20-51,37-86 100,-85 249-360,20-102 275,1 1 1,1 0-1,0 0 1,1-1-1,1 1 1,1 0-1,0 0 1,1-1-1,1 1 1,4 12-16,-7-27-2,0 0 0,0 0 1,0 0-1,0 0 0,0 0 1,0 0-1,0-1 0,1 1 1,-1 0-1,0 0 0,1-1 1,0 1-1,-1-1 0,1 0 1,0 1-1,0-1 0,0 0 1,0 0-1,0 0 0,0 0 1,0 0-1,0-1 0,0 1 1,0-1-1,1 1 1,-1-1-1,0 0 0,0 0 1,0 0-1,1 0 0,-1 0 1,0 0-1,0-1 0,0 1 1,1-1-1,-1 1 0,0-1 1,0 0-1,0 0 0,0 0 1,0 0-1,0 0 0,-1 0 1,1-1-1,0 1 2,43-55-3948,-24 10 945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3:29.8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1 202 9274,'0'64'6682,"29"28"-6686,-13-49 377,-14-35-369,0 0 1,1 0-1,0 0 1,1-1-1,-1 1 0,2-1 1,-1 0-1,1 0 1,0 0-1,0-1 1,0 0-1,3 2-4,-7-8 12,1 0 0,-1 0 0,1-1 0,-1 1 1,1 0-1,-1-1 0,1 1 0,-1-1 0,1 1 0,-1-1 0,0 1 0,1-1 0,-1 0 0,0 0 0,0 0 0,1 0 1,-1 0-1,0 0 0,0 0 0,0 0 0,0 0 0,0-1 0,0 1 0,-1 0 0,1-1 0,0 1 0,-1 0 0,1-1 1,-1 1-1,1-1 0,-1 1 0,0-1 0,1 1 0,-1-2-12,7-21-20,-2 0 0,0 0 0,-1 0 0,-2 0 1,0-1-1,-2 1 0,0-1 0,-2 1 0,-1 0 0,-1-1 0,-1-2 20,-29-64-3322,30 84 2419,-1-1-1,1 2 1,-1-1 0,-1 1-1,1-1 1,-1 1-1,0 1 1,0-1 0,-1 1-1,-2-1 904,-16-2 244,6 30 4512,14 16-177,6-16-4653,0-8 218,2-1 1,0 0-1,1 0 1,0 0-1,1-1 0,0 1 1,1-1-1,1 0 1,1 2-145,28 63 32,-16-26 275,2-1 1,2-1-1,6 6-307,-18-42 340,-30-51-2703,4 5 232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3:30.3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119 61 9714,'1'-2'434,"-1"-1"1,1 0-1,0 1 0,-1-1 0,1 0 1,-1 0-1,0 0 0,0 1 0,0-1 1,0 0-1,-1 0 0,1 0 0,-1 1 1,0-1-1,0 0 0,0 1 0,0-1 1,0 0-1,0 1 0,-1-1 0,0 0-434,-30 12 1003,25-2-986,-1-1 0,2 1-1,-1 0 1,1 1 0,0-1 0,1 1-1,-1 0 1,2 1 0,-1-1-1,1 1 1,1 0 0,-1 0 0,1 0-1,1 1 1,-1 1-17,4-10-3,0 0 0,0 0 1,0 0-1,0 0 0,0-1 1,0 1-1,1 0 0,-1-1 0,0 1 1,0-1-1,0 1 0,0-1 0,1 0 1,-1 1-1,0-1 0,1 0 0,-1 0 1,0 0-1,0 0 0,1 0 1,-1 0-1,0 0 0,0 0 0,1-1 1,-1 1-1,0 0 0,0-1 0,1 1 1,-1-1-1,0 0 0,0 1 0,0-1 1,0 0-1,0 1 0,1-2 3,5 0-16,12-4-25,1 1-1,-1 1 1,1 1 0,0 1-1,0 1 1,1 0 0,-1 1-1,0 2 1,0 0 0,18 4 41,-36-6-12,1 0 0,-1 1 0,0-1 1,1 0-1,-1 1 0,0-1 0,0 1 1,1 0-1,-1 0 0,0 0 0,0 0 1,0 0-1,0 0 0,0 1 0,0-1 1,-1 1-1,1-1 0,0 1 0,-1 0 1,1 0-1,-1-1 0,1 1 0,-1 0 1,0 0-1,0 0 0,0 1 0,0-1 1,0 0-1,-1 0 0,1 0 0,-1 1 1,1-1-1,-1 0 0,0 1 0,0-1 1,0 2 11,-4 5 6,0 0 0,-1 1 0,-1-2 0,1 1 0,-2-1 0,1 1 0,-1-2 0,0 1 0,-4 2-6,8-6 15,-8 6 38,1 1 0,-1-2 0,-1 1-1,1-2 1,-2 1 0,1-2 0,-1 1 0,-12 3-53,24-10-42,-1 0 1,1 0-1,0 0 0,-1-1 0,1 1 1,-1-1-1,1 1 0,-1-1 1,1 1-1,-1-1 0,1 0 1,-1 0-1,0 0 0,1 0 1,-1 0-1,1 0 0,-1 0 1,0 0-1,1-1 0,-1 1 1,1-1-1,-1 1 0,1-1 0,0 1 1,-1-1-1,1 0 0,-1 0 1,1 0-1,0 0 0,0 0 1,0 0-1,-1 0 0,1 0 1,0 0-1,0-1 0,0 1 1,1 0-1,-1-1 0,0 1 1,0 0-1,1-1 0,-1 1 1,1-1-1,-1 1 0,1-1 0,0 0 1,0 1 41,3-30-3433,9-3-372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3:30.9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17 432 8930,'-15'141'6905,"15"-140"-6882,0 0 0,-1 1-1,1-1 1,0 1 0,0-1-1,0 0 1,0 1-1,0-1 1,0 1 0,0-1-1,0 1 1,1-1 0,-1 0-1,1 1 1,-1-1-1,1 0 1,-1 1 0,1-1-1,0 0 1,-1 0 0,1 0-1,0 1 1,0-1-1,0 0 1,0 0 0,0 0-1,0-1 1,0 1 0,1 0-1,-1 0 1,0 0-1,0-1 1,1 1 0,-1-1-1,0 1 1,1-1 0,-1 1-1,0-1 1,1 0-1,-1 0 1,1 0 0,-1 0-1,0 0 1,1 0 0,-1 0-1,1 0 1,-1 0-1,0-1 1,1 1 0,-1 0-1,1-1 1,-1 1 0,0-1-1,0 0 1,1 1-1,-1-1 1,0 0 0,0 0-1,0 0-22,17-14 78,0-1-1,-2 0 0,0-1 1,0-1-1,-2-1 0,-1 0 1,10-18-78,-10 18 30,12-16-2,-3 0 0,0-1 0,-3-1 0,-1-1 0,-2-1 0,3-14-28,-16 42 7,0 0 0,-2 1 0,1-1-1,-1 0 1,-1-1 0,0 1-1,0 0 1,-1 0 0,-1-3-7,2 12 0,-1 0 0,1 0 0,0 0 0,-1 0 0,0 0 0,1 0 1,-1 0-1,0 0 0,0 0 0,0 0 0,0 0 0,-1 1 0,1-1 1,0 1-1,-1-1 0,1 1 0,-1-1 0,1 1 0,-1 0 0,0-1 1,1 1-1,-1 0 0,0 0 0,0 0 0,0 1 0,0-1 1,0 0-1,0 1 0,0-1 0,0 1 0,0 0 0,0 0 0,0-1 1,0 1-1,-1 1 0,1-1 0,0 0 0,0 0 0,0 1 0,0-1 1,0 1-1,0 0 0,0 0 0,0 0 0,0 0 0,-7 7 13,0 1 0,0 1 0,1-1 0,1 1 1,-1 1-1,2-1 0,-1 1 0,2 0 0,-1 0 0,2 1 0,-1 0 0,2 0 0,-1 0 0,2 0 0,-1 4-13,1-7 40,-1 0-1,2 0 1,0 0-1,0 0 1,0 1-1,1-1 1,1 0-1,-1 0 0,2 0 1,1 7-40,0-13 7,0 0 0,0-1-1,0 1 1,1-1 0,-1 0 0,1 0 0,0 0-1,-1 0 1,1-1 0,0 0 0,0 0-1,0 0 1,0 0 0,0 0 0,0-1 0,0 0-1,1 0 1,-1 0 0,0 0 0,0-1 0,0 1-1,0-1 1,0 0 0,0 0 0,2-2-7,-4 3 3,71-16 46,-59 11-45,0 1 1,0 0-1,0 2 0,0 0 0,1 0 0,-1 1 0,1 1 1,0 0-1,-1 1 0,14 3-4,-23-2-7,1 1 1,-1-1-1,0 1 0,0 0 1,0 0-1,-1 1 1,1 0-1,-1-1 0,0 2 1,0-1-1,0 0 0,1 3 7,-2-3 2,0 0-1,0 0 1,0-1-1,1 0 1,-1 1-1,1-1 1,-1 0-1,1 0 1,0-1-1,1 1 1,-1-1-1,0 0 0,0 0 1,1-1-1,-1 1 1,1-1-1,4 1-1,1-2 13,0-1-1,1 0 1,-1 0-1,0-1 1,0-1-1,0 1 1,0-2-1,-1 1 1,1-1-1,-1-1 1,3-1-13,-5 3 0,-1 1-1,1 1 1,0-1 0,0 1 0,1 0 0,-1 0 0,0 1 0,0 0 0,0 1 0,0-1 0,0 1-1,0 1 1,0-1 0,0 1 0,4 2 0,31 5 2,-32-7-83,-1-1 0,1 0 0,0 0 0,0-1 0,0 0 0,0 0 0,-1-1 0,1-1 1,0 1-1,-1-2 0,1 1 0,-1-1 0,0-1 0,1 0 0,-2 0 0,1-1 0,0 0 0,-1 0 1,0-1-1,0 0 0,5-6 81,1-7-3073,-7-2 20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3:31.3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13 207 8986,'-12'-9'2600,"21"-14"593,9-1-2497,19-8-80,10 2-295,13-4-25,-3 8-56,8 11-2145,-8 2-1504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3:32.0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65 10602,'-22'10'4314,"8"35"-3077,14-42-1253,-7 28 10,3 0 1,0 1-1,3-1 0,0 1 1,2 0-1,1 0 0,2-1 1,0 0-1,3 0 1,0 0-1,2 0 0,2-1 1,0-1-1,6 8 6,-16-34 6,0 0-1,0 0 1,0 0-1,0 0 1,0-1 0,1 1-1,-1 0 1,1-1-1,0 1 1,0-1-1,0 1 1,0-1 0,0 0-1,1 0 1,-1 0-1,1 0 1,-1 0 0,1-1-1,-1 1 1,1-1-1,0 1 1,0-1-1,0 0 1,0 0 0,0-1-1,0 1 1,0-1-1,0 1 1,0-1-1,0 0 1,1 0 0,-1 0-1,0 0 1,0-1-1,0 1 1,0-1 0,0 0-1,0 0-5,12-10 83,0 0 0,-1-1 0,0 0 0,-1-1 0,-1-1 0,0 0 0,0 0 0,-2-1 0,0-1 0,4-8-83,5-7 226,-1-2 0,-2 0-1,-1 0 1,-2-2 0,-1 0 0,-1 0 0,-3-1 0,0 0 0,-3 0 0,-1-1 0,-1 0 0,-3-12-226,-2 24 204,2 25-204,0 1 0,0-1-1,0 0 1,0 1 0,0-1 0,0 1 0,0-1-1,0 0 1,0 1 0,0-1 0,0 0 0,0 1-1,0-1 1,0 0 0,0 1 0,0-1 0,-1 0-1,1 1 1,0-1 0,0 0 0,0 1 0,-1-1-1,1 0 1,0 1 0,0-1 0,-1 0 0,1 0-1,0 0 1,0 1 0,-1-1 0,1 0 0,0 0-1,-1 0 1,1 1 0,0-1 0,-1 0 0,1 0 0,0 0-1,-1 0 1,1 0 0,0 0 0,-1 0 0,1 0-1,0 0 1,-1 0 0,1 0 0,-1 0 0,1 0-1,0 0 1,-1 0 0,1 0 0,0 0 0,-1 0-1,1-1 1,0 1 0,-1 0 0,1 0 0,0 0-1,0-1 1,-1 1 0,1 0 0,0 0 0,0-1-1,-1 1 1,1 0 0,0-1 0,0 1 0,-1 0 0,-42 131-2809,29 7-4187,20-76 2576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3:32.4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0 319 4361,'42'-23'6523,"4"-39"-3414,-42 56-2799,13-22 417,0 0-1,-2-1 1,-1-1-1,5-18-726,-19 49 18,-1-1 1,1 0-1,-1 0 1,1 1-1,-1-1 1,1 0-1,-1 0 1,1 0-1,-1 1 1,0-1-1,1 0 0,-1 0 1,1 0-1,-1 0 1,1 0-1,-1 0 1,0 0-1,1 0 1,-1-1-1,1 1 1,-1 0-1,1 0 0,-1 0 1,1-1-1,-1 1 1,1 0-1,-1 0 1,1-1-1,-1 1 1,1-1-1,-1 1 0,1 0 1,0-1-1,-1 1 1,1-1-1,-1 1 1,1-1-1,0 1 1,0-1-1,-1 1 1,1-1-1,0 1 0,0-1 1,0 1-1,0-1 1,-1 0-1,1 1 1,0-1-1,0 1 1,0-1-1,0 1 1,0-1-1,0 0 0,1 1 1,-1-1-1,0 1 1,0-1-1,0 1 1,0-1-1,1 1 1,-1-1-19,-10 12 34,1 1 1,0 0-1,0 0 1,1 0-1,1 1 1,0 1 0,1-1-1,1 1 1,0 0-1,0 0 1,2 1 0,-1-1-1,2 1 1,-1 8-35,3-21 0,-1 0 1,1 1-1,0-1 1,0 1 0,0-1-1,0 1 1,0-1-1,0 1 1,1-1-1,-1 0 1,1 1-1,-1-1 1,1 0 0,0 1-1,0-1 1,0 0-1,0 0 1,1 0-1,-1 0 1,1 0 0,-1 0-1,1 0 1,-1 0-1,1 0 1,0-1-1,0 1 1,0-1 0,0 0-1,0 1 1,0-1-1,1 0 1,-1 0-1,2 0 0,8-2 10,-1-1 0,1 0 0,-1-1 0,1-1 0,-1 0-1,0 0 1,-1-1 0,1 0 0,-1-1 0,0 0 0,0-1-1,-1 0 1,4-4-10,29-17 27,-41 27-27,14-9 1,0 1 0,1 0-1,0 1 1,1 0 0,0 1 0,0 2-1,0-1 1,1 2 0,2 0-1,-18 4 8,0 0 0,0 0 0,0-1 1,0 1-1,0 0 0,0-1 0,0 1 1,0-1-1,0 0 0,0 0 1,0 1-1,-1-1 0,1 0 0,0-1 1,-1 1-1,1 0 0,0 0 0,-1-1 1,0 1-1,1-1 0,-1 1 0,0-1 1,0 0-1,0 0 0,0 1 0,0-1 1,0 0-1,0 0 0,-1 0 0,1 0 1,-1 0-1,1 0-8,16-76 837,-23 38-647,5 40-232,1 1 1,-1-1-1,1 0 0,-1 0 1,1 0-1,-1 1 1,1-1-1,0 0 1,-1 0-1,1 1 0,-1-1 1,1 0-1,0 1 1,-1-1-1,1 1 1,0-1-1,-1 0 1,1 1-1,0-1 0,0 1 1,-1-1-1,1 1 1,0-1-1,0 1 1,0-1-1,0 1 1,0-1-1,0 1 0,-1-1 1,1 1-1,0-1 1,0 1-1,1-1 1,-1 1-1,0-1 0,0 1 1,0-1-1,0 1 1,0-1-1,1 1 1,-1-1-1,0 1 1,0-1-1,1 0 0,-1 1 1,0-1-1,0 1 1,1-1-1,-1 0 1,1 1-1,-1-1 0,0 0 1,1 1-1,-1-1 1,1 0 41,14 12-3461,0-6-168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3:33.2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106 503 3945,'-3'5'665,"1"1"0,-1 1-1,1-1 1,0 0 0,1 1 0,-1-1 0,1 1 0,1-1-1,-1 1 1,1-1 0,0 6-665,22 73 2194,-5-48-2039,-3 1 0,-1 0 0,-2 1 0,-2 0 0,-1 1-1,-2 0 1,-2 0 0,-2 5-155,-2-36 160,-1 0-1,-1 0 1,1 0 0,-2-1-1,1 1 1,-1-1 0,0 1-1,-1-1 1,0 0 0,0-1-1,-1 1 1,0-1-1,0 0 1,-1 0 0,0 0-1,0-1 1,-5 4-160,0 2 345,8-9-250,1 0 0,0 0 0,-1 0 0,0 0 0,0-1 0,0 1 0,0-1 0,0 1 0,0-1 0,0 0 0,-1-1 0,1 1 0,-1 0 0,0-1 0,1 0-1,-1 0 1,0 0 0,0 0 0,1-1 0,-1 1 0,-1-1-95,2-2 39,0 1 0,1-1 0,-1 0 0,1 0 0,-1 0 0,1 0 0,0-1 0,0 1 0,0 0 0,0-1 0,0 0 0,1 1 0,-1-1 0,1 0 0,-1 0 0,1 0 0,0 0 0,0 0 0,0 0 0,1 0 0,-1 0 0,1 0 0,0 0 0,0 0 0,0-1 0,0 1 0,0 0 0,1 0 0,0-2-39,0-32-45,2 1-1,1 0 0,3 0 1,0 0-1,9-22 46,11-21-101,2 2-1,4 0 1,30-46 101,22-22-13,-36 65 60,-4-2-1,27-70-46,-70 150 1,-1 0 0,1 0 0,-1 0-1,0-1 1,1 1 0,-1 0 0,0-1 0,-1 1 0,1-1-1,0 1 1,-1-1 0,0 1 0,1-1 0,-1 0 0,0 1-1,0-1 1,0 0 0,-1 1 0,1-1 0,-1 1 0,1-1-1,-1 1 1,0-1 0,0 1 0,0-1 0,0 1 0,0 0-1,-1 0 1,1-1 0,-1 1 0,1 0 0,-1 0 0,0 0 0,0 1-1,-1-2 0,-5 3 0,1 0 0,-1 0 0,1 1 0,0 0 0,-1 0 0,1 1-1,0 0 1,0 0 0,0 1 0,0 0 0,0 0 0,1 1 0,-1-1 0,1 2-1,0-1 1,0 0 0,1 1 0,-1 0 0,1 1 0,-3 3 0,-6 10-18,1 0 1,0 1 0,2 0 0,1 1-1,0 0 1,1 1 0,2 0 0,0 0-1,1 0 1,2 1 0,0 0 0,1 0-1,2 0 1,0 1 0,2 12 17,-1-25-6,0 1 0,1 0 0,1-1 0,0 0 0,1 1 0,0-1 0,0 0 0,6 10 6,-7-16-4,0-1 1,0 0 0,1 0 0,0 0 0,0-1 0,0 1-1,0-1 1,0 1 0,1-1 0,-1 0 0,1 0 0,0-1-1,0 1 1,0-1 0,0 0 0,1 0 0,-1 0-1,0-1 1,1 1 0,0-1 0,-1 0 0,1-1 0,1 1 3,10-1-10,0-1 1,0 0 0,0-2 0,0 1 0,0-2 0,-1 0-1,1-1 1,-1-1 0,-1 0 0,1-1 0,-1-1 0,0 0-1,0-1 1,-1 0 0,-1-1 0,8-7 9,-10 7-8,0 0-1,-1 0 1,0-1 0,-1-1 0,0 1 0,-1-1-1,0 0 1,-1-1 0,0 0 0,-1 0-1,-1 0 1,2-7 8,-5-3-74,-1 23 71,0-1 1,0 1 0,-1 0-1,1 0 1,0-1 0,-1 1 0,1 0-1,0 0 1,0-1 0,-1 1 0,1 0-1,0 0 1,-1 0 0,1 0-1,-1 0 1,1 0 0,0-1 0,-1 1-1,1 0 1,0 0 0,-1 0-1,1 0 1,-1 0 0,1 0 0,0 1-1,-1-1 1,1 0 0,0 0 0,-1 0-1,1 0 1,0 0 0,-1 0-1,1 1 1,0-1 0,-1 0 0,1 0-1,0 1 1,-1-1 0,1 0-1,0 0 1,0 1 0,-1-1 0,1 0-1,0 0 1,0 1 0,0-1 0,0 0-1,-1 1 1,1-1 0,0 1-1,0-1 1,0 0 0,0 1 0,0-1-1,0 0 1,0 1 0,0-1-1,0 1 1,0-1 0,0 0 0,0 1-1,0-1 1,0 0 0,0 1 0,0-1 2,-7 17-32,0 0 0,1 0 1,1 0-1,0 1 0,2 0 0,0 0 1,1 0-1,0 15 32,4 36-61,-1-67 58,-1 1 0,0-1 0,1 0 0,-1 0 0,1 0 0,0 0 0,0 0-1,0 0 1,0 0 0,0 0 0,0 0 0,0 0 0,1-1 0,-1 1 0,1 0 0,-1-1-1,1 1 1,0-1 0,0 1 0,-1-1 0,1 0 0,0 0 0,0 0 0,0 0-1,0 0 1,0-1 0,0 1 0,3 0 3,2-1-1,1-1 0,-1 0 0,0-1 0,0 1 0,1-1 0,-1-1 0,0 1 0,-1-1 0,1 0 0,0-1 1,-1 0-1,0 0 0,0 0 0,3-3 1,-2 2 4,6-2 9,0-1 0,0-1 0,-1 0 1,0-1-1,-1 0 0,0 0 0,-1-1 0,0-1 0,0 0 1,-1 0-1,-1-1 0,0 0 0,-1 0 0,-1-1 1,0 0-1,0 0 0,-1 0 0,0-6-13,-5 13-11,-2 12-16,-1 16-23,3-10 31,-1-6 18,0 0-1,0 0 1,0 0-1,1 0 1,0 0-1,0 0 0,1 0 1,-1 0-1,1 0 1,0 0-1,0 0 1,1-1-1,-1 1 1,1 0-1,0-1 1,1 1-1,-1-1 1,1 0-1,-1 0 0,1 0 1,1 0-1,-1 0 1,0 0-1,1-1 1,3 3 1,22-3-650,-2-22-3385,-10-16 711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3:33.5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0 10218,'-12'10'2665,"-4"14"711,7 3-2839,6 7-489,12-6-80,10 1-457,10-9 554,17 0-3426,-5-10 880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3:33.8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120 723 4705,'17'149'8573,"-17"-148"-8536,0 0 1,-1 0-1,1 0 1,1 0 0,-1 0-1,0 0 1,0 0-1,0 0 1,0 0 0,1 0-1,-1 0 1,0 0-1,1 0 1,-1 0 0,1 0-1,-1-1 1,1 1-1,-1 0 1,1 0 0,0 0-1,-1-1 1,1 1-1,0 0 1,0-1 0,0 1-1,-1-1 1,1 1-1,0-1 1,0 1 0,0-1-1,0 0 1,0 1-1,0-1 1,0 0 0,0 0-1,0 0 1,0 1-1,0-1 1,0 0 0,0 0-1,0-1 1,0 1-1,0 0 1,0 0 0,0 0-1,-1-1 1,1 1-1,0 0 1,0-1 0,0 1-1,0-1 1,0 1-1,0-1 1,-1 1 0,1-1-1,0 0-37,16-13 122,-1-1 0,-1-1 0,0 0 0,-2-1 0,0-1 0,0 0 0,-2-1 0,0 0 1,-1 0-1,0-3-122,13-24-8,-2-1 0,-2-1 0,-2 0 1,-2-2-1,3-27 8,-13 55-413,-1 0 1,-1 0 0,-1 0-1,-1-1 1,-2 1-1,0 0 1,-1-1 0,-1 1-1,-1 0 1,0 1-1,-2-1 1,-6-12 412,11 29-118,-1 0 0,0 1 1,0-1-1,0 1 0,0 0 0,-1-1 0,1 1 1,-1 0-1,0 1 0,0-1 0,-1 0 1,1 1-1,-1 0 0,0 0 0,0 0 1,0 0-1,0 1 0,0-1 0,-1 1 0,1 0 1,-1 0-1,1 1 0,-1 0 0,0-1 1,1 1-1,-1 1 0,0-1 0,0 1 1,0 0-1,0 0 0,0 0 0,1 1 1,-1-1-1,0 1 0,0 1 0,-4 0 118,-5 7 351,0-1 0,0 1 0,1 1 0,0 1 0,1 0 0,0 0 0,1 1 0,-5 7-351,0-3 479,1 1 0,0 1 0,2 0 0,0 1 0,1 1 0,0 0 0,2 0 0,1 1 0,0 0 1,2 1-1,0 0 0,-1 12-479,7-30 35,0 1 1,1-1 0,0 1-1,0-1 1,0 1 0,0-1 0,1 1-1,0-1 1,0 1 0,0-1-1,0 1 1,1-1 0,0 0-1,0 0 1,0 0 0,0 0-1,0 0 1,1 0 0,0-1-1,0 1 1,0-1 0,0 0 0,0 0-1,1 0 1,0 0 0,-1 0-1,1-1 1,0 0 0,2 1-36,6 1-32,1-1 0,0 0 0,0-1 0,0-1 0,0 0 0,0 0 0,1-1 1,-1-1-1,0-1 0,0 0 0,0 0 0,9-4 32,32-3-436,-47 8 388,127-5-1370,-128 6 1376,0 0-1,-1 1 0,1 0 1,0 0-1,0 0 1,-1 1-1,1 0 0,-1 0 1,0 0-1,1 1 0,-1 0 1,0 0-1,-1 0 1,1 0-1,0 1 0,-1 0 1,0 0-1,0 0 1,0 1-1,0-1 0,1 4 43,1 6 149,-2 0 0,0 0 0,0 0-1,-2 0 1,0 1 0,0-1 0,-1 1-1,-1-1 1,-1 1 0,0-1 0,0 2-149,0-3 185,-2 112 1654,4-124-1879,-1 0 1,1-1-1,-1 1 0,1 0 1,-1 0-1,1 0 0,0-1 1,-1 1-1,1 0 0,0-1 1,0 1-1,-1 0 1,1-1-1,0 1 0,0-1 1,0 0-1,0 1 0,0-1 1,0 0-1,0 1 0,0-1 1,0 0-1,0 0 0,0 0 1,0 0-1,0 0 0,0 0 1,0 0-1,0 0 0,0 0 1,0 0-1,0-1 0,0 1 1,0 0-1,0-1 0,-1 1 1,1-1-1,0 1 0,0-1 1,0 1-1,0-1 0,-1 1 1,1-1-1,0 0 1,0 0-1,-1 1 0,1-1 1,-1 0-1,1 0 0,-1 0 1,1 0-1,-1 0 0,1 0 40,24-24-2080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7:33:08.2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1771 3273 15851,'13'-7'119,"0"1"-1,1 0 0,-1 1 1,1 0-1,0 1 0,0 1 1,9-1-119,120-13 828,-36 7-775,56-11-24,-59 38-2,-71-9-18,37 9 13,0-4 0,0-2 0,50 0-22,96-21 285,-177 15-12,-1 1 1,0 2-1,30 11-273,48 10 255,245 32-171,-310-52-87,1-2 1,0-2-1,20-2 3,39 2 21,250 17-3,119-4-54,-308-17 46,49 1-20,30-13 10,63 5 6,-65-6-22,15 1 31,6 8-3,72-16-9,-185 20 3,184-9 40,-269 1 254,-59 6 1850,-11-1-3104,22-7-4670,-11 8 1631</inkml:trace>
  <inkml:trace contextRef="#ctx0" brushRef="#br0" timeOffset="-207528.335">12946 2379 8978,'0'0'4502,"18"-1"-3056,0-4-1196,0 1-1,1 0 1,-1 2 0,1 0 0,0 1-1,0 0 1,5 2-250,117 27 1124,111-10-1030,239-1 315,-220 31 435,-33-43-784,19 10-26,-146-5-35,-51-6 106,-1 2 0,0 3-1,28 9-104,-60-10 17,1-1-1,0-2 1,0 0-1,0-2 1,1-2 0,-1 0-1,12-3-16,-24 1 10,0 0-1,0 1 0,0 0 1,0 1-1,0 1 0,10 3-9,-6-3 5,1 0 0,-1 0 0,0-2 0,1-1 0,-1 0 0,1-2 0,-1 0 0,0-2-5,17 0 31,75-10 2,11 8-51,-43 7-37,69-17 16,18 12 149,247-4-138,-75-16 88,20 1-120,68-17 84,-43 19-2,-160 38-15,80-1 85,-27-42 819,-263 27 724,-22 3-2647,-17 6-899,-16 5-2132</inkml:trace>
  <inkml:trace contextRef="#ctx0" brushRef="#br0" timeOffset="-102877.2">11019 3285 9690,'-1'0'288,"0"0"-183,1 0 0,-1 0-1,1 0 1,-1-1 0,1 1 0,-1 0-1,0 0 1,1 0 0,-1 0 0,1 0-1,-1 0 1,1 1 0,-1-1 0,1 0-1,-1 0 1,1 0 0,-1 0 0,1 1-1,-1-1 1,1 0 0,-1 0 0,1 1-1,-1-1 1,1 0 0,-1 1 0,1-1-1,0 1 1,-1-1 0,1 1 0,0-1-1,-1 0 1,1 1 0,0-1 0,0 1-1,-1-1 1,1 1 0,0-1 0,0 1-1,0 0 1,0-1 0,0 1 0,-1-1-1,1 1 1,0-1 0,0 1 0,1-1-1,-1 1 1,0 0 0,0-1 0,0 1-1,0-1 1,0 1 0,1-1-105,1 16 21,2 0 1,0 0-1,1-1 1,0 0-1,2 0 1,-1 0-1,2 0 1,0-1-1,1-1 0,0 1 1,1-2-1,3 4-21,128 175-8,-124-172 5,1 0-1,1-2 0,0 0 1,1-1-1,1 0 0,0-2 0,2-1 1,-1-1-1,8 3 4,27 3-6,0-3 0,1-3-1,0-2 1,1-3 0,0-2 0,0-2 0,0-4 0,44-5 6,-35 4 6,337-23 25,87-27-54,44-17 31,32-5 14,18 17 2,63 4-42,38-16 36,34 2-18,-24-17 32,-5 2-23,-415 49 3,112-34-12,249-84 12,-255 63 11,87-12 14,-137 37-3383,-256 38 860</inkml:trace>
  <inkml:trace contextRef="#ctx0" brushRef="#br0" timeOffset="-102403.484">20602 2411 8794,'-29'-30'5094,"29"30"-5063,0-1-1,0 1 0,0-1 1,0 1-1,-1-1 1,1 0-1,1 1 0,-1-1 1,0 1-1,0-1 0,0 1 1,0-1-1,0 0 1,0 1-1,1-1 0,-1 1 1,0-1-1,0 1 1,1-1-1,-1 1 0,0-1 1,1 1-1,-1 0 0,0-1 1,1 1-1,-1-1 1,1 1-1,-1 0 0,1-1 1,-1 1-1,1 0 0,-1 0 1,1-1-1,-1 1 1,1 0-1,-1 0 0,1 0 1,0 0-1,-1-1 0,1 1 1,-1 0-1,1 0 1,-1 0-1,1 0 0,0 1-30,0-2 54,96-27 11,50 5-57,-138 22-19,-1 0 1,1 1-1,0 0 0,-1 0 1,1 1-1,0 0 0,-1 1 1,1 0-1,-1 0 0,0 1 1,0 0-1,1 0 0,4 4 11,-8-4 19,1 0-1,-1 0 1,0 1 0,0 0-1,-1-1 1,1 2-1,-1-1 1,0 1 0,0-1-1,0 1 1,-1 0-1,0 0 1,0 1 0,0-1-1,0 1 1,-1 0-1,0 0-18,4 10 72,-2-1 1,0 1-1,-1-1 0,-1 1 0,0 0 0,-1 0 0,-1 1 0,0-1 0,-2 0 0,1 0 1,-2-1-1,0 1 0,-1 0 0,-3 5-72,-40 51 249,-35 101-146,63-125-398,-17 46-3756,31-73 934</inkml:trace>
  <inkml:trace contextRef="#ctx0" brushRef="#br0" timeOffset="-99832.782">24423 1072 8994,'6'-17'2785,"-2"5"375,4 27-2368,1 11-664,-1 13-128,1 37-16,4 47 64,-1-3-32,5 0 48,3-11-48,3-32 40,-5-37-48,2-15 80,-10-9-152,-5-1-440,-11-14-1248,-5-5-1457,-10-7-440</inkml:trace>
  <inkml:trace contextRef="#ctx0" brushRef="#br0" timeOffset="-99413.307">23969 1542 8770,'0'0'14,"-3"-2"277,0 0 1,0 0 0,1-1-1,-1 1 1,1-1-1,0 1 1,0-1 0,0 0-1,0 1 1,0-1-1,0 0 1,1 0 0,-1-1-1,1 1 1,0 0 0,0 0-1,0-1 1,0 1-1,1-1-291,0-14 100,1 0-1,1 0 0,1 1 1,0-1-1,1 1 1,1 0-1,1 0 0,0 1 1,1-1-1,1 1 0,1 1 1,0-1-1,1 2 0,0-1 1,1 1-1,1 1 0,0 0 1,1 1-1,0 0 0,5-3-99,2 0-3,-1 1 0,2 0-1,0 1 1,0 2-1,1 0 1,1 1-1,0 1 1,0 2-1,1 0 1,1 1 3,-9 2-18,0 0-1,0 2 1,0 0 0,0 0 0,1 2-1,-1 0 1,1 1 0,-1 0 0,0 2 0,0 0-1,0 0 1,0 2 0,0 0 0,-1 1-1,14 7 19,-20-9-4,0 1-1,-1 0 0,0 0 0,0 1 0,0 0 0,-1 1 0,0-1 1,0 1-1,-1 1 0,0-1 0,6 9 5,4 19 15,-1 2-1,-1 0 0,-2 0 1,-2 1-1,-1 0 1,1 21-15,14 150 428,-31-75 616,4-122-855,0-1 0,-1 1-1,-1-1 1,0 0 0,0-1 0,-1 1-1,0-1 1,-1 0 0,0-1 0,-1 1 0,-6 5-189,6-3 114,-1-1 0,-1 0 0,0 0 0,0-1 0,-1 0 0,-1-1 0,1 0 0,-2-1 0,1 0 0,-1-1 0,0-1 0,0 0 0,-1 0 0,1-1 0,-1-1 0,-1 0 0,1-1 0,0-1 0,-1 0 0,0-1 0,1-1 0,-1 0 0,1-1 0,-6-1-114,0-4-113,1-2-1,-1 0 1,1-1-1,1-1 1,0-1-1,0-1 1,1 0-1,0-1 1,2-1 0,-1 0-1,2-1 1,-1-1-1,-8-14 114,22 30-47,1-1-1,-1 0 1,0 1-1,1-1 1,-1 0-1,1 0 1,-1 0-1,1 1 1,-1-1-1,1 0 1,0 0-1,-1 0 1,1 0-1,0 0 1,0 0-1,0 0 1,0 1-1,0-1 1,0 0-1,0 0 1,0 0-1,0 0 1,0 0-1,0 0 1,0 0-1,1 0 1,-1 0-1,0 0 1,1 1-1,-1-1 1,1 0-1,-1 0 1,1 0-1,-1 1 1,1-1-1,0 0 1,-1 1-1,1-1 1,0 0-1,-1 1 1,1-1-1,0 1 1,0-1-1,0 1 1,0-1-1,-1 1 1,1 0-1,0 0 1,0-1-1,0 1 1,0 0-1,0 0 1,0 0-1,0 0 1,0 0-1,0 0 1,0 0-1,-1 0 1,1 0-1,0 0 1,0 1-1,0-1 1,0 0-1,0 1 1,0-1-1,0 0 1,-1 1-1,1-1 1,0 1-1,0 0 48,41 4-1967</inkml:trace>
  <inkml:trace contextRef="#ctx0" brushRef="#br0" timeOffset="-98831.827">24913 1586 8882,'8'46'5233,"-7"-43"-5131,0 1 0,0-1 0,1 0 0,-1 0 0,1 0 0,0 0 1,0 0-1,0 0 0,1 0 0,-1-1 0,0 1 0,1-1 0,0 1 0,0-1 0,0 0 1,0 0-1,0-1 0,1 1-102,-2 0 37,0-1 0,0 0-1,0 0 1,0 0 0,0 0 0,0 0 0,0 0 0,1-1 0,-1 1 0,0-1 0,0 0 0,1 1-1,-1-1 1,0 0 0,1 0 0,-1-1 0,0 1 0,1 0 0,-1-1 0,0 0 0,0 1-1,1-1 1,-1 0 0,0 0 0,0 0 0,0 0 0,0-1-37,15-11 194,-2-1-1,1 0 1,-2-2 0,0 0-1,0 0 1,-2-1-1,0-1 1,-1 0 0,-1-1-1,4-10-193,17-29 317,-4 0-1,-2-1 1,-2-2-1,-1-6-316,-19 54 45,0 5-12,-1 1 1,0-1-1,0 0 0,0 0 1,-1 0-1,-1 0 0,1 0 1,-1 0-1,-1 0 1,1 0-1,-1 0 0,-1-1-33,1 6 11,1 1 0,-1 0-1,0 0 1,0-1 0,0 1-1,-1 0 1,1 0 0,0 0-1,-1 0 1,1 1-1,-1-1 1,0 0 0,1 1-1,-1-1 1,0 1 0,0-1-1,0 1 1,0 0 0,0 0-1,-1 0 1,1 0 0,0 0-1,0 1 1,-1-1-1,1 1 1,0-1 0,-1 1-1,1 0 1,-1 0 0,1 0-1,0 0 1,-1 0 0,1 0-1,0 1 1,-1-1 0,1 1-1,0 0 1,0 0-1,-1 0 1,1 0 0,0 0-1,0 0 1,0 0 0,0 1-1,0-1 1,0 1 0,1-1-1,-1 1 1,0 0 0,1 0-1,-1 0-10,-6 9 1,0 1 1,1 0-1,1 0 0,0 0 0,0 1 0,1-1 0,1 1 1,0 1-1,1-1 0,0 1 0,1-1 0,1 1 0,0-1 1,0 1-1,2 0 0,0 0 0,1 3-1,-1 15-6,2 1-1,1-1 1,1 0-1,2-1 1,2 0-1,0 0 1,12 24 6,-20-51-1,1 0-1,0 0 1,0-1 0,0 1 0,0-1-1,0 1 1,0-1 0,1 0 0,0 0-1,0 0 1,0 0 0,0-1 0,0 1-1,0-1 1,1 0 0,-1 1 0,1-2-1,-1 1 1,1 0 0,0-1 0,0 1-1,0-1 1,0 0 0,0-1 0,0 1-1,0-1 1,0 1 0,0-1 0,0-1 0,0 1-1,0 0 1,0-1 0,0 0 0,0 0-1,0 0 1,0 0 0,0-1 0,-1 0-1,1 1 1,0-1 0,-1-1 0,0 1-1,1 0 1,-1-1 0,2-1 1,24-29 22,-1 0-1,-1-2 1,-2 0 0,-2-2 0,-1-1 0,16-38-22,-23 45 28,-1 1 0,-2-2 0,-1 0 0,-2 0 0,0-1 0,1-26-28,-11-3 22,1 62-23,0 0-1,0 0 1,0 0-1,-1 0 1,1 1-1,0-1 0,0 0 1,0 0-1,-1 0 1,1 0-1,0 0 1,0 0-1,-1 0 1,1 1-1,0-1 1,-1 0-1,1 0 1,0 0-1,0 0 1,-1 0-1,1 0 0,0 0 1,0 0-1,-1-1 1,1 1-1,0 0 1,0 0-1,-1 0 1,1 0-1,0 0 1,0 0-1,-1 0 1,1-1-1,0 1 1,0 0-1,-1 0 0,1 0 1,0 0-1,0-1 1,0 1-1,0 0 1,-1 0-1,1-1 1,0 1-1,0 0 1,0 0-1,0-1 1,0 1-1,0 0 0,0 0 1,0-1-1,0 1 1,0 0 1,-5 24-65,5 7 29,1-1 1,2 1-1,1-1 1,4 17 35,-2-13-4,0-1 7,1 0 1,1-1-1,1 0 0,3 0 0,5 9-3,10 3-14,-25-43-21,-1-1 0,1 1 0,-1-1 0,1 0 1,0 0-1,-1 1 0,1-1 0,-1 0 1,1 0-1,-1-1 0,1 1 0,0 0 1,-1 0-1,1-1 0,-1 1 0,1-1 1,-1 1-1,1-1 0,-1 0 0,0 0 0,1 0 1,-1 1-1,0-1 0,1 0 0,-1-1 1,0 1-1,0 0 0,0 0 0,0 0 1,0-1-1,0 1 0,-1 0 0,1-1 1,0 1-1,-1-1 0,1 1 0,0-1 0,-1 1 1,0-1-1,1 1 0,-1-1 0,0 0 1,0 1-1,0-1 0,0 0 35,1-1-189,4-12-913,0 0 1,-1-1-1,0 1 1,-2-1-1,0 1 0,0-1 1,-2-12 1101,-5-53-5623</inkml:trace>
  <inkml:trace contextRef="#ctx0" brushRef="#br0" timeOffset="-98602.992">25465 493 10514,'-9'-39'3585,"-5"12"512,7 15-3065,-2 7-224,1 11-576,-1 6-144,3-1-128,1 6-440,5 2-600,12 6-2961,0-3 312</inkml:trace>
  <inkml:trace contextRef="#ctx0" brushRef="#br0" timeOffset="-98028.126">26287 745 7570,'92'-67'5969,"-81"56"-5642,-7 7 41,-8 14 58,-53 117 988,37-74-1032,3 1 1,2 1-1,-2 24-382,17-77 24,-1-1 0,0 1 0,1-1 0,-1 1-1,1-1 1,-1 1 0,1-1 0,0 1 0,-1-1 0,1 1 0,0 0-1,0-1 1,0 1 0,0-1 0,1 1 0,-1-1 0,0 1 0,1-1 0,-1 1-1,1-1 1,-1 1 0,1-1 0,0 1 0,0-1 0,-1 0 0,1 1 0,0-1-1,0 0 1,0 0 0,1 0 0,-1 1 0,0-1 0,0-1 0,0 1 0,1 0-1,-1 0 1,1 0 0,-1-1 0,1 1 0,-1 0 0,1-1 0,-1 0 0,1 1-1,-1-1 1,1 0 0,-1 0 0,1 0 0,-1 0 0,1 0 0,0 0-24,5 0 97,-1-1 0,-1 0-1,1 0 1,0-1 0,0 0 0,0 0 0,-1 0 0,1-1 0,-1 1 0,1-1 0,-1-1 0,0 1 0,-1-1 0,1 0 0,0 0 0,-1 0 0,0-1-97,12-17 159,-1 0 1,-2-2-1,0 0 1,-1 0-1,2-11-159,10-27 93,-3 0 0,-3-1 0,-2-2-1,6-59-92,-17 88 5,-1 0 0,-2 0 0,-2-1 0,-1 1-1,-1-1 1,-3 1 0,0 0 0,-3 1 0,-1-1 0,-1 1 0,-3-2-5,11 31-17,0-1 0,-1 1 0,1 0 0,-1 0 1,-1 0-1,1 1 0,-1-1 0,0 1 0,0 0 1,-1 0-1,1 0 0,-1 1 0,0-1 0,0 1 0,-5-2 17,7 5-11,0 1 0,1-1-1,-1 1 1,0 0-1,0 0 1,0 1-1,0-1 1,0 1 0,0-1-1,0 1 1,1 0-1,-1 0 1,0 0-1,1 0 1,-1 0-1,1 1 1,-1-1 0,1 1-1,-1 0 1,1 0-1,0 0 1,0 0-1,0 0 1,0 0 0,0 0-1,-1 3 12,-12 14-25,0 0 1,2 1-1,0 1 0,1 0 1,1 1-1,2 0 0,-7 19 25,12-31-3,-8 20 3,1 2-1,1 0 0,2 0 1,1 0-1,0 6 1,7-35 0,-1 0 0,0-1 0,1 1-1,0 0 1,-1-1 0,1 1 0,0 0-1,0 0 1,1-1 0,-1 1 0,1 0-1,-1-1 1,1 1 0,0 0 0,0-1-1,0 1 1,0-1 0,0 1 0,1-1-1,-1 0 1,1 0 0,-1 1 0,1-1-1,0 0 1,0 0 0,0-1 0,0 1-1,0 0 1,1-1 0,-1 1 0,0-1-1,1 0 1,-1 0 0,1 0 0,-1 0-1,1 0 1,0 0 0,-1-1 0,1 1-1,0-1 1,0 0 0,-1 0 0,1 0 0,121-13 6,-109 8-5,1 2 0,0 0 0,0 0 0,0 1 0,0 1-1,0 1 1,1 1 0,-1 0 0,0 1 0,0 0 0,0 1-1,-1 1 1,1 1 0,-1 0 0,0 1 0,0 1 0,0 0 0,-1 1-1,0 0 0,-7-1-4,0 0 0,-1 0 0,0 0 0,0 1 0,0 0 0,-1 0 0,-1 1-1,1-1 1,-1 1 0,0 0 0,-1 0 0,0 1 0,-1-1 0,1 5 4,10 135-115,-18-46-2021,-6-86-1449,-6-31-336</inkml:trace>
  <inkml:trace contextRef="#ctx0" brushRef="#br0" timeOffset="-97518.729">24397 2470 10498,'-30'5'3200,"22"1"498,21 0-3003,4-8-728,0 1 1,-1-2-1,0 0 1,1-1-1,-1-1 1,12-5 32,-9 3-14,362-138-16,-204 67 62,252-110 71,-172 85-65,37-28 17,0-26 6,245-132 213,-325 162-121,-68 46-13,33 23 44,-138 44-64,-35 8 111,-24 7-115,15-1-87,-153 16-52,99-17-2452,12-15-1292</inkml:trace>
  <inkml:trace contextRef="#ctx0" brushRef="#br0" timeOffset="-101526.734">21934 2044 8410,'0'-6'224,"0"-1"1,1 1-1,-1-1 0,1 1 1,1-1-1,-1 1 0,1 0 1,0 0-1,1 0 0,-1 0 1,1 0-1,0 0 1,1 1-1,-1-1 0,1 1 1,0 0-1,0 0 0,1 1 1,-1-1-1,1 1 1,0 0-1,1 0 0,-1 0 1,1 1-1,2-2-224,-5 5 7,-1 0 0,0 0 0,0 0 0,0 0 0,0 0 0,0 1 0,0-1-1,0 0 1,0 1 0,0 0 0,0-1 0,0 1 0,0 0 0,-1 0 0,1 0 0,0 0 0,0 1 0,-1-1 0,1 0 0,-1 1 0,1-1-1,-1 1 1,0-1 0,1 1 0,-1 0 0,0-1 0,0 1 0,0 0 0,0 0 0,-1 0 0,1 1-7,13 65 314,-15-44-42,-1-1 0,-1 1-1,-1-1 1,-2 0-1,0 0 1,-1-1-1,-1 1 1,-1-2 0,-2 1-1,0-1 1,-10 15-272,14-26 104,-43 88 526,48-95-621,1 1 0,0-1 1,0 1-1,1-1 0,-1 1 0,1 0 0,0-1 0,0 1 0,0 0 0,0 0 0,0-1 0,1 1 1,0-1-1,0 1 0,0 0 0,0-1 0,1 0 0,-1 1 0,1-1 0,0 0 0,0 0 0,0 1 1,0-2-1,0 1 0,1 0 0,-1 0 0,2 0-9,4 2 5,1-1 0,-1 0 0,1 0 0,0 0 0,0-1 0,0-1 0,1 0 0,-1 0 0,0-1-1,1 0 1,-1 0 0,1-1 0,0 0 0,-1-1 0,1 0 0,-1-1 0,0 0 0,1 0 0,-1-1 0,0 0 0,5-3-5,3 0 8,-1 0 1,1-1-1,-1-1 0,-1 0 1,0-1-1,0-1 0,0 0 1,3-6-9,-15 15-97,-1-1 0,1 0 1,-1 0-1,0-1 0,0 1 1,0 0-1,0-1 0,0 1 1,-1-1-1,1 0 0,-1 0 1,0 1-1,0-1 1,0 0-1,0 0 0,0 0 1,0 0-1,-1 0 0,1-1 97,-17-3-3240,-16 11-328</inkml:trace>
  <inkml:trace contextRef="#ctx0" brushRef="#br0" timeOffset="-101031.806">21852 2411 9642,'19'-6'2048,"11"-23"1009,6-7-2841,14-5-72,-4 9 0,5-3-56,-8 12-376,4 16-2776,-15-7 775</inkml:trace>
  <inkml:trace contextRef="#ctx0" brushRef="#br0" timeOffset="-101030.806">22449 2231 10114,'1'10'2121,"1"7"959,-4 6-3016,5 4-408,2-4-600,4 4-2129,12-4 161</inkml:trace>
  <inkml:trace contextRef="#ctx0" brushRef="#br0" timeOffset="-100785.152">22825 1686 9378,'-11'21'2377,"1"-3"671,2 13-2552,5 4-504,6 3 16,8 10-8,7-2 32,6 2-8,4 4-120,-4-5-200,-4-3-2768,-14-15 735</inkml:trace>
  <inkml:trace contextRef="#ctx0" brushRef="#br0" timeOffset="-100553.997">22569 1757 8946,'-2'-2'272,"1"-1"0,0 0 0,0 0 0,0 1 0,0-1-1,0 0 1,1 0 0,0 0 0,-1 0 0,1 0 0,0 0 0,0 0 0,1 0 0,-1 0 0,0 0 0,1 0 0,0 0-1,0-1-271,48-80 1590,-41 73-1565,11-15 55,0 1 0,1 0 0,2 2-1,0 1 1,20-15-80,-39 34-2,0 0 1,1 0-1,-1 0 0,1 1 1,0-1-1,0 1 0,-1 0 1,1 0-1,1 1 0,-1-1 0,0 1 1,0 0-1,1 0 0,-1 0 1,0 1-1,1-1 0,-1 1 1,0 0-1,1 0 0,-1 1 1,1-1-1,-1 1 0,0 0 1,1 0-1,-1 1 0,0-1 0,0 1 1,0 0-1,0 0 0,1 1 2,2 6-3,0 1 0,0-1 0,-1 2 0,0-1-1,-1 0 1,0 1 0,-1 0 0,0 0 0,-1 1 0,0-1-1,0 1 1,-2 0 0,1-1 0,-2 1 0,1 0-1,-1 0 1,-1 0 0,-1 4 3,1 0 77,-1 1 0,-1-1 0,0 1 1,-1-1-1,-1 0 0,-5 12-77,23-24 158,23-9-77,-24 1-75,0 2-1,0 0 1,0 0 0,0 1 0,0 0 0,0 1 0,0 1 0,0 0 0,0 1 0,0 0 0,0 0-1,0 1 1,0 1 0,10 5-6,-18-7-5,-1 0-1,0 0 1,1 0-1,-1 1 1,0-1-1,-1 1 1,1 0-1,0 0 1,-1 0-1,0 0 1,1 0-1,-1 1 1,0-1-1,-1 1 1,1-1-1,-1 1 1,0 0-1,1 0 0,-1-1 1,-1 1-1,1 0 1,-1 0-1,1 0 1,-1 0-1,-1 0 1,1 0-1,0 0 1,-1 0-1,0-1 1,0 4 5,-54 146 357,50-139-162,0-1-1,-2-1 1,1 1-1,-1-1 1,-1 0-1,0-1 1,-1 1-1,0-2 1,-1 1-1,0-1 1,0-1-1,-1 0 1,0 0-1,-1-1 1,0-1-1,0 0 1,-1 0-1,1-2 1,-2 1-1,-7 1-194,8-3 73,0-1 0,0-1 0,0 0 0,0 0 0,0-2 1,-1 1-1,1-2 0,0 0 0,0 0 0,0-1 0,0-1 0,-12-4-73,23 6-49,-1 0 1,1 0 0,0 0 0,0 0-1,1-1 1,-1 1 0,0-1 0,0 1-1,1-1 1,-1 1 0,1-1 0,-1 0-1,1 0 1,0 0 0,0 0 0,-1 0-1,1 0 1,1 0 0,-1 0 0,0-1-1,1 1 1,-1 0 0,1 0 0,-1-1-1,1 0 49,1-4-634,-1 1 0,1-1 0,1 1 0,-1 0-1,1 0 1,0-1 0,1 1 0,-1 0 0,1 1-1,1-1 1,-1 1 0,4-5 634,15-18-4862</inkml:trace>
  <inkml:trace contextRef="#ctx0" brushRef="#br0" timeOffset="-100238.781">23459 1938 10114,'11'-2'3041,"-10"-1"528,1 2-2857,2-5-312,-1 13-352,2-4-40,-4 8-632,-4-5-2961</inkml:trace>
  <inkml:trace contextRef="#ctx0" brushRef="#br0" timeOffset="1525.436">14560 3299 8938,'5'-8'5781,"20"0"-5797,-24 7 286,17-1-223,0 1 0,1 1 1,-1 0-1,0 2 1,0 0-1,0 0 1,0 2-1,-1 0 1,1 1-1,-1 1 1,0 1-1,3 2-47,78 23 204,-33-20-100,0-2 0,1-3 0,0-3 0,28-4-104,-12-4 369,0-5 0,-1-2 0,47-15-369,-106 21 9,280-33 119,292-18 1009,-447 52-845,-95 6 881,-46-5-248,-10 10-517,0-22-314,-1 16-1969,-10 1-2082</inkml:trace>
  <inkml:trace contextRef="#ctx0" brushRef="#br0" timeOffset="14055.457">25994 2574 5353,'-19'-16'9203,"19"18"-9170,0 0-1,0 0 0,0 0 0,0 0 0,1-1 0,-1 1 0,1 0 0,-1 0 0,1-1 0,0 1 0,0 0 0,0-1 0,0 1 0,0 0 1,0-1-1,0 0 0,1 1 0,-1-1 0,0 0 0,1 1 0,-1-1 0,1 0 0,-1 0-32,9 9 3,2 5-14,1-1 1,1 0 0,0-1 0,0 0 0,2-1 0,-1-1 0,2 0 0,-1-1-1,1-1 1,11 3 10,92 24 22,-113-35-17,-1 1 1,1 0 0,-1 0 0,0 0 0,0 1-1,0 0 1,0 0 0,0 1 0,-1-1 0,1 1 0,-1 0-1,0 1 1,-1-1 0,3 4-6,-2 0 6,-5-7-13,0 0 0,1 0 0,-1 0 0,0 0 1,1 0-1,-1 1 0,1-1 0,0 0 0,-1 0 0,1 0 0,0 0 1,-1 0-1,1 0 0,0-1 0,0 1 0,0 0 0,0 0 0,0 0 1,0-1-1,0 1 0,0-1 0,0 1 0,0-1 0,0 1 0,0-1 1,0 1-1,0-1 0,1 0 0,-1 0 0,0 0 0,0 1 0,0-1 1,1 0-1,-1-1 0,0 1 0,0 0 0,0 0 0,1 0 7,25-37-3080,-14-3 687</inkml:trace>
  <inkml:trace contextRef="#ctx0" brushRef="#br0" timeOffset="14311.774">26644 2392 7626,'0'-7'4458,"-9"21"-3062,-34 92-1011,5 2 0,4 1-1,5 2 1,3 10-385,-43 210 374,26-195-100,5-47 22,37-85-342,-1 3 218,8-17-871,9-12-1859,3-9 128</inkml:trace>
  <inkml:trace contextRef="#ctx0" brushRef="#br0" timeOffset="14861.828">27140 2419 4897,'4'-24'8706,"-11"77"-8440,3-1-1,2 1 1,2 0 0,2 0-1,5 19-265,-4 115 192,-2-176-87,-2-32-706,0-18-1811,-1-3 111</inkml:trace>
  <inkml:trace contextRef="#ctx0" brushRef="#br0" timeOffset="15250.528">26835 2571 7946,'-29'-14'5777,"41"4"-5013,19 18-731,28-42 114,-35 9-60,-1-1 0,-1-1-1,-1-1 1,-1-1 0,13-27-87,12-24 262,-3-2 1,17-55-263,30-108 967,-79 232-736,-6 33-246,-3-9 4,3 9-15,0 0 1,1-1-1,1 1 0,1-1 0,1 0 0,1-1 0,0 0 1,1 0-1,1-1 0,1 0 0,0-1 0,2 0 0,-1-1 1,2-1-1,0 0 0,13 9 26,1-10-2581,-6-9-749</inkml:trace>
  <inkml:trace contextRef="#ctx0" brushRef="#br0" timeOffset="15913.377">24222 2781 6785,'-4'-25'2537,"-7"13"264,2 5-1697,8 14-648,2 12-184,5 24-232,5 31-40,5 28-24,6 10 24,3-9 24,4-7 24,-3-26-24,3-25 16,-9-12 8,-1-7-152,-8-14-96,-11-1-2633,-12-6 689</inkml:trace>
  <inkml:trace contextRef="#ctx0" brushRef="#br0" timeOffset="16407.21">23969 2988 8050,'-1'-10'310,"0"0"0,1 1 0,0-1 1,1 0-1,0 1 0,0-1 0,1 1 1,0-1-1,1 1 0,0 0 0,1 0 1,0 0-1,0 0 0,1 1 0,0-1 0,2-2-310,14-18 33,1 2-1,2 1 1,0 0-1,1 2 1,2 1-1,0 1 1,2 1-1,0 1 1,1 2-1,1 1 0,0 2 1,21-7-33,-44 18-10,1 0 0,0 0 0,1 1 0,-1 1 0,0-1 0,1 1 0,0 1 0,-1 0 0,1 0 0,0 1 0,-1 0 0,1 1-1,0 0 1,-1 1 0,1-1 0,-1 2 0,1-1 0,-1 2 0,0-1 0,0 1 0,0 0 0,-1 1 0,1 0 0,-1 1 0,4 3 10,-8-5 9,0 1 0,-1-1 0,1 1 0,-1 0 0,0 0 0,-1 0 0,1 0 0,-1 0 0,0 0 0,0 1 0,-1-1 0,1 1 0,-1-1 0,-1 1 0,1 0 0,-1-1 0,0 1 0,0 0 0,0 0 0,-1-1 0,0 1 0,-2 5-9,-50 115 1281,40-100-987,-80 163 1138,92-188-1429,1 0-1,-1 0 1,1 0 0,0 0-1,-1 0 1,1 0 0,0 0-1,0 0 1,0 0 0,-1 0-1,1 0 1,0 0 0,1 0-1,-1 0 1,0 0 0,0 0-1,0 0 1,0 0 0,1 0-1,-1 0 1,1 0 0,-1-1-1,0 1 1,1 0 0,0 0-1,-1 0 1,1 0 0,-1-1-1,1 1 1,0 0 0,0 0-1,-1-1 1,1 1 0,0-1-1,0 1 1,0-1 0,0 1-1,0-1 1,0 1 0,0-1-1,0 0 1,-1 1 0,1-1-1,0 0 1,1 0 0,-1 0-1,0 0 1,0 0-3,27 13 29,-11 6-19,0 1 0,-1 1 0,0 0-1,-2 1 1,-1 0 0,7 16-10,5 8-16,-5-15 9,-15-24 1,0 1 0,0-1 1,0 1-1,-1 0 0,0 0 1,-1 0-1,0 1 0,0 0 1,-1-1-1,0 1 1,0 3 5,-4-5 30,0-1 1,0 1 0,0-1 0,-1 0 0,0 0 0,0 0 0,-1 0 0,0 0 0,0-1 0,0 1 0,-1-1 0,1 0 0,-1-1 0,-1 1 0,1-1 0,0 0 0,-1 0 0,-5 2-31,0 3 153,10-9-144,-17 15 287,0 0 0,-1-2 0,0 0 1,-1-1-1,0-1 0,-1-1 0,0-1 0,-1-1 0,-9 3-296,21-11 41,1 0 1,0-1-1,-1 0 0,1 0 0,0-1 0,0 0 0,0 0 1,0-1-1,0 0 0,0-1 0,1 0 0,-1-1 0,1 1 1,0-2-1,1 1 0,-1-1 0,1 0 0,0 0 0,1-1 1,-1 0-1,1 0 0,1-1 0,-5-6-41,10 14-34,-1-1 0,1 1 0,0 0 1,-1-1-1,1 1 0,-1 0 0,1-1 0,0 1 0,-1-1 0,1 1 0,0 0 1,-1-1-1,1 1 0,0-1 0,0 1 0,0-1 0,-1 1 0,1-1 0,0 1 1,0-1-1,0 1 0,0-1 0,0 1 0,0-1 0,0 1 0,0-1 0,0 0 1,0 1-1,0-1 0,0 1 0,0-1 0,1 1 0,-1-1 0,0 1 0,0-1 1,1 1-1,-1 0 0,0-1 0,0 1 0,1-1 0,-1 1 0,0-1 0,1 1 0,-1 0 1,1-1-1,-1 1 0,1 0 0,-1 0 0,0-1 0,1 1 0,-1 0 0,1 0 1,-1-1-1,1 1 0,-1 0 0,1 0 34,35-2-3851,-28 2 2407,22-4-2749</inkml:trace>
  <inkml:trace contextRef="#ctx0" brushRef="#br0" timeOffset="16678.633">24935 2748 9274,'-16'33'1968,"-4"13"889,8 21-2729,4-13-88,13 37-16,5-18 0,9-14 8,5-13-16,3-4 24,-4-37 8,3-4-224,-9-4 3641,-5 2-6354,-6-5 3097</inkml:trace>
  <inkml:trace contextRef="#ctx0" brushRef="#br0" timeOffset="17082.904">25341 2564 8642,'-4'2'4137,"3"15"-3550,8 62-599,4-1 0,20 72 12,-16-74 38,47 202 129,-38-199-32,-23-79-146,0 1 1,-1-1 0,1 1 0,-1-1 0,1 1 0,-1-1 0,0 1 0,1 0 0,-1-1 0,0 1-1,1 0 1,-1 0 0,0-1 0,0 1 0,0 0 0,1-1 0,-1 1 0,0 0 0,0 0-1,0-1 1,0 1 0,0 0 0,0 0 0,-1-1 0,1 1 0,0 0 0,0 0 0,-1-1 0,1 1-1,0 0 1,0-1 0,-1 1 0,1 0 0,-1-1 0,1 1 0,-1-1 0,1 1 0,-1-1-1,1 1 1,-1-1 0,1 1 0,-1-1 0,0 1 0,1-1 0,-1 0 0,0 1 0,1-1 0,-1 0-1,0 0 1,0 1 0,1-1 0,-1 0 10,-21-10-2192,-7-7 46</inkml:trace>
  <inkml:trace contextRef="#ctx0" brushRef="#br0" timeOffset="17297.408">25004 2739 7178,'-2'-3'245,"0"0"0,0 0 1,0 0-1,1 0 0,-1 0 1,1 0-1,0 0 0,0-1 0,0 1 1,0 0-1,0-1 0,1 1 1,0-1-1,0 1 0,0-1 1,0 1-1,0-1 0,1 1 1,-1 0-1,1-1 0,0 1 1,0 0-1,0-1-245,60-61 555,-32 40-534,2 0 1,0 2-1,2 1 0,0 2 1,5-1-22,-23 12-7,1 1 1,0 1 0,0 1 0,1 0-1,-1 0 1,1 2 0,0 0-1,1 1 1,-1 1 0,1 1 0,-1 0-1,1 1 1,0 1 6,-4 1-17,0 0-1,0 1 1,0 0 0,-1 1-1,0 0 1,1 1 0,-2 1-1,1 0 1,4 4 17,-12-8 7,0 2 1,0-1-1,-1 0 1,1 1-1,-1 0 1,0 0-1,0 0 1,-1 0-1,1 1 1,-1 0-1,0-1 0,0 1 1,0 0-1,-1 1 1,0-1-1,0 0 1,0 1-1,-1-1 1,1 1-1,-1-1 1,-1 1-1,1 0 0,-1-1 1,0 7-8,-1-6 172,-1 1 1,1 0-1,-1 0 1,0-1-1,-1 1 1,1-1-1,-2 1 1,1-1-1,0 0 1,-1 0-1,0-1 1,-1 1-1,1-1 1,-1 0-1,0 0 1,0 0-1,-1-1 1,1 0-1,-1 0 1,0 0-1,0-1 1,-2 1-173,-3 2 144,0-1 1,-1 0-1,1-1 1,-1 0-1,0-1 1,-1 0-1,1-1 1,0 0-1,-1-1 1,1-1 0,-1 0-1,-2-1-144,13 1-196,0 0 1,0 0-1,-1-1 1,1 1-1,0 0 0,0-1 1,0 0-1,0 0 0,0 0 1,0 1-1,1-2 1,-1 1-1,0 0 0,0 0 1,1-1-1,-1 1 1,1 0-1,-1-1 0,1 0 1,-1 1-1,1-1 0,0 0 196,-9-19-3278</inkml:trace>
  <inkml:trace contextRef="#ctx0" brushRef="#br0" timeOffset="20252.867">28612 2009 7562,'-33'-73'6442,"34"73"-6433,-1 0-1,0 1 1,0-1-1,0 0 1,0 0-1,1 1 1,-1-1-1,0 0 1,0 0 0,1 0-1,-1 0 1,0 1-1,0-1 1,1 0-1,-1 0 1,0 0-1,0 0 1,1 0-1,-1 0 1,0 0-1,1 0 1,-1 0-1,0 0 1,1 0-1,-1 0 1,0 0-1,0 0 1,1 0-1,-1 0 1,0 0-1,1 0 1,-1 0-1,0 0 1,0 0-1,1 0 1,-1 0 0,0-1-1,0 1 1,1 0-1,-1 0 1,0 0-1,0-1 1,1 1-1,-1 0 1,0 0-1,0 0 1,0-1-1,0 1 1,1 0-1,-1 0 1,0-1-1,0 1 1,0 0-1,0-1 1,0 1-1,0 0 1,0 0-1,0-1 1,0 1-1,0 0 1,0-1 0,0 1-1,0 0 1,0-1-1,0 1 1,0 0-1,0-1-8,21 20-58,-19-17 67,55 82-52,-40-52 63,117 196 346,5-26-293,-130-192-56,0 0 0,1 0 0,0-1 0,0 0 0,1-1 0,0 0 0,1 0 0,0-2 0,0 1 0,0-2 0,1 1 0,3 0-17,-15-6 2,1 1 0,-1-1 1,0 0-1,1 1 0,-1-1 0,1 0 0,-1 0 1,0 0-1,1 0 0,-1 0 0,1 0 0,-1 0 1,0 0-1,1-1 0,-1 1 0,1 0 0,-1-1 1,0 1-1,1-1 0,-1 0 0,0 1 0,0-1 1,0 0-1,1 0 0,-1 0 0,0 0 0,0 0 1,0 0-1,0 0 0,-1 0 0,1 0 0,0 0 1,0-1-1,-1 1 0,1 0 0,-1-1 0,1 1 1,-1 0-1,1-1 0,-1 1 0,0 0 0,0-1 1,1 1-1,-1-1 0,0 1 0,-1-2-2,-7-66-3315,-6 33 713</inkml:trace>
  <inkml:trace contextRef="#ctx0" brushRef="#br0" timeOffset="20527.206">28618 2527 7058,'0'-1'83,"0"1"1,1 0 0,-1-1 0,0 1 0,0 0 0,1 0 0,-1-1 0,0 1 0,0 0 0,0-1 0,0 1 0,0 0-1,1-1 1,-1 1 0,0 0 0,0-1 0,0 1 0,0-1 0,0 1 0,0 0 0,0-1 0,0 1 0,0 0 0,0-1-1,-1 1 1,1-1 0,0 1 0,0 0 0,0-1 0,0 1 0,0 0 0,-1 0 0,1-1 0,0 1 0,0 0 0,-1-1-1,1 1 1,0 0 0,0 0 0,-1-1 0,1 1 0,0 0 0,-1 0 0,1 0 0,0-1 0,-1 1 0,1 0 0,0 0 0,-1 0-1,1 0 1,0 0 0,-1 0 0,1 0 0,0 0 0,-1 0 0,1 0 0,-1 0 0,1 0 0,0 0 0,-1 0 0,1 0-1,0 0 1,-1 0 0,1 0 0,0 1 0,-1-1 0,1 0-84,292-218 1771,-280 208-1749,6-4 6,0-1 0,0-1 0,-2 0 0,0-2 1,-1 1-1,2-5-28,-9 10 2,0-1-1,-1-1 1,0 0 0,-1 0-1,-1 0 1,0 0 0,-1-1 0,0 0-1,-2 0 1,1-3-2,-7-53-2955,-5 47 653</inkml:trace>
  <inkml:trace contextRef="#ctx0" brushRef="#br0" timeOffset="20770.902">29213 1272 8154,'-23'67'2256,"-9"14"529,9 14-2169,13 8-512,10-52-48,7-1-8,5-18-24,4-14 8,2-2-16,-3-6 24,0 5-24,-6-2 16,-3 3-48,-6-4-120,-6-1-616,-4-8-2081,-4-3 353</inkml:trace>
  <inkml:trace contextRef="#ctx0" brushRef="#br0" timeOffset="21064.1">29191 1199 7714,'-9'-4'4647,"7"25"-3354,13 59-1273,4 0 0,3-1 1,4-1-1,10 19-20,-27-85 3,0-1 0,1 0-1,1 0 1,0 0 0,0-1 0,1 0 0,0 0 0,2 0-3,-7-6 47,1-1 1,0 0 0,0 0 0,0 0 0,0 0 0,1-1-1,-1 1 1,1-1 0,0 0 0,-1-1 0,1 1-1,0-1 1,0 0 0,0 0 0,0 0 0,0-1 0,0 0-1,0 0 1,0 0 0,0-1 0,0 1-48,-2-2 52,-1 1-1,1 0 1,-1-1 0,0 1-1,0-1 1,0 1 0,0-1-1,0 0 1,0 0 0,0 0-1,0 0 1,-1-1 0,1 1-1,-1 0 1,0-1 0,1 1 0,-1-1-1,0 1 1,-1-1 0,1 1-1,0-1 1,-1 0 0,1 1-1,-1-1 1,0 0-52,5-58 692,-5 44-568,5-76 683,-4 1 0,-5 0 0,-12-76-807,16 165 19,-1 0 0,0-1-1,0 1 1,0 0 0,0 0 0,-1 0 0,1 0 0,-1 0 0,0 0 0,0 0 0,0 0-1,0 1 1,0-1 0,0 1 0,-2-2-19,-7-8-43,14 11-4133,6 3 1096</inkml:trace>
  <inkml:trace contextRef="#ctx0" brushRef="#br0" timeOffset="21767.108">29446 2499 4657,'-27'-22'6033,"-7"-3"-2031,32 25-3968,-1 0 0,1 0-1,0 0 1,-1 0-1,1 1 1,0-1-1,-1 1 1,1-1-1,0 1 1,0 0-1,0 0 1,0 0 0,0 0-1,0 0 1,0 1-1,0-1 1,0 1-1,1-1 1,-1 1-1,0-1 1,1 1-1,-1 0 1,1 0 0,0 0-1,0 0 1,0 0-1,0 0 1,-1 1-34,-22 64-30,22-57 32,0 0-1,1 0 1,0 0 0,0 0-1,1 0 1,0 1 0,1-1-1,0 0 1,2 5-2,-2-12 2,-1-1 1,1 1 0,0-1-1,-1 1 1,1-1 0,1 1-1,-1-1 1,0 1-1,1-1 1,-1 0 0,1 0-1,-1 1 1,1-1 0,0-1-1,0 1 1,0 0-1,0 0 1,0-1 0,1 1-1,-1-1 1,0 0 0,1 1-1,-1-1 1,1 0-1,0 0 1,-1-1 0,1 1-1,-1-1 1,1 1 0,0-1-1,0 0 1,-1 0 0,1 0-1,0 0 1,-1 0-1,1-1 1,1 0-3,5-1 48,0-2 1,0 1-1,0-1 0,0-1 0,0 0 0,-1 0 1,0 0-1,0-1 0,-1 0 0,1-1 1,-1 0-1,0 0 0,-1 0 0,0-1 1,0 0-1,-1 0 0,0-1 0,0 1 1,-1-1-1,0 0 0,-1 0 0,0-1 1,2-6-49,-4 13 52,0-1 1,1 1 0,-2-1 0,1 0 0,0 1 0,-1-1 0,1 0-1,-1 0 1,0 0 0,0 1 0,-1-1 0,1 0 0,-1 0-1,1 1 1,-1-1 0,-1 0 0,1 1 0,0-1 0,-1 1-1,0-1 1,0 1 0,0 0 0,0 0 0,0 0 0,-1 0 0,1 0-1,-1 0 1,0 1 0,0-1 0,0 1 0,0 0 0,-2-2-53,2 4-21,0 0 1,0 0 0,0 0 0,0 1-1,0-1 1,0 1 0,0-1 0,0 1-1,0 0 1,0 0 0,1 0 0,-1 1-1,0-1 1,1 1 0,-1-1 0,1 1-1,-1 0 1,1 0 0,0 0 0,0 0-1,0 0 1,0 1 0,0-1-1,0 1 1,1-1 0,-1 1 0,1 0-1,0-1 1,-1 1 0,1 2 20,-17 20-3476,1-16 391</inkml:trace>
  <inkml:trace contextRef="#ctx0" brushRef="#br0" timeOffset="21992.024">29361 2360 10010,'-18'4'2441,"-5"-2"991,16-4-2903,11-1-169,10-3-72,10-5-128,-1 1-744,0-1-3641,24-8 1024</inkml:trace>
  <inkml:trace contextRef="#ctx0" brushRef="#br0" timeOffset="22183.261">29501 2291 5337,'-11'2'3193,"2"1"-329,3-5-695,5 1-1537,-1 4-144,-1 3-208,5-8-104,1 2-136,0 5-32,3-2-120,1 2-2928,-2 5 935</inkml:trace>
  <inkml:trace contextRef="#ctx0" brushRef="#br0" timeOffset="22438.889">29631 2543 4673,'14'-30'4129,"92"-181"261,-120 292-1807,14-78-2575,-6 19 23,2 0 1,0 0-1,1 0 0,2 1 0,0-1 0,2 1 1,0-1-1,2 7-31,13 10 66,-16-38-73,0-1 0,0 1 0,1-1 0,-1 1 0,0 0 0,1-1 0,-1 1 0,1-1 0,-1 1 0,1-1 0,-1 1 0,1-1 0,-1 0 0,1 1-1,-1-1 1,1 0 0,0 1 0,-1-1 0,1 0 0,-1 1 0,1-1 0,0 0 0,-1 0 0,1 0 0,0 0 0,-1 0 0,1 0 0,0 0 0,-1 0 0,1 0 0,0 0 0,-1 0 0,1 0 0,0 0 0,-1-1 0,1 1 0,0 0 0,-1 0 0,1-1 0,-1 1 0,1 0 0,0-1 0,-1 1 0,1-1 0,-1 1 0,1-1 0,-1 1 0,0-1 0,1 1 0,-1-1 0,1 1 0,-1-1-1,0 1 1,0-1 0,1 0 0,-1 1 0,0-1 0,0 0 7,14-51-3855,-13 17 877</inkml:trace>
  <inkml:trace contextRef="#ctx0" brushRef="#br0" timeOffset="22844.036">29601 2332 8770,'-3'-6'5217,"8"-3"-4809,11-4-128,7-3-144,10 3-56,5-2-40,5-1-16,-5 4 0,1 0-152,-13 8 3185,-14 0-6050,-15 12 2937</inkml:trace>
  <inkml:trace contextRef="#ctx0" brushRef="#br0" timeOffset="22845.036">29542 2602 9266,'-14'-1'2240,"32"-23"769,14-10-2697,15-7-160,3-3-80,10 0-32,-7 17-24,9 7-24,-15 8 2505,-12 21-5530</inkml:trace>
  <inkml:trace contextRef="#ctx0" brushRef="#br0" timeOffset="23332.978">30191 1842 9258,'-1'-70'5033,"-10"77"-4865,16 9-128,4 13-80,6 15 0,0 9 56,-1 22 16,-1-6 0,3 1 8,-6-11 16,-4-9-8,0-18 8,-4-8-8,-5-16 24,-6-8-232,-3-11-2696,-1-22-113,0-15-1080</inkml:trace>
  <inkml:trace contextRef="#ctx0" brushRef="#br0" timeOffset="23689.443">29906 1851 7602,'-10'1'3994,"14"2"-2138,18 1-1242,-17-3-532,1-1 1,0 0-1,0 0 0,-1-1 1,1 1-1,0-1 1,-1 0-1,1-1 0,-1 0 1,1 1-1,-1-2 1,0 1-1,0-1 1,0 1-1,0-1 0,0-1 1,-1 1-1,1-1 1,-1 0-1,2-2-82,59-134 1243,-4-12-511,30-126-732,-57 122 275,-33 154-269,0 0 1,0 0-1,-1 0 1,1 0-1,-1-1 1,0 1-1,1 0 1,-1 0-1,0 0 1,0 0-1,-1-1 1,1 1-1,0 0 1,-1 0-1,1 0 1,-1 0-1,0 0 1,1 0-1,-1 0 1,0 0-1,0 0 1,-2-2-7,-14 36 90,20 50-58,11 34-26,23 93-6,26-4 40,-28-164-817,-3-49-2310</inkml:trace>
  <inkml:trace contextRef="#ctx0" brushRef="#br0" timeOffset="24187.816">30788 1188 9290,'-16'70'2256,"7"11"721,9 28-2593,8-39-336,-4-36 8,1 1-56,12 114 24,4-72-16,2 11 16,-5-25-8,-12-21 16,-3-8-8,-5 2 0,1-24 48,-4-7-176,1-16-2936,-1-13 959</inkml:trace>
  <inkml:trace contextRef="#ctx0" brushRef="#br0" timeOffset="24511.02">30546 1751 8538,'-18'11'6004,"21"-12"-5975,0 1 0,-1 0 0,1-1 0,0 0 0,0 1 0,-1-1 0,1 0 0,0 0 0,-1-1-1,1 1 1,-1-1 0,1 1 0,-1-1 0,0 0 0,0 0 0,0 0 0,0 0 0,0 0 0,0 0 0,0 0 0,-1-1 0,1 1 0,-1-1 0,0 1 0,1-1 0,-1 1 0,0-1 0,-1 0 0,2-2-29,84-221 819,108-281 346,-177 465-1115,-2-2 0,-3 0 0,-1-1 0,-2 0 0,0-21-50,-7 38-34,-9 71-179,7 0 206,1 1 1,2-1-1,2 0 0,2 0 1,2 0-1,6 12 7,-13-46-80,2-1 1,-1 0-1,1 0 1,0 0-1,1-1 0,-1 1 1,1-1-1,1 0 0,0-1 1,1 2 79,27 18-2546</inkml:trace>
  <inkml:trace contextRef="#ctx0" brushRef="#br0" timeOffset="38173.107">28328 4643 3913,'-118'108'7765,"116"-96"-7339,26-15-422,-17 2 24,257-72 749,-92 26-485,-3-8 1,121-59-293,-233 86-443,-55 25-1707,-8 1 103</inkml:trace>
  <inkml:trace contextRef="#ctx0" brushRef="#br0" timeOffset="38533.907">28481 5004 6785,'-3'-24'4573,"3"23"-4525,0 0 1,0 1-1,0-1 0,0 0 0,0 0 0,0 0 0,0 0 0,0 1 1,0-1-1,0 0 0,0 0 0,1 0 0,-1 1 0,0-1 0,1 0 0,-1 0 1,0 1-1,1-1 0,-1 0 0,1 1 0,-1-1 0,1 0 0,-1 1 0,1-1 1,0 1-1,-1-1 0,1 1 0,0-1 0,-1 1 0,1 0 0,0-1 1,0 1-1,-1 0 0,1-1 0,0 1 0,0 0 0,-1 0 0,1 0 0,0 0 1,0-1-1,0 1 0,0 1 0,-1-1 0,1 0 0,1 0-48,2 3 48,1 0 0,0 0 0,0 1 0,-1-1 0,0 1 0,0 0-1,0 0 1,0 1 0,-1-1 0,1 1 0,-1 0 0,1 2-48,7 10 60,-1-4-25,50 55 111,-58-67-142,1 1-1,-1-1 1,0 0 0,1 0 0,-1 0-1,1 0 1,0 0 0,-1 0-1,1 0 1,-1-1 0,1 0 0,0 1-1,0-1 1,-1 0 0,1 0-1,0 0 1,-1-1 0,1 1 0,0-1-1,-1 1 1,1-1 0,0 0-1,-1 0 1,1 0 0,-1-1 0,0 1-1,1 0 1,-1-1 0,0 0-1,0 1 1,2-3-4,12-12-8,0-1 0,-2 0 0,0-1 0,-1-1 0,11-19 8,-11 16-93,26-41-703,18-28-4547,-36 62 1689</inkml:trace>
  <inkml:trace contextRef="#ctx0" brushRef="#br0" timeOffset="38534.907">28920 4816 6929,'-21'33'2401,"1"10"328,3 1-1873,3 6-336,2-8-272,5 7-48,5-5-112,5 5-8,-3-8-56,6 6-24,8-11 8,-5-3 24,-3-11-16,5 8-48,2-4 112,-3 12-2905,0-2 921</inkml:trace>
  <inkml:trace contextRef="#ctx0" brushRef="#br0" timeOffset="35133.903">28103 3672 7666,'1'-74'1883,"9"45"564,9 63-2327,63 54-80,-26-26 38,2-2 1,3-3-1,2-2 0,42 26-78,-97-76 36,0 0 0,0-1 0,0 1 0,1-2 0,0 1 0,-1-1 0,1 0 0,0-1 0,1 0 0,-1-1 0,0 0 0,0 0 0,1-1 0,-1 0 0,1 0-36,-11 0-39,1 0 0,0 0 0,0 0-1,-1-1 1,1 1 0,0 0-1,0 0 1,-1 0 0,1 0-1,0 0 1,0 0 0,-1-1 0,1 1-1,0 0 1,0 0 0,0 0-1,0-1 1,-1 1 0,1 0-1,0 0 1,0-1 0,0 1 0,0 0-1,0 0 1,-1-1 0,1 1-1,0 0 1,0 0 0,0-1 0,0 1-1,0 0 1,0-1 0,0 1-1,0 0 1,0 0 0,0-1-1,0 1 1,0 0 0,0 0 0,1-1-1,-1 1 1,0 0 0,0 0-1,0-1 1,0 1 0,0 0-1,0 0 1,1-1 0,-1 1 0,0 0-1,0 0 1,0 0 0,1-1-1,-1 1 1,0 0 0,0 0-1,1 0 1,-1 0 0,0 0 0,1-1 39,-23-10-1890</inkml:trace>
  <inkml:trace contextRef="#ctx0" brushRef="#br0" timeOffset="35371.827">28269 4177 8226,'-27'9'2208,"4"-1"705,12 0-2321,5-7-168,5-7-128,13-9-120,7-8-104,12-19-40,7-8 8,13-20 24,-4 1 24,5-9 0,-8 11-8,0 5 8,-11 18-32,-2 1-416,-15 26-2712,-13 17 759</inkml:trace>
  <inkml:trace contextRef="#ctx0" brushRef="#br0" timeOffset="35658.652">28739 3397 7994,'-4'-5'4818,"25"7"-4697,-18-1-94,0 1 0,-1-1 0,1 1 0,-1 0 0,1 0-1,-1 0 1,1 0 0,-1 0 0,0 1 0,0-1-1,0 1 1,0-1 0,-1 1 0,1 0 0,-1 0 0,0-1-1,1 1 1,-1 0 0,0 0 0,-1 0 0,1 0 0,-1 1-1,1-1 1,-1 0 0,0 0 0,0 0 0,0 0 0,0 0-1,-1 1 1,1-1 0,-1 0 0,0 0 0,0 0-1,0 0 1,0 0 0,-1-1 0,0 3-27,-3 25 113,5-29-116,-1 4-6,0 1-1,0-1 0,1 0 1,0 0-1,0 0 0,1 1 1,-1-1-1,1 0 0,0 0 1,0 0-1,1 0 0,1 3 10,2-4-2120,-4-7 202</inkml:trace>
  <inkml:trace contextRef="#ctx0" brushRef="#br0" timeOffset="36101.324">28780 3344 5025,'-6'0'6358,"8"-1"-4677,14 13-1688,-8 4 36,1 0 0,-2 0 0,0 1 0,-1 0 0,-1 0 0,0 1 0,-2 0 0,2 12-29,9 38 97,1 4 25,-7-51 49,-8-20-163,1-1-1,-1 0 1,0 0-1,0 0 1,1 1-1,-1-1 1,0 0-1,0 0 1,1 0-1,-1 0 1,0 0-1,1 0 0,-1 0 1,0 1-1,0-1 1,1 0-1,-1 0 1,0 0-1,1 0 1,-1 0-1,0 0 1,1 0-1,-1 0 1,0-1-1,1 1 1,-1 0-1,0 0 1,1 0-1,-1 0 1,0 0-1,0 0 1,1-1-1,-1 1 1,0 0-1,0 0 1,1 0-1,-1-1 0,0 1 1,0 0-1,0 0 1,1-1-1,-1 1 1,0 0-1,0 0 1,0-1-1,0 1 1,0 0-1,0-1 1,1 1-1,-1 0 1,0-1-1,0 1 1,0 0-1,0-1 1,0 1-1,0 0 1,0 0-1,0-1 1,0 1-1,-1 0 1,1-1-1,0 1-7,8-32 275,-1 0-1,-2 0 1,-1 0 0,-1-1 0,-2 1-1,-2-1 1,-3-27-275,-3 13 172,-9 37-69,21 5-103,31-23-3482,-15 20 929</inkml:trace>
  <inkml:trace contextRef="#ctx0" brushRef="#br0" timeOffset="37098.138">29029 4173 2328,'-14'-159'10496,"14"157"-10434,1 1 1,-1-1-1,0 1 1,0-1-1,0 1 1,0-1-1,-1 0 0,1 1 1,0-1-1,-1 1 1,1-1-1,-1 1 1,1-1-1,-1 1 0,0 0 1,1-1-1,-1 1 1,0 0-1,0-1 0,0 1 1,0 0-1,0 0 1,-1 0-1,1 0 1,0 0-1,0 0 0,-1 0 1,1 0-1,0 1 1,-1-1-1,1 0 0,-1 1 1,1-1-1,-1 1 1,1 0-1,-1-1 1,1 1-1,-1 0 0,0 0 1,1 0-1,-1 0 1,1 0-1,-1 0 1,1 1-1,-1-1 0,1 0-62,-4 3 15,0 0 0,0 1 0,0-1 0,1 1 0,0 0 0,-1 0-1,2 0 1,-1 1 0,0-1 0,1 1 0,0 0 0,0 0 0,0 0-1,1 0 1,-1 1 0,1-1 0,1 1 0,-1-1 0,1 1 0,0-1-1,0 2-14,-2 4-2,0 1-1,0 1 1,1-1-1,1 0 1,0 0-1,0 1 1,2-1-1,0 10 3,-1-21 0,0 0-1,1 0 0,-1-1 0,0 1 1,0 0-1,0-1 0,0 1 0,1 0 0,-1-1 1,0 1-1,1 0 0,-1-1 0,0 1 0,1 0 1,-1-1-1,1 1 0,-1-1 0,1 1 1,-1-1-1,1 1 0,-1-1 0,1 0 0,0 1 1,-1-1-1,1 0 0,-1 1 0,1-1 1,0 0-1,0 0 0,-1 1 0,1-1 0,0 0 1,-1 0-1,1 0 0,0 0 0,-1 0 1,1 0-1,0 0 0,0 0 0,-1 0 0,1-1 1,0 1-1,-1 0 0,1 0 0,0 0 0,-1-1 1,1 1-1,0 0 0,0-1 1,27-24 24,-22 17 9,0 0-1,0-1 1,-1 0 0,0 0 0,-1 0 0,0-1 0,-1 1-1,0-1 1,0 0 0,-1 0 0,0 0 0,-1 0 0,0-1-33,-4-6 105,-2 26-432,14 49-3387,3-44 1292</inkml:trace>
  <inkml:trace contextRef="#ctx0" brushRef="#br0" timeOffset="37397.581">29166 3869 6489,'-10'15'1625,"0"16"535,2 4-1848,2 4-128,5 4-56,1-1-56,1-12 0,4-2-40,-2-5 16,1-11 48,1 0 56,-4-6-944,-1-5-1432,-3-1 207</inkml:trace>
  <inkml:trace contextRef="#ctx0" brushRef="#br0" timeOffset="37658.632">29011 3939 6233,'-14'-12'2497,"4"4"167,8 2-1655,7-1-449,4 1-328,9-3-168,3-2-64,9 2-48,-2 0 72,4 1-40,-5 5 64,2 5-40,-9 1 48,-7 0-2001,-11 0-695,-11 3-433</inkml:trace>
  <inkml:trace contextRef="#ctx0" brushRef="#br0" timeOffset="37871.715">29043 4108 8426,'0'-4'2016,"7"0"705,8-10-2417,10-4-96,1-2-88,11 4 0,0-3-16,5 12 16,-7 10 528,-18 0-3456,-14 3 1383</inkml:trace>
  <inkml:trace contextRef="#ctx0" brushRef="#br0" timeOffset="39612.356">29756 3857 3625,'6'-60'7484,"-10"92"-4777,15 250-2344,3 162-98,-9-356-211,0-84-47,-3-18-270,-11-46-3318,0 21 882</inkml:trace>
  <inkml:trace contextRef="#ctx0" brushRef="#br0" timeOffset="40019.453">29512 4098 9770,'-82'27'4048,"82"-27"-4035,0 0 0,1 0 0,-1 0 1,1 0-1,-1 0 0,1 1 0,-1-1 1,0 0-1,1 0 0,-1 0 0,0 1 0,1-1 1,-1 0-1,0 1 0,1-1 0,-1 0 1,0 1-1,1-1 0,-1 0 0,0 1 1,0-1-1,1 0 0,-1 1 0,0-1 1,0 1-1,0-1 0,0 1 0,0-1 1,0 0-1,0 1 0,1-1 0,-1 1 0,0-1 1,-1 1-1,1-1 0,0 1 0,0-1 1,0 0-1,0 1 0,0-1 0,0 1 1,0-1-1,-1 1 0,1-1 0,0 0 1,0 1-1,-1-1 0,1 0 0,0 1 1,0-1-1,-1 0 0,1 1 0,0-1 0,-1 0-13,5 0 6,0 0-1,1-1 0,-1 0 0,0 0 1,0 0-1,0 0 0,0-1 1,0 0-1,0 1 0,0-2 0,-1 1 1,1 0-1,0-1 0,-1 1 0,0-1 1,0 0-1,0 0 0,0 0 0,0-1 1,-1 1-1,1-1 0,-1 1 1,0-1-1,0 0 0,0-1-5,2-1 11,55-85 148,-5-3 0,-3-2 0,-4-5-159,23-43 107,41-65 61,-89 170-90,-18 53-73,-4 9 10,1 0 0,2 0-1,0 0 1,1 0 0,1 0 0,1 0 0,1-1 0,1 1-15,5 11-510,1-1 0,1 0 1,2-1-1,1 0 0,10 10 510,-1-5-3006</inkml:trace>
  <inkml:trace contextRef="#ctx0" brushRef="#br0" timeOffset="77073.863">8857 2405 7706,'-156'2'4170,"94"-19"-4226,60 17 57,0-1 0,0 1-1,-1 0 1,1-1 0,0 1 0,-1 0 0,1 0 0,0 0 0,0 1-1,-1-1 1,1 1 0,0-1 0,0 1 0,-1-1 0,1 1-1,0 0 1,0 0 0,0 0 0,0 1 0,0-1 0,1 0 0,-1 1-1,0-1 1,0 1 0,1 0 0,-1-1 0,1 1 0,0 0-1,-1 0 1,1 0 0,0 1-1,-30 68 211,27-54-95,1 0 1,0 0-1,2 1 0,0-1 0,1 1 0,0-1 0,2 0 0,0 1 0,1-1 1,0 0-1,2 0 0,5 14-116,19 55 82,5-2 0,3-1 1,30 47-83,-53-110 8,0 0 1,1-1 0,1 0-1,0-2 1,1 0 0,11 8-9,107 64 115,-122-82-102,31 14 55,1-3 0,1-1 0,0-3 0,1-1 0,46 5-68,-1 2 96,-30-6-24,1-2 0,0-3 1,0-4-1,27-1-72,24-4 155,0 5 0,106 20-155,196 41 493,-138-24-413,61-9-57,-129-12 49,-109-9 117,1-5 0,17-3-189,692-21 310,-766 16-301,102 0 35,92-16-44,-184 10 11,215-17 82,-205 25-85,-17 1-11,-1-3 0,1-2-1,-1-1 1,33-9 3,75-30 41,73-29 34,-130 55-46,13 3 35,-27-13 4,-10 9 90,22-10-8,-91 26-147,1-1 0,-1 1 0,0-1 0,0 0 0,0-1 0,-1 1 0,1-1 0,-1 0 0,0 0 0,0-1 0,0 1 0,0-1 0,-1 0 0,0 1 0,0-2 0,0 1 0,0 0 0,-1 0 0,0-1 0,0-2-3,0 3 24,-1 0 0,0-1 0,0 1 0,-1 0 0,0-1-1,0 1 1,0 0 0,-1-1 0,1 1 0,-1 0 0,0 0 0,-1-1-1,1 1 1,-1 0 0,0 0 0,-1 0 0,1 1 0,-2-3-24,-2-2 2,1 0 0,1-1 0,0 1 0,0-1-1,1 0 1,0 0 0,1 0 0,-1-3-2,-4-17 2,1 8 5,-1 0-1,-2 0 1,0 1-1,-1 0 1,-1 1-1,0 0 1,-2 1-1,0 0 1,-2 1 0,0 1-1,-12-12-6,-70-24 95,-164-37-15,153 54 92,-1 5 1,-76-10-173,142 31 92,1-3 0,0-1 0,-39-19-92,-89-29 96,-18 23 35,-198-26-123,321 56-31,-78-13 31,-1 7 0,-87 3-8,3 27 59,19 1-40,-192-12 14,209-12-138,-160-29 105,330 34-2,-235-16 45,-34 10 62,-11-10-59,12-14-66,-12-7-312,52 4-4145,101 9 1141</inkml:trace>
  <inkml:trace contextRef="#ctx0" brushRef="#br0" timeOffset="-209455.014">25743 5943 7178,'-24'-48'7624,"13"44"-4101,7 23-2873,3 125-429,16 40-64,-15-180-150,0-1-1,0 1 1,1-1-1,-1 1 1,1-1-1,0 1 1,0-1-1,0 0 1,0 1-1,1-1 1,-1 0-1,1 0 1,0 0-1,0 0 1,0 0-1,0 0 1,0 0-1,1-1 1,0 1-1,-1-1 1,1 0-1,0 0 0,0 0 1,0 0-1,0 0 1,0-1-1,0 1 1,1-1-1,-1 0 1,1 0-1,-1 0 1,1 0-1,-1-1 1,1 0-1,0 1-6,3-3 20,-1 0 0,1-1-1,-1 0 1,0 0 0,0 0-1,0-1 1,0 1 0,0-2 0,-1 1-1,0 0 1,3-4-20,37-25 127,-44 33-130,0-1 0,0 1 0,0 0-1,0 0 1,0 0 0,0-1 0,0 1 0,0 0-1,0 0 1,0 1 0,0-1 0,0 0 0,0 0-1,1 0 1,-1 1 0,-1-1 0,1 0 0,0 1-1,0-1 1,0 1 0,0-1 0,0 1 0,0 0-1,0-1 1,-1 1 0,1 0 0,0 0 0,0-1-1,-1 1 1,1 0 0,-1 0 0,1 0 0,-1 0-1,1 0 1,-1 0 0,1 0 0,-1 0 0,0 0-1,0 0 4,13 44-132,-12-44 129,2 18 6,-1 0 0,0 0 0,-2 0 0,0 0-1,-1 0 1,-1 0 0,-1 0 0,-1 6-3,2-20 61,1 1 1,-1-1-1,1 1 1,-1-1-1,-1 0 0,1 0 1,-1 0-1,0 0 1,0 0-1,-1 0 1,1-1-1,-1 0 0,0 0 1,0 0-1,0 0 1,-1 0-1,1-1 1,-1 0-1,0 0 0,0 0 1,0-1-1,0 1 1,-1-1-1,1-1 0,-1 1 1,1-1-1,-1 0 1,1 0-1,-1 0 1,0-1-1,1 0 0,-1 0 1,0 0-1,-2-1-61,0-1-88,1 1 0,0-1 0,-1 0-1,1-1 1,0 0 0,0 0 0,0 0-1,1-1 1,-1 0 0,-2-3 88,-25-37-5220,31 17 1021</inkml:trace>
  <inkml:trace contextRef="#ctx0" brushRef="#br0" timeOffset="-208791.712">26161 6362 8066,'57'-42'6783,"-51"34"-6589,1 0-1,-1-1 1,0 0-1,-1-1 0,0 1 1,0-1-1,-1 0 1,-1 0-1,0 0 0,0-1 1,0 1-1,-2-1 1,1 0-1,-1-2-193,-1 12 21,0 0 0,1 1 0,-1-1 0,0 0 0,1 0 0,-1 0 0,0 0 1,0 0-1,0 0 0,0 1 0,0-1 0,0 0 0,0 0 0,0 0 0,0 0 0,-1 0 0,1 0 0,0 1 0,0-1 0,-1 0 0,1 0 0,-1 0 0,1 1 0,-1-1 1,1 0-1,-1 0 0,1 1 0,-1-1 0,1 0 0,-1 1 0,0-1 0,0 1 0,1-1 0,-1 1 0,0-1 0,0 1 0,1 0 0,-1-1 0,0 1 0,0 0 0,0-1 1,0 1-1,0 0 0,1 0 0,-1 0 0,0 0 0,0 0 0,0 0 0,0 0 0,0 0 0,0 0 0,0 1 0,1-1 0,-1 0 0,0 0 0,0 1 0,0-1-21,-7 7 54,0 1-1,0 0 0,1 0 0,0 0 1,0 1-1,1 0 0,0 0 0,1 1 1,0 0-1,0-1 0,1 2 0,0-1 0,-1 7-53,2-8 31,1-1-1,0 1 0,0 0 0,0 0 0,1 0 0,0 0 0,1 0 0,0 0 0,1 0 0,0 0 0,0 0 0,2 6-30,-2-13 6,1 0 0,-1 0 0,1 0 0,-1 0 0,1 0 0,0-1 1,0 1-1,0 0 0,0-1 0,0 1 0,0-1 0,0 0 1,0 1-1,1-1 0,-1 0 0,1-1 0,-1 1 0,0 0 0,1-1 1,-1 1-1,1-1 0,0 0 0,-1 0 0,1 0 0,-1 0 1,1 0-1,-1-1 0,1 1 0,-1-1 0,1 1 0,-1-1 0,0 0 1,1 0-1,-1 0 0,0 0 0,1-1 0,-1 1 0,0 0 1,0-1-1,0 0 0,-1 1 0,1-1 0,0 0 0,1-2-6,204-170 334,-207 173-337,1 0 1,0 0-1,0 0 1,0 0 0,0 0-1,0 0 1,0 0-1,0 1 1,0-1 0,0 0-1,1 1 1,-1-1-1,0 1 1,0-1 0,1 1-1,-1 0 1,0 0-1,1-1 1,-1 1 0,0 0-1,1 0 1,-1 0-1,0 0 1,0 0 0,1 1-1,-1-1 1,0 0-1,1 1 1,-1-1 0,0 1-1,0-1 1,0 1-1,1-1 1,-1 1-1,0 0 1,0 0 0,0-1-1,0 1 1,0 0-1,0 0 1,0 0 0,-1 0-1,1 0 1,0 0-1,0 1 1,-1-1 0,1 0-1,-1 0 1,1 0-1,-1 1 1,1-1 2,10 73-124,-11-64 128,1 0 0,0 0-1,1 1 1,0-1 0,0 0-1,1-1 1,1 1 0,-1 0-1,2-1-3,-5-7 5,1 0-1,0-1 1,1 1-1,-1-1 1,0 1-1,0-1 1,1 0-1,-1 1 1,1-1-1,-1 0 1,1 0-1,-1 0 1,1 0-1,0 0 1,-1 0-1,1 0 1,0-1-1,0 1 1,0-1-1,0 1 1,-1-1-1,1 0 1,0 0-1,0 1 1,0-2-1,0 1 0,0 0 1,0 0-1,0 0 1,0-1-1,-1 1 1,1-1-1,0 0 1,0 1-1,-1-1 1,1 0-1,0 0 1,-1 0-1,1 0 1,0 0-1,0-1-4,60-57 288,-18-1-885,-44 60 489,0-1 0,0 1 1,1-1-1,-1 1 0,0-1 0,1 1 1,-1 0-1,1-1 0,-1 1 0,0 0 1,1-1-1,-1 1 0,1 0 0,-1 0 1,1 0-1,-1-1 0,1 1 0,-1 0 1,1 0-1,-1 0 0,1 0 0,-1 0 1,1 0-1,-1 0 0,1 0 0,-1 0 1,1 0-1,-1 0 0,1 0 0,-1 0 1,1 0-1,-1 0 0,1 1 0,-1-1 0,1 0 1,-1 0-1,1 1 0,-1-1 0,1 0 1,-1 1-1,0-1 0,1 0 0,-1 1 1,1-1-1,-1 1 0,0-1 0,0 0 1,1 1-1,-1-1 0,0 1 0,0-1 1,1 1-1,-1-1 0,0 1 0,0 0 108,4 12-3514</inkml:trace>
  <inkml:trace contextRef="#ctx0" brushRef="#br0" timeOffset="-208266.533">26879 6212 8714,'-68'30'5634,"64"-27"-5490,0 0 1,0 0-1,1 1 1,-1-1-1,1 1 1,-1 0-1,1 0 1,0 0-1,1 0 1,-1 0-1,1 0 1,0 1-1,0 0 1,0-1-1,0 1 1,1 0-1,0 0 1,0 0-1,0 0 1,1-1-1,-1 2-144,2-4 23,-1 0 0,1 1 0,0-1 0,-1 0 0,1 0-1,0 0 1,0 0 0,0 0 0,1-1 0,-1 1 0,0 0-1,1 0 1,-1-1 0,1 1 0,-1-1 0,1 1-1,0-1 1,0 0 0,0 0 0,0 1 0,0-1 0,0-1-1,0 1 1,0 0 0,0 0 0,0-1 0,0 1 0,0-1-1,1 0 1,-1 0 0,0 0 0,0 0 0,0 0 0,1 0-1,-1 0 1,0-1 0,0 1 0,0-1 0,0 1 0,0-1-1,0 0 1,0 0 0,0 0 0,0 0 0,0 0 0,0-1-1,0 1 1,-1 0 0,1-1 0,-1 0 0,2 0-23,10-10-12,-1-1 0,0 1 1,-1-2-1,0 0 0,-1 0 1,0-1-1,-1 0 0,-1 0 1,0-2 11,-5 11-43,36-98-1911,-39 90 837,-8 27 678,5-6 513,0 0 1,1 0 0,0 0 0,0 0 0,1 0 0,0 0 0,0 1 0,0-1 0,1 0 0,0 1 0,1-1 0,0 0 0,0 0 0,0 1-75,0-7 27,0 0-1,-1 0 1,1 0-1,0 0 1,0 0-1,0 0 1,0 0-1,0 0 1,0 0 0,0-1-1,0 1 1,0 0-1,1-1 1,-1 1-1,0-1 1,0 1-1,1-1 1,-1 1 0,0-1-1,1 0 1,-1 0-1,0 0 1,1 0-1,-1 0 1,0 0-1,1 0 1,-1 0 0,0 0-1,1-1 1,-1 1-1,0 0 1,0-1-1,2 0-26,13-6 162,-1-1-1,1 0 0,-1-2 0,-1 1 1,0-2-1,0 0 0,-1 0 0,0-2 1,-1 1-1,-1-2 0,0 1 0,1-4-161,5-4 68,0-1 0,-2-1 0,-1-1 0,-1 0 0,0-1 0,-2 0 0,-1 0 0,-2-1 0,0-1 0,-1 0 1,-1-8-69,-5 31 2,0 1 1,0-1-1,-1 0 1,0 0-1,0 0 1,0 0 0,0 1-1,0-1 1,-1 0-1,0 0 1,0 0 0,0 1-1,0-1 1,0 1-1,-1-1 1,0 0-3,1 4-1,0 0 0,-1 0-1,1 0 1,0 0 0,0 0 0,-1 0 0,1 0 0,0 1 0,0-1-1,0 0 1,-1 1 0,1-1 0,0 1 0,0-1 0,0 1 0,0-1-1,0 1 1,0 0 0,0 0 0,0 0 0,0-1 0,0 1 0,0 0-1,1 0 1,-1 0 0,0 0 0,0 0 0,1 0 0,-1 1 0,1-1-1,-1 0 1,1 0 0,0 0 0,-1 0 0,1 2 1,-31 100-11,27-84 52,0 0 0,2 0 0,0 0 0,1 0 1,1 1-1,1-1 0,1 0 0,0 0 0,2 0 0,0-1 0,1 1 0,1-1 0,0 0 0,2 0 0,6 11-41,69 76 132,-83-104-127,1 1 0,0-1-1,-1 0 1,1 0-1,0 0 1,0 0 0,0 0-1,0 0 1,0 0 0,0 0-1,0-1 1,1 1-1,-1 0 1,0-1 0,0 1-1,0-1 1,1 1-1,-1-1 1,0 1 0,1-1-1,-1 0 1,0 0 0,1 0-1,-1 0 1,0 0-1,1 0 1,-1 0 0,1 0-1,-1 0 1,0-1 0,1 1-1,-1 0 1,0-1-1,0 1 1,1-1 0,-1 0-1,0 1 1,0-1 0,0 0-1,0 0 1,0 0-1,0 0 1,0 0 0,0 0-1,0 0 1,0 0 0,0 0-1,-1 0 1,1 0-1,0 0 1,-1-1 0,1 1-1,-1 0 1,1-1-1,-1 1 1,0-1-5,-8-85 344,4 69-297,-21-69 91,32 98-164,0-1-1,1-1 0,0 1 1,0-1-1,1 0 0,0-1 1,1 0-1,-1 0 0,2-1 1,9 5 26,-13-10 16,0 0 0,1-1 0,-1 0 0,0-1 0,0 1 1,1-1-1,-1-1 0,0 1 0,0-1 0,1 0 0,-1-1 0,0 0 1,0 0-1,0-1 0,-1 1 0,1-2 0,-1 1 0,1-1 0,-1 1 1,0-2-1,0 1 0,-1-1 0,1 0 0,-1 0 0,0 0 0,-1-1 1,1 0-1,-1 0 0,3-6-16,-8 13 2,0 1 0,0-1 0,-1 0 0,1 0 1,0 0-1,-1-1 0,1 1 0,-1 0 0,0 0 0,1-1 0,-1 1 1,1-1-1,-1 1 0,0-1 0,1 0 0,-1 0 0,0 0 1,0 1-1,1-2 0,-1 1 0,0 0 0,1 0 0,-1-1 0,0 1 1,1 0-1,-1-1 0,1 0 0,-1 1 0,0-1 0,1 0 0,-1 0 1,1 0-1,0 0 0,-1 0 0,1 0 0,0 0 0,0-1 0,0 1 1,0 0-1,0-1 0,0 1 0,0 0 0,0-1 0,0 1 0,1-1 1,-1 0-1,0 1 0,1-1 0,0 0 0,-1 1 0,1-1 0,0 0 1,0 1-1,0-1 0,0 0 0,0 1 0,0-1 0,0 0 1,1 0-1,-1 1 0,1-1 0,-1 1 0,1-1 0,0 0 0,-1 1 1,1-1-1,0 1 0,0 0 0,0-1-2,-6 10-64,0 0 0,1 0 1,0 0-1,0 1 0,1-1 1,0 1-1,0 0 0,1 0 0,0 0 1,1 0-1,0 1 0,0-1 0,1 0 1,1 10 63,7-23-2706,-3-5 845</inkml:trace>
  <inkml:trace contextRef="#ctx0" brushRef="#br0" timeOffset="-207890.503">27439 5682 10082,'-2'-3'2113,"-1"5"959,-1 1-3176,-8 8-2960,-3 2 887</inkml:trace>
  <inkml:trace contextRef="#ctx0" brushRef="#br0" timeOffset="-207065.657">27864 5972 9154,'-26'-30'8716,"10"57"-7139,16-25-1519,-2 1-55,1-1 0,0 1-1,0 0 1,0-1-1,0 1 1,1 0 0,-1 0-1,1-1 1,-1 1-1,1 0 1,0 0 0,0 0-1,0 0 1,1-1-1,-1 1 1,1 0 0,-1 0-1,1 0 1,0-1-1,0 1 1,0 0 0,1-1-1,-1 1 1,0-1-1,1 0 1,0 1 0,-1-1-1,1 0 1,0 0-1,0 0 1,1 0-1,-1 0 1,0-1 0,0 1-1,1-1 1,0 1-3,27-4-9,-27 1 8,0 1 0,0-1 1,0 1-1,0-1 1,0 1-1,0 0 1,1 0-1,-1 0 1,0 1-1,0-1 1,0 1-1,0-1 1,0 1-1,0 0 1,0 0-1,0 1 0,0-1 1,-1 1-1,1-1 1,1 2 0,5 11-31,-1 1 0,0 0 0,-1 0 1,-1 0-1,0 1 0,-1 0 0,-1 1 0,0-1 1,-1 1-1,-1-1 0,0 17 31,1-13 12,-1 1 1,-1-1-1,-1 0 0,-1 1 1,-1-1-1,0 0 0,-1 0 0,-2 0 1,-2 9-13,-2-11 221,9-18-204,-1 0 0,1 0 0,-1 0 0,0 0 0,1 0 0,-1 0-1,1 0 1,-1 0 0,1-1 0,-1 1 0,1 0 0,-1 0 0,1 0 0,-1-1 0,1 1-1,-1 0 1,1-1 0,0 1 0,-1 0 0,1-1 0,-1 1 0,1 0 0,0-1 0,-1 1-1,1-1 1,0 1 0,-1-1 0,1 1 0,0 0 0,0-1 0,0 0 0,-1 1 0,1-1 0,0 1-1,0-1 1,0 1 0,0-1 0,0 1 0,0-1 0,0 1 0,0-1 0,0 1 0,0-1-1,0 1 1,0-1-17,-2-18 106,0 1 0,0-1 0,2 0 0,0 0 0,1 1 0,1-1 0,5-17-106,-6 28 17,20-97-138,4 1 1,13-23 120,1 3-123,-11 39 62,-3 0 1,8-64 60,-30 123 4,-3 27-6,0-1 0,0 0 0,0 0 0,-1 0 0,1 0 0,0 0 0,0 0 0,0 0 0,-1 0 0,1 0 0,0 0 0,0 0 0,0 0 0,-1 0 0,1 0 1,0 0-1,0 0 0,-1 0 0,1 0 0,0 0 0,0 0 0,0 0 0,-1 0 0,1 0 0,0 0 0,0 0 0,0 0 0,0 0 0,-1 0 0,1-1 0,0 1 0,0 0 0,0 0 0,0 0 0,0 0 1,-1 0-1,1-1 0,0 1 0,0 0 0,0 0 0,0 0 2,-14 140-245,13-97 219,-1-15 42,2 1 0,1-1-1,1-1 1,1 1 0,2 0 0,1-1 0,1 1-1,1-2 1,1 1 0,2-1 0,0-1 0,2 0-1,4 6-15,1-3 90,-31-43 236,-31-52-276,-3 1-1,-2 2 0,-3 2 1,-27-21-50,158 114-247,-53-23-657,0-2 1,0 0-1,1-2 0,0-1 0,0-1 1,23-2 903,15-3-3678</inkml:trace>
  <inkml:trace contextRef="#ctx0" brushRef="#br0" timeOffset="-206320.925">28852 5792 6561,'0'-1'194,"0"1"-1,0-1 0,0 1 0,0-1 0,0 1 0,0-1 1,0 1-1,0 0 0,0-1 0,0 1 0,0-1 0,0 1 1,-1-1-1,1 1 0,0-1 0,0 1 0,0 0 0,0-1 1,-1 1-1,1-1 0,0 1 0,-1 0 0,1-1 0,0 1 1,0 0-1,-1-1 0,1 1 0,-1 0 0,1 0 0,0-1 1,-1 1-1,1 0 0,-1 0 0,1 0 0,0-1 0,-1 1 1,1 0-1,-1 0 0,1 0 0,-1 0 0,1 0 0,-1 0 1,1 0-1,-1 0 0,1 0 0,0 0 0,-1 0 1,1 0-1,-1 0 0,1 1 0,-1-1 0,1 0-193,-17 23 2388,17-23-2435,-44 98 1063,42-95-978,0 1 0,1 0 1,-1 0-1,1 0 0,0-1 0,0 1 1,1 0-1,-1 0 0,1 0 0,0 0 0,0 0 1,0 0-1,0 0 0,1 0 0,0 0 1,0 0-1,0 0 0,1 3-38,8-5 103,35-40 47,5-24-58,-3-2-1,-3-2 0,34-69-91,-40 33-155,-35 79-1,-9 22-152,-27 63-268,17-17 577,1 1 1,2 0-1,2 1 0,3 0 1,0 10-2,7-44 64,0 0 0,1 0 0,0 0 0,1 0 0,1 0 0,0-1 0,3 12-64,-3-21 13,0 1 0,0 0 0,0-1 0,0 1-1,1-1 1,0 0 0,-1 0 0,1 0 0,0 0 0,0-1 0,1 1 0,-1-1 0,1 1 0,-1-1 0,1 0 0,-1-1 0,1 1 0,0-1 0,0 1 0,0-1 0,0 0 0,0-1 0,0 1 0,0-1 0,0 1 0,1-1-1,-1-1 1,0 1 0,0 0 0,0-1 0,0 0 0,0 0 0,0 0 0,0-1 0,0 1 0,-1-1 0,1 0 0,0 0 0,-1 0 0,0 0 0,1-1 0,-1 0 0,0 1 0,0-1 0,0 0 0,-1 0 0,1-1 0,-1 1-1,2-3-11,1-3 5,-1 1 1,-1 0 0,1-1-1,-1 0 1,-1 0 0,1 0-1,-2 0 1,1 0 0,-1 0-1,-1 0 1,1-1 0,-2 1-1,1 0 1,-1 0 0,-1-1-1,1 1 1,-2 0 0,1 0-1,-1 1 1,-1-1 0,1 1-1,-1-1 1,-1 1 0,0 0-1,-4-6-6,8 13-6,1 1 0,0-1-1,0 0 1,0 1 0,-1-1-1,1 0 1,0 0 0,-1 1-1,1-1 1,0 1 0,-1-1-1,1 0 1,-1 1 0,1-1-1,-1 1 1,1-1 0,-1 1-1,0-1 1,1 1 0,-1-1-1,0 1 1,1 0 0,-1-1-1,0 1 1,1 0 0,-1 0 0,0 0-1,1-1 1,-1 1 0,0 0-1,0 0 1,1 0 0,-1 0-1,0 0 1,0 0 0,1 0-1,-1 1 1,0-1 0,0 0-1,1 0 1,-1 0 0,0 1-1,1-1 1,-1 0 0,0 1-1,1-1 1,-1 1 0,0-1-1,1 1 1,-1-1 0,1 1-1,-1-1 7,-7 40-215,8-37 211,0 0-1,1 0 1,-1 0 0,1 1-1,0-1 1,0 0-1,0-1 1,0 1 0,1 0-1,-1 0 1,1 0 0,-1-1-1,1 1 1,0-1-1,0 1 1,0-1 0,1 0-1,-1 0 1,0 0 0,1 0-1,0 0 1,-1 0-1,1-1 1,0 0 0,0 1-1,0-1 1,0 0 0,1 0 4,92 11-33,-72-11 41,-14-1-2,2 0-9,0 0 1,0 1-1,0 0 1,-1 0 0,1 1-1,-1 1 1,1 0-1,-1 1 1,0 0-1,0 0 1,0 1-1,-1 1 1,2 1 2,4 12-40,-15-45 234,-6 6-156,-1 0-1,0 1 1,-2 0-1,0 1 0,-1-1 1,-1 1-1,-1 1 1,0 0-1,-3-1-37,-25-43 1,38 61-5,0-1 0,1 1 0,-1-1 0,0 0 0,0 1 0,1-1 1,-1 0-1,0 0 0,1 1 0,-1-1 0,1 0 0,-1 0 0,1 0 0,-1 0 0,1 0 0,0 0 1,0 0-1,-1 0 0,1 0 0,0 1 0,0-1 0,0 0 0,0 0 0,0 0 0,0 0 0,0 0 1,0 0-1,0 0 0,1 0 0,-1 0 0,0 0 0,1 0 0,-1 0 0,0 0 0,1 0 0,-1 0 1,1 1-1,0-1 0,-1 0 0,1 0 0,0 1 0,-1-1 0,1 0 0,0 1 0,0-1 1,-1 1-1,1-1 0,0 1 0,0-1 0,0 1 0,0-1 0,0 1 4,121-8 366,-82 9-2535,25-2 429</inkml:trace>
  <inkml:trace contextRef="#ctx0" brushRef="#br0" timeOffset="-213204.95">23482 6327 10514,'-8'14'4024,"4"13"-2475,4-18-1473,-5 30 10,2 1 0,1 0 0,2-1 0,2 1 0,2-1 0,2 1 0,2 4-86,3-8 129,-11-52-242,-21-93-4053,7 52 1289</inkml:trace>
  <inkml:trace contextRef="#ctx0" brushRef="#br0" timeOffset="-212928.689">23379 6294 7778,'0'-3'2656,"4"3"273,4 0-2025,10-2-328,8 1-144,10-1-32,4-2 16,10-1-79,-2-2-129,1-1-112,-8 2-40,-11 0-32,-10 3 40,-8 1-272,-15-1-249,-8 2-2919,-10 4 639</inkml:trace>
  <inkml:trace contextRef="#ctx0" brushRef="#br0" timeOffset="-212703.292">23452 6480 7730,'6'10'2368,"1"-3"673,5-1-2001,11-9-16,3-7-64,12-9-71,-2-3-193,5-6-200,-7 9-256,-4-1-96,-10 9-16,-5 5-808,-6 5-288,-9 13-2745,-14 7 8</inkml:trace>
  <inkml:trace contextRef="#ctx0" brushRef="#br0" timeOffset="-212075.878">23479 6775 5865,'1'4'3233,"5"4"-248,4-4-889,6-10-1184,9-6-104,8-10-31,5-3-121,3-1-136,-6 2-256,-5 4-656,-6 7-464,-2 2-2793,-6-4 280</inkml:trace>
  <inkml:trace contextRef="#ctx0" brushRef="#br0" timeOffset="-211625.377">23829 6473 7818,'-2'7'6600,"4"6"-5931,-1-11-258,25 125 1177,-26-127-1582,0 2 10,0-1 1,0 0-1,0 1 1,0-1 0,0 1-1,0-1 1,0 0-1,1 1 1,-1-1 0,1 1-1,-1-1 1,1 0-1,0 0 1,-1 1-1,1-1 1,0 0 0,0 0-1,0 0 1,0 0-1,0 0 1,0 0 0,0 0-1,0 0 1,0 0-1,0 0 1,0-1-1,1 1 1,-1 0 0,0-1-1,1 1 1,-1-1-1,0 0 1,1 1 0,-1-1-1,1 0 1,-1 0-1,0 0 1,1 0-1,0 0-16,5-4 72,0-1-1,0 0 1,0-1-1,-1 1 1,0-1-1,0 0 1,-1-1-1,0 0 0,0 0 1,0 0-1,-1 0 1,0 0-1,-1-1 1,2-3-72,12-22 106,-13 55-123,0 77 298,-4-98-269,1-1-1,-1 1 1,1 0-1,-1-1 0,0 1 1,1-1-1,-1 1 0,1-1 1,-1 1-1,1-1 0,0 1 1,-1-1-1,1 0 1,-1 1-1,1-1 0,0 0 1,-1 1-1,1-1 0,0 0 1,0 0-1,-1 0 0,1 0 1,0 0-1,-1 0 1,1 0-1,0 0 0,0 0 1,-1 0-1,1 0 0,0 0 1,-1 0-1,1 0 0,0-1 1,-1 1-1,1 0 1,0-1-1,-1 1 0,1 0 1,0-1-1,-1 1 0,1-1 1,-1 1-1,1-1 0,-1 1 1,1-1-1,-1 1-11,32-27 279,40-40 13,-71 66-293,-1 0 1,1 0-1,0 0 1,0 1-1,0-1 0,0 0 1,0 1-1,0-1 1,0 1-1,0-1 0,1 1 1,-1 0-1,0-1 1,0 1-1,0 0 0,0 0 1,1 0-1,-1 0 1,0 0-1,0 0 0,0 0 1,0 0-1,1 0 1,-1 1-1,0-1 0,0 0 1,0 1-1,0-1 0,0 1 1,0-1-1,0 1 1,0-1-1,0 1 0,0 0 1,0 0-1,0-1 1,0 1-1,0 0 0,-1 0 1,1 0-1,0 0 1,-1 0-1,1 0 0,0 1 1,15 56-43,-14-42 77,3-1 67,-1-19-172,-1-27-484,-16-60-3034,-5 34 387</inkml:trace>
  <inkml:trace contextRef="#ctx0" brushRef="#br0" timeOffset="-211058.862">23977 6221 9410,'-13'-2'3409,"6"4"408,1 1-2337,4-4-952,2-3-192,3 3-288,6-1-928,0-4 800,7 5-3761,0-1 736</inkml:trace>
  <inkml:trace contextRef="#ctx0" brushRef="#br0" timeOffset="-211057.862">24171 6103 8106,'8'128'6342,"-7"-89"-5847,1 0 1,2-1 0,1 1 0,2-1 0,2 0-1,9 23-495,-18-58 9,0-1-1,1 0 0,-1 1 0,0-1 1,1 0-1,0 1 0,0-1 1,-1 0-1,1 0 0,0 1 0,1-1 1,-1 0-1,0 0 0,1 0 0,-1-1 1,1 1-1,-1 0 0,1 0 1,0-1-1,0 1 0,0-1 0,0 0 1,0 1-1,0-1 0,0 0 0,0 0 1,0 0-1,1-1 0,-1 1 0,0 0 1,1-1-1,-1 0 0,0 1 1,1-1-1,-1 0 0,1 0 0,-1 0 1,0-1-1,1 1 0,-1-1 0,0 1 1,1-1-1,-1 0 0,0 1 1,1-2-10,4-5 40,0-1-1,0 0 0,-1 0 1,0-1-1,-1 1 0,0-1 1,0-1-1,-1 1 0,0-1 1,2-9-39,11-22 125,-16 41-127,-1 0 1,0 1 0,0-1 0,0 0-1,0 0 1,0 0 0,1 0 0,-1 1 0,0-1-1,0 0 1,0 0 0,1 0 0,-1 0 0,0 0-1,0 0 1,1 0 0,-1 0 0,0 1-1,0-1 1,0 0 0,1 0 0,-1 0 0,0 0-1,0 0 1,1 0 0,-1 0 0,0-1-1,0 1 1,1 0 0,-1 0 0,0 0 0,0 0-1,0 0 1,1 0 0,-1 0 0,0 0-1,0-1 1,0 1 0,1 0 0,-1 0 0,0 0-1,0 0 1,0-1 0,0 1 0,0 0 0,1 0-1,-1 0 1,0-1 0,0 1 0,0 0-1,0 0 1,0 0 0,0-1 0,0 1 0,0 0-1,0 0 2,2 22-62,-12 157 195,10-179-130,0-1-1,1 1 0,-1 0 1,1-1-1,-1 1 0,0 0 1,1 0-1,-1-1 0,1 1 1,-1 0-1,1 0 1,-1 0-1,1 0 0,-1 0 1,1 0-1,-1 0 0,1 0 1,-1 0-1,1 0 0,-1 0 1,1 0-1,-1 0 1,0 0-1,1 0 0,-1 0 1,1 1-1,-1-1 0,1 0 1,-1 0-1,1 0 0,-1 1 1,0-1-1,1 0 1,-1 1-1,0-1 0,1 0 1,-1 1-1,0-1 0,1 0 1,-1 1-1,0-1 0,0 1 1,1-1-1,-1 1 1,0-1-1,0 1 0,0-1 1,0 0-1,0 1 0,1-1 1,-1 1-1,0-1 0,0 1 1,0-1-1,0 1 0,-1-1 1,1 1-1,0-1 1,0 1-1,0-1 0,0 1 1,0-1-1,0 1 0,-1-1 1,1 0-1,0 1 0,0-1 1,-1 1-1,1-1 1,0 0-4,21-32-1333,-3-1-1811,6-13-60</inkml:trace>
  <inkml:trace contextRef="#ctx0" brushRef="#br0" timeOffset="-214313.983">22154 6467 5241,'2'-4'4628,"-2"4"-3367,1 10 1401,61 183-823,-43-147-1659,-3 1 1,-2 0-1,-2 1 1,-2 1 0,-2 0-1,-1 19-180,-13 3 1044,-6-79 339,0-25-1012,2-1 0,1 0 0,2 0-1,1-1 1,1-8-371,1 18 11,2 0 0,1 0 0,1 0 0,1 0 0,1-1 1,1 1-1,1 1 0,2-1 0,0 1 0,8-19-11,-8 27-1,1 1 1,0 0 0,1 0-1,0 1 1,1 0 0,1 1-1,0 0 1,1 0 0,1 1-1,0 0 1,0 1-1,1 1 1,0 0 0,1 0-1,0 2 1,1 0 0,-1 0-1,2 1 1,-15 6-4,1 0 0,-1 1 0,0-1 0,1 0-1,-1 1 1,1-1 0,-1 1 0,1 0 0,-1-1 0,1 1-1,-1 0 1,1 0 0,-1 0 0,1 0 0,-1 0 0,1 0-1,-1 0 1,1 1 0,-1-1 0,1 0 0,-1 1 0,1-1-1,-1 1 1,0 0 0,1-1 0,-1 1 0,0 0 0,0 0-1,1 0 1,-1 0 0,0 0 0,0 0 0,0 0 0,0 0-1,0 1 1,0-1 0,-1 0 0,1 1 0,0-1 0,-1 0-1,1 1 1,0-1 0,-1 1 0,0-1 0,1 1 0,-1-1-1,0 1 1,0-1 0,0 2 4,-2 19-17,0 0 0,-2-1 0,0 0-1,-2 1 1,0-2 0,-2 1 0,0-1 0,-1 0-1,-9 15 18,10-22 60,0-1-1,0 0 0,-1 0 0,0-1 0,-1 0 0,-1-1 1,0 0-1,0-1 0,0 0 0,-1 0 0,-1-1 0,0-1 0,0 0 1,-3 0-60,-17-2 133,32-5-147,1 0 0,-1 0-1,0-1 1,1 1 0,-1 0-1,1 0 1,-1-1 0,1 1 0,-1 0-1,1-1 1,-1 1 0,1 0-1,-1-1 1,1 1 0,-1-1-1,1 1 1,0-1 0,-1 1 0,1-1-1,0 1 1,-1-1 0,1 1-1,0-1 1,0 1 0,-1-1-1,1 1 1,0-1 0,0 0-1,0 1 1,0-1 0,0 1 0,0-1-1,0 0 1,0 1 0,0-1-1,0 1 1,0-1 0,0 0-1,1 1 1,-1-1 0,0 1 0,0-1-1,1 1 1,-1-1 0,0 1-1,1-1 1,-1 1 0,0-1-1,1 1 1,0-1 14,4-7-636,0 0 0,1 1-1,0 0 1,0 0 0,1 1 0,0-1 0,0 1-1,1 1 1,0-1 0,2 0 636,-2 1-793,37-27-3461</inkml:trace>
  <inkml:trace contextRef="#ctx0" brushRef="#br0" timeOffset="-213978.83">22647 6415 6753,'-4'23'6442,"1"14"-4632,3-23-1328,-1 9-188,-1-12-188,1-1 0,0 1 0,1 0-1,0 0 1,1 0 0,0-1 0,0 1 0,1 0 0,1-1 0,0 1 0,0-1 0,1 0 0,1 0 0,-1 0-106,-3-10 7,-1 1 0,0 0 0,0 0 0,1-1 0,-1 1 0,0 0 0,1-1 0,-1 1 0,1-1 0,-1 1 0,1 0 0,-1-1 0,1 1 0,-1-1 0,1 1 0,0-1 0,-1 1 0,1-1 0,-1 0 0,1 1 0,0-1 0,0 0 0,-1 0 0,1 1 0,0-1 0,0 0 0,-1 0 0,1 0 0,0 0 0,0 0 0,-1 0 0,1 0 0,0 0 0,0 0 0,-1 0 0,1 0 0,0-1 0,0 1 0,-1 0 0,1 0 0,0-1 0,-1 1 0,1-1 0,0 1 0,-1 0 0,1-1 0,-1 1 0,1-1 0,0 0-7,14-38 330,-14 25-286,-1-1-1,0 1 0,-1-1 1,0 1-1,-2 0 0,1 0 1,-2 0-1,0 0 0,0 0 1,-1 0-1,-1 1 0,-3-5-43,9 17-2,0 1 0,0-1 0,0 0 0,-1 0 0,1 1 0,0-1 0,-1 0 0,1 1 0,0-1 0,-1 0 0,1 1 0,-1-1 0,1 1 0,-1-1 0,1 0 0,-1 1 0,1 0 0,-1-1 0,0 1 0,1-1 0,-1 1 0,0-1 0,1 1 0,-1 0 0,0 0 0,1-1 0,-1 1 0,0 0 0,0 0 0,1 0 0,-1 0 0,0 0 0,0 0 0,1 0 0,-1 0 0,0 0 0,0 0 0,1 0 0,-1 0 0,0 1 0,0-1 0,0 1 2,-14 29-140,17 33 89,-2-61 39,1-1-1,-1 1 0,1 0 1,-1-1-1,1 1 1,0 0-1,-1-1 1,1 1-1,0-1 1,0 1-1,0-1 1,0 0-1,1 1 1,-1-1-1,0 0 0,0 0 1,1 0-1,-1 1 1,1-2-1,-1 1 1,1 0-1,-1 0 1,1 0-1,0-1 1,-1 1-1,1-1 1,0 1-1,0-1 0,-1 0 1,1 0-1,0 1 1,0-1-1,-1 0 1,3-1 12,4-2-245,0 0 1,0-1 0,0 0-1,0 0 1,-1-1-1,1 0 1,-1 0 0,0-1-1,-1 0 1,0 0 0,5-7 244,1 2-638,25-28-2434,-1-1 60</inkml:trace>
  <inkml:trace contextRef="#ctx0" brushRef="#br0" timeOffset="-213699.951">22902 6405 6105,'-20'64'4676,"14"-47"-3913,0 0 0,1 0 0,1 1 0,1-1 0,0 1 0,0 18-763,3-34 27,0 0 0,0 0 0,1 0 0,-1 0 0,0 0 0,1 0 0,-1-1-1,1 1 1,0 0 0,0 0 0,0 0 0,0-1 0,0 1 0,0 0 0,0-1 0,0 1 0,1-1-1,-1 1 1,0-1 0,1 0 0,0 0 0,-1 1 0,1-1 0,0 0 0,-1-1 0,1 1 0,0 0-1,0 0 1,0-1 0,0 1 0,-1-1 0,1 1 0,0-1 0,0 0 0,0 0 0,0 0 0,0 0-1,0 0 1,0 0 0,1-1-27,77-22 622,-72 19-522,0 0-1,0-1 1,-1 0-1,1-1 1,-1 0 0,-1 0-1,1 0 1,-1-1-1,0 0 1,0 0 0,-1 0-1,0-1 1,0 0-1,-1 0 1,0 0 0,1-6-100,-4 13 51,-1-1 1,1 1 0,-1-1 0,0 1-1,0-1 1,0 1 0,0-1 0,0 1 0,0-1-1,0 1 1,-1-1 0,1 1 0,-1-1-1,1 1 1,-1-1 0,1 1 0,-1-1-1,0 1 1,1 0 0,-1 0 0,0-1-1,0 1 1,0 0 0,0 0 0,0 0-1,0 0 1,-1 0 0,1 0 0,0 0 0,0 0-1,-1 0 1,1 1 0,-1-1 0,1 1-1,0-1 1,-1 1 0,0-1-52,-59-8 523,58 9-535,-12-1-53,8 0 12,0 0 0,1 1-1,-1-1 1,0 1 0,0 0 0,0 1 0,0 0 0,0 0 0,1 0 0,-1 1 0,0 0 0,1 0 0,-1 1 0,1 0 0,0 0 0,0 1 0,-2 1 53,-1 3-1274,7-6-2870,4-7-106</inkml:trace>
  <inkml:trace contextRef="#ctx0" brushRef="#br0" timeOffset="-210233.378">24541 6443 4521,'-5'38'6928,"10"-28"-3599,10-20-2724,0-6-377,-1-1 0,-1-1 0,-1-1 0,0 0 0,-1 0-1,-1-1 1,5-16-228,-14 9 111,-21 39 72,10 5-96,1 1 0,0 0 0,2 0 1,0 1-1,1 0 0,1 0 0,0 1 0,2-1 1,0 1-1,1 15-87,13 44 485,-9-76-474,0 0 0,0-1-1,1 1 1,-1-1-1,0 0 1,1 1-1,0-1 1,0 0 0,-1-1-1,1 1 1,0 0-1,1-1 1,-1 0 0,0 1-1,0-1 1,0-1-1,1 1 1,-1 0 0,1-1-1,-1 0 1,0 1-1,1-1 1,-1-1 0,1 1-1,-1 0 1,0-1-1,1 0 1,-1 0 0,0 0-1,0 0 1,1 0-1,-1-1 1,0 1 0,0-1-1,-1 0 1,3-1-11,10-5 16,-2 0-1,1 0 1,-1-1 0,0-1 0,-1 0 0,0-1 0,-1 0 0,0-1-1,-1 0 1,0-1 0,-1 0 0,-1 0 0,0-1 0,0 0 0,-2-1-1,1 1 1,-2-1 0,0-3-16,-2 0-51,-3 18 48,0-1 0,0 1 0,-1 0-1,1 0 1,0-1 0,0 1-1,-1 0 1,1 0 0,0 0-1,-1-1 1,1 1 0,0 0 0,0 0-1,-1 0 1,1 0 0,0 0-1,-1-1 1,1 1 0,0 0-1,-1 0 1,1 0 0,0 0 0,-1 0-1,1 0 1,0 0 0,-1 0-1,1 0 1,-1 0 0,1 1-1,0-1 1,-1 0 0,1 0 0,0 0-1,0 0 1,-1 0 0,1 1-1,0-1 1,-1 0 0,1 0-1,0 0 1,0 1 0,-1-1 0,1 0-1,0 0 1,0 1 0,0-1-1,-1 0 1,1 1 0,0-1-1,0 0 1,0 1 0,0-1 0,0 0-1,0 1 1,0-1 0,-1 0-1,1 1 1,0-1 0,0 0-1,0 1 1,1-1 3,-9 13 2,2 0-1,-1 1 1,2 0 0,0 0-1,1 0 1,0 1 0,1-1-1,-1 11-1,4-24 13,-1 1 0,0-1-1,0 1 1,1-1 0,-1 1-1,1-1 1,-1 1 0,1 0-1,0-1 1,0 1-1,0 0 1,0-1 0,0 1-1,0 0 1,0-1 0,0 1-1,1 0 1,-1-1 0,0 1-1,1-1 1,0 1 0,-1-1-1,1 1 1,0-1 0,0 1-1,0-1 1,0 0-1,0 1 1,0-1 0,0 0-1,0 0 1,0 0 0,1 0-1,-1 0 1,0 0 0,1 0-1,-1 0 1,1 0 0,-1-1-1,1 1 1,-1-1-1,1 1 1,0-1 0,-1 1-1,1-1 1,-1 0 0,1 0-1,0 0 1,-1 0 0,1 0-1,0 0 1,-1 0 0,1-1-1,1 1-12,9-10 40,1-1-1,-2 0 1,1 0-1,-2-1 1,0-1-1,0 0 1,-1 0-1,0 0 0,-1-1 1,-1-1-1,-1 1 1,3-9-40,-2 10 22,22-46 26,-3-1-1,-2 0 0,-3-2 1,9-46-48,-30 106-8,1 1 0,0-1 0,-1 0-1,1 0 1,-1 0 0,0 1 0,0-1 0,0 0 0,0 0 0,0 0 0,0 0 0,0 0 0,0 0 0,-1 1 0,1-1 0,-1 0 0,0 0 0,1 1-1,-1-1 1,0 0 0,0 0 8,-8 9-116,4 10 90,0 1 0,1 0-1,1 0 1,0 0 0,2 0-1,0 0 1,1 1 0,2 12 26,-1-11 17,0-1 0,2 1 0,0 0 0,2-1 0,0 0 0,1 0 0,1 0 0,0-1 0,2 0 0,0 0 1,1-1-1,0 0 0,2-1 0,0 0 0,1-1 0,1 1-17,68 56 101,-113-126-1993,17 35 1384,-1 0 0,-1 0 0,0 2 0,-1 0 0,-1 1 0,-1 0 0,0 2 0,-6-3 508,4 4 567,0 1 0,0 2 0,-1 0 0,-1 1 1,-5-1-568,28 9 67,-1 0 0,1 0 1,0 0-1,0 0 0,0 1 1,0-1-1,1 0 0,-1 0 0,0 0 1,0 0-1,0 0 0,1 0 1,-1 0-1,0 0 0,1 0 1,-1 1-1,1-1 0,-1 0 1,1 0-1,0 0 0,-1 1 1,1-1-1,0 0 0,-1 1 1,1-1-1,0 1 0,0-1 0,0 1 1,-1-1-1,1 1 0,0-1 1,0 1-1,0 0 0,0-1 1,0 1-1,0 0 0,0 0 1,0 0-1,0 0 0,0 0 1,0 0-1,-1 0 0,1 0 0,1 0-67,1-1 106,38-17-395,1 3 1,1 2-1,0 1 0,6 1 289,-25 8-3507,-9 5-119</inkml:trace>
  <inkml:trace contextRef="#ctx0" brushRef="#br0" timeOffset="-209733.67">24737 6128 10370,'7'-7'2697,"7"-1"712,7-1-2793,11 5-3889,-11 5 1080</inkml:trace>
  <inkml:trace contextRef="#ctx0" brushRef="#br0" timeOffset="-204791.76">23232 7574 7274,'-11'-26'6349,"9"25"-6202,0 0 0,0 0 0,0 1 0,0-1 0,0 1 0,0-1-1,0 1 1,-1 0 0,1-1 0,0 1 0,0 0 0,0 0 0,0 1 0,0-1 0,-1 0 0,1 1 0,0-1 0,0 1 0,0 0 0,-1 0-147,-3 3 30,1 1 0,-1 0 0,1 0 0,0 1-1,0-1 1,1 1 0,-1 0 0,1 0 0,1 0-1,-1 1 1,1-1 0,0 1 0,1 0 0,-1 0 0,1 0-1,1 0 1,-1 0 0,1 1 0,1-1 0,-1 0 0,1 1-1,0-1 1,1 0 0,0 1 0,0-1 0,0 0 0,1 0-1,0 0 1,1 0 0,1 3-30,-4-9 2,0 0 0,0 0 0,1 1 1,-1-1-1,0 0 0,1 0 0,-1 0 0,1 0 0,-1 0 0,1 0 0,0 0 0,-1 0 1,1 0-1,0 0 0,0 0 0,0 0 0,0 0 0,0 0 0,0-1 0,0 1 1,0 0-1,0-1 0,0 1 0,0-1 0,0 1 0,0-1 0,0 1 0,1-1 0,-1 0 1,0 0-1,0 0 0,0 0 0,1 1 0,-1-2 0,0 1 0,0 0 0,1 0 1,-1 0-4,38-29 256,-28 16-155,-1 0 1,0-1-1,0 0 1,-2 0-1,0-1 1,0 0-1,-2-1 1,0 1-1,0-1 0,-2-1 1,0 1-1,2-17-100,-6 31 25,1-1-1,-1 0 1,0 1-1,0-1 1,0 0-1,0 1 1,-1-1-1,1 0 1,-1 1-1,1-1 1,-1 0-1,0 1 1,0-1-1,0 1 0,-1-1 1,1 1-1,0 0 1,-1 0-1,0-1 1,0 1-25,1 2 0,0 1 1,0 0-1,1-1 1,-1 1-1,0 0 1,0 0-1,1-1 1,-1 1-1,1 0 0,-1 0 1,1 0-1,-1 0 1,1 0-1,-1 0 1,1 0-1,0 0 1,-1 0-1,1 0 1,0 0-1,0 0 0,0 0 1,0 0-1,0 0 1,0 0-1,0 1 1,0-1-1,0 0 1,1 0-1,-1 0 1,0 0-1,1 0 1,-1 0-1,0 5-5,1 1 1,-1 0 0,1-1 0,0 1-1,1 0 1,0-1 0,0 0 0,0 1 0,0-1-1,1 0 1,0 0 0,1 0 0,-1-1 0,1 1-1,0-1 1,1 0 0,-1 0 0,1 0 0,0-1-1,4 3 5,-7-6 2,0-1-1,1 1 0,-1-1 1,1 0-1,-1 0 0,1 0 1,-1-1-1,0 1 0,1 0 1,-1-1-1,0 0 0,1 1 1,-1-1-1,0 0 0,0 0 1,1-1-1,-1 1 0,0 0 1,0-1-1,-1 1 0,1-1 1,0 0-2,13-10 21,-2-1 1,0-1 0,-1 0-1,0-1 1,-1 0 0,-1-1-1,4-7-21,-3 5 22,10-14-320,-1-1 0,-2 0 0,-1-2 0,-2 0 0,-1-1 0,-2 0 0,-2-1 0,-1 0 298,-5 14-583,-6 83-293,-9 11 797,5-44 204,2 1 0,1-1-1,2 1 1,0-1 0,2 6-125,4-6 92,0-1 0,2 1-1,1-1 1,1 0 0,12 22-92,-1 3 71,6 0 58,-17-66 176,16-195 566,1 28-692,45-156-179,-53 285 9,-20 99-201,-6 30 226,3 1 0,4-1 1,3 1-1,4-1 0,5 19-34,48 151 321,-35-113-99,-19-118-35,-3-21 66,-2-23 66,-42-117 139,32 122-558,1-1-1,2 0 1,0 0 0,2-1-1,1 1 1,1-1 0,1 0-1,1-4 101,1 26-20,0 2 17,-1 1 1,1-1-1,0 0 0,0 1 1,0-1-1,1 0 0,-1 1 0,0-1 1,1 1-1,-1-1 0,1 0 1,-1 1-1,1-1 0,0 1 0,-1-1 1,1 1-1,0 0 0,0-1 1,0 1-1,0 0 0,0 0 0,1-1 3,33 33-164,-32-29 162,-1 0 0,0 0 0,0 0-1,1-1 1,-1 1 0,1-1 0,-1 1-1,1-1 1,0 0 0,-1 0-1,1 0 1,0-1 0,0 1 0,0-1-1,-1 1 1,1-1 0,0 0 0,0 0-1,0 0 3,36-12-3532,-16-2 785</inkml:trace>
  <inkml:trace contextRef="#ctx0" brushRef="#br0" timeOffset="-203833.15">24072 7385 4217,'6'13'5788,"6"11"-1406,-12-23-4346,1 0 0,0 1 0,-1-1-1,1 0 1,0 1 0,0-1 0,0 0-1,0 0 1,0 0 0,0 0 0,0 0-1,0 0 1,0 0 0,1 0 0,-1 0 0,0-1-1,1 1 1,-1 0 0,0-1 0,1 1-1,-1-1 1,1 0 0,-1 1 0,1-1-1,-1 0 1,1 0 0,-1 0 0,1 0-1,-1 0 1,1 0 0,-1 0 0,1-1-1,-1 1 1,1-1 0,-1 1 0,0-1 0,1 1-1,-1-1 1,1 0-36,9-7 130,0 0 0,-1-1 0,1 0 0,-2-1 0,0 0 0,0-1 0,-1 0 0,0 0 0,0-1 0,-2 0 0,1 0 0,0-5-130,-4 13 20,-1 0-1,0 0 0,0-1 0,-1 1 0,1-1 0,-1 1 0,0-1 1,0 0-1,0 0 0,-1 1 0,0-1 0,0 0 0,0 0 0,-1-4-19,1 9 0,0 0 0,-1-1 0,1 1 0,0 0 0,0 0 0,-1 0-1,1-1 1,0 1 0,0 0 0,-1 0 0,1 0 0,0 0 0,-1 0-1,1-1 1,0 1 0,-1 0 0,1 0 0,0 0 0,-1 0 0,1 0-1,0 0 1,-1 0 0,1 0 0,0 0 0,-1 0 0,1 0 0,0 1-1,-1-1 1,1 0 0,0 0 0,0 0 0,-1 0 0,1 0 0,0 1 0,-1-1-1,1 0 1,0 0 0,0 0 0,-1 1 0,1-1 0,0 0 0,0 1-1,0-1 1,-1 0 0,1 0 0,0 1 0,0-1 0,0 0 0,0 1-1,0-1 1,0 0 0,0 1 0,-1-1 0,1 0 0,0 1 0,0-1-1,0 0 1,-30 108-138,25-89 204,1 1 1,1-1 0,1 1-1,0 0 1,2 0 0,0 0 0,3 18-67,-2-37 7,-1 0 1,0 0 0,0 0 0,1 0 0,-1 0 0,1 0 0,-1 0-1,1 0 1,-1-1 0,1 1 0,-1 0 0,1 0 0,0-1 0,-1 1 0,1 0-1,0-1 1,0 1 0,-1 0 0,1-1 0,0 1 0,0-1 0,0 0 0,0 1-1,0-1 1,0 0 0,0 1 0,0-1 0,0 0 0,0 0 0,0 0 0,0 0-1,0 0 1,0 0 0,0 0 0,0 0 0,0 0 0,0 0 0,-1-1 0,1 1-1,0 0 1,0-1 0,0 1 0,0-1 0,0 1 0,0-1 0,-1 1 0,1-1-1,0 0 1,0 1 0,-1-1 0,1 0 0,0 1 0,-1-1 0,1 0 0,-1 0-1,1 0 1,-1 0 0,1 0 0,-1 1 0,0-1 0,1 0 0,-1 0 0,0-1-8,125-154 512,-87 99-400,-38 56-114,0 0 1,0 1-1,1-1 1,-1 1 0,1-1-1,-1 0 1,0 1-1,1-1 1,-1 1 0,1-1-1,0 1 1,-1-1-1,1 1 1,-1 0-1,1-1 1,0 1 0,-1-1-1,1 1 1,0 0-1,-1 0 1,1-1 0,0 1-1,-1 0 1,1 0-1,0 0 1,-1 0-1,1 0 1,0 0 0,0 0-1,-1 0 1,1 0-1,0 0 1,-1 1-1,1-1 1,0 0 0,0 0-1,-1 1 1,1-1-1,-1 0 1,1 1 0,0-1-1,-1 0 1,1 1-1,-1-1 1,1 1-1,-1-1 1,1 1 0,-1-1-1,1 1 1,-1 0-1,1-1 1,-1 1-1,0 0 2,17 42-84,-13-31 82,1 5 4,-5-14 2,1 0 0,-1 1 0,1-1-1,-1 0 1,1 0 0,0 0 0,1 0-1,-1 0 1,0 0 0,1-1-1,0 1 1,-1 0 0,1-1 0,0 1-1,0-1 1,1 1 0,-1-1 0,0 0-1,1 0 1,-1 0 0,1 0 0,0-1-1,2 2-3,-3-3 4,0-1 0,1 1 0,-1-1 0,0 0 0,0 1 0,0-1 0,0 0 0,0 0 0,0 0 0,0-1 0,0 1 0,0 0-1,-1-1 1,1 1 0,0-1 0,-1 0 0,1 1 0,-1-1 0,1-1-4,1 0 7,17-24 45,-1-1 0,-2-1 1,0 0-1,-2-1 0,9-28-52,-13 33 29,-2 0 0,-1-1 1,-1-1-1,-1 1 0,-1-1 0,-2 0 0,0-5-29,-4 8-28,-4 38-227,-1 64 197,3 0-1,4 0 0,4 17 59,-4-85 30,-1 0-1,2 0 0,-1 0 0,1-1 0,1 1 1,0-1-1,0 1 0,1-1 0,0 0 0,0-1 1,1 1-1,0-1 0,1 0 0,0 0 0,0 0 1,1-1-1,0 0 0,0 0 0,6 3-29,-14-10 5,1 0-1,0 0 1,0 0 0,0-1-1,-1 1 1,1 0 0,0 0-1,0-1 1,0 1-1,0 0 1,-1-1 0,1 1-1,0 0 1,0 0-1,0-1 1,0 1 0,0 0-1,0-1 1,0 1 0,0 0-1,0-1 1,0 1-1,0 0 1,0-1 0,0 1-1,0 0 1,0 0 0,0-1-1,0 1 1,0 0-1,1-1 1,-1 1 0,0 0-1,0 0 1,0-1-1,0 1 1,1 0 0,-1 0-1,0-1 1,0 1 0,1 0-1,-1 0 1,0 0-1,0-1 1,1 1 0,-1 0-1,0 0 1,0 0 0,1 0-1,-1 0 1,0 0-1,1 0 1,-1 0 0,0 0-5,-15-20 39,-2 1 1,0 0 0,-1 2 0,-1 0 0,-1 1 0,0 1-1,-1 1 1,-1 1 0,-1 0-40,-5-5 15,24 16-16,4 2 2,0 0 0,0 1 0,-1-1 0,1 0 0,-1 0 0,1 0 0,0 0 0,-1 0 0,1 0 0,0 0-1,-1 0 1,1 0 0,0 0 0,-1 0 0,1 0 0,0-1 0,-1 1 0,1 0 0,0 0 0,-1 0 0,1 0 0,0 0 0,-1-1 0,1 1 0,0 0 0,0 0-1,-1-1 1,1 1 0,0 0 0,0 0 0,0-1 0,-1 1 0,1 0 0,0-1 0,0 1 0,0 0 0,0-1 0,-1 1 0,1 0 0,0-1 0,0 1-1,0 0 1,0-1 0,0 1 0,0 0 0,0-1 0,0 1 0,0 0 0,0-1 0,0 1 0,0 0 0,1-1 0,-1 1 0,0 0 0,0-1 0,0 1 0,0 0-1,0-1 1,1 1 0,-1 0 0,0 0 0,0-1 0,1 1 0,-1 0 0,0 0-1,78-8 32,16-3-4964,-68 1 1500</inkml:trace>
  <inkml:trace contextRef="#ctx0" brushRef="#br0" timeOffset="-203244.035">24894 7309 8194,'25'19'6211,"0"-34"-5145,-10-1-797,0-1 0,-2-1-1,1 0 1,-2-1-1,-1 0 1,1-3-269,-3 6 118,6-7-33,-1 0-1,-2-1 1,0 0-1,-2-1 1,-1-1 0,-1 1-1,-1-1 1,-1-1 0,0-7-85,-18-26 123,12 59-122,-1 0-1,1-1 0,-1 1 1,0 0-1,1 0 0,-1 0 1,0 0-1,0 0 1,0 0-1,0 0 0,0 1 1,0-1-1,0 0 0,0 0 1,0 1-1,-1-1 0,1 1 1,0-1-1,0 1 0,0-1 1,-1 1-1,1 0 0,0 0 1,-1-1-1,1 1 0,0 0 1,-1 0-1,1 0 0,0 0 1,0 1-1,-1-1 0,1 0 1,0 1-1,-1-1 0,1 0 1,0 1-1,0 0 0,0-1 1,0 1-1,-1 0 1,1-1-1,0 1 0,0 0 0,-3 3-9,-1 1-1,0-1 1,1 1-1,0 0 1,0 1 0,1-1-1,-1 1 1,1-1-1,0 1 1,1 0-1,-1 0 1,1 1 9,-11 31 14,2 1 0,1 0 0,2 1 0,2 0 0,1 0 0,2 2-14,1-27 51,1-1 1,0 1 0,1-1-1,1 1 1,0-1-1,1 1 1,0-1-1,1 1 1,1-1 0,0 0-1,1-1 1,5 9-52,-8-19 5,0-1 0,1 0 0,0 0 1,-1-1-1,1 1 0,0-1 0,0 1 1,0-1-1,0 0 0,0 0 0,0 0 1,0 0-1,0-1 0,0 1 0,1-1 1,-1 0-1,0 0 0,0 0 0,0 0 1,1-1-1,-1 1 0,0-1 0,0 0 1,0 0-1,0 0 0,0 0 0,0 0 1,0-1-1,0 1 0,-1-1 0,1 0 1,0 0-1,-1 0 0,0 0 0,1 0 1,-1-1-1,1-1-5,-2 4 0,13-10 30,0 0 0,0-1 0,-1-1 0,0 0-1,-1 0 1,0-2 0,-1 1 0,-1-1-1,0-1 1,-1 0 0,0 0 0,1-7-30,-10 23-4,1-1 1,-1 0 0,0 0-1,0 1 1,1-1 0,-1 0-1,0 0 1,0 1-1,1-1 1,-1 0 0,0 0-1,1 0 1,-1 0 0,0 1-1,1-1 1,-1 0-1,0 0 1,1 0 0,-1 0-1,0 0 1,1 0-1,-1 0 1,0 0 0,1 0-1,-1 0 1,0 0 0,1 0-1,-1 0 1,0 0-1,1-1 1,-1 1 0,0 0-1,1 0 1,-1 0 0,0 0-1,0 0 1,1-1-1,-1 1 1,0 0 0,0 0-1,1-1 1,-1 1 0,0 0-1,0 0 1,1-1-1,-1 1 1,0 0 3,7 32-142,-6-25 159,-1 0 1,1 0 0,1-1-1,-1 1 1,1 0-1,1-1 1,-1 1 0,1-1-1,0 0 1,0 0-1,1 0 1,0 0 0,0 0-1,0-1 1,1 0-1,-1 0 1,1 0 0,1 0-1,-1-1-17,-3-3-31,-1-1 1,1 1-1,-1 0 0,1-1 1,0 0-1,-1 1 0,1-1 1,0 0-1,-1 0 0,1 0 1,0 0-1,-1 0 0,1 0 1,0 0-1,-1-1 0,1 1 1,-1-1-1,1 1 0,-1-1 1,1 0-1,-1 1 0,1-1 1,-1 0-1,1 0 0,-1 0 1,0 0-1,1 0 0,-1 0 1,0-1-1,0 1 0,0 0 1,0 0-1,0-1 31,22-55-6324,-21 2 1610</inkml:trace>
  <inkml:trace contextRef="#ctx0" brushRef="#br0" timeOffset="-203002.65">25262 6895 8794,'-5'22'1968,"5"4"809,8-3-2609,7 1-48,9-7-64,10-5-136,3-4-2689,15-2 849</inkml:trace>
  <inkml:trace contextRef="#ctx0" brushRef="#br0" timeOffset="-202695.469">25674 7116 5865,'-9'103'6329,"1"-14"-3701,14-60-1701,12-33-374,22-40-147,-38 42-394,14-23 70,0 1 0,-2-2 1,0 0-1,-2-1 0,-1 0 1,-1-1-1,-1 0 0,1-12-82,-6 24-17,-1 1 1,0-1-1,-1 0 0,-1 1 0,0-1 0,-1 0 0,-1 0 0,-1 1 0,0-1 0,0 0 0,-2 1 0,0 0 0,-1 0 0,0 0 1,-2 0-1,-3-6 17,9 18-17,0 1 0,-1-1 0,1 1 0,-1 0 0,1-1 0,-1 1 0,0 0 1,0 0-1,0 0 0,0 0 0,0 1 0,0-1 0,0 0 0,-1 1 0,1 0 0,-1-1 0,1 1 1,-1 0-1,0 0 0,1 1 0,-1-1 0,0 0 0,1 1 0,-1 0 0,0-1 0,0 1 1,1 0-1,-1 1 0,0-1 0,0 0 0,0 1 0,1-1 0,-1 1 0,0 0 0,1 0 1,-2 1 16,-6 6 14,1 0 1,0 0 0,0 1-1,1 1 1,0-1 0,1 1 0,0 0-1,1 1 1,-3 5-15,7-12 24,-5 6 40,1-1 0,0 1 0,0 0 0,1 1 1,1-1-1,0 1 0,0 0 0,1 0 1,0 1-1,1-1 0,1 0 0,0 1 0,0 3-64,2-10 4,0 0 0,0 0 0,0 0 0,1-1 0,0 1 0,0-1 0,0 1 0,1-1 0,-1 0 0,1 1 0,0-1 0,0-1-1,0 1 1,1 0 0,-1-1 0,1 0 0,0 0 0,0 0 0,0 0 0,1 0 0,0-1-4,101 40 42,-88-37-17,1 1-11,-1 0 0,1 1 0,-1 1 0,0 1 0,-1 0 0,4 4-14,-17-10 5,0 0 0,0 0 0,0 0 0,0 1 0,-1-1 0,0 1 0,1 0 0,-1 0 0,0 0 0,-1 0 0,1 1 0,-1-1 0,0 1 0,0 0 0,0-1 0,-1 1 0,1 0 0,-1 0 0,0 0 0,-1 0 0,1 0 0,-1 0 0,0 0 0,0 0 0,-1 0 0,0 3-5,-6 8-364,5-21-3206,3-11 660</inkml:trace>
  <inkml:trace contextRef="#ctx0" brushRef="#br0" timeOffset="-202351.857">26010 7119 8370,'8'4'6664,"15"-9"-5463,1-6-950,-1-1 0,0-2 0,0 0 0,-1-1 0,-1-1 0,1-3-251,-18 16 12,0 0 3,1 1 0,-1-2 0,0 1 0,0 0 0,0-1 0,0 0 0,-1 0-1,0 0 1,1 0 0,-1 0 0,-1-1 0,1 1 0,-1-1 0,0 0 0,0 0-1,0 0 1,-1 0 0,1-1-15,-2 5 9,0 0-1,0 0 1,0 0-1,0 0 1,0 0 0,-1 1-1,1-1 1,0 0-1,-1 0 1,1 0-1,0 0 1,-1 1-1,1-1 1,-1 0 0,1 0-1,-1 1 1,0-1-1,1 0 1,-1 1-1,1-1 1,-1 0-1,0 1 1,0-1-1,1 1 1,-1-1 0,0 1-1,0 0 1,0-1-1,0 1 1,0 0-1,1 0 1,-1-1-1,0 1 1,0 0 0,0 0-1,0 0 1,0 0-1,0 0 1,0 0-1,0 0 1,1 1-1,-1-1 1,-1 0-9,-40 13 211,31-7-176,0 1 0,1 0 1,0 1-1,0 0 0,0 0 1,1 1-1,0 0 0,1 1 0,0 0 1,1 0-1,0 0 0,0 1 0,1 0 1,0 1-1,1 0 0,1-1 0,0 1 1,0 1-1,1-1 0,1 0 0,0 1 1,1 0-1,0 3-35,1-12 9,0-1 0,0 0 0,0 0 1,0 1-1,1-1 0,0 0 0,0 0 1,0 0-1,0 0 0,0 0 0,0 0 1,1 0-1,-1 0 0,1 0 0,0-1 0,0 1 1,0-1-1,0 1 0,1-1 0,-1 0 1,1 0-1,-1 0 0,1 0 0,0 0 0,-1-1 1,1 1-1,0-1 0,0 1 0,0-1 1,0 0-1,1-1 0,-1 1 0,0 0 1,0-1-1,0 0 0,1 1 0,-1-1-9,12-2-126,0-1 0,-1 0 0,1 0 0,-1-2 0,0 0 0,0 0 0,10-6 126,-15 7-307,51-25-2949,-1-4 24</inkml:trace>
  <inkml:trace contextRef="#ctx0" brushRef="#br0" timeOffset="-201433.395">23027 7127 10714,'0'0'73,"0"0"0,0 1 0,0-1 0,0 0 0,0 0 0,0 0 0,0 1 0,0-1 0,0 0 0,0 0 0,0 1 0,0-1 0,0 0-1,0 0 1,-1 1 0,1-1 0,0 0 0,0 0 0,0 0 0,0 1 0,0-1 0,0 0 0,-1 0 0,1 0 0,0 0 0,0 1 0,0-1 0,-1 0 0,1 0-1,0 0 1,0 0 0,0 0 0,-1 0 0,1 0 0,0 1 0,0-1 0,-1 0 0,1 0 0,0 0 0,0 0 0,0 0 0,-1 0 0,1 0 0,0 0 0,0 0 0,-1 0-1,1 0 1,0-1 0,0 1 0,-1 0 0,1 0 0,0 0 0,0 0 0,0 0 0,-1 0 0,1 0 0,0-1 0,0 1 0,0 0 0,-1 0 0,1 0 0,0 0 0,0-1-1,0 1 1,0 0 0,0 0 0,0 0 0,-1-1 0,1 1 0,0 0-73,0 22 988,1-14-986,0 0 1,0-1 0,1 1 0,1 0 0,-1-1 0,1 0 0,0 1 0,1-1 0,0 0 0,1 1-3,-3-6 4,0 1 0,-1-1 0,1 0 1,1 0-1,-1 0 0,0 0 1,0 0-1,1-1 0,-1 1 0,1-1 1,-1 1-1,1-1 0,0 0 1,-1 0-1,1 0 0,0-1 0,0 1 1,0-1-1,-1 1 0,1-1 0,0 0 1,0 0-1,0 0 0,0 0 1,0-1-1,0 1 0,-1-1 0,1 0 1,0 0-1,0 0-4,12-7 28,0 0-1,-1-1 1,-1-1-1,1 0 1,-2 0-1,1-2 1,-2 0-1,1 0 1,-2-1 0,1 0-1,-2-1 1,0 0-1,-1 0 1,0-1-1,1-4-27,5-3-76,-13 51-78,-1-21 142,-1-1-1,1 1 1,1-1 0,0 1 0,0-1-1,0 0 1,1 1 0,0-1 0,0 0-1,1 0 1,0 0 0,3 5 12,-5-11-109,0 0 0,0 0 0,0 1-1,0-1 1,0-1 0,0 1 0,0 0 0,0 0 0,1 0 0,-1 0 0,0-1 0,1 1-1,-1-1 1,0 1 0,1-1 0,-1 0 0,1 1 0,-1-1 0,0 0 0,1 0-1,-1 0 1,1 0 0,-1 0 0,1 0 0,-1 0 0,1-1 0,-1 1 0,0 0-1,1-1 1,-1 1 0,1-1 0,-1 0 0,0 1 0,1-1 109,26-24-2785</inkml:trace>
  <inkml:trace contextRef="#ctx0" brushRef="#br0" timeOffset="-200732.2">27230 6652 4105,'0'-3'334,"0"2"-102,1-1 1,-1 1-1,0-1 1,1 1-1,-1-1 1,0 0-1,0 1 1,0-1-1,0 0 1,0 1-1,0-1 1,-1 1-1,1-1 1,0 1-1,-1-1 1,1 0-1,-1 1 1,0 0 0,1-1-1,-1 1 1,0-1-1,0 1 1,0 0-1,0-1 1,0 1-1,0 0 1,0 0-1,-1 0 1,1 0-1,0 0 1,-1 0-1,1 0 1,-1 1-1,1-1 1,-1 0-1,0 1-232,-6 0 220,0 1 0,0 1 0,0-1 0,0 2 0,0-1-1,1 1 1,-1 0 0,1 0 0,-1 1 0,1 0-1,-3 3-219,-3 0 254,-4 2-33,0 1-1,0 1 1,1 0 0,1 1 0,0 1 0,0 0 0,1 1 0,1 1 0,1 0 0,0 1 0,1 0-1,0 1 1,1 0 0,-3 9-221,13-25 7,-1 0 0,0-1 0,1 1 0,-1-1 0,0 1 0,1 0 0,-1-1 0,1 1 0,-1 0 0,1-1 0,0 1 0,-1 0 0,1 0 0,0-1 0,-1 1 0,1 0 0,0 0 0,0 0 0,0 0 0,-1 0 1,1-1-1,0 1 0,0 0 0,0 0 0,1 0 0,-1 0 0,0 0 0,0-1 0,0 1 0,1 0 0,-1 0 0,0 0 0,1-1 0,-1 1 0,0 0 0,1 0 0,-1-1 0,1 1 0,0 0 0,-1-1 1,1 1-1,-1-1 0,1 1 0,0-1 0,0 1 0,-1-1 0,1 1 0,0-1 0,0 0 0,-1 1 0,1-1 0,0 0 0,0 0 0,0 1 0,0-1 0,-1 0 0,1 0 0,1 0-7,170-6 254,-161 7-256,1 1-1,-1 1 1,0 0 0,0 0 0,0 1-1,0 1 1,0 0 0,-1 0 0,0 1 0,3 3 2,-9-7-8,-1 0 1,0 1 0,0-1-1,-1 1 1,1 0 0,0 0 0,-1 0-1,1 0 1,-1 0 0,0 1-1,0-1 1,-1 0 0,1 1 0,-1 0-1,1-1 1,-1 1 0,0 0-1,-1 0 1,1 0 0,-1 0 0,1 0-1,-1 0 1,0-1 0,-1 1-1,1 0 1,-1 0 0,0 0 0,0 0-1,0 0 1,0-1 0,-1 3 7,-5 6 146,0-1 0,-1 0 0,0 0 0,-1 0 1,0-1-1,0 0 0,-1-1 0,-1 0 0,0-1 0,0 0 1,0-1-1,-1 0 0,0 0 0,0-2 0,-3 1-146,10-3 67,-1 0 0,0 0 0,0-1 0,0 0-1,0-1 1,0 1 0,0-1 0,-1-1 0,1 1 0,0-1 0,-1 0 0,1 0-1,0-1 1,0 1 0,-1-2-67,6 1-148,-1 0-1,1 0 0,0-1 1,0 1-1,0 0 1,0-1-1,0 1 1,0-1-1,0 0 1,1 1-1,-1-1 1,0 1-1,1-1 1,-1 0-1,1 0 1,0 1-1,0-1 0,0 0 1,0 0-1,0 1 1,0-1-1,0 0 1,0 0-1,1 1 1,-1-1-1,0 0 1,1 1-1,0-1 1,-1 0-1,1 1 1,0-1-1,0 1 1,0-1-1,0 1 0,0-1 1,0 1-1,1 0 1,-1 0-1,0-1 1,1 1 148,31-37-4158</inkml:trace>
  <inkml:trace contextRef="#ctx0" brushRef="#br0" timeOffset="-200189.614">27495 6907 6033,'35'21'5199,"-32"-19"-5033,1-1-1,-1 0 1,0 0 0,1-1 0,-1 1-1,0-1 1,1 1 0,-1-1 0,1 0-1,-1 0 1,0-1 0,1 1 0,-1-1-1,1 0 1,-1 1 0,0-1 0,0-1-166,6-2 136,-1 0 1,0-1 0,0 0 0,-1 0 0,1-1 0,-1 0-1,-1-1 1,1 1 0,-1-1 0,0-1 0,0 1-1,-1-1 1,0 0 0,-1 0 0,0 0 0,0-1-1,1-3-136,-4 11 39,0-1-1,-1 1 0,1-1 0,-1 1 0,1-1 0,-1 0 0,1 1 0,-1-1 0,0 0 0,0 1 0,0-1 0,0 0 0,0 0 0,0 1 1,0-1-1,-1 0 0,1 1 0,0-1 0,-1 0 0,0 1 0,1-1 0,-1 1 0,0-1 0,0 1 0,0-1 0,0 1 0,0 0 0,0-1 1,0 1-1,0 0 0,0 0 0,-1 0 0,1 0 0,-1 0 0,1 0 0,-1 0 0,1 0 0,-1 1 0,1-1 0,-1 0 0,1 1 0,-1-1 1,0 1-1,1 0 0,-1 0 0,0-1 0,0 1 0,1 0 0,-1 1 0,0-1 0,1 0 0,-1 0 0,-1 1-38,-7 2 34,1 1-1,-1 0 1,1 1-1,-1 0 1,1 1-1,1-1 1,-1 2-1,1-1 0,0 1 1,1 0-1,0 1 1,0 0-1,0 0 1,1 0-1,0 1 1,1 0-1,0 0 1,0 1-1,1-1 1,0 1-1,-1 4-33,-37 111 96,40-118-85,0 1 1,1 0-1,0 0 1,1 0-1,0 0 1,0 0-1,0-1 1,1 1-1,0 0 1,1 0-1,0 0 1,0-1-1,1 1 1,0-1-1,2 4-11,-4-8 1,1-1-1,0 1 1,-1-1 0,1 0-1,0 0 1,0 0 0,1 0-1,-1 0 1,0-1-1,1 1 1,-1-1 0,1 1-1,-1-1 1,1 0 0,-1 0-1,1 0 1,0 0 0,0 0-1,0-1 1,-1 1-1,1-1 1,0 0 0,0 0-1,0 0 1,0 0 0,0 0-1,0-1 1,1 0-1,76-32-37,14-42 21,-39 14-2877,-13 8 380</inkml:trace>
  <inkml:trace contextRef="#ctx0" brushRef="#br0" timeOffset="-199919.75">27877 6540 6465,'-5'15'2242,"-15"40"3335,10 6-3900,12-25-1450,1 0 1,1 0-1,3-1 1,0 0-1,2 0 0,12 27-227,-10-27 33,3 0 79,-8-35-38,20-44 198,91-241-750,-88 224-568,-15 35-2437,-13 26 716</inkml:trace>
  <inkml:trace contextRef="#ctx0" brushRef="#br0" timeOffset="-199703.328">27994 6913 6969,'0'20'2505,"6"4"304,2-6-1921,1 0-328,6-4-376,3-2-72,-2-9 264,-4-6-3185,-3-3 1185</inkml:trace>
  <inkml:trace contextRef="#ctx0" brushRef="#br0" timeOffset="-199329.228">28283 6392 10698,'-3'-8'802,"-5"-13"3502,4 38-2674,27 137-1555,8-5 174,49 140-249,-65-253 133,-22-51 195,-12-27-305,-2 1-1,-1 1 1,-3 1 0,-1 2 0,-7-7-23,21 33-64,19 24-200,0-7 188,1 0 1,0-1-1,0 0 0,1-1 0,-1 0 0,1 0 1,0-1-1,0 0 0,0 0 0,1-1 0,-1-1 1,9 2 75,68-7-4313,-46-6 996</inkml:trace>
  <inkml:trace contextRef="#ctx0" brushRef="#br0" timeOffset="-198952.97">28694 6637 7026,'-6'5'7626,"-19"20"-5646,18-18-1875,0 1 1,0 0 0,1 1 0,0-1 0,1 1 0,-1 0-1,2 1 1,-1-1 0,1 1 0,1 0 0,0 0 0,0 0-1,1 0 1,0 2-106,2-11 9,0 0 0,1 0 0,-1 1-1,0-1 1,0 0 0,1 0 0,-1 0-1,1 1 1,-1-1 0,1 0 0,0 0-1,-1 0 1,1 0 0,0 0 0,0 0 0,-1 0-1,1 0 1,0 0 0,0-1 0,0 1-1,0 0 1,0-1 0,0 1 0,0 0-1,1-1 1,-1 1 0,0-1 0,0 0 0,0 1-1,1-1 1,-1 0 0,0 0 0,0 0-1,1 1 1,-1-1 0,0-1 0,0 1-1,1 0 1,-1 0-9,56-11 62,-49 9-42,41-13 41,-37 10-50,1 0 0,0 1 1,0 0-1,0 1 0,1 1 0,-1 0 1,1 1-1,-1 0 0,1 1 0,-1 1 1,1 0-1,-1 1 0,5 1-11,10 19 740,-30-34-542,0 0 0,-1 0 0,0 1 0,-1-1 0,0 1 0,-1 0 1,-1 0-1,1 1 0,-2-1 0,1 1 0,-2 1 0,1-1 0,-4-2-198,-9-15 116,20 26-128,-1 1-1,1-1 0,0 0 0,0 1 0,0-1 0,0 1 0,0-1 1,0 1-1,0-1 0,0 0 0,0 1 0,1-1 0,-1 1 0,0-1 1,0 1-1,0-1 0,1 1 0,-1-1 0,0 1 0,1-1 0,-1 1 1,0-1-1,1 1 0,-1 0 0,0-1 0,1 1 0,-1 0 0,1-1 0,-1 1 1,1 0-1,-1-1 0,1 1 0,-1 0 0,1 0 0,-1 0 0,1-1 1,-1 1-1,1 0 0,-1 0 0,1 0 0,0 0 0,-1 0 0,1 0 1,-1 0-1,1 0 0,-1 0 0,1 0 0,-1 0 0,1 1 0,0-1 1,-1 0-1,1 0 0,-1 0 0,1 1 0,-1-1 0,1 0 0,-1 1 1,0-1-1,1 0 0,-1 1 0,1-1 0,-1 1 0,0-1 0,1 1 1,-1-1 12,11 2-570,74-12-5338,-31-6 1456</inkml:trace>
  <inkml:trace contextRef="#ctx0" brushRef="#br0" timeOffset="-198178.259">29688 6477 10146,'-2'-5'6720,"9"27"-6033,50 148-647,-56-168-30,0 0 0,0 0 0,0 0 0,0 0 0,0 0 0,0-1 0,0 1 0,0 0 0,1-1 0,-1 1 0,1-1 0,-1 0 0,1 1 0,-1-1 0,1 0 0,0 0 0,0 0 0,0 0 0,-1 0 0,1 0 0,0-1 0,0 1 0,0-1 0,0 1 0,0-1 0,0 0 0,0 0 0,1 0 0,-1 0 0,0 0 0,0 0 0,0 0 0,0-1 0,0 1 0,0-1 0,0 1 0,0-1 0,0 0 0,-1 0 0,1 0 0,0 0 0,0 0 0,-1 0 0,1-1 0,0 1 0,0-2-10,17-11 62,-2-2 0,0 0 0,-1-1 0,0 0-1,-2-2 1,0 1 0,-1-2 0,-1 0 0,-1 0 0,0-1-1,3-13-61,7-33 92,-33 131-388,10-44 315,0-1-1,1 1 1,2 0-1,0 0 1,1 0-1,0 0 1,4 7-19,-6-26 9,0 0 0,0 0 1,0 0-1,0 0 0,0 0 1,1 0-1,-1 0 0,0 0 1,1 0-1,-1 0 0,0-1 1,1 1-1,-1 0 0,1 0 1,0 0-1,-1 0 0,1-1 1,-1 1-1,1 0 0,0-1 1,0 1-1,0 0 0,-1-1 1,1 1-1,0-1 0,0 1 1,0-1-1,0 0 0,0 1 1,0-1-1,0 0 0,0 0 1,0 0-1,0 1 0,0-1 1,0 0-1,0 0 0,0 0 1,0-1-1,0 1 0,0 0 1,-1 0-1,1 0 0,0-1 1,0 1-1,0-1 0,0 1 1,0 0-1,0-1 0,0 0 1,-1 1-1,1-1 0,0 0-9,40-43 345,-39 41-335,117-200 514,-119 203-526,0-1 0,0 1 0,0-1 0,0 1 0,0-1 0,0 1 0,0-1 0,0 1 0,0-1 0,0 1 0,0-1 0,0 1 0,0-1 0,0 1 0,0-1 0,1 1 0,-1-1 0,0 1 0,0 0 0,1-1 0,-1 1 0,0-1 0,0 1 0,1 0 0,-1-1 0,0 1 0,1 0 0,-1-1 0,1 1 0,-1 0 0,0-1 0,1 1 0,-1 0 0,1 0 0,-1 0 0,1-1 0,-1 1 1,1 0-1,-1 0 0,1 0 0,-1 0 0,1 0 0,-1 0 0,1 0 0,-1 0 0,1 0 0,-1 0 0,1 0 0,-1 0 0,1 1 0,-1-1 0,1 0 0,-1 0 0,0 0 0,1 1 0,-1-1 0,1 0 0,-1 0 0,0 1 0,1-1 0,-1 0 0,1 1 0,-1-1 2,4 33-166,-4-32 165,13 180-133,1-159-375,7-41-3916,-5-10 883</inkml:trace>
  <inkml:trace contextRef="#ctx0" brushRef="#br0" timeOffset="-197876.652">30422 6367 8530,'12'38'5892,"17"-34"-4717,-19-7-1022,-1-1 1,1 0-1,-1 0 1,0-1-1,0 0 1,-1-1-1,1 0 1,-1 0-1,0-1 1,-1 0 0,0 0-1,0-1 1,-1 0-1,1 0 1,-2-1-1,3-4-153,-6 11 16,-1 1-1,1-1 1,-1 1-1,1-1 0,-1 0 1,0 1-1,0-1 1,0 0-1,0 0 1,0 0-1,-1 0 1,1 0-1,-1 0 1,1 0-1,-1 0 0,1 0 1,-1 0-1,0-1 1,0 1-1,0 0 1,0 0-1,-1 0 1,1 0-1,-1 0 1,1 0-1,-1 0 1,0 0-1,1 0 0,-1 0 1,0 0-1,0 0 1,0 0-1,-1 1 1,1-1-1,0 0 1,-1 1-1,1-1 1,-1 1-1,1 0 0,-1-1 1,0 1-1,0 0 1,0 0-1,1 0 1,-1 0-1,0 0 1,0 1-1,0-1 1,0 0-1,0 1 0,0 0 1,-1-1-1,1 1 1,0 0-1,0 0 1,-1 0-16,-6 4 8,0 0 0,1 1 1,-1 0-1,1 0 1,0 1-1,1 0 0,-1 0 1,1 0-1,0 1 0,1 1 1,0-1-1,0 1 0,1 0 1,-1 0-1,2 0 1,-1 1-1,1 0 0,1 0 1,0 0-1,0 0 0,0 1 1,1 2-9,-1-5 0,0 0 0,1 1 1,0-1-1,1 0 0,0 1 0,0-1 1,0 1-1,1-1 0,0 1 0,0-1 1,1 1-1,0-1 0,1 1 0,-1-1 1,2 0-1,-1 1 0,1-1 0,0-1 1,0 1-1,0 0 0,3 3 0,-2-8-33,1 0 0,-1 0 0,0-1 0,1 1 0,-1-1 0,1 0 0,0 0-1,-1 0 1,1-1 0,0 1 0,-1-1 0,1-1 0,0 1 0,-1 0 0,1-1 0,0 0 0,-1 0 0,1-1 0,-1 1 0,1-1 0,-1 0-1,0 0 1,0 0 0,0-1 0,0 1 0,0-1 0,-1 0 0,1 0 0,-1-1 0,2-1 33,77-85-4200,-45 36 846</inkml:trace>
  <inkml:trace contextRef="#ctx0" brushRef="#br0" timeOffset="-197266.756">30619 5857 8586,'1'132'5966,"35"63"-3873,-34-185-1900,5 23 112,-4-14-119,1 0-1,1 0 1,1-1 0,0 1 0,2-1-1,6 12-185,-14-29 7,0 0 0,1-1 0,-1 1 1,0 0-1,0 0 0,1-1 0,-1 1 0,0 0 0,1-1 0,-1 1 0,0 0 0,1-1 0,-1 1 0,1 0 0,-1-1 1,1 1-1,0-1 0,-1 1 0,1-1 0,0 1 0,-1-1 0,1 0 0,0 1 0,-1-1 0,1 0 0,0 1 0,0-1 1,-1 0-1,1 0 0,0 0 0,0 0 0,0 0 0,-1 1 0,1-2 0,0 1 0,0 0 0,0 0 0,-1 0 0,1 0 1,0 0-1,0-1 0,-1 1 0,1 0 0,0-1 0,0 1 0,-1 0 0,1-1 0,0 1 0,-1-1 0,1 1 1,-1-1-1,1 1 0,-1-1 0,1 0 0,-1 1 0,1-1 0,-1 0 0,1 1 0,-1-1 0,0 0 0,1 0-7,5-13 81,1-1-1,-2 0 0,0 0 1,-1-1-1,0 1 0,0-15-80,1 5 73,4-33 70,-10 82-157,1-1 0,1 1-1,1-1 1,1 1 0,6 20 14,-9-42 12,1 1-1,0 0 0,0-1 1,0 1-1,1-1 1,-1 1-1,0-1 1,1 0-1,0 1 1,-1-1-1,1 0 0,0 0 1,0 0-1,0 0 1,0-1-1,1 1 1,-1 0-1,0-1 1,1 0-1,-1 1 0,1-1 1,0 0-1,-1 0 1,1 0-1,0-1 1,-1 1-1,1-1 0,0 0 1,0 1-1,0-1 1,-1 0-1,1-1 1,0 1-1,0 0 1,-1-1-1,1 0 0,0 1 1,1-2-12,10-4 37,0-1 1,0 0-1,-1-1 1,0 0-1,-1-1 1,0-1-1,0 0 1,-1 0-1,0-1 0,8-11-37,38-35-14,-56 57 3,0 0 0,0 0 0,0 1 0,0-1 0,-1 0 0,1 0 1,0 1-1,0-1 0,0 1 0,0-1 0,-1 1 0,1-1 0,0 1 0,-1-1 0,1 1 0,0 0 0,-1-1 0,1 1 0,-1 0 1,1 0-1,-1-1 0,1 1 0,-1 0 0,1 0 0,-1 0 0,0 0 0,1 0 0,-1-1 0,0 1 0,0 0 0,0 0 0,0 0 1,0 0-1,0 0 0,0 0 0,0 0 0,0 0 0,0 0 0,-1 0 0,1-1 0,0 1 0,0 0 0,-1 0 0,0 0 11,3 12-67,-1-5 73,0 1 0,1-1 0,0 0 0,0 0 0,1 0 0,0 0 1,0 0-1,1-1 0,0 1 0,0-1 0,1 0 0,0 0 0,0 0 0,0-1 0,1 0 1,0 0-1,0 0 0,1-1 0,4 3-6,-10-8 31,0 1-1,0-1 1,1 0 0,-1 1 0,0-1-1,0 0 1,1 0 0,-1 0 0,0 0 0,1 0-1,-1 0 1,0 0 0,0 0 0,1-1-1,-1 1 1,0-1 0,0 1 0,1 0-1,-1-1 1,0 0 0,0 1 0,0-1-1,0 0 1,0 0 0,0 1 0,0-1 0,0 0-1,0 0 1,0 0 0,-1 0 0,1 0-1,0 0 1,-1 0 0,1-1 0,-1 1-1,1 0 1,-1 0 0,1 0 0,-1-1-1,0 1 1,1 0 0,-1-1 0,0 1 0,0 0-1,0-1-30,-1-64 687,-5 48-634,-1 1 0,0 0 0,-2 1 0,0 0 0,0 0 0,-11-12-53,-35-64 142,54 92-145,1-1 0,-1 0 0,0 0-1,0 0 1,1 0 0,-1 0 0,1 0 0,-1 0 0,1 0 0,-1 0-1,1 0 1,0-1 0,-1 1 0,1 0 0,0 0 0,0 0-1,0 0 1,0-1 0,0 1 0,0 0 0,0 0 0,0 0 0,1-1-1,-1 1 1,0 0 0,1 0 0,-1 0 0,1 0 0,-1 0 0,1 0-1,-1 0 1,1 0 0,0 0 0,0 0 0,-1 0 0,1 0-1,0 0 1,0 1 0,0-1 0,0 0 0,0 1 0,0-1 0,0 1-1,0-1 4,71-1-1865,-24 14-2451,-11 1 277</inkml:trace>
  <inkml:trace contextRef="#ctx0" brushRef="#br0" timeOffset="-196835.91">29754 7228 10106,'2'1'3706,"8"-4"-1416,128-68 675,226-115-691,-119 75-1558,14 7-716,255-84 90,-59 5 14,-367 138-364,-88 45 133,-1 0 0,1-1-1,0 1 1,-1 0 0,1 0 0,0 0-1,-1 0 1,1-1 0,0 1-1,-1 0 1,1 0 0,0-1 0,0 1-1,0 0 1,-1-1 0,1 1-1,0 0 1,0-1 0,0 1 0,0 0-1,-1-1 1,1 1 0,0 0-1,0-1 1,0 1 0,0 0-1,0-1 1,0 1 0,0 0 0,0-1-1,0 1 1,0-1 0,0 1-1,0 0 1,0-1 0,1 1 0,-1 0-1,0-1 1,0 1 0,0-1 127,-29 8-3857</inkml:trace>
  <inkml:trace contextRef="#ctx0" brushRef="#br0" timeOffset="-195543.743">22811 8448 9042,'-1'-6'2304,"5"18"609,7 11-2641,4 12-152,3 11-168,7 10 88,-6-5 32,3 10 56,2-3-24,-3-7 40,0-13-48,-2-3-344,-13-24 8,-19-8-2793,-9-9 561</inkml:trace>
  <inkml:trace contextRef="#ctx0" brushRef="#br0" timeOffset="-195161.202">22690 8599 7562,'49'-89'5708,"-27"56"-5313,2 1 0,1 1 0,1 1 0,28-23-395,-46 46 51,1-1 0,-1 1 0,2 1 0,-1 0 0,1 0 0,0 1 0,0 0 0,0 1 1,1 0-52,-7 3 7,0 0 0,0 0 0,1 0 1,-1 0-1,0 1 0,0 0 0,1 0 0,-1 0 1,0 0-1,1 1 0,-1-1 0,0 1 1,0 0-1,0 1 0,0-1 0,0 1 1,0-1-1,0 1 0,0 1 0,-1-1 1,1 0-1,-1 1 0,0 0 0,2 1-7,1 4-2,0 1 0,-1-1 1,0 1-1,0 1 0,-1-1 0,0 0 0,-1 1 0,0 0 0,0 0 0,-1 0 0,0 0 0,-1 0 0,-1 1 0,1-1 0,-1 0 0,-1 1 1,0-1-1,-2 8 2,0 0 138,-1 0 1,-1-1 0,0 0 0,-1 1-1,-1-2 1,0 1 0,-2-1 0,0 0-1,-1 1-138,-15 28 555,20-36-507,1 0 0,1 0-1,0 0 1,0 1 0,0 0 0,1 0 0,1-1 0,0 1 0,0 0 0,1 0 0,0 0 0,1 0 0,0 0 0,0 0 0,1 0 0,1-1 0,0 1 0,2 5-48,-2-11-6,0-1 1,1 0 0,-1 0-1,1 0 1,-1 0 0,1-1-1,0 1 1,0-1 0,0 0-1,0 0 1,1-1 0,-1 1-1,1-1 1,-1 0 0,0 0-1,1 0 1,0-1 0,-1 1-1,1-1 1,-1 0 0,1-1-1,0 1 1,-1-1 0,1 0-1,-1 0 1,0 0 0,1-1-1,-1 1 1,2-2 5,93-43-4038,-47 14 982</inkml:trace>
  <inkml:trace contextRef="#ctx0" brushRef="#br0" timeOffset="-194757.268">23323 8649 7346,'-2'-3'2317,"2"2"2051,9 1-2905,6-4-1298,0-1 1,-1 0-1,0-1 1,0-1-1,0 0 1,-1-1-1,0-1 1,-1 0-1,0 0 1,0-1-1,-1-1 1,0 0-1,3-5-165,-4 7 32,0-2 0,0 0 0,-1 0 0,-1-1 0,0 1 0,0-2 0,-1 1 0,-1-1 0,0 0 0,-1-1 0,-1 1 0,0-1 0,2-11-32,-6 24 5,1-1 0,-1 0-1,0 0 1,0 0 0,0 1 0,0-1 0,0 0-1,0 0 1,0 0 0,-1 0 0,1 1-1,-1-1 1,1 0 0,-1 0 0,0 1-1,1-1 1,-1 0 0,0 1 0,0-1-1,0 1 1,0-1 0,-1 1 0,1 0-1,0 0 1,-1-1 0,1 1 0,0 0-1,-1 0 1,0 0 0,1 0 0,-1 0 0,0 1-1,1-1 1,-1 0 0,0 1 0,0-1-1,1 1 1,-1 0 0,0 0 0,0-1-1,0 1 1,1 0 0,-1 1 0,0-1-1,0 0 1,0 0 0,1 1 0,-1-1-1,0 1 1,0 0 0,1-1 0,-1 1-1,0 0 1,1 0 0,-1 0 0,1 0-1,-1 0 1,0 1-5,-8 7 0,0 1-1,0 0 1,1 0 0,1 0-1,-1 1 1,2 1-1,0-1 1,-3 8 0,-4 4 13,-89 163 319,102-182-321,-1 0 1,0 0 0,1 0-1,0 0 1,0 0 0,0 0-1,1 0 1,-1 0 0,1 0-1,0 0 1,0 0 0,0 1-1,1-1 1,-1 0 0,1 0-1,0 0 1,1 0 0,-1 0-1,0 0 1,1-1 0,0 1-1,0 0 1,0-1-1,1 1 1,-1-1 0,1 0-1,-1 0 1,1 0 0,0 0-1,0 0 1,1-1 0,-1 1-1,0-1 1,1 0 0,3 2-12,3-1-120,0-1 1,0 0-1,0-1 1,0 0-1,1 0 1,-1-1 0,0 0-1,1-1 1,-1 0-1,0-1 1,0 0-1,1 0 1,-1-1 119,79-28-4481,-35 10 798</inkml:trace>
  <inkml:trace contextRef="#ctx0" brushRef="#br0" timeOffset="-194404.643">23861 8313 8578,'0'-1'156,"0"0"0,-1 0 0,1 0 0,0 0 0,-1 0 1,1 0-1,-1 0 0,1 0 0,-1 0 0,0 0 0,1 0 0,-1 0 0,0 0 0,1 1 1,-1-1-1,0 0 0,0 0 0,0 1 0,0-1 0,0 1 0,0-1 0,0 1 1,0-1-1,0 1 0,0 0 0,0-1 0,0 1 0,0 0 0,-1 0 0,1 0 0,0 0 1,0 0-1,0 0 0,0 0 0,0 0 0,0 0 0,0 0 0,-1 1 0,1-1 0,0 0 1,0 1-1,0-1 0,0 1 0,0-1 0,0 1 0,0 0 0,1-1 0,-2 1-156,-3 4 92,-1 0-1,1 1 1,0-1-1,0 1 1,1 0-1,-1 0 0,2 1 1,-1-1-1,0 1 1,1 0-1,-1 5-91,-6 9 63,-71 135 282,70-131-230,11-25-114,0 0 0,0 1 1,0-1-1,1 1 1,-1-1-1,0 1 1,0-1-1,1 1 1,-1-1-1,0 0 1,0 1-1,1-1 0,-1 1 1,1-1-1,-1 0 1,0 1-1,1-1 1,-1 0-1,1 0 1,-1 1-1,1-1 1,-1 0-1,1 0 0,-1 0 1,1 0-1,-1 0 1,1 1-1,-1-1 1,1 0-1,-1 0 1,1 0-1,-1 0 1,1 0-1,-1-1 0,1 1 1,-1 0-1,1 0 1,-1 0-1,1 0 1,-1 0-1,0-1 1,1 1-1,-1 0 1,1 0-1,-1-1 0,1 1-1,123-33 171,-113 31-167,0-1 0,0 2 0,1 0 0,-1 0 0,1 1-1,-1 0 1,1 1 0,-1 0 0,1 1 0,-1 1 0,3 0-4,-14-2-4,1 0 1,-1 0-1,0-1 0,1 1 1,-1 0-1,0 0 1,0 0-1,0 0 0,0 0 1,1-1-1,-1 1 0,0 0 1,0 0-1,-1 0 1,1 0-1,0 0 0,0 0 1,0-1-1,-1 1 1,1 0-1,0 0 0,-1 0 1,1-1-1,0 1 1,-1 0-1,1 0 0,-1-1 1,1 1-1,-1 0 0,0-1 1,1 1-1,-1-1 1,0 1-1,1-1 0,-1 1 1,0-1-1,0 1 1,0-1-1,1 0 0,-1 1 1,0-1 3,-1 2 13,-159 121 2364,104-85-1583,44-36-1289,23-21-1109,14-6-1994,14-8-219</inkml:trace>
  <inkml:trace contextRef="#ctx0" brushRef="#br0" timeOffset="-194090.714">24175 8231 8018,'0'1'132,"-1"-1"1,1 1-1,0-1 1,-1 0-1,1 1 1,-1-1-1,1 0 1,-1 0 0,1 1-1,-1-1 1,1 0-1,-1 0 1,1 0-1,-1 0 1,0 1-1,1-1 1,-1 0-1,1 0 1,-1 0-1,1 0 1,-1 0 0,1-1-1,-1 1 1,0 0-1,1 0 1,-1 0-1,1 0 1,-1-1-1,1 1 1,-1 0-1,1 0 1,-1-1-1,1 1 1,-1 0 0,1-1-1,0 1 1,-1 0-1,1-1 1,-1 1-1,1-1 1,0 1-1,0-1 1,-1 1-1,1-1 1,0 1-1,0-1 1,-1 1-1,1-1 1,0 1 0,0-1-1,0 1 1,0-1-1,0 0 1,0 1-1,0-1 1,0 1-1,0-1 1,0 1-1,0-1 1,0 0-1,0 1 1,0-1 0,1 1-1,-1-1 1,0 1-133,-33 35 1116,-3 13-823,3 2-1,2 1 1,0 5-293,-30 51 1017,60-106-1006,0 0 0,1 0-1,-1 0 1,1 0 0,-1 0 0,1 0-1,0 0 1,-1 0 0,1 0 0,0 0-1,0 0 1,0 0 0,0 0 0,-1 0-1,1 0 1,1 0 0,-1 0 0,0 1-1,0-1 1,0 0 0,1 0 0,-1 0-1,0 0 1,1 0 0,-1 0 0,1 0-1,-1 0 1,1 0 0,0 0 0,-1-1-1,1 1 1,0 0 0,0 0 0,-1-1-1,1 1 1,0 0 0,0-1 0,0 1-1,0 0 1,0-1 0,0 0 0,0 1-1,0-1 1,0 1 0,0-1 0,0 0-1,0 0-10,54 11 155,-27-5-480,-23-13-5702,-2-4 2205</inkml:trace>
  <inkml:trace contextRef="#ctx0" brushRef="#br0" timeOffset="-193260.783">23958 8580 4833,'-2'0'1512,"-15"-1"6309,21-6-5778,17 15-1803,116 22-12,-135-30-194,0-1 0,0 1 0,0 0 0,0 0 0,0 0 1,0 0-1,0 0 0,0 0 0,0 0 0,0 1 0,0-1 0,0 1 0,0-1 0,0 1 1,0 0-1,0 0 0,0 0 0,0 0 0,-1 0 0,1 0 0,0 1 0,-1-1 0,1 0 1,-1 1-1,0-1 0,1 1 0,-1 0 0,0-1 0,0 1 0,0 0 0,0 0 0,0 0 1,0 0-1,-1 0 0,1 0 0,-1 0 0,1 0 0,-1 0 0,0 0 0,1 0 0,-1 0 1,0 0-1,-1 0 0,1 0 0,0 2-34,-2 0 122,0 1 0,1 0 0,-1 0-1,-1-1 1,1 1 0,-1-1 0,0 0 0,0 0 0,0 0 0,0 0 0,-1 0 0,0-1 0,1 0 0,-1 0-1,-1 0 1,1 0 0,0 0 0,-1-1 0,-4 2-122,-93 27 1381,46-33-1007,73-13-1462,35-15-6343,-29 18 3205</inkml:trace>
  <inkml:trace contextRef="#ctx0" brushRef="#br0" timeOffset="-192111.735">24412 8313 7370,'-7'2'4728,"-5"20"-3992,11-19-549,-22 63 250,23-67-388,0 0 1,0 1-1,0-1 1,0 1-1,0-1 1,0 1-1,0-1 1,0 0-1,-1 1 1,1-1-1,0 1 1,0-1-1,-1 1 1,1-1 0,0 1-1,-1-1 1,1 1-1,-1-1 1,1 1-1,0 0 1,-1-1-1,1 1 1,-1 0-1,1-1 1,-1 1-1,1 0 1,-1 0 0,1-1-1,-1 1 1,0 0-1,1 0 1,-1 0-1,1 0 1,-1 0-1,1-1 1,-1 1-1,0 0 1,1 0-1,-1 1 1,1-1-1,-1 0 1,1 0 0,-1 0-1,0 0 1,1 0-1,-1 1 1,1-1-1,-1 0 1,1 0-1,-1 1 1,1-1-1,-1 0 1,1 1-1,-1-1 1,1 1-1,0-1 1,-1 1 0,1-1-1,0 1 1,-1-1-1,1 1 1,0-1-1,-1 1 1,1-1-1,0 1 1,0-1-1,0 1 1,0-1-1,0 1 1,-1 0-50,1-1 51,0 1-1,0-1 1,0 1 0,0-1 0,0 0-1,0 1 1,0-1 0,0 0 0,-1 1-1,1-1 1,0 0 0,0 0-1,-1 1 1,1-1 0,0 0 0,0 1-1,-1-1 1,1 0 0,0 0 0,0 0-1,-1 1 1,1-1 0,0 0 0,-1 0-1,1 0 1,0 0 0,-1 0-1,1 1 1,-1-1 0,1 0 0,0 0-1,-1 0 1,1 0 0,0 0 0,-1 0-1,1 0 1,0 0 0,-1 0 0,1-1-1,-1 1 1,1 0 0,0 0-1,-1 0 1,1 0 0,0 0 0,-1-1-1,1 1 1,0 0 0,0 0 0,-1-1-1,1 1 1,0 0 0,0 0 0,-1-1-52,-4 11-21,-4 7 37,0 0 0,2 0 0,0 0 0,1 1 0,0 0 0,2 0 0,-2 15-15,5-30 2,0 0 0,1 0 0,-1-1 0,1 1 0,0 0 0,0 0 0,0 0 0,0-1 0,0 1 0,1 0-1,-1 0 1,1-1 0,0 1 0,0 0 0,0-1 0,0 1 0,0-1 0,0 1 0,1-1 0,-1 0 0,1 1 0,0-1 0,0 0 0,-1 0 0,1 0 0,1 0 0,-1-1 0,0 1 0,0 0 0,1-1 0,-1 0 0,1 1 0,-1-1 0,1 0 0,-1 0 0,1-1 0,0 1 0,0 0-2,7-5 17,0 0 1,0-1-1,-1 0 1,0 0-1,0-1 1,0 0-1,-1 0 1,1-1-1,-1-1 1,-1 1-1,0-1 1,0 0-1,0-1 1,1-3-18,2-3 31,0 1-1,-1-2 1,0 1 0,-2-1 0,0 0 0,-1-1-1,0 0 1,-1 0 0,-1 0 0,-1-1-1,0 1 1,-2-1 0,0 1 0,-1-9-31,1 25 0,-1 0 1,0 0-1,1 0 1,-1 0-1,0-1 1,0 1-1,0 0 1,0 0-1,0 0 1,0 0-1,0 0 1,0 0 0,0 0-1,-1 0 1,1-1-1,0 1 1,-1 0-1,1 0 1,-1 0-1,1 0 1,-1 0-1,1 0 1,-1 1-1,0-1 1,1 0-1,-1 0 1,0 0-1,0 1 1,0-1-1,1 0 1,-1 1-1,0-1 1,0 0 0,0 1-1,0-1 1,0 1-1,0 0 1,0-1-1,-1 1 1,1 0-1,0 0 1,0 0-1,0 0 1,0 0-1,0 0 1,0 0-1,0 0 1,-1 0-1,1 0 1,0 0-1,0 1 0,-6 8-9,1 0-1,0 0 0,0 1 0,1-1 1,0 1-1,1 1 0,0-1 0,1 1 1,0-1-1,0 1 0,1 0 0,1 0 1,0 2 9,-1 75 50,2-85-51,0 0 1,1-1 0,-1 1-1,1 0 1,0-1 0,0 1 0,0-1-1,0 1 1,0-1 0,0 0-1,1 1 1,-1-1 0,1 0 0,0 0-1,0 0 1,-1 0 0,1 0-1,1 0 1,-1-1 0,0 1 0,0-1-1,1 1 1,-1-1 0,0 0-1,1 0 1,-1 0 0,1 0 0,0-1-1,-1 1 1,3 0 0,1 0-6,-1-1 0,0 1 1,1-1-1,-1 0 0,0 0 0,0-1 1,1 1-1,-1-1 0,0 0 0,0-1 0,0 1 1,0-1-1,0 0 0,0 0 0,0-1 1,-1 1-1,1-1 0,-1 0 0,1-1 0,-1 1 1,0-1-1,-1 1 0,1-1 0,-1 0 1,1-1-1,-1 1 0,-1 0 0,1-1 0,0 0 1,-1 0-1,0 1 0,0-1 0,-1-1 1,1 1-1,-1 0 0,0-2 6,-2-25-457,-10 51-245,10-14 690,-1 0 1,0 0-1,1 0 0,0 0 0,1 1 1,-1-1-1,1 0 0,0 0 1,0 1-1,0-1 0,1 0 0,0 0 1,0 0-1,0 1 0,1-1 0,-1 0 1,1-1-1,1 1 0,-1 0 1,1 0-1,-1-1 0,1 0 0,1 1 1,-1-1-1,0 0 0,1-1 0,0 1 1,0-1-1,0 1 12,1-2 1,-1-1 0,1 0 0,0 1 0,0-2 0,-1 1 0,1 0 0,0-1 0,0 0 1,0 0-1,-1 0 0,1-1 0,0 0 0,0 0 0,-1 0 0,1 0 0,0-1 0,-1 0 0,0 0 0,1 0 0,-1 0 0,0-1 0,0 1 0,0-1 0,0 0 0,-1-1 1,1 1-1,-1 0 0,0-1 0,1-1-1,21-28 182,1 62-332,-25-27 154,1-1 0,-1 0 1,0 1-1,1-1 1,-1 0-1,1 0 0,-1 0 1,1 0-1,-1 0 1,1 0-1,0-1 0,-1 1 1,1 0-1,0-1 0,0 1 1,0-1-1,0 0 1,-1 0-1,1 0 0,0 0 1,0 0-1,0 0 0,0 0 1,-1 0-1,1-1 1,0 1-1,0-1 0,0 1 1,-1-1-1,1 0 1,0 0-1,-1 1 0,1-1 1,-1 0-1,1-1 0,-1 1 1,1 0-1,-1 0 1,0-1-1,1 1 0,-1 0 1,0-2-5,64-55 162,-34 29-106,-31 29-57,1 0-1,-1 0 1,0 0-1,1 0 0,-1 0 1,1 0-1,-1 0 1,0 0-1,1 0 0,-1 0 1,1 0-1,-1 0 1,0 0-1,1 0 0,-1 0 1,0 1-1,1-1 1,-1 0-1,1 0 0,-1 0 1,0 0-1,1 1 0,-1-1 1,0 0-1,0 1 1,1-1-1,-1 0 0,0 0 1,0 1-1,1-1 1,-1 0-1,0 1 0,0-1 1,0 1-1,1-1 1,-1 0-1,0 1 0,0-1 1,0 0-1,0 1 1,0-1-1,0 1 0,0-1 1,0 0-1,0 1 0,0-1 1,0 1-1,0-1 1,0 0-1,0 1 0,0-1 1,-1 1-1,1-1 2,1 5-7,23 51 119,-4-72 363,-17 13-420,-1 0 0,0 0 0,0 0 0,0 0 1,0 0-1,-1-1 0,1 1 0,-1-1 0,0 1 0,0-1 0,0 0 0,0 1 0,-1-1 0,0 0 0,1 0 0,-1 1 0,-1-1 0,1 0 0,0 0 0,-1 1 0,0-1 1,0 0-1,0 1 0,0-1 0,-1 1 0,1-1 0,-1 1 0,-1-2-55,-30-23 359,69 23-407,-12 1-2712,8-9 787</inkml:trace>
  <inkml:trace contextRef="#ctx0" brushRef="#br0" timeOffset="-191567.979">25362 8189 6441,'-10'-6'7067,"-5"13"-4324,-12 20-1888,26-26-593,-5 7-180,0 0 0,0 0-1,1 0 1,0 1 0,1 0 0,0-1 0,1 1 0,-1 1 0,2-1 0,-1 1 0,1-1 0,1 1 0,0-1 0,0 1 0,1 0-1,0 0 1,1-1 0,0 1 0,0 0 0,1-1 0,0 1-82,-2-8 0,1 1 0,-1-1 0,1 0 0,-1 1 0,1-1 0,0 0 0,0 0 0,0 1 0,0-1 0,0 0-1,0 0 1,1 0 0,-1 0 0,1 0 0,-1-1 0,1 1 0,0 0 0,0-1 0,-1 1 0,1-1 0,0 1 0,1-1 0,-1 0 0,0 0 0,1 0 0,2-2-319,0 0 0,-1 0 0,1 0 0,-1-1 1,0 0-1,1 0 0,-1 0 0,0-1 0,0 1 1,0-1-1,-1 0 0,1 0 0,0 0 0,-1-1 1,0 1-1,0-1 0,1-1 319,20-32-3761</inkml:trace>
  <inkml:trace contextRef="#ctx0" brushRef="#br0" timeOffset="-191317.435">25474 8254 8666,'-8'11'6684,"26"3"-5038,-9-13-1612,0 0-1,0-1 1,0 0 0,0-1 0,0 1 0,0-2 0,-1 1 0,1-1 0,-1-1-1,1 1 1,-1-2 0,0 1 0,1-1 0,-2 0 0,1-1 0,-1 0 0,1 0 0,-1 0-1,0-1 1,-1 0 0,0 0 0,0-1 0,0 0 0,-1 0 0,0 0 0,0-1-1,0-1-33,4-18 113,-9 27-111,0-1 0,0 1 0,0 0-1,-1-1 1,1 1 0,0-1 0,0 1 0,0 0 0,0-1 0,0 1-1,-1 0 1,1-1 0,0 1 0,0 0 0,0-1 0,-1 1 0,1 0-1,0 0 1,-1-1 0,1 1 0,0 0 0,0 0 0,-1 0-1,1-1 1,0 1 0,-1 0 0,1 0 0,-1 0 0,1 0 0,0 0-1,-1 0 1,1-1 0,0 1 0,-1 0 0,1 0 0,-1 0 0,1 0-1,0 1 1,-1-1 0,1 0 0,-1 0 0,1 0 0,0 0 0,-1 0-1,1 0 1,0 0 0,-1 1 0,1-1 0,0 0 0,-1 0 0,1 1-1,0-1 1,0 0 0,-1 0 0,1 1 0,0-1 0,0 0 0,-1 1-2,-6 4 6,0 1 0,0 0 1,0 1-1,1-1 0,0 1 1,1 1-1,-1-1 0,1 1 1,1 0-1,-1 0 0,1 0 1,0 1-7,4-8 1,-8 15 94,1-1-1,0 1 1,1 1 0,1-1-1,1 1 1,0 0 0,1 0-1,1 0 1,0 6-95,1-22 10,1 0-1,0 0 0,-1 0 1,1 0-1,0 0 1,0 0-1,0 0 1,-1 0-1,1 0 1,0 0-1,0 0 1,1 0-1,-1 0 1,0 0-1,0 0 1,0 0-1,1 0 1,-1 0-1,0 0 0,1 0 1,-1 0-1,1 0 1,-1 0-1,1 0 1,0 0-1,-1-1 1,1 1-1,0 0 1,-1 0-1,1-1 1,0 1-1,0 0 1,0-1-1,0 1 1,0-1-1,0 1 0,0-1 1,0 0-1,0 1 1,0-1-1,0 0 1,0 0-1,0 0 1,0 0-1,0 1 1,0-1-1,0 0 1,0-1-1,0 1 1,0 0-1,0 0 1,0 0-1,0-1 0,0 1 1,0 0-1,0-1 1,0 1-1,0-1 1,0 0-10,98-93 159,63-42-258,-161 135 99,-1 1-6,0 1-1,0 0 0,0-1 0,0 1 0,0-1 0,0 1 0,0 0 1,0-1-1,0 1 0,1-1 0,-1 1 0,0 0 0,0-1 0,0 1 0,1-1 1,-1 1-1,0-1 0,1 1 0,-1-1 0,0 1 0,1-1 0,-1 0 0,1 1 1,-1-1-1,1 1 0,-1-1 0,1 0 0,-1 1 0,1-1 0,-1 0 0,1 0 1,-1 0-1,1 1 0,0-1 0,-1 0 0,1 0 0,-1 0 0,1 0 1,0 0-1,-1 0 0,1 0 0,-1 0 0,1 0 0,-1 0 0,1 0 0,0 0 1,-1-1-1,1 1 0,-1 0 0,1 0 0,-1-1 0,1 1 0,-1 0 0,1-1 1,-1 1-1,1 0 0,-1-1 0,1 1 0,-1-1 0,0 1 0,1-1 0,-1 1 1,0-1-1,1 1 0,-1-1 0,0 1 0,1-1 0,-1 1 0,0-1 7,-4 39-119,5 50 470,-1-87-342,0-1-1,1 1 0,-1 0 0,1-1 0,0 1 0,-1 0 1,1-1-1,0 1 0,-1-1 0,1 1 0,0-1 0,-1 1 0,1-1 1,0 0-1,0 1 0,0-1 0,-1 0 0,1 0 0,0 0 0,0 1 1,0-1-1,0 0 0,-1 0 0,1 0 0,0 0 0,0-1 0,0 1 1,0 0-1,-1 0 0,1 0 0,0-1 0,0 1 0,0 0 0,-1-1 1,1 1-1,0 0 0,0-1 0,-1 1 0,1-1 0,0 0 0,-1 1 1,1-1-1,-1 1 0,1-1 0,-1 0 0,1 1 0,-1-1 1,1 0-1,-1 0 0,0 0-8,2 0 7,160-150 101,-106 118-625,-55 33 496,1 0 0,0 0 1,0 0-1,-1 0 0,1 1 1,0-1-1,0 1 0,-1-1 1,1 1-1,0 0 0,-1-1 0,1 1 1,-1 0-1,1 0 0,-1 0 1,1 0-1,-1 0 0,0 1 0,1-1 1,-1 0-1,0 0 0,0 1 1,0-1-1,0 1 0,0-1 1,0 1-1,-1 0 0,1-1 0,-1 1 1,1 0-1,-1-1 0,1 1 1,-1 0-1,0 0 0,0-1 1,0 1-1,0 0 0,0 0 0,0-1 1,0 1-1,0 0 0,-1 0 1,1-1-1,-1 1 21,2 5-11,9 127 203,-7-123-465,-2-17-2842,-4-12 489</inkml:trace>
  <inkml:trace contextRef="#ctx0" brushRef="#br0" timeOffset="-189523.629">26651 8222 7810,'-4'-4'2960,"2"2"249,5 4-1961,8 4-848,13-6-144,11-5-224,18-1-32,0-1 80,16-10-8,-6 2 16,3 1-32,-19 2 48,1-3-480,-20 7 1753,-10 8-4634,-14 5 1665</inkml:trace>
  <inkml:trace contextRef="#ctx0" brushRef="#br0" timeOffset="-189313.578">26756 8438 7978,'-3'10'3000,"3"-4"193,5-6-2089,14-1-568,12-7-288,11-11-64,10-7-7,19-8-1,-3 4 8,7 1 40,-8 13-472,-5-1-3121,-24 3 976</inkml:trace>
  <inkml:trace contextRef="#ctx0" brushRef="#br0" timeOffset="-189029.278">27310 7888 9514,'26'-18'4592,"22"13"-3189,-35 5-1381,137 14 224,-147-14-246,0 0 0,0 0 1,0 0-1,-1 1 0,1-1 1,0 1-1,0 0 0,0 0 0,0 0 1,-1 0-1,1 1 0,0-1 1,-1 1-1,1-1 0,-1 1 1,0 0-1,1 0 0,-1 0 1,0 0-1,0 1 0,0-1 0,-1 0 1,1 1-1,-1-1 0,1 1 1,-1 0-1,1 11 60,0 1 0,-1-1 0,-1 1 0,0-1 1,-1 0-1,0 1 0,-2-1 0,1 0 0,-2 1 0,0-2 1,-1 1-1,-4 10-60,8-21 15,-133 348 1335,121-316-1982,9-22-2160,3-23 187</inkml:trace>
  <inkml:trace contextRef="#ctx0" brushRef="#br0" timeOffset="-185134.843">28364 7582 8810,'1'-2'205,"-1"0"1,0 0-1,0-1 0,-1 1 1,1 0-1,0 0 0,-1 0 1,1 0-1,-1 0 0,0 0 1,1 0-1,-1 0 0,0 0 1,0 0-1,-1 0 0,1 1 1,0-1-1,0 0 0,-1 1 1,1-1-1,-1 1 0,0-1 1,1 1-1,-1 0 0,0 0 1,0 0-1,0 0 1,0 0-1,1 0 0,-1 0 1,-1 1-1,1-1 0,0 1 1,0-1-1,0 1 0,0 0 1,0 0-1,0 0 0,0 0 1,-1 0-1,0 0-205,-5 7 41,0-1-1,0 1 1,0 1 0,1-1-1,0 1 1,0 1 0,1-1-1,0 1 1,0 0 0,1 0-1,1 1 1,-1 0-1,2 0 1,-1 0 0,1 0-41,-1 2 30,-27 82 164,29-85-193,-1 7-11,0 0 0,0 0 0,2 0 0,0 0 0,1 0 0,1 1 0,0-1 0,1 0 1,1 3 9,-1-16-2,0 0 0,0-1 1,1 1-1,-1-1 0,0 0 1,1 1-1,0-1 0,-1 0 1,1-1-1,0 1 0,0 0 1,0-1-1,0 0 0,0 1 1,0-1-1,1 0 0,-1-1 1,0 1-1,0-1 0,1 1 1,-1-1-1,1 0 0,-1 0 1,0 0-1,1-1 0,-1 1 1,0-1-1,0 0 1,2 0 1,26 0 20,-24 1-29,0 0 0,0 1 0,-1 0 0,1 0 1,0 1-1,0-1 0,0 2 0,-1-1 1,1 1-1,-1-1 0,0 2 0,0-1 0,0 1 1,0 0-1,-1 0 0,1 1 0,-1-1 1,0 1-1,0 0 0,-1 1 0,0-1 1,0 1-1,0 0 0,0 0 0,-1 0 0,1 4 9,-3-6-12,0 0 0,0 1 0,0-1-1,-1 0 1,0 1 0,0-1 0,0 0-1,0 0 1,-1 1 0,1-1 0,-1 0-1,0 0 1,-1 1 0,1-1 0,-1 0-1,0 0 1,0-1 0,0 1 0,0 0-1,-1-1 1,0 2 12,-66 67 65,62-66-43,-29 26 256,-2-1 0,-1-1 1,-35 18-279,75-48-11,-1-1 1,0 1-1,0 0 0,0 0 1,0-1-1,0 1 1,0 0-1,0-1 1,0 1-1,0 0 1,0-1-1,0 1 1,0 0-1,-1-1 1,1 1-1,0 0 0,0 0 1,0-1-1,0 1 1,0 0-1,-1-1 1,1 1-1,0 0 1,0 0-1,0-1 1,-1 1-1,1 0 1,0 0-1,0 0 0,-1-1 1,1 1-1,0 0 1,0 0-1,-1 0 1,1 0-1,0 0 1,-1 0-1,1 0 1,0-1-1,-1 1 1,1 0-1,0 0 0,-1 0 1,1 0-1,0 0 1,0 0-1,-1 0 1,1 1-1,0-1 1,-1 0-1,1 0 1,0 0-1,-1 0 1,1 0-1,0 0 0,0 1 1,-1-1-1,1 0 1,0 0-1,0 0 1,-1 1-1,1-1 1,0 0-1,0 0 1,0 1-1,-1-1 11,14-27-1418,17-13-1792,4-11-359</inkml:trace>
  <inkml:trace contextRef="#ctx0" brushRef="#br0" timeOffset="-183797.694">28484 7505 7858,'-1'-20'1952,"-7"14"561,4 12-2281,-1 6-96,5 2-192,0 2-256,2-2-569,1-3-1639,0-7 31</inkml:trace>
  <inkml:trace contextRef="#ctx0" brushRef="#br0" timeOffset="-183796.694">28507 7664 6945,'-2'-8'481,"0"1"-1,0-1 1,1 0-1,0 0 0,0 0 1,1 0-1,0 0 0,1 0 1,-1 0-1,2 1 0,-1-1 1,1 0-1,0 0 0,0 1 1,1-1-1,3-5-480,-5 12 24,0 1-1,0 0 0,0-1 1,0 1-1,0 0 1,0 0-1,0-1 0,0 1 1,0 0-1,0 0 1,0 0-1,0 0 0,0 0 1,0 0-1,0 1 1,0-1-1,0 0 0,0 0 1,0 1-1,0-1 1,0 1-1,0-1 0,-1 1 1,1-1-1,0 1 1,0-1-1,0 1 1,-1 0-1,1-1 0,0 1 1,-1 0-1,1 0 1,0 0-1,-1-1 0,1 1 1,-1 0-1,0 0 1,1 0-1,-1 0 0,0 0 1,1 0-1,-1 0 1,0 0-1,0 0 0,0 0 1,0 0-1,0 0 1,0 0-1,0 0-23,15 46 119,-3-1 0,-1 2 0,-2 0 0,-3 2-119,8 33 191,54 222 677,-96-326-1068,-45-24-1871,62 40 2027,1 0 0,0 0 0,0-1 0,1 0 0,-1-1-1,2 0 1,-1 0 0,1-1 0,0-1 0,0 1 0,1-1-1,-4-7 45,10 13 96,1 1 0,0-1 0,0 0 0,0 1-1,0-1 1,1 0 0,-1 1 0,1-1-1,0 1 1,-1-1 0,1 0 0,0 1 0,1 0-1,-1-1 1,0 1 0,1 0 0,-1-1 0,1 1-1,0 0 1,0 0 0,-1 0 0,1 1-1,1-1 1,-1 0 0,0 1 0,0-1 0,0 1-1,2-1-95,4-4 32,1 1-1,0-1 1,0 1-1,0 1 1,1 0-1,0 0 1,-1 1-1,1 0 1,0 1-1,1 0 1,-1 0-1,5 1-31,47 0-4767,-48 3 1316</inkml:trace>
  <inkml:trace contextRef="#ctx0" brushRef="#br0" timeOffset="-183795.694">28880 7826 7017,'-2'10'6984,"-12"11"-6268,4-6-474,-1 2-69,0 1-1,2 0 1,0 1 0,1 0-1,1 0 1,0 1 0,2-1-1,1 2 1,0-1 0,1 0-1,0 16-172,17 14 450,-12-49-439,1-1 1,-1 0-1,0 1 1,1-1-1,-1 0 1,1-1-1,-1 1 1,1 0-1,-1-1 1,0 1 0,1-1-1,-1 0 1,0 0-1,1 0 1,-1 0-1,0 0 1,0 0-1,0-1 1,0 1-1,0-1 1,0 0-1,0 1 1,-1-1-1,1 0 1,-1 0-1,1 0 1,-1 0 0,0 0-1,0 0 1,1 0-1,-1-2-11,19-24 106,-1-1 0,-1-1 0,-2 0-1,-1-2 1,-2 0 0,8-25-106,-15 29 179,-9 37-29,-1 19-134,1-1-1,2 0 0,1 1 0,1-1 0,4 24-15,18 27-54,-22-76-159,0 0 0,0 0 1,1 0-1,-1 0 0,1-1 0,-1 1 0,1 0 0,0-1 0,0 1 1,0-1-1,0 1 0,0-1 0,0 0 0,0 0 0,0 0 0,0 0 0,1 0 0,-1-1 1,0 1-1,2 0 213,24-4-3144</inkml:trace>
  <inkml:trace contextRef="#ctx0" brushRef="#br0" timeOffset="-180624.578">29237 7844 8306,'-3'-2'963,"-24"-22"3998,26 23-4921,0 0-1,-1 1 0,1-1 0,0 0 1,0 1-1,-1-1 0,1 1 1,0-1-1,-1 1 0,1 0 0,0 0 1,-1-1-1,1 1 0,0 0 1,-1 0-1,1 0 0,-1 1 0,1-1 1,0 0-1,-1 0 0,1 1 1,0-1-1,-1 1 0,1-1 0,0 1 1,0-1-1,-1 1 0,1 0 1,0 0-1,0 0 0,0 0 1,0-1-1,0 1 0,0 1 0,0-1 1,0 1-40,-7 10 22,1 1 0,1 0 0,0 0 0,0 0 0,2 1 0,-1 0 0,2 0 1,0 0-1,1 0 0,0 1 0,1-1 0,0 2-22,3 74 144,-3-88-141,1-1 0,0 0 0,0 0 0,-1 1 0,1-1 1,0 0-1,0 1 0,1-1 0,-1 0 0,0 1 0,0-1 0,1 0 0,-1 1 0,0-1 0,1 0 0,-1 0 0,1 0 1,0 1-1,-1-1 0,1 0 0,0 0 0,0 0 0,0 0 0,0 0 0,0 0 0,0-1 0,0 1 0,0 0 0,0 0 0,0-1 1,0 1-1,0 0 0,1-1 0,-1 1 0,0-1 0,0 0 0,1 1 0,-1-1 0,0 0 0,1 0 0,-1 0 0,0 0 0,1 0 1,-1 0-1,0 0 0,0 0 0,1-1 0,-1 1 0,0 0 0,1-1 0,-1 1 0,0-1-3,10-10 26,-2 0 0,1-1-1,-2 0 1,0-1 0,0 0 0,-1 0-1,-1-1 1,3-7-26,-6 15 10,6-14 84,0 0 0,-1-1 0,-1 0 0,-1 0 0,-1-1 0,-1 1 0,0-7-94,-8 21 377,-2 28-252,2 0-110,2 0 0,0 1 0,1-1 0,1 1 0,1-1-1,1 1 1,1-1 0,1 0 0,1 3-15,-5-23-1,0 0 0,1 0 0,-1 1 1,0-1-1,0 0 0,1 0 0,-1 0 0,1 0 1,-1 0-1,1 0 0,-1 0 0,1 0 0,0 0 1,-1-1-1,1 1 0,0 0 0,0 0 0,0 0 1,-1-1-1,1 1 0,0-1 0,0 1 0,0 0 1,0-1-1,0 0 0,0 1 0,0-1 0,0 1 1,1-1-1,-1 0 0,0 0 0,0 0 0,0 0 1,0 0-1,0 0 0,0 0 0,0 0 1,0 0-1,1 0 0,-1-1 0,0 1 0,0 0 1,0-1-1,0 1 0,0-1 0,0 1 0,0-1 1,0 0-1,0 1 0,-1-1 0,1 0 0,0 1 1,0-1-1,0 0 0,-1 0 0,1 0 0,-1 0 1,1 0-1,0 0 0,-1 0 0,0 0 0,1 0 1,-1 0-1,1 0 0,-1 0 0,0 0 0,0-1 1,10-14 16,-1 0 0,-1-1 0,-1 0 0,0 0 0,-1-1 0,3-15-16,4-11 39,-3-2-1,-1 1 0,-2-1 1,-2 0-1,-3 0 1,-1-1-1,-2 1 0,-5-26-38,2 33 52,-4 24-25,3 41-48,4 137-93,14 85 114,-11-220 57,2 0-1,1 0 1,1 0-1,2-1 1,9 24-57,3-16 176,-31-52 251,-22-20-373,2-1 1,1-2 0,-17-30-55,21 34 400,37 30-164,55-6-351,-42 8-603,0-1 0,-1-1 0,0-1 0,0-1 1,-1-1-1,0-1 0,0-1 0,-1-1 0,12-9 718,-26 17 58,-1-1 0,1 0 0,-1 0 0,0 0 0,0-1 0,-1 0 0,1 0 0,-1 0 0,-1-1 0,1 0 0,-1 0 0,0 0 0,-1 0-1,0-1 1,0 1 0,0-1 0,-1 0 0,0 0 0,0-2-58,-2 10 42,0-1 0,1 1-1,-1-1 1,0 1 0,0 0-1,0-1 1,0 1 0,1-1 0,-1 1-1,0-1 1,0 1 0,0-1-1,0 1 1,0 0 0,0-1-1,0 1 1,0-1 0,0 1-1,0-1 1,0 1 0,0-1-1,-1 1 1,1-1 0,0 1 0,0 0-1,0-1 1,0 1 0,-1-1-1,1 1 1,0 0 0,-1-1-1,1 1 1,0 0 0,-1-1-1,1 1 1,0 0 0,-1 0-1,1-1 1,0 1 0,-1 0 0,1 0-1,-1-1 1,1 1 0,-1 0-1,1 0 1,0 0 0,-1 0-1,1 0 1,-1 0 0,1 0-1,-1 0 1,1 0 0,-1 0-1,1 0 1,-1 0 0,1 0-1,0 0 1,-1 0 0,1 1 0,-1-1-1,1 0 1,-1 0 0,1 0-1,-1 1-41,-24 21 1272,5 4-1061,1 1 0,1 1 0,2 0 1,0 1-1,2 1 0,0 4-211,2 16 139,12-49-138,1-1 0,-1 1 1,1 0-1,-1-1 1,1 1-1,-1-1 0,1 1 1,-1 0-1,1-1 1,-1 0-1,1 1 0,-1-1 1,1 1-1,0-1 1,-1 0-1,1 1 0,0-1 1,0 0-1,-1 0 1,1 1-1,0-1 1,0 0-1,-1 0 0,1 0 1,0 0-1,0 0 1,-1 0-1,1 0 0,0 0 1,0 0-1,-1-1 1,1 1-1,0 0 0,-1 0 1,1-1-1,0 1 1,-1 0-1,1-1 1,0 1-1,-1-1 0,1 1 1,-1-1-1,1 1 1,0-1-1,-1 1 0,0-1 1,1 1-1,-1-1 1,1 0-1,-1 1 0,0-1 1,1 0-2,30-23 29,71-40 127,-99 63-160,1 1 0,-1-1 0,0 0-1,1 1 1,-1 0 0,0 0 0,1 0-1,-1 0 1,0 0 0,1 1 0,-1-1-1,0 1 1,0 0 0,1 0 0,-1 0-1,0 1 1,0-1 0,0 1 0,0 0-1,-1-1 1,1 1 0,0 1 0,-1-1-1,1 0 1,-1 0 0,0 1 0,0 0-1,0-1 1,0 1 0,0 0 0,-1 0-1,1 0 1,-1 0 0,1 0 0,-1 0-1,0 0 1,-1 1 0,1-1 4,-1 0 7,1-1 1,-1 1-1,0 0 1,0-1-1,0 1 1,-1 0 0,1-1-1,-1 1 1,1 0-1,-1-1 1,0 1-1,0-1 1,0 1-1,0-1 1,-1 0-1,1 1 1,-1-1-1,1 0 1,-1 0-1,0 0 1,0 0-1,0 0 1,0 0-1,0-1 1,0 1 0,0-1-1,-1 1 1,1-1-1,-2 1-7,-10 8 94,-122 92 509,131-102-2245,14-7 795,4 4-2008,2 0 768</inkml:trace>
  <inkml:trace contextRef="#ctx0" brushRef="#br0" timeOffset="-180129.794">29939 7606 8338,'0'-17'4455,"-7"19"-1672,-10 27-1678,5 5-937,1 1 0,2 1 0,2 0 0,1 0 0,-1 33-168,6-69 12,1 1-1,0 0 1,-1 0-1,1-1 1,0 1-1,-1 0 1,1 0-1,0-1 1,0 1-1,0 0 1,0 0-1,0 0 1,0 0-1,0-1 1,0 1-1,0 0 1,0 0-1,0 0 0,0-1 1,1 1-1,-1 0 1,0 0-1,0 0 1,1-1-1,-1 1 1,1 0-1,-1-1 1,1 1-1,-1 0 1,1-1-1,-1 1 1,1-1-1,0 1 1,-1-1-1,1 1 1,0-1-1,-1 1 1,1-1-1,0 0 1,0 1-1,-1-1 1,1 0-1,0 1 1,0-1-1,-1 0 1,1 0-1,0 0 1,0 0-1,0 0 1,0 0-12,6-6 30,0-1 0,0 0 0,-1 0 1,1 0-1,-2-1 0,1 0 0,-1 0 0,-1 0 1,2-3-31,6-10 44,74-149 205,-82 161-236,-4 9-16,0 0 0,0 0-1,0 0 1,0 0 0,1 0-1,-1 0 1,0 0-1,0 0 1,0 0 0,1 0-1,-1 0 1,0 0 0,0 0-1,0 0 1,0 0 0,1 0-1,-1 0 1,0 0 0,0 0-1,0-1 1,0 1 0,1 0-1,-1 0 1,0 0 0,0 0-1,0 0 1,0 0 0,0 0-1,1-1 1,-1 1 0,0 0-1,0 0 1,0 0 3,3 97-104,-5-42 224,5-56-71,17-46 126,-10 25-133,1 1 1,1 0-1,1 1 0,0 1 1,2 0-1,0 1 0,1 1 1,15-13-43,-30 30-3,-1-1 1,1 0-1,0 0 1,0 0 0,0 1-1,0-1 1,0 0-1,0 1 1,0-1-1,0 1 1,0 0 0,0-1-1,0 1 1,0 0-1,0-1 1,1 1 0,-1 0-1,0 0 1,0 0-1,0 0 1,0 0-1,0 0 1,1 0 0,-1 0-1,0 1 1,0-1-1,0 0 1,0 1-1,0-1 1,0 1 0,0-1-1,0 1 1,0 0-1,0-1 1,0 1-1,0 0 1,0-1 0,-1 1-1,1 0 1,0 0-1,0 0 1,-1 0-1,1 0 1,-1 0 0,1 0-1,-1 0 1,1 0-1,-1 0 1,1 1 2,10 56-100,-8 68 236,-2-126-134,-1 0 1,0 0-1,0 0 1,0 0-1,0 0 0,0 0 1,1 0-1,-1-1 1,0 1-1,0 0 0,0 0 1,1 1-1,-1-1 1,0 0-1,0 0 0,0 0 1,0 0-1,0 0 1,1 0-1,-1 0 0,0 0 1,0 0-1,0 0 0,0 0 1,1 0-1,-1 0 1,0 1-1,0-1 0,0 0 1,0 0-1,0 0 1,0 0-1,0 0 0,0 1 1,1-1-1,-1 0 1,0 0-1,0 0 0,0 0 1,0 0-1,0 1-2,6-20 53,30-85-1610,-9 37-2414,-6 20 162</inkml:trace>
  <inkml:trace contextRef="#ctx0" brushRef="#br0" timeOffset="-178933.229">30449 7215 7762,'-42'85'7839,"36"-55"-7557,1 1-1,1 0 0,1 0 0,2 0 1,2 0-1,1 8-281,-2-22 106,1 0 0,1 0 0,0-1-1,1 1 1,1-1 0,0 1 0,2-1 0,0-1 0,0 1-1,1-1 1,3 3-106,-10-17 7,0 0-1,0 0 1,1-1 0,-1 1-1,0 0 1,1 0-1,-1 0 1,1 0-1,-1-1 1,1 1 0,-1 0-1,1 0 1,0-1-1,-1 1 1,1 0 0,0-1-1,-1 1 1,1-1-1,0 1 1,0-1-1,-1 1 1,1-1 0,0 0-1,0 1 1,0-1-1,0 0 1,0 0 0,0 1-1,0-1 1,0 0-1,-1 0 1,1 0-1,0 0 1,0 0 0,0-1-1,0 1 1,0 0-1,0 0 1,0 0-1,0-1 1,-1 1 0,1 0-1,0-1 1,0 1-1,0-1 1,-1 1 0,1-1-1,0 0 1,0 1-1,-1-1 1,1 0-1,-1 1 1,1-1 0,0 0-1,-1 0 1,0 1-1,1-1 1,-1 0-1,1 0 1,-1 0 0,0 0-7,3-10 50,-2 0 1,1 0 0,-1 0 0,-1 0-1,0 0 1,-1 0 0,0 0 0,0 1-1,-1-1 1,-1 0 0,0 0 0,0 1-1,-1-1 1,0 1 0,-1 0 0,0 1-1,-1-1 1,0 1 0,0 0 0,-1 0-1,-6-6-50,13 14-1,-1 0 0,1 0 0,-1 0-1,1 0 1,-1 0 0,1 0 0,-1 0-1,0 0 1,1 0 0,-1 0 0,0 1-1,0-1 1,0 0 0,0 0 0,0 1-1,1-1 1,-1 1 0,0-1 0,0 1-1,-1-1 1,1 1 0,0-1 0,0 1-1,0 0 1,0 0 0,0-1 0,0 1-1,0 0 1,0 0 0,-1 0 0,1 0-1,0 1 1,0-1 0,0 0 0,0 0-1,0 1 1,0-1 0,0 0 0,0 1-1,0-1 1,0 1 0,0 0 0,0-1-1,0 1 1,0 0 0,-1 0 1,-1 5-8,1 0 0,-1 0 0,1 0 1,0 0-1,0 1 0,1-1 0,0 1 0,0-1 0,0 1 0,1-1 1,0 1-1,1-1 0,-1 1 0,1 0 0,0-1 0,1 0 0,-1 1 1,3 3 7,-3-8-2,-1 0 0,1-1 0,0 1 0,0 0 0,0-1 0,0 1 0,0-1 1,0 0-1,0 1 0,1-1 0,-1 0 0,0 0 0,1 1 0,-1-1 0,1 0 1,-1-1-1,1 1 0,-1 0 0,1 0 0,0-1 0,-1 1 0,1-1 0,0 1 1,0-1-1,0 0 0,-1 0 0,1 1 0,0-1 0,0-1 0,-1 1 0,1 0 0,0 0 1,0-1-1,0 1 0,-1-1 0,1 1 0,1-1 2,57-39-42,-37 18 70,-1 0 1,-1-2-1,-2 0 1,0-1-1,-1-1 1,-2-1-1,-1 0 1,3-8-29,-16 21 7,-8 23-57,0 5 26,-19 46 92,3 1-1,2 1 1,1 8-68,15-5 262,5-64-258,-1-1-1,1 1 0,-1 0 0,1 0 0,-1 0 0,1 0 1,0-1-1,-1 1 0,1 0 0,0-1 0,0 1 1,0 0-1,-1-1 0,1 1 0,0-1 0,0 1 1,0-1-1,0 0 0,0 1 0,0-1 0,0 0 1,0 0-1,0 0 0,0 0 0,0 0 0,0 0 1,0 0-1,0 0 0,0 0 0,0 0 0,0 0 1,0 0-1,0-1 0,0 1 0,0-1 0,0 1 1,0 0-1,0-1 0,0 0 0,-1 1 0,1-1 1,0 1-1,0-1 0,-1 0 0,1 0 0,0 1 0,-1-1 1,1 0-1,0 0 0,-1 0 0,1 0 0,-1 0 1,0 0-4,18-18 35,-1-2 1,-1 0-1,-1-1 1,-1-1-1,-1 0 1,-1 0-1,-1-2 1,-1 1-1,-1-1 1,1-8-36,7-15 42,-17 48-45,0 0 0,0 0-1,0 0 1,0 0 0,0 1-1,1-1 1,-1 0 0,0 0 0,0 0-1,0 0 1,0 0 0,0 1 0,0-1-1,0 0 1,0 0 0,1 0-1,-1 0 1,0 0 0,0 0 0,0 0-1,0 1 1,0-1 0,1 0-1,-1 0 1,0 0 0,0 0 0,0 0-1,0 0 1,0 0 0,1 0 0,-1 0-1,0 0 1,0 0 0,0 0-1,0 0 1,1 0 0,-1 0 0,0 0-1,0 0 1,0 0 0,0 0-1,1 0 4,-1 20-74,-9 39-41,5-36 164,0 0 1,2 1-1,0 0 1,2-1-1,2 13-49,-2-35 6,0 0-1,0 1 1,0-1-1,0 1 1,0-1-1,1 0 1,-1 0-1,0 1 1,1-1 0,-1 0-1,1 1 1,0-1-1,-1 0 1,1 0-1,0 0 1,0 0-1,-1 0 1,1 0-1,0 0 1,0 0 0,0 0-1,0 0 1,1-1-1,-1 1 1,0 0-1,0-1 1,0 1-1,1 0 1,-1-1-1,0 0 1,1 1 0,-1-1-1,0 0 1,1 0-1,-1 0 1,0 1-1,1-2 1,-1 1-1,0 0 1,1 0-1,-1 0 1,0 0 0,1-1-1,-1 1-5,54-28 74,-38 14-57,-1 0 1,-1-2 0,0 1 0,-1-2 0,-1 0 0,0-1 0,-1 0 0,-1 0 0,-1-2-1,6-15-17,7-23-41,-3-1 0,-3 0 0,1-12 41,-3 9 18,-3-1 0,-2-1 0,1-55-18,-14 87 7,3 32-9,0-1 0,-1 1 1,1-1-1,0 1 0,0-1 1,0 1-1,-1-1 0,1 1 1,0-1-1,-1 1 1,1 0-1,0-1 0,-1 1 1,1-1-1,-1 1 0,1 0 1,0 0-1,-1-1 1,1 1-1,-1 0 0,1 0 1,-1-1-1,1 1 0,-1 0 1,1 0-1,-1 0 0,1 0 1,-1 0-1,1 0 1,-1 0-1,1 0 0,-1 0 1,1 0-1,-1 0 0,0 0 1,1 0-1,-1 0 1,1 0-1,-1 0 0,1 1 1,0-1-1,-1 0 0,1 0 1,-1 1-1,1-1 1,-1 0-1,1 1 0,0-1 1,-1 0-1,1 1 0,-1-1 1,1 1-1,0-1 0,0 1 1,-1-1-1,1 0 1,0 1-1,0-1 0,0 1 1,-1-1-1,1 1 0,0-1 1,0 1 1,-12 18-25,0 1-1,2 0 1,0 0 0,2 1 0,0 0 0,1 1 0,1 0-1,0 6 26,-4 9 28,1 1 0,2 0-1,1 1 1,3-1 0,1 1-1,1 0 1,3 0 0,2 11-28,-1-37 19,0 0 0,1-1 0,0 0 0,1 0 0,1 0 0,0 0 0,0-1 0,1 0 0,0 0 0,1-1 0,0 0 0,4 4-19,-11-13 0,0 0 1,-1 0 0,1 0-1,0 0 1,0 0-1,0 0 1,0-1-1,0 1 1,0 0-1,0 0 1,0-1 0,0 1-1,0 0 1,0-1-1,0 1 1,0-1-1,0 1 1,1-1 0,-1 0-1,0 0 1,0 1-1,1-1 1,-1 0-1,0 0 1,0 0-1,1 0 1,-1-1 0,0 1-1,0 0 1,0 0-1,1-1 1,-1 1-1,0-1 1,0 1 0,0-1-1,0 1 1,0-1-1,0 0 1,0 1-1,0-1 1,0 0-1,0 0 1,0 0 0,0 0-1,0 0 1,-1 0-1,1 0 1,0 0-1,-1 0 1,1 0-1,73-115 211,-96 128-166,-8 31 36,27-61-939,-4 6-4281,3 7 1312</inkml:trace>
  <inkml:trace contextRef="#ctx0" brushRef="#br0" timeOffset="-178635.951">30765 7021 9298,'-8'-8'4433,"2"3"8,2 2-1873,5 3-1535,1 3-289,-2-1-448,4 4-72,8-3-216,11-4-4129,4-7-472</inkml:trace>
  <inkml:trace contextRef="#ctx0" brushRef="#br0" timeOffset="-177856.822">31657 6799 9834,'-15'-11'5420,"9"20"-3479,8 33-2110,-1-32 545,43 576 1938,-32-506-2103,-12-80-212,0 1 0,0-1 1,0 1-1,0-1 0,0 0 1,0 1-1,0-1 0,0 1 0,0-1 1,0 0-1,0 1 0,0-1 1,0 1-1,1-1 0,-1 0 0,0 1 1,0-1-1,0 0 0,1 1 1,-1-1-1,0 0 0,0 0 0,1 1 1,-1-1-1,0 0 0,1 1 1,-1-1-1,0 0 0,1 0 0,-1 0 1,0 0-1,1 1 0,-1-1 1,1 0-1,-1 0 0,0 0 0,1 0 1,-1 0-1,1 0 0,-1 0 1,0 0-1,1 0 0,-1 0 0,1 0 1,-1 0-1,0 0 0,1 0 1,-1 0-1,1-1 0,-1 1 0,0 0 1,1 0-1,-1 0 0,0-1 1,1 1-1,-1 0 0,0 0 0,1-1 1,-1 1-1,0 0 0,0-1 1,1 1-1,-1 0 0,0-1 1,9-24-207,-12-37-1431,-5 23-331</inkml:trace>
  <inkml:trace contextRef="#ctx0" brushRef="#br0" timeOffset="-177418.946">31504 7153 5913,'-58'14'2283,"17"-1"3352,38 7 873,25-53-5632,35-58-375,69-111 397,38-96-898,-152 275 25,-5 10-3,-1 0-1,1 0 0,-2 0 1,0-1-1,0 0 0,-2 0 1,0 0-1,0 0 1,-1-6-22,-11 53-64,6-6 54,1-1 1,1 1-1,1 0 1,2-1-1,1 1 1,0-1 0,2 0-1,1 0 1,1 0-1,2-1 1,0 0-1,2-1 1,0 0 0,2 0-1,14 21 10,-4-16-1411,3-6-2552</inkml:trace>
  <inkml:trace contextRef="#ctx0" brushRef="#br0" timeOffset="108525.292">18926 10254 3329,'0'2'564,"1"18"4131,-1-19-4636,1-1-1,-1 1 0,0-1 0,0 1 1,1-1-1,-1 1 0,1-1 0,-1 1 1,0-1-1,1 1 0,-1-1 0,1 1 1,-1-1-1,1 0 0,-1 1 1,1-1-1,-1 0 0,1 1 0,-1-1 1,1 0-1,0 0 0,-1 0 0,1 1 1,-1-1-1,1 0 0,0 0 0,-1 0 1,1 0-1,0 0 0,-1 0 1,1 0-1,-1 0 0,1 0 0,0-1 1,-1 1-1,1 0 0,-1 0 0,1 0 1,0-1-1,-1 1 0,1 0 0,-1-1 1,1 1-1,-1-1 0,1 1 1,-1 0-1,0-1 0,1 1-58,102-59 1580,-85 51-1557,0-2-1,-1 0 0,0-1 1,0-1-1,-1 0 0,-1-1 0,9-10-22,145-139 126,-69 64-105,-2-20 26,-46 65 36,-2-2-1,-3-1 1,15-27-83,127-195 99,-159 227-82,-1-1 1,-3-1 0,9-28-18,-13-2 316,-22 76 671,9 0-1050,7 19 33,-8 51 182,-9-28-172,-8 84 29,25-30 19,-8-2-24,-14 23-27,-7 34-1,-5-74 58,-18 32 31,12-51-62,-9 35 50,26-47-22,-21 32-25,10-34 193,20-30-26,-17 8-17,12-12-38,3-3-113,26-1-140,9-31 207,27-25-57,27-66 6,9 35-15,-80 74-3,-1-1 1,0 0 0,-1-1 0,-1-1-1,-1-1 1,0 0 0,6-12-4,10-12 3,-12 15 2,-1 0 0,-2-2-1,-1 0 1,7-20-5,19-40 8,-13 29-7,-3-2 1,-2-1-1,-1-6-1,38-108 13,23-4-26,-31 84 71,-37 28-46,-8 36-6,-3 27-36,-2 21-59,-4 70 85,1-66-6,1 0-1,2 0 1,0 0 0,0 0-1,2 0 1,1 2 10,4 39 5,6 38 12,5 0-1,10 27-16,-14-63 3,5 34-1,-3-81 42,-17-15-30,0-1-1,0 1 1,0 0-1,0-1 1,0 1-1,0 0 0,0 0 1,-1-1-1,1 1 1,0 0-1,0 0 1,0-1-1,0 1 0,0 0 1,0 0-1,0 0 1,-1-1-1,1 1 1,0 0-1,0 0 1,0 0-1,-1-1 0,1 1 1,0 0-1,0 0 1,-1 0-1,1 0 1,0 0-1,0-1 0,-1 1 1,1 0-1,0 0 1,0 0-1,-1 0 1,1 0-1,0 0 1,0 0-1,-1 0 0,1 0 1,0 0-1,0 0 1,-1 0-1,1 0 1,0 0-1,0 0 0,-1 1 1,1-1-1,0 0 1,0 0-1,-1 0 1,1 0-1,0 0 0,0 1 1,-1-1-14,15-38 25,79-129-12,-77 143-16,110-174 4,-105 168-5,2 0 1,0 1 0,2 2-1,2 0 1,0 2-1,1 1 1,9-4 3,-9 7 5,0-1 0,-1-2-1,-2 0 1,0-2 0,-2-1 0,0 0 0,-2-2 0,10-19-5,55-106 18,-84 138 42,5 16 15,-13-7-51,1 7-63,7 1-41,-2 0 50,1 26-145,-5 284 55,13-221 163,4 27-18,-1-94 7,4-34 16,3-23 31,-10 19-74,0 1 0,0 0 0,1 1 0,1 0 0,1 0 0,11-9-5,24-28 6,92-151-9,-107 147 17,3 2 0,2 1 1,20-18-15,52-31 4,-84 77-39,-25 23-23,0 0 0,0 0 0,-1 1 0,1-1 0,0 0 0,0 0 0,-1 0 0,1 0 0,0 1 0,-1-1 0,1 0 0,0 0 0,0 0 1,-1 0-1,1 0 0,0 0 0,-1 0 0,1 0 0,0 0 0,-1 0 0,1 0 0,0 0 0,-1 0 0,1 0 0,0 0 0,0-1 0,-1 1 0,1 0 0,0 0 0,-1 0 0,1 0 0,0 0 0,0-1 0,-1 1 0,1 0 0,0 0 1,0 0-1,0-1 0,-1 1 0,1 0 0,0-1 0,0 1 0,0 0 0,0 0 0,-1-1 0,1 1 0,0 0 0,0-1 0,0 1 0,0 0 0,0 0 0,0-1 0,0 1 0,0 0 0,0-1 0,0 1 0,0 0 0,0-1 0,0 1 59,-28 8-2561</inkml:trace>
  <inkml:trace contextRef="#ctx0" brushRef="#br0" timeOffset="109578.7">19152 10231 4713,'-21'9'5006,"32"-21"-2976,72-31-1675,169-105-283,4-18-72,3 7 48,112-63-12,311-204 8,-526 309-20,-100 72-12,1 2 0,3 3 0,1 2 0,14-4-12,283-99 9,-264 108-10,-49 12 9,0-1 1,-2-2-1,-1-2 0,-1-2 1,-2-2-1,9-10-8,-14 14 2,128-76 31,-35 32 35,-4-14 24,-39-7 1083,-83 91-1140,-1-1 0,0 1-1,1 0 1,-1-1 0,1 1-1,-1-1 1,0 1 0,1 0-1,-1-1 1,0 1-1,0-1 1,1 1 0,-1-1-1,0 1 1,0-1 0,0 1-1,0-1 1,0 1 0,1-1-1,-1 1 1,0-1 0,0 1-1,0-1 1,0 0 0,0 1-1,-1-1 1,1 1 0,0-1-1,0 1 1,0-1 0,0 1-1,-1-1 1,1 1 0,0-1-1,0 1 1,-1-1-1,1 1 1,0 0 0,-1-1-1,1 1 1,0 0 0,-1-1-1,1 1 1,-1 0 0,1-1-1,-1 1 1,1 0 0,-1-1-1,1 1 1,-1 0 0,1 0-1,-1 0 1,1 0 0,-1 0-1,1-1 1,-1 1 0,1 0-1,-1 0 1,1 0 0,-1 0-1,1 1 1,-1-1-1,0 0 1,1 0 0,-1 0-1,1 0 1,-1 0 0,1 1-35,3 2-1371,4-9-1391,-2-7-176</inkml:trace>
  <inkml:trace contextRef="#ctx0" brushRef="#br0" timeOffset="110322.243">22556 8105 7858,'-1'-2'206,"-1"0"1,0 0 0,1-1-1,-1 1 1,1-1 0,0 0-1,0 1 1,0-1 0,0 0-1,0 0 1,1 1 0,-1-1-1,1 0 1,-1 0 0,1 0-1,0 0 1,1 0 0,-1 1-1,0-1 1,1 0-1,-1 0 1,1 0 0,0 1-1,0-1 1,1 0-207,-1-1 8,1 1 0,0 0 1,0 0-1,0 0 0,0 1 0,1-1 0,-1 0 1,1 1-1,0 0 0,0 0 0,0-1 0,0 2 1,0-1-1,0 0 0,0 1 0,1-1 0,-1 1 0,0 0 1,1 0-1,-1 0 0,1 0 0,0 1 0,-1 0 1,1 0-1,-1 0 0,1 0 0,0 0 0,-1 0 0,3 2-8,24-4-24,31-4 40,-1-3 0,-1-2-1,0-3 1,0-3-1,-1-2 1,17-10-16,58-47 151,-154 108 665,-105 118 417,79-98-963,2 2 0,3 2 0,2 1 1,-20 41-271,15 20-238,36-83-650,3-36-1867,3-26-102</inkml:trace>
  <inkml:trace contextRef="#ctx0" brushRef="#br0" timeOffset="111594.14">20364 9956 5641,'-8'-6'2657,"4"2"-49,1 13-1255,4 11-929,7 19-184,1 11-232,5 17-8,1 3 8,6 1 40,3-15 8,-1-9 16,-3-21-8,0-11 8,-8-12 8,-6-6-32,-5-9 712,-11-20-3425,-19-12 1353</inkml:trace>
  <inkml:trace contextRef="#ctx0" brushRef="#br0" timeOffset="111834.075">19985 10003 6049,'-22'10'1993,"10"-1"327,5-2-1688,5 1-224,5 1-208,8-1-63,7-7-33,15-4 56,4-6 8,17-17 16,4-9-32,12-9-40,-3 0-48,4 2-16,-12 10 0,-4 14 312,-13 10-2913,-7 11 1105</inkml:trace>
  <inkml:trace contextRef="#ctx0" brushRef="#br0" timeOffset="112708.427">20725 9947 7690,'14'44'4260,"-13"-32"-4173,11 90 102,-9-60-56,2 0 0,2 0 1,1 0-1,10 25-133,-5-42 278,-13-25-268,0 0 0,0 0 0,-1 0 0,1-1 1,0 1-1,0 0 0,0 0 0,0-1 1,-1 1-1,1 0 0,0 0 0,0-1 0,0 1 1,0 0-1,0-1 0,0 1 0,0 0 0,0 0 1,0-1-1,0 1 0,0 0 0,0-1 1,0 1-1,0 0 0,0-1 0,0 1 0,0 0 1,0 0-1,1-1 0,-1 1 0,0 0 1,0 0-1,0-1 0,0 1 0,1 0 0,-1 0 1,0-1-1,0 1 0,0 0 0,1 0 1,-1 0-1,0 0 0,0-1 0,1 1 0,-1 0 1,0 0-1,1 0 0,-1 0 0,0 0 0,0 0 1,1 0-1,-1 0 0,0 0 0,1 0 1,-1 0-1,0 0 0,0 0 0,1 0 0,-1 0 1,0 0-1,1 0 0,-1 0 0,0 0 1,0 0-1,1 0 0,-1 0 0,0 1 0,0-1 1,1 0-11,-3-25 207,0-1 0,-2 1 0,-1 0 0,-1 0-1,-1 1 1,-1 0 0,-1 0 0,-1 1 0,-2 0 0,0 1-207,13 22 1,-1 0 0,0 0-1,1 1 1,-1-1 0,1 0-1,-1 0 1,0 0 0,1 1-1,-1-1 1,1 0 0,-1 0-1,1 0 1,-1 0 0,1 0-1,-1 0 1,1 0 0,-1 0-1,1 0 1,-1 0 0,0 0-1,1 0 1,-1-1 0,1 1-1,-1 0 1,1 0 0,-1 0-1,0-1 1,1 1 0,-1 0-1,1 0 1,-1-1 0,0 1-1,1 0 1,-1-1 0,0 1-1,1 0 1,-1-1 0,0 1-1,0-1 1,0 1 0,1 0-1,-1-1 1,0 1 0,0-1-1,0 1 1,0-1 0,0 1-1,0-1 1,1 1 0,-1-1-1,0 1 1,-1 0 0,1-1-1,0 1 1,0-1 0,0 1-1,0-1 1,0 1 0,0-1-1,0 1 1,-1-1 0,1 1-1,0 0 1,0-1 0,-1 1-1,1 0 1,0-1-1,6 2-15,14-1 16,-1 0 1,0-1-1,0-1 1,0-1-1,-1-1 0,1 0 1,-1-2-1,1 0 1,-2 0-1,1-2 1,10-6-2,19-20 49,-46 33-45,0 0-1,0 0 1,0 0-1,0-1 0,0 1 1,0 0-1,0 0 1,0-1-1,0 1 1,-1 0-1,1-1 0,0 1 1,-1-1-1,0 1 1,1-1-1,-1 1 0,0-1 1,0 1-1,1-1 1,-1 1-1,0-1 1,-1 0-1,1 1 0,0-1 1,0 1-1,-1-1 1,1 1-1,-1-1 1,1 1-1,-1 0 0,1-1 1,-1 1-1,0-1 1,0 1-1,0-1-3,0 1 0,1 0 0,-1 0 0,0 0 1,1 0-1,-1 0 0,0 0 0,0 0 0,0 0 0,1 0 0,-1 0 0,0 0 1,0 1-1,0-1 0,0 0 0,-1 1 0,1-1 0,0 1 0,0-1 0,0 1 1,0-1-1,-1 1 0,1 0 0,0 0 0,0 0 0,-1-1 0,1 1 0,0 0 1,0 1-1,-1-1 0,1 0 0,0 0 0,0 0 0,0 1 0,-1-1 0,1 1 1,0-1-1,0 1 0,0-1 0,0 1 0,0 0 0,0-1 0,0 1 0,-1 0 0,-3 9-15,1-1 0,0 1 0,0 0 0,1 0 0,0 1 0,1-1 0,0 0 0,1 1 0,0 0 0,1-1 0,0 7 15,-1-8-3,2 0 0,-1 0 1,1 0-1,0 0 0,1 0 0,0 0 0,0-1 1,1 1-1,3 7 3,-4-13 2,-1-1 0,0 0 0,1 1 0,-1-1 0,1 0 0,-1 0 0,1 0 0,0 0 0,0 0 0,0 0 0,0-1 0,0 1 0,1-1 0,-1 1 0,0-1-1,1 0 1,-1 0 0,1 0 0,-1 0 0,1 0 0,0-1 0,-1 1 0,1-1 0,0 0 0,-1 0 0,1 0 0,0 0 0,-1 0 0,1 0 0,0-1 0,-1 1 0,1-1 0,-1 0 0,1 0 0,1 0-2,10-6 22,0-1-1,-1 0 1,0 0-1,-1-1 1,1-1-1,-2 0 1,1-1-1,-2 0 1,1 0-1,-2-1 1,1-1-1,-2 0 1,0 0-1,0 0 1,3-10-22,-10 22 5,14-23-29,-15 23 22,0 1-1,1 0 1,-1 0-1,1-1 1,-1 1 0,0 0-1,1 0 1,-1 0-1,1-1 1,-1 1 0,1 0-1,-1 0 1,1 0-1,-1 0 1,0 0 0,1 0-1,-1 0 1,1 0-1,-1 0 1,1 0 0,-1 0-1,1 0 1,-1 0-1,1 1 1,-1-1-1,0 0 1,1 0 0,-1 0-1,1 1 1,-1-1-1,0 0 1,1 0 0,-1 1-1,0-1 1,1 0-1,-1 1 1,0-1 0,1 1-1,-1-1 1,0 0-1,0 1 1,1-1-1,-1 1 1,0-1 0,0 0-1,0 1 1,0-1-1,0 1 1,1-1 0,-1 1-1,0-1 1,0 1-1,0-1 1,0 1 0,0-1-1,-1 0 1,1 1 2,5 12-48,-3-5 48,0 0 1,0-1-1,1 1 1,0-1-1,0 0 0,1 1 1,0-2-1,0 1 1,1 0-1,0-1 0,0 0 1,1 0-1,5 5 0,-7-11 10,1 0-1,-1 0 1,0 0 0,1-1-1,-1 1 1,0-1-1,1 0 1,-1 0 0,0 0-1,0-1 1,0 0-1,0 0 1,0 0 0,0 0-1,0 0 1,-1-1-1,1 0 1,-1 1 0,0-1-1,0-1 1,0 1 0,0 0-1,0-1 1,-1 1-1,1-3-9,4 0 19,36-48 63,-46 80-136,3-25 26,0 0 1,0 0-1,0 0 0,-1 0 1,1 0-1,0 0 0,0 0 1,0 0-1,1 0 1,-1 0-1,0 1 0,0-1 1,1 0-1,-1 0 1,0 0-1,1 0 0,-1 0 1,1 0-1,-1-1 0,1 1 1,0 0-1,-1 0 1,1 0-1,0 0 0,0-1 1,-1 1-1,1 0 0,0-1 1,0 1-1,0 0 1,0-1-1,0 1 0,0-1 1,0 0-1,0 1 0,0-1 1,0 0-1,0 0 1,0 1-1,0-1 0,0 0 1,0 0-1,1 0 0,-1 0 1,0 0-1,0-1 1,0 1-1,0 0 0,0 0 1,0-1-1,0 1 1,0-1 27,31-15-2732,4-9-131</inkml:trace>
  <inkml:trace contextRef="#ctx0" brushRef="#br0" timeOffset="113066.012">21869 9664 9154,'-21'13'570,"1"1"1,0 1-1,1 0 0,1 2 0,0 0 1,1 1-1,1 1 0,1 1 1,0 0-1,2 1 0,-5 11-570,16-30 1,0 1 0,0-1 1,0 1-1,1 0 0,-1 0 0,1 0 0,0 0 0,0 0 0,0 0 0,0 0 0,1 0 0,-1 0 1,1 0-1,-1 1 0,1-1 0,0 0 0,1 0 0,-1 0 0,1 1 0,-1-1 0,1 0 0,0 0 0,0 0 1,0 0-1,0 0 0,1 0 0,-1 0 0,1-1 0,0 1 0,0 0 0,0-1 0,0 1 0,0-1 1,0 0-1,1 0 0,-1 0 0,1 0 0,-1 0 0,3 1-1,1-2 10,0 1 1,0-1-1,1 0 1,-1 0 0,0-1-1,1 0 1,-1 0-1,0 0 1,0-1-1,1 0 1,-1 0-1,0 0 1,0-1-1,0 0 1,0-1-1,0 1 1,-1-1-1,1 0 1,-1 0-1,0-1 1,1 1-1,-1-1 1,-1 0-1,1-1 1,0 0-11,12-13 25,0-1 1,-1-1 0,-1-1 0,-1 0 0,6-13-26,-10 20 21,-1-1 1,-1 0-1,0 0 0,-1-1 0,-1 0 1,0 0-1,-1-1 0,-1 1 0,-1-1 0,0 0 1,-1 0-1,-1-1 0,0 1 0,-2-4-21,1 21 6,-1 0 0,1 1-1,0-1 1,0 0 0,-1 0-1,1 0 1,-1 1-1,1-1 1,0 0 0,-1 0-1,1 0 1,0 0 0,-1 1-1,1-1 1,-1 0-1,1 0 1,0 0 0,-1 0-1,1 0 1,-1 0 0,1 0-1,-1 0 1,1 0-1,0 0 1,-1-1 0,1 1-1,-1 0 1,1 0-1,0 0 1,-1 0 0,1-1-1,0 1 1,-1 0 0,1 0-1,0-1 1,-1 1-1,1 0 1,0 0 0,-1-1-1,1 1 1,0 0 0,0-1-1,0 1 1,-1 0-1,1-1 1,0 1 0,0-1-1,0 1 1,0 0 0,0-1-1,-1 1 1,1-1-1,0 1 1,0 0 0,0-1-1,0 1 1,0-1 0,0 1-1,1-1 1,-1 1-1,0 0 1,0-1-6,-15 32 140,12-23-140,0 0 0,0 0 0,1 0 0,0 0 0,1 1 0,-1-1 0,2 1 0,-1 0 1,1-1-1,0 1 0,1-1 0,0 1 0,1-1 0,0 1 0,0-1 0,0 0 0,1 0 0,0 0 1,1 0-1,0 0 0,0-1 0,1 1 0,0-1 0,0 0 0,5 4 0,88 52-3212,-64-52 768</inkml:trace>
  <inkml:trace contextRef="#ctx0" brushRef="#br0" timeOffset="115214.868">22534 9620 8546,'-4'12'2151,"-5"21"371,-7 46-2677,14-69 164,-1 12 76,0 0 0,2-1 0,0 1 0,2 0 0,0 0 0,3 7-85,-4-28 6,-1 0 0,1 0 1,0 0-1,0-1 0,0 1 0,0 0 1,0 0-1,0 0 0,0 0 0,0-1 1,0 1-1,1 0 0,-1 0 0,0 0 1,0-1-1,1 1 0,-1 0 0,1 0 1,-1-1-1,1 1 0,-1 0 0,1-1 1,-1 1-1,1 0 0,-1-1 0,1 1 1,0-1-1,-1 1 0,1-1 0,0 1 0,0-1 1,-1 1-1,1-1 0,0 0 0,0 0 1,-1 1-1,1-1 0,0 0 0,0 0 1,0 0-1,0 0 0,-1 0 0,1 0 1,0 0-1,0 0 0,0 0 0,0 0 1,-1 0-1,1-1 0,0 1 0,0 0 1,0-1-1,-1 1 0,1 0 0,0-1 1,0 1-1,-1-1 0,1 1 0,0-1 1,-1 0-1,1 1 0,-1-1 0,1 0-6,107-141 475,-96 126-455,-8 9-18,0 1 0,1 1 0,-1-1 0,1 1 0,0-1 0,1 1 0,-1 1 0,1-1 0,0 1 0,3-2-2,-8 7 2,1 0-1,0-1 0,-1 1 1,1 0-1,-1 0 1,1 0-1,-1 0 1,1 0-1,-1 0 1,1 1-1,-1-1 1,0 0-1,0 1 0,0-1 1,0 1-1,0-1 1,0 1-1,0 0 1,0-1-1,-1 1 1,1 0-1,-1-1 0,1 1 1,-1 0-1,0 0 1,1 0-1,-1-1 1,0 1-1,0 0 1,0 0-1,-1 0 1,1-1-1,0 1 0,-1 1-1,3 11 42,-2-12-56,0-1 13,0-1 0,0 1 0,0 0 0,0-1 0,0 1 0,0-1 0,0 1 0,0 0 0,0-1 0,0 1-1,0-1 1,0 1 0,0 0 0,0-1 0,0 1 0,1-1 0,-1 1 0,0-1 0,0 1 0,1 0 0,-1-1 0,0 1 0,1-1 0,-1 0 0,1 1 0,-1-1 0,1 1 0,-1-1 0,1 1 0,-1-1-1,1 0 1,-1 0 0,1 1 0,-1-1 0,1 0 0,-1 0 0,1 1 0,0-1 0,-1 0 0,1 0 0,-1 0 0,1 0 0,0 0 0,-1 0 0,1 0 0,-1 0 0,1 0 0,0 0 0,-1 0 0,1-1-1,-1 1 1,1 0 0,-1 0 0,1 0 0,0-1 0,-1 1 0,1 0 0,-1-1 1,27-15-4333,-11-8 1241</inkml:trace>
  <inkml:trace contextRef="#ctx0" brushRef="#br0" timeOffset="115527.024">22946 9607 7970,'-22'15'5738,"7"-8"-4878,8-1-835,0 0-1,0 1 0,1 0 1,0 0-1,1 0 0,-1 1 0,1 0 1,1 0-1,-1 0 0,1 1-24,3-6 5,0 0 0,0 0-1,0 0 1,1 0 0,-1 1 0,1-1 0,0 0-1,0 0 1,0 0 0,0 0 0,1 1-1,-1-1 1,1 0 0,0 0 0,0 0 0,0 0-1,0 0 1,0 0 0,1 0 0,-1 0-1,1-1 1,0 1 0,-1-1 0,2 1 0,-1-1-1,0 1 1,0-1 0,1 0 0,-1 0-1,1 0 1,-1-1 0,1 1 0,0-1 0,0 1-1,0-1 1,0 0 0,0 0 0,0 0-1,0 0 1,0-1 0,0 1 0,0-1 0,1 0-1,-1 0 1,0 0 0,0 0 0,0 0-1,0-1 1,0 0 0,1 1 0,-1-1 0,0 0-1,0-1 1,-1 1 0,4-2-5,0 0 24,1 0-1,-1-1 1,0 0 0,0-1 0,0 1 0,-1-1-1,0 0 1,0-1 0,0 1 0,0-1-1,-1 0 1,0 0 0,0 0 0,-1-1-1,1 1 1,-2-1 0,2-1-24,-5 8 20,1 1 1,-1-1-1,1 1 1,-1-1-1,0 1 0,1-1 1,-1 1-1,1-1 0,-1 1 1,0-1-1,1 0 1,-1 0-1,0 1 0,0-1 1,1 0-1,-1 0 0,0 0 1,0 0-1,1 1 1,-1-1-1,0 0 0,0 0 1,1-1-1,-1 1 1,0 0-1,0 0 0,1 0 1,-1 0-1,0-1 0,0 1 1,1 0-1,-1-1 1,0 1-1,1 0 0,-1-1 1,1 1-1,-1-1 0,0 1 1,1-1-1,-1 1 1,1-1-1,-1 0 0,1 1 1,0-1-1,-1 0 1,1 1-1,0-1 0,-1 0 1,1 1-1,0-1 0,0 0 1,-1 0-1,1 1 1,0-1-1,0 0 0,0 0 1,0 1-1,0-1 1,0 0-1,1 0-20,-2 2 1,1 0-1,0 0 1,0 1-1,1-1 1,-1 0 0,0 0-1,0 1 1,1-1 0,-1 0-1,0 0 1,1 0-1,-1 1 1,1-1 0,0 0-1,-1 0 1,1 0-1,0 0 1,0 0 0,0 0-1,-1 0 1,1-1 0,0 1-1,0 0 1,0 0-1,1-1 1,-1 1 0,0 0-1,0-1 1,0 1 0,0-1-1,0 0 1,1 1-1,-1-1 1,0 0 0,0 0-1,1 0 1,-1 0 0,0 0-1,0 0 1,1 0-1,-1 0 1,0 0 0,0 0-1,1-1 1,0 1-1,67-20-2366,-25-7 342</inkml:trace>
  <inkml:trace contextRef="#ctx0" brushRef="#br0" timeOffset="115909.312">23241 9547 8418,'-10'8'604,"0"1"1,1 0 0,0 1-1,0 0 1,1 0-1,0 1 1,1 0 0,1 0-1,0 0 1,0 1 0,-3 12-605,8-22 9,0 0 1,1-1 0,-1 1 0,1 0 0,0 0-1,0 0 1,0 0 0,0 0 0,0 0-1,0 0 1,0 0 0,0 0 0,1 0 0,-1 0-1,1 0 1,0-1 0,-1 1 0,1 0 0,0 0-1,0-1 1,0 1 0,0 0 0,0-1 0,1 1-1,-1-1 1,0 0 0,1 1 0,-1-1-1,1 0 1,0 0 0,-1 0 0,1 0 0,0 0-1,-1 0 1,1 0 0,0-1 0,0 1 0,0 0-1,0-1 1,0 0 0,0 1 0,0-1 0,0 0-1,0 0-9,12-3 29,0-1 0,0 0-1,0-1 1,-1-1 0,0 0-1,0 0 1,0-2 0,-1 1-1,0-2 1,-1 1 0,0-2-1,0 1 1,-1-2 0,0 1-1,-1-1 1,1-1-29,1-1 17,1 0 0,-2-1 0,0 0 0,0-1 0,-2 0 0,0 0 0,0-1 0,-2 0 0,0-1 0,0 1 0,-2-1 0,0 0 0,-1 0-1,1-14-16,-4 24 11,0-1-1,0 1 0,-1-1 0,1 1 0,-2 0 0,1-1 0,-1 1 0,0 0 0,0 0 0,-1 0 0,-1-2-10,2 8 7,1-1-1,-1 1 1,0 0-1,0 0 1,0 0-1,0 0 1,0 0-1,0 0 1,0 0-1,0 1 1,0-1-1,-1 1 1,1-1-1,0 1 1,0 0-1,0 0 1,-1 0-1,1 0 1,0 0-1,0 1 1,0-1-1,0 1 1,-1-1-1,1 1 1,0 0-1,0 0 1,0 0-1,0 0 1,0 0-1,1 0 1,-1 0-1,0 1 1,0-1-1,1 1 1,-1-1-1,1 1 1,-1 0-1,1-1 1,0 2-7,-12 9 14,1 1 1,0 0 0,1 1 0,1 0-1,0 1 1,1 0 0,1 0 0,0 1-1,1 0 1,1 1 0,0 0 0,1-1 0,0 7-15,5-20 4,-1 0 0,1 0 1,0 0-1,0 0 0,0 1 1,0-1-1,1 0 0,-1 0 0,1 0 1,0 0-1,0 0 0,0 0 1,0 0-1,0 0 0,1 0 1,-1-1-1,1 1 0,0 0 1,0-1-1,0 1 0,0-1 1,0 0-1,1 0 0,-1 0 1,2 1-5,73 29 121,-66-28-108,-6-3-14,1 1-1,-1 0 1,0 0 0,0 1-1,0-1 1,0 1-1,0 0 1,0 1 0,-1-1-1,0 1 1,1 0-1,-2 0 1,1 0 0,0 0-1,-1 1 1,0-1-1,0 1 1,0 0 0,0 0-1,0 3 2,-3-7 17,1-1 0,-1 1 0,0 0 0,0 0-1,1-1 1,-1 1 0,0 0 0,1 0 0,-1-1-1,1 1 1,-1 0 0,1-1 0,-1 1 0,1-1 0,0 1-1,-1 0 1,1-1 0,0 1 0,-1-1 0,1 0-1,0 1 1,-1-1 0,1 0 0,0 1 0,0-1 0,0 0-1,-1 0 1,1 0 0,0 1 0,0-1 0,0 0-1,-1 0 1,1 0 0,0 0 0,0-1 0,1 1-17,6-11-2617</inkml:trace>
  <inkml:trace contextRef="#ctx0" brushRef="#br0" timeOffset="116583.029">24075 9526 7570,'-70'7'5767,"61"-2"-5650,0 0 1,0 0 0,0 0-1,0 1 1,1 0-1,0 1 1,0 0 0,1 0-1,0 1 1,0 0-1,1 0 1,0 1-1,0-1 1,1 1 0,-2 4-118,-8 39 424,14-51-418,1 0 1,0 0-1,0 1 0,0-1 1,0 0-1,0 1 1,0-1-1,0 0 1,0 1-1,0-1 0,0 0 1,1 1-1,-1-1 1,1 0-1,-1 0 1,1 0-1,-1 1 0,1-1 1,0 0-1,0 0 1,-1 0-1,1 0 1,0 0-1,0 0 1,0 0-1,0 0 0,0-1 1,0 1-1,0 0 1,0 0-1,1-1 1,-1 1-1,0-1 0,0 1 1,1-1-1,-1 0 1,0 1-1,0-1 1,1 0-1,-1 0 0,0 0 1,1 0-1,-1 0 1,0 0-1,1 0 1,-1 0-1,0-1 1,1 1-1,-1 0 0,0-1 1,0 1-1,0-1 1,1 1-1,-1-1 1,0 0-1,0 0 0,1 0-6,10-7 41,-1-1 0,0 0-1,0 0 1,-1-1 0,0-1-1,-1 0 1,0 0 0,6-11-41,11-29 103,-26 50-99,1 0 0,0 0 1,-1 0-1,1-1 1,-1 1-1,0 0 1,1 0-1,-1-1 0,0 1 1,0 0-1,0-1 1,0 1-1,0 0 1,0-1-1,0 1 0,-1 0 1,1-1-1,0 1 1,-1 0-1,1 0 1,-1-1-1,1 1 0,-1 0 1,0 0-1,1 0 1,-1 0-1,0 0 1,0 0-1,0 0 1,0 0-1,0 0 0,0 0 1,0 0-1,0 1 1,0-1-1,0 0 1,-1 0-5,-2 1 16,1 0 1,-1 1 0,0-1 0,1 1 0,-1 0 0,1-1 0,-1 1 0,1 1 0,-1-1 0,1 1 0,0-1 0,-1 1 0,1 0 0,0 0 0,0 0 0,0 0 0,1 1 0,-1-1 0,0 1 0,1 0 0,0 0 0,-2 2-17,3-4 3,0 0 0,0-1 0,0 1 0,0 0 0,0 0 1,0 0-1,0 0 0,0 0 0,1 0 0,-1 0 0,0 0 0,1 0 0,-1 1 0,1-1 0,-1 0 1,1 0-1,-1 0 0,1 1 0,0-1 0,0 0 0,0 1 0,-1-1 0,1 0 0,1 0 0,-1 1 1,0-1-1,0 0 0,0 1 0,1-1 0,-1 0 0,0 0 0,1 1 0,-1-1 0,1 0 0,0 0 1,-1 0-1,1 0 0,0 0 0,0 0 0,0 0 0,0 0 0,-1 0 0,1 0 0,0 0 1,1-1-1,-1 1-3,4-1-176,0-1 0,0 0 0,0 0 0,0 0 0,0-1 0,0 0 1,0 0-1,-1 0 0,1-1 0,-1 1 0,1-1 0,-1 0 1,0 0-1,0-1 0,0 1 0,-1-1 0,1 0 0,-1 0 0,0 0 1,0 0-1,0 0 0,0-1 176,15-28-2841</inkml:trace>
  <inkml:trace contextRef="#ctx0" brushRef="#br0" timeOffset="117060.115">24203 9316 6305,'-5'-54'7714,"4"55"-7642,0-1 0,0 1-1,0-1 1,0 1 0,0-1 0,0 1 0,0 0-1,0 0 1,0 0 0,0-1 0,1 1 0,-1 0-1,0 0 1,0 0 0,1 0 0,-1 0 0,1 1 0,-1-1-1,1 0 1,-1 0 0,1 0 0,0 0 0,0 1-1,-1-1 1,1 0 0,0 0 0,0 0 0,0 1-1,0-1 1,1 0 0,-1 1-72,-1 2 81,-11 40-32,3 1-1,1 0 1,3 1-1,1-1 1,3 33-49,0-76 4,1-1 0,0 1 0,-1-1 0,1 1 1,0-1-1,0 1 0,0-1 0,0 1 0,1-1 0,-1 0 0,0 1 0,0-1 1,1 1-1,-1-1 0,1 1 0,0-1 0,-1 0 0,1 1 0,0-1 0,0 0 1,0 0-1,-1 1 0,1-1 0,1 0 0,-1 0 0,0 0 0,0 0 0,0 0 1,0-1-1,1 1 0,-1 0 0,0-1 0,1 1 0,-1 0 0,1-1 1,-1 0-1,1 1 0,-1-1 0,0 0 0,1 0 0,-1 0 0,1 1 0,-1-2 1,1 1-1,-1 0 0,1 0 0,-1 0 0,1-1 0,-1 1 0,1-1 0,-1 1 1,1-1-5,11-2 25,-7 1-22,0 0 1,0 0-1,0 1 0,0 0 1,1 0-1,-1 1 0,0-1 1,0 1-1,1 1 0,-1-1 1,0 1-1,0 0 0,0 1 1,2 0-4,-6 1-8,0-1 0,-1 1 0,1 0 0,-1 0 0,0 0 1,0 0-1,0 0 0,0 1 0,-1-1 0,1 0 0,-1 0 1,0 1-1,0-1 0,0 0 0,0 0 0,0 2 8,0-2 47,0 1 0,-1-1-1,1 0 1,0 0 0,-1 0-1,0 1 1,1-1 0,-1 0-1,-1 0 1,1 0 0,0 0-1,-1 0 1,1-1 0,-1 1-1,0 0 1,0-1 0,0 1-1,0-1 1,0 0 0,-1 1-1,1-1 1,-1 0 0,0-1-1,1 1 1,-1 0 0,0-1 0,0 0-1,0 1 1,0-1 0,-3 1-47,-115-32 1496,69 10-1580,52 20 60,0-1 0,1 1-1,-1 0 1,0 0 0,1 0 0,-1-1 0,0 1 0,1 0 0,-1 0 0,0-1-1,0 1 1,1 0 0,-1-1 0,0 1 0,0 0 0,1-1 0,-1 1-1,0 0 1,0-1 0,0 1 0,0 0 0,0-1 0,0 1 0,0-1 0,0 1-1,0 0 1,0-1 0,0 1 0,0-1 0,0 1 0,0 0 0,0-1-1,0 1 1,0 0 0,0-1 0,0 1 0,0-1 0,-1 1 0,1 0 0,0-1-1,0 1 1,0 0 0,-1 0 0,1-1 0,0 1 0,-1 0 0,1-1 0,0 1-1,0 0 1,-1 0 0,1 0 0,0-1 0,-1 1 0,1 0 0,-1 0-1,1 0 1,0 0 0,-1 0 0,1 0 0,0-1 0,-1 1 0,1 0 0,-1 0-1,1 0 1,0 0 0,-1 0 0,1 1 0,-1-1 0,1 0 0,0 0 24,31-10-1452,-26 9 1337,74-31-3577,-34 10 1507</inkml:trace>
  <inkml:trace contextRef="#ctx0" brushRef="#br0" timeOffset="117594.89">24456 9557 7930,'-1'1'238,"0"1"1,1-1 0,-1 0 0,0 0 0,1 0-1,-1 1 1,1-1 0,-1 0 0,1 1-1,0-1 1,-1 0 0,1 1 0,0-1 0,0 0-1,0 1 1,0-1 0,0 0 0,0 1 0,1-1-1,-1 0 1,0 1 0,1-1 0,-1 0-1,1 1 1,-1-1 0,1 0-239,21 13 553,-16-14-527,1-1 0,0 1-1,0-1 1,-1 0 0,1-1-1,0 1 1,-1-1 0,1-1-1,-1 1 1,0-1 0,0 0-1,0-1 1,0 1 0,-1-1-1,1 0 1,-1-1 0,0 1 0,0-1-1,3-4-25,-2 3 39,-1 0 0,1 0 0,-1 0 0,0-1 0,-1 0 0,1 0 1,-1 0-1,-1 0 0,1-1 0,-1 1 0,1-7-39,-4 14 17,-1 1 0,1-1 0,-1 1-1,1-1 1,-1 1 0,1-1 0,-1 0 0,0 1 0,1-1 0,-1 0 0,0 1 0,1-1 0,-1 0 0,0 0 0,1 0 0,-1 0 0,0 1 0,0-1 0,1 0 0,-1 0 0,0 0-1,1 0 1,-1-1 0,0 1 0,0 0 0,1 0 0,-1 0 0,0 0 0,1-1 0,-1 1 0,0 0 0,1-1 0,-1 1 0,1-1 0,-1 1 0,1 0 0,-1-1 0,0 1 0,1-1 0,0 0-1,-1 1 1,1-1 0,-1 1 0,1-1 0,0 0 0,-1 1 0,1-1 0,0 0 0,0 1 0,-1-1 0,1 0 0,0 1 0,0-1 0,0 0 0,0 0 0,0 1 0,0-1 0,0 0 0,0 1-1,0-1 1,0 0 0,1 1 0,-1-1 0,0 0 0,1 0-17,-91 107 704,81-94-663,0 0-1,1 0 0,1 1 0,0 0 1,0 1-1,-4 13-40,11-26 4,-1-1 0,0 1 1,1 0-1,0 0 0,-1 0 1,1 0-1,-1 0 0,1 0 1,0 0-1,0 0 0,-1 0 1,1 0-1,0 0 0,0 0 1,0 0-1,0 0 0,0 0 1,1 0-1,-1 0 0,0 0 1,0 0-1,1 0 0,-1 0 1,0 0-1,1 0 0,-1 0 1,1 0-1,-1 0 0,1 0 1,0 0-1,-1-1 0,1 1 1,0 0-1,0 0 0,-1-1 1,1 1-1,0-1 0,0 1 1,0-1-1,0 1 0,0-1 1,0 1-1,0-1 0,0 0 1,0 1-1,0-1 0,0 0 1,0 0-1,0 0 0,0 0 1,0 0-1,0 0 0,0 0 1,1 0-5,57-16 143,81-66 76,-59 33-200,-81 48-24,0 1 1,1-1 0,-1 0-1,1 1 1,-1-1 0,1 0 0,-1 1-1,1-1 1,-1 1 0,1-1 0,0 1-1,-1-1 1,1 1 0,0 0 0,-1-1-1,1 1 1,0 0 0,0-1-1,-1 1 1,1 0 0,0 0 0,0 0-1,0 0 1,-1-1 0,1 1 0,0 0-1,0 1 1,0-1 0,-1 0-1,1 0 1,0 0 0,0 0 0,-1 1-1,1-1 1,0 0 0,0 1 0,-1-1-1,1 0 1,0 1 0,-1-1-1,1 1 1,-1-1 0,1 1 0,0-1-1,-1 1 1,1 0 0,-1-1 0,1 1-1,-1 0 1,0-1 0,1 1-1,-1 0 1,0-1 0,1 1 0,-1 0-1,0 0 1,0-1 0,0 1 0,0 0-1,0 0 1,0 0 0,0-1-1,0 1 1,0 0 0,0 0 0,0 0-1,0-1 1,0 1 0,-1 0 4,-19 51-129,-5 33 419,25-84-282,0-1 0,0 1 0,0 0 0,0 0 0,0 0 0,0 0 0,0-1 0,1 1 0,-1 0 0,0 0 0,1 0 0,-1-1 0,0 1 0,1 0 0,-1-1 0,1 1 0,-1 0 0,1-1-1,-1 1 1,1 0 0,0-1 0,-1 1 0,1-1 0,0 1 0,0-1 0,-1 0 0,1 1 0,0-1 0,0 0 0,-1 1 0,1-1 0,0 0 0,0 0 0,0 0 0,0 0 0,-1 0 0,1 0 0,0 0 0,0 0 0,0 0 0,0 0 0,0 0 0,-1 0-1,1-1 1,0 1 0,0 0 0,0-1 0,-1 1 0,1 0 0,0-1 0,0 1-8,46-23 199,-43 20-173,95-66 195,-99 69-224,-1 0-1,1 1 1,0-1-1,0 0 1,0 1-1,0-1 1,0 0-1,0 1 1,0-1-1,0 0 1,1 1-1,-1-1 1,0 0-1,0 1 1,0-1-1,0 0 1,0 1-1,0-1 1,1 0-1,-1 0 0,0 1 1,0-1-1,0 0 1,1 0-1,-1 1 1,0-1-1,0 0 1,1 0-1,-1 0 1,0 1-1,1-1 1,-1 0-1,0 0 1,1 0-1,-1 0 1,0 0-1,0 0 1,1 0-1,-1 0 1,0 0-1,1 0 1,-1 0-1,0 0 1,1 0-1,-1 0 1,0 0-1,1 0 0,-1 0 1,0 0-1,1 0 1,-1 0-1,0 0 1,1 0-1,-1-1 1,0 1 3,-1 9-29,1-6 24,0 0 0,-1 1 0,1-1 0,0 1 0,1 0 0,-1-1 0,1 0 0,-1 1 0,1-1 0,0 1 0,0-1 0,1 0 0,-1 0 0,1 1 0,-1-1 0,1 0 0,0 0 0,0-1 0,0 1 0,1 0 0,-1-1 0,1 1 0,0 0 5,11-3-927,8-9-2259</inkml:trace>
  <inkml:trace contextRef="#ctx0" brushRef="#br0" timeOffset="118837.446">25564 9201 10986,'4'-10'468,"13"-29"1424,-19 61-1091,-59 211-205,50-177-390,3 1 0,2-1 1,2 1-1,4 1 0,1-1 0,3-1 0,6 19-206,0-13 268,-7-60 180,1-18-148,-3 10-222,58-197 913,-54 182-961,8-91 90,-12 111-118,-1 1 0,0-1-1,1 0 1,-1 1-1,0-1 1,0 0 0,0 1-1,0-1 1,0 0-1,1 1 1,-1-1 0,0 0-1,0 1 1,-1-1 0,1 0-1,0 0 1,0 1-1,0-1 1,0 0 0,-1 1-1,1-1 1,0 1-1,0-1 1,-1 0 0,1 1-1,-1-1 1,1 1-1,-1-1 1,1 1 0,0-1-1,-1 1 1,0-1 0,1 1-1,-1-1 1,1 1-1,-1 0 1,0-1 0,1 1-1,-1 0 1,1-1-1,-1 1 1,0 0 0,1 0-1,-1 0 1,0 0 0,0 0-1,1 0 1,-1 0-1,0 0 1,1 0 0,-1 0-1,0 0 1,1 0-1,-1 0 1,0 1 0,1-1-1,-1 0-1,-2 2-2,1 0 0,0 0 0,0 0 0,0 0-1,1 1 1,-1-1 0,0 1 0,1-1 0,0 1 0,-1-1-1,1 1 1,0 0 0,0 0 0,1-1 0,-1 1 0,1 0-1,-1 0 1,1 0 0,0 0 0,0 0 0,0-1 0,0 1-1,1 0 1,-1 0 0,1 0 0,0 0 0,-1-1 0,1 1-1,1 0 1,-1-1 0,0 1 0,1 0 0,-1-1 0,1 0-1,0 1 1,-1-1 0,1 0 0,0 0 0,1 0 0,-1 0-1,0 0 1,1-1 0,-1 1 0,0-1 0,1 1 0,0-1-1,-1 0 1,4 1 2,-1-2 15,0 0-1,0 0 1,0 0-1,0-1 1,-1 1-1,1-1 0,0 0 1,0-1-1,0 1 1,-1-1-1,1 0 1,-1 0-1,1 0 1,-1-1-1,0 0 1,0 0-1,0 0 1,0 0-1,-1 0 0,1-1 1,-1 0-1,0 1 1,0-1-1,0 0 1,-1-1-1,1 1 1,-1 0-1,0-1 1,0 0-1,0 1 0,-1-1 1,0 0-1,0 0 1,0 1-1,0-1 1,-1 0-1,0 0 1,0-3-15,0 8-1,1-1 1,-1 0 0,0 0-1,0 0 1,0 0 0,0 0-1,1 1 1,-1-1 0,0 0-1,-1 0 1,1 0 0,0 0-1,0 0 1,0 0 0,0 1-1,-1-1 1,1 0 0,0 0-1,-1 0 1,1 1-1,-1-1 1,1 0 0,-1 0-1,1 1 1,-1-1 0,1 0-1,-1 1 1,0-1 0,1 1-1,-1-1 1,0 1 0,0-1-1,1 1 1,-1-1 0,0 1-1,0 0 1,0-1 0,1 1-1,-1 0 1,0 0 0,0 0-1,0 0 1,0-1 0,0 1-1,1 0 1,-1 0 0,0 1-1,0-1 1,0 0 0,0 0-1,0 0 1,0 1-1,1-1 1,-1 0 0,0 1-1,0-1 1,1 1 0,-1-1-1,0 1 1,0-1 0,1 1-1,-1-1 1,0 1 0,1 0-1,-1-1 1,0 2 0,-2 1-12,1 1 1,-1 0-1,0 0 1,1 0-1,0 1 1,0-1-1,0 0 1,1 1-1,-1 0 0,1-1 1,0 1-1,1-1 1,-1 1-1,1 0 1,0 0-1,0-1 1,0 1-1,0 0 0,1 0 1,0-1-1,0 1 1,0 0-1,1-1 1,0 0-1,0 1 1,0-1-1,1 2 12,-1-4 7,1 0 0,-1-1 0,0 0 0,1 1 0,-1-1 0,1 0 0,-1 0 0,1-1 0,0 1 0,-1 0 0,1-1 0,0 0 0,-1 1 0,1-1 0,0 0 0,-1-1 0,1 1 0,0 0 0,-1-1 0,1 1 0,0-1 0,-1 0 0,1 0 0,-1 0 0,1 0 0,-1 0 0,0-1 0,1 1 0,-1-1 0,0 0 0,0 1 0,0-1 0,1-1-7,3-1 13,25-16 69,-2-2 0,0-1 0,-1-2 0,19-20-82,-49 63-164,0-14 158,1-1 0,-1 0-1,1 1 1,0-1 0,0 1 0,1-1 0,-1 1-1,1 0 1,0-1 0,0 1 0,0 0 0,0-1-1,0 1 1,1 0 0,0-1 0,0 1-1,0-1 1,0 1 0,0-1 0,1 0 0,0 1-1,-1-1 1,1 0 0,0 0 0,1 0 0,-1 0-1,0-1 1,1 1 0,0 0 0,-1-1-1,1 0 1,0 0 0,0 0 0,0 0 0,1 0-1,-1 0 1,0-1 0,1 0 6,4 1 19,1-1-1,0-1 1,-1 1-1,1-1 1,-1-1-1,1 0 1,-1 0-1,1 0 1,-1-1 0,1-1-1,7-2-18,38-10 99,-54 15-98,0 0 1,0 0-1,0 0 0,0 1 1,0-1-1,0 0 1,0 0-1,0 0 0,0 0 1,0 1-1,0-1 1,0 0-1,0 0 0,0 0 1,0 1-1,0-1 1,0 0-1,0 0 0,0 0 1,0 1-1,0-1 1,0 0-1,0 0 0,0 0 1,0 1-1,0-1 1,0 0-1,0 0 0,1 0 1,-1 0-1,0 0 1,0 1-1,0-1 0,0 0 1,0 0-1,1 0 0,-1 0 1,0 0-1,0 0 1,0 0-1,1 1-1,-16 2 101,15-2-74,-1-1-1,0 1 1,0-1 0,1 0-1,-1 0 1,0 1 0,0-1-1,0 0 1,1 0-1,-1 0 1,0 0 0,0 0-1,0 0 1,1 0 0,-1 0-1,0 0 1,0-1 0,0 1-1,1 0 1,-1 0 0,0-1-1,0 1 1,1 0 0,-1-1-1,0 1 1,1-1-1,-1 1 1,0-1 0,1 1-1,-1-1 1,1 1 0,-1-1-1,1 0 1,-1 1 0,1-1-1,-1 0 1,1 1-27,-49-85 756,49 84-758,0 0-1,0 0 0,1 0 1,-1 0-1,0 0 0,1 0 1,-1 0-1,0 1 0,1-1 1,-1 0-1,1 0 0,-1 0 1,1 1-1,-1-1 0,1 0 1,0 1-1,-1-1 0,1 1 1,0-1-1,0 0 0,-1 1 1,1 0-1,0-1 0,0 1 1,0-1-1,0 1 1,0 0-1,-1 0 0,1-1 1,0 1-1,0 0 0,0 0 1,0 0-1,0 0 0,0 0 1,0 0-1,0 0 0,0 1 1,0-1-1,-1 0 0,1 0 1,0 1-1,1-1 3,2 0-14,11 0-37,99-15-1126,-112 15 985,0-1-1,0 1 1,0-1 0,0 0 0,-1 0-1,1 0 1,0 0 0,-1 0 0,1 0 0,0-1-1,-1 1 1,0 0 0,1-1 0,-1 1-1,0-1 1,1 0 0,-1 1 0,0-1-1,0 0 1,-1 0 0,1 0 0,0 1 0,-1-1-1,1 0 1,-1 0 0,1 0 0,-1 0-1,0-1 193,-3-28-4170</inkml:trace>
  <inkml:trace contextRef="#ctx0" brushRef="#br0" timeOffset="119105.727">25831 9222 8290,'4'-12'5569,"2"0"-4873,20-11-256,10 5-272,15-2-56,3 11-72,-4 9-96</inkml:trace>
  <inkml:trace contextRef="#ctx0" brushRef="#br0" timeOffset="119926.995">26609 9395 7594,'-37'-16'5338,"36"14"-5259,0 1 0,1 0 1,-1-1-1,0 1 0,1-1 0,-1 1 1,1-1-1,-1 0 0,1 1 1,0-1-1,0 1 0,0-1 0,0 0 1,0 1-1,0-1 0,0 0 1,0 1-1,1-1 0,-1 1 0,1-1 1,-1 1-1,1-1 0,-1 1 1,1-1-1,0 0-79,5-9 124,0 0 0,0 0 0,2 0 0,-1 1-1,1 0 1,1 0 0,-1 1 0,2 0 0,-1 0 0,1 1 0,0 1 0,11-6-124,-20 11 1,1 0 0,0 1 0,0-1 0,0 1 0,0 0 0,0 0 0,0-1 0,0 1 1,0 0-1,0 1 0,0-1 0,1 0 0,-1 1 0,0-1 0,1 1 0,-1 0 0,0 0 0,1 0 0,-1 0 0,0 0 0,1 0 0,-1 0 1,0 1-1,1 0 0,-1-1 0,0 1 0,0 0 0,0 0 0,0 0 0,1 0 0,-1 0 0,-1 1 0,1-1 0,0 1 0,0-1 1,1 2-2,1 6 3,0 0 0,0 1 0,-1-1 0,0 1 0,-1 0 0,0 0 0,0 0 0,-1 0 0,-1 0 0,1 0 0,-2 0 0,1 1 0,-1-1 0,-1 0 0,0 0 0,-2 5-3,-63 211 368,67-225-362,-1 0 0,0-1 1,1 1-1,-1 0 0,1 0 1,-1 1-1,1-1 1,0 0-1,-1 0 0,1 0 1,0 0-1,0 0 0,0 0 1,-1 0-1,1 0 0,0 1 1,1-1-1,-1 0 1,0 0-1,0 0 0,0 0 1,1 0-1,-1 0 0,0 0 1,1 0-1,-1 0 0,1 0 1,0 0-1,-1 0 0,1 0 1,0 0-1,-1 0 1,1 0-1,0 0 0,0-1 1,0 1-1,0 0 0,0-1 1,0 1-1,0 0 0,0-1 1,0 0-1,0 1 1,0-1-1,0 1 0,0-1 1,0 0-1,0 0 0,0 0 1,0 0-1,1 0 0,-1 0 1,0 0-1,0 0 1,0 0-1,0 0 0,1-1-6,8-2 23,0-1-1,0-1 1,0 0-1,-1 0 1,0-1-1,0 0 0,-1 0 1,0-1-1,0 0 1,0 0-1,-1-1 1,0 0-1,0-1 0,-1 0 1,0 1-1,-1-2 1,2-2-23,106-222 187,-91 184-164,-14 29-52,-19 37-140,-5 27 148,2 1 1,2 0 0,1 0 0,3 2-1,1 3 21,7-46 4,-1 3 17,0 0 1,0 1 0,1-1 0,0 1 0,0-1-1,1 1 1,0-1 0,0 0 0,0 1 0,1-1 0,0 0-1,0 0 1,3 5-22,-3-10 11,0 0-1,0 0 1,0 0-1,0 0 1,0 0-1,0 0 1,1-1 0,-1 1-1,0-1 1,1 1-1,-1-1 1,0 0-1,1 0 1,-1 0 0,0 0-1,1-1 1,-1 1-1,0-1 1,1 1-1,-1-1 1,0 0-1,0 0 1,0 0 0,0 0-1,1 0 1,-1 0-1,-1-1 1,1 1-1,0-1 1,0 1-1,-1-1 1,1 0 0,0 1-1,-1-1 1,0 0-1,1-1-10,43-44-448,-12-6-3602,-23 26 653</inkml:trace>
  <inkml:trace contextRef="#ctx0" brushRef="#br0" timeOffset="120554.547">27230 9248 4129,'-1'-1'156,"1"1"0,0 0 0,0-1 0,0 1 0,0-1 0,0 1 0,0 0 0,-1-1 0,1 1 0,0 0 0,0-1 0,-1 1 0,1 0 0,0-1 0,-1 1 0,1 0 0,0-1 0,-1 1 1,1 0-1,0 0 0,-1 0 0,1-1 0,0 1 0,-1 0 0,1 0 0,-1 0 0,1 0 0,0 0 0,-1-1 0,1 1 0,-1 0 0,1 0 0,-1 0 0,1 0 0,0 0 0,-1 1 0,1-1 0,-1 0 0,1 0 0,0 0 0,-1 0 0,1 0 0,-1 1 0,1-1 0,0 0 0,-1 0 0,1 0 0,0 1 1,-1-1-1,1 0 0,0 1 0,-1-1 0,1 0 0,0 1 0,0-1 0,-1 0 0,1 1 0,0-1 0,0 1-156,-19 23 2120,9-7-2040,0 1 0,2 0 0,0 1 0,1-1 0,1 1 0,1 1 0,1-1 0,0 1 0,1 0 0,2 0 0,0 0 1,1 14-81,-1 10-385,7-42-1922,3-4 257</inkml:trace>
  <inkml:trace contextRef="#ctx0" brushRef="#br0" timeOffset="121002.941">27383 9169 5537,'3'-2'6309,"-5"7"-5178,-34 152 993,-5 46-1022,41-203-1099,-1 5 13,0-1 1,1 1 0,0-1-1,-1 1 1,2-1-1,-1 1 1,0-1 0,1 1-1,0-1 1,0 0-1,0 1 1,1-1 0,-1 0-1,2 1-16,-1-4 9,0 0-1,0 0 1,1-1-1,-1 1 1,0-1-1,1 1 1,-1-1-1,1 0 1,-1 0-1,1 0 1,-1 0-1,1 0 1,-1-1-1,0 1 1,1-1-1,-1 1 1,0-1-1,1 0 1,-1 0-1,0 0 1,0 0-1,0 0 1,1-1-1,-2 1 1,1-1-1,0 1 1,0-1 0,0 0-1,-1 0 1,1 1-1,-1-1 1,1 0-1,-1-1 1,1 0-9,32-39 22,-2-1 0,-1-2 1,-3-1-1,-2-1 1,-2-1-1,16-46-22,-29 67-91,-5 9-134,-11 36 20,-59 250 478,61-228-297,8-40-636,4-18-2004,2-6 32</inkml:trace>
  <inkml:trace contextRef="#ctx0" brushRef="#br0" timeOffset="121914.309">27729 9224 8274,'12'20'5079,"-9"-20"-5012,1 1 1,-1 0-1,1-1 0,-1 1 0,1-1 0,-1 0 1,1 0-1,-1-1 0,1 1 0,-1-1 0,1 1 1,-1-1-1,1 0 0,-1-1 0,0 1 0,4-2-67,9-8 130,1-1 0,-2-1 0,1-1 1,-2 0-1,0-1 0,-1 0 0,0-1 0,7-13-130,4-17 56,-23 45-54,-1 0 0,1 0 0,-1 0 0,1 1 0,-1-1-1,0 0 1,1 0 0,-1 0 0,0 0 0,0 0-1,0 0 1,1 0 0,-1 0 0,0 0 0,0 0 0,0 0-1,-1 0 1,1 0 0,0 1 0,0-1 0,-1 0-1,1 0 1,0 0 0,-1 0 0,1 0 0,-1 0 0,1 1-1,-1-1 1,1 0 0,-1 0 0,1 1 0,-1-1-1,0 0 1,0 1 0,1-1 0,-1 0 0,0 1 0,0-1-1,0 1 1,1 0 0,-1-1 0,0 1 0,0 0-1,0-1 1,0 1 0,0 0 0,0 0 0,0 0-2,-4 1 7,0 0 1,1 0 0,-1 1-1,0 0 1,1 0 0,-1 0 0,1 0-1,0 1 1,0 0 0,0-1-1,0 2 1,0-1 0,0 0 0,1 1-1,0 0 1,0-1 0,0 1-1,0 1 1,0-1 0,0 2-8,2-5 2,-15 22 69,2 1 1,0 0 0,1 1-1,2 0 1,0 1 0,2 0-1,-3 13-71,10-29 39,0-1 0,0 1 0,1 0 0,0 0-1,1 0 1,0 0 0,0 0 0,1-1 0,1 5-39,-1-10 8,0 0 0,0-1 1,0 1-1,0 0 0,0-1 1,1 1-1,0-1 0,-1 1 1,1-1-1,1 0 0,-1 0 1,0 0-1,1 0 0,-1 0 1,1 0-1,0-1 0,0 1 1,0-1-1,0 0 0,1 0 1,-1 0-1,1 0 0,-1-1 1,3 1-9,-2-1 8,0-1 0,0 0 0,1 0 0,-1 0 0,0 0 0,1-1 0,-1 0 0,0 0 0,0 0 0,0 0 0,0-1 0,0 0 0,0 1 0,0-1 0,0-1 0,-1 1 0,1-1 0,-1 1 0,3-4-8,7-3 24,-1 0 0,-1-1 1,0 0-1,0-1 0,-1-1 1,-1 0-1,0 0 0,0 0 0,-2-1 1,1-1-1,-1 1 0,-1-1 1,-1-1-25,32-83 153,-19 49-148,-3-2-1,-1 1 1,-3-2-1,-2 0 1,2-52-5,-20 26-39,9 77 38,0 1 0,-1-1 0,1 0-1,0 1 1,-1-1 0,1 1 0,-1-1 0,1 0-1,-1 1 1,1-1 0,-1 1 0,0 0 0,1-1-1,-1 1 1,1-1 0,-1 1 0,0 0 0,1 0 0,-1-1-1,0 1 1,0 0 0,1 0 0,-1 0 0,0 0-1,1 0 1,-1 0 0,0 0 0,0 0 0,1 0-1,-1 0 1,0 0 0,1 0 0,-1 0 0,0 1 0,0-1-1,1 0 1,-1 0 0,0 1 0,1-1 0,-1 1-1,1-1 1,-1 1 0,1-1 0,-1 1 0,0 0 1,-9 7-7,1 1 0,0 0 0,0 1 0,1 0 0,0 0 0,1 1 0,0 0 1,1 0-1,0 1 0,1-1 0,0 1 0,-2 10 7,1-5 10,0 0 0,0 0-1,2 1 1,0-1 0,1 1 0,1 0-1,1 0 1,0 0 0,2 0 0,0 0 0,1 0-1,3 14-9,2-5 29,2-2 1,0 1-1,2-1 0,1-1 0,9 15-29,-20-38 2,-1 0 1,1 0-1,0 1 0,-1-1 1,1 0-1,0 0 0,0 0 1,0 0-1,0 0 1,0 0-1,0 0 0,0-1 1,1 1-1,-1 0 0,0 0 1,0-1-1,1 1 1,-1-1-1,0 1 0,1-1 1,-1 0-1,0 1 1,1-1-1,-1 0 0,1 0 1,-1 0-1,0 0 0,1 0 1,-1 0-1,1-1 1,-1 1-1,0 0 0,1-1 1,-1 1-1,0-1 1,1 1-1,-1-1 0,0 0 1,0 1-1,0-1 0,2-1-2,41-45 106,-37 39-91,81-112 19,-70 97-93,-12 21-100,-11 15 94,3-8 69,-1-1 1,1 0-1,0 1 0,0-1 0,0 1 1,1-1-1,0 1 0,0 0 0,0 0 1,0 0-1,1-1 0,0 1 0,0 0 1,0 0-1,1 0 0,-1 0 0,1 0 1,0-1-1,1 1 0,-1 0 0,1 1-4,0-6 7,0 1-1,0-1 1,0 1-1,0-1 1,0 0-1,1 1 1,-1-1 0,0 0-1,0 0 1,0-1-1,0 1 1,0 0-1,0-1 1,0 1-1,0-1 1,0 1-1,0-1 1,0 0-1,-1 0 1,1 0-1,0 0 1,0 0-1,-1-1 1,1 1-1,-1 0 1,1-1-1,0 0-6,-1 1 4,112-122 271,-113 123-277,0 1-1,1-1 1,-1 0-1,0 0 1,0 1-1,0-1 1,0 0-1,0 0 1,0 1-1,0-1 1,1 0-1,-1 0 1,0 0-1,0 1 1,0-1-1,0 0 1,1 0-1,-1 0 1,0 1-1,0-1 1,1 0-1,-1 0 1,0 0-1,0 0 1,1 0-1,-1 0 1,0 0-1,0 0 1,1 1-1,-1-1 1,0 0-1,0 0 1,1 0-1,-1 0 1,0 0-1,1 0 1,-1-1-1,0 1 1,0 0 0,1 0-1,-1 0 1,0 0-1,0 0 1,1 0-1,-1 0 1,0 0-1,0-1 1,0 1-1,1 0 1,-1 0-1,0 0 1,0 0-1,0-1 1,1 1-1,-1 0 3,-6 29-104,4-24 96,-7 60-48,9-64 58,1 0 0,-1 0 1,1 0-1,0 0 0,-1 0 0,1 0 0,0 0 1,0 0-1,-1 0 0,1 0 0,0 0 1,0-1-1,0 1 0,0 0 0,0-1 1,0 1-1,0-1 0,1 1 0,-1-1 1,0 1-1,0-1 0,0 0 0,0 0 1,0 0-1,1 1 0,-1-1 0,0 0 1,0 0-1,0-1 0,1 1 0,-1 0 0,0 0 1,0 0-1,0-1 0,0 1 0,1-1 1,-1 1-1,0-1 0,0 1 0,0-1 1,0 0-1,0 1 0,0-1 0,-1 0 1,1 0-1,0 0 0,0 0 0,0 0 1,-1 0-1,1 0-2,94-113 276,-65 80-277,-29 34-3,-1 0 0,1 0 0,0 0 0,-1 1 0,1-1 0,-1 0 0,1 0 0,-1 1 0,1-1 0,-1 0 0,1 1 0,-1-1 0,1 1 0,-1-1 0,0 0 1,1 1-1,-1-1 0,0 1 0,1-1 0,-1 1 0,0 0 0,1-1 0,-1 1 0,0-1 0,0 1 0,0-1 0,0 1 0,1 0 0,-1-1 0,0 1 0,0-1 0,0 1 1,0 0-1,-1-1 0,1 1 0,0-1 0,0 1 0,0-1 0,0 1 0,0 0 0,-1-1 0,1 1 0,0-1 0,-1 1 0,1-1 4,0 2-14,1 65-89,2-66 91,-1-1 0,0 1 1,0 0-1,0-1 0,1 0 1,-1 1-1,0-1 0,1 0 0,-1 0 1,0 0-1,0 0 0,1-1 1,-1 1-1,0-1 0,0 1 1,1-1-1,-1 0 0,0 0 0,0 0 1,0 0-1,0 0 0,0 0 1,0-1-1,0 1 0,-1 0 1,1-1-1,0 0 0,-1 1 0,1-1 1,-1 0-1,1-1 12,-1 2 24,56-64-776,-29 25-470</inkml:trace>
  <inkml:trace contextRef="#ctx0" brushRef="#br0" timeOffset="122243.936">28809 8928 8482,'-29'32'5043,"-4"26"-3550,20-34-1002,10-19-418,0 1 0,0 0 0,0-1 1,1 1-1,-1 0 0,2 0 0,-1 0 1,1 1-1,0-1 0,0 0 0,0 1 1,1 1-74,0-7 4,1 0 0,-1 0 0,1 0 0,-1 0 0,1 0 0,-1 0 0,1 0 0,0 0 1,0 0-1,-1 0 0,1 0 0,0-1 0,0 1 0,0 0 0,0 0 0,0-1 1,0 1-1,0-1 0,0 1 0,0-1 0,0 1 0,0-1 0,0 0 0,1 1 1,-1-1-1,0 0 0,0 0 0,0 0 0,0 0 0,1 0 0,-1 0 0,0 0 1,0 0-1,0-1 0,0 1 0,1 0 0,-1-1 0,0 1 0,0-1 0,0 1 1,0-1-1,0 1 0,0-1 0,0 0-4,10-7 24,0 0 0,-1 0-1,1-1 1,-2 0 0,0-1 0,0 0 0,0-1 0,-2 0 0,1 0 0,0-3-24,110-208 220,-43 60-155,-75 162-67,-1 1 0,1-1 0,-1 1 0,1-1 0,-1 1 0,0-1 0,0 1 0,1-1 0,-1 0 1,0 1-1,1-1 0,-1 0 0,0 0 0,0 0 0,0 0 0,1 1 0,-1-1 0,0 0 0,0 0 0,0 0 0,1-1 0,-1 1 0,0 0 0,0 0 0,1 0 0,-1 0 1,0-1-1,0 1 0,1 0 0,-1-1 0,0 1 0,1-1 0,-1 1 0,0-1 0,1 1 0,-1-1 0,1 1 0,-1-1 0,1 0 0,-1 1 0,1-1 0,-1 0 0,1 1 0,0-1 1,-1 0-1,1 1 0,0-1 0,0 0 0,-1 0 0,1 1 0,0-1 0,0 0 0,0 0 0,0 0 0,0 1 0,0-1 0,0 0 0,0 0 0,0 0 0,1 1 0,-1-1 1,0 0-1,0 0 0,1 1 0,-1-1 0,0 0 0,1 1 0,-1-1 0,1 0 0,0 0 2,-11 11 12,0 0 0,1 1-1,1-1 1,0 2 0,0-1 0,1 1 0,1 0-1,0 1 1,0 0 0,2 0 0,-1 0 0,2 0-1,-3 12-11,0 0 71,0 0-1,1 1 1,2 0-1,1 0 1,1 0-1,1 2-70,-1-23-3,2 0 0,-1 0 0,0 0-1,1 0 1,0-1 0,0 1 0,1 0 0,-1-1-1,1 1 1,0-1 0,0 1 0,1-1 0,-1 0-1,1 0 1,0 0 0,0 0 0,0 0 0,0-1-1,1 1 1,0-1 0,-1 0 0,1 0 0,3 1 3,-6-4-14,1 0 0,0-1-1,-1 1 1,1 0 0,0-1 0,-1 1 0,1-1 0,-1 1 0,1-1 0,0 0-1,-1 1 1,0-1 0,1 0 0,-1 0 0,1 0 0,-1 0 0,0 0 0,0-1 0,0 1-1,0 0 1,0-1 0,0 1 0,1-2 14,1 0-361,17-23-842</inkml:trace>
  <inkml:trace contextRef="#ctx0" brushRef="#br0" timeOffset="122543.517">29076 8914 8082,'49'-12'5250,"-40"8"-5173,0-1-1,0-1 0,-1 1 1,1-1-1,-1-1 1,-1 0-1,1 0 1,-1 0-1,0-1 1,-1 0-1,0-1 0,1-1-76,3-3 141,28-48 578,-38 60-688,0 0 1,0 0 0,0 0 0,0 0 0,0 0-1,0 0 1,0 0 0,0 0 0,0 0-1,0 0 1,-1 0 0,1 0 0,0 0 0,-1 0-1,1 1 1,-1-1 0,1 0 0,-1 0 0,1 0-1,-1 0 1,1 1 0,-1-1 0,0 0-1,1 1 1,-1-1 0,0 0 0,0 1 0,0-1-1,0 1 1,1-1 0,-1 1 0,0 0 0,0-1-1,0 1 1,0 0 0,0-1 0,0 1 0,0 0-1,0 0 1,0 0 0,0 0 0,0 0-1,0 0 1,0 0 0,0 1 0,0-1 0,0 0-1,0 0 1,0 1 0,0-1 0,1 1 0,-1-1-1,0 0 1,0 1 0,0 0 0,0-1-1,1 1 1,-1 0 0,0-1 0,1 1 0,-1 0-32,-8 4 40,1 0-1,0 0 1,0 1 0,0 0 0,1 1 0,-1-1 0,2 1 0,-1 1-1,1-1 1,0 1 0,1 1 0,-1-1 0,2 1 0,-1-1 0,1 1-1,1 1 1,0-1 0,-2 6-40,-16 101 292,20-112-281,1-1 0,-1 1 0,1 0 0,0-1 1,-1 1-1,2 0 0,-1 0 0,0-1 0,1 1 0,0 0 0,0-1 0,0 1 0,0-1 0,1 1 0,-1-1 0,1 0 0,0 1 1,0-1-1,0 0 0,0 0 0,0 0 0,1 0 0,0-1 0,-1 1 0,1-1 0,0 0 0,0 1 0,0-1 0,1-1 0,-1 1 1,0 0-1,1-1 0,-1 1 0,1-1 0,-1 0 0,4 0-11,0-1-241,-1-1 0,0 0-1,0-1 1,0 1 0,0-1 0,0-1-1,0 1 1,-1-1 0,1 0 0,-1 0 0,1 0-1,-1-1 1,0 1 0,-1-2 0,1 1 241,41-42-2739</inkml:trace>
  <inkml:trace contextRef="#ctx0" brushRef="#br0" timeOffset="123273.899">29971 8363 7938,'-17'-9'4403,"-18"17"-3190,17 1-1078,0 1 0,1 1 0,1 1 0,0 0 0,0 1 0,2 1 1,-1 1-1,2 0 0,-8 10-135,15-18 73,-69 79 685,75-85-753,1 0 0,-1 0 0,0 0 0,1 0 0,-1 0 0,0 0 1,1 0-1,-1 0 0,1-1 0,0 1 0,-1 0 0,1 0 0,0-1 0,-1 1 0,1 0 1,0-1-1,0 1 0,-1-1 0,1 1 0,0-1 0,0 1 0,0-1 0,0 0 1,0 1-1,0-1 0,0 0 0,0 0 0,0 1 0,0-1 0,0 0 0,0 0 1,0 0-1,0 0 0,0-1 0,-1 1 0,1 0 0,0 0 0,0 0 0,0-1 1,0 1-1,0-1 0,0 1 0,0-1 0,0 1 0,-1-1 0,1 1 0,0-1 0,0 0 1,-1 1-1,1-1-5,44-14 85,-31 9-84,0 1 1,0 0-1,0 2 1,1-1-1,-1 2 1,1 0 0,-1 1-1,10 0-1,-21 2-5,0 0 1,0 0-1,0 0 0,0 1 1,0-1-1,0 1 0,0 0 1,0 0-1,0 0 0,-1 0 1,1 1-1,-1-1 0,0 0 0,0 1 1,0 0-1,0 0 0,0-1 1,0 1-1,-1 0 0,1 1 1,-1-1-1,0 0 0,0 0 1,0 0-1,-1 1 0,1-1 1,-1 0-1,1 1 0,-1-1 0,0 1 1,0-1-1,-1 0 0,1 1 1,-1-1-1,0 0 5,-36 99 113,34-96-97,-125 207 1153,102-192-965,25-21-232,1 0 1,-1-1-1,0 1 1,1 0-1,-1 0 0,0-1 1,1 1-1,-1 0 1,0-1-1,1 1 1,-1 0-1,1-1 1,-1 1-1,1-1 1,-1 1-1,1-1 0,-1 1 1,1-1-1,0 1 1,-1-1-1,1 0 1,0 1-1,-1-1 1,1 0-1,0 1 0,0-1 1,-1 0-1,1 1 1,0-1-1,0 0 1,0 1-1,0-1 1,0 0-1,0 1 0,0-1 1,0 0-1,0 1 1,1-1-1,-1 0 1,0 1-1,0-1 1,1 0-1,-1 1 0,0-1 1,1 0-1,-1 1 1,0-1 27,12-53-2968,7-14-227</inkml:trace>
  <inkml:trace contextRef="#ctx0" brushRef="#br0" timeOffset="123615.905">30085 8253 9874,'-28'102'4718,"23"-80"-4469,1 1-1,0 0 0,2 0 1,1 0-1,2 19-248,26 96 159,-18-113-137,-2 1 0,0 1 0,-2-1 0,0 1 1,-2 0-1,-1 0 0,-1 1 0,-3 17-22,-2-105 276,4 37-225,2 10-30,-1-1 0,0 1-1,-1-1 1,-1 1 0,0-1 0,-1 1-1,0-1 1,-1 1 0,-1 0-1,0 0 1,0 0 0,-2 1 0,1-1-1,-2 1 1,1 1 0,-2-1 0,0 1-1,0 0-20,-2 1 123,16 9 40,5 0-135,133-6-1569,-91 4-1306,2-6-187</inkml:trace>
  <inkml:trace contextRef="#ctx0" brushRef="#br0" timeOffset="123917.916">30423 8518 7610,'-21'12'3105,"-52"41"2283,69-49-5300,0 0-1,1 0 0,0 0 0,0 0 0,0 1 0,1-1 0,-1 1 0,1 0 1,0 0-1,0-1 0,1 1 0,0 0 0,-1 1 0,2-1 0,-1 0 1,1 0-1,-1 0 0,1 2-87,1-6 6,-1 0 1,0-1 0,1 1 0,-1 0-1,1 0 1,-1-1 0,1 1-1,-1 0 1,1-1 0,0 1-1,-1 0 1,1-1 0,0 1 0,-1-1-1,1 1 1,0-1 0,0 0-1,0 1 1,-1-1 0,1 0-1,0 1 1,0-1 0,0 0 0,0 0-1,-1 0 1,1 0 0,0 0-1,0 0 1,0 0 0,0 0 0,0 0-1,0 0 1,-1 0 0,1 0-1,0-1 1,0 1 0,0 0-1,0-1 1,-1 1 0,1-1 0,0 1-1,0-1-6,36-22 140,48-56 171,-82 76-302,0 0 0,0-1 0,-1 1 0,1-1 0,-1 1-1,1-1 1,-1 0 0,0 0 0,-1 0 0,1 0 0,-1 0 0,1 0 0,-1-1 0,-1 1 0,1 0 0,0-1-9,-2 4-2,1 0 0,0 1 0,0-1 0,0 1 0,0-1 0,0 1-1,0-1 1,-1 1 0,1-1 0,0 1 0,0-1 0,-1 1 0,1-1 0,0 1 0,-1 0 0,1-1 0,-1 1 0,1-1 0,0 1 0,-1 0 0,1-1 0,-1 1 0,1 0 0,-1 0 0,1-1 0,-1 1 0,1 0 0,-1 0 0,1 0 0,-1 0 0,1-1 0,-1 1 0,0 0 0,1 0 0,-1 0 0,1 0 0,-1 0 0,1 1 0,-1-1 0,1 0 0,-1 0 0,1 0 0,-1 0 0,1 1 0,-1-1 0,1 0 0,-1 0 0,1 1 0,-1-1 0,1 0 0,-1 1 0,1-1 0,0 0 0,-1 1 0,1-1 0,0 1 0,-1-1 0,1 1-1,0-1 1,-1 1 0,1-1 0,0 1 0,0-1 0,0 1 0,0-1 0,-1 1 0,1-1 0,0 1 2,-6 8-13,0 0 0,1 0 0,-1 1 1,2 0-1,0 0 0,0 0 0,1 0 0,0 1 0,0-1 0,1 1 0,1 0 0,0 0 0,0 9 13,1-18-47,0 0-1,0 0 1,0 1-1,1-1 1,-1 0 0,0 0-1,1 0 1,0 0-1,-1 0 1,1 0-1,0 0 1,0 0-1,0 0 1,0-1 0,0 1-1,1 0 1,-1-1-1,1 1 1,-1 0-1,1-1 1,-1 0-1,1 1 1,0-1-1,0 0 1,-1 0 0,1 0-1,0 0 1,0 0-1,0 0 1,0-1-1,0 1 1,0-1-1,0 1 1,1-1 0,-1 0-1,0 0 1,0 0-1,0 0 1,0 0-1,0 0 1,0-1-1,1 1 1,-1-1 0,0 1-1,1-2 48,35-14-3147,-1-7-314</inkml:trace>
  <inkml:trace contextRef="#ctx0" brushRef="#br0" timeOffset="124543.317">30706 8463 7770,'-50'70'5442,"-10"19"-2817,59-89-2604,0 1 1,0 0 0,0 0 0,0 0-1,0 0 1,0 0 0,1 0-1,-1 0 1,0 0 0,1 0-1,-1 1 1,1-1 0,-1 0 0,1 0-1,-1 1 1,1-1 0,0 0-1,0 0 1,0 1 0,0-1 0,0 0-1,0 1 1,0-1 0,0 0-1,0 0 1,1 1 0,-1-1-1,0 0 1,1 0 0,-1 1 0,1-1-1,0 0 1,-1 0 0,1 0-1,0 0 1,-1 0 0,1 0 0,0 0-1,0 0 1,0 0 0,0 0-1,0-1 1,0 1 0,0 0-1,0-1 1,1 1 0,-1 0 0,0-1-1,0 1 1,0-1 0,1 0-1,-1 0 1,0 1 0,0-1 0,1 0-1,-1 0 1,0 0 0,1 0-22,6-2 15,0-1 0,0 0 0,-1 0 0,1-1 0,-1 0 0,0 0 0,0 0 0,0-1 0,0 0 1,-1-1-1,0 1 0,0-1 0,0-1 0,-1 1 0,0-1 0,0 0 0,-1 0 0,0 0 0,0 0 1,0-1-1,-1 0 0,0 0-15,6-38-368,-12 50 197,-1 10 163,0 0 0,1 0 0,1 1 1,0-1-1,1 0 0,1 1 0,0-1 0,2 10 8,-2-23 10,0 0-1,0 0 1,0 0 0,0 1-1,1-1 1,-1 0-1,0 0 1,1 0 0,-1 0-1,1 0 1,-1 0-1,1 0 1,-1 0 0,1 0-1,-1-1 1,1 1-1,0 0 1,0 0 0,-1 0-1,1-1 1,0 1-1,0 0 1,0-1 0,0 1-1,0-1 1,0 1-1,0-1 1,0 1 0,0-1-1,0 0 1,0 0-1,0 1 1,0-1 0,0 0-1,0 0 1,1 0-1,-1 0 1,0 0 0,0 0-1,0 0 1,0-1-1,0 1 1,1-1-10,44-22 378,-45 22-371,17-13 72,0-1 1,-1-2 0,-1 1-1,-1-2 1,0 0 0,-2-1-1,0 0 1,-1-1 0,0 0-1,-2-1 1,1-3-80,2-7 17,-1-1 1,-1 0-1,-1 0 1,-2-1-1,-2 0 1,-1-1-1,-1 1 1,-2-1-1,-1-2-17,-1 28-16,0 1-1,0 0 0,0-1 0,-1 1 0,0-1 0,0 1 1,-1 0-1,0 0 0,-1 0 0,-2-6 17,4 12-5,1 0-1,-1 0 1,0 1 0,1-1-1,-1 1 1,0-1-1,0 1 1,0-1 0,0 1-1,1-1 1,-1 1-1,0 0 1,0-1-1,0 1 1,0 0 0,0 0-1,0 0 1,0 0-1,0-1 1,0 1 0,0 1-1,0-1 1,0 0-1,0 0 1,0 0 0,0 0-1,0 1 1,0-1-1,1 1 1,-1-1-1,0 0 1,0 1 0,0-1-1,0 1 1,1 0-1,-1-1 1,0 1 0,1 0-1,-1-1 1,0 1-1,1 0 1,-1 0-1,1-1 1,-1 1 0,1 0-1,-1 0 1,1 0-1,0 0 1,-1 0 0,1 0 5,-12 17-13,1 0 1,0 1 0,1 1-1,1 0 1,2 0 0,-1 1 0,2-1-1,1 1 1,1 1 0,0 2 12,0-3 13,2 0 1,0 0 0,1 0-1,1 1 1,2-1-1,0 0 1,1 0 0,0-1-1,2 1 1,1-1 0,0 1-1,2-2 1,0 1-1,1-1 1,3 3-14,65 90 188,-88-141 40,-9-10-147,-2 1 0,-1 2-1,-2 0 1,-10-9-81,12 13 73,-41-57 315,64 88-385,0 0 0,0 0 0,0 0-1,0 1 1,0-1 0,0 0 0,0 0 0,0 0-1,1 0 1,-1 1 0,0-1 0,0 0 0,1 0-1,-1 1 1,1-1 0,-1 0 0,0 1-1,1-1 1,-1 0 0,1 1 0,0-1 0,-1 1-1,1-1 1,-1 1 0,1-1 0,0 1 0,-1-1-1,1 1 1,0-1 0,0 1 0,-1 0 0,1 0-1,0-1 1,0 1 0,-1 0 0,1 0 0,0 0-1,0 0 1,0 0 0,0 0 0,-1 0 0,1 0-1,0 0 1,0 0 0,0 0 0,-1 1 0,1-1-1,0 0 1,0 0 0,-1 1 0,1-1-1,0 1 1,0-1-3,7 1-8,20-2-41,59-3-1999,-2-13-4279,-48 2 1712</inkml:trace>
  <inkml:trace contextRef="#ctx0" brushRef="#br0" timeOffset="124887.676">31350 8157 8354,'1'7'6430,"-18"7"-4777,8-7-1013,-107 92 1691,103-84-2198,1 0 0,1 0 0,0 1 0,1 0 0,0 1 0,1 0 0,-2 10-133,6 24 129,5-50-128,0 0-1,1 0 0,-1 0 0,0 0 1,1 0-1,-1 0 0,1 0 0,0 0 1,-1 0-1,1 0 0,0 0 0,-1 0 1,1 0-1,0-1 0,0 1 0,0 0 1,-1-1-1,1 1 0,0 0 0,0-1 1,0 1-1,0-1 0,0 0 0,0 1 0,0-1 1,1 0-1,-1 0 0,0 1 0,0-1 1,0 0-1,0 0 0,0 0 0,0 0 1,0 0-1,0-1 0,0 1 0,1 0 1,-1 0-1,0-1 0,0 1 0,0-1 1,0 1-1,0-1 0,0 0 0,82-40-825,-71 33 538,-1 1 0,1 0-1,1 1 1,-1 0 0,1 1-1,0 0 1,0 1 0,1 1 0,-1 0-1,1 1 1,0 0 0,-1 1-1,3 1 288,-13 0-15,-1 0 0,0 1 0,0-1 0,0 0 0,1 1 0,-1 0 0,0 0 0,0-1 0,0 1 0,0 1 0,0-1-1,0 0 1,0 0 0,-1 1 0,1-1 0,0 1 0,-1-1 0,1 1 0,-1 0 0,1-1 0,-1 1 0,0 0 0,0 0 0,0 0 0,0 0-1,0 0 1,0 1 0,-1-1 0,1 0 0,0 0 0,-1 0 0,0 1 0,0-1 0,0 0 0,0 0 0,0 1 0,0-1 0,0 0-1,-1 0 1,1 0 0,-1 1 0,0-1 0,1 0 0,-1 0 0,0 0 0,-1 1 15,-6 9 355,-1-1 1,-1 0-1,0 0 0,0 0 1,-1-1-1,-1-1 0,1 0 1,-2-1-1,1 0 0,-1-1 1,0 0-1,-1-1 0,1 0 0,-1-1 1,0-1-1,-5 1-355,-87 16 1044,82-32-1977,24-16-4178,6 2 931</inkml:trace>
  <inkml:trace contextRef="#ctx0" brushRef="#br0" timeOffset="125160.805">31455 8313 10722,'-1'5'2457,"13"-7"1080,9-4-3049,15-7-80,5-6-72,14-6-8,-3-3-136,5-1-448,-10 2-528,-15 4-2913,-20 10 440</inkml:trace>
  <inkml:trace contextRef="#ctx0" brushRef="#br0" timeOffset="125828.475">29950 9058 4097,'5'-5'2596,"-5"6"-2501,0-1 0,0 0 0,0 0 0,0 1-1,0-1 1,0 0 0,0 0 0,0 1 0,0-1 0,0 0-1,1 1 1,-1-1 0,0 0 0,0 0 0,0 1 0,0-1-1,0 0 1,1 0 0,-1 0 0,0 1 0,0-1 0,0 0-1,1 0 1,-1 0 0,0 1 0,0-1 0,0 0 0,1 0-1,-1 0 1,0 0 0,0 0 0,1 0 0,-1 0 0,0 0-1,1 0 1,-1 1 0,0-1 0,0 0 0,1 0 0,-1 0-1,0-1 1,0 1 0,1 0 0,-1 0 0,0 0 0,1 0-1,-1 0 1,0 0 0,0 0 0,1 0 0,-1 0-1,0-1 1,0 1 0,0 0 0,1 0 0,-1 0 0,0-1-1,0 1 1,0 0 0,1 0 0,-1 0 0,0-1 0,0 1-1,0 0 1,0 0 0,0-1-95,12 117 1443,39 344-963,-46-426-314,-16-37 360,-25-98 205,-30-139-525,61 200-16,5 39-183,1 0-1,-1 0 0,1 0 1,0 0-1,-1 1 1,1-1-1,0 0 1,0 1-1,-1-1 0,1 0 1,0 1-1,0-1 1,0 1-1,0-1 1,0 1-1,0 0 0,0-1 1,0 1-1,0 0 1,0 0-1,0 0 1,0-1-1,0 1 0,0 0 1,0 0-1,0 1 1,0-1-1,0 0 0,0 0 1,0 0-1,0 1 1,-1-1-1,1 0 1,0 1-1,0-1 0,0 1 1,0-1-1,0 1 1,0-1-1,-1 1 1,1 0-1,0 0-6,9 2 9,10 1-80,0 0 0,1-2 1,-1 0-1,1-1 0,-1-2 0,12-1 71,71-14-4317,-57 5 1176</inkml:trace>
  <inkml:trace contextRef="#ctx0" brushRef="#br0" timeOffset="126626.631">30364 9207 7810,'-61'61'5789,"50"-48"-5620,2 1 1,0 0-1,0 1 0,2 0 0,-1 0 0,2 1 1,0 0-1,1 0 0,1 0 0,-2 13-169,5 6 118,1-34-117,0-1 1,0 1-1,0-1 1,1 0-1,-1 1 1,0-1-1,0 0 1,1 1-1,-1-1 1,0 0-1,1 1 1,-1-1-1,0 0 1,1 0-1,-1 1 1,0-1-1,1 0 1,-1 0-1,1 0 1,-1 0-1,0 1 1,1-1-1,-1 0 1,1 0-1,-1 0 1,0 0-1,1 0 1,-1 0-1,1 0 1,-1 0-1,0 0 1,1 0-1,-1 0 1,1-1-1,-1 1 1,1 0-1,-1 0 1,0 0-1,1 0 1,-1-1-1,0 1 1,1 0-1,-1 0 1,0-1-1,1 1 1,-1 0-1,0-1 1,0 1-1,1 0 1,-1-1-1,0 1 1,0 0-1,1-1 1,-1 1-1,0-1 1,0 1-1,0 0 1,0-1-1,0 1 1,0-1-1,0 1 1,0 0-1,1-1 1,-2 1-1,1-1 1,0 1-1,0-1 1,0 1-1,0 0 1,0-1-2,30-46 164,-2-1-1,-2-1 1,12-36-164,-33 76 3,-1-1 0,-1 1 1,1-1-1,-2 0 0,1 0 1,-2 0-1,1 0 0,-1-7-3,-1 18-2,0-1 0,0 0-1,0 0 1,-1 0 0,1 0-1,0 1 1,0-1 0,0 0 0,0 0-1,-1 0 1,1 0 0,0 0-1,0 0 1,-1 0 0,1 0-1,0 1 1,0-1 0,0 0-1,-1 0 1,1 0 0,0 0-1,0 0 1,-1 0 0,1 0-1,0 0 1,0 0 0,-1-1-1,1 1 1,0 0 0,0 0-1,0 0 1,-1 0 0,1 0-1,0 0 1,0 0 0,0 0-1,-1-1 1,1 1 0,0 0-1,0 0 1,0 0 0,0 0-1,-1-1 1,1 1 0,0 0 0,0 0-1,0 0 1,0-1 0,0 1 2,-11 23-69,6-8 66,0 0 1,1 0-1,0 1 1,1-1-1,1 1 1,1-1-1,0 1 1,1 0-1,0 3 3,0-18 6,0 1 0,0-1 0,-1 0 0,1 1 0,0-1 0,0 1 0,0-1 1,1 0-1,-1 1 0,0-1 0,0 0 0,1 1 0,-1-1 0,1 0 0,-1 0 0,1 1 0,-1-1 0,1 0 0,0 0 0,0 0 0,-1 0 0,1 0 0,0 0 0,0 0 0,0 0 1,0 0-1,0 0 0,0-1 0,1 1 0,-1 0 0,0-1 0,0 1 0,1 0 0,-1-1 0,0 0 0,0 1 0,1-1 0,-1 0 0,0 0 0,1 0 0,-1 1 0,0-1 0,1-1 1,-1 1-1,1 0 0,-1 0 0,0 0 0,2-1-6,12-9 110,-1 0 0,1-2-1,-2 1 1,1-2 0,-2 1 0,0-2 0,0 0 0,-2 0 0,1-1 0,2-7-110,3 0 45,-2 0-1,-1-1 1,-1-1 0,-1 0 0,0 0 0,-2-1 0,-1 0 0,-1-1 0,-2-1-45,-3 23 0,-2-1 0,1 1 0,0-1 1,-1 1-1,0-1 0,0 1 0,0-1 0,-1 1 1,0-1-1,1 1 0,-2 0 0,1-1 0,-2-3 0,3 7-1,0 1 0,0-1-1,-1 1 1,1-1 0,0 1-1,-1-1 1,1 0 0,0 1-1,-1 0 1,1-1 0,0 1-1,-1-1 1,1 1-1,-1-1 1,1 1 0,-1 0-1,1-1 1,-1 1 0,1 0-1,-1 0 1,0-1 0,1 1-1,-1 0 1,1 0 0,-1 0-1,1 0 1,-1 0-1,0 0 1,1 0 0,-1 0-1,1 0 1,-1 0 0,0 0-1,1 0 1,-1 0 0,1 0-1,-1 0 1,0 1-1,1-1 1,-1 0 0,1 0-1,-1 1 1,1-1 0,-1 0-1,1 1 1,-1-1 0,1 1-1,-1-1 1,1 1 0,0-1-1,-1 1 2,-18 28-61,18-29 61,-13 30-4,2 0 1,1 0 0,1 1-1,1 0 1,2 1 0,-1 13 3,6-31 10,0 0 0,0 0 0,2 0 0,0 0 0,0 0 1,1 0-1,1 0 0,1 0 0,0-1 0,0 1 0,1-1 1,1 1-1,0-1 0,1 0 0,1-1 0,0 0 0,0 0 0,7 7-10,-14-18 2,1 1 0,0-1 0,-1 1 0,1-1 0,0 0 0,0 1-1,0-1 1,0 0 0,0 0 0,0 0 0,1 0 0,-1 0 0,0 0-1,1 0 1,-1 0 0,0 0 0,1 0 0,-1-1 0,1 1-1,-1-1 1,1 1 0,0-1 0,-1 1 0,1-1 0,-1 0 0,1 0-1,0 0 1,-1 0 0,1 0 0,-1 0 0,1 0 0,0-1 0,-1 1-1,1-1 1,-1 1 0,1-1-2,5-4 18,-1 0 1,1 0-1,-1-1 0,-1 1 0,1-2 1,-1 1-1,0 0 0,0-1 0,0 0 1,-1 0-1,-1-1 0,1 1 0,0-3-17,7-17 31,-2-2 1,0 1 0,-2-1 0,-1-1 0,-1 1 0,-1-1 0,-2-10-33,-10 13-53,8 27 51,-1-1 0,1 1 0,-1 0 0,1 0 0,0-1 0,-1 1 0,1 0 0,-1 0 0,1 0 0,-1 0 0,1-1 0,-1 1 0,1 0 0,-1 0 0,0 0 0,1 0 0,-1 0 0,1 0 0,-1 1 0,1-1 0,-1 0 0,1 0 0,-1 0 0,1 0 0,-1 1 0,1-1 0,0 0 0,-1 0 0,1 1 0,-1-1 0,1 0-1,-1 1 1,1-1 0,0 0 0,-1 1 0,1-1 0,0 1 0,-1-1 0,1 0 0,0 1 0,0-1 0,0 1 0,-1-1 0,1 1 0,0 0 2,-5 7-13,1 0 0,0 0-1,0 1 1,1 0 0,0 0 0,1 0-1,-1 0 1,2 0 0,-1 0 0,2 1 0,-1-1-1,1 0 1,0 1 0,2 6 13,-2-14-3,1 1 1,0 0-1,0 0 0,0-1 1,0 1-1,0-1 1,1 1-1,-1-1 0,1 1 1,-1-1-1,1 0 1,0 0-1,0 1 0,0-1 1,0-1-1,1 1 1,-1 0-1,0-1 1,1 1-1,-1-1 0,1 1 1,-1-1-1,1 0 1,0 0-1,0-1 0,-1 1 1,1 0-1,0-1 1,0 0-1,0 1 0,-1-1 1,1 0-1,0-1 1,0 1-1,0 0 0,0-1 1,2 0 2,5-2 17,-1 0 1,1-1-1,0 0 1,-1 0-1,0-1 1,0 0-1,0-1 1,-1 1-1,0-2 1,0 1-1,0-1 1,-1-1-1,0 1 0,0-1 1,-1-1-1,0 1 1,-1-1-1,1 0 1,-1-1-18,-5 10 0,-1 0-1,1 0 1,0 0 0,0 0 0,0 0-1,0 0 1,0 0 0,0 0 0,-1 0-1,1 0 1,0 0 0,0 0 0,0 0 0,0 0-1,0 0 1,0 0 0,0 0 0,0 0-1,-1 0 1,1-1 0,0 1 0,0 0-1,0 0 1,-9 15-15,4-7 28,1 0 1,0 1 0,0 0-1,1-1 1,0 1 0,1 0-1,0 0 1,0 1 0,1-1-1,0 0 1,1 1 0,0-1 0,0 0-1,1 1 1,2 8-14,-3-17 1,0-1 0,1 1-1,-1 0 1,0 0 0,0 0 0,1 0 0,-1 0 0,1 0 0,-1 0-1,1-1 1,-1 1 0,1 0 0,0 0 0,-1-1 0,1 1 0,0 0-1,0-1 1,-1 1 0,1-1 0,0 1 0,0-1 0,0 1 0,0-1-1,0 1 1,-1-1 0,1 0 0,0 0 0,0 1 0,0-1 0,0 0-1,0 0 1,0 0 0,0 0 0,0 0 0,0 0 0,0-1 0,0 1-1,0 0 1,0 0 0,0-1 0,0 1 0,0 0-1,30-32-1208,-10-11-1844,-5-24-42</inkml:trace>
  <inkml:trace contextRef="#ctx0" brushRef="#br0" timeOffset="126837.132">30857 8849 8746,'-4'33'1896,"8"7"825,7-22-2609,6 0 0,1-3-32,6-4-2785,-3-8 945</inkml:trace>
  <inkml:trace contextRef="#ctx0" brushRef="#br0" timeOffset="127151.07">31058 9070 6057,'15'100'5725,"32"46"-3836,-15-52-1578,-23-66-199,17 90 1189,-26-112-1126,-1-1 0,0 1 0,0 0 0,0 0 0,-1-1 0,0 1 0,0-1 0,0 1 0,-1-1 0,1 0 0,-1 0 0,-1 0 0,1 0 0,-1 0 0,0-1 0,0 0 0,0 0 0,0 0 0,-1 0 0,0-1 0,0 1 0,0-1 0,0 0 0,0-1 0,-1 1-175,2-3 32,-1 0 0,1 0 0,-1-1 0,1 1 0,-1-1 0,1 0 0,-1 0 0,1-1 1,0 1-1,0-1 0,-1 0 0,1 0 0,1 0 0,-1-1 0,0 1 0,0-1 0,1 0 1,0 0-1,-1 0 0,1 0 0,0-1 0,1 1 0,-1-1 0,1 0 0,-1 0 0,1-1-32,-5-10-18,0 0 0,1 0-1,1-1 1,0 1-1,2-1 1,-1 0 0,2 0-1,0-1 1,1 1 0,1 0-1,0-1 1,1 1-1,1 0 1,3-10 18,-2 0-312,2-1 0,1 1 0,1 0 0,2 1 0,0 0 0,12-22 312,38-75-5133,-33 45 1641</inkml:trace>
  <inkml:trace contextRef="#ctx0" brushRef="#br0" timeOffset="127506.511">31153 8687 8618,'12'39'6602,"-4"23"-6280,-5-30 275,8 64-102,30 193 531,-40-280-1004,0-5-9,-1 0 0,1 1 1,0-1-1,0 0 0,0 0 1,0 0-1,1 0 0,0 0 0,0 0 1,0 0-1,0-1 0,0 1 1,1-1-1,0 0 0,0 1 0,1 0-13,-2-3 11,-1-1-1,1 0 0,0 0 0,-1 0 0,1 0 0,-1 0 0,1-1 0,0 1 0,-1 0 0,1-1 0,-1 1 0,1-1 0,-1 1 0,1-1 0,-1 0 0,1 0 0,-1 0 0,0 0 1,1 0-1,-1 0 0,0 0 0,0 0 0,0 0 0,0 0 0,0-1 0,1 0-10,9-13 55,-1-1 0,0 0 0,-1 0 0,-1-1 0,0 0 0,-2 0 0,0-1 0,0 0 0,-2 0 0,0-1 0,0-15-55,6-25 41,-2-1-1,-4 0 0,-1-1 1,-6-49-41,2 110-13,1 1 1,0-1-1,0 0 0,-1 1 1,1-1-1,0 0 1,-1 0-1,1 1 0,0-1 1,-1 0-1,1 0 1,-1 1-1,1-1 0,0 0 1,-1 0-1,1 0 1,-1 0-1,1 0 0,0 1 1,-1-1-1,1 0 1,-1 0-1,1 0 0,-1 0 1,1 0-1,-1-1 1,1 1-1,0 0 0,-1 0 1,1 0-1,-1 0 1,1 0-1,0 0 0,-1-1 1,1 1-1,-1 0 1,1 0-1,0-1 0,-1 1 1,1 0-1,0 0 1,0-1-1,-1 1 1,1 0-1,0-1 0,-1 1 1,1-1-1,0 1 1,0 0-1,0-1 0,0 1 1,-1-1-1,1 1 1,0 0-1,0-1 0,0 1 1,0-1-1,0 1 1,0-1-1,0 1 0,0 0 1,0-1 12,-18 31-458,10-13-2096,-2 0 595</inkml:trace>
  <inkml:trace contextRef="#ctx0" brushRef="#br0" timeOffset="127507.511">31353 9075 5633,'10'30'2545,"3"1"103,2-12-1487,-2-5-257,2-3-480,6-5-80,-4-6-192,5-19-2833,7-18 897</inkml:trace>
  <inkml:trace contextRef="#ctx0" brushRef="#br0" timeOffset="128384.79">31522 8923 8562,'-6'19'636,"3"-14"-309,1 0 0,0 0 0,0 0-1,1 0 1,0 1 0,0-1 0,0 0 0,0 1-1,1-1 1,0 1 0,0-1 0,0 1-1,1-1 1,0 1 0,0-1 0,0 0 0,1 1-1,-1-1 1,1 0 0,1 0 0,1 4-327,-1-5 16,-1 0 0,1 0 0,0-1 0,0 1 0,1-1 0,-1 0 0,1 0 1,-1 0-1,1 0 0,0-1 0,0 1 0,0-1 0,0 0 0,1 0 0,-1-1 0,1 1 0,-1-1 1,1 0-1,-1 0 0,1 0 0,-1-1 0,1 0 0,0 0 0,-1 0 0,1 0 0,0-1 0,-1 1 1,5-2-17,-6-1 14,-1 0 0,1 0 0,-1 1 0,1-1 0,-1-1 0,0 1 0,0 0 0,0-1 0,-1 1 0,1-1 0,-1 1 0,0-1 0,0 1 0,0-1 0,0 0 0,-1 0 0,1 0 0,-1 1 0,0-1 0,0 0 0,-1 0 0,1 0 0,-1-2-14,-2-7-161,-1 0-1,0 1 1,-1-1-1,-1 1 1,1 0-1,-2 0 1,0 1-1,0 0 1,-4-4 161,9 13-50,0 0 1,1-1 0,-1 1-1,0 0 1,0 1 0,-1-1-1,1 0 1,0 1 0,-1-1-1,1 1 1,0 0 0,-1 0-1,0 0 1,1 0 0,-1 0 0,0 0-1,1 1 1,-1-1 0,0 1-1,0 0 1,1 0 0,-1 0-1,0 0 1,0 0 0,0 1-1,1-1 1,-1 1 0,0 0-1,1 0 1,-1 0 0,1 0-1,-1 0 1,1 0 0,-1 1-1,1-1 1,0 1 0,-1 0 0,1-1-1,0 1 1,0 0 0,1 0-1,-1 1 1,0-1 0,1 0-1,-1 1 1,1-1 0,0 1-1,-1-1 1,1 1 0,1-1-1,-2 3 50,-5 16 274,1-1 0,0 1 0,2 1 0,0-1 0,2 1-1,0 0 1,1-1 0,1 1 0,2 3-274,-2-20 34,0-1-1,1 0 1,-1 1 0,1-1-1,0 0 1,0 0-1,1 0 1,-1 0 0,1 0-1,0 0 1,0 0 0,0-1-1,0 1 1,1-1 0,0 1-1,0-1 1,-1 0 0,2 0-1,-1 0 1,0-1 0,1 1-1,-1-1 1,1 1-1,0-1 1,-1 0 0,1-1-1,0 1 1,0-1 0,1 0-1,-1 0 1,0 0 0,0 0-1,0-1 1,1 1 0,0-1-34,11-2 52,0-1 0,-1-1 1,1 0-1,-1-1 1,0-1-1,0 0 1,0-1-1,-1-1 1,0 0-1,-1-1 1,0 0-1,11-11-52,-14 12 22,0 0 1,-1-1-1,0 0 1,0-1-1,-1 0 1,0-1-1,-1 1 1,0-1-1,-1-1 0,0 1 1,0-1-1,3-12-22,-6 13 1,0-1 0,0 1-1,-1-1 1,0 1-1,-1-1 1,0 1-1,-1-1 1,-1 0-1,0 0 1,0 1 0,-1-1-1,0 1 1,-1-1-1,-1 1 1,1 0-1,-2 0 1,0 1-1,0-1 1,-4-5-1,8 14-7,0 0 1,-1 0-1,1 0 1,-1 0-1,0 0 1,1 1-1,-1-1 1,0 0-1,0 1 0,0-1 1,0 1-1,0 0 1,0 0-1,0-1 1,-1 1-1,1 1 0,0-1 1,-1 0-1,1 1 1,-1-1-1,1 1 1,0-1-1,-1 1 1,1 0-1,-2 0 7,2 1-4,0-1-1,0 1 1,0 0-1,0 0 1,0 0-1,1 0 1,-1 0-1,0 0 1,0 0-1,1 0 1,-1 1-1,1-1 1,-1 0 0,1 1-1,0 0 1,-1-1-1,1 1 1,0 0-1,0-1 1,0 1-1,1 0 1,-1 0-1,0 0 1,1 0-1,-1 0 1,1 0 0,-1 0-1,1 0 1,0 1 4,-2 65-30,1-62 28,1-1 0,1 1 0,-1-1 0,1 1-1,0-1 1,0 0 0,0 1 0,1-1 0,0 0 0,0 0-1,0 0 1,1 0 0,-1 0 0,1-1 0,0 1-1,1-1 1,-1 1 0,1-1 0,0 0 0,0-1 0,0 1-1,0-1 1,1 0 0,-1 0 0,1 0 0,0 0 0,0-1-1,0 0 1,0 0 0,5 1 2,-6-3 4,0 0 0,0 0 0,0 0 1,0 0-1,-1-1 0,1 0 0,0 0 0,0 0 0,-1 0 1,1 0-1,0-1 0,-1 0 0,0 0 0,1 0 0,-1 0 0,0 0 1,0-1-1,0 1 0,0-1 0,0 0 0,-1 0 0,2-1-4,45-77 80,-46 75-76,19-41 23,-3 0 1,-1-2-1,2-17-27,-16 52-19,0 0 0,-2-1 0,1 1 0,-2-1-1,0 1 1,0-1 0,-1 1 0,-1-1 0,-1 1-1,-1-6 20,2 16-16,0-1-1,-1 1 1,1 0 0,-1 0-1,0 0 1,0 0-1,0 0 1,-1 0 0,0 0-1,1 1 1,-1-1-1,0 1 1,-1 0-1,1 0 1,-1 0 0,-1-1 16,3 3-6,0 0 0,0 0 0,0 0 0,0 1 0,1-1 0,-1 1 0,0-1 0,0 1 0,0 0 0,0 0 0,-1 0 0,1 0 0,0 0 0,0 0 0,0 1 0,0-1 1,0 1-1,1-1 0,-1 1 0,0 0 0,0-1 0,0 1 0,0 0 0,1 0 0,-1 1 0,0-1 0,1 0 0,-1 0 0,1 1 0,-1-1 0,1 1 0,-1 0 6,-36 58 117,36-49-74,0 1 1,1-1-1,0 1 0,1-1 0,0 1 0,0-1 0,1 1 0,1-1 0,0 1 1,1-1-1,0 0 0,1 0 0,0 0 0,0 0 0,1-1 0,1 0 0,1 2-43,18 48 21,-20-44-18,13 39 9,1-2-1,4-1 0,11 19-11,-28-61 7,0 0 0,0-1 0,1 0 0,1 0 0,0-1 0,0 0 0,0 0 0,1-1-1,0 0 1,2 1-7,-10-7 5,-1 0 0,1-1-1,-1 1 1,1 0-1,0 0 1,-1-1-1,1 1 1,0 0-1,-1-1 1,1 1-1,0-1 1,0 1-1,0-1 1,0 1-1,-1-1 1,1 1 0,0-1-1,0 0 1,0 0-1,0 1 1,0-1-1,0 0 1,0 0-1,0 0 1,0 0-1,0 0 1,0 0-1,0 0 1,0-1-1,0 1 1,0 0 0,-1 0-1,1-1 1,0 1-1,0-1 1,0 1-1,0-1 1,0 1-1,-1-1 1,1 1-1,0-1 1,-1 0-1,1 1 1,0-1 0,-1 0-1,1 0 1,-1 1-1,1-1 1,-1 0-1,1 0 1,-1 0-1,1 0 1,-1 0-1,0 0 1,0 1-1,1-1 1,-1 0-1,0 0 1,0 0 0,0 0-6,0-5 38,0 0-1,0 0 0,-1 1 0,1-1 0,-1 0 0,-1 1 0,1-1 0,-1 1 1,0-1-1,0 1 0,-1 0 0,1 0 0,-1 0 0,0 0 0,-3-3-36,-4-8 96,-114-165 535,106 159-603,-1 1 1,0 1-1,-1 1 1,-1 1 0,-1 1-1,-1 0 1,-8-3-29,2-1-43,45 8-26,16 8-184,0 0 0,0 2 0,1 2 0,-1 0 0,0 3 0,0 0 0,14 4 253,-17-4-3237,-10-6-160</inkml:trace>
  <inkml:trace contextRef="#ctx0" brushRef="#br0" timeOffset="128631.448">31705 8404 10170,'-4'20'2657,"7"-15"727,14-1-2823,5 1-425,12 2-56,-1 1 72,1-11-3537,-19-8 1224</inkml:trace>
  <inkml:trace contextRef="#ctx0" brushRef="#br0" timeOffset="129027.49">30281 9771 9522,'-1'2'2129,"-5"6"2267,14-2-3453,92-18-440,7-11-105,-2-4 0,33-17-398,-19 0 153,-2-5 0,108-63-153,218-116 40,-131 106-12,-277 110-23,290-95 91,-323 106-97,-2 2 4,1-1 0,-1 0 0,1 0 0,-1 0 0,1 0 0,0 0 0,-1 0 1,1 1-1,-1-1 0,1 0 0,-1-1 0,1 1 0,0 0 0,-1 0 0,1 0 0,-1 0 0,1 0 0,-1 0 0,1-1 0,-1 1 0,1 0 0,-1-1 0,1 1 0,-1 0 0,1-1 0,-1 1 0,1 0 0,-1-1 0,1 1 0,-1-1 0,0 1 0,1-1 0,-1 1 0,0-1 0,0 1 0,1-1 0,-1 1 0,0-1 0,0 1 0,0-1 0,0 1 0,1-1 0,-1 0 0,0 1 0,0-1 0,0 1 0,0-1 0,0 0 0,-1 1 0,1-1 0,0 1 0,0-1 0,0 0-3,-14-7 46,-50-43-4763,44 9 1339</inkml:trace>
  <inkml:trace contextRef="#ctx0" brushRef="#br0" timeOffset="129353.33">32141 7984 9658,'-14'-24'3201,"5"13"536,9 8-2665,5 11-568,2 16-232,10 12-296,7 22-48,7 10 56,7 20 40,3-1 64,-1 7-696,-6-21-304,-7 3-2769,-15-29 96</inkml:trace>
  <inkml:trace contextRef="#ctx0" brushRef="#br0" timeOffset="129576.802">32403 8782 10858,'-4'33'2969,"-1"-2"696,10-1-3001,5 2-472,4-23-48,1-9-984,-9-26-2833</inkml:trace>
  <inkml:trace contextRef="#ctx0" brushRef="#br0" timeOffset="150423.772">9394 10659 8546,'-79'17'5989,"-2"0"-5848,36-12-593,-39 12 107,50 0 829,1 2 0,0 2 0,1 0 0,-5 8-484,-62 64 1686,95-88-1640,0 0-1,1 0 0,-1 0 1,1 0-1,1 1 1,-1 0-1,1-1 0,0 1 1,0 0-1,1 0 1,-1 0-1,1 0 0,1 0 1,-1 0-1,1 0 1,0 0-1,0 0 0,1 0 1,0 1-1,1 4-45,6 10-20,1 0 0,0-1 0,1 0-1,2 0 1,0-1 0,1-1 0,0 0 0,2-1 0,0 0-1,1-2 1,0 1 0,1-2 0,1 0 0,18 10 20,-3-1-2,-3-1 40,0-2 0,2-1 0,0-2 0,12 5-38,228 64 137,-107-37-138,-107-31 11,0-2-1,0-2 1,2-3 0,0-3-1,59 1-9,432-21 10,22-40-108,-535 54 97,0-3-1,1-1 0,-1-1 1,0-3-1,0-1 0,-1-1 1,0-3-1,0-1 0,-1-1 1,-1-2-1,0-2 0,17-11 2,204-148-4,-242 165-47,0-1 0,0 0 0,-1-1 0,-1-1 0,0 0 0,-1 0 0,0-1 0,6-14 51,-16 25 0,-1 0 1,1 0-1,-1 0 0,0 0 1,0 0-1,0-1 0,-1 1 1,1 0-1,-1 0 0,0 0 1,0 0-1,-1 0 0,1 1 1,-1-1-1,0 0 0,0 1 1,0-1-1,0 1 0,-1-1 1,-1-1-1,-4-8 13,-15-31 2,15 27-23,0 0 0,-2 0-1,0 1 1,-1 1 0,0-1-1,-8-5 9,-13-7-72,-2 1 0,0 2 0,-2 1 0,-1 2-1,-1 1 1,-7-1 72,-2 4 43,-1 1 1,-1 3-1,0 1 0,-1 3 0,0 2 1,0 2-1,-45 2-43,27-2 61,-180-11 183,-245 15-244,221 15 16,-5 6 76,4 15 330,-19 15 114,141-15-320,64-12-358,-2-5 0,-22-1 142,92-14-654,1-1 1,-1-1-1,1-1 1,-1 0-1,1-2 1,0 0-1,-10-3 654,-36-19-3458</inkml:trace>
  <inkml:trace contextRef="#ctx0" brushRef="#br0" timeOffset="77184.538">17287 12499 12731,'4'9'1457,"18"38"2659,-17-38-4111,0 1-1,0-2 1,1 1 0,0-1-1,1 0 1,0 0 0,0 0-1,0-1 1,1 0 0,5 2-5,10 3-33,1-1 1,1-1 0,0-1 0,0-1 0,0-2-1,1 0 1,0-2 0,1 0 0,-1-2-1,0-1 1,1-1 0,-1-2 0,8-1 32,463-44-43,-375 50 117,-1 5 0,4 5-74,109 9 202,-193-19-404,0-2 0,0-2 1,0-2-1,-1-1 1,1-2-1,-1-2 1,28-10 201,-60 11-3110,-28-1-142</inkml:trace>
  <inkml:trace contextRef="#ctx0" brushRef="#br0" timeOffset="78202.65">1303 13445 10426,'61'42'5823,"41"-1"-5252,-47-26-557,1-1 0,1-3 0,0-3 0,22-1-14,126 0-62,1-8 0,172-26 62,-145 8 14,257-9-8,60 12 71,32 25 99,21-15-140,-338-17-31,26-15-5,189-40 63,-406 67-47,63-11 41,0 6-1,85 3-56,-176 15 54,0 2 0,0 1-1,-1 3 1,0 2-1,43 15-53,-27 3 2026,-57-17-3906,-20-4 1036</inkml:trace>
  <inkml:trace contextRef="#ctx0" brushRef="#br0" timeOffset="91054.45">16046 12780 10906,'20'6'2801,"-17"9"728,-3 20-2969,-5 18-640,-1 20 16,-2-5 32,-5 17 48,1-9 40,5 2 0,4-16-16,0 2 16,9-17 0,4-10 24,-6-14-248,5-8-664,-1-7-2761,-19-29 440</inkml:trace>
  <inkml:trace contextRef="#ctx0" brushRef="#br0" timeOffset="35051.557">8725 12342 13619,'110'-44'155,"-1"53"2701,-35-1-2380,-28-4-374,31 20 62,-41-8-107,145 43 288,-165-54-319,-1 0-1,2-1 0,-1 0 0,0-1 0,1-1 0,-1-1 0,1-1 0,-1 0 1,1-1-1,-1 0 0,1-2 0,1 0-25,65-17 3,-57 13 3,0 0-1,0 2 1,1 1-1,0 1 1,20 1-6,283 33 76,-276-32-85,-1-1 0,1-3 0,19-6 9,30-3 10,1 5-1,0 4 1,78 7-10,-49 9-18,341-6 44,-230 5-44,86-46 18,9 11-14,157-19-26,-403 31 50,0 5-1,0 3 0,1 4 1,52 9-10,445 65 345,-413-45 837,-162-19-954,-23-12-2258,-13-16-1443,-13-20-304</inkml:trace>
  <inkml:trace contextRef="#ctx0" brushRef="#br0" timeOffset="85604.684">7704 13545 8834,'-9'4'2484,"9"-4"-2425,0 0-1,-1 0 1,1 0-1,-1 0 1,1 0-1,-1 0 1,1 0-1,-1 0 1,1 0-1,-1 0 1,1 0-1,-1 0 1,1 0-1,-1 0 1,1 0-1,-1 0 1,1 1-1,-1-1 1,1 0-1,0 0 1,-1 1-1,1-1 1,-1 0-1,1 1 1,0-1-1,-1 0 1,1 1-1,0-1 1,-1 0-1,1 1 1,0-1-1,0 1 1,-1-1-1,1 1 1,0-1-1,0 1 1,0-1-1,0 0 1,-1 1-1,1-1 1,0 1-1,0-1 1,0 1-1,0-1 1,0 1-1,0-1 1,0 1-1,1-1 1,-1 1-1,0-1 1,0 1-59,72-3 106,130-12 208,8 2-190,-120 4-112,-1-4 1,0-4-1,55-18-12,-61 14 24,1 5-1,44-2-23,-75 15-2648,-44 2 12,-15-1-761</inkml:trace>
  <inkml:trace contextRef="#ctx0" brushRef="#br0" timeOffset="85894.025">8763 13225 9834,'22'-9'782,"1"2"1,0 0-1,0 1 1,0 2-1,1 0 0,0 2 1,-1 1-1,22 1-782,-43 0 1,16 0-8,0 1 0,-1 0 0,1 2 0,-1 0 0,0 1 0,0 1 0,0 0 0,-1 2 0,1-1 0,-2 2 0,1 0 0,-1 1 0,0 1 0,-1 0 0,3 3 7,-13-10 11,1 0 1,-1 0-1,0 1 0,0-1 1,0 1-1,-1 0 1,1 0-1,-1 0 0,0 0 1,0 1-1,0 0 1,-1-1-1,1 1 0,-1 0 1,0 0-1,-1 0 1,1 0-1,-1 0 1,0 1-1,0-1 0,-1 0 1,0 1-1,1-1 1,-2 0-1,1 1 0,-1-1 1,0 2-12,-8 19 224,-2-1 1,0-1-1,-2 0 1,-1-1-1,0 0 0,-15 17-224,-25 42 146,-17 37-4000,38-78 921</inkml:trace>
  <inkml:trace contextRef="#ctx0" brushRef="#br0" timeOffset="86659.814">10634 13083 10018,'-1'0'86,"1"-3"130,0 0 1,0 1-1,-1 0 1,1-1-1,-1 1 0,1-1 1,-1 1-1,0 0 1,0-1-1,0 1 0,-1 0 1,1 0-1,0 0 1,-1 0-1,1 0 0,-1 0 1,0 0-1,0 0 1,0 1-1,0-1 1,0 1-1,0-1 0,0 1 1,0 0-1,0 0 1,-1 0-1,1 0 0,0 0 1,-1 0-1,1 1 1,-1-1-1,-1 1-216,-6 2-1,0 0 1,-1 1-1,1 0 0,1 1 1,-1 0-1,0 1 0,1 0 1,0 0-1,-1 2 1,-2 0 5,-7 4 9,-1 1 1,1 1 0,1 0 0,1 1 0,0 2-1,0-1 1,2 2 0,0 0 0,1 1 0,-8 12-15,20-26-5,-1-1 1,1 1 0,0-1 0,0 1 0,0 0-1,0-1 1,0 1 0,1 0 0,0 0-1,0 0 1,0 1 0,0-1 0,1 0 0,0 0-1,-1 0 1,2 1 0,-1-1 0,0 0-1,1 0 1,0 0 0,0 0 0,0 0 0,0 0-1,1 0 1,-1 0 0,1 0 0,0 0-1,0-1 1,1 1 0,-1-1 0,1 1 0,0-1-1,-1 0 1,1 0 0,1 0 0,2 1 4,8 2-84,1-1 1,0-1-1,0 0 1,0-1-1,0-1 1,1 0-1,-1-1 1,4-1 83,27 3-231,-25-1 127,0 1 0,0 1 0,-1 1 1,0 0-1,0 2 0,16 7 104,-31-12-5,1 1 0,-1-1 0,0 1 0,0 1 0,-1-1 0,1 1 0,-1-1 0,0 1 0,0 1 0,0-1 0,0 0 0,-1 1 0,1 0 0,-1 0 0,0 0 0,-1 0-1,1 0 1,-1 1 0,0-1 0,-1 1 0,1 0 0,-1-1 0,0 1 0,-1 0 0,1 0 0,-1 3 5,-1 3 39,0 1-1,-1-1 1,-1 0 0,0 0-1,-1 0 1,0-1-1,0 1 1,-1-1-1,-1 0 1,0 0 0,0-1-1,-1 0 1,-1 0-1,1 0 1,-2-1-1,-7 7-38,2-3 258,-1 0 0,0-1 0,-1-1-1,0-1 1,0 0 0,-1-1-1,0-1 1,-1-1 0,0 0-1,-11 2-257,-26-5 488,54-4-495,-1 0 1,1 0 0,-1 0 0,1-1-1,-1 1 1,1 0 0,-1-1-1,1 1 1,0-1 0,-1 0 0,1 1-1,0-1 1,0 0 0,-1 0-1,1 0 1,0 0 0,0 0-1,0 0 1,0 0 0,0 0 0,0 0-1,0 0 1,1 0 0,-1-1-1,0 1 1,1 0 0,-1-1-1,1 1 1,-1-1 0,1 1 0,0 0-1,-1-1 1,1 1 0,0-2 6,1-3-329,0-1 1,0 1-1,1 0 1,0 0-1,0 0 1,0 0-1,1 1 1,0-1 0,0 1-1,0-1 1,1 1-1,0 0 1,0 0-1,0 1 1,1-1-1,-1 1 1,6-4 328,37-38-3613</inkml:trace>
  <inkml:trace contextRef="#ctx0" brushRef="#br0" timeOffset="87063.238">11134 12959 10754,'0'-1'175,"-1"0"-1,1 0 1,-1 0-1,1 0 1,-1 0-1,0 0 1,0 0-1,1 0 1,-1 1 0,0-1-1,0 0 1,0 0-1,0 1 1,0-1-1,0 0 1,0 1-1,0 0 1,0-1-1,0 1 1,0-1-1,-1 1 1,1 0-1,0 0 1,0 0-1,0-1 1,0 1-1,0 0 1,-1 1-1,1-1 1,0 0-1,0 0 1,0 0-1,0 1 1,0-1 0,-1 0-1,1 1 1,0-1-1,0 1 1,0 0-1,0-1 1,0 1-1,0 0 1,1-1-1,-1 1 1,0 0-1,0 0 1,0 0-1,1 0 1,-1 0-1,0 0 1,0 1-175,-4 11 32,-1 0 0,2 0 1,0 1-1,0 0 0,2 0 0,-1 0 1,2 0-1,0 0 0,0 0 1,2 1-1,0 1-32,-2 16 32,4 85-52,5 1 0,5 1 20,0 8-6,-9-32 30,-4-94-32,0-1 1,0 0-1,0 1 0,1-1 0,-1 0 0,0 1 0,0-1 1,0 0-1,0 1 0,0-1 0,0 1 0,0-1 0,0 0 1,0 1-1,0-1 0,0 1 0,0-1 0,0 0 0,0 1 1,0-1-1,0 0 0,0 1 0,-1-1 0,1 0 0,0 1 1,0-1-1,0 0 0,-1 1 0,1-1 0,0 0 0,0 1 1,-1-1-1,1 0 0,0 0 0,0 1 0,-1-1 0,1 0 1,0 0-1,-1 0 0,1 0 0,0 1 0,-1-1 0,1 0 1,-1 0-1,1 0 0,0 0 0,-1 0 0,1 0 0,0 0 0,-1 0 1,1 0-1,-1 0 0,1 0 0,0 0 0,-1 0 0,1 0 1,0 0-1,-1-1 0,1 1 0,-1 0 0,1 0 0,0 0 1,0 0-1,-1-1 0,1 1 0,0 0 0,-1 0 0,1-1 1,0 1-1,0 0 8,-18-27-1221,-9-30 172,3 0 1,2-2 0,-13-55 1048,34 113 18,0-1 0,0 1 1,1 0-1,-1 0 0,0-1 1,1 1-1,-1-1 0,1 1 0,-1-1 1,1 1-1,0-1 0,0 1 1,0-1-1,0 1 0,0-1 0,0 1 1,0-1-1,0 1 0,0-1 1,1 1-1,-1 0 0,1-1 0,-1 1 1,1-1-1,-1 1 0,1 0 1,0-1-1,0 1 0,0 0 0,0 0 1,0 0-1,0-1 0,0 1 1,0 0-1,0 0 0,0 1 0,0-1 1,1 0-1,-1 0 0,0 0 1,1 1-1,-1-1 0,1 1 0,-1-1 1,1 1-19,16-5-18,0 1 1,0 1 0,0 1-1,0 0 1,1 1 0,-1 1-1,8 2 18,2-2-157,89 5-3414,-67-7 846</inkml:trace>
  <inkml:trace contextRef="#ctx0" brushRef="#br0" timeOffset="87392.98">11579 13334 9634,'0'0'119,"0"-1"-1,0 1 1,0 0 0,1 0 0,-1-1-1,0 1 1,0 0 0,0 0-1,0-1 1,0 1 0,0 0-1,0 0 1,0-1 0,0 1-1,0 0 1,0-1 0,0 1 0,0 0-1,0 0 1,0-1 0,0 1-1,0 0 1,-1 0 0,1-1-1,0 1 1,0 0 0,0 0-1,0 0 1,0-1 0,-1 1 0,1 0-1,0 0 1,0 0 0,0-1-1,-1 1 1,1 0 0,0 0-1,0 0 1,-1 0 0,1 0-1,0 0 1,0 0 0,-1-1-1,1 1 1,0 0 0,0 0 0,-1 0-1,1 0 1,0 0 0,0 0-1,-1 0 1,1 0 0,0 0-1,-1 0 1,1 0 0,0 1-1,0-1 1,-1 0 0,1 0 0,0 0-1,0 0-118,-60 59 868,54-51-824,-7 8-3,0 1-1,2 0 0,0 1 0,1 0 1,0 0-1,2 1 0,0 0 0,1 1 1,1 0-1,1 0 0,1 0 0,-2 16-40,6-34 5,-1 0 0,1 0 0,-1 0 0,1 0 0,0 0 0,0 0 0,0 0 0,0 0 0,0 0 0,0-1 0,0 1 0,1 0 0,-1 0 0,1 0 0,-1 0 0,1 0 0,0 0 0,-1-1 0,1 1 0,0 0 0,1 0 0,-1-1 0,0 1 0,0-1 0,1 1 0,-1-1 0,0 0 0,1 0 0,0 1 0,-1-1 0,1 0 0,0 0 0,-1 0 0,1-1 0,0 1 0,0 0 0,0-1 0,0 1 0,0-1 0,0 1-5,3-3 7,1 1 0,-1-1 0,1 0 0,-1 0 0,0 0 0,0-1 0,0 0 0,0 0 0,0 0 0,-1-1 0,1 1-1,2-4-6,-6 6 1,15-14 21,0-1 0,-1-1 1,-1 0-1,0-1 0,-1 0 0,-1-2 0,-1 1 0,-1-1 0,8-21-22,-15 35 6,-1 1 0,1-1 0,-1 1 0,0-1 0,0 0 0,-1 1 0,0-1 0,0 0 0,0 0 0,-1 0 0,1 0 0,-1 0 0,-1 0 0,0-5-6,-3 14 15,0 15-60,1 1-1,1 0 1,0 1 0,1-1 0,1 0 0,1 0 0,1 0 0,4 17 45,-6-33 10,22 74 238,-21-74-266,1-1 0,-1 1 0,1-1 0,-1 0-1,1 0 1,0 1 0,0-1 0,0 0 0,0-1-1,0 1 1,0 0 0,1-1 0,-1 1 0,1-1 0,-1 0-1,1 1 1,-1-1 0,1 0 0,0-1 0,-1 1-1,1 0 1,0-1 0,0 0 0,0 1 0,-1-1-1,1 0 1,1-1 18,64-27-4815,-33-1 1047</inkml:trace>
  <inkml:trace contextRef="#ctx0" brushRef="#br0" timeOffset="88401.621">12058 13325 10346,'-54'42'7179,"-54"70"-6955,103-106 44,-6 4-176,1 1-1,1 1 1,0 0-1,0 1 1,1-1 0,1 1-1,0 1 1,1-1-1,0 1 1,1 1 0,1-1-1,-2 12-91,5-23 7,1-1-1,0 1 1,-1 0-1,1-1 1,0 1-1,0 0 1,1 0-1,-1-1 1,0 1-1,1 0 1,0-1-1,0 1 1,0 0-1,0-1 1,0 1-1,0-1 1,0 1-1,1-1 1,0 0-1,-1 0 1,1 0-1,0 0 1,0 0-1,0 0 1,0 0-1,0 0 1,0-1-1,1 1 1,-1-1-1,1 0 1,-1 0 0,1 0-1,-1 0 1,1 0-1,0 0 1,-1-1-1,1 1 1,0-1-1,-1 1 1,1-1-1,0 0 1,0-1-1,2 1-6,4-3 6,1-1 0,-1 0 0,1 0 0,-1-1 0,0 0 0,-1-1 0,1 0 0,-1 0 0,-1-1 0,1 0 0,-1 0 0,0-1-1,4-5-5,13-15 39,0 0-1,-3-2 0,0-1 0,-2 0 0,8-18-38,-56 88-66,23-26 63,1 1 1,0-1 0,1 1 0,1 0 0,0 0 0,0 0-1,2 0 1,-1 1 2,2-12 0,0-1 0,-1 0 0,1 1 1,0-1-1,0 1 0,1-1 0,-1 0 0,0 1 0,1-1 0,-1 0 0,1 1 0,0-1 0,0 0 1,0 0-1,0 0 0,0 1 0,0-1 0,0 0 0,1-1 0,-1 1 0,1 0 0,0 0 0,-1-1 1,1 1-1,0-1 0,0 1 0,0-1 0,0 0 0,0 1 0,0-1 0,1 0 0,-1-1 0,0 1 1,0 0-1,1-1 0,-1 1 0,0-1 0,1 0 0,-1 0 0,1 0 0,0 0 0,8-4-77,1 0 0,-1-1-1,0-1 1,0 0 0,-1 0 0,1-1-1,-2 0 1,1-1 0,-1 0 0,0-1-1,0 0 1,-1 0 0,-1-1 0,3-2 77,18-31-659,-1 0 0,-2-2 1,-1 0-1,-3-2 1,-2 0-1,-2-2 0,1-14 659,45-176-634,-61 219 1764,-12 54-124,3-5-727,1 0 1,1 0-1,2 1 1,0-1-1,3 1 1,0 0-1,2-1 1,1 1-1,1-1 1,1 0-1,2 0 1,1 0-1,2-1 1,6 14-280,71 107 191,-84-143-183,0 0 1,-1 0 0,0 0-1,0 1 1,0-1 0,-1 1 0,0-1-1,0 1 1,0-1 0,-1 1-1,0-1 1,-1 1 0,1 0-9,0-6 3,-1 0 0,1-1 0,0 1 1,-1 0-1,1 0 0,-1-1 0,1 1 0,-1 0 1,1-1-1,-1 1 0,1 0 0,-1-1 0,1 1 1,-1-1-1,0 1 0,1-1 0,-1 1 0,0-1 1,0 1-1,1-1 0,-1 0 0,0 1 0,0-1 1,0 0-1,1 0 0,-1 0 0,0 0 0,0 0 1,0 0-1,0 0 0,1 0 0,-1 0 0,0 0 1,0 0-1,0 0 0,1 0 0,-1-1 1,0 1-1,0 0 0,0-1 0,1 1 0,-1 0 1,0-1-1,1 1 0,-1-1 0,0 1 0,1-1 1,-1 0-1,0 0-3,-31-28 52,20 11-62,1 0 0,0-1-1,1 0 1,2 0 0,0-1-1,-3-12 11,4 11 4,-1 1 0,0 0 0,-2 0 0,0 1 0,-12-17-4,11 28 16,15 6-46,54-2-608,-1-2-1,0-2 0,6-5 639,-57 12-96,19-4-310,3 1-147,0-1-1,-1-2 1,0 0 0,0-2 0,-1-1 0,0-1 0,18-11 553,-11-6 1617,-55 37 465,0 2-1825,0 1-1,1 1 1,0 1 0,1 0 0,0 2-1,2 0 1,0 1 0,-1 3-257,-14 43 196,33-61-200,-1 0 1,1 0-1,0 0 1,-1 0 0,1 0-1,0 0 1,0 0 0,1 0-1,-1 0 1,0 0 0,1 0-1,-1 0 1,1 0-1,0 0 1,-1 0 0,1 0-1,0 0 1,0 0 0,0-1-1,0 1 1,1 0 0,-1-1-1,0 1 1,1-1-1,-1 0 1,1 1 0,-1-1-1,1 0 1,0 0 0,0 0-1,-1 0 1,1 0 0,0 0-1,0 0 4,8 1-135,-1-1 0,1 0-1,-1 0 1,1-1 0,-1 0 0,1 0-1,-1-1 1,1-1 0,-1 1 0,1-2 0,2 0 135,20-3-368,-26 4 344,0 0-1,1 1 0,-1 0 1,0 1-1,1-1 1,-1 1-1,0 1 1,0-1-1,1 1 1,-1 0-1,0 0 0,0 1 1,0 0-1,0 0 1,0 0-1,0 1 1,-1 0-1,1 0 1,-1 0-1,1 1 1,-1-1-1,-1 2 0,1-1 1,0 0-1,-1 1 1,0 0-1,2 2 25,-6-6 41,0 1-1,0 0 1,0-1-1,0 1 1,0-1-1,-1 1 0,1-1 1,0 1-1,-1 0 1,1-1-1,-1 1 1,1-1-1,-1 0 1,0 1-1,0-1 0,1 0 1,-1 1-1,0-1 1,0 0-1,0 0 1,-1 0-1,1 0 1,0 0-1,0 0 1,-1 0-1,1 0 0,0 0 1,-2 0-41,-2 4 197,-126 91 2537,32-54-7886,66-34 1637</inkml:trace>
  <inkml:trace contextRef="#ctx0" brushRef="#br0" timeOffset="89337.933">13554 13205 9754,'-2'-2'247,"0"1"1,0 0-1,-1-1 1,1 1-1,-1 0 0,1 1 1,-1-1-1,0 0 1,1 1-1,-1-1 0,1 1 1,-1 0-1,0 0 1,0 0-1,1 0 0,-1 0 1,0 1-1,1-1 1,-1 1-1,-2 0-247,-75 46 677,60-30-578,1 1-1,0 1 0,2 0 1,0 1-1,1 1 0,1 1 1,1 0-1,-6 15-98,13-26 81,1 0-1,1 1 1,0 0-1,1 0 1,0 0-1,0 1 1,2-1 0,-1 1-1,2 0 1,-1 1-81,2-13 2,0 0 1,0 0 0,0 0-1,0 0 1,0 0 0,0-1-1,0 1 1,0 0 0,0 0-1,0 0 1,1 0 0,-1 0-1,0 0 1,0 0 0,1-1 0,-1 1-1,1 0 1,-1 0 0,1 0-1,-1-1 1,1 1 0,-1 0-1,1-1 1,0 1 0,0 0-1,-1-1 1,1 1 0,0-1-1,0 1 1,-1-1 0,1 1-1,0-1 1,0 0 0,0 1-1,0-1 1,0 0 0,0 0 0,-1 0-1,1 0 1,0 0 0,0 0-1,0 0 1,0 0 0,0 0-1,0 0 1,0 0 0,0 0-1,0-1-2,43-21 102,180-138 108,-218 155-202,-4 3 2,0 0 0,1 0 0,-1 0 0,0 0 0,1 0 0,-1 1 0,1-1 0,-1 1 0,1 0 0,0-1 0,0 1 0,0 0 0,-1 1 0,1-1 0,0 0 0,0 1 0,0 0 0,0 0 0,0 0 0,0 0 0,0 0 0,0 0 0,0 1 0,0-1 0,0 1 0,0 0 0,0 0-10,21 21 138,24 11-33,-19-23-70,-14-6-29,-1 0 0,0 1 0,0 1 0,0 1 0,-1 0 0,0 0 1,6 5-7,-10-5 6,-7-4 1,1 0 0,-1-1 0,1 0 0,-1 0 0,1 0 0,0 0 0,0 0 0,0 0 0,0-1 0,1 1 0,-1-1 1,0 0-1,0 0 0,1 0 0,-1-1 0,1 1 0,-1-1 0,1 0 0,-1 1 0,1-2 0,-1 1 0,1 0 0,-1-1 0,0 1 0,1-1 0,2-1-7,8-7-88,-1-1 1,-1 0-1,1-1 0,-2 0 1,1 0-1,-1-2 0,-1 1 1,-1-1-1,1-1 0,-2 0 1,0 0-1,-1 0 0,0-1 1,-1 0-1,0-3 88,22-73-2105,-25 88 1494,6 14-2494,-4-12 867</inkml:trace>
  <inkml:trace contextRef="#ctx0" brushRef="#br0" timeOffset="90336">14395 12695 7922,'-9'85'6169,"-24"36"-5024,17-71-228,-1 11-459,3 1 0,2 0 0,3 1 0,2 0 0,3 51-458,8 33 202,0-130 224,-2-46-16,-20-251 31,20 264-499,4 24-60,-1 3 84,-2-3 29,-1-1-1,1-1 1,1 1-1,-1 0 1,1-1-1,0 1 1,1-1-1,0-1 1,0 1-1,0 0 1,0-1-1,1 0 1,0-1-1,0 1 1,0-1-1,1 0 1,-1 0-1,1-1 1,0 0-1,0 0 1,0-1-1,0 0 1,2 0 5,4-4 8,1 0 0,-1-1 1,0 0-1,0-2 1,0 1-1,-1-2 1,0 1-1,1-2 1,-2 1-1,1-2 1,-1 0-1,0 0 1,-1-1-1,0 0 1,0-1-1,-1 0 1,5-8-9,-5 9 18,0-1 0,-1 0 0,0 0 0,-1-1 0,0 0 0,0 0 0,-1-1 0,-1 0 0,4-11-18,-9 22 1,1 0 0,0 1 0,-1-1 0,1 0 0,-1 0 0,1 0 0,-1 0 0,1 0 0,-1 0 0,0 0 0,1 0 0,-1 0 0,0 0 0,0 0 0,0-1 0,0 1 0,0 0 0,0 0 0,0 0 0,0 0 0,0 0 0,-1 0 0,1 0 0,0 0 0,-1 0 0,1 0 0,-1 0 0,1 0 0,-1 0 0,1 0 0,-1 0 0,0 1 0,1-1 0,-1 0 0,0 0 0,0 1 0,0-1 0,1 0 0,-1 1 0,0-1 0,0 1 0,0-1 0,0 1 0,0-1 0,0 1 0,0 0 0,0-1 0,0 1 0,0 0 0,0 0 0,0 0 0,-1 0 0,1 0 0,0 0 0,0 0 0,0 0 0,0 1 0,0-1 0,-1 0-1,-4 4 1,0-1 0,0 1-1,0 1 1,0-1 0,1 1 0,0 0 0,0 0-1,0 1 1,0-1 0,-1 3-1,-12 18 53,2 0 1,0 0-1,2 2 1,1-1-1,1 2 1,2 0 0,0 0-1,-1 13-53,-2 69 243,13-109-240,0 1 0,0-1 0,0 0 0,0 0 0,0 1 1,0-1-1,1 0 0,-1 1 0,1-1 0,-1 0 0,1 0 0,0 0 1,0 1-1,0-1 0,0 0 0,0 0 0,1 0 0,-1-1 0,0 1 1,1 0-1,0 0 0,-1-1 0,1 1 0,0-1 0,0 0 0,0 1 0,0-1 1,0 0-1,0 0 0,0 0 0,0 0 0,0-1 0,0 1 0,2 0-3,2-2-9,0 1-1,1-1 1,-1-1-1,0 1 0,1-1 1,-1 0-1,0 0 1,0-1-1,-1 0 0,1 0 1,0 0-1,-1-1 1,0 0-1,0 0 0,0 0 1,0 0-1,-1-1 1,3-3 9,-7 7-4,24-22-109,-2-1 0,-1-1 0,0-1 0,-2-1 0,-2 0 0,0-2 0,-2 0 0,5-13 113,-12 26 19,-9 28 65,-2 18 40,3-21-83,-1 3 29,0 0 1,1 0 0,0 0 0,1 0 0,1 0-1,0 0 1,0-1 0,1 1 0,0-1 0,1 1 0,1-1-1,-1 0 1,2-1 0,0 1 0,1 0-71,-3-8 9,0-1 0,0 1 0,0-1 0,1 0 0,-1 0 0,1 0 0,-1-1 0,1 1 0,0-1 0,-1-1 0,1 1 0,0 0 0,0-1 0,0 0 0,-1 0 0,1-1 0,0 1 0,0-1 0,0 0 0,-1 0 0,1-1 0,-1 0 0,1 1 0,-1-1 0,1-1 0,-1 1 0,0-1 0,0 1 0,0-2-9,21-14 23,-1-1-1,-2-2 0,0 0 1,-1-1-1,-1-1 1,-1-1-1,-1-1 1,-1-1-1,-1 0 0,-2-1 1,4-10-23,0 5 18,-1 0 0,-2-1 0,-1-1 1,-2 0-1,-1-1 0,-2 0 0,-1 0 0,0-14-18,-7 46 4,-1 0 0,1 0-1,-1 0 1,0 0 0,0 0-1,0 0 1,0 0 0,-1 0-1,1 0 1,-1 1-1,0-1 1,0 0 0,0 0-1,0 0 1,0 1 0,-1-1-1,1 1 1,-1-1 0,1 1-1,-1-1 1,0 1 0,0 0-1,0 0 1,0 0 0,-1 0-1,1 0 1,-1 1-4,0 2-4,0 1 0,0 1-1,0-1 1,0 0 0,0 1 0,1 0 0,-1-1-1,1 1 1,0 0 0,0 0 0,0 0 0,0 1-1,0-1 1,0 0 0,1 1 0,0-1 0,0 1-1,0 0 1,0-1 0,0 1 0,1 3 4,-2-3-5,-4 26 5,1-1 1,1 1-1,2 0 1,1 0-1,1 0 1,1-1-1,2 1 1,1 0-1,2-1 1,3 10-1,-8-30 2,1 0 0,1 0 0,0-1 0,0 1 0,0-1 0,1 0 0,0 0 0,1 0 0,0 0 0,0-1 0,0 0-1,1 0 1,0 0 0,1-1 0,-1 0 0,1 0 0,3 1-2,-9-6-18,0 0 0,0 0-1,0 0 1,0 0-1,1 0 1,-1-1 0,0 1-1,1-1 1,-1 1 0,0-1-1,1 1 1,-1-1-1,0 0 1,1 1 0,-1-1-1,1 0 1,-1 0 0,1 0-1,-1 0 1,0 0 0,1-1-1,-1 1 1,1 0-1,-1-1 1,0 1 0,1-1-1,-1 1 1,0-1 0,1 1-1,-1-1 1,0 0-1,0 0 1,0 0 0,0 0-1,0 0 1,0 0 0,0 0-1,0 0 1,0 0-1,0 0 1,0 0 0,-1-1-1,1 1 1,0 0 0,-1-1-1,1 1 1,-1 0 0,0-1-1,1 0 19,-2-1-126,1 0-1,-1 0 1,1 1-1,-1-1 1,0 0-1,0 1 1,0-1-1,-1 0 1,1 1 0,0 0-1,-1-1 1,0 1-1,0 0 1,1 0-1,-1 0 1,-1 0-1,1 0 1,0 0-1,-1 0 127,1 0-233,-36-31-2343</inkml:trace>
  <inkml:trace contextRef="#ctx0" brushRef="#br0" timeOffset="90614.821">14982 12707 11058,'-20'-12'4521,"4"-8"-40,11 2-2472,4 0-2009,4 0-696,-2-10-3265,5 6-520,-1 2-1304</inkml:trace>
  <inkml:trace contextRef="#ctx0" brushRef="#br0" timeOffset="91615.678">15589 13058 10058,'-2'-1'172,"0"0"0,0 0 0,0 1 0,-1-1 1,1 1-1,0 0 0,0-1 0,-1 1 0,1 0 0,0 0 0,0 1 0,-1-1 0,1 0 0,0 1 0,0-1 0,0 1 0,0 0 0,0 0 0,-1 0 1,1 0-1,1 0 0,-1 0 0,0 0 0,0 1 0,0-1 0,1 0 0,-1 1 0,0 0 0,1-1 0,0 1 0,-1 0 0,1 0 0,0 0 1,0 0-1,0 0 0,0 0 0,0 0 0,1 0 0,-1 1-172,2-2 27,1 1 1,-1 0-1,1-1 1,0 1-1,0 0 1,-1-1-1,1 0 1,0 0-1,0 1 1,0-1-1,0 0 1,1 0-1,-1-1 1,0 1-1,0 0 1,0-1-1,1 0 1,-1 1-1,0-1 1,1 0-1,-1 0 1,0 0-1,1 0 1,-1-1-1,0 1 1,0-1-1,1 1 1,-1-1-1,0 0 1,0 0-1,2-1-27,25-7 178,0-1 0,-1-2 0,0 0 0,-1-3 0,-1 0 0,0-1 0,-1-2 0,-1 0 0,0-2 0,18-20-178,-17 16 34,-1-1-1,-2-1 0,0-2 0,-2 0 0,-1-1 1,-1-1-1,-1 0 0,-2-2-33,11-36 261,-2-2 0,-4-1 0,1-14-261,-13 58 213,-2 24-67,-6 16-92,0 11-64,1 1 0,2-1 0,0 1-1,2-1 1,0-1 0,2 1 0,0-1 0,2 0 0,0 0 0,2-1-1,0-1 1,2 1 0,7 9 10,-13-20-577,1 0 0,0-1-1,1 0 1,0 0 0,0 0-1,1-1 1,1-1 0,2 2 577,22 6-3430</inkml:trace>
  <inkml:trace contextRef="#ctx0" brushRef="#br0" timeOffset="154686.539">234 1345 3049,'0'28'5202,"5"-37"-2231,-34 23-502,24 15-1617,-4-16-358,-4 8-461,4-12 544,7 6 893,2-2-1407,-3 21-57,2 94-18,10-48 10,-5-3 10,14 49-5,-10-80 1,-2 1 1,-2 0 0,-1-1 0,-4 31-5,-4-31 29,-1 32-9,-3-1 1,-4 0 0,-3-1 0,-6 12-21,4-35 12,3 1 0,2 0 0,3 1 0,2 0-12,-2 88 12,6 1 0,15 142-12,2-115-10,-8 1-1,-8 6 11,-4 73 1,-16 29 9,-2-5-14,16 34 24,20 26-22,26 15-3,-17 14-76,-30 60 54,-18 40 55,7 21 95,24 0 83,21 31-164,-5 38-50,-19 36-8,-3-11 20,2 4 24,1-20-18,5-41 2,2-69-1,-23-54-6,-33-20 320,22-263 329,27-115-665,-1-1-1,1 0 0,0 0 1,0 1-1,0-1 0,-1 0 1,1 1-1,0-1 0,0 0 1,0 1-1,0-1 0,0 0 1,-1 1-1,1-1 0,0 0 1,0 1-1,0-1 0,0 1 1,0-1-1,0 0 0,0 1 1,0-1-1,0 0 0,0 1 0,1-1 1,-1 0-1,0 1 0,0-1 1,0 0-1,0 1 0,0-1 1,1 0-1,-1 1 0,0-1 1,0 0-1,1 1 0,-1-1 1,0 0-1,0 0 0,1 0 1,-1 1-1,0-1 0,1 0 1,-1 0-1,0 0 0,1 0 1,-1 1-1,0-1 0,1 0 1,-1 0-1,0 0 0,1 0 1,-1 0-1,1 0 0,-1 0 1,0 0 11,19-13-3525,-8-5 436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3:34.0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0 12379,'-16'29'2520,"-4"15"1217,6 4-3657,2 13-48,4-6-96,4 4-712,4-9 1768,10 0-4737,6-10 1409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3:34.3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1 10562,'-3'19'2849,"3"-8"720,0-3-2905,-3-8-904,0-5-3273,0-7 896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3:48.7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65 9538,'45'18'4731,"33"-14"-4082,-65-4-573,177-8-74,41-14-2,-137 13-23,265-27-168,35 25 103,-260 20 87,0 5 0,7 7 1,309 46 4,25-39 20,30-6 35,24 11 25,33 0 7,28 7-2,27 7 9,-3-11-53,29-34 3,1-21-23,15-2-5,-12 26-33,-329 18 20,16 16-7,298 78 32,-540-100-13,168 30 164,19-9-183,355 0 204,13-35-148,-31-8-28,-15 27-22,-49 19 4,-26 10 20,-60-8 204,-58-11 276,243-1 893,-500-15-876,-139-13-529,12 1-3973,-24-8 1055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3:47.2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1542 4489,'2'-6'9674,"20"3"-9304,-15 3 39,146-10-449,1 7 0,72 11 40,-34 5 36,108 0 7,-205-6 97,-1 4 1,65 18-141,115 15 221,33-28-73,17-15 150,9 10-84,638 52 73,-578-68-177,13-12-81,-5 8-24,6-2-23,3 8 18,3 0-14,-1-5 28,19-4-1,9 4-22,15-2 22,-5-7-5,17-2-3,-4-17-2,22-4 5,7 12-23,16 2 18,-12 18 2,4 15-1,30 8-1,5-4 8,-17-16-21,-19-9 2,-33-2 20,-35 4 191,-50 0 212,-326 9-357,475-10 178,-363 32-393,-167-19 129,1 0 0,-1 0 0,0 0 0,1 0 0,-1-1 0,0 1 0,1 0 0,-1 0 1,0 0-1,1 0 0,-1 0 0,1 0 0,-1 0 0,0 0 0,1 0 0,-1 0 0,0 0 0,1 0 0,-1 0 0,0 0 0,1 1 0,-1-1 0,0 0 0,1 0 0,-1 0 1,0 0-1,1 1 0,-1-1 0,0 0 0,1 0 0,-1 1 0,0-1 0,0 0 0,1 0 0,-1 1 0,0-1 0,0 0 0,0 1 0,0-1 0,1 0 0,-1 1 0,0-1 1,0 0-1,0 1 0,0-1 0,0 1 0,0-1 0,0 0 0,0 1 0,0-1 0,0 0 0,0 1 0,0-1 0,0 0 0,0 1 0,0-1 0,0 0 0,-1 1 0,1-1 0,0 1 1,0-1-1,0 0 0,0 0 0,-1 1 28,-24 12-2796,-19 3-359</inkml:trace>
  <inkml:trace contextRef="#ctx0" brushRef="#br0" timeOffset="3323.451">17315 184 6097,'-12'-2'947,"-8"-2"-277,1 1 0,-1 0 0,0 1 0,0 2 0,0 0 0,1 0 0,-1 2 0,-17 4-670,15 0 139,1 2 0,0 0 0,0 2 0,1 0 0,0 1 0,1 1 0,1 0 0,0 2 0,0 0 0,1 1 0,1 1 0,-1 2-139,-32 39 134,3 2 0,3 2 0,2 2-134,13-20 80,-168 247 89,169-247-154,2 1-1,3 1 1,1 1 0,2 1-1,-4 20-14,14-38 2,3 0 0,0 1 0,2 0 0,1 1 0,1-1 0,2 1 0,1-1 0,3 17-2,3-9 1,1 0 0,2 0-1,2-1 1,1 0 0,2-1-1,1-1 0,3 1 3,1-1-1,1-1 0,2-1 0,1-1 0,11 9-2,-20-27 14,0 0 0,0-2-1,1 0 1,1 0 0,0-2 0,1 0-1,0-1 1,0-1 0,1 0 0,0-2-1,0 0 1,1-1 0,-1-1 0,1-1-1,0 0 1,11-2-14,-7-1 19,1-2 1,0-1-1,-1-1 0,1-1 0,-1-2 1,-1 0-1,20-9-19,26-10 21,-2-3 1,-1-2 0,-1-4-1,-2-2 1,-2-4-1,-1-1 1,-2-4-1,-3-2 1,-1-2 0,-3-2-1,-2-3 1,37-55-22,-16 6-4,-5-3 1,-5-3-1,2-16 4,-38 68-3,-1-1 1,-4 0-1,-2-2 1,-2 0-1,-4-1 1,-2 0-1,-2-1 1,-3-15 2,-4 46 32,0 0-1,-3 1 1,0-1 0,-2 1 0,-9-31-32,12 54 48,-1-1 0,0 0 0,-1 1 0,0 0 0,0 0 0,0 0 0,-1 0 0,0 0 0,-1 1 0,0 0 0,0 1 0,0-1 0,-1 1 0,0 0 0,0 0 0,-1 1 0,0 0 0,1 1 0,-2 0 0,1 0 0,0 0 0,-3 0-48,-24-9 178,-1 1-1,0 1 1,-1 2 0,0 2-1,0 1 1,-1 2 0,0 2-1,0 1 1,-13 2-178,-57 10 125,2 5 1,-87 24-126,-93 42-48,148-31-601,-6 41-1912,0 26-990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4:10.9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2015 3329,'-44'38'2744,"21"-11"-49,21-20-2249,2-7-372,0 0 1,0 0-1,0-1 1,0 1-1,1 0 1,-1 0-1,0 0 1,0 0-1,0 0 1,0 0-1,1 0 1,-1 0-1,0-1 1,0 1-1,0 0 1,1 0-1,-1 0 1,0 0-1,0 0 1,0 0-1,0 0 1,1 0-1,-1 0 1,0 0-1,0 0 1,0 0-1,1 0 1,-1 0-1,0 1 1,0-1-1,0 0 1,0 0-1,1 0 1,-1 0-1,0 0 1,0 0-1,0 0 1,0 0-1,1 1 0,-1-1 1,0 0-75,46-70 587,24-43-146,53-116-441,53-167 238,-143 321-194,54-120 209,26-26-253,-70 157 83,-43 64-82,0 0 0,0 1 1,0-1-1,1 0 0,-1 1 1,0-1-1,0 0 0,0 0 1,1 1-1,-1-1 0,0 0 1,0 0-1,1 1 0,-1-1 1,0 0-1,1 0 0,-1 0 1,0 1-1,1-1 0,-1 0 1,0 0-1,1 0 0,-1 0 1,0 0-1,1 0 0,-1 0 1,0 0-1,1 0 0,-1 0 1,1 0-1,-1 0 0,0 0 0,1 0 1,-1 0-1,0 0 0,1 0 1,-1 0-1,0-1 0,1 1 1,-1 0-1,0 0 0,1 0 1,-1-1-1,0 1 0,0 0 1,1 0-1,-1-1 0,0 1 1,0 0-1,1 0 0,-1-1 1,0 1-1,0 0 0,0-1 1,0 1-1,1 0 0,-1-1 1,0 1-1,0 0 0,0-1 1,0 1-1,0 0 0,0-1 1,0 1-1,0-1 0,0 1 1,0 0-2,-5 26 79,5-25-77,-46 134-2402,28-99-495,-11-4-581</inkml:trace>
  <inkml:trace contextRef="#ctx0" brushRef="#br0" timeOffset="346.077">312 832 5825,'-49'-20'5481,"48"20"-5451,1-1-1,0 0 0,0 1 0,0-1 0,0 0 0,-1 1 0,1-1 0,0 0 1,0 0-1,1 1 0,-1-1 0,0 0 0,0 1 0,0-1 0,0 0 0,1 1 1,-1-1-1,0 0 0,0 1 0,1-1 0,-1 1 0,1-1 0,-1 0 0,0 1 1,1-1-1,-1 1 0,1-1 0,-1 1 0,1-1 0,0 1 0,-1 0 0,1-1 1,-1 1-1,1 0 0,0-1 0,-1 1 0,1 0 0,0 0 0,-1 0 0,1 0 1,0-1-1,-1 1 0,2 0-29,3-4 93,82-66-31,-4-5 1,-3-3-1,-3-3 1,-4-3-1,45-71-62,49-88 107,-167 244-108,0-1 1,0 1 0,0 0-1,0-1 1,0 1 0,0 0-1,1-1 1,-1 1 0,0 0-1,0-1 1,0 1 0,1 0-1,-1-1 1,0 1 0,1-1-1,-1 1 1,0-1-1,1 1 1,-1-1 0,1 1-1,-1-1 1,1 1 0,-1-1-1,1 1 1,-1-1 0,1 0-1,0 1 1,-1-1 0,1 0-1,-1 0 1,1 1 0,0-1-1,-1 0 1,1 0-1,0 0 1,-1 0 0,1 0-1,0 0 1,-1 0 0,1 0-1,0 0 1,-1 0 0,1 0-1,0 0 1,-1 0 0,1-1-1,-1 1 1,1 0 0,0 0-1,-1-1 1,1 1-1,-1 0 1,1-1 0,-48 246 392,-13 103-199,44-202-2625,10-77 501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4:38.9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6 210 9602,'-5'7'6728,"23"-5"-7082,-10-1 701,338 31-144,-176-16-3,108 4 346,95-22-260,181 1-170,229-25-114,-405 33 15,33-13-6,20-23 1,22-15-7,13-8-10,19-13 10,-335 48-12,79 4 7,-112 8 3,390-14-2,-25 4-14,6 22 24,-6 11-3,-2-6-15,-20-12 10,-11 1 9,-36-5 0,-24-4 30,128 5-68,-427 7 272,1-4 0,38-6-246,-68 9 604,-54 4-443,-3 18-46,-28 3-2191,-10-15-1305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5:17.4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 8210,'4'17'7384,"16"7"-6440,0-12-927,0-1 0,1-1 0,0 0 1,1-1-1,-1-2 0,2 0 0,-1-1 0,1-2 0,18 2-17,-39-5 2,74 8 2,0-2-1,0-4 1,71-6-4,25 0 1,555 40 75,-413-43-77,35-6 13,17 2 12,9 10-19,-1 3 7,8-21-37,-4-18-4,12 5 58,11-4-14,-124 11-10,-134 16-14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4:57.9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7007 214 8978,'44'68'4179,"-41"-65"-4107,0 0 0,0 0 0,1 0-1,0 0 1,-1-1 0,1 1 0,0-1-1,0 0 1,1 0 0,-1-1 0,0 1-1,0-1 1,1 0 0,-1 0 0,2 0-72,11 3 89,53 11-62,1-3-1,0-3 1,1-3-1,0-3 0,-1-3 1,1-4-1,19-5-26,263-32 92,19-10 458,13 0 158,19 29-344,58 6 11,22-40-266,18-5-99,-303 46 23,93 9-33,201 29 15,-6 3-1,-3-31-6,-29-18-12,-52 9 6,-255 9 19,84 10-21,-201-3 197,0 2-1,0 2 1,0 1-1,-1 1 1,24 10-197,-52-17 51,1 0-1,-1 0 1,0 0 0,0 1 0,0-1-1,0 1 1,0 0 0,0 0 0,0 0-1,0 0 1,-1 0 0,1 1 0,-1-1 0,0 1-1,1 1-50,-17 1-733,-15-4-2148,-37-4 157</inkml:trace>
  <inkml:trace contextRef="#ctx0" brushRef="#br0" timeOffset="20126.04">0 112 16812,'425'-2'-27,"67"-17"30,9-11 9,9 6-23,13 10 14,-1 2 5,-27 10-16,-13 14-10,-18-12 34,11-20-1,-271 19 9,50 13-24,184 22 7,-29-19 10,501-42 20,-689 24 186,-168 16-247,-66-2-1935,-3-7-950,-7-1-86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6:33.5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5905,'3'9'4075,"1"-1"1575,2-4-5771,126 17 190,-62-13 175,0-2 1,0-3-1,10-4-244,10 1 196,0 5 0,0 3-1,32 10-195,21 10 250,97-4-76,119-16-135,-244-14-38,120-7 10,0 11 0,21 10-11,36 6 5,18-23-17,19 6 24,21-14-3,17-7-25,7 17 3,4 9 12,13-1 9,8 11-8,9-2 4,-15-16-3,-4 0-2,-15 10-5,-24 2-3,-28 3 13,197 12 212,-166-5 471,-349-16-640,1 0 0,0 1 0,-1 0 0,1-1 0,-1 2 0,1-1 0,-1 0 0,1 1 0,-1 0 0,0 0-1,0 0 1,0 1 0,0-1 0,2 2-47,-12 24-1009,2-20 367,-17 31-2629,-9 13-214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6:45.0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29 114 8178,'-8'10'716,"7"-9"-555,-1 0-1,0 1 0,1-1 0,-1 1 0,1-1 1,0 1-1,-1 0 0,1-1 0,0 1 0,0 0 0,0 0 1,0 0-1,0 0 0,1 0 0,-1 0 0,0 0 1,1 0-1,0 0 0,-1 0 0,1 0 0,0 0 1,0 0-1,0 0 0,1 0 0,-1 1 0,0-1 1,1 0-1,-1 0 0,1 0 0,0 0 0,0 0-160,5 8 866,20 12-127,87 8-598,13-2-65,97 7-76,-100-20 223,137 7 252,-160-24-403,0-5 0,59-12-72,-89 10 8,1 3 1,-1 2 0,65 7-9,565 34 132,-117 11 311,-310-54-422,118 3 10,-213 6 6,153-18-37,-35-6-2,0 0-5,6-3 20,0 11-15,10 5 4,-13 1-4,1 18 11,-6 0-21,-6-13 16,-23 3-3,306-4 15,-343 2-20,-11-7 8,173 6 32,-271 5 32,72 10 148,-51 1 577,-95-2-556,-23-10-218,-18 5-91,-49 67-4623,4-26 1381</inkml:trace>
  <inkml:trace contextRef="#ctx0" brushRef="#br0" timeOffset="17389.493">11028 1264 4705,'22'-4'9419,"28"-12"-8603,-2 1-807,177-21 1012,126 23-466,471-23-182,-703 29-378,0 5-1,0 5 0,95 15 6,53 29-3,4-14 37,327-20-25,-153-7-6,-113 2 23,137-21-22,-203 1-17,32 13 13,-85 8 4,562 7 4,-455-31-5,393 7 32,-511 10-21,65 6-18,290 27 244,-374-30-21,-182-5-177,11-1-673,-24-5-2876,-21-3 457</inkml:trace>
  <inkml:trace contextRef="#ctx0" brushRef="#br0" timeOffset="18639.038">11991 498 11658,'-25'15'2819,"-35"22"169,-33 6-2899,78-40-234,1-1-1,-1 0 0,0-1 0,0-1 0,1 0 0,-1-1 0,0-1 1,1 0-1,-1-1 0,1-1 0,0 0 0,0 0 0,-7-5 146,-39-8-137,0 4 347,-1 4 1,0 2 0,0 2-1,0 3 1,0 3 0,-1 3 0,-16 5-211,-66 5 566,-96-4-566,-23-22 164,1-12-164,168 15 198,8 2 112,39 5-62,0-2 1,0-3-1,0-1 1,1-2-1,-14-7-248,-50-45-68,95 52 72,-29-34-361,73 25-2509,31 4-603,-20 6 1295</inkml:trace>
  <inkml:trace contextRef="#ctx0" brushRef="#br0" timeOffset="19238.153">9407 513 8922,'-37'-12'8732,"9"6"-7795,18 1-949,1 0 1,0 0-1,0-1 1,1-1 0,0 0-1,0 0 1,1 0-1,-1-1 1,1 0 0,-2-4 11,-35-36-50,-20-5-35,41 34 68,0 0 1,0-2-1,2 0 0,1-2 1,-13-18 16,-79-131 464,138 181-28,73 39-467,2-4 0,2-4-1,21 1 32,-59-24-230,1-3 0,0-3-1,0-2 1,1-4 0,0-3-1,0-2 1,0-3-1,42-9 231,-52 2-1680,0-2 1,-1-3-1,41-17 1680,-47 12-2949</inkml:trace>
  <inkml:trace contextRef="#ctx0" brushRef="#br0" timeOffset="20213.262">11504 420 10458,'18'-23'2872,"-15"17"-2710,1 0 0,0 1 0,0-1 0,0 1 0,1 0 0,-1 0 0,1 0 0,0 1 0,1 0 0,-1 0 0,1 0 0,0 1 1,0 0-1,0 0 0,4-1-162,243-41 17,-224 37-19,0 1 1,0 2-1,1 0 1,-1 2-1,1 2 0,0 0 1,0 2-1,0 1 0,26 6 2,-43-5 5,1 0 0,0 2 0,-1-1 0,0 1-1,0 1 1,0 1 0,-1 0 0,0 0 0,0 1 0,-1 0-1,0 1 1,-1 1 0,0 0 0,0 0 0,-1 1-1,0 0 1,-1 0 0,0 2-5,-7-9 65,0 0 0,-1 0 0,0 0 0,0 0 0,0 1-1,-1-1 1,0 0 0,1 0 0,-1 0 0,0 0 0,-1 0 0,1 0 0,-1-1 0,0 1 0,0 0 0,0-1-1,0 1 1,-1-1 0,1 0 0,-1 0 0,0 0 0,0 0 0,0 0 0,0 0 0,-1-1 0,1 1-65,-12 12 182,-167 224 1565,166-219-1670,-2 0 1,0 0-1,-2-2 1,0-1-1,-1 0 1,0-1-1,-2-1 1,-10 5-78,19-13 12,-42 26 107,-2-3-1,-1-2 1,-1-2-119,-36-15-1765,70-11-1440,-1 1-277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7:50:22.9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5274 7286 9682,'39'-46'5020,"34"-10"-5174,-58 46 422,88-62-244,2 5-1,4 5 0,66-26-23,348-110 813,-157 44-701,-239 97-113,218-94 18,6 13 5,32-14 20,25-28-62,36-13 16,21-21 18,32-67 60,10-26-15,26-7 109,16 10-8,28 10-78,15-35-44,26-30-39,5-12 32,21-50 241,-40 43 244,-7 42-123,-24 12-330,-48 13-39,-105 36 24,-82 36 449,-240 173 830,-89 66-701,-24 10-4679,1-8 1387</inkml:trace>
  <inkml:trace contextRef="#ctx0" brushRef="#br0" timeOffset="599.484">16053 851 10634,'-141'-36'7903,"135"29"-7650,25 3-250,-14 4-9,37-7-10,-1-2 1,1-2-1,-2-1 1,0-2-1,18-10 16,180-107-34,225-129 67,-441 247-31,1 2 0,1 0 0,0 1 1,0 1-1,1 2 0,0 0 0,0 1 0,1 2 0,-1 1 0,1 1 0,0 1 1,0 1-1,0 1 0,0 1 0,18 5-2,-34-4-4,0 1 0,-1-1 1,1 2-1,-1-1 0,0 1 0,0 1 0,-1 0 0,0 0 0,0 1 1,0-1-1,-1 2 0,1-1 0,-2 1 0,1 0 0,-1 1 1,-1-1-1,1 1 0,-2 0 0,1 1 0,-1-1 0,0 1 1,-1 0-1,0 0 0,-1 0 0,0 0 0,-1 0 0,0 0 1,0 1-1,-1-1 0,0 0 0,-1 1 0,-1 0 4,-5 25 29,-2-1-1,-1-1 0,-2 0 1,-1 0-1,-2-1 1,-1-1-1,-10 13-28,-15 26 199,-4-3-1,-48 56-198,73-97 39,-264 340 427,137-176-358,-43 32-108,73-86-1358,106-109-2099</inkml:trace>
  <inkml:trace contextRef="#ctx0" brushRef="#br0" timeOffset="5029.177">17586 461 9418,'6'3'6765,"27"6"-6754,-1-5 87,1-1 0,-1-1-1,1-2 1,-1-1 0,1-2 0,-1-1 0,0-2-1,0-1 1,-1-1 0,0-2 0,0-1-1,0-1-97,160-42 1166,-126 46-1037,0 3-1,0 2 0,0 4 0,0 2 1,0 3-1,4 4-128,221 22-7,-88-26 57,147-16-50,-268 7 37,-41 1 170,0 3 1,0 1-1,-1 2 0,30 6-207,-50-5 124,0 1 0,-1 1 0,0 1 0,0 0 0,0 1 0,-1 1 1,0 1-1,3 4-124,-19-15-32,-1 1 1,0-1-1,1 1 1,-1 0-1,0-1 1,0 1 0,1 0-1,-1-1 1,0 1-1,0 0 1,0-1-1,0 1 1,0 0 0,0-1-1,0 1 1,0 0-1,0-1 1,0 1 0,-1 0-1,1-1 1,0 1-1,0 0 1,-1-1-1,1 1 1,0-1 0,-1 1-1,1 0 1,0-1-1,-1 1 1,1-1-1,-1 1 1,1-1 0,-1 0-1,1 1 1,-1-1-1,1 1 1,-1-1 0,0 0-1,1 1 1,-1-1-1,1 0 1,-1 0-1,0 1 1,1-1 0,-1 0-1,0 0 1,1 0-1,-1 0 1,0 0 31,1 0-2,-121 67-2455,59-38 966</inkml:trace>
  <inkml:trace contextRef="#ctx0" brushRef="#br0" timeOffset="5559.567">19420 188 9098,'-2'-11'2374,"2"-17"2393,27 9-3313,40 5-1355,0 3 1,0 3-1,1 2 0,0 4 0,7 3-99,109 5 141,97 18-141,-231-19 45,-17-2 27,1 2 0,-1 2 0,-1 0 0,1 3 0,4 2-72,-32-11 17,0 1 0,0 0 0,0 0 0,0 0 1,-1 0-1,1 1 0,0 0 0,-1 0 0,0 0 1,0 0-1,0 1 0,0 0 0,0 0 0,-1 0 1,0 0-1,1 0 0,-2 1 0,1-1 0,0 1 1,-1 0-1,0 0 0,0 0 0,-1 0 0,1 0 1,-1 0-1,0 1 0,0-1 0,-1 4-17,-3 3 78,-1 0 1,-1 0-1,0 0 0,0 0 0,-1-1 1,-1 0-1,0 0 0,0-1 1,-1 0-1,-1 0 0,0 0 0,0-1 1,0-1-1,-1 0 0,-1 0 0,-5 3-78,-81 58 562,-4-3 0,-3-5 0,-23 6-562,-86 34 519,110-55-332,-93 59-187,184-99-324,1 0 1,0 1-1,1 1 1,0 0 0,0 0-1,1 1 1,0 0-1,0 0 1,1 1 0,0 0-1,1 1 1,-5 9 323,-8 27-4240</inkml:trace>
  <inkml:trace contextRef="#ctx0" brushRef="#br0" timeOffset="8109.079">0 625 9226,'31'-7'3755,"19"7"-2396,-19 1-1357,50-6 2,-1-4 1,0-3-1,19-9-4,93-7-31,-87 16 35,0 5-1,62 5-3,-109 1 0,235-17-8,28-14 24,36-2-1,12 17-37,34 36 20,32 0-13,52-26 15,-273-6 24,102-23-24,261-63 29,9 6-30,35 39-2,30 23 3,40-4 6,16-3-8,23 4-4,4 15-12,34 27 5,-15 0 36,9-8-38,-29 9 8,-10 24 21,-4-3-26,25-54 8,-42-13-7,-45 42 26,-58 18 22,-29 11 110,-46 8 2,-55 0-72,-91-10 226,80-2 912,-345-7-1255,-77 3-875,-23 18-1901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7:38.7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411 1035 6057,'-3'10'2590,"-2"17"3924,21-17-6358,84-29-116,-94 18 19,-1 1 0,1 1 1,-1-1-1,1 1 0,-1 0 0,1 0 1,-1 0-1,0 1 0,1 0 1,-1 0-1,0 0 0,0 1 1,-1-1-1,1 1 0,1 2-59,79 25 288,-4-21-32,13 13 70,-68-17-289,0-1 1,1-1 0,-1-2-1,25-1-37,15 2 16,287-16-6,-126 19-4,-85 1 157,0-7 0,27-9-163,613-93 104,-478 58-64,5-21-19,13 12-6,5 15-9,6 17 6,-10 19-13,5 23-22,-15 25 9,4 16 44,-6-16-47,0-12 21,-6-7-3,-6-1 3,-20-1-22,-20-7 16,2-1 17,0-31-4,104-26 3,-104 19-15,12 1 10,-12 9 2,-4 4 8,589 16 5,-532-5-32,86 5 4,-302 1-7,225 9 36,-85-26-38,-15 9 57,-99-17-6,-67-6 131,-14-11 212,9-27-374,-44 51-34,0-1 0,0 0 0,0-1-1,-2 1 1,1-1 0,-1-1 0,-1 1 0,0-1 0,-1 0 0,0 0 0,-1-1 0,0 1-1,-1-1 1,0 1 0,-1-1 0,-1 0 0,0 0 0,0 1 0,-2-1 0,1 0 0,-1 1-1,-1-1 1,-1 1 0,0 0 27,-11-25 31,-3 0-1,-1 2 1,-2 0-1,-1 1 0,-1 1 1,-7-4-31,-3-6 10,25 30-21,0 1-1,-1 0 0,0 1 0,-1 0 1,-1 0-1,0 1 0,0 0 0,-1 1 0,0 0 1,0 1-1,-1 1 0,-4-2 12,-20-2-15,-1 3 1,0 1-1,0 1 0,0 3 0,0 1 1,0 1-1,-1 3 0,1 1 0,-19 4 15,3-2 6,-49 3 5,-88 7-31,-36 14 20,-42 21 92,135-30-82,-2-6 0,-43-5-10,-327 15-16,-153 21 49,315-24-30,-9-15 95,-7-7-10,-16 8-82,8 14-4,2 0 22,12-31-32,12-12 0,21 15-8,171 1 76,0-7 1,-55-14-61,115 11 62,-68-10 31,1-8 0,-44-20-93,5-1-30,-68-5 30,124 29 11,-26-5 109,-1 7-1,-92-1-119,86 21-32,0 7 0,0 7 0,-46 13 32,-491 70-33,584-79 106,-100-7-73,89-3-15,-98 19 21,54 11 292,2 8 0,-20 13-298,147-37 52,-408 89-80,412-91 4,-123 41 392,162-48-350,1 0-1,-1 0 1,1 1 0,0 0 0,0 1-1,0 0 1,1 0 0,0 1 0,0-1-1,1 2 1,0-1 0,0 1 0,1 0-1,0 0 1,0 0 0,-3 9-18,5-10-36,1 0 1,0 1-1,0-1 1,1 1 0,0-1-1,1 1 1,-1 0-1,1 0 1,1-1-1,-1 1 1,1 0-1,1-1 1,-1 1-1,1-1 1,1 0-1,-1 1 1,1-1-1,1 0 36,-1-1-429,0 0 0,1 0 0,0 0-1,0-1 1,1 1 0,-1-1 0,1 0-1,0-1 1,1 1 0,-1-1 0,1 0-1,0 0 1,0 0 429,38 16-3586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8:16.9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 10234,'-2'6'6419,"12"-3"-5638,47 0 69,-5 7-336,20 4-384,-1-2 1,2-4-1,23-2-130,206 1 48,20-11-79,-137-4 28,-17 4 20,-9-1-30,-1 7-1,23 9 14,-61 2 4,109 11 30,50-8-34,112-34-6,-193 4 4,-128 10 2,210-10 0,43 13 0,549 27-30,-360-2 53,-207-2-25,333 16-15,-337-23 26,-102-3-20,102-10 11,-95-13 8,481-15-43,-465 32 55,198-5-7,470-73 39,-829 65-30,-4-2-4,1 4 0,0 2-1,0 2 1,0 3 0,20 5-18,-12 3 143,21 2 15,-1 5 0,35 12-158,-89-25 1476,-62 5-1817,-47 24-5140,13-11 1358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8:38.1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 26 6297,'-27'-26'5466,"17"47"-3591,-10 193-1485,18-171-356,-1 281 159,13-172 267,24 112-460,49 234 315,-22-17-215,-24-92 139,-12-21 1,3 22-167,-5-34-44,6 280 215,-33-516-16,-7-1-29,-11 219 259,22-240-313,23 21 395,-27-125-1161,-4 8-2741,6 5 398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8:46.0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75 11442,'0'0'70,"0"1"1,0-1-1,0 0 0,-1 1 0,1-1 0,0 0 0,0 1 0,0-1 0,0 0 0,-1 0 0,1 1 0,0-1 0,0 0 0,-1 0 0,1 0 0,0 1 0,-1-1 0,1 0 0,0 0 0,-1 0 0,1 0 0,0 0 1,0 0-1,-1 1 0,1-1 0,0 0 0,-1 0 0,1 0 0,0 0 0,-1 0 0,1 0 0,0 0 0,-1 0 0,1-1 0,0 1 0,-1 0 0,1 0 0,0 0 0,-1 0 0,1 0 0,0 0 0,-1-1 0,1 1 1,0 0-1,0 0 0,-1-1 0,1 1 0,0 0 0,0 0-70,-8 13 114,5-8-86,3-5-20,0 0 1,1 0-1,-1 0 0,1 0 1,-1 0-1,1 0 0,-1 1 1,1-1-1,-1 0 0,0 0 1,1 0-1,-1 0 1,1 1-1,-1-1 0,0 0 1,1 1-1,-1-1 0,0 0 1,1 0-1,-1 1 1,0-1-1,0 0 0,1 1 1,-1-1-1,0 1 0,0-1 1,1 0-1,-1 1 1,0-1-1,0 1 0,0-1 1,0 1-1,0-1 0,0 0 1,0 1-1,0-1 1,0 1-1,0-1 0,0 1 1,0-1-1,0 1 0,0-1 1,0 0-1,0 1 1,0-1-1,-1 1 0,1-1 1,0 0-1,0 1 0,-1-1 1,1 1-1,0-1 0,0 0 1,-1 1-1,1-1 1,0 0-1,-1 1-8,226-6 392,71-8-173,-9 56-163,24 9 84,-201-36-38,0-5-1,0-5 1,95-7-102,306 23 719,-237-30-682,98-23-37,-166 16 44,4-3 19,11-19 49,72-28-112,-189 46 16,0 5-1,1 4 1,0 5 0,80 7-16,60-5 53,23-13-53,-195 11-1,0 3 0,-1 4 0,36 6 1,-8 2 24,0 4 0,0 5-1,-2 3 1,53 22-24,-93-24 13,0-2 0,1-4 0,45 6-13,176 25 33,-147-22-5,-91-23 104,-29 14-3845,-15-6 903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8:57.4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0 8258,'-4'5'4764,"15"-3"-3173,30-2-2464,-23 0 1309,145 9-353,-141-9 67,1 2 1,-1 0-1,0 2 0,0 0 1,0 2-1,-1 0 0,14 7-150,18 2 136,1-1-1,0-3 1,1-3 0,0-2-1,0-2 1,0-3-1,0-2 1,29-5-136,9 3-1,1 3 0,29 7 1,-97-4 2,311 22 43,-12-33-84,-132 10 74,4 3 61,-28-3-33,-67 1-47,103-11-16,-126-1 5,173-8 16,73 20 59,52-17-80,-132 1 27,5-4-24,0-1-3,22 3 24,262 1-28,-266 26 37,467 17 26,-475-9 293,37-8 1072,-172 28-749,-79-21-4909,-20-6 1016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8:58.7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220 152 3929,'4'-33'2885,"-2"22"-2367,-1-1-1,0 1 1,0-1-1,-1 0 1,-1 1-1,0-1 1,0 1-1,-2-7-517,-8 10 806,3 27-443,3 5-263,0 1 1,2 0 0,0 1 0,2-1 0,1 19-101,0 0 81,10 284 147,-7 65-180,-39 145-13,-23 70 91,7-122 408,25-119 67,26-345-428,-1 1 0,-1 0-1,0-1 1,-2 1-1,-6 15-172,32-77-648,-15-19-1864,-7-13 11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09:27.3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1030 7458,'-4'2'3296,"3"0"825,13 0-4098,56 13 303,1-3 0,0-3 0,0-3 0,53-3-326,-79-2 4,246 16 33,158 12 232,-321-18-200,0-5 1,1-6 0,1-6-70,135-13 39,3 7-29,589-18 10,-550 22-9,-18 18-14,-227-8 6,236 9-2,63-16-1,-334 4 4,571-18 14,-367 20-12,76-15-6,4-5 10,257 19-10,-236 29-2,-4 14-12,88-5 27,279-13-13,-570-23-5,210-1-3,0-5 14,-5 7 1,-15 24-4,-27 14-3,8-8 66,305-2 217,-296-14-203,0-14-55,-11-5-19,110 18-15,92 0 43,312-54 1,-6-2 230,-417 41-189,-203 3-48,52-5-16,0-9 0,46-16-12,-149 15 37,125 5-37,-56 3 19,76 3-8,154 31 130,-268-22-50,94-8-91,11 0-15,-75 5 21,0-8 0,50-13-6,-143 6 8,0 5 0,0 3 0,0 5 0,87 15-8,-3 4 11,141-2-11,-225-17-1,18 0 7,0-4 0,52-9-6,233-31-12,157 15 10,-67 18 24,-432 4-18,0 3 0,0 2 0,12 5-4,16-1 128,-1-3-1,1-4 1,39-7-128,94-2 19,84 19 28,-242-7-39,1-4-1,-1-2 1,24-6-8,89-5 22,-7 6 480,-133 11 945,-37-2-1317,-16 13-6259,-2-2 1996</inkml:trace>
  <inkml:trace contextRef="#ctx0" brushRef="#br0" timeOffset="10514.687">4569 84 8394,'-92'21'4967,"-39"32"-3131,123-49-1809,-96 50 627,2 5 0,-7 11-654,104-67 17,-3 3 29,0-1 1,1 1-1,-1 1 1,1-1-1,0 1 1,1 0-1,-1 1 1,-3 7-47,1-3 29,2 0-1,-1 0 1,2 1 0,0-1 0,0 2-1,1-1 1,1 1 0,0-1-1,1 1 1,0 0 0,1 0 0,1 1-1,0 12-28,8 44-16,3-1-1,4 0 1,17 52 16,-25-97-5,0-1 0,2 1 0,1-2 0,1 1 0,1-1 0,0-1 0,2 0 0,1-1 0,1 0 0,0-1 0,15 14 5,5-5 2,0-2-1,2-1 1,2-3-1,0 0 1,1-3-1,1-1 1,0-2-1,2-2 0,0-2 1,0-1-1,33 3-1,25 8 2,0-5-1,1-5 0,39-1-1,90-16 2,11 1 3,-3 15 23,-5 5-33,298-9 61,-343-13 17,58-15-73,76-4 16,-74 15 4,-184 3-24,0-3 1,0-4-1,7-4 4,179-60-4,-185 58 20,-1 3-1,2 2 0,0 4 0,1 3 0,22 1-15,-39 5 5,-1-3 0,0-2 0,-1-2 0,23-8-5,233-102 215,-273 110-210,1 0 0,-2-3 0,0 0 1,0-2-1,-1-1 0,21-15-5,6-14 56,-52 38-51,1 0-2,-1 0 1,0-1 0,0 1-1,-1-1 1,1 0-1,-1 0 1,-1 0 0,1-1-1,-1 1 1,0-1 0,0 0-1,-1 0 1,1-4-4,27-140 204,-31 142-189,0 1 0,0-1 1,0 1-1,-1 0 0,-1-1 0,1 1 0,-1 0 1,-1 0-1,0 1 0,0-1 0,0 1 0,-1 0 1,0 0-1,0 0 0,-1 1 0,0-1 1,0 1-1,0 1 0,-1-1 0,0 1 0,-4-2-15,-9-12 5,11 11-3,-25-26 18,-1 1-1,-2 1 0,0 3 0,-3 1 0,0 1 1,-2 3-1,0 1 0,-2 2-19,-47-6 94,-1 4 0,-1 4 0,-1 3 0,-1 5-1,-15 4-93,17-2 58,-282-24-28,-39-27-99,-31-12 45,4 18 225,344 47 90,0 5 0,1 4 0,-29 7-291,-8 9 350,1 5 0,-7 9-350,-239 82 68,10-4-258,269-86-688,-1-4-1,-33 0 879,-87-10-4167,39-23 485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10:49.3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 14899,'9'1'22,"-1"0"-1,1 1 1,-1 1 0,0-1-1,0 1 1,0 1 0,0 0-1,0 0 1,-1 0-1,2 2-21,19 9 195,11 2-98,0-2-1,1-2 1,0-1 0,1-3-1,1-1 1,13 0-97,159 25 51,20-7-51,143-8-40,-57-9 110,-151 4 97,-13-19-31,11-4-100,7 2-32,223 9 1,-204-1-11,261 12 14,65 6-2,-113-19-6,9-16 22,-179 19-46,-6-6 16,-59 7 10,77 15-2,-32-1 8,198 23-6,-154-13 153,221-6-155,448 27 33,-605-43-42,-9 1 3,12 7 1,-6 0 14,7-9-7,2-10 0,112-25-2,-96 0-9,-13-1 1,6 0-4,-18 1 20,-98 7 5,369-27-2,-302 33-4,-8 3 1,-1-7-15,-25-9 8,2-2 3,-170 20-3,91-14 18,113-1-19,54 17 32,-206 4 522,-139 7-252,-27 12 2298,-62 28-2994,85-36-883,3-3-2323,3-5-33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11:07.7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2 7762,'-33'14'8149,"56"-11"-7901,147 14-305,-1 33 213,-87-38-109,1-3 0,0-4 1,6-3-48,322-53 176,300 54 620,-341 6-770,419 0 9,149 15 124,-184-51-146,-120 53 4,-298-8-15,-76-10-2,77-8 1,121 4-1,-204 19-9,-46 0 19,102-6-10,254-6 22,-292-7-30,61-8 22,200-35-23,-508 36 10,552-70 7,-409 62-5,17-1 12,53-15-15,-169 15 16,-1-1 3,0 3-1,1 3 1,0 3-1,67 5-18,-108 2 29,7-1 378,0 1 0,0 2 1,0 2-1,-1 1 0,28 11-407,-61-19-23,-1 0 0,1 0 1,-1 0-1,1 0 0,0 0 0,-1 0 1,1 0-1,-1 1 0,1-1 0,-1 0 1,1 0-1,-1 0 0,1 1 0,-1-1 1,1 0-1,-1 1 0,1-1 1,-1 0-1,0 1 0,1-1 0,-1 1 1,1-1-1,-1 1 0,0-1 0,0 1 1,1-1-1,-1 1 0,0-1 0,0 1 1,1-1-1,-1 1 0,0-1 0,0 1 1,0-1-1,0 1 0,0-1 0,0 1 1,0 0-1,0-1 0,0 1 0,0-1 1,0 1-1,0-1 0,-1 1 0,1-1 1,0 1-1,0 0 23,-27 17-4931,-2-5 1506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11:25.6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1 160 10962,'41'18'3130,"-25"-8"-3074,2-3-40,0 0 0,0-2 0,1 0 0,0-1 0,0-1 0,0-1 0,1-1-1,-1 0 1,0-1 0,0-2 0,17-2-16,205-25 15,-147 15 19,1 4 0,81 3-34,418 42 97,-250-29 14,36-11 31,6 10-104,18 1-33,18-5-4,17-12-5,-7-16 19,-3 3 13,-14 5-29,17-14-2,-4-18-22,-17 14 54,-265 34-14,92 12-15,135 20 36,-22-21-49,-6-14 29,-17 0-10,-14-9-2,-22 12-6,-7 37 115,2-11 24,344-25 299,-377-1-178,0 6 80,165 19-104,407-45-173,-547 25-42,13 2-8,277-5 14,-432 2-19,52-1 7,38 12-13,-54-7 140,-129 4 34,-44-8-268,1 0 0,-1 0 0,1 0 0,-1-1 0,1 1 0,-1 0 0,0 0-1,1 0 1,-1 0 0,0 0 0,0 0 0,0 0 0,1 0 0,-1 0 0,0 0 0,0 0 0,0 0-1,-1 0 1,1 0 0,0 0 0,0 0 0,0 0 0,-1 0 0,1 0 0,-1-1 0,1 1 0,-1 0-1,1 0 1,-1 0 0,1 0 0,-1-1 0,1 1 0,-1 0 0,0 0 0,0-1 0,1 1 0,-1-1-1,0 1 1,0-1 0,0 1 0,0-1 94,-26 26-2806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7:50:32.3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2000 17316,'-8'-3'-3,"-21"-5"-7,28 8 10,1 0 0,-1 0 0,1 0 0,-1 0-1,1 0 1,-1 0 0,1 0 0,-1 0 0,1 0-1,-1 0 1,1 0 0,0 0 0,-1 1 0,1-1-1,-1 0 1,1 0 0,0 1 0,-1-1 0,1 0-1,-1 0 1,1 1 0,0-1 0,-1 0-1,1 1 1,0-1 0,0 1 0,-1-1 0,1 0-1,0 1 1,0-1 0,0 1 0,-1-1 0,1 1-1,0-1 1,0 1 0,0-1 0,0 0 0,0 1-1,0-1 1,0 1 0,0-1 0,0 1 0,0-1-1,0 1 1,0-1 0,0 1 0,1-1 0,-1 1-1,0-1 1,0 0 0,0 1 0,1 3-8,0-1-1,0 1 1,0-1 0,0 0-1,1 1 1,-1-1 0,1 0 0,0 0-1,0 0 1,0 0 0,0 0-1,1 0 1,-1-1 0,1 1-1,-1-1 1,1 1 0,0-1-1,0 0 1,0 0 0,0 0-1,0-1 1,1 1 0,-1-1 0,0 0-1,1 0 1,-1 0 0,1 0-1,0-1 1,-1 1 0,3-1 8,95-21-205,-92 17 196,0 1 1,1 0-1,0 0 1,0 1-1,0 0 0,0 1 1,0 0-1,0 0 1,0 1-1,0 1 1,0 0-1,0 0 0,0 1 1,0 0-1,2 1 9,-8-1-8,0 0 0,0 0 0,0 1-1,-1-1 1,1 1 0,-1 0 0,0 0 0,1 0-1,-1 0 1,-1 0 0,1 1 0,0 0-1,-1-1 1,0 1 0,0 0 0,0 0 0,0 0-1,-1 0 1,1 0 0,-1 1 0,0-1 0,0 4 8,-3 98-136,-8-62 151,-3 0 0,-1 0 1,-2-1-1,-2-1 0,-1-1 0,-25 38-15,27-50 89,-1 0 1,-1-2-1,-1 0 1,-1-1-1,-2-1 1,0-1-1,-2-1 1,-10 7-90,32-27 15,0-1 0,0 1 0,-1-1 0,1 0 0,0 0-1,-1 0 1,1 0 0,-1-1 0,0 1 0,0-1 0,1 0 0,-1 0 0,0-1 0,0 1 0,0-1 0,0 0-1,-2 0-14,5 0-12,-1-1-1,1 0 1,0 0-1,-1 0 1,1 0-1,0 0 1,0 0-1,0 0 1,0-1-1,0 1 1,0 0-1,0-1 1,0 1-1,0 0 1,1-1-1,-1 1 1,0-1-1,1 1 1,-1-1-1,1 0 1,0 1-1,0-1 1,-1 1-1,1-1 1,0 0-1,0 1 1,1-1-1,-1 1 1,0-1-1,0 0 1,1 1-1,-1-1 1,1 1-1,0-1 13,-1 1-19,4-27-1024,2 1 0,0 0 0,2 0-1,11-23 1044,25-61-3251</inkml:trace>
  <inkml:trace contextRef="#ctx0" brushRef="#br0" timeOffset="392.015">760 1193 9098,'-5'41'4906,"1"-21"-4620,-8 28 67,3 2-1,1-1 1,3 1-1,2 0 1,3 40-353,10-26 144,2 0 1,4-1-1,2-1 1,3-1 0,16 33-145,-10-29 55,-3 2 0,-3 0 1,-4 1-1,4 34-55,-19-13 149,-2-88-151,-1 0-1,1 0 0,0 1 1,-1-1-1,1 0 0,0 0 1,-1 0-1,0 0 0,1 0 1,-1 0-1,1 0 0,-1 0 1,0 0-1,0 0 0,0 0 1,0-1-1,0 1 0,1 0 1,-1 0-1,0-1 0,-1 1 1,1-1-1,0 1 0,0-1 1,0 1-1,0-1 0,0 0 1,0 0-1,-1 1 0,1-1 1,0 0-1,0 0 0,0 0 1,-1 0-1,1 0 0,0 0 1,0-1-1,0 1 0,0 0 1,-1-1-1,1 1 0,0-1 1,0 1-1,0-1 0,0 1 1,0-1-1,0 0 0,0 1 1,0-1-1,0 0 0,1 0 1,-1 0-1,0 0 0,0 0 1,1 0-1,-1 0 0,0 0 1,1 0-1,-1 0 0,1 0 1,-1 0 2,-18-23-274,1 0 1,2-1 0,0-1 0,1-1 0,1-2 273,3 8-148,-38-79-414,28 53 1132,-2 2-1,-3 0 1,-6-7-570,32 51 25,-1 0 1,1 0 0,0 0-1,0 0 1,0 0-1,0 0 1,0 0 0,1 0-1,-1 0 1,0 0-1,0 0 1,1 1 0,-1-1-1,0 0 1,1 0-1,-1 0 1,1 0 0,0 0-1,-1 0 1,1 1-1,-1-1 1,1 0 0,0 0-1,0 1 1,-1-1-1,1 1 1,0-1 0,0 1-1,0-1 1,0 1-1,0-1 1,0 1 0,0 0-1,-1-1 1,1 1-1,0 0 1,0 0 0,0 0-1,0 0 1,0 0-1,0 0 1,0 0 0,0 0-1,0 0 1,0 0-1,0 0 1,0 1 0,0-1-1,0 0 1,0 1-1,0-1-25,7 0 31,145-17-180,57-8-1270,-74-6-2710,-68 8 1011</inkml:trace>
  <inkml:trace contextRef="#ctx0" brushRef="#br0" timeOffset="685.33">1354 1770 5705,'-1'0'133,"1"0"0,0 0 0,-1 0 0,1 0 0,0 0 0,-1 0 0,1 0 0,0 0 0,-1 0 0,1 0 0,0 0 0,-1 0 0,1 0 0,0 0 0,-1 0 0,1 0 0,0 0 0,-1-1 0,1 1 0,0 0 0,-1 0 0,1 0 0,0-1 1,0 1-1,-1 0 0,1 0 0,0 0 0,0-1 0,0 1 0,-1 0 0,1-1 0,0 1 0,0 0 0,0-1 0,0 1 0,-1 0 0,1 0 0,0-1 0,0 1 0,0 0 0,0-1 0,0 1 0,0 0 0,0-1 0,0 1 0,0 0 0,0-1 0,0 1 0,0 0 0,0-1 0,1 1 0,-1 0 0,0-1 0,0 1 0,0 0 0,0-1 0,0 1 0,1 0 0,-1 0 0,0-1 0,0 1-133,-6 6 230,0 1 0,0 0 0,0 1 0,1-1-1,0 1 1,1 0 0,0 0 0,0 1 0,0 0-230,-1 2 134,-17 33 87,9-19-64,0 0 1,2 1-1,1 0 0,1 1 0,-4 24-157,12-50 7,1 1 0,-1-1 0,0 1 0,1-1 0,-1 1 0,1-1 0,0 1 0,0 0 0,-1-1 0,1 1 0,0 0 0,0-1 0,0 1 0,1 0 0,-1-1 0,0 1 0,1-1 0,-1 1 0,1-1 1,-1 1-1,1-1 0,0 1 0,0-1 0,-1 1 0,1-1 0,0 0 0,0 1 0,1-1 0,-1 0 0,0 0 0,0 0 0,0 0 0,1 0 0,-1 0 0,1 0 0,-1 0 0,1-1 0,-1 1 0,1 0 0,-1-1 0,1 1 0,-1-1 0,1 0 0,0 0 0,-1 1 0,1-1 0,0 0 0,-1 0 0,1 0 0,-1-1 0,1 1 0,1-1-7,4-1 12,1-1-1,-1 0 0,0 0 0,0-1 1,-1 0-1,1 0 0,-1 0 0,0-1 1,0 0-1,0 0 0,-1-1 0,1 0 1,-1 0-1,-1 0 0,2-2-11,59-108 126,-52 89-99,-2-1 1,0 0-1,-2 0 0,-2-1 1,0 0-1,2-24-27,-9 52 1,1 0-1,-1-1 0,1 1 1,-1 0-1,1 0 1,-1 0-1,0 0 0,1 0 1,-1-1-1,0 1 1,0 0-1,0 0 0,0 0 1,0-1-1,0 1 0,0 0 1,0 0-1,-1 0 1,1-1-1,0 1 0,-1 0 1,1 0-1,-1 0 1,1 0-1,-1 0 0,0 0 1,1 0-1,-1 0 1,0 0-1,0 0 0,1 0 1,-1 0-1,0 1 1,0-1-1,0 0 0,0 1 1,0-1-1,0 0 1,-1 1-1,1-1 0,0 1 1,0 0-1,0-1 1,0 1-1,-1 0 0,1 0 1,0 0-1,-4 4-9,0 0 0,0 0 0,0 1 0,1 0 0,0 0 0,0 0 1,0 1-1,1-1 0,-1 1 0,2 0 0,-1 0 0,-2 6 9,1-3-9,-8 14 1,2 2 1,0 0 0,1 0-1,2 0 1,0 1 0,2 1-1,1-1 1,1 0 0,1 1-1,2 17 8,0-39-12,1-1 0,-1 0 0,1 0 0,0 1 0,0-1 0,0 0 0,1 0-1,0 0 1,-1 0 0,1 0 0,1-1 0,-1 1 0,0 0 0,1-1-1,0 0 1,0 0 0,0 0 0,0 0 0,0 0 0,1 0 0,-1-1 0,1 0-1,0 1 1,0-1 0,0-1 0,0 1 0,0 0 12,1-1-213,0 0 0,-1 0 0,1-1 0,0 1 0,-1-1 0,1 0 0,0-1-1,0 1 1,-1-1 0,1 0 0,0 0 0,-1 0 0,1 0 0,-1-1 0,4-2 213,51-34-2645</inkml:trace>
  <inkml:trace contextRef="#ctx0" brushRef="#br0" timeOffset="1391.167">1976 1591 8058,'-62'176'7426,"51"-143"-7409,-38 66 220,-3 6-230,44-60-73,8-45 64,0 1 0,0 0-1,0 0 1,1 0-1,-1 0 1,0 0 0,1 0-1,-1 0 1,1 0 0,-1-1-1,1 1 1,-1 0-1,1 0 1,-1-1 0,1 1-1,0 0 1,-1-1-1,1 1 1,0-1 0,0 1-1,0 0 1,-1-1 0,1 0-1,0 1 1,0-1-1,0 0 1,0 1 0,0-1-1,0 0 1,0 0-1,0 0 1,-1 0 0,1 0-1,0 0 1,0 0 0,0 0-1,0 0 1,0 0-1,0 0 1,0-1 0,0 1-1,0 0 1,0-1-1,-1 1 1,1 0 0,0-1-1,0 0 3,16-8 1,-1-1 0,0 0 0,-1-1 0,-1-1 0,1 0 0,-2-1 0,0-1-1,0 0 1,-2 0 0,1-2 0,-2 1 0,8-17-1,4-4 17,-2-1 1,-1-1-1,-2-1 0,-2 0 1,0-3-18,-13 35 1,0 0 0,0-1 0,0 1 0,-1 0 0,0-1 0,0 1 0,-1-1 0,0 1 0,0-1 0,-1-4-1,0 12 1,1-1 1,-1 1-1,1 0 0,-1-1 0,0 1 0,1-1 0,-1 1 0,0 0 1,1 0-1,-1 0 0,0-1 0,1 1 0,-1 0 0,0 0 0,1 0 0,-1 0 1,0 0-1,1 0 0,-1 0 0,0 0 0,0 0 0,1 0 0,-1 1 1,0-1-1,1 0 0,-1 0 0,1 1 0,-1-1 0,0 0 0,1 1 0,-1-1 1,1 1-1,-1-1 0,1 1 0,-1-1 0,1 1 0,-1-1 0,1 1 1,-1-1-1,1 1 0,0 0 0,-1-1 0,1 1 0,0 0 0,0-1 0,-1 1 1,1 0-1,0-1 0,0 1 0,0 0 0,0-1 0,0 1 0,0 0-1,-5 6 33,1 1-1,1-1 1,-1 1-1,1-1 1,1 1-1,-1 0 0,1 0 1,1 1-1,-1-1 1,1 0-1,1 1 0,0-1 1,0 0-1,0 1 1,1-1-1,1 0 1,-1 0-1,1 0 0,2 6-32,-3-13 8,0 1 0,0-1 0,0 1 0,0-1-1,0 0 1,0 1 0,0-1 0,0 0-1,1 0 1,-1 0 0,1 1 0,-1-2 0,0 1-1,1 0 1,0 0 0,-1 0 0,1-1-1,0 1 1,-1-1 0,1 1 0,0-1 0,-1 0-1,1 1 1,0-1 0,0 0 0,-1 0-1,1 0 1,0-1 0,0 1 0,-1 0 0,1-1-1,0 1 1,-1-1 0,2 1-8,55-35 124,-20-3-61,-1-1 1,-2-2-1,-1-1 0,-3-2 1,4-10-64,-12 21 23,-3 0-1,0-2 1,-3-1 0,0 0-1,-3-1 1,-1-1 0,-1 0-1,-3 0 1,-1-1 0,-1-1-1,-3 1 1,-1-1 0,-2 0-1,-3-24-22,2 61 2,-1-5-1,1-1 0,-1 1 1,-1-1-1,0 1 1,0 0-1,-1 0 1,1 0-1,-2 0 1,1 0-1,-1 1 0,0-1 1,-1 1-1,0-1-1,4 7 0,0 0 0,0 0 0,0 0-1,0 0 1,0 0 0,-1 1 0,1-1 0,0 0-1,0 0 1,-1 1 0,1-1 0,0 1-1,-1-1 1,1 1 0,0 0 0,-1-1 0,1 1-1,-1 0 1,1 0 0,-1 0 0,1 0-1,0 0 1,-1 0 0,1 0 0,-1 1-1,1-1 1,0 1 0,-1-1 0,1 1 0,0-1-1,-1 1 1,1 0 0,0-1 0,0 1-1,0 0 1,-1 0 0,1 0 0,0 0 0,0 0-1,0 0 1,1 0 0,-1 0 0,0 0-1,0 1 1,1-1 0,-1 0 0,0 1 0,-11 20 33,1 1 0,1 0 0,0 0 0,2 1 1,1 0-1,1 1 0,1-1 0,-2 26-33,3-24 53,1 0-1,0 0 1,2 0-1,1 0 1,2 0-1,0 0 1,1 0-1,2-1 0,1 1 1,0-1-1,2 0 1,1-1-1,1 1 1,6 7-53,10 7 44,3-1-1,1-2 1,1 0 0,9 4-44,-7-5 41,14 24-69,-47-59 22,0 1-1,1-1 1,-1 0 0,0 1-1,1-1 1,-1 1 0,0-1-1,0 0 1,1 1 0,-1-1 0,0 1-1,0-1 1,0 1 0,0-1-1,1 1 1,-1-1 0,0 0-1,0 1 1,0-1 0,0 1-1,0-1 1,0 1 0,0-1 0,0 1-1,-1-1 1,1 1 0,0-1-1,0 1 1,0-1 0,0 0-1,-1 1 1,1-1 0,0 1-1,0-1 1,-1 0 0,1 1-1,0-1 1,-1 0 0,1 1 0,0-1-1,-1 0 1,1 1 0,0-1-1,-1 0 1,1 0 0,-1 1-1,1-1 1,-1 0 0,1 0-1,-1 0 1,1 0 0,0 0 0,-1 0-1,1 0 1,-1 0 0,1 0-1,-1 0 1,1 0 0,-1 0-1,1 0 1,-1 0 0,1 0-1,-1 0 1,1 0 0,-1 0-1,1-1 1,0 1 6,-71-33-945,67 30 889,-31-24-81,2-2 0,2-1 0,0-2 0,3-1 0,0-1 0,2-1 1,2-1-1,-15-30 137,33 58 102,6 7-76,-1 1-1,0-1 1,0 0-1,0 0 1,1 1-1,-1-1 1,0 0 0,1 0-1,-1 0 1,0 0-1,1 0 1,-1 0-1,1 0 1,0 0 0,-1 0-1,1 0 1,0 0-1,0 0 1,-1 0 0,1 0-1,0 0 1,0 0-1,0 0 1,0 0-1,0 0 1,1 0 0,-1 0-1,0 0 1,0 0-1,1 0 1,-1 0-1,1 0 1,-1 0 0,1 0-1,-1 0 1,1-1-26,96-38 478,78-32-474,-133 58-302,87-31-1120,-43 10-2392,-28 7 588</inkml:trace>
  <inkml:trace contextRef="#ctx0" brushRef="#br0" timeOffset="1715.817">3007 1002 6553,'-5'5'6073,"-8"10"-3687,-3 5-1845,-83 87 674,97-105-1204,1-1-9,0-1 0,0 1 0,0 0 0,0 0 0,0-1-1,0 1 1,1 0 0,-1 0 0,0 0 0,0 0 0,1 0 0,-1 0-1,1 0 1,-1 0 0,1 0 0,-1 1 0,1-1 0,0 0 0,-1 0-1,1 0 1,0 1 0,0-1 0,0 0 0,0 0 0,0 0-1,0 1 1,0-1 0,0 0 0,1 0 0,-1 0 0,0 1 0,1-1-1,-1 0 1,1 0 0,-1 0 0,1 0 0,0 0 0,-1 0 0,1 0-2,10 4-149,-1 0 0,1-1 1,0-1-1,0 0 0,1 0 1,-1-1-1,1-1 0,10 1 149,16 3-427,166 39-1398,-201-43 1798,-1-1 56,-1 0 0,1 0 1,-1 0-1,1 0 0,-1 0 0,1 0 1,-1 0-1,1 1 0,-1-1 0,0 0 1,1 1-1,-1-1 0,1 1 1,-1-1-1,0 1 0,0 0 0,1 0 1,-1-1-1,0 1 0,0 0 0,0 0 1,0 0-1,0 0 0,0 1 0,0-1 1,0 0-1,0 0 0,-1 0 0,1 1 1,0-1-1,-1 1 0,1-1 0,-1 0 1,1 1-1,-1-1 0,0 1 0,0-1 1,0 1-1,1-1 0,-1 0 1,-1 1-1,1-1 0,0 1 0,0-1 1,0 1-1,-1-1 0,1 1 0,-1-1 1,1 0-1,-1 1-29,-79 55 2880,59-46-2379,-175 83 1843,195-93-2368,-43 11 268,43-12-334,0 0 1,1 0-1,-1 0 1,0 0-1,0 0 1,1 0-1,-1 0 1,0 0-1,1 0 1,-1 0 0,0-1-1,1 1 1,-1 0-1,0 0 1,1-1-1,-1 1 1,1-1-1,-1 1 1,0 0-1,1-1 1,-1 1-1,1-1 1,-1 1 0,1-1-1,0 1 1,-1-1-1,1 0 1,-1 1-1,1-1 1,0 1-1,0-1 1,-1 0-1,1 1 1,0-1 0,0 0-1,0 0 1,0 1-1,0-1 1,-1 0-1,1 1 1,1-1-1,-1 0 1,0 1-1,0-1 1,0 0 0,0 1-1,0-1 1,1 0-1,-1 1 1,0-1-1,1 0 1,-1 1-1,0-1 1,1 1-1,-1-1 1,1 0 0,-1 1-1,1-1 1,-1 1 89,12-28-3718</inkml:trace>
  <inkml:trace contextRef="#ctx0" brushRef="#br0" timeOffset="2117.488">3507 1002 9778,'-45'12'4129,"-12"35"-2631,40-30-1386,1 1-1,0 0 1,1 2 0,1 0 0,1 0 0,1 2 0,1-1 0,0 1 0,2 1 0,1 0 0,1 0 0,0 1 0,0 14-112,6-35 27,0 0 1,0 0-1,1 1 0,-1-1 1,1 1-1,0-1 1,0 1-1,0-1 1,1 0-1,-1 1 1,1-1-1,0 0 1,0 1-1,0-1 1,0 0-1,1 0 1,-1 0-1,1 0 1,0 0-1,0 0 1,0 0-1,0-1 0,0 1 1,0-1-1,1 1 1,-1-1-1,1 0 1,0 0-1,0 0 1,0 0-1,0-1 1,0 1-1,0-1 1,0 0-1,3 1-27,5-1 15,1-1 1,0-1-1,-1 0 0,0-1 0,1 0 1,-1 0-1,0-1 0,0-1 0,0 0 1,0 0-1,-1-1 0,0 0 0,0-1 1,0 0-1,-1-1 0,4-3-15,7-5-18,0-1 0,-1-1 0,0-1 0,-2 0 0,0-2-1,-1 0 1,-1 0 0,-1-2 0,-1 0 0,4-12 18,-12 24-42,0 0 0,-1 0 0,0-1 0,-1 0 0,-1 0 0,1 0 0,-2 0 0,1 0 0,-2 0 0,1 0 0,-2-8 42,1 17-8,0 0 0,-1 0-1,1-1 1,0 1 0,-1 0 0,1 0-1,-1 0 1,0 0 0,0 0-1,0 1 1,0-1 0,0 0-1,0 0 1,0 1 0,-1-1-1,1 0 1,0 1 0,-1-1-1,0 1 1,1 0 0,-1 0 0,0-1-1,0 1 1,1 0 0,-1 0-1,0 1 1,0-1 0,0 0-1,0 1 1,0-1 0,0 1-1,0-1 1,-1 1 0,1 0-1,0 0 1,0 0 0,0 0 0,0 1-1,0-1 1,0 0 0,0 1-1,0-1 1,0 1 0,0 0-1,0 0 1,0 0 0,0 0-1,0 0 1,1 0 0,-1 0-1,0 1 1,1-1 0,-1 1 0,1-1-1,-1 1 1,1 0 8,-10 8 30,0 1 0,1 0 1,0 1-1,1 0 0,0 0 0,1 1 1,1 0-1,-1 3-30,6-12 13,-24 43 367,2 2 1,3 1-1,2 0 0,-4 21-380,14-46 185,2 1-1,0 1 0,2-1 0,1 1 1,1 0-1,1 0 0,1 0 1,2 0-1,1 0 0,1 0 0,1 3-184,12 19 50,1-1-1,2 0 0,3-2 0,1 0 0,19 24-49,11 25-434,-50-114-1458,-4-125-3611,0 25 1904</inkml:trace>
  <inkml:trace contextRef="#ctx0" brushRef="#br0" timeOffset="2457.872">3893 773 8114,'0'0'99,"0"0"0,0 0 0,0 1 0,0-1 0,0 0 0,0 0-1,0 0 1,0 0 0,-1 0 0,1 1 0,0-1 0,0 0 0,0 0 0,0 0 0,-1 0 0,1 0 0,0 0 0,0 0 0,0 0 0,0 0 0,-1 1 0,1-1 0,0 0 0,0 0 0,0 0 0,0 0 0,-1 0 0,1 0 0,0 0 0,0 0 0,0 0 0,-1-1 0,1 1 0,0 0 0,0 0-1,0 0 1,0 0 0,-1 0 0,1 0 0,0 0 0,0 0 0,0 0 0,0-1 0,0 1 0,-1 0-99,-12 24 941,3 18-583,1 1 0,2 0 0,2 0 0,2 1 0,1-1 0,3 1 0,3 18-358,-3-40 125,-1-2-26,1-1-1,1 1 0,0 0 1,1-1-1,1 1 1,1-1-1,1 0 1,1-1-1,4 9-98,-10-25 16,0 1-1,0-1 1,0 1-1,0-1 1,1 1 0,-1-1-1,1 0 1,0 1-1,-1-1 1,1 0 0,0 0-1,0-1 1,0 1-1,1 0 1,-1-1 0,0 1-1,1-1 1,-1 1 0,0-1-1,1 0 1,0 0-1,-1 0 1,1-1 0,0 1-1,-1-1 1,1 1-1,1-1-15,5-3 66,0-1 0,-1-1 0,1 1 0,-1-1 0,0 0 0,0-1 0,-1 0 0,0 0 0,0-1 0,0 0 0,-1 0 0,0-1 0,0 1 0,-1-1 0,0 0 0,0-1 0,2-6-66,12-19 83,-1-1-1,-2 0 1,-2-2-1,-1 1 1,-2-2-1,-1 1 1,-3-2-1,0 1 1,-1-21-83,-5 43 23,-1 0 1,0 0-1,-1 0 1,0 0 0,-2 0-1,-3-15-23,-13-2 37,19 32-38,-1 1 0,0 0-1,1-1 1,-1 1 0,0 0 0,0-1 0,1 1 0,-1 0 0,0 0-1,0 0 1,1 0 0,-1-1 0,0 1 0,0 0 0,0 1 0,1-1-1,-1 0 1,0 0 0,0 0 0,1 0 0,-1 1 0,0-1 0,0 0-1,1 0 1,-1 1 0,0-1 0,1 1 0,-1-1 0,0 1 0,1-1-1,-1 1 1,1-1 0,-1 1 0,0-1 0,1 1 0,0 0 0,-1-1-1,0 2 2,-4 7 12,0 0-1,0 0 0,1 1 1,0-1-1,1 1 0,0 0 1,0 0-1,1 1 0,0-1 0,1 0 1,0 1-1,1-1 0,0 1 1,1-1-1,0 0 0,1 1 1,0-1-1,0 0 0,3 8-11,0-8-41,0 0 1,1 0-1,0-1 0,0 1 0,1-1 1,0-1-1,1 1 0,0-1 0,0-1 1,1 0-1,0 0 0,0 0 0,0-1 1,1-1-1,0 1 0,4 0 41,-8-3-388,0-1-1,0 1 1,0-1 0,0-1 0,1 1-1,-1-1 1,0 0 0,1-1-1,-1 1 1,0-1 0,1 0 0,-1-1-1,4 0 389,30-16-3982</inkml:trace>
  <inkml:trace contextRef="#ctx0" brushRef="#br0" timeOffset="3223.151">4478 756 9410,'-40'56'6292,"36"-47"-6206,0 0 0,1 0 0,0 0 0,1 1 1,0-1-1,1 1 0,-1-1 0,2 1 0,0-1 0,0 1 1,0 0-1,1-1 0,1 1 0,0-1 0,2 7-86,-4-13 3,1-1-1,0 1 0,0 0 0,0 0 0,0-1 1,0 1-1,0 0 0,1-1 0,0 0 1,-1 1-1,1-1 0,0 0 0,0 0 0,0 0 1,0 0-1,0 0 0,1 0 0,-1 0 1,1-1-1,-1 1 0,1-1 0,-1 0 0,1 0 1,0 0-1,0 0 0,0 0 0,-1-1 1,1 1-1,0-1 0,0 0 0,0 0 0,0 0 1,0 0-1,0 0 0,0-1 0,-1 1 1,1-1-1,0 0 0,2 0-2,5-6 14,-1 0 1,1-1-1,-1 0 1,-1 0-1,0-1 1,0 0-1,0-1 1,-1 1-1,-1-1 0,0-1 1,0 1-1,4-12-14,-2 8-35,-1-1 0,0 0 0,0-1 0,-2 0 0,0 0 0,-1 0 0,-1 0 0,1-8 35,-4 23-1,0 0 0,0-1 0,0 1 0,0-1 0,0 1 0,0-1 0,0 1 0,0 0 0,-1-1 0,1 1 0,-1-1 0,1 1 0,-1 0 0,0 0 0,1-1 0,-1 1 0,0 0 0,0 0 0,0 0 0,0 0 0,0 0 0,0 0 0,0 0 0,0 0 0,0 0 0,0 0 0,-1 0 0,1 1 0,0-1 0,0 1 0,-1-1 0,1 1 0,-1-1 0,1 1 0,0 0 0,-1 0 0,1-1 0,-1 1 0,1 0 0,-1 0 0,1 1 0,0-1 0,-1 0 0,1 0 0,-1 1 0,1-1 0,0 1 0,-1-1 0,1 1 0,0-1 0,-1 1 0,1 0 0,0 0 0,0 0 0,0-1 0,0 1 0,0 0 0,0 1 0,0-1 0,0 0 0,0 0 0,0 0 0,1 0 0,-1 1 1,0-1 19,0 1-1,0-1 1,0 1-1,0 0 1,0-1-1,1 1 1,-1 0-1,0-1 1,1 1-1,0 0 1,-1 0-1,1-1 1,0 1-1,0 0 0,0 0 1,0 0-1,0 0 1,0-1-1,1 1 1,-1 0-1,1 0 1,-1-1-1,1 1 1,0 0-1,-1-1 1,1 1-1,0-1 1,0 1-1,0-1 1,0 1-1,0-1 1,1 1-1,-1-1 1,0 0-1,1 0 1,-1 0-1,1 0 1,-1 0-1,1 0 0,-1 0 1,1 0-1,0 0 1,-1-1-1,1 1 1,0-1-1,0 0 1,-1 1-1,1-1 1,1 0-19,12 1 37,0-1-1,-1 0 1,1-2 0,0 1 0,-1-2 0,1 0-1,-1-1 1,0 0 0,0-1 0,8-4-37,-6 4 19,-1-1 1,1-1-1,-1 0 1,-1-1-1,1-1 1,-1 0-1,-1 0 1,0-2-1,0 0 1,-1 0-1,-1-1 1,1 0-1,-2-1 1,0-1-1,-1 1 1,3-6-20,7-20 18,-1 0-1,-3-2 1,0 0-1,-3 0 1,-2-1 0,-1-1-1,-2 0 1,-2 0-1,-2 0 1,-2-27-18,-8 3-43,7 66 42,0-1 0,0 1 0,0-1-1,-1 1 1,1-1 0,-1 1 0,1-1-1,-1 1 1,1 0 0,-1-1-1,0 1 1,0 0 0,0 0 0,1-1-1,-1 1 1,0 0 0,-1 0 0,1 0-1,0 0 1,0 0 0,0 0 0,0 1-1,-1-1 1,1 0 0,-1 0 0,1 1-1,0-1 1,-1 1 0,1 0 0,-1-1-1,1 1 1,-1 0 0,1 0 0,-1 0-1,1 0 1,-1 0 0,1 0 0,-1 0-1,0 1 2,-1 0 9,0 0-1,-1 0 1,1 1 0,0 0-1,-1 0 1,1 0 0,0 0-1,0 0 1,1 1-1,-1-1 1,0 1 0,1 0-1,0-1 1,0 1-1,-1 1-8,-3 8 49,0 0-1,1 0 0,0 1 1,0 0-1,2 0 0,0 0 1,0 1-1,1-1 0,0 10-48,0-6 49,-3 19 64,2-1 0,2 1 0,1-1 0,2 1-1,1-1 1,2 1 0,7 28-113,-9-54 24,-2-2-5,1 1 1,0-1-1,1 0 0,0 0 0,0 0 1,1-1-1,0 1 0,0-1 0,0 0 0,1 0 1,0 0-1,1-1 0,-1 1 0,2 0-19,5 4 23,-2 1-13,1-1-1,0 0 0,0-1 0,1-1 0,1 0 0,-1 0 0,2-1 0,-1-1 0,1 0 0,0-1 0,14 5-9,-27-11 11,-1 0 0,0 1-1,1-1 1,-1 0 0,1 0 0,-1 1-1,0-1 1,1 0 0,-1 0 0,1 0-1,-1 0 1,0 0 0,1 0 0,-1 0 0,1 0-1,-1 0 1,1 0 0,-1 0 0,0 0-1,1 0 1,-1 0 0,1 0 0,-1 0-1,1 0 1,-1-1 0,0 1 0,1 0 0,-1 0-1,0 0 1,1-1 0,-1 1 0,0 0-1,1 0 1,-1-1 0,0 1 0,1 0-1,-1-1 1,0 1 0,0 0 0,1-1-1,-1 1 1,0-1 0,0 1 0,0 0 0,0-1-1,1 1 1,-1-1 0,0 1 0,0-1-1,0 1 1,0 0 0,0-1 0,0 1-1,0-1 1,0 1 0,0-1 0,-1 1 0,1 0-1,0-1 1,0 1 0,0-1 0,0 1-1,0 0 1,-1-1 0,1 1-11,-1-15 244,3 9-233,1-1 0,0 0 0,0 1 0,1 0 1,0 0-1,0 0 0,0 0 0,1 1 0,-1-1 0,1 1 0,1 0 0,-1 1 0,1-1 0,0 1 0,0 0 0,0 0 0,5-1-11,-8 3 7,76-49-27,-57 28 25,-2-1 0,-1-2 0,0 0 0,-2 0 0,-1-2 1,3-10-6,41-130 25,-42 64 36,-18 102-62,0 0-1,0 0 0,0 0 1,0 0-1,0 0 1,0 0-1,0 1 0,-1-1 1,1 0-1,-1 0 1,0 0-1,1 0 0,-1 0 1,0 0-1,0 1 1,0-1-1,0 0 0,0 1 1,-1-1-1,1 1 1,0-1-1,-1 1 1,1 0-1,-1-1 0,0 1 1,1 0-1,-1 0 1,0 0-1,0 0 0,1 0 1,-1 1-1,0-1 1,0 1-1,0-1 0,0 1 1,0 0-1,0-1 1,0 1-1,0 0 0,0 0 2,-5 3-12,1 0 0,0 1-1,0 0 1,0 0 0,0 0-1,1 0 1,-1 1 0,1 0-1,0 0 1,1 1 0,-1-1-1,1 1 1,0 0 0,1 0-1,-1 0 1,1 1 0,0-1-1,1 1 1,0 0 0,-1 2 12,-9 27 13,2 1 0,2 0 1,1 0-1,1 1 0,3 0 1,0 34-14,2-64 3,0-1 0,1 1 0,0 0 1,0 0-1,1 0 0,-1 0 1,2 0-1,-1-1 0,1 1 1,1 0-1,-1-1 0,1 1 1,0-1-1,1 0 0,0 0 0,0 0 1,0-1-1,1 0 0,0 1 1,0-2-1,1 1 0,0 0 1,4 3-4,3-4-78,-1-1 1,1 0 0,-1-1 0,1 0 0,0-1 0,0 0 0,0-1 0,0-1 0,1 0-1,-1-1 1,0 0 0,0-1 0,0 0 0,-1-1 0,1-1 0,0 0 0,1-1 77,47-20-1542</inkml:trace>
  <inkml:trace contextRef="#ctx0" brushRef="#br0" timeOffset="3912.979">3000 3352 9130,'-2'-2'304,"0"0"0,0 0 0,1 0-1,-1 0 1,1 0 0,-1-1 0,1 1 0,0 0 0,0-1 0,0 1 0,0-1-1,1 0 1,-1 1 0,1-1 0,-1 0 0,1 1 0,0-1 0,0 0 0,0-1-304,20-51 1445,56-33-1444,-71 83 6,0 0 0,1 0 0,-1 1 0,1 0 0,0 0-1,1 0 1,-1 1 0,0 0 0,1 0 0,0 0 0,0 1 0,0 0-1,0 0 1,0 1 0,0 0 0,0 0 0,0 1 0,1 0 0,-1 0 0,1 1-7,78 37-21,-50-17 39,-36-20-18,147 71 53,-135-67-48,-1-1-1,0-1 0,1 0 0,-1 0 0,1-1 1,0-1-1,0 0 0,0-1 0,0 0 0,0 0 0,-1-2 1,1 1-1,3-2-4,1-5 11,0 0 1,-1-1 0,0 0-1,-1-1 1,0-1-1,0-1 1,-1 0 0,0 0-1,-1-1 1,-1-1-1,0 0 1,-1 0 0,5-10-12,24-38 108,-3-2 0,22-54-108,-51 99 76,-16 31-116,3 28-3776,4-21 894</inkml:trace>
  <inkml:trace contextRef="#ctx0" brushRef="#br0" timeOffset="4555.014">4610 2183 10298,'-15'4'5862,"-1"32"-4127,-10 98-1441,25-130-292,-1-1 0,1 0-1,1 1 1,-1-1-1,0 1 1,1-1 0,0 1-1,0 0 1,0-1 0,0 1-1,0-1 1,1 1 0,0-1-1,-1 1 1,1-1-1,0 1 1,1-1 0,-1 0-1,1 0 1,-1 0 0,1 1-1,0-2 1,0 1 0,1 0-1,-1 0 1,0-1 0,1 1-1,0-1 1,-1 1-1,1-1 1,0 0 0,0-1-1,0 1 1,1 0 0,-1-1-1,0 1 1,1-1 0,-1 0-1,4 0-1,128-21 16,-116 15-39,0 0 1,0 2-1,1 0 0,-1 1 1,1 1-1,-1 0 1,2 2 22,-15 0-23,1 0 0,0 0 1,-1 1-1,1 0 1,-1 0-1,0 1 1,1 0-1,-1 0 1,0 0-1,-1 1 1,1 0-1,-1 0 1,1 0-1,-1 1 1,-1-1-1,1 1 1,-1 1-1,1-1 0,-2 0 1,1 1-1,0 0 1,-1 0-1,0 0 1,-1 0-1,1 1 1,-1-1-1,0 1 1,-1-1-1,0 1 1,0 0-1,0-1 1,-1 1-1,0 0 0,0 0 1,-1 0-1,1-1 1,-2 1-1,1 1 23,-7 16 213,-2 1-1,0-2 1,-1 1 0,-1-2-1,-1 1 1,-2-2-1,0 0 1,-1 0-1,-1-2 1,0 0-1,-2-1 1,0-1 0,-3 1-213,-1 3 455,0-1 0,-2-1 1,0-1-1,-1-2 0,-25 13-455,47-27-18,0 1 0,0-1-1,-1 1 1,1-1 0,0 0-1,-1-1 1,1 1 0,-1-1-1,1 0 1,-1 0 0,0-1 0,0 1-1,1-1 1,-1 0 0,0 0-1,0-1 1,1 1 0,-1-1 0,0 0-1,1 0 1,-1-1 0,1 1-1,-1-1 1,1 0 0,0 0 0,0-1-1,-1 1 1,2-1 0,-1 0-1,0 0 1,1 0 0,-1 0 0,1-1-1,0 1 1,-1-3 18,-17-26-1683,2-1 0,1-1 0,2-1 0,1 0 0,-6-25 1683,-17-46-4733</inkml:trace>
  <inkml:trace contextRef="#ctx0" brushRef="#br0" timeOffset="4873.16">4566 2145 8514,'36'-46'2608,"-3"17"609,16-3-2297,3 11-488,14-3-64,0 7-264,14-4-56,-4 7 24,16-2-1920,-11-3-1393,-4-2-135</inkml:trace>
  <inkml:trace contextRef="#ctx0" brushRef="#br0" timeOffset="5143.05">5775 1703 11114,'-66'107'5509,"-18"58"-4542,73-140-904,-13 23 182,2 1 0,2 1 0,3 0 0,-1 10-245,15-47 41,0-1-1,0 1 0,1 0 1,1 0-1,0 0 0,1 0 1,0 0-1,1 1 1,0-1-1,1 0 0,1-1 1,0 1-1,1 0 0,0-1 1,1 0-1,0 0 0,1 0 1,0-1-1,7 9-40,-10-14 0,1-1 0,1 1 0,-1-1 1,1 0-1,0-1 0,0 1 0,1-1 0,-1 0 0,1 0 0,0 0 0,0-1 0,0 0 0,0 0 0,1-1 1,-1 0-1,1 0 0,-1 0 0,1-1 0,0 0 0,0 0 0,-1-1 0,1 0 0,0 0 0,0 0 0,0-1 1,0 0-1,-1 0 0,1-1 0,5-2 0,3-6 18,-1-1 0,-1 0-1,0-1 1,-1-1 0,0 0 0,0 0 0,-2-1 0,0 0-1,0-1 1,-1-1 0,-1 1 0,-1-1 0,3-8-18,9-16 82,-2-1-1,-2 0 1,-2-1 0,-1-1 0,-3 0 0,-1-1-1,-2 1 1,-2-1 0,-2-36-82,-3 60 69,-2-1 0,0 1 0,-1-1 0,-1 1 0,0 0 0,-2 0 0,-2-3-69,7 17-15,0 0 1,0 0 0,0 0 0,-1 1-1,0-1 1,0 1 0,0 0-1,-1 0 1,1 0 0,-1 0-1,0 1 1,-1 0 0,1-1-1,-1 1 1,0 1 0,0-1-1,0 1 1,0 0 0,-1 0-1,1 0 1,-1 1 0,0 0-1,0 0 1,0 1 0,0-1-1,0 1 1,0 0 0,0 1 0,0 0-1,0 0 1,0 0 0,0 1-1,0-1 1,-1 1 0,2 1-1,-1-1 1,0 1 0,-4 2 14,-32 34-1544,39-2-2896,20-16 820</inkml:trace>
  <inkml:trace contextRef="#ctx0" brushRef="#br0" timeOffset="5336.745">6845 1406 8266,'45'-35'3128,"-37"27"97,-19 25-1761,-10 19-1320,-22 42 257,-7 11 159,-9 33 240,6-12 0,0 0 40,19-32-328,6-5-144,14-27-248,6-5-32,8-12-88,3-13-816,2-16-384,4-35-2945,-3-27 24</inkml:trace>
  <inkml:trace contextRef="#ctx0" brushRef="#br0" timeOffset="5653.257">6397 1037 8394,'-23'7'1162,"0"1"1,0 0-1,1 2 1,1 1-1,0 0 1,-13 10-1163,18-9 210,0 0 1,1 1-1,0 0 1,1 1-1,0 1 1,1 1-1,1-1 1,-1 5-211,9-16 14,0 1 0,1 0 0,0 0 0,-1 0 0,2 0 0,-1 1 0,1-1 0,0 1 1,0 0-1,0-1 0,1 1 0,0 0 0,0 0 0,0 0 0,1 0 0,0 0 0,0 0 0,1 0 0,0 0 0,0 0 0,0 0 0,0 0 0,1 0 1,0-1-1,0 1 0,1-1 0,0 1 0,0-1 0,0 0 0,0 0 0,1 0 0,0-1 0,1 2-14,4 1 0,-1-1-1,1 0 1,0 0-1,1-1 1,-1 0-1,1-1 1,0 0-1,0-1 1,0 0-1,1 0 1,-1-1-1,1 0 1,-1-1-1,1 0 1,0-1-1,-1 0 1,1-1 0,-1 0-1,6-2 1,0 1 14,-1-2 1,1 0-1,-1-1 1,1 0-1,-1-2 1,-1 1-1,1-2 0,-1 0 1,0-1-1,-1 0 1,0-1-1,8-8-14,-6 3 48,-1 0 1,-1-1-1,-1 0 0,0-1 0,-1 0 0,-1-1 1,4-8-49,-11 19 63,1-1 1,-1 1 0,-1-1 0,1 0 0,-1 1 0,0-1 0,-1 0 0,0 0-1,0 0 1,-1 0 0,0 0 0,0-1 0,-1 1 0,0 0 0,-1 0 0,0 1-1,0-1 1,0 0 0,-1 1 0,-1-2-64,1 4 43,-1 1 0,0 0 0,0 0 0,0 0 0,0 0 0,-1 0 0,0 1 0,1 0 0,-1 0 1,-1 0-1,1 1 0,0 0 0,-1 0 0,1 0 0,-1 0 0,1 1 0,-1 0 0,0 0 0,1 1 0,-1 0 0,0 0 0,0 0 0,1 0 0,-1 1 0,0 0 0,1 0 0,-1 1 0,1-1 0,-1 1 0,1 1 0,0-1 0,-1 1 0,1 0-43,-4 1-79,0 0-1,1 0 1,0 1-1,0 1 0,0-1 1,1 1-1,0 0 0,0 1 1,0 0-1,1 0 0,0 0 1,0 1-1,1 0 1,0 0-1,1 1 0,-1-1 1,1 1-1,1 0 0,0 0 1,0 0-1,1 0 0,0 0 1,1 1-1,0-1 1,0 1-1,1-1 0,0 1 1,1 0 79,17 43-3602,10 2-401</inkml:trace>
  <inkml:trace contextRef="#ctx0" brushRef="#br0" timeOffset="5864.862">7131 1846 7874,'-26'32'2390,"-1"0"-368,3 0 0,0 1 0,2 2 0,-2 6-2022,21-34 88,0 0-1,0 1 1,0-1 0,1 1-1,0 0 1,1 0 0,0 0-1,0 0 1,0 0 0,1 0-1,1 5-87,-1-10 9,1 1-1,-1-1 0,1 0 0,0 0 1,0 1-1,0-1 0,1 0 0,-1 0 0,1 0 1,0 0-1,-1 0 0,1-1 0,0 1 1,1 0-1,-1-1 0,0 0 0,1 1 1,0-1-1,-1 0 0,1 0 0,0-1 0,0 1 1,0 0-1,0-1 0,0 0 0,0 0 1,1 0-1,1 1-8,11-1 9,0 0 1,0-2-1,0 1 0,0-2 1,0 0-1,-1-1 1,1-1-1,-1 0 0,1-1 1,-2 0-1,1-1 1,0-1-1,-1-1 1,0 0-1,-1-1 0,0 0 1,0-1-1,-1 0 1,1-3-10,-3 6 56,0-1 1,-1-1 0,0 1-1,0-2 1,-1 1 0,0-1-1,-1 0 1,0-1 0,-1 0-1,0 0 1,0 0 0,-1-1-1,-1 1 1,1-6-57,-3 11 44,-1 0 0,0-1 0,-1 1 0,1 0 0,-1-1 0,-1 1 0,1 0 0,-1-1 0,0 1 0,0 0 0,-1 0 1,0-1-1,0 1 0,0 1 0,-1-1 0,0 0 0,0 1 0,0-1 0,-1 1 0,0 0 0,0 0 0,0 0 0,-1 1 0,1-1 0,-1 1 0,-3-2-44,-2-1 15,0 1 0,0 0 0,0 1 0,-1 0 0,1 1 0,-1 0 0,0 0 0,0 1 0,-1 1 0,1 0 0,-1 0 0,1 1 0,-1 1 0,-5 0-15,-3 3-249,0 0-1,0 1 1,1 2 0,0 0-1,0 0 1,1 2 0,-3 1 249,12-5-466,-40 14-3410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11:36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24 9330,'-1'3'1386,"-5"7"2379,20-7-3484,50-14 148,-1 3 1,2 3-1,-1 3 1,17 4-430,220 6 381,175-22-381,-294 5 21,58 9-21,80 23 171,-243-15-125,1-5 0,-1-2-1,69-9-45,-129 5 96,1 2-1,-1 0 1,1 1-1,-1 1 1,1 0-1,-1 2 1,0 0 0,1 1-96,169 46 1117,-171-45-1221,-59 0-4528,-20-1 1162</inkml:trace>
  <inkml:trace contextRef="#ctx0" brushRef="#br0" timeOffset="2458.844">3149 82 10306,'8'-13'3877,"17"5"-2589,-22 8-1328,200-25 32,-24 11-22,0 7-1,0 8 0,0 8 1,176 32 30,117 31 25,119-37-20,-4-51 27,-388 7 11,-199 9-43,72-5 79,0 3 1,1 4-1,-1 2 0,0 4 1,0 3-1,4 4-79,94 61 754,-170-75-812,1-1 1,-1 1-1,1-1 1,-1 1-1,0-1 1,1 1-1,-1-1 1,0 1-1,1-1 1,-1 1-1,0 0 1,0-1-1,0 1 1,1-1-1,-1 1 1,0 0-1,0-1 1,0 1-1,0 0 1,0-1-1,0 1 1,0 0-1,0-1 1,-1 1-1,1-1 1,0 1-1,0 0 1,0-1-1,-1 1 1,1-1-1,0 1 1,-1-1-1,1 1 1,0-1-1,-1 1 1,1-1-1,-1 1 1,1-1-1,-1 1 1,1-1-1,-1 0 1,1 1-1,-1-1 1,1 0-1,-1 1 0,1-1 1,-1 0-1,0 0 1,1 1-1,-1-1 1,0 0-1,1 0 1,-1 0-1,1 0 1,-1 0-1,0 0 1,1 0-1,-1 0 1,0 0-1,0-1 58,-43 21-2623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11:41.3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7410,'44'1'5080,"-33"2"-4806,39 7-194,1-1-1,0-3 1,22-1-80,267-11 42,47 3 1,-234 16-55,97 23 12,211 35 13,-287-54 55,148-6-68,237-33 170,43-9-62,41 16-93,1 40 99,200 9 82,-379-27-181,586 27 70,-491 18 167,-52-21 70,-83-32-145,137 10-825,-524-10-1703,-31-11 53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12:01.1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2353 1 8666,'-99'25'5601,"-1"-7"-3391,-206 8-3068,245-19 571,1 2-1,0 3 1,1 3-1,0 2 1,-23 12 287,10-5-230,-483 146 293,501-154 170,0 2-1,1 3 1,1 2 0,-2 3-233,19-6 108,1 0 0,2 2-1,0 2 1,1 1 0,1 1 0,1 2 0,2 1 0,-18 25-108,17-20-17,3 1 1,0 1-1,3 1 0,1 2 1,1 0-1,3 1 1,1 0-1,2 2 1,2 0-1,1 0 1,3 1-1,-2 28 17,9-20-36,3-1-1,2 0 1,2 0 0,2-1 0,13 41 36,-2-34 20,2-1 1,3-1 0,1-1-1,4-1 1,1-1 0,3-2-1,2-1 1,1-2 0,3-1-1,2-2 1,1-2 0,46 33-21,-41-33 24,2-1 1,2-3 0,2-2 0,1-2 0,11 3-25,18 2 15,2-4 1,1-3-1,58 11-15,291 48 62,52 19-4,37 34 34,60-17 67,-343-90-103,156 1-56,-96-25 8,70-16-8,311-32 1,10-6-3,-32-22-2,-357 19 24,59-26-20,298-98-23,-34-22 7,-508 143 1,-2-6-1,19-16 16,20-18-97,140-107 97,-72 28-109,-188 135 46,-1-1 0,-2-2 1,-2-1-1,-1-2 0,-2-1 1,8-17 62,-22 31-59,-1-2 1,-1 1-1,-1-1 0,-2-1 1,-1 0-1,-1 0 1,-1 0-1,-1-1 1,-2 1-1,-1-18 59,-1 23-6,-2-1-1,0 0 1,-2 1-1,0 0 1,-2 0 0,-1 0-1,0 0 1,-2 1-1,0 0 1,-2 1-1,0 0 1,-2 0 6,-10-8 89,0 0 1,-2 2-1,0 1 0,-24-17-89,3 6 139,-2 2 0,-1 2-1,-22-9-138,-4-1 80,-1 4 0,-1 2 0,-3 5 0,-49-14-80,-71-8 118,-174-24-118,-297-27-107,-105-6-41,-60 16 252,254 54 209,-311 40 305,22 22-367,1 35-223,-62 64-1567,576-65-1359,-3-2-131</inkml:trace>
  <inkml:trace contextRef="#ctx0" brushRef="#br0" timeOffset="16250.571">1913 3222 7850,'-65'-43'2363,"34"20"-1884,-2 1-1,-1 2 1,0 1 0,-1 2 0,-34-11-479,38 23 101,-1 1 1,1 1 0,-1 2-1,1 1 1,-1 2 0,0 1 0,1 2-1,0 0 1,0 2 0,0 2-1,1 1 1,-10 5-102,-67 16-196,105-31 191,-82 21-7,1 4 0,2 3 0,-32 17 12,64-22 204,0 2 0,2 3 0,2 1 0,0 2-204,39-26 15,-29 21 47,2 2 0,0 1 0,2 1 0,2 1 0,-8 13-62,1 5-38,3 2 0,2 1-1,3 1 1,1 2 0,3 1-1,3 0 1,-3 19 38,8-24 10,2 1 0,3 0 1,2 1-1,2 0 0,2 0 0,3 0 0,2 1 0,6 42-10,-3-71 28,1 0 0,1 0-1,1 0 1,1-1 0,1 0-1,1 0 1,1 0-28,8 9 33,2 0 1,1-1 0,1-2 0,2 0-1,1-1 1,1-1 0,1-2-1,8 4-33,41 34-10,4-5 0,30 16 10,-16-18-45,3-5 0,17 3 45,52 16 4,124 34-4,79 5 25,32 5-1,-190-65 9,33-4-33,235 12 30,8 0-52,-4 7 22,9-9 19,-326-45 14,1-7-1,15-8-32,356-33 30,-6 7-18,0 19-7,-17 18 6,28 3-22,2-26 31,-3-17-27,-19 2 6,-15-2 2,-37-4 19,-352 24-19,-1-5 0,101-30-1,-140 25-9,-1-3 1,-1-4 0,-2-3-1,17-14 9,-8 1-16,-1-4 0,-3-3 0,-1-5 16,-47 33-16,-1-2 0,-1-1 0,-2-1 0,-1-2 0,-1 0 0,5-11 16,-10 11-22,-1-2-1,-2 0 0,-2-1 1,0 0-1,5-24 23,-13 34 39,0-1 1,-2 0-1,-1-1 1,-1 1-1,-1-1 1,-1 0 0,-1 1-1,-2-1 1,0 0-1,-2 0 1,-3-10-40,0 20 117,-1 0 0,0 1 0,-2-1 0,0 2 0,0-1 0,-1 1 0,-1 1 0,0 0 0,-1 0 0,-1 1 0,0 1 0,-2-1-117,-34-35 53,-6-10-194,-3 2-1,-2 3 0,-2 2 1,-2 4-1,-3 2 1,-45-21 141,12 17 7,-3 5 0,-40-9-7,-254-73 67,-51 7-22,-23 15 51,-36 14-13,-28 16-179,-27 1-440,2 10 235,3-5 318,-4 6 15,-22 19-37,12 41 9,-26-3-32,0-36 33,-1-23-20,491 49 27,-72-9 200,-130 3-212,198 23 120,1 5 0,0 4-1,1 6 1,-39 14-120,-1 7-572,1 7 0,-125 58 572,63-12-2699,-2 4-122</inkml:trace>
  <inkml:trace contextRef="#ctx0" brushRef="#br0" timeOffset="28977.816">8148 3886 9394,'-2'5'503,"-13"35"3172,15-39-3646,0 0 0,0 0 0,0-1 0,0 1 0,1 0-1,-1 0 1,0 0 0,0 0 0,0 0 0,1 0 0,-1 0-1,1 0 1,-1-1 0,0 1 0,1 0 0,0 0 0,-1 0 0,1-1-1,-1 1 1,1 0 0,0-1 0,-1 1 0,1-1 0,0 1-1,0-1 1,0 1 0,-1-1 0,1 1 0,0-1 0,0 0-1,0 1 1,0-1 0,0 0 0,0 0 0,0 0 0,-1 1-1,1-1 1,0 0 0,0 0 0,0-1 0,0 1 0,0 0-1,1 0-27,57-10-11,377-20 2,-119-27 12,26-25 59,-1 9 178,-232 56 14,0 6 0,12 3-255,197 17 397,-252-3-387,0-2 0,0-4 0,0-3 0,0-2 1,-1-4-1,0-2 0,32-11-10,-38-5-469,-44 8-2091,-13 1 278</inkml:trace>
  <inkml:trace contextRef="#ctx0" brushRef="#br0" timeOffset="29424.621">10234 3293 9858,'-81'3'7511,"122"-18"-7374,294-78-446,-68 43-215,-266 50 519,36-6-26,0 2-1,0 2 0,0 2 0,0 1 0,0 1 0,28 7 32,-59-8 21,-1 1 1,1 0 0,-1 0-1,1 0 1,-1 1-1,0 0 1,0 0-1,0 0 1,0 1-1,-1 0 1,1-1-1,-1 2 1,0-1 0,0 0-1,-1 1 1,1 0-1,-1 0 1,0 0-1,0 0 1,-1 0-1,1 0 1,-1 1-1,0 0 1,-1-1 0,0 1-1,1 0 1,-2 0-1,1-1 1,-1 1-1,0 0 1,0 0-1,-1 4-21,-2 41 112,-2 0-1,-3 0 0,-2-1 1,-1 0-1,-4-1 0,-7 17-111,-22 55 373,-57 112-373,79-176-343,23-57 188,-1 0 0,0-1 0,1 1 0,-1 0 0,1 0 0,-1 0 0,1 0-1,-1 0 1,1 0 0,-1 0 0,1 0 0,-1 0 0,1 0 0,-1 0 0,1 0 0,-1 0 0,1 0 0,-1 1 0,1-1 0,-1 0 0,1 0 0,-1 0 0,0 1 0,1-1 0,-1 0 0,1 1 0,-1-1 0,0 0 0,1 1 0,-1-1 0,0 0 0,1 1-1,-1-1 1,0 1 0,0-1 0,1 1 0,-1-1 0,0 1 0,0-1 0,0 1 0,0-1 0,0 0 0,1 1 155,15-49-4043</inkml:trace>
  <inkml:trace contextRef="#ctx0" brushRef="#br0" timeOffset="29856.465">11492 2342 9458,'30'-143'2334,"-36"-14"351,2 123-2518,1 1 0,2-1 1,1 0-1,5-30-167,-4 55 3,1 0 0,0 0 1,1-1-1,0 2 1,0-1-1,1 0 0,0 0 1,0 1-1,1 0 1,0 0-1,1 0 0,0 1 1,0 0-1,1 0 0,-1 0 1,1 1-1,1 0 1,-1 0-1,4-1-3,-5 3-7,1 0 0,-1 0-1,1 1 1,0-1 0,0 1 0,0 1 0,0-1 0,0 1-1,1 1 1,-1-1 0,1 1 0,-1 1 0,1-1 0,0 1 0,-1 0-1,1 1 1,-1 0 0,1 0 0,-1 1 0,1 0 0,-1 0-1,0 1 1,0 0 0,0 0 0,0 0 0,0 1 0,-1 0-1,0 0 1,0 1 0,0 0 0,0 0 0,-1 0 0,0 1 0,0 0-1,0 0 1,-1 0 0,1 0 0,0 4 7,1 17 28,0 0 0,-2 0-1,-2 0 1,0 1 0,-2-1 0,0 1 0,-2-1 0,-2 0-1,0 1 1,-2-2 0,-3 11-28,6-19 49,-75 386 1418,71-361-1244,2 0 0,2 0 1,2 0-1,2 2-223,0-29 19,0-1 0,2 1 0,-1-1 1,2 0-1,0 0 0,1 0 0,1-1 0,0 0 0,0 0 0,2 0 1,0-1-1,0 0 0,1 0 0,1-1 0,0 0 0,0-1 0,2 0 0,-1-1 1,1 0-1,1-1 0,-1 0 0,2-1 0,-1-1 0,1 0 0,0 0 0,0-1 1,1-1-1,0-1 0,1 0-19,0-3 0,0-1-1,0 0 1,0-2 0,0 0-1,0 0 1,0-2 0,-1 0-1,1 0 1,-1-2 0,0 0-1,-1 0 1,0-2 0,0 0-1,0 0 1,-1-1 0,0-1-1,-1 0 1,0-1 0,0 0 0,-1-1-1,7-10 1,56-71-2206,-7-12 830</inkml:trace>
  <inkml:trace contextRef="#ctx0" brushRef="#br0" timeOffset="30084.858">12613 3616 14267,'-33'0'2977,"13"2"1392,9-1-4289,4 4-1057,-4 4-2687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12:50.0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14226 641 6537,'-28'-2'3955,"-46"-5"-1164,-27 16-3246,70-3 428,-344 63 1253,281-53-972,38-5-226,0-3-1,-1-3 0,-2-2-27,-351-28-151,126 10 107,-338-32 455,51-51-75,242 46-381,-26 7 20,-37-3 69,-10-3-42,-20 0 21,-5-1-20,-23 6 37,-2 8-3,-6-5-20,13 0-10,-8 0 8,8 9 35,14 20 196,19 5-100,12 4-107,19 9-38,3 4-1,7-1-2,-12 5-72,9 9-258,10 2 52,13 21 217,-3 13 71,15 6-8,-3 36 15,28 13-31,8-13 17,37 1 1,127-42 28,-115 66-30,231-109 67,0 0-1,2 2 1,0 1-1,1 1 1,1 1-1,-10 11-66,29-28 15,0 0 1,0 0-1,0 1 0,1-1 0,-1 1 0,1 0 1,0 0-1,0 0 0,0 0 0,1 0 0,-1 0 1,1 0-1,0 0 0,0 1 0,0-1 0,1 0 1,0 1-1,-1-1 0,2 1 0,-1-1 0,0 0 1,1 1-1,0-1 0,0 0 0,0 1 0,0-1 1,1 0-1,0 0 0,0 0 0,0 0 0,0-1 0,1 1 1,-1 0-16,16 19-21,1 0 1,1-2 0,0 0 0,2-2-1,0 0 1,1-1 0,1-1 0,0-2-1,2 0 1,13 5 20,6 0-78,1-2-1,1-2 1,1-2 0,42 7 78,244 29-138,52-20 114,72-31 38,39-25-17,56 13 80,34 3-29,40-13-33,-2 11-22,-16 35 29,-10 29-29,14-8 8,2-20 11,17-16 0,-8-3-22,-5 35 4,-22 17-3,-6-21 26,-33-12-11,-16-10 4,-21-5-26,4-35 50,-36-18-4,-20-14-11,-29-10-22,-30-9 41,-57-1-22,-327 72-14,27-3 4,0-2 0,-1-3 0,0-2 0,-1-2 0,-1-2 0,-1-3 0,-1-2 0,4-4-6,-44 23-4,1 1-7,-1 0 0,0 0 0,0-1 1,0-1-1,-1 1 0,0-1 0,0 0 0,0 0 1,-1-1-1,-1 0 0,1 0 0,-1-1 0,0 1 1,-1-1-1,0 0 0,0-1 11,-5 6 29,-1 0 0,1 0 0,0 1 0,-1-1-1,0 0 1,1 1 0,-2-1 0,1 1 0,0 0 0,-1 0 0,1 0 0,-1 0 0,0 0 0,0 1 0,0-1-1,0 1 1,0-1 0,-1 1 0,1 0 0,-1 1 0,0-1 0,1 1 0,-1-1 0,0 1 0,0 0 0,0 0 0,0 1-1,-3-1-28,-226-56 1219,-304-57-635,193 35-765,-77 17-3790,264 42 519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13:00.6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2500 529 8290,'-70'8'3119,"38"-4"-2504,-1-1-1,0-1 1,0-1-1,1-2 1,-33-6-615,-188-50 224,191 52-218,1 3 1,0 2 0,-1 3-1,1 3 1,0 2 0,1 3-1,0 3 1,-3 4-7,-115 34 471,2 8 0,-80 43-471,185-74 11,-119 61-4,149-64-3,0 1-1,2 2 0,1 2 1,2 2-1,1 1 0,-17 22-3,26-22-8,2 1 0,1 1 0,2 1 0,2 0 0,-5 16 8,1 4 4,2 0 0,2 2 0,4 0-1,-3 24-3,13-53-4,2 0 0,1 0 0,1 1 0,1-1-1,2 0 1,1 0 0,2 0 0,1 0 0,8 26 4,6-10-15,1 0 0,3-1 1,1-2-1,3 0 1,1-2-1,22 23 15,-44-55-2,25 35-10,3-1 0,1-2 0,2-2 0,2-1-1,1-2 1,2-2 0,25 14 12,220 104-36,44-7 39,40-20 17,35-15-32,-219-71 8,79 3 4,217-3-14,41-1 24,5 10-5,11 22-10,-296-47 11,70-9-6,253-19 22,-28-5 6,-6-3-14,-8-15-20,12-17-2,3 6 9,24 16 34,0 1-31,13-9-7,-36-34 14,-43-27 3,-487 89-13,422-99 13,-278 50 3,93-47-17,-179 68 13,-2-4-1,-1-2 0,-2-3 1,10-11-13,-28 15 21,-1-2 0,-2-3 0,-1-1 0,-3-2 0,1-4-21,-1-2 77,-3-2 1,-2-1-1,15-32-77,-33 50 38,-1-1-1,-2-1 1,-2 0-1,-1-1 1,-2 0-1,-2-1 1,-2 0 0,-1 0-1,-2 0 1,-1 0-1,-2 0 1,-3-3-38,0 10 53,-2 1 0,-1 0 0,-2 0-1,0 1 1,-3 0 0,-3-6-53,-118-205 356,101 189-311,-2 3 0,-2 1 0,-2 1 0,-33-29-45,14 23-8,-2 3-1,-2 2 0,-3 3 1,-27-12 8,-6 1-103,-2 5 0,-2 5 1,-59-18 102,11 18-322,-2 5 1,-138-17 321,-410-37-274,-63 31 484,-84 12 214,-38-9-176,-51 8-131,-7 54 282,-2 51-11,40 17-321,-5 13-51,30 44-23,2 70-416,63 46-4094,558-158 910,6-15-638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18:43.0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19 166 8426,'-18'-2'3963,"27"5"-1271,71 28-2684,40-2 180,66 6 982,-162-33-1149,24 5-1,1-2 1,0-3-1,0-1 1,0-3-1,0-2 1,-1-2-1,1-2 1,1-3-21,106-32 36,2 7 0,37 1-36,196-19 160,-163 40-123,-30-6-29,12-13 13,212 35-11,-221-16 47,-141 18-19,-1 3 0,52 14-38,17 2 1,81-20 2,11-1 10,-157 8-16,-1 3 0,55 20 3,46 14 38,177 51-35,-310-91-3,0-1 1,0-2-1,1 0 0,29-2 0,197 6 579,-242-7-321,0 1 0,0 0 0,-1 1 0,1 1 0,0 0 0,-1 1 1,0 1-1,0 0 0,-1 1 0,1 0-258,4 2 334,-20-5-1622,-10-1-56,-11 0-2209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18:44.2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17 458 10554,'-17'1'6198,"173"-26"-5532,60-27-218,-138 38-406,0 3 0,1 3 0,18 4-42,95-10 1,-9-9-184,-148 31-1293,-23 2-4128,-6-5 1819</inkml:trace>
  <inkml:trace contextRef="#ctx0" brushRef="#br0" timeOffset="277.258">1006 43 9842,'7'-10'4581,"11"1"-3359,58-8-869,-67 15-340,0 0 0,1 1 0,-1 0 1,0 0-1,0 1 0,0 0 0,1 1 0,-1 0 0,0 0 0,0 1 1,0 1-1,0-1 0,4 3-13,-8-1 10,0 0 0,0 0 0,0 0 0,0 1 0,-1 0 0,0 0 0,0 0 0,0 0 0,-1 1 0,0-1 0,0 1-1,0 0 1,-1 0 0,0 0 0,0 0 0,0 0 0,-1 1 0,0-1 0,0 0 0,0 1 0,-1-1 0,0 1 0,-1-1 0,1 1 0,-1-1-10,-2 45 144,-2 0 0,-3-1 0,-1 0-1,-3 0 1,-2-1 0,-4 4-144,-145 360 1675,161-408-1898,0 1-1,0-1 1,1 1-1,0 0 0,0 0 1,0 0-1,1 0 1,-1 0-1,1 0 1,1 0-1,-1 0 1,1 0-1,0-1 1,1 1-1,0 2 224,16 10-2720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18:47.1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1 10074,'-23'20'5600,"23"-19"-5586,0 0 1,0 0-1,0-1 0,0 1 1,0 0-1,0 0 1,0-1-1,0 1 1,0 0-1,0 0 1,0-1-1,1 1 0,-1 0 1,0 0-1,0-1 1,1 1-1,-1 0 1,1-1-1,-1 1 0,0 0 1,1-1-1,-1 1 1,1-1-1,0 1 1,-1-1-1,1 1 1,-1-1-1,1 1 0,0-1 1,-1 0-1,1 1 1,0-1-1,-1 0 1,1 1-1,0-1 0,0 0 1,-1 0-1,1 0 1,0 0-15,19 6-9,0-1 1,0-1-1,0-1 1,0-1-1,1-1 1,-1-1-1,1 0 0,-1-2 1,11-2 8,8 1 3,150 1 6,1 8-1,-1 8 1,116 26-9,7-3-8,43-5 5,17-27 6,25-16 9,10 8-8,9-14-10,-5-39-3,9 3 45,-300 44-28,0 6 0,45 6-8,224 37 11,-18 13 23,-14-17 24,-26-31-32,-15 0-28,-33 16 18,64-14-11,274-42 19,-576 33 33,0 2 0,0 3-1,-1 1 1,40 9-57,-56-7 101,-18-3-84,0 0 1,0-1 0,0 0-1,0-1 1,1 0-1,-1 0 1,0-1 0,1-1-1,-1 0 1,0 0 0,4-2-18,9-12-885,-13-15-2035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18:54.6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0 11498,'-10'2'2961,"4"6"816,4 1-3273,10-2-936,2 1-3361,-22-7 904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18:49.7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279 2528 5393,'1'-15'1031,"0"7"-503,0 1-1,0 0 1,-1 0 0,0-1 0,0 1-1,-1 0 1,0 0 0,0-1-1,-1 1 1,0 0 0,0 0 0,0 1-1,-1-1 1,0 0 0,-1 1 0,1 0-1,-3-3-527,3 7 83,0 1 0,0-1 0,0 1 1,0 0-1,0 0 0,0 1 0,0-1 0,0 1 0,0-1 0,-1 1 0,1 0 0,0 0 0,0 0 0,0 1 0,0-1 0,-1 1 0,1-1 0,0 1 1,0 0-1,0 1 0,0-1 0,1 0 0,-1 1 0,0-1 0,0 1 0,1 0 0,-1 0 0,0 1-83,-10 8 31,0 0-1,1 1 1,1 0-1,0 1 1,0 0 0,1 1-1,1 0 1,0 1-1,1 0 1,1 0-1,0 1 1,1 0 0,1 0-1,0 0 1,1 0-1,0 10-30,-5 30-4,2 1 0,4 0-1,1 0 1,4 8 4,14 169 22,-15-218-20,1 1 0,0-1 0,2 1 0,0-1 0,0 0 1,2 0-1,0-1 0,7 13-2,-9-24 3,-1 1 0,1-1 0,0 0 0,1 0 0,-1 0 0,1 0 0,-1-1 0,1 0 0,0 0 0,0 0 0,1-1 0,-1 0 0,0 0 0,1 0 0,-1 0 0,1-1 0,0 0 0,0 0 0,-1-1 1,1 1-1,0-1 0,3-1-3,0 1 14,0-1 0,0-1 0,1 1 0,-1-1 0,0-1 0,0 0 0,-1 0 0,1-1 0,-1 0 1,0 0-1,0-1 0,0 0 0,0-1 0,-1 1 0,0-1 0,0-1 0,0 0 0,-1 1 0,0-2 1,-1 1-1,3-4-14,-1-2 50,1-1 1,-2 0-1,0 0 1,-1-1 0,0 1-1,-1-1 1,-1 0-1,0 0 1,-1-1 0,0 1-1,-2 0 1,0-1-1,0 1 1,-2-1-1,0 0-50,2 14 22,0 0 0,-1 0 0,1 0 0,-1 0-1,1 0 1,-1 0 0,0 0 0,0 0 0,0 0-1,0 0 1,-1 0 0,1 1 0,0-1-1,-1 0 1,1 1 0,-1-1 0,1 1 0,-1 0-1,0-1 1,0 1 0,1 0 0,-1 0-1,0 0 1,0 0 0,0 1 0,0-1 0,0 0-1,0 1 1,-1-1 0,1 1 0,0 0 0,0 0-1,0 0 1,0 0 0,0 0 0,-1 0-1,1 1 1,0-1 0,0 1 0,0-1 0,0 1-1,0 0 1,0 0 0,0 0 0,0 0-1,0 0 1,1 0 0,-2 1-22,-3 1 20,-1 1 0,1 0 0,0 0 0,1 0 0,-1 1-1,1 0 1,-1 0 0,1 1 0,1-1 0,-1 1 0,1 0 0,0 0 0,1 1 0,-4 6-20,-5 7 9,0 1 0,1 1-1,1 0 1,2 0 0,0 1 0,-3 15-9,9-7-1,12-30-13,43-69-19,87-184 89,-51 111-12,-30 91-68,-57 49 19,-1 1 0,1-1 0,-1 1 1,1 0-1,-1 0 0,1 0 0,-1 0 0,0 0 0,1 0 0,-1 0 1,1 0-1,-1 1 0,1-1 0,-1 0 0,0 1 0,1-1 0,-1 1 0,0 0 1,1-1-1,-1 1 0,0 0 0,0 0 0,1 0 0,-1 0 0,0 0 0,0 0 1,0 0-1,0 0 0,-1 0 0,1 1 0,0-1 0,0 0 0,-1 0 0,1 1 1,-1-1-1,1 1 0,-1-1 0,1 0 0,-1 1 0,0-1 0,0 1 1,0-1-1,0 1 0,0-1 0,0 1 0,0 0 5,16 158-151,-13-103 146,13 189 65,-8-202-41,-8-43-41,0 0 0,1 1 0,-1-1 0,0 0-1,1 0 1,0 0 0,-1 0 0,1 0 0,-1 0 0,1 0 0,0 0 0,0 0 0,0 0 0,-1 0 0,1-1 0,0 1 0,0 0 0,0-1 0,0 1 0,0 0 0,1-1 0,-1 1 0,0-1 0,0 0 0,0 1 0,0-1 0,0 0-1,1 1 23,28-5-4511,-16-2 921</inkml:trace>
  <inkml:trace contextRef="#ctx0" brushRef="#br0" timeOffset="1127.812">909 2555 9746,'0'0'86,"0"0"0,0-1 0,-1 1 0,1 0 0,0 0 0,0-1 0,0 1 0,0 0 0,-1 0 0,1-1-1,0 1 1,0 0 0,-1 0 0,1-1 0,0 1 0,0 0 0,-1 0 0,1 0 0,0 0 0,-1 0 0,1-1 0,0 1 0,-1 0 0,1 0 0,0 0 0,-1 0 0,1 0-1,0 0 1,0 0 0,-1 0 0,1 0 0,0 0 0,-1 0 0,1 0 0,0 0 0,-1 1 0,1-1 0,0 0 0,-1 0 0,1 0 0,0 0 0,0 0 0,-1 1 0,1-1 0,0 0-1,0 0 1,-1 1 0,1-1 0,0 0 0,0 0 0,0 1 0,-1-1 0,1 0 0,0 0 0,0 1 0,0-1 0,0 0 0,0 1 0,0-1 0,0 0 0,-1 1 0,1-1-1,0 0 1,0 1 0,0-1-86,-8 29 1328,5-13-1264,1-1 1,1 1 0,0-1 0,1 1 0,1-1 0,0 1-1,1-1 1,1 1 0,0-1 0,1 0 0,1 0 0,0 0-1,6 9-64,-8-20 11,-1-1 0,1 0 0,0 0-1,-1 0 1,1 0 0,1-1 0,-1 1-1,0-1 1,1 0 0,-1 0 0,1 0-1,-1 0 1,1-1 0,0 1 0,0-1-1,0 0 1,0 0 0,0-1-1,0 1 1,0-1 0,0 0 0,0 0-1,0 0 1,0 0 0,0-1 0,0 1-1,0-1 1,0 0 0,0-1 0,0 1-1,0-1 1,0 0-11,8-3 40,0-1 0,0 0 1,0 0-1,-1-2 0,0 1 0,-1-1 0,0-1 1,0 0-1,1-3-40,1-1 72,-2-1 0,0-1 0,-1 0 0,0 0 0,-1-1 0,-1 0 1,0 0-1,-1 0 0,-1-1 0,-1 0 0,0 0 0,-1-1 0,-1 1 0,-1-1 0,0 1 0,-1-1 0,-1 0 0,-2-10-71,-16-23 365,12 56-284,1 71-5,6-45-74,0 0 1,2-1-1,2 1 1,1-1-1,1 1 1,1-2-1,7 17-3,-12-41 1,0-1 0,1 1 0,-1 0 0,1-1 0,0 1 0,0-1 0,0 0 0,1 0 0,-1 0 0,1-1 0,0 1 0,0-1 0,0 0 0,1 0 0,-1 0 0,1-1 0,-1 0 0,1 0 0,0 0 0,0 0 0,0-1 0,0 1 0,0-1 0,0 0 0,1-1 0,-1 0 0,0 1 0,0-2 0,0 1 0,1-1 0,-1 1 0,0-1 0,0-1 0,0 1 0,0-1 1,0 0-1,0 0 0,-1 0 0,1-1 0,-1 1 0,1-1 0,3-4-1,2-2-166,0 0 0,-1-1 0,0-1 1,-1 1-1,0-1 0,0-1 1,-2 0-1,1 0 0,-1 0 0,-1-1 1,0 1-1,-1-1 0,0 0 0,-1-1 1,0-4 165,2-15-1246,-1-1 1,-2 1 0,-1-1-1,-1 0 1,-3-7 1245,-7-70-3895</inkml:trace>
  <inkml:trace contextRef="#ctx0" brushRef="#br0" timeOffset="1724.589">1399 1883 9354,'-26'119'5552,"24"-87"-5291,1 1-1,2-1 0,1 0 0,2 1 0,1-1 0,1 0 1,8 22-261,-6-31 46,0-1 1,1 0-1,1 0 1,1-1-1,1 0 0,1-1 1,6 7-47,4 4 45,74 87 146,-97-118-181,0 1 0,1-1 1,-1 1-1,0-1 0,1 1 0,-1-1 0,0 1 0,1-1 0,-1 0 1,1 1-1,-1-1 0,1 0 0,-1 1 0,1-1 0,-1 0 1,1 1-1,-1-1 0,1 0 0,-1 0 0,1 0 0,-1 1 1,1-1-1,-1 0 0,1 0 0,0 0 0,-1 0 0,1 0 0,-1 0 1,1 0-1,-1 0 0,1 0 0,0-1 0,-1 1 0,1 0 1,-1 0-1,1 0 0,-1-1 0,1 1 0,-1 0 0,1-1 1,-1 1-1,1 0 0,-1-1 0,1 1 0,-1 0 0,1-1-10,4-28 496,-5 2-331,-1 0-1,-1 0 1,-1 0-1,-1 0 1,-2 0 0,-1 1-1,-1 0 1,-1 0 0,-1 0-165,10 25 0,-4-10-34,10 13-39,0 2 50,5 3 19,0-1-1,0 1 1,1-2 0,-1 0-1,2 0 1,-1-1-1,0 0 1,1-1 0,-1-1-1,1 0 1,0 0-1,0-2 1,0 1 0,-1-2-1,1 0 1,0 0 0,4-2 4,51-30 56,-66 32-50,0 0 0,0-1-1,-1 1 1,1-1 0,-1 1 0,1-1 0,-1 1 0,0-1 0,1 0 0,-1 0 0,0 0 0,0 0 0,0 0-1,0 0 1,-1 0 0,1 0 0,-1 0 0,1 0 0,-1 0 0,0 0 0,1-1 0,-1 1 0,0 0 0,0 0-1,-1 0 1,1 0 0,0 0 0,-1-1 0,0 1 0,1 0 0,-1 0 0,0-1-6,-1 1 4,0 1 1,0-1-1,0 0 1,0 1 0,0 0-1,0-1 1,-1 1-1,1 0 1,0 0-1,-1 0 1,1 1-1,0-1 1,-1 1-1,1-1 1,-1 1-1,1 0 1,-1 0-1,1 0 1,-1 0-1,1 0 1,-1 0-1,1 1 1,-1-1-1,1 1 1,-1 0-1,1 0 1,0 0-1,0 0 1,-1 0 0,1 0-1,0 1 1,0-1-1,0 1 1,0-1-1,0 1 1,1 0-1,-1 0 1,0 0-1,1 0 1,-1 0-1,0 2-4,1-3-2,0 0-1,-1 0 1,1 1-1,0-1 1,1 0-1,-1 1 1,0-1-1,0 1 1,1-1-1,-1 1 1,1-1 0,-1 1-1,1-1 1,-1 1-1,1-1 1,0 1-1,0 0 1,0-1-1,0 1 1,0-1-1,0 1 1,0 0-1,1-1 1,-1 1-1,1-1 1,-1 1-1,1-1 1,-1 1-1,1-1 1,0 1-1,0-1 1,0 0-1,0 1 1,0-1-1,0 0 1,0 0-1,0 0 1,0 1 0,0-1-1,1 0 1,-1-1-1,0 1 1,1 0-1,-1 0 1,1-1-1,-1 1 1,1-1-1,-1 1 1,1-1-1,1 1 3,6-1-9,0 0 0,-1-1 0,1 1 0,0-2 0,-1 1 0,1-1 0,-1-1 0,1 1 0,6-5 9,10-1 0,126-38 16,-141 44-20,-1 1 0,1 0 1,0 1-1,-1 0 0,1 1 0,-1 0 1,1 0-1,-1 1 0,3 0 4,-9-1 4,1 0 0,-1 0-1,0 0 1,0 1 0,0-1-1,0 1 1,0-1 0,0 1-1,0 0 1,0 0 0,0 0-1,-1 1 1,1-1 0,-1 1-1,0-1 1,0 1 0,0 0-1,0 0 1,0 0 0,0 0-1,-1 0 1,0 0 0,1 0-1,-1 1 1,0-1 0,-1 0-1,1 2-3,-8-42 522,-2-1 0,-2 2-1,-2 0 1,0 0 0,-19-32-522,-24-64-230,55 129 279,0 2-59,0 0 1,0 0-1,1 0 0,-1-1 1,0 1-1,1 0 1,-1-1-1,0 1 0,1 0 1,0-1-1,-1 1 1,1-1-1,0 1 0,0 0 1,0-1-1,-1 1 0,2-1 1,-1 1-1,0-1 1,0 1-1,0-1 0,1 1 1,-1 0-1,1-1 1,-1 1-1,1-1 0,-1 1 1,1 0-1,0 0 0,0-1 1,-1 1-1,1 0 1,0 0-1,0 0 0,1 0 10,13 4-3355</inkml:trace>
  <inkml:trace contextRef="#ctx0" brushRef="#br0" timeOffset="2002.367">795 2073 9730,'-95'-9'2409,"43"-9"855,50-10-2776,40-8-200,0 5-136,26 0 137,-8 11-634,5 11-2959</inkml:trace>
  <inkml:trace contextRef="#ctx0" brushRef="#br0" timeOffset="3086.09">2710 1862 7954,'11'-78'5336,"11"-35"-3178,-21 108-2056,7-22 463,2 23-176,-5 23-291,1 149-92,-7-100 56,0-47-43,1 0-1,1 0 1,1 0-1,0 0 1,2-1 0,0 1-1,1-1 1,1 0-1,1 0 1,1-1-1,4 8-18,-10-25 6,-1 1 0,0-1-1,1 0 1,-1 0 0,1 1-1,0-1 1,-1 0 0,1-1 0,0 1-1,0 0 1,1 0 0,-1-1-1,0 1 1,0-1 0,1 0-1,-1 0 1,1 0 0,-1 0 0,1 0-1,-1 0 1,1-1 0,0 1-1,-1-1 1,1 0 0,0 0-1,-1 0 1,1 0 0,0 0 0,-1 0-1,1-1 1,0 1 0,-1-1-1,1 0 1,-1 0 0,1 0-1,-1 0 1,1 0 0,-1-1 0,0 1-1,0-1 1,1 1 0,-1-1-1,0 0 1,0 0-6,16-17 142,-2 0-1,0 0 1,-1-2-1,-1 0 1,-1 0-1,0-1 1,6-19-142,-10 26 79,-1-1-1,0-1 1,-2 1 0,0-1 0,0 0 0,-2 0-1,0 0 1,-1-1 0,-1 0 0,0 1 0,-2-1-1,0-3-78,-22-31 178,22 52-177,-1-1 1,1 1-1,-1 0 0,1-1 1,-1 1-1,0 0 0,1-1 1,-1 1-1,0 0 1,1 0-1,-1-1 0,0 1 1,0 0-1,1 0 1,-1 0-1,0 0 0,1 0 1,-1 0-1,0 0 1,0 0-1,1 0 0,-1 0 1,0 1-1,1-1 0,-1 0 1,0 0-1,1 1 1,-1-1-1,0 0 0,1 1 1,-1-1-1,1 1 1,-1-1-1,1 1 0,-1-1 1,1 1-1,-1-1 1,1 1-1,-1 0 0,1-1 1,0 1-1,-1-1 0,1 1 1,0 0-1,0-1 1,-1 1-1,1 0 0,0 0 1,0 0-2,-12 39 36,10-26-39,1 0 1,0 1 0,1-1-1,1 1 1,0-1-1,1 1 1,1-1 0,0 0-1,1 0 1,0 0-1,1-1 1,0 1 0,2-1-1,-1 0 1,1-1-1,1 0 1,1 0 0,-1 0-1,2-1 1,1 1 2,-9-10 3,0 0 0,-1 0 0,1-1 0,0 1 0,0 0 0,0-1 0,0 1 0,0-1 0,0 0 0,1 0 0,-1 0-1,0 0 1,1 0 0,-1 0 0,0-1 0,1 1 0,-1-1 0,1 0 0,-1 0 0,1 0 0,-1 0 0,1 0 0,-1 0 0,1 0 0,-1-1 0,1 1 0,-1-1 0,0 0 0,1 0 0,-1 0 0,0 0 0,1 0 0,-1-1 0,0 1 0,0 0 0,0-1 0,0 0 0,-1 1 0,1-1-3,6-7 77,0 0 1,-1 0-1,0-1 1,-1 0-1,0 0 1,0 0-1,-1-1 1,0 0-1,-1 0 1,2-8-78,-4 14 50,-1-1 1,1 1-1,-1-1 0,-1 1 1,1-1-1,-1 1 1,1-1-1,-1 0 1,-1 1-1,1-1 1,-1 1-1,0-1 1,-1 1-1,1-1 0,-1 1 1,0 0-1,0 0 1,-2-3-51,-40-46 221,13 36-254,30 19 31,1-1-1,-1 0 1,1 1 0,-1-1-1,1 0 1,0 1 0,-1-1-1,1 1 1,-1-1 0,1 1-1,0-1 1,-1 1 0,1-1-1,0 1 1,0-1 0,-1 1-1,1 0 1,0-1 0,0 1-1,0-1 1,0 1 0,0 0-1,0-1 1,0 1 0,0-1-1,0 1 1,0 0 0,0-1-1,0 1 1,0-1 0,1 1-1,-1 0 1,0-1 0,0 1-1,1-1 1,-1 1 0,0-1-1,1 1 1,-1-1 2,1 4-13,1 0 7,-1 0 0,1 1 1,0-1-1,0 0 0,0 0 0,1 0 1,0 0-1,0 0 0,0-1 0,0 1 1,0-1-1,1 0 0,-1 0 0,1 0 1,0 0-1,0-1 0,0 0 0,0 1 1,0-1-1,1-1 0,-1 1 0,1-1 1,-1 1-1,1-2 0,-1 1 0,4 0 6,3 0 1,-1 0 1,1 0-1,-1-1 0,1-1 0,-1 0 1,1 0-1,-1-1 0,0 0 0,0-1 1,0 0-1,6-4-1,-10 4 6,-1 0 0,0 0 1,-1-1-1,1 0 0,-1 0 1,1-1-1,-1 1 0,0-1 1,-1 0-1,1 0 0,-1 0 1,0 0-1,0 0 0,-1-1 1,2-5-7,5-14 23,0-1 0,-2 0 0,-2-1 0,0 1 0,-1-1 0,-2 0 0,-1-1 0,-1 1 0,-1 0 0,-4-21-23,-4-7 4,-5 45-42,2 36-32,-23 260-86,28-164 171,7-121-17,0 0 1,0 0-1,0 1 1,0-1 0,0 0-1,0 0 1,1 0-1,-1 1 1,0-1-1,1 0 1,-1 0-1,1 0 1,-1 0 0,1 0-1,0 0 1,-1 0-1,1 0 1,0 0-1,0 0 1,0 0-1,0 0 1,0 0-1,-1-1 1,1 1 0,1 0-1,-1-1 1,0 1-1,0-1 1,0 1-1,0-1 1,0 1-1,0-1 1,1 0-1,-1 0 1,0 0 0,0 1-1,1-1 1,-1 0-1,0-1 1,1 1 1,44-13-36,-29 3 47,0-1 0,-1 0 0,0-2 0,-1 0 0,0-1 0,-1 0 0,-1-1 0,7-10-11,20-20 2,33-21-37,-70 65 31,0 1 0,-1 0 0,1 0 0,0-1 0,-1 2 0,1-1 0,0 0 0,-1 1 0,1-1-1,0 1 1,-1 0 0,1 0 0,-1 0 0,1 0 0,-1 0 0,0 0 0,1 1 0,-1-1 0,0 1 0,0 0 0,0-1 0,0 1 0,0 0-1,0 0 1,-1 1 0,1-1 0,-1 0 0,1 0 0,-1 1 0,0-1 0,0 1 0,0-1 0,0 1 0,0-1 0,-1 1 0,1 0 0,-1-1 0,0 2 4,6 9-15,24 39 5,-30-52 14,1 0-1,0 1 0,0-1 0,0 0 0,0 0 0,0 1 0,-1-1 0,1 0 0,0 0 0,0 0 0,0 0 0,0 0 0,0 0 0,0 0 0,-1-1 0,1 1 0,0 0 0,0 0 1,0-1-1,0 1 0,-1 0 0,1-1 0,0 1 0,0-1 0,-1 1 0,1-1 0,0 1 0,-1-1 0,1 0 0,0 1 0,-1-1 0,1 0 0,-1 1 0,1-1 0,-1 0 0,0 0 0,1 0 1,-1 1-1,0-1 0,1 0 0,-1 0 0,0 0 0,0 0 0,0 0 0,0 0 0,0 1 0,0-1 0,0 0 0,0 0 0,0 0 0,0 0 0,0 0 0,-1 0 0,1 1 0,0-2-2,6-88 456,-8 43-248,-1 0 1,-3 0-1,-1 1 0,-3-1 1,-2 2-1,-11-30-209,-6 35 36,28 30-427,18 13-309,-13-3 570,115 17-7323,-64-14 3283</inkml:trace>
  <inkml:trace contextRef="#ctx0" brushRef="#br0" timeOffset="3473.779">4336 999 8122,'-92'9'5250,"84"-7"-5095,0 0 0,0 1 0,0 0 0,1 0 0,-1 1 0,1 0 0,0 0 0,0 1 0,0 0 0,-1 2-155,0-2 76,2 1-1,-1 1 1,0-1 0,1 1-1,1 1 1,-1-1 0,1 1-1,0-1 1,1 2 0,0-1 0,0 0-1,0 1 1,1 0 0,1-1-1,0 1 1,0 0 0,0 0-1,1 1 1,1-1 0,-1 0 0,2 3-76,0-1 56,0 1 0,1 0 0,1-1 0,0 0 0,1 0 1,0 0-1,0 0 0,1 0 0,1-1 0,0 0 1,0 0-1,1 0 0,0-1 0,0 0 0,8 6-56,-13-12 9,1-1-1,0 1 0,0-1 1,0 1-1,0-1 0,0 0 1,1 0-1,-1-1 0,1 1 0,-1-1 1,1 1-1,0-1 0,-1 0 1,1 0-1,0-1 0,0 1 1,0-1-1,0 0 0,-1 0 1,1 0-1,0 0 0,0-1 1,0 0-1,0 0 0,-1 0 0,1 0 1,0 0-1,-1-1 0,1 1 1,1-2-9,11-10 47,-1 0 1,-1-1-1,0-1 1,0 0 0,-2-1-1,0 0 1,8-15-48,-20 31 0,20-32 89,-1-2-1,-2 0 0,-1 0 1,1-10-89,-8 21 34,-2 1 0,0-1 1,-2 0-1,0-1 0,-2 1 1,0-1-1,-2 0 1,-1 0-1,-2-22-34,2 22 18,-2 0 0,-1 0 0,-1 1 0,-1-1 0,-1 1 1,-1 0-1,-7-17-18,14 39-2,0 0 0,0 1 0,0-1 0,0 0 0,0 1 0,-1-1 0,1 0 0,0 0 0,0 1 0,0-1 0,-1 0 0,1 1 0,0-1 0,-1 1 0,1-1 0,0 0 0,-1 1 0,1-1 0,-1 1 0,1-1 0,-1 1 0,1-1 0,-1 1 0,0-1 0,1 1 0,-1 0 0,0-1 0,1 1 0,-1 0 0,0 0 0,1-1 0,-1 1 0,0 0 0,1 0 0,-1 0 0,0 0 0,1 0 0,-1 0 0,0 0 0,0 0 0,1 0 0,-1 0 0,0 0 0,1 0 0,-1 1 0,0-1 0,1 0 0,-1 0 0,0 1 0,1-1 0,-1 1 0,0-1 0,1 0 0,-1 1 0,1-1 0,-1 1 0,1-1 0,-1 1 0,1 0 0,-1-1 0,1 1 0,0-1 0,-1 1 2,-19 97-230,15-52 199,3 0 1,1 0 0,3 1-1,1 0 31,-3-40 4,0-1 1,1 1-1,0 0 0,0-1 0,0 1 1,1-1-1,0 0 0,0 1 0,1-1 1,-1 0-1,1 0 0,1 0 0,-1-1 0,1 1 1,0-1-1,0 0 0,1 0 0,-1 0 1,1-1-1,0 1 0,0-1 0,1-1 1,5 4-5,-1-2-100,60 19-754,-21-30-2893,-13-15 519</inkml:trace>
  <inkml:trace contextRef="#ctx0" brushRef="#br0" timeOffset="3965.712">4752 850 10994,'13'25'5440,"-12"-24"-5421,1 0 0,-1 0 0,1 0 0,-1-1 0,1 1 0,-1-1 0,1 1 0,0-1-1,-1 1 1,1-1 0,0 0 0,-1 0 0,1 0 0,0 0 0,-1 0 0,1 0 0,0 0 0,0-1-1,-1 1 1,1-1 0,-1 1 0,1-1 0,-1 0 0,1 1 0,-1-1 0,1 0 0,-1 0 0,1 0 0,-1 0-1,0 0 1,0 0 0,1-1 0,-1 1 0,1-1-19,4-5 43,0 0 0,-1 0-1,1-1 1,-1 1 0,-1-1 0,0 0 0,0 0 0,0-1-1,-1 1 1,1-6-43,-2 10 11,-1 0-1,0 1 1,0-1 0,-1 0-1,1 1 1,-1-1 0,0 0-1,0 0 1,0 0-1,0 1 1,-1-1 0,0 0-1,1 0 1,-1 1-1,-1-1 1,1 1 0,0-1-1,-1 1 1,0-1-1,0 1 1,0 0 0,0 0-1,0 0 1,-1 0 0,1 0-1,-2-1-10,0 2 1,0 1-1,0-1 1,0 0-1,0 1 1,0 0-1,0 0 1,0 0-1,-1 1 1,1 0-1,0-1 1,0 1-1,-1 1 1,1-1-1,0 1 1,0-1-1,0 1 1,-1 0-1,1 1 1,0-1-1,0 1 1,1 0 0,-1 0-1,0 0 1,1 0-1,-1 1 1,1-1-1,0 1 1,-1 0-1,1 0 1,1 0-1,-1 0 1,0 1-1,1-1 1,0 1-1,-1-1 1,1 2-1,-6 9-5,1 0 0,1 1 0,0-1 0,0 1 0,2 1 0,0-1 0,1 0 0,0 1 0,1 0 0,1 0 0,1 0 0,0-1 0,1 1 0,0 0 0,2 5 5,-3-17 3,0-1 1,0 0-1,1 1 0,-1-1 0,1 1 1,-1-1-1,1 0 0,0 1 0,0-1 1,1 0-1,-1 0 0,1 0 0,-1 0 0,1 0 1,0 0-1,0 0 0,0-1 0,1 1 1,-1-1-1,1 0 0,-1 1 0,1-1 1,0 0-1,0 0 0,0-1 0,0 1 1,0-1-1,0 1 0,0-1 0,0 0 1,1 0-1,-1 0 0,0-1 0,1 1 0,1-1-3,8-5 20,0 0 0,0-1-1,0-1 1,-1 0 0,0-1 0,0 0-1,-1-1 1,0-1 0,0 1-1,-1-2 1,0 1 0,3-6-20,169-214 226,-148 195-224,-30 39-25,-7 91-1,3-87 26,0-1-1,1 1 1,0-1-1,0 1 1,1-1 0,0 1-1,0-1 1,1 0-1,0 0 1,0 0 0,1 0-1,-1-1 1,2 1 0,2 3-2,-5-9 4,1 0 0,-1 0 0,1 0 0,0 0 0,-1-1 0,1 1 0,0-1 0,-1 0 0,1 0 0,0 0 0,-1 0 1,1 0-1,0 0 0,-1-1 0,1 1 0,0-1 0,-1 0 0,1 0 0,-1 0 0,1 0 0,-1 0 0,0-1 0,1 1 0,-1-1 1,0 1-1,0-1 0,0 0 0,0 0 0,0 0 0,0 0 0,-1 0 0,1 0 0,-1 0 0,1-2-4,22-25 56,-1-1-1,-1-1 1,-2-1-1,15-31-55,-2 2 9,1 16-13,-33 45 2,0-1 1,0 1-1,0 0 1,0 0-1,0 0 1,0 0-1,0 1 1,0-1-1,0 0 1,0 0-1,-1 1 1,1-1-1,0 0 1,0 1-1,0-1 1,0 1-1,0-1 0,0 1 1,-1-1-1,1 1 1,0 0-1,-1-1 1,1 1-1,0 0 1,-1-1-1,1 1 1,-1 0-1,1 0 1,-1 0-1,1 0 1,-1 0-1,1 0 1,-1-1-1,0 1 1,0 0-1,0 0 0,1 0 1,-1 0-1,0 0 1,0 0-1,0 0 1,0 0-1,-1 1 2,3 2 3,2 9-92,-3-8 46,0 0 0,1 0 0,0 0 0,-1 0 0,2 0 0,-1 0 0,0-1 0,1 1 0,0-1 0,0 1 0,1-1 0,-1 0 0,1 0 0,0-1 0,1 2 42,7-2-2958,-5-10 163</inkml:trace>
  <inkml:trace contextRef="#ctx0" brushRef="#br0" timeOffset="4640.013">5886 223 10962,'-12'61'5249,"28"30"-4256,-15-85-987,-1-1 1,1 0-1,0 0 1,1 0-1,-1 0 1,1 0 0,0 0-1,0 0 1,1 0-1,-1-1 1,1 1-1,0-1 1,0 0-1,0 0 1,1 0 0,0 0-1,0 0 1,0-1-1,0 0 1,0 0-1,0 0 1,1 0-1,0-1 1,-1 1 0,1-1-1,0-1 1,0 1-1,0-1 1,0 1-1,1-1 1,-1-1-1,0 1 1,0-1 0,0 0-1,1 0 1,1-1-7,7-4 25,0-1 0,0 0 0,-1-1 0,0 0 0,0-1 0,-1-1 0,0 0 0,-1-1 0,0 0 0,0-1 0,-1 0 0,0 0 0,-1-1 0,0 0 0,-1-1 0,-1 0 0,0 0 0,-1-1 0,0 0 0,0-3-25,35-123 188,-35 129-177,0 31-23,24 139 69,-30-157-50,0-1 0,0 1 0,0-1 0,0 1 0,0-1 0,1 1 0,-1-1 0,1 1 0,-1-1 0,1 1 0,-1-1 1,1 0-1,0 1 0,0-1 0,0 0 0,0 0 0,0 1 0,0-1 0,0 0 0,0 0 0,0 0 0,0 0 0,1 0 0,-1-1 0,0 1 0,1 0 0,-1-1 0,0 1 0,1 0 0,-1-1 1,1 0-1,-1 1 0,1-1 0,-1 0 0,1 0 0,-1 0 0,1 0 0,0 0 0,-1 0 0,1 0 0,-1-1 0,1 1 0,-1 0 0,1-1 0,0 0-7,8-7 52,0-1 0,-1-1-1,0 0 1,-1 0 0,0-1 0,0 0-1,-1 0 1,1-3-52,5-7 56,113-167 198,-126 188-255,0-1 0,0 0 0,1 0 0,-1 0 0,0 0 0,0 1-1,1-1 1,-1 0 0,1 0 0,-1 1 0,0-1 0,1 0 0,-1 1 0,1-1-1,0 0 1,-1 1 0,1-1 0,-1 1 0,1-1 0,0 1 0,0-1-1,-1 1 1,1-1 0,0 1 0,0 0 0,-1-1 0,1 1 0,0 0-1,0 0 1,0 0 0,-1 0 0,1 0 0,0-1 0,0 1 0,0 1 0,0-1-1,0 0 1,-1 0 0,1 0 0,0 0 0,0 1 0,0-1 0,-1 0-1,1 1 1,0-1 0,0 0 0,-1 1 0,1-1 0,0 1 0,-1-1-1,1 1 1,0 0 0,-1-1 0,1 1 0,-1 0 0,1-1 0,-1 1 0,0 0-1,1-1 1,-1 1 0,1 0 1,52 154 12,-52-156-25,-1 1 1,0-1-1,0 1 0,1-1 0,-1 1 1,0 0-1,0-1 0,1 1 0,-1 0 1,0-1-1,1 1 0,-1 0 0,1 0 1,-1-1-1,0 1 0,1 0 0,-1 0 1,1-1-1,-1 1 0,1 0 1,-1 0-1,1 0 0,-1 0 0,1 0 1,-1 0-1,1 0 0,-1 0 0,1 0 1,-1 0-1,0 0 0,1 0 0,-1 0 1,1 0-1,-1 1 0,1-1 0,-1 0 1,1 0-1,-1 0 0,0 1 0,1-1 1,-1 0-1,1 0 0,-1 1 0,0-1 1,1 0-1,-1 1 0,0-1 0,1 1 1,-1-1-1,0 0 0,0 1 1,0-1-1,1 1 0,-1-1 0,0 1 1,0-1-1,0 1 0,0-1 0,0 0 1,0 1-1,0-1 0,0 1 0,0-1 1,0 1-1,0-1 0,0 1 0,0-1 1,0 1 12,4-38-3636,-12 2 404</inkml:trace>
  <inkml:trace contextRef="#ctx0" brushRef="#br0" timeOffset="5908.213">1528 3742 4833,'-3'-84'7294,"3"83"-7190,0-1 1,0 1-1,0 0 0,0 0 1,0 0-1,-1 0 1,1 0-1,0 0 1,-1 0-1,1 0 1,0 0-1,-1 0 1,1 0-1,-1 0 1,0 0-1,1 1 1,-1-1-1,0 0 0,1 0 1,-1 0-1,0 1 1,0-1-1,0 0 1,1 1-1,-1-1 1,0 1-1,0-1 1,0 1-1,0 0 1,0-1-1,0 1 0,0 0 1,0 0-1,0-1 1,-1 1-1,1 0 1,0 0-1,0 0 1,0 0-1,0 0 1,0 1-1,0-1 1,0 0-1,0 0 1,0 1-1,0-1 0,0 1 1,-1-1-105,-42 40 1098,28-11-1070,2 0 1,1 1 0,1 1 0,2 0 0,1 0 0,2 1 0,1 0-1,1 0 1,2 1 0,1-1 0,2 28-29,12 110-23,-12-163 25,1 1-1,0-1 0,1 1 0,-1-1 0,2 0 1,-1 1-1,1-1 0,0-1 0,0 1 1,1 0-1,0-1 0,0 1 0,1 0-1,-3-6 3,0 0 0,0 0 0,0 0 0,0 0 0,0-1 0,0 1 0,0-1 1,0 1-1,0-1 0,0 1 0,0-1 0,0 0 0,1 0 0,-1 0 0,0 0 0,0-1 0,0 1 0,0-1 0,0 1 0,0-1 0,0 0 0,0 1 0,0-1 0,0 0 0,0 0 0,0 0 0,-1-1 0,1 1 0,0 0 0,-1-1 0,1 1 0,-1-1 0,1 1 0,-1-1 0,0 0 0,0 0 0,0 0-3,14-15 37,-2-2 0,0 1 0,-1-2 0,-1 0 0,-1 0 0,3-10-37,15-40 81,-2-2 0,-4-1 0,-3-1 0,1-22-81,-8 39 61,-3-1 0,-2-1 1,-3 1-1,-3-23-61,0 76 9,-1-1 1,0 0-1,-1 0 0,1 1 0,-1-1 1,-1 1-1,1-1 0,0 0 0,-1 1 0,0 0 1,-1-1-1,0 1-9,3 4-1,0 1 0,0-1 0,-1 1 1,1 0-1,0-1 0,-1 1 0,1 0 1,0-1-1,-1 1 0,1 0 0,0-1 0,-1 1 1,1 0-1,0 0 0,-1-1 0,1 1 0,-1 0 1,1 0-1,-1 0 0,1 0 0,-1 0 0,1 0 1,0 0-1,-1 0 0,1 0 0,-1 0 1,1 0-1,-1 0 0,1 0 0,-1 0 0,1 0 1,-1 0-1,1 0 0,0 0 0,-1 1 0,1-1 1,-1 0-1,1 0 0,0 1 0,-1-1 0,1 0 1,0 0-1,-1 1 0,1-1 0,0 0 1,-1 1-1,1-1 0,0 1 0,0-1 0,-1 0 1,1 1-1,0-1 0,0 1 0,0-1 0,0 0 1,-1 1-1,1-1 0,0 1 0,0-1 1,0 1-1,0-1 0,0 1 0,0-1 0,0 1 1,0-1 0,-8 41-89,3 185-37,28-61 194,-23-161-64,1 1-1,0-1 0,0 1 0,0-1 0,1 1 0,-1-1 0,1 0 0,0 1 1,0-1-1,1 0 0,-1 0 0,1-1 0,0 1 0,0 0 0,0-1 0,0 0 1,1 0-1,-1 0 0,1 0 0,0 0 0,0-1 0,0 1 0,0-1 0,0 0 1,0-1-1,1 1 0,-1-1 0,1 1 0,-1-1 0,1-1 0,-1 1 0,4-1-3,0-3 13,0 0-1,0-1 0,-1 0 0,1 0 0,-1-1 0,0 0 0,0 0 1,0-1-1,-1 1 0,0-2 0,0 1 0,0-1 0,-1 0 0,0 0 1,0 0-1,-1-1 0,0 1 0,0-1 0,1-7-12,7-8 38,-2 0-1,-1-1 1,-1-1-1,-1 0 1,-1 0-1,-1 0 1,-1 0-1,-1-1 1,-1-18-38,-16-10 92,14 53-93,0 1 1,-1 0-1,1 0 1,0-1 0,-1 1-1,1 0 1,0 0-1,-1 0 1,1 0 0,-1-1-1,1 1 1,0 0-1,-1 0 1,1 0 0,0 0-1,-1 0 1,1 0-1,-1 0 1,1 0 0,0 0-1,-1 0 1,1 0-1,0 0 1,-1 0-1,1 1 1,-1-1 0,1 0-1,0 0 1,-1 0-1,1 0 1,0 1 0,-1-1-1,1 0 1,0 0-1,0 1 1,-1-1 0,1 0-1,0 1 1,0-1-1,-1 0 1,1 1 0,0-1-1,0 0 1,0 1-1,0-1 1,-1 0 0,1 1-1,0-1 1,0 0-1,0 1 1,0-1 0,0 1-1,0-1 1,0 0-1,0 1 1,0-1-1,0 0 1,0 1 0,0-1-1,1 1 1,-7 29-51,3 2 30,1 0 0,3 0 1,0 1-1,2-1 0,1 0 1,2 1 20,-6-30 0,0 0 1,1 0 0,-1 0 0,1 0 0,0 1-1,0-1 1,0 0 0,0 0 0,0 0 0,1-1-1,-1 1 1,1 0 0,0 0 0,0-1 0,0 1-1,0-1 1,0 0 0,1 0 0,-1 1 0,1-1-1,-1-1 1,1 1 0,0 0 0,-1-1 0,1 1-1,0-1 1,0 0 0,0 0 0,0 0 0,1 0-1,-1-1 1,0 1 0,0-1 0,0 0 0,0 0-1,1 0 1,-1 0 0,0-1 0,0 1 0,0-1-1,0 0 1,0 0 0,0 0 0,0 0 0,2-1-1,20-13 32,0-2 0,-1 0 1,-1-1-1,-1-2 0,-1 0 0,-1-1 1,11-15-33,-2 4 28,35-37 40,-63 69-60,-1 0-1,0 0 1,1-1 0,-1 1-1,0 0 1,0 0-1,1-1 1,-1 1-1,0 0 1,0 0-1,0-1 1,1 1-1,-1 0 1,0 0 0,0-1-1,0 1 1,0 0-1,0-1 1,0 1-1,1 0 1,-1-1-1,0 1 1,0 0-1,0-1 1,0 1 0,0 0-1,0-1 1,0 1-1,-1 0 1,1-1-1,0 1 1,0 0-1,0-1 1,0 1-1,0 0 1,0-1 0,-1 1-1,1 0 1,0 0-1,0-1 1,0 1-1,-1 0 1,1 0-1,0-1 1,0 1-1,-1 0 1,1 0 0,0 0-1,0-1 1,-1 1-1,1 0 1,0 0-1,-1 0 1,1 0-1,0 0 1,-1 0-1,1 0 1,0 0 0,-1-1-1,1 1 1,0 0-1,-1 1 1,1-1-1,0 0 1,-1 0-8,-12-7 323,-6-4 45,1 0 1,-2 1-1,1 1 0,-1 1 1,-20-6-369,39 14 9,-1 0-7,1 0 0,-1 0 0,0 0 0,1 0 0,-1 0 0,1 0 0,-1-1 0,1 1 0,-1-1 0,1 1 0,-1-1 1,1 1-1,-1-1 0,1 0 0,-1 0 0,1 0 0,0 0 0,0 0 0,0 0 0,-1 0 0,1 0 0,0 0 0,0-1 0,0 1 0,1 0 0,-1-1 0,0 1 0,0-1 0,1 1 1,-1-1-1,1 1 0,-1-1 0,1 1 0,0-1 0,-1 1 0,1-1 0,0-1-2,5-1-107,1-1-1,-1 1 1,1 0 0,0 1 0,0 0-1,0 0 1,0 0 0,0 0 0,1 1-1,-1 0 1,1 0 0,0 1 0,-1 0-1,1 0 1,0 1 0,1 0 107,5-2-562,51-6-3323,5 3-198</inkml:trace>
  <inkml:trace contextRef="#ctx0" brushRef="#br0" timeOffset="6986.513">3089 2973 8610,'-16'-32'1446,"-46"-65"4360,61 97-5772,1-1 0,-1 0 0,1 0 0,-1 0 0,1 1 0,-1-1 0,1 0 1,-1 1-1,1-1 0,-1 1 0,0-1 0,0 0 0,1 1 0,-1 0 0,0-1 0,0 1 0,1-1 0,-1 1 0,0 0 0,0 0 0,0-1 0,0 1 0,0 0 0,0 0 1,1 0-1,-1 0 0,0 0 0,0 0 0,0 0 0,0 0 0,0 0 0,0 1 0,1-1 0,-1 0 0,0 0 0,0 1 0,0-1 0,1 1 0,-1-1 0,0 1 0,0-1 1,1 1-1,-1-1 0,0 1 0,1 0 0,-1-1 0,1 1 0,-1 0 0,1-1 0,-1 1 0,1 0 0,-1 0 0,1 0 0,0-1 0,-1 1 0,1 0 0,0 0 0,0 0 1,0 0-1,-1 0 0,1-1 0,0 1 0,0 0 0,0 0 0,1 0-34,-9 102 252,8-57-229,1 0 0,3 0 0,2 0-1,2 0 1,1-1 0,9 21-23,-15-59 6,-1 1 0,1-1 1,1 0-1,-1 0 0,1 0 0,1 0 0,-1-1 0,1 1 0,0-1 0,1 0 0,-1-1 0,1 1 0,0-1 0,0 0 1,1-1-1,4 3-6,69 36 64,-68-39-57,-1 0 0,0 1 0,0 0 0,0 1-1,0 0 1,-1 1 0,0 0 0,-1 1 0,6 5-7,-9-7 1,-1-1 0,-1 1 0,1 0 0,-1 1-1,0-1 1,-1 1 0,1 0 0,-1 0 0,-1 0-1,2 6 0,-3-12 0,5 21 8,-1 0-1,-1 0 0,-1 0 0,-1 1 1,-1-1-1,-1 1 0,-1-1 0,-1 1 1,-3 12-8,3-18 86,0 0 1,-2 0 0,0 0 0,-1 0 0,-1-1 0,0 0-1,-2 0 1,1 0 0,-2-1 0,-1 1-87,10-15 12,0 0 0,-1 0 0,1 0 0,-1 0 1,1-1-1,-1 1 0,0 0 0,1 0 0,-1 0 0,0 0 0,0-1 1,0 1-1,1 0 0,-1-1 0,0 1 0,0 0 0,0-1 0,0 1 0,0-1 1,0 0-1,0 1 0,0-1 0,0 0 0,0 0 0,-1 1 0,1-1 1,0 0-1,0 0 0,0 0 0,0 0 0,0-1 0,0 1 0,0 0 1,0 0-1,0-1 0,0 1 0,0 0 0,0-1 0,0 1 0,0-1 0,0 1 1,0-1-1,0 0 0,0 1 0,0-1 0,1 0 0,-1 0 0,0 0 1,0 0-13,-22-53 232,17 24-211,2 0 0,1-1 0,2 0 0,1 1 0,1-1 0,4-26-21,-2 31 2,57-438 6,15-9 66,-60 301-18,-16 162-52,-13-63-10,14 72 3,-1 0 0,0 0 0,1 0 0,-1 0 0,0 0 0,0 1 0,1-1 0,-1 0 0,0 0 0,0 1 0,0-1 0,0 0 0,0 1 0,0-1 0,0 1 0,0-1 0,0 1 0,0 0 0,0-1 0,0 1 0,-1 0 0,1 0 0,0 0 0,0 0 0,0 0 0,0 0 0,0 0 0,0 0 0,-1 0 0,1 1 0,0-1 0,0 0 0,0 1 0,0-1 0,0 1 0,0-1 0,0 1 0,0 0 0,0-1 0,0 1 0,0 0 0,1-1 0,-1 1 0,0 0 0,0 1 3,-35 42-124,25-22 112,2 0 0,0 0-1,2 0 1,0 1 0,1 0 0,2 1 0,0-1-1,2 1 1,0 0 0,2-1 0,0 1 0,2 0 0,1-1-1,2 12 13,4 24-6,3 0-1,2-2 0,11 27 7,-20-69-4,1-1-1,1 1 1,0-1 0,1-1-1,1 0 1,6 9 4,-14-21 0,-1 0 1,1 1-1,0-1 0,-1 0 1,1 1-1,0-1 1,0 0-1,0 0 0,0 0 1,0 0-1,0 0 1,0 0-1,0 0 1,1 0-1,-1 0 0,0-1 1,1 1-1,-1 0 1,0-1-1,1 1 1,-1-1-1,1 1 0,-1-1 1,0 0-1,1 0 1,-1 1-1,1-1 0,-1 0 1,1-1-1,-1 1 1,1 0-1,-1 0 1,1 0-1,-1-1 0,1 1 1,-1-1-1,0 1 1,1-1-1,-1 0 1,0 1-1,1-1 0,-1 0 1,0 0-1,0 0 1,0 0-1,0 0 0,0 0 1,0 0-1,0-1 1,0 1-1,0 0 1,-1 0-1,1-1 0,0 1 1,-1 0-1,1-1 1,-1 1-1,1-1 1,-1 1-1,0-1 0,19-30 34,-2-1 1,-1 0-1,-1-1 1,-3-1-1,0 0 0,-2-1 1,0-13-35,-1 16 32,-2 10 1,-1-1 0,-1 0 0,-1 0 0,-1-1 0,-1 1 0,-1-1 0,-1 0 0,-1-1-33,-12-14 35,1 67-92,11-8 46,1 0 1,1 0 0,0 0-1,1 1 1,2-2-1,0 1 1,1 0 0,0-1-1,2 0 1,5 11 10,36 46-15,-46-74 16,-1 1-1,1 0 1,0-1 0,0 1 0,1-1-1,-1 1 1,0-1 0,0 0 0,1 0-1,-1 0 1,1 0 0,-1-1-1,1 1 1,-1-1 0,1 1 0,-1-1-1,1 0 1,-1 0 0,1 0 0,-1 0-1,1 0 1,-1-1 0,1 1 0,-1-1-1,1 0 1,-1 0 0,1 0-1,-1 0 1,0 0 0,0 0 0,1 0-1,-1-1 1,1 0-1,10-10 29,-1 0 0,0 0 0,-1-1 0,-1-1 0,0 0 0,0 0 0,-2-1 0,7-13-29,-10 17 23,0 0 1,0 1-1,-1-1 0,-1-1 0,0 1 1,0-1-1,-1 1 0,-1-1 1,0 0-1,0 1 0,-1-1 0,-1 0 1,0 0-1,-1 1 0,0-1 0,0 1 1,-1-1-1,-1 1 0,0 0 1,-3-6-24,7 18-2,0-1 1,0 1 0,0 0 0,0-1 0,0 1 0,0-1 0,0 1 0,0-1 0,0 1 0,0-1-1,0 1 1,0 0 0,0-1 0,-1 1 0,1-1 0,0 1 0,0-1 0,-1 1 0,1-1 0,0 0-1,-1 1 1,1-1 0,0 1 0,-1-1 0,1 1 0,-1-1 0,1 0 0,-1 1 0,1-1 0,0 0-1,-1 0 1,1 1 0,-1-1 0,0 0 0,1 0 0,-1 0 0,1 0 0,-1 0 0,1 1 0,-1-1-1,1 0 1,-1 0 0,1 0 0,-1 0 0,0-1 0,1 1 0,-1 0 0,1 0 0,-1 0-1,1 0 1,-1-1 0,1 1 0,-1 0 0,1 0 0,-1-1 0,1 1 0,-1 0 0,1-1 0,0 1-1,-1 0 1,1-1 0,-1 1 0,1-1 1,-2 19-5,1-1-1,1 0 1,1 1-1,0-1 1,1 0-1,1 1 1,0-1-1,1 0 0,1-1 1,1 1-1,1-1 1,0 0-1,1-1 1,6 10 5,-14-24 1,0 1-1,1-1 1,-1 0 0,1 0 0,-1-1 0,1 1 0,-1 0-1,1 0 1,-1 0 0,1 0 0,0 0 0,0 0-1,-1-1 1,1 1 0,0 0 0,0-1 0,0 1-1,0-1 1,0 1 0,0-1 0,0 1 0,0-1 0,0 1-1,0-1 1,0 0 0,0 0 0,0 1 0,0-1-1,0 0 1,0 0 0,0 0 0,0 0 0,0 0-1,0-1 1,0 1 0,0 0 0,0 0 0,0-1 0,0 1-1,0-1 1,0 1 0,0-1 0,0 1 0,0-1-1,0 1 1,1-2-1,37-68-1834,-29 34-1896</inkml:trace>
  <inkml:trace contextRef="#ctx0" brushRef="#br0" timeOffset="7398.159">3713 2269 9650,'3'6'3409,"-8"-2"224,4 1-2233,1 4-1288,6 3-744,6 3-3009</inkml:trace>
  <inkml:trace contextRef="#ctx0" brushRef="#br0" timeOffset="7696.05">4176 2492 7914,'29'-143'6882,"-28"142"-6792,-1 0-1,1 0 0,-1 0 0,1 0 0,-1 0 0,0-1 0,0 1 0,1 0 1,-1 0-1,0-1 0,0 1 0,0 0 0,0 0 0,0-1 0,0 1 0,-1 0 0,1 0 1,0 0-1,-1-1 0,1 1 0,-1 0 0,1 0 0,-1 0 0,1 0 0,-1 0 0,0 0 1,0 0-1,1 0 0,-1 0 0,0 0 0,0 0 0,0 0 0,0 1 0,0-1 1,0 0-1,0 1 0,0-1 0,0 1 0,-1-1 0,1 1 0,0-1 0,0 1 0,0 0 1,-1 0-1,1-1 0,0 1 0,0 0 0,-1 0 0,1 0 0,0 0 0,0 1 0,0-1 1,-1 0-1,1 0 0,0 1 0,-1-1-89,-5 6 60,0 0 0,0 0-1,1 1 1,0 0 0,0 0 0,0 0 0,1 0-1,0 1 1,0 0 0,1 0 0,0 1 0,1-1-1,0 1 1,0 0 0,0-1 0,2 1 0,-1 0 0,1 1-1,0-1 1,1 0-60,-5 17 1,2-1 0,0 0-1,2 1 1,1 0 0,1-1 0,1 1-1,4 19 0,-6-41 0,1-1 0,-1 1 0,1 0 0,0 0-1,0 0 1,0-1 0,0 1 0,1 0 0,0-1-1,-1 1 1,1-1 0,1 0 0,-1 0 0,0 1-1,1-1 1,-1-1 0,1 1 0,0 0 0,0-1-1,0 1 1,0-1 0,1 0 0,-1 0-1,0 0 1,1-1 0,0 1 0,-1-1 0,1 0-1,0 0 1,0 0 0,-1 0 0,1-1 0,3 0 7,-1-1 1,1 0-1,-1-1 0,1 0 1,-1 0-1,0 0 0,0 0 1,0-1-1,0 0 0,-1-1 1,1 1-1,-1-1 0,1 0 1,-1 0-1,-1-1 0,1 1 1,-1-1-1,1-1-7,65-107 135,-54 79-107,-3-2 1,0 1-1,-3-1 1,-1-1-1,-2 0 1,-1 0 0,-1-8-29,-4 18 12,0-1 0,-2 1 0,-1 0 1,-1 0-1,-2 0 0,-1 0 1,0 0-1,-2 1 0,-2 0-12,8 18-6,-1 0 0,0 0 1,0 1-1,-1-1 0,0 1 0,-1 0 0,1 0 0,-1 0 0,-1 1 0,1 0 0,-1 0 1,-1-1 5,6 6-7,-1 0 1,1 0-1,0 1 1,0-1 0,0 0-1,0 1 1,0-1-1,-1 1 1,1-1 0,0 1-1,-1-1 1,1 1-1,0 0 1,-1 0 0,1-1-1,0 1 1,-1 0-1,1 0 1,0 1 0,-1-1-1,1 0 1,0 0-1,-1 1 1,1-1 0,0 1-1,0-1 1,-1 1-1,1-1 1,0 1 0,0 0-1,0-1 1,0 1-1,0 0 1,0 0 0,0 0-1,0 0 1,0 0-1,0 0 1,0 0 0,1 0-1,-1 0 1,0 1-1,1-1 1,-1 0-1,1 1 8,-13 20-38,1 2 1,1-1-1,1 1 1,2 1-1,0 0 1,2 0-1,0 1 1,2-1-1,1 3 37,1-24 1,1 0-1,0 0 1,0 0-1,0 0 1,1 0-1,-1 0 1,1 0-1,0 0 1,0 0-1,1 0 0,-1 0 1,1 0-1,0 0 1,0 0-1,0 0 1,1-1-1,-1 1 1,1 0-1,0-1 1,0 1-1,0-1 1,0 1-1,1-1 0,-1 0 1,1 0-1,0 0 1,0-1-1,0 1 1,0-1-1,0 1 1,1-1-1,-1 0 1,1 0-1,0-1 0,0 1 0,10-1 5,1 0-1,-1-1 1,1-1-1,-1 0 0,0-1 1,1-1-1,-1 0 1,0-1-1,-1 0 1,4-2-5,37-10 22,-52 15-24,1 0 0,-1 1 0,1-1 0,-1 0 0,1 1 0,-1-1 0,1 1 0,0 0 0,-1 0 1,1 0-1,0 0 0,-1 0 0,1 1 0,-1-1 0,1 1 0,0 0 0,-1 0 0,0 0 0,1 0 0,-1 0 0,1 0 0,-1 1 0,0-1 0,0 1 0,0-1 0,0 1 0,0 0 0,0 0 0,0 0 0,-1 0 0,1 0 0,-1 0 0,1 0 0,-1 1 0,0-1 0,1 2 2,32 108-37,-33-111-96,0 0 1,1-1-1,-1 1 1,0 0-1,0-1 0,0 1 1,0 0-1,1-1 0,-1 1 1,0-1-1,1 0 0,-1 1 1,0-1-1,1 0 0,-1 0 1,0 0-1,1 0 0,-1 0 1,0 0-1,1 0 1,-1-1-1,0 1 0,1 0 1,-1-1-1,0 1 0,0-1 1,1 1-1,-1-1 0,0 0 1,0 0-1,0 1 0,0-1 1,0 0-1,0 0 0,0 0 1,0 0-1,0 0 0,0 0 1,-1 0-1,1 0 1,0-1-1,-1 1 0,1-1 133,20-28-4037</inkml:trace>
  <inkml:trace contextRef="#ctx0" brushRef="#br0" timeOffset="8217.346">4722 2053 10322,'25'110'5997,"-23"-105"-5919,0-1 0,0 1 0,0-1 0,0 0 0,1 1 0,0-1 0,0 0 0,0-1 0,1 1 0,-1 0 0,1-1 0,0 0 0,0 0 0,0 0 0,0 0 0,0-1 0,1 0 0,-1 0 0,1 0 0,-1 0 0,2 0-78,-3-2 42,0 0 1,-1 0-1,1 0 0,0 0 0,0 0 0,-1 0 0,1-1 1,0 1-1,-1-1 0,1 0 0,0 0 0,-1 0 1,1 0-1,-1 0 0,1 0 0,-1-1 0,0 1 1,0-1-1,1 0 0,-1 0 0,0 0 0,-1 0 0,1 0 1,0 0-1,-1 0 0,1 0 0,-1-1 0,1-1-42,2-2 92,0-1 0,-1 0-1,0 0 1,-1 0 0,1 0-1,-2 0 1,1-1 0,-1 1-1,0-1 1,0-4-92,0 7 15,-1-1 0,-1 1 1,1 0-1,-1-1 0,0 1 0,0 0 1,0-1-1,-1 1 0,1 0 0,-1 0 1,-1 0-1,1 1 0,-1-1 0,0 0 1,0 1-1,0 0 0,0-1 0,-1 1 1,0 1-1,0-1 0,0 0 0,0 1 1,0 0-1,-1 0 0,1 0 0,-1 1 0,0-1 1,-2 0-16,4 3-3,0-1 0,0 1 0,0 0 0,1 0 0,-1 0 0,0 0 0,0 0 0,0 0 0,1 1 0,-1 0 0,0-1 0,0 1 0,1 0 0,-1 0 0,1 1 0,-1-1 0,1 0 0,-1 1 0,1-1 0,0 1 0,0 0 0,0 0 0,0 0 0,0 0 0,0 0 0,0 1 0,-1 1 3,-34 74-105,33-63 96,1 0-1,0 0 0,2 0 1,-1 1-1,2-1 1,0 1-1,1-1 0,0 0 1,2 4 9,-3-16-2,1 0 0,-1-1-1,1 1 1,0 0 0,0 0 0,0-1 0,0 1 0,1-1 0,-1 1 0,0-1 0,1 0 0,0 1 0,0-1 0,-1 0 0,1 0-1,0 0 1,1 0 0,-1-1 0,0 1 0,1 0 0,-1-1 0,0 0 0,1 1 0,0-1 0,-1 0 0,1-1 0,0 1 0,-1 0 0,1-1-1,0 1 1,0-1 0,0 0 0,-1 0 0,1 0 0,3-1 2,3 0 2,1-1 0,0 0 0,-1-1 1,0 0-1,1 0 0,-1-1 0,0 0 0,-1-1 0,5-3-2,5-6 16,1-1 0,-2-2-1,0 1 1,-1-2-1,-1 0 1,0-1 0,-2-1-1,10-17-15,-15 24 9,8-7-5,-15 20-6,-1-1 0,1 1 0,0 0 1,-1 0-1,1 0 0,0-1 0,-1 1 0,1 0 1,0 0-1,-1 0 0,1 0 0,0 0 0,0 0 1,-1 0-1,1 0 0,0 1 0,-1-1 1,1 0-1,0 0 0,-1 0 0,1 1 0,0-1 1,-1 0-1,1 1 0,-1-1 0,1 1 0,-1-1 1,1 1-1,-1-1 0,1 1 0,-1-1 1,1 1-1,-1-1 0,1 1 0,-1-1 0,0 1 1,1 0-1,-1-1 0,0 1 0,0 0 0,0-1 1,1 1-1,-1 0 0,0-1 0,0 1 1,0 0-1,0 0 0,0-1 0,0 1 0,0 0 1,0-1-1,-1 1 0,1 0 0,0 0 2,1 3-9,4 12-17,33 76-26,-37-89 53,1-1-1,0 0 1,-1 1 0,1-1 0,0 0-1,0 0 1,0 0 0,0 0-1,1-1 1,-1 1 0,0 0 0,1-1-1,-1 0 1,1 0 0,-1 1-1,1-2 1,0 1 0,-1 0 0,1 0-1,0-1 1,0 1 0,0-1-1,-1 0 1,1 0 0,0 0 0,0 0-1,0-1 1,-1 1 0,1-1-1,0 0 1,0 0 0,-1 1 0,1-2-1,12-7 15,0-1 0,-1-1 0,0-1 0,-1 0 0,0 0 0,-1-1 0,-1-1 0,0 0 0,-1-1 0,0 0 0,-1 0 0,-1-1 0,0 0 0,5-17-15,20-49-137,-44 135-832,7-17-2503,4-8 381</inkml:trace>
  <inkml:trace contextRef="#ctx0" brushRef="#br0" timeOffset="8623.349">5825 1255 9634,'-11'-76'7634,"5"84"-6330,5 71-744,7 25-592,12 28 40,2-9 8,1 0-8,2-61 8,7-16 24,-3-26-24,2-4 48,-5-7 8,-7-4-384,-11-7-360,-7-5-1905,-10-4-1303,-10-7-561</inkml:trace>
  <inkml:trace contextRef="#ctx0" brushRef="#br0" timeOffset="8860.72">5738 1219 9826,'10'-13'2993,"8"-8"704,17-5-2473,9 2-576,12 1-48,-2 5-224,10 3-112,-9-2-168,1 10-56,-11-4-32,-4 14-80,-19-4-320,-10 11-792,-12-7-2777,-23-4 360</inkml:trace>
  <inkml:trace contextRef="#ctx0" brushRef="#br0" timeOffset="9094.24">5881 1480 8922,'6'45'2240,"18"-93"881,10-3-2433,20-8 80,4-18 49,9 12-65,-8 48-160,5-9-104,-22 11-312,-4 4-664,-21 10 3336,-19 2-6560,-24 15 2727</inkml:trace>
  <inkml:trace contextRef="#ctx0" brushRef="#br0" timeOffset="9334.892">5968 1898 9498,'3'8'2281,"7"-5"1015,8 0-2688,11-8-24,3-2-55,8-4-57,-1-1-208,5-2-72,-23-5 2488,2 1-6881</inkml:trace>
  <inkml:trace contextRef="#ctx0" brushRef="#br0" timeOffset="9620.273">6445 1217 9514,'-3'20'2217,"20"258"1698,24-67-2835,-40-207-1054,0 0 0,0 0 0,0 0-1,1 0 1,0 0 0,0 0 0,0-1 0,0 1-1,0-1 1,1 1 0,-1-1 0,1 0 0,0 0-1,0 0 1,0 0 0,0-1 0,1 1 0,-1-1-1,1 0 1,-1 0 0,1 0 0,0 0 0,0-1-1,0 0 1,0 0 0,0 0 0,0 0-1,0 0 1,0-1 0,0 0 0,0 1 0,1-2-1,-1 1 1,0 0 0,0-1 0,0 0 0,0 0-1,2-1-25,0-2 25,-1 0 0,1-1 0,-1 1 0,0-1 0,-1-1 0,1 1 0,-1 0 0,0-1-1,0 0 1,-1 0 0,0 0 0,0-1 0,0 1 0,-1-1 0,1-2-25,20-72 128,-3 0 1,-4-1-1,-4 0 0,1-62-128,-13 122 18,-5 48-38,5 201 28,20-69 82,-20-159-87,0 0-1,0 0 1,1 1-1,-1-1 1,1 0-1,-1 0 1,1 0-1,-1 0 1,1 1-1,-1-1 1,1 0-1,0 0 0,-1 1 1,1-1-1,0 1 1,0-1-1,-1 0 1,1 1-1,0 0 1,0-1-1,0 1 1,0-1-1,0 1 1,-1 0-1,1 0 1,0-1-1,0 1 1,0 0-1,0 0 1,0 0-1,0 0 1,0 0-1,0 0 0,0 0 1,0 1-1,0-1 1,0 0-1,0 0 1,0 1-1,-1-1 1,1 1-1,0-1 1,0 1-1,0-1 1,0 1-1,-1-1 1,1 1-1,0 0 1,-1-1-1,1 1 1,0 0-1,-1 0 0,1-1 1,-1 1-1,1 0 1,-1 0-1,0 0 1,1 0-1,-1 0 1,0 0-1,1-1 1,-1 1-1,0 0 1,0 0-1,0 0 1,0 0-1,0 0 1,0 0-1,0 1-2,67-169 235,27-91 9,-91 251-243,-2 6-2,-1-1 1,1 0 0,-1 0 0,1 1-1,0-1 1,0 0 0,0 1-1,0-1 1,0 1 0,0-1-1,0 1 1,1 0 0,-1-1 0,0 1-1,1 0 1,-1 0 0,1 0-1,0 0 1,-1 0 0,1 0-1,1 0 1,-2 3-5,0-1 0,0 1-1,0 0 1,0-1 0,0 1-1,-1 0 1,1 0 0,-1 0-1,1 0 1,-1 0 0,1-1-1,-1 1 1,0 0 0,0 0-1,0 0 1,0 0-1,0 0 1,0 0 0,-1 0-1,1 0 1,-1 0 0,1 0-1,-1 0 1,0 0 5,1 3 2,5 15-618,3-22-3989,-1-2 957</inkml:trace>
  <inkml:trace contextRef="#ctx0" brushRef="#br0" timeOffset="9939.421">6732 657 10298,'-7'-10'3345,"2"10"440,5 4-2929,3 7 760,5 1-5353,-4 2 1993</inkml:trace>
  <inkml:trace contextRef="#ctx0" brushRef="#br0" timeOffset="10267.592">7066 433 9458,'-3'5'4122,"12"13"-2092,-2-4-1797,21 53 0,-4 2-1,-3 1 1,1 16-233,0 14 359,46 168 976,-33-193-797,-34-73-526,0-1 0,0 0 0,0-1 0,0 1-1,0 0 1,1 0 0,-1 0 0,0-1 0,0 1-1,1 0 1,-1-1 0,1 0 0,-1 1 0,0-1 0,1 0-1,-1 1 1,1-1 0,-1 0 0,0 0 0,1 0-1,-1 0 1,1-1 0,-1 1 0,1 0 0,-1-1-1,0 1 1,1 0 0,-1-1 0,0 0 0,1 1 0,-1-1-1,0 0 1,0 0 0,1 0-12,41-36 233,-32 24-193,-1 0-1,0-1 1,-1 0-1,0 0 1,-1-1-1,-1 0 1,0-1-1,-1 1 1,-1-1-1,-1-1 1,1-4-40,-4 5-38,-6 33-21,-7 100-56,12-116 90,0 1-1,0-1 1,0 0 0,0 1 0,1-1 0,-1 0 0,0 1-1,1-1 1,-1 0 0,1 1 0,-1-1 0,1 0-1,0 0 1,0 0 0,-1 0 0,1 1 0,0-1 0,0 0-1,0 0 1,0-1 0,0 1 0,0 0 0,0 0-1,1 0 1,-1-1 0,0 1 0,0-1 0,1 1 0,-1-1-1,0 1 1,1-1 0,-1 0 0,0 1 0,1-1 25,28-11-4163,-13-9 641</inkml:trace>
  <inkml:trace contextRef="#ctx0" brushRef="#br0" timeOffset="11083.592">7629 788 9482,'4'55'5224,"13"-4"-3489,-16-50-1710,-1 0 0,0 0 0,0 0-1,1 0 1,-1-1 0,0 1 0,1 0 0,-1 0 0,1 0 0,-1-1 0,1 1 0,0 0 0,-1 0 0,1-1-1,0 1 1,-1 0 0,1-1 0,0 1 0,0-1 0,0 1 0,-1-1 0,1 1 0,0-1 0,0 0 0,0 0-1,0 1 1,0-1 0,0 0 0,0 0 0,0 0 0,0 0 0,0 0 0,0 0 0,-1 0 0,1 0 0,0 0-1,0 0 1,0-1 0,0 1 0,0 0 0,0-1 0,0 1 0,0 0 0,-1-1 0,1 0-25,26-36 730,-25 30-696,0 0 0,-1 0 0,0-1 0,0 1 0,0 0 0,-1-1 0,0 1 0,0 0 0,-1-1 0,0 1 0,0 0 0,-1 0 0,0 0 0,0 0 0,-1 0 0,0 0-1,0 0 1,0 1 0,-1-1 0,0 1 0,-1 0-34,5 5-1,0 0 0,-1 0 0,1 0 0,0 0 0,-1 0 0,1 0 0,-1 0 0,1 1 0,-1-1 0,0 0 0,1 0 0,-1 1 0,0-1 0,1 0 0,-1 1 0,0-1 0,0 1 0,0-1 0,0 1 0,0-1 0,1 1 0,-1 0-1,0-1 1,0 1 0,0 0 0,0 0 0,0 0 0,0-1 0,0 1 0,0 0 0,0 0 0,0 1 0,0-1 0,0 0 0,0 0 0,0 0 0,0 1 0,0-1 0,0 0 0,0 1 0,1-1 0,-1 1 0,0-1 0,0 1 0,0-1 0,0 1 0,1 0 0,-1-1-1,0 1 1,1 0 0,-1 0 0,1-1 0,-1 1 0,1 0 0,-1 0 0,1 0 0,-1 0 0,1 0 0,0 0 1,-5 20-24,1 0 1,1 1-1,1-1 0,1 1 1,1-1-1,1 1 0,1-1 0,1 1 1,1 0 23,-4-16 4,0-1-1,0 1 1,1 0 0,0 0 0,0-1 0,0 1 0,1-1 0,0 1 0,0-1 0,0 1 0,1-1 0,-1 0-1,1 0 1,0 0 0,1-1 0,-1 1 0,1-1 0,0 0 0,0 0 0,1 0 0,-1 0 0,1-1 0,0 1-1,0-1 1,0-1 0,0 1 0,0-1 0,4 2-4,-4-4 19,1 1 0,0-1 0,0 0 0,-1-1-1,1 1 1,0-1 0,-1 0 0,1-1 0,-1 1 0,1-1 0,-1 0 0,0-1 0,0 1-1,0-1 1,0 0 0,0 0 0,0 0 0,-1-1 0,0 0 0,1 0 0,-1 0 0,-1 0-1,1-1 1,-1 1 0,3-6-19,5-7 50,-1 0-1,-1-1 1,-1 0-1,-1-1 1,0 0 0,3-19-50,-5 22 22,-1 0 0,-1-1 1,0 1-1,-1-1 1,-1 0-1,-1 1 1,-1-12-23,-7 9 7,-3 33-46,9-5 36,0 0 1,0 1-1,1 0 1,0-1-1,1 1 1,0 0-1,1-1 1,0 1-1,0-1 1,1 1-1,0-1 1,0 1-1,1-1 1,1 0-1,-1 0 1,2 0-1,0 1 3,-3-8 7,-1-1-1,1 1 0,-1-1 1,1 0-1,-1 0 0,1 0 1,0 0-1,0 0 0,-1 0 1,1 0-1,0-1 0,0 1 1,0 0-1,0-1 0,0 0 1,0 1-1,0-1 0,0 0 1,0 0-1,0 0 0,0-1 1,0 1-1,0 0 0,0-1 1,0 1-1,0-1 1,-1 1-1,1-1 0,0 0 1,0 0-1,0 0 0,-1 0 1,1 0-1,-1 0 0,2-2-6,52-49 257,-30 18-161,-1-1 0,-1-1 0,-3 0 0,-1-2 0,-1-1 0,3-15-96,-11 26 2,-2-1-1,-1 1 0,-1-1 1,-2 0-1,-1-1 1,-1 1-1,-1-1 1,-2 1-1,-1 0 0,-1-1 1,-1 1-1,-2 0 1,-1 1-1,-8-21-1,13 42-14,0-1-1,-1 1 1,0 0-1,-1-1 1,1 2-1,-1-1 1,-1 0 0,1 1-1,-1 0 1,0 0-1,0 0 1,-7-5 14,11 11-5,0-1 1,0 0-1,0 1 0,0-1 1,0 1-1,0 0 1,0-1-1,0 1 0,0 0 1,0-1-1,0 1 1,-1 0-1,1 0 1,0 0-1,0 0 0,0 0 1,0 0-1,-1 0 1,1 1-1,0-1 0,0 0 1,0 1-1,0-1 1,0 1-1,0-1 1,0 1-1,0-1 0,0 1 1,0 0-1,0-1 1,0 1-1,0 0 0,0 0 1,1 0-1,-1 0 1,0 0-1,1 0 1,-1 0-1,1 0 0,-1 0 1,1 0-1,-1 0 1,1 0 4,-15 51-101,13-25 92,2 1-1,0 0 0,2 0 0,1 0 1,2-1-1,0 1 0,2-1 0,0 0 1,2-1-1,1 0 0,2 0 0,0-1 1,1-1-1,2 0 0,0-1 0,2 0 0,0-1 1,2-1-1,12 10 10,-20-20 18,0-1-1,1-1 1,0 0 0,1-1-1,-1 0 1,2 0 0,-1-2-1,9 4-17,-22-11 5,0 1-1,0 0 1,0-1 0,0 1-1,-1 0 1,1-1-1,0 1 1,0 0-1,0-1 1,0 1-1,0 0 1,0-1 0,0 1-1,0 0 1,0-1-1,0 1 1,0 0-1,0-1 1,0 1-1,0 0 1,0-1 0,1 1-1,-1 0 1,0-1-1,0 1 1,0 0-1,0-1 1,1 1-1,-1 0 1,0 0 0,0-1-1,1 1 1,-1 0-1,0 0 1,0-1-1,1 1 1,-1 0-1,0 0 1,1 0 0,-1 0-1,0-1 1,1 1-1,-1 0 1,0 0-1,1 0 1,-1 0-1,0 0 1,1 0 0,-1 0-1,0 0 1,1 0-1,-1 0 1,0 0-1,1 0 1,-1 0-1,0 0 1,1 1 0,-1-1-1,0 0 1,1 0-1,-1 0-4,-20-27 138,20 27-138,-30-30-355,-1 1 0,-2 2-1,-1 2 1,0 0-1,-2 3 1,-1 1-1,-3 0 356,-22-14-239,13 10 1201,146 3 1151,-71 16-2036,-1-1 0,0-2 0,-1 0 0,0-2 0,22-12-77,-44 22-66,0 0 1,-1 0-1,1 0 1,0 0 0,-1 0-1,1 0 1,-1-1-1,1 1 1,-1-1 0,0 1-1,1-1 1,-1 1-1,0-1 1,0 0 0,0 1-1,0-1 1,0 0 0,-1 0-1,1 0 1,0 0-1,-1 0 1,1 1 0,-1-1-1,0 0 1,0 0-1,0 0 1,0 0 0,0 0-1,0-2 66,-19-23-1972</inkml:trace>
  <inkml:trace contextRef="#ctx0" brushRef="#br0" timeOffset="11356.956">7618 34 10010,'-9'-3'4169,"12"3"-72,14 3-1961,9 0-2024,4 4-736,5 5-3457,-5 4 961</inkml:trace>
  <inkml:trace contextRef="#ctx0" brushRef="#br0" timeOffset="12479.366">4576 3833 7338,'-2'-9'485,"-19"-50"4502,21 57-4884,-1 1 0,0 0-1,0-1 1,0 1 0,0 0 0,0 0 0,0 0-1,0 0 1,0 0 0,0 0 0,0 0 0,-1 0-1,1 0 1,0 1 0,-1-1 0,1 0 0,0 1 0,-1-1-1,1 1 1,-1-1 0,1 1 0,-1 0 0,1 0-1,-1 0 1,1 0 0,-1 0 0,1 0 0,-1 0 0,1 0-1,-1 0 1,1 1 0,-1-1 0,1 1 0,-1-1-1,1 1 1,0 0 0,-1-1 0,1 1-103,-6 6 59,0-1 1,0 1-1,1 0 0,0 0 0,1 0 1,-1 1-1,1 0 0,1 0 1,0 1-1,0-1 0,1 1 1,-1 0-1,2 0 0,0 0 1,0 0-1,0 0 0,1 0 1,0 1-1,1 0-59,-2 1-2,1 0 0,0 1 1,1-1-1,0 0 0,0 0 0,1 1 1,1-1-1,0 0 0,0 0 0,4 6 2,-5-11 5,1 1 0,0-1 0,0 0 0,0 0 0,1 0 0,0-1 0,0 1 0,1-1 0,-1 1 0,1-1 0,1 0 0,-1-1 0,1 1 0,-1-1 1,1 0-1,1 0-6,92 54 29,-79-41-34,0 2 0,-2 0 0,0 0 0,-1 2 0,-2 0 0,0 1 0,-1 0-1,-1 1 1,-1 1 0,-1 0 0,-1 0 0,-1 1 0,-1 0 0,-2 0-1,1 10 7,-3-14 40,-1-1 0,-1 1 0,-1 0 0,0-1 0,-2 1-1,-2 10-39,3-22 102,-1-1-1,0 1 1,-1 0-1,1-1 1,-2 0-1,1 0 0,-1 0 1,0 0-1,-1 0 1,0-1-1,0 0 1,0 0-1,-1 0 0,0-1 1,-1 0-1,-3 4-101,8-9 30,0 1 1,0-1-1,-1 0 0,1 0 0,0 0 0,0 0 1,-1 0-1,1 0 0,-1 0 0,1-1 0,-1 1 1,1-1-1,-1 0 0,1 0 0,-1 0 1,1 0-1,-1 0 0,1 0 0,-1-1 0,1 1 1,0-1-1,-1 0 0,1 0 0,0 0 0,-1 0 1,1 0-1,0 0 0,0-1 0,0 1 0,0 0 1,0-1-1,0 0 0,0 0 0,0 1 0,1-1 1,-1 0-1,1 0 0,0-1 0,-1 1 1,1-1-32,-43-95 167,36 64-161,1 0-1,1-1 1,3 0 0,0 0-1,3 0 1,0 0 0,3-1-1,1-3-4,8-29-4,2 1 0,3 0-1,3 2 1,3 0 0,24-45 4,-36 83 2,4-4 5,-2-2 0,-1 0 0,-2 0 0,-1-1 0,-1-4-7,-9-9-3,1 46 1,1 1 0,-1-1 1,0 0-1,0 1 1,0-1-1,0 0 1,-1 0-1,1 1 1,0-1-1,0 0 1,0 1-1,0-1 1,-1 0-1,1 1 1,0-1-1,-1 0 0,1 1 1,-1-1-1,1 1 1,0-1-1,-1 0 1,1 1-1,-1-1 1,1 1-1,-1 0 1,0-1-1,1 1 1,-1-1-1,0 1 1,1 0-1,-1-1 0,0 1 1,1 0-1,-1 0 1,0 0-1,1-1 1,-1 1-1,0 0 1,1 0-1,-1 0 1,0 0-1,0 0 1,1 0-1,-1 1 1,0-1-1,1 0 0,-1 0 1,0 0-1,1 1 1,-1-1-1,0 0 1,1 1-1,-1-1 1,0 0-1,1 1 2,-4 3-9,0 1 0,0 0 0,1 0 0,0 0 0,0 0 0,0 0 0,1 1 0,0-1 0,0 1 0,0 0 0,0-1 0,1 1 0,0 0 0,1 0 0,-1 4 9,0-7-4,-3 20-5,1-1 0,1 1-1,0 0 1,2 1-1,1-1 1,0 0-1,2 0 1,1-1-1,1 1 1,3 7 9,-8-29-2,0 0 0,0 1 1,1-1-1,-1 0 0,0 1 0,1-1 1,-1 0-1,1 0 0,0 0 1,-1 1-1,1-1 0,0 0 0,0 0 1,0 0-1,0 0 0,0 0 1,0-1-1,0 1 0,0 0 0,0 0 1,0-1-1,0 1 0,1 0 1,-1-1-1,0 1 0,0-1 0,1 0 1,-1 1-1,0-1 0,1 0 0,-1 0 1,0 0-1,1 0 0,-1 0 1,0 0-1,1 0 0,-1 0 0,0 0 1,1-1-1,-1 1 0,0-1 1,0 1-1,1-1 0,-1 1 0,0-1 1,0 0-1,0 1 0,0-1 1,0 0-1,1-1 2,45-55-14,-6-18 63,-3-2 1,16-51-50,27-58 67,-80 184-63,16-27-56,-6 47-85,12 174 48,-20-144 99,11 55 21,-14-103-31,0 1 0,0-1 1,0 1-1,0-1 0,0 0 0,0 1 0,0-1 1,0 1-1,0-1 0,0 1 0,1-1 0,-1 0 1,0 1-1,0-1 0,0 1 0,1-1 0,-1 0 1,0 1-1,0-1 0,1 0 0,-1 1 0,0-1 0,1 0 1,-1 1-1,0-1 0,1 0 0,-1 0 0,0 1 1,1-1-1,-1 0 0,1 0 0,-1 0 0,1 0 1,-1 1-1,0-1 0,1 0 0,-1 0 0,1 0 1,-1 0-1,1 0 0,-1 0 0,1 0 0,-1 0 0,0 0 1,1-1-1,-1 1 0,1 0 0,-1 0 0,1 0 1,-1 0-1,0-1 0,1 1 0,-1 0 0,0 0 1,1-1-1,-1 1 0,1 0 0,15-25 38,-14 21-30,103-270 331,-106 273-340,1 1 0,0-1 0,0 1-1,0-1 1,0 1 0,-1-1 0,1 1 0,0-1-1,0 1 1,0-1 0,0 1 0,0-1 0,0 1 0,0-1-1,0 1 1,0-1 0,0 1 0,1-1 0,-1 1-1,0-1 1,0 1 0,0-1 0,1 1 0,-1 0-1,0-1 1,0 1 0,1-1 0,-1 1 0,0 0-1,1-1 1,-1 1 0,1 0 0,-1-1 0,0 1 0,1 0-1,-1-1 1,1 1 0,-1 0 0,1 0 0,-1 0-1,1-1 1,-1 1 0,1 0 0,-1 0 0,1 0-1,-1 0 1,1 0 0,-1 0 0,1 0 0,-1 0 0,1 0-1,-1 0 1,1 0 0,-1 1 0,1-1 0,-1 0-1,1 0 1,-1 0 0,0 1 0,1-1 0,-1 0-1,1 0 1,-1 1 0,1-1 0,-1 0 0,0 1 1,9 32-92,-8-27 97,20 101 20,-10-83-8,-11-23-17,0-1 1,1 0-1,-1 1 0,1-1 1,-1 0-1,0 1 1,1-1-1,-1 0 0,1 0 1,-1 0-1,1 0 1,-1 1-1,1-1 0,-1 0 1,1 0-1,-1 0 1,1 0-1,-1 0 0,1 0 1,-1 0-1,1 0 0,-1 0 1,1 0-1,-1-1 1,1 1-1,-1 0 0,0 0 1,1 0-1,-1-1 1,1 1-1,-1 0 0,1 0 1,-1-1-1,0 1 1,1 0-1,-1-1 0,0 1 1,1 0-1,-1-1 1,0 1-1,1-1 0,-1 1 1,0-1-1,0 1 0,0 0 1,1-1-1,-1 1 1,0-1-1,0 1 0,0-1 1,0 1-1,0-1 1,0 1-1,0-1 0,0 1 1,0-1-1,51-121 76,-46 112-69,0-3 0,1 1 0,0 0 0,1 0 0,0 0 0,1 1 0,0 0 0,1 0 0,0 1 0,1 0 0,7-6-7,-16 16-4,-1 0 1,1-1-1,-1 1 0,1 0 0,0 0 0,-1 0 0,1-1 1,0 1-1,-1 0 0,1 0 0,0 0 0,-1 0 0,1 0 1,-1 0-1,1 1 0,0-1 0,-1 0 0,1 0 1,0 0-1,-1 0 0,1 1 0,-1-1 0,1 0 0,-1 1 1,1-1-1,-1 0 0,1 1 0,-1-1 0,1 1 1,-1-1-1,1 1 0,-1-1 0,1 1 0,-1-1 0,0 1 1,1-1-1,-1 1 0,0 0 0,0-1 0,0 1 0,1-1 1,-1 1-1,0 0 0,0-1 0,0 1 0,0 0 1,0-1-1,0 1 4,9 41-99,-8-35 90,9 47-2776,-5-50-888,1-6-435</inkml:trace>
  <inkml:trace contextRef="#ctx0" brushRef="#br0" timeOffset="12806.494">5735 3285 6017,'18'100'8674,"-18"-100"-8644,0 1 1,1 0-1,-1-1 0,0 1 1,0 0-1,0-1 0,1 1 1,-1-1-1,0 1 0,1-1 1,-1 1-1,0-1 0,1 1 1,-1-1-1,1 1 0,-1-1 1,1 1-1,-1-1 0,1 1 1,-1-1-1,1 0 0,-1 1 0,1-1 1,0 0-1,-1 0 0,1 1 1,-1-1-1,1 0 0,0 0 1,-1 0-1,1 0 0,0 0 1,-1 0-1,1 0 0,0 0 1,-1 0-1,1 0 0,-1 0 1,1 0-1,0 0 0,-1-1 1,1 1-1,0 0 0,-1 0 1,1-1-1,-1 1 0,1 0 0,-1-1 1,1 1-1,-1-1 0,1 1 1,-1-1-31,24-39 900,-20 13-803,-1-1 0,-1 0 0,-2 0 0,-1 0 0,-1 0 0,-1 0 0,-1 1 0,-2 0 0,-1-1-97,-15-54 78,22 80-77,-1 0 0,1 0 1,-1 0-1,0 0 0,0 0 1,0 0-1,0 0 0,0 0 1,0 0-1,0 1 0,-1-1 1,1 0-1,-1 1 0,1-1 1,-1 1-1,0-1 0,1 1 1,-1 0-1,0 0 0,0 0 1,0 0-1,0 0 0,0 0 1,0 1-1,0-1 0,0 0 1,-1 1-1,1 0 0,0 0 1,0-1-1,0 1 0,-1 0 1,1 1-1,0-1 0,0 0 1,0 1-1,0-1 0,0 1 1,0 0-1,0-1 0,0 1 1,0 0-1,0 0 0,0 1 1,0-1-1,0 0 0,1 0 1,-1 1-1,0-1 0,1 1 1,-1 0-2,-7 22-13,1-1 0,0 1 1,2 1-1,1-1 0,-1 15 13,6-37 0,-6 43-32,1 1 0,2 0 1,3 0-1,2 19 32,-1-57 1,0-1 1,0 1-1,1 0 1,0 0-1,0-1 1,0 1-1,1-1 0,1 0 1,-1 0-1,1 0 1,0 0-1,1 0 1,-1-1-1,4 3-1,-5-6-49,0 0 0,0 0-1,0-1 1,1 1 0,-1-1-1,1 0 1,0 0 0,-1 0-1,1-1 1,0 1 0,0-1 0,0 0-1,0 0 1,0-1 0,0 1-1,0-1 1,0 1 0,1-1-1,-1-1 1,0 1 0,0 0 0,0-1-1,0 0 1,0 0 0,3-2 49,3-1-711,0 0 0,0-1 1,-1-1-1,1 0 0,-2 0 1,1-1-1,-1 0 1,5-4 710,-10 8-234,47-42-4078</inkml:trace>
  <inkml:trace contextRef="#ctx0" brushRef="#br0" timeOffset="13138.603">6086 2737 9570,'-55'51'5639,"11"48"-4599,33-63-891,1 1 0,3 0 0,0 0 0,2 1 1,2 0-1,2 1-149,1 29 216,1-68-214,-1-1 1,0 1-1,1-1 1,-1 1-1,0 0 1,1-1 0,-1 1-1,0 0 1,1-1-1,-1 1 1,0 0-1,1-1 1,-1 1-1,1 0 1,-1 0-1,1 0 1,-1-1 0,1 1-1,-1 0 1,1 0-1,-1 0 1,1 0-1,-1 0 1,1 0-1,-1 0 1,1 0 0,-1 0-1,1 0 1,-1 0-1,1 0 1,-1 0-1,1 1 1,-1-1-1,0 0 1,1 0-1,-1 0 1,1 1 0,-1-1-1,1 0 1,-1 1-1,0-1 1,1 0-1,-1 1 1,0-1-1,1 0 1,-1 1 0,0-1-1,1 1 1,-1-1-1,0 0 1,0 1-1,0-1 1,1 1-1,-1-1 1,0 1-1,0 0-2,60-201 150,-56 188-189,0 0 1,0 1 0,1 0-1,1 0 1,0 1 0,1-1-1,0 1 1,0 1 0,1-1-1,0 1 1,0 1 0,1-1-1,1 2 1,-1-1 0,1 1-1,1 1 1,-1-1 0,1 2-1,0 0 1,0 0 0,1 1-1,-1 0 1,1 1 0,8-1 38,-12 3-18,-4 0 11,-1-1 0,1 2 0,0-1-1,-1 0 1,1 1 0,0 0 0,-1 0 0,1 0 0,0 0 0,-1 0 0,1 1 0,0 0 0,-1 0 0,1 0 0,-1 0 0,1 0 0,-1 1 0,1-1 0,-1 1-1,0 0 1,0 0 0,0 0 0,0 1 0,0-1 0,-1 1 0,1-1 0,-1 1 0,1 0 0,0 2 7,0 4 35,-1-1 1,0 1 0,0 0-1,-1 0 1,0 0-1,0 0 1,-1 0-1,0 0 1,-2 6-36,0 28 465,-2 0 1,-2-1-1,-2 0 1,-2 0-1,-4 8-465,-42 75 1656,53-121-1602,0-1 0,-1 1 0,1-1-1,0 0 1,-1 0 0,0-1 0,0 1-1,0-1 1,0 0 0,0 0-1,0 0 1,-1 0 0,1-1 0,-4 1-54,7-2-26,0 0 1,0 0 0,0 0 0,0 1 0,0-1 0,0-1-1,0 1 1,0 0 0,0 0 0,1 0 0,-1 0 0,0-1-1,0 1 1,0 0 0,0-1 0,0 1 0,0-1 0,1 1-1,-1-1 1,0 1 0,0-1 0,1 1 0,-1-1 0,0 0-1,1 0 1,-1 1 0,0-1 0,1 0 0,-1 0 0,1 0-1,0 1 1,-1-1 0,1 0 0,0 0 0,-1 0 0,1 0-1,0 0 1,0 0 0,0 0 0,0 0 0,0 0 0,0 0 0,0 0-1,0 0 1,0 0 0,0 0 25,9-112-2283,1 45 34</inkml:trace>
  <inkml:trace contextRef="#ctx0" brushRef="#br0" timeOffset="13492.646">6632 2469 5793,'-4'-41'4198,"3"41"-4031,0-1-1,0 1 0,0-1 0,0 1 0,0-1 0,0 1 0,0 0 0,0-1 0,0 1 0,0 0 0,0 0 1,0 0-1,-1 0 0,1 0 0,0 0 0,0 0 0,0 0 0,0 0 0,0 1 0,0-1 0,-1 0 1,1 1-1,0-1 0,0 1 0,0-1 0,0 1 0,0-1 0,1 1 0,-1 0 0,0-1 0,0 1 0,0 0 1,0 0-1,1 0 0,-1 0 0,0 0 0,1 0 0,-1 0-166,0 0 231,-20 20 129,1 0 0,1 1 0,1 1 0,2 1 0,0 0 0,-8 19-360,14-27 67,-30 70 67,39-85-132,0 0-1,0 0 1,1 1 0,-1-1 0,0 0 0,1 0 0,-1 0-1,1 1 1,0-1 0,-1 0 0,1 1 0,0-1-1,0 0 1,-1 1 0,1-1 0,0 0 0,1 1 0,-1-1-1,0 0 1,0 1 0,0-1 0,1 0 0,-1 1 0,1-1-1,-1 0 1,1 0 0,0 0 0,-1 1 0,1-1 0,0 0-1,0 0 1,0 0 0,-1 0 0,1 0 0,0 0 0,0 0-1,1-1 1,-1 1 0,0 0 0,0-1 0,0 1-1,0 0 1,1-1 0,-1 1 0,0-1 0,1 0 0,-1 1-1,0-1 1,1 0 0,-1 0 0,0 0 0,1 0 0,-1 0-1,1 0-1,70-35-162,-65 31 110,0-1-1,0 1 1,0 1 0,1-1 0,-1 1 0,1 0 0,0 1 0,0 0-1,0 0 1,0 1 0,0 0 0,0 0 0,0 1 0,0 0 0,0 0 0,1 1-1,-1 0 1,0 0 0,0 1 0,0 0 0,-1 1 0,2 0 52,-7-1 11,-1-1 0,0 1 0,1-1 0,-1 1 0,0-1 0,0 1 0,0 0 0,-1 0 0,1 0 0,0 0 0,-1-1 0,1 1 0,-1 0 0,1 0 0,-1 0 0,0 0 0,0 0 0,0 0 0,0 0 0,0 0 0,-1 0 0,1 0 0,0 0 0,-1 0 0,1 0 0,-1 0 0,0 0 0,0-1 0,0 1 0,0 0 0,0-1 0,0 1 0,0 0 0,-1-1 0,1 1 0,0-1 0,-1 0 0,1 1 0,-1-1 0,0 0-11,-8 12 261,-77 156 1438,73-136-1543,13-33-197,1 0-1,0 0 1,0-1-1,-1 1 1,1 0-1,0 0 1,-1 0-1,1 0 1,0 0-1,0-1 1,-1 1-1,1 0 1,0 0-1,-1 0 1,1 0-1,0 0 1,-1 0-1,1 0 1,0 0-1,0 0 1,-1 0-1,1 0 1,0 1-1,-1-1 1,1 0-1,0 0 1,-1 0-1,1 0 1,0 0-1,0 1 1,-1-1-1,1 0 42,18-76-6032,1 27 1442</inkml:trace>
  <inkml:trace contextRef="#ctx0" brushRef="#br0" timeOffset="14056.056">6940 2592 7810,'8'-6'779,"0"0"0,0-1 0,0 0 0,-1 0 0,0 0 0,-1-1 0,0 0 0,0 0 1,0-1-1,2-7-779,-5 13 211,-1-1 0,0 0 0,0 0 0,0 0 0,-1 0 0,1 0 0,-1-1 0,0 1 0,0 0 0,-1-1 0,1 1 0,-1-1 0,0 1 0,0 0 0,-1-1 0,1 1 0,-1-1 0,0 1 0,0 0 0,0 0 0,-1-1 0,0 1 0,0-2-211,-1 5 20,1-1 0,-1 1 0,1 0 0,-1 0 0,1 0 0,-1 0 0,0 0 0,0 1 0,1-1 1,-1 1-1,0 0 0,0 0 0,0 0 0,1 0 0,-1 0 0,0 0 0,0 1 0,1-1 0,-1 1 0,0 0 0,1 0 1,-1 0-1,1 0 0,-1 0 0,1 1 0,-1-1 0,1 1 0,0 0 0,0-1 0,0 1 0,0 0 0,0 0 1,-1 2-21,-11 12-10,2-1 0,0 2 0,2 0 1,-1 0-1,2 1 0,0 0 0,-3 13 10,5-17 3,1 1 0,1 0-1,0 1 1,1-1-1,0 1 1,1 0-1,1 0 1,1 0-1,0 2-2,2-16-1,0 1-1,0 0 0,0-1 1,0 1-1,1-1 1,-1 0-1,1 1 1,-1-1-1,1 0 1,0 0-1,0 0 0,0 0 1,0 0-1,0 0 1,0-1-1,1 1 1,-1-1-1,0 1 1,1-1-1,-1 0 0,1 0 1,0 0-1,-1 0 1,1 0-1,0-1 1,-1 1-1,1-1 0,0 0 1,0 0-1,0 0 1,-1 0-1,1 0 1,0-1-1,0 1 1,-1-1-1,1 0 0,0 0 1,-1 0-1,1 0 1,-1 0-1,3-2 2,14-5 13,1-1 1,-2-2-1,0 0 0,0 0 1,-1-2-1,0 0 0,-1-1 1,-1-1-1,0 0 0,-1-1 1,9-12-14,-23 27 0,153-185 104,-124 150-105,-29 37-1,0-1 0,0 1 0,0-1 1,0 0-1,1 0 0,-1 1 0,0-1 1,0 0-1,0 1 0,1-1 1,-1 0-1,0 0 0,1 1 0,-1-1 1,0 0-1,0 0 0,1 1 1,-1-1-1,0 0 0,1 0 0,-1 0 1,0 0-1,1 0 0,-1 0 0,1 0 1,-1 1-1,0-1 0,1 0 1,-1 0-1,0 0 0,1-1 0,-1 1 1,1 0-1,-1 0 0,0 0 0,1 0 1,-1 0-1,0 0 0,1 0 1,-1-1-1,0 1 0,1 0 0,-1 0 1,0 0-1,0-1 0,1 1 0,-1 0 1,0 0-1,0-1 0,1 1 1,-1 0-1,0-1 0,0 1 0,0 0 1,1-1-1,-1 1 0,0 0 1,0-1-1,0 1 0,0 0 0,0-1 1,0 1-1,0 0 0,0-1 0,0 1 1,0-1-1,0 1 0,0 0 1,0-1-1,0 1 2,-4 27-103,4-26 102,-3 9-19,-4 17 5,1 0 1,1 1 0,1-1-1,2 1 1,1 0 0,1 13 14,0-38 1,-1 0 0,1 0 0,0 0 0,1 0 0,-1 0 1,0 0-1,1-1 0,0 1 0,0 0 0,0 0 0,0 0 0,0-1 0,0 1 0,0-1 1,1 1-1,0-1 0,-1 1 0,1-1 0,0 0 0,0 0 0,0 0 0,0 0 1,1 0-1,-1 0 0,1-1 0,-1 1 0,1-1 0,-1 1 0,1-1 0,0 0 0,-1 0 1,1 0-1,0-1 0,0 1 0,0-1 0,0 1 0,0-1-1,11-2 19,0-1-1,-1 0 0,1-1 1,-1-1-1,0 0 1,0-1-1,-1 0 0,0-1 1,0 0-1,0-1 1,-1 0-1,0-1 0,-1 0 1,0-1-1,0 0 1,-1 0-1,0-1 0,-1 0 1,0-1-1,3-7-18,2-1 20,-1 0-1,-1-1 0,-1 0 1,0 0-1,-2-1 0,0-1 1,-2 1-1,1-8-19,-6 11-40,-1 14 3,-3 11 3,1 9 20,0 0 0,1 0 0,0 0 0,1 0 0,1 0-1,0 0 1,1 0 0,1 0 0,0 0 0,3 6 14,-4-17-14,-1-1 1,1 1-1,0-1 1,0 0-1,0 0 0,0 0 1,1 0-1,-1 0 1,1 0-1,-1-1 1,1 1-1,0-1 0,0 0 1,1 1-1,-1-1 1,0-1-1,1 1 0,-1 0 1,1-1-1,-1 0 1,1 0-1,0 0 1,-1 0-1,1-1 0,0 1 1,0-1-1,0 0 1,-1 0-1,1 0 1,0-1-1,0 0 0,-1 1 1,4-2 13,34-9-3514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7:50:52.6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5418 8978,'-10'10'4237,"5"-5"-2806,12-9-1482,7-6 81,-11 8-24,0 0-1,0-1 1,0 1 0,0 1 0,0-1-1,0 0 1,0 1 0,0-1-1,1 1 1,-1 0 0,1 0 0,-1 1-1,0-1 1,1 1 0,0-1-1,-1 1 1,1 0 0,-1 0-1,1 1 1,0-1-6,118 31 1290,154-9-490,-175-8-720,0-4-1,0-4 1,1-6 0,1-3-80,214-8-2,147 32 60,-105-9-21,210-7-52,-476-6 42,355-17-55,293-3 61,-577 22-31,58 12-2,98 3-8,327-30 14,-371 24-2,3 6 2,7 4-20,-2-4-2,6-11 38,5-14-22,-2 1 14,-3 9-32,271 1 36,-289-9-16,83 20 6,34 19-8,-72-9-12,-77-8 10,97 25 2,-146-14 4,465 46 3,-375-57-14,-5-7-7,353-9 16,-363-3 16,-6-3-41,426-46 59,-445 50-28,17 14-21,473 14 26,-174-3 0,-115 27 1021,-40-24 128,-301-15-865,-19 18-518,-81-27 67,0 0 0,0 0 0,-1 0 1,1 0-1,0 0 0,0 0 0,-1 0 1,1 0-1,-1 0 0,1 0 0,-1 1 1,1-1-1,-1 0 0,0 0 1,0 1-1,1-1 0,-1 0 0,0 0 1,0 1-1,0-1 0,-1 0 0,1 1 1,0-1-1,0 0 0,-1 0 1,1 1-1,0-1 0,-1 0 154,1 0-255,-10 25-3161</inkml:trace>
  <inkml:trace contextRef="#ctx0" brushRef="#br0" timeOffset="926.625">19512 5539 9162,'-3'-1'162,"0"0"60,0 1 1,0-1-1,1 0 1,-1 0-1,0 0 1,0 0 0,1-1-1,-1 1 1,1-1-1,-1 0 1,1 1-1,0-1 1,0 0-1,0 0 1,0 0-1,0-1 1,0 1 0,0-1-1,1 1 1,-1-1-1,1 1 1,0-1-1,0 0 1,0 1-1,0-1 1,0-2-223,1-4 52,1 1 0,0 0 0,1 0 0,-1 0 0,2 0 0,-1 1 0,1-1 0,0 0 0,3-3-52,-2 2 25,79-139 59,-59 109-85,1 1-1,3 1 1,0 1-1,3 2 0,1 0 2,22-5-34,-52 38 32,-1 0-1,1 1 1,0-1-1,-1 1 1,1 0-1,0-1 1,-1 1-1,1 0 1,0 0-1,-1 0 1,1 0-1,0 0 1,-1 1-1,1-1 1,0 0-1,-1 1 1,1-1-1,0 1 1,-1 0-1,1-1 1,-1 1-1,1 0 1,-1 0-1,1 0 1,-1 0-1,0 0 1,0 0-1,1 1 1,-1-1-1,0 0 1,0 1-1,0-1 1,0 0-1,0 1 1,-1 0-1,1 0 3,4 9-11,-1 0 1,-1 1-1,0-1 0,0 1 0,-1 0 0,-1 0 0,0 0 0,0 9 11,-1-11-3,2 110-4,-3-80 25,1 0 0,2-1 0,3 1 0,4 18-18,-9-53 3,1 0 1,0 0-1,0 1 1,0-1-1,1 0 0,-1 0 1,1 0-1,1 0 0,-1-1 1,1 1-1,0-1 1,0 1-1,0-1 0,0 0 1,1 0-1,-1 0 0,1-1 1,0 1-1,1-1 1,-1 0-1,0 0 0,1-1 1,0 1-1,-1-1 1,1 0-1,0 0 0,0 0 1,4 0-4,1-4 9,0-1 1,0 0-1,0-1 1,-1 0-1,1-1 1,-1 1-1,0-2 1,-1 1-1,1-1 1,-1-1-1,0 1 1,-1-1-1,0-1 1,0 0-1,0 0 1,-1 0-1,4-7-9,31-39 88,-3-3-1,-3 0 1,24-53-88,-30 37 1405,-29 117-1545,-9-16-514</inkml:trace>
  <inkml:trace contextRef="#ctx0" brushRef="#br0" timeOffset="1958.411">21958 4527 8314,'-2'-17'4013,"-18"31"-2249,-12 23-1651,3 1 0,1 2-1,2 1 1,1 1 0,3 1 0,1 1-1,3 1 1,1 1 0,-1 10-113,8-27 27,1-1-1,1 2 1,2-1 0,0 1-1,2 0 1,2 0 0,1 0-1,1 1 1,1-1 0,2 0-1,1 0 1,1 0 0,2 1-27,-6-26 5,0 0 0,0 1 0,0-1 0,1 0 0,0 0 0,0 0 0,0-1 0,0 1 0,1 0 0,0-1 0,0 0 0,0 1 0,1-1 0,-1-1 0,1 1 0,0 0 1,0-1-1,0 0 0,1 0 0,-1 0 0,1 0 0,0-1 0,-1 0 0,1 0 0,0 0 0,0 0 0,1-1 0,-1 0 0,0 0 0,0 0 0,1-1 0,-1 0 0,1 0-5,11-7 23,0-1 0,-1 0 0,0-1 0,-1-1 0,0 0 0,-1-1-1,0-1 1,-1 0 0,0-1 0,-1-1 0,0 1 0,-1-2 0,8-14-23,5-1 124,-1-2-1,-2-1 1,-1-1 0,-2 0 0,-1-2-1,-2 0 1,-2 0 0,-1-2 0,-2 1 0,-1-1-1,0-12-123,-8 35 116,0-1 0,-1 0 0,0 0 0,-2 0 0,1 1 0,-2-1 1,0 1-1,-6-15-116,7 23 39,0 1 1,-1 0-1,0 0 1,0 0 0,0 0-1,-1 0 1,0 1 0,0-1-1,0 1 1,-1 0-1,0 0 1,0 1 0,0 0-1,0 0 1,-1 0 0,0 0-1,1 1 1,-1 0-1,-1 0 1,1 0 0,-2 1-40,-3 0 25,0 0 0,0 1 0,0 1 0,0 0 0,0 0 1,-1 2-1,1-1 0,0 1 0,0 1 0,1-1 0,-1 2 0,1 0 0,-1 0 1,1 1-1,0 0 0,1 1 0,-1 0 0,1 0 0,-5 5-25,10-8-58,0-1 0,0 1 0,0 0 0,0 0 0,0 0 1,1 1-1,-1-1 0,1 1 0,0 0 0,0 0 0,1 0 0,-1 0 0,1 0 0,0 1 0,0-1 0,0 1 0,1-1 0,-1 2 58,2-5-140,0 0-1,0 0 1,0 0 0,1 0-1,-1 0 1,0 0-1,0 0 1,1 0 0,-1-1-1,1 1 1,-1 0-1,1 0 1,-1 0 0,1 0-1,-1-1 1,1 1-1,0 0 1,-1-1 0,1 1-1,0 0 1,0-1-1,-1 1 1,1-1 0,0 1-1,0-1 1,0 1-1,0-1 1,0 0 0,0 1-1,0-1 1,0 0-1,1 0 141,19 2-3314</inkml:trace>
  <inkml:trace contextRef="#ctx0" brushRef="#br0" timeOffset="2326.058">23162 4516 8490,'1'0'136,"-1"0"0,0-1 0,1 1 0,-1 0 0,0-1 0,1 1 0,-1 0 0,0-1 0,1 1 0,-1-1 0,0 1 0,0 0 1,1-1-1,-1 1 0,0-1 0,0 1 0,0-1 0,0 1 0,0-1 0,0 1 0,0-1 0,0 1 0,0-1 0,0 1 0,0-1 0,0 1 0,0-1 0,0 1 0,0-1 0,0 1 1,-1-1-1,1 1 0,0-1 0,0 1 0,-1 0 0,1-1 0,0 1 0,-1-1 0,1 1 0,0 0 0,-1-1 0,1 1 0,0 0 0,-1-1 0,1 1 0,-1 0 0,1 0 0,0 0 1,-1-1-1,1 1 0,-1 0-136,-51 62 1305,1 11-1137,3 3-1,3 1 1,-28 68-168,55-102 17,1 0 1,2 1-1,2 0 0,-1 19-17,9 10 59,11-57-98,2-37 426,-1-28-2678,-5-14 432</inkml:trace>
  <inkml:trace contextRef="#ctx0" brushRef="#br0" timeOffset="2698.32">22787 4384 9114,'-11'1'695,"-1"-1"1,1 2-1,-1-1 1,1 2 0,0 0-1,0 0 1,0 1-1,-5 2-695,5-1 28,0 0 0,1 1 0,0 1 0,0 0 0,0 0 0,1 1 0,0 0 1,1 0-1,0 1 0,0 0 0,1 0 0,0 1 0,0 0 0,1 1 0,1-1 0,0 1 0,0 0 0,1 0 0,0 1 0,1 2-28,0-7 8,1 0-1,1 1 1,-1-1-1,1 1 1,0 0-1,1-1 1,0 1-1,0 0 1,1-1 0,0 1-1,0-1 1,1 1-1,-1-1 1,2 2-8,-2-7 3,-1-1 0,1 0 1,0 0-1,0 0 0,0 0 1,0 0-1,-1 0 0,1 0 1,1 0-1,-1 0 0,0 0 1,0 0-1,0-1 0,0 1 1,0 0-1,1-1 0,-1 1 1,0-1-1,1 1 0,-1-1 0,0 0 1,1 0-1,-1 1 0,0-1 1,1 0-1,-1 0 0,1 0 1,-1-1-1,0 1 0,1 0 1,-1 0-1,0-1 0,1 1 1,-1-1-1,0 1 0,0-1 1,1 0-1,-1 1 0,0-1 1,1-1-4,48-39 124,-19 9 66,-2-1 1,-1-1-1,-2-1 1,-2-1-1,-1-1 1,9-23-191,-18-11 810,-14 69-781,0 0-1,-1 0 1,1 0 0,-1 1-1,1-1 1,-1 0 0,0 0-1,0 1 1,0-1 0,1 1 0,-2-1-1,1 1 1,0-1 0,0 1-1,0-1 1,-1 1 0,1 0-1,0 0 1,-1 0 0,0 0 0,1 0-1,-1 0 1,1 0 0,-1 0-1,0 1 1,0-1 0,1 0-1,-1 1 1,0 0 0,0-1-1,0 1 1,1 0 0,-1 0 0,0 0-1,0 0 1,0 0-29,-10 3 36,0-1-1,0 2 1,0 0 0,0 0-1,1 1 1,0 0 0,0 1-1,0 0 1,1 1 0,0 0-1,0 0 1,1 1 0,0 1-1,0 0 1,1 0 0,-6 8-36,8-10-9,1-1 1,0 1-1,0-1 1,1 1-1,-1 1 1,2-1 0,-1 1-1,1-1 1,0 1-1,1 0 1,0 0-1,0 0 1,1 0-1,0 1 1,0-1-1,1 2 9,0-1-435,1 0-1,0 0 0,0-1 0,1 1 0,0-1 0,1 1 0,0-1 0,1 0 1,3 7 435,13 22-3759,0-10-766</inkml:trace>
  <inkml:trace contextRef="#ctx0" brushRef="#br0" timeOffset="3059.044">23366 4981 4217,'-1'17'1039,"0"0"0,-1 0 0,-1 0 0,0-1 0,-1 1 0,-1-1 0,-1 1 0,-5 9-1039,0 5 274,-15 34 449,-19 68 1094,45-132-1800,-1 0-1,1-1 0,-1 1 0,1 0 0,0 0 1,-1-1-1,1 1 0,0 0 0,-1 0 1,1 0-1,0-1 0,0 1 0,0 0 0,0 0 1,0 0-1,0 0 0,0-1 0,0 1 1,0 0-1,0 0 0,0 0 0,1 0 1,-1-1-1,0 1 0,1 0 0,-1 0 0,0-1 1,1 1-1,-1 0 0,1-1 0,-1 1 1,1 0-1,0-1 0,-1 1 0,1-1 1,-1 1-1,1 0 0,0-1 0,0 0 0,-1 1 1,1-1-1,0 1 0,0-1 0,-1 0 1,1 0-1,0 0 0,0 1 0,0-1 1,-1 0-1,1 0 0,0 0 0,0 0 0,0 0 1,0 0-1,0 0 0,-1-1 0,1 1 1,0 0-1,0-1-16,46-44 362,-43 39-331,14-21 64,-1 0-1,-1-2 0,-1 0 1,-2-1-1,-1 0 1,-1-1-1,-2 0 1,-1-1-1,-1 0 0,0-11-94,-6 33 27,1-1 0,-1 0-1,-1 0 1,0 0-1,-1 0 1,0 1-1,0-1 1,-1 0-1,-1 0 1,0-1-27,2 10 7,1 0 1,-1 0 0,1 1-1,-1-1 1,0 0-1,0 1 1,0-1-1,0 0 1,0 1-1,0-1 1,0 1 0,-1 0-1,1-1 1,-1 1-1,1 0 1,0 0-1,-1 0 1,0 0-1,1 0 1,-1 0 0,0 0-1,1 1 1,-1-1-1,0 0 1,0 1-1,0 0 1,0-1-1,1 1 1,-1 0 0,0 0-1,0 0 1,0 0-1,0 0 1,0 0-1,0 1 1,1-1-1,-1 1 1,0-1 0,0 1-1,1 0 1,-1 0-1,-1 0-7,-4 3 18,0 1 0,1-1 0,-1 1 0,1 1 0,0-1 0,0 1 0,1 0 0,0 0 0,-3 5-18,-3 5-52,1 0-1,1 1 1,0 0 0,2 0 0,0 1 0,-5 17 52,8 22-3768,6-57 772</inkml:trace>
  <inkml:trace contextRef="#ctx0" brushRef="#br0" timeOffset="1446.609">20980 4850 4945,'25'-57'6501,"-18"50"-3716,-12 31-2514,-65 214 265,67-227-520,0 0 1,1 0-1,0 0 0,1 1 1,0-1-1,1 0 0,0 1 1,2 4-17,-1-13 4,1 0 1,-1-1-1,1 1 1,0-1-1,0 1 1,0-1-1,0 0 1,0 0-1,1 0 1,-1 0-1,1 0 1,-1-1-1,1 1 1,-1-1-1,1 1 1,0-1-1,0 0 1,0 0-1,0 0 1,0-1-1,0 1 1,0-1-1,0 1 1,0-1-1,0 0 1,0 0-1,0-1 1,0 1-1,0 0 1,0-1-1,0 0 1,0 0-1,0 0 1,0 0-1,-1 0 1,3-2-5,-4 3 0,120-47 106,-105 39-98,0 0 0,1 1 0,0 0 0,1 1 0,-1 1 0,1 1 0,8-1-8,-23 5-3,-1-1 0,1 1 0,-1 0 0,1 0 0,-1 0 1,1 0-1,0 0 0,-1 0 0,1 1 0,-1-1 0,0 1 0,1-1 1,-1 1-1,1 0 0,-1 0 0,0 0 0,0 1 0,1-1 0,-1 0 1,0 1-1,0-1 0,-1 1 0,1 0 0,0 0 0,0 0 0,-1 0 1,1 0-1,-1 0 0,0 0 0,1 0 0,-1 0 0,0 1 1,0-1-1,-1 1 0,1-1 0,0 1 3,-1 9 26,0 0-1,-1 0 1,-1 0 0,0 0 0,0 0-1,-1 0 1,-1-1 0,0 1 0,0-1 0,-1 0-1,-1 0 1,0-1-26,3-3 31,-26 52 694,-2-2-1,-3-2 1,-32 39-725,54-78 242,0 0 0,-1-2 0,-1 1 0,0-2 1,-1 0-1,-8 6-242,17-15 6,-1 0 1,1 0-1,-1-1 0,0 0 1,1 0-1,-2 0 1,1-1-1,0 0 0,0 0 1,0-1-1,-1 0 1,1 0-1,-1-1 0,1 0 1,-1 0-1,1-1 1,-1 0-1,-1-1-6,3 0-160,1 0 1,-1 0-1,0 0 0,1-1 0,0 0 0,0 0 1,0-1-1,0 1 0,0-1 0,1 0 1,-1 0-1,1-1 0,0 1 0,0-1 0,1 0 1,0 0-1,0 0 0,0 0 0,0-1 1,1 1-1,-1-2 160,-21-53-2594</inkml:trace>
  <inkml:trace contextRef="#ctx0" brushRef="#br0" timeOffset="1717.38">20980 4937 5521,'13'-15'3769,"-10"1"-688,9 3-249,3 4-2280,9-9-72,3 0-39,8-7-49,-3 0-232,8-3-48,-7 8-8,11-4-528,-1 9-3049,-6 18 888</inkml:trace>
  <inkml:trace contextRef="#ctx0" brushRef="#br0" timeOffset="27338.228">17419 4991 7434,'-34'-120'4886,"32"116"-4827,1 1 0,-1-1 0,0 1 1,0-1-1,0 1 0,0 0 0,-1 0 0,1 0 0,-1 0 1,1 0-1,-1 0 0,0 1 0,-1-1 0,1 1 0,0 0 1,0 0-1,-1 0 0,1 1 0,-1-1 0,0 1 0,0 0 1,1-1-1,-1 2 0,-1-1-59,-97 0 2143,71 9-2002,1 1-1,0 1 0,1 2 0,1 1 0,0 1 0,0 1 1,2 2-1,0 1 0,-7 7-140,-7 0 27,2 2 0,1 1 0,1 2 0,2 2 0,1 1 0,1 2 0,2 0 0,1 3 0,-14 25-27,12 0 17,4 2 1,1 1 0,4 1-1,3 0 1,-1 20-18,4-13 3,4 0 0,2 0 1,4 1-1,3 6-3,3-34 1,2 0 0,2 1 1,3-1-1,1-1 0,2 0 0,2 0 1,2-1-1,2 0 0,3-2 0,1 0 0,7 9-1,-11-23-2,0-1-1,3 0 1,0-2-1,1 0 1,2-1-1,1-2 1,0 0-1,8 4 3,-18-17-2,1 0 0,0 0 0,1-2 0,0 0-1,1 0 1,0-1 0,0-1 0,0-1-1,1 0 1,-1-2 0,1 1 0,0-2 0,0 0-1,0-1 1,11-1 2,-4-3-2,0 0 0,1-2 1,-1-1-1,-1 0 0,1-2 0,-1-1 0,-1-1 0,9-4 2,11-11 10,-1 0 0,-1-3-1,-1-1 1,-1-2-1,7-10-9,3-6 22,-3-1-1,-1-2 1,-2-3 0,-3-1-1,-2-1 1,-3-2-1,8-22-21,-10 17 22,-4-1-1,-2-1 1,-3-1 0,8-41-22,-6-5 54,-4-1 1,-6-1 0,1-110-55,-14 125 160,-4 0 1,-5 0-1,-14-71-160,15 133 207,-1-1 0,-2 1 1,-2 1-1,-1 0 0,-2 0 0,-1 1 0,-8-12-207,14 35 69,-1 0-1,0 0 1,0 1 0,-1 1 0,0-1 0,-1 2-1,0 0 1,0 0 0,-1 1 0,0 1-1,0 0 1,0 0 0,-1 2 0,0-1-1,0 2 1,0 0 0,-1 1 0,1 0-1,0 1 1,-1 1 0,1 0 0,-1 1 0,-4 1-69,-25 2 18,1 2 0,1 2 0,-1 1 0,1 3 0,-4 3-18,-31 12-75,1 4 0,2 3-1,1 3 1,-41 30 75,-84 78-4006,120-79-35</inkml:trace>
  <inkml:trace contextRef="#ctx0" brushRef="#br0" timeOffset="33271.258">17577 5481 4265,'8'7'4528,"18"-17"-2400,-20 7-1651,19-11 75,0-1 1,-1-1-1,0-1 0,20-20-552,-14 12 197,208-171 322,92-107-519,-39 17 40,-232 234-10,1 2 0,56-34-30,-10 12 24,-104 71-25,2-1 0,0 0 0,0 0 0,0-1 0,0 1-1,0-1 1,-1 0 0,1-1 0,-1 1 0,0 0-1,1-1 1,-2 0 0,1 0 0,0 1 0,-1-2-1,0 1 1,2-3 1,-22 10-35,-47 41-294,-21-1-3308,42-23 901</inkml:trace>
  <inkml:trace contextRef="#ctx0" brushRef="#br0" timeOffset="33661.032">17994 4586 6921,'-13'-61'5038,"16"56"-4469,-1 19-114,-20 68-195,-21 24-185,-5-1 1,-5-2-1,-4-2 0,-23 27-75,-93 159 182,128-177-79,39-105-98,1 1 0,0-1 0,0 1 0,1-1 0,-1 1 0,1-1 0,0 0-1,1 1 1,-1-1 0,1 1 0,0-1 0,1 1 0,-1-1 0,1 0 0,0 0 0,0 0 0,1 0 0,0 0 0,2 3-5,-2-5 4,0-1 1,0 0-1,0 0 0,0 0 1,0 0-1,1-1 0,-1 0 1,0 1-1,1-1 0,-1 0 1,1 0-1,0-1 0,-1 1 1,1-1-1,-1 0 0,1 0 1,0 0-1,-1 0 0,1-1 1,-1 1-1,1-1 0,0 0 1,-1 0-1,0-1 0,1 1 1,-1 0-1,0-1 0,2-1-4,59-26 318,-2-3 0,-1-3-1,-1-2 1,42-36-318,-66 48 542,51-40-2131,2-16 804</inkml:trace>
  <inkml:trace contextRef="#ctx0" brushRef="#br0" timeOffset="34786.766">19879 3415 8250,'-29'-74'5748,"27"72"-5690,1 0 1,0 0 0,-1 0-1,0 0 1,1 1 0,-1-1-1,0 0 1,0 1 0,0-1-1,0 1 1,0 0 0,0-1-1,0 1 1,0 0 0,-1 0 0,1 1-1,0-1 1,-1 0 0,1 1-1,-1 0 1,1-1 0,0 1-1,-1 0 1,1 0 0,-1 0-1,1 0 1,-1 1 0,1-1-1,-1 1 1,0 0-59,-6 3 67,0 0 0,1 0 0,-1 1 0,1 1 0,0-1 0,1 1-1,0 0 1,0 1 0,-1 1-67,5-6 10,-39 43 44,1 1 0,2 2 0,3 1 0,-23 42-54,51-81 3,0 1-1,1 0 1,0 0-1,0 0 1,1 1-1,1 0 1,0 0-1,0 1 0,1 0 1,1-1-1,0 1 1,1 0-1,1 1 1,0-1-1,0 0 1,1 0-1,1 0 1,0 1-1,1-1 1,1 0-1,3 12-2,-2-16 5,0 0 0,0-1 0,1 1 1,0-1-1,0 0 0,1-1 0,0 1 0,0-1 0,1 0 0,0 0 0,0-1 0,1 0 0,0-1 1,0 1-1,0-1 0,1-1 0,-1 0 0,1 0 0,0 0 0,0-1 0,1-1 0,1 1-5,2-2-29,0 0-1,1-1 1,-1 0-1,0-1 0,0-1 1,0 0-1,1-1 1,-2 0-1,1-1 1,0 0-1,-1-1 1,0 0-1,0-1 0,0-1 1,7-5 29,97-80-3776,-62 35 807</inkml:trace>
  <inkml:trace contextRef="#ctx0" brushRef="#br0" timeOffset="35652.549">20302 3535 8114,'-18'-16'6485,"-18"11"-5219,25 8-1224,1 1 1,-1 1 0,1-1-1,0 2 1,0 0 0,1 0-1,0 0 1,0 1 0,0 1-1,1-1 1,0 1 0,1 1 0,-1-1-1,2 1 1,-1 1 0,-2 4-43,5-6 1,0-1 0,0 0 1,0 1-1,1 0 1,0 0-1,0 0 0,1 0 1,0 0-1,1 1 1,0-1-1,0 1 1,0-1-1,1 1 0,1-1 1,1 8-2,-1-13 3,0-1 0,1 0 0,-1 1 0,1-1 0,0 0 0,-1 0 0,1 0 0,0 0 0,0-1 0,1 1 0,-1 0 1,0-1-1,0 0 0,1 1 0,-1-1 0,1 0 0,-1 0 0,1 0 0,0-1 0,-1 1 0,1-1 0,0 1 0,-1-1 0,1 0 0,0 0 0,0 0 0,-1 0 0,1 0 0,0-1 0,-1 0 1,1 1-1,0-1 0,-1 0 0,1 0 0,-1 0 0,1 0 0,-1-1 0,2-1-3,23-8 49,-1-2 0,-1-1-1,0-1 1,-1-1 0,0-2 0,-2 0 0,0-1 0,8-10-49,73-76 58,-93 99-157,-19 23-15,5-9 93,-68 142-77,66-105 188,7-45-83,0 1 1,1 0 0,-1-1 0,0 0-1,0 1 1,1-1 0,-1 1 0,0-1-1,0 0 1,1 0 0,-1 0 0,0 0-1,1 0 1,-1 0 0,0 0-1,1 0 1,-1-1 0,0 1 0,0 0-1,1-1 1,-1 1 0,0-1 0,0 0-1,0 1 1,0-1 0,0 0 0,0 1-1,0-1 1,0 0 0,0 0 0,0 0-1,0 0 1,0 0 0,0 0 0,-1 0-1,1-1-7,7-5 35,0 0-1,-1-1 1,0 0-1,-1 0 1,0-1 0,0 0-1,-1 0 1,0 0-1,0 0 1,-1-1-1,-1 0 1,1 0-1,-2 0 1,1 0-1,-1-1 1,-1 1 0,0-1-1,0 1 1,-1-1-1,-1-7-34,1 16 32,0-1 0,0 1 0,-1 0 0,1-1 0,-1 1 0,1 0 0,-1-1 1,0 1-1,1 0 0,-1 0 0,0 0 0,-1 0 0,1-1 0,0 2 0,-1-1 0,1 0 0,-1 0 0,1 0 0,-1 1 0,0-1 0,0 1 0,0-1 0,0 1 0,0 0 0,0-1 0,0 1 0,0 0 1,0 1-1,-1-1 0,1 0 0,-2 0-32,67-23 81,213-118 303,-247 130-2635,-13 10 801</inkml:trace>
  <inkml:trace contextRef="#ctx0" brushRef="#br0" timeOffset="36143.278">21034 3127 7346,'0'-1'119,"0"1"1,0 0-1,1-1 0,-1 1 1,0 0-1,1-1 1,-1 1-1,0-1 1,0 1-1,0 0 1,0-1-1,1 1 1,-1-1-1,0 1 1,0-1-1,0 1 1,0-1-1,0 1 1,0 0-1,0-1 1,0 1-1,0-1 0,0 1 1,0-1-1,0 1 1,-1-1-1,1 1 1,0 0-1,0-1 1,0 1-1,-1-1 1,1 1-1,0 0 1,0-1-1,-1 1 1,1 0-1,0-1 1,-1 1-1,1 0 1,0-1-1,-1 1 0,1 0 1,0 0-1,-1 0 1,1-1-1,-1 1 1,1 0-1,-1 0 1,1 0-1,0 0 1,-1 0-1,1 0 1,-1-1-1,1 1 1,-1 0-1,1 1 1,-1-1-1,1 0-119,-40 50 1222,20-21-1030,0 1 0,3 0 1,0 2-1,2 0 0,-6 18-192,18 14 310,4-62-303,-1 0-1,1-1 0,0 1 0,0-1 1,0 1-1,0-1 0,0 1 0,0-1 1,0 0-1,0 0 0,1 1 0,-1-1 0,0 0 1,1 0-1,-1 0 0,1 0 0,-1 0 1,1-1-1,-1 1 0,1 0 0,0-1 1,-1 1-1,1-1 0,0 0 0,0 0 1,-1 1-1,1-1 0,0 0 0,0 0 1,-1 0-1,1-1 0,0 1 0,0 0 0,-1-1 1,1 1-1,0-1-6,24-10 2,0-1 0,-1-1-1,-1-1 1,0-1 0,-1-1 0,0-1-1,-2-1 1,0-1 0,-1 0 0,-1-2 0,-1-1-1,5-8-1,76-104-513,-90 121 404,-10 20 7,-5 11 91,5-16 10,0 0 9,0 0 0,0 0 0,1 0 0,-1 0 0,0 0 0,1 0-1,-1 0 1,1 0 0,0 1 0,0-1 0,0 0 0,0 0 0,0 0 0,0 0 0,0 0 0,1 0 0,-1 0 0,1 0 0,0 0 0,-1 0 0,1 0 0,0 0 0,0 0 0,0 0 0,0 0 0,1-1 0,-1 1 0,0 0 0,1-1 0,-1 1 0,2 0-8,3-2 23,0-1-1,0 0 1,-1 0 0,1 0 0,0 0 0,-1-1-1,1 0 1,-1-1 0,0 1 0,1-1 0,-1 0-1,0 0 1,-1 0 0,3-2-23,8-5 48,188-139 336,-158 105-448,-44 44 59,-1-1 1,0 1 0,1 0-1,-1 0 1,1 0 0,-1 0 0,1 0-1,-1 0 1,1 0 0,-1 0-1,1 0 1,-1 0 0,1 0-1,-1 0 1,1 1 0,-1-1 0,1 0-1,-1 0 1,1 0 0,-1 1-1,0-1 1,1 0 0,-1 1-1,0-1 1,1 0 0,-1 1 0,1-1-1,-1 0 1,0 1 0,0-1-1,1 0 1,-1 1 0,0-1-1,0 1 1,0-1 0,1 1 0,-1-1-1,0 1 1,0-1 0,0 1-1,0-1 1,0 1 0,0-1-1,0 1 1,0-1 0,0 1 0,0-1-1,0 0 1,0 1 0,0-1-1,0 1 1,-1-1 0,1 1-1,0-1 1,0 1 0,-1-1 0,1 0-1,0 1 5,-20 94-285,9-47 320,12-47-35,-1-1 0,1 1 0,-1 0 0,1-1 0,-1 1 0,1-1 0,-1 1 0,1-1 0,0 1 0,-1-1 0,1 1 0,0-1 0,-1 0 0,1 1 0,0-1 0,-1 0 0,1 0 0,0 1 0,0-1 0,-1 0 0,1 0 0,0 0 0,0 0 0,0 0 0,-1 0 0,1 0 0,0 0 0,0 0 0,-1 0 0,1-1 0,0 1 0,0 0 0,-1 0 0,1-1 0,0 1 0,-1-1 0,1 1 0,0 0 0,-1-1 0,1 0 0,66-53-3077,-16 7-294,-5-1-788</inkml:trace>
  <inkml:trace contextRef="#ctx0" brushRef="#br0" timeOffset="36409.566">22011 2766 9994,'-82'85'5335,"35"-22"-4274,47-62-1058,-1 0-1,1-1 1,-1 1 0,1 0-1,-1 0 1,1-1 0,0 1-1,-1 0 1,1 0 0,0 0-1,0-1 1,-1 1 0,1 0-1,0 0 1,0 0 0,0 0-1,0 0 1,0 0 0,0-1-1,1 1 1,-1 0 0,0 0-1,0 0 1,0 0 0,1-1-1,-1 1 1,1 0 0,-1 0-1,0-1 1,1 1 0,-1 0-1,1 0 1,0-1 0,-1 1-1,1-1 1,0 1 0,-1 0-1,1-1 1,0 1 0,-1-1-1,1 0 1,0 1 0,0-1-1,0 0 1,-1 1 0,1-1-3,44-6 79,-22-1-216,0-2 0,-1 0 0,0-2 0,-1 0 1,-1-2-1,1 0 0,10-10 137,83-77 1256,-114 101-1245,-1-1 0,1 0 0,0 1 0,0-1 0,0 0 0,-1 1 0,1-1 0,0 1 0,0-1 0,0 0 0,0 1 0,0-1 0,0 1 0,0-1 0,0 0 0,0 1 0,0-1 0,0 1 0,0-1 0,0 0 0,0 1 0,0-1 0,0 1 0,1-1 0,-1 0 0,0 1 0,0-1 0,0 0 0,1 1 0,-1-1 0,0 0 0,0 1-1,1-1 1,-1 0 0,0 1 0,1-1 0,-1 0 0,0 0 0,1 1 0,-1-1 0,0 0 0,1 0 0,-1 0 0,1 0 0,-1 0 0,0 1 0,1-1 0,-1 0 0,1 0 0,-1 0 0,0 0 0,1 0 0,-1 0 0,1 0 0,-1 0 0,0-1 0,1 1 0,-1 0 0,1 0 0,-1 0 0,0 0-11,-1 15 28,1-10-49,0-2 12,-1 0 0,1-1 1,0 1-1,0 0 1,0 0-1,0 0 0,0-1 1,0 1-1,1 0 1,0 0-1,-1-1 0,1 1 1,0 0-1,0-1 1,1 1-1,-1-1 0,0 1 1,1-1-1,0 1 0,-1-1 1,1 0-1,0 0 1,0 0-1,0 0 0,0 0 1,1-1-1,-1 1 1,0-1-1,3 2 9,35 6-2106,10-4-1222</inkml:trace>
  <inkml:trace contextRef="#ctx0" brushRef="#br0" timeOffset="37042.526">22437 2089 9058,'-7'79'4686,"-4"73"-4730,11-46 346,6-1 0,5 8-302,20 22 411,-30-132-358,0-1 0,0 1 0,0 0 0,0-1 0,1 1 0,-1-1 0,1 0 0,0 1 0,0-1 0,-1 0 0,1 0 0,1 0 0,-1 0 0,0 0 0,0-1 0,1 1 0,-1-1 0,1 1 0,-1-1 0,1 0 0,0 0 0,-1 0 0,1 0 0,0-1 0,0 1 0,-1-1 0,1 1 0,0-1 0,0 0 0,0 0 0,0-1 1,0 1-1,-1 0 0,1-1 0,0 0 0,0 0 0,-1 0 0,1 0 0,0 0 0,-1 0 0,1-1 0,-1 1 0,0-1 0,1 1 0,-1-1 0,0 0 0,0 0 0,0 0 0,0 0 0,0-1 0,-1 1 0,2-2-53,12-17 249,-1-2 0,-1 1 0,-1-2 0,0 0-1,5-19-248,-7 18 104,90-245 496,-65 150-490,-22 70-80,26-56-705,-38 129-4219,-4 7 1217</inkml:trace>
  <inkml:trace contextRef="#ctx0" brushRef="#br0" timeOffset="37601.809">22698 2718 9706,'-1'20'2589,"6"-16"681,7-8-3122,-11 4-6,14-10-85,0-1 0,0 0 0,-1-1 0,0-1-1,-1 0 1,-1-1 0,0 0 0,-1-1 0,0 0 0,6-14-57,128-204 205,-77 136-141,-54 83-21,-6 6 157,-14 9 406,-29 20-25,35-21-582,1 0 0,-1 0 0,0 0 1,0 0-1,0 1 0,1-1 1,-1 0-1,0 0 0,0 0 1,0 0-1,1 1 0,-1-1 1,0 0-1,0 0 0,0 0 1,0 1-1,0-1 0,1 0 0,-1 0 1,0 1-1,0-1 0,0 0 1,0 0-1,0 1 0,0-1 1,0 0-1,0 0 0,0 1 1,0-1-1,0 0 0,0 0 0,0 1 1,0-1-1,0 0 0,0 0 1,0 1-1,0-1 0,-1 0 1,1 0-1,0 0 0,0 1 1,0-1-1,0 0 0,0 0 1,-1 1-1,1-1 0,0 0 0,0 0 1,0 0-1,-1 0 0,1 0 1,0 1-1,0-1 0,0 0 1,-1 0 0,28 3 27,-16-5 0,0-1 0,0 0 0,0-1 0,-1 0 1,1-1-1,-1 0 0,0-1 0,0 0 0,-1-1 0,0 1 1,0-2-1,0 1 0,-1-1 0,3-5-27,49-58 151,-60 71-147,0 0 1,0 0-1,-1 0 1,1 0-1,0 0 1,0 0-1,-1 0 1,1 0-1,0 0 1,0 0 0,-1 0-1,1-1 1,0 1-1,0 0 1,-1 0-1,1 0 1,0 0-1,0 0 1,0 0-1,-1-1 1,1 1-1,0 0 1,0 0-1,0 0 1,-1-1 0,1 1-1,0 0 1,0 0-1,0 0 1,0-1-1,0 1 1,0 0-1,0 0 1,0-1-1,-1 1 1,1 0-1,0 0 1,0-1 0,0 1-1,0 0 1,0 0-1,0-1 1,0 1-1,1 0 1,-1 0-1,0-1 1,0 1-1,0 0 1,0 0-1,0-1 1,0 1-1,0 0 1,0 0-5,-23 15 156,18-10-152,0 1 1,0 0-1,1 0 1,0 0-1,0 1 1,0 0-1,1-1 1,0 1-1,0 0 1,0 4-5,2-9-2,0 0 1,0 0 0,1 0-1,-1 1 1,1-1 0,0 0-1,0 1 1,0-1 0,0 0-1,0 1 1,0-1 0,0 0-1,1 0 1,-1 1 0,1-1-1,0 0 1,-1 0 0,1 0-1,0 1 1,0-1 0,1 0 0,-1 0-1,0-1 1,1 1 0,-1 0-1,1 0 1,-1-1 0,1 1-1,0-1 1,0 1 0,0-1-1,0 0 1,0 0 0,0 0-1,2 1 2,5 0 7,0-1-1,0 0 1,0 0-1,0-1 0,0 0 1,1-1-1,-1 0 1,0 0-1,0-1 0,0 0 1,-1-1-1,1 0 1,0 0-1,-1-1 0,3-1-6,-6 3 2,1 0-1,-1 0 0,1-1 0,-1 0 0,0 0 1,0 0-1,0-1 0,-1 1 0,1-1 0,-1 0 1,0-1-1,0 1 0,0-1 0,-1 1 1,1-1-1,-1 0 0,0 0 0,-1-1 0,1 1 1,-1-1-1,1-3-1,-4 8-24,1 0-1,0 0 1,-1-1 0,1 1 0,-1 0 0,1 0 0,-1-1 0,1 1 0,-1 0-1,0 0 1,0 0 0,0 0 0,1 0 0,-1 0 0,0 0 0,0 0-1,0 0 1,-1 1 0,1-1 0,0 0 0,0 1 0,0-1 0,0 1-1,-1-1 1,1 1 0,0-1 0,-1 1 0,1 0 0,0 0 0,-1 0-1,1 0 1,0 0 0,-1 0 0,1 0 0,0 0 0,0 0 0,-1 0 0,1 1-1,0-1 1,-1 1 0,1-1 0,0 1 0,0-1 0,0 1 0,-1 0-1,1-1 1,0 1 0,0 0 0,0 0 0,0 1 24,-5 1-66,1 1 1,0 0-1,0 0 1,1 0-1,-1 0 0,1 1 1,0 0-1,0 0 1,0 0-1,1 0 1,0 1-1,-2 3 66,6 1-850,3-8-2290,0-1 87</inkml:trace>
  <inkml:trace contextRef="#ctx0" brushRef="#br0" timeOffset="38134.155">23352 1851 8722,'-2'-6'7180,"6"5"-4983,27 22-2131,-22-13-227,0-1 0,0 0 1,1 0-1,0-1 0,0-1 1,1 0-1,0 0 0,-1-1 1,2 0-1,-1 0 0,0-2 1,1 1-1,-1-2 0,1 1 1,0-1-1,1-1 161,-2-2-134,0 0 0,0-1-1,0 0 1,0 0 0,0-1 0,-1-1 0,1 0-1,-1 0 1,-1-1 0,1 0 0,-1-1 0,0 0-1,0-1 1,-1 0 0,0 0 0,3-4 134,-11-3 1561,-20 20-430,-4 12-859,1 1 0,0 0 0,2 2 0,0 0 0,1 2 0,1 0 0,-13 20-272,2 11 301,31-52-296,-1 1 0,1-1 0,-1 1 0,1-1 1,0 1-1,0-1 0,-1 1 0,1-1 0,0 0 0,0 1 0,1-1 1,-1 0-1,0 0 0,0 0 0,1 0 0,-1 0 0,0 0 0,1 0 1,-1 0-1,1-1 0,-1 1 0,1 0 0,-1-1 0,1 1 0,0-1 1,-1 0-1,1 1 0,-1-1 0,1 0 0,0 0 0,-1 0 0,1 0 1,0-1-1,-1 1 0,1 0 0,0-1 0,-1 1 0,1-1 0,0 0-4,1 1 7,298-36-1296,-240 28 991,-60 7 294,0 1 1,-1 0 0,1 0 0,0 0 0,-1 1 0,1-1-1,0 0 1,-1 0 0,1 0 0,0 0 0,-1 1 0,1-1-1,0 0 1,-1 0 0,1 1 0,-1-1 0,1 1 0,-1-1-1,1 0 1,-1 1 0,1-1 0,-1 1 0,1-1 0,-1 1-1,1 0 1,-1-1 0,0 1 0,1-1 0,-1 1-1,0 0 1,0-1 0,1 1 0,-1 0 0,0-1 0,0 1-1,0 0 1,0-1 0,0 1 0,0 0 0,0-1 0,0 1-1,0 0 1,0-1 0,0 1 0,0 0 0,-1-1 0,1 1-1,0 0 1,-1-1 0,1 1 0,0-1 0,-1 1 0,1 0-1,0-1 1,-1 1 2,-21 32 194,-58 32 624,65-53-707,1-1 1,-2-1-1,0 0 1,0-2-1,-1 1 1,1-2-1,-4 1-111,16-7 33,0 0 0,0 0-1,0 0 1,0 0 0,-1-1 0,1 1-1,0-1 1,0 0 0,0 0 0,-1-1-1,1 1 1,0-1 0,0 0 0,-1 0-33,4 0-19,1 1 0,0 0 1,-1-1-1,1 1 0,0 0 1,-1-1-1,1 1 0,0 0 0,-1-1 1,1 1-1,0-1 0,0 1 1,-1 0-1,1-1 0,0 1 1,0-1-1,0 1 0,0-1 1,0 1-1,0-1 0,0 1 0,0-1 1,0 1-1,0 0 0,0-1 1,0 1-1,0-1 0,0 1 1,0-1-1,0 1 0,0-1 0,1 1 1,-1-1-1,0 1 0,0 0 1,0-1-1,1 1 0,-1-1 1,0 1-1,1 0 0,-1-1 0,0 1 1,1 0-1,-1 0 0,0-1 1,1 1-1,-1 0 0,1 0 1,-1-1-1,1 1 0,-1 0 19,22-17-1325</inkml:trace>
  <inkml:trace contextRef="#ctx0" brushRef="#br0" timeOffset="38441.379">24223 1770 11314,'19'-3'5608,"3"7"-3687,-20-3-1927,-1 0 0,0-1-1,1 1 1,-1 0 0,1-1 0,-1 0 0,1 1 0,-1-1 0,1 0 0,0 1 0,-1-1-1,1 0 1,-1 0 0,1 0 0,0-1 0,-1 1 0,1 0 0,-1-1 0,1 1-1,-1-1 1,1 1 0,-1-1 0,1 1 0,-1-1 0,0 0 0,1 0 0,-1 0 0,0 0-1,0 0 1,1 0 0,-1 0 0,0 0 0,0-1 0,0 1 0,0 0 0,-1-1-1,1 1 1,0 0 0,-1-1 0,1 1 0,0-2 6,3-73 255,-4 74-253,-1 0 0,1-1 0,-1 1-1,1 0 1,-1 0 0,0 0 0,0 0 0,0 0 0,0 0-1,-1 1 1,1-1 0,0 0 0,-1 1 0,1-1 0,-1 0-1,0 1 1,1 0 0,-1-1 0,0 1 0,0 0 0,0 0-1,0 0 1,0 0 0,0 0 0,0 1 0,0-1 0,0 1-1,-1-1 1,1 1 0,0 0 0,0 0 0,0 0 0,0 0-1,-2 0-1,-8 2-4,1 1-1,0 0 1,1 1-1,-1 0 1,1 1-1,-1 0 1,1 1-1,1 0 1,-1 0 0,1 1-1,0 0 1,1 1-1,0 0 1,0 0-1,0 1 1,1-1-1,0 2 1,1-1-1,0 1 1,1 0-1,0 0 1,-2 7 4,1-5-5,1 0 0,0 0 0,0 1 1,2-1-1,-1 1 0,2 0 0,-1 0 1,2 0-1,0 11 5,0-20-2,1 0 0,1 1 1,-1-1-1,1 1 0,0-1 0,0 1 0,0-1 1,0 0-1,1 0 0,-1 1 0,1-1 1,0 0-1,1-1 0,-1 1 0,1 0 1,0-1-1,-1 1 0,2-1 0,-1 0 0,0 0 1,1 0-1,-1 0 0,1-1 0,0 1 1,-1-1-1,1 0 0,1 0 0,-1 0 0,0-1 1,3 1 1,15 3-6,-1-2 0,1 0 0,0-1 0,0-1 0,-1-1 0,1-2 0,0 0 0,0-1 0,-1-1 0,0 0 0,6-4 6,19-6-941,0-3 0,-1-1 1,-1-2-1,21-14 941,47-38-2931</inkml:trace>
  <inkml:trace contextRef="#ctx0" brushRef="#br0" timeOffset="39550.214">17809 4952 3801,'-40'2'8670,"60"-28"-6815,257-290-1330,85-82-426,-266 277-73,-5-4 0,18-41-26,-3-1 43,-82 119-38,-22 24 27,-27 38-1,-47 52 73,-35 28-3370,85-78 837</inkml:trace>
  <inkml:trace contextRef="#ctx0" brushRef="#br0" timeOffset="39830.136">18533 3617 7434,'-1'-2'315,"0"-1"0,-1 1 1,1 0-1,1-1 1,-1 1-1,0 0 1,0-1-1,1 1 0,0-1 1,-1 1-1,1-1 1,0 1-1,0-1 1,0 1-1,1-1 0,-1 1 1,0-1-1,1 1 1,0-1-316,43-58 964,-34 51-803,35-33-142,1 3 0,3 1-1,1 3 1,1 2 0,2 2-1,1 2 1,2 3 0,45-15-19,-91 37-8,0 1 0,0 0-1,1 0 1,0 1 0,0 1 0,0 0 0,0 0 0,0 1 0,0 0 0,0 1-1,5 1 9,-13 0-6,-1-1-1,1 1 1,-1 0-1,1 0 1,-1 0-1,1 0 1,-1 0-1,0 1 1,0-1-1,0 1 1,0-1-1,0 1 1,0 0-1,0 0 1,0 0-1,-1 0 0,1 0 1,-1 0-1,1 0 1,-1 1-1,0-1 1,0 0-1,0 1 1,0-1-1,0 1 1,-1-1-1,1 1 1,-1 0-1,0-1 1,0 1-1,0-1 1,0 1-1,0 0 1,0 1 6,-20 89 164,-58 73 661,57-128-615,1 1-1,3 0 1,1 2-1,-10 40-209,21-42 242</inkml:trace>
  <inkml:trace contextRef="#ctx0" brushRef="#br0" timeOffset="40614.636">19710 2272 8898,'15'-116'2182,"-12"93"-1374,-4-33 1244,0 56-2050,1 0 0,-1 0 0,0-1-1,1 1 1,-1 0 0,0 0 0,0 0-1,1 0 1,-1 0 0,0 0 0,1 0-1,-1 0 1,0 0 0,0 1-1,1-1 1,-1 0 0,0 0 0,1 1-1,-1-1 1,0 0 0,1 1 0,-1-1-1,1 1 1,-1-1 0,0 1 0,1-1-1,-1 1 1,1-1 0,0 1 0,-1-1-1,1 1 1,-1 0 0,1-1 0,0 1-1,-1 0 1,1-1 0,0 1 0,0 0-1,0-1 1,-1 1 0,1 0 0,0-1-1,0 1 1,0 0 0,0 0 0,0-1-1,0 1 1,1 0 0,-1 0 0,0-1-1,0 1 1,0 0-2,-1 30 2,1 0 0,1 0 0,1 0 0,5 17-2,-1-4 10,3 0-1,1-1 1,2-1 0,7 13-10,-17-48 3,-1-3 0,0 0 0,0 0 0,1 0 0,-1 0 0,1 0 0,0-1-1,0 1 1,0 0 0,0-1 0,1 1 0,-1-1 0,1 0 0,0 0-1,0 0 1,0 0 0,1 0 0,-1-1 0,0 0 0,1 1 0,0-1-1,0 0 1,2 0-3,-1-2 13,-1-1-1,1 0 0,-1-1 0,1 1 1,-1-1-1,1 0 0,-1 0 0,0 0 1,0-1-1,0 1 0,-1-1 0,1 0 1,0 0-1,-1 0 0,0-1 0,0 1 1,0-1-1,0 0 0,0 0 0,-1 0 1,1 0-13,42-65 379,-3-2 1,24-57-380,-47 91 168,-3-1 1,0-1-1,-3 0 0,-1-1 1,-2-1-1,0-12-168,-7 39 109,0 0 0,-1 0 0,-1 0 0,0 0 0,-1 0 0,0-1 0,-1 1 0,-1 0 0,0 0 0,-1 0 0,-1-2-109,3 15 8,1 1-1,-1-1 1,1 1 0,-1-1-1,1 1 1,-1-1-1,1 1 1,-1-1-1,0 1 1,1 0-1,-1-1 1,0 1-1,1 0 1,-1 0-1,0-1 1,1 1-1,-1 0 1,0 0 0,0 0-1,1 0 1,-1 0-1,0 0 1,1 0-1,-1 0 1,0 0-1,0 0 1,1 0-1,-1 1 1,0-1-1,0 0 1,1 0-1,-1 1 1,1-1 0,-1 0-1,0 1 1,1-1-1,-1 1 1,1-1-1,-1 1 1,0-1-1,1 1 1,0-1-1,-1 1 1,1 0-1,-1-1 1,1 1-1,0 0 1,-1-1-1,1 1 1,0 0 0,0-1-1,-1 1 1,1 0-1,0-1 1,0 1-1,0 0 1,0 0-8,-8 16 17,0 1 0,1 0 0,1 1 0,1 0 0,0-1 0,2 2-1,-1 8-16,2-21-1,0 1 0,0-1 0,1 1 0,0-1 0,0 1 0,1-1 0,0 1 0,1-1 0,0 1 0,0-1 0,0 1 0,1-1 0,0 1 0,0-1 0,1 0 0,0 0 0,0 0 0,1-1 0,0 1 0,0-1 0,0 0 0,1 0 0,0 0 0,1 1 1,5 1-52,0-1 0,1 0-1,0-1 1,0 0 0,0-1-1,1 0 1,0-1 0,0 0-1,0-1 1,0 0 0,0-1-1,11 0 53,26-3-2911</inkml:trace>
  <inkml:trace contextRef="#ctx0" brushRef="#br0" timeOffset="41097.59">20496 1546 8890,'-7'52'4022,"9"30"-3545,0-52-383,1 39-9,3-1 0,3 0 0,10 34-85,18-20 252,-35-80-226,-1-1 0,1 1 0,-1 0 0,1-1 1,0 1-1,0-1 0,0 0 0,-1 0 1,1 0-1,0 0 0,1 0 0,-1 0 0,0 0 1,0 0-1,0-1 0,0 1 0,1-1 0,-1 0 1,0 0-1,0 0 0,1 0 0,-1 0 1,0 0-1,1 0 0,-1-1 0,0 1 0,0-1 1,0 0-1,0 1 0,1-1 0,-1 0 1,0 0-1,0-1 0,-1 1 0,1 0 0,0-1 1,0 1-1,0-1-26,14-12 207,-1-2 1,0 0 0,-1 0-1,0-1 1,-2-1 0,0 0-1,-1-1 1,5-12-208,-9 18 79,16-29 299,-1 0 0,-3-2-1,-1-1 1,-2 0-1,-3-1 1,2-13-378,10-78-8,-28 97-393,3 40 334,0 0 1,0 1 0,0-1-1,0 1 1,0-1 0,0 1 0,0-1-1,0 1 1,-1-1 0,1 0-1,0 1 1,0-1 0,0 1-1,-1-1 1,1 0 0,0 1 0,0-1-1,-1 0 1,1 1 0,0-1-1,-1 0 1,1 1 0,0-1-1,-1 0 1,1 0 0,-1 1 0,1-1-1,0 0 1,-1 0 0,1 0-1,-1 0 1,1 1 0,-1-1-1,1 0 1,-1 0 0,1 0 0,0 0-1,-1 0 1,1 0 0,-1 0-1,1 0 1,-1 0 0,1-1-1,-1 1 1,1 0 0,0 0 0,-1 0-1,1 0 1,-1-1 0,1 1-1,0 0 1,-1 0 0,1-1 0,0 1-1,-1 0 1,1-1 0,0 1-1,-1 0 1,1-1 0,0 1-1,0 0 1,-1-1 0,1 0 66,-1 3-276,-13 25-3116</inkml:trace>
  <inkml:trace contextRef="#ctx0" brushRef="#br0" timeOffset="41667.931">20835 1899 5825,'0'-73'3308,"1"68"-3274,0 1 1,1 0 0,0 0 0,0 0-1,0 0 1,0 0 0,1 0 0,0 1-1,0-1 1,0 1 0,0-1 0,0 1-1,0 0 1,1 0 0,0 1-1,0-1 1,-1 1 0,1 0 0,1 0-1,1-1-34,-5 2 71,0 1-1,1-1 1,-1 1-1,0-1 1,0 1-1,1 0 1,-1-1-1,0 1 1,1 0-1,-1 0 1,0 0-1,1 0 1,-1 0-1,0 0 0,1 0 1,-1 1-1,0-1 1,1 0-1,-1 1 1,0-1-1,0 1 1,1-1-1,-1 1 1,0 0-1,0-1 1,0 1-1,0 0 1,0 0-1,0 0 1,0 0-1,0 0 0,0 0 1,0 0-1,-1 0 1,1 0-1,0 0 1,-1 1-71,20 50 933,-4 22-523,-13-51-303,2 0-1,0 0 1,2-1 0,0 0-1,2 0 1,5 10-107,-13-30 29,0 0 1,0 0-1,0 1 1,1-1-1,-1 0 1,1 0-1,-1 0 1,1-1-1,-1 1 1,1 0-1,0-1 1,0 1-1,0-1 1,0 1-1,0-1 1,0 0-1,0 0 1,1 0 0,-1 0-1,0 0 1,1-1-1,-1 1 1,0-1-1,1 1 1,-1-1-1,1 0 1,-1 0-1,0 0 1,1 0-1,-1 0 1,1-1-1,-1 1 1,1-1-1,-1 0 1,0 1-1,0-1 1,1 0-1,-1 0 1,0 0-1,0-1 1,0 1-1,0-1 1,0 1-1,0-1 1,-1 1-1,2-3-29,4-9 111,-1 0 0,0-1-1,-1 1 1,0-2 0,-1 1 0,-1 0-1,-1-1 1,0 1 0,0-1-1,-2 0 1,0 0 0,0 1-1,-1-1 1,-1 0 0,-1 1-1,0-1 1,-1 1 0,-1-1-111,5 8 19,-1 0-1,0 1 1,-1-1 0,0 1-1,0-1 1,0 1 0,-1 0 0,0 0-1,0 0 1,0 0 0,-1 0 0,0 1-1,0 0 1,0 0 0,-1 0-1,0 0 1,0 0 0,0 1 0,0 0-1,-1 0 1,1 1 0,-1-1 0,-1 1-19,5 3-1,1 0 0,0 0 0,-1 0 0,1 0 0,0 0 0,-1 0 0,1 0 0,0 1 0,-1-1 0,1 1 0,0-1 0,-1 1 0,1-1 0,0 1 0,0 0 0,0-1 0,0 1 0,0 0 0,0 0 0,0 0 0,0 0 0,0 0 0,0 0 0,0 0 0,0 0 0,1 1 0,-1-1 0,0 0 0,1 0 0,-1 0 0,1 1 0,0-1 0,-1 0 0,1 1 0,0-1 0,0 0 0,0 1 0,0-1 0,0 1 0,0-1 0,0 0 0,0 1 0,0-1 0,1 0 0,-1 1 0,1-1 0,-1 0 0,1 0 0,-1 1 0,1-1 1,1 3-28,-1-1-1,1 0 1,0 1 0,0-1-1,0 0 1,0-1 0,1 1-1,-1 0 1,1-1 0,-1 1-1,1-1 1,0 0-1,0 1 1,0-2 0,1 1-1,-1 0 1,0-1 0,1 1-1,-1-1 1,1 0-1,-1 0 1,1 0 0,-1-1-1,1 1 1,0-1 0,-1 0-1,1 0 1,1 0 28,6-1-528,-1 0 1,1-1-1,-1 0 1,0 0-1,0-2 0,0 1 1,0-1-1,-1 0 1,4-3 527,36-22-3349</inkml:trace>
  <inkml:trace contextRef="#ctx0" brushRef="#br0" timeOffset="42377.238">21425 1578 3873,'-8'-4'6488,"-14"11"-3798,16-4-2625,1 1 0,-1 0 0,1 1 1,0-1-1,0 1 0,0 0 0,0 1 1,1-1-1,0 1 0,0-1 0,0 1 0,1 1 1,0-1-1,0 0 0,1 1 0,0-1 1,0 1-1,0 0 0,1 0 0,0-1 0,0 1 1,0 0-1,1 0 0,1 0 0,-1 0 1,1 0-1,0 0 0,0 0 0,1-1 0,0 1 1,0 0-1,1 1-65,0-6 10,0 1 0,0-1-1,0 1 1,0-1 0,0 0 0,1 0 0,-1 0 0,1-1 0,-1 1-1,1-1 1,0 0 0,-1 0 0,1 0 0,0-1 0,0 1 0,0-1-1,-1 0 1,1 0 0,0 0 0,0 0 0,0-1 0,0 1 0,-1-1-1,1 0 1,0 0 0,-1-1 0,1 1 0,-1-1 0,1 0 0,-1 0-1,0 0 1,0 0 0,1 0 0,-2-1 0,1 0 0,1 0-10,14-11 53,-1-1 0,0-1 0,-1-1-1,-1 0 1,0-1 0,-1 0 0,2-7-53,-9 15 22,-1 0-1,1-1 0,-2 0 0,0 0 0,0-1 1,-1 1-1,0-1 0,-1 0 0,0 0 1,-1 0-1,-1-2-21,0 13 4,-1-1-1,1 1 1,-1-1 0,0 1 0,0-1 0,0 1-1,0-1 1,0 1 0,0-1 0,0 1 0,-1-1-1,1 1 1,0-1 0,-1 1 0,1 0 0,-1-1 0,1 1-1,-1 0 1,0-1 0,0 1 0,0 0 0,1 0-1,-1-1 1,0 1 0,-1 0 0,1 0 0,0 0-1,0 0 1,0 1 0,0-1 0,-1 0 0,1 0 0,0 1-1,-1-1 1,1 1 0,-1-1 0,1 1 0,-1 0-1,1-1 1,-1 1 0,1 0 0,-1 0-4,-5 4-3,1 0 1,1 0 0,-1 0-1,1 1 1,0 0-1,0 0 1,0 0-1,0 1 1,1 0-1,0 0 1,0 0 0,1 0-1,0 1 1,0-1-1,0 1 1,1 0-1,0-1 1,0 1 0,1 0-1,0 1 1,0-1-1,1 0 1,-1 2 2,1-6 1,0 0 1,0 1-1,0-1 1,1 0-1,-1 1 1,1-1-1,-1 0 1,1 0-1,0 1 0,1-1 1,-1 0-1,0 0 1,1 0-1,0 0 1,-1-1-1,1 1 1,1 0-1,-1-1 1,0 1-1,0-1 1,1 0-1,-1 0 0,1 0 1,0 0-1,0 0 1,0 0-1,0-1 1,0 0-1,0 1 1,0-1-1,0 0 1,3 0-2,3 1 14,0-1 0,1 0 1,-1 0-1,1-1 1,-1 0-1,0-1 0,1 0 1,-1-1-1,0 1 1,10-4-15,3-3 42,0-1 1,0-1 0,-1-1 0,0 0 0,-1-2-1,0 0 1,-1-2 0,0 0 0,-1-1 0,5-7-43,6-15 78,-29 38-77,0 0-1,0 0 0,0 0 0,0 1 1,-1-1-1,1 0 0,0 0 0,0 0 1,0 0-1,0 0 0,-1 0 0,1 0 1,0 1-1,0-1 0,0 0 0,0 0 1,-1 0-1,1 0 0,0 0 1,0 0-1,0 0 0,-1 0 0,1 0 1,0 0-1,0 0 0,0 0 0,-1 0 1,1 0-1,0 0 0,0 0 0,0-1 1,0 1-1,-1 0 0,1 0 0,0 0 1,0 0-1,0 0 0,0 0 0,-1 0 1,1-1-1,0 1 0,0 0 1,0 0-1,0 0 0,0 0 0,0 0 1,-1-1-1,1 1 0,0 0 0,0 0 1,0 0-1,-3 3-6,0 1 0,0 0 0,1 0 0,-1 1 0,1-1 1,0 1-1,0-1 0,1 1 0,-1-1 0,1 1 0,0 0 1,0 0-1,1 0 0,-1-1 0,1 1 0,0 0 0,0 0 1,1 0-1,0 0 0,0 0 0,0-1 0,0 1 0,0 0 1,3 3 5,-2-5 1,1-1 0,-1 0 1,1 0-1,0 0 0,0-1 1,-1 1-1,1 0 0,0-1 1,1 0-1,-1 0 0,0 0 1,0 0-1,0-1 0,0 1 1,1-1-1,-1 1 0,0-1 1,1 0-1,-1-1 0,0 1 1,0 0-1,1-1 0,-1 0 1,0 0-1,0 0 0,0 0 1,3-2-2,34-10 59,-1-2 0,0-2 0,-1-1 0,-1-2 0,9-8-59,-12 9 42,33-28 17,-40 69-230,-22-20 171,0 0 0,-1-1-1,1 0 1,0 0 0,0 0 0,0-1 0,0 0 0,0 0-1,0 0 1,0 0 0,0-1 0,0 0 0,0 0-1,0 0 1,0-1 0,0 0 0,-1 1 0,1-2 0,-1 1-1,1 0 1,-1-1 0,0 0 0,1-1 0,5-1 9,32-20 57,-2-1-1,-1-3 1,-1-1 0,30-30-66,-35 31 29,-7 6-43,-26 23 11,1 0 0,-1-1 0,0 1 0,1 0 0,-1-1 0,1 1 0,-1 0 0,0 0 0,1-1 1,-1 1-1,1 0 0,-1 0 0,1 0 0,-1 0 0,1 0 0,-1 0 0,1 0 0,-1 0 0,0 0 0,1 0 0,-1 0 1,1 0-1,-1 0 0,1 0 0,-1 0 0,1 0 0,-1 0 0,1 0 0,-1 1 0,0-1 0,1 0 0,-1 0 0,1 1 0,-1-1 1,0 0-1,1 1 0,-1-1 0,0 0 0,1 1 0,-1-1 0,0 0 0,1 1 0,-1-1 0,0 1 0,0-1 0,0 0 1,1 1-1,-1-1 0,0 1 0,0-1 0,0 1 0,0-1 0,0 1 0,0-1 0,0 1 0,0 0 3,3 35-87,-3-24 63,-1-5 24,1 1 0,1-1 0,-1 1 0,1 0 0,1-1 0,-1 1 0,1-1-1,0 0 1,1 0 0,0 0 0,0 0 0,1 0 0,-1 0 0,1-1 0,1 0 0,-1 0 0,1 0 0,0 0 0,1-1 0,-1 0 0,1 0 0,0 0 0,-5-4 29,-1-1 0,0 1 1,1-1-1,-1 1 1,0-1-1,1 1 0,-1-1 1,1 0-1,-1 1 1,0-1-1,1 0 0,-1 1 1,1-1-1,0 0 1,-1 1-1,1-1 0,-1 0 1,1 0-1,-1 0 1,1 0-1,-1 1 0,1-1 1,0 0-1,-1 0 1,1 0-1,-1 0 0,1 0 1,0 0-1,-1-1 1,1 1-1,-1 0 0,1 0 1,-1 0-1,1 0 1,-1-1-1,1 1 0,-1 0 1,1-1-1,-1 1 1,1 0-1,-1-1 1,1 1-1,-1 0 0,1-1 1,-1 1-1,0-1 1,1 1-1,-1-1 0,0 1 1,1-1-1,-1 1 1,0-1-1,0 1 0,0-1 1,1 0-1,-1 1 1,0-1-1,0 1 0,0-1 1,0 0-1,0 1 1,0-1-1,0 1 0,0-1 1,0 0-30,-19-32-1811,-14-10 922</inkml:trace>
  <inkml:trace contextRef="#ctx0" brushRef="#br0" timeOffset="42755.307">22537 1060 10466,'-62'-59'5353,"66"42"-4128,6 10-4418,0 5 1721</inkml:trace>
  <inkml:trace contextRef="#ctx0" brushRef="#br0" timeOffset="43025.861">23117 1326 9394,'0'1'152,"0"0"1,1 0-1,-1-1 0,1 1 0,0 0 1,-1 0-1,1 0 0,-1 0 0,1-1 1,0 1-1,0 0 0,-1-1 0,1 1 1,0 0-1,0-1 0,0 1 1,0-1-1,0 1 0,0-1 0,0 0 1,0 1-1,0-1 0,0 0 0,0 0 1,0 0-1,0 1 0,0-1 1,0 0-1,0 0 0,0-1 0,0 1 1,0 0-1,0 0 0,0 0 0,0-1 1,0 1-1,0-1-152,44-17 161,-14-2-115,0-2 0,-1-1 1,-1-1-1,-2-2 0,0-1 0,-2-1 1,-1-1-1,-1-1 0,-1-1 1,-2-1-1,3-8-46,-18 32 59,0-1-1,0 1 1,-1 0 0,0-1-1,-1 0 1,0 0 0,0 0-1,-1-1 1,0 1 0,-1 0-1,0-1 1,0 1 0,-1-1 0,0 1-1,-1-5-58,-1 11 29,1 1-1,0-1 1,0 1-1,-1-1 1,0 1-1,1 0 1,-1 0 0,0 0-1,0 0 1,0 0-1,0 0 1,-1 0-1,1 1 1,0-1-1,-1 1 1,1 0-1,-1-1 1,1 1-1,-1 0 1,0 1 0,0-1-1,1 0 1,-1 1-1,0-1 1,-1 1-29,-8 0 26,1 0 1,0 0-1,0 1 1,0 1-1,0 0 1,0 0-1,0 1 1,0 1-1,1 0 1,-1 0-1,1 1 1,0 0-1,0 1 1,1 0-1,-8 6-26,3-2 3,0 0 1,0 1-1,1 0 0,1 1 0,0 1 1,0 0-1,2 0 0,-1 1 0,2 1 0,0 0 1,0 0-1,2 0 0,0 1 0,0 0 1,2 1-1,0-1 0,1 1 0,1 0 1,0 0-1,1 0 0,1 1 0,1-1 0,0 0 1,1 1-1,1-1 0,2 10-3,-2-22 3,-1 0-1,1 1 1,-1-1-1,1 0 0,1 0 1,-1 0-1,1 0 1,0 0-1,0-1 1,0 1-1,1-1 1,0 0-1,0 0 1,0 0-1,0 0 1,0-1-1,1 1 1,-1-1-1,1-1 1,0 1-1,0 0 0,0-1 1,1 0-1,-1-1 1,0 1-1,1-1 1,0 0-3,11 0 12,1-2 0,-1 0 1,0-1-1,0-1 0,0 0 1,0-1-1,-1-1 0,1-1 1,-1 0-1,0-1 1,-1-1-1,4-3-12,141-92-3608,-95 48 862</inkml:trace>
  <inkml:trace contextRef="#ctx0" brushRef="#br0" timeOffset="43635.242">24101 608 8282,'7'-2'2080,"0"12"601,4 21-2273,-2 21-416,-5-26 96,2 1-16,13 91 8,-1 4-16,-1 1 56,-1-20-16,-7-71 48,-3-16 8,-1-14 80,-2-10 32,-11-14-216,-5-13 32,-16-14-3008,-23 5 719</inkml:trace>
  <inkml:trace contextRef="#ctx0" brushRef="#br0" timeOffset="43955.93">23713 892 7698,'-28'-8'7292,"67"-13"-6748,-15 3-407,-1-1 0,-1-1 1,0-1-1,-2-1 0,-1-1 0,0-1 0,-1-1-137,16-24 121,-1-1-1,-3-2 1,-2-1-1,-2-1 1,-3-1-1,9-35-120,-16 38 56,-2 0 1,-3 0-1,-2-2 0,0-23-56,1 137-108,-6-25 47,2 0 0,1 0-1,2-1 1,1 0 0,1-1-1,2 0 1,2-1 0,0 0-1,3-2 1,0 0 0,20 24 61,8-9-2905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18:48.2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289 631 5105,'-10'-2'765,"-1"0"0,1 1 0,-1 0 0,1 0 0,-1 1 0,0 1 0,1 0 0,-1 0 0,0 1 0,-2 1-765,5-1 135,-1 0-1,0 1 1,1 0-1,-1 0 1,1 1-1,0 0 1,0 1-1,1 0 0,-1 0 1,1 0-1,0 1 1,1 0-1,-1 1 1,1-1-1,0 1 1,1 0-1,0 1 0,0-1 1,-2 6-135,1 1 52,2 1 0,-1-1 1,2 1-1,0 1 0,1-1 1,0 0-1,1 0 0,1 1 0,0-1 1,1 1-1,1-1 0,1 0 1,0 0-1,0 0 0,3 4-52,-6-16 5,1-1 0,-1 0 1,0 0-1,1 1 0,0-1 0,-1 0 0,1 0 1,0 1-1,0-1 0,0 0 0,0 0 0,1 0 1,-1 0-1,0 0 0,1-1 0,-1 1 0,1 0 0,0-1 1,0 1-1,0-1 0,-1 1 0,1-1 0,0 0 1,1 0-1,-1 0 0,0 0 0,0 0 0,0-1 1,1 1-1,-1-1 0,0 1 0,1-1 0,-1 0 0,0 0 1,1 0-1,-1 0 0,0 0 0,1 0 0,-1-1 1,0 1-1,0-1 0,1 0 0,-1 1 0,0-1 0,1-1-5,7-5 24,-2-1-1,1 1 1,-1-1-1,0-1 0,-1 0 1,1 0-1,-2 0 0,0-1 1,0 0-1,0-1 0,-2 1 1,1-1-1,1-7-23,1 2 35,17-37 90,-3 0 0,-2-1 0,0-10-125,-18 49 311,-7 37-50,1 23-195,2 0 0,3 1-1,1-1 1,2 0 0,2 1-1,2-1 1,3 7-66,-9-51 0,0 6 3,0 0 0,0 0 0,1-1 0,0 1 0,1 0 0,-1-1 0,1 0 0,0 1 0,1-1 0,0-1 0,0 1-1,0 0 1,0-1 0,1 0 0,2 2-3,-5-6 1,0-1-1,0 1 1,0 0-1,1-1 1,-1 1-1,0-1 1,1 1-1,-1-1 1,0 0-1,1 0 1,-1 0-1,0-1 1,1 1-1,-1 0 1,0-1-1,1 0 1,-1 1-1,0-1 1,0 0-1,0 0 1,0 0-1,0-1 1,0 1-1,0 0 1,0-1-1,0 1 1,0-1-1,-1 0 1,1 1-1,-1-1 1,1 0-1,-1 0 1,0 0-1,0 0 1,1-2-1,18-28-680,-2 0 1,-1-2-1,-2 0 1,-1-1 0,-2-1-1,-1 0 1,-1-5 679,13-68-3401</inkml:trace>
  <inkml:trace contextRef="#ctx0" brushRef="#br0" timeOffset="423.506">581 433 7682,'2'123'4895,"-2"-116"-4833,0 1 0,0-1 0,1 0 1,0 1-1,1-1 0,-1 0 0,1 0 0,1 0 0,-1 0 0,1 0 0,0 0 0,1-1 0,0 1 0,0-1 0,0 0 0,1 0 0,0-1 0,0 1 0,0-1 0,1 0 0,-1-1 0,1 1 0,0-1 0,1 0 0,-1 0 0,1-1 0,3 1-62,-8-3 5,0 0-1,0 0 1,0 0-1,1-1 1,-1 1-1,0-1 1,0 0-1,0 0 1,0 0 0,0 0-1,1 0 1,-1 0-1,0 0 1,0-1-1,0 1 1,0-1-1,0 1 1,0-1-1,0 0 1,0 0-1,0 0 1,0 0-1,0 0 1,0 0-1,-1-1 1,1 1-1,-1-1 1,1 1-1,-1-1 1,2 0-5,24-65 100,-24 58-92,25-113 53,-5-1 0,6-118-61,-27 216 1,7-95 158,-14 228 56,-12 240 310,16-324-441,1 1 0,1 0 0,1-1 0,2 1 0,0-1 0,2 0 0,0 0 0,1-1 0,2 0 0,1 0 0,0 0 0,13 19-84,-21-39 7,0 1-1,0-1 1,1 0-1,-1 0 1,1 0-1,0 0 1,-1 0-1,1 0 1,0-1-1,1 0 1,-1 1-1,0-1 1,1 0-1,-1-1 1,1 1-1,-1 0 1,1-1-1,0 0 1,0 0-1,0 0 1,0-1-1,0 1 1,-1-1-1,1 0 1,0 0 0,0 0-1,0 0 1,0-1-1,0 0 1,0 0-1,0 0 1,-1 0-1,1 0 1,0-1-7,3-3-224,0-1 1,0 1 0,0-1-1,-1-1 1,0 1 0,-1-1-1,1 0 1,-1-1 0,-1 1-1,1-1 1,-1 0-1,0 0 1,-1 0 0,0 0-1,0-1 1,-1 1 0,1-8 223,6-43-2813</inkml:trace>
  <inkml:trace contextRef="#ctx0" brushRef="#br0" timeOffset="702.016">1057 587 4017,'33'11'6266,"23"-34"-3688,-54 21-2555,13-6 96,0-1 0,-1-1 0,0 0 0,-1-1 0,0 0 0,0-1 0,-1-1 0,-1 0 0,0 0 0,-1-1 0,-1 0 0,6-12-119,1-6 151,-1-1 0,-2 0 0,-1-1 0,-2-1 0,1-10-151,-9-42 772,-2 87-751,0-1 0,0 0 0,-1 0 0,1 0 0,-1 0 0,1 0 0,-1 1 0,1-1 0,-1 0 0,1 0-1,-1 1 1,0-1 0,1 0 0,-1 1 0,0-1 0,1 1 0,-1-1 0,0 1 0,0-1 0,0 1 0,0-1-1,0 1 1,1 0 0,-1 0 0,0-1 0,0 1 0,0 0 0,0 0 0,0 0 0,0 0 0,0 0 0,0 0-1,0 0 1,0 0 0,0 0 0,1 1 0,-1-1 0,0 0 0,0 1 0,0-1 0,0 0 0,0 1 0,1-1 0,-1 1-1,0 0 1,0-1 0,0 1-21,-8 8 60,0-1 0,1 1 0,0 0-1,0 1 1,1 0 0,0 0 0,1 1-1,0 0 1,1 0 0,0 0-1,0 1 1,2-1 0,-3 11-60,3-14 9,-11 30 48,3 1 1,0 0 0,3 1 0,1 0-1,2 0 1,2 1 0,1 8-58,2-42 17,0-1-1,0 1 1,1-1 0,0 1 0,0-1-1,1 1 1,0-1 0,0 0 0,0 0-1,1 0 1,0 0 0,0 0 0,0-1-1,1 1 1,0-1 0,0 0 0,0 0-1,1 0 1,-1-1 0,1 1 0,0-1-1,1 0 1,-1-1 0,1 1 0,2 0-17,3-2-244,0 0 1,-1-1 0,1 0 0,0-1-1,0 0 1,0-1 0,0 0 0,0-1-1,0 0 1,-1 0 0,1-1 0,-1-1-1,1 0 1,-1 0 0,6-5 243,56-23-2763</inkml:trace>
  <inkml:trace contextRef="#ctx0" brushRef="#br0" timeOffset="1953.518">358 1725 8650,'-72'54'7032,"83"-54"-5778,65-48-766,19-16-391,230-143 278,-170 125-38,111-40-337,-254 117-85,208-79 326,-75 43-4342,-98 32 1183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21:15.3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68 18212,'80'-10'139,"132"10"461,10-6-562,76-17-38,-215 15-3,1 3 0,-1 3 0,54 8 3,283 45-23,-291-38 26,0-7 0,0-5-1,128-15-2,-198 7 5,32-4 2,0 4 0,1 5 0,34 4-7,97 18 4,-89-16 5,124-13-9,0 0-8,-44 23 37,5 4-33,-107-27 821,-114 9 588,2 0-1381,5 1-92,-5-12-791,-2-17-58,-21-14-2655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25:46.7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169 168 7610,'-82'5'2245,"-4"-13"3337,145 11-5005,-7-8-545,0-1 0,0-3 0,-1-2 0,3-4-32,66-13 29,77 1-27,152 30 2,-140-6 273,52 13-277,-28 8 68,-11-10-56,-7-6 24,-76-11-20,-69 2-13,1 4 0,-1 3-1,19 4-2,-22 4 27,1 2 0,60 18-27,-117-24 9,-1 0 1,1-1-1,0 0 1,0-1-1,1-1 1,-1 0-1,0 0 1,1-1-1,-1 0 1,0-1 0,1 0-1,-1-1 1,9-3-10,-66-5 830,-101-1-534,1 7-1,-1 7 1,-27 8-296,-116 2-112,-89 0-32,-34 14 96,8-3 120,51 5-26,221-18-17,-161 22 62,273-27-134,21-7 40,0 1-1,0 0 1,0 0 0,1 0 0,-1 0-1,0 0 1,0 0 0,1 0 0,-1 0-1,0 0 1,0 0 0,0 0 0,1 0-1,-1 0 1,0 0 0,0 0-1,1 0 1,-1 0 0,0 0 0,0 0-1,0 0 1,1 0 0,-1 1 0,0-1-1,0 0 1,0 0 0,1 0 0,-1 0-1,0 0 1,0 1 0,0-1 0,0 0-1,0 0 1,1 0 0,-1 0 0,0 1-1,0-1 1,0 0 0,0 0-1,0 0 1,0 1 0,0-1 0,0 0-1,0 0 1,0 1 0,0-1 0,0 0-1,0 0 1,0 0 0,0 1 0,0-1-1,0 0 1,0 0 0,0 1 0,0-1-1,0 0 4,244 0-279,11-10 250,552-41-79,-378 2 83,33-7-11,3-12 9,-355 48 28,-33 5-1,1 3 0,1 3 0,46 3 0,-116 6-92,0-1 0,0 2 0,-1-1-1,1 1 1,0 1 0,-1 0-1,1 0 1,-1 0 0,0 1-1,1 0 1,-1 1 0,-1 0-1,1 0 1,3 3 92,35 36-3063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24:09.0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844 4359 6185,'-19'20'7747,"36"-38"-5182,2-8-2169,-1-1 0,-1-1 0,-1 0 0,10-28-396,-13 30 143,23-49 206,-4-2-1,18-65-348,-26 51 206,-5-2 0,-4-1 0,-1-25-206,-13 105 28,0 5-2,0 18-5,1 435 0,-2-436 7,1 0 0,0 1 0,1-1 0,-1 0 1,2 0-1,-1 0 0,1 0 0,0 0 0,1 0 0,0-1 1,0 1-1,0-1 0,1 0 0,0-1 0,1 1 0,-1-1 0,1 0 1,3 2-29,14 19-1259,-24-10-204</inkml:trace>
  <inkml:trace contextRef="#ctx0" brushRef="#br0" timeOffset="-7435.587">271 1101 6985,'-35'-99'6095,"39"92"-4752,4 22-819,20 190-29,26 254 18,-46-341 141,-8-119-638,1 1 0,-1 0 0,0-1 1,1 1-1,-1 0 0,1 0 0,-1 0 0,0-1 1,1 1-1,-1 0 0,1 0 0,-1 0 0,1 0 1,-1 0-1,1 0 0,-1 0 0,0 0 0,1 0 1,-1 0-1,1 0 0,-1 0 0,1 0 0,-1 0 1,1 0-1,-1 0 0,0 0 0,1 1 0,-1-1 1,1 0-1,-1 0 0,0 1 0,1-1 0,-1 0 1,0 0-1,1 1 0,-1-1 0,0 0 0,1 1 0,-1-1 1,0 1-1,0-1 0,1 0 0,-1 1 0,0-1 1,0 1-1,0-1 0,0 0 0,0 1 0,0-1 1,1 1-1,-1-1 0,0 1 0,0-1 0,0 1 1,0-1-1,0 0 0,-1 1 0,1-1 0,0 1 1,0-1-1,0 1 0,0-1 0,0 1 0,-1-1 1,1 0-17,20-32 515,65-195 47,-84 224-557,12-28 0,-13 31-6,0-1 0,0 1 0,0-1-1,0 1 1,0 0 0,0-1 0,0 1 0,0 0-1,0-1 1,0 1 0,0 0 0,0-1-1,1 1 1,-1 0 0,0-1 0,0 1-1,0 0 1,1-1 0,-1 1 0,0 0 0,0 0-1,1-1 1,-1 1 0,0 0 0,1 0-1,-1-1 1,0 1 0,0 0 0,1 0-1,-1 0 1,1 0 0,-1 0 0,0-1 0,1 1-1,-1 0 1,0 0 0,1 0 0,-1 0-1,0 0 1,1 0 0,-1 0 0,1 0 0,-1 0-1,0 1 1,1-1 0,-1 0 0,0 0-1,1 0 1,-1 0 0,0 0 0,1 1-1,-1-1 1,0 0 0,1 0 0,-1 0 0,0 1-1,0-1 1,1 0 0,-1 0 0,0 1-1,0-1 1,0 0 0,1 1 0,-1-1 1,46 154-150,-45-150 154,1 0 0,-1-1 0,1 1 0,-1-1 1,1 0-1,0 1 0,0-1 0,1 0 0,-1 0 0,1 0 0,-1-1 0,1 1 0,0 0 0,0-1 0,0 0 0,0 0 0,0 0 0,1 0 0,-1 0 0,1-1 0,-1 1 0,1-1 0,0 0 1,-1 0-1,1-1 0,0 1 0,2 0-4,5-5 26,0 1 0,0-2 0,0 1 0,-1-2 0,0 1 0,0-1 0,0-1 0,0 0 0,-1 0 0,-1-1 0,1 0 0,-1 0 0,7-10-26,2-9 124,-31 32-16,-34 93 15,48-98-122,-2 4 1,0-1 0,0 1 0,1-1 0,-1 1 1,1 0-1,0-1 0,0 1 0,0 0 0,0 0 0,1 0 1,0 0-1,0 0 0,0 0 0,0 0 0,0 0 1,1 0-1,0 0 0,0-1 0,0 1 0,0 0 0,0 0 1,1-1-1,1 4-2,-1-6-16,0 0 1,0-1-1,-1 1 1,1 0-1,0-1 1,0 1-1,0-1 1,0 0-1,0 0 1,0 0-1,0 0 1,0 0-1,0 0 1,0 0-1,0-1 1,-1 1 0,1 0-1,0-1 1,0 0-1,0 0 1,0 1-1,-1-1 1,1 0-1,0 0 16,4-2-163,86-46-4509,-50 5 1122</inkml:trace>
  <inkml:trace contextRef="#ctx0" brushRef="#br0" timeOffset="-6798.808">1104 1244 7930,'-1'-1'200,"0"0"1,0 0 0,0 0-1,0 0 1,0 0 0,0 0-1,0 0 1,0 1-1,0-1 1,0 0 0,-1 1-1,1-1 1,0 1 0,-1-1-1,1 1 1,0 0 0,0-1-1,-1 1 1,1 0 0,-1 0-1,1 0 1,0 0-1,-1 0 1,1 0 0,0 1-1,-1-1 1,1 0-201,-44 40 1960,30-16-1785,1 1 1,1 1-1,1 0 0,2 1 0,1 0 0,0 0 1,2 1-1,1 1-175,5-21 43,-1-1 0,1 0 1,1 1-1,-1-1 0,1 0 1,0 1-1,1-1 0,0 1 0,0-1 1,0 0-1,2 3-43,-1-7 16,0-1-1,1 1 1,-1-1-1,1 0 1,-1 0 0,1 0-1,0 0 1,-1 0 0,1-1-1,0 1 1,0-1-1,0 0 1,1 0 0,-1 0-1,0 0 1,0 0 0,1-1-1,-1 1 1,0-1-1,0 0 1,1 0 0,-1 0-1,0-1 1,1 1 0,-1-1-1,0 0 1,0 0-1,1 0 1,-1 0 0,0 0-1,0-1 1,0 1 0,-1-1-1,1 0 1,2-2-16,6-6 33,-1-1 1,0 0-1,0-1 1,-1 0-1,-1 0 1,0-1-1,-1 0 1,-1-1-1,0 1 1,0-1-1,-1 0 1,-1-1-1,-1 1 1,0-1-1,0 0 1,-1-10-34,2 2 42,-1-1 0,-1 1 0,-1-1 0,-1 0-1,-1 1 1,-2-1 0,-2-11-42,4 31 16,2 3-8,-1-1 1,0 1-1,0-1 0,-1 0 1,1 1-1,0-1 1,-1 1-1,1-1 0,0 1 1,-1-1-1,0 1 1,1-1-1,-1 1 0,0-1 1,0 1-1,0 0 1,0-1-1,0 1 0,0 0 1,0 0-1,0 0 1,0 0-1,-1 0 0,1 0 1,0 0-1,-1 0 1,1 1-1,-2-2-8,1 4 8,0-1 1,-1 1-1,1 0 1,0-1-1,0 1 1,0 0-1,1 0 1,-1 0-1,0 0 1,1 1-1,0-1 1,-1 0-1,1 1 1,0-1-1,0 1 1,0-1-1,0 1 1,1-1-1,-1 1 1,1 0-1,-1 1-8,1-2 3,-9 28-1,2 0 0,1 0-1,2 1 1,1 0 0,1 0-1,2 0 1,0 0 0,6 27-2,-6-52 4,1 0 0,-1 0 0,1 0 0,1 0 1,-1-1-1,1 1 0,0-1 0,0 1 0,1-1 0,-1 0 0,1 1 1,1-1-1,-1-1 0,0 1 0,1 0 0,0-1 0,0 0 1,1 0-1,-1 0 0,1 0 0,0-1 0,0 0 0,0 0 0,0 0 1,0-1-1,2 1-4,3-1 14,1-1 0,-1 0 0,0-1 1,0 0-1,1-1 0,-1 0 0,0-1 0,0 1 0,0-2 1,0 0-1,0 0 0,-1-1 0,1 0 0,-1 0 1,0-1-1,0 0 0,0-1 0,-1 0 0,0-1 1,0 1-1,-1-1 0,0-1 0,0 1 0,0-1 1,-1-1-1,0 1 0,-1-1 0,2-4-14,-5 9 10,0-1 1,0 1-1,0-1 0,-1 0 0,0 0 0,0 1 0,0-1 1,0 0-1,-1 0 0,0 0 0,0 0 0,0 0 0,-1 1 1,1-1-1,-1 0 0,0 0 0,-1 0 0,1 1 1,-1-1-11,1 4 0,0 0 1,1 1 0,-1-1-1,0 0 1,0 1 0,0-1-1,0 0 1,0 1 0,0-1-1,-1 1 1,1 0 0,0-1 0,0 1-1,0 0 1,0 0 0,0-1-1,-1 1 1,1 0 0,0 0-1,0 0 1,0 1 0,0-1-1,-1 0 1,1 0 0,0 1 0,0-1-1,0 0 1,0 1 0,0-1-1,0 1 1,0 0 0,0-1-1,0 1 1,0 0 0,0-1-1,0 1 1,0 0 0,1 0 0,-1 0-1,0 0 1,1 0 0,-1 0-1,0 0 1,1 0 0,-1 0-1,1 0 1,0 0 0,-1 0-1,1 1 1,0-1 0,0 0-1,-1 0 1,1 0 0,0 1-1,-5 8-2,0 0 0,0 0 0,1 1 0,0-1 1,1 1-1,0 0 0,1 0 0,0 0 0,0 0 0,2 0 1,-1 0-1,1 1 0,1 1 2,-1-12 2,1 1 0,-1 0 0,1 0 0,0 0-1,0 0 1,0 0 0,0 0 0,0-1 0,0 1 0,0 0 0,0-1 0,1 1 0,-1-1 0,1 1-1,-1-1 1,1 0 0,-1 0 0,1 0 0,0 0 0,-1 0 0,1 0 0,0 0 0,0 0 0,0-1 0,0 1-1,0-1 1,0 1 0,0-1 0,0 0 0,0 0 0,0 0 0,2 0-2,59-16 74,-57 13-61,0 1 1,0-2-1,0 1 1,-1 0 0,0-1-1,0 0 1,0-1-1,0 1 1,0-1-1,-1 0 1,0 0 0,0 0-1,0 0 1,-1-1-1,0 0 1,3-5-14,-15-35-5989,3 17 2197</inkml:trace>
  <inkml:trace contextRef="#ctx0" brushRef="#br0" timeOffset="-6547.48">1477 992 7594,'-3'-11'3688,"-3"11"-263,0 2-1769,4 4-1055,2 2-545,3 5 88,10 4-408,2 6-3137,10 1 1040</inkml:trace>
  <inkml:trace contextRef="#ctx0" brushRef="#br0" timeOffset="-6095.689">1685 1138 8682,'10'37'5408,"-14"23"-4265,0-28-377,3-24-724,-1 0 1,2 0-1,-1 1 0,1-1 0,0 1 0,1-1 0,0 0 0,0 0 0,1 1 0,0-1 0,0 0 0,1 0 0,0-1 0,1 1 0,-1 0 0,2-1 0,-1 0 0,1 0 0,0 0 0,0-1 0,1 0 0,-1 0 0,2 1-42,-4-6 9,0 0-1,-1 0 1,1-1-1,0 1 0,-1 0 1,1-1-1,0 0 1,0 0-1,0 0 1,-1 0-1,1 0 0,0 0 1,0-1-1,0 0 1,-1 1-1,1-1 0,0 0 1,-1 0-1,1 0 1,-1-1-1,1 1 1,-1-1-1,0 1 0,0-1 1,1 0-1,-1 0 1,0 0-1,0 0 1,-1 0-1,1 0 0,0 0 1,-1-1-9,49-79 215,-48 77-205,7-12 15,0 0-1,-2 0 1,0-1-1,-1 0 1,-1 0-1,-1-1 0,0 1 1,-2-1-1,0 0 1,-1 0-1,0-4-24,-10-3 46,-5 42-46,12-7-5,0-1-1,0 1 1,1-1 0,0 1 0,1-1 0,0 1 0,0 0 0,1-1-1,0 1 1,0 0 0,1-1 0,0 1 5,-1-5 1,0 0 1,1-1 0,-1 1-1,1 0 1,-1-1-1,1 1 1,0-1 0,1 1-1,-1-1 1,1 0 0,-1 0-1,1 0 1,0 0-1,0 0 1,0-1 0,0 0-1,0 1 1,1-1-1,-1 0 1,1 0 0,0-1-1,-1 1 1,1-1-1,0 0 1,0 0 0,0 0-1,0 0-1,5-2 24,-1-1 0,1 1 0,-1-1 0,0-1 0,0 1 0,0-2-1,0 1 1,-1-1 0,1 0 0,-1 0 0,0-1 0,0 0 0,0 0 0,-1-1 0,0 0 0,0 0-1,0 0 1,-1-1 0,0 0 0,0 0 0,-1 0 0,0-1 0,0 1 0,0-1 0,-1 0 0,2-8-24,-2-3 153,-5 23 143,1-1-280,-1 1 0,1 0 0,1 0 0,-1 1 0,1-1 0,-1 0 0,1 0 0,0 0 0,1 0 0,-1 0 0,1 0-1,0 0 1,0 0 0,0 0 0,0 0 0,1 0 0,-1 0 0,1-1 0,0 1 0,0 0 0,1-1 0,-1 0 0,1 1 0,-1-1 0,1 0 0,0-1 0,0 1 0,3 1-16,-1-2 27,-1-1 0,1 1 0,0-1-1,0 0 1,0-1 0,0 1 0,0-1 0,0 0 0,0-1 0,1 1 0,-1-1 0,-1 0 0,1 0 0,0 0 0,0-1-1,1 0-26,-4 1 7,0 0-1,1 0 0,-1 0 0,0 0 0,0 0 0,0-1 0,0 1 0,0-1 0,0 0 0,0 1 1,-1-1-1,1 0 0,-1 0 0,1 0 0,-1 0 0,0-1 0,1 1 0,-1 0 0,0 0 1,-1-1-1,1 1 0,0 0 0,-1-1 0,1 1 0,-1-1 0,0 1 0,0-1 0,0 1 0,0-1 1,0 1-1,0-1 0,-1 1 0,1-2-6,-28-58-1629,4 18-2666,10 1 770</inkml:trace>
  <inkml:trace contextRef="#ctx0" brushRef="#br0" timeOffset="-5156.548">2177 719 8442,'-1'0'152,"1"0"0,0 0 1,0 1-1,0-1 0,0 0 0,0 0 1,0 0-1,0 1 0,-1-1 0,1 0 1,0 0-1,0 0 0,0 0 0,0 0 1,-1 1-1,1-1 0,0 0 0,0 0 1,0 0-1,-1 0 0,1 0 0,0 0 1,0 0-1,-1 0 0,1 0 0,0 0 1,0 0-1,0 0 0,-1 0 0,1 0 1,0 0-1,0 0 0,-1 0 0,1 0 1,0 0-1,0 0 0,0 0 0,-1 0 1,1 0-1,0 0 0,0 0 0,0-1 1,-1 1-1,1 0 0,0 0 0,0 0 1,0 0-1,0-1-152,1 27 855,2-3-774,1 0 0,0-1 0,2 1 1,0-1-1,2 0 0,0 0 0,1-1 0,13 20-81,37 67 71,-58-106-70,37 66 0,-37-65 4,1-1-1,0 0 0,0 0 0,-1 0 1,1-1-1,1 1 0,-1 0 1,0-1-1,0 1 0,1-1 0,-1 0 1,0 0-1,1 0 0,0 0 0,-1 0 1,1 0-1,-1-1 0,1 1 1,0-1-1,-1 0 0,1 0 0,0 0 1,0 0-1,-1 0 0,1 0 0,2-2-4,5-2 33,-1-1 0,1 0 0,-1-1 0,0 0 0,-1 0 0,0-1 0,0 0 0,0 0 0,-1-1 0,0 0 0,0-1 0,-1 1 0,0-1 0,4-9-33,27-64 88,-38 90-106,1-1 0,-1 0 0,2 1 1,-1-1-1,1 0 0,0 1 0,0-1 0,1 0 0,0 0 1,1 0-1,-1 0 0,2 0 18,-3-4 4,0 0-1,1-1 1,-1 0-1,1 1 1,0-1 0,0 0-1,0 0 1,0 1-1,0-2 1,0 1 0,0 0-1,1 0 1,-1-1-1,1 1 1,0-1 0,-1 0-1,1 0 1,0 0-1,-1 0 1,1 0 0,0-1-1,0 1 1,0-1-1,0 0 1,0 1 0,0-1-1,0-1 1,-1 1-1,1 0 1,0-1 0,0 0-1,0 0-3,6 0 25,-1-1 0,0 0-1,0-1 1,0 0 0,-1 0 0,1-1-1,-1 0 1,0 0 0,0-1 0,0 0-1,0 0 1,-1 0 0,0-1 0,0 0-1,0 0 1,-1-1 0,0 1 0,3-7-25,-5 3 20,-3 10-27,0 0-1,0 1 1,1-1-1,-1 0 1,0 0 0,0 0-1,0 0 1,0 0 0,1 0-1,-1 0 1,0 0 0,0 0-1,0 0 1,1 0-1,-1 0 1,0 0 0,0 0-1,0 0 1,0 0 0,1 0-1,-1 0 1,0 0 0,0 0-1,0 0 1,1 0-1,-1 0 1,0 0 0,0 0-1,0-1 1,0 1 0,0 0-1,1 0 1,-1 0 7,0 2-6,1 0 1,-1 0-1,1 0 0,-1 0 1,1 0-1,0-1 1,0 1-1,-1 0 1,2 0-1,-1-1 0,0 1 1,0 0-1,0-1 1,1 1-1,-1-1 0,1 0 1,-1 1-1,1-1 1,0 0-1,-1 0 0,1 0 1,0 0-1,0 0 1,0 0-1,-1-1 0,1 1 1,0-1-1,0 1 1,0-1-1,0 0 0,0 0 1,0 1-1,0-2 1,0 1-1,0 0 1,0 0-1,0 0 0,0-1 1,0 0-1,0 1 1,0-1-1,0 0 6,6-1 15,-1-1 0,1-1 1,-1 1-1,0-1 0,0-1 0,0 1 1,-1-1-1,0 0 0,0 0 0,2-3-15,0-2 10,-1 0 0,-1 0 0,1 0 0,-2-1 0,1 1 0,-2-2 0,1 1 0,-1 0 0,-1-1 0,0 0 0,-1 1 0,0-1 0,-1 0 0,0 0 0,-1-1 0,0 1 0,-1 0 0,-1 0 0,0 0 0,0 1 0,-1-1 0,0 0 0,-1 1 0,-1 0 0,0 0 0,-1-3-10,5 14-4,1-1 0,0 0 0,-1 0 0,1 1 0,0-1 0,-1 0 0,1 0 0,-1 1 0,1-1 0,-1 0 0,1 1 0,-1-1 0,1 1 0,-1-1 0,0 1 0,1-1 0,-1 1 0,0-1 0,0 1 0,1 0 0,-1-1 0,0 1 0,0 0 0,1 0 0,-1-1 0,0 1 0,0 0 0,0 0 0,0 0 0,1 0 0,-1 0 0,0 0 0,0 0 0,0 0 0,0 1 0,1-1 0,-1 0 0,0 0 0,0 1 0,1-1 0,-1 0 0,0 1 0,0-1 0,1 1 0,-1-1 0,0 1 0,1-1 0,-1 1 0,1 0 0,-1-1 0,1 1 0,-1 0 0,1-1 0,-1 1 0,1 0 0,0-1 0,-1 1 0,1 0 0,0 0 0,-1 0 0,1-1 0,0 1 0,0 0 0,0 0 0,0 0 0,0 0 0,0-1 0,0 2 4,-1 5 2,-1 0 0,2 0-1,-1 1 1,1-1 0,0 0 0,0 1 0,1-1-1,0 0 1,1 0 0,-1 0 0,1 1-1,1-1 1,-1-1 0,1 1 0,0 0-1,1-1 1,-1 1 0,2-1 0,-1 0-1,0-1 1,1 1 0,0-1 0,0 0-1,1 0 1,5 4-2,-9-8 11,-1-1-1,0 1 1,1-1-1,-1 1 1,1-1-1,-1 0 1,1 0-1,-1 1 1,1-1-1,0 0 1,-1 0-1,1-1 1,-1 1-1,1 0 1,-1 0-1,1-1 1,-1 1-1,1-1 1,-1 1-1,0-1 0,1 0 1,-1 0-1,0 1 1,1-1-1,-1 0 1,0 0-1,0 0 1,0 0-1,0 0 1,0-1-1,0 1 1,0 0-1,0 0 1,0-2-11,5-3 109,37-14 243,45-9-362,84-47 50,-171 75-42,0 1 0,-1-1-1,1 1 1,0-1-1,0 1 1,0-1-1,-1 1 1,1 0-1,0-1 1,0 1 0,0 0-1,0 0 1,0-1-1,-1 1 1,1 0-1,0 0 1,0 0 0,0 0-1,0 0 1,0 0-1,0 0 1,0 1-1,0-1 1,-1 0 0,1 0-1,0 1 1,0-1-1,0 1 1,0-1-1,-1 1 1,1-1 0,0 1-1,-1-1 1,1 1-1,0-1 1,-1 1-1,1 0 1,0-1 0,0 2 2,12 9-16,-9-11 20,0 0 0,0-1 0,0 1 0,0-1-1,-1 0 1,1 0 0,0 0 0,-1-1 0,1 1 0,0-1 0,-1 0 0,0 0 0,1 0 0,-1 0 0,0-1 0,0 1 0,-1-1 0,1 0 0,0 0 0,-1 0 0,0 0 0,2-3-4,-2 4-14,27-41 1097,-22 25-3232,-11 7 578</inkml:trace>
  <inkml:trace contextRef="#ctx0" brushRef="#br0" timeOffset="-4723.708">4188 60 10706,'-6'-54'6666,"0"48"-4586,-1 27-1588,6-20-485,-34 124 237,6 2 0,-11 112-244,14 78 137,23-262-319,8-60-402,16-80-1952,-6 9-975,6-18-2</inkml:trace>
  <inkml:trace contextRef="#ctx0" brushRef="#br0" timeOffset="-4453.397">4263 18 6761,'5'-11'5419,"-6"33"-1181,0-5-4466,0 13 364,2-1 0,1 0 1,1 0-1,2 0 0,0 0 0,2 0 0,2-1 0,0-1 1,2 1-1,6 9-136,139 248-1631,-159-289-1394,-7-4-317</inkml:trace>
  <inkml:trace contextRef="#ctx0" brushRef="#br0" timeOffset="-4185.593">4105 446 5225,'-36'-23'5201,"19"15"-1208,11-2 40,12-1-3137,26-2-280,9-1-480,24-10-64,14-4-80,18 2-656,3-1-3369</inkml:trace>
  <inkml:trace contextRef="#ctx0" brushRef="#br0" timeOffset="-3624.996">878 2467 9498,'-20'-26'2753,"11"20"727,4 3-2791,7 12-225,2 14-296,2 21-104,11 13-152,9 22 56,1 2 40,5-2 40,0-17-16,-6-6-336,-11-24-225,-7-8-263,-15-15-1000,-9-6-1641,-7-7 305</inkml:trace>
  <inkml:trace contextRef="#ctx0" brushRef="#br0" timeOffset="-3362.696">624 2716 7066,'-5'-12'519,"1"1"1,0-1 0,0 0 0,1 0 0,0 0 0,1 0 0,1 0 0,0 0 0,0-1-1,2 1 1,-1-1 0,2-3-520,0 4 114,1 0 0,1 1-1,0-1 1,0 1 0,1 0 0,1 0 0,0 1-1,0 0 1,1 0 0,0 0 0,1 0-1,0 1 1,6-5-114,0 0 19,0 0-1,1 1 1,1 1-1,0 0 1,0 2-1,1-1 1,1 2-1,0 0 1,0 2-1,0 0 1,1 0-1,0 2 1,0 0-1,1 2 1,-1 0-1,15 0-18,-26 3-10,1 1 1,0 0-1,0 1 0,-1 0 0,1 0 1,-1 1-1,1 0 0,-1 0 0,0 1 1,0 0-1,-1 1 0,1-1 0,-1 1 1,0 1-1,0 0 0,0 0 10,-5-4 39,-1 0 0,1 0 1,0 0-1,0 0 0,-1 0 0,1 0 0,-1 1 0,0-1 0,0 0 0,0 1 1,0-1-1,0 1 0,0-1 0,-1 1 0,1 0 0,-1-1 0,0 1 0,0 0 1,0-1-1,0 1 0,0 0 0,0-1 0,-1 1 0,1-1 0,-1 1 0,0-1 1,0 1-1,0-1 0,-1 3-39,-49 65 1736,41-57-1522,-24 24 397,-1 0-1,-1-3 1,-30 21-611,62-52-237,-1 1-433,11-6-2878,18-8 174</inkml:trace>
  <inkml:trace contextRef="#ctx0" brushRef="#br0" timeOffset="-3042.976">1425 2403 6225,'-11'49'7758,"-2"20"-6078,12-54-1611,0 1 0,0 0 0,2 0 0,0 0 0,1 0 0,0-1 0,2 1 0,-1-1 0,2 0 0,0 0 0,1 0 0,1-1 0,0 1 0,0-1 0,7 7-69,-14-21 10,0 1 0,0-1 0,0 1 0,0-1 0,0 1 0,0-1 0,1 1 0,-1-1 0,0 1-1,0-1 1,0 1 0,1-1 0,-1 1 0,0-1 0,1 0 0,-1 1 0,0-1 0,1 1 0,-1-1 0,1 0 0,-1 1-1,0-1 1,1 0 0,-1 0 0,1 1 0,-1-1 0,1 0 0,-1 0 0,1 0 0,-1 1 0,1-1 0,-1 0 0,1 0 0,-1 0-1,1 0 1,-1 0 0,1 0 0,0 0 0,-1 0 0,1 0 0,-1 0 0,1-1 0,-1 1 0,1 0 0,-1 0 0,1 0-1,-1-1 1,0 1 0,1 0 0,-1-1 0,1 1 0,-1 0 0,1-1 0,-1 1 0,0 0 0,1-1 0,-1 1 0,0-1-1,0 1 1,1-1 0,-1 1 0,0-1 0,0 1 0,1-1-10,-1-17 228,0 0-1,-2 0 0,0 0 1,0 0-1,-2 0 1,0 1-1,-1-1 1,-1 1-1,-1 0 1,0 1-1,-1 0 1,-1 0-1,0 0 1,-1 1-1,-1 1 0,-10-12-227,0 15 5,25 18-120,3-2-181,1-1 0,0 0 1,0 0-1,0-1 1,0 0-1,1 0 0,-1-1 1,1 0-1,0-1 0,-1 0 1,1 0-1,0 0 0,1-2 296,35 1-3623,-2-2-186</inkml:trace>
  <inkml:trace contextRef="#ctx0" brushRef="#br0" timeOffset="-2736.72">1645 2441 8578,'-37'72'5367,"33"-60"-5213,1 0-1,1 1 1,0-1-1,1 0 1,0 1 0,1-1-1,0 1 1,2 9-154,-2-17 36,0-1 0,0 1-1,1-1 1,0 1 0,0-1 0,0 1 0,0-1 0,0 0 0,1 0-1,0 1 1,0-1 0,0 0 0,0-1 0,1 1 0,-1 0-1,1-1 1,0 1 0,0-1 0,1 0 0,-1 0 0,1 0 0,-1-1-1,1 1 1,0-1 0,0 0 0,0 0 0,0 0 0,0 0-1,0-1 1,1 1 0,-1-1 0,1-1 0,3 2-36,2-7 55,1 1 1,-1-1 0,0-1-1,-1 1 1,1-2 0,-1 0-1,0 0 1,-1 0 0,0-1-1,0 0 1,0-1 0,-1 0-1,-1 0 1,1 0-1,-1-1 1,-1 0 0,0 0-1,1-5-55,1 4 104,-1-1 0,-1 0 0,0 0 0,0 0-1,-2-1 1,1 1 0,-1-1 0,-1 0 0,-1 0 0,0 0-1,0 0 1,-1 0 0,-1-7-104,0 20 7,1 1 0,0-1 0,0 1 0,-1-1-1,1 1 1,0-1 0,-1 1 0,1-1 0,0 0 0,-1 1 0,1-1 0,-1 0 0,1 1 0,-1-1-1,1 0 1,0 0 0,-1 1 0,1-1 0,-1 0 0,0 0 0,1 0 0,-1 1 0,1-1 0,-1 0-1,1 0 1,-1 0 0,1 0 0,-1 0 0,1 0 0,-1 0 0,1 0 0,-1-1 0,0 1 0,1 0-1,-1 0 1,1 0 0,-1-1 0,1 1 0,-1 0 0,1 0 0,0-1 0,-1 1 0,1 0 0,-1-1-1,1 1 1,0-1 0,-1 1 0,1 0 0,0-1 0,-1 1 0,1-1 0,0 1-7,-1 8-17,1 0 0,1 0 0,-1 0 0,2 0 0,-1 0 1,1 0-1,0-1 0,0 1 0,1 0 0,0-1 0,1 0 0,-1 1 0,1-1 1,1-1-1,-1 1 0,1-1 0,1 1 0,-1-1 0,1-1 0,0 1 0,0-1 1,0 0-1,1-1 0,0 1 0,0-1 0,0-1 0,0 1 0,1-1 0,-1 0 1,1-1-1,0 0 0,0 0 0,0-1 0,0 0 0,0 0 0,0-1 1,0 0-1,0 0 0,0-1 0,5-1 17,68-41-4677,-46 15 1036</inkml:trace>
  <inkml:trace contextRef="#ctx0" brushRef="#br0" timeOffset="-1644.256">2020 1719 7170,'0'0'156,"0"0"0,0 0 1,0 0-1,0 1 1,0-1-1,0 0 1,0 0-1,0 0 1,0 1-1,0-1 0,0 0 1,0 0-1,0 0 1,0 1-1,0-1 1,0 0-1,-1 0 1,1 0-1,0 0 1,0 1-1,0-1 0,0 0 1,0 0-1,0 0 1,-1 0-1,1 0 1,0 0-1,0 0 1,0 1-1,-1-1 0,1 0 1,0 0-1,0 0 1,0 0-1,0 0 1,-1 0-1,1 0 1,0 0-1,0 0 1,0 0-1,-1 0 0,1 0 1,0 0-1,0 0-156,17 22-167,-12-16 532,3 4-345,-2 1 0,1 1 0,-2-1 0,1 1-1,-2 0 1,0 0 0,0 0 0,-1 1 0,0-1 0,-1 2-20,6 23 50,60 266 460,-60-276-364,0-2-1,2 1 1,1-1 0,1 0 0,1-1-1,2-1 1,5 7-146,49 87 499,-57-102-244,-6-20 323,-8-31 581,-2 24-1027,-1 1 0,0-1 0,0 1 0,-1 1 0,0-1 0,-1 1-1,0 0 1,-1 1 0,0-1 0,-5-3-132,-29-39 39,25 13-98,37 46-215,-8 0 270,1-1 0,1 0 0,-1 0 0,1-2 0,0 1 0,0-2 0,1 0-1,-1-1 1,0 0 0,1-1 0,0 0 0,-1-2 0,1 1 0,-1-2 0,1 0 0,12-4 4,-23 5 12,-1-1 0,1 1 0,-1-1-1,0 0 1,1 0 0,-1 0 0,0-1-1,-1 1 1,1-1 0,0 1-1,-1-1 1,1 0 0,-1 0 0,0 0-1,0 0 1,0-1 0,0 1-1,-1-1 1,1 1 0,-1-1 0,0 1-1,0-1 1,0 0 0,-1 1 0,1-1-1,-1 0 1,0 0 0,0 1-1,0-1 1,0 0 0,-1 0 0,1 0-1,-1 1 1,0-1 0,-1 1 0,1-1-1,0 1 1,-2-3-12,2 3 7,1 0-1,-1-1 1,0 1-1,0 0 1,-1 1 0,1-1-1,-1 0 1,1 0 0,-1 0-1,0 1 1,0-1 0,0 1-1,0 0 1,0-1-1,-1 1 1,1 0 0,-1 0-1,1 0 1,-1 1 0,0-1-1,0 1 1,1-1 0,-1 1-1,0 0 1,0 0-1,0 0 1,-1 1 0,1-1-1,0 1 1,0 0 0,0 0-1,0 0 1,-1 0 0,1 0-1,0 0 1,0 1-1,0 0 1,0 0 0,0 0-1,0 0 1,0 0 0,-1 1-7,-1 2-4,1 1 1,-1 0 0,1 1-1,0-1 1,0 1 0,0 0-1,1 0 1,0 0 0,0 0-1,0 0 1,1 1 0,0-1-1,0 1 1,1 0 0,0-1-1,0 1 1,0 0 0,1 0-1,0 0 1,0-1 0,1 1-1,0 0 1,0 0 0,1 0 3,-1-6-3,1 1 0,-1-1 0,1 0 0,0 0 1,-1 0-1,1 0 0,0 0 0,0 0 1,0 0-1,0 0 0,0-1 0,0 1 0,0-1 1,0 1-1,0-1 0,0 0 0,0 0 0,0 0 1,0 0-1,0 0 0,0 0 0,0 0 1,0-1-1,0 1 0,0-1 0,0 0 3,7 0-6,20-3 20,1-2 0,-1-1 0,0-2 0,0 0 0,-1-2 0,-1-1 0,0-1 0,16-12-14,-42 24-2,1 0 0,-1 0 0,0 0-1,0 0 1,1 0 0,-1 0 0,1 0 0,-1 1 0,1-1-1,-1 0 1,1 1 0,0-1 0,-1 1 0,1 0 0,0-1 0,-1 1-1,1 0 1,0 0 0,-1 0 0,1 0 0,0 1 0,-1-1 0,1 0-1,0 1 1,-1-1 0,1 1 0,-1-1 0,1 1 0,-1 0 0,1 0-1,-1-1 1,1 1 0,-1 0 0,0 0 0,1 1 0,0 0 2,-2-2 0,0 1 0,1 0 0,-1-1 0,1 1 0,-1-1 0,0 1 0,1-1 0,-1 1 0,1-1 0,-1 1 0,1-1 0,0 1 0,-1-1 0,1 0 0,-1 1 0,1-1 0,0 0 0,-1 0 0,1 1 0,0-1 0,-1 0 0,1 0 0,0 0 0,-1 0 0,1 0 0,0 0 0,0 0 0,-1 0 0,1 0 0,0 0 0,-1 0 0,1 0 0,0-1 0,-1 1 0,1 0 0,0 0 0,-1-1 0,1 1 0,-1 0 0,1-1 0,0 1 0,-1-1 0,1 1 0,-1-1 0,1 1 0,-1-1 0,0 1 0,1-1 0,-1 0 0,1 1 0,-1-1 0,0 1 0,0-1 0,1 0 0,-1 1 0,0-1 0,40-77 92,39-179 40,-39 144-87,-39 112-47,-1 1 0,1-1 0,-1 1-1,1-1 1,-1 1 0,1-1 0,0 1 0,-1-1 0,1 1-1,0-1 1,-1 1 0,1 0 0,0-1 0,0 1 0,-1 0-1,1 0 1,0-1 0,0 1 0,-1 0 0,1 0 0,0 0-1,0 0 1,0 0 0,-1 0 0,1 0 0,0 0 0,0 1 0,-1-1-1,1 0 1,0 0 0,0 1 0,-1-1 0,1 0 0,0 1-1,-1-1 1,1 1 0,0-1 0,-1 1 0,1-1 0,0 1-1,-1-1 1,1 1 0,-1 0 0,0-1 0,1 1 0,-1 0-1,1 0 3,4 3-45,2 6 0,27 120 33,-33-127 13,-1-1-1,0-1 1,0 0-1,0 1 0,0-1 1,1 0-1,-1 1 1,0-1-1,1 0 1,-1 1-1,0-1 1,1 0-1,0 0 0,-1 1 1,1-1-1,0 0 1,0 0-1,0 0 1,-1 0-1,1 0 1,0 0-1,0 0 1,0 0-1,1 0 0,-1-1 1,0 1-1,0 0 1,0-1-1,1 1 1,-1-1-1,0 1 1,1-1-1,-1 0 0,0 1 1,1-1-1,-1 0 1,0 0-1,1 0 1,-1 0-1,0 0 1,1 0-1,-1 0 1,0-1-1,1 1 0,64-92 77,16-17 23,-75 102-95,0 0 0,1 1 0,0 0 1,0 1-1,1 0 0,-1 0 0,1 0 0,0 1 0,4-1-5,-11 5-6,-1-1 0,0 1 0,1-1 0,-1 1 0,1 0 0,-1 0 0,0-1 0,1 1 0,-1 0 0,1 0 0,-1 0 0,0 1 0,1-1 0,-1 0 0,1 0 0,-1 1 0,0-1 0,1 1 0,-1-1 0,0 1 0,0 0 0,1-1 0,-1 1 0,0 0 0,0 0 0,0 0 0,0 0 0,0 0 0,0 0 0,0 0 0,0 0 0,0 1 6,2 1-14,0-1 4,-2 0 11,0 0 0,1-1 0,-1 1 0,1-1 0,-1 1 0,1-1 0,0 0 1,-1 0-1,1 1 0,0-1 0,0 0 0,0-1 0,0 1 0,0 0 0,0 0 0,0-1 0,0 0 0,0 1 1,1-1-1,-1 0 0,0 0 0,0 0 0,0 0 0,0 0 0,1-1 0,-1 1 0,0 0 0,1-2-1,10-5-337,0-1-1,0 0 1,-1-1-1,-1 0 1,0-1-1,0-1 1,6-7 337,-1 2-3144,0 1-728</inkml:trace>
  <inkml:trace contextRef="#ctx0" brushRef="#br0" timeOffset="-1300.654">3619 1487 9242,'54'-55'6141,"-51"53"-6055,0 0 1,0 0 0,0 1 0,0-1 0,0 1 0,1 0 0,-1 0 0,1 0 0,-1 0 0,1 1 0,-1-1 0,1 1 0,-1 0 0,1 0 0,-1 0-1,1 1 1,-1-1 0,1 1 0,-1 0 0,1 0 0,-1 0 0,0 0 0,1 1 0,-1-1 0,0 1 0,0 0 0,0 0 0,0 0 0,0 0 0,1 2-87,2 2 54,0 1 0,-1-1 0,0 1 0,-1 0 0,1 1 1,-2-1-1,1 1 0,-1-1 0,0 1 0,0 0 1,-1 0-1,0 0 0,0 1 0,-1-1 0,0 0 1,-1 1-1,0-1 0,0 1 0,-1-1 0,0 0 1,0 0-1,-1 1 0,0-1 0,-1 0 0,1 0 0,-2 0 1,1-1-1,-1 1 0,0-1 0,-3 4-54,-32 55 450,60-79-134,10-2-295,0 1 1,1 2-1,0 1 0,28-5-21,-40 11-39,8 0-567,17-10 621,-34-15-2810,-16 7 492</inkml:trace>
  <inkml:trace contextRef="#ctx0" brushRef="#br0" timeOffset="-931.641">3677 1596 5713,'0'10'2961,"14"-7"-145,8-4-1103,16-10-1017,6-7-304,14-8-80,-6-4-128,1-5-16,-17 3 3425,-1-1-6570,-23 3 3393</inkml:trace>
  <inkml:trace contextRef="#ctx0" brushRef="#br0" timeOffset="-644.41">1592 2045 11538,'-10'1'3465,"-2"-4"680,7 5-3305,7-8-352,4 3-432,10-53-888,15 16-3313</inkml:trace>
  <inkml:trace contextRef="#ctx0" brushRef="#br0" timeOffset="-643.41">1932 1752 11226,'-7'-3'2961,"4"0"840,4 5-3289,5-5-176,6 1-592,4 4-3513,-12-6 1009</inkml:trace>
  <inkml:trace contextRef="#ctx0" brushRef="#br0" timeOffset="1059.99">1542 3967 9626,'-3'0'2881,"3"5"855,2-4-2695,-1-2-297,-2 1-256,11 0-144,-1-12-312,1 9-80,0-5-472,7-1-3249,-2-5 864</inkml:trace>
  <inkml:trace contextRef="#ctx0" brushRef="#br0" timeOffset="1681.208">1554 3256 5265,'5'-70'7123,"-5"69"-7059,1-1-1,-1 1 0,1 0 0,-1-1 0,1 1 0,-1 0 0,1-1 0,0 1 0,0 0 0,0 0 0,0 0 0,0 0 1,0 0-1,0 0 0,0 0 0,0 0 0,0 0 0,1 0 0,-1 1 0,0-1 0,1 0 0,-1 1 0,0-1 0,1 1 1,-1 0-1,1-1 0,-1 1 0,1 0 0,-1 0 0,0 0 0,1 0 0,-1 0 0,1 0 0,-1 0 0,1 0 1,-1 1-1,1-1 0,-1 1 0,0-1 0,1 1 0,-1-1 0,0 1 0,1 0 0,-1 0 0,0 0-63,126 73 727,-86-61-653,0 0 0,1-3 0,1-2-1,0-1 1,0-3 0,0-1 0,9-2-74,-7 1 39,67 4 227,-105-6-151,0 1 0,-1-1 0,1-1 0,0 1 0,-1-1 0,1 0 0,0-1 0,-1 1 0,1-1 0,-1-1 0,0 1 0,0-1 0,0 0 0,0 0 1,0-1-1,0 0 0,-1 0 0,0 0 0,0-1 0,0 0 0,0 0 0,-1 0 0,0 0 0,0-1 0,0 0-115,-4 6 25,0 0-1,1 0 0,-1-1 1,0 1-1,1 0 1,-1-1-1,0 1 0,0 0 1,0-1-1,1 1 1,-1 0-1,0-1 0,0 1 1,0 0-1,0-1 1,0 1-1,1-1 0,-1 1 1,0 0-1,0-1 1,0 1-1,0-1 0,0 1 1,0 0-1,0-1 1,-1 1-1,1-1 0,0 1 1,0 0-1,0-1 1,0 1-1,0-1 0,-1 1 1,1 0-1,0-1 1,0 1-1,-1 0 0,1-1 1,0 1-1,0 0 1,-1 0-1,1-1 0,0 1 1,-1 0-1,1 0 0,0-1 1,-1 1-1,1 0 1,0 0-1,-1 0 0,1 0 1,-1 0-1,1 0 1,0 0-1,-1-1 0,1 1 1,-1 0-1,1 0 1,-1 0-1,1 1 0,0-1 1,-1 0-1,1 0 1,-1 0-1,1 0 0,0 0 1,-1 0-1,1 1 1,0-1-1,-1 0-24,-26 14 538,-85 66-339,99-66-198,0 0 0,1 2 0,1-1 0,1 1 0,0 1 0,1 0 0,1 0 0,0 1 0,1 0 0,1 0 0,1 0 0,1 1 0,-2 12-1,-81 360 25,84-380-22,0 1-1,1-1 1,1 1-1,-1 0 1,2 0-1,0-1 1,0 1-1,1 0 1,1 0-1,0-1 1,0 1-1,1-1 1,0 1-1,1-1 1,4 8-3,-7-18-3,-1 1-1,1 0 1,0 0 0,-1-1 0,1 1 0,0-1 0,0 1 0,0 0-1,0-1 1,1 0 0,-1 1 0,0-1 0,0 0 0,1 1-1,-1-1 1,1 0 0,-1 0 0,1 0 0,0 0 0,-1-1 0,1 1-1,0 0 1,-1-1 0,1 1 0,0-1 0,0 1 0,0-1-1,0 0 1,-1 0 0,1 0 0,0 0 0,0 0 0,0 0-1,0-1 1,-1 1 0,1 0 0,0-1 0,0 0 0,-1 1 0,1-1-1,1-1 4,25-43-5037,-26 14 1370</inkml:trace>
  <inkml:trace contextRef="#ctx0" brushRef="#br0" timeOffset="2374.525">2630 2981 6937,'4'-14'693,"0"0"0,1 0 0,1 1 0,0 0 0,1 0 0,0 0 0,1 1-1,1 0 1,0 1 0,0-1 0,7-5-693,-13 15 46,1 0 1,-1 0-1,1 0 0,-1 0 1,1 0-1,0 1 0,0 0 1,0 0-1,0 0 0,-1 0 1,1 0-1,0 1 0,0 0 1,1 0-1,-1 0 0,0 0 1,0 1-1,0-1 0,-1 1 1,1 0-1,0 0 0,0 1 1,0-1-1,-1 1 0,1 0 1,0 0-1,-1 0 0,0 0 1,0 0-1,1 1 0,-1 0 1,-1-1-1,1 1 0,0 0 1,-1 0-1,1 1 0,-1-1 1,0 1-1,0-1 0,0 1 1,-1-1-1,1 1 0,-1 0 1,0 0-1,0 0 0,0 1-46,-1 11 137,0-1 0,-1 1 0,0 0 0,-1-1 0,-1 1 0,-1-1 0,0 0 0,-4 9-137,5-15 60,-10 27 182,10-29-188,-1-1 1,1 1-1,0 0 0,1 0 1,-1 0-1,2 0 0,-1 0 1,1 0-1,0 1 1,0-1-1,1 1 0,0-1 1,0 0-1,1 1 0,0-1 1,0 0-1,1 1 0,-1-1 1,2 0-1,-1 0 0,3 3-54,-3-6 6,0-1-1,0 0 0,1 0 1,-1 0-1,1-1 0,-1 1 1,1 0-1,0-1 0,0 0 1,0 0-1,1 0 0,-1 0 1,0 0-1,1-1 0,-1 1 1,1-1-1,0 0 0,-1 0 1,1 0-1,0-1 0,-1 1 1,1-1-1,0 0 0,0 0 1,0 0-1,1-1-5,11-3-142,0-1-1,0-1 0,0 0 1,-1-1-1,0 0 1,0-2-1,-1 0 0,0 0 1,-1-1-1,0-1 1,0 0-1,-1-1 0,0 0 1,-1-1 142,27-30-3376,-3 1-218</inkml:trace>
  <inkml:trace contextRef="#ctx0" brushRef="#br0" timeOffset="3229.473">3043 2486 8770,'-49'-2'8658,"251"30"-8586,-30 22-94,-142-41 29,0-2 0,1-1 0,0-1 0,0-2 0,0-1 0,0-2 0,1-1 0,-1-1 0,28-6-7,-47 5 27,1-2 0,0 0 0,-1 0 0,0-1 0,-1 0 0,1-1 0,-1-1 0,0 1 0,-1-2 0,0 0 0,0 0 0,2-3-27,1 1 110,-7 7 337,-14 7 268,-39 20 166,31-16-847,2 2 1,-1-1-1,1 2 1,0 0-1,1 0 1,0 2-1,1-1 1,0 2-1,1-1 1,1 2-1,0-1 1,0 1 0,1 1-1,-3 9-34,10-21 1,-15 20-6,1 0 1,1 1-1,2 1 0,0 0 1,1 1-1,2 0 1,1 1-1,1 0 1,1 1-1,1-1 0,2 1 1,0 1-1,2-1 1,2 12 4,-1-37 1,1 0-1,0 0 1,1 0 0,-1 1 0,0-1 0,1 0 0,-1 0 0,1 0-1,0 0 1,0 0 0,1 0 0,-1 0 0,0-1 0,1 1 0,0 0 0,-1-1-1,1 1 1,0-1 0,1 1 0,-1-1 0,0 0 0,0 0 0,1 0-1,0 0 1,-1-1 0,1 1 0,0 0 0,0-1 0,0 0 0,0 0-1,0 0 1,0 0 0,0 0 0,1-1-1,58-7 658,-46 3-3755</inkml:trace>
  <inkml:trace contextRef="#ctx0" brushRef="#br0" timeOffset="3672.288">3272 3154 8450,'-8'-5'7627,"5"7"-4969,27 12-2466,-22-14-189,0 1 1,1-1 0,-1 0-1,1 0 1,-1 0-1,0 0 1,1 0 0,-1-1-1,0 1 1,1-1-1,-1 1 1,0-1 0,0 0-1,0 0 1,1 0-1,-1 0 1,0 0 0,0 0-1,0-1 1,-1 1-1,1-1 1,0 1 0,0-1-1,-1 0 1,1 0-1,-1 1 1,0-1 0,1 0-1,-1 0 1,1-2-4,0 2 38,0-1 0,0 0 1,0 1-1,0-1 0,0 0 0,0 0 1,-1 0-1,0 0 0,1 0 0,-1-1 1,0 1-1,0 0 0,-1-1 0,1 1 1,-1 0-1,0-1 0,0 1 0,0-1 1,0 1-1,0 0 0,-1-1 0,0 1 1,1 0-1,-1-1 0,0 1 0,-1 0 1,1 0-1,-1 0 0,1 0 0,-1 0 1,0 0-1,0 0 0,0 1 0,0-1 1,-1 1-39,1 2 20,0 0 1,1 0 0,-1 0 0,0 1 0,0-1 0,0 1-1,0 0 1,0-1 0,1 1 0,-1 0 0,0 0-1,1 0 1,-1 0 0,1 0 0,-1 1 0,1-1-1,-1 0 1,1 1 0,0-1 0,0 1 0,0-1-1,0 1 1,0 0 0,0-1 0,0 1 0,0 0-1,1 0 1,-1 0 0,0-1 0,1 1 0,0 0-1,-1 0 1,1 0 0,0 0 0,0 0 0,0 0-1,1 0 1,-1 0 0,0 0 0,1 1-21,27-2-1654,10-13-2047</inkml:trace>
  <inkml:trace contextRef="#ctx0" brushRef="#br0" timeOffset="4528.204">4237 2403 10354,'-12'-13'350,"7"8"-108,0 1 1,0-1-1,0-1 1,1 1-1,-1 0 1,1-1-1,1 0 1,-1 0-1,1 0 1,0 0-1,0-1 1,1 1-1,0-1 1,0 0-1,1 0 1,-1 1-1,2-1 1,-1 0-1,1 0 1,0-6-243,1 3 75,1 0 0,0 0 0,1 0-1,0 1 1,0-1 0,1 1 0,1 0 0,-1 0 0,1 0 0,1 1-1,0-1 1,0 1 0,0 0 0,1 1 0,0 0-75,-4 6-1,-1 0 0,0 1-1,1-1 1,-1 1 0,1-1 0,-1 1 0,1 0 0,-1 0 0,0 0 0,1 0-1,-1 1 1,1-1 0,-1 1 0,0-1 0,1 1 0,-1 0 0,0 0 0,1 0-1,-1 0 1,0 0 0,0 0 0,0 1 0,0-1 0,0 1 0,0 0-1,-1-1 1,1 1 0,0 0 0,-1 0 0,0 0 0,1 0 0,-1 0 0,0 0-1,0 0 1,0 1 0,0-1 0,0 0 0,-1 1 0,1-1 0,-1 1 1,4 6 12,-1 1 1,-1 0-1,0-1 1,0 1-1,-1 0 1,0 0 0,-1 0-1,0 0 1,0 0-1,-1 0 1,0 0-1,-2 4-12,2-9 56,0 0 0,0 0 0,-1 0 0,0-1 0,1 1 0,-2 0 0,1-1 0,0 1 0,-1-1 0,0 0 0,0 0 0,0 0 0,-1 0 0,1-1 0,-1 1 0,0-1 0,0 0 0,0 0 0,0 0-1,-1 0 1,1-1 0,-1 0 0,1 0 0,-1 0 0,-1 0-56,-14 2 567,29-8 26,5 1-583,0 0 0,-1 1 0,1 0-1,0 1 1,1 1 0,-1 0 0,0 1-1,0 1 1,0 0 0,-1 0 0,1 2-1,0 0 1,1 1-10,-9-3-8,0 1-1,-1 0 1,1 0-1,-1 1 1,0-1 0,0 1-1,-1 0 1,1 1-1,-1-1 1,0 1-1,0 0 1,3 4 8,-2-3-7,-2-2 9,-1 0-1,1 0 0,-1 1 1,0-1-1,0 1 0,0 0 1,-1 0-1,1-1 0,-1 1 1,0 0-1,-1 0 1,1 0-1,-1 0 0,0 0 1,0 0-1,-1 0 0,1 0 1,-1 0-1,0 0 1,-1 0-1,0 2-1,-48 92 190,43-87-53,-2-1 0,1 0-1,-2-1 1,1 0 0,-1 0 0,-1-1 0,1-1-1,-2 0 1,1 0 0,-1-1 0,0 0 0,-1-1 0,1-1-1,-1 0 1,-1 0-137,11-4 21,0-1 1,0 1-1,0 0 0,0-1 0,0 0 0,-1 0 0,1 0 1,0 0-1,0 0 0,0-1 0,0 0 0,0 1 1,0-1-1,0 0 0,0 0 0,1-1 0,-1 1 0,0 0 1,1-1-1,-1 0 0,0 0 0,1 0 0,0 0 0,0 0 1,-1 0-1,1 0 0,0-1 0,1 1 0,-1-1 0,0 1 1,1-1-1,-1-1-21,2 1-106,1 0-1,0 0 1,0 0 0,0 0 0,0 0 0,0 0 0,0 0 0,1 0-1,0 0 1,-1 0 0,1 1 0,0-1 0,0 1 0,1-1 0,-1 1-1,0 0 1,1 0 0,-1 0 0,1 0 0,0 0 0,-1 1 0,1-1-1,0 1 1,0 0 0,0 0 0,0 0 0,3-1 106,3-2-838,24-13-3111,4-2-257</inkml:trace>
  <inkml:trace contextRef="#ctx0" brushRef="#br0" timeOffset="7418.828">7 5793 8682,'-6'4'2488,"9"-7"569,12-3-2561,21-11-104,10-2-320,22-16 16,3-2-88,14-7 72,-9 3-72,5-1 72,-19 8-40,-10 4 664,-21 18-3800,-18 15 1503</inkml:trace>
  <inkml:trace contextRef="#ctx0" brushRef="#br0" timeOffset="7629.808">61 5969 8450,'-24'18'2176,"9"-5"713,18-5-2473,20-2-88,15-9-136,21-5 24,6-10-96,20-17 56,-4-7-88,7-8 32,-14 3-80,2 1-208,-20 8-1376,-12 2-1481,-24 6-207</inkml:trace>
  <inkml:trace contextRef="#ctx0" brushRef="#br0" timeOffset="8029.295">767 5202 8538,'5'-41'6540,"-5"40"-6479,1-1-1,0 0 0,0 1 0,0 0 0,0-1 1,1 1-1,-1-1 0,0 1 0,1 0 1,-1 0-1,0 0 0,1 0 0,-1 0 1,1 0-1,0 0 0,-1 1 0,1-1 1,0 0-1,-1 1 0,1 0 0,0-1 1,1 1-61,6 0-6,0 1 1,0 0 0,0 1 0,0 0-1,0 1 1,0 0 0,-1 0 0,1 0 0,-1 1-1,0 1 1,0-1 0,0 1 0,-1 1-1,0-1 1,0 1 0,0 1 0,-1-1 0,1 1-1,-2 0 1,1 0 0,-1 1 0,0 0-1,3 7 6,-3-7 16,0 1-1,-1-1 0,0 0 1,-1 1-1,0 0 0,0 0 1,-1 0-1,0 0 0,-1 0 0,0 1 1,0-1-1,-1 0 0,0 0 1,-1 1-1,0-1 0,0 0 1,-1 0-1,0 0 0,-2 3-15,-108 248 1216,70-147-2164,33-91-2078,8-25 92</inkml:trace>
  <inkml:trace contextRef="#ctx0" brushRef="#br0" timeOffset="9717.135">1887 4784 1584,'-9'-45'7071,"-8"29"-1348,-17 9-2628,-4 13-2336,31-2-767,0 0 1,1 0-1,-1 1 1,1 0-1,0 0 0,0 0 1,1 1-1,-1 0 1,1 0-1,0 0 1,1 1-1,0 0 0,0-1 1,0 2-1,1-1 1,0 0-1,0 1 0,1-1 1,0 1-1,0 0 1,1-1-1,0 7 8,-5 12-8,1 1 0,1 0-1,2 1 1,1-1 0,0 1-1,3-1 1,0 0 0,1 1-1,2-1 1,1-1 0,1 1-1,3 3 9,-10-26 0,1 0-1,0-1 1,0 1 0,0 0-1,0-1 1,1 1 0,-1-1-1,1 0 1,0 1-1,0-1 1,0 0 0,1 0-1,-1 0 1,1-1 0,-1 1-1,1 0 1,0-1-1,0 0 1,0 0 0,0 0-1,1 0 1,-1 0 0,0-1-1,1 1 1,-1-1-1,1 0 1,0 0 0,-1 0-1,1 0 1,0-1-1,-1 0 1,1 0 0,0 0-1,0 0 1,0 0 0,-1-1-1,1 1 1,0-1-1,-1 0 2,9-5 23,-1-1 0,0 0 1,-1-1-1,0 0 1,0 0-1,-1-1 0,0 0 1,0-1-1,-1 0 1,0 0-1,-1-1 1,0 0-1,-1 0 0,0-1 1,3-9-25,1-5 227,-1 0 1,-1-1 0,-1 0 0,-2 0-1,0-1 1,0-24-228,-4 45 76,0 0 0,0-1 0,0 1 0,-1 0 0,0-1 0,0 1 0,-1 0 0,0 0 0,0-1 1,-1 1-1,0 0 0,0 0 0,0 1 0,-1-1 0,0 0 0,-1 1 0,1-1 0,-1 1 0,0 0 0,-1 0 0,0 1 0,0 0 0,0-1 0,0 1 1,-1 1-1,0-1 0,-1 0-76,-63-10 312,68 15-371,0 0 0,-1 0 0,1 0 0,0 0 0,-1 0 1,1 0-1,0 1 0,0-1 0,-1 1 0,1 0 0,0 0 0,0 0 0,0 0 0,-1 0 0,1 0 0,1 0 0,-1 1 0,0-1 0,0 1 1,0-1-1,1 1 0,-1 0 0,1-1 0,-1 1 0,1 0 0,0 0 0,0 0 0,-1 2 59,9 35-5989,5-12 1525</inkml:trace>
  <inkml:trace contextRef="#ctx0" brushRef="#br0" timeOffset="10116.349">2237 4427 7306,'-4'-4'940,"-24"-8"6938,22 30-7041,6 0-722,1 1 0,0 0 0,2-1 1,0 1-1,1-1 0,4 10-115,29 84 13,104 210 234,-138-316-303,-2-5 25,0 0 0,0 0 0,1 0 0,-1 0 0,0 0 0,0 0 0,0 0 0,-1 0 0,1 0 0,0 1 0,0-1 0,-1 0 0,1 1 0,0-1 0,-1 0 1,0 1-1,1-1 0,-1 1 0,0-1 0,1 0 0,-1 1 0,0-1 0,0 1 0,0-1 0,-1 1 0,1-1 0,0 1 0,0-1 0,-1 0 0,1 1 0,-1-1 0,1 1 1,-1-1-1,0 0 0,1 0 0,-1 1 0,0-1 0,0 0 0,0 0 0,0 0 0,0 0 0,0 0 0,0 0 0,-1 0 31,-18-3-3071,-2-3-230</inkml:trace>
  <inkml:trace contextRef="#ctx0" brushRef="#br0" timeOffset="10417.565">2017 4720 7490,'-3'-10'440,"-2"-2"198,1-2 0,0 1-1,1 0 1,1-1 0,0 1-1,0-1 1,1 0 0,1 0 0,1-10-638,4 3 152,1 1 0,0 1 1,2-1-1,0 1 1,1 1-1,1 0 1,0 0-1,2 1 1,0 0-1,0 0 0,2 2 1,0 0-1,7-5-152,-10 9 35,1 2 0,1-1 0,-1 1 0,1 1 1,1 0-1,0 1 0,0 1 0,0 0 0,1 0 0,-1 2 0,8-2-35,-15 4-1,1 1 1,0 0-1,0 0 0,0 1 1,0 0-1,0 0 1,0 1-1,-1 0 0,1 0 1,0 1-1,0 0 0,-1 0 1,1 1-1,-1 0 1,0 0-1,0 0 0,0 1 1,0 1-1,-1-1 1,1 1-1,-1 0 0,4 5 1,-3-3 61,-1 1 0,0 0 0,-1 0 0,0 0-1,0 1 1,-1-1 0,0 1 0,-1 0 0,0 1-1,0-1 1,-1 0 0,0 1 0,-1 0-1,0-1 1,0 1 0,-1 0 0,0-1 0,-1 1-1,0 0 1,-1-1 0,0 1 0,0-1 0,-1 1-1,0-1 1,0 0 0,-1 0 0,-1-1-1,0 1 1,0-1 0,0 0 0,-2 2-61,-3 4 135,0 0 0,-1-1 0,-1-1 0,0 1-1,-1-2 1,0 0 0,-1 0 0,0-1 0,0-1 0,-1 0 0,0-1 0,-1-1 0,0 0 0,0-1 0,0-1 0,-1-1-1,0 0 1,-15 1-135,-10-10 69,41 5-91,0-1-1,1 1 1,-1 0 0,1-1 0,-1 1-1,1 0 1,-1-1 0,1 1-1,0-1 1,-1 1 0,1-1-1,-1 1 1,1-1 0,0 0 0,-1 1-1,1-1 1,0 1 0,0-1-1,-1 1 1,1-1 0,0 0-1,0 1 1,0-1 0,0 0-1,0 1 1,0-1 0,0 0 0,0 1-1,0-1 1,0 0 0,0 1-1,1-1 1,-1 1 0,0-1-1,0 0 1,1 1 0,-1-1 0,0 1-1,1-1 1,-1 1 0,0-1-1,1 1 1,-1-1 0,1 1-1,-1-1 1,1 1 0,-1 0 0,1-1-1,-1 1 1,1 0 0,-1-1-1,1 1 1,0 0 0,-1-1-1,1 1 1,-1 0 0,1 0 0,0 0-1,-1 0 1,1 0 0,0 0-1,-1 0 1,1 0 22,48-19-5184,-15 8 1402</inkml:trace>
  <inkml:trace contextRef="#ctx0" brushRef="#br0" timeOffset="10839.653">2617 4096 4033,'-2'-27'4259,"1"20"1311,24 81-3677,110 456-536,-96-381-592,-34-138 191,-2-23-275,0-10-224,53-202 522,98-216-708,-111 356-269,-43 75-1520,-14 25-2049,4 14-332,2 13-370</inkml:trace>
  <inkml:trace contextRef="#ctx0" brushRef="#br0" timeOffset="11631.873">2934 4410 8826,'4'2'5780,"4"0"-3407,26 10-1886,281 133 363,-229-105-641,-99-46 1216,-20-12-5992,5 5 1171</inkml:trace>
  <inkml:trace contextRef="#ctx0" brushRef="#br0" timeOffset="12837.438">3933 4419 4937,'9'-5'7109,"1"-15"-5175,-6 13-1543,44-125 1868,-40 104-1791,19-67 124,104-496 273,-107 420-641,-24 71 105,0 97-307,0 1 1,0 0-1,0 0 0,0-1 0,-1 1 1,1 0-1,-1 0 0,1 0 0,-1-1 0,0 1 1,0 0-1,0 0 0,0 0 0,0 0 1,0 0-1,0 1 0,-1-1 0,1 0 1,-1 1-1,1-1 0,-1 0 0,0 1 1,0 0-1,1-1 0,-1 1 0,0 0 0,0 0 1,0 0-1,0 0 0,-1 1 0,1-1 1,0 0-1,0 1 0,0 0 0,-1-1 1,1 1-1,0 0 0,0 0 0,0 0 1,-1 0-1,1 1 0,0-1 0,-2 1-22,-17 28 236,10 136-166,15-33-63,6-1 0,21 102-7,2-72 36,13-48-4,-29-81-12,-2-1-76,1 0 0,2-2 0,0 0 0,8 6 56,-26-35-161,0-1-1,0 1 1,0 0-1,0 0 1,1-1-1,-1 1 0,0 0 1,0 0-1,0 0 1,1-1-1,-1 1 1,0 0-1,0 0 1,1 0-1,-1 0 0,0 0 1,1 0-1,-1 0 1,0-1-1,0 1 1,1 0-1,-1 0 1,0 0-1,1 0 0,-1 0 1,0 0-1,0 0 1,1 1 161,-6-24-3750,1-5-167</inkml:trace>
  <inkml:trace contextRef="#ctx0" brushRef="#br0" timeOffset="13328.877">4305 3744 9290,'-6'28'2434,"-1"23"882,13 17-3377,-4-57 309,-1 0-203,1-1 0,1 1 0,-1-1-1,2 0 1,0 1 0,0-2 0,0 1-1,1 0 1,1-1 0,0 0 0,0 0 0,1-1-1,0 0 1,7 7-45,-11-12 16,1 0-1,-1 0 1,1 0-1,0 0 1,0-1 0,0 0-1,0 0 1,1 0-1,-1 0 1,1 0 0,-1-1-1,1 0 1,0 0-1,-1 0 1,1-1 0,0 1-1,0-1 1,-1 0-1,1-1 1,0 1 0,-1-1-1,1 0 1,0 0-1,-1 0 1,1-1 0,-1 0-1,1 1 1,-1-2-1,0 1 1,0 0 0,0-1-1,0 0 1,0 0-1,-1 0 1,1 0 0,0-2-16,5-5 39,0 0 1,-1-1 0,0 0 0,-1 0 0,0-1 0,-1 1 0,0-2 0,-1 1 0,0-1-1,-1 1 1,0-1 0,0-8-40,2 15-43,2 23 11,-8-17 34,42 82 17,-41-80-17,0 0 1,0-1 0,0 1-1,0 0 1,0-1 0,0 1-1,1-1 1,-1 1 0,0-1-1,1 0 1,-1 1 0,1-1-1,-1 0 1,1 0 0,0 0-1,0 0 1,-1 0 0,1-1-1,0 1 1,0-1 0,0 1-1,0-1 1,0 1 0,-1-1-1,1 0 1,0 0 0,0 0-1,0 0 1,0 0 0,0-1-1,0 1 1,0 0 0,0-1-1,0 0 1,-1 1 0,1-1-1,0 0 1,0 0 0,-1 0-1,1 0 1,0 0 0,0-1-3,6-4 39,1-2 0,-1 1 0,0-1 0,-1 0 0,0-1 0,0 0 0,0 0 0,-2 0 0,1-1 0,-1 0 0,2-6-39,-6 16 11,-1-1 0,0 1 0,1-1 0,-1 1 0,0-1 0,1 1 0,-1-1 0,0 1 0,0-1 1,0 0-1,0 1 0,1-1 0,-1 1 0,0-1 0,0 0 0,0 1 0,0-1 0,0 0 0,0 1 0,0-1 0,-1 1 0,1-1 0,0 0 0,0 1 0,0-1 0,-1 1 0,1-1 0,0 1 0,-1-1 1,1 1-1,0-1 0,-1 1 0,1-1 0,-1 1 0,1-1 0,0 1 0,-1-1 0,1 1 0,-1 0 0,0-1 0,1 1 0,-1 0 0,1 0 0,-1-1 0,1 1 0,-1 0 0,0 0 0,1 0 0,-1 0 0,1 0 1,-1 0-1,0 0 0,1 0 0,-1 0 0,0 0 0,1 0-11,-33 14 569,24-1-65,19-29-368,30-115 138,2-3-370,5 3 1,7-1 95,-51 125-180,1-24-4457,-14 19 972</inkml:trace>
  <inkml:trace contextRef="#ctx0" brushRef="#br0" timeOffset="13666.753">4536 3312 10514,'-8'-2'3057,"7"-4"696,10-1-2857,8-1-312,-1 2-568,40-15-344,2 4 2913</inkml:trace>
  <inkml:trace contextRef="#ctx0" brushRef="#br0" timeOffset="14252.242">2415 5671 10266,'-2'9'2185,"5"19"943,5 11-3032,2 16-80,4 4-16,4 6 32,4-6 24,0-3 16,1-13-16,-3-4 32,-5-8-8,-4-13-312,-10-11-208,-8-2-2768,-10-5 503</inkml:trace>
  <inkml:trace contextRef="#ctx0" brushRef="#br0" timeOffset="14730.613">2067 5843 9426,'5'-10'5601,"1"1"-5193,20-21-160,15-9-160,24-19-64,8-4 8,7-2 16,-6 12 8,5 10 8,-16 12 0,-3 16-112,-20 11-344,-7 14-2824,-24 7 735</inkml:trace>
  <inkml:trace contextRef="#ctx0" brushRef="#br0" timeOffset="14731.613">2269 6069 9834,'8'-8'2081,"10"-7"1023,5-2-2832,10-9 88,2-5 32,9-12 25,-2 5-97,5-3-64,-1 8-168,1 4 64,-8 15-352,-2 2-3225,-5 3 1056</inkml:trace>
  <inkml:trace contextRef="#ctx0" brushRef="#br0" timeOffset="15009.529">2788 5744 5617,'-2'14'723,"0"1"0,2-1 0,-1 1 0,2-1 0,0 1 1,0-1-1,2 0 0,0 0 0,0 1 0,2 2-723,-2-11 65,-1 0 1,1 0 0,0 0-1,0 0 1,0 0 0,1 0-1,0-1 1,0 0 0,0 0-1,1 0 1,0 0 0,0-1-1,0 1 1,0-1 0,1-1-1,0 1 1,0-1 0,0 0-1,0 0 1,0-1 0,0 1-1,7 0-65,-9-2 35,0-1 0,0 0 0,1 1 0,-1-1 0,0-1 0,0 1-1,1-1 1,-1 0 0,0 0 0,0 0 0,0 0 0,0-1 0,0 1-1,0-1 1,0 0 0,-1 0 0,1-1 0,-1 1 0,1-1 0,-1 0-1,0 0 1,0 0 0,0 0 0,-1 0 0,1-1 0,-1 1 0,1-1-1,-1 1 1,0-1 0,-1 0 0,1 0-35,40-127 922,-37 112-786,-2-1-1,0 1 0,-2-1 0,0 1 0,-1-1 0,-1 1 0,-1-1 0,-4-19-135,6 40 13,0 0 1,0 0-1,-1-1 1,1 1-1,0 0 1,-1-1-1,1 1 1,-1 0-1,1-1 1,-1 1-1,1-1 1,-1 1-1,1 0 1,-1-1-1,0 1 1,1-1-1,-1 0 1,0 1-1,1-1 1,-1 0-1,0 1 1,0-1-1,1 0 1,-1 0-1,0 1 1,0-1 0,0 0-1,1 0 1,-1 0-1,0 0 1,0 0-1,0 0 1,1 0-1,-1-1 1,0 1-1,0 0 1,1 0-1,-1-1 1,0 1-1,0 0 1,1-1-1,-1 1 1,0 0-1,1-1 1,-1 1-1,1-1 1,-1 0-1,0 1 1,1-1-1,-1 1 1,1-1-1,-1 0 1,1 1-1,0-1 1,-1 0-1,1 1 1,0-1-1,-1 0 1,1 0-1,0 1 1,0-2-14,-19 112 223,19-110-223,0 0 1,1 0 0,-1 0-1,0 0 1,0 0 0,0 0-1,1 0 1,-1 0 0,0 0-1,0 0 1,0 0 0,1 0-1,-1 0 1,0 0 0,0 0-1,0 0 1,1 0 0,-1 0-1,0 0 1,0 0 0,0 0-1,0 0 1,1 0-1,-1 0 1,0 0 0,0 1-1,0-1 1,0 0 0,1 0-1,-1 0 1,0 0 0,0 0-1,0 1 1,0-1 0,0 0-1,0 0 1,0 0 0,0 1-1,1-1 1,-1 0 0,0 0-1,0 0 1,0 1 0,0-1-1,0 0 1,0 0 0,0 0-1,0 1 1,0-1 0,0 0-1,0 0 1,0 0-1,8-17 323,1-26-1902,-6 19 21</inkml:trace>
  <inkml:trace contextRef="#ctx0" brushRef="#br0" timeOffset="16415.603">3201 5542 8170,'1'-3'5793,"2"20"-4399,2 3-1050,100 297 426,-74-235-681,-6-3-61,-3 1 1,9 72-29,-26-125 20,-2-13 65,2 15-677,-12-50-283,7 20 870,-60-207-531,10-2 0,-22-199 536,67 187 397,6 207-298,0 1 0,1 0 0,0-1-1,2 1 1,-1 0 0,2 0 0,-1 1 0,2-1 0,6-11-99,-12 24 6,0 1 0,0-1 0,0 0 0,0 0 0,1 0 0,-1 0 0,0 1 0,0-1 1,1 0-1,-1 0 0,1 0 0,-1 1 0,0-1 0,1 0 0,-1 1 0,1-1 0,0 0 0,-1 1 1,1-1-1,0 1 0,-1-1 0,1 1 0,0-1 0,-1 1 0,1-1 0,0 1 0,0 0 0,-1-1 1,1 1-1,0 0 0,0 0 0,0 0 0,0 0 0,-1-1 0,1 1 0,0 0 0,0 0 0,0 1 1,0-1-1,0 0 0,-1 0 0,1 0 0,0 1 0,0-1 0,0 0 0,-1 1 0,1-1 0,0 0 1,0 1-1,-1-1 0,1 1 0,0-1 0,-1 1 0,1 0 0,-1-1 0,1 1 0,-1 0 0,1-1 1,-1 1-1,1 0 0,-1-1 0,1 1 0,-1 0 0,0 0 0,0 0 0,1-1 0,-1 1 0,0 1-6,4 19 41,-1 0 0,-1 0-1,0 1 1,-2-1-1,-1 1 1,0-1-1,-2 1 1,0-1 0,-2 0-41,4-11 45,-30 147 879,31-156-917,0-1-1,-1 0 0,1 1 0,0 0 0,0-1 0,-1 1 0,1-1 1,0 1-1,0-1 0,0 1 0,0-1 0,0 1 0,0 0 1,0-1-1,0 1 0,0-1 0,0 1 0,0-1 0,0 1 0,0 0 1,0-1-1,0 1 0,1-1 0,-1 1 0,0-1 0,0 1 1,1-1-1,-1 1 0,0-1 0,1 1 0,-1-1 0,0 1 0,1-1 1,-1 0-1,1 1 0,-1-1 0,1 0 0,-1 1 0,1-1 1,-1 0-1,1 0 0,-1 1 0,1-1 0,-1 0 0,1 0 0,-1 0 1,1 0-1,0 0 0,0 0-6,26-14 89,-27 14-89,36-25 47,-15 9-4,0 1 0,1 2 0,0 0 0,23-9-43,-41 21-11,1-1 1,-1 1-1,0 0 1,0 0-1,1 0 1,-1 1-1,1-1 1,-1 1-1,0 0 0,1 0 1,-1 1-1,1-1 1,-1 1-1,0 0 1,1 0-1,-1 1 1,0-1-1,0 1 1,0 0-1,0 0 1,0 0-1,-1 0 1,1 1-1,0 0 0,-1-1 1,0 1-1,0 1 1,0-1-1,0 0 1,0 1-1,-1-1 1,1 1-1,-1 0 1,0 0-1,0 0 1,0 0-1,-1 0 0,0 0 1,0 1-1,1 0 11,1 6 86,0 0 0,-1 0 0,0 0-1,-1 0 1,0 0 0,-1 0 0,0 0-1,-1 0 1,0 1 0,-1-1 0,0 0-1,0-1 1,-1 1 0,-1 0-1,0-1 1,0 1 0,-1-1 0,0-1-1,-1 1 1,0-1 0,-1 1 0,0-2-1,0 1 1,-3 1-86,4-6 83,-1 0 0,0-1 0,-1 0 0,1 0 0,0 0 0,-1-1 0,0 0 0,1-1 0,-1 0 0,0 0 0,0 0 0,0-1 0,0 0 0,1-1 0,-1 0 0,0 0 0,0-1 0,1 1 0,-1-2 0,1 1 0,-1-1 0,1 0 0,0-1 0,0 0 0,0 0 0,1 0 0,-5-4-83,11 7-183,-1 0 1,0 1 0,1-1-1,-1 0 1,1 0 0,-1 0 0,1 1-1,0-1 1,-1 0 0,1 0-1,0 0 1,-1 0 0,1 0-1,0 0 1,0 0 0,0 0 0,0 0-1,0 0 1,0 0 0,0 0-1,0 0 1,0 1 0,1-1-1,-1 0 1,0 0 0,1 0 0,-1 0-1,0 0 1,1 0 0,-1 0-1,1 1 1,0-1 0,-1 0-1,1 0 1,-1 1 0,1-1 0,0 0-1,0 1 1,-1-1 0,1 1-1,0-1 1,0 1 0,0-1-1,0 1 1,0 0 0,-1-1 0,1 1-1,0 0 1,0 0 0,0 0-1,0 0 1,0-1 0,1 1 182,8-6-1417,25-17-4188</inkml:trace>
  <inkml:trace contextRef="#ctx0" brushRef="#br0" timeOffset="16793.428">3627 4937 10770,'0'-1'131,"-1"1"0,1-1 0,-1 1 0,1-1 0,-1 1 0,1-1 0,-1 1 0,1 0 0,-1-1 0,1 1 0,-1 0 0,0-1 0,1 1 0,-1 0-1,1 0 1,-1 0 0,0-1 0,1 1 0,-1 0 0,0 0 0,1 0 0,-1 0 0,0 0 0,1 0 0,-1 0 0,0 1 0,1-1 0,-1 0 0,0 0 0,1 0 0,-1 1-1,1-1 1,-1 0 0,1 0 0,-1 1 0,0-1 0,1 1 0,-1-1 0,1 1 0,-1-1 0,1 0 0,0 1 0,-1 0 0,1-1 0,-1 1-131,-7 24 1006,3 16-911,3-1-1,1 1 1,2-1 0,2 1 0,1-1-1,7 25-94,-9-53 23,-2-5-8,1-1 0,-1 0 1,1 0-1,0 0 0,1 0 0,-1 0 0,1 0 1,0 0-1,1 0 0,-1 0 0,1-1 0,1 0 1,-1 1-1,1-1 0,-1 0 0,1-1 0,1 1 1,-1-1-1,1 0 0,4 4-15,-5-9 12,0 1 0,0 0 1,0-1-1,0 0 0,0 0 0,0 0 0,-1 0 1,1-1-1,0 1 0,0-1 0,-1 0 0,1 0 1,-1-1-1,0 1 0,0-1 0,0 1 0,0-1 1,0 0-1,0 0 0,-1 0 0,1-2-12,12-9 49,-12 11-55,-1-1 0,1 1 0,1 0-1,-1 0 1,0 0 0,1 0 0,-1 0-1,1 1 1,0 0 0,0 0 0,0 0-1,0 0 1,0 0 0,0 1-1,1 0 1,-1 0 0,0 0 0,1 0-1,-1 1 1,1 0 0,-1 0 0,0 0-1,1 0 1,-1 1 0,1 0 0,-1-1-1,0 2 1,1-1 0,-1 0 0,0 1-1,0 0 1,0 0 0,0 0 0,0 0-1,-1 1 1,1 0 6,-1 1-4,1 0 0,-2 0 1,1 1-1,0-1 0,-1 1 0,0 0 0,0 0 1,0-1-1,-1 1 0,1 1 0,-1-1 0,0 0 1,-1 0-1,1 0 0,-1 0 0,0 0 0,-1 1 1,1-1-1,-1 0 0,0 0 0,0 0 0,0 0 1,-1 0-1,0 0 0,0 0 0,0-1 0,-3 4 4,0 3 147,-1-2 0,-1 1-1,0-1 1,0 0 0,0 0 0,-2-1-1,1 0 1,-1 0 0,0-1-1,0 0 1,-1-1 0,0 0-147,-57 12 939,65-17-971,0-1 1,0 0 0,0 0 0,0-1 0,0 1 0,0 0 0,0-1 0,1 1 0,-1-1 0,0 1 0,0-1 0,0 0 0,0 0 0,0 0 0,1 0 0,-1 0 0,0 0 0,1-1 0,-1 1 0,1 0 0,0-1 0,-1 1 0,1-1 0,0 1 0,0-1 0,0 0 0,0 0 0,0 0-1,0 1 1,0-1 0,1 0 0,-1 0 0,1 0 31,9-27-2117,7 15 213</inkml:trace>
  <inkml:trace contextRef="#ctx0" brushRef="#br0" timeOffset="17153.583">4026 5105 8994,'-56'104'5921,"52"-93"-5759,0 1 1,1 0-1,0 1 1,1-1-1,0 0 0,1 1 1,1-1-1,0 1 0,0 0 1,1-1-1,1 0 1,3 12-163,-5-22 17,0 0 0,1 1 0,-1-1 0,1 0 1,0 0-1,0 0 0,0 0 0,0 0 0,0 0 1,0 0-1,0 0 0,1 0 0,-1 0 0,1 0 1,-1-1-1,1 1 0,0-1 0,-1 1 0,1-1 1,0 0-1,0 1 0,0-1 0,0 0 0,0 0 1,0-1-1,1 1 0,-1 0 0,0-1 0,0 1 1,1-1-1,-1 0 0,0 0 0,0 1 0,1-2 1,-1 1-1,0 0 0,0 0 0,1-1 0,-1 1 1,0-1-1,0 0 0,0 0 0,1 1 0,-1-2 1,0 1-1,0 0 0,-1 0 0,2-1-17,6-7 43,0 0-1,-1 0 1,0-1-1,-1-1 1,0 1-1,0-1 1,-1 0-1,0 0 1,-1-1-1,-1 0 1,0 0-1,0 0 1,-1 0 0,-1 0-1,0-1 1,-1 1-1,0-1 1,-1-12-43,-5-25 81,-2 86-152,6-15 72,1 0-1,1 0 0,1 0 1,1 0-1,1 0 0,0-1 1,2 1-1,6 14 0,-12-34-4,1 1 1,-1-1-1,1 1 0,0-1 1,0 0-1,0 1 0,0-1 1,0 0-1,0 0 0,0 1 1,0-1-1,0 0 0,0 0 1,1 0-1,-1 0 0,0 0 0,1-1 1,-1 1-1,1 0 0,-1-1 1,1 1-1,-1-1 0,1 1 1,-1-1-1,1 0 0,-1 1 1,1-1-1,0 0 0,-1 0 1,1 0-1,0 0 0,-1-1 1,1 1-1,0-1 4,2 0-116,-1-1 0,0 0 0,0 0 1,0 0-1,0 0 0,0 0 0,0-1 0,0 0 0,-1 1 0,1-1 0,-1 0 1,0 0-1,0 0 0,0 0 0,0-1 116,22-45-3157,0-12-225</inkml:trace>
  <inkml:trace contextRef="#ctx0" brushRef="#br0" timeOffset="17472.218">4334 4733 9962,'-22'149'5430,"22"-4"-3673,21-58-920,-20-84-816,0 0-1,1-1 0,-1 1 1,1 0-1,0 0 0,0-1 0,0 1 1,0-1-1,0 0 0,1 0 1,-1 1-1,1-1 0,-1-1 0,1 1 1,0 0-1,-1-1 0,1 1 1,0-1-1,0 0 0,0 0 0,0 0 1,1 0-1,-1-1 0,3 1-20,-1-2 11,1-1 1,-1 1-1,0-1 0,1 0 0,-1-1 0,0 1 0,0-1 0,0 0 0,-1 0 1,1-1-1,-1 1 0,0-1 0,0 0 0,0 0 0,0 0 0,-1-1 0,1 1 1,-1-1-1,-1 0 0,1 0 0,0 0 0,-1 0 0,0 0 0,-1-1 1,1 1-1,0-5-11,6-22 41,-2 0 0,-1 0 0,-1 0 1,-2 0-1,-1-1 0,-2 1 0,-1-1 0,-1 1 1,-2 0-1,-2-3-41,0 11-8,7 24 6,0 0 0,1 0 0,-1 1 0,0-1 0,0 0 0,0 0 0,0 1 0,0-1 0,0 0 0,0 0 0,0 1 0,0-1 0,0 0 0,0 0 0,0 0 0,0 1 0,0-1 0,0 0 0,0 0 0,-1 1 0,1-1 0,0 0 0,0 0 0,0 0 0,0 1 0,0-1 0,0 0 0,-1 0 0,1 0 0,0 1 0,0-1 0,0 0 0,0 0 0,-1 0 0,1 0 0,0 0 0,0 0 0,0 1 0,-1-1 0,1 0 0,0 0 1,0 0-1,-1 0 0,1 0 0,0 0 0,0 0 0,-1 0 0,1 0 2,0 1-7,-3 42 41,3 0 0,1 0-1,2 0 1,2 0-1,5 20-33,-6-50 104,-1 0-1,2 0 0,0-1 0,0 1 0,1-1 0,1 0 0,0-1 0,1 1 0,0-1-103,43 27-982,-47-37 549,0 0 0,0 0 0,0 0-1,0 0 1,0-1 0,0 0 0,0 0 0,1 0 0,-1 0 0,0 0 0,0-1 0,0 0 0,0 0 0,4-1 433,28-13-4442</inkml:trace>
  <inkml:trace contextRef="#ctx0" brushRef="#br0" timeOffset="17932.681">4820 4853 4393,'-21'-43'10260,"-23"-9"-6626,43 51-3603,0 0 1,1 1 0,-1-1-1,0 0 1,0 1 0,0-1-1,1 1 1,-1-1 0,0 1-1,0-1 1,0 1 0,0-1-1,0 1 1,0 0 0,0-1-1,0 1 1,0 0 0,0 0-1,0 0 1,0 0 0,0 0-1,0 0 1,0 0 0,0 0-1,0 0 1,0 1 0,0-1-1,0 0 1,0 1 0,0-1-1,0 1 1,0-1 0,0 1-1,0-1 1,1 1 0,-1-1-1,0 1 1,0 0 0,1 0-1,-1-1 1,0 1 0,1 0-1,-1 0 1,1 0 0,-1 0-32,-14 48 278,14 39-45,1-87-233,0-1 0,0 1 0,0-1 0,1 1 0,-1 0 0,0-1 0,0 1 0,1-1 0,-1 1 0,0-1 0,1 1 0,-1-1 0,0 1 0,1-1 0,-1 0 0,1 1 0,-1-1 0,1 1 0,-1-1 0,1 0 0,-1 1 0,1-1 0,-1 0 0,1 0 0,-1 0 0,1 1 1,0-1-1,-1 0 0,1 0 0,-1 0 0,1 0 0,0 0 0,-1 0 0,1 0 0,-1 0 0,1 0 0,0 0 0,-1 0 0,1 0 0,-1-1 0,1 1 0,-1 0 0,1 0 0,-1-1 0,1 1 0,-1 0 0,1-1 0,-1 1 0,1 0 0,-1-1 0,1 1 0,-1-1 0,30-24 2,-26 22 2,1-4-67,0 0-1,1 1 1,0-1 0,0 2 0,1-1 0,0 1 0,-1 0 0,2 0 0,-1 0-1,1 1 1,-1 1 0,1-1 0,0 1 0,1 0 0,-1 1 0,0 0 0,1 0-1,-1 1 1,1 0 0,-1 1 0,1 0 0,0 0 0,-1 1 0,1 0 0,-1 0-1,1 1 1,5 2 63,-11-3-27,0 0-1,0 1 0,-1 0 1,1 0-1,0 0 0,-1 0 0,1 0 1,-1 0-1,0 1 0,1-1 1,-1 1-1,-1-1 0,1 1 1,0 0-1,-1 0 0,1 0 1,-1 0-1,0 0 0,0 0 1,0 0-1,0 0 0,0 1 0,-1-1 1,0 0-1,1 1 0,-1-1 1,-1 0-1,1 0 0,0 1 1,-1 1 27,-1 2 92,0 0 1,0 0 0,0-1 0,-1 1-1,0 0 1,-1-1 0,1 0-1,-1 0 1,0 0 0,-1 0 0,0-1-1,1 0 1,-5 4-93,5-5 25,0 0 0,0 0 0,0 0 0,-1-1-1,1 1 1,-1-1 0,0 0 0,1 0 0,-2-1 0,1 0 0,0 0 0,0 0-1,-1 0 1,1-1 0,-1 0 0,1 0 0,-1 0 0,1-1 0,-1 0 0,1 0-1,-1 0 1,0-1 0,1 0 0,-1 0 0,1 0 0,-5-2-25,9 2-194,-1 1 1,1-1-1,0 0 1,0 1-1,0-1 0,0 0 1,1 0-1,-1 0 1,0 0-1,0 1 1,0-1-1,1-1 1,-1 1-1,0 0 0,1 0 1,-1 0-1,1 0 1,-1 0-1,1 0 1,0-1-1,0 1 0,-1 0 1,1 0-1,0-1 1,0 1-1,0 0 1,0 0-1,0-2 194,9-11-4197</inkml:trace>
  <inkml:trace contextRef="#ctx0" brushRef="#br0" timeOffset="18768.467">5134 4527 8394,'-61'16'3991,"58"-14"-3944,0-1 1,0 1 0,0 1 0,0-1 0,0 0 0,1 1 0,-1-1 0,1 1 0,0 0 0,0 0 0,0 0 0,0 0 0,0 0 0,1 0 0,-1 0 0,1 1 0,0-1 0,0 0 0,0 1 0,0-1 0,1 1 0,-1 0 0,1-1 0,0 1 0,0 1-48,4 18 776,-1-17-491,2-10 161,-4-9 216,3 16-527,-3-1-121,-1-2 60,0 0-1,0 0 1,0-1-1,0 1 1,0 0-1,-1 0 1,1 0-1,0 0 1,0 0-1,0-1 1,0 1-1,0 0 1,0 0-1,0 0 1,0 0-1,0-1 1,0 1-1,0 0 1,0 0-1,0 0 1,0-1-1,0 1 1,0 0-1,0 0 1,0 0-1,0 0 1,0-1-1,0 1 1,0 0 0,0 0-1,0 0 1,0 0-1,0-1 1,0 1-1,0 0 1,0 0-1,0 0 1,1 0-1,-1 0 1,0-1-74,-21 5 1444,17 5-1431,-1-1 0,1 1 1,1 0-1,0 0 0,0 0 0,1 1 0,0-1 1,0 1-1,1-1 0,1 1 0,0 0 0,0-1 1,0 1-1,1-1 0,1 1 0,0-1 0,0 1 1,1-1-1,0 0 0,3 7-13,-4-13 3,-1 0 1,0 0-1,1 0 1,0-1-1,0 1 0,0-1 1,0 1-1,0-1 0,0 0 1,1 1-1,-1-1 1,1 0-1,-1-1 0,1 1 1,0 0-1,0-1 0,0 0 1,0 1-1,0-1 0,0 0 1,0-1-1,0 1 1,0 0-1,0-1 0,1 0 1,-1 0-1,0 0 0,0 0 1,0 0-1,1-1 1,-1 1-1,0-1 0,0 0 1,0 0-1,0 0 0,3-2-3,4-2 11,1 0-1,-1-2 1,-1 1-1,1-1 1,-1 0-1,0-1 1,-1 0-1,0-1 1,0 1-1,0-1 1,-2-1-1,1 0 1,-1 0-1,4-8-10,1-5 24,-1-1 1,-1 0-1,-1 0 0,-1-1 0,-1 0 0,0-7-24,1-14 22,-2-1-1,-2 0 0,-2 0 0,-3 0 0,-1 0 0,-2 0 1,-10-38-22,-10 28-24,25 55 20,-1 1 1,0 0-1,0 0 1,0 0 0,0 0-1,0 1 1,0-1-1,0 0 1,0 0-1,0 1 1,0-1 0,0 0-1,0 1 1,-1-1-1,1 1 1,0-1-1,0 1 1,-1 0 0,1 0-1,0 0 1,-1-1-1,1 1 1,0 0-1,0 0 1,-1 1 0,1-1-1,0 0 1,-1 0-1,1 1 1,0-1-1,0 1 1,-1-1 0,1 1-1,0-1 1,0 1-1,0 0 1,0-1-1,0 1 1,0 0 0,0 0-1,0 0 1,0 0-1,0 0 1,0 1 3,-10 11-19,2 2 1,-1-1 0,2 1-1,0 1 1,1-1 0,0 1-1,1 0 1,-3 17 18,-21 117 40,28-143-34,1 0 0,-1 0 0,1 0 0,0 0 0,1 0 0,-1 0 0,2 0 0,-1 0 0,1 0 0,0 0 0,0 0 0,1 0 0,0 0 0,0 0 0,0 0 0,1-1 0,0 1 0,1-1 0,-1 0 0,1 0 0,3 3-7,-3-8 2,-1 0-1,1-1 0,0 1 0,-1-1 0,1 0 0,0 0 0,-1 0 0,1-1 0,0 1 0,-1-1 0,1 0 0,-1 0 0,1 0 0,-1 0 0,1-1 0,-1 1 0,0-1 0,0 0 0,0 0 0,0 0 0,0-1 0,0 1 0,0-1 0,-1 1 0,1-1 0,0-1 0,-3 4 1,17-16 22,-14 12-19,0 1 1,0-1-1,0 1 0,0 0 0,1 0 0,0 0 1,-1 1-1,1-1 0,0 1 0,0 0 0,0 0 1,0 0-1,1 1 0,-1-1 0,0 1 0,2 0-4,20 29-94,-25-25 88,40 129-3,-41-131-13,0 0 0,0-1-1,0 1 1,0-1 0,0 1 0,0 0-1,0-1 1,0 1 0,0-1 0,1 1-1,-1 0 1,0-1 0,0 1 0,1-1 0,-1 1-1,1-1 1,-1 1 0,0-1 0,1 1-1,-1-1 1,1 1 0,-1-1 0,1 0-1,-1 1 1,1-1 0,-1 0 0,1 1-1,-1-1 1,1 0 0,-1 0 0,1 1-1,0-1 1,-1 0 0,1 0 0,0 0-1,-1 0 1,1 0 0,-1 0 0,1 0-1,0 0 1,-1 0 0,1 0 0,-1 0 0,1-1-1,0 1 1,-1 0 0,1 0 0,-1 0-1,1-1 1,-1 1 0,1 0 0,0-1-1,-1 1 1,0-1 0,1 1 0,-1 0-1,1-1 23,21-34-3670,-19 28 2855,18-36-3177</inkml:trace>
  <inkml:trace contextRef="#ctx0" brushRef="#br0" timeOffset="19531.451">5642 4186 8274,'-11'-21'6403,"-6"18"-3963,-17 31-1466,24-11-854,1 0 0,0 0 0,2 1 1,0 0-1,1 1 0,0-1 0,2 1 1,0 1-1,2-1 0,0 0 0,0 15-120,9 13 393,-7-46-384,0 0 0,0 1 0,1-1 0,-1 0 1,1 0-1,-1 0 0,1 0 0,-1 0 0,1 0 0,-1 0 0,1 0 1,0 0-1,-1 0 0,1 0 0,0-1 0,0 1 0,0 0 1,0 0-1,0-1 0,0 1 0,0-1 0,0 1 0,0-1 1,0 1-1,0-1 0,0 1 0,0-1 0,0 0 0,1 0 1,-1 0-1,0 1 0,0-1 0,0 0 0,0 0 0,1-1 1,-1 1-1,0 0 0,0 0 0,1-1-9,5-3 12,-1 0 1,1 0-1,-1-1 0,1 0 1,-1 0-1,-1-1 1,1 0-1,-1 0 0,0 0 1,0 0-1,-1-1 0,0 0-12,-2 5 5,10-16 13,0 0 0,-1-1 0,-1 0 0,-1 0 0,-1-1 0,-1 0 0,0-1-1,-1 1 1,-2-1 0,0 0 0,-1-1 0,-1-7-18,-8 8-154,-5 38-33,4 5 175,1 1 0,1 0 0,1 0 0,1 0 0,1 0 1,1 0-1,1 1 0,1-1 0,3 12 12,-3-32 6,-1 0 1,1 0-1,1 0 1,-1 0-1,0 0 1,1 0-1,-1 0 1,1-1-1,0 1 1,0-1-1,0 1 1,0-1-1,0 0 1,1 0-1,-1 0 1,1 0-1,-1 0 0,1 0 1,0-1-1,-1 1 1,1-1-1,0 0 1,0 0-1,0 0 1,0 0-1,0 0 1,0-1-1,1 1 1,-1-1-1,0 0 1,0 0-1,0 0 1,0 0-1,0-1 1,1 0-1,-1 1 1,0-1-1,0 0 0,0 0 1,0 0-1,-1-1 1,1 1-1,0-1 1,0 0-1,-1 1 1,1-1-1,-1 0 1,2-3-7,8-4 24,-1-2 0,-1 0 0,0 0 0,0-1 0,-1 0 0,-1-1 0,0 0 0,0 0 0,-2-1 0,1 0 0,-2 0 1,0 0-1,-1-1 0,0 0 0,-1 0 0,-1 0 0,0 0 0,-1 0 0,0 0 0,-2 0 0,-1-13-24,-7-13 44,9 40-44,0 1 0,0-1 0,0 0-1,0 0 1,-1 1 0,1-1-1,0 0 1,0 1 0,-1-1-1,1 0 1,0 1 0,-1-1-1,1 1 1,-1-1 0,1 0 0,-1 1-1,1-1 1,-1 1 0,1-1-1,-1 1 1,0 0 0,1-1-1,-1 1 1,0-1 0,1 1 0,-1 0-1,0 0 1,1-1 0,-1 1-1,0 0 1,0 0 0,1 0-1,-1 0 1,0 0 0,0 0 0,1 0-1,-1 0 1,0 0 0,0 0-1,1 0 1,-1 1 0,0-1-1,1 0 1,-1 0 0,0 1 0,-16 35-54,14-29 65,1 0 0,1 0-1,-1 0 1,1 0-1,0 0 1,1 1 0,-1-1-1,1 0 1,1 1-1,0-1 1,0 0 0,0 0-1,1 1 1,0-1 0,0 0-1,1-1 1,-1 1-1,2 0 1,-1-1 0,2 2-11,-5-7 2,1 0 0,-1-1 0,1 1 0,-1 0 0,1-1 0,-1 1 0,1-1 0,-1 1 0,1-1 0,0 1 0,-1-1 0,1 0 0,0 1 0,-1-1 0,1 0 1,0 1-1,0-1 0,-1 0 0,1 0 0,0 0 0,0 0 0,-1 0 0,1 0 0,0 0 0,0 0 0,-1 0 0,1 0 0,0 0 0,0 0 0,-1 0 0,1-1 1,0 1-1,-1 0 0,1 0 0,0-1 0,-1 1 0,1-1 0,0 1 0,-1 0 0,1-1 0,-1 1 0,1-1 0,0 0 0,-1 1 0,0-1 0,1 1 0,-1-1 1,1 0-1,-1 1 0,0-1 0,1 0 0,-1 0-2,11-44 148,-10 35-106,-1 10-43,0 0 0,1 0 0,-1 0 0,0 0 0,0 0 0,0 0 0,0 0 0,1 0 0,-1 0 0,0 0 0,0 0 0,0 0 1,0 0-1,1 0 0,-1 0 0,0 0 0,0 0 0,0 0 0,0 0 0,0 0 0,1-1 0,-1 1 0,0 0 0,0 0 0,0 0 0,0 0 0,0 0 1,2 28-57,-2-11 48,14 47 208,-13-63-193,0 0 1,0-1 0,0 1 0,0 0 0,0-1 0,0 1 0,0 0-1,0-1 1,1 0 0,-1 1 0,0-1 0,0 0 0,0 1 0,1-1-1,-1 0 1,0 0 0,0 0 0,1 0 0,-1 0 0,0 0 0,0 0-1,1-1 1,-1 1 0,0 0 0,0-1 0,0 1 0,0-1 0,1 1-1,-1-1 1,0 0 0,0 1 0,0-2-7,17-3-183,9 15-6627,-16-4 2269</inkml:trace>
  <inkml:trace contextRef="#ctx0" brushRef="#br0" timeOffset="20174.384">6137 4048 8338,'8'-16'9633,"15"-8"-7945,1 0-1701,-23 23 20,0 0 0,0-1 1,-1 1-1,1 0 1,-1 0-1,1 0 1,-1-1-1,1 1 1,-1 0-1,1 0 0,-1-1 1,0 1-1,0 0 1,0-1-1,0 1 1,0 0-1,0-1 1,0 1-1,0 0 0,-1-1 1,1 1-1,0 0 1,-1-1-1,1 1 1,-1 0-1,1 0 1,-1 0-1,0-1 0,1 1 1,-1 0-1,0 0 1,0 0-1,0 0 1,0 0-1,0 0 1,0 1-1,0-1 1,0 0-1,0 0 0,-1 1 1,1-1-1,0 1 1,0-1-1,0 1 1,-1-1-1,1 1 1,0 0-1,-1 0-7,0-1-10,0 0-1,-1 1 1,1-1 0,-1 1 0,1 0 0,-1 0-1,1 0 1,0 0 0,-1 0 0,1 1-1,-1-1 1,1 1 0,0-1 0,-1 1-1,1 0 1,0 0 0,-1 0 0,1 0 0,0 0-1,0 0 1,0 1 0,0-1 0,0 1-1,1 0 1,-1-1 0,0 1 0,1 0-1,-1 0 1,1 0 0,-1 0 0,1 0 0,0 0-1,0 2 11,-3 4-11,0-1 0,0 1-1,1-1 1,1 1-1,-1 0 1,1 0 0,1 1-1,0-1 1,-1 7 11,1-13 3,1 1 0,-1 0 0,1 0 0,0 0 0,0 0 0,0-1 0,0 1 0,0 0 0,0 0 0,1 0 0,-1 0 0,1-1 0,0 1 0,0 0 0,0-1 0,0 1 0,1 0 0,-1-1 0,0 0 0,1 1 0,0-1 0,0 0 0,0 0 0,0 0 0,0 0 0,0 0 0,0 0 0,1-1 0,-1 1 0,0-1 0,1 1 0,0-1 0,-1 0 0,1 0 0,0 0 0,-1 0 0,3 0-3,10-3 10,0-1 1,-1 0-1,0-1 1,1-1-1,-1 0 1,-1-1-1,1 0 1,-1-1-1,0 0 0,-1-2 1,0 1-1,0-1 1,6-6-11,-15 12 8,10-7 22,0-1 1,-1 0 0,-1 0 0,0-1 0,0-1 0,-1 0 0,7-13-31,-15 19 50,-16 28 46,12-17-20,0 0 0,0 0-1,0 0 1,0 0 0,0 1-1,1-1 1,0 1 0,0-1-1,0 1 1,0-1 0,1 1-1,0 0 1,0-1 0,0 1-1,0 0-75,2-4 24,0 1 0,0-1-1,0 0 1,0 0 0,0 0 0,0 0-1,1 0 1,-1 0 0,0 0-1,0-1 1,1 0 0,-1 1 0,0-1-1,1 0 1,-1 0 0,0 0-1,1 0 1,-1 0 0,0-1 0,1 1-1,-1-1 1,0 1 0,1-1 0,-1 0-1,0 0 1,0 0 0,0 0-1,1-1-23,8-4 26,0 0-1,0-1 1,-1 0 0,0-1-1,-1 0 1,1 0-1,-1-1 1,-1-1-1,0 1 1,0-1 0,-1 0-1,0-1-25,-7 11-5,0 1 0,0-1 0,0 1-1,0-1 1,1 1 0,-1-1 0,0 0 0,0 1 0,1-1-1,-1 1 1,0-1 0,0 0 0,1 1 0,-1-1 0,0 0-1,1 1 1,-1-1 0,1 0 0,-1 0 0,0 1 0,1-1-1,-1 0 1,1 0 0,-1 0 0,0 1 0,1-1 0,-1 0-1,1 0 1,-1 0 0,1 0 0,-1 0 0,1 0 0,-1 0-1,1 0 1,-1 0 0,1 0 0,-1 0 0,0 0 0,1-1-1,-1 1 1,1 0 0,-1 0 0,1 0 0,-1-1 0,0 1-1,1 0 1,-1 0 0,1-1 5,6 89-169,-3-77-676,4-23-4181,0-14 895</inkml:trace>
  <inkml:trace contextRef="#ctx0" brushRef="#br0" timeOffset="20566.276">6706 2963 7994,'2'-3'223,"3"-5"437,1 0 0,0 1 0,0-1 1,1 1-1,0 0 0,0 1 0,0 0 0,1 0 1,0 0-1,0 1 0,1 0 0,-1 1 1,1 0-1,8-2-660,-12 4 159,74-11 1855,-77 13-1983,0-1 0,1 2 1,-1-1-1,1 0 0,-1 0 1,0 1-1,0-1 0,1 1 1,-1 0-1,0 0 0,0 0 1,0 0-1,1 0 0,-1 0 1,0 0-1,-1 1 0,1-1 1,0 1-1,0 0 0,-1-1 1,1 1-1,-1 0 0,1 0 1,-1 0-1,0 0 0,0 0 0,0 0 1,0 0-1,0 0 0,0 1 1,0-1-1,-1 1-31,1 3 26,-1 1 0,0 0 0,0 0 0,0 0-1,-1 0 1,0-1 0,0 1 0,-1 0 0,0-1 0,0 1 0,-1-1-1,0 2-25,1-3 25,-18 41 286,-2-2 0,-1-1 0,-3 0-1,-4 2-310,8-11 245,-6 22 249,29-54-490,0 0 0,0-1 0,0 1 0,0 0 0,0-1 0,0 1 0,0-1 0,0 0 0,1 1 0,-1-1 0,1 0 0,-1 0 0,1 0 0,-1 0 0,1 0 0,0 0 0,-1 0 0,1 0 0,0-1 0,0 1 0,-1-1 0,1 1 0,0-1 0,0 0 0,0 0 0,0 0 0,-1 0 0,1 0 0,0 0 0,0 0-4,2 0 6,150 14-1683,-125-9-2240</inkml:trace>
  <inkml:trace contextRef="#ctx0" brushRef="#br0" timeOffset="20873.204">7012 3899 13523,'-6'5'3233,"3"-4"1104,11 1-3945,7-2-64,3-6-352,-7 4-4313</inkml:trace>
  <inkml:trace contextRef="#ctx0" brushRef="#br0" timeOffset="94366.705">3060 3844 4777,'-38'2'7479,"31"-7"-6750,4-127 202,18 127-769,-9 5-162,0-1 0,0 0 0,-1 0 0,1-1 0,0 1 0,-1-1 0,1-1 0,-1 1 0,1-1 0,-1 0 0,0 0 0,0 0 0,-1-1 0,1 0 0,-1 0 0,4-3 0,126-129 141,-24 52 86,89-49-227,69-2 41,-206 114 27,-62 21-36,0-1 0,0 1-1,0 0 1,0 0 0,0 0 0,0 0-1,0-1 1,0 1 0,0 0 0,0 0 0,0 0-32,-68 26 438,-14 8-331,2 4-1,1 4 0,2 2 1,-63 51-107,97-61 29,2 2 1,2 1-1,1 2 1,3 2-1,-25 36-29,59-76 1,-26 35 15,2-3 1,-1-1 0,-1-2 1,-28 25-18,-7-26-48,124-57-30,-2-29 50,237-242 36,-265 268-5,0 0 0,3 2-1,0 1 1,2 2 0,0 2-1,2 1 1,24-9-3,166-55 4,-340 126-60,67-21 66,-12 3 39,2 3 0,0 2 0,2 3-1,-38 26-48,77-45 11,-112 97 76,86-56-57,2 2 1,2 0 0,1 6-31,0 18 10,47-68-74,12-15 4,74-84-49,167-186 58,-218 238 51,2 1 0,1 3 0,8-1 0,216-94 11,-263 121-12,-24 9 14,-78 33 16,81-30-25,-35 12 32,1 2-1,1 1 1,0 3-1,2 1 1,-33 26-36,-85 82 198,-61 71-198,15-13-3184,111-125 731</inkml:trace>
  <inkml:trace contextRef="#ctx0" brushRef="#br0" timeOffset="105591.614">2224 7191 8570,'-10'5'2016,"7"-5"713,17-14-2449,12-5-248,12-13-8,4-2 8,8-4 8,0 8 0,4 3 0,-10 10 0,1 6-8,-12 2-40,-5 5-2761,-24 1 913</inkml:trace>
  <inkml:trace contextRef="#ctx0" brushRef="#br0" timeOffset="105877.368">2260 7314 8034,'-9'9'1928,"9"-6"625,9-6-2329,14-9-152,6-7-64,15-6 40,1-2 16,13-9 24,-5 5-24,9 8-8,-10 4 2080,-13-9-4744,-21 7 2264</inkml:trace>
  <inkml:trace contextRef="#ctx0" brushRef="#br0" timeOffset="106159.187">2808 6644 8018,'1'-19'5025,"28"39"-3877,-23-16-1151,-1 0 0,0 1 0,0 0 0,-1 0 0,1 0 0,-1 1 0,0-1 1,0 1-1,-1 0 0,0 0 0,0 0 0,0 1 0,-1-1 0,0 1 0,0-1 0,-1 1 0,0 0 0,0-1 0,0 1 0,-1 2 3,-1 14 72,-2 1 0,0-1 0,-2 0 0,0-1 0,-2 1 0,0-1-1,-6 12-71,-26 95 454,41-66-940,7-56-410</inkml:trace>
  <inkml:trace contextRef="#ctx0" brushRef="#br0" timeOffset="107291.06">3307 6697 2561,'4'-3'1648,"1"0"-728,0-5-352,4 4 48,-2-1-176,1 5-71,-10-2-161,7 7-16,-4-3-80,4-1 80,-5-4-40,3-2-1577,-8 5-135,-2 5-488</inkml:trace>
  <inkml:trace contextRef="#ctx0" brushRef="#br0" timeOffset="108200.228">3317 6729 6345,'-4'0'6207,"9"8"-4995,-1-8-1210,-1-1 0,1 1-1,-1-1 1,1 0 0,-1-1-1,1 1 1,-1-1-1,0 1 1,0-1 0,0 0-1,0 0 1,0 0 0,0-1-1,0 1 1,-1-1 0,1 1-1,0-2-1,11-12 18,0-1-1,0 0 1,-2-1-1,0 0 1,-1-1-1,-1 0 0,-1-1 1,-1 0-1,-1 0 1,0-1-1,-1 0 1,0-10-18,-5 24 26,1 0 0,-2 0 0,1 0 1,-1 0-1,0 0 0,-1 0 1,0 0-1,0 0 0,0 1 0,-2-5-26,3 10 7,0 0 0,0 1 0,-1-1 0,1 0 0,0 0-1,0 1 1,-1-1 0,1 0 0,0 1 0,-1-1 0,1 0-1,-1 1 1,1-1 0,-1 1 0,1-1 0,-1 1-1,1-1 1,-1 1 0,0-1 0,1 1 0,-1-1 0,0 1-1,1 0 1,-1-1 0,0 1 0,1 0 0,-1 0 0,0 0-1,0-1 1,1 1 0,-1 0 0,0 0 0,0 0 0,1 0-1,-1 0 1,0 1 0,0-1 0,1 0 0,-1 0 0,0 0-1,0 1 1,1-1 0,-1 0 0,0 0 0,1 1 0,-1-1-1,0 1 1,1-1 0,-1 1-7,-28 30 156,16-8-137,1 0 0,1 0 0,1 1 0,1 1-1,2 0 1,0 0 0,2 0 0,-3 25-19,6-33 7,0-1-1,2 1 1,0 0 0,1 0 0,0 0 0,2 0 0,0 0-1,0-1 1,4 7-7,-7-21-1,1 0 0,-1 0 0,1-1 0,-1 1-1,1 0 1,0 0 0,0-1 0,0 1 0,0-1 0,0 1 0,0-1-1,0 1 1,1-1 0,-1 1 0,1-1 0,-1 0 0,1 0-1,-1 0 1,1 0 0,-1 0 0,1 0 0,0 0 0,0 0-1,-1-1 1,1 1 0,0-1 0,0 1 0,0-1 0,0 0 0,0 0-1,-1 0 1,1 0 0,0 0 0,0 0 0,0 0 0,0-1-1,0 1 1,-1-1 0,1 1 0,0-1 0,0 0 0,1 0 1,61-54 2,-35 18 44,-2-1 0,-2-2 0,-2-1 0,-1 0 0,-2-2 0,5-20-46,-12 45-1,-8 46-33,-4-23 33,0 13-18,-1-11 20,1 1 0,-1-1 0,2 1 0,-1-1 0,1 1 0,0-1 0,0 0 0,1 0 1,0 0-1,3 6-1,-5-12 1,0 0 0,1-1 0,-1 1 0,0 0 0,1-1 0,-1 1 0,1-1 0,-1 1 0,1-1 0,-1 0 0,1 0 0,-1 0 0,1 0 0,-1 0 0,1 0 0,-1 0 0,1 0 0,-1 0 0,1-1 0,-1 1 0,1-1 0,-1 1 0,1-1 0,-1 1 0,0-1 1,1 0-1,-1 0 0,0 0 0,0 1 0,0-1 0,1-1 0,-1 1 0,0 0 0,0 0 0,0 0 0,0-1-1,18-16 24,-1 0 0,-1-2 0,-1 0 0,0 0 0,-2-2 0,4-7-24,31-43 44,-49 72-46,0 1 0,0 0 0,0 0 0,0 0 1,0 0-1,0 0 0,0 0 0,0-1 0,0 1 0,0 0 0,0 0 1,0 0-1,1 0 0,-1 0 0,0-1 0,1 1 0,-1 0 0,1 0 0,-1-1 1,1 1-1,-1 0 0,1-1 0,-1 1 0,1 0 0,0-1 0,-1 1 1,1-1-1,0 1 0,-1-1 0,1 1 0,0-1 0,0 1 0,0-1 0,-1 0 1,1 0-1,0 1 0,0-1 0,0 0 0,0 0 0,0 0 0,0 0 1,-1 0-1,1 0 0,0 0 0,0 0 0,0 0 0,0-1 0,0 1 0,-1 0 1,1 0-1,0-1 0,0 1 0,0 0 0,-1-1 0,1 1 0,0-1 1,0 1-1,-1-1 0,1 0 0,0 1 0,-1-1 0,1 0 0,-1 1 0,1-1 1,-1 0-1,1 0 0,-1 1 0,0-1 0,1 0 0,-1 0 2,10 40-53,-11-40 53,1 1 0,0 0 0,0-1 0,0 1-1,0 0 1,0-1 0,0 1 0,0 0 0,1-1 0,-1 1 0,0-1 0,0 1 0,0 0 0,0-1-1,0 1 1,0 0 0,1-1 0,-1 1 0,0 0 0,0-1 0,1 1 0,-1 0 0,0 0 0,0-1-1,1 1 1,-1 0 0,0 0 0,1-1 0,-1 1 0,0 0 0,1 0 0,-1 0 0,0 0 0,1 0-1,-1 0 1,0-1 0,1 1 0,-1 0 0,1 0 0,-1 0 0,0 0 0,1 0 0,-1 0 0,0 0-1,1 0 1,-1 1 0,0-1 0,1 0 0,-1 0 0,1 0 0,-1 0 0,0 0 0,1 1 0,-1-1-1,0 0 1,0 0 0,1 1 0,-1-1 0,0 0 0,1 0 0,-1 1 0,0-1 0,0 0 0,0 1-1,1-1 1,-1 0 0,0 1 0,27-63 17,-3-1 0,-3-1 0,1-12-17,-19 66 4,-1 1-1,12-36 23,-2-1 0,-2 0 0,-2 0 0,0-24-26,-10 61-38,-1 35-7,-2 54-16,-3 41 147,5 0 1,7 21-87,-5-137 3,2 0 1,-1 0-1,1 0 0,-1 0 1,2 0-1,-1 0 0,0 0 1,1-1-1,0 1 0,0-1 1,0 1-1,1 1-3,-2-6 2,0 0 0,-1 0 0,1 1 0,0-1 0,0 0 0,-1 0 0,1 0 0,0 0 0,-1 0 0,1 0 0,0 0 0,0 0 0,-1 0 0,1-1 0,0 1 0,-1 0 1,1 0-1,0 0 0,-1-1 0,1 1 0,0 0 0,-1-1 0,1 1 0,-1-1 0,1 1 0,-1-1 0,1 1 0,-1-1 0,1 1 0,-1-1 0,1 1 0,-1-1 0,0 0 0,1 1 0,-1-1 0,0 0 0,0 1 0,1-1 0,-1 0 0,0 1 0,0-1 0,0 0-2,4-5 13,-1-1-1,0 0 1,0 1-1,-1-1 1,0 0-1,0 0 1,-1-1-1,0 1 1,0 0-1,0 0 1,-1-1-1,0 1 1,-1 0-1,1-1 0,-1 1 1,-1 0-1,0 0 1,0 0-1,0 0 1,-1 0-1,1 0 1,-2 1-1,1-1 1,-1 1-1,0 0 1,0 0-1,-1 0 1,0 1-1,0 0 1,0 0-1,-3-2-12,5 5 29,0 1-1,-1 0 1,1 0 0,-1 0-1,1 0 1,-1 1 0,1-1-1,-1 1 1,1 0 0,-1 0-1,1 0 1,-1 1-1,1-1 1,0 1 0,-1 0-1,1 0 1,-1 0 0,1 0-1,0 1 1,0-1 0,0 1-1,0 0 1,0 0 0,0 0-1,0 0 1,1 0 0,-2 1-29,73-59 296,-60 51-328,0 0 0,0 1 1,0 0-1,0 0 0,1 1 1,0 0-1,0 1 0,8-1 32,25 6-2852,-10 10 344</inkml:trace>
  <inkml:trace contextRef="#ctx0" brushRef="#br0" timeOffset="109086.594">4475 5906 9594,'-61'77'6069,"56"-67"-6047,1-1 0,0 1 0,1-1 0,-1 1 0,2 0-1,0 1 1,0-1 0,1 0 0,0 0 0,0 1 0,1-1 0,1 1-1,1 8-21,-1-17 3,0 1 0,-1 0 0,1-1 0,0 1 0,1-1 0,-1 1 0,0-1 0,1 0 0,-1 1 1,1-1-1,0 0 0,0 0 0,0 0 0,0 0 0,0 0 0,0-1 0,1 1 0,-1-1 0,0 1 0,1-1 0,-1 0 0,1 0 0,0 0 0,-1 0 0,1-1 0,0 1 0,-1-1 0,1 1 0,0-1 0,0 0 0,-1 0 0,1 0 0,0 0 0,0-1 0,-1 1 0,1-1 0,0 0 0,-1 1 0,1-2-3,2 2-2,0 0 1,0 0-1,0 1 1,0 0 0,0-1-1,0 1 1,-1 1-1,1-1 1,0 1-1,-1 0 1,1 0-1,-1 0 1,0 1 0,0-1-1,1 1 1,-2 0-1,1 0 1,0 1-1,-1-1 1,1 1-1,1 3 2,50 92-75,-50-84 71,-1-1-1,0 1 1,-1 0-1,0 0 1,-2 0-1,1 0 1,-2 0-1,0 3 5,0-13 23,-1 1 0,1 0 0,-1 0-1,0-1 1,0 1 0,-1-1-1,0 1 1,0-1 0,0 0 0,-1 1-1,1-1 1,-1 0 0,0-1 0,-1 1-1,1-1 1,-1 1 0,0-1 0,0 0-1,0 0 1,-1-1 0,0 1-1,1-1 1,-3 1-23,4-3 25,1 0 0,-1-1 1,0 1-1,0-1 0,0 1 0,0-1 0,-1 0 0,1 0 1,0 0-1,0-1 0,0 1 0,0-1 0,0 1 0,0-1 1,1 0-1,-1 0 0,0-1 0,0 1 0,1 0 0,-1-1 0,0 0 1,1 0-1,0 1 0,-1-1 0,1-1 0,0 1 0,0 0 1,0 0-1,0-1 0,1 1 0,-1-1 0,1 0 0,-1 1 1,1-1-1,0 0 0,0 0 0,0 0 0,0 0 0,1 0 0,-1 0 1,1 0-1,0 0 0,0 0 0,0 0-25,-5-28-38,2 0 1,1 1-1,2-1 1,1 0-1,1 0 0,2 0 1,1 1-1,1 0 1,2 0-1,3-9 38,7-11-38,2 1-1,3 1 1,1 0-1,2 2 1,9-8 38,-33 50-3,25-45 9,-48 175-258,24 37 209,-4-161 42,1 0 1,0-1-1,0 1 1,0 0-1,0 0 1,0-1-1,0 1 1,0 0-1,0 0 0,0-1 1,1 1-1,-1 0 1,1-1-1,0 1 1,-1 0-1,1-1 1,0 1-1,0-1 0,0 1 1,0-1-1,0 1 1,0-1-1,0 0 1,1 0-1,-1 1 1,0-1-1,1 0 1,-1 0-1,1 0 0,-1-1 1,1 1-1,-1 0 1,1 0-1,0-1 1,-1 1-1,1-1 1,0 0-1,-1 1 0,1-1 1,0 0-1,0 0 1,-1 0-1,1 0 1,0 0-1,0-1 1,-1 1-1,1 0 1,0-1-1,-1 1 0,1-1 1,1 0 0,11-10 12,-1-1-1,-1 0 1,1-1-1,-2 0 1,0-1 0,-1 0-1,0-1 1,-1 0 0,0-1-1,-2 1 1,2-6-12,14-26 46,-3-1 0,-2-1 0,-2 0-1,-2-1 1,3-28-46,-11 52 21,-1 0 0,-1-1-1,-1 1 1,-1-1-1,-2 0 1,0 0 0,-2 1-1,-1-1 1,-1 1-1,-2-1 1,-5-17-21,11 42-2,-1 0-1,1 1 1,0-1-1,-1 0 1,1 1-1,-1-1 1,1 0 0,-1 1-1,0-1 1,1 0-1,-1 1 1,0 0-1,0-1 1,0 1 0,-1-1-1,1 1 1,0 0-1,0 0 1,-1 0-1,1 0 1,0 0-1,-1 0 1,1 0 0,-1 0-1,0 0 1,1 1-1,-1-1 1,0 0-1,1 1 1,-1 0 0,0-1-1,1 1 1,-1 0-1,0 0 1,0 0-1,1 0 1,-1 0 0,0 1-1,0-1 1,1 0-1,-1 1 1,0-1-1,1 1 1,-1 0 0,0-1-1,1 1 1,-1 0-1,1 0 1,-1 0-1,1 0 1,0 0-1,-1 0 1,1 1 0,0-1-1,0 0 1,0 1-1,0 0 3,-8 11-29,0 0 0,2 1 0,-1 0-1,2 0 1,0 0 0,1 1 0,-1 4 29,6-19-1,-10 27 13,1 1 0,2 0 0,0 0 0,2 0 1,1 0-1,1 1 0,2 0 0,1 0 0,1-1 0,2 6-12,-3-30 4,0-1 0,0 0 0,1 1-1,-1-1 1,1 0 0,0 1 0,0-1-1,0 0 1,0 0 0,1 1 0,-1-1-1,1 0 1,0-1 0,0 1 0,0 0 0,0 0-1,0-1 1,1 1 0,-1-1 0,1 0-1,0 0 1,-1 0 0,1 0 0,0 0-1,0-1 1,0 1 0,1-1 0,-1 0 0,0 0-1,0 0 1,1 0 0,-1 0 0,0-1-1,2 0-3,8-4 17,-1-1 0,0 0-1,0-1 1,0-1-1,-1 0 1,0 0 0,0-1-1,-1-1 1,0 1 0,0-2-1,-1 1 1,-1-1-1,1-1 1,-2 0 0,8-11-17,69-99 125,-84 120-127,1 1 0,-1 0 1,0-1-1,0 1 0,0-1 0,0 1 0,0-1 1,0 1-1,0 0 0,1-1 0,-1 1 0,0 0 1,0-1-1,1 1 0,-1 0 0,0-1 0,0 1 0,1 0 1,-1-1-1,0 1 0,1 0 0,-1 0 0,0-1 1,1 1-1,-1 0 0,1 0 0,-1 0 0,0 0 1,1 0-1,-1-1 0,1 1 0,-1 0 0,0 0 1,1 0-1,-1 0 0,1 0 0,-1 0 0,1 0 0,-1 0 1,0 1-1,1-1 0,-1 0 0,1 0 0,-1 0 1,0 0-1,1 0 0,-1 1 0,0-1 0,1 0 1,-1 0-1,0 1 0,1-1 0,-1 0 0,0 0 1,1 1 0,2 25-99,-21 183 92,24-191-1249,2-38-1579,-8-13-110</inkml:trace>
  <inkml:trace contextRef="#ctx0" brushRef="#br0" timeOffset="109476.262">5219 5548 8514,'0'51'3939,"0"-42"-3462,-1 1 0,1 0 1,1-1-1,0 1 0,0 0 1,1-1-1,0 0 0,3 7-477,-5-15 19,1 0 0,-1 0 0,0 0 0,1 0 1,-1 0-1,1 0 0,0 0 0,-1 0 0,1 0 0,0-1 0,-1 1 0,1 0 0,0 0 0,0-1 0,0 1 0,-1 0 0,1-1 0,0 1 0,0-1 0,0 0 0,0 1 0,0-1 0,0 1 0,0-1 0,0 0 0,0 0 0,0 0 0,0 0 0,0 0 0,0 0 0,1 0 0,-1 0 0,0 0 0,0 0 0,0 0 0,0-1 0,0 1 0,0 0 0,0-1 0,0 1 0,0-1 0,-1 1 0,1-1 0,0 0 0,0 1 0,0-1 0,0 0 0,-1 1 0,1-1-19,36-41 223,-28 29-177,-1-2 0,0 1 0,-1-1 0,-1 0 0,0 0 0,-1-1 0,0 1 0,-2-1 0,0-1 0,0 1 0,-2 0 0,0 0 0,-1-11-46,-8-4 29,8 32-30,0-1 0,0 0-1,0 1 1,0-1 0,0 1 0,0-1 0,0 0 0,0 1 0,0-1 0,0 1 0,0-1 0,0 0-1,0 1 1,0-1 0,0 0 0,-1 1 0,1-1 0,0 0 0,0 1 0,0-1 0,-1 0 0,1 1-1,0-1 1,0 0 0,-1 1 0,1-1 0,0 0 0,-1 0 0,1 1 0,0-1 0,0 0 0,-1 0 0,1 0-1,-1 0 1,1 1 0,0-1 0,-1 0 0,1 0 0,0 0 0,-1 0 0,1 0 0,-1 0 0,1 0-1,0 0 1,-1 0 0,1 0 0,-1 0 0,1 0 0,0 0 0,-1 0 0,1-1 0,0 1 0,-1 0-1,1 0 1,0 0 0,-1 0 0,1-1 0,0 1 0,-1 0 0,1 0 0,0-1 0,0 1 0,-1 0-1,1-1 1,0 1 0,0 0 0,-1-1 0,1 1 0,0 0 0,0-1 1,-14 74-135,9 67 87,5-139 46,0 0 1,-1 0-1,1 0 0,0 0 0,0 0 1,0 1-1,0-1 0,0 0 0,0 0 0,0 0 1,0 0-1,1 0 0,-1 0 0,0 0 1,1 0-1,-1 0 0,0 0 0,1 0 0,0 0 1,-1 0-1,1 0 0,-1 0 0,1 0 1,0-1-1,0 1 0,-1 0 0,1 0 1,0-1-1,0 1 0,0 0 0,0-1 0,0 1 1,0-1-1,0 0 0,0 1 0,0-1 1,0 0-1,0 1 0,0-1 0,0 0 1,0 0-1,1 0 0,-1 0 0,0 0 0,0 0 1,0 0-1,0 0 0,0-1 0,0 1 1,0 0-1,0-1 0,0 1 0,0-1 0,0 1 1,0-1-1,0 1 0,0-1 0,0 0 1,0 1-1,-1-1 0,1 0 0,0 0 1,0 1-1,-1-1 2,15-12 9,-1 0 0,-1 0 1,-1-1-1,0-1 0,0 0 0,0-4-9,12-14 47,108-152 220,-116 168-293,-15 16 23,-1 1 1,0 0-1,1 0 1,-1 0 0,1-1-1,-1 1 1,1 0-1,-1 0 1,1 0 0,-1 0-1,1 0 1,-1 0-1,1 0 1,-1 0 0,0 0-1,1 0 1,-1 0-1,1 0 1,-1 0 0,1 0-1,-1 0 1,1 1-1,-1-1 1,1 0 0,-1 0-1,1 0 1,-1 1-1,0-1 1,1 0 0,-1 1-1,0-1 1,1 0-1,-1 1 1,0-1 0,1 0-1,-1 1 1,0-1-1,0 1 1,1-1 0,-1 1-1,0-1 1,0 0-1,0 1 1,0-1 0,0 1-1,1-1 1,-1 1-1,0-1 1,0 1 0,0-1-1,0 1 1,0-1 0,0 1-1,-1 0 3,4 17-11,-1 0 0,0 1 0,-2-1 0,0 0 0,-1 1 0,-1 0 11,0 74 217,12-58-70,-10-34-143,0-1 1,1 1-1,-1-1 0,1 1 0,-1-1 1,1 1-1,0-1 0,-1 1 0,1-1 1,-1 0-1,1 1 0,0-1 0,-1 0 1,1 1-1,0-1 0,-1 0 1,1 0-1,0 0 0,0 0 0,-1 0 1,1 0-1,0 0 0,-1 0 0,1 0 1,0 0-1,0 0 0,-1 0 0,1 0 1,0 0-1,-1-1 0,1 1 0,0 0 1,-1 0-1,1-1 0,0 1 0,-1-1 1,1 1-1,-1-1 0,1 1 1,-1-1-1,1 1 0,-1-1 0,1 1 1,0-1-5,3-3-321,0-1 1,0 1 0,-1-1 0,1 0 0,-1 0-1,0 0 1,0 0 0,0 0 0,-1-1 0,0 0 0,1-5 320,8-37-2678</inkml:trace>
  <inkml:trace contextRef="#ctx0" brushRef="#br0" timeOffset="110027.786">6179 5242 10706,'-36'32'3214,"29"-18"-1441,12-17-684,26-55-981,-3-1-1,-3-1 0,-2-1 1,2-21-108,-18 58-1,-1 0 0,-1 0 0,-1-1 0,-1 0 1,-1-7 0,-2 26-24,0 1 1,0-1 0,0 1 0,-1-1 0,0 1-1,0 0 1,0-1 0,0 1 0,-1 0 0,0 0-1,0 0 1,-1 0 0,0 0 0,1 0 0,-2-1 23,1 5-24,1 0 1,0 0 0,-1 0 0,1 0 0,0 0 0,-1 0 0,1 0 0,-1 1-1,0-1 1,1 1 0,-1 0 0,1 0 0,-1 0 0,1 0 0,-1 0 0,0 1-1,1-1 1,-1 1 0,1-1 0,-1 1 0,1 0 0,-1 0 0,1 0 0,0 0-1,0 1 1,-1-1 0,1 1 0,0-1 0,0 1 0,0 0 0,1 0 0,-1 0-1,0 0 1,1 0 0,-1 0 0,1 0 0,0 0 0,-1 1 0,1-1 0,0 0-1,0 1 24,-16 27-21,1 0-1,2 0 0,0 2 1,2-1-1,2 2 1,1 0-1,1 0 0,2 0 1,0 10 21,6-40 5,-4 16 61,0 0-1,2 0 1,0 0-1,1 1 1,1-1-1,1 1 0,1-1 1,0 0-1,2 0 1,1 4-66,-4-21 7,0 0 1,0 0-1,0 0 1,1 1-1,-1-1 1,1-1-1,-1 1 0,1 0 1,0 0-1,0-1 1,0 1-1,0-1 1,0 1-1,0-1 1,0 0-1,1 0 0,-1 0 1,0 0-1,1 0 1,-1 0-1,0-1 1,1 1-1,-1-1 1,1 0-1,-1 0 1,1 0-1,-1 0 0,1 0 1,-1 0-1,1-1 1,-1 1-1,1-1 1,-1 0-1,0 1 1,1-1-1,-1 0 1,0 0-1,0-1 0,0 1 1,0 0-1,0-1 1,0 1-1,0-1 1,0 0-1,0 0 1,1-1-8,11-8-510,-1-1 0,0 0 1,0-1-1,-1 0 0,-1-1 1,0-1-1,5-9 510,29-58-2630</inkml:trace>
  <inkml:trace contextRef="#ctx0" brushRef="#br0" timeOffset="110575.376">6602 4696 10682,'-65'97'2801,"-5"10"984,10 1-3097,5-3-168,20-28-168,20-13-152,16-25-176,9-11-32,3-13-40,2-9-408,-5-8-168,-4-16-464,-6-9-2713,-10-17 608</inkml:trace>
  <inkml:trace contextRef="#ctx0" brushRef="#br0" timeOffset="110576.376">6332 4735 6713,'6'0'3769,"2"9"-560,1 2-1145,11 4-1744,7 0-344,14 5 16,-1-5 16,8 2 16,-10-2 24,-3 5-424,-11-5-160,-6-9-2680,-7-11 407</inkml:trace>
  <inkml:trace contextRef="#ctx0" brushRef="#br0" timeOffset="110806.975">6640 4649 9402,'-13'60'4314,"10"34"-2938,3-68-1289,17 177 759,2-90-480,-12-83-139,-1 0-1,-1 1 0,-2 0 0,-1-1 1,-1 1-1,-2 0 0,-1 0 1,-1-1-1,-6 23-226,-3-27 568,12-25-556,0-1 0,0 0 0,-1 1-1,1-1 1,0 0 0,0 1 0,-1-1-1,1 0 1,0 0 0,-1 1-1,1-1 1,0 0 0,-1 0 0,1 0-1,0 1 1,-1-1 0,1 0-1,0 0 1,-1 0 0,1 0 0,-1 0-1,1 0 1,0 0 0,-1 0-1,1 0 1,0 0 0,-1 0 0,1 0-1,-1 0 1,1 0 0,0 0-1,-1 0 1,1 0 0,-1 0 0,1-1-1,0 1 1,-1 0 0,1 0-1,0 0 1,0-1 0,-1 1 0,1 0-1,0 0 1,-1-1 0,1 1 0,0 0-1,0-1 1,-1 1 0,1 0-1,0-1 1,0 1 0,0 0 0,0-1-1,0 1 1,-1 0 0,1-1-1,0 1 1,0-1 0,0 1 0,0 0-1,0-1 1,0 1 0,0-1-1,0 1 1,0 0 0,0-1 0,1 1-12,-17-104 596,15-123-696,4 92-597,7 1 0,27-132 697,-35 256-16,-1 0 0,2 0 0,-1 1 1,2-1-1,-1 1 0,1 0 0,0 0 0,1 0 0,6-8 16,-10 16-6,0-1 1,1 1-1,-1-1 0,1 1 0,-1 0 0,1 0 0,-1-1 0,1 1 0,0 1 0,0-1 0,0 0 0,-1 0 1,1 1-1,0-1 0,0 1 0,0-1 0,0 1 0,0 0 0,0 0 0,0 0 0,0 0 0,0 0 0,0 0 1,0 0-1,0 1 0,0-1 0,0 1 0,0 0 0,0-1 0,0 1 0,-1 0 0,1 0 0,0 0 0,-1 0 0,1 0 1,0 1-1,-1-1 0,0 0 0,1 1 0,-1-1 0,0 1 0,1 0 0,-1-1 0,0 1 0,0 0 0,-1 0 1,1-1-1,0 1 0,0 0 0,-1 0 0,1 2 6,-1 6-8,0 0 1,-1 0-1,0 1 0,-1-1 1,0 0-1,0 0 1,-1 0-1,-1 0 0,1-1 1,-2 1-1,1-1 0,-1 0 1,-1 0-1,1-1 1,-7 8 7,-1 4 9,-16 29 86,1 2 1,3 0-1,-14 44-95,21-12 31,18-83-46,0 1 0,0 0 0,0-1-1,0 1 1,0-1 0,0 1 0,0-1 0,1 1 0,-1-1-1,0 1 1,0-1 0,1 1 0,-1-1 0,0 1 0,1-1-1,-1 1 1,0-1 0,1 0 0,-1 1 0,1-1 0,-1 0-1,0 1 1,1-1 0,-1 0 0,1 0 0,-1 1 0,1-1 0,-1 0-1,1 0 1,-1 0 0,1 1 0,0-1 0,-1 0 0,1 0-1,-1 0 1,1 0 0,-1 0 0,1 0 0,-1 0 0,1-1-1,0 1 1,-1 0 0,1 0 0,-1 0 0,1 0 0,-1-1-1,1 1 1,-1 0 0,1 0 0,-1-1 0,0 1 0,1 0 0,-1-1-1,1 1 1,-1-1 0,0 1 0,1-1 0,-1 1 0,0 0-1,1-1 1,-1 1 0,0-1 0,0 1 0,0-1 0,1 0-1,-1 1 1,0-1 0,0 1 15,73-85-3458,-30 17 705</inkml:trace>
  <inkml:trace contextRef="#ctx0" brushRef="#br0" timeOffset="111393.891">6880 4397 7090,'-45'93'6167,"37"-73"-5801,1 1 1,1 1-1,1-1 1,1 1-1,1 0 0,1 1-366,1-16 30,1 0-1,0 0 1,0 0 0,1 0-1,0 0 1,0-1-1,1 1 1,-1 0-1,2-1 1,-1 1-1,1-1 1,0 0 0,0 0-1,0 0 1,1 0-1,0 0 1,0-1-1,1 0 1,0 0 0,-1 0-1,2 0 1,-1-1-1,0 0 1,5 3-30,-8-7 7,0 1-1,0 0 1,0 0 0,0-1-1,0 0 1,0 1 0,0-1 0,0 0-1,0 0 1,0 0 0,1 0 0,-1 0-1,0-1 1,0 1 0,0 0 0,0-1-1,0 0 1,0 0 0,0 1 0,0-1-1,0 0 1,0 0 0,-1-1 0,1 1-1,0 0 1,-1-1 0,1 1 0,-1-1-1,1 1 1,-1-1 0,0 0-7,36-56 222,-9-15-6,-34 104 222,1 1 0,1-1 1,2 1-1,2 30-438,7-36 319,-1-28-268,-1-4-395,-1-1 0,0 0 0,-1 0 0,1 0 0,-1-1 1,-1 1-1,1-1 0,-1 1 0,-1-1 0,0 0 0,0 0 1,0-3 342,3-52-3036</inkml:trace>
  <inkml:trace contextRef="#ctx0" brushRef="#br0" timeOffset="111394.891">7012 4266 11058,'-11'-4'3353,"-5"7"624,5 1-2913,10-2-864,7-2-216,4-2-640,2 5-3321,-1 0 809</inkml:trace>
  <inkml:trace contextRef="#ctx0" brushRef="#br0" timeOffset="111646.216">7146 4532 8258,'-1'-69'5758,"6"56"-5640,0 0 0,1 0 0,1 0 0,0 1 0,0 0 0,1 0 0,1 1 0,0 0 0,0 1 1,8-7-119,52-28 396,-67 44-388,0 0-1,0 1 0,0-1 1,0 0-1,1 1 0,-1 0 1,0 0-1,0-1 1,1 1-1,-1 1 0,0-1 1,0 0-1,1 0 0,-1 1 1,0-1-1,0 1 1,0 0-1,0 0 0,0 0 1,0 0-1,0 0 0,0 0 1,0 0-1,0 1 1,0-1-1,-1 1 0,1-1 1,0 1-1,-1 0 1,0 0-1,1-1 0,-1 1 1,0 0-1,0 0 0,0 1-7,2 7 25,-1 1-1,0 0 0,0 0 0,-1 0 1,-1 0-1,0 0 0,-1 0 1,0-1-1,0 1 0,-1 0 0,-1 0 1,1-1-1,-2 1 0,0-1 0,0 0 1,-4 6-25,4-4 21,-87 193 1172,75-166-214,17-39-959,0 1 1,0-1-1,-1 1 0,1-1 0,0 1 0,0-1 1,-1 0-1,1 1 0,0-1 0,0 0 0,0 0 1,0 0-1,0 0 0,-1 0 0,1 0 0,0 0 1,0 0-1,0 0 0,0 0 0,0 0 0,0 0 1,-1-1-1,1 1 0,0 0 0,0-1 0,0 1 1,-1-1-1,1 1 0,0-1 0,-1 1 0,1-1 1,0 1-1,-1-1 0,1 1 0,0-1-20,29-16 14,-1-1 1,-1-2-1,-1 0 1,0-2-1,0-2-14,-23 19 81,1 0-1,-1 0 1,0 0-1,0-1 1,0 1-1,-1-1 1,0 0-1,0 0 1,0 0 0,-1-1-1,0 1-80,4-30-2316,-9 2 737</inkml:trace>
  <inkml:trace contextRef="#ctx0" brushRef="#br0" timeOffset="111990.792">7352 4418 7978,'4'1'1784,"4"-1"785,4 5-2345,5 0 40,0 4-64,-1 4 24,-1 4-64,4 7 8,-6 1-80,5-4 0,-2-11-56,6-13-88,1-16-120,4-22-168,-1-6-280,0-14-2137,-8 6 545</inkml:trace>
  <inkml:trace contextRef="#ctx0" brushRef="#br0" timeOffset="112395.817">7696 4155 6753,'-15'53'2919,"3"-17"-1791,2 0 0,2 1 0,1 0-1,2 0 1,1 2-1128,4-38 17,-1 0 0,1 0 0,-1 0-1,1 0 1,0 0 0,-1 0 0,1 0 0,0 1-1,0-1 1,0 0 0,0 0 0,0 0-1,0 1 1,0-1 0,0 0 0,0 0 0,1 0-1,-1 0 1,1 1 0,-1-1 0,0 0-1,1 0 1,0 0 0,-1 0 0,1 0 0,0 0-1,-1 0 1,1 0 0,0-1 0,0 1 0,0 0-1,0 0 1,0-1 0,0 1 0,0 0-1,0-1 1,0 1 0,0-1 0,0 1 0,0-1-1,0 0 1,0 1 0,1-1 0,-1 0-1,0 0 1,0 0 0,0 0 0,0 0 0,1 0-1,-1 0 1,0 0 0,0 0 0,0-1-1,0 1 1,1 0 0,-1-1 0,0 1 0,0-1-1,0 1 1,0-1-17,8-7 26,-1 0 0,0 0 0,-1-1 0,0 0-1,0 0 1,-1 0 0,0-1 0,0-2-26,16-27 47,-2-1 1,-2-1 0,-1-1-1,-2-1 1,-3 0-1,3-15-47,-10 25-15,0 0-1,-2 0 0,-2-1 1,-1-8 15,0 23-18,-13-201-243,1 151 102,12 69 157,0 0 0,-1 1 0,1-1 0,0 0 0,0 1 0,0-1 0,0 0 0,-1 1 0,1-1 0,0 0 0,0 0 1,0 1-1,-1-1 0,1 0 0,0 0 0,-1 1 0,1-1 0,0 0 0,-1 0 0,1 0 0,0 0 0,-1 1 0,1-1 0,0 0 0,-1 0 0,1 0 0,0 0 0,-1 0 0,1 0 0,0 0 0,-1 0 0,1 0 0,0 0 0,-1 0 0,1 0 0,-1 0 0,1 0 0,0 0 0,-1-1 0,1 1 0,0 0 0,-1 0 1,1 0-1,0 0 0,0-1 0,-1 1 0,1 0 0,0 0 0,-1-1 0,1 1 0,0 0 0,0 0 0,0-1 0,-1 1 0,1 0 0,0-1 0,0 1 0,0 0 0,0-1 0,0 1 0,-1 0 0,1-1 0,0 1 2,-20 69 23,-50 231 861,66-288-769,1 1 0,0-1 0,1 1 1,1 0-1,0 0 0,1 0 0,0-1 0,1 1 0,0 0 0,1 0 0,1-1 1,2 9-116,9 16 138,1 0 0,2-1 1,1-1-1,21 29-138,-2 1 89,-16-21 55,-19-39-107,-8-21-131,5 15 86,-32-75-662,-3 2 1,-3 1-1,-3 3 0,-4 1 0,-15-15 670,32 49 883,29 34-854,1 1 1,-1-1-1,1 1 0,-1-1 0,0 0 0,1 1 0,-1-1 1,1 1-1,0-1 0,-1 1 0,1 0 0,-1-1 0,1 1 1,0 0-1,-1-1 0,1 1 0,0 0 0,-1 0 0,1-1 1,0 1-1,-1 0 0,1 0 0,0 0 0,0 0 1,-1 0-1,1 0 0,0 0 0,-1 0 0,1 0 0,0 0 1,0 1-1,-1-1 0,1 0 0,0 0 0,-1 1 0,1-1 1,-1 0-1,1 1 0,0-1 0,-1 1 0,1-1 0,-1 1 1,1-1-1,-1 1-29,3 0 35,270 53-755,-273-54-646</inkml:trace>
  <inkml:trace contextRef="#ctx0" brushRef="#br0" timeOffset="112636.175">7537 3324 12931,'-11'-2'3024,"5"4"1073,9-4-3817,5 12-184,-2 12-944</inkml:trace>
  <inkml:trace contextRef="#ctx0" brushRef="#br0" timeOffset="113353.653">3566 7709 7218,'-10'65'4804,"-7"28"-3283,11-65-1177,12-19-2,7-25-187,12-40 57,-2 0-1,-3-2 0,4-27-211,87-341 903,-103 409-787,-4 38-47,19 409 470,-3-326-362,-9-86-1101,-1-32-1415,-8-20-146</inkml:trace>
  <inkml:trace contextRef="#ctx0" brushRef="#br0" timeOffset="114083.517">4173 7266 9546,'-7'-13'2918,"-15"-21"909,21 34-3816,1 1-1,-1-1 1,0 0-1,0 1 0,1-1 1,-1 1-1,0-1 0,1 1 1,-1-1-1,1 1 0,-1-1 1,1 1-1,-1 0 0,1-1 1,-1 1-1,1 0 0,-1-1 1,1 1-1,0 0 0,-1 0 1,1-1-1,0 1 0,0 0 1,0 0-1,-1 0 0,1-1 1,0 1-1,0 0 0,0 0 1,0 0-1,0-1 1,1 1-1,-1 0 0,0 0 1,0 0-1,0-1 0,1 2-10,-1 0-3,1 0 0,-1 0 0,1 0 0,-1 0 1,1 0-1,0 0 0,0 0 0,0 0 0,0 0 0,0-1 0,0 1 0,0 0 0,1-1 0,-1 1 0,1-1 0,-1 1 0,1-1 0,-1 0 0,1 1 1,0-1-1,0 0 0,0 0 0,0 0 0,-1-1 0,1 1 0,0 0 0,0-1 0,1 1 0,-1-1 0,0 0 0,0 1 0,0-1 0,0 0 0,0 0 1,0-1-1,0 1 0,0 0 0,0-1 0,0 1 0,0-1 0,0 1 0,0-1 0,0 0 0,0 0 0,1-1 3,170-62-836,-171 63 826,0 0 1,0-1-1,1 1 0,-1 1 0,0-1 1,1 0-1,-1 1 0,0-1 0,1 1 1,-1-1-1,0 1 0,1 0 1,-1 0-1,1 0 0,-1 1 0,0-1 1,1 1-1,-1-1 0,1 1 0,-1 0 1,0-1-1,0 1 0,0 1 1,1-1-1,-1 0 0,0 0 0,0 1 1,-1-1-1,1 1 0,0-1 0,0 1 1,-1 0-1,1 0 0,-1 0 1,1 0-1,-1 0 0,0 0 0,0 0 1,0 0-1,0 1 0,0-1 0,-1 0 1,1 1-1,0 0 10,-2 10 188,0 0 0,-1 0 0,0 0 0,-1 0 0,-1 0 0,0-1 0,0 1 0,-1-1 0,-1 0 0,0 0 0,-7 9-188,6-8 344,0-2-1,-1 1 0,0-1 0,-1 0 0,0-1 1,-1 0-1,0 0 0,-1-1 0,0-1 1,0 0-1,-8 4-343,16-10-11,0-1 0,0 0 1,0 0-1,-1 0 0,1-1 0,0 1 1,-1-1-1,1 0 0,0 0 0,-1 0 0,1 0 1,0 0-1,-1-1 0,1 1 0,0-1 1,0 0-1,-1 0 0,1 0 0,0-1 1,0 1-1,0-1 0,0 0 0,1 0 1,-1 0-1,0 0 0,1 0 0,-1 0 0,1-1 1,0 1-1,0-1 0,0 1 0,0-1 1,0 0-1,1 0 0,-1 0 0,1 0 1,-1 0-1,1 0 0,0-1 0,1 1 1,-1 0-1,0-2 11,-19-92-5872,19 33 1652</inkml:trace>
  <inkml:trace contextRef="#ctx0" brushRef="#br0" timeOffset="114492.854">4201 7008 7762,'-3'-14'2952,"3"-6"257,4 2-2065,7-2-552,4 4-384,12-2-64,5 4-192,11 2 473,1 4-3618,3 4 1312</inkml:trace>
  <inkml:trace contextRef="#ctx0" brushRef="#br0" timeOffset="114943.788">4845 6683 9986,'-10'7'659,"0"1"-1,0 0 0,0 1 1,1 0-1,0 0 0,1 1 1,-4 6-659,-2 6 262,1 0 1,1 1-1,1 1 1,1 0-1,-1 5-262,1-2 126,1 0 0,1 0 0,2 1 0,1-1 0,0 1 0,3 1 0,0-1 0,2 0-1,0 0 1,4 18-126,-3-42 12,-1 1 1,1-1-1,-1 0 0,1 0 0,0 0 0,1 0 0,-1-1 0,1 1 0,0 0 0,0 0 0,0-1 0,0 1 0,0-1 1,1 0-1,0 0 0,-1 0 0,1 0 0,0 0 0,1 0 0,-1-1 0,0 1 0,1-1 0,-1 0 0,1 0 1,0-1-1,0 1 0,0-1 0,0 0 0,0 1 0,0-2 0,0 1-12,6-3 18,1 0 0,-1-1 0,0 0 0,0 0 0,0-1 0,0-1 0,-1 0-1,1 0 1,-1-1 0,0 0 0,-1 0 0,0-1 0,0 0 0,0-1 0,-1 1 0,0-2 0,-1 1 0,1-1 0,-2 0-1,1 0 1,-1 0 0,-1-1 0,3-7-18,1-3 88,0 1-1,-2-1 0,0-1 1,-2 1-1,0-1 0,-1 0 1,-1 0-1,-1 0 0,-1 0 1,-1 0-1,-1 0 0,-3-14-87,3 25 90,0 0-1,-1 0 0,0 1 0,-1 0 0,0 0 0,0 0 0,-1 0 0,0 0 1,-1 1-1,0 0 0,0 0 0,-1 1 0,-3-3-89,6 6 20,0 0-1,0 1 1,-1 0-1,1-1 1,-1 2-1,0-1 1,0 1-1,0-1 1,0 1-1,0 1 1,0-1-1,-1 1 1,1 0-1,-1 0 1,1 0-1,-1 1 1,1 0-1,-1 0 1,1 1-1,-1-1 1,1 1-1,0 0 1,-1 0-1,-1 2-19,4-2-33,-1 0-1,1 1 0,0-1 0,0 1 0,0 0 0,1 0 0,-1 0 0,0 0 0,1 0 0,-1 1 0,1-1 1,0 1-1,0 0 0,0-1 0,0 1 0,0 0 0,1 0 0,-1 0 0,1 0 0,-1 2 34,2-3-226,-1 0-1,1 0 1,0 0-1,0-1 1,0 1-1,0 0 1,0 0 0,0 0-1,0 0 1,1-1-1,-1 1 1,1 0-1,-1 0 1,1 0-1,0-1 1,0 1-1,-1 0 1,1-1-1,0 1 1,1-1-1,-1 1 1,0-1 0,0 0-1,2 2 227,22 15-3841</inkml:trace>
  <inkml:trace contextRef="#ctx0" brushRef="#br0" timeOffset="115276.028">5687 6308 6001,'1'-1'228,"0"0"0,0 0 0,0 0 0,0 0 0,0-1 0,0 1 0,-1 0 0,1 0 0,0-1 1,-1 1-1,0-1 0,1 1 0,-1 0 0,0-1 0,1 1 0,-1-1 0,0 1 0,0-1 0,0 1 0,0-1 0,-1 1 0,1-1 0,0 1 0,-1 0 0,1-1 0,-1 1 0,1-1 0,-1 1 0,0 0 0,1 0 0,-1-1 0,0 1 0,0 0 0,0 0 0,0 0 0,0 0 0,0 0 0,0 0 0,0 0 0,0 0 0,-1 0 0,1 1 0,0-1 0,-1 0 0,1 1 0,0-1 0,-1 1 0,1-1 0,-1 1 0,1 0 0,0 0 1,-1 0-1,0-1-228,-6 4 98,1 0 0,0 1 0,0-1 1,0 2-1,0-1 0,0 1 1,1-1-1,0 2 0,0-1 0,0 1 1,1 0-1,0 0 0,0 0 1,0 1-1,1 0 0,0 0 1,-1 2-99,-25 43-23,2 2 0,2 1 1,3 1-1,-2 14 23,17-53 7,2 1 1,0 0-1,0 1 1,2 0-1,1 0 1,0 0-1,1 0 1,1 0-1,1 0 1,1 0-1,0 0 1,2 0-1,3 15-7,-4-30-3,0-1 0,0 1 0,0-1-1,1 1 1,-1-1 0,1 0 0,0 0 0,0 0-1,0-1 1,0 1 0,0-1 0,1 1 0,-1-1-1,1 0 1,0 0 0,-1-1 0,1 1 0,0-1-1,0 0 1,0 0 0,0 0 0,0 0 0,0-1-1,0 0 1,0 1 0,1-2 0,-1 1 0,0 0-1,0-1 1,0 0 0,0 0 0,0 0 0,0 0-1,0-1 1,-1 1 0,1-1 0,0 0 0,-1 0-1,1-1 1,1 0 3,24-15 25,-1-2 0,0 0-1,-2-2 1,0 0 0,-2-2 0,0-1 0,12-18-25,41-59-550,-74 98 371,0 0-1,0-1 0,-1 1 1,0-1-1,0 1 1,0-1-1,-1 0 1,1 0-1,-1 0 1,0 1-1,-1-1 1,1 0-1,-1 0 0,0 0 1,0 0-1,-1 0 1,1 0-1,-1 0 1,-1-3 179,-18-39-3022</inkml:trace>
  <inkml:trace contextRef="#ctx0" brushRef="#br0" timeOffset="115646.518">5220 6782 7874,'-20'9'2680,"11"-6"569,8-6-2217,7-6-168,9-5-264,20-13-31,3-8-209,18-11 88,5-5-88,10-8-24,-4 7-192,9 2 8,-16 12-112,3 8-368,-19 10-400,-10 5-2337,-26 9-704,-16 0-928</inkml:trace>
  <inkml:trace contextRef="#ctx0" brushRef="#br0" timeOffset="115873.55">5276 6947 9322,'-6'14'2537,"9"-17"599,12-15-2504,19-11-408,26-26 104,7-10-31,33-13 63,8 1-64,12-11-40,-8 15 752,5-4-4465</inkml:trace>
  <inkml:trace contextRef="#ctx0" brushRef="#br0" timeOffset="122498.351">5440 7384 3169,'-10'-11'2728,"-1"2"-343,9 0 735,2 5-1807,0 1-673,9-17-416,20-7-88,12-5-24,43-20-72,8-2 0,28-16 168,-2-6-2977,13-6 1057</inkml:trace>
  <inkml:trace contextRef="#ctx0" brushRef="#br0" timeOffset="123136.803">6032 7070 4177,'-99'81'2651,"-4"-5"0,-2-4 1,-59 27-2652,-30-9 1885,158-82-1662,44-21-299,156-119-77,96-48 130,51-42 104,-278 197-57,116-75 60,-133 98-133,-25 18-11,-155 142-32,51-66 220,-107 65-128,214-153 1,-434 285 229,353-234-85,77-50-122,22-15-22,93-63-93,229-146 11,2 28 226,-164 98-46,-160 85-40,-19 7 6,-22 7 33,-36 18 30,1 2-1,1 3 0,-21 15-127,24-13 32,40-21-66,-29 14-165,2 2 0,1 2 0,-12 12 199,18-3-2438,20-2 115</inkml:trace>
  <inkml:trace contextRef="#ctx0" brushRef="#br0" timeOffset="123769.324">5436 7900 6697,'-8'-2'3989,"18"-2"-2541,4-1-1379,78-48 225,220-153-40,46-55 23,-309 225-242,8-7 50,-1-1 0,-2-3 0,3-7-85,-57 54 0,1-1 2,0 1-1,-1 0 1,1 0 0,0 0 0,-1 0 0,1-1-1,0 1 1,-1 0 0,1-1 0,0 1 0,-1-1 0,1 1-1,-1-1 1,1 1 0,0-1 0,-1 1 0,1-1-1,-1 1 1,0-1 0,1 1 0,-1-1 0,1 0 0,-1 1-1,0-1 1,0 0 0,1 0 0,-1 1 0,0-1 0,0 0-1,0 1 1,0-1 0,0 0 0,0 0 0,0 1-1,0-1 1,0 0 0,0 0 0,0 1 0,0-1 0,-1 0-1,1 1 1,0-1 0,0 0 0,-1 0 0,1 1 0,0-1-1,-1 1 1,1-1 0,-1 0 0,1 1 0,-1-1-1,1 1 1,-1-1 0,0 1 0,1-1 0,-1 1 0,0-1-2,-77 29 92,60-19-74,-146 79 114,4 8-1,-85 69-131,207-138 48,-30 21 169,1 3 1,-15 19-218,18 2 250,65-73-249,-1 1-1,1 0 0,0 0 0,-1 0 0,1-1 0,0 1 0,-1 0 0,1 0 0,0 0 0,-1 0 0,1 0 0,0 0 0,-1 0 0,1 1 0,0-1 0,-1 0 0,1 0 1,0 0-1,-1 1 0,1-1 0,0 0 0,-1 1 0,1-1 0,-1 1 0,1-1 0,-1 1 0,1-1 0,-1 0 0,1 1 0,-1 0 0,1-1 0,-1 1 0,0-1 1,1 1-1,-1 0 0,0-1 0,1 1 0,-1-1 0,0 1 0,0 0 0,0 0 0,0-1 0,0 1 0,0 0 0,0-1 0,0 1 0,0 0 0,0-1 0,0 1 1,0 0-1,0-1 0,0 1 0,-1 0 0,1-1 0,0 1 0,0 0 0,-1-1 0,1 1 0,0-1 0,-1 1 0,1 0 0,-1-1 0,1 1 0,-1-1 0,0 1 0,84-55-56,278-241 108,-233 195 90,76-42-142,-141 109-30,-63 33 29,-1 0-1,1 1 0,0-1 1,0 0-1,-1 0 0,1 0 1,0 0-1,0 0 0,-1 0 1,1 0-1,0 1 0,0-1 1,0 0-1,-1 0 0,1 0 1,0 0-1,0 1 0,0-1 1,-1 0-1,1 0 0,0 0 1,0 1-1,0-1 0,0 0 1,0 0-1,0 1 0,0-1 1,0 0-1,-1 0 0,1 1 1,0-1-1,0 0 0,0 1 1,0-1-1,0 0 0,0 0 1,0 1-1,1-1 0,-1 0 1,0 0-1,0 1 0,0-1 0,0 0 1,0 0-1,0 1 0,0-1 1,1 0-1,-1 0 0,0 0 1,0 1-1,0-1 2,-265 155-1,-24 47 49,275-191 52,-187 153-64,130-88 2404,62-63-3699,20-37 1167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26:50.0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5 12579,'-9'-4'2696,"4"8"1265,7 10-4105,-5 13-3689,-3 10 1129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28:20.0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1536 9850,'-24'5'2417,"9"-4"759,16 1-2968,10 1-40,10-3-216,18 0 72,13-6-32,22-8 72,5-4-48,18-7 48,-9-2-64,3 0 64,-15 3-80,-7-1-376,-25 13 152,-23 8-2944,-27 7 591</inkml:trace>
  <inkml:trace contextRef="#ctx0" brushRef="#br0" timeOffset="239.359">83 1928 9098,'1'3'1984,"23"-11"865,17-13-2721,28-20-32,9-8-64,24-19 40,-6 4-40,10 0-120,-15 13 624,-3 4-3376,-23 15 1175</inkml:trace>
  <inkml:trace contextRef="#ctx0" brushRef="#br0" timeOffset="535.175">806 1067 8274,'105'-51'5341,"-82"41"-5326,-1 0 1,1 1-1,1 1 0,-1 1 1,1 2-1,0 0 0,1 1 1,-1 2-1,1 0 0,0 2 1,-1 0-1,13 3-15,-29 0-4,0-1 0,0 1 1,-1 1-1,1-1 0,-1 1 1,0 0-1,0 1 0,-1 0 0,1 0 1,-1 0-1,0 1 0,0 0 0,-1 0 1,0 0-1,0 1 0,0 0 0,-1 0 1,0 0-1,0 0 0,-1 1 1,0-1-1,0 1 0,-1 0 0,0 0 1,0 0-1,-1 0 0,0 0 0,0 0 1,-1 1-1,0-1 0,-1 0 0,0 0 1,0 0-1,0 0 0,-2 3 4,-7 27 24,-1-1 0,-2 1-1,-2-2 1,-1 0 0,-16 25-24,-16 28 139,16-31 107,2 2 0,-19 53-246,49-110 5,-2 1-175,0 0 0,0 0-1,1 0 1,-1 0 0,1 1 0,0-1 0,1 0 0,-1 1-1,1-1 1,0 1 0,0-1 0,0 1 0,1-1 0,-1 0 0,2 3 170,11-2-2037</inkml:trace>
  <inkml:trace contextRef="#ctx0" brushRef="#br0" timeOffset="1043.971">2337 547 9578,'-84'15'5055,"12"31"-4082,54-24-965,0 1 0,1 0 0,2 1-1,0 1 1,1 0 0,2 1 0,1 0 0,1 1 0,1 0 0,-3 18-8,6-23 6,1-1 0,2 1 0,0 0 0,1 0 1,1 0-1,1 1 0,1-1 0,1 0 0,0 0 0,2 0 1,1-1-1,1 1 0,0-1 0,2 0 0,1-1 0,1 2-6,-7-15 8,1 1 0,0-1 0,1 0 0,0 0-1,0 0 1,0-1 0,1 1 0,0-1-1,0-1 1,1 1 0,-1-1 0,1 0 0,0-1-1,1 1 1,-1-2 0,1 1 0,0-1 0,-1 0-1,2 0 1,-1-1 0,0 0 0,0-1-1,1 0 1,-1 0 0,0-1 0,1 0 0,-1 0-1,1-1 1,-1 0 0,0 0 0,8-3-8,2-4 33,0-1 0,0 0 0,-1-2 0,0 0 0,-1 0 0,0-2 0,-1 0 0,0-1 0,-1 0 0,-1-1 1,0-1-1,-1 0 0,-1 0 0,-1-2 0,7-13-33,-8 17 77,-1-1 1,0 0-1,-1 0 1,-1 0-1,0-1 0,-1 0 1,-1-1-1,-1 1 1,0 0-1,-1-1 1,0 0-1,-2 1 0,0-1 1,-1 0-1,0 0 1,-2 1-1,0-2-77,-3 7-36,0 1-1,0 0 0,-1 1 1,0-1-1,-1 1 1,0 1-1,-1-1 1,0 2-1,0-1 0,0 1 1,-1 0-1,0 1 1,0 0-1,-1 1 1,0 0-1,0 1 0,0 0 1,-7-1 36,-4-5-829,-1-1-2344,16 3-266</inkml:trace>
  <inkml:trace contextRef="#ctx0" brushRef="#br0" timeOffset="1322.802">2876 369 10026,'-3'14'2369,"1"24"831,4 13-2888,1 21-264,1 4-96,10 6 80,3-14-56,9 6 64,4-16-56,8 0 64,-2-18-24,-4-2-208,-11-18-240,-12-14-216,-9-13-248,-15-18-1593,-11 0-511,-19-16-297</inkml:trace>
  <inkml:trace contextRef="#ctx0" brushRef="#br0" timeOffset="1570.101">2557 469 6705,'-37'-45'6577,"37"45"-6524,-1-1 1,1 1 0,0-1 0,0 0-1,-1 1 1,1-1 0,0 1 0,0-1 0,0 0-1,0 1 1,0-1 0,0 0 0,0 1 0,0-1-1,0 0 1,0 1 0,0-1 0,0 0 0,0 1-1,0-1 1,1 1 0,-1-1 0,0 0 0,1 1-1,-1-1 1,0 1 0,1-1 0,-1 1 0,1-1-1,-1 1 1,0-1 0,1 1 0,-1-1 0,1 1-1,0 0 1,-1-1 0,1 1 0,-1 0 0,1-1-1,-1 1 1,1 0 0,0 0 0,-1-1 0,1 1-1,0 0 1,-1 0 0,1 0 0,0 0 0,-1 0-1,1 0-53,157-61 383,-115 46-371,0 1 0,0 1 0,1 3 0,0 2 0,28-2-12,-61 10-6,-1-1-1,1 2 1,-1-1-1,0 1 1,1 1-1,-1 0 0,0 0 1,0 1-1,4 2 7,-10-4-6,-1 1 0,0-1-1,0 1 1,0 0-1,-1 0 1,1 0-1,0 0 1,-1 0-1,1 0 1,-1 1-1,0-1 1,0 1 0,0 0-1,0 0 1,0 0-1,-1 0 1,1 0-1,-1 0 1,0 0-1,0 0 1,0 0 0,0 1-1,-1-1 1,1 0-1,-1 1 1,0-1-1,0 1 1,0-1-1,0 0 1,0 1-1,-1-1 7,-5 21 11,-2 0 0,0 0 0,-2-1-1,0 0 1,-2-1 0,0 0 0,-2-1-1,0 0 1,-16 16-11,29-35 2,-10 13 23,-11 16 45,-1-1 1,-2 0 0,-1-2 0,-2 1-71,35-51-844,24-25-1813,9-14 6</inkml:trace>
  <inkml:trace contextRef="#ctx0" brushRef="#br0" timeOffset="1881.39">3414 1 7914,'-37'146'5786,"28"-102"-5411,2 0-1,1 1 1,3 0-1,1 1-374,1-7 18,1-1 0,2 1 0,1-1 0,2 0 0,2 0-1,2 0 1,1-1 0,2-1 0,2 3-18,-14-36 17,1-1 0,-1 1 0,1-1-1,0 0 1,0 1 0,0-1 0,0 0 0,0 0 0,1 1-1,-1-1 1,1 0 0,-1 0 0,1 0 0,0-1-1,-1 1 1,1 0 0,0-1 0,0 1 0,1-1-1,-1 0 1,0 1 0,0-1 0,1 0 0,-1 0-1,0-1 1,1 1 0,-1 0 0,1-1 0,-1 1-1,1-1 1,-1 0 0,1 0 0,-1 0 0,1 0-1,-1-1 1,1 1 0,-1-1 0,1 1 0,-1-1-1,1 0-16,57-71 1209,-1-23-635,-5-2 1,-3-2 0,8-33-575,-48 106 6,-3 8 7,0 1-1,-2-1 1,0 0-1,-1-1 1,0 1-1,0-16-12,-5 34-22,0 0-1,0 1 1,0-1-1,0 0 0,0 1 1,0-1-1,0 0 0,0 0 1,-1 1-1,1-1 0,0 0 1,0 0-1,0 1 1,0-1-1,-1 0 0,1 0 1,0 1-1,0-1 0,-1 0 1,1 0-1,0 0 1,0 0-1,-1 1 0,1-1 1,0 0-1,0 0 0,-1 0 1,1 0-1,0 0 1,-1 0-1,1 0 0,0 0 1,-1 0-1,1 0 0,0 0 1,0 0-1,-1 0 1,1 0-1,0 0 0,-1 0 1,1 0-1,0 0 0,0 0 1,-1-1-1,1 1 0,0 0 1,-1 0-1,1 0 1,0 0-1,0-1 0,0 1 1,-1 0-1,1 0 0,0-1 1,0 1-1,0 0 1,-1 0-1,1-1 0,0 1 1,0 0-1,0 0 0,0-1 1,0 1 22,-23 27-3237,-7 15-32</inkml:trace>
  <inkml:trace contextRef="#ctx0" brushRef="#br0" timeOffset="2072.876">3722 573 8610,'17'35'2720,"-2"-7"449,10 7-2161,2-1-784,12-6 24,2-8-208,9-5-56,7 1-128,3-6-40,-16-11-3056</inkml:trace>
  <inkml:trace contextRef="#ctx0" brushRef="#br0" timeOffset="3375.739">855 2446 8258,'2'17'5457,"2"6"-5113,0 4-41,9 67 635,4-1 0,14 36-938,-29-122 36,0 1 0,0-1-1,1 0 1,0 1 0,1-2 0,0 1-1,0 0 1,0-1 0,1 0 0,1 2-36,-3-7 14,0 1 0,0-1 0,0 0 0,0 0 0,1-1 0,-1 1 0,0-1 0,1 1 0,-1-1 0,0 0 0,1 0 0,-1-1 0,1 1 0,-1-1 0,0 1 0,0-1 0,1 0 0,-1 0 0,0-1 0,0 1 0,0-1 0,0 1 1,0-1-1,0 0 0,-1 0 0,1 0 0,-1-1 0,1 1 0,-1 0 0,0-1 0,0 0 0,0 1 0,0-1 0,0-2-14,28-31 61,-3-1 1,-1-1-1,-2-2 1,-1 0-1,-3-1 1,-1-2-1,-2 0 1,-2 0-1,-1-2 1,-3 0-1,0-13-61,0-23 67,-15 79-25,-31 107 56,30-88-51,2 1-1,0 0 1,1 1 0,1-1-1,1 0 1,0 0 0,2 8-47,-2-24 11,0 1 0,0-1 0,0 0 0,1 0 0,-1 0 0,1 0 0,-1 1 0,1-1 0,0 0 0,0 0 0,0 0 0,0 0 0,0 0 0,0-1 0,0 1 0,1 0 0,-1 0 1,0-1-1,1 1 0,0-1 0,-1 1 0,1-1 0,0 0 0,0 0 0,0 0 0,0 0 0,0 0 0,0 0 0,0 0 0,0 0 0,0-1 0,0 1 0,0-1 0,1 0 0,-1 0 1,0 0-1,0 0 0,1 0-11,6-4 28,1 0 0,-1-1 0,-1 0 0,1-1 0,-1 0 0,0 0 0,0-1 1,0 0-1,-1 0 0,0-1 0,-1 0 0,0 0 0,3-6-28,16-22 47,-1-1 0,-3-1 0,-1 0 1,-1-2-1,-3 0 0,1-9-47,-8 38-76,-10 36 2,-1-6 58,1 0 0,0 0-1,2 0 1,0 0 0,1 0-1,1-1 1,0 1 0,3 5 16,-4-21 4,-1 0 1,0 0-1,1 0 1,-1 0-1,1 0 1,0 0-1,0-1 1,0 1-1,0-1 1,0 1-1,1-1 1,-1 0-1,1 0 1,0 0-1,-1 0 1,1 0-1,0-1 1,0 1-1,0-1 1,0 0-1,1 0 1,-1 0-1,0 0 1,0-1-1,0 1 1,1-1-1,-1 0 1,0 0-1,1 0 1,-1 0-1,0 0 1,1-1-1,-1 1 1,0-1-1,0 0 1,0 0-1,0-1 1,0 1-1,0 0 1,0-1-1,0 0 1,0 0-1,0 0 1,-1 0-1,1 0-4,11-9 28,0 0-1,-1-2 1,0 1-1,-1-2 0,0 1 1,-1-2-1,0 1 0,-2-2 1,0 1-1,0-1 1,-1-1-1,-2 1 0,1-1 1,-2 0-1,0-1 1,-1 1-1,1-16-27,-8-7-3,-4 45-41,3 5 30,1 1 0,0-1 0,0 1 0,1 0 0,0 0-1,1 0 1,0 0 0,1 0 0,0 0 0,1 1 0,0-1 0,1 0-1,0 0 1,1-1 0,0 1 14,-2-9 3,-1 0-1,1 0 0,0 0 1,0 0-1,0 0 1,0 0-1,1-1 1,-1 1-1,0 0 0,1-1 1,-1 1-1,1-1 1,0 1-1,-1-1 1,1 0-1,0 0 0,0 0 1,0 0-1,0 0 1,0 0-1,0 0 0,0 0 1,0-1-1,0 1 1,0-1-1,0 0 1,0 0-1,0 0 0,1 0 1,-1 0-1,0 0 1,0 0-1,0-1 1,0 1-1,0-1 0,0 1 1,0-1-1,1 0-2,70-46 187,-60 34-160,-2 0 1,0-1-1,-1-1 0,0 1 1,-1-2-1,-1 1 1,0-1-1,-1-1 0,-1 1 1,0-1-1,0-6-27,-6 23-1,-1-1-1,1 1 1,0-1-1,0 1 1,0-1 0,0 1-1,0-1 1,0 1-1,0-1 1,0 1-1,0-1 1,0 1-1,0-1 1,0 1 0,0-1-1,0 1 1,0-1-1,0 1 1,0-1-1,1 1 1,-1 0-1,0-1 1,0 1 0,1-1-1,-1 1 1,0-1-1,0 1 1,1 0-1,-1-1 1,1 1-1,-1 0 1,0-1 0,1 1-1,-1 0 1,1 0-1,-1-1 1,0 1-1,1 0 1,-1 0-1,1 0 1,-1 0 0,1-1-1,-1 1 1,1 0-1,-1 0 1,1 0-1,-1 0 1,1 0-1,-1 0 1,1 0-1,-1 1 1,1-1 0,-1 0-1,1 0 2,10 28-120,-8-20 118,7 25-81,29 65 15,-37-94 72,0 0-1,1 0 0,0 0 0,0-1 0,0 0 1,0 1-1,1-1 0,-1 0 0,1 0 0,0-1 0,0 1 1,0-1-1,0 0 0,0 0 0,1 0 0,-1-1 1,0 1-1,1-1 0,0 0 0,-1 0 0,1-1-3,74-11-3870,-45-3 951</inkml:trace>
  <inkml:trace contextRef="#ctx0" brushRef="#br0" timeOffset="3838.502">2739 1689 10218,'-5'-1'442,"-1"-1"-1,0 1 1,0 0 0,0 1-1,0-1 1,0 1-1,1 0 1,-1 1 0,0 0-1,0 0 1,0 0-1,0 0 1,1 1-1,-1 0-441,-9 4 250,1 1 0,0 0 0,0 1 0,1 0 0,0 2-1,0-1 1,-6 8-250,2-3 85,1 2 0,0 0 0,1 1 0,1 0 0,0 2 0,1-1 0,2 2 0,-1-1 0,2 1 0,-4 13-85,13-31 2,0-1 0,0 1 0,0 0 0,0-1 1,1 1-1,-1 0 0,1 0 0,-1-1 0,1 1 1,-1 0-1,1 0 0,0 0 0,0 0 0,0 0 1,0-1-1,0 1 0,1 0 0,-1 0 0,0 0 0,1 0 1,0-1-1,-1 1 0,1 0 0,0-1 0,0 1 1,0 0-1,0-1 0,0 1 0,0-1 0,0 1 1,0-1-1,1 0 0,-1 0 0,1 1 0,-1-1 0,1 0 1,-1 0-1,1 0 0,-1 0 0,1-1 0,0 1 1,0 0-1,-1-1 0,1 1 0,0-1 0,0 0 1,0 0-1,0 1 0,-1-1 0,3 0-2,70-33-1215,137-105-3175,-206 134 4335,0 2 0,1-1 0,-1 1 0,1-1 0,-1 1 0,1 1 0,0-1 0,0 1 0,0 0-1,0 1 1,5-1 55,-9 2 14,0 0-1,0 0 1,0 0-1,0 1 1,-1-1-1,1 0 1,-1 1-1,1-1 1,-1 1-1,1 0 1,-1-1-1,0 1 1,0 0-1,0 0 1,0 0-1,0 0 1,0 0-1,0 0 1,-1 0-1,1 0 1,-1 0-1,0 0 1,1 0-1,-1 0 1,0 0-1,0 0 1,0 1-1,-1-1 1,1 0-1,0 0 1,-1 0 0,1 1-14,-4 13 304,0 0 1,-1 0 0,0 0 0,-2 0-1,1-1 1,-2 0 0,0 0 0,-1-1-1,0 0 1,-1-1 0,-1 0 0,0 0-1,-1-1 1,0-1 0,-1 0 0,0 0 0,-1-1-1,0-1 1,0-1 0,-1 0 0,0 0-305,-54 17 614,68-25-639,1 1 0,-1-1 0,1 0-1,-1 0 1,0 0 0,1 0 0,-1 0 0,0 0-1,1 0 1,-1-1 0,1 1 0,-1 0 0,0 0-1,1 0 1,-1 0 0,1-1 0,-1 1-1,1 0 1,-1-1 0,1 1 0,-1 0 0,1-1-1,-1 1 1,1-1 0,-1 1 0,1-1 0,0 1-1,-1-1 1,1 1 0,0-1 0,-1 1-1,1-1 1,0 1 0,0-1 0,-1 0 0,1 1-1,0-1 1,0 1 0,0-1 0,0 0-1,0 1 1,0-1 0,0 0 0,0 1 0,0-1-1,0 1 1,0-1 0,1 0 0,-1 1 0,0-1-1,0 1 1,0-1 0,1 1 0,-1-1-1,0 1 1,1-1 25,20-36-3826,13-7 90</inkml:trace>
  <inkml:trace contextRef="#ctx0" brushRef="#br0" timeOffset="4167.621">3123 1550 10554,'-71'-1'5923,"1"28"-3687,-47 58-1665,108-78-568,1 0 0,0 0 0,0 0 0,1 1 0,0 0 0,0 1 0,1 0 0,0 0 0,1 0-1,0 0 1,0 1 0,1 0 0,0 0 0,1 0 0,-1 5-3,3-13-2,1 0 0,0 0 0,0 0 0,0 0 0,0 0 0,1 0 0,-1 0 0,0 0 0,1 0 0,-1 0 0,1 0 0,0 0 0,0 0 0,0 0 0,0 0 0,0 0 0,0-1 0,0 1 0,1 0 0,-1-1 0,0 1 0,1-1 0,0 0 0,-1 1 0,1-1 0,0 0 1,-1 0-1,1 0 0,0 0 0,0 0 0,0-1 0,0 1 0,0 0 0,0-1 0,0 0 0,0 1 0,1-1 2,75-9-134,161-83-390,-229 96 489,-21 11 36,-17 15 6,4-7-18,2 2 0,1 0 1,0 2-1,2 0 0,1 1 0,-9 21 11,24-39-1489,10-23-1519,5-21-454</inkml:trace>
  <inkml:trace contextRef="#ctx0" brushRef="#br0" timeOffset="4722.224">3187 1635 11747,'13'16'6344,"-12"-15"-6336,0-1 1,0 1-1,0-1 1,0 1 0,0-1-1,0 1 1,-1-1-1,1 0 1,0 1-1,0-1 1,0 0 0,0 0-1,0 0 1,0 0-1,0 0 1,0 0 0,0 0-1,0 0 1,0 0-1,0 0 1,0-1-1,0 1 1,0 0 0,0-1-1,0 1 1,0-1-1,0 1 1,0-1 0,0 1-1,-1-1 1,1 1-1,0-1 1,0 0-1,-1 0 1,1 1 0,0-1-1,-1 0 1,1 0-1,-1 0 1,1 0 0,-1 0-1,0 1 1,1-1-1,-1 0 1,0 0-1,1 0 1,-1 0 0,0-1-9,-1 1 9,1-1 1,-1 1-1,0-1 1,1 1-1,-1-1 1,0 1-1,0 0 1,0-1 0,0 1-1,0 0 1,-1 0-1,1 0 1,0-1-1,0 1 1,-1 1-1,1-1 1,-1 0-1,1 0 1,-1 0 0,1 1-1,-1-1 1,1 1-1,-1-1 1,0 1-1,1 0 1,-1 0-1,0-1 1,1 1-1,-1 0 1,0 0 0,1 1-1,-1-1 1,0 0-1,1 1 1,-1-1-1,1 1 1,-1-1-1,0 1 1,1 0-1,-1-1 1,1 1 0,0 0-1,-1 0 1,0 1-10,-2 0-2,0 1 0,1 0 0,-1 0 0,1 0 0,-1 0 0,1 1 0,0 0 0,0-1 0,1 1 0,-1 0 0,1 0 0,0 0 0,0 1 0,0-1 0,0 0 0,1 1 0,0-1 0,0 1 0,0 0 0,0-1 0,1 1 0,0 0 0,0-1 0,0 1 0,1 0 0,-1-1 0,1 1 0,0 0 0,0-1 0,1 1 0,-1-1 0,1 0 0,0 1 0,0-1 0,1 0 0,-1 0 0,1 0 0,0-1 0,0 1 0,0-1 0,0 1 0,1-1 0,0 0 0,-1 0 0,5 2 2,-2-1 6,1-1 1,-1 1-1,1-1 0,0 0 0,0-1 0,0 0 0,0 0 0,0-1 0,0 1 0,1-1 1,-1-1-1,1 0 0,-1 0 0,0 0 0,1-1 0,-1 0 0,0 0 0,0-1 0,1 0 1,-1 0-1,1-1-6,12-5 25,-1 0-1,0-2 1,0 0 0,-1-1 0,-1 0 0,16-15-25,-12 9 22,-1-2 0,0 0-1,-2-1 1,-1-1 0,0 0 0,-1-2 0,-1 0-22,-20 31 34,1 0 0,0 1 1,1 0-1,0-1 0,0 1 0,1 1 0,1-1 1,-1 0-1,1 0 0,1 1 0,-1 0-34,1-9 9,0 1-1,0 0 0,0 0 1,0-1-1,0 1 1,0 0-1,1 0 1,-1-1-1,0 1 0,1 0 1,0-1-1,-1 1 1,1 0-1,0-1 0,0 1 1,0-1-1,-1 1 1,2-1-1,-1 0 1,0 1-1,0-1 0,0 0 1,1 0-1,-1 0 1,0 0-1,1 0 0,-1 0 1,1 0-1,0 0 1,-1 0-1,1-1 1,0 1-1,-1-1 0,1 1 1,0-1-1,-1 0 1,1 0-1,0 0 0,0 0 1,-1 0-1,1 0 1,0 0-1,0 0-8,72-27 213,85-113-10,-153 135-206,1 1 0,0 0 0,0 1 0,1 0 0,-1 0 0,1 1 0,-1-1-1,1 2 1,0-1 0,0 1 0,-1 0 0,8 1 3,60-15 43,-44-11-523,-31 26 409,0-1-1,1 1 1,-1 0-1,0-1 1,0 1-1,0-1 1,1 1-1,-1 0 1,0-1-1,0 1 1,0-1-1,0 1 1,0-1-1,0 1 0,0 0 1,0-1-1,0 1 1,0-1-1,0 1 1,0-1-1,0 1 1,0 0-1,0-1 1,0 1-1,0-1 1,-1 1-1,1 0 1,0-1-1,0 1 1,0-1-1,-1 1 1,1 0-1,0-1 1,-1 1-1,1 0 1,0 0-1,-1-1 1,1 1-1,0 0 0,-1 0 1,1-1-1,0 1 1,-1 0-1,1 0 1,-1 0-1,1 0 1,-1-1-1,1 1 1,0 0-1,-1 0 1,1 0-1,-1 0 1,1 0-1,-1 0 1,1 0-1,0 0 1,-1 0-1,1 1 1,-1-1-1,1 0 1,-1 0-1,1 0 1,0 0-1,-1 1 0,1-1 1,0 0-1,-1 0 1,1 1-1,0-1 1,-1 0 71,-36 1-3840</inkml:trace>
  <inkml:trace contextRef="#ctx0" brushRef="#br0" timeOffset="5184.699">1917 1698 9010,'47'-21'1832,"32"-15"-1600,12 1-2920,7-14-801</inkml:trace>
  <inkml:trace contextRef="#ctx0" brushRef="#br0" timeOffset="5665.728">2163 3117 9514,'20'45'6551,"-17"-31"-6322,39 158 1223,-41-169-1434,0 0 0,0 0-1,0 0 1,1 0-1,-1 0 1,1 0-1,0 0 1,0 0-1,0 0 1,0-1-1,0 1 1,1-1-1,-1 1 1,1-1-1,-1 0 1,1 0-1,0 0 1,0-1-1,0 1 1,0-1 0,0 1-1,0-1 1,0 0-1,0 0 1,1-1-1,-1 1 1,0 0-1,1-1 1,-1 0-1,0 0 1,1 0-1,-1 0 1,1-1-1,-1 1 1,0-1-1,0 0 1,1 0-1,-1 0 1,0 0 0,0-1-1,0 1 1,1-1-18,8-6 31,1 0 1,-2-1-1,1-1 1,-1 0-1,0 0 1,-1-1-1,-1 0 1,1-1-1,-2 0 1,0 0-1,0-1 1,0-2-32,9-18 48,-2 0 0,-2 0 0,-1-2 0,3-15-48,5-64 48,-22 90-90,-4 127 3,6-92 67,0 0 1,1-1-1,1 1 0,-1 0 0,2-1 0,-1 1 1,1-1-1,1 0 0,0 0 0,0 0 1,1-1-1,1 2-28,-4-9 12,0 1 1,0-1-1,0 0 0,0 0 1,0 0-1,1 0 0,-1 0 1,1 0-1,-1 0 0,1-1 1,-1 1-1,1-1 1,0 0-1,0 0 0,0 0 1,0 0-1,0-1 0,0 1 1,0-1-1,0 1 0,0-1 1,0 0-1,0 0 1,0-1-1,0 1 0,0-1 1,0 1-1,0-1 0,0 0 1,0 0-1,0 0 0,2-2-12,3-1 24,0 0-1,-1 0 0,1-1 1,-1 0-1,-1-1 0,1 0 1,-1 0-1,0 0 0,0 0 1,0-1-1,1-3-23,5-12 41,-1-1-1,-1-1 1,-1 0-1,0 0 1,-2-1 0,-1 0-1,-1 0 1,-2 0-1,1-13-40,-1 24-71,-1 34-32,-2-12 92,2 30-42,2 0 0,2 0 0,1 0 0,3 5 53,-7-32 2,1 0-1,-1 0 1,2-1-1,0 1 1,0-1-1,0 0 1,2 0-1,-1-1 1,1 1-1,0-2 1,1 1-1,0-1 1,1 0-1,-1-1 0,1 0 1,2 1-2,-9-6 1,-1-1 0,1 0 0,0 1 0,-1-1 0,1 0-1,0 0 1,0 0 0,0 0 0,0-1 0,0 1 0,0 0 0,0-1 0,0 0 0,0 1 0,0-1 0,0 0 0,0 0 0,0 0-1,0 0 1,0 0 0,1 0 0,-1-1 0,0 1 0,0-1 0,0 0 0,0 1 0,0-1 0,-1 0 0,1 0 0,0 0-1,0 0 1,-1-1 0,1 1 0,0 0 0,-1-1 0,1 1 0,-1-1 0,0 1 0,1-1 0,-1 0 0,0 0 0,0 0-1,1-7-531,0 1 0,0-1 0,-1 0 0,0 0 0,-1 0 0,0-1 0,-1 1 0,1 0 0,-2-1 531,-7-55-3540</inkml:trace>
  <inkml:trace contextRef="#ctx0" brushRef="#br0" timeOffset="5956.624">2815 2577 10354,'3'21'2945,"-3"-10"576,8 4-2601,5-9-952,10 6-320,3-10-360,10-8-2809,5-8 432</inkml:trace>
  <inkml:trace contextRef="#ctx0" brushRef="#br0" timeOffset="6560.431">3179 2547 9170,'-11'21'1716,"-41"81"2769,-7 60-3006,55-146-1320,1-1 0,0 1 0,0 0 0,2 0 0,0 0-1,1 0 1,1 0 0,0 0 0,4 15-159,-5-28 14,1-1-1,-1 0 1,1 1-1,0-1 1,0 0-1,0 1 1,0-1 0,0 0-1,0 0 1,1 0-1,-1 0 1,1 0 0,0 0-1,-1-1 1,1 1-1,0-1 1,0 1 0,0-1-1,0 1 1,0-1-1,1 0 1,-1 0 0,0 0-1,0 0 1,1-1-1,-1 1 1,0 0 0,1-1-1,-1 0 1,1 1-1,-1-1 1,1 0-14,3-1 16,1 0 0,0 0 0,-1-1 0,0 1 0,1-1 1,-1-1-1,0 1 0,0-1 0,0 0 0,0-1 0,2-1-16,15-13 23,0-1 0,-1-2 0,-1 0 0,-1-1 0,-1-1 0,-1 0 0,-1-2 0,-1 0-1,-1-1 1,-1 0 0,-1-1 0,-2-1 0,-1 0 0,-1 0 0,-1-1 0,-2 0 0,-1 0 0,-1-1 0,-2 0 0,0-20-23,-4 9-12,2 41 12,0 0 0,-1 1 0,1-1 0,0 0 0,-1 0 0,1 1 0,0-1 0,-1 0 0,1 0 0,0 0 0,-1 0 1,1 0-1,-1 1 0,1-1 0,0 0 0,-1 0 0,1 0 0,-1 0 0,1 0 0,0 0 0,-1 0 0,1 0 0,-1 0 0,1 0 0,-1-1 0,1 1 0,0 0 0,-1 0 0,1 0 1,0 0-1,-1-1 0,1 1 0,0 0 0,-1 0 0,1-1 0,0 1 0,-1 0 0,1 0 0,0-1 0,0 1 0,-1 0 0,1-1 0,0 1 0,0 0 0,0-1 0,-8 30 3,2-1 0,1 2-1,1-1 1,1 0 0,2 1-1,2 23-2,-1-38 17,0-1-1,1 1 0,1 0 1,0 0-1,1-1 0,1 0 1,0 1-1,1-1 0,4 8-16,-8-19 5,1 0 0,0 0 1,0-1-1,0 1 0,0-1 0,0 0 0,0 1 0,0-1 1,1 0-1,-1 0 0,1-1 0,0 1 0,-1 0 0,1-1 0,0 0 1,0 1-1,0-1 0,0 0 0,0-1 0,0 1 0,1 0 0,-1-1 1,0 0-1,0 0 0,0 0 0,0 0 0,1 0 0,-1-1 0,0 1 1,0-1-1,0 0 0,0 0 0,0 0 0,0 0 0,0-1 1,-1 1-1,1-1 0,0 0 0,-1 1 0,1-1 0,-1 0 0,1-1 1,0 0-6,11-12 23,-1 0 1,0-1 0,-2 0 0,0-1 0,0 0 0,-2-1 0,0 0 0,-1-1 0,-1 0 0,-1 0-1,0 0 1,-2-1 0,3-18-24,1-10 21,-2 0 0,-2 0 0,-2 0-1,-2-1 1,-2 1 0,-2 0 0,-4-8-21,-17-38 113,25 94-111,0 0 0,0 0 0,0 1 0,-1-1 0,1 0 0,0 0 0,0 1 0,-1-1 0,1 0 0,0 0 0,0 0 0,-1 0 0,1 1 0,0-1 0,-1 0 0,1 0 0,0 0 0,0 0 0,-1 0 0,1 0 0,0 0 0,-1 0 0,1 0-1,0 0 1,-1 0 0,1 0 0,0 0 0,-1 0 0,1 0 0,0 0 0,-1 0 0,1 0 0,0 0 0,-1-1 0,1 1 0,0 0 0,0 0 0,-1 0 0,1 0 0,0-1 0,0 1 0,-1 0 0,1 0 0,0-1 0,0 1 0,0 0 0,-1 0 0,1-1 0,0 1 0,0 0 0,0-1 0,0 1 0,0 0 0,0-1 0,0 1 0,0 0 0,-1-1 0,1 1 0,0 0 0,0-1 0,1 1-2,-4 30 50,8 9-50,1 0 1,2 0 0,2-1-1,1 0 1,2-1-1,2 0 1,1-1 0,2-1-1,2 0 1,0-2-1,3 0 1,0-2 0,25 25-1,76 93 180,-151-179-1767,-166-107-3104,-9 15 4448,179 108 457,-42-31 1613,64 44-1774,0 0 0,1 0 0,-1 0-1,1 0 1,-1-1 0,1 1 0,0 0 0,0 0-1,-1 0 1,1 0 0,0 0 0,0-1 0,0 1 0,0 0-1,0 0 1,0 0 0,1-1 0,-1 1 0,0 0-1,1 0 1,-1 0 0,0 0 0,1 0 0,0 0 0,-1 0-1,1 0 1,-1 0 0,1 0 0,0 0 0,0 0-1,0 0 1,-1 0 0,1 1 0,0-1 0,0 0 0,0 1-1,0-1 1,0 1 0,0-1 0,1 1 0,-1-1-1,0 1 1,0 0 0,0-1 0,0 1 0,0 0 0,1 0-1,0 0-52,42-18 85,2 1 0,0 3 0,1 2 0,5 1-85,-28 5-30,160-27-4355,-94 23 1177</inkml:trace>
  <inkml:trace contextRef="#ctx0" brushRef="#br0" timeOffset="7290.532">2378 3565 1320,'-32'36'443,"11"-14"781,1 1 1,1 0-1,1 2 1,1 0-1,1 0 1,-5 15-1225,20-39 103,0 1-1,0-1 1,0 1 0,0-1 0,0 1-1,0 0 1,1-1 0,-1 1-1,1 0 1,-1 0 0,1 0-1,-1-1 1,1 1 0,0 0 0,0 0-1,0 0 1,0 0 0,0 0-1,1-1 1,-1 1 0,0 0 0,1 0-1,-1 0 1,1-1 0,0 1-1,0 0 1,-1 0 0,1-1 0,0 1-1,1-1 1,-1 1 0,0-1-1,0 0 1,1 1 0,-1-1 0,0 0-1,1 0 1,-1 0 0,1 0-1,0 0 1,-1 0 0,1 0 0,0 0-1,-1-1 1,1 1 0,0-1-1,0 1 1,0-1 0,0 0 0,-1 0-1,1 0 1,0 0 0,0 0-1,0 0 1,0 0 0,0-1 0,1 1-103,15-4 229,0 0 0,0-1 0,0-1 0,-1-1 0,0 0 0,15-10-229,71-43 621,-1-5-1,16-20-620,-71 51 73,411-281 114,-44 59-82,-387 239-97,1 1-1,1 1 1,1 1-1,0 2 1,0 1 0,1 2-1,1 1 1,0 1-1,5 0-7,32 16 20,-68-9-18,0 0 0,0 1 0,0-1 1,0 1-1,0-1 0,0 1 0,0 0 0,0 0 0,-1-1 0,1 1 0,0 0 0,0 0 0,-1 0 1,1-1-1,0 1 0,-1 0 0,1 0 0,-1 0 0,1 0 0,-1 0 0,0 0 0,1 1 0,-1-1 0,0 0 1,0 0-1,0 0 0,0 0 0,0 0 0,0 0 0,0 0 0,0 0 0,0 0 0,0 1 0,-1-1 1,1 0-1,0 0 0,-1 0 0,1 0 0,-1 0 0,1 0 0,-1 0 0,0 0 0,1-1 0,-1 1 0,0 0 1,0 0-1,1 0 0,-1-1 0,0 1 0,0 0 0,0-1 0,0 1 0,0-1 0,0 1 0,0-1 1,0 1-3,-92 53 156,-299 139 126,170-88-162,-37 4-120,-44 12 31,275-104-50,21-8-64,21-10 20,8-5 20,0-1 0,0 0 0,-1-2 0,0 0 0,13-9 43,4-1-35,302-167 23,24-27 48,-321 188-28,2 2-1,1 2 0,1 2 1,0 3-1,1 1 0,13-1-7,-32 15-4,-31 12-10,-78 51 31,-208 117 636,85-55-2773,97-56 398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28:28.2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8554,'20'43'6084,"15"72"-4108,-20-72-1923,2 0 0,2-1 0,1-1 0,2-1 0,2 0 0,2-2-53,-24-35 5,-1 0 0,1 0 0,-1 0 1,1 0-1,0 0 0,0 0 0,0-1 0,0 1 1,1-1-1,-1 1 0,1-1 0,-1 0 1,1 0-1,0 0 0,0 0 0,0-1 1,0 1-1,0-1 0,0 0 0,0 1 0,1-2 1,-1 1-1,0 0 0,1-1 0,-1 1 1,0-1-1,1 0 0,-1 0 0,1 0 1,-1-1-1,0 1 0,1-1 0,-1 0 1,0 0-1,0 0 0,1 0 0,-1 0 0,0-1 1,1 0-6,15-15 43,0 0 0,-1-1 0,-1-1 0,-1 0 0,0-1 1,-2-1-1,0 0 0,-2-1 0,0-1 0,-1 0 0,-2 0 0,0-1 1,-2 0-1,3-15-43,-12 47 89,0 1 0,1-1 0,0 0 0,1 1 1,0-1-1,0 0 0,0 1 0,1-1 0,0 0 0,1 1 0,0-1 1,0 0-1,3 4-89,-3-10 14,0 0-1,0 0 1,1 0 0,-1 0 0,1 0 0,-1 0 0,1-1-1,0 0 1,-1 1 0,1-1 0,0 0 0,0 0 0,0-1-1,0 1 1,0 0 0,0-1 0,0 0 0,0 0 0,0 0 0,0 0-1,0 0 1,0-1 0,0 1 0,0-1 0,0 0 0,0 0-1,0 0 1,-1 0 0,3-1-14,15-9 27,-1 0-1,-1-1 1,0-1-1,-1 0 1,0-2 0,-1 0-1,-1-1 1,0 0-1,-1-1 1,-1 0-1,-1-2 1,0 1 0,7-18-27,-7 17-62,-6 20-33,-8 57-53,-13 111 263,19-153-16,3-31-1262,-1-19-2106,-5-18 13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28:28.4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0 13523,'-8'8'2728,"13"7"1049,6 18-7834,-18 11 1145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26:20.9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6985 330 11218,'24'-39'6338,"2"-1"-5930,6 58-448,-19 20-56,-5 9 0,3 16 136,-4 0 16,-1-8-184,3 0-664,-1-13 856,-16-13-3649,-7-20 808</inkml:trace>
  <inkml:trace contextRef="#ctx0" brushRef="#br0" timeOffset="436.017">6651 323 8482,'-5'-10'729,"3"8"-399,0 0-1,0-1 1,0 1 0,1-1 0,-1 0 0,1 0-1,-1 1 1,1-1 0,0 0 0,0 0 0,1 0-1,-1 0 1,1 0 0,-1 0 0,1 0 0,0 0-1,0 0 1,0 0 0,0 0 0,1-1 0,0 1-1,-1 0 1,1 1 0,0-1 0,0 0 0,0 0-1,1 0 1,-1 0-330,75-60 689,-73 61-678,33-19-43,0 1-1,1 2 1,1 2-1,1 1 1,14-2 32,-33 10-9,1 1 1,1 1 0,-1 1 0,0 0-1,1 2 1,0 0 0,0 2-1,0 0 1,2 2 8,-21-1-5,1 0 1,-1 1-1,1-1 0,-1 1 1,0-1-1,1 1 0,-1 0 1,0 1-1,0-1 0,0 0 1,-1 1-1,1 0 0,-1 0 0,1-1 1,-1 1-1,0 1 0,0-1 1,0 0-1,0 0 0,-1 1 1,0-1-1,1 1 0,-1-1 1,0 1-1,-1 0 0,1-1 1,-1 1-1,1 0 0,-1 0 1,0-1-1,-1 1 0,1 0 0,0 0 1,-1-1-1,0 1 0,0 0 1,0-1-1,-1 1 0,1-1 1,-1 0-1,0 2 5,-14 38 43,-1-1-1,-3 0 1,-23 37-43,15-10 95,28-66-93,0 0 0,0 0 0,1 0 0,0 0 1,-1 0-1,1 0 0,0-1 0,0 1 0,1 0 1,-1-1-1,1 1 0,-1-1 0,1 1 0,0-1 0,0 0 1,0 1-1,0-1 0,0 0 0,0 0 0,1-1 1,-1 1-1,1 0 0,-1-1 0,1 0 0,-1 1 1,1-1-1,0 0 0,0 0 0,0-1 0,-1 1 0,1 0 1,0-1-1,0 0 0,0 0 0,0 0 0,1 0-2,28 5-87,0-2 0,0 0 0,0-3 0,1-1 0,8-2 87,61 0-333,-101 3 332,0 0-3,0-1 1,1 1-1,-1 0 0,0-1 0,1 1 0,-1 0 1,0 0-1,1 0 0,-1 0 0,0 0 0,1 0 0,-1 0 1,1 1-1,-1-1 0,0 0 0,0 1 0,1-1 1,-1 1-1,0-1 0,0 1 0,1 0 0,-1-1 1,0 1-1,0 0 0,0 0 0,0 0 0,0 0 0,0 0 1,0 0-1,-1 0 0,1 0 0,0 0 0,0 1 1,-1-1-1,1 0 0,-1 0 0,1 1 0,-1-1 1,0 0-1,1 1 0,-1 0 4,-5 8 54,0 0 1,-1 0-1,0 0 1,0-1 0,-1 0-1,0 0 1,-1-1-1,0 0 1,0 0-1,-1 0 1,0-1-1,0-1 1,-1 1-55,4-2 79,-28 22 369,-1-2 0,-2-1 0,0-1 0,-1-3 1,-1-1-1,-1-1 0,0-3 0,-1-1 0,-26 4-448,-41-14-3011,61-15-1232</inkml:trace>
  <inkml:trace contextRef="#ctx0" brushRef="#br0" timeOffset="-3965.311">1834 1043 10546,'-3'-3'2377,"4"9"863,-1 9-3072,0 10-200,-3 5-24,-1 22-8,-1 7 88,5 17-32,3 0 56,11 12-56,2-13 40,4 6-24,0-20 24,-5-1-200,0-14-224,-4-8-2872,-14-16 695</inkml:trace>
  <inkml:trace contextRef="#ctx0" brushRef="#br0" timeOffset="-3413.114">1614 1978 9850,'-6'7'2289,"13"-13"815,13 0-2832,15-10-208,10-1-48,24-10-24,2-2 48,12-5-48,-4 4 48,5-6 0,-19 4-128,0-6-392,-18 3-2640,-16-4 607</inkml:trace>
  <inkml:trace contextRef="#ctx0" brushRef="#br0" timeOffset="-3412.114">1506 1139 9850,'-1'-26'5881,"-1"2"-5241,17-31-591,31 11-98,10-3 57,29 5-40,-14 17 64,14 15-7,-9 5-138,4 17 2026,-16 17-5178,-2 20 2241</inkml:trace>
  <inkml:trace contextRef="#ctx0" brushRef="#br0" timeOffset="-3109.761">2377 1310 8530,'-8'57'4130,"1"60"-2195,7-115-1924,0-1 1,0 1-1,1 0 0,-1-1 0,1 1 0,-1 0 0,1-1 1,0 1-1,-1-1 0,1 1 0,0-1 0,0 0 1,0 1-1,0-1 0,1 0 0,-1 0 0,0 1 1,0-1-1,1 0 0,-1 0 0,0 0 0,1-1 1,-1 1-1,1 0 0,-1 0 0,1-1 0,0 1 1,-1-1-1,1 0 0,0 1 0,-1-1 0,1 0 0,0 0 1,-1 0-1,1 0-11,59-14 190,-35 2-149,0-1 0,-1-2 0,-1 0 0,0-2 0,-1-1 0,-1 0 0,0-2 0,-2 0 0,6-10-41,0 5 29,-26 25-29,-1 1 0,1-1 0,0 1 0,0 0 0,-1-1 0,1 1 0,0 0 0,0-1 0,0 1 0,0 0 0,0-1 0,0 1 0,0 0 0,0-1 0,0 1 0,0 0 0,0-1 0,0 1 0,1 0 0,-1-1 0,0 1 0,0-1 0,1 1 0,-1 0 0,0-1 0,1 1 0,-1-1 0,1 1 0,-1-1 0,0 1 0,1-1 0,-1 1 0,1-1 0,0 0 0,-1 1 0,1-1 0,-1 0 0,1 1 0,-1-1 0,1 0 0,0 0 0,-1 1 0,1-1 0,0 0 0,-1 0 0,1 0 0,0 0 0,-1 0 0,1 0 0,0 0 0,-1 0 0,1 0 0,0 0 0,-1-1 0,1 1 0,0 0 0,-1 0 0,1-1 0,-1 1 0,1 0 0,0-1 0,-1 1 0,1 0 0,-1-1 0,1 1 0,-1-1 0,-5 97 78,2 44 159,3-137-254,1 1-1,0-1 1,0 0-1,0 0 1,1-1-1,-1 1 1,1 0 0,0 0-1,-1-1 1,1 1-1,0-1 1,1 1-1,-1-1 1,0 0-1,1 0 1,-1 0 0,1 0-1,-1-1 1,1 1-1,0 0 1,0-1-1,0 0 1,0 0-1,0 0 1,0 0 0,0 0-1,0-1 1,0 1-1,1-1 1,-1 0-1,0 0 1,0 0-1,0 0 1,0-1 0,1 1-1,-1-1 1,0 0-1,0 0 1,0 0-1,0 0 1,0-1 0,-1 1-1,1-1 1,0 1-1,-1-1 1,1 0-1,-1 0 1,1 0-1,-1-1 1,0 1 0,2-3 17,36-40-2654,-8-13-139</inkml:trace>
  <inkml:trace contextRef="#ctx0" brushRef="#br0" timeOffset="-2878.974">3161 1099 8690,'-10'13'4736,"1"-4"-4638,0 0 1,1 1 0,1 0 0,0 0-1,0 1 1,1 0 0,0 0 0,1 1-1,0 0 1,1 0 0,0 0 0,1 0-1,0 0 1,1 1 0,1-1 0,0 1-1,0 0 1,1-1 0,1 1 0,1 3-99,-2-13 16,0 1 1,1-1-1,0 1 0,0-1 1,0 1-1,0-1 1,0 0-1,1 0 1,-1 1-1,1-1 1,0 0-1,0 0 0,0 0 1,0-1-1,1 1 1,-1-1-1,1 1 1,-1-1-1,1 0 1,0 1-1,0-2 0,0 1 1,0 0-1,0 0 1,1-1-1,-1 0 1,2 1-17,2-3 23,-1-1 0,1 1 1,0-2-1,-1 1 0,0 0 1,0-1-1,0 0 0,0-1 1,0 1-1,-1-1 0,1 0 1,-1-1-1,0 1 0,0-1 1,-1 0-1,1 0 0,-1-1 1,0 1-1,-1-1 0,1 0-23,9-12 41,0 0-1,-2-1 0,0 0 0,-1-1 0,-1 0 1,-1-1-1,0 1 0,-2-2 0,-1 1 0,0-1 0,-1 1 1,-2-1-1,0 0 0,-2-1 0,0 1 0,-3-20-40,-18-21 379,21 63-372,-1-1 1,1 1-1,-1-1 0,1 1 1,-1-1-1,0 1 1,1-1-1,-1 1 0,1-1 1,-1 1-1,0 0 0,1-1 1,-1 1-1,0 0 0,0 0 1,1 0-1,-1-1 0,0 1 1,0 0-1,1 0 0,-1 0 1,0 0-1,0 0 1,1 0-1,-1 1 0,0-1 1,0 0-1,1 0 0,-1 0 1,0 1-1,1-1 0,-1 0 1,0 1-1,1-1 0,-1 1 1,0-1-1,1 1 1,-1-1-1,1 1 0,-1-1 1,1 1-1,-1-1 0,1 1 1,-1 0-1,1-1 0,0 1 1,-1 0-1,1-1 0,0 1 1,0 0-1,-1-1 1,1 1-1,0 0 0,0 0 1,0 0-8,-15 42 8,13-25-9,0 1 0,1-1-1,1 1 1,1-1 0,1 0-1,0 0 1,1 1 0,1-2-1,1 1 1,1 0 0,0-1-1,1 0 1,1 0 0,1-1-1,0 0 1,1-1 0,0 0-1,10 10 2,-16-19 8,1 0-1,-1-1 0,1 1 1,0-1-1,0 0 0,1-1 0,-1 1 1,1-1-1,0 0 0,0-1 0,1 1 1,-1-1-1,1 0 0,0-1 1,-1 0-1,1 0 0,0 0 0,0-1 1,0 0-1,1 0 0,-1-1 0,1 0-7,-6-1-84,0 0-1,0 0 0,0 0 1,0 0-1,-1-1 0,1 1 1,0-1-1,-1 1 0,1-1 1,-1 0-1,0 1 0,1-1 1,-1 0-1,0 0 0,0 0 1,0 0-1,0 0 0,0 0 1,-1 0-1,1-3 85,1 0-412,10-34-2841,-2-5-365</inkml:trace>
  <inkml:trace contextRef="#ctx0" brushRef="#br0" timeOffset="-2369.334">3705 1109 9434,'-2'7'3009,"-6"5"447,2 2-2519,0 4-553,3-3-256,3 3-64,5-1-16,8 3 0,9-6-64,5-5 456,-3-11-3921,-4-5 1377</inkml:trace>
  <inkml:trace contextRef="#ctx0" brushRef="#br0" timeOffset="-1624.134">4060 852 5049,'-6'-30'9998,"31"73"-7829,-23-38-2172,0-1 0,0 0 0,0 1 0,-1 0 0,0-1 0,0 1 0,0 0 0,0 0 0,-1-1 0,0 1 0,0 0 0,0 0 0,0 0 0,-1 0 1,0-1-1,0 1 0,0 0 0,-1 0 0,1-1 0,-1 1 0,-1 0 3,-4 22-5,4-12-1,-9 74-14,12-86 20,0 0 1,0 0-1,0-1 0,1 1 1,-1 0-1,1 0 0,0-1 1,0 1-1,0-1 1,0 1-1,0-1 0,0 1 1,1-1-1,-1 0 1,1 1-1,0-1 0,0 0 1,0 0-1,0 0 0,0 0 1,0-1-1,0 1 1,0-1-1,1 1 0,-1-1 1,1 0-1,-1 1 1,1-1-1,-1-1 0,2 1 0,7 0 14,1-1 0,-1-1 0,0 0 0,0 0 0,0-1 0,0-1 0,0 0 0,0 0 0,-1-1 0,1 0 0,-1-1 0,0 0 0,0-1 0,-1 0 0,0 0 0,0-1 0,6-6-14,11-6 38,0 0 0,-2-1 1,0-2-1,-2 0 0,0-2 0,-1 0 1,5-10-39,-4-16 346,-22 49-327,0 0 1,1-1-1,-1 1 1,0 0 0,0 0-1,1 0 1,-1 0 0,0 0-1,0 0 1,0 0-1,-1-1 1,1 1 0,0 0-1,0 0 1,-1 0 0,1 0-1,0 0 1,-1 0-1,1 0 1,-1 0 0,1 0-1,-1 0 1,0 0-1,1 0 1,-1 0 0,0 1-1,0-1 1,0 0 0,0 0-1,1 1 1,-1-1-1,0 0 1,0 1 0,0-1-1,0 1 1,0 0 0,-1-1-1,1 1 1,0 0-1,0-1 1,0 1 0,0 0-1,-1 0-19,-2 0 9,0 0 0,-1 0 1,1 0-1,-1 0 0,1 1 0,0 0 0,0-1 0,-1 2 0,1-1 0,0 0 0,0 1 0,0 0 0,0 0 0,1 0 0,-1 1 0,0-1 0,1 1 0,0 0 1,-1 0-1,1 0 0,0 0 0,1 0 0,-1 1 0,0-1 0,1 1 0,0 0 0,0 0 0,0 0 0,0 0 0,1 0 0,0 0 0,0 0 0,0 0 0,0 1 1,0-1-1,1 0 0,0 1 0,0-1 0,0 2-9,3-2 4,0-1 0,-1 1 1,2-1-1,-1 1 0,0-1 0,1 0 1,-1 0-1,1-1 0,0 1 1,0-1-1,0 0 0,0 0 0,0 0 1,0 0-1,1-1 0,-1 0 1,0 0-1,1 0 0,0 0 0,-1-1 1,1 0-1,-1 0 0,1 0 1,-1 0-1,1-1 0,-1 1 0,1-1 1,-1-1-1,1 1 0,-1 0 1,0-1-1,0 0 0,1 0-4,1 0 14,0 1-1,0-1 0,-1 0 1,1-1-1,0 0 1,-1 1-1,1-2 1,-1 1-1,0-1 0,0 0 1,0 0-1,-1 0 1,1 0-1,-1-1 1,0 0-1,-1 0 0,1 0 1,-1 0-1,0-1 1,0 1-1,0-1 1,-1 0-1,0 0 0,0 0 1,0 0-1,-1 0 1,0 0-1,0-3-13,-1 10 0,-1-1 0,1 0 1,0 0-1,-1 0 0,1 0 0,0 0 0,-1 0 0,1 0 0,0 0 1,0 0-1,-1 0 0,1 0 0,0 0 0,-1 0 0,1 0 0,0 0 1,-1 0-1,1 0 0,0 0 0,0 0 0,-1 0 0,1 0 0,0 0 1,-1-1-1,1 1 0,0 0 0,0 0 0,-1 0 0,1-1 0,0 1 1,0 0-1,0 0 0,-1 0 0,1-1 0,0 1 0,0 0 0,0-1 1,0 1-1,-1 0 0,1 0 0,0-1 0,0 1 0,0 0 0,0-1 1,0 1-1,0 0 0,0-1 0,0 1 0,0 0 0,0 0 0,0-1 1,0 1-1,0 0 0,0-1 0,0 1 0,0 0 0,-6 28-94,22 35 149,-16-61-115,1-1 0,-1 0-1,1 0 1,-1 1 0,1-1 0,-1 0-1,1 0 1,0 0 0,0 0 0,-1 0-1,1 0 1,0 0 0,0 0 0,0 0 0,0 0-1,0 0 1,0-1 0,0 1 0,1 0-1,-1-1 1,0 1 0,0-1 0,0 1-1,1-1 1,-1 0 0,0 1 0,1-1 0,-1 0-1,0 0 1,1 0 0,-1 0 0,0 0-1,0 0 1,1 0 0,-1-1 0,0 1-1,1 0 1,-1-1 0,0 1 0,0-1-1,0 1 1,1-1 0,-1 0 0,0 1 0,0-1-1,0 0 61,23-22-2311</inkml:trace>
  <inkml:trace contextRef="#ctx0" brushRef="#br0" timeOffset="-1368.814">4627 485 11210,'-15'-6'2857,"9"6"840,1 6-3185,7 2-456,7 7-96,1 1 24,4 9-304,10 0-312,14 1-3025,3-5 632</inkml:trace>
  <inkml:trace contextRef="#ctx0" brushRef="#br0" timeOffset="-656.925">4979 659 8442,'-33'-11'6863,"26"11"-6723,0 1 0,0 0 0,1 0 0,-1 0 0,1 1 0,-1 0 0,1 1 0,0-1 0,0 1 0,0 1 0,-3 1-140,-2 1 77,1 1 0,0 1 0,0-1-1,1 2 1,0-1 0,1 1 0,0 0 0,0 1 0,1 0 0,0 0 0,1 1 0,0-1-1,1 1 1,0 1 0,0-1 0,1 1 0,1 0 0,0 0 0,1 0 0,0 2-77,1-11 11,1 0 0,0 0 1,0 0-1,0 0 0,0 0 1,0 0-1,1 0 0,-1 0 0,1 0 1,0-1-1,0 1 0,0 0 1,0 0-1,1-1 0,-1 1 1,1 0-1,-1-1 0,1 1 1,0-1-1,0 0 0,0 0 1,0 0-1,1 0 0,-1 0 1,0 0-1,1-1 0,-1 1 1,1-1-1,0 1 0,0-1 1,-1 0-1,1 0 0,0 0 0,0-1 1,0 1-1,0-1 0,0 1 1,0-1-1,0 0 0,0 0 1,0 0-1,0-1 0,1 1-11,16-7 29,0 0 0,0-1-1,-1 0 1,0-2 0,-1 0-1,0-2 1,0 0-1,-1 0 1,-1-2 0,0 0-1,-1-1 1,-1 0 0,0-1-1,-1-1 1,8-13-29,-10 13 11,0 1 1,-1-2-1,-1 1 0,-1-1 1,0 0-1,-1-1 1,-1 0-1,-1 0 0,-1-1 1,0 1-1,-2-1 0,0 0 1,-1-7-12,-9-17-9,8 43 6,0 0 0,0 0 0,-1 0-1,1 1 1,0-1 0,0 0 0,-1 0 0,1 0 0,-1 1 0,1-1 0,-1 0 0,1 0 0,-1 1-1,1-1 1,-1 0 0,0 1 0,1-1 0,-1 1 0,0-1 0,1 1 0,-1-1 0,0 1 0,0-1-1,0 1 1,1 0 0,-1-1 0,0 1 0,0 0 0,0 0 0,0 0 0,0 0 0,0 0 0,1 0-1,-1 0 1,0 0 0,0 0 0,0 0 0,0 0 0,0 0 0,0 1 0,1-1 0,-1 0 0,0 1-1,0-1 4,-6 6-26,1 0-1,-1 0 0,1 0 0,1 1 0,-1 0 0,1 0 0,0 1 1,1-1-1,0 1 0,0 0 0,0 0 0,1 1 0,1-1 0,-2 5 27,-4 12-19,1 0-1,1 0 0,2 1 1,0-1-1,2 1 0,0 18 20,2-31 4,0 0-1,1 0 0,1 0 1,0 0-1,1 0 0,0 0 0,1-1 1,0 0-1,1 1 0,1-2 1,0 1-1,0-1 0,1 0 0,1 1-3,-5-8 9,0 0 1,0 0-1,0 0 0,1-1 0,0 1 0,-1-1 0,1 0 0,0 0 0,1 0 0,-1-1 0,1 0 0,-1 1 0,1-1 0,-1-1 1,1 1-1,0-1 0,0 0 0,0 0 0,0 0 0,0-1 0,0 1 0,0-1 0,0-1 0,0 1 0,0-1 0,0 1 0,0-2 0,0 1 1,0 0-1,-1-1 0,1 0 0,0 0 0,-1 0 0,0-1 0,1 0 0,0 0-9,2-4 13,0-1-1,0 0 0,0 0 1,-1 0-1,-1-1 1,1 0-1,-1 0 0,-1 0 1,0-1-1,0 0 1,-1 1-1,0-1 0,0-1 1,-1 1-1,-1 0 1,0 0-1,0-1 0,-1 1 1,0-1-1,-1 0-12,-5-24 23,7 34-24,-1 0 0,0 1 0,0-1 0,0 1 0,-1-1 1,1 1-1,0-1 0,0 0 0,0 1 0,0-1 0,-1 1 1,1-1-1,0 1 0,0-1 0,-1 1 0,1-1 0,0 1 1,-1-1-1,1 1 0,0-1 0,-1 1 0,1 0 0,-1-1 1,1 1-1,-1 0 0,1-1 0,-1 1 0,1 0 0,-1 0 1,1-1-1,-1 1 0,1 0 0,-1 0 0,0 0 0,1 0 1,-1 0-1,1 0 0,-1 0 0,0 0 0,1 0 0,-1 0 1,1 0-1,-1 0 0,1 0 0,-1 0 0,1 1 0,-1-1 1,0 0-1,1 0 0,-1 1 0,0-1 1,-2 5-12,-1 1 0,1-1 0,0 0 0,0 1 0,0 0-1,1 0 1,0 0 0,0 0 0,0 0 0,1 0 0,0 1 0,0 2 12,0-5 3,-1-1 1,1 0 0,1 1 0,-1-1-1,0 0 1,1 1 0,0-1-1,0 1 1,0-1 0,0 1-1,0-1 1,1 1 0,-1-1-1,1 1 1,0-1 0,0 0-1,1 1 1,-1-1 0,1 0-1,-1 0 1,1 0 0,0 0 0,0 0-1,0-1 1,0 1 0,1 0-1,-1-1 1,1 0 0,0 1-1,-1-1 1,1 0 0,0-1-1,0 1 1,1 0 0,-1-1-1,0 0 1,0 1 0,1-1-4,8-2 14,1 0 0,-1 0-1,0-1 1,1-1 0,-1 0 0,0-1 0,-1 0 0,1-1-1,-1 0 1,1-1 0,-2 0 0,1 0 0,-1-1 0,0-1-1,0 0 1,-1 0 0,0-1 0,0 0 0,-1-1 0,-1 0 0,7-10-14,-9 14 2,-5 5-4,0 1 0,-1-1 0,1 1-1,0-1 1,0 1 0,0 0 0,0-1 0,1 1 0,-1-1-1,0 1 1,0-1 0,0 1 0,0-1 0,0 1 0,1-1-1,-1 1 1,0-1 0,0 1 0,1 0 0,-1-1-1,0 1 1,0 0 0,1-1 0,-1 1 0,1 0 0,-1-1-1,0 1 1,1 0 0,-1 0 0,1-1 0,-1 1-1,0 0 1,1 0 0,-1 0 0,1-1 0,-1 1 0,1 0-1,-1 0 1,1 0 0,-1 0 0,1 0 0,-1 0-1,1 0 1,-1 0 0,1 0 0,-1 0 0,1 1 0,-1-1-1,0 0 1,1 0 0,-1 0 0,1 1 0,-1-1-1,1 0 1,-1 0 0,0 1 0,1-1 0,-1 0 0,0 1-1,1-1 1,-1 0 0,0 1 0,1-1 0,-1 0-1,0 1 1,0 0 2,2 5-27,-1-1 30,0 0-1,0 0 0,0 0 0,0 0 0,1 0 1,0-1-1,0 1 0,0 0 0,1-1 1,0 1-1,-1-1 0,1 0 0,1 0 0,-1 0 1,1-1-1,-1 1 0,1-1 0,0 0 0,0 0 1,1 0-1,-1 0 0,0-1 0,1 1 0,0-1 1,-1 0-1,4 0-2,6-3 26,0 0 0,0-1 0,0 0 0,0-2 0,0 1 0,-1-2 0,0 1 0,1-2 0,-2 0 0,1-1 0,-1 0 0,0 0 0,0-1 0,-1-1 1,0 0-1,-1-1 0,10-10-26,-18 17 6,-2 3-8,1-1-1,-1 0 1,0 0 0,1 0-1,-1 0 1,1 0 0,-1 0 0,1 0-1,-1 0 1,1 1 0,-1-1 0,1 0-1,0 0 1,0 1 0,-1-1 0,1 1-1,0-1 1,0 0 0,0 1-1,0-1 1,-1 1 0,1 0 0,0-1-1,0 1 1,0 0 0,0 0 0,0-1-1,0 1 1,0 0 0,0 0 0,0 0-1,0 0 1,0 0 0,0 0-1,0 1 1,0-1 0,0 0 0,0 0-1,0 1 1,0-1 0,0 1 0,0-1-1,0 1 1,-1-1 0,1 1 0,0-1-1,0 1 1,-1 0 0,1-1 0,0 1-1,-1 0 1,1 0 0,0-1-1,-1 1 1,1 0 0,-1 0 0,1 0-1,-1 0 1,0 0 0,1 0 0,-1 0 2,1 3 3,0-1 1,0 1-1,0-1 1,1 0-1,-1 0 0,1 1 1,0-1-1,0 0 1,0 0-1,0-1 1,1 1-1,-1 0 1,1-1-1,-1 0 1,1 1-1,0-1 1,0 0-1,0 0 1,0-1-1,1 1 1,-1-1-1,0 1 1,1-1-1,-1 0 1,1 0-1,-1-1 1,1 1-1,-1-1 1,1 0-1,-1 1 1,1-2-1,0 1 0,-1 0 1,1-1-1,-1 1 1,1-1-4,20-9 39,-1 0 1,0-2-1,-1 0 1,0-1-1,0-2-39,-8 6 0,-13 8 1,-1 1-4,1-1 0,0 0 0,-1 0 1,1 0-1,0 1 0,0-1 0,0 1 0,-1-1 0,1 0 1,0 1-1,0-1 0,0 1 0,0 0 0,0-1 1,0 1-1,0 0 0,0 0 0,0-1 0,0 1 1,0 0-1,0 0 0,0 0 0,0 0 0,0 0 1,0 1-1,0-1 0,0 0 0,0 0 0,0 1 1,0-1-1,0 0 0,0 1 0,0-1 0,0 1 0,0 0 1,0-1-1,-1 1 0,1 0 0,0-1 0,0 1 1,0 0 2,19 19-1123,1-35-3390,-9-11 657</inkml:trace>
  <inkml:trace contextRef="#ctx0" brushRef="#br0" timeOffset="7362.885">7120 1787 7930,'-1'-1'142,"0"0"1,0 0-1,1 0 1,-1 0 0,0 0-1,0 0 1,1 0 0,-1 0-1,1 0 1,-1 0-1,1 0 1,0 0 0,-1-1-1,1 1 1,0 0-1,0 0 1,0 0 0,0-1-1,0 1 1,0 0-1,0 0 1,0 0 0,0-1-1,0 1 1,1 0-1,-1 0 1,0 0 0,1 0-1,-1 0 1,1 0-1,0 0 1,-1 0 0,1 0-1,0 0 1,-1 0-1,1 0 1,0 0 0,0 0-1,0 0 1,0 1-1,0-1-142,45-23-243,-41 22 457,150-46-278,-105 33 57,0 2 0,0 2 0,1 3 0,46-2 7,-94 10 5,-1-1 0,1 2 0,0-1 0,-1 0 0,1 0 0,0 1 0,-1 0 0,1-1 0,-1 1 0,1 0 0,-1 0 0,1 1 0,-1-1 0,1 0 1,-1 1-1,0-1 0,0 1 0,0 0 0,0 0 0,0 0 0,0 0 0,-1 0 0,1 0 0,0 0 0,-1 1 0,0-1 0,0 0 0,0 1 0,0-1 0,0 1 0,0-1 0,0 1 0,-1 0 0,1-1 0,-1 1 0,0 0 0,0 0-5,0 4 84,0 1 0,0-1-1,-1 0 1,0 1-1,-1-1 1,1 0-1,-2 0 1,1 0-1,-1 0 1,0 0-1,-3 5-83,-78 91 1778,84-103-1772,1 0 0,-1-1 1,0 1-1,0 0 0,1 0 0,-1 0 0,0 0 0,1 0 0,-1 0 1,0 0-1,1 0 0,-1 0 0,0 0 0,1 0 0,-1 0 0,0 0 1,1 0-1,-1 0 0,0 0 0,1 0 0,-1 0 0,0 0 0,0 1 1,1-1-1,-1 0 0,0 0 0,1 0 0,-1 0 0,0 1 0,0-1 1,1 0-1,-1 0 0,0 1 0,0-1 0,0 0 0,0 0 0,1 1 1,-1-1-1,0 0 0,0 1 0,0-1 0,0 0 0,0 1 0,0-1 1,0 0-1,0 1 0,0-1 0,0 0 0,0 1 0,0-1 0,0 0 1,0 1-1,0-1 0,0 0 0,0 0 0,0 1 0,0-1 0,0 0 0,0 1 1,-1-1-1,1 0 0,0 1 0,0-1 0,0 0 0,-1 0-6,5 0 188,3-5 1260,3-1-1535,-15 5 388,-7 4-144,10-3-148,0 0 0,0 0 0,0 1 0,0-1 0,0 1 0,0 0-1,0-1 1,0 1 0,0 0 0,1 0 0,-1 0 0,0 0 0,0 1-1,1-1 1,-1 0 0,1 1 0,-1-1 0,1 1 0,0 0 0,-1-1-1,1 1 1,0 0 0,0 0-9,-7 11 1,0-1-1,-1-1 1,0 0 0,-1 0-1,-1 0 1,1-2 0,-1 1 0,-1-1-1,-1 0 0,-17 15 22,-49 43-3,79-66-20,0-1 0,0 1 0,-1-1 0,1 1 0,0-1 0,0 1 0,0-1 0,0 1 0,0-1 0,0 1 0,0-1 0,0 1 0,0-1 0,0 1 0,0-1 0,0 1 0,0-1 0,0 1 0,1-1 0,-1 1 0,0-1 0,0 1 0,1-1 0,-1 0 0,0 1 0,0-1 0,1 1 0,-1-1 1,1 0-1,-1 1 0,0-1 0,1 0 0,-1 1 0,1-1 0,-1 0 0,0 1 0,1-1 0,-1 0 0,1 0 0,-1 0 0,1 0 0,-1 1 0,1-1 0,-1 0 0,1 0 0,-1 0 0,1 0 0,0 0 0,-1 0 0,1 0 0,-1 0 0,1-1 0,-1 1 0,1 0 0,-1 0 0,1 0 0,-1 0 0,0-1 0,1 1 0,-1 0 0,1-1 0,-1 1 0,1 0 1,109-30 14,66-23 34,-163 49-48,1 1 0,-1 0 0,1 1 0,0 0 0,0 1 0,-1 1 0,1 0 0,3 2 0,-15-3-3,-1 2 1,1-1 0,0 0-1,-1 0 1,1 0 0,-1 1-1,1-1 1,0 1-1,-1-1 1,1 1 0,-1 0-1,0 0 1,1-1 0,-1 1-1,1 0 1,-1 0-1,0 0 1,0 1 0,0-1-1,1 0 1,-1 0 0,0 1-1,-1-1 1,1 0-1,0 1 1,0-1 0,-1 1-1,1-1 1,0 1 0,-1 0-1,0-1 1,1 1 0,-1-1-1,0 1 1,0 0-1,0-1 1,0 1 0,0 0-1,0 1 3,-25 63-68,19-52 83,-1-3 23,0-1 0,0 0-1,0 0 1,-1-1 0,-1 0-1,0 0 1,0-1 0,-1 0 0,-5 3-38,-8 8 70,-158 159 191,178-174-229,0 0-1,0-1 0,-1 1 1,1-1-1,-1 0 1,0 0-1,1 0 1,-1-1-1,-1 1 0,1-1 1,0 0-1,0 0 1,-1-1-1,1 1 1,-1-1-1,0 0 0,1 0 1,-1 0-1,0-1 1,1 0-1,-1 0 1,0 0-1,-2 0-31,7-1-32,0 0-1,0 0 1,0 0 0,-1 0-1,1 1 1,0-1-1,0 0 1,0 0 0,1 0-1,-1 0 1,0 1-1,0-1 1,0 0 0,1 0-1,-1 0 1,0 1 0,1-1-1,-1 0 1,0 0-1,1 1 1,-1-1 0,1 0-1,-1 1 1,1-1-1,0 0 1,-1 1 0,1-1-1,0 1 1,-1-1 0,1 1-1,0 0 1,-1-1-1,1 1 1,0 0 0,0-1-1,0 1 1,-1 0 0,1 0-1,0 0 1,0-1-1,0 1 1,0 0 0,-1 0-1,1 0 1,0 1 32,0-2-14,65-26-5468,-27 11 1394</inkml:trace>
  <inkml:trace contextRef="#ctx0" brushRef="#br0" timeOffset="7848.586">8123 2169 8234,'6'-9'3136,"-12"10"49,0 1-1937,-5 10-1080,1 0-192,-3 3 24,7-1 32,3 0-56,5-8-296,2-9-2864,2-28 759</inkml:trace>
  <inkml:trace contextRef="#ctx0" brushRef="#br0" timeOffset="8235.533">8203 1286 9682,'-15'5'2497,"13"-5"-2390,1 0 0,-1 0 0,1 0-1,-1 0 1,1 1 0,0-1-1,-1 0 1,1 1 0,0-1-1,-1 1 1,1 0 0,0-1 0,-1 1-1,1 0 1,0 0 0,0 0-1,0 0 1,0 0 0,0 0 0,0 0-1,0 0 1,0 0 0,1 1-1,-1-1 1,0 0 0,1 0-1,-1 1 1,1-1 0,-1 0 0,1 1-1,0-1 1,-1 1 0,1-1-1,0 0 1,0 1-107,0 4-11,0 0-1,1-1 1,0 1-1,0 0 0,0-1 1,0 1-1,1-1 1,0 0-1,0 1 1,1-1-1,0 0 1,-1 0-1,2 0 1,-1-1-1,0 1 1,1-1-1,0 0 1,0 0-1,0 0 1,1 0-1,-1-1 1,4 2 11,7 5 0,1-1 1,0-1 0,0-1 0,1 0 0,-1-1 0,12 2-1,53 8 46,1-4 0,0-3-1,1-4 1,-1-3 0,1-4 0,5-4-46,23-5 101,-96 5 31,-22 5 386,-42 9-262,1 3 0,0 1 0,1 3 1,1 2-1,1 2 0,-28 16-256,49-23 84,1 1-1,0 2 1,1 0-1,0 1 1,1 1-1,-10 12-83,23-20 8,0-1 1,1 1-1,0 0 0,0 1 0,1-1 0,1 1 0,-1 0 0,2 1 0,-1-1 0,2 1 0,-1 0 1,1 0-1,1 0 0,0 1 0,1-1 0,-1 11-8,3-12-10,-1 0 0,2 0 1,-1 0-1,1 0 0,1 0 0,0-1 1,0 1-1,1-1 0,0 0 0,0 0 0,1 0 1,1 0-1,-1-1 0,1 0 0,1 0 1,0 0-1,0-1 0,0 0 0,1-1 0,0 1 1,0-1-1,0-1 0,1 0 0,0 0 1,0-1-1,0 0 0,7 2 10,-13-5-176,0 1 1,0-1-1,1 0 1,-1 0-1,0 0 0,1-1 1,-1 1-1,1-1 0,-1 0 1,1 0-1,-1 0 1,1 0-1,-1-1 0,0 1 1,1-1-1,-1 0 1,1 0-1,-1 0 0,0-1 1,0 1-1,0-1 1,0 1-1,0-1 0,0 0 1,0-1 175,31-34-3324</inkml:trace>
  <inkml:trace contextRef="#ctx0" brushRef="#br0" timeOffset="10451.262">9414 1550 3497,'-58'74'8808,"133"-164"-4967,-30 36-3709,-3-2 1,-3-1-1,-2-2 0,-3-2 1,-2-3-133,15-47 173,-12 12-60,-35 99-114,0 1-1,0-1 1,0 0-1,0 1 0,0-1 1,0 0-1,0 0 1,0 1-1,0-1 0,0 0 1,0 0-1,1 1 1,-1-1-1,0 0 1,0 0-1,0 1 0,0-1 1,0 0-1,0 0 1,1 1-1,-1-1 0,0 0 1,0 0-1,0 0 1,1 0-1,-1 1 0,0-1 1,0 0-1,1 0 1,-1 0-1,0 0 1,0 0-1,1 0 0,-1 1 1,0-1-1,0 0 1,1 0-1,-1 0 0,0 0 1,0 0-1,1 0 1,-1 0-1,0 0 0,0 0 1,1 0-1,-1 0 1,0-1-1,1 1 1,-1 0-1,0 0 0,0 0 1,1 0-1,-1 0 1,0 0-1,0-1 0,0 1 1,1 0-1,-1 0 1,0 0-1,0-1 0,0 1 3,10 38-81,-7-22 68,79 325-234,-57-191 283,-25-148-62,0-1 0,0 1 1,0 0-1,0-1 0,0 1 0,0 0 0,1-1 1,-1 1-1,0 0 0,1-1 0,0 1 0,-1-1 1,1 1-1,0-1 0,0 1 0,0-1 1,0 1-1,0-1 0,0 0 0,0 0 0,0 0 1,0 1-1,1-1 0,-1 0 0,0 0 0,1-1 1,-1 1-1,1 0 0,-1 0 0,1-1 0,0 1 1,-1-1-1,1 1 0,-1-1 0,1 0 1,0 1-1,-1-1 0,1 0 0,0 0 0,0 0 1,-1-1-1,1 1 0,0 0 0,-1-1 0,1 1 1,0-1 24,19-24-2801,1-16-89</inkml:trace>
  <inkml:trace contextRef="#ctx0" brushRef="#br0" timeOffset="11254.636">10258 1360 10138,'9'8'2929,"-15"-7"928,4-2-2841,2 2-144,-1-2-264,-1-1-64,4 1-344,-2 1-56,-2-2-88,4-1-776,1-4 1632,-23-11-4968,-4-5 1423</inkml:trace>
  <inkml:trace contextRef="#ctx0" brushRef="#br0" timeOffset="12216.881">10289 485 5761,'-4'-3'2147,"2"2"3079,26 18-4076,113 60-1001,-77-47-123,-30-11-10,1-3 0,1 0 1,1-2-1,0-1 0,0-2 0,1-1 0,0-2 1,1-1-1,0-2 0,0-1 0,0-2 0,1-1 1,-1-2-1,4-2-16,215-69 217,-243 70-3,-19 4 303,-19 6 310,-11 0-132,26-6-582,0 1-1,0 0 1,0 0 0,1 1-1,-1 1 1,1 0 0,0 1-1,0 0-112,-85 90 375,55-48-359,3 2 1,2 2-1,2 2 1,2 1-1,3 1 1,-10 30-17,36-78 3,1 0 1,0 1 0,0-1 0,1 1-1,0-1 1,0 1 0,1 0 0,0-1-1,1 1 1,0 0 0,0-1 0,1 1-1,0-1 1,2 6-4,-3-11 0,0 4 13,1 0 0,0-1 0,0 1 0,1-1 1,0 0-1,0 1 0,0-1 0,1-1 0,-1 1 1,5 4-14,-10-34-4513,-10-9 1209</inkml:trace>
  <inkml:trace contextRef="#ctx0" brushRef="#br0" timeOffset="12981.396">11600 1072 6441,'3'-4'4833,"-9"-1"-816,-7 2-808,5 0-2081,2 3-680,0 0-32,4 0-320,2 0 0,2 0-120,6-5-192,2-1-808,19-9-3097,4-6 537</inkml:trace>
  <inkml:trace contextRef="#ctx0" brushRef="#br0" timeOffset="14001.974">11839 426 7426,'-4'-5'444,"0"0"0,0-1 0,1 1 0,0-1 0,0 0 0,0 0 0,1 0 0,0 0 0,0 0 1,1 0-1,0 0 0,0-1 0,0 1 0,1-1-444,-1-1 224,2-1 0,0 1 0,0-1 0,0 1 0,1 0 0,0-1 0,1 1 0,0 0 0,0 0 0,1 0-224,1-3 68,1 0 1,1 1-1,0-1 1,0 1-1,1 1 1,1 0-1,-1 0 0,1 0 1,1 1-1,0 1 1,0-1-1,0 2 1,1-1-1,6-2-68,-9 5-1,0 0-1,0 1 1,0 0 0,1 0-1,-1 0 1,1 1 0,0 1-1,0-1 1,-1 1 0,1 1-1,0 0 1,0 0 0,0 1-1,0 0 1,0 0 0,0 1-1,-1 0 1,8 3 1,-14-4-4,0 1-1,-1-1 1,1 0 0,0 1 0,-1-1-1,1 1 1,-1 0 0,1-1 0,-1 1-1,0 0 1,0 0 0,0 0 0,0 0 0,0 0-1,0 0 1,-1 0 0,1 0 0,-1 0-1,1 0 1,-1 1 0,0-1 0,1 0-1,-1 0 1,-1 0 0,1 1 0,0-1-1,0 0 1,-1 0 0,1 0 0,-1 0-1,0 0 1,0 0 0,1 0 0,-1 0 4,-3 14-17,-4 18 35,-27 55 134,-5-2-1,-2-1 1,-26 32-152,54-94 69,5-12-18,1 0 0,1 0 0,0 1 0,1 0 0,0 0 0,1 0 0,0 1 0,1-1 0,0 1 0,2 0 0,-1 1 0,1 11-51,3-23 9,0 1 0,0-1 0,0 0 0,1 1 0,-1-1 0,1 0 0,0 0 0,0 0 0,0 0 0,0 0 0,1 0 0,-1 0 0,1-1 0,-1 1 0,1-1 0,0 0 0,0 0 0,0 0-1,1 0 1,-1-1 0,0 1 0,0-1 0,1 0 0,-1 0 0,1 0 0,0 0 0,-1 0 0,1-1 0,-1 0 0,1 0 0,0 0-9,-1 0 40,0 0 0,-1 0 0,1-1 0,-1 1 0,1-1 0,-1 1 0,1-1 0,-1 0 0,1 0 0,-1 0 0,0-1 0,1 1 0,-1 0 0,0-1 0,0 1 0,0-1 0,0 0 0,0 0 0,-1 0 0,1 0 0,-1 0 0,1 0 0,-1 0 0,1 0 0,-1-1 0,0 1 0,0-1 0,0 1 0,-1-1 0,1 1 0,-1-1 0,1 1 0,-1-1 0,0 1 0,0-1 0,0 0 0,0 1 0,0-1 0,0 1 0,-1-1 0,1 1 0,-1-1 0,0 1 0,0-1 0,0 0-40,-8 31 139,6-45-5069,-5-13 1427</inkml:trace>
  <inkml:trace contextRef="#ctx0" brushRef="#br0" timeOffset="14601.757">11726 382 7978,'-27'-38'7233,"42"6"-5726,11 11-1385,0 0 1,0 2-1,2 0 0,1 2 0,0 2 1,9-4-123,-7 4-6,1 2 1,0 0 0,1 2-1,0 2 1,4 0 5,-30 8-7,1 0-1,-1 0 1,0 1 0,0 0-1,0 0 1,0 1 0,0 0-1,0 0 1,0 1-1,3 1 8,-8-3-3,0 1 0,0 0 0,0-1 0,-1 1-1,1 0 1,0 1 0,0-1 0,-1 0-1,1 0 1,0 1 0,-1-1 0,1 1 0,-1-1-1,0 1 1,1-1 0,-1 1 0,0 0 0,0 0-1,0 0 1,-1 0 0,1 0 0,0 0-1,-1 0 1,1 0 0,-1 0 0,1 0 0,-1 0-1,0 0 1,0 0 0,0 0 0,0 0 0,0 0-1,-1 0 1,1 0 0,-1 0 0,0 2 3,-5 13 30,-1 0 0,-1-1 0,-1 0 0,0 0 0,-1-1-1,-1 0 1,0 0 0,-1-1-30,7-8 15,-181 221 352,-49 100 68,213-276-306,23-49-125,0-1 0,-1 1-1,1 0 1,0-1-1,0 1 1,0 0 0,0-1-1,1 1 1,-1-1-1,0 0 1,1 1 0,-1-1-1,0 0 1,1 0-1,0 0 1,-1 0 0,1 0-1,0 0 1,-1-1 0,1 1-1,0 0 1,0-1-1,-1 0 1,1 1 0,0-1-1,0 0 1,0 0-1,0 0-3,-1 1 1,10 0 11,1 0 0,-1-1 0,0 0 0,0-1 0,0 0 0,0-1 0,0 0 0,11-4-12,-1 2 28,21-7 1,0-1 1,-1-1 0,-1-3 0,0-1 0,-1-2-1,25-18-29,-4-7-637,-34 5-3069,-21 12 554</inkml:trace>
  <inkml:trace contextRef="#ctx0" brushRef="#br0" timeOffset="14947.832">12565 635 10026,'-28'-2'6548,"1"6"-3860,24-3-2673,-1 0 0,0 0 1,1 1-1,-1-1 0,1 1 0,0 0 0,0 0 1,-1 0-1,1 0 0,0 1 0,1-1 0,-1 1 1,0 0-1,1 0 0,0 0 0,-1 0 0,1 0 1,0 0-1,-1 4-15,2-5-1,0 0 0,0 0-1,0 0 1,1 0 0,-1 0 0,1 1 0,-1-1 0,1 0-1,0 0 1,-1 0 0,1 1 0,0-1 0,1 0 0,-1 0 0,0 0-1,1 1 1,-1-1 0,1 0 0,-1 0 0,1 0 0,0 0-1,0 0 1,0 0 0,0 0 0,1 0 0,-1 0 0,0-1 0,1 1-1,-1 0 1,1-1 0,0 0 0,-1 1 0,1-1 0,0 0 0,0 1-1,0-1 1,0 0 0,0-1 0,0 1 0,0 0 0,0 0-1,0-1 1,0 1 0,3-1 1,2-2 14,0-1 0,0 0 0,0 0 0,-1 0 0,1-1 0,-1 0 0,0-1 1,0 1-1,0-1 0,-1 0 0,1 0 0,-1-1 0,0 0 0,-1 0 0,0 0 0,1 0 0,1-6-14,21-59 115,-27 69-113,1 1 0,-1-1 0,0 0 0,0 0 1,-1 0-1,1 0 0,0 1 0,0-1 0,-1 0 0,1 0 0,-1 1 0,0-1 0,0 0 1,1 1-1,-1-1 0,0 1 0,0-1 0,0 1 0,-1-1 0,1 1 0,0-1 0,0 1 1,-1 0-1,1 0 0,-1 0 0,1 0 0,-1 0 0,1 0 0,-1 0 0,0 1 0,0-1 0,1 0 1,-1 1-1,0 0 0,0-1 0,1 1 0,-1 0 0,0 0 0,-1 0-2,-2 0 0,0 0-1,0 0 0,0 1 1,0-1-1,0 1 0,0 1 1,0-1-1,0 1 0,1 0 1,-1 0-1,1 0 0,-1 0 1,1 1-1,0 0 0,0 0 1,0 0-1,0 0 0,0 1 0,1 0 1,-1 0 0,2-2-7,0 0 0,0 1 0,0-1 1,1 0-1,-1 1 0,1 0 0,-1-1 1,1 1-1,0 0 0,0-1 0,0 1 0,0 0 1,1 0-1,-1 0 0,1 0 0,0 0 1,0 0-1,0 0 0,0 0 0,0 0 0,1 0 1,-1 0-1,1 0 0,0-1 0,0 1 0,0 0 1,0 0-1,0-1 0,0 1 0,1 0 1,0-1-1,-1 1 0,1-1 0,1 1 7,24 17-1155,3-13-2275</inkml:trace>
  <inkml:trace contextRef="#ctx0" brushRef="#br0" timeOffset="20923.607">6762 3447 8370,'-12'9'2048,"12"0"657,13-2-2305,12-5-336,17-10 72,11-1-48,22-12 56,-10-8 80,-32 15-88,1 1-112,101-42-72,-16 5 472,-9 2-3288,-31 10 1159</inkml:trace>
  <inkml:trace contextRef="#ctx0" brushRef="#br0" timeOffset="21400.495">6923 3623 9986,'-9'0'2353,"7"-3"823,17-1-2936,20-5-104,12-7-120,23-9 16,4-6 8,19-6 24,-5 7 32,6-1-480,-14 9-2808,-7-16 807</inkml:trace>
  <inkml:trace contextRef="#ctx0" brushRef="#br0" timeOffset="21673.51">7633 2946 8490,'28'-13'7217,"32"29"-7562,-45-10 790,2-2-450,-1 0 0,0 1 0,-1 1-1,1 0 1,-1 1 0,0 1 0,-1 0-1,0 1 1,0 1 0,-1 0 0,0 1-1,-1 0 1,0 1 0,0 0 0,-2 1-1,6 9 6,-13-16-5,-1 0 0,-1 0-1,1 0 1,-1 0 0,0 1-1,-1-1 1,1 1 0,-1-1-1,0 0 1,-1 1 0,0-1 0,0 0-1,0 1 1,-1-1 0,1 0-1,-2 0 1,-1 4 5,-58 98 124,39-74 102,-58 81-1479,33-69-18</inkml:trace>
  <inkml:trace contextRef="#ctx0" brushRef="#br0" timeOffset="22509.443">8806 2916 5561,'65'-99'3182,"-63"96"-3065,0-1 0,0 1 0,0-1 1,-1 0-1,1 0 0,-1 0 0,0 0 0,0 0 0,0 0 0,-1 0 0,0 0 0,1 0 0,-1 0 0,-1 0 0,1 0 0,0 0 1,-1 0-1,0 0 0,0 0 0,0 0 0,-1 0 0,1 0 0,-1 1 0,0-1 0,0 1 0,0-1 0,-1 1 0,1 0 1,-1-1-1,1 1 0,-1 0 0,0 1 0,0-1 0,-1 1 0,1-1 0,-1 1 0,1 0 0,-1 0 0,1 0 0,-1 1 0,0-1 1,0 1-1,0 0 0,0 0 0,0 1 0,0-1 0,0 1 0,0 0-117,-5 0 54,0 1 0,0 1 0,1 0-1,-1 0 1,1 1 0,-1 0 0,1 0 0,0 1-1,0 0 1,0 0 0,1 1 0,0 0 0,0 0 0,-6 6-54,3-1 22,1 0 0,0 1 0,0 0 0,1 1 0,0 0 0,1 0 0,1 0 0,0 1 0,0 0 0,1 0 0,1 1 0,1 0 0,0-1 0,0 1 0,1 0 0,1 0 0,0 0 0,1 1 0,1-1 0,0 0 0,1 0 0,0 0-22,1-7 9,-1-1 0,1 1 0,1-1 0,-1 1 0,1-1 0,0 0 0,0 0 0,1-1 0,-1 1 0,1-1 1,1 0-1,-1 0 0,1-1 0,0 1 0,0-1 0,0-1 0,0 1 0,1-1 0,-1 0 0,1 0 0,0-1 0,0 0 1,0 0-1,0-1 0,0 0 0,0 0 0,0 0 0,1-1 0,-1 0 0,0-1 0,0 0 0,0 0 0,1 0 0,-1-1 1,0 0-1,-1 0 0,6-3-9,4-1 86,0 0 1,-1-1 0,1 0-1,-2-2 1,1 0-1,-1 0 1,0-1 0,-1-1-1,0 0 1,-1-1 0,0 0-1,-1-1 1,-1-1-1,0 1 1,0-2 0,-2 1-1,0-1 1,0 0 0,-1-1-1,-1 0 1,-1 0-1,2-12-86,-5 24 51,-1 0 0,-1 0 0,1 0-1,0-1 1,-1 1 0,0 0 0,0 0-1,-1-1 1,1 1 0,-1 0-1,0 0 1,0 0 0,0 0 0,0-1-1,-1 1 1,0 1 0,1-1-1,-2 0 1,1 0 0,0 1 0,-1-1-1,1 1 1,-1 0 0,0 0-1,0 0 1,-1 0 0,1 0 0,0 1-1,-1 0 1,0-1 0,1 1-1,-5-1-50,-1 0-95,-1 0 0,1 1 0,-1 0 0,0 1 0,1 0-1,-1 0 1,0 1 0,0 1 0,1 0 0,-1 0 0,-9 2 95,19-3-120,-1 0 0,1 0 0,-1 0 0,1 0-1,-1 0 1,1 0 0,-1 1 0,0-1 0,1 0 0,-1 0 0,1 0 0,-1 0 0,1 1 0,-1-1 0,1 0 0,0 1 0,-1-1 0,1 0 0,-1 1 0,1-1 0,-1 1 0,1-1 0,0 0 0,-1 1 0,1-1 0,0 1 0,0-1 0,-1 1 0,1-1 0,0 1 0,0-1 0,0 1 0,0-1 0,-1 1 0,1 0 0,0-1 0,0 1 0,0-1 0,0 1 0,0-1 0,1 1 120,7 8-3544</inkml:trace>
  <inkml:trace contextRef="#ctx0" brushRef="#br0" timeOffset="23020.411">9332 2432 10034,'-4'4'2137,"-3"19"871,4 15-2928,2 24-160,2 6 40,9 13-24,2-8 104,12 4-24,6-16 56,5-10-32,-4-14 72,-1-9-40,-10-17 48,-8-11-152,-9-8-184,-14-8-2904,-10-5 767</inkml:trace>
  <inkml:trace contextRef="#ctx0" brushRef="#br0" timeOffset="23021.411">9044 2594 9210,'-2'-5'303,"0"-1"0,1 1 0,0-1 0,0 0 1,0 1-1,1-1 0,0 0 0,0 1 0,0-1 0,1 0 0,0 1 0,0-1 1,0 1-1,1-1 0,0 1 0,0-1 0,0 1 0,0 0 0,1 0 0,0 0 1,3-3-304,4-6 24,0 1 1,1 1 0,0 0 0,1 1 0,1 0 0,12-9-25,-7 8-5,0 0 0,0 0 0,1 2 0,1 0 0,0 2 0,0 0 0,1 1-1,0 1 1,0 1 0,0 1 0,1 0 0,-1 2 0,14 0 5,-29 2-10,1-1 0,0 1-1,-1 0 1,1 1-1,0 0 1,-1 0-1,1 0 1,0 1 0,-1 0-1,0 0 1,1 0-1,-1 1 1,0 0 0,0 0-1,-1 1 1,1 0-1,-1 0 1,0 0-1,1 0 1,-2 1 0,1 0-1,-1 0 1,0 0-1,0 1 1,0-1 0,0 1-1,-1 0 1,0 0-1,-1 0 1,1 0-1,-1 1 1,0-1 0,-1 1-1,0-1 1,0 1-1,0 0 1,0 6 10,-3-2 110,0 1 1,-1 0-1,0 0 0,-1-1 1,0 1-1,-1-1 0,0 0 0,-1-1 1,0 1-1,-1-1 0,0 0 1,0-1-1,-1 0 0,0 0 1,-1 0-1,-7 5-110,-10 7 538,-1-2 0,0 0 0,-2-2 0,0-1 1,-16 6-539,-8-2 310,52-21-391,1 1-1,-1 0 1,1-1-1,0 1 0,-1-1 1,1 1-1,0-1 1,-1 1-1,1-1 1,0 1-1,0-1 1,0 0-1,-1 1 0,1-1 1,0 1-1,0-1 1,0 0-1,0 1 1,0-1-1,0 1 0,0-1 1,0 0-1,0 1 1,0-1-1,0 1 1,1-1-1,-1 1 0,0-1 1,0 0-1,1 1 1,-1-1-1,0 1 1,1-1-1,-1 1 1,0-1-1,1 1 0,-1-1 1,1 1-1,-1 0 1,0-1-1,1 1 1,-1 0-1,1-1 0,0 1 1,-1 0-1,1 0 1,-1-1-1,1 1 1,-1 0-1,1 0 1,0 0-1,-1 0 0,1 0 1,-1 0 81,8-10-1204,20-29-2738</inkml:trace>
  <inkml:trace contextRef="#ctx0" brushRef="#br0" timeOffset="23285.235">9742 2224 10962,'-1'-1'129,"0"1"0,1-1 0,-1 1 0,0 0 0,1-1 0,-1 1 0,0 0 0,0 0 0,0 0 0,1-1 1,-1 1-1,0 0 0,0 0 0,1 0 0,-1 0 0,0 0 0,0 1 0,0-1 0,1 0 0,-1 0 0,0 0 0,0 1 0,1-1 0,-1 0 0,0 1 0,1-1 0,-1 0 0,0 1 0,1-1 0,-1 1 0,0-1 0,1 1 0,-1 0 0,1-1 0,-1 1 0,1 0 0,-1-1 0,1 1 0,0 0 0,-1-1 0,1 1 0,0 0 0,0 0 0,-1-1 0,1 1 0,0 0-129,-10 44 230,9-39-193,-3 14-41,2 0 0,0 1 0,1-1 0,1 0 0,1 1 0,1-1 0,1 0 1,0 0-1,2 0 0,0 0 0,2-1 0,0 0 0,1 0 0,0-1 0,2 0 1,0 0-1,1-1 0,1-1 0,0 1 0,1-2 0,1 0 0,1-1 0,7 6 4,-21-19 13,0 0-1,0 1 1,0-1-1,0 0 0,0 0 1,0 0-1,0 0 1,0 0-1,1 0 0,-1-1 1,0 1-1,1 0 1,-1-1-1,0 1 1,1-1-1,-1 1 0,1-1 1,-1 0-1,1 1 1,-1-1-1,1 0 0,-1 0 1,1 0-1,-1 0 1,1 0-1,-1-1 0,1 1 1,-1 0-1,1-1 1,-1 1-1,1-1 1,-1 1-1,0-1 0,1 0 1,-1 0-1,0 1 1,0-1-1,1 0 0,-1-1-12,44-68 991,175-312 444,-107 197-1455,-177 273-8716,21-30 3605</inkml:trace>
  <inkml:trace contextRef="#ctx0" brushRef="#br0" timeOffset="24037.278">10079 2527 9146,'15'17'2905,"4"1"359,6-4-2280,11 1-887,2-3-57,3 3-40,-6-4 56,3 4-48,-6 2 8,7-19-3329,-5-8 1096</inkml:trace>
  <inkml:trace contextRef="#ctx0" brushRef="#br0" timeOffset="25197.147">10825 2207 8466,'18'-91'5962,"-19"92"-5961,2 0 0,-1 0-1,0 0 1,0 0-1,0-1 1,0 1 0,0 0-1,1 0 1,-1 0 0,0-1-1,1 1 1,-1 0-1,0-1 1,1 1 0,-1 0-1,1-1 1,-1 1-1,1 0 1,0-1 0,-1 1-1,1-1 1,-1 1 0,1-1-1,0 1 1,0-1-1,-1 1 1,1-1 0,0 0-1,0 0 1,-1 1-1,1-1 1,0 0 0,0 0-1,0 0 1,-1 0 0,1 0-1,0 0 1,0 0-1,0 0 1,0 0 0,-1 0-1,1 0 1,0 0-1,0-1 1,0 1 0,-1 0-1,1-1 1,0 1 0,0-1-1,-1 1 1,1 0-1,0-1 1,-1 0 0,1 1-1,-1-1 1,1 1-1,-1-1 1,1 0 0,-1 1-1,1-1 1,-1 0 0,1 1-1,-1-1 1,0 0-1,1 0 0,2 26-1,2 0-1,1-1 0,1 1 1,0-1-1,2 0 0,1-1 0,2 2 2,-11-23 7,0 0 0,0 0 0,0 0 0,0 0 0,1 0 0,-1 0-1,1-1 1,-1 1 0,1 0 0,-1-1 0,1 1 0,0-1-1,0 1 1,0-1 0,0 0 0,0 0 0,0 0 0,0 0 0,0 0-1,0 0 1,0-1 0,1 1 0,-1-1 0,0 1 0,0-1-1,1 0 1,-1 0 0,0 0 0,1 0 0,-1 0 0,0-1 0,0 1-1,1-1 1,-1 0 0,0 1 0,0-1 0,1 0-7,74-60 283,-65 48-240,0 0 1,0 0-1,-1-1 1,-1 0-1,-1-1 1,0 0-1,0 0 1,-2-1-1,0-1 1,-1 1-1,0-1 1,-2 0 0,0 0-1,0 0 1,-2 0-1,0-1 1,-1-14-44,-2 32 20,1 0-1,0 0 1,-1 1 0,1-1 0,0 0 0,-1 0 0,1 1 0,-1-1 0,1 0 0,0 0 0,-1 0-1,1 0 1,-1 1 0,1-1 0,-1 0 0,1 0 0,-1 0 0,1 0 0,0 0 0,-1 0 0,1 0-1,-1 0 1,1 0 0,-1-1 0,1 1 0,-1 0 0,1 0 0,0 0 0,-1 0 0,1-1 0,-1 1-1,1 0 1,0 0 0,-1-1 0,1 1 0,0 0 0,-1-1 0,1 1-20,-3 11 1,1 0 1,0 0-1,1 1 1,0-1-1,1 0 0,0 1 1,1-1-1,0 1 1,1-1-1,0 0 0,1 0 1,0 0-1,1 0 1,0 0-1,0-1 0,1 0 1,1 1-2,-1-7 12,0 0 0,0-1 1,0 1-1,0-1 0,0 0 1,1-1-1,-1 1 0,1-1 1,-1 0-1,1 0 0,0-1 1,0 0-1,0 0 0,0 0 0,0-1 1,0 0-1,0 0 0,0 0 1,0-1-1,0 0 0,0 0 1,0 0-1,0-1 0,0 0 0,-1 0 1,1-1-1,-1 1 0,1-1 1,-1 0-1,0-1 0,1 0-12,2-1 20,0 0 0,-1 0 0,0 0 0,0-1 0,0 0 0,-1 0 0,1 0 0,-1-1 0,-1 0 0,0-1 0,0 1 0,0-1-1,-1 0 1,0 0 0,0 0 0,-1-1 0,0 1 0,-1-1 0,0 1 0,1-8-20,-3 16-2,1-1 0,-1 1 0,0 0 0,0-1 0,0 1 0,1-1 0,-1 1 0,0-1 0,0 1 0,0-1 0,0 1 0,0-1 0,0 1-1,0-1 1,0 0 0,0 1 0,0-1 0,0 1 0,0-1 0,0 1 0,0-1 0,0 1 0,-1-1 0,1 1 0,0-1 0,0 1 0,-1 0 0,1-1 0,0 1 0,0-1 0,-1 1 0,1 0 0,-1-1 0,1 1 0,0-1 0,-1 1 0,1 0 0,-1 0 0,1-1-1,-1 1 1,1 0 0,-1 0 0,1 0 0,-1-1 0,1 1 0,-1 0 0,1 0 0,-1 0 0,1 0 0,-1 0 0,1 0 0,-1 0 0,1 0 0,-1 0 0,1 0 0,-1 0 0,1 1 0,-1-1 0,1 0 0,-1 0 0,1 0 0,-1 1 0,1-1 0,-1 0-1,1 1 1,0-1 0,-1 0 0,1 1 2,-2 2-34,0 0 0,1 1 0,-1-1 0,1 1 0,0 0 0,0-1 0,0 1 0,1 0 0,-1 0 0,1 0 0,0-1 0,0 1 0,0 0 0,1 0 0,-1 0 0,1-1 0,0 1 0,0 0 0,0-1 0,1 1 0,-1-1 0,1 1 0,0-1 0,0 0 0,0 0 0,0 1 0,1-1 0,1 2 34,3-5-2700,-9-11 136</inkml:trace>
  <inkml:trace contextRef="#ctx0" brushRef="#br0" timeOffset="25511.777">11362 1602 12363,'-13'0'2624,"3"3"1145,10 3-3649,5 7-88,6 1-104,8 4-832,-2 8-2865,-5 0 584</inkml:trace>
  <inkml:trace contextRef="#ctx0" brushRef="#br0" timeOffset="26069.426">11842 1711 10946,'-84'3'5661,"77"-2"-5656,0 0-1,0 1 0,0 0 1,1 0-1,-1 1 1,0 0-1,1 0 1,0 1-1,-1 0 0,1 0 1,1 0-1,-1 1 1,1-1-1,0 1 1,0 1-1,0-1 0,1 1 1,-1 0-1,1 0 1,1 0-1,-1 0 1,1 1-1,0-1 0,1 1 1,0 0-1,-2 5-4,4-2-4,-1 0 0,1 1 0,1-1 1,0 0-1,1 0 0,0 0 0,0 0 0,1-1 0,0 1 0,0 0 0,1-1 0,1 0 0,3 5 4,-6-10 6,1 0 0,-1 0 0,1 0 0,0-1 0,0 1-1,1-1 1,-1 0 0,1 0 0,-1 0 0,1 0 0,0-1 0,0 1 0,0-1-1,1 0 1,-1 0 0,0-1 0,1 1 0,-1-1 0,1 0 0,-1 0 0,1 0 0,0-1-1,-1 0 1,1 0 0,0 0 0,0 0 0,-1-1 0,1 0 0,-1 0 0,2 0-6,12-7 33,-1-1 0,0 0 0,0-1 0,-1-1 0,-1 0 0,0-1 0,0-1 0,-1-1 0,-1 1 0,0-2 0,-1 0 0,-1-1 0,10-16-33,-5 10 17,-1 0 0,-2 0 0,0-2 0,-1 1 0,-2-2 0,0 1 0,-1-2 0,-2 1 0,-1-1 0,-1 0 0,0 0 0,-3 0 0,0-4-17,-1 28-2,-1-1-1,0 1 1,1 0-1,-1 0 0,0 0 1,0-1-1,-1 1 1,1 0-1,0 0 0,-1 0 1,1-1-1,-1 1 1,0 0-1,1 0 0,-1 0 1,0 0-1,0 0 1,-1 0-1,1 1 0,0-1 1,-1 0-1,1 1 1,-1-1-1,1 0 0,-1 1 1,0 0-1,0-1 1,1 1-1,-1 0 0,0 0 1,0 0-1,0 0 1,0 0-1,-1 1 0,1-1 1,0 1-1,0-1 1,0 1-1,-2 0 3,-2 4-18,1 0 0,-1 1-1,1 0 1,0 0 0,0 1 0,1-1-1,-1 1 1,1 0 0,1 0 0,-1 0-1,1 1 1,0-1 0,1 1 0,-1 0-1,1 0 1,0-1 0,1 1 0,0 1-1,0-1 1,1 0 0,-1 0 0,2 4 18,-2-1-3,1-1 1,1 1 0,0 0 0,0-1 0,1 1 0,0 0 0,1-1 0,0 0-1,0 0 1,1 0 0,0 0 0,1 0 0,0-1 0,0 0 0,1 0-1,0 0 1,0-1 0,1 0 0,0 0 0,0 0 0,0-1 0,1 0 0,0-1-1,1 0 1,0 1 2,-3-5 14,1 1 1,0-1-1,0-1 0,0 1 0,0-1 0,0 0 1,0-1-1,-1 1 0,1-1 0,0-1 0,0 1 1,-1-1-1,1-1 0,-1 1 0,1-1 0,-1 0 1,0 0-1,0-1 0,0 0 0,-1 0 0,1 0 1,-1-1-1,0 0 0,0 0 0,-1 0 0,1 0 0,-1-1 1,1-2-15,10-13 31,-1 0 1,0-1-1,-2-1 1,-1-1 0,0 1-1,-2-2 1,-1 1-1,-1-1 1,-1 0 0,-1-1-1,-2 0 1,0 1-1,-1-1 1,-2 0-1,-1 0 1,-1 0 0,-1 0-1,-1 1 1,-4-12-32,7 32 17,1 1 4,-1 0 0,0 1 0,1-1 0,-2 0 1,1 0-1,0 1 0,-1-1 0,1 1 0,-1-1 1,0 1-1,0 0 0,0 0 0,-1 0 1,1 0-1,-1 0 0,-2-2-21,3 5 7,0 0 1,0 0-1,0 0 1,0 1-1,0-1 1,0 1-1,0-1 1,0 1-1,0 0 1,0 0-1,1-1 1,-1 1-1,0 1 1,1-1-1,-1 0 1,0 0-1,1 1 1,0-1-1,-1 0 1,1 1-1,0 0 1,0-1-1,-1 1 0,1 0 1,0-1-1,1 1 1,-1 0-1,0 0 1,1 0-1,-1 0 1,1 0-1,-1 0 1,1 0-1,0 0 1,0 0-1,0 2-7,-2 7-12,0 0 0,1 0 0,0 0 0,1 0 0,0 0 0,1 0-1,0 0 1,1 0 0,0 0 0,0 0 0,2 0 0,-1-1 0,1 1 0,1-1 0,0 1 12,8 14 1,1-1 0,2 0 0,0-1 0,2 0 0,6 5-1,134 117 175,-106-103-86,-53-42-94,1 0-1,0 1 0,-1-1 0,1 0 1,0 0-1,-1 0 0,1 0 1,0 0-1,-1 0 0,1 1 1,0-1-1,0 0 0,-1 0 0,1 0 1,0 1-1,0-1 0,-1 0 1,1 0-1,0 1 0,0-1 0,0 0 1,-1 1-1,1-1 0,0 0 1,0 0-1,0 1 0,0-1 0,0 0 1,0 1-1,0-1 0,0 0 1,-1 1-1,1-1 0,0 0 0,1 1 1,-1-1-1,0 0 0,0 1 1,0-1-1,0 0 0,0 1 0,0-1 1,0 0-1,0 1 0,1-1 1,-1 0-1,0 1 0,0-1 1,0 0-1,1 0 0,-1 1 0,0-1 1,0 0-1,1 0 0,-1 0 1,0 1-1,0-1 0,1 0 0,-1 0 1,0 0-1,1 0 0,-1 1 1,0-1-1,1 0 0,-1 0 0,0 0 1,1 0-1,-1 0 6,-26-2-851,-1-8 182,1-1 0,1-2 0,0 0 0,1-1 0,1-2 0,-6-5 669,-20-11-189,23 15 211,10 8 289,0-1 0,0-1 0,1-1 0,1 0 0,0 0 0,-9-11-311,22 21 48,0 0 0,0 0 0,0 0 0,1 0 0,-1-1-1,1 1 1,-1 0 0,1 0 0,0 0 0,0 0 0,-1-1 0,2 1-1,-1 0 1,0 0 0,0 0 0,1-1 0,-1 1 0,1 0 0,0 0-1,-1 0 1,1 0 0,0 0 0,0 0 0,0 0 0,1 1 0,-1-1-1,0 0 1,1 0 0,-1 1 0,1-1 0,0 1 0,-1 0 0,1-1-1,0 1 1,0 0 0,0 0 0,0 0 0,0 0 0,0 0 0,0 1-1,0-1 1,0 0 0,0 1 0,2-1-48,176-68-942,-114 38-1877,-13 1 57</inkml:trace>
  <inkml:trace contextRef="#ctx0" brushRef="#br0" timeOffset="26658.569">13160 1186 3025,'-3'-3'48,"0"0"696</inkml:trace>
  <inkml:trace contextRef="#ctx0" brushRef="#br0" timeOffset="27445.689">13069 1189 9042,'-8'4'5451,"7"21"-4814,1-19-437,0 5-191,0-1 0,0 0 0,1 0 1,0 0-1,1 1 0,0-1 0,0 0 0,1-1 1,1 1-1,-1 0 0,2-1 0,-1 0 0,1 0 0,1 0 1,0-1-1,0 0 0,1 1-9,-5-8 10,0 1-1,1-1 1,-1 0 0,0 1-1,1-1 1,0-1 0,-1 1-1,1 0 1,-1 0 0,1-1-1,0 0 1,0 1 0,-1-1 0,1 0-1,0 0 1,-1-1 0,1 1-1,0-1 1,-1 1 0,1-1-1,0 0 1,-1 0 0,1 0-1,-1 0 1,1 0 0,-1 0-1,0-1 1,1 0 0,-1 1-1,1-2-9,58-61 215,-44 38-143,-1-1 0,-1 0-1,-1-1 1,-2-1 0,-1 0-1,-1-1 1,-1-2-72,5-10 404,-9 64 88,-4-18-487,0 0 0,0 0 0,0 0-1,1-1 1,0 1 0,-1 0 0,1 0 0,0-1-1,1 1 1,-1-1 0,1 0 0,-1 0 0,1 0 0,0 0-1,0 0 1,0 0 0,1-1 0,-1 0 0,0 1 0,1-1-1,0 0 1,-1-1 0,1 1 0,0-1 0,0 0 0,0 0-1,0 0 1,0 0 0,0-1 0,0 1 0,1-1-1,-1 0 1,0 0 0,0-1 0,0 1 0,0-1 0,0 0-1,0 0 1,0 0 0,0-1 0,0 0 0,0 0-5,13-7 45,0-2 0,0 0 1,-1 0-1,0-2 0,-1 0 1,0-1-1,4-6-45,15-16-71,-34 36 63,0 1 0,0-1 0,0 0 0,0 0 0,0 1 0,0-1 0,0 0 0,1 0 0,-1 1 0,0-1 0,0 0 0,0 0 0,0 1 0,1-1 0,-1 0 0,0 0 0,0 0 0,0 1 0,1-1 0,-1 0 0,0 0 0,0 0 0,1 0 0,-1 0 0,0 0 0,0 1 0,1-1 0,-1 0 0,0 0 0,0 0 0,1 0-1,-1 0 1,0 0 0,0 0 8,-2 9-39,0 0 30,0 1 0,1-1-1,1 0 1,-1 1 0,1-1-1,1 0 1,0 1 0,0-1-1,1 3 10,-1-9 6,0-1 0,-1 1 0,1-1 0,0 1 0,0-1 0,1 0 0,-1 1 0,0-1 0,1 0 0,-1 0 0,1 0-1,0 0 1,-1 0 0,1-1 0,0 1 0,0 0 0,1-1 0,-1 1 0,0-1 0,0 0 0,1 0 0,-1 0 0,0 0 0,1 0 0,-1 0-1,1-1 1,-1 1 0,1-1 0,0 0 0,-1 0 0,1 0 0,-1 0 0,1 0 0,-1 0 0,1-1 0,0 0-6,46-23-3458,-32 6 782</inkml:trace>
  <inkml:trace contextRef="#ctx0" brushRef="#br0" timeOffset="28118.759">13840 958 6825,'10'-1'2427,"37"-5"3799,16-22-5329,-51 20-869,0 0 0,-1-1 0,0-1-1,-1 0 1,0 0 0,-1-1-1,0-1 1,0 1 0,-1-1-1,-1-1 1,0 1 0,0-1 0,2-11-28,-8 21 6,0 1 1,0-1-1,-1 1 1,0-1-1,1 1 1,-1-1-1,0 0 1,0 1-1,-1-1 1,1 1-1,0-1 1,-1 0-1,0 1 1,1-1-1,-1 1 1,0 0-1,0-1 1,-1 1-1,1 0 1,0-1-1,-1 1 1,1 0-1,-1 0 1,0 0-1,0 0 1,0 1-1,0-1 1,0 0-1,0 1 1,0 0-1,0-1 1,-1 1-1,1 0 1,0 0-1,-1 0 1,1 0-1,-1 1 1,1-1-1,-1 1 1,1-1-1,-2 1-6,-2-1 1,1 1 0,0 0 0,-1 0-1,1 0 1,-1 0 0,1 1 0,0 0-1,-1 0 1,1 1 0,0-1 0,0 1-1,0 0 1,0 1 0,0-1 0,0 1-1,1 0 1,-1 0 0,1 1 0,0-1-1,0 1 1,0 0 0,0 0 0,1 0-1,-1 0 1,1 1 0,0-1 0,1 1 0,-1 0-1,1 0 1,0 0 0,0 0 0,1 0-1,-1 0 1,1 1 0,0-1 0,0 1-1,1 4 0,-2 2-1,0-1 0,1 1 0,1 0 0,0 0-1,0 0 1,1 0 0,1 0 0,0 0 0,0-1 0,2 1-1,1 3 2,-4-10 7,2 0-1,-1 0 0,0 0 1,1-1-1,0 1 0,0-1 0,0 0 1,1 1-1,-1-2 0,1 1 1,0 0-1,0-1 0,1 0 0,-1 0 1,1 0-1,-1 0 0,1-1 1,0 1-1,0-1 0,0-1 1,0 1-1,0-1 0,0 0 0,1 0 1,-1 0-1,4 0-6,4-1 28,1 0-1,-1-1 1,0-1 0,0 0-1,0 0 1,0-1 0,0-1 0,0 0-1,-1-1 1,0 0 0,0-1-1,0-1 1,0 0 0,-1 0-1,-1-1 1,1 0 0,7-9-28,-3 1 18,-2-1 0,0-1-1,0 0 1,-2-1 0,-1 0 0,0 0 0,-1-1 0,-1-1 0,-1 1 0,-1-1 0,-1 0-1,0-1 1,-2 1 0,0-1 0,-2 0 0,0 0 0,-3-13-18,3 28 6,-1-1 0,0 1-1,-1 0 1,0-1 0,0 1 0,-1 0 0,0 0 0,0 0 0,0 0 0,-1 0 0,0 1-1,-1-1 1,1 1 0,-1 0 0,0 0 0,-1 0 0,1 0 0,-1 1 0,-1 0 0,1 0-1,-1 0 1,1 1 0,-1 0 0,0 0 0,-1 0 0,1 1 0,-1-1 0,0 2 0,0-1-6,1 4 0,0 0 1,0 0 0,0 1-1,0 0 1,1 0 0,-1 1-1,1-1 1,-1 1 0,1 0-1,0 1 1,0-1 0,0 1 0,1 0-1,-1 0 1,1 0 0,0 1-1,0 0 1,1-1 0,-1 1-1,1 1 1,0-1 0,0 0-1,1 1 1,0 0 0,0-1-1,0 1 1,0 0 0,1 0 0,0 6-1,-2-3 6,1 0 0,0 0 0,0 1 0,1-1 0,0 0 0,1 1 0,0-1 0,1 0 0,0 1 0,0-1 0,1 0 0,0 0 0,1 1 0,0-2 0,0 1 0,1 0 0,0-1 0,1 1 0,-1-1 0,2 0 0,-1-1 0,1 1 0,0-1 0,1-1 0,-1 1 1,1-1-1,1 0 0,-1 0 0,1-1 0,0 0 0,0 0 0,1-1 0,-1 0 0,1-1 0,0 0 0,0 0 0,0-1 0,7 1-6,6-3 34,0-2 0,0 0 0,0-2 0,-1 0 1,1-1-1,-1-2 0,0 0 0,-1-1 0,15-8-34,25-7 68,-59 22-72,0 1 0,0-1 0,0 1 0,0 0 1,1 0-1,-1-1 0,0 1 0,0 0 0,0 0 0,1 0 1,-1 0-1,0 0 0,0 1 0,0-1 0,0 0 1,1 0-1,-1 1 0,0-1 0,0 1 0,0-1 0,0 1 1,0-1-1,0 1 0,0 0 0,0-1 0,0 1 1,0 0-1,-1 0 0,1 0 0,0 0 0,0 0 0,-1 0 1,1 0-1,0 0 0,-1 0 0,1 0 0,-1 0 1,0 0-1,1 0 0,-1 0 0,0 1 0,0-1 0,0 0 1,1 0-1,-1 0 0,0 1 0,-1-1 0,1 0 0,0 0 1,0 1 3,13 31-33,-11-33 40,0 0 0,-1 1 0,1-1 0,0 0 0,0 0 0,0 0 0,-1 0 0,1 0 0,0 0 0,0-1 0,-1 1 0,1-1 0,0 1 0,-1-1 0,1 0 0,0 1 0,-1-1 0,1 0 0,-1 0 0,1 0 0,-1 0 0,1-1 0,-1 1 1,0 0-1,0 0 0,0-1 0,0 1 0,0-1 0,1-1-7,6-8 30,0-1 0,0 0 0,-2 0 1,1-1-1,-2 1 0,0-1 0,0-1 1,-1 1-1,-1-1 0,0 0 0,-1 0 1,0 0-1,-2 0 0,1 0 0,-2 0 1,1 0-1,-2 0 0,0 0 0,-1 1 1,0-1-1,-1 1 0,-1-1 0,0 1 1,0 0-1,-6-7-30,8 14 9,4 6-9,-1 0 0,1 0 1,-1 0-1,0 0 0,1 0 0,-1 0 0,1 0 1,-1-1-1,1 1 0,-1 0 0,0 0 0,1 0 1,-1 0-1,0-1 0,1 1 0,-1 0 1,0 0-1,1-1 0,-1 1 0,0 0 0,1-1 1,-1 1-1,0 0 0,0-1 0,1 1 0,-1-1 1,0 1-1,0 0 0,0-1 0,0 1 0,0-1 1,1 1-1,-1 0 0,0-1 0,0 1 1,0-1-1,0 1 0,0-1 0,0 1 0,0 0 1,-1-1-1,1 1 0,0-1 0,0 1 0,0-1 1,0 1-1,0 0 0,-1-1 0,1 1 1,0 0-1,0-1 0,-1 1 0,1 0 0,0-1 1,0 1-1,-1 0 0,1-1 0,0 1 0,-1 0 1,1 0-1,-1-1 0,1 1 0,0 0 1,-1 0-1,1 0 0,-1 0 0,1 0 0,0-1 1,-1 1-1,0 0 0,101 35 780,-55-24-2886,15-2 589</inkml:trace>
  <inkml:trace contextRef="#ctx0" brushRef="#br0" timeOffset="28634.644">15227 131 10650,'6'47'4308,"8"27"-2440,-10-66-1856,-1 0-1,1 0 0,0-1 0,1 1 1,0-1-1,0 0 0,1-1 0,-1 1 1,1-1-1,1 0 0,-1-1 1,1 1-1,0-1 0,0-1 0,1 1 1,-1-1-1,1-1 0,0 1 1,0-1-1,0-1 0,1 1 0,-1-1 1,1-1-1,-1 0 0,1 0 1,-1 0-1,1-1 0,0-1 0,-1 1 1,1-1-1,-1-1 0,1 0 0,-1 0 1,0 0-1,8-4-11,-8 1 38,0 1 0,-1-1 0,1-1 1,-1 1-1,0-1 0,-1-1 0,1 1 0,-1-1 0,-1 0 0,1-1 1,-1 1-1,-1-1 0,1 0 0,-1 0 0,0 0 0,-1-1 0,0 1 1,-1-1-1,1 0 0,-2 0 0,1 0 0,-1 0 0,-1 0 0,1 0 1,-2-6-39,1 15 19,0 0 1,0 0 0,-1 0-1,1 0 1,0 0 0,0 0-1,0 0 1,-1 0 0,1 0 0,0 0-1,0 0 1,0 0 0,-1-1-1,1 1 1,0 0 0,0 0-1,0 0 1,0 0 0,-1 0 0,1 0-1,0 0 1,0-1 0,0 1-1,0 0 1,0 0 0,-1 0-1,1 0 1,0-1 0,0 1 0,0 0-1,0 0 1,0 0 0,0-1-20,-3 21 194,2-17-191,1 0 1,1-1 0,-1 1 0,0 0-1,1 0 1,-1-1 0,1 1-1,0-1 1,0 1 0,0 0-1,0-1 1,0 1 0,0-1-1,1 0 1,-1 0 0,1 1 0,0-1-1,0 0 1,0 0 0,0 0-1,0-1 1,0 1 0,0 0-1,0-1 1,1 0 0,-1 1-1,1-1 1,-1 0 0,1 0 0,-1 0-1,1-1 1,0 1 0,-1-1-1,1 1 1,0-1 0,0 0-1,-1 0 1,1 0 0,1 0-4,13-2-1,0-1 1,0-1 0,-1 0-1,0-1 1,0-1-1,0 0 1,0-1 0,-1-1-1,0 0 1,-1-2-1,0 1 1,0-1 0,-1-1-1,-1-1 1,0 0 0,0 0-1,-1-1 1,0-1-1,-2 1 1,1-2 0,-2 1-1,0-1 1,0-1-1,-1-2 1,5 118-334,-16-94-3,-8-17-441,9 8 558,-28-27-2854,-7-7-206</inkml:trace>
  <inkml:trace contextRef="#ctx0" brushRef="#br0" timeOffset="29415.309">11377 2943 8330,'46'-122'8011,"-46"123"-7991,0-1 0,0 0 0,-1 0 0,1 0 0,0 0-1,-1 0 1,1-1 0,0 1 0,0 0 0,-1 0 0,1 0 0,0 0 0,-1 0 0,1 0 0,0 0 0,0 0 0,-1-1 0,1 1 0,0 0 0,0 0 0,0 0 0,-1-1-1,1 1 1,0 0 0,0 0 0,0 0 0,0-1 0,-1 1 0,1 0 0,0 0 0,0-1 0,0 1 0,0 0 0,0-1 0,0 1 0,0 0 0,0 0 0,0-1 0,0 1-1,0 0 1,0 0 0,0-1 0,0 1 0,0 0 0,0-1 0,0 1 0,0 0 0,0 0 0,0-1 0,0 1 0,0 0 0,1 0 0,-1-1 0,0 1 0,0 0 0,0 0-1,0-1 1,1 1 0,-1 0 0,0 0 0,0 0-20,-16 19 249,-6 15-261,2 1-1,1 2 0,1 0 0,3 0 0,0 2 0,3 0 0,-6 34 13,13-57 10,0 0 1,2 0 0,0 1-1,1 0 1,1-1-1,0 1 1,1 0-1,1 0 1,1-1 0,0 1-1,1 0 1,1-1-1,1 0 1,0 0-1,3 5-10,-4-17 13,0 1-1,0-1 1,1 0-1,0 0 0,0-1 1,0 1-1,0-1 1,0 0-1,1 0 0,-1-1 1,1 0-1,0 0 1,0 0-1,0-1 0,0 0 1,0 0-1,0 0 1,0-1-1,0 0 0,0 0 1,0 0-1,0-1 0,0 0 1,0 0-1,0 0 1,0-1-1,0 0 0,0 0 1,-1-1-1,1 0 1,1-1-13,17-8 6,0-1 0,-2-1 1,1-1-1,-2-1 0,0-1 1,-1-1-1,0 0 1,-2-2-1,6-8-6,110-133-4276,-83 91 1046</inkml:trace>
  <inkml:trace contextRef="#ctx0" brushRef="#br0" timeOffset="29659.191">11162 3231 9714,'-15'2'2513,"13"-15"751,19-3-2864,21-16-136,10-8-184,30-11-8,1 1-56,13 1 81,-8 16-81,-1 4 576,-24 21-3889,-15 12 1457</inkml:trace>
  <inkml:trace contextRef="#ctx0" brushRef="#br0" timeOffset="30002.828">11083 3474 9234,'-23'15'2352,"17"-13"713,24-9-2713,25-14-96,18-14-184,30-27 48,10-6-64,13-19 32,-8 8 3361,2 8-6546,-32 26 3289</inkml:trace>
  <inkml:trace contextRef="#ctx0" brushRef="#br0" timeOffset="30477.976">12266 2755 8754,'-10'-2'2348,"8"2"-2197,1 0 0,-1 1 0,1-1 0,-1-1 0,1 1 0,-1 0 0,1 0-1,-1 0 1,1-1 0,-1 1 0,1-1 0,-1 1 0,1-1 0,0 0 0,-1 1 0,1-1-1,0 0 1,-1 0 0,1 0 0,0 0 0,0 0 0,0 0 0,0 0 0,0-1 0,0 1-1,0 0 1,1 0 0,-2-2-151,7-14 97,1 0-1,0 1 1,1-1 0,0 1-1,2 1 1,0-1-1,1 0-96,2-3 49,0 1 0,1 0-1,1 1 1,0 0 0,2 1-1,11-10-48,43-7 117,-67 32-118,-1 1 0,0 0 0,0-1 0,0 1 0,1 0 0,-1 1 0,0-1 0,0 0 0,0 0 0,0 1 0,1 0 0,-1-1 0,0 1 0,0 0 0,0 0 0,0 0 0,0 0 0,-1 0 0,1 0 0,0 1 0,0-1 0,-1 1 0,1-1 0,-1 1 0,1 0 0,-1-1 0,0 1 0,0 0 0,1 0 0,-1 0 0,0 1 1,2 9-5,0-1 1,-1 1-1,-1-1 0,0 1 1,0 0-1,-1 0 1,-1-1-1,0 1 0,-1 0 1,0-1-1,-1 5 5,-63 201 492,54-164-249,11-52-236,1 1-1,0-1 1,0 0 0,0 0-1,0 0 1,0 1 0,0-1 0,0 0-1,0 0 1,1 0 0,-1 0-1,0 0 1,1 1 0,-1-1-1,1 0 1,-1 0 0,1 0 0,-1 0-1,1 0 1,0 0 0,0 0-1,-1-1 1,1 1 0,0 0-1,0 0 1,0-1 0,0 1 0,0 0-1,0-1 1,0 1 0,0-1-1,0 1 1,0-1 0,0 1-1,1-1 1,-1 0 0,0 0 0,0 0-1,0 1 1,0-1 0,1 0-7,3-1 15,0 0 0,1 0 0,-1-1 1,0 1-1,0-1 0,0 0 1,0-1-1,-1 1 0,1-1 0,-1 0 1,1 0-1,-1 0-15,1-1 14,20-16 11,-1-1 0,-1-1 0,0-1 0,-2-1 0,-1-1 0,-1-1 0,-1-1 0,-1-1 0,11-27-25,29-95-98,-52 107 60,-5 42 35,-1 0-1,1 0 0,0 0 0,-1 0 0,1 1 0,-1-1 0,1 0 1,-1 0-1,1 0 0,-1 1 0,1-1 0,-1 0 0,0 1 0,1-1 0,-1 1 1,0-1-1,0 1 0,1-1 0,-1 1 0,0-1 0,0 1 0,0 0 1,0-1-1,0 1 0,0 0 0,1 0 0,-1 0 0,0 0 0,0 0 1,0 0-1,0 0 0,0 0 0,0 0 0,0 0 0,0 0 0,0 0 0,1 1 1,-1-1-1,0 0 0,0 1 0,0-1 0,0 1 0,1-1 0,-1 1 1,0-1-1,0 1 0,1-1 0,-1 1 0,0 0 0,1 0 0,-1-1 1,1 1-1,-1 0 0,1 0 0,-1-1 0,1 1 0,0 0 0,-1 0 4,-3 4-4,1-1 0,0 1 0,-1 0-1,1 0 1,1 0 0,-1 0 0,1 0 0,0 1-1,0-1 1,1 1 0,-1 0 0,1-1-1,1 1 1,-1 0 0,1 0 0,0-1-1,0 1 1,0 0 0,1 0 0,0-1 0,0 1-1,1 0 1,1 5 4,-1-10 4,-1 1 0,1 0 0,-1-1 0,1 1 1,0-1-1,0 0 0,-1 1 0,1-1 0,0 0 0,0 0 0,0 0 0,0 0 0,0-1 1,1 1-1,-1-1 0,0 1 0,0-1 0,0 0 0,1 1 0,-1-1 0,0 0 0,0-1 0,0 1 1,1 0-1,-1-1 0,0 1 0,0-1 0,0 1 0,0-1 0,0 0 0,2-1-4,56-42 198,-52 35-167,-1-1 0,0-1-1,-1 1 1,-1-1-1,1 0 1,-2-1-1,1 1 1,-2-1-1,1 0 1,-2 0 0,1-5-31,-5-28 205,-4 44-88,5 18-55,3-9-67,-1-1 0,1 0 1,0 0-1,1 0 1,0 0-1,0-1 1,0 1-1,1-1 1,-1 0-1,2 0 0,-1 0 1,1 0-1,0-1 1,0 0-1,0 0 1,1 0-1,0-1 0,0 1 1,0-1-1,0-1 1,0 1-1,1-1 1,0 0-1,0-1 0,0 0 1,4 1 4,-1-1 145,0-1-1,1 0 1,-1-1 0,0 0 0,0 0-1,1-1 1,-1-1 0,0 0 0,0 0-1,0-1 1,6-2-145,33-20-1910,-9-6 768</inkml:trace>
  <inkml:trace contextRef="#ctx0" brushRef="#br0" timeOffset="31057.053">13538 1893 9418,'-9'36'6566,"21"51"-6010,-12-86-492,1 3-54,-1 1 1,1-1 0,1 1-1,-1-1 1,1 0 0,-1 0-1,1 1 1,0-1 0,1-1-1,-1 1 1,1 0 0,-1 0-1,1-1 1,0 0 0,1 1-1,-1-1 1,0 0 0,1-1-1,0 1 1,0-1 0,0 1-1,0-1 1,0 0 0,0-1-1,0 1 1,1-1 0,-1 0-1,0 0 1,1 0 0,-1 0-1,1-1 1,-1 0 0,5 0-11,124-35 233,-131 35-230,0-2-9,0 0 1,0 1 0,0-1 0,1 1 0,-1 0 0,1-1 0,-1 1 0,1 1 0,-1-1 0,1 0 0,-1 0 0,1 1 0,0 0 0,-1-1 0,1 1 0,0 0 0,-1 0 0,1 1 0,0-1 0,-1 1-1,1-1 1,0 1 0,-1 0 0,1 0 0,-1 0 0,1 0 0,-1 0 0,0 0 0,1 1 0,-1-1 0,0 1 0,0 0 0,0 0 0,0-1 0,0 1 0,-1 0 0,1 1 0,1 0 5,-3 7 48,1 0 0,-2 0 0,1 0 0,-1 0 1,-1-1-1,0 1 0,0 0 0,-1-1 1,0 1-1,0-1 0,-1 0 0,-1 0 0,1 0 1,-2-1-1,1 0 0,-1 0 0,0 0 0,0-1 1,-1 1-1,-6 3-48,6-3 245,-1-2 0,-1 1 0,1-1 0,-1 0 0,0-1-1,0 0 1,-1 0 0,1-1 0,-10 3-245,15-6 10,0 0-1,0 0 0,0 0 0,0 0 1,0-1-1,0 0 0,0 0 1,-1 0-1,1 0 0,0 0 0,0-1 1,0 0-1,0 0 0,0 0 1,1 0-1,-1-1 0,0 0 0,0 1 1,1-1-1,-1 0 0,1-1 1,0 1-1,-1-1 0,1 1 0,0-1 1,-1-2-10,3 3 0,-1 1 1,1-1 0,-1 0 0,1 0-1,0 0 1,0 0 0,0-1 0,0 1-1,1 0 1,-1 0 0,0-1-1,1 1 1,0 0 0,-1-1 0,1 1-1,0 0 1,0-1 0,0 1 0,1 0-1,-1-1 1,1 1 0,-1 0 0,1 0-1,0-1 1,-1 1 0,2 0-1,12-24-2349,16-14 488</inkml:trace>
  <inkml:trace contextRef="#ctx0" brushRef="#br0" timeOffset="31788.347">14166 1963 11154,'11'-75'7177,"-8"68"-7178,-1 1 1,0-1-1,0 0 1,-1 0-1,0 1 1,0-1-1,-1 0 1,0 0-1,0 0 1,0 0-1,-1 0 1,0 0 0,0 0-1,-1 1 1,0-1-1,0 0 1,-1 1-1,0 0 1,0-1-1,-3-3 1,4 7-6,-1 1 0,1 0-1,-1-1 1,0 1 0,1 1-1,-1-1 1,0 0-1,0 1 1,0-1 0,0 1-1,-1 0 1,1 0 0,0 0-1,0 0 1,-1 1 0,1-1-1,-1 1 1,1 0 0,0 0-1,-1 0 1,1 1 0,0-1-1,-1 1 1,1-1 0,0 1-1,-1 0 1,1 1 0,0-1-1,0 0 1,0 1 0,0 0-1,0 0 1,1 0 0,-1 0-1,0 0 1,1 0 0,-3 3 6,-6 8-5,-1 1 1,1 0 0,1 0 0,1 1-1,0 0 1,1 1 0,0 0 0,2 0-1,0 1 1,0 0 0,2 0 0,0 0-1,1 0 1,1 1 0,0 0 0,1-1 4,0-10 7,0-1 1,1 0-1,0 0 0,0 1 1,0-1-1,1 0 1,-1 1-1,1-1 1,1 0-1,0 0 1,-1 0-1,2 0 1,-1 0-1,1 0 1,0-1-1,0 1 1,0-1-1,1 0 1,0 0-1,0 0 1,3 2-8,-2-3 15,1-1 1,-1 0-1,1 0 0,0 0 1,0-1-1,1 1 1,-1-2-1,0 1 0,1-1 1,-1 0-1,1 0 1,-1 0-1,1-1 0,-1 0 1,1-1-1,-1 1 0,1-1 1,-1 0-1,1-1 1,-1 0-1,0 0 0,4-2-15,2-1 25,-1-1 0,0 0 0,0 0 0,0-2 0,-1 1 0,0-1 0,0-1 0,-1 0 0,0 0 0,0 0 0,4-8-25,10-15 18,0-1-1,-3-1 0,0-1 1,-2-1-1,-2-1 0,-2 0 1,-1-1-1,4-21-17,-18 11-72,-9 54-8,3 8 68,0-1 0,0 1 1,2 0-1,0 0 0,0 0 0,1 1 0,1-1 1,0 1-1,1 0 0,1 0 0,1 0 0,0 0 1,1 7 11,-1-18 11,0 0 0,0 1 1,1-1-1,-1 0 0,1 1 0,0-1 1,1 0-1,-1 0 0,1 0 1,-1 0-1,1 0 0,0 0 1,1 0-1,-1-1 0,1 1 1,0-1-1,-1 0 0,1 0 1,1 0-1,-1 0 0,0 0 0,1-1 1,0 1-1,-1-1 0,2 1-11,5-3 24,0 1 0,0-1 0,0-1 0,0 0 0,0 0 0,0-1 0,0 0 0,0-1 0,0 0 0,-1 0 0,0-1 0,0-1 0,0 1 0,0-2-1,0 1 1,-1-1 0,0 0 0,-1-1 0,1 0 0,2-3-24,4-1 16,0-1 1,-1 0-1,-1-1 0,0-1 0,0 0 1,-2 0-1,0-1 0,0-1 1,-1 1-1,-1-2 0,-1 1 0,0-1 1,-1 0-1,-1 0 0,1-11-16,-5 27-4,-1 0 0,0 1 1,1-1-1,-1 0 0,0 0 0,0 1 0,1-1 0,-1 0 0,0 0 0,0 1 0,0-1 1,0 0-1,0 0 0,0 0 0,0 1 0,0-1 0,-1 0 0,1 0 0,0 1 1,0-1-1,-1 0 0,1 0 0,0 1 0,-1-1 0,1 0 0,-1 1 0,1-1 0,0 1 1,-1-1-1,0 0 0,1 1 0,-1-1 0,1 1 0,-1-1 0,0 1 0,1 0 1,-1-1-1,0 1 0,0 0 0,1-1 0,-1 1 0,0 0 0,0 0 0,1 0 0,-1-1 1,0 1-1,0 0 0,1 0 0,-1 0 0,0 0 0,0 1 0,0-1 0,1 0 1,-1 0-1,0 0 0,0 1 0,1-1 0,-1 0 0,0 1 0,1-1 0,-1 0 0,0 1 1,1-1-1,-1 1 0,0-1 0,1 1 0,-1-1 0,1 1 4,-6 8 3,1-1-1,0 1 0,0 0 1,1 1-1,0-1 0,1 1 1,0-1-1,0 1 1,1 0-1,1 0 0,0 0 1,0 1-1,0-1 0,2 4-2,-1-13 10,-1 0-1,1 0 0,0 0 0,0 1 0,0-1 0,0 0 0,0 0 0,1 0 0,-1 0 0,0 0 0,1 1 0,-1-1 0,0 0 1,1 0-1,-1 0 0,1 0 0,-1 0 0,1 0 0,0 0 0,0-1 0,-1 1 0,1 0 0,0 0 0,0 0 0,0-1 1,0 1-1,0 0 0,0-1 0,0 1 0,0-1 0,0 1 0,0-1 0,0 0 0,0 1 0,0-1 0,0 0 0,0 0 0,0 1 1,1-1-1,-1 0 0,0 0 0,0-1 0,0 1 0,0 0 0,0 0 0,1 0 0,-1-1 0,0 1 0,0-1-9,54-27 233,-42 18-197,0 0 1,-1-1-1,0-1 1,-1 0-1,0 0 1,-1-1-1,0 0 1,-1-1-1,0 0 1,-2-1-1,3-6-36,-11-7-45,-2 51-94,4-17 137,0 0-1,0 0 0,0 0 0,1 0 1,0 0-1,0 0 0,0-1 0,1 1 0,0-1 1,0 1-1,0-1 0,0 0 0,1 0 1,0-1-1,0 1 0,1-1 0,-1 0 1,1 0-1,0 0 0,0 0 0,0-1 0,0 0 1,1 0-1,-1-1 0,1 1 0,0-1 1,0 0-1,-1-1 0,1 0 0,0 1 1,1-2-1,-1 1 0,0-1 0,0 0 1,0 0-1,0-1 0,0 0 0,0 0 0,0 0 1,0-1-1,6-2 3,-3 1-193,1-2 0,-1 1 1,1-1-1,-1-1 0,-1 1 0,1-2 1,-1 1-1,0-1 0,4-5 193,0-10-3507,-12-8-220</inkml:trace>
  <inkml:trace contextRef="#ctx0" brushRef="#br0" timeOffset="32175.931">15239 1397 9330,'-10'10'5537,"12"-10"-2770,7-4-2785,8-2 76,0-1-1,-1 0 1,1-2 0,-2 0 0,1 0 0,-1-2 0,-1 0 0,0 0-1,0-2 1,-1 1 0,-1-2 0,0 0 0,0-2-58,10-36 71,-21 50-71,-1 1 0,0 0 0,1-1 0,-1 1 1,0-1-1,0 1 0,0 0 0,0-1 0,0 1 0,0-1 0,0 1 0,0 0 0,-1-1 0,1 1 0,-1-1 0,1 1 0,-1 0 0,1 0 0,-1-1 0,0 1 0,1 0 1,-1 0-1,0 0 0,0 0 0,0-1 0,0 2 0,0-1 0,0 0 0,0 0 0,0 0 0,-1 0 0,1 1 0,0-1 0,0 0 0,-1 1 0,1-1 0,-6 1-7,0 0 1,0 0-1,0 0 0,0 1 0,1 0 0,-1 0 1,0 1-1,0 0 0,1 0 0,-1 0 0,1 1 0,0 0 1,0 1-1,0-1 0,0 1 0,0 0 0,1 1 7,-6 1-8,2 1 0,-1 1 0,1 0 1,0 0-1,0 1 0,1 0 0,1 0 0,-1 1 0,2 0 0,-1 0 0,1 1 0,1-1 0,0 1 0,0 1 0,1-1 0,1 1 0,0-1 0,0 1 0,1 0 1,1 0-1,-1 8 8,3-16-1,-1 0 1,0 0 0,1 0 0,0 0 0,0 0 0,0 0 0,1 0 0,-1 0 0,1-1 0,0 1-1,0 0 1,0-1 0,0 0 0,1 1 0,0-1 0,-1 0 0,1 0 0,0-1 0,0 1-1,1-1 1,-1 1 0,0-1 0,1 0 0,-1 0 0,1 0 0,4 0 0,-1 1-110,0-2 1,0 1 0,1-1-1,-1 0 1,1-1-1,-1 1 1,1-2-1,-1 1 1,1-1-1,-1 0 1,0 0-1,1-1 1,-1 0 0,7-3 109,57-32-3065,0-12-204</inkml:trace>
  <inkml:trace contextRef="#ctx0" brushRef="#br0" timeOffset="32511.872">15890 869 11827,'-12'0'787,"1"1"0,0 0 1,-1 1-1,1 0 1,0 1-1,0 0 1,0 1-1,-1 1-787,-119 75 1513,108-63-1472,1 0 0,1 1 0,0 1 0,1 1 0,2 1 1,-8 11-42,24-31 5,0 1 1,0-1 0,1 1 0,-1 0 0,0 0 0,1 0 0,-1-1 0,1 1 0,0 1 0,0-1 0,0 0 0,0 0-1,0 0 1,0 1 0,1-1 0,-1 0 0,1 1 0,-1-1 0,1 0 0,0 1 0,0-1 0,0 1 0,0-1-1,0 0 1,1 1 0,-1-1 0,1 0 0,-1 1 0,1-1 0,0 0 0,0 0 0,0 1 0,0-1 0,1 0-1,-1 0 1,0 0 0,2 0-6,4 3-72,1-1 0,0 0 0,1 0 0,-1-1-1,0 0 1,1-1 0,0 1 0,0-2 0,-1 1 0,1-1-1,0-1 1,0 0 0,0 0 0,0 0 0,0-1 0,0-1 0,0 0-1,1 0 73,15-3-140,1-1 0,-1-1 0,0-2 0,-1 0-1,0-1 1,0-2 0,-1 0 0,-1-2 0,2-2 140,-40 44 1423,-12 11-929,-3-2 0,-1-2 0,-1-1 0,-5 2-494,24-30-270,23-23-1002,83-95-4729,-41 54 3067</inkml:trace>
  <inkml:trace contextRef="#ctx0" brushRef="#br0" timeOffset="32888.126">16204 738 5257,'16'-23'1262,"-5"8"-277,0 0 1,-1-1-1,-1-1 1,0 1-1,-1-1 1,-1-1 0,1-4-986,-8 22 45,0-1 0,1 1 0,-1-1 1,1 0-1,-1 1 0,0-1 0,1 0 1,-1 1-1,0-1 0,0 0 0,0 1 1,0-1-1,1 0 0,-1 0 0,0 1 1,0-1-1,0 0 0,0 0 0,-1 1 1,1-1-1,0 0 0,0 0 0,0 1 1,-1-1-1,1 0 0,0 1 0,0-1 1,-1 0-1,1 1 0,-1-1 1,1 1-1,-1-1 0,1 0 0,-1 1 1,1-1-1,-1 1 0,1 0 0,-1-1 1,0 1-1,1-1 0,-1 1 0,0 0 1,1-1-1,-1 1 0,0 0 0,1 0 1,-1 0-1,0 0 0,0-1-45,-37 15 795,11 6-637,1 1-1,1 0 0,1 2 1,1 1-1,1 1 0,1 1 1,-13 22-158,25-37 76,0 0 0,1 0 0,0 1 0,1 0 0,1 0 1,0 1-1,0 0 0,1 0 0,1 0 0,0 1 0,1-1 0,-1 7-76,5-17 10,1-1-1,-1 1 0,0 0 0,1-1 1,0 0-1,-1 1 0,1-1 0,0 0 1,0 0-1,1 0 0,-1 0 0,0 0 1,0 0-1,1-1 0,-1 1 0,1-1 1,0 0-1,-1 0 0,1 0 0,0 0 1,0 0-1,0 0 0,0-1 0,-1 1 1,1-1-1,0 0 0,0 0 0,0 0 1,0 0-1,0-1 0,0 1 1,0-1-1,0 0 0,0 0-9,36-6-56,-2-2 1,0-1-1,0-2 1,27-13 55,-7 3-106,-15 11-25,-40 31-85,-66 100 487,56-106-34,0 0 0,-1 0 0,0-1-1,-1 0 1,-1-1 0,0 0 0,0-1 0,-13 10-237,28-38-209,84-70-6126,-46 50 2310</inkml:trace>
  <inkml:trace contextRef="#ctx0" brushRef="#br0" timeOffset="33155.163">16574 665 7882,'-9'-35'7364,"8"35"-7273,0-1 0,0 1 0,0-1 0,-1 0 0,1 1 0,0 0 0,0-1 0,-1 1 0,1 0 0,0 0 0,0 0 0,-1-1 0,1 1 0,0 0 0,0 1 0,-1-1 0,1 0 0,0 0 0,0 1 0,-1-1 0,1 0 0,0 1 0,0-1 0,0 1 0,0 0 0,0-1 0,0 1 0,0 0 0,-1 0-91,-8 8 26,-1 1 0,1 0 0,1 1 0,0 0 0,1 0 0,0 1 1,0 0-1,2 0 0,-1 1 0,1 0 0,1 0 0,1 0 0,-1 5-26,1-8 7,2 1 0,-1-1 1,2 1-1,-1 0 0,1 0 0,1 0 1,0 0-1,1 0 0,1 10-7,-1-17 8,0 1 1,0-1-1,0 1 0,0-1 0,1 0 0,0 0 0,0 1 1,0-1-1,0 0 0,1 0 0,-1-1 0,1 1 0,0-1 1,0 1-1,1-1 0,-1 0 0,1 0 0,-1 0 0,1-1 1,0 1-1,0-1 0,0 0 0,0 0 0,2 0-8,-2-1-6,0 0-1,0 0 0,0-1 1,1 0-1,-1 0 0,0 0 1,0 0-1,0 0 1,1-1-1,-1 0 0,0 0 1,0 0-1,0-1 0,0 1 1,0-1-1,-1 0 0,1 0 1,0 0-1,-1 0 1,0-1-1,1 0 0,-1 1 1,0-1-1,0 0 0,0-1 1,-1 1-1,1 0 0,-1-2 7,2 0-310,-1 1 1,1-2-1,-2 1 0,1 0 0,0-1 0,-1 1 0,0-1 0,0 0 0,-1 0 0,0 0 0,0 0 0,0-2 310,-9-58-3066</inkml:trace>
  <inkml:trace contextRef="#ctx0" brushRef="#br0" timeOffset="53166.727">10708 4014 9058,'-3'-2'2640,"2"2"481,1 11-2505,1 4-440,2 14-200,-1 3 64,1 10-24,0 1 56,4 1-40,-1-11 32,5 1-64,-2-12 72,0-2-32,-1-6 24,-2-7-120,-5-5-216,1-8-2936,-7-6 791</inkml:trace>
  <inkml:trace contextRef="#ctx0" brushRef="#br0" timeOffset="53423.042">10605 4029 9474,'-3'-7'2393,"8"5"679,8 1-2696,15-1-248,3-1-88,16 0-56,17 4 56,1-7 24,-1 0-56,-2-1 72,-12-4-56,-19-9 96,-8-4-464,-10 1-2776,-4-4 799</inkml:trace>
  <inkml:trace contextRef="#ctx0" brushRef="#br0" timeOffset="53715.397">10731 4213 8898,'-11'3'2456,"10"-3"761,8-6-2545,18-12-184,10-4-128,16-8-208,7 0-80,10-2-56,-12 10 32,-3 4-376,-16 14 1881,-11 10-4842,-17 20 1889</inkml:trace>
  <inkml:trace contextRef="#ctx0" brushRef="#br0" timeOffset="53968.287">10752 4474 10698,'8'9'2249,"12"-8"999,11-7-3104,18-9-152,3-9 73,17-10-25,-2-3 80,0-6-417,-16 5-247,-2-3-2776,-17 2 447</inkml:trace>
  <inkml:trace contextRef="#ctx0" brushRef="#br0" timeOffset="54329.504">11251 4060 7426,'-38'64'5904,"11"47"-4775,26-108-1105,0 1 1,0-1-1,0 1 0,1-1 1,0 1-1,-1-1 0,1 1 1,1-1-1,-1 1 0,0-1 1,1 1-1,0-1 0,-1 0 0,1 1 1,1-1-1,-1 0 0,0 1 1,1-1-1,0 0 0,0 0 1,0 0-1,0-1 0,0 1 1,0 0-1,1-1 0,-1 1 0,1-1 1,0 0-1,0 0 0,0 0 1,0 0-1,0-1 0,0 1 1,0-1-1,2 1-24,1-2 33,1 0 0,-1 0 0,0-1 0,0 0 0,0 0 0,0 0 0,0-1 0,0 0 0,0 0 0,-1 0 0,1-1 0,-1 0 0,2-1-33,19-11 63,-2-2 0,0 0 0,-1-1 0,-1-2 0,0 0 0,-2-1 0,-1-1 0,0-1 0,-2-1 0,1-2-63,5-15-74,-29 60 126,0-1 0,1 1-1,1 0 1,1 0 0,0 0-1,2 0 1,0 4-52,8 48 567,-7-69-549,1-1 0,-1 0-1,1 1 1,-1-1 0,1 0 0,-1 1-1,1-1 1,0 0 0,0 1 0,0-1 0,0 0-1,0 0 1,0 0 0,0 0 0,0 0 0,0 0-1,0 0 1,1-1 0,-1 1 0,0 0 0,1 0-1,-1-1 1,0 1 0,1-1 0,-1 0 0,1 1-1,-1-1 1,1 0 0,-1 0 0,0 0 0,1 0-1,-1 0 1,1 0 0,-1 0 0,1 0 0,-1-1-1,1 1 1,-1 0 0,1-1 0,-1 1 0,0-1-1,1 0 1,-1 1 0,0-1 0,0 0 0,1 0-18,14-10 68,-1 0 1,0-1 0,-1-1-1,0 0 1,0-1 0,-2 0-1,0-1 1,0-1 0,-2 0-1,4-7-68,-5 10 14,0-1 1,-2-1-1,1 0 0,-2 0 0,0 0 0,-1 0 0,0-1 0,-1 0 1,-1 0-1,0-6-14,-4 8-48,-3 19-16,-3 22-16,6-24 76,0 0 0,0-1 0,1 1 0,0 0-1,-1 0 1,1-1 0,0 1 0,0 0 0,0 0 0,1-1 0,-1 1 0,1 0 0,0-1 0,-1 1 0,1-1 0,0 1 0,0 0 0,1-1 0,-1 0 0,1 1 0,-1-1 0,1 0 0,-1 0 0,1 0 0,0 0 0,0 0 0,0 0 0,1 0 0,-1-1 0,0 1 0,0-1-1,1 0 1,-1 0 0,1 1 0,-1-2 0,1 1 0,1 0 4,3-1-219,0-1 0,0 0 1,0-1-1,0 1 0,-1-2 0,1 1 0,0-1 0,-1 1 0,0-2 0,0 1 0,0-1 0,0 0 0,0 0 1,-1-1-1,1 1 0,-1-1 0,-1 0 0,1-1 0,-1 1 0,1-2 219,23-41-3189</inkml:trace>
  <inkml:trace contextRef="#ctx0" brushRef="#br0" timeOffset="54637.39">11965 3521 10258,'-21'13'5227,"6"33"-3420,13-31-1787,0 1 0,1-1-1,1 1 1,1-1 0,0 1 0,1-1 0,0 1 0,1-1 0,1 0 0,0 0 0,2 0 0,-1-1 0,2 1 0,0-1 0,6 8-20,2 2 16,2 0 1,1-1-1,0-1 1,2-1-1,1-1 0,0 0 1,2-2-1,0 0-16,46 33 204,-129-84 207,33 17-351,-17-11 75,1-2 0,0-1-1,-30-31-134,70 58 65,2 2-41,-1 1-1,1-1 1,0 0-1,0 1 1,0-1 0,0 0-1,0 0 1,0 0-1,0 0 1,0 0 0,0 0-1,1 0 1,-1 0-1,0 0 1,1-1 0,-1 1-1,0 0 1,1 0-1,0-1 1,-1 1 0,1 0-1,0 0 1,0-1-1,-1 1 1,1 0 0,0-1-1,0 1 1,1-1-1,-1 1 1,0 0 0,0-1-24,8-4 31,1 1 1,-1 1-1,1 0 1,0 0-1,0 0 1,0 1-1,0 1 1,0 0-1,10-2-31,-4 1-19,148-31-5432,-107 18 1666</inkml:trace>
  <inkml:trace contextRef="#ctx0" brushRef="#br0" timeOffset="55317.895">12300 3623 10986,'-77'45'6101,"-11"53"-5179,85-96-919,1 0 1,0 0-1,0 1 0,0-1 0,0 1 0,0-1 0,0 1 1,1 0-1,-1 0 0,1-1 0,0 1 0,0 0 0,0 0 1,0 1-1,0-1 0,1 0 0,-1 0 0,1 0 0,0 0 1,0 1-1,0-1 0,1 0 0,-1 0 0,1 0 0,-1 0 1,1 0-1,0 0 0,0 0 0,1 0 0,-1 0 0,0 0 1,1 0-1,0-1 0,0 1 0,0 0 0,0-1 0,0 0 1,0 0-1,1 1 0,1 0-3,5 1 9,0-1 1,0 0-1,1-1 0,-1 1 1,1-2-1,0 1 1,-1-1-1,1-1 1,0 0-1,0 0 0,0-1 1,-1 0-1,1-1 1,0 0-1,-1-1 0,0 0 1,1 0-1,-1-1 1,2-1-10,34-9-20,-41 14 10,-1-1 1,1 0 0,-1 1 0,0 0 0,1 0 0,-1 0-1,1 0 1,-1 1 0,1-1 0,-1 1 0,0 0 0,1 0-1,-1 0 1,0 1 0,0-1 0,0 1 0,0-1 0,0 1-1,0 0 1,0 0 0,-1 0 0,1 1 0,-1-1 0,1 1-1,-1-1 1,0 1 0,0 0 0,1 1 9,41 90-242,-40-81 244,0 0-1,-1 0 1,-1 0 0,0 1 0,0-1-1,-2 1 1,0 10-2,0-20 45,0 1 0,-1 0 0,1 0 0,-1 0 0,-1-1 0,1 1 0,-1 0 0,1-1 0,-1 1 0,-1-1 0,1 0 0,-1 1 0,1-1 0,-1 0 1,0-1-1,0 1 0,-1 0 0,1-1 0,-1 0 0,0 0 0,0 0 0,-3 2-45,5-4 36,0-1 1,1 1-1,-1 0 1,0-1-1,1 1 1,-1-1-1,0 0 1,0 0-1,0 1 1,1-1-1,-1 0 1,0 0-1,0-1 1,0 1-1,1 0 1,-1-1 0,0 1-1,0-1 1,1 1-1,-1-1 1,0 0-1,1 0 1,-1 0-1,1 0 1,-1 0-1,1 0 1,-1 0-1,1 0 1,0-1-1,0 1 1,-1 0-1,1-1 1,0 1-1,0-1 1,0 1-1,0-2-36,-28-64 425,24 50-423,2 0 1,0 0 0,1 0-1,0 0 1,2-1-1,0 1 1,0 0 0,2 0-1,0-1 1,2 1 0,-1 1-1,2-1 1,0 0-3,10-22-13,1 0 0,2 1 0,1 1 0,21-29 13,-5 6-6,-42 72-102,2-6 97,1 0 0,0 0 1,0 1-1,0-1 0,1 1 0,0 0 1,0 0-1,1 0 0,0 0 0,0 1 1,0-1-1,1 1 0,1-1 0,-1 1 1,1-1-1,0 1 0,1-1 0,0 4 11,-1-10 0,0-1 0,1 1 0,-1 0 0,0 0 0,0 0 0,1 0 0,-1 0 0,1 0 0,-1 0 0,1 0 0,-1 0 0,1-1 0,0 1 0,-1 0 0,1 0 0,0-1 0,0 1 0,-1 0 0,1-1 0,0 1 0,0-1 0,0 1 0,0-1 0,0 0-1,0 1 1,0-1 0,0 0 0,0 0 0,0 1 0,0-1 0,0 0 0,0 0 0,0 0 0,0 0 0,0 0 0,0 0 0,0-1 0,0 1 0,0 0 0,-1 0 0,1-1 0,0 1 0,0-1 0,0 1 0,0-1 0,0 1 0,0-1 0,-1 1 0,1-1 0,0 0 0,0 1 0,-1-1 0,1 0 0,0 0-1,-1 0 1,40-46 124,-28 28-99,-2 0 0,0-1 0,-1 0 0,-1-1 0,-1 0 0,-1 0 0,0 0 0,-2-1 0,0-7-25,-2 22 1,-1-1 1,-1 1-1,1-1 0,-1 1 1,-1-1-1,1 0 0,-1 1 1,-1-1-1,1 1 0,-1 0 1,-1-1-1,1 1 0,-1 0 1,0 0-1,-1 0 0,0 1 1,0-1-1,0 1 0,-2-1-1,5 6-3,0 0-1,-1 0 0,1 0 0,-1 0 1,1 1-1,-1-1 0,1 0 0,-1 1 0,1-1 1,-1 1-1,1 0 0,-1-1 0,1 1 1,-1 0-1,0 0 0,1 0 0,-1 0 1,0 0-1,1 1 0,-1-1 0,1 0 0,-1 1 1,1-1-1,-1 1 0,1-1 0,-1 1 1,1 0-1,-1 0 0,1 0 0,0 0 0,0 0 1,-1 0-1,1 0 0,0 0 0,0 0 1,0 0-1,0 1 0,0-1 0,0 0 1,0 1-1,1-1 0,-1 1 0,0-1 0,1 1 1,0-1-1,-1 1 0,1 0 0,0-1 1,-1 1-1,1-1 0,0 1 0,0 0 1,0-1-1,1 1 0,-1-1 0,0 1 0,0 0 1,1-1 3,-1 6-3,0 0 0,0-1 0,1 1 0,0 0 0,0-1 0,0 1-1,1-1 1,0 0 0,0 1 0,1-1 0,0 0 0,0 0 0,0 0 0,1-1 0,0 1 0,0-1 0,0 0 0,1 0 0,-1 0 0,1-1 0,1 0 0,-1 1 0,0-2 0,1 1 0,0-1 0,0 0 0,0 0 0,0 0 0,0-1 0,1 0 0,-1 0 0,1-1 0,-1 0 0,1 0 0,0-1 0,-1 1 0,5-1 3,-1-1 18,-8 0-18,0 1 0,0-1 0,1 1 0,-1-1 0,1 1 0,-1 0 0,0 0 0,1 0 0,-1 0 1,0 0-1,1 1 0,-1-1 0,0 1 0,1 0 0,-1-1 0,0 1 0,0 0 0,0 0 0,0 0 0,0 1 0,0-1 0,0 0 0,0 1 0,0 0 0,0-1 0,-1 1 1,1 0-1,-1 0 0,1 0 0,0 72-504,29-95-6106,-16 0 2548</inkml:trace>
  <inkml:trace contextRef="#ctx0" brushRef="#br0" timeOffset="55736.948">12901 3403 7610,'1'0'7312,"2"2"-3510,20 7-3425,-21-9-363,0 0-1,0 0 0,0-1 0,0 1 1,0-1-1,0 1 0,0-1 0,0 1 1,0-1-1,-1 0 0,1 0 0,0 0 0,0 0 1,-1 0-1,1-1 0,-1 1 0,1 0 1,-1-1-1,1 1 0,-1-1 0,0 0 0,0 1 1,0-1-1,0 0 0,0 0 0,0 1 1,0-1-1,-1 0 0,1 0 0,-1 0 1,1 0-1,-1 0 0,0 0 0,1 0 0,-1 0 1,0 0-1,-1 0 0,1-1-13,-1 2-6,-1 0-1,1 0 1,-1 0-1,1 0 1,-1 0-1,0 1 1,1-1-1,-1 0 1,1 1-1,-1 0 1,0-1-1,0 1 1,1 0-1,-1 0 1,0 0 0,0 0-1,1 0 1,-1 0-1,0 1 1,1-1-1,-1 0 1,0 1-1,1-1 1,-1 1-1,0 0 1,1 0-1,-1 0 1,1 0-1,-1 0 1,1 0-1,0 0 1,-1 0-1,1 0 1,0 0-1,0 1 1,0-1-1,0 1 1,0-1 0,0 1-1,0-1 1,0 1-1,1 0 7,-2 1 1,1 0 0,-1 0 0,1 0 0,0 0 0,0 0 0,1 0 0,-1 0 0,1 1 0,-1-1 0,1 0 0,0 0 0,0 1 0,0-1-1,1 0 1,-1 0 0,1 1 0,0-1 0,0 0 0,0 0 0,0 0 0,1 0 0,-1 0 0,1 0 0,-1-1 0,1 1 0,0 0 0,0-1 0,0 1 0,1-1 0,-1 0 0,1 0 0,-1 0 0,1 0 0,0 0-1,-1 0 1,1-1 0,0 1 0,0-1 0,0 0 0,0 0 0,1 0 0,-1 0-1,12-2 38,-1 0 1,1-1-1,-1-1 0,1 0 0,-1-1 1,0-1-1,0 0 0,-1-1 0,0 0 0,0-1 1,0 0-1,-1-1 0,0-1 0,0 0 1,7-8-39,-9 9 5,0 0 1,-1-1-1,1 0 1,-2-1-1,1 0 1,-2-1-1,1 0 1,-1 0 0,-1 0-1,0-1 1,0 0-1,0-4-5,4 75-150,-10-56 163,1 1 0,-1-1 1,1 0-1,0 1 1,0-1-1,0 0 0,0 0 1,1 0-1,-1 0 1,1 0-1,0 0 1,0 0-1,0-1 0,0 1 1,0-1-1,1 1 1,-1-1-1,1 0 0,-1 0 1,1 0-1,0 0 1,0-1-1,0 1 0,0-1 1,0 1-1,0-1 1,0 0-1,1 0 1,-1-1-1,0 1 0,1-1 1,-1 1-1,0-1 1,1 0-1,-1 0-13,74-20-715,-76 20 625,-1 0 0,1 0 0,-1 0 1,1 0-1,-1 0 0,1 0 0,-1-1 0,1 1 0,-1 0 0,1 0 0,-1 0 0,1-1 1,-1 1-1,1 0 0,-1-1 0,1 1 0,-1 0 0,1-1 0,-1 1 0,0 0 0,1-1 0,-1 1 1,0-1-1,1 1 0,-1-1 0,0 1 0,0-1 0,1 1 0,-1-1 0,0 1 0,0-1 0,0 1 1,0-1-1,0 0 0,1 1 0,-1-1 0,0 1 0,0-1 0,-1 1 0,1-1 0,0 1 0,0-1 1,0 1-1,0-1 0,0 0 0,-1 1 0,1-1 0,0 1 0,0-1 0,-1 1 0,1 0 0,0-1 1,-1 1-1,1-1 0,0 1 0,-1 0 0,1-1 0,-1 1 0,1-1 0,-1 1 0,1 0 90,-24-13-4322</inkml:trace>
  <inkml:trace contextRef="#ctx0" brushRef="#br0" timeOffset="56244.757">13929 3360 9210,'6'-1'7034,"18"-36"-5806,-24 37-1214,77-140 844,52-138-858,-115 240-1,-2-1 1,-2 0-1,-1 0 0,-2-5 1,-6 36-16,1 3 3,-1 1 0,0 0-1,0-1 1,-1 1 0,1-1-1,-1 1 1,0-1 0,-1 1-1,1 0 1,-1-1 0,1 1-1,-1-1 1,0 1 0,-1 0-1,-1-4 14,-9 13-113,6 10 84,1 1 0,0 0 0,1 0 0,1 0 0,1 0 0,0 1 0,1 8 29,0-17-15,-1 1 13,1 1 0,0-1-1,1 1 1,0-1 0,0 1-1,1 0 1,0-1 0,1 1-1,0-1 1,0 0 0,1 0-1,0 0 1,1 0 0,0 0-1,0 0 1,6 7 2,-7-13-141,1-1 1,0 1-1,0-1 0,0 0 0,1 0 0,-1 0 0,0 0 1,1-1-1,-1 0 0,1 0 0,0 0 0,-1 0 1,1-1-1,0 0 0,-1 0 0,1 0 0,0 0 1,-1-1-1,1 0 0,0 0 0,-1 0 0,1-1 0,-1 1 1,0-1-1,1 0 0,-1 0 0,0-1 0,0 1 1,2-2 140,32-27-3024</inkml:trace>
  <inkml:trace contextRef="#ctx0" brushRef="#br0" timeOffset="56592.761">14583 2415 12187,'-7'16'5624,"2"-8"-4498,-7 10-943,1 1-1,1 0 0,1 0 1,0 1-1,2 1 1,0 0-1,1-1 0,-2 21-182,7-39 3,1 1 0,0-1 0,0 1 0,0-1 0,0 0 0,0 1 0,1-1 0,-1 0 0,1 1 0,0-1 0,-1 0 0,1 0 0,0 0 0,0 1 0,1-1 0,-1 0 0,0 0 0,1-1 0,-1 1-1,1 0 1,-1 0 0,1-1 0,0 1 0,0-1 0,0 1 0,0-1 0,0 0 0,0 0 0,0 0 0,0 0 0,0 0 0,1 0 0,-1-1 0,1 1-3,82 3-363,-81-4 323,73-11-631,53 1-449,-128 10 1110,0 0-1,-1 0 1,1 0 0,0 0 0,0 0 0,0 0 0,-1 1 0,1-1 0,0 0 0,-1 1 0,1 0 0,0-1 0,-1 1 0,1 0 0,0 0 0,-1 0 0,0 0-1,1 0 1,-1 0 0,1 0 0,-1 0 0,0 0 0,0 1 0,0-1 0,0 1 0,0-1 0,0 1 0,0-1 0,0 1 0,0 0 0,-1-1 0,1 1 0,-1 0-1,1-1 1,-1 1 0,0 0 0,0 0 0,0-1 0,0 1 0,0 0 0,0 0 0,0-1 0,0 1 0,-1 1 10,-54 76 847,45-65-547,-2-1 0,0-1 0,0 0 1,-1 0-1,0-2 0,-8 5-300,16-12 6,1 0 0,-1 0-1,0-1 1,0 1 0,-1-1-1,1-1 1,0 1 0,-1-1-1,1 0 1,-1 0 0,1 0-1,-1-1 1,1 0-1,-1 0 1,0 0 0,1-1-1,-1 0 1,1 0 0,-1 0-1,1-1 1,-3-1-6,2 0-210,1 0 0,0 0 1,0 0-1,0-1 0,1 0 0,-1 0 1,1 0-1,0-1 0,0 1 0,0-1 0,0 0 1,1 0-1,0 0 0,0 0 0,1-1 0,-2-2 210,-24-60-3003</inkml:trace>
  <inkml:trace contextRef="#ctx0" brushRef="#br0" timeOffset="56873.763">14614 2357 10130,'25'-23'3457,"1"1"288,2 0-2569,6 0-896,-6 5-224,7 3-80,-6 2 120,7 5-672,-1-1-272,18 11-2945,-11-1 288</inkml:trace>
  <inkml:trace contextRef="#ctx0" brushRef="#br0" timeOffset="57412.462">15240 2116 10850,'-95'71'5897,"79"-58"-5782,1 1 0,0 0 0,1 1 0,1 1 0,0 0 0,1 1 0,1 0 0,1 1 0,0 0 0,2 1 0,0 0 0,-1 5-115,6-14 47,1 1 1,1-1-1,0 0 1,0 1-1,1-1 1,0 1-1,1-1 1,0 0-1,1 1 1,0-1-1,1 0 1,0 0-1,0 0 1,1-1-1,0 1 1,1-1-1,2 3-47,-4-6 15,0-1 0,0 0 1,1 0-1,0-1 0,0 1 0,0-1 0,0 0 0,1 0 0,0 0 0,0-1 1,0 0-1,0 0 0,0 0 0,0 0 0,1-1 0,0 0 0,-1 0 1,1 0-1,0-1 0,0 0 0,0 0 0,0 0 0,0-1 0,0 0 0,0 0 1,0-1-1,0 1 0,0-1 0,0-1 0,1 1-15,2-2 23,0-1 0,0 1 0,0-2 0,-1 1 0,1-1 0,-1 0 0,0-1-1,-1 0 1,1 0 0,-1-1 0,0 0 0,-1 0 0,0 0 0,0-1 0,0 0 0,-1 0 0,0-1 0,-1 1 0,0-1-1,0 0 1,-1 0 0,0 0 0,0-5-23,1 0 23,-2 0 0,1 1 0,-2-1 0,0 0 0,-1 0 0,0 0 0,-1 0 0,0 0 0,-2 0 0,1 0 0,-2 1 0,1-1 0,-2 1 0,0 0 0,-1 0 0,0 0-23,2 6 10,1 0-1,-1 0 1,-1 1-1,1 0 1,-1 0-1,0 0 1,0 1 0,-1-1-1,1 1 1,-1 1-1,0-1 1,-1 1-1,1 0 1,-1 0 0,0 1-1,0 0 1,0 0-1,0 0 1,0 1-1,-1 0 1,1 1 0,-1 0-1,-6-1-9,11 1-33,0 1 0,0-1 0,1 1 0,-1 0 0,0 0 0,0 0 0,1 0 0,-1 0 0,0 0 0,0 1 0,1 0 0,-1-1 0,0 1 0,1 0 0,-1 0 0,0 0 0,1 1 0,0-1 0,-1 1 0,1-1 0,0 1 0,0 0 0,0 0 0,0 0 0,0 0 0,0 0 0,0 0 0,1 0 0,-1 1 0,1-1 0,-1 1 0,1-1 0,0 1 0,0-1 0,0 1 0,1 0 0,-1-1-1,1 1 1,-1 0 0,1 0 0,0-1 0,0 1 0,0 0 0,0 0 0,1 1 33,34 44-5359,-9-28 1319</inkml:trace>
  <inkml:trace contextRef="#ctx0" brushRef="#br0" timeOffset="57413.462">15694 1858 13131,'-25'17'5650,"6"26"-4474,15-30-1193,-84 282 85,87-289-72,-2 0 5,1 0 0,1 0 0,-1 1 0,1-1 0,0 1 0,0-1 0,1 1 0,0-1 0,0 1 0,2 5-1,-1-11 5,0 1 1,0 0 0,1-1-1,-1 1 1,1-1 0,0 0 0,-1 1-1,1-1 1,0 0 0,0 0-1,-1 0 1,1 0 0,0 0 0,0-1-1,0 1 1,0-1 0,0 1 0,0-1-1,1 1 1,-1-1 0,0 0-1,0 0 1,0 0 0,0-1 0,0 1-1,0 0 1,0-1 0,1 1-6,15-5 16,-1 0 0,0-1 1,0-1-1,0-1 1,-1 0-1,0-1 1,-1-1-1,0 0 0,-1-1 1,1 0-1,-2-2 1,0 1-1,3-6-16,-9 12-186,34-46-1121,-39 9-4229,-11 25 2132</inkml:trace>
  <inkml:trace contextRef="#ctx0" brushRef="#br0" timeOffset="57874.338">15397 2251 8834,'-11'-2'3353,"8"-1"423,6 2-2255,5-4-657,11-8-264,10-4-328,17-12-160,5-7-16,14-7-24,-1 7-184,-2-7-920,-18 16 2544,-10 3-5425,-24 7 1737</inkml:trace>
  <inkml:trace contextRef="#ctx0" brushRef="#br0" timeOffset="57875.338">15447 2397 9266,'-3'0'3089,"15"-14"367,15-10-2399,8-8-769,15-8-216,3 1 0,12-5-272,-5 3-304,6-11-2969,-17 1 664</inkml:trace>
  <inkml:trace contextRef="#ctx0" brushRef="#br0" timeOffset="58208.485">16075 1700 9594,'0'-3'2809,"4"9"503,4 6-2672,9 14-271,-2 5-209,14 10-40,-7-1 64,7 9-64,-3-5 16,4 5-80,-5-11 40,0-2-32,-8-12-96,-5-10-664,-10-7 2392,-13-7-5257,-4-12 1905</inkml:trace>
  <inkml:trace contextRef="#ctx0" brushRef="#br0" timeOffset="58432.411">15981 2008 9650,'-14'-6'3153,"5"-4"560,15-1-2713,11-7-320,12-2-336,15-13-224,7-2-64,19-6-56,-2 4 16,10-2-880,-7 9 3688,3-2-6592,-15 6 2575</inkml:trace>
  <inkml:trace contextRef="#ctx0" brushRef="#br0" timeOffset="58717.248">16879 1177 9242,'-32'20'5421,"28"-15"-4962,-19 27-143,2 1 1,1 1-1,2 1 0,2 1 1,-12 34-317,19-48 100,-21 58 234,3 1 0,4 1 0,3 1 0,-7 77-334,10-47 211,17-114-227,0 1 0,0 0 0,0-1 0,0 1 0,0 0 1,-1-1-1,1 1 0,0 0 0,0 0 0,0-1 0,-1 1 1,1 0-1,0 0 0,-1-1 0,1 1 0,0 0 0,0 0 0,-1-1 1,1 1-1,0 0 0,-1 0 0,1 0 0,-1 0 0,1 0 1,0 0-1,-1 0 0,1-1 0,0 1 0,-1 0 0,1 0 1,0 0-1,-1 0 0,1 1 0,-1-1 0,1 0 0,0 0 1,-1 0-1,1 0 0,0 0 0,-1 0 0,1 0 0,0 1 0,-1-1 1,1 0-1,0 0 0,0 1 0,-1-1 0,1 0 0,0 0 1,0 1-1,-1-1 0,1 0 0,0 1 0,0-1 0,0 0 1,-1 1-1,1-1 0,0 0 0,0 1 0,0-1 0,0 0 1,0 1-1,0-1 0,0 0 0,0 1 16,-14-31-2998,-4-10-3</inkml:trace>
  <inkml:trace contextRef="#ctx0" brushRef="#br0" timeOffset="58909.411">16481 1479 11218,'20'4'2401,"18"8"1024,6 5-3217,17 10-232,-1-2 64,12 7-48,-13-2 168,9 0 1304,-16 1-4913,-17-6 2217</inkml:trace>
  <inkml:trace contextRef="#ctx0" brushRef="#br0" timeOffset="62063.5">16938 1107 8570,'-2'-7'293,"1"3"-27,1-1-1,-1 1 1,0-1-1,-1 1 0,1 0 1,-1 0-1,0-1 1,0 1-1,0 1 1,0-1-1,-1 0 1,0 0-1,1 1 1,-2 0-1,1-1 0,0 1 1,0 0-1,-1 1 1,0-1-1,1 0 1,-1 1-1,-3-1-265,-6 0 33,0 1 0,1 0 0,-1 1-1,0 1 1,0 0 0,0 1 0,0 0 0,0 1-1,0 0 1,0 1 0,1 0 0,-1 1 0,1 1-1,0 0 1,1 0 0,-1 2 0,1-1 0,0 1-1,0 1 1,-5 4-33,-11 12-5,1 0-1,1 2 1,1 0-1,1 2 1,1 0-1,2 2 1,1 0-1,1 1 1,-1 6 5,-8 13 31,2 1 0,2 1 0,2 1 0,3 1 0,0 7-31,12-35 12,2 0 0,0 0 0,2 0 1,1 0-1,0 1 0,3-1 0,0 0 0,1 0 1,3 8-13,-3-20 12,0-1 0,1 1 0,1-1 0,0 0 0,1 0 0,0 0 0,1-1 0,1 0 0,-1 0 0,2-1 0,0 0 0,0 0 0,1-1 0,0 0 0,1-1 0,0 0 0,0-1 0,3 1-12,-3-4 20,0 0 1,0 0-1,1-1 0,0 0 0,0-1 0,0 0 0,0-1 0,0-1 0,0 0 0,1 0 1,-1-1-1,1-1 0,-1 0 0,0-1 0,0 0 0,0-1 0,0 0 0,0-1 0,0 0 1,-1-1-1,0 0 0,0-1 0,0 0 0,-1-1 0,0 0 0,7-6-20,7-11 147,-2-1 1,0 0-1,-2-2 0,-1 0 0,-1-1 1,-2-1-1,12-28-147,1-4 254,-2-1 0,-3-2 0,-4 0 1,-1-2-1,-4 0 0,-3 0 0,-2-1 0,-4-1 0,-2 0 0,-4 1 0,-4-30-254,3 82 22,0 0 0,-2 0-1,1 0 1,-2 1-1,0-1 1,-1 1 0,0 0-1,-1 0 1,-1 1-1,-4-8-21,9 19-1,0-1-1,1 1 1,-1 0-1,0 0 1,0 1-1,0-1 0,-1 0 1,1 1-1,0-1 1,-1 1-1,1 0 1,-1-1-1,1 1 0,-1 1 1,1-1-1,-1 0 1,0 1-1,1-1 1,-1 1-1,0 0 0,0-1 1,1 2-1,-1-1 1,0 0-1,1 0 1,-1 1-1,0-1 0,1 1 1,-2 0 1,-71 45-80,33-3-1033,2 1 1,2 2-1,2 1 1,-24 44 1112,-17 28-3210</inkml:trace>
  <inkml:trace contextRef="#ctx0" brushRef="#br0" timeOffset="127744.443">89 2809 9626,'12'37'2409,"-9"10"839,2 17-2552,5-1-328,-2 7 169,-2-14-185,6 8 56,3-11-184,0-4 32,2-15-168,1-3 64,-12-18-112,0-11 88,-9-13-368,-9-19 3137,-3-8-6626,-21-21 2937</inkml:trace>
  <inkml:trace contextRef="#ctx0" brushRef="#br0" timeOffset="127745.439">1 2818 11731,'15'-12'2984,"20"-4"969,6-3-3393,21-6-160,2-3-248,10-2 48,-10 3-136,4-2 32,-15 8-112,-7 4 96,-20 11-96,-14 6-1080,-21 13-2961,-19 4 576</inkml:trace>
  <inkml:trace contextRef="#ctx0" brushRef="#br0" timeOffset="128185.387">142 3025 11787,'2'-2'2704,"8"-5"1049,10-2-3505,15-14-56,12-6-144,10-9 64,-2 0-72,9 5 80,-17 16-144,-9 3-888,-20 23-2905,-18 19 608</inkml:trace>
  <inkml:trace contextRef="#ctx0" brushRef="#br0" timeOffset="128186.387">174 3403 9050,'-3'21'2873,"7"-14"423,15-7-2192,12-9-927,16-10 15,5-15-112,13-13 48,-7-4-352,1-15 1816,-16 10-4985,-12 0 1977</inkml:trace>
  <inkml:trace contextRef="#ctx0" brushRef="#br0" timeOffset="128443.696">568 3011 8258,'-31'84'5493,"27"-71"-5120,1 1 1,0-1-1,0 1 0,2 0 1,0 0-1,0 0 1,1 0-1,1 6-373,-1-18 31,0 0 0,0 0-1,1 1 1,-1-1 0,0 0 0,1 0-1,0 0 1,-1 0 0,1 0 0,0 0-1,0 0 1,0 0 0,0-1 0,0 1-1,0 0 1,1-1 0,-1 1 0,1 0-1,-1-1 1,1 1 0,-1-1 0,1 0-1,0 0 1,0 0 0,0 0 0,-1 0-1,1 0 1,0 0 0,0 0 0,0-1-1,0 1 1,1-1 0,-1 0 0,0 1-1,1-1-30,4-1 23,1 0 0,-1 0-1,1 0 1,-1-1 0,1 0-1,-1-1 1,0 0-1,0 0 1,0 0 0,0-1-1,-1 0 1,1 0-1,-1-1 1,2-1-23,9-6 33,113-92 132,-128 102-165,0 0 0,0 0 0,0 0 0,0 0 0,0 0-1,1 0 1,-1 1 0,1-1 0,-1 1 0,1-1-1,0 1 1,-1 0 0,1 0 0,0 0-1,0 0 1,0 1 0,0-1 0,0 1 0,-1 0-1,1 0 1,0 0 0,0 0 0,0 0 0,0 1-1,0-1 1,0 1 0,1 0 0,55 72 367,-43-49-136,36 36 773,-51-60-990,0 0 0,0 1-1,-1-1 1,1 1 0,0-1 0,0 0 0,0 0 0,0 0 0,0 1 0,0-1 0,0 0 0,0 0 0,-1 0 0,1 0 0,0-1 0,0 1 0,0 0 0,0 0 0,0 0 0,0-1 0,0 1 0,-1 0 0,1-1 0,0 1 0,0-1 0,0 1 0,-1-1 0,1 0 0,0 1 0,-1-1 0,1 0 0,0 1-1,-1-1 1,1 0 0,-1 1 0,1-1 0,-1 0 0,1 0 0,-1 0 0,0 0 0,0 0 0,1 1 0,-1-2-14,10-41 253,-10 34-232,-1 0 1,-1 0-1,1 0 1,-1 0-1,-1 0 0,0 0 1,0 1-1,-1-1 1,0 1-1,0 0 0,-1 0 1,0 0-1,0 1 1,-1-1-1,0 1 0,0 1 1,0-1-1,-1 1 1,0 0-1,-1 1 0,1-1 1,-1 1-1,0 1 1,-6-3-22,-100-53 113,104 51-326,32 12-336,171 26-6701,-135-23 4018</inkml:trace>
  <inkml:trace contextRef="#ctx0" brushRef="#br0" timeOffset="128709.023">1345 2906 9986,'-39'-20'7116,"0"32"-5073,-20 55-1422,55-60-567,0 0 1,1 0 0,0 0 0,0 0 0,0 0 0,1 1-1,0 0 1,1-1 0,-1 1 0,1 0 0,1 0 0,0-1 0,0 1-1,0 0 1,1 0 0,0 0 0,1-1 0,-1 1 0,2-1-1,-1 1 1,1-1 0,0 0 0,0 0 0,1 0 0,0 0 0,0 0-1,1-1 1,0 0 0,0 0 0,0 0 0,1-1 0,3 3-55,-5-5 11,1 1 1,0-1-1,0 0 1,0 0 0,0-1-1,0 1 1,1-1 0,-1 0-1,1-1 1,-1 1 0,1-1-1,0 0 1,0-1-1,-1 1 1,1-1 0,0 0-1,0-1 1,0 1 0,-1-1-1,1 0 1,0-1-1,-1 1 1,1-1 0,-1 0-1,1-1 1,-1 1 0,0-1-1,0 0 1,0 0 0,-1-1-1,1 0 1,-1 1-1,0-1 1,1-1 0,-2 1-1,1-1 1,-1 1 0,1-1-1,-1 0 1,-1 0-1,1 0 1,-1-1 0,2-4-12,-2 4 9,-1-1 1,1 1 0,-1-1 0,0 0-1,-1 0 1,0 1 0,0-1 0,-1 0-1,1 0 1,-1 1 0,-1-1 0,1 0-1,-1 1 1,0 0 0,-1-1 0,0 1-1,0 0 1,0 0 0,0 0 0,-1 1-1,0-1 1,0 1 0,-2-1-10,0 0-77,-1 0 1,0 1-1,0 0 1,-1 0-1,1 1 1,-1 0-1,0 1 0,0-1 1,0 1-1,-1 1 1,1 0-1,-1 0 1,1 0-1,-1 1 1,0 1-1,1-1 1,-1 1-1,-6 1 77,-8 11-3645,11 5 18</inkml:trace>
  <inkml:trace contextRef="#ctx0" brushRef="#br0" timeOffset="129421.251">1904 2679 11042,'-12'59'7253,"12"-43"-7191,1 0 1,1 0-1,0 1 1,1-1-1,1-1 1,0 1-1,6 13-62,-8-23 17,0 0-1,0 0 1,1 0 0,0 0-1,0-1 1,0 1 0,0-1-1,1 1 1,0-1-1,0 0 1,1-1 0,-1 1-1,1-1 1,0 0 0,0 0-1,1 0 1,-1-1 0,1 1-1,-1-2 1,1 1 0,0 0-1,0-1 1,1 0 0,-1-1-1,0 1 1,0-1 0,1-1-1,-1 1 1,1-1-1,-1 0 1,1 0 0,-1-1-1,4 0-16,8-5 40,-1-1-1,0-1 1,0 0-1,0-1 0,-1-1 1,0-1-1,13-11-39,-8 7 18,1 2-22,-22 13 2,0-1 0,1 1 1,-1 0-1,0 0 0,1 0 1,-1 0-1,0 0 0,1 0 0,-1 1 1,0-1-1,1 0 0,-1 0 1,0 0-1,0 0 0,1 0 0,-1 0 1,0 0-1,1 1 0,-1-1 1,0 0-1,0 0 0,1 0 0,-1 1 1,0-1-1,0 0 0,1 0 0,-1 1 1,0-1-1,0 0 0,0 1 1,0-1-1,0 0 0,1 1 0,-1-1 1,0 0-1,0 1 0,0-1 1,0 0-1,0 0 0,0 1 0,0-1 1,0 0-1,0 1 0,0-1 1,0 0-1,0 1 0,0-1 0,0 0 1,-1 1-1,1-1 0,0 0 1,0 1-1,0-1 0,0 0 0,0 0 1,-1 1-1,1-1 0,0 0 1,0 0-1,-1 1 0,1-1 0,0 0 1,0 0-1,-1 1 0,1-1 2,-1 2-12,-10 28 40,-1 0 0,-2-1 0,-1 0-1,-8 10-27,19-32 41,-4 8 195,-1 0 0,0 0 0,-1-1 0,-1 0 0,0-1 0,-1 0 0,0-1 0,-1 0 0,-7 4-236,16-14 38,0 0 0,0 0 0,0 0-1,0-1 1,0 0 0,0 1 0,-1-2 0,1 1-1,0 0 1,-1-1 0,1 0 0,-1 0 0,1 0-1,0 0 1,-1-1 0,1 0 0,0 0-1,-1 0 1,1 0 0,0-1 0,0 0 0,0 0-1,0 0 1,0 0 0,-2-2-38,-2-1-265,1 0 0,0-1 1,0 0-1,0 0 0,1-1 0,0 0 0,0 0 0,1 0 1,0-1-1,0 1 0,-3-8 265,-6-28-4068,8 2-337</inkml:trace>
  <inkml:trace contextRef="#ctx0" brushRef="#br0" timeOffset="130089.063">2424 2896 8730,'37'-48'6378,"-5"-4"-3475,-26 42-2850,-1 0 0,0-1 1,-1 1-1,0-1 0,0 0 1,-1 0-1,-1 0 0,0-1 1,0 1-1,-1-1 0,-1 1 1,0-1-1,-1 1 0,-1-9-53,2 17 1,-1-1-1,-1 0 1,1 1-1,0-1 1,-1 1-1,0 0 1,0-1-1,0 1 1,0 0-1,0 0 0,0 0 1,-1 0-1,0 1 1,1-1-1,-1 1 1,0-1-1,0 1 1,-1 0-1,1 0 1,0 1-1,-1-1 1,1 1-1,-1-1 1,1 1-1,-1 0 1,0 1-1,1-1 0,-1 0 1,0 1-1,0 0 1,1 0-1,-1 0 1,0 0-1,0 1 1,1 0-1,-1-1 1,-1 2-1,-10 4 37,1 0 0,-1 1 0,2 1 0,-1 0 0,1 1 0,0 0 0,1 1 0,0 1 0,1 0 0,0 0 0,1 1 0,0 1 0,1-1 0,0 2 0,1-1 0,1 1 0,0 0 0,0 1 0,1 2-38,2-11 27,1 0-1,0 1 0,1-1 1,-1 1-1,1 0 0,0 0 0,1 0 1,0 0-1,0 0 0,0 0 0,1 0 1,0 0-1,0 0 0,1 0 0,0 0 1,0 0-1,1 0 0,0 0 0,0 0 1,0-1-1,1 1 0,0-1 0,0 0 1,1 0-1,0 0 0,0 0 0,0 0 1,1-1-1,0 0 0,0 0 0,0 0 1,0 0-1,2 0-25,1-2 14,0 0 0,0 0-1,0-1 1,0 0 0,0-1 0,0 0 0,0 0 0,1-1-1,-1 0 1,0 0 0,1-1 0,-1 0 0,0 0-1,0-1 1,0 0 0,0 0 0,5-3-14,8-4 33,0 0 0,0-2 1,-1 0-1,-1-1 0,15-12-33,-15 8 17,-1-1 1,0-1-1,-1 0 0,-1-2 0,-1 0 0,-1 0 0,0-1 0,-2-1 0,0-1 0,-2 1 0,0-1 0,-2-1 0,-1 0 0,5-22-17,-8 28-2,-7 33-7,-5 19-1,4-13 50,0 1 1,1-1 0,1 1-1,2 0 1,0 0-1,1 0 1,1 1-41,-2-21 8,0 0 0,1-1 1,-1 1-1,1 0 0,0 0 1,-1 0-1,1 0 0,0-1 0,0 1 1,0 0-1,0 0 0,0-1 1,1 1-1,-1-1 0,0 0 1,1 1-1,-1-1 0,1 0 0,-1 0 1,1 1-1,0-1 0,0-1 1,-1 1-1,1 0 0,0 0 0,0-1 1,0 1-1,0-1 0,0 1 1,0-1-1,0 0 0,0 0 0,0 0 1,0 0-1,0 0 0,0 0 1,1-1-9,73-25 156,-60 16-140,0 0 0,0-1 0,-1-1 1,0-1-1,-1 0 0,-1 0 1,0-2-1,-1 1 0,-1-2 0,0 1 1,-1-2-1,0 1 0,-1-1 0,-2-1 1,1-1-17,-5 6-59,-12 31 18,2-4 36,1 0 0,1 1 0,1 0 0,0-1-1,1 2 1,0-1 0,1 0 0,1 0 0,0 11 5,1-25 3,0-1 0,0 1 0,0 0 0,0-1 0,0 1 0,0-1 0,1 1 0,-1-1 0,0 1 1,0-1-1,0 1 0,0-1 0,1 1 0,-1-1 0,0 1 0,1-1 0,-1 1 0,0-1 0,1 1 0,-1-1 0,0 0 0,1 1 0,-1-1 0,1 0 0,-1 1 0,1-1 0,-1 0 0,1 1 0,-1-1 0,1 0 0,-1 0 0,1 0 0,-1 0 0,1 1 0,-1-1 0,1 0 0,-1 0 0,1 0 0,0 0 0,-1 0 0,1 0 0,-1 0 0,1-1 0,-1 1 0,1 0 0,-1 0 0,1 0 0,-1 0 0,1-1 0,-1 1 0,1 0 0,-1-1 0,1 1 0,-1 0 0,1-1 0,-1 1 0,0 0 0,1-1-3,30-26 102,-31 27-101,18-22 39,0 0 0,-2-1 0,0 0 1,-2-2-1,-1 1 0,6-18-40,-17 38-3,-2 4 2,0-1-1,0 0 0,-1 1 1,1-1-1,0 0 0,0 1 1,0-1-1,0 0 0,0 1 1,0-1-1,1 0 0,-1 1 1,0-1-1,0 0 1,0 1-1,0-1 0,1 1 1,-1-1-1,0 0 0,1 1 1,-1-1-1,1 1 0,-1-1 1,0 1-1,1-1 0,-1 1 1,1-1-1,-1 1 0,1 0 1,-1-1-1,1 1 0,0 0 1,-1-1-1,1 1 0,-1 0 1,1 0-1,0-1 1,-1 1-1,1 0 0,0 0 1,-1 0-1,1 0 0,0 0 1,-1 0-1,1 0 0,0 0 1,-1 0-1,1 0 0,0 0 1,-1 1-1,1-1 0,0 0 1,-1 0-1,1 1 0,-1-1 1,1 0-1,0 1 0,-1-1 2,22 69-119,-21-60 115,1-1 1,0 1-1,1-1 1,0 1 0,0-1-1,1 0 1,0 0-1,0 0 1,1 0-1,-1-1 1,2 1 3,-4-7-24,-1 0 0,1 1 0,-1-1 0,1 0 0,0 0 0,-1 0 0,1 0 0,0 0 0,0 0 0,0-1 0,0 1 0,0-1 0,0 1 0,0-1 0,0 0 0,0 0 0,0 1 0,0-2 0,0 1 0,0 0 0,0 0 0,0 0 0,0-1 0,0 1 0,0-1 0,-1 0 0,1 0 0,0 1 0,0-1 0,0 0 0,-1-1 0,1 1 0,-1 0 0,1 0 0,-1-1 0,1 1 0,-1-1 0,0 1 0,1-1 0,-1 1 0,0-2 24,38-56-6320,-15 21 1716</inkml:trace>
  <inkml:trace contextRef="#ctx0" brushRef="#br0" timeOffset="130402.228">3454 2380 10506,'-36'55'8715,"36"-53"-8661,-1 0 0,1-1-1,0 1 1,0 0 0,0 0 0,0-1-1,0 1 1,0 0 0,0 0 0,1-1-1,-1 1 1,1 0 0,-1-1 0,1 1-1,-1 0 1,1-1 0,0 1 0,0-1-1,0 1 1,0-1 0,0 1 0,0-1-1,0 0 1,1 1-54,1-1 13,-1 0-1,1 0 1,0-1 0,0 1 0,0-1-1,0 1 1,-1-1 0,1 0-1,0 0 1,0-1 0,0 1-1,0 0 1,0-1 0,-1 0 0,1 1-1,0-1 1,0 0 0,-1-1-1,1 1 1,-1 0 0,1-1-1,-1 1 1,1-1 0,-1 0-1,0 0 1,0 0 0,0 0 0,0 0-1,0 0 1,0-2-13,6-2 34,5-4-2,0-1 0,-1 0-1,-1 0 1,0-1 0,0-1 0,-1 0 0,-1 0 0,0-1 0,3-7-32,-11 21-2,-1-1 0,1 0 1,0 0-1,-1 0 0,1 0 1,-1 0-1,0 0 1,1 0-1,-1 0 0,0 0 1,1 0-1,-1 0 1,0 0-1,0 0 0,0 0 1,0 0-1,0 0 0,0 0 1,0 0-1,0 0 1,-1 0-1,1 0 0,0 0 1,0 0-1,-1 0 0,1 0 1,-1 0-1,1 0 1,-1 1-1,1-1 0,-1 0 1,0 0-1,1 0 1,-1 1-1,0-1 0,0 0 1,0 1-1,1-1 0,-1 0 1,0 1-1,0-1 1,0 1-1,0 0 0,0-1 1,0 1-1,0 0 1,0-1 0,-49 9-92,39-1 84,0 0-1,1 1 1,0 0-1,0 1 0,1 0 1,0 0-1,0 1 1,1 0-1,0 1 1,1 0-1,0 0 1,1 1-1,0-1 1,1 1-1,0 1 0,1-1 1,0 1-1,1-1 1,0 4 9,2-13-4,0 1 0,0 0-1,0-1 1,1 1 0,0 0 0,-1 0 0,1 0 0,0-1 0,1 1 0,-1 0 0,1 0 0,0 0 0,0-1-1,0 1 1,0 0 0,0-1 0,1 1 0,0-1 0,0 0 0,0 1 0,0-1 0,0 0 0,0 0-1,1 0 1,0 0 0,-1-1 0,1 1 0,0-1 0,0 0 0,1 0 0,-1 0 0,0 0 0,1 0-1,-1-1 1,1 1 0,0-1 0,-1 0 0,1 0 0,0-1 0,0 1 0,2 0 4,8-4-482,-1-1 0,0 0 0,0 0 1,-1-1-1,1-1 0,-1 0 0,0 0 1,-1-2-1,0 1 0,0-1 0,0-1 1,5-6 481,34-33-3991</inkml:trace>
  <inkml:trace contextRef="#ctx0" brushRef="#br0" timeOffset="130714.391">3956 2099 10346,'-87'36'7391,"-27"50"-5094,108-81-2233,-8 6 22,-15 13 104,1 1 0,1 2 0,-24 29-190,50-55 5,-1 0 1,1 1 0,-1-1-1,1 0 1,-1 1 0,1 0-1,0-1 1,0 1-1,0 0 1,0 0 0,0 0-1,0-1 1,0 1 0,0 0-1,1 0 1,-1 0 0,1 0-1,0 1 1,-1-1-1,1 0 1,0 0 0,0 0-1,0 0 1,1 0 0,-1 0-1,0 0 1,1 0 0,0 0-1,-1 0 1,1 0-1,1 2-5,3-3-127,1 1-1,0-1 0,0 0 0,0 0 0,0 0 0,0-1 0,0 0 0,0 0 0,0-1 0,0 0 0,0 0 0,0 0 0,0-1 0,0 1 0,-1-1 128,2 0-173,307-96-4668,-314 98 4886,0 1-1,0-1 1,-1 1-1,1 0 1,0-1-1,0 1 1,0-1-1,-1 1 1,1-1-1,0 1 1,0 0 0,0-1-1,0 1 1,0 0-1,0-1 1,0 1-1,0-1 1,1 1-1,-1-1 1,0 1 0,0 0-1,0-1 1,1 1-1,-1-1 1,0 1-1,1-1 1,-1 1-1,0-1 1,1 1-1,-1-1 1,0 1 0,1-1-1,-1 0 1,1 1-1,-1-1 1,1 0-1,-1 1 1,1-1-1,0 0 1,-1 0 0,1 1-1,-1-1 1,1 0-1,-1 0 1,1 0-1,0 0 1,-1 0-1,1 0 1,-1 0-1,1 0 1,0 0 0,-1 0-1,1 0 1,-1 0-1,1 0 1,0 0-1,-1-1 1,1 1-1,-1 0 1,1 0 0,-1-1-1,1 1 1,-1 0-1,1-1 1,-1 1-1,1-1 1,-1 1-45,0 4 200,-1 5 28,-1-1 0,1 1 0,-1 0 0,-1 0 0,0-1 0,0 0 0,0 1 1,-1-1-1,0 0 0,-1-1 0,0 1 0,0-1 0,-1 0 0,0 0 0,0-1 1,0 1-1,-1-1 0,0-1 0,0 1 0,-5 2-228,-6-6-942,-16-24-6851,20-4 2276</inkml:trace>
  <inkml:trace contextRef="#ctx0" brushRef="#br0" timeOffset="131044.034">4230 2005 11090,'-22'-17'6567,"-7"19"-4210,-28 28-2702,43-22 752,-1 0-380,1 1 0,1 0 0,-1 1 0,2 1 0,-1 0 0,-8 10-27,19-18 4,-1 0 0,1 0 0,0 0 0,0 1 0,1-1 0,-1 0 0,1 1 0,-1-1 0,1 1 0,0 0 0,0-1 0,1 1 0,-1 0 0,1-1 0,0 1 0,0 0 0,0 0 0,0-1 0,1 1 0,-1 0 0,1 0 0,0-1 0,0 1 0,1-1 0,-1 1 0,1-1 0,-1 1 0,1-1 0,0 0 0,0 0 0,1 0 0,-1 0 0,1 0 0,-1 0 0,1-1 0,0 1 0,0-1 0,0 0 0,0 0 0,4 2-4,7 2-2,1 0 1,-1-1 0,1-1 0,0 0 0,1-1-1,-1-1 1,1 0 0,-1-1 0,15-1 1,32 4-20,-61-4 17,0 0 1,1-1-1,-1 1 0,0 0 1,1 0-1,-1 0 1,0 0-1,1 0 0,-1 0 1,0 0-1,1 0 0,-1 1 1,0-1-1,1 1 0,-1-1 1,0 1-1,0-1 0,1 1 1,-1 0-1,0-1 0,0 1 1,0 0-1,0 0 1,0 0-1,0 0 0,0 0 1,0 0-1,0 0 0,-1 0 1,1 0-1,0 0 0,-1 1 1,1-1-1,-1 0 0,1 0 1,-1 1-1,1-1 1,-1 0-1,0 1 0,0-1 1,0 0-1,0 1 0,0-1 1,0 0-1,0 1 0,0-1 1,0 1-1,-1-1 0,1 0 1,0 0-1,-1 1 1,1-1-1,-1 0 0,0 0 1,1 1-1,-1-1 0,0 0 1,0 0-1,0 0 3,-9 11 8,-2 0 0,1 0 0,-2-2 0,1 1 1,-1-2-1,-1 0 0,0 0 0,0-1 0,-1-1 0,0 0 0,0-1 0,-2-1-8,16-4-27,-1 0 1,1-1-1,-1 1 0,1-1 0,-1 1 0,0-1 0,1 0 0,-1 0 1,1 0-1,-1 0 0,0 0 0,1 0 0,-1 0 0,0 0 0,1-1 1,-1 1-1,1-1 0,-1 1 0,1-1 0,-1 1 0,1-1 0,-1 0 1,1 0-1,0 0 0,-1 0 0,1 0 0,0 0 0,0 0 0,0 0 0,0 0 1,0-1-1,0 1 0,0 0 0,0-1 27,2-38-4094,15 4 483</inkml:trace>
  <inkml:trace contextRef="#ctx0" brushRef="#br0" timeOffset="131578.979">4354 2067 10138,'25'-35'10353,"-23"14"-9646,-2 18-689,0 0 0,0 0 0,-1 0 0,1 0 0,0 0 0,-1 0 0,0 0 0,0 0 0,0 0 0,0 0 0,0 0-1,-1 1 1,1-1 0,-1 1 0,0-1 0,1 1 0,-1-1 0,-1 1 0,0-1-18,1 4-4,0-1 0,0 1 0,0 0 0,0 0-1,0 0 1,0 0 0,0 0 0,1 0 0,-1 1 0,0-1-1,0 1 1,1-1 0,-1 1 0,1 0 0,0-1 0,-1 1-1,1 0 1,0 0 0,0 0 0,0 0 0,0 0 0,1 0-1,-1 0 1,0 2 4,-4 7-8,1 0-1,1 0 1,0 0 0,0 1-1,1-1 1,1 1-1,0-1 1,0 1-1,1-1 1,0 1 0,2 8 8,-1-15-3,0 1 1,0 0 0,1 0 0,0-1-1,0 1 1,0-1 0,0 1 0,1-1-1,0 0 1,0 0 0,1 0 0,-1-1-1,1 1 1,0-1 0,0 0 0,0 0-1,1 0 1,0 0 0,-1-1 0,1 0-1,0 0 1,1 0 0,-1-1 0,1 1 2,3-1 11,0-1 1,0 0 0,0 0-1,0-1 1,0 0 0,0-1-1,0 0 1,0 0 0,0-1 0,0 0-1,-1-1 1,1 0 0,-1 0-1,1-1 1,-1 0 0,0 0-1,0-1 1,-1 0 0,1 0 0,-1-1-1,-1 0 1,5-4-12,44-60 92,-55 70-90,-1 0 0,1 1 0,0-1 0,-1 0 0,1 0 0,0 0 0,-1 0 0,1 0 0,0 0 0,-1 0 0,1 0 0,0-1 0,-1 1 0,1 0 0,0 0 0,-1 0 0,1 0 0,0 0 0,-1 0 0,1-1 0,0 1 0,0 0 0,-1 0 0,1-1-2,0 2 2,0 0-1,0 0 1,0 0-1,0 0 1,0 0 0,0 0-1,0 0 1,0 0-1,0 0 1,0 0 0,1-1-1,-1 1 1,0 0-1,1 0 1,-1 0 0,1 0-1,-1-1 1,1 1-1,-1 0 1,1 0 0,0-1-1,-1 1 1,1 0-1,0-1 1,-1 1 0,1-1-1,0 1 1,0-1-1,-1 1 1,1-1 0,0 0-1,0 1 1,0-1-1,0 0 1,0 0 0,0 1-1,-1-1 1,1 0-1,0 0 1,0 0 0,0 0-1,0 0 1,0 0-1,0-1 1,0 1 0,0 0-1,0-1-1,48-10 67,-48 11-66,12-6-4,-1 1 0,0-2 1,0 1-1,0-2 0,-1 0 1,0 0-1,0-1 0,-1 0 1,0 0-1,-1-2 0,0 1 1,2-5 2,14-11-180,-24 27 174,0-1 0,0 0 1,0 1-1,0-1 1,0 1-1,-1-1 0,1 1 1,0-1-1,0 1 1,0-1-1,0 1 0,-1 0 1,1 0-1,0-1 1,-1 1-1,1 0 0,-1 0 1,1 0-1,-1 0 1,1 0-1,-1 0 0,1 0 1,-1 0-1,0 0 1,0 0-1,1 0 0,-1 0 1,0 0-1,0 0 6,1 2-15,2 5-29,7 28-635,-13-15-3726,-4-16 717</inkml:trace>
  <inkml:trace contextRef="#ctx0" brushRef="#br0" timeOffset="132762.384">1210 4008 11402,'70'-122'6650,"69"-33"-5534,-105 121-1091,2 2 0,1 1 0,18-11-25,17 11-35,-70 30 32,0 1 0,0-1 0,-1 1 0,1 0 0,0 0 0,0 0 0,0 0 0,0 0 0,0 1 1,-1-1-1,1 1 0,0-1 0,0 1 0,0-1 0,-1 1 0,1 0 0,0 0 0,-1 0 0,1 0 0,-1 0 1,1 0-1,-1 0 0,0 1 0,1-1 0,-1 0 0,0 1 0,0-1 0,0 1 0,0-1 0,0 1 0,0 0 1,0-1-1,-1 1 0,1 0 0,0 0 0,-1 0 0,1 1 3,0 11-9,0 0 0,0 0 0,-1 0 0,-1 1 0,-1-1 0,0 0 0,0 0 0,-3 6 9,-76 314 113,79-327-109,1 0 0,0-1 0,0 1 0,1 0 0,0 0 0,0 0-1,1 0 1,-1 0 0,1 0 0,1-1 0,-1 1 0,1 0 0,1-1 0,-1 1-1,1-1 1,0 0 0,0 0 0,1 0 0,0 0 0,0-1-4,-2-3 3,1 0 1,-1-1-1,1 1 1,0-1-1,-1 0 0,1 0 1,0 0-1,0 0 1,0-1-1,-1 1 1,1-1-1,0 0 0,0 1 1,0-1-1,0 0 1,0-1-1,0 1 1,0-1-1,0 1 1,-1-1-1,1 0 0,0 0 1,0 0-1,-1 0 1,1 0-1,1-2-3,12-5 26,0-1 0,0-1 0,-1 0 0,0-1 0,0-1 0,8-9-26,4-6 27,0-1 0,-2-2 0,-2 0 0,-1-2 0,-1 0 0,-1-2 1,0-4-28,-7 14 9,-2 0 1,0 0 0,-2-1 0,0-1 0,-2 1 0,-1-2-1,0 1 1,-2-1-10,-9-11-3,4 38 3,1-1 0,0 0-1,-1 1 1,1-1-1,-1 1 1,1-1 0,0 0-1,-1 1 1,1-1-1,-1 1 1,0 0 0,1-1-1,-1 1 1,1-1-1,-1 1 1,0 0 0,1-1-1,-1 1 1,0 0-1,1 0 1,-1 0 0,0-1-1,1 1 1,-1 0-1,0 0 1,0 0 0,1 0-1,-1 0 1,0 0-1,1 1 1,-1-1 0,0 0-1,1 0 1,-1 0-1,0 1 1,1-1 0,-1 0-1,0 1 1,1-1-1,-1 0 1,1 1 0,-1-1-1,0 1 1,1-1-1,-1 1 1,1-1 0,-7 7-5,1 0 1,-1 1 0,2-1-1,-1 1 1,1 1 0,0-1-1,1 1 1,0-1-1,0 1 1,1 0 0,0 1-1,1-1 1,0 0-1,0 1 1,1-1 0,0 1-1,1 1 5,-2-3 11,1 0 0,0 0 0,1 0 0,0 1 0,0-1 0,1 0 0,0 0 0,0 0 0,1 1 0,0-1 0,1-1 0,-1 1 0,2 0 0,-1-1 0,1 1-1,0-1 1,0 0 0,1 0 0,0-1 0,0 0 0,1 1 0,0-2 0,0 1 0,0-1 0,1 0 0,-1 0 0,1 0 0,1-1-11,-3-3 11,0 1 0,-1-2-1,1 1 1,0 0 0,0-1 0,0 0 0,0 0 0,0-1-1,0 1 1,0-1 0,0 0 0,0-1 0,-1 1-1,1-1 1,0 0 0,-1 0 0,1 0 0,-1-1 0,0 1-1,0-1 1,0 0-11,6-5 22,0 1-1,-1-1 0,0-1 0,-1 0 1,0 0-1,-1 0 0,1-1 0,-1-2-21,-1 4 15,-1 0 0,0 0-1,-1-1 1,0 1-1,0-1 1,-1 0 0,0 0-1,-1 0 1,0 0-1,0-1 1,-1 1 0,0 0-1,-1-1 1,0 1 0,0-1-1,-1 1 1,-1 0-1,1-1 1,-1 1 0,-1 0-1,0 0 1,0 0-1,-1-1-14,88 36 138,-68-24-127,0 0-1,-1-2 1,1 0 0,0-1-1,0 0 1,0-1 0,-1-1 0,1 0-1,-1-1 1,0-1 0,7-3-11,-13 4 12,-1 1-1,1-1 1,-1 0-1,0-1 1,-1 0-1,1 0 1,-1-1-1,0 0 1,0 0 0,-1 0-1,0-1 1,0 0-1,0 0 1,-1-1-1,0 1 1,-1-1 0,0 0-1,0-1 1,0 1-1,0-5-11,-3 11-1,-1 0 0,1 0 0,-1 0 0,0 0 0,0 0 1,1 0-1,-2 0 0,1 0 0,0 0 0,0 0 0,0-1 0,-1 1 0,1 1 0,-1-1 0,0 0 0,0 0 0,0 0 0,1 0 0,-2 0 0,1 1 0,0-1 0,0 0 0,0 1 1,-1-1-1,1 1 0,-1-1 0,1 1 0,-1 0 0,0 0 0,1 0 0,-1 0 0,0 0 0,0 0 0,0 0 0,0 0 0,0 1 0,0-1 0,0 1 0,0 0 0,0-1 0,0 1 0,0 0 1,0 0-1,0 0 0,0 0 0,0 1 0,0-1 0,0 1 1,-9 0-4,1 1-1,0 1 1,0 0 0,0 0 0,0 1-1,0 0 1,1 1 0,0 0 0,0 0-1,0 1 1,0 0 0,1 1 0,0 0 0,1 0-1,0 0 1,0 1 0,-5 8 4,10-15-2,1 1-1,-1-1 1,1 1 0,0-1 0,0 1-1,-1 0 1,1 0 0,0 0 0,1-1-1,-1 1 1,0 0 0,0 0 0,1 0-1,0 0 1,-1 0 0,1 0 0,0 1-1,0-1 1,0 0 0,0 0 0,0 0-1,0 0 1,1 0 0,-1 0-1,1 0 1,-1 0 0,1 0 0,0 0-1,0 0 1,0 0 0,0-1 0,0 1-1,0 0 1,0-1 0,1 1 0,-1-1-1,1 1 1,-1-1 0,1 1 0,-1-1-1,1 0 1,0 0 2,14 4-3,1 0-1,-1-2 0,1 0 1,0 0-1,0-2 0,0 0 1,0-1-1,14-2 4,-19 1-2,68-4 17,-55 2-18,0 1 0,1 1 1,-1 1-1,0 1 0,0 1 0,0 2 0,4 1 3,-25-4-2,-1 0-1,1 0 1,-1 0-1,1 1 1,-1-1-1,1 1 1,-1 0-1,0 0 1,0 0-1,0 0 1,0 1-1,-1-1 1,1 1-1,0 0 0,-1 0 1,0-1-1,1 2 3,-3-4 15,0-1 0,-1 1-1,1 0 1,0 0 0,0-1-1,1 1 1,-1 0 0,0 0-1,0-1 1,0 1 0,0 0-1,0-1 1,0 1 0,0 0-1,0 0 1,0 0 0,1-1-1,-1 1 1,0 0 0,0 0-1,0-1 1,0 1 0,1 0-1,-1 0 1,0 0 0,0 0-1,1-1 1,-1 1 0,0 0-1,0 0 1,0 0 0,1 0-1,-1 0 1,0 0 0,1 0-1,-1 0 1,0 0 0,0 0-1,1 0 1,-1 0 0,0 0-1,0 0 1,1 0-1,-1 0 1,0 0 0,1 0-1,-1 0 1,0 0 0,0 0-1,1 0 1,-1 0 0,0 0-1,0 1 1,0-1 0,1 0-15,-2-29 572,-2 15-509,-1 0-1,-1 0 1,0 1-1,-1-1 1,0 1-1,-1 0 0,0 1 1,-1 0-1,-1 0 1,0 0-1,0 1 1,-1 1-1,-1 0 0,0 0 1,0 1-1,-1 0 1,0 1-1,0 0 1,-1 1-1,0 1 0,-7-3-62,3 5-111,25 13-463,26 6-2389,1-1 0,0-2 0,0-1 0,5-1 2963,25 1-5672</inkml:trace>
  <inkml:trace contextRef="#ctx0" brushRef="#br0" timeOffset="133048.14">3357 3255 9842,'-25'-48'8028,"25"47"-7945,-1 0 0,0 0-1,0 0 1,0 0 0,0 1-1,0-1 1,0 0-1,0 0 1,0 1 0,0-1-1,0 0 1,0 1-1,-1-1 1,1 1 0,0 0-1,0-1 1,-1 1-1,1 0 1,0 0 0,-1 0-1,1-1 1,0 1-1,0 1 1,-1-1 0,1 0-1,0 0 1,0 0 0,-1 1-1,1-1 1,0 1-1,0-1 1,0 1 0,-1-1-1,1 1 1,0 0-1,0-1 1,0 1 0,0 0-1,0 0-82,-35 40 78,33-37 10,-4 5-61,0 0 0,0 0 0,1 1 1,1-1-1,0 1 0,0 1 0,1-1 0,0 1 0,0-1 1,2 1-1,-1 0 0,1 0 0,1 0 0,0 1 0,0-1 1,2 8-28,-1-16 6,1 1 0,0-1 0,0 1 1,0-1-1,0 1 0,1-1 0,-1 0 1,1 1-1,0-1 0,0 0 0,0 0 1,0-1-1,1 1 0,-1 0 1,1-1-1,-1 1 0,1-1 0,0 0 1,0 0-1,0 0 0,1 0 0,-1 0 1,0-1-1,1 0 0,-1 1 0,0-1 1,1-1-1,0 1 0,-1 0 0,1-1 1,-1 0-1,1 1 0,0-2 0,-1 1 1,1 0-1,0-1 0,-1 1 1,1-1-1,-1 0 0,1 0 0,-1-1 1,0 1-1,1-1 0,-1 1 0,0-1 1,0 0-1,0 0 0,0-1 0,0 0-6,6-4-3,-1-1 0,0 0-1,0 0 1,-1 0-1,0-1 1,-1-1-1,0 1 1,0-1 0,-1 0-1,0 0 1,-1 0-1,0-1 1,-1 1 0,0-1-1,0 0 1,-1 0-1,-1 0 1,0 0 0,0-4 3,-1-5-1,0-1 0,-1 1 1,-1-1-1,-1 1 1,-1 0-1,-1 0 0,0 0 1,-2 1-1,0 0 1,-3-4 0,-3-3 89,13 27-87,0-1 1,0 0-1,0 1 1,0-1-1,0 0 0,-1 0 1,1 1-1,0-1 0,0 0 1,0 0-1,0 1 1,-1-1-1,1 0 0,0 0 1,0 0-1,-1 1 0,1-1 1,0 0-1,0 0 0,-1 0 1,1 0-1,0 0 1,-1 0-1,1 0 0,0 1 1,0-1-1,-1 0 0,1 0 1,0 0-1,-1 0 1,1 0-1,0 0 0,0 0 1,-1 0-1,1 0 0,0-1 1,-1 1-1,1 0 1,0 0-1,0 0 0,-1 0 1,1 0-1,0 0 0,0-1 1,-1 1-1,1 0 1,0 0-1,0 0 0,-1-1 1,1 1-1,0 0 0,0 0 1,0-1-1,0 1 1,-1 0-1,1 0 0,0-1 1,0 1-1,0 0 0,0 0 1,0-1-1,0 1 1,0 0-1,0-1 0,0 1 1,0 0-1,0-1 0,0 1-2,-4 24 58,5-8-88,0-1 0,1 0 0,1 1 0,0-1 0,1 0 0,0-1 0,1 1 1,1-1-1,1 0 0,0 0 0,0-1 0,1 0 0,1 0 0,0-1 0,1 0 0,0 0 0,1-1 0,1-1 1,-1 0-1,1 0 0,1-1 0,0-1 0,0 0 0,1-1 0,0 0 0,0-1 0,0-1 0,1 0 0,0-1 1,0 0-1,0-2 0,0 1 0,15-1 30,7-7-2942,-11-7 541</inkml:trace>
  <inkml:trace contextRef="#ctx0" brushRef="#br0" timeOffset="133630.272">3767 3164 5801,'-2'-4'7260,"-1"5"-3683,-8 15-1180,10-15-2366,0 1 0,0-1 0,1 0 1,-1 0-1,0 0 0,1 1 1,-1-1-1,1 0 0,0 1 0,0-1 1,-1 0-1,1 1 0,0-1 0,0 1 1,0-1-1,0 0 0,0 1 0,1-1 1,-1 0-1,0 1 0,1-1 0,-1 0 1,0 1-1,1-1 0,0 0 0,-1 0 1,1 1-1,0-1 0,0 0 0,0 0 1,-1 0-1,1 0 0,0 0 0,0 0 1,1 0-1,-1 0 0,0-1 0,0 1 1,0 0-1,0-1 0,1 1 0,-1-1 1,0 1-1,1-1 0,-1 1 0,0-1 1,1 0-1,-1 0 0,0 0 0,1 0 1,-1 0-1,1 0 0,0 0-31,6-2 18,-1 1 0,1-2 0,-1 1 0,0-1 0,1 0 0,-1 0 0,-1-1 1,1 0-1,0 0 0,-1-1 0,0 0 0,0 0 0,0 0 0,-1-1 0,0 0 0,0 0 0,0 0 0,-1-1 0,0 1 0,0-1 0,0 0 0,-1 0 0,0 0 0,-1-1 0,0 1 0,0-1 0,0 0 1,-1-1-19,-1 8-1,0-1 1,0 0 0,0 0 0,0 1 0,-1-1 0,1 0 0,-1 0 0,1 1 0,-1-1 0,0 1 0,1-1 0,-1 0 0,0 1 0,0 0 0,0-1 0,0 1 0,0-1 0,-1 1 0,1 0 0,0 0 0,-1 0 0,1 0 0,0 0 0,-1 0 0,0 0 0,1 0 0,-1 1 0,1-1 0,-1 0 0,0 1 0,1-1-1,-1 1 1,0 0 0,0 0 0,-1 0 0,-64 12-38,58-7 39,0 0 0,0 1 0,1 0 0,0 0 1,0 1-1,1 0 0,0 1 0,0 0 0,1 0 1,0 0-1,0 0 0,1 1 0,0 0 0,0 1 1,1-1-1,0 1 0,1-1 0,0 1 0,1 0 1,0 0-1,0 0 0,1 1 0,1-1 0,-1 0 1,2 0-1,-1 1 0,2-1 0,-1 0 0,1 0 1,1 2-2,-2-9 5,0 0 0,0 1 1,0-1-1,1 0 0,-1 0 1,1 0-1,0 0 0,0 0 1,0 0-1,0-1 0,1 1 1,-1-1-1,1 1 0,-1-1 1,1 0-1,0 0 0,0 0 1,0 0-1,0 0 0,0-1 1,0 0-1,1 1 0,-1-1 1,0 0-1,1-1 0,-1 1 1,1 0-1,-1-1 0,1 0-5,6 0 8,0-1 0,0 0 1,0-1-1,-1 0 0,1 0 0,0-1 0,-1-1 0,0 1 0,0-1 0,0-1 1,0 0-1,-1 0 0,0-1 0,0 0 0,0 0 0,-1-1 0,0 0 0,0 0 1,0 0-1,-1-1 0,0 0 0,2-5-8,64-135-165,-60 143 169,-9 29 27,-1-12-1,-2-8-8,0 0 0,0 0 0,1 0 0,-1 0-1,1-1 1,0 1 0,0 0 0,1 0 0,-1 0 0,1-1 0,0 1 0,0-1 0,0 1 0,0-1-1,1 0 1,-1 0 0,1 0 0,0 0 0,0 0 0,0-1 0,0 1 0,0-1 0,0 0 0,1 0-1,-1 0 1,2 0-22,3-2 26,0-1 0,0 0-1,0 0 1,-1-1 0,1 1 0,0-2-1,-1 1 1,0-1 0,1-1-1,-1 1 1,0-1 0,-1 0-1,1-1 1,-1 1 0,0-1-1,0-1 1,0 1 0,-1-1-1,4-5-25,21-22 24,-1-1 0,-2-2 0,-1-1-1,-2-1 1,12-26-24,-36 64 1,0 0-1,0 1 0,0-1 1,0 1-1,0-1 0,0 0 1,1 1-1,-1-1 1,0 0-1,0 1 0,1-1 1,-1 0-1,0 1 1,0-1-1,1 0 0,-1 1 1,0-1-1,1 0 0,-1 0 1,0 1-1,1-1 1,-1 0-1,1 0 0,-1 0 1,0 0-1,1 0 1,-1 1-1,1-1 0,-1 0 1,0 0-1,1 0 0,-1 0 1,1 0-1,-1 0 1,1 0-1,-1 0 0,0-1 1,1 1-1,-1 0 1,1 0-1,-1 0 0,0 0 1,1 0-1,-1-1 0,0 1 1,1 0-1,-1 0 1,0-1-1,1 1 0,-1 0 1,0-1-1,1 1 0,41 107 26,-40-104-58,0-1 0,-1 0 0,1 0 0,0 0 0,0 0 0,0 0 0,0 0 0,0-1 1,0 1-1,1-1 0,-1 1 0,0-1 0,1 0 0,-1 0 0,1 0 0,0 0 0,-1-1 1,1 1-1,0-1 0,-1 1 0,1-1 0,0 0 0,-1 0 0,1 0 0,0 0 0,-1-1 1,1 1-1,0-1 0,-1 1 0,1-1 0,0 0 0,-1 0 0,1 0 0,-1-1 1,0 1-1,1-1 0,-1 1 0,0-1 0,0 0 0,0 1 0,0-1 0,0 0 0,0-1 1,0 1 31,21-25-3745,-2-2-48</inkml:trace>
  <inkml:trace contextRef="#ctx0" brushRef="#br0" timeOffset="133872.623">4624 2419 13659,'3'20'2977,"5"12"1287,5 4-4063,10 7-129,-2 1-88,7 9 96,-1-12-96,5 12-136,-5-1-513,3 7-3568,-8-14 825</inkml:trace>
  <inkml:trace contextRef="#ctx0" brushRef="#br0" timeOffset="134040.176">4985 3154 10938,'8'15'5177,"-11"-12"-416,4 0-1896,1 0-3233,-7-3-1384,-7 0-3049,-9-8 272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30:19.6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3 104 10522,'-3'6'5588,"11"-15"-4652,11-9-920,0 2-1,2 0 0,0 2 0,0 0 0,6-1-15,-21 13 13,0 0-1,0 1 1,0 0 0,0 0-1,0 1 1,0 0-1,0 0 1,0 0 0,0 0-1,0 1 1,0 0-1,0 1 1,0-1-1,-1 1 1,1 0 0,0 0-1,-1 1 1,0 0-1,1 0 1,-1 0-1,1 1-12,44 19 258,-17-14-160,1-2 1,-1-1 0,1-2-1,1-1 1,0-2-99,115 15 156,227 97 814,-333-108-928,1-1 0,0-2 0,0-3-1,-1-1 1,1-2 0,-1-2 0,13-5-42,-47 10 4,65-7 5,-1 4 0,1 4 0,0 2 0,27 7-9,-66-6 0,19-1 9,-1-1-1,1-3 0,0-3 1,-1-1-1,1-3 0,-2-3 1,31-11-9,101-36 77,-109 36 447,-61 18-95,-17 11 63,-23 18-1193,-13 6-2671,-10 6 159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7:54:13.9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428 1 4569,'-91'76'4003,"-29"58"-2676,77-82-936,24-31-289,1 2 0,1-1-1,1 2 1,2 0 0,0 1-1,1 1 1,2 0 0,0 0 0,2 1-1,1 0 1,1 1 0,2 0-1,0 0 1,2 0 0,0 28-102,3-51 4,-1 0-1,1 0 1,0 1 0,1-1-1,-1 0 1,1 1 0,0-1-1,0 0 1,1 0 0,-1 0 0,1 0-1,0 0 1,1 0 0,-1-1-1,1 1 1,0-1 0,0 1-1,0-1 1,1 0 0,-1 0 0,1-1-1,0 1 1,0-1 0,1 0-1,-1 0 1,0 0 0,1 0-1,0-1 1,0 0 0,0 0 0,0 0-1,0-1 1,0 1 0,0-1-1,0-1 1,0 1 0,1-1-1,-1 1 1,0-2 0,6 1-4,1-4 15,1-1 0,-1 0 1,0-1-1,0 0 0,-1 0 0,0-2 0,0 1 1,0-1-1,-1-1 0,-1 0 0,1 0 1,-1-2-16,98-127 181,-75 87-97,-2 0 1,-3-2-1,15-40-84,-31 69 69,0 0 0,-2-1-1,-1 1 1,-1-2 0,-1 1-1,-1-1 1,-2 0 0,1-24-69,-15 1 309,11 48-301,-1 0 0,1 0 0,-1 0 0,1 0 0,-1 0 0,0 0 0,0 0 0,0 1 0,1-1 0,-1 0 0,0 0 0,0 1 0,0-1 0,0 0 0,0 1 0,0-1 0,0 1 0,-1 0 0,1-1 0,0 1 0,0 0 0,0-1-1,0 1 1,0 0 0,-1 0 0,1 0 0,0 0 0,0 0 0,0 0 0,0 1 0,0-1 0,-1 0 0,1 1 0,0-1 0,0 0 0,0 1 0,0 0 0,0-1 0,0 1 0,0-1 0,0 1 0,0 0-8,-69 73-750,49-41-1487,8 5-21</inkml:trace>
  <inkml:trace contextRef="#ctx0" brushRef="#br0" timeOffset="615.033">1126 379 4369,'-49'24'3963,"-7"44"-2657,23-13-1104,2 3 1,3 0-1,1 5-202,22-51 35,-46 110 1155,-35 127-1190,76-216 141,1 0-1,2 1 1,2 0-1,0 0 0,3 0 1,1 0-1,1 1 0,4 20-140,-1-35 17,2 0 0,0 0 0,1 0 0,1-1 0,1 0 0,1 0 0,0-1 0,1 0 0,1-1 0,1 0 0,2 0-17,-12-12-2,1-2 1,0 1-1,-1 0 0,2-1 0,-1 1 1,0-1-1,1 0 0,-1 0 0,1 0 0,0 0 1,0-1-1,0 0 0,1 0 0,-1 0 1,0 0-1,1-1 0,-1 1 0,1-1 1,-1 0-1,1-1 0,0 1 0,4-1 2,2-3 10,-1-1-1,0-1 1,0 0 0,0 0-1,-1-1 1,1 0-1,-1-1 1,-1 0-1,1 0 1,-1-1-1,0 0 1,-1 0 0,0-1-1,-1 0 1,1 0-1,-2 0 1,3-5-10,9-10 51,28-42 142,-2-1 0,-4-2 0,18-44-193,-33 61 55,-2 0-1,-3-1 1,-2-1 0,-2-1 0,0-13-55,-12 51 15,-1-1-1,-1 0 1,-1 0-1,0 1 1,-1-1-1,-1 0 1,-1 0-1,-3-10-14,-18-37-2193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30:28.1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24 688 9194,'-12'-20'3917,"12"21"-3859,0-1 0,0 0 0,0 1 1,0-1-1,0 0 0,0 0 0,0 1 0,0-1 0,0 0 0,0 1 0,0-1 0,0 0 0,-1 0 0,1 1 0,0-1 1,0 0-1,0 0 0,0 1 0,0-1 0,-1 0 0,1 0 0,0 0 0,0 1 0,0-1 0,-1 0 0,1 0 0,0 0 0,0 0 1,0 1-1,-1-1 0,1 0 0,0 0 0,-1 0 0,1 0 0,0 0 0,0 0 0,-1 0 0,1 0 0,0 0 0,0 0 0,-1 0 1,1 0-1,0 0 0,-1 0 0,1 0 0,0 0 0,0 0 0,-1 0 0,1 0 0,0 0 0,0 0 0,-1 0 0,1-1 1,0 1-1,0 0 0,-1 0 0,1 0 0,0 0 0,0-1 0,0 1 0,-1 0 0,1 0 0,0-1-58,22 152 1104,-20-135-1090,26 99 85,-27-114-98,-1 0 1,0 0 0,1 1-1,-1-1 1,1 0 0,0 0 0,-1 0-1,1 0 1,0 0 0,0 0 0,0 0-1,-1 0 1,1 0 0,0 0 0,0 0-1,0 0 1,1-1 0,-1 1 0,0 0-1,0-1 1,0 1 0,0-1 0,1 1-1,-1-1 1,0 0 0,0 0 0,1 1-1,-1-1 1,0 0 0,1 0 0,-1 0-1,0 0 1,0 0 0,1-1 0,-1 1-1,0 0 1,0-1 0,1 1 0,-1 0-1,0-1 1,0 0 0,0 1 0,1-1-1,-1 0 1,0 1 0,0-1-1,0 0 1,0 0 0,-1 0 0,1 0-1,0 0 1,0 0-2,60-58 81,-54 50-76,1 1 0,0 0 0,0 0 0,0 0 0,1 1 0,0 0-1,1 1 1,-1 0 0,1 0 0,0 1 0,4-1-5,-11 5-4,0 1 0,-1-1 1,1 1-1,0-1 0,0 1 0,-1 0 0,1 0 1,0 0-1,-1 1 0,1-1 0,0 1 1,0-1-1,-1 1 0,1 0 0,-1 0 0,1 0 1,-1 0-1,1 1 0,-1-1 0,0 1 0,1-1 1,-1 1-1,0 0 0,0 0 0,0 0 1,-1 0-1,1 0 0,0 0 0,-1 0 0,1 1 1,-1-1-1,0 1 0,1 1 4,24 90-44,-23-81 167,-2 0 1,0 0 0,0 0-1,-1 0 1,-1 0 0,0-1-1,0 1 1,-2 0 0,1 0-1,-2-1 1,0 1 0,0-1 0,-1 0-1,0-1 1,-1 1 0,-4 4-124,7-12 66,-1 0 1,0-1 0,0 1 0,-1-1 0,1 1 0,-1-1 0,1 0 0,-1-1 0,0 1-1,0-1 1,0 0 0,-1-1 0,1 1 0,0-1 0,-1 0 0,1 0 0,-1 0 0,1-1-1,-1 0 1,1 0 0,-1 0 0,1-1 0,-1 0 0,1 0 0,0 0 0,-1-1-1,1 0 1,0 0 0,0 0 0,0-1 0,0 1 0,1-1 0,-1 0-67,4 3-12,1 0 1,-1 0-1,1-1 1,0 1-1,-1 0 1,1 0-1,-1 0 1,1 0-1,0 0 1,-1 0-1,1-1 1,0 1-1,-1 0 1,1 0-1,0-1 1,-1 1-1,1 0 1,0 0-1,-1-1 1,1 1 0,0 0-1,0-1 1,-1 1-1,1 0 1,0-1-1,0 1 1,0-1-1,-1 1 1,1 0-1,0-1 1,0 1-1,0-1 1,0 1-1,0 0 1,0-1-1,0 1 1,0-1-1,0 1 1,0-1-1,0 1 1,0 0-1,0-1 1,1 1-1,-1-1 1,0 1-1,0 0 1,0-1-1,0 1 1,1 0-1,-1-1 1,0 1-1,0 0 1,1-1-1,-1 1 1,0 0-1,1 0 1,-1-1-1,0 1 1,1 0-1,-1 0 1,0-1-1,1 1 1,-1 0 0,1 0 10,31-1-2159,-20 1 976,22-6-2750,-1-6-367</inkml:trace>
  <inkml:trace contextRef="#ctx0" brushRef="#br0" timeOffset="675.825">526 758 9490,'23'-41'5481,"-22"40"-5454,0-1 1,0 1-1,0 0 0,1 0 0,-1 0 0,0 0 1,1 1-1,-1-1 0,1 0 0,-1 0 0,1 1 1,-1-1-1,1 1 0,0 0 0,-1-1 0,1 1 1,0 0-1,-1 0 0,1 0 0,-1 0 0,1 0 1,0 0-1,-1 1 0,1-1 0,0 0 0,-1 1 0,1-1 1,0 1-28,2 3 41,1 1-1,-1-1 1,0 1 0,0 0 0,0 0 0,-1 0-1,0 1 1,0-1 0,0 1 0,-1-1 0,0 1-1,0 0 1,0 0 0,-1 0 0,1 0 0,-2 0 0,1 1-1,-1-1 1,0 0 0,0 0 0,0 0 0,-1 1-1,0-1 1,-1 4-41,2-8 10,-17 229 1052,16-230-1043,1 1 1,-1 0-1,1 0 1,0-1 0,-1 1-1,1 0 1,0-1-1,0 1 1,0 0-1,0 0 1,0-1 0,1 1-1,-1 0 1,0-1-1,1 1 1,0 0-1,-1-1 1,1 1-1,0 0 1,0-1 0,0 1-1,0-1 1,0 0-1,0 1 1,0-1-1,0 0 1,0 0-1,1 1 1,-1-1 0,0 0-1,1 0 1,-1-1-1,1 1 1,0 0-1,-1 0 1,1-1-20,3-3 28,0 0 0,0 0 0,-1-1 0,0 0 0,1 0-1,-1 0 1,-1-1 0,1 1 0,-1-1 0,1 0 0,-1 0 0,-1 0 0,1 0 0,0-4-28,10-22 68,-2 0 0,-1-1 0,-1 0 0,2-25-68,-2 17 40,-4 22-38,2 52-63,-5-12 45,-2-2 17,1-1 0,2 0 0,-1 1 0,2-1 0,1 0 0,0-1 0,1 1 0,1-1 0,8 14-1,-15-31 1,0 0 0,1 0 0,-1 0 0,1 0 0,0 0 0,-1 0 0,1 0 0,0-1 0,-1 1 0,1 0 0,0 0 0,0 0 0,0-1 0,0 1 0,-1 0 0,1-1 0,0 1 0,0-1 0,0 1 0,0-1 0,1 0 0,-1 1 0,0-1 0,0 0 0,0 0 0,0 0 0,0 0 0,0 0 0,0 0-1,1 0 1,-1 0 0,0 0 0,0 0 0,0 0 0,0-1 0,0 1 0,0-1 0,0 1 0,0-1 0,0 1 0,0-1 0,0 1 0,0-1 0,0 0 0,0 1 0,-1-1 0,1 0 0,0 0 0,0 0 0,-1 0 0,1 0 0,-1 0 0,1 0-1,29-58 82,-29 55-78,26-71 136,-4-2 0,8-54-140,-29 125 1,-1 7-15,-1 5 11,3 78 16,3 0-1,10 37-12,9-29 79,-25-92-75,0 1 1,1 0-1,-1 0 1,0-1-1,0 1 1,1 0 0,-1-1-1,1 1 1,-1 0-1,1-1 1,-1 1-1,1-1 1,-1 1-1,1-1 1,0 1-1,-1-1 1,1 1-1,0-1 1,-1 1-1,1-1 1,0 0-1,-1 0 1,1 1-1,0-1 1,0 0 0,-1 0-1,1 0 1,0 0-1,0 1 1,0-1-1,-1-1 1,1 1-1,0 0 1,0 0-1,-1 0 1,1 0-1,0 0 1,0-1-1,-1 1 1,1 0-1,0-1 1,0 1-1,-1 0 1,1-1 0,0 1-1,-1-1 1,1 1-1,-1-1 1,1 1-1,-1-1 1,1 0-1,0 0-4,25-40 252,-8-2-121,-2 0 1,-1-1 0,-3-1-1,-1 0 1,-3 0 0,-1-1-1,-2-1-131,-11-21 143,6 69-140,0-1 1,0 1-1,0-1 0,0 1 1,0-1-1,0 0 1,-1 1-1,1-1 0,0 1 1,0-1-1,-1 1 0,1-1 1,0 0-1,0 1 1,-1-1-1,1 0 0,0 1 1,-1-1-1,1 0 0,-1 0 1,1 1-1,0-1 1,-1 0-1,1 0 0,-1 0 1,1 0-1,-1 1 0,1-1 1,-1 0-1,1 0 1,0 0-1,-1 0 0,1 0 1,-1 0-1,1 0 0,-1 0 1,1 0-1,-1 0 1,1 0-1,-1-1 0,1 1 1,0 0-1,-1 0 0,1 0 1,-1-1-1,1 1 1,0 0-1,-1 0 0,1-1 1,-1 1-1,1 0 0,0-1 1,-1 1-1,1 0 1,0-1-1,0 1 0,-1-1 1,1 1-1,0 0 0,0-1 1,0 1-1,0-1 1,-1 1-1,1-1 0,0 1 1,0-1-1,0 1 0,0-1 1,0 1-4,-14 34 118,-2 46-499,18-46-3646,0-17-458,-4-4-1009</inkml:trace>
  <inkml:trace contextRef="#ctx0" brushRef="#br0" timeOffset="882.168">1473 987 5457,'-11'21'5233,"2"-6"-1392,9-3-88,-1-6-3033,-2-6-512,-2-10-8,1-7-392,2-9-3665,5 0 1121</inkml:trace>
  <inkml:trace contextRef="#ctx0" brushRef="#br0" timeOffset="1821.499">1673 205 3417,'32'-156'9708,"-32"155"-9659,0 0-1,0 1 1,0-1-1,0 1 0,0-1 1,0 0-1,0 1 0,1-1 1,-1 1-1,0-1 0,0 1 1,0-1-1,1 0 1,-1 1-1,0-1 0,1 1 1,-1-1-1,0 1 0,1 0 1,-1-1-1,1 1 0,-1-1 1,1 1-1,-1 0 0,1-1 1,-1 1-1,1 0 1,-1-1-1,1 1 0,-1 0 1,1 0-1,0 0 0,-1 0 1,1-1-1,-1 1 0,1 0 1,-1 0-1,1 0 1,0 0-1,-1 0 0,1 0 1,-1 0-1,1 1 0,0-1 1,-1 0-1,1 0 0,0 1-48,14 27 961,-5 20-549,-2 1-1,-2 0 0,-1 32-411,0-16 135,-2-24-71,-1 13 20,3-1 1,2 0-1,3 0 1,2-1 0,13 36-85,14-23 110,-38-64-105,1 0 0,-1 1 1,0-1-1,1 0 0,-1 0 0,0 0 0,1-1 0,-1 1 0,1 0 0,-1 0 0,1-1 1,0 1-1,-1-1 0,1 1 0,0-1 0,-1 0 0,1 0 0,0 0 0,0 0 0,-1 0 0,1 0 1,0 0-1,-1 0 0,1-1 0,0 1 0,-1-1 0,1 1 0,0-1 0,-1 0 0,1 0 1,-1 1-1,1-1 0,-1 0 0,0 0 0,1 0 0,-1-1 0,0 1 0,0 0 0,0 0 1,0-1-1,1 0-5,55-92-808,-38 57-3187,-8 15 497</inkml:trace>
  <inkml:trace contextRef="#ctx0" brushRef="#br0" timeOffset="2444.837">2156 383 9674,'-15'18'4777,"1"17"-2468,10-23-2043,-6 23-19,0 0 0,2 1 0,2 0 0,1 0 0,1 21-247,3-52 23,0 1-1,1-1 1,-1 1 0,1 0-1,0-1 1,1 1-1,0-1 1,-1 1 0,2 0-1,-1-1 1,1 0-1,-1 1 1,2-1 0,-1 0-1,0 0 1,1 0 0,0 0-1,0 0 1,1-1-1,1 2-22,-2-6 8,0 0 0,1 0-1,-1 0 1,0-1-1,1 0 1,-1 1 0,0-1-1,0-1 1,0 1 0,0 0-1,0-1 1,0 1-1,0-1 1,0 0 0,0 0-1,-1 0 1,1 0-1,-1-1 1,0 1 0,0-1-1,0 1 1,0-1 0,0 0-1,0 0 1,0 0-1,-1 0 1,0 0 0,0 0-1,1-2-7,-2 5 2,13-24 40,-1 0 1,-1-1-1,-1 0 0,-2 0 0,0-1 1,-2 0-1,0 0 0,-2-1 1,-1 0-1,-1-22-42,-3 37 12,-1 20-3,0 42 2,3 0-1,2-1 0,2 1 1,2-1-1,3 5-10,-8-48 6,22 48 90,-23-54-91,1 0 0,-1 0 0,1 0 0,-1 0 0,1 0 0,-1 0 0,1 0 0,-1-1 0,1 1 0,-1-1 1,0 1-1,1-1 0,-1 1 0,0-1 0,1 0 0,-1 0 0,0 1 0,0-1 0,1 0 0,-1 0 1,0 0-1,0-1 0,0 1 0,-1 0 0,1 0 0,0 0 0,0-1 0,0 0-5,67-129 243,-21 23-131,-46 107-114,0 1 0,0 0 0,0-1 1,0 1-1,0 0 0,1 0 0,-1 0 0,0 0 0,0 0 0,0 0 0,0 0 1,0 0-1,0 0 0,0 1 0,0-1 0,0 0 0,1 1 0,-1-1 1,-1 1-1,1-1 0,0 1 0,0 0 0,0-1 0,0 1 0,0 0 1,0-1-1,-1 1 0,1 0 0,0 0 0,-1 0 0,1 0 0,0 0 1,-1 0-1,1 0 0,-1 0 0,0 0 0,1 0 0,-1 0 0,0 0 0,1 0 1,-1 0-1,0 0 0,0 0 0,0 0 0,0 1 0,0-1 0,0 0 1,-1 1 1,67 207 73,-66-208-70,0-1-1,0 1 1,0 0 0,0-1-1,1 1 1,-1-1 0,0 1-1,0 0 1,0-1 0,1 1-1,-1-1 1,0 1 0,1-1-1,-1 1 1,0-1-1,1 1 1,-1-1 0,1 1-1,-1-1 1,1 1 0,-1-1-1,1 0 1,-1 1 0,1-1-1,-1 0 1,1 1 0,-1-1-1,1 0 1,0 0 0,-1 0-1,1 1 1,-1-1 0,1 0-1,0 0 1,-1 0 0,1 0-1,-1 0 1,1 0 0,0 0-1,-1 0 1,1 0 0,0-1-1,-1 1 1,1 0 0,-1 0-1,1-1 1,0 1 0,-1 0-1,1 0 1,-1-1 0,1 1-1,-1-1 1,1 1-1,-1 0 1,0-1 0,1 1-1,-1-1 1,1 1 0,-1-1-1,0 1 1,1-1 0,-1 0-1,0 1 1,0-1 0,0 1-1,1-1-2,17-47 159,-16 43-146,37-145 247,-39 150-261,0 1 0,0-1 0,1 1 1,-1-1-1,0 0 0,0 1 0,0-1 1,1 1-1,-1-1 0,0 0 0,0 1 1,1-1-1,-1 0 0,0 1 0,0-1 1,1 0-1,-1 1 0,1-1 0,-1 0 1,0 0-1,1 1 0,-1-1 0,1 0 1,-1 0-1,0 0 0,1 0 0,-1 1 1,1-1-1,-1 0 0,1 0 0,-1 0 1,0 0-1,1 0 0,-1 0 0,1 0 1,-1 0-1,1 0 0,-1-1 0,1 1 1,-1 0-1,0 0 0,1 0 0,-1 0 1,1-1-1,-1 1 0,0 0 0,1 0 1,-1-1-1,0 1 0,1 0 0,-1-1 1,0 1-1,1 0 0,-1-1 0,0 1 1,29 245 70,-29-244-70,-1-1 0,1 1 0,0 0 0,0-1 0,0 1 0,0 0 0,0 0 0,0-1 0,0 1 0,0 0 0,0-1 0,0 1 0,1 0 0,-1-1 0,0 1 0,0 0 1,1-1-1,-1 1 0,0 0 0,1-1 0,-1 1 0,1-1 0,-1 1 0,1-1 0,-1 1 0,1-1 0,-1 1 0,1-1 0,-1 1 0,1-1 0,0 1 0,-1-1 0,1 0 0,-1 0 0,1 1 0,0-1 0,0 0 0,-1 0 0,1 0 1,0 0-1,-1 0 0,1 0 0,0 0 0,-1 0 0,1 0 0,0 0 0,0 0 0,-1 0 0,1 0 0,0 0 0,-1-1 0,1 1 0,0 0 0,-1-1 0,1 1 0,0 0 0,-1-1 0,1 1 0,-1-1 0,1 1 0,2-8-256,-1-1-1,1 1 0,-1-1 0,-1 0 1,0 0-1,0 1 0,-1-1 0,0 0 1,0 0-1,-2-8 257,1-8-2607,-1 3-284</inkml:trace>
  <inkml:trace contextRef="#ctx0" brushRef="#br0" timeOffset="2729.613">2412 280 8594,'-16'-8'3553,"-1"2"223,5 3-1927,9 0-1217,0-3-136,4 3-312,2-2-440,3 2-424,5 0-3145,6 8 592</inkml:trace>
  <inkml:trace contextRef="#ctx0" brushRef="#br0" timeOffset="3010.169">2969 295 6065,'-21'-8'6975,"-1"18"-4418,-11 29-1596,24-24-842,1 0-1,0 0 0,2 1 1,-1 0-1,2 1 1,0-1-1,1 1 0,1 0 1,0 0-1,1 1 1,1-1-1,1 0 0,0 0 1,2 1-1,0-1 1,0 0-1,2 0 0,1 3-118,-3-14 36,0 0 0,0 0 0,0 0 0,1 0 0,0-1 0,0 1 0,1-1 0,0 0 0,0 0 0,0 0 0,3 2-36,-5-6 10,0 0 0,1 0 0,-1 0 0,1 0 0,-1 0 0,1 0 0,0-1 0,-1 1 0,1-1 0,0 0 0,-1 0 0,1 0 0,0 0 0,-1 0 0,1-1 0,-1 1 0,1-1 0,0 1 0,-1-1 0,1 0 0,-1 0 0,1 0 0,-1-1 0,0 1 0,0-1 0,1 1 0,-1-1 0,0 0 0,0 1 0,0-1 0,-1 0 0,1 0 0,0-1 0,-1 1 0,1 0 0,-1 0 0,1-2-10,16-24 76,0-2 0,-2 0 0,-1-1 0,-2 0 0,-1-1 0,8-33-76,-4 16 44,-2-2-1,-3 0 1,-2 0 0,-2-1 0,-3 0 0,-1-28-44,-3 79 1,1-2 7,-1 0 0,0-1 0,0 1 0,0-1 0,0 1 0,-1 0 0,1-1-1,-1 1 1,0 0 0,0 0 0,0-1 0,0 1 0,-1 0 0,1 0 0,-1 0 0,1 0 0,-1 0 0,-1 0-8,2 4 5,-1-1 1,1 1-1,-1-1 1,1 1-1,0 0 1,-1-1-1,1 1 1,0 0-1,0 0 1,-1 0-1,1 0 1,0 0 0,0 0-1,0 1 1,0-1-1,0 0 1,1 0-1,-1 1 1,0-1-1,0 0 1,1 1-1,-1-1 1,1 1-1,0-1 1,-1 1-1,1-1 1,0 1-1,0 1-5,-10 40 27,1 1-1,3-1 1,2 1-1,1 1 0,3 25-26,0-65 2,-1 19 6,1 0-1,1 0 1,1-1 0,1 1 0,2-1 0,0 1-1,6 16-7,-10-38-16,-1 1 0,1 0 0,-1-1 0,1 1 0,0-1 0,0 0 0,0 1 0,1-1 0,-1 0 0,0 0 0,1 1 0,0-1 0,-1 0 0,1 0 0,0-1 0,0 1 0,0 0 0,0-1 0,0 1 0,0-1 0,1 0-1,-1 1 1,0-1 0,1 0 0,-1-1 0,1 1 0,-1 0 0,1-1 0,-1 1 0,1-1 0,0 0 0,-1 0 0,1 0 0,2 0 16,0-3-120,-1 0 0,1 0 0,-1-1 0,0 1 0,0-1 0,0 0 1,0 0-1,-1-1 0,1 1 0,-1-1 0,0 0 0,0 0 120,20-37-3217,-3-6 201</inkml:trace>
  <inkml:trace contextRef="#ctx0" brushRef="#br0" timeOffset="3894.872">3276 272 8490,'-1'1'296,"0"1"0,1-1 0,-1 1-1,1-1 1,0 0 0,-1 1 0,1-1 0,0 1 0,0-1 0,0 1 0,0-1 0,0 1 0,0-1 0,1 1-1,-1-1 1,0 0 0,1 1 0,-1-1 0,1 1 0,0-1 0,-1 0 0,1 1 0,0-1 0,0 0 0,-1 0-1,2 1-295,-6-1 1941,18-5-1637,7 37-189,-20-32-79,9 11-27,-17-8 747,-19-31 510,26 27-1268,0 0 0,0 1 1,0-1-1,0 0 0,0 0 0,1 1 1,-1-1-1,0 0 0,0 0 1,0 0-1,0 0 0,1 1 0,-1-1 1,0 0-1,0 0 0,1 0 0,-1 0 1,0 0-1,0 0 0,0 0 1,1 0-1,-1 1 0,0-1 0,0 0 1,1 0-1,-1 0 0,0 0 1,0 0-1,1 0 0,-1 0 0,0 0 1,0-1-1,1 1 0,-1 0 0,0 0 1,0 0-1,1 0 0,-1 0 1,0 0-1,0 0 0,0-1 0,1 1 1,-1 0-1,0 0 0,0 0 0,0 0 1,1-1-1,-1 1 2,-2-7 107,0 7-107,-1 1-1,1 0 1,0 0 0,-1 0 0,1 0 0,0 0 0,0 1 0,0-1 0,-1 1-1,2-1 1,-1 1 0,0 0 0,0 0 0,0 0 0,1 0 0,-1 0-1,1 0 1,0 0 0,-1 0 0,1 1 0,0-1 0,0 0 0,1 1 0,-1-1-1,0 1 1,1-1 0,0 1 0,-1-1 0,1 1 0,0-1 0,0 2 0,-3 8 8,1-5-7,-1 0 0,1 1 0,1 0 1,0 0-1,0-1 0,0 1 0,1 0 0,0 0 1,0 0-1,2 3-1,-2-10 0,0 8 0,2 0 0,-1 0 0,1-1 0,0 1 0,1-1 1,-1 1-1,2-1 0,-1 0 0,5 6 0,-6-13 0,-1-1 1,1 1-1,0 0 1,0-1-1,0 0 1,0 1-1,0-1 0,-1 0 1,1 0-1,0 0 1,0 0-1,0-1 0,0 1 1,0 0-1,0-1 1,-1 1-1,1-1 1,0 0-1,0 1 0,-1-1 1,1 0-1,0 0 1,-1 0-1,1-1 0,-1 1 1,0 0-1,1 0 1,-1-1-1,1 0 0,80-79 44,-76 76-40,3-4-1,0 0 0,0 1-1,1 0 1,0 0 0,0 1-1,1 0 1,0 1-1,0 0 1,0 1 0,10-3-3,-18 7-1,-1 1 1,1 0-1,-1-1 1,1 1 0,-1 0-1,1 0 1,-1 1-1,0-1 1,1 0-1,-1 1 1,1 0-1,-1-1 1,0 1 0,1 0-1,-1 0 1,0 0-1,0 1 1,0-1-1,0 0 1,0 1-1,0-1 1,0 1 0,0 0-1,-1 0 1,1 0-1,-1 0 1,1 0-1,-1 0 1,0 0 0,1 1 0,18 69 274,-35-89 901,-97-154-400,112 171-776,-1-1 0,1 1 0,-1 0 1,1-1-1,-1 1 0,1 0 0,-1-1 0,1 1 0,-1-1 1,1 1-1,0-1 0,-1 1 0,1-1 0,0 1 1,-1-1-1,1 1 0,0-1 0,0 1 0,-1-1 0,1 1 1,0-1-1,0 0 0,0 1 0,0-1 0,0 1 0,0-1 1,0 0-1,0 1 0,0-1 0,0 0 0,0 1 1,0-1-1,0 1 0,0-1 0,1 1 0,-1-1 0,0 0 1,0 1-1,1-1 0,-1 1 0,0-1 0,1 1 0,-1-1 1,1 1-1,-1 0 0,1-1 0,-1 1 0,1-1 1,-1 1-1,1 0 0,-1-1 0,1 1 0,-1 0 0,1 0 1,-1-1-1,1 1 0,0 0 0,-1 0 0,1 0 0,-1 0 1,1 0-1,0 0 0,-1 0 0,1 0 0,-1 0 1,1 0-1,0 0 0,0 0 1,36-10-125,0-1 0,-1-3 1,0-1-1,1-2 125,31-25-5140,-54 29 1289</inkml:trace>
  <inkml:trace contextRef="#ctx0" brushRef="#br0" timeOffset="4797.882">2103 104 6609,'-12'-14'8689,"10"36"-6477,24 29-1461,-21-50-745,1 0 0,-1 0 0,1-1-1,0 1 1,-1 0 0,1-1 0,0 1 0,0-1-1,-1 1 1,1-1 0,0 0 0,0 0 0,0 0-1,0 0 1,-1 0 0,1 0 0,0-1 0,0 1-1,0-1 1,-1 1 0,1-1 0,0 1 0,-1-1-1,1 0 1,0 0 0,-1 0 0,1 0 0,-1 0-1,1 0 1,-1 0 0,0-1 0,0 1 0,1-1-1,-1 1 1,0 0 0,0-1 0,0 0 0,0 1-1,-1-1 1,1 0 0,0 1 0,-1-1 0,1-1-6,49-106 249,-44 104-273,-6 21 0,-1-11 17,13 153-1400,-3-131-1719,2-17-108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30:50.2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1 554 8090,'9'25'2304,"2"11"657,4 8-2161,3 12-344,-4 3-72,4 4-120,-5-10-96,1-6-80,-2-14-200,-4-15-2984,-5-19 951</inkml:trace>
  <inkml:trace contextRef="#ctx0" brushRef="#br0" timeOffset="1">146 137 8114,'8'-8'2136,"0"10"729,7 7-2201,8 8-160,1 21 40,2 12-88,2 23-104,-5 1-48,0 9-120,-3-16-56,1-6-80,-6-25 57,-1-10-138,-5-15-103,-6-13-416,-11-8 1289,1-3-4058,-8-8 1456</inkml:trace>
  <inkml:trace contextRef="#ctx0" brushRef="#br0" timeOffset="447.33">16 272 6961,'5'-82'5894,"-2"73"-5604,1-1 0,0 1 1,1 0-1,0 1 0,0-1 0,1 1 1,0 0-1,1 0 0,0 1 0,0 0 0,4-3-290,0 0 168,2 0-1,0 0 1,0 1-1,0 1 1,1 1-1,0 0 0,1 0 1,0 1-1,0 1-167,-9 3 17,0 1 0,0-1 0,-1 1 0,1 0 0,1 0 0,-1 1 0,0 0 0,0 0 0,0 1-1,0-1 1,0 1 0,0 0 0,0 1 0,0 0 0,-1 0 0,1 0 0,-1 0 0,1 1 0,-1 0 0,0 0 0,0 1-1,0-1 1,0 1 0,0 0 0,0 1-17,1 5 107,0 1-1,-1-1 1,0 1-1,-1 0 1,0 0 0,-1 0-1,0 0 1,-1 1-1,0-1 1,-1 1-1,0 0 1,0-1 0,-2 1-1,1 0 1,-2-1-1,1 1 1,-2-1-1,1 1 1,-2-1 0,1 0-1,-1 0 1,-1 0-1,-1 0-106,-25 43 1301,33-64-1111,3 4-191,-1 1 0,1-1 0,0 1 0,1 0 0,-1 0-1,1 1 1,0 0 0,0 0 0,0 0 0,1 1 0,-1 0-1,1 0 1,0 0 0,0 1 0,0 0 0,0 1 0,0-1-1,0 1 1,0 1 0,1-1 0,-1 1 0,0 1 0,1-1-1,-1 1 1,0 0 0,0 1 0,0 0 0,0 0 0,0 0-1,0 1 1,1 1 1,-1-2-17,0 1 0,0-1 0,-1 1 0,1 0 1,-1 1-1,0-1 0,0 1 0,0 1 0,0-1 0,-1 1 0,0 0 0,0 0 0,0 0 0,-1 1 0,1 0 0,-1 0 0,-1 0 0,1 0 0,-1 1 0,0-1 0,0 1 0,-1 0 0,0 0 0,0 0 0,-1 0 0,0 0 0,0 0 0,0 0 0,-1 2 17,-6 13 60,0 0 1,-1-1-1,-1 0 0,-1 0 1,-1 0-1,-1-1 0,-1-1 0,-1 0 1,0 0-1,-1-1 0,-16 14-60,10-9 150,-1-1 0,-1 0 0,-2-2 0,0-1 0,0-1 0,-2-1 0,-1 0-150,23-16-51,1 1 1,-1 0-1,0-1 1,0 0-1,1 0 1,-1 0-1,0-1 1,0 1-1,0-1 1,0 0 0,0 0-1,0 0 1,0-1-1,0 1 1,0-1-1,1 0 1,-1 0-1,0 0 1,0-1-1,1 1 1,-1-1-1,1 0 1,-1 0 0,1 0-1,0 0 1,0-1-1,0 0 1,0 1-1,0-1 1,1 0-1,-1 0 1,1 0-1,0-1 1,0 1 0,0 0-1,0-1 1,0 0-1,1 1 1,0-1-1,0 0 1,0 0-1,0 1 1,0-4 50,-5-33-7961,-1 24 2254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30:49.4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 13 6145,'0'0'130,"0"-1"0,0 1-1,0-1 1,0 1 0,0-1 0,0 1-1,0 0 1,0-1 0,0 1 0,0-1-1,0 1 1,0 0 0,1-1-1,-1 1 1,0-1 0,0 1 0,0 0-1,1-1 1,-1 1 0,0 0 0,0-1-1,1 1 1,-1 0 0,0-1-1,1 1 1,-1 0 0,0 0 0,1-1-1,-1 1 1,0 0 0,1 0 0,-1 0-1,1-1 1,-1 1 0,0 0-1,1 0 1,-1 0 0,1 0 0,-1 0-1,1 0 1,-1 0 0,0 0 0,1 0-1,-1 0 1,1 0 0,-1 0-1,1 0 1,-1 0 0,0 1 0,1-1-1,-1 0 1,1 0 0,-1 0 0,0 1-1,1-1 1,-1 0 0,0 0-1,1 1-129,2 32 2381,-37 237 28,-35 212-1329,55-385-915,8-89-119,2-23-237,1-26-1645,3-1 0,1 1 0,2-1 0,2-2 1836,7-43-3693</inkml:trace>
  <inkml:trace contextRef="#ctx0" brushRef="#br0" timeOffset="196.36">151 56 8426,'4'0'2488,"2"19"753,-4 7-2257,-1 23-168,4 8-111,1 12-185,0-6-168,9 6-152,2-18-56,6 1-96,-1-17 56,1-5-88,-6-9-128,3 2-616,-7-14-193,-4 6-2727,-3 2 271</inkml:trace>
  <inkml:trace contextRef="#ctx0" brushRef="#br0" timeOffset="451.678">75 611 8034,'-29'-12'3288,"11"7"361,7 2-2016,8-3-705,8 3-376,11 1-248,6-7-240,11-4-104,8 1 56,6-7-776,-3 0 104,12 0-3057,-3 1 336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30:47.5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39 810 7874,'-39'55'6486,"47"-60"-5677,2-16-636,-1-1 1,-1 0 0,-1-1 0,-1 0-1,0 0 1,-2 0 0,0-6-174,2-7 135,51-316 637,-55 328-652,0 9 374,4 36-128,34 123 87,45 104-453,-41-156 80,-44-93-79,0 1 0,0-1 0,0 1-1,0-1 1,0 1 0,0 0 0,0-1-1,0 1 1,0-1 0,1 1 0,-1 0-1,0-1 1,0 1 0,0 0 0,1-1-1,-1 1 1,0 0 0,1-1 0,-1 1 0,0 0-1,0-1 1,1 1 0,-1 0 0,1 0-1,-1 0 1,0-1 0,1 1 0,-1 0-1,0 0 1,1 0 0,-1 0 0,1 0-1,-1 0 1,1-1 0,-1 1 0,0 0-1,1 0 1,-1 0 0,1 1 0,-1-1-1,0 0 1,1 0 0,-1 0 0,1 0-1,-1 0 1,0 0 0,1 1 0,-1-1-1,1 0 1,-1 0 0,0 0 0,1 1 0,-1-1-1,0 0 1,1 1 0,-1-1 0,0 0-1,0 1 1,1-1 0,-1 0 0,0 1-1,0-1 1,0 0 0,0 1 0,1-1-1,-1 1 1,0-1 0,0 0 0,0 1-1,0-1 0,0-32-4852,-4 23 1488</inkml:trace>
  <inkml:trace contextRef="#ctx0" brushRef="#br0" timeOffset="245.458">593 527 5521,'-4'15'3369,"8"21"-400,0 10-625,5 13-1784,3-2-144,5 7 0,-2-9-168,8-2-56,-5-14-112,3-11-40,-7-16-32,1-15-200,-7-6-256,-4-16-2792,-7-5 663</inkml:trace>
  <inkml:trace contextRef="#ctx0" brushRef="#br0" timeOffset="702.56">640 102 9386,'10'-61'5753,"-9"59"-5701,0-1 1,0 1-1,0 0 0,0-1 0,1 1 1,-1 0-1,1 0 0,-1 0 0,1 0 1,0 1-1,-1-1 0,1 0 0,0 1 0,0-1 1,0 1-1,0 0 0,1-1 0,-1 1 1,0 0-1,0 0 0,1 1 0,-1-1 1,1 0-1,-1 1 0,0-1 0,1 1 1,-1 0-1,1 0 0,-1 0 0,1 0 1,-1 0-1,1 1 0,-1-1 0,1 1 1,1 0-53,7 4 15,-1 1 0,0 0 1,0 1-1,0 0 1,-1 1-1,0 0 1,0 0-1,-1 1 1,0 0-1,0 0 0,-1 1 1,-1 0-1,1 0 1,-2 1-1,1-1 1,-1 1-1,-1 0 0,0 1 1,-1-1-1,0 1 1,1 8-16,2 25 203,-2 1 0,-2 0 1,-1 0-1,-3 0 0,-7 38-203,-1 70 763,10-141-694,9 51 248,-8-63-314,-1-1 0,1 1 0,0 0 0,0 0 0,0-1 0,0 1 0,-1-1 0,1 1 0,0 0 0,0-1 0,0 0 0,0 1 0,0-1 0,0 0-1,0 1 1,1-1 0,-1 0 0,0 0 0,0 0 0,0 0 0,0 0 0,0 0 0,0 0 0,0 0 0,0 0 0,0-1 0,0 1 0,0 0 0,0-1-1,0 1 1,0-1 0,0 1 0,0-1 0,0 1 0,0-1 0,0 0 0,0 1 0,-1-1 0,1 0 0,1-1-3,118-111 155,-112 105-143,8-10 10,2 1 1,0 0 0,0 1-1,2 2 1,0 0 0,0 0-1,1 2 1,13-5-23,-30 16-48,1-1 0,-1 1-1,0 0 1,1 0 0,-1 0 0,1 1 0,-1-1-1,0 1 1,1 0 0,-1 1 0,1-1 0,-1 1-1,1 0 1,-1 0 0,3 1 48,-5-1-234,0 0 0,0 0 0,0 0 1,-1 0-1,1 0 0,0 1 0,0-1 0,-1 1 0,1-1 0,-1 1 0,0 0 1,1-1-1,-1 1 0,0 0 0,0 0 0,0 0 0,0 0 0,0 0 0,0 2 234,2 25-3586</inkml:trace>
  <inkml:trace contextRef="#ctx0" brushRef="#br0" timeOffset="10327.517">940 1256 3473,'-61'26'9829,"61"-26"-9801,0 0 1,0 0 0,0 0-1,1 1 1,-1-1 0,0 0 0,0 0-1,0 0 1,0 0 0,1 0 0,-1 1-1,0-1 1,0 0 0,0 0-1,0 0 1,0 0 0,0 1 0,0-1-1,0 0 1,0 0 0,1 0-1,-1 1 1,0-1 0,0 0 0,0 0-1,0 0 1,0 1 0,0-1 0,0 0-1,0 0 1,0 0 0,-1 1-1,1-1 1,0 0 0,0 0 0,0 0-1,0 1 1,0-1 0,0 0 0,0 0-1,0 0 1,0 0 0,-1 1-1,1-1 1,0 0 0,0 0 0,0 0-1,0 0 1,-1 0 0,1 0 0,0 1-1,0-1 1,0 0-29,20-2 391,-6-5-308,-1 0 0,1-1 0,-1-1 1,-1 0-1,1 0 0,-2-1 0,1-1 0,-1 0 0,0-1-83,2-2 47,73-79 176,-4-5 1,28-47-224,137-179 127,-176 230-50,-5-3 0,26-56-77,-35 29 1361,-77 155-108,-34 85-905,51-110-2066,7-17-1513,0-12-278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32:36.5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0 238 14683,'75'17'9,"1"-2"-1,1-5 0,36 0-8,626-30 277,-415-1-259,27 4-10,34-11 0,32-8 16,9 15-1,13 17-26,4-4 15,2-4 231,-2-3 152,-16-24-257,-73 18-73,123 18-65,-286 3 15,26-12 364,-16-12 401,-177 15-649,-63 31-3110,4-1-450,-8 1-783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33:24.1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306 578 8602,'1'0'98,"-1"-1"0,1 1-1,-1-1 1,1 0 0,-1 1 0,1-1 0,-1 0 0,0 1 0,1-1 0,-1 0-1,0 1 1,1-1 0,-1 0 0,0 0 0,0 0 0,0 1 0,0-1 0,0 0-1,0 0 1,0 1 0,0-1 0,0 0 0,0 0 0,-1 0 0,1 1 0,0-1-1,0 0 1,-1 1 0,1-1 0,0 0 0,-1 0 0,1 1 0,-1-1 0,1 1-1,-1-1 1,1 0 0,-1 1 0,1-1 0,-1 1 0,0-1 0,1 1 0,-1 0 0,0-1-1,1 1 1,-1 0 0,0-1 0,0 1 0,1 0 0,-1 0 0,0-1 0,0 1-1,1 0 1,-1 0 0,0 0 0,0 0 0,0 0 0,1 0 0,-1 0 0,0 1-1,0-1 1,1 0 0,-1 0 0,0 1 0,0-1 0,1 0 0,-1 1 0,0-1-1,1 1 1,-1-1-98,-26 12 609,1 2 0,0 0 1,1 2-1,1 0 0,1 2 0,0 0 0,0 4-609,7-9 268,-53 54 356,100-78-640,-13 2 9,-1 1-1,1 0 1,1 1-1,-1 1 1,1 1-1,0 1 1,0 0-1,1 2 1,-1 0 0,1 1-1,-1 1 1,15 1 7,-30 0-9,1 0 0,-1 0 0,0 0 0,0 0-1,0 1 1,0-1 0,0 1 0,0 0 0,0 0 0,0 1 0,-1-1 0,0 1 0,1 0 0,-1 0 0,0 0 0,0 0 0,0 0 0,-1 1 0,1-1 0,-1 1 0,0 0 0,0-1 0,0 1 0,0 0-1,-1 1 1,1-1 0,-1 0 0,0 3 9,0 1 21,-1-1 0,0 1 0,-1-1-1,0 0 1,0 0 0,0 1 0,-1-1 0,0 0-1,-1 0 1,1 0 0,-1-1 0,-1 1 0,1-1-1,-1 1 1,0-1 0,-1 0 0,1-1-1,-1 1 1,0-1 0,0 0 0,-1 0 0,0 0-1,0-1 1,0 0 0,0 0 0,-1-1 0,1 1-1,-1-1 1,-6 1-21,-25-7 444,38 2-442,0 0-1,0 0 1,1-1 0,-1 1-1,1 0 1,-1 0-1,1 0 1,-1 0-1,1 0 1,0 0 0,0 0-1,-1 0 1,1 0-1,0 0 1,0 0-1,0 1 1,0-1 0,0 0-1,0 1 1,0-1-1,0 0 1,0 1 0,0-1-1,0 1 1,1 0-1,-1-1 1,0 1-2,74-17-66,36-14 28,-78 12 25,-1-2 1,0-1-1,-2-2 0,-1-1 1,-1-1-1,-1-1 0,-1-1 1,0-3 11,50-81 43,-76 112-41,0 0 0,-1 0 0,1 0-1,0 0 1,0 0 0,-1 0 0,1 0 0,0 0 0,0 0 0,-1 0 0,1 0 0,0 0-1,0 0 1,0-1 0,-1 1 0,1 0 0,0 0 0,0 0 0,0 0 0,0 0-1,-1-1 1,1 1 0,0 0 0,0 0 0,0 0 0,0-1 0,0 1 0,-1 0 0,1 0-1,0-1 1,0 1 0,0 0 0,0 0 0,0-1 0,0 1 0,0 0 0,0 0 0,0 0-1,0-1 1,0 1 0,0 0 0,0 0 0,0-1 0,0 1 0,0 0 0,0 0 0,1-1-1,-1 1 1,0 0 0,0 0 0,0 0 0,0-1 0,0 1 0,0 0 0,1 0 0,-1 0-1,0-1 1,-54 89 160,47-76-107,1 0 0,0 1 0,0 0 0,2 0 0,-1 1 0,2-1 0,0 1-1,0 0 1,2 0 0,0-1 0,0 10-54,1-21 1,1 0 0,-1 0 0,1 0-1,0 0 1,0 0 0,0-1 0,0 1 0,0 0-1,0 0 1,0 0 0,1-1 0,-1 1-1,0-1 1,1 1 0,0-1 0,-1 0-1,1 1 1,0-1 0,-1 0 0,1 0 0,0 0-1,0 0 1,0-1 0,0 1 0,0 0-1,0-1 1,0 0 0,0 1 0,0-1-1,1 0 1,-1 0 0,0 0 0,0 0 0,0 0-1,0-1 1,0 1 0,0-1 0,0 1-1,0-1 1,0 0 0,0 1 0,0-1-1,0 0 1,-1-1 0,1 1 0,0 0 0,0 0-1,-1-1 1,1 1 0,-1-1 0,0 1-1,2-2 0,70-68-4951,-43 27 1270</inkml:trace>
  <inkml:trace contextRef="#ctx0" brushRef="#br0" timeOffset="258.952">856 196 12835,'-8'11'3032,"0"4"1097,8 2-3753,6 5-200,4-5-128,11 4-256,6-4-480,13-3-808,10-4-2649,19-8 176</inkml:trace>
  <inkml:trace contextRef="#ctx0" brushRef="#br0" timeOffset="565.133">1302 369 5985,'-77'111'10109,"65"-91"-9639,0 1-1,2 1 0,1 0 0,0 0 0,2 1 1,0 0-1,0 6-469,6-28 26,1 1 1,-1 0-1,0-1 1,0 1-1,1 0 1,-1 0-1,1-1 1,-1 1-1,1 0 1,0 0-1,0 0 1,0 0-1,0-1 1,0 1-1,0 0 1,0 0-1,0 0 1,1-1-1,-1 1 1,1 0-1,0 0 1,-1-1-1,1 1 1,0 0-1,0-1 1,0 1-1,0-1 1,0 1-1,0-1 1,0 1-1,1-1 1,-1 0-1,1 0 1,-1 0-1,1 0 1,-1 0-1,1 0 1,-1 0-1,2 0-26,7-3 29,0-1 0,0-1 0,-1 0 0,0 0 0,0-1 0,0 0 0,0-1 0,-1 0 0,1 0 0,-2-1 0,1 0 0,2-4-29,-5 8 14,20-21 12,0 0 1,-1-2 0,-2-1-1,0 0 1,-2-2 0,-1 0-1,-2-1 1,0-1 0,-3-1-1,0 0 1,-2-1 0,-1 0 0,1-13-27,-10 32 8,0 0 1,0 1 0,-2-1 0,0 0 0,0 0 0,-1 0-1,-1 0 1,-2-9-9,3 18 2,-1 0-1,1 0 1,-1 1-1,0-1 1,0 0 0,-1 1-1,0-1 1,1 1-1,-1-1 1,-1 1-1,1 0 1,-1 1 0,1-1-1,-1 1 1,0-1-1,0 1 1,-1 0-1,1 1 1,-1-1 0,1 1-1,-1 0 1,0 0-1,0 0 1,0 0-1,0 1 1,0 0-1,0 0 1,0 1 0,0-1-1,-1 1 1,1 0-1,0 0 1,0 1-1,0 0 1,-1 0 0,1 0-1,0 0 1,0 1-1,1 0 1,-5 2-2,0 0-1,1 0 0,-1 1 0,1 0 1,0 1-1,0 0 0,0 0 0,1 1 0,0 0 0,0 0 1,1 1-1,0 0 0,0 0 0,1 0 0,0 1 0,0-1 1,1 1-1,0 0 0,1 1 0,0-1 0,0 1 1,0 8 0,3-12-4,1 0 0,0 0 1,1 0-1,-1 0 1,1 0-1,1 0 1,-1-1-1,1 1 1,0-1-1,0 1 1,0-1-1,1 0 1,0 0-1,0-1 1,0 1-1,1-1 1,-1 0-1,1 0 1,0-1-1,0 1 1,0-1-1,1 0 1,-1 0-1,1-1 1,0 1 3,105 48-83,-88-42 55,0 0 1,-1 2-1,0 0 1,-1 1-1,0 2 1,-1 0-1,0 1 1,7 8 27,-21-15-3,0 0-1,0 1 1,-1 0 0,0 0 0,0 0 0,-1 1 0,0-1 0,-1 1-1,0 0 1,0 0 0,-1 0 0,-1 0 0,1 1 0,-2-1-1,1 1 4,9 56-3809,-7-57 887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33:34.7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74 257 10146,'0'-1'3,"0"2"108,1-1 0,-1 1-1,1-1 1,-1 0 0,0 1 0,1-1 0,-1 0-1,1 0 1,-1 1 0,1-1 0,-1 0 0,1 0 0,-1 0-1,1 0 1,-1 1 0,1-1 0,-1 0 0,1 0 0,-1 0-1,1 0 1,-1 0 0,1 0 0,-1 0 0,1-1 0,-1 1-1,1 0 1,-1 0 0,1 0 0,-1 0 0,1-1-1,-1 1 1,0 0 0,1 0 0,-1-1 0,1 1 0,-1 0-1,0-1 1,1 1 0,-1 0 0,1-1 0,-1 1 0,0-1-1,0 1 1,1 0 0,-1-1 0,0 1 0,0-1-1,0 1 1,1-1 0,-1 1 0,0-1 0,0 1 0,0-1-1,0 1 1,0-1 0,0 1 0,0-1 0,0 1 0,0-1-1,0 1 1,0-1 0,0 1 0,-1-1 0,1 1 0,0-1-1,0 1 1,0-1 0,-1 1 0,1-1-111,2 8 49,0-1 1,-1 1 0,0-1-1,0 1 1,0 0-1,-1-1 1,0 1-1,0 0 1,-1-1 0,1 1-1,-2 0 1,1-1-1,-1 3-49,-2 13 95,-32 176 1117,32-99-567,4-98-639,0 1-1,1-1 1,-1 1 0,0 0-1,1-1 1,-1 1-1,0 0 1,1-1-1,0 1 1,-1-1-1,1 1 1,0-1 0,0 0-1,0 1 1,0-1-1,0 0 1,0 0-1,0 1 1,0-1-1,1 0 1,-1 0 0,0 0-1,1 0 1,-1-1-1,1 1 1,-1 0-1,1-1 1,-1 1-1,1-1 1,-1 1 0,1-1-1,0 0 1,-1 1-1,1-1 1,0 0-1,-1 0 1,1 0 0,0 0-1,-1-1 1,1 1-1,-1 0 1,1-1-1,0 1 1,-1-1-1,1 1 1,-1-1 0,1 0-1,0-1-5,63-33-165,-57 29 79,1 0 0,1 1 0,-1-1-1,1 2 1,0-1 0,0 2 0,0-1 0,0 1-1,1 1 1,2-1 86,-12 3-16,1 0 0,-1 0 0,0-1 0,1 1 1,-1 0-1,1 0 0,-1 0 0,1 1 0,-1-1 0,0 0 0,1 0 0,-1 1 0,0-1 0,1 1 0,-1-1 0,0 1 0,1 0 1,-1-1-1,0 1 0,0 0 0,0 0 0,0 0 0,0 0 0,0 0 0,0 0 0,0 0 0,0 0 0,0 0 0,0 0 0,-1 1 1,1-1-1,0 0 0,-1 1 0,1-1 0,-1 0 0,0 1 0,1-1 16,-16 51-20,8-42 192,0 0 0,0 0 0,-1-1 0,0 0 0,-1 0 0,0-1 0,0 0 1,-1-1-1,0 0 0,0 0 0,-1-1 0,0-1 0,0 0 0,0 0 0,0-1 0,-1 0 0,0-1 0,1 0 1,-1-1-1,0-1 0,-1 0 0,-3 0-172,13-1-32,-1-1-1,0 1 1,0-1 0,1 0 0,-1 0 0,1 0-1,-1-1 1,1 1 0,-1-1 0,1 0 0,0 0-1,0 0 1,0 0 0,0 0 0,0-1 0,0 0-1,-1-2 33,-9-37-5001,23 14 936</inkml:trace>
  <inkml:trace contextRef="#ctx0" brushRef="#br0" timeOffset="431.482">522 552 6537,'65'-66'7756,"-60"59"-7394,0-1 0,0 0 0,-1 0 0,0 0 0,-1 0 0,1-1 0,-2 1 0,1-1-1,-1-1-361,-1 9 38,-1 0-1,0 0 1,1 0 0,-1 0-1,0 0 1,0 0-1,0 0 1,0 0-1,1 0 1,-1 0-1,-1 0 1,1 0-1,0 0 1,0 0-1,0 0 1,0 0-1,-1 0 1,1 0-1,-1 0 1,1 0-1,-1 0 1,1 0-1,-1 0 1,1 0-1,-1 0 1,0 1 0,1-1-1,-1 0 1,0 0-1,0 1 1,1-1-1,-1 1 1,0-1-1,0 0 1,0 1-1,0 0 1,0-1-1,0 1 1,0-1-1,0 1 1,0 0-1,0 0 1,0 0-1,0 0 1,0 0-1,-1 0-37,-49 16 719,36-3-668,0 0 0,1 1 1,1 0-1,0 1 0,1 1 0,1 0 0,0 0 0,2 1 1,0 0-1,0 1 0,2 0 0,0 0 0,-3 17-51,6-26 42,2 0 0,0 1 0,0-1 0,0 1-1,1-1 1,1 1 0,0-1 0,0 1-1,1 7-41,0-15 10,-1 0 0,1 0-1,-1 0 1,1 0-1,0 0 1,0 0-1,-1 0 1,1 0-1,1 0 1,-1 0-1,0-1 1,0 1-1,1 0 1,-1-1-1,1 1 1,-1-1-1,1 0 1,0 1-1,0-1 1,-1 0-1,1 0 1,0 0 0,0 0-1,0 0 1,0-1-1,0 1 1,0-1-1,0 1 1,0-1-1,1 0 1,-1 1-1,0-1 1,0 0-1,0-1 1,0 1-1,0 0 1,2-1-10,75-31 208,30-67-15,-70 57-124,-2-2 1,-2-2-1,22-37-69,-51 73 0,17-43 8,-29 73-117,2-1 104,1 0 1,1 1 0,0-1-1,2 1 1,0-1 0,1 1 0,1-1-1,0 1 1,4 6 4,-6-22 6,1-1-1,-1 0 1,1 0-1,0 0 1,0 0-1,1 0 1,-1 0-1,1 0 1,-1 0-1,1-1 1,0 1-1,0-1 1,0 1-1,0-1 1,0 0-1,1 1 1,-1-1-1,1-1 1,0 1-1,-1 0 1,1 0-1,0-1 1,0 0-1,0 1 1,0-1-1,0 0 1,0-1-1,0 1 1,0 0-1,1-1 1,-1 0 0,0 0-1,0 0 1,1 0-1,-1 0 1,0-1-1,0 1 1,0-1-1,0 0 1,0 0-1,0 0 1,0 0-1,0-1 1,2-1-6,35-30-950,-15-12-3476,-15 10 552</inkml:trace>
  <inkml:trace contextRef="#ctx0" brushRef="#br0" timeOffset="831.003">913 105 10346,'-4'10'2993,"4"7"616,1 3-2657,10 4-792,2 2 8,6-8-136,6-3-240,7-3-368,14-6-3073,2 4 648</inkml:trace>
  <inkml:trace contextRef="#ctx0" brushRef="#br0" timeOffset="1303.893">1317 219 9978,'-77'61'6225,"56"-41"-5803,1 1 0,1 1 0,1 0 0,0 1 0,2 1 0,-11 21-422,7 28 901,20-72-892,0 0 1,1 0-1,-1 0 0,1 0 0,-1 0 0,1 0 0,-1 0 1,1 0-1,0 0 0,-1 0 0,1 0 0,0-1 0,0 1 1,-1 0-1,1 0 0,0-1 0,0 1 0,0-1 0,0 1 1,0 0-1,0-1 0,0 0 0,0 1 0,0-1 1,0 0-1,1 1 0,-1-1 0,0 0 0,0 0 0,0 0 1,0 0-1,0 0 0,0 0 0,1 0 0,-1-1 0,0 1 1,0 0-1,0-1 0,0 1 0,0 0 0,0-1-9,12-3 22,0-1 0,0 0 0,-1-1-1,0 0 1,0-1 0,-1 0 0,0-1-1,0-1 1,-1 1 0,0-2 0,4-4-22,-9 10 3,25-21-116,-1-2 0,-2-2 0,0 0 1,-2-1-1,-1-2 0,-2-1 0,-1 0 0,-1-2 0,-2 0 0,-2-1 0,-1-1 113,-13 32-14,-1 1 0,1-1 0,-1 0-1,0 0 1,-1 0 0,1 0 0,-1 0-1,0 1 1,0-1 0,-1 0 0,1 0-1,-1 0 1,-1-2 14,2 6 1,-1 1 0,0 0-1,0-1 1,0 1 0,0 0 0,0 0 0,0 0-1,1 0 1,-1 0 0,0 0 0,0 0 0,0 0-1,0 0 1,0 0 0,0 1 0,0-1 0,1 0-1,-1 1 1,0-1 0,0 0 0,0 1-1,1-1 1,-1 1 0,0-1 0,0 1 0,1 0-1,-1-1 1,1 1 0,-1 0 0,0-1 0,1 1-1,-1 0 1,1-1 0,0 1 0,-1 0 0,1 0-1,0 0 1,-1 0 0,1-1 0,0 1 0,0 0-1,0 1 0,-22 36 117,2 0-1,1 2 0,3 1 1,1 0-1,-1 11-116,14-47 20,-29 143 571,30-142-569,1 1 0,-1-1 0,1 0 0,1 1-1,-1-1 1,1 1 0,0-1 0,1 0 0,-1 1-1,1-1 1,0 0 0,1 0 0,0 0 0,0-1 0,0 1-1,0-1 1,1 1 0,0-1 0,0 0 0,1-1-1,3 5-21,0-6 11,1 1 0,0-1 0,-1 0 0,1-1 0,0 0-1,0 0 1,0-1 0,0 0 0,0-1 0,0 0 0,0-1 0,1 1-1,-1-2 1,0 1 0,-1-1 0,1-1 0,0 1 0,-1-1-1,1-1 1,-1 0 0,0 0 0,0-1 0,7-5-11,0 3 14,0-2 1,0 0-1,-1-1 1,0-1 0,0 0-1,-2 0 1,1-1-1,-1-1 1,-1 0-1,0-1 1,-1 0 0,-1-1-1,5-9-14,-13 21 0,0 0 0,0 0 0,0 0 0,0 0 1,0 0-1,-1 0 0,1 0 0,-1 0 0,0 0 0,0 0 0,0 0 0,0 0 0,-1 0 0,1 0 0,-1 0 0,0 0 0,0 0 1,0 0-1,0 0 0,-1 0 0,1 0 0,-1 1 0,1-1 0,-1 0 0,0 1 0,0 0 0,0-1 0,0 1 0,-1 0 0,1 0 1,0 0-1,-1 1 0,0-1 0,1 0 0,-1 1 0,0 0 0,0-1 0,0 1 0,0 1 0,0-1 0,0 0 0,0 1 0,0-1 0,0 1 1,0 0-1,0 0 0,0 0 0,0 0 0,0 1 0,-1-1 0,1 1 0,0 0 0,-2 1 0,-4 2 15,-1 1 0,1 0 0,1 0-1,-1 1 1,1 1 0,0-1 0,0 1-1,0 1 1,1-1 0,1 1 0,-1 1 0,1-1-1,0 1 1,1 0 0,0 0 0,1 1 0,0-1-1,0 1 1,1 0 0,0 0 0,1 0 0,0 2-15,1-9 10,0-1 0,0 1 0,1-1 0,-1 1 1,1 0-1,0-1 0,0 1 0,-1 0 1,2-1-1,-1 1 0,0 0 0,1-1 0,-1 1 1,1 0-1,0-1 0,0 1 0,0-1 1,0 1-1,0-1 0,0 0 0,1 1 0,-1-1 1,1 0-1,-1 0 0,1 0 0,0 0 1,0 0-1,0 0 0,0-1 0,0 1 1,1-1-1,-1 1 0,1-1-10,6 0 18,0-1 0,-1 0 0,1 0 0,0-1 0,-1 0 0,1-1 0,-1 0 0,1 0 0,-1-1-1,0 0 1,0-1 0,0 1 0,5-4-18,158-89-110,-170 96 102,0-1 0,0 0 0,1 1 0,-1-1 0,1 0 0,-1 1 0,1 0 0,-1-1 0,1 1 0,-1 0 0,1 0 0,-1 0 0,1 0 0,-1 0 0,1 0 0,-1 0 0,1 0 0,-1 1 0,1-1 0,-1 0 0,0 1 1,1-1-1,-1 1 0,1 0 0,-1 0 0,0-1 0,0 1 0,1 0 0,-1 0 0,0 0 0,0 0 0,0 0 0,0 1 0,0-1 8,19 51-90,-10-20 197,-9-30-90,0 0 0,0 0 0,0 0 0,0 0 0,0 0 0,1 0 0,-1 0 0,1-1 0,0 1 0,-1-1 0,1 1 0,0-1 0,0 1 0,0-1-1,0 0 1,0 0 0,0 0 0,0 0 0,1-1 0,-1 1 0,0 0 0,0-1 0,1 0 0,-1 1 0,0-1 0,1 0 0,-1 0 0,0 0 0,0 0 0,1-1 0,-1 1 0,0-1 0,0 1 0,1-1-1,-1 0 1,2-1-17,75-45 307,-72 41-290,98-74 92,-103 79-111,-1 0-1,0 0 1,0 0-1,1 0 1,-1 1 0,0-1-1,1 0 1,-1 1-1,1 0 1,-1-1-1,1 1 1,-1 0-1,1-1 1,-1 1 0,1 0-1,-1 0 1,1 0-1,-1 1 1,1-1-1,-1 0 1,1 0-1,-1 1 1,1-1 0,-1 1-1,0 0 1,1-1-1,-1 1 1,0 0-1,1 0 1,-1-1 0,0 1-1,0 0 1,0 0-1,0 0 1,0 1-1,0-1 1,0 0-1,0 0 1,0 1 0,-1-1-1,1 0 1,0 1-1,-1-1 1,1 0-1,-1 1 1,1-1-1,-1 2 3,19 197-44,-19-200-93,0 0 0,1 0 0,-1 0 0,0-1 0,0 1 0,0 0 0,0 0 0,0 0 0,0-1 0,1 1 0,-1 0 0,0 0 0,0 0 0,0 0 0,0 0 0,1 0 0,-1-1 0,0 1 0,0 0 0,0 0 0,1 0 0,-1 0 0,0 0 0,0 0 0,0 0 0,1 0 0,-1 0 0,0 0 0,0 0 0,1 0 0,-1 0 0,0 0-1,0 0 1,0 0 0,1 0 0,-1 0 137,-2-22-3619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32:37.9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114 122 9354,'62'12'5044,"67"-5"-5126,-71-11 90,0-2 0,0-3-1,-1-2 1,38-13-8,6-4 11,1 5 1,20 2-12,-39 12 8,0 4 1,0 4-1,22 5-8,273 32-1,34 27 2,56-11-8,33-15 19,33-6-22,15-2 7,21 16-26,-10 1 50,-1-35-18,-30-31 7,-35-4-6,-68 21 34,-72 11 87,-248-5 108,-1-5-1,1-4 1,81-17-233,-105 18 122,-81 6-132,0-1 0,-1 1 0,1-1 0,0 1 1,-1 0-1,1-1 0,-1 1 0,1-1 0,-1 1 0,1 0 0,-1 0 0,1-1 0,-1 1 0,1 0 0,-1 0 0,0-1 0,0 1 0,1 0 0,-1 0 0,0 0 0,0 0 0,0-1 0,0 1 1,0 0-1,0 0 0,0 0 0,0 0 0,0-1 0,0 1 0,-1 0 0,1 0 0,0 0 0,0 0 0,-1-1 0,1 1 0,-1 0 0,1 0 0,-1-1 0,1 1 0,-1 0 0,1-1 0,-1 1 1,0-1-1,1 1 0,-1-1 0,0 1 0,1-1 0,-1 1 0,0-1 0,0 1 10,1 0-65,-33 41-2384,-11 2 139</inkml:trace>
  <inkml:trace contextRef="#ctx0" brushRef="#br0" timeOffset="37010.457">3519 1080 8778,'3'7'3329,"-3"10"583,-3 6-2183,-3 3-561,-3-8-224,1-1-520,-1-10-384,5-10-1120,5-12-3009,2-5 512</inkml:trace>
  <inkml:trace contextRef="#ctx0" brushRef="#br0" timeOffset="36077.443">1820 1142 5545,'1'-2'222,"22"-64"6417,-23 64-6490,0 0 0,0 0 1,0-1-1,0 1 1,0 0-1,0 0 0,-1 0 1,1 0-1,-1 0 1,1 0-1,-1-1 0,0 1 1,0 1-1,0-1 1,0 0-1,0 0 0,0 0 1,-1 0-1,1 1 1,-1-1-1,1 1 0,-1-1 1,1 1-1,-1-1 1,0 1-1,0 0 0,1 0 1,-1 0-1,0 0 1,-1 0-150,-2 0 75,-1 1 1,1 0 0,0 0 0,-1 0 0,1 1 0,0 0-1,0 0 1,0 0 0,0 0 0,0 1 0,0 0-1,0 0 1,0 1 0,0-1 0,1 1 0,-1 0 0,1 0-1,0 0 1,0 1 0,0-1 0,1 1 0,-1 0-1,1 0 1,0 1 0,0-1 0,0 0 0,-1 3-76,-6 10 18,0 1 1,2 0 0,0 0-1,0 1 1,2-1 0,0 2-1,2-1 1,0 0 0,1 1-1,1 0 1,0 0 0,2 0-1,1 5-18,-2-17 1,1 0 0,1 0-1,-1 0 1,1 0 0,1 0-1,-1-1 1,1 1-1,1 0 1,-1-1 0,2 1-1,-1-1 1,1 0-1,2 3 0,-4-8 0,0 0 0,0 0 0,1 0 0,-1 0 0,1-1-1,-1 1 1,1-1 0,0 1 0,-1-1 0,1 0 0,0 0-1,0-1 1,0 1 0,0 0 0,0-1 0,0 0 0,0 0-1,0 0 1,0 0 0,0 0 0,0-1 0,0 1 0,0-1-1,-1 1 1,1-1 0,0 0 0,0-1 0,0 1 0,-1 0-1,1-1 1,-1 1 0,3-2 0,11-8 7,0-1 0,0 0 0,-1-1 0,-1-1 0,0 0 0,-1-1 0,0-1 0,-1 1 0,1-6-7,23-31 46,-2-2 1,-2-2 0,-3 0-1,-3-2 1,13-41-47,-27 67 35,-1-1-1,-1 0 1,-2 0-1,-1-1 0,-1 0 1,-1-18-35,-11 19 96,6 32-95,0 1 0,0 0 1,0-1-1,-1 1 1,1 0-1,0-1 1,0 1-1,-1 0 0,1 0 1,0-1-1,-1 1 1,1 0-1,0 0 0,-1-1 1,1 1-1,0 0 1,-1 0-1,1 0 0,-1-1 1,1 1-1,0 0 1,-1 0-1,1 0 1,-1 0-1,1 0 0,-1 0 1,1 0-1,0 0 1,-1 0-1,1 0 0,-1 0 1,1 0-1,0 1 1,-1-1-1,1 0 1,-1 0-1,1 0 0,0 0 1,-1 1-1,1-1 1,0 0-1,-1 0 0,1 1 1,0-1-1,-1 0 1,1 1-1,0-1 1,0 0-1,-1 1 0,1-1 1,0 0-1,0 1 1,0-1-1,0 0 0,-1 1 1,1-1-1,0 1 1,0-1-1,0 1 1,0-1-1,0 0 0,0 1 1,0-1-1,0 1 1,0-1-1,0 0 0,0 1 1,0-1-2,-11 28 25,0 0 1,1 0-1,2 1 0,1 0 1,1 0-1,2 2-25,0-17 16,2 0 0,0 1 0,0 0 0,1 0 0,1-1 1,1 1-1,0 0 0,1-1 0,0 1 0,1 0 0,1-1 0,0 0 0,1 0 0,0 0 0,4 4-16,38 16-826,11-35-3407,-22-14 634</inkml:trace>
  <inkml:trace contextRef="#ctx0" brushRef="#br0" timeOffset="36342.345">2468 1244 9634,'9'19'3089,"-17"-2"479,2-2-2463,3-3-801,6 2-120,-1-5-160,5-3-312,8-4-176,4-7-433,3-4-639,4-5-2033,0-7 329</inkml:trace>
  <inkml:trace contextRef="#ctx0" brushRef="#br0" timeOffset="36760.778">2758 675 10378,'-26'76'6201,"-7"109"-5064,33-183-1072,-2 7-7,0 0-3,0 1 1,0-1 0,1 0 0,0 1 0,1-1 0,0 1-1,0-1 1,1 1 0,0-1 0,1 0 0,0 1 0,1-1-1,-1 0 1,2 0 0,-1 0 0,2 1-56,-4-9 4,0 0-1,0 0 1,0 0 0,1 0-1,-1-1 1,0 1 0,0 0-1,1-1 1,-1 1 0,0-1-1,0 1 1,1-1 0,-1 0-1,1 0 1,-1 1 0,0-1-1,1 0 1,-1 0 0,0 0-1,1 0 1,-1-1 0,1 1-1,-1 0 1,0-1 0,1 1-1,-1-1 1,0 1 0,0-1-1,1 1 1,-1-1 0,0 0-1,0 0 1,0 1 0,0-1-1,0 0 1,0 0-1,0 0 1,1-1-4,37-43 75,-38 44-72,105-157 263,-106 157-268,0 0 0,1 0 0,-1 0 0,1 0 0,-1 0 0,1 1 0,0-1 0,-1 0 0,1 0 0,0 1-1,-1-1 1,1 0 0,0 1 0,0-1 0,-1 1 0,1-1 0,0 1 0,0-1 0,0 1 0,0 0 0,0-1 0,0 1 0,0 0 0,0 0 0,0 0 0,0 0 0,0 0 0,0 0 0,0 0 0,0 0 0,0 0 0,-1 0 0,1 0 0,0 0 0,0 1 0,0-1 0,0 0 0,0 1 0,0-1 0,0 1 0,0-1 0,-1 1 0,1 0 0,0-1 0,0 1 0,-1 0 0,1-1 0,0 1 0,-1 0 0,1 0-1,-1-1 1,1 1 0,-1 0 0,1 0 2,3 12-19,-1 0 0,0 0 0,0 0 0,-1 0 0,-1 1 0,0-1 0,-1 0 0,-1 3 19,2 23 55,8 59 401,-8-97-448,-1 0 1,1 0-1,0-1 0,-1 1 1,1 0-1,0-1 0,0 1 1,0-1-1,-1 1 0,1-1 0,0 1 1,0-1-1,0 0 0,0 1 1,0-1-1,0 0 0,0 0 1,0 0-1,0 0 0,0 0 1,0 0-1,0 0 0,0 0 0,0 0 1,0 0-1,0 0 0,0-1 1,-1 1-1,1 0 0,0-1 1,0 1-1,0-1 0,0 1 0,0-1 1,-1 1-1,1-1 0,0 1 1,0-1-1,-1 0 0,1 0 1,0 1-1,-1-1 0,1 0 0,-1 0 1,1 0-1,-1 1 0,1-1 1,-1 0-1,0 0 0,1-1-8,11-9 20,-22 39 231,-9-8-2732,-1-4 671</inkml:trace>
  <inkml:trace contextRef="#ctx0" brushRef="#br0" timeOffset="34945.224">22 1379 8330,'-21'6'6602,"30"2"-4196,7-6-2322,-1 0-1,1-1 1,0-1-1,0-1 1,0 0-1,11-3-82,-14 2 28,294-56 199,-185 42-631,-147 38-7256,-3 2 4033</inkml:trace>
  <inkml:trace contextRef="#ctx0" brushRef="#br0" timeOffset="35263.376">165 1634 6913,'-26'19'2817,"6"0"232,11-4-1825,3 1-296,7-5-472,12 1-48,3-4-200,15-5 0,13-5-120,15-11 57,4-7-65,19-7 48,-9-2-32,-3 1-465,-17 4-63,-6 15-2896,-32 1 447</inkml:trace>
  <inkml:trace contextRef="#ctx0" brushRef="#br0" timeOffset="35469.435">422 1115 9010,'7'-6'695,"1"1"0,-1 0 0,0 1 0,1 0 0,0 0 1,0 0-1,0 1 0,1 1 0,1-1-695,19-7 208,7-5-56,0 3-1,1 1 1,0 1-1,1 3 1,0 0 0,5 3-152,-37 3-1,0 0 0,1 1 1,-1 0-1,0 0 1,1 1-1,-1 0 1,0 0-1,1 0 1,-1 1-1,0 0 0,0 0 1,0 1-1,-1-1 1,1 1-1,-1 1 1,1-1-1,-1 1 1,0 0-1,0 0 0,-1 0 1,1 1-1,-1-1 1,0 1-1,0 0 1,0 1-1,-1-1 1,0 0-1,0 1 1,2 4-1,-2 3 46,0 0-1,-1 0 0,0 0 0,-1 1 0,-1-1 0,0 0 0,-1 1 0,-2 11-44,-4 20 327,-2-1 1,-2 1 0,-2-2 0,-14 31-328,21-57 89,-105 255 1026,45-138-2262,37-90-2104,-10-19-32</inkml:trace>
  <inkml:trace contextRef="#ctx0" brushRef="#br0" timeOffset="39282.946">4272 729 8730,'2'-10'5615,"-4"24"-3594,-30 182 186,23-29-1761,23-108-306,-13-58-136,1-1 1,0 1-1,-1 0 1,1 0-1,-1-1 1,1 1-1,0-1 1,-1 1-1,1-1 1,0 0-1,0 0 1,-1 0-1,1 0 1,0 0 0,-1 0-1,1 0 1,0 0-1,0-1 1,-1 1-1,1-1 1,0 1-1,-1-1 1,1 0-1,-1 0 1,1 1-1,-1-1 1,1 0-1,-1 0 1,0-1-1,1 1 1,-1 0-1,0 0 1,0-1-1,0 1 1,0 0-1,0-1 1,0 1-1,0-1-4,1 0 3,34-36 98,-2-2 0,-2 0 0,15-26-101,-39 54 15,4-5-15,-11 16-1,-1 1 0,0 0 1,1 0-1,-1 0 0,0 0 0,1 0 0,-1 0 1,1 0-1,-1 0 0,0 0 0,1 0 0,-1 0 1,0 0-1,1 0 0,-1 0 0,0 0 1,1 0-1,-1 1 0,1-1 0,-1 0 0,0 0 1,0 0-1,1 0 0,-1 1 0,0-1 1,1 0-1,-1 0 0,0 1 0,0-1 0,1 0 1,-1 1-1,0-1 0,0 0 0,0 1 1,1-1-1,-1 0 0,0 1 0,0-1 0,0 0 1,0 1-1,0-1 0,0 0 0,0 1 0,0-1 1,0 0-1,0 1 0,0-1 0,0 1 1,0-1-1,0 0 0,0 1 0,0-1 0,0 0 1,0 1-1,-1-1 0,1 0 0,0 1 1,0-1 0,-6 131 102,2 58 458,14-164-412,6-36-25,-2-23-902,17-26-5936,-17 46 2096</inkml:trace>
  <inkml:trace contextRef="#ctx0" brushRef="#br0" timeOffset="40207.678">4703 1051 6377,'0'-1'242,"-1"1"0,1-1 0,0 1 0,0-1 0,0 1 0,0-1 0,0 0 0,0 1 0,0-1 0,0 1 0,0-1 0,0 1 0,0-1 0,1 1 0,-1-1 0,0 0 0,0 1-1,1-1 1,-1 1 0,0-1 0,0 1 0,1 0 0,-1-1 0,1 1 0,-1-1 0,0 1 0,1-1 0,-1 1 0,1 0 0,-1-1 0,1 1 0,-1 0 0,1 0 0,-1-1 0,1 1 0,-1 0 0,1 0-1,-1 0 1,1 0 0,0 0 0,-1 0 0,1 0 0,0 0-242,12 3 596,-9-3-536,1 0 1,-1 0-1,1-1 1,0 1-1,-1-1 0,1 0 1,-1 0-1,0-1 1,1 1-1,-1-1 1,0 0-1,0 0 0,0-1 1,0 1-1,-1-1 1,1 1-1,0-1 0,-1-1 1,0 1-1,0 0 1,0-1-1,0 1 0,-1-1 1,1 0-1,-1 0 1,0 0-1,1-3-60,0 2 48,0 1 0,0-1-1,-1 0 1,0 0 0,0 0 0,0 0 0,-1 0 0,0-1-1,0 1 1,0 0 0,0-1 0,-1 1 0,0-5-48,0 9 12,0 0 0,0 1 0,0-1 1,0 0-1,0 0 0,0 1 1,0-1-1,0 0 0,0 0 1,-1 1-1,1-1 0,0 0 0,0 1 1,-1-1-1,1 0 0,0 1 1,-1-1-1,1 0 0,-1 1 1,1-1-1,0 1 0,-1-1 0,0 1 1,1-1-1,-1 1 0,1-1 1,-1 1-1,1 0 0,-1-1 1,0 1-1,1 0 0,-1-1 1,0 1-1,0 0 0,1 0 0,-1 0 1,0 0-1,1 0 0,-1-1 1,0 1-1,0 0 0,1 1 1,-1-1-1,0 0 0,0 0 0,1 0 1,-1 0-1,0 1 0,1-1 1,-1 0-1,0 0 0,0 1-12,-31 28 233,19-9-217,2 0 0,0 1 1,2 0-1,0 1 1,1 0-1,1 0 0,1 1 1,2 0-1,0 0 0,1 0 1,1 2-17,1-23 1,1 0-1,0 0 1,-1 0 0,1 0 0,0 0 0,0 0 0,0 0-1,0 0 1,0 0 0,1 0 0,-1 0 0,0 0 0,1 0-1,0 0 1,-1 0 0,1 0 0,0 0 0,0 0 0,0-1 0,0 1-1,0 0 1,1-1 0,-1 1 0,0-1 0,1 1 0,0-1-1,-1 1 1,1-1 0,-1 0 0,1 0 0,0 0 0,0 0-1,0 0 1,0-1 0,1 2-1,4-5 5,0 1 0,0-1 0,-1 0 0,1 0 0,-1 0 0,0-1 0,0 0 0,0-1 0,0 1 0,-1-1 0,1 0 0,-1 0 0,-1-1 0,3-3-5,2 0 14,99-129 82,-73 94-105,-34 44 7,0 0-1,-1 0 1,1 0 0,-1 0 0,1 0 0,0 1 0,-1-1 0,1 0-1,-1 0 1,1 1 0,-1-1 0,1 0 0,-1 1 0,1-1-1,-1 1 1,0-1 0,1 0 0,-1 1 0,1-1 0,-1 1 0,0-1-1,1 1 1,-1-1 0,0 1 0,0 0 0,0-1 0,1 1-1,-1-1 1,0 1 0,0 0 0,0-1 0,0 1 0,0-1 0,0 1-1,0 0 1,0-1 0,0 1 0,0-1 0,0 1 0,0 0-1,-1-1 1,1 1 0,0-1 0,0 1 0,-1 0 2,1 2-10,-1 63-79,5 65 75,-4-130 16,0-1 0,0 1-1,0 0 1,0-1 0,0 1-1,0 0 1,0-1-1,0 1 1,1 0 0,-1-1-1,0 1 1,1 0-1,-1-1 1,0 1 0,1-1-1,-1 1 1,1-1 0,-1 1-1,0-1 1,1 1-1,0-1 1,-1 1 0,1-1-1,-1 1 1,1-1 0,-1 0-1,1 1 1,0-1-1,-1 0 1,1 0 0,0 0-1,-1 1 1,1-1-1,0 0 1,0 0 0,-1 0-1,1 0 1,0 0 0,-1 0-1,1 0 1,0 0-1,-1-1 1,1 1 0,0 0-1,-1 0 1,1-1 0,0 1-1,-1 0 1,1-1-1,-1 1 1,1 0 0,0-1-1,-1 1 1,1-1-1,-1 1 1,1-1 0,-1 1-1,0-1 1,1 1 0,-1-1-2,31-33 86,75-153 116,-88 150-198,-31 118-144,4-51 222,8-30-76,1 0-1,0-1 0,-1 1 0,1 0 0,-1 0 1,1 0-1,-1 0 0,1 0 0,0 0 0,-1-1 0,1 1 1,-1 0-1,1 0 0,0 0 0,-1-1 0,1 1 0,0 0 1,-1-1-1,1 1 0,0 0 0,0-1 0,-1 1 0,1 0 1,0-1-1,0 1 0,-1-1 0,1 1 0,0 0 1,0-1-1,0 1 0,0-1 0,0 1 0,0-1 0,0 1 1,0 0-1,0-1 0,0 1 0,0-1 0,0 1 0,0-1 1,0 1-1,0-1 0,0 1 0,0 0 0,1-1 0,-1 1 1,0-1-1,0 1 0,0 0 0,1-1-5,3 9-96,0-10-1556,-8 14-4033,1-3 1505</inkml:trace>
  <inkml:trace contextRef="#ctx0" brushRef="#br0" timeOffset="41017.468">5120 1133 2937,'-4'-1'8746,"6"-2"-4290,4-4-3014,6-17 139,24-27-765,-35 51-818,0 0 1,0 0 0,1 0 0,-1 0 0,0 0 0,0 1-1,0-1 1,0 0 0,1 1 0,-1-1 0,0 1-1,0-1 1,0 1 0,0 0 0,0-1 0,0 1 0,0 0-1,0 0 1,-1-1 0,1 1 0,0 0 0,0 0-1,-1 0 1,1 0 0,0 0 0,-1 0 0,1 0 0,-1 1-1,0-1 1,1 0 0,-1 0 0,0 0 0,0 0-1,1 1 1,-1-1 0,0 0 0,0 0 0,0 0 0,0 1-1,-1-1 1,1 0 0,0 1 1,1 3-5,11 130 141,-12-98 163,21-85 662,-11 19-868,0 0 1,-2-1-1,-1 1 0,-2-1 0,0-1 0,-3 1 0,0-21-93,-2 47 24,0-1 0,0 1 0,-1-1 0,0 1 0,0-1-1,0 1 1,0 0 0,-1-1 0,1 1 0,-1 0 0,0 0-1,-1 0 1,1 0 0,-1 1 0,1-1 0,-4-2-24,6 6 3,0-1 1,-1 1-1,1 0 1,-1-1-1,1 1 1,-1 0-1,1 0 1,-1-1-1,1 1 0,-1 0 1,1 0-1,-1 0 1,0-1-1,1 1 1,-1 0-1,1 0 1,-1 0-1,1 0 1,-1 0-1,0 0 1,1 0-1,-1 1 1,1-1-1,-1 0 0,1 0 1,-1 0-1,1 0 1,-1 1-1,1-1 1,-1 0-1,1 1 1,-1-1-1,1 0 1,-1 1-1,1-1 1,-1 0-1,1 1 1,0-1-1,-1 1 0,1-1 1,0 1-1,-1-1 1,1 1-1,0-1 1,0 1-1,-1-1 1,1 1-1,0-1 1,0 1-1,0 0 1,0-1-1,0 1 1,0-1-1,0 1 0,0-1 1,0 1-1,0 0 1,0-1-1,0 1 1,0-1-1,1 1 1,-1-1-1,0 1 1,0-1-1,0 1 1,1-1-1,-1 1 1,0-1-1,1 1 0,-1-1-3,1 3-1,0-1 0,0 0 0,0 0 0,0 0 0,0-1 0,0 1 0,0 0 0,0 0 0,1-1-1,-1 1 1,1 0 0,0-1 0,-1 0 0,1 1 0,0-1 0,0 0 0,0 0 0,0 0 0,0 0 0,0 0-1,0 0 1,0-1 0,0 1 0,0-1 0,0 1 0,0-1 0,1 0 0,-1 0 0,0 0 0,0 0-1,0 0 1,0 0 0,1-1 0,-1 1 0,0-1 0,0 0 0,1 0 1,74-43-381,-48 7-579,-25 6-3302,-14 7 689</inkml:trace>
  <inkml:trace contextRef="#ctx0" brushRef="#br0" timeOffset="41220.189">4777 661 9922,'-11'-12'3297,"7"4"600,2 4-2833,2 4-208,3 0-488,2 7-136,4 2-864,2-9-3281,1 3 857</inkml:trace>
  <inkml:trace contextRef="#ctx0" brushRef="#br0" timeOffset="42421.974">6174 837 7154,'-7'-10'6881,"-3"17"-3993,-6 24-1820,10-9-986,1 2 1,0-1 0,2 0 0,1 1 0,1 0-1,1-1 1,1 1 0,1 0 0,1-1 0,5 21-83,-7-40 8,-1 0 0,1 0 0,0-1 0,1 1 0,-1 0 0,1 0 0,0-1 0,0 1 1,0-1-1,0 0 0,0 1 0,1-1 0,0 0 0,-1 0 0,1-1 0,0 1 0,0 0 0,1-1 0,-1 0 1,0 0-1,1 0 0,0 0 0,-1 0 0,1-1 0,0 0 0,0 0 0,0 0 0,-1 0 0,4 0-8,3-4 18,1 0 1,-1-1-1,0 0 0,0-1 0,0 0 0,0 0 0,-1-1 0,0 0 0,0-1 0,-1 0 0,1-1 0,-2 1 0,1-2 0,-1 1 0,0-1 0,-1 0 0,0 0 0,0-1 0,0-2-18,6-6 28,90-145 147,-85 130-226,-36 122-119,17-69 156,1-15 18,-2 18 31,1 0 0,1 0 1,1 0-1,1 0 0,1 0 0,1 2-35,-3-23 7,0 0-1,0 0 1,0 0 0,1 0-1,-1 0 1,1 0 0,-1 0-1,1 0 1,-1 0 0,1 0-1,0-1 1,0 1 0,0 0-1,0 0 1,1-1 0,-1 1-1,0-1 1,0 1 0,1-1-1,-1 0 1,1 1 0,0-1-1,-1 0 1,1 0 0,0 0-1,0 0 1,-1 0 0,1-1-1,0 1 1,0 0 0,0-1-1,0 1 1,0-1 0,0 0-1,0 0 1,0 0 0,0 0-1,0 0 1,0 0 0,0 0-1,0-1 1,0 1 0,0-1-1,0 1 1,0-1 0,0 0-1,0 0-6,10-6 32,-1 0 0,-1-1 0,1 0 0,-1 0 0,-1-1 0,1-1 0,3-4-32,120-146 260,-81 111-201,-50 49-61,0 0 0,0 1 0,0-1 0,0 0 0,0 1 0,0 0 0,0-1 0,-1 1 0,1 0 0,0 0 0,0 0 0,-1 0 0,1 0 0,-1 0 0,1 1 0,-1-1 0,1 0 0,-1 1 1,0-1-1,0 1 0,0 0 0,0-1 0,0 1 0,0 0 0,0-1 0,0 1 0,-1 0 0,1 0 0,-1 0 0,1 0 0,-1 0 0,0 0 0,0 0 0,0 0 0,0 0 0,0-1 0,0 1 0,0 0 0,-1 0 2,4 10 6,24 87 136,-27-98-136,1 0 0,-1 0-1,1 0 1,0 0 0,-1 0 0,1 0 0,0 0 0,0 0 0,-1 0 0,1 0 0,0-1 0,0 1 0,0 0 0,0-1 0,0 1-1,0-1 1,0 1 0,0-1 0,1 1 0,-1-1 0,0 0 0,0 1 0,0-1 0,0 0 0,0 0 0,1 0 0,-1 0-1,0 0 1,0 0 0,0 0 0,0-1 0,1 1 0,-1 0 0,0-1 0,0 1 0,0-1 0,0 1 0,0-1 0,0 1 0,0-1-1,0 0 1,0 1 0,0-1 0,0 0-6,40-40 147,-40 40-144,36-48 108,46-45 23,-82 93-136,0 0 0,0 1 0,0-1 0,0 1 0,0-1 0,0 1 0,0-1 1,0 1-1,0 0 0,0-1 0,0 1 0,0 0 0,0 0 0,0 0 0,0 0 1,0 0-1,1 0 0,-1 0 0,0 0 0,0 0 0,0 1 0,0-1 0,0 0 1,0 1-1,0-1 0,0 1 0,0-1 0,0 1 0,0-1 0,0 1 0,0 0 1,-1-1-1,1 1 0,0 0 0,0 0 0,-1-1 0,1 1 0,0 0 0,-1 0 1,1 0-1,-1 0 0,1 0 0,-1 0 0,0 0 0,1 0 0,-1 0 0,0 0 1,0 0-1,0 0 0,1 1 0,-1-1 0,0 0 0,0 0 0,-1 0 0,1 0 1,0 0-1,0 0 0,-1 0 0,1 0 0,0 0 0,-1 0 0,1 0 0,-1 0 1,1 0 0,-25 202-93,25-202 90,-1 0-4,1 0 0,0-1 1,-1 1-1,1 0 1,0 0-1,-1 0 0,1 0 1,0 0-1,0 0 1,0 0-1,0 0 0,0 0 1,0 0-1,0 0 1,0 0-1,0 0 0,0 0 1,0 0-1,1-1 1,-1 1-1,0 0 0,1 0 1,-1 0-1,1 0 0,-1 0 1,1 0-1,-1-1 1,1 1-1,-1 0 0,1-1 1,0 1-1,0 0 1,-1-1-1,1 1 0,0 0 1,0-1-1,0 0 1,-1 1-1,1-1 0,0 1 1,1-1 7,47-72-2275,17-67-4091,-34 56 2267</inkml:trace>
  <inkml:trace contextRef="#ctx0" brushRef="#br0" timeOffset="43104.157">7358 616 7586,'-1'4'4487,"-6"37"-1003,-63 210 953,69-242-4398,0 0 0,1 0 1,0 0-1,0 0 1,1 0-1,1 1 0,-1-1 1,1-1-1,1 1 1,-1 0-1,2 0 0,-1-1 1,1 0-1,0 0 1,1 0-1,0 0 0,0 0 1,1-1-1,0 0 1,0 0-1,0-1 0,3 1-39,9 7 245,-28-35-225,0 1 1,2-2 0,1 1 0,1-1 0,0 0-1,2-1 1,0-1-21,1 5 17,1-28-34,10 54-6,0 0 0,1-1 0,0 0 0,-1 0 0,2-1 0,-1-1 0,1 1 0,-1-1 0,1-1 0,0 0-1,11 2 24,-11-3 1,0 0 0,0 0 0,0-1-1,0 0 1,1-1 0,-1 0 0,0-1-1,1 0 1,-1 0 0,0-1-1,0 0 1,0-1 0,0-1 0,-1 1-1,1-1 1,-1-1 0,0 0-1,0 0 1,-1-1 0,1 0 0,-1 0-1,0-1 1,-1 0 0,1-1-1,-7 7 8,1-1 0,-1 1 0,0-1 0,0 0 0,0 0-1,0 0 1,0 0 0,0 0 0,0 0 0,0 0 0,-1 0 0,1 0 0,-1 0 0,0 0 0,1 0 0,-1 0 0,0 0 0,0 0 0,0-1 0,-1 0-8,-20 14-14,8 4 7,1 1 0,0 1 1,2 0-1,0 1 0,1 0 0,0 1 0,-4 14 7,10-26-1,0 0 0,0 0 0,1 0 0,0 0 0,0 0-1,1 1 1,0-1 0,0 0 0,1 1 0,0-1 0,0 1 0,0-1 0,2 5 1,-1-11-1,-1 0 0,1 0 1,0 0-1,0 1 1,0-1-1,-1 0 0,1 0 1,0 0-1,1-1 1,-1 1-1,0 0 0,0 0 1,0 0-1,0-1 1,1 1-1,-1-1 0,0 1 1,1-1-1,-1 0 1,0 1-1,1-1 0,-1 0 1,0 0-1,1 0 1,-1 0-1,1 0 0,-1 0 1,0 0-1,1 0 1,-1-1-1,0 1 0,1 0 1,-1-1-1,0 1 1,1-1 0,48-19-14,-49 20 14,32-17 23,-11 5-10,1 1 0,0 1 0,1 1 0,0 1 0,0 1 0,5 0-13,8 9-42,-37-2 55,0 0 0,0 0 0,0 0 1,0 1-1,1-1 0,-1 0 1,0 0-1,0 1 0,0-1 0,0 0 1,0 1-1,0-1 0,0 0 1,0 0-1,0 1 0,0-1 1,0 0-1,0 1 0,0-1 0,0 0 1,0 0-1,0 1 0,0-1 1,0 0-1,-1 0 0,1 1 1,0-1-1,0 0 0,0 0 0,0 1 1,-1-1-1,1 0 0,0 0 1,0 0-1,0 1 0,-1-1 1,1 0-1,0 0 0,0 0 0,-1 0 1,1 0-1,0 1 0,0-1 1,-1 0-1,1 0 0,0 0 1,0 0-1,-1 0 0,1 0 0,0 0 1,-1 0-1,1 0 0,0 0 1,0 0-1,-1 0 0,1 0 1,0 0-1,-1 0 0,1 0 0,0-1 1,0 1-1,-1 0 0,1 0 1,0 0-1,0 0 0,0 0 1,-1-1-1,1 1 0,0 0 0,0 0-13,-41-76 1869,36 68-1844,0-1 0,-1 0 1,0 1-1,0 0 0,0 0 1,-1 1-1,0 0 0,-1 0 1,0 0-1,0 1-25,28 13-1252,-1 0 1,1-2-1,1-1 0,-1 0 1,1-1-1,-1-2 0,1 0 1,0-1-1,18-2 1252,27-3-4730</inkml:trace>
  <inkml:trace contextRef="#ctx0" brushRef="#br0" timeOffset="43406.986">8361 792 10170,'-53'11'8402,"-24"20"-7338,44-17-382,-66 37-10,99-51-671,0 0 0,1-1 1,-1 1-1,1 0 0,-1 0 0,1 0 1,-1 0-1,1 0 0,-1 0 0,1 1 1,-1-1-1,0 0 0,1 0 0,-1 0 0,1 0 1,-1 0-1,0 1 0,1-1 0,-1 0 1,1 0-1,-1 1 0,0-1 0,1 0 1,-1 1-1,0-1 0,1 0 0,-1 1 1,0-1-1,0 0 0,1 1 0,-1-1 1,0 1-1,0-1 0,0 0 0,0 1 1,1-1-1,-1 1 0,0-1 0,0 1 1,0-1-1,0 1 0,0-1 0,0 0 1,0 1-1,0-1 0,0 1 0,0-1 1,-1 1-1,1-1 0,0 1 0,0-1 1,0 0-1,0 1 0,-1-1 0,1 1 0,0-1 1,0 0-1,-1 1 0,1-1 0,-1 0 0,135-22-1100,12-6 32,-145 27 1065,-1 1 0,1-1 0,0 0 1,0 1-1,0-1 0,0 1 0,0-1 0,0 1 1,0 0-1,0-1 0,-1 1 0,1 0 0,0 0 1,0 0-1,0 0 0,1 0 0,-1 0 0,0 0 1,0 0-1,0 0 0,0 0 0,0 0 0,-1 1 1,1-1-1,0 0 0,0 1 0,0-1 0,0 1 1,0-1-1,0 1 0,0-1 0,-1 1 0,1 0 1,0-1-1,0 1 0,-1 0 0,1 0 0,0-1 1,-1 1-1,1 0 0,-1 0 0,1 0 0,-1 0 1,0 0-1,1 0 0,-1 0 0,0 0 0,1 0 1,-1 1 1,-59 89 1228,-12-2-333,15-67-643,54-22-323,0 1 0,1-1 1,-1 0-1,0 0 0,1 0 1,-1 0-1,0 0 0,1 0 1,-1 0-1,0 0 0,1-1 1,-1 1-1,0 0 0,1-1 1,-1 0-1,1 1 0,-1-1 1,1 0-1,-1 0 0,1 0 1,-1 0-1,1 0 0,0 0 0,-1 0 1,1 0-1,0-1 0,0 1 1,0 0-1,0-1 0,0 1 1,1-1-1,-1 1 0,0-1 1,0 0 70,6-17-3688,13 1-269</inkml:trace>
  <inkml:trace contextRef="#ctx0" brushRef="#br0" timeOffset="43881.768">8746 690 9490,'12'-1'5558,"-22"15"-3126,-83 113 66,90-124-2461,1-1 1,0 1 0,0 0 0,0 0-1,0 0 1,0 0 0,1 0 0,-1 1-1,1-1 1,0 0 0,0 1 0,0-1-1,0 1 1,1-1 0,-1 1 0,1-1 0,0 1-1,0-1 1,0 1 0,1-1 0,-1 1-1,1-1 1,0 1 0,0-1 0,0 1-1,0-1 1,1 0 0,-1 0 0,1 1-1,0-1 1,0 0 0,0 0-38,1-2 7,-1 1-1,0-1 1,1 0 0,-1-1-1,1 1 1,0 0 0,-1-1-1,1 1 1,-1-1 0,1 0-1,0 0 1,-1 0 0,1 0-1,0-1 1,-1 1 0,1-1-1,-1 1 1,1-1 0,-1 0-1,1 0 1,-1 0-7,16-6 23,0-2-1,-1 1 1,0-2 0,-1 0 0,0-1 0,-1-1-1,0-1 1,-1 0 0,0 0 0,-1-1-1,0-1 1,-2 0 0,1-1 0,-2-1 0,0 1-1,-1-1 1,-1-1 0,-1 0 0,0 0-1,-1 0 1,-1-1 0,-1 0 0,-1 0-1,0 0 1,-1 0 0,-1-5-23,-7-56 37,6 77-38,-1 1 0,1 0-1,-1-1 1,1 1 0,-1 0-1,0-1 1,0 1 0,0 0-1,-1 0 1,1 0 0,0 0-1,-1 0 1,1 0 0,-1 1-1,0-1 1,0 0 0,1 1-1,-1 0 1,0-1 0,0 1-1,0 0 1,-1 0 0,1 0-1,0 0 1,0 0 0,0 0-1,-1 1 1,1-1 0,-1 1-1,0-1 2,-5 3-5,0-1 0,0 1 0,0 0 0,1 1 0,-1 0-1,1 0 1,0 1 0,-1 0 0,2 0 0,-1 0 0,0 1 0,1 0-1,0 0 1,0 1 0,-2 2 5,0 0 5,7-7-6,-20 16-3,1 1 1,1 1-1,1 0 0,1 2 0,0 1 4,15-20-2,0 1 0,0-1 0,1 1 0,0 0-1,-1 0 1,1-1 0,0 1 0,0 0 0,0 0-1,1 0 1,-1 0 0,1 0 0,0 0 0,0 0-1,0 0 1,0 0 0,0 0 0,0 0 0,1 0-1,0 0 1,-1 0 0,1 0 0,0 0 0,1 0-1,-1 0 1,0-1 0,1 1 0,-1-1 0,1 1 0,0-1-1,0 1 1,0-1 0,0 0 0,0 0 0,1 0-1,-1 0 1,1 0 0,-1-1 0,1 1 0,0-1-1,-1 0 1,1 0 0,0 1 0,0-2 0,1 1 2,174 46-51,-173-46 49,1 1-1,0 0 1,-1 1 0,1 0 0,-1-1-1,1 2 1,-1-1 0,0 0 0,-1 1-1,1 0 1,-1 0 0,1 1 0,-1-1-1,-1 1 1,1 0 0,0 0 0,-1 0-1,0 0 1,-1 1 0,1-1-1,-1 1 1,0 0 0,1 5 2,-1 19-122,6 22-5727,11-33 1712</inkml:trace>
  <inkml:trace contextRef="#ctx0" brushRef="#br0" timeOffset="44432.338">9326 822 7306,'-28'11'8717,"23"7"-5745,28-17-1792,-13-6-1129,-1 0 1,-1 0-1,1-1 0,-1 0 0,0 0 1,0-1-1,-1 0 0,0-1 1,0 1-1,-1-1 0,5-7-51,-5 7 19,-1 0 0,0 0 0,0-1 0,-1 1 0,0-1 0,0 0-1,-1-1 1,0 1 0,0 0 0,-1-1 0,-1-1-19,0 10 2,-1 0 0,0-1-1,0 1 1,1 0 0,-1 0 0,0 0-1,0 0 1,0 0 0,0-1 0,-1 1 0,1 0-1,0 0 1,0 0 0,-1 0 0,1 0-1,0 0 1,-1 0 0,1 0 0,-1 0-1,0 0 1,1 0 0,-1 0 0,0 0-1,0 0 1,1 0 0,-1 0 0,0 1-1,0-1 1,0 0 0,0 1 0,0-1 0,0 0-1,0 1 1,0 0 0,0-1 0,0 1-1,0 0 1,0-1 0,-1 1 0,1 0-1,0 0 1,0 0 0,0 0 0,0 0-2,-46 21 20,37-11-9,0 0 1,1 1 0,0 1 0,0-1 0,2 2 0,-1-1 0,2 1 0,0 0 0,0 0-1,1 0 1,1 1 0,0 1-12,2-13 10,1 0 1,0 1-1,-1-1 0,1 0 0,0 1 1,0-1-1,1 1 0,-1-1 0,1 1 1,-1 0-1,1-1 0,0 1 0,0 0 0,0-1 1,0 1-1,0 0 0,1-1 0,-1 1 1,1 0-1,-1-1 0,1 1 0,0-1 1,0 1-1,1-1 0,-1 0 0,0 1 1,1-1-1,-1 0 0,1 0 0,0 0 0,0 0 1,-1 0-1,1-1 0,1 1 0,-1 0 1,0-1-1,0 1 0,1-1 0,-1 0 1,0 0-1,1 0 0,-1 0 0,1 0 0,0-1 1,-1 1-1,1-1 0,-1 1 0,1-1 1,1 0-11,12-4 16,0 0 1,0-1-1,-1-1 1,1 0-1,-1-2 1,-1 1-1,1-2 1,-1 0-1,-1 0 1,0-1-1,0-1 1,-1 0-1,0-1 1,-1 0-1,0-1 1,-1 0 0,-1-1-1,4-7-16,20-38-32,-33 59 28,0 1 1,0-1-1,0 0 0,0 0 0,1 0 1,-1 0-1,0 0 0,0 1 0,1-1 1,-1 0-1,0 0 0,0 0 0,1 0 1,-1 0-1,0 0 0,0 0 0,0 0 1,1 0-1,-1 0 0,0 0 0,0 0 1,1 0-1,-1 0 0,0 0 0,0 0 1,1 0-1,-1 0 0,0-1 0,0 1 1,1 0-1,-1 0 0,0 0 0,0 0 1,0 0-1,1-1 0,-1 1 0,0 0 1,0 0-1,0 0 0,0 0 0,0-1 1,1 1-1,-1 0 0,0 0 0,0-1 1,0 1-1,0 0 0,0 0 0,0-1 1,0 1-1,0 0 0,0 0 0,0-1 1,0 1 3,1 24-131,-2 0 74,-1-6 66,1 1 0,1-1 0,1 1 0,0-1 0,1 1 0,2 1-9,-4-18 7,1 1 0,-1-1 0,1 0 0,0 0-1,0 0 1,0 0 0,0 0 0,0 0 0,0 0 0,0 0 0,1 0 0,-1-1 0,1 1-1,-1-1 1,1 1 0,-1-1 0,1 1 0,0-1 0,0 0 0,0 0 0,0 0 0,0 0 0,0 0-1,0 0 1,0 0 0,0-1 0,0 1 0,1-1 0,-1 0 0,0 1 0,0-1 0,1 0-1,-1 0 1,0-1 0,0 1 0,0 0 0,1-1 0,-1 1 0,0-1 0,0 0 0,0 0 0,0 1-1,0-1 1,0-1 0,0 1 0,0 0 0,0-1-7,3-2-439,1-1 0,-2 1-1,1-1 1,0 0 0,-1-1 0,0 1 0,0-1-1,-1 1 1,0-1 0,0-1 0,0 1 0,0 0-1,-1 0 1,0-1 0,0-4 439,13-40-4512</inkml:trace>
  <inkml:trace contextRef="#ctx0" brushRef="#br0" timeOffset="44711.594">9707 317 11050,'-9'16'3193,"4"10"784,5-3-3025,5 4-520,4-1-144,3 0-144,4-8-32,9 2-544,-1-7-424,9 4-3185,1-2 440</inkml:trace>
  <inkml:trace contextRef="#ctx0" brushRef="#br0" timeOffset="45272.679">10028 581 8722,'-1'-13'5855,"-16"17"-3239,2 13-2228,2 0 1,0 1-1,1 1 0,1 0 0,0 1 1,2 0-1,0 0 0,-4 16-388,4 31 691,10-65-680,1 0 0,-1-1 0,0 1 0,1 0 0,-1-1 0,1 1 0,0-1 0,-1 0 0,1 1 0,0-1 0,0 0 0,0 0 0,0 0 1,0 0-1,0-1 0,0 1 0,0 0 0,0-1 0,1 0 0,-1 1 0,0-1 0,0 0 0,0 0 0,0 0 0,1-1 0,-1 1 0,0 0 0,0-1 0,0 1 0,0-1 0,0 0 0,0 0 0,0 0 1,0 0-1,1 0-11,15-6 19,0-1 0,0-1 0,-1-1 0,0 0 1,0-1-1,-2-1 0,1 0 0,-1-1 1,-1-1-1,-1 0 0,0-1 0,0-1 1,-2 0-1,0 0 0,0-1 0,-2 0 0,0-1 1,-1 0-1,-1-1 0,-1 1 0,0-1 1,-2-1-1,0 1 0,-1-5-19,5-81 56,-16 75-74,8 30 17,-1-1 0,1 1 1,-1 0-1,1-1 0,-1 1 1,1 0-1,-1 0 0,1 0 0,-1-1 1,1 1-1,-1 0 0,1 0 1,-1 0-1,1 0 0,-1 0 1,1 0-1,-1 0 0,1 0 1,-1 0-1,0 0 0,1 0 1,-1 1-1,1-1 0,-1 0 1,1 0-1,-1 0 0,1 1 0,0-1 1,-1 0-1,1 1 0,-1-1 1,1 0-1,-1 1 0,1-1 1,0 0-1,-1 1 0,1-1 1,0 1-1,0-1 0,-1 1 1,1-1-1,0 0 0,0 1 0,-1-1 1,1 1-1,0 0 0,0-1 1,0 1-1,0-1 0,0 1 1,0-1-1,0 1 0,0-1 1,-41 134 22,36-112 31,1 1 1,1 0-1,1 0 1,1-1-1,2 1 1,0 0-1,1 0 1,1 3-54,-2-22 4,0 0-1,0-1 1,0 1 0,0 0 0,1-1 0,0 0 0,-1 1-1,1-1 1,0 0 0,1 0 0,-1 0 0,0 0 0,1 0-1,0 0 1,0-1 0,0 1 0,0-1 0,0 0-1,0 0 1,0 0 0,1 0 0,-1-1 0,1 1 0,-1-1-1,1 0 1,-1 0 0,1 0 0,0-1 0,0 1 0,0-1-1,3 0-3,6 0 4,1 0 0,-1-1-1,0 0 1,0-2 0,0 1-1,0-1 1,0-1 0,5-3-4,-3 2 7,-1-1 0,1 0 1,-1-1-1,-1-1 0,1 0 0,-1-1 1,-1 0-1,1-1 0,-2 0 1,0-1-1,10-12-7,-7-15 11,-13 37-12,-1 0 0,0 1 0,0-1 0,0 0 0,0 1 0,0-1 0,0 0 0,0 1 0,0-1 0,0 0 1,-1 1-1,1-1 0,0 1 0,0-1 0,0 0 0,-1 1 0,1-1 0,0 1 0,-1-1 0,1 1 0,-1-1 0,1 1 1,0-1-1,-1 1 0,1-1 0,-1 1 0,1-1 0,-1 1 0,1 0 0,-1-1 0,0 1 0,1 0 0,-1 0 0,1-1 1,-1 1-1,0 0 0,1 0 0,-1 0 0,0 0 0,1 0 0,-1 0 0,0 0 0,1 0 0,-1 0 0,0 0 0,1 0 1,-1 0-1,1 0 0,-1 1 0,0-1 0,1 0 0,-1 0 0,1 1 0,-1-1 1,-7 4 4,1 1-1,0 0 0,0 0 1,1 0-1,0 1 1,0 0-1,0 0 0,0 0 1,1 1-1,0 0 1,1 0-1,-1 0 1,2 1-1,-1-1 0,1 1 1,-1 2-4,1-3 22,0-3-1,0 0-1,0 0 0,1 1 0,-1 0 1,1-1-1,0 1 0,0 0 0,1 0 1,0 0-1,-1 0 0,2 1 0,-1-1 1,1 0-1,-1 0 0,1 0 0,1 1 0,-1-1 1,1 0-1,0 0 0,0 0 0,1 0 1,-1 0-1,3 4-20,-2-7 5,1-1 0,0 1 0,-1-1 0,1 0 0,0 0 1,0 0-1,0 0 0,0-1 0,0 1 0,0-1 0,0 0 0,0 0 0,0 0 0,0 0 1,0 0-1,0-1 0,0 1 0,3-2-5,21-5-22,1-2-1,-1-1 1,-1-2 0,0 0 0,0-1-1,-2-2 1,1-1 0,-2 0 0,0-2-1,3-5 23,-26 22-8,1 0-1,0 0 1,-1-1-1,1 1 1,0 0-1,0 0 1,0 0 0,0 0-1,0 0 1,0 0-1,0 0 1,0 0-1,0 0 1,1 1-1,-1-1 1,0 0-1,0 1 1,1-1-1,-1 1 1,0-1 0,1 1-1,-1 0 1,0-1-1,1 1 1,-1 0-1,1 0 1,-1 0-1,1 0 1,-1 0-1,0 0 1,1 1-1,-1-1 1,0 0-1,1 1 1,-1-1 0,0 1-1,1-1 1,-1 1-1,0 0 1,0 0-1,1-1 1,-1 1-1,0 0 1,0 0-1,0 0 1,0 0-1,0 0 1,-1 1 0,1-1-1,0 0 1,0 0-1,0 2 9,3 13-13,-4-14 15,0 0 1,0 0-1,0 0 1,0 1-1,1-1 1,-1 0-1,0 0 1,1 0-1,-1 0 1,1 0-1,0 0 1,0 0 0,0 0-1,0 0 1,0 0-1,0-1 1,1 1-1,-1 0 1,0-1-1,1 1 1,-1-1-1,1 1 1,0-1-1,0 0 1,-1 0-1,1 1 1,0-1-1,0-1 1,0 1-1,0 0 1,0 0-1,0-1 1,0 1-1,0-1 1,2 1-3,125-73 136,-129 72-138,1-1 0,0 1 0,0-1 0,0 1 0,-1 0 0,1-1 0,0 1 0,0 0 1,0 0-1,0-1 0,0 1 0,0 0 0,0 0 0,0 0 0,0 0 0,0 0 0,-1 0 0,1 0 0,0 1 0,0-1 0,0 0 1,0 0-1,0 1 0,0-1 0,-1 1 0,1-1 0,0 1 0,0-1 0,0 1 0,-1-1 0,1 1 0,0-1 0,-1 1 0,1 0 1,-1 0-1,1-1 0,0 1 0,-1 0 0,0 0 0,1 0 0,-1-1 0,1 1 0,-1 0 0,0 0 0,0 0 0,0 0 0,1 0 0,-1 0 1,0 0-1,0 0 0,0 0 0,0 0 2,-5 51-52,0-32 157,-3 16-913,9-16-2622,5-16 265</inkml:trace>
  <inkml:trace contextRef="#ctx0" brushRef="#br0" timeOffset="48129.95">3331 2280 8130,'-30'-34'7582,"28"33"-7444,0 0 1,0 1-1,-1-1 1,1 0-1,0 1 0,-1 0 1,1-1-1,0 1 0,-1 0 1,1 0-1,0 0 1,-1 1-1,1-1 0,0 0 1,-1 1-1,1 0 0,0-1 1,-1 1-1,1 0 1,0 0-1,0 0 0,0 1 1,0-1-1,0 0 0,0 1 1,0-1-1,0 2-138,-8 7 53,1 2 0,0-1 0,1 1 0,0 0 0,1 1 0,0 0 0,1 0 0,1 1 0,0-1 0,0 1 0,2 0 0,0 0 0,0 1 0,1-1 0,1 1 0,0 11-53,1-12 2,-1 0 1,1 0-1,1-1 0,1 1 0,0 0 0,0-1 0,5 13-2,-6-23 1,-1 0 1,1 0-1,0 0 1,0 0-1,1 0 1,-1-1-1,0 1 0,1-1 1,0 1-1,-1-1 1,1 1-1,0-1 1,0 0-1,0 0 0,1 0 1,-1 0-1,0 0 1,1-1-1,0 1 1,-1-1-1,1 1 1,0-1-1,-1 0 0,1 0 1,0 0-1,0-1 1,0 1-1,0-1 1,0 1-1,0-1 0,0 0 1,0 0-1,0 0 1,0-1-1,0 1 1,0-1-1,0 1 0,0-1 1,-1 0-1,1 0 1,0-1-2,16-10 15,-1-1 0,-1-1 0,0-1 1,-1 0-1,0-1 0,-2-1 0,0 0 0,-1-1 1,0-1-1,0-3-15,1 2 20,30-41 25,-3-1 0,-3-3 1,-3-1-1,15-42-45,-46 100 4,-1 0-1,-1 0 0,0 0 1,0 0-1,0-1 1,-1 1-1,0-1 0,-1 1 1,0-9-4,0 16-2,0 1 1,0-1-1,0 0 1,1 0-1,-2 1 1,1-1-1,0 0 1,0 0-1,0 0 1,0 1-1,0-1 1,-1 0-1,1 1 1,0-1-1,-1 0 1,1 0-1,0 1 0,-1-1 1,1 1-1,-1-1 1,1 0-1,-1 1 1,0-1-1,1 1 1,-1-1-1,1 1 1,-1-1-1,0 1 1,1 0-1,-1-1 1,0 1-1,0 0 1,1 0-1,-1-1 1,0 1-1,0 0 1,1 0-1,-1 0 1,0 0-1,0 0 2,-27 22-62,19-4 47,0 1 0,0 0 0,2 0 0,0 1 0,2 0 0,0 0 1,1 0-1,1 1 0,1 0 0,1 11 15,-1-15 0,2 0 0,0 0 0,1 0 0,1 0 0,0 0 0,1-1 0,1 1 0,1-1 0,4 11 0,-8-25 1,0 1 0,0-1-1,1 1 1,-1-1 0,1 0 0,-1 0 0,1 0 0,0 0 0,0 0 0,0 0 0,0 0 0,0-1-1,1 1 1,-1-1 0,0 1 0,1-1 0,-1 0 0,1 0 0,0 0 0,-1 0 0,1-1 0,-1 1 0,1-1-1,0 1 1,0-1 0,-1 0 0,1 0 0,0 0 0,0-1 0,-1 1 0,1-1 0,0 1 0,-1-1-1,82-41 86,-64 25-55,-1 0 0,-1-1 1,-1-1-1,0-1 0,-1 0 0,-2-2 1,0 1-1,-1-2 0,5-12-31,-9 26 9,-12 34-92,0-7 46,0 17-5,-1-16 55,2 1 0,1-1 0,0 1 0,1 0 1,1-1-1,1 1 0,1-1 0,4 14-13,-7-31 8,1 0 0,0-1 0,-1 1 0,1-1 0,0 1 0,0-1 0,0 1 0,0-1 0,0 1 0,0-1 0,0 0 0,0 1 0,1-1 0,-1 0 0,0 0 0,1 0 0,-1 0 0,1 0 0,-1 0 0,1-1 0,-1 1 0,1-1 0,0 1-1,-1-1 1,1 1 0,0-1 0,0 0 0,-1 0 0,1 1 0,0-1 0,0-1 0,-1 1 0,1 0 0,0 0 0,-1-1 0,1 1 0,0-1 0,-1 1 0,1-1 0,0 0 0,-1 1-8,63-41 256,-31 9-167,-1-1 0,-1-1 0,-2-1 0,-2-2 0,17-30-89,-19 23 70,-34 61-53,3 0-23,1 0-1,2 0 0,-1 1 1,2-1-1,0 1 1,1 0-1,1-1 1,1 1-1,1 2 7,-2-16 5,0 0 0,0 0 0,0 0 0,1 1 0,0-1-1,0 0 1,0 0 0,0 0 0,1 0 0,0-1 0,-1 1-1,1 0 1,1-1 0,-1 1 0,0-1 0,1 0 0,0 1-1,0-1 1,0-1 0,0 1 0,0 0 0,0-1 0,1 1-1,-1-1 1,1 0 0,0 0 0,1 0-5,5-2 20,0 0 1,1-1-1,-1 0 1,0 0-1,1-1 0,-1 0 1,0-1-1,-1 0 1,1-1-1,0 0 0,-1-1 1,0 0-1,0 0 1,0-1-1,-1 0 1,0 0-1,0-1 0,0 0 1,-1 0-1,5-7-20,-10 11-57,0 1 0,1-1-1,-1 1 1,-1-1 0,1 0-1,0 1 1,-1-1 0,1 0-1,-1 0 1,0 0 0,0-1-1,0 1 1,-1 0 0,1 0 0,-1 0-1,1-1 1,-1 1 0,0 0-1,0 0 1,-1-1 0,1 1-1,-1 0 1,0 0 0,1 0 0,-1 0-1,0-1 1,-1 1 0,1 1-1,-1-1 1,1 0 0,-1 0-1,0 0 1,-1 0 57,-24-9-3570,-15-6 104</inkml:trace>
  <inkml:trace contextRef="#ctx0" brushRef="#br0" timeOffset="48392.075">4038 1794 9754,'-10'-7'3457,"0"2"552,7 8-2817,0 5-264,3 4-512,3 0 0,2 0-592,7-1-3793,2-7 1353</inkml:trace>
  <inkml:trace contextRef="#ctx0" brushRef="#br0" timeOffset="50664.918">5304 1858 7458,'4'-13'5490,"-1"31"-2726,-3-17-2847,3 173 2310,-21 143-1019,18-317-1194,1 0 1,-1 0-1,0 0 0,1-1 0,-1 1 0,0 0 1,0 0-1,1 0 0,-1 0 0,0 0 1,0 0-1,1 0 0,-1 0 0,0 0 0,1 0 1,-1 0-1,0 0 0,0 1 0,1-1 1,-1 0-1,0 0 0,0 0 0,1 0 1,-1 0-1,0 0 0,0 1 0,1-1 0,-1 0 1,0 0-1,0 1-14,15-67 134,-4 1 1,-2-1-1,-3-1 1,-3 0-1,-3 1 1,-4-17-135,-2 6 88,6 77-87,0 0 0,0 1 1,0-1-1,-1 0 0,1 0 1,0 0-1,0 0 0,0 0 1,-1 0-1,1 0 0,0 0 1,0 0-1,-1 0 0,1 0 1,0 0-1,0 0 0,0 0 1,-1 0-1,1 0 0,0 0 1,0 0-1,-1 0 0,1 0 1,0 0-1,0 0 0,0 0 1,-1-1-1,1 1 0,0 0 1,0 0-1,0 0 0,-1 0 1,1 0-1,0-1 0,0 1 1,0 0-2,-4 99-29,5-77 31,0-5 3,0-1 0,1 0 0,0 0 0,1 0 0,1 0 0,1-1 0,0 1 0,5 9-5,-9-23 4,0-1-1,-1 1 1,1-1 0,0 1-1,0-1 1,0 1-1,1-1 1,-1 1 0,0-1-1,0 0 1,1 0 0,-1 0-1,1 0 1,-1 0 0,1 0-1,-1 0 1,1 0-1,0 0 1,0-1 0,-1 1-1,1-1 1,0 1 0,0-1-1,-1 0 1,1 1-1,0-1 1,0 0 0,0 0-1,-1-1 1,1 1 0,0 0-1,0-1 1,0 1 0,-1-1-1,1 1 1,0-1-1,-1 0 1,1 1 0,0-2-4,55-47 135,-36 24-82,-1-1-1,-2 0 0,0-2 1,-2 0-1,-1-1 0,-1 0 1,-2-1-1,7-22-52,-15 8 142,-22 75-66,5 19-67,1 0 0,3 1 0,2 0 0,3 1 0,1-1 0,3 5-9,0-37 22,0 0 0,1-1 0,1 1 0,1-1-1,1 0 1,0 0 0,1 0 0,6 13-22,-11-29-3,0 0 0,1-1-1,-1 1 1,0 0 0,1-1 0,-1 1-1,1 0 1,-1-1 0,1 1 0,0-1 0,0 1-1,-1-1 1,1 1 0,0-1 0,1 0-1,-1 0 1,0 1 0,0-1 0,0 0 0,1 0-1,-1 0 1,1 0 0,-1 0 0,0 0 0,1-1-1,0 1 1,-1-1 0,1 1 0,-1-1-1,1 1 1,0-1 0,-1 0 0,1 1 0,0-1-1,-1 0 1,1 0 0,0-1 0,-1 1-1,1 0 1,0 0 0,-1-1 0,1 1 0,0-1-1,-1 1 1,1-1 0,-1 0 0,1 0 0,-1 0-1,1 0 1,-1 0 0,1 0 3,3-6 546,12-23-3259,-12 13 538</inkml:trace>
  <inkml:trace contextRef="#ctx0" brushRef="#br0" timeOffset="51543.802">5780 2172 6737,'2'-13'2534,"0"8"-1949,-1 1 1,0-1-1,0 0 0,-1 0 1,1 0-1,-1 0 1,0 1-1,0-1 0,-1 0 1,1 0-1,-1 0 1,0 1-1,-1-1 0,1 0 1,-1 0-586,1 4 54,0 1-1,1-1 1,-1 1 0,1 0-1,-1-1 1,0 1 0,0 0-1,1 0 1,-1 0 0,0-1-1,1 1 1,-1 0 0,0 0-1,0 0 1,1 0 0,-1 0-1,0 0 1,0 0 0,1 1-1,-1-1 1,0 0 0,1 0-1,-1 0 1,0 1 0,1-1-1,-1 0 1,0 1 0,1-1 0,-1 1-1,0-1 1,1 1 0,-1-1-1,1 1 1,-1-1 0,1 1-1,-1-1 1,1 1 0,0 0-1,-1-1 1,1 1 0,0 0-1,-1-1 1,1 1 0,0 0-1,0-1 1,0 1 0,-1 0-1,1 0-53,-6 11 54,1 1 0,0-1 0,0 1 0,1 0-1,1 1 1,0-1 0,1 1 0,1-1 0,0 5-54,0-16 3,0 0 1,1 0 0,-1 0 0,1 0 0,0-1 0,-1 1 0,1 0 0,0 0 0,0 0 0,0 0 0,0 0 0,1 0 0,-1 0 0,0 0 0,1 0 0,0 0 0,-1 0 0,1 0 0,0-1 0,0 1 0,0 0 0,0-1 0,0 1 0,0 0 0,0-1 0,1 1 0,-1-1 0,1 0 0,-1 0 0,1 1 0,-1-1 0,1 0 0,0 0 0,0 0 0,-1 0 0,1-1-1,0 1 1,0 0 0,0-1 0,0 0 0,0 1 0,0-1 0,0 0 0,0 0 0,0 0 0,0 0 0,0 0-4,55-54 148,-32 24-112,-1-2 0,-2-1-1,-1 0 1,-1-2 0,0-4-36,-80 215-231,42-86 199,18-91-3,1 0-1,-1 0 1,1 0 0,-1 1-1,1-1 1,-1 0-1,1 0 1,-1 1-1,1-1 1,0 0 0,0 1-1,-1-1 1,1 1-1,0-1 1,0 1-1,0-1 1,0 1 0,-1 0-1,1-1 1,0 1-1,0 0 1,0 0-1,0-1 1,0 1 0,0 0-1,0 0 1,0 0-1,0 0 1,0 0-1,0 1 1,0-1 0,-1 0-1,1 0 1,0 0-1,0 1 1,0-1-1,0 1 1,0-1 0,0 1-1,-1-1 1,1 1-1,0-1 1,0 1-1,-1 0 1,1-1 0,-1 1-1,1 0 1,0-1-1,-1 1 1,1 0-1,-1 0 1,1 0 0,-1 0-1,0-1 1,1 1-1,-1 0 1,0 0-1,0 0 1,0 0 0,1 0-1,-1 0 1,0 0-1,0 0 1,0 0-1,-1 0 1,1 0 0,0 0-1,0-1 1,-1 2 35,22-23-1150,-2 0 1,0-2 0,-1 0-1,-2 0 1,0-2 0,-2 0-1,-1-1 1,2-6 1149,-12 26-191,28-62 63,-26 62 1495,-5 20-156,-21 109 1629,4-33-1611,4 1 0,4 0 1,4 1-1,4 13-1229,17-4 631,-16-101-625,0 0 0,0 0-1,0-1 1,0 1 0,0 0 0,0 0 0,0-1-1,0 1 1,0 0 0,0 0 0,0 0-1,0-1 1,0 1 0,0 0 0,0 0 0,0-1-1,1 1 1,-1 0 0,0 0 0,0 0 0,0-1-1,0 1 1,1 0 0,-1 0 0,0 0 0,0 0-1,0 0 1,1-1 0,-1 1 0,0 0-1,0 0 1,1 0 0,-1 0 0,0 0 0,0 0-1,1 0 1,-1 0 0,0 0 0,0 0 0,1 0-1,-1 0 1,0 0 0,0 0 0,1 0 0,-1 0-1,0 0 1,0 0 0,1 0 0,-1 0-1,0 1-5,9-77 354,12-114-54,-10 66-241,7 1-1,24-86-58,-34 176 5,1 0 0,2 1 0,2 0 0,0 1 0,3 0 0,0 1 0,5-4-5,-21 32-3,1 0 0,-1 1 1,1-1-1,0 0 0,-1 1 1,1-1-1,0 0 0,0 1 0,0-1 1,0 1-1,0-1 0,1 1 0,-1 0 1,0-1-1,1 1 0,-1 0 1,1 0-1,-1 0 0,1 0 0,-1 0 1,1 0-1,0 0 0,-1 1 0,1-1 1,0 1-1,0-1 0,0 1 1,-1 0-1,1-1 0,0 1 0,0 0 1,0 0-1,0 1 0,0-1 0,-1 0 1,1 0-1,0 1 0,0-1 1,-1 1-1,1 0 0,0-1 0,0 1 1,-1 0-1,1 1 3,2 7-7,-1 0 1,-1 1 0,0-1-1,0 1 1,-1 0-1,0 0 1,-1 0 0,0-1-1,0 1 1,-1 0-1,-1 0 1,1 0 0,-2-1-1,1 1 1,-2 1 6,-59 164 423,63-175-420,1 0 1,-1 0 0,1-1 0,-1 1-1,1 0 1,-1 0 0,1 0 0,-1 0 0,1 0-1,-1 0 1,1 0 0,-1 0 0,1 0-1,0 0 1,-1 0 0,1 0 0,-1 0-1,1 0 1,-1 0 0,1 1 0,-1-1 0,1 0-1,-1 0 1,0 0 0,1 1 0,-1-1-1,1 0 1,-1 1 0,1-1 0,-1 1-1,0-1 1,1 0 0,-1 1 0,0-1-1,1 1 1,-1-1 0,0 1 0,0-1 0,0 1-1,1-1 1,-1 1 0,0-1 0,0 1-1,0-1 1,0 1 0,0-1 0,0 1-1,0-1 1,0 1 0,0-1 0,0 1 0,0-1-1,0 1 1,0-1 0,-1 1 0,1-1-1,0 1-3,19-12 32,-13 8-60,0-1 0,-1 1 0,1 0 0,0 0 0,1 0-1,-1 1 1,0 0 0,1 0 0,-1 1 0,1 0 0,0 0 0,-1 0 0,1 1 0,0 0 0,0 0 0,4 2 28,-7-2-15,-1 0 0,1 1 0,-1-1 0,1 1 0,-1 0 0,1 0 0,-1 0 0,0 1 0,1-1 0,-1 1 0,0 0 0,0 0 0,0 0 0,0 0 0,0 0 0,-1 1 0,1-1 0,-1 1 0,1 0 1,-1 0-1,0 0 0,0 0 0,0 0 0,-1 0 0,1 0 0,-1 1 0,0-1 0,0 0 0,0 1 0,0-1 0,0 1 0,-1 0 0,0-1 0,0 1 0,0-1 0,0 1 0,0 0 0,-1-1 0,1 1 0,-2 2 15,-7 11 233,-1-2-1,-1 0 1,0 0-1,-1-1 1,0 0-1,-1-1 1,-1 0 0,-11 7-233,-40 20 1046,62-38-1023,1-1 0,-1 0 0,0 0 1,1 0-1,-1-1 0,0 1 0,0 0 0,0-1 1,1 0-1,-1 0 0,0 0 0,0 0 0,0 0 0,0-1 1,0 1-1,1-1 0,-1 0 0,0 1 0,0-1 0,1-1 1,-1 1-1,1 0 0,-1-1 0,1 1 0,-1-1-23,-13-34-1339,18-5-3487,4 10 461</inkml:trace>
  <inkml:trace contextRef="#ctx0" brushRef="#br0" timeOffset="52420.068">6363 1432 9858,'-20'5'1210,"-69"31"3596,89-36-4800,0 0-1,0 1 1,0-1 0,-1 1-1,1-1 1,0 0 0,0 1-1,0-1 1,0 1 0,0-1 0,0 1-1,0-1 1,0 0 0,0 1-1,0-1 1,0 1 0,0-1-1,1 1 1,-1-1 0,0 0-1,0 1 1,0-1 0,0 1-1,1-1 1,-1 0 0,0 1-1,0-1 1,1 0 0,-1 1-1,0-1 1,1 0 0,-1 1-1,0-1 1,1 0 0,-1 0-1,1 1 1,-1-1 0,0 0-1,1 0 1,-1 0 0,1 0 0,-1 0-1,0 0 1,1 1 0,-1-1-1,1 0 1,-1 0 0,1 0-1,-1 0 1,1 0 0,-1-1-1,0 1 1,1 0 0,-1 0-1,1 0 1,-1 0 0,1 0-1,-1-1 1,0 1 0,1 0-1,-1 0 1,0-1 0,1 1-1,-1 0 1,0 0 0,1-1-6,275 20 700,47-28-581,93-16-109,14 20 17,34-20 80,57-44 323,36-20 57,-45 37 195,-297 41-361,-49 4 166,-1-7 0,38-13-487,-8-5 960,-185 32-896,-16 3 20,-17 1-319,-32 4-4902,15 2 1290</inkml:trace>
  <inkml:trace contextRef="#ctx0" brushRef="#br0" timeOffset="53519.445">6604 2234 3865,'14'10'7877,"6"-4"-3831,-11-4-3873,1-1 1,-1-1 0,1 1 0,-1-2-1,1 1 1,-1-1 0,1-1 0,-1 0-1,0 0 1,5-2-174,2-2 119,-1-1 0,0 0 0,0-1 0,-1 0 0,0-1 0,0-1-1,-1 0 1,0-1 0,-1 0 0,0-1 0,-1 0 0,6-10-119,-16 21 10,1-1 1,-1 0-1,0 0 0,1 0 0,-1 0 1,0 0-1,-1 0 0,1 0 0,0 0 1,0 0-1,-1 0 0,0 0 0,1-1 1,-1 1-1,0 0 0,0 0 0,0-1 1,0 1-1,0 0 0,-1 0 1,1-1-1,-1 1 0,1 0 0,-1 0 1,0 0-1,0 0 0,0 0 0,0 0 1,0 0-1,0 0 0,-1 0 0,1 1 1,-1-1-1,1 0 0,-1 1 0,0-1 1,1 1-1,-1 0 0,0-1 1,0 1-1,0 0 0,0 0 0,0 0 1,0 1-1,0-1 0,-1 0 0,1 1 1,0-1-1,-2 1-10,-8 0 16,1 0 1,-1 2 0,0-1 0,1 1-1,-1 1 1,1 0 0,-1 1-1,1 0 1,1 0 0,-1 1-1,1 1 1,-1 0 0,1 0-1,1 1 1,0 0 0,0 1-1,0 0 1,1 0 0,0 1-1,0 0 1,1 0 0,-6 11-17,7-11-3,1 0 1,0 0 0,1 1-1,0 0 1,0-1 0,1 1-1,0 1 1,1-1 0,0 0-1,0 1 1,1-1 0,1 1 0,0-1-1,0 1 1,1 2 2,0-11 2,1 1-1,-1 0 1,0 0-1,1-1 1,-1 1 0,1-1-1,0 0 1,0 1-1,0-1 1,0 0 0,0 0-1,0 0 1,1 0 0,-1 0-1,0-1 1,1 1-1,0-1 1,-1 0 0,1 1-1,0-1 1,0 0 0,0-1-1,0 1 1,-1 0-1,1-1 1,0 0 0,0 0-1,0 0 1,0 0-1,0 0 1,0 0 0,0-1-1,0 1 1,0-1 0,0 0-1,0 0 1,-1 0-1,1 0 1,0-1 0,-1 1-1,1-1 1,2-1-2,26-12 32,0 0 0,0-2 1,-2-2-1,11-8-32,83-50 108,-121 76-110,0 0 0,0 1 0,0-1 0,0 0 0,0 1 0,0-1 0,0 1 0,0 0 0,0 0 1,0-1-1,0 1 0,0 0 0,0 1 0,0-1 0,-1 0 0,1 1 0,0-1 0,0 1 0,0-1 0,0 1 0,0 0 0,0 0 0,-1 0 0,1 0 0,0 0 0,-1 0 0,1 1 0,-1-1 0,1 0 0,-1 1 0,1-1 0,-1 1 0,0 0 2,34 63-84,-27-46 68,-6-15 21,-1 0 1,1-1 0,-1 1-1,1 0 1,-1-1 0,1 1 0,0-1 0,0 0 0,1 0-1,-1 0 1,1 0 0,-1 0 0,1 0 0,0-1 0,0 1-1,0-1 1,1 0 0,-1 0 0,0 0 0,1 0 0,0 0-1,-1-1 1,1 0-6,3-1 22,1-1-1,-1 0 0,0-1 0,0 1 1,-1-2-1,1 1 0,0-1 0,-1 0 1,1 0-1,-1 0 0,0-1 1,0 0-1,0-1 0,-1 1 0,4-4-21,0 1 24,136-114 261,-145 120-286,0 0 0,1 1-1,-1-1 1,0 0 0,1 1 0,-1-1-1,1 0 1,-1 1 0,1-1-1,-1 1 1,1-1 0,-1 1-1,1-1 1,0 1 0,-1 0-1,1-1 1,0 1 0,-1 0 0,1-1-1,0 1 1,-1 0 0,1 0-1,0 0 1,0-1 0,-1 1-1,1 0 1,0 0 0,0 0-1,-1 0 1,1 0 0,0 1-1,0-1 1,-1 0 0,1 0 0,0 0-1,-1 1 1,1-1 0,0 0-1,-1 1 1,1-1 0,0 0-1,-1 1 1,1-1 0,-1 1-1,1-1 1,0 1 0,-1-1 0,1 1-1,-1-1 1,0 1 0,1 0-1,-1-1 1,0 1 0,1 0-1,-1-1 1,0 1 0,1 0 1,12 160 118,-14-160-112,1 0 1,0 0-1,0-1 0,-1 1 0,1 0 0,0 0 0,0 0 0,0 0 0,0-1 0,0 1 0,0 0 0,0 0 0,1 0 0,-1-1 0,0 1 0,0 0 0,1 0 0,-1 0 0,0-1 0,1 1 0,-1 0 0,1-1 0,-1 1 0,1 0 0,-1-1 0,1 1 1,-1 0-1,1-1 0,0 1 0,-1-1 0,1 1 0,0-1 0,-1 0 0,1 1 0,0-1 0,0 0 0,-1 1 0,1-1 0,0 0 0,0 0 0,0 0 0,-1 0 0,1 1 0,0-1 0,0 0 0,0-1 0,0 1 0,-1 0 0,1 0 0,0 0 1,0 0-1,0-1 0,-1 1 0,1 0 0,0-1 0,0 1 0,-1 0 0,1-1 0,0 1 0,-1-1 0,1 1 0,0-1 0,-1 0 0,1 1 0,-1-1 0,1 0 0,-1 1 0,1-1-6,16-52-1021,-26 16-3764,-6 11 666</inkml:trace>
  <inkml:trace contextRef="#ctx0" brushRef="#br0" timeOffset="53815.648">7293 1828 10634,'-6'-3'3297,"3"1"568,3 5-2897,3-1-608,4 4-224,4-2-80,2 1-896,4-5 1128,9 0-4161,-2-2 905</inkml:trace>
  <inkml:trace contextRef="#ctx0" brushRef="#br0" timeOffset="54110.859">7646 1761 7434,'10'60'6633,"-25"36"-4278,11-78-1933,-38 181 1951,43-135-1783,-1-63-581,0 1 0,0 0 0,1-1 0,-1 1-1,1 0 1,-1-1 0,1 1 0,0-1 0,0 1-1,0-1 1,0 1 0,0-1 0,0 0-1,0 1 1,0-1 0,0 0 0,0 0 0,1 0-1,-1 0 1,1 0 0,-1 0 0,0 0 0,1 0-1,0-1 1,-1 1 0,1 0 0,-1-1-1,1 0 1,0 1 0,-1-1 0,1 0 0,0 0-1,0 0 1,-1 0 0,2 0-9,6-3-13,0 0 1,1-1-1,-1 0 0,-1 0 1,1-1-1,-1 0 0,0-1 1,0 0-1,0 0 0,-1-1 1,0 0-1,0 0 0,4-6 13,6-4-131,44-38-379,-61 54 503,1 1-1,-1-1 0,1 1 1,-1-1-1,1 1 0,-1-1 1,1 1-1,0 0 0,-1-1 0,1 1 1,0 0-1,-1-1 0,1 1 1,0 0-1,-1 0 0,1-1 0,0 1 1,0 0-1,-1 0 0,1 0 1,0 0-1,0 0 0,-1 0 1,1 0-1,0 0 0,-1 1 0,1-1 1,0 0-1,0 0 0,-1 1 1,1-1-1,-1 0 0,1 1 0,0-1 1,-1 0-1,1 1 0,-1-1 1,1 1-1,0-1 0,-1 1 1,0-1-1,1 1 0,-1 0 0,1-1 1,-1 1-1,0 0 0,1-1 1,-1 1-1,0 0 0,0-1 1,1 1-1,-1 0 0,0-1 0,0 1 1,0 0-1,0 0 0,0 0 8,-5 47 41,-59 142 1252,64-189-1284,-1-1 0,1 0 0,0 1-1,-1-1 1,1 1 0,0-1 0,0 1 0,0-1-1,-1 1 1,1-1 0,0 1 0,0-1 0,0 1-1,0-1 1,0 1 0,0-1 0,0 1-1,0-1 1,0 1 0,0 0 0,0-1 0,0 1-1,0-1 1,1 1 0,-1-1 0,0 0 0,0 1-1,1-1 1,-1 1 0,0-1 0,0 1-1,1-1 1,-1 0 0,1 1 0,-1-1 0,0 1-1,1-1 1,-1 0 0,1 0 0,-1 1 0,0-1-1,1 0 1,-1 0 0,1 1 0,-1-1 0,1 0-1,-1 0 1,1 0 0,-1 0 0,1 0-9,20-16-146,20-31-4482,-15 20 1105</inkml:trace>
  <inkml:trace contextRef="#ctx0" brushRef="#br0" timeOffset="54513.302">8047 2119 6257,'16'27'8400,"17"-17"-5549,-26-11-2729,-1 0-1,1-1 1,0 0 0,0 0 0,-1 0 0,1-1-1,-1 0 1,1 0 0,-1-1 0,0 0 0,-1 0-1,1 0 1,-1 0 0,0-1 0,0 0 0,0 0-1,0-1 1,1-2-122,2 0 56,0-1-1,-1 0 1,0-1-1,-1 0 0,1 0 1,-2 0-1,1-1 1,-2 1-1,1-1 1,-2-1-1,1 1 0,-2 0 1,1-1-1,-1-1-55,-2 12 4,0-1-1,1 1 1,-1-1-1,0 0 1,0 1-1,0-1 1,-1 1-1,1-1 1,0 1-1,0-1 1,-1 1-1,1-1 1,-1 1-1,1-1 1,-1 1-1,0-1 1,0 1-1,1 0 1,-1-1-1,0 1 1,0 0-1,0 0 1,-1 0-1,1 0 1,0 0-1,0 0 1,0 0-1,-1 0 1,1 0-1,-1 1 1,1-1-1,0 0 1,-1 1-1,1-1 1,-1 1-1,1 0 1,-1-1-1,0 1 1,1 0-1,-1 0 1,1 0-1,-1 0 1,1 0-1,-1 0 1,1 1-1,-1-1 1,0 0-1,0 1-3,-6 3 4,0-1 0,0 1-1,0 1 1,0-1 0,1 1-1,0 1 1,0-1-1,1 1 1,-1 1 0,1-1-1,0 1 1,1 0-1,0 0 1,-5 8-4,1-3 10,1 0-1,-1 1 1,2 0 0,0 0-1,0 1 1,1 0 0,1 0-1,1 0 1,0 1 0,0 0-1,1-1 1,1 1 0,1 0-1,0 0 1,1 0 0,2 13-10,-2-25 7,1 0 1,-1 0-1,1-1 0,0 1 1,0 0-1,1 0 0,-1 0 1,0-1-1,1 1 0,0-1 1,-1 1-1,1-1 1,0 0-1,0 1 0,1-1 1,-1 0-1,0 0 0,1-1 1,-1 1-1,1 0 1,-1-1-1,1 0 0,0 1 1,0-1-1,0 0 0,0 0 1,-1-1-1,1 1 0,0-1 1,0 1-1,0-1 1,2 0-8,5-1 13,-1 1-1,0-2 1,0 1 0,0-2 0,0 1 0,0-1 0,-1 0 0,1-1 0,-1 0 0,2-1-13,13-9 19,-1 0 1,-1-2-1,0 0 0,-1-2 0,-1 0 0,-1-1 1,-1-1-1,0 0 0,-1-2 0,8-15-19,1-16-78,-54 101-129,29-47 206,-9 13 15,1 1 1,1 0-1,0 0 1,1 1-1,1 0 1,1 0-1,0 1 0,1-1 1,0 1-1,2 0 1,0-1-1,1 1 1,0 5-15,1-21 8,-1 1 0,1 0 0,-1-1 0,1 1 0,-1-1 0,1 1 0,0-1 0,0 0 0,0 1 0,0-1 0,0 0 0,0 0 0,0 1 0,0-1 0,1 0 0,-1 0 0,0 0 0,1 0 0,-1-1 0,0 1 0,1 0 0,-1 0 0,1-1 0,0 1 0,-1-1 0,1 0 0,-1 1 0,1-1 1,0 0-1,-1 0 0,1 0 0,-1 0 0,1 0 0,0 0 0,-1-1 0,1 1 0,0 0 0,1-1-8,57-27 137,-41 16-282,-1-1-1,0-1 0,-1 0 1,-1-1-1,0-1 0,-1-1 1,-1 0-1,0-1 0,-1-2 146,23-65-5716,-31 50 1362</inkml:trace>
  <inkml:trace contextRef="#ctx0" brushRef="#br0" timeOffset="55167.734">8816 1722 6825,'23'-70'8642,"-36"110"-5750,-3 36-2538,2 2 0,4-1 0,3 1 0,4 0 0,3 1 1,4-1-1,5 15-354,-3-64 98,-6-29-95,0-1 1,0 1 0,0 0 0,0 0-1,1-1 1,-1 1 0,0 0 0,0 0-1,0 0 1,0-1 0,1 1 0,-1 0-1,0 0 1,0 0 0,1 0 0,-1 0 0,0-1-1,0 1 1,0 0 0,1 0 0,-1 0-1,0 0 1,0 0 0,1 0 0,-1 0-1,0 0 1,0 0 0,1 0 0,-1 0-1,0 0 1,1 0 0,-1 0 0,0 0-1,0 0 1,1 0 0,-1 0 0,0 0 0,0 1-1,0-1 1,1 0 0,-1 0 0,0 0-1,0 0 1,1 0 0,-1 1 0,0-1-1,0 0 1,0 0 0,0 0 0,1 1-1,-1-1 1,0 0-4,5-24 35,-1 0 1,-1 0-1,-1 0 0,-1 0 0,-2-1 0,0 1 0,-1 0 1,-2 0-1,0 0 0,-2 0 0,0 1 0,-2-1 1,-7-14-36,10 31-104,6 19 33,1-3 65,1-1 0,-1 0 1,2 0-1,-1 0 0,1 0 0,0 0 1,1-1-1,-1 0 0,1 0 0,1 0 1,0-1-1,0 1 0,0-1 0,0-1 1,1 1-1,0-1 0,0 0 1,1-1-1,-1 0 0,1 0 0,0 0 1,0-1-1,0-1 0,0 1 0,1-1 1,4 0 5,-2-1 19,1-1 1,-1 0 0,0-1-1,0 0 1,1-1 0,-1 0 0,0-1-1,-1 0 1,1-1 0,0 0 0,-1 0-1,0-2 1,0 1 0,0-1-1,-1 0 1,0-1 0,0 0 0,-1-1-1,7-6-19,-14 13 3,0 0 0,1-1 0,-1 1 0,0 0 0,0-1-1,0 1 1,0 0 0,0-1 0,0 1 0,-1-1 0,1 0 0,0 1-1,-1-1 1,1 1 0,-1-1 0,0 0 0,1 0 0,-1 1 0,0-1 0,0 0-1,0 0 1,0 1 0,-1-1 0,1 0 0,0 1 0,-1-1 0,1 0-1,-1 1 1,1-1 0,-1 0 0,0 1 0,0-1 0,0 1 0,0 0-1,0-1 1,0 1 0,0 0 0,0-1 0,-1 1 0,1 0 0,0 0-1,-1 0 1,1 0 0,-1 0 0,1 0 0,-1 1 0,1-1 0,-1 0-1,0 1 1,1-1 0,-1 1 0,0 0 0,1-1 0,-1 1 0,-1 0-3,-3 1-1,1 0 0,-1 1 0,1-1 0,0 1 0,0 0 0,0 1 1,0-1-1,0 1 0,0 0 0,1 0 0,-1 1 0,1-1 0,0 1 1,0 0-1,0 0 0,1 0 0,-1 1 0,1-1 0,0 1 0,0 0 1,1 0-1,-1 0 0,1 0 0,0 0 0,1 1 0,-1-1 0,1 0 1,0 1-1,0-1 0,1 1 0,-1 1 1,1-6 3,0 1-1,0-1 1,0 0-1,0 1 1,0-1 0,0 0-1,0 1 1,0-1-1,0 0 1,0 1 0,1-1-1,-1 0 1,1 1-1,-1-1 1,1 0 0,-1 1-1,1-1 1,0 0-1,0 0 1,-1 0 0,1 0-1,0 0 1,0 0-1,0 0 1,0 0 0,0 0-1,0 0 1,1-1-1,-1 1 1,0 0 0,0-1-1,0 1 1,1-1-1,-1 1 1,0-1 0,1 0-1,-1 1 1,0-1-1,1 0 1,-1 0 0,1 0-3,59-16 124,16-24-33,-58 28-77,1 1-1,0 1 1,1 1 0,-1 1-1,2 1 1,3 0-14,-20 6-2,1 0 1,-1 1-1,0 0 0,0 0 1,1 0-1,-1 1 1,0 0-1,0 0 0,0 0 1,0 0-1,0 1 0,0 0 1,0 0-1,0 0 0,-1 1 1,1 0-1,-1 0 0,0 0 1,1 0-1,-2 0 1,1 1-1,0 0 0,-1 0 1,1 0-1,-1 0 0,0 0 1,-1 1-1,1 0 0,-1-1 1,1 2 1,-2-3 23,0 0 0,1 0 0,-1 0 0,1 0 0,-1 0 0,1 0 0,0-1 0,0 1 0,0-1 0,1 1 0,-1-1 0,1 0 0,-1 0 0,1 0 0,0 0 0,-1-1 0,1 1 0,0-1 0,0 1 0,0-1 0,0 0 0,1 0 0,-1-1 0,0 1 0,0 0 0,0-1 0,1 0 0,-1 0 0,0 0 0,1 0 0,-1-1 0,0 1-23,0-1-6,-1 0 0,1 0 0,-1-1 0,0 1 0,0-1 0,1 1 0,-1-1 0,0 0 0,0 0 0,0 0 0,-1 0 0,1 0 0,0 0 0,-1 0 0,1 0 0,-1-1 0,0 1 0,0-1 6,4-31-5363,-14 13 1352</inkml:trace>
  <inkml:trace contextRef="#ctx0" brushRef="#br0" timeOffset="55601.712">8503 1614 9890,'-30'-23'3033,"9"12"544,12 1-2577,15 25-4361,12 2 1129</inkml:trace>
  <inkml:trace contextRef="#ctx0" brushRef="#br0" timeOffset="56293.546">10078 1996 10962,'0'-1'166,"-1"0"0,0 0-1,1-1 1,-1 1 0,0 0-1,0 0 1,0 0 0,0 0-1,0 0 1,0 1 0,0-1-1,-1 0 1,1 0 0,0 1 0,0-1-1,-1 0 1,1 1 0,0 0-1,-1-1 1,1 1 0,0 0-1,-1-1 1,1 1 0,-1 0-1,1 0 1,0 0 0,-1 0-1,1 1 1,0-1 0,-1 0-1,1 0 1,0 1 0,-1-1-1,1 1 1,0-1 0,-1 1-1,1 0 1,0-1 0,0 1-1,0 0 1,0 0 0,0 0 0,-1 1-166,-11 10 76,1 0 0,1 1 1,0 0-1,1 1 1,1 0-1,0 1 1,0 0-1,2 0 1,-6 15-77,0 33 140,12-61-135,1-1-1,0 1 0,0-1 0,1 1 0,-1 0 0,0-1 0,1 1 0,-1-1 0,1 1 0,-1-1 0,1 1 0,-1-1 0,1 1 0,0-1 0,0 0 0,0 1 0,0-1 0,0 0 0,0 0 0,0 0 0,0 0 1,1 0-1,-1 0 0,0 0 0,1 0 0,-1 0 0,0 0 0,1-1 0,-1 1 0,1-1 0,-1 1 0,1-1 0,0 1 0,-1-1 0,1 0 0,-1 0 0,1 0 0,0 0 0,0 0-4,7-1 11,-1-1 0,1 0-1,0-1 1,-1 0-1,0 0 1,1-1-1,-2 1 1,1-2-1,0 1 1,-1-1 0,0-1-1,4-2-10,31-28 62,0-2 1,-3-1-1,-1-3 0,31-45-62,-39 49 26,-3-2-1,-1 0 0,-1-2 0,-3-1 0,1-7-25,-7 0 25,-16 49-26,1 0 0,-1 1 1,1-1-1,-1 0 0,0 0 0,0 1 0,1-1 0,-1 0 1,0 1-1,0-1 0,0 0 0,0 0 0,0 0 0,0 1 0,0-1 1,0 0-1,0 0 0,0 1 0,0-1 0,0 0 0,-1 0 0,1 1 1,0-1-1,0 0 0,-1 1 0,1-1 0,-1 0 0,1 1 0,0-1 1,-1 0-1,1 1 0,-1-1 0,0 1 0,1-1 0,-1 1 1,1-1-1,-1 1 0,0 0 0,1-1 0,-1 1 0,0 0 0,0-1 1,1 1-1,-1 0 0,0 0 0,0-1 1,-32 21-47,18 1 59,1 0 0,0 0 0,2 1 0,0 1 1,1 0-1,-6 22-12,6-16 88,1-1-1,2 1 1,1 0 0,1 1 0,1 0 0,0 26-88,4-52 16,0 1 1,0-1-1,1 0 1,0 1-1,0-1 1,0 0-1,0 0 1,1 1-1,-1-1 1,1 0 0,0 0-1,1 0 1,-1 0-1,1 0 1,-1 0-1,1 0 1,1 0-1,-1-1 1,0 1-1,1-1 1,0 1-1,-1-1 1,1 0 0,1 0-1,-1 0 1,0-1-1,1 1 1,-1-1-1,1 0 1,3 2-17,0-4 13,1 1 0,-1-1 0,0-1-1,1 1 1,-1-1 0,0-1 0,1 1 0,-1-1 0,0-1 0,0 1 0,-1-1 0,1 0 0,0-1 0,-1 0 0,0 0 0,0 0 0,0 0 0,0-1 0,-1 0-1,3-4-12,5-2 22,0-2 0,0 1-1,-1-2 1,-1 0-1,-1 0 1,0-1-1,0 0 1,-2-1 0,0 0-1,-1 0 1,0-1-1,3-13-21,-9 28-4,-1 1 1,1 0-1,0-1 0,0 1 0,-1 0 1,1-1-1,-1 1 0,1-1 0,-1 1 0,0-1 1,0 1-1,0-1 0,0 0 0,0 1 1,0-1-1,0 1 0,0-1 0,0 1 1,-1-1-1,1 1 0,0-1 0,-1 1 0,0-1 1,1 1-1,-1 0 0,0-1 0,0 1 1,1 0-1,-1-1 0,0 1 0,0 0 1,-1 0-1,1 0 0,0 0 0,0 0 0,0 0 1,-1 0-1,1 1 0,0-1 0,-1 0 1,1 1-1,-1-1 0,1 1 0,-1-1 1,1 1-1,-2 0 4,-2 2-15,0 1-1,0 1 1,0-1 0,0 1 0,0-1 0,1 2 0,0-1-1,0 0 1,0 1 0,1-1 0,-1 1 0,1 0 0,0 1-1,0-1 1,1 0 0,0 1 0,-1 0 15,3-5-2,-6 11-1,1 0 0,0 1 1,0-1-1,2 1 0,-1 0 1,2 0-1,0 1 0,0-1 1,1 0-1,1 4 3,0-15 1,0 1 0,0 0-1,0-1 1,0 1 0,0 0 0,1-1 0,0 1-1,-1 0 1,1-1 0,0 1 0,0-1 0,0 0-1,0 1 1,1-1 0,-1 0 0,1 1 0,-1-1-1,1 0 1,0 0 0,0-1 0,0 1 0,0 0-1,0 0 1,0-1 0,1 0 0,-1 1-1,0-1 1,1 0 0,-1 0 0,1 0 0,-1 0-1,1-1 1,-1 1 0,1-1 0,0 1 0,-1-1-1,1 0 0,13-1 12,-1-1 0,1 0-1,-1-1 1,0-1-1,0 0 1,0-1 0,0-1-1,-1 0 1,8-6-12,27-9 26,-22 10-7,86-24-78,-112 35 53,0-1 1,0 1-1,1 0 1,-1 0-1,0-1 0,1 1 1,-1 0-1,0 0 0,1 0 1,-1 0-1,0 1 0,1-1 1,-1 0-1,0 0 0,1 1 1,-1-1-1,0 1 0,0-1 1,1 1-1,-1 0 1,0-1-1,0 1 0,0 0 1,0 0-1,0 0 0,0 0 1,0 0-1,0 0 0,0 0 1,-1 0-1,1 0 0,0 0 1,-1 0-1,1 0 0,-1 1 1,1-1-1,-1 0 1,1 0-1,-1 1 0,0-1 1,0 0-1,0 1 0,1-1 1,-1 0-1,-1 1 0,1-1 1,0 1 5,0-2 19,0 0 0,-1 0 1,1 0-1,0-1 1,0 1-1,-1 0 0,1 0 1,0 0-1,0 0 0,-1 0 1,1 0-1,0 0 0,-1 0 1,1 0-1,0 0 0,0 1 1,-1-1-1,1 0 1,0 0-1,0 0 0,-1 0 1,1 0-1,0 0 0,0 0 1,0 1-1,-1-1 0,1 0 1,0 0-1,0 0 0,0 1 1,0-1-1,-1 0 1,1 0-1,0 0 0,0 1 1,0-1-1,0 0 0,0 0 1,0 1-1,-1-1 0,1 0 1,0 0-1,0 1 1,0-1-1,0 0 0,0 0 1,0 1-1,0-1 0,0 0 1,0 1-1,0-1 0,1 0 1,-1 0-1,0 1 0,0-1-19,-9-22 1027,-50-173 217,56 188-1298,2 6 23,0 0-1,0-1 0,0 1 1,0-1-1,1 1 0,-1-1 1,0 0-1,0 1 0,1-1 0,-1 0 1,1 1-1,0-1 0,-1 0 1,1 0-1,0 1 0,0-1 1,0 0-1,0 0 0,1 0 1,-1 1-1,0-1 0,1 0 0,-1 1 1,1-1-1,0 0 0,-1 1 1,1-1-1,0 1 0,0-1 1,0 1-1,0-1 0,0 1 1,0-1-1,1 1 0,-1 0 32,73 3-6296,-10 1 1821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33:37.1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334 188 5105,'19'-20'1192,"55"-69"5344,-73 88-6483,-1 0 0,0 0 1,1 1-1,-1-1 0,0 0 0,0 0 0,0 0 0,1 0 0,-1 1 0,0-1 0,0 0 0,0 0 0,0 0 0,0 0 0,-1 0 0,1 0 0,0 1 0,0-1 0,0 0 0,-1 0 0,1 0 0,-1 1 0,1-1 0,0 0 0,-1 0 0,1 1 1,-1-1-1,0 0 0,1 1 0,-1-1 0,1 1 0,-1-1 0,0 1 0,0-1 0,1 1 0,-1-1 0,0 1 0,0-1 0,0 1 0,1 0 0,-1 0 0,0-1 0,0 1 0,0 0 0,0 0 0,1 0 0,-1 0 0,0 0 0,0 0 0,0 0 1,0 0-1,0 0 0,0 1 0,1-1 0,-1 0 0,0 1 0,0-1 0,0 0 0,1 1 0,-1-1 0,0 1 0,1-1 0,-1 1 0,0-1 0,1 1 0,-1 0-53,-18 5 132,1 1-1,1 1 1,0 0-1,0 1 1,0 1-1,1 1 1,1 0-1,0 1 1,0 1-1,2 0 1,-1 1-1,2 1 1,0-1-1,0 2 1,1 0-1,1 1-131,-12 21 33,1 1 1,3 1-1,1 1 0,2 0 0,1 1 0,-3 26-33,10-38 48,2 0-1,1 0 0,1 1 1,1-1-1,2 1 0,2-1 1,0 1-1,6 22-47,-7-46 11,0 1 0,1-1 0,0 0 0,0 1 0,1-1-1,0 0 1,1 0 0,-1-1 0,1 1 0,0-1 0,1 0 0,-1 0 0,1 0 0,1-1-1,-1 1 1,1-1 0,0 0 0,0-1 0,0 0 0,1 0 0,-1 0 0,1-1 0,0 1-1,6 1-10,10-3 27,0 0-1,0-1 1,0-1-1,0-1 1,0-1-1,-1-1 1,1-1-1,-1-1 1,1-1-1,-2-1 1,1-1-1,-1-1 1,7-5-27,13-2 58,-1-2 0,0-2 0,-2-2 0,0-1 0,15-14-58,-24 9 219,-29 27-198,1 1-1,-1-1 1,1 1-1,-1-1 1,1 1 0,-1-1-1,1 0 1,-1 1-1,0-1 1,1 0-1,-1 1 1,0-1 0,0 0-1,1 1 1,-1-1-1,0 0 1,0 0 0,0 1-1,0-1 1,0 0-1,0 0 1,0 1 0,0-1-1,0 0 1,0 1-1,-1-1 1,1 0 0,0 0-1,0 1 1,-1-1-1,1 1 1,0-1-1,-1 0 1,1 1 0,-1-1-1,1 1 1,-1-1-1,1 0 1,-1 1 0,1-1-1,-1 1 1,0 0-1,1-1 1,-1 1 0,1 0-1,-1-1 1,0 1-1,1 0 1,-1-1-1,0 1-19,-8-2 126,-1 0 1,1 1 0,-1 0 0,1 0-1,-1 1 1,0 0 0,1 1 0,-1 0 0,1 0-1,-3 2-127,2-2 64,-41 8 11,1 2 0,0 2-1,1 2 1,-35 16-75,53-13 4,38-15-17,55-24-57,42-25-99,-3-5 0,60-41 169,-36 19-489,-120 70 453,-5 3 31,0-1 1,0 1-1,1-1 1,-1 1-1,0-1 0,0 1 1,1-1-1,-1 1 0,0-1 1,1 1-1,-1-1 0,0 1 1,1-1-1,-1 1 1,1 0-1,-1-1 0,1 1 1,-1 0-1,1-1 0,-1 1 1,1 0-1,-1 0 0,1 0 1,-1-1-1,1 1 0,-1 0 1,1 0-1,0 0 1,-1 0-1,1 0 0,-1 0 1,1 0-1,0 0 0,-1 0 1,1 0-1,-1 0 0,1 0 1,-1 1-1,1-1 0,-1 0 1,1 0-1,-1 1 1,1-1-1,-1 0 0,1 1 1,-1-1-1,1 0 0,-1 1 1,1-1-1,-1 1 0,0-1 1,1 0-1,-1 1 0,0-1 1,1 1-1,-1-1 1,0 1-1,0 0 0,1-1 1,-1 1-1,0-1 0,0 1 5,-28 91-154,7-7 537,4 1 0,0 28-383,16-105 57,0-6-39,0 1 1,0-1 0,1 1-1,-1 0 1,1-1 0,0 1-1,0-1 1,1 1 0,-1 0-1,1-1 1,-1 1 0,1-1-1,0 1 1,1-1-1,-1 0 1,1 1 0,0 0-19,-1-4-9,0 0-1,0 0 1,0 0 0,0 0-1,0 0 1,0 0 0,0 0-1,-1 0 1,1-1 0,0 1 0,0 0-1,0-1 1,0 1 0,0 0-1,0-1 1,0 1 0,0-1-1,-1 1 1,1-1 0,0 0 0,0 1-1,-1-1 1,1 0 0,0 0-1,-1 1 1,1-1 0,-1 0 0,1 0-1,-1 0 1,0 0 0,1 0 9,0-1-75,50-74-5626,-14 23 1539</inkml:trace>
  <inkml:trace contextRef="#ctx0" brushRef="#br0" timeOffset="1126.57">1184 432 7538,'-15'19'5791,"-2"16"-3605,9-17-1311,-2 1-526,1 0-1,1 1 1,1 0-1,1 0 1,0 0-1,2 1 1,0 0-1,1 0 1,0 18-349,3-37 23,0 1 1,0 0-1,0-1 1,0 1 0,0-1-1,0 1 1,1 0-1,-1-1 1,1 1-1,0-1 1,-1 1-1,1-1 1,0 1-1,1-1 1,-1 0-1,0 1 1,1-1-1,-1 0 1,1 0 0,0 0-1,0 0 1,0 0-1,0-1 1,0 1-1,0 0 1,0-1-1,0 0 1,1 1-1,-1-1 1,1 0-1,-1 0 1,1 0 0,-1-1-1,1 1 1,-1-1-1,1 1 1,2-1-24,2-1 15,0 0 0,-1-1 1,1 0-1,-1 0 1,1-1-1,-1 0 0,0 0 1,0 0-1,0-1 0,0 0 1,0 0-1,2-3-15,-5 5 8,26-23 35,-1-2 1,0-1-1,-3-1 1,0-1-1,-2-1 1,13-22-44,-26 37 1,75-130-745,-94 167 690,1 0 0,0 0-1,2 0 1,0 1 0,-2 20 54,3-14-11,1-7 40,0 1 1,1 0-1,2 0 1,0 0-1,2 0 1,2 18-30,-4-39 5,1 1 1,0-1-1,0 1 1,0-1-1,1 1 1,-1-1-1,0 1 1,0-1-1,1 1 1,-1-1-1,1 0 1,-1 1-1,1-1 1,0 0-1,-1 1 1,1-1-1,0 0 1,0 0-1,0 0 1,0 0-1,0 1 1,0-2-1,0 1 1,1 0-1,-1 0 1,0 0-1,0 0 1,1-1-1,-1 1 1,0 0-1,1-1 1,-1 0-1,1 1 1,-1-1-1,1 0 1,-1 1-1,1-1 1,-1 0-1,1 0 1,-1 0-1,1-1 1,-1 1-1,0 0 1,1 0-1,-1-1 1,1 1-1,-1-1 1,0 1-1,1-1 1,-1 0-1,0 1 1,1-1-6,64-51 175,-13-7-472,-3-2-1,-3-2 0,-3-2 0,1-9 298,-19 31-656,-3 0 0,-2-2-1,-2 0 1,-1-2 0,-3 0-1,1-11 657,-13 24-641,-10 23 223,-4 27 358,-10 33 551,1 1 0,3 1 0,3 1-1,1 0 1,-3 42-491,10-73 250,2 1-1,1-1 1,0 1 0,2 0-1,0 0 1,2 0-1,0 0 1,1 0 0,2 0-1,0 0 1,1-1 0,3 7-250,-7-27 5,-1 1 1,0 0-1,1 0 1,-1-1-1,1 1 1,0 0-1,-1-1 1,1 1 0,0-1-1,0 1 1,0-1-1,0 1 1,0-1-1,1 1 1,-1-1-1,0 0 1,1 0-1,-1 0 1,1 0 0,-1 0-1,1 0 1,-1 0-1,1 0 1,0-1-1,-1 1 1,1 0-1,0-1 1,0 0 0,-1 1-1,1-1 1,0 0-1,0 0 1,0 0-1,-1 0 1,1 0-1,0 0 1,0-1 0,-1 1-1,1-1 1,0 1-1,0-1 1,-1 1-1,1-1 1,-1 0-1,1 0 1,0 0 0,-1 0-1,0 0 1,1 0-1,-1-1 1,0 1-1,1 0 1,-1-1-1,0 1 1,1-2-6,5-7-73,0-1-1,-1-1 1,0 1 0,-1-1 0,0 0 0,-1 0-1,-1-1 1,1 1 0,-2-1 0,0 0-1,0 1 1,-1-1 0,-1 0 0,0 0 0,-1 0-1,0 0 1,-1 0 0,-1 1 0,0-1-1,0 1 1,-2 0 0,-1-5 73,-2 8-314,12 29 173,-1-12 159,0-1 0,0 1 0,1-1-1,0 1 1,0-1 0,1 0 0,0-1 0,0 1-1,0-1 1,1 0 0,0 0 0,0 0 0,1-1-1,-1 0 1,1-1 0,1 1 0,-1-1 0,0-1-1,1 1 1,0-1 0,0-1 0,0 1 0,0-1-1,0-1 1,0 1 0,5-1-18,-3-2 51,1 0-1,0 0 1,-1-1 0,1-1-1,-1 1 1,1-2 0,-1 0-1,0 0 1,-1 0 0,1-1-1,-1-1 1,0 0 0,0 0-1,0-1 1,2-3-51,11-22 209,-21 31-206,-1 1 0,0-1 0,1 1 0,-1-1 0,0 0 0,0 1 0,1-1 0,-1 0 0,0 1 0,0-1 0,0 0 0,0 1 1,0-1-1,0 0 0,0 0 0,0 1 0,0-1 0,0 0 0,-1 1 0,1-1 0,0 0 0,0 1 0,-1-1 0,1 1 0,0-1 0,-1 0 0,1 1 0,0-1 0,-1 1 0,1-1 0,-1 1 0,1-1 0,-1 1 0,0-1 0,1 1 0,-1 0 0,1-1 0,-1 1 0,0 0 0,1-1 0,-1 1 0,1 0 0,-1 0 0,0 0 0,0 0 0,1-1 0,-1 1 0,0 0 0,1 0 0,-1 0 0,0 1 0,1-1 0,-1 0-3,-9 1 7,1 1-1,0 0 1,-1 1-1,1 0 0,0 0 1,1 1-1,-1 0 0,1 1 1,0 0-1,0 0 1,0 1-1,0 0 0,1 0 1,0 1-1,1-1 0,-1 2 1,1-1-1,0 1-6,4-6-3,0 0-1,0 0 1,0 0-1,0 0 1,0 1-1,0-1 1,1 1-1,-1-1 1,1 1-1,0-1 1,0 1-1,0 0 0,0 0 1,0-1-1,0 1 1,1 0-1,-1 0 1,1 0-1,0 0 1,0 0-1,0 0 1,0 0-1,1 0 1,-1-1-1,1 1 1,0 0-1,0 0 1,0 0-1,0-1 1,0 1-1,0 0 1,1-1-1,-1 1 1,1-1-1,0 0 1,0 1-1,0-1 1,0 0-1,0 0 1,0 0-1,0 0 1,1-1-1,-1 1 1,3 0 2,9 2-3,1-1 0,-1 0 0,1-2-1,0 0 1,0 0 0,0-1-1,0-1 1,8-2 4,31 1 0,-24 0 6,0 3 0,-1 0 0,1 2 0,-1 1 1,0 1-1,0 2 0,0 0 0,18 9-6,-44-15 25,0 0-1,-1 1 1,1-1 0,0 0-1,-1 1 1,0-1 0,1 1-1,-1 0 1,0 0-1,0 0 1,0 0 0,0 0-1,0 0 1,0 0 0,-1 1-1,1-1 1,0 2-25,-3-4 58,1 0 0,-1 1 0,1-1-1,-1 0 1,1 1 0,-1-1 0,1 0 0,-1 0 0,1 1 0,-1-1 0,1 0-1,-1 0 1,1 0 0,-1 0 0,1 0 0,-1 1 0,1-1 0,-1 0 0,0 0-1,1 0 1,-1-1 0,1 1 0,-1 0 0,1 0 0,-1 0 0,1 0 0,-1 0 0,1-1-1,-1 1 1,1 0 0,-1-1 0,1 1 0,-1 0 0,1-1 0,-1 1 0,1 0-1,0-1 1,-1 1 0,1-1 0,-1 1-58,-9-9 274,1 0-1,0 0 1,0-1 0,0 0-1,2 0 1,-1-1 0,1 0-1,-3-8-273,-1 2 101,-2-3-86,0-1 0,2 0 1,0-1-1,2 0 0,-3-9-15,11 26-14,-1 0 1,1 0-1,0 0 1,1 0-1,-1 0 1,1-1-1,0 1 1,0 0-1,1 0 1,-1 0-1,1-1 1,1 1-1,-1 0 1,1 0-1,-1 0 0,1 1 1,1-1-1,-1 0 1,1 1-1,0-1 1,0 1-1,0 0 1,0 0-1,1 0 1,-1 0-1,1 1 1,0 0-1,4-3 14,10-5-633,1 0 0,0 2-1,1 0 1,-1 1 0,1 1-1,16-3 634,22-9-5454,-27 6 741</inkml:trace>
  <inkml:trace contextRef="#ctx0" brushRef="#br0" timeOffset="1437.377">1046 145 7906,'23'0'3352,"10"-4"185,20-12-1544,8 1-1313,9-6-56,-8 0-384,3-2-696,-7 9-3193,-5 5 712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41:33.9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14 305 6489,'-12'184'5137,"11"88"-3249,13-143-1207,-12-128-676,0-1 0,0 1 1,0 0-1,0-1 0,0 1 0,0 0 1,0-1-1,0 1 0,0 0 0,1-1 0,-1 1 1,0 0-1,0-1 0,1 1 0,-1-1 0,1 1 1,-1 0-1,0-1 0,1 1 0,-1-1 0,1 1 1,-1-1-1,1 0 0,-1 1 0,1-1 0,0 0 1,-1 1-1,1-1 0,-1 0 0,1 1 1,0-1-1,-1 0 0,1 0 0,0 0 0,-1 0 1,1 0-1,0 0 0,-1 0 0,1 0 0,0 0 1,-1 0-1,1 0 0,0 0 0,-1 0 0,2-1-5,15-24 122,-12 4-81,-1 0 0,-2 0 0,0 0 0,-1-1-1,-1 1 1,-1 0 0,-1 0 0,-1-4-41,0-1 23,-35-325 158,32 317-92,46 187-131,-39-151 41,16 75 79,-3 2-1,3 61-77,-18-97 273,0-66 117,-2-175-446,-8 0 0,-22-91 56,26 241-12,1 34-23,3 32-1,35 478 212,-26-427-117,2 0 0,3 0-1,4-1 1,3 1-59,32 80-3366,-42-103 812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7:54:16.1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361 153 4569,'-10'-1'972,"0"0"-1,0 1 1,-1 0-1,1 1 1,0 0 0,0 1-1,0 0 1,-6 2-972,7-1 49,1 0 1,0 1-1,0-1 1,0 2-1,0-1 1,0 1-1,1 0 1,0 0-1,0 1 1,0 0-1,1 1 1,0-1-1,0 1 1,1 0-1,-3 5-49,-11 24 42,2 2 0,1 0-1,3 1 1,1 0 0,1 1 0,0 13-42,-5 19 70,3 1 0,2 0 1,3 30-71,17-11 45,-8-90-44,-1-1 0,0 1 0,1 0 1,0-1-1,-1 1 0,1-1 0,0 1 0,0-1 0,0 1 1,0-1-1,0 0 0,0 1 0,0-1 0,1 0 0,-1 0 0,0 0 1,1 0-1,-1 0 0,1 0 0,-1 0 0,1 0 0,-1-1 1,1 1-1,-1-1 0,1 1 0,0-1 0,-1 1 0,1-1 1,0 0-1,0 0 0,-1 0 0,1 0 0,0 0 0,-1 0 1,1-1-1,0 1 0,-1 0 0,1-1 0,0 1 0,0-1-1,60-40 51,-31 12-24,-2-1 0,-1-1 0,-1-1 0,-2-2 0,6-11-27,-15 21 5,33-48 18,-3-3-1,-3-2 0,-4-1 1,-1-6-23,0-38 46,-37 116-29,1 0 1,-2 0-1,1 0 1,-1 0-1,0-1 1,0 1-1,-1 0 1,0 0-1,0 0 1,0 0-1,-1 0 1,1 0-1,-2 0 1,1 1-1,-1-1 1,1 1-1,-2-1 1,1 1-1,-3-3-17,-6-4 56,0 2 0,-1-1-1,-1 2 1,1 0 0,-1 0-1,-1 1 1,-10-4-56,-16 16-1468,29-1 193,-20 5-810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34:11.7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2835 4829 9930,'42'-63'2891,"-47"62"808,-23 13-3383,12-5-175,-34-11-593,16-4 102,-123 25 628,62-3 397,10-5 176,63-7-767,-1-2 0,1 0 1,0-1-1,0-2 0,-19-4-84,-1 1-115,-29 10 91,66-7 16,92 40-157,-45-24 172,-39-11-8,0-1 1,1 1-1,-1-1 1,1 0-1,-1 0 1,1 0-1,-1-1 1,1 1-1,-1-1 1,1 0-1,0 0 1,-1 0-1,1-1 1,-1 1-1,1-1 1,0 1-1,-1-1 1,0-1-1,1 1 1,-1 0-1,0-1 1,1 0-1,-1 1 1,0-2 0,24-16 5,-27 16 179,-17 5-44,-65-3 20,-205-14-53,137 4 26,59 5 74,-56-3 780,-75 8-987,35 9 137,-8-28-98,-25-11-99,-66 12-8,82 19 181,-43 16 204,203-7-314,66-16-116,179-21-274,198-4 167,-306 31 203,1 3 1,-1 5-1,27 8 17,30 1 10,45 5 6,-19-2-40,105-4 24,89-29-2191,-228-4-1143,6-15-122</inkml:trace>
  <inkml:trace contextRef="#ctx0" brushRef="#br0" timeOffset="49601.278">3988 4943 9098,'-13'18'5888,"3"16"-3137,11-33-2752,0 0-1,-1 0 0,1-1 1,0 1-1,0 0 1,-1 0-1,1-1 0,0 1 1,0 0-1,0-1 1,0 1-1,0-1 0,0 1 1,0-1-1,0 1 1,0-1-1,0 0 0,0 0 1,0 0-1,0 1 1,1-1-1,-1 0 0,0 0 1,0 0-1,0 0 1,0-1-1,0 1 0,0 0 1,0 0-1,0-1 2,6 1-40,111-10-232,43 2-40,101 44 500,-175-33-38,0-5 0,-1-3 0,0-4 1,70-17-151,-44 8 55,134-26 71,73-29-40,-200 53-75,102 3-1025,268 10-2738,-338 6 3929,-51 3 3872,184 18-3452,16 25-569,6-15-41,2 0 6,1 19 5,-1-13-5,12-10-18,5-19 46,7-8-33,3-2 35,-11 22-22,-11 27-6,-189-28 16,1-6 0,14-5-11,390-30-10,-313 15 148,-206 8-32,-9 1-60,0-1 0,-1 0-1,1 1 1,0-1 0,0 0 0,0 0 0,-1 1 0,1-1 0,0 0 0,0 0-1,0 0 1,0 0 0,-1 0 0,1 0 0,0-1 0,0 1 0,0 0 0,-1 0-1,1-1 1,0 1 0,0 0 0,-1-1 0,1 1 0,0 0 0,0-1-1,-1 1 1,1-1 0,-1 0 0,1 1 0,0-1 0,-1 1 0,1-1 0,-1 0-1,1 1 1,-1-2-46,-9 8 1419,-17-1-1872,1-16-4904,8-1 1282</inkml:trace>
  <inkml:trace contextRef="#ctx0" brushRef="#br0" timeOffset="58981.418">1067 9493 9130,'-12'-9'6961,"44"4"-6855,1 5-21,0 2 0,0 1 1,0 1-1,0 2 0,-1 1 0,0 2 0,20 8-85,120 27 256,-127-40-352,0-2 0,0-2 1,1-1-1,-1-3 0,0-2 0,-1-1 1,1-3-1,-2-2 0,1-1 0,8-6 96,10-3-2866,-5 5 3</inkml:trace>
  <inkml:trace contextRef="#ctx0" brushRef="#br0" timeOffset="60276.789">4953 9616 9538,'-45'29'6389,"56"-28"-6122,308-74 189,-169 36 1301,151-15-1757,-158 36 846,118 4-846,-30-13 630,-179 21-230,-46 14-1826,-12 0-187</inkml:trace>
  <inkml:trace contextRef="#ctx0" brushRef="#br0" timeOffset="62729.908">16049 7976 10938,'-9'-1'1218,"-12"-3"3416,35 2-3039,314-5-1596,-81-16 12,35-16-11,101-11 16,-296 42-29,1 5 0,0 3 0,67 9 13,290 57-87,27 22 50,60-5 48,53-35-11,52-13 1,13-24 7,18-23 7,-13-7-21,8-8 28,-33-5 35,-49 8-22,-115 30-25,-114 4 33,-288-10-11,4 2 189,-1-4 0,0-3 0,41-8-221,-107 13 2,-1 0 0,1 0 0,-1 0 1,1 0-1,0 0 0,-1 0 0,1 0 0,0 0 1,-1 0-1,1 1 0,-1-1 0,1 0 0,0 0 1,-1 1-1,1-1 0,-1 0 0,1 1 0,-1-1 1,1 1-1,-1-1 0,1 1 0,-1-1 0,0 1 1,1-1-1,-1 1 0,0-1 0,1 1 0,-1-1 1,0 1-1,1 0 0,-1-1 0,0 1 0,0-1 1,0 1-1,0 0 0,0-1 0,0 1 0,0 0 1,0-1-1,0 1 0,0 0 0,0-1 1,0 1-1,0-1 0,0 1 0,-1 0 0,1-1 1,0 1-1,0-1 0,-1 1 0,1-1 0,-1 1 1,1 0-1,0-1 0,-1 0 0,1 1 0,-1-1 1,1 1-1,-1-1 0,1 1 0,-1-1 0,1 0 1,-1 1-1,1-1 0,-1 0 0,0 0-2,-29 35-1011,-35 13-2315</inkml:trace>
  <inkml:trace contextRef="#ctx0" brushRef="#br0" timeOffset="98615.079">29639 75 9682,'-1'-1'131,"1"-2"106,0-1-1,0 1 0,-1 0 0,0 0 0,1 1 0,-1-1 0,0 0 0,-1 0 1,1 0-1,0 0 0,-1 1 0,0-1 0,1 1 0,-1-1 0,0 1 0,0 0 0,0 0 1,-1 0-1,1 0 0,0 0 0,-1 0 0,0 0 0,1 1 0,-1-1 0,0 1 1,0 0-1,1 0 0,-1 0 0,-2 0-236,0 3 42,-1-1 0,1 1 0,0 1 1,0-1-1,0 1 0,1 0 0,-1 0 0,1 0 0,-1 1 1,1 0-1,0 0 0,1 0 0,-1 0 0,1 0 0,-1 1 1,1-1-1,0 1 0,1 0 0,-1 0 0,1 0 0,-1 4-42,-10 27 18,2 0-1,1 0 0,1 1 0,3 0 0,1 1 0,1-1 0,3 1 0,1 0 0,1 0 0,2-1 0,8 32-17,-7-35 44,1 0 0,2 0-1,2 0 1,1-1-1,1 0 1,8 13-44,17 0 115,-36-46-109,1 0 0,-1 0 1,0 1-1,1-1 0,-1 0 1,1 0-1,-1 0 0,1 1 1,-1-1-1,0 0 0,1 0 1,-1 0-1,1 0 0,-1 0 1,1 0-1,-1 0 0,1 0 1,-1 0-1,1 0 0,-1 0 1,0 0-1,1-1 0,-1 1 1,1 0-1,-1 0 0,1 0 1,-1 0-1,0-1 0,1 1 1,-1 0-1,0-1 0,1 1 1,-1 0-1,0-1 0,1 1 1,-1 0-1,0-1 0,1 1 1,-1 0-1,0-1 0,0 1 1,0-1-1,1 1 0,-1-1 1,0 1-1,0 0 0,0-1 1,0 1-1,0-1 0,0 1 1,0-1-1,0 1 0,0-1 1,0 1-1,0-1 0,0 1 1,0-1-7,-3-30 331,-11-19-39,-1 1 0,-3 1 0,-18-35-292,17 41-3,-31-56-89,52 113-105,2-7 189,0 0 0,0 0 0,1 0 0,0 0 0,1-1 0,0 0 0,0 0 1,0-1-1,1 1 0,0-1 0,0-1 0,0 1 0,1-1 0,0-1 0,0 1 0,0-1 0,0-1 1,1 0-1,0 0 0,-1 0 0,1-1 0,0 0 0,0-1 0,0 0 0,0-1 0,1 0 0,7 0 8,3-4 27,0 0-1,1 0 1,-1-2-1,-1-1 0,1 0 1,-1-2-1,-1 0 0,1-1 1,-1-1-1,-1 0 0,0-1 1,-1-1-1,12-13-26,-9 4 64,-19 22-59,-1 0-1,1 1 0,0-1 0,-1 0 1,1 0-1,0 0 0,-1 0 1,1 1-1,-1-1 0,1 0 1,0 0-1,-1 0 0,1 0 1,-1 0-1,1 0 0,0 0 1,-1 0-1,1 0 0,-1 0 1,1 0-1,0 0 0,-1 0 1,1 0-1,0 0 0,-1-1 1,1 1-1,-1 0 0,1 0 1,0 0-1,-1-1 0,1 1 1,0 0-1,-1 0 0,1-1 1,0 1-1,0 0 0,-1-1 1,1 1-1,0 0 0,0-1 1,0 1-1,-1 0 0,1-1 1,0 1-1,0 0 0,0-1 1,0 1-1,0-1 0,0 1 1,0 0-1,0-1 0,0 1 1,0-1-1,0 1 0,0 0 1,0-1-1,0 1 0,0-1 1,0 1-1,0 0 0,0-1-4,-5 7 24,-1-1 0,0 1 0,1 0-1,0 0 1,1 1 0,-1 0 0,1-1 0,0 1-1,1 1 1,0-1 0,0 0 0,1 1 0,-1 4-24,3-11 9,0 0 0,0 0 0,0 0 0,1 0 0,-1 0 0,1-1 0,-1 1 0,1 0 0,-1 0 1,1 0-1,-1 0 0,1 0 0,0-1 0,0 1 0,-1 0 0,1 0 0,0-1 0,0 1 0,0-1 0,0 1 0,-1-1 1,1 1-1,0-1 0,0 1 0,0-1 0,0 0 0,0 0 0,0 1 0,0-1 0,0 0 0,1 0 0,-1 0 1,0 0-1,0 0 0,0 0 0,0-1 0,0 1 0,0 0 0,0 0 0,0-1 0,0 1 0,0-1 0,0 1 0,-1-1 1,1 1-1,0-1 0,0 1 0,0-1 0,0 0 0,-1 1 0,1-1 0,0 0 0,-1 0 0,1 0-9,136-94 396,-103 77-449,-33 34-32,-1-16 43,-1 1-1,1 0 1,0-1 0,-1 1 0,1 0-1,0 0 1,0-1 0,-1 1 0,1 0-1,0 0 1,0-1 0,0 1 0,0 0 0,0 0-1,0-1 1,0 1 0,0 0 0,1 0-1,-1-1 1,0 1 0,0 0 0,1-1-1,-1 1 1,0 0 0,1-1 0,-1 1 0,0 0-1,1-1 1,-1 1 0,1-1 0,-1 1-1,1 0 1,0-1 0,-1 0 0,1 1-1,-1-1 1,1 1 0,0-1 0,-1 0 0,1 1-1,0-1 1,0 0 0,-1 0 0,1 0-1,0 1 1,0-1 0,-1 0 0,1 0-1,0 0 1,0 0 0,-1 0 0,1 0 0,0-1-1,0 1 43,44-46-3048,-16 10 958</inkml:trace>
  <inkml:trace contextRef="#ctx0" brushRef="#br0" timeOffset="99349.962">30226 63 5289,'-13'7'4946,"4"20"-2330,8-21-2291,-3 10-179,0 0-1,1 0 1,0 1 0,2-1-1,0 1 1,0 0 0,2-1-1,0 1 1,1-1 0,1 1-1,0-1 1,1 0 0,1 0-1,0 0 1,2 0 0,-1-1-1,2 0 1,3 5-146,-9-17-21,0 0 0,0-1 0,0 1-1,0-1 1,0 1 0,1-1 0,-1 1 0,1-1 0,-1 0 0,1 0-1,0-1 1,0 1 0,0 0 0,0-1 0,0 0 0,0 0 0,0 0-1,0 0 1,1 0 0,-1 0 0,0-1 0,1 0 0,-1 0 0,0 0-1,1 0 1,-1 0 0,0-1 0,1 1 0,-1-1 0,0 0 0,0 0-1,0 0 1,0 0 0,0-1 0,0 1 0,0-1 0,0 0 0,0 0-1,0 0 1,-1 0 0,2-1 21,11-17-80,0-1-1,-1 0 0,-2-1 1,0 0-1,-1-1 0,-1 0 1,-1-1-1,-2 0 0,0-1 1,-1 1-1,-2-1 1,0 0-1,-2 0 0,-1-1 1,-1-4 80,3-4 1572,-25 146-697,18-95-826,0-1 0,1 1-1,1 0 1,0 0 0,1 0 0,1 0 0,1 0 0,0 0 0,1 0 0,1 0-1,1-1 1,0 1 0,1-1 0,1 0 0,0 0 0,1 0 0,1-1 0,0 0-1,1-1 1,7 9-49,-16-24 6,-1 1 0,1-1 0,-1 0-1,1 1 1,-1-1 0,1 1 0,-1-1 0,1 0-1,0 1 1,-1-1 0,1 0 0,0 1-1,0-1 1,0 0 0,0 1 0,-1-1 0,1 0-1,0 0 1,0 1 0,0-1 0,0 0-1,0 0 1,1 1 0,-1-1 0,0 0 0,0 1-1,0-1 1,1 0 0,-1 1 0,0-1-1,1 0 1,-1 1 0,0-1 0,1 1 0,-1-1-1,1 0 1,-1 1 0,1-1 0,-1 1-1,1-1 1,0 1 0,-1 0 0,1-1 0,-1 1-1,1 0 1,0-1 0,-1 1 0,1 0 0,0 0-1,0-1 1,-1 1 0,1 0 0,0 0-1,-1 0 1,1 0 0,0 0 0,0 0 0,-1 0-1,1 0 1,0 1 0,0-1 0,-1 0-1,1 0 1,0 0 0,-1 1 0,1-1 0,0 0-1,-1 1 1,1-1-6,-7-14 32,-1 0-1,-1 1 1,0 0-1,-1 0 1,0 1-1,-8-8-31,13 14 14,-40-32 349,44 39-357,-1-1 0,1 1 1,-1 0-1,1-1 0,0 1 1,-1 0-1,1-1 0,0 1 1,-1 0-1,1-1 0,0 1 1,0 0-1,0 0 0,0-1 1,0 1-1,0 0 1,0 0-1,0-1 0,0 1 1,0 0-1,0 0 0,0-1 1,1 1-1,-1 0 0,0 0 1,0-1-1,1 1 0,-1 0 1,0-1-1,1 1 0,-1 0 1,1-1-1,-1 1 0,1-1 1,-1 1-1,1-1 1,0 1-1,0-1-6,4 7 2,1-2 0,0 1 0,0-1 0,1 1 0,0-2 0,0 1 0,0-1 0,0 0 0,1-1 0,-1 1-1,1-2 1,0 1 0,0-1 0,0 0 0,0 0 0,1-1 0,4 0-2,-6 0 10,1-1 0,-1 1-1,0-1 1,0-1 0,0 1-1,0-1 1,1 0 0,-1-1 0,0 0-1,-1 0 1,1 0 0,0-1-1,-1 0 1,1 0 0,-1-1 0,0 0-1,0 0 1,1-1-10,-2 0 9,0 0 0,0 0-1,-1 0 1,1 0 0,-1-1 0,-1 0 0,1 0-1,-1 0 1,0 0 0,0 0 0,-1-1 0,0 1-1,0-1 1,0 0 0,0-5-9,-2 12-1,1-1 1,-1 1-1,0 0 1,0-1-1,1 1 1,-1-1-1,0 1 1,0 0-1,0-1 1,0 1-1,0-1 1,1 1-1,-1 0 1,0-1-1,0 1 1,0-1-1,0 1 1,0-1-1,0 1 1,0 0-1,-1-1 1,1 1-1,0-1 1,0 1-1,0 0 1,0-1-1,0 1 1,-1-1-1,1 1 1,0 0-1,0-1 1,-1 1-1,1 0 1,0-1-1,0 1 1,-1 0-1,1-1 1,0 1-1,-1 0 1,1 0-1,0 0 1,-1-1-1,1 1 1,-1 0-1,1 0 1,0 0-1,-1 0 1,1 0-1,-1-1 1,1 1-1,-1 0 0,1 0 1,0 0-1,-1 0 1,1 0-1,-1 0 1,1 1-1,-1-1 1,1 0-1,0 0 1,-1 0-1,1 0 1,-1 0-1,1 1 1,0-1-1,-1 0 1,1 0-1,0 1 1,-23 25-42,18-18 60,0 1 0,0-1 1,1 1-1,0 1 0,0-1 1,1 1-1,1-1 1,-1 1-1,2 0 0,-1 0 1,1 0-1,1 0 0,0 5-18,0-13 11,0 0 0,1 1 0,-1-1 0,1 0 0,-1 1 0,1-1 0,0 0 0,0 0 0,0 1 0,0-1 0,0 0 0,1 0 0,-1 0 0,1-1 0,-1 1 0,1 0 0,0 0 0,-1-1 0,1 1 0,0-1 0,0 0 0,0 1 0,0-1 0,1 0 0,-1 0 0,0 0 0,0 0 0,1-1 0,-1 1 0,0-1 0,1 1 0,0-1-11,4 0 19,-1 1 0,1-2 0,0 1-1,-1-1 1,1 0 0,0 0 0,-1-1 0,1 0 0,-1 0-1,0 0 1,4-2-19,-1-1-105,-1 0 0,1-1 1,-1 1-1,0-2 0,0 1 0,-1-1 0,0 0 0,0 0 1,3-6 104,21-51-4223,-27 12 667</inkml:trace>
  <inkml:trace contextRef="#ctx0" brushRef="#br0" timeOffset="99620.067">30747 139 9610,'-7'12'2329,"6"2"791,4-3-2800,11 4-88,-1-2-264,12-3-3088,-6-3 1007</inkml:trace>
  <inkml:trace contextRef="#ctx0" brushRef="#br0" timeOffset="99859.388">31033 385 9706,'-56'70'9210,"57"-69"-9178,-1-1 1,0 1-1,1-1 0,-1 1 1,1-1-1,-1 1 0,1-1 0,-1 1 1,1-1-1,-1 0 0,1 1 1,0-1-1,-1 0 0,1 1 0,0-1 1,-1 0-1,1 0 0,0 0 1,-1 0-1,1 1 0,0-1 1,-1 0-1,1 0 0,0 0 0,-1 0 1,1-1-1,0 1 0,-1 0 1,1 0-1,0 0 0,-1 0 0,1-1 1,0 1-1,-1 0 0,1-1 1,-1 1-1,1 0 0,0-1 1,-1 1-1,1-1 0,-1 1 0,1-1-32,-1 1 10,205-94 128,-205 94-138,1-1-7,0 0 0,0 0 0,0 1 0,0-1 1,0 0-1,0 1 0,0-1 0,1 1 0,-1-1 1,0 1-1,0 0 0,0-1 0,1 1 0,-1 0 0,0 0 1,0 0-1,1 0 0,-1 0 0,0 0 0,0 0 1,0 0-1,1 1 0,-1-1 0,0 0 0,0 1 1,0-1-1,0 1 0,1-1 0,-1 1 0,0 0 1,0-1-1,0 1 0,0 0 0,-1 0 0,1 0 1,0 0-1,0 0 0,0 0 0,-1 0 0,1 0 1,0 0-1,-1 0 0,1 1 7,4 30-85,-5-28 84,0 0 1,0-1-1,0 1 1,1 0 0,-1 0-1,1-1 1,0 1-1,0-1 1,1 1 0,-1-1-1,1 1 1,-1-1 0,1 0-1,0 0 1,0 0-1,1 0 1,1 2 0,2-1 7,0-1 0,0 0 0,1 0 0,-1-1 1,0 0-1,1 0 0,0 0 0,-1-1 0,1 0 0,0-1 0,0 1 1,0-1-1,0 0 0,-1-1 0,1 0 0,0 0 0,0 0 0,-1-1 1,1 0-1,-1 0 0,1-1 0,-1 0-7,5 0 20,-4 9-936,-19 12-1785,6-11 1024,-8 16-2007</inkml:trace>
  <inkml:trace contextRef="#ctx0" brushRef="#br0" timeOffset="96526.649">27480 144 9658,'-8'27'2673,"1"16"607,-1 20-2592,2 9-656,6 13-72,5-13 56,10 0-32,7-12 48,6-2-24,-5-15 8,-4-7-544,-14-18 1457,-10-15-4210,-10-18 1352</inkml:trace>
  <inkml:trace contextRef="#ctx0" brushRef="#br0" timeOffset="97078.731">27214 387 8874,'-2'-4'284,"0"0"0,-1-1 0,2 1 0,-1 0 0,0 0 1,1-1-1,0 1 0,0-1 0,0 0 0,0 1 0,1-1 0,0 1 0,0-1 1,0 0-1,1 1 0,-1-1 0,1 1 0,0-1 0,0 1 0,1-1 0,0 1 0,-1 0 1,2-1-285,7-11 111,2 0 1,1 0-1,0 2 1,0-1-1,1 2 1,1 0 0,1 0-1,6-2-111,-16 10 13,17-13 17,0 1 0,1 2 0,1 0 0,1 2 0,0 0 0,0 2 0,1 1 0,1 2 0,-1 0 0,20-2-30,-40 8-5,-1 1-1,1 0 1,-1 0 0,1 1-1,-1-1 1,1 1-1,0 1 1,-1 0-1,1-1 1,-1 2 0,1-1-1,-1 1 1,0 0-1,0 0 1,0 1-1,0 0 1,0 0 0,0 0-1,-1 1 1,1 0-1,-1 0 1,0 0-1,0 1 1,-1-1 0,1 1-1,-1 0 1,0 1-1,-1-1 1,3 5 5,-4-3 9,0 2 0,-1-1 0,0 0 1,-1 0-1,0 0 0,0 0 0,0 0 0,-1 1 0,-1-1 1,1 0-1,-1 0 0,-1-1 0,1 1 0,-1 0 0,-1-1 1,-2 5-10,-9 16 294,-2-2 0,-1 0 0,-2 0 0,0-2 1,-1-1-1,-1 0 0,-1-2 0,-2-1 0,0 0 1,-12 5-295,12-1-131,44-26-4486,8-13 1085</inkml:trace>
  <inkml:trace contextRef="#ctx0" brushRef="#br0" timeOffset="97079.731">27870 426 8074,'-9'27'1285,"2"0"0,0 0 0,2 1 0,1 0 1,2 0-1,0 17-1285,1-44 32,1 0 0,-1 0-1,1 0 1,0 0 0,-1 1 0,1-1 0,0 0 0,0 0 0,0 1 0,0-1 0,0 0 0,0 0 0,0 1 0,0-1 0,0 0-1,1 0 1,-1 1 0,0-1 0,1 0 0,-1 0 0,1 0 0,0 0 0,-1 0 0,1 0 0,0 0 0,-1 0 0,1 0-1,0 0 1,0 0 0,0 0 0,0 0 0,0-1 0,0 1 0,0 0 0,0-1 0,0 1 0,1-1 0,-1 1 0,0-1-1,0 1 1,0-1 0,1 0 0,-1 0 0,0 0 0,0 0 0,1 1 0,-1-2 0,0 1 0,0 0 0,1 0 0,-1 0 0,0-1-1,0 1 1,0 0 0,1-1 0,-1 1 0,0-1 0,0 1 0,0-1 0,0 0 0,1 0-32,4-7 79,1 0 1,-1 0-1,-1 0 0,0-1 1,0 0-1,0 0 1,-1 0-1,-1-1 1,1 1-1,-2-1 0,1 0 1,-1 0-1,-1 0 1,0 0-1,0 0 1,-1 0-1,0 0 0,-1-8-79,-1 5 15,0 0-1,0 0 1,-1 1 0,0-1-1,-1 1 1,-1-1-1,0 1 1,-1 0-1,-5-8-14,11 21-1,0-1 0,0 1 0,0-1 0,0 0-1,0 1 1,0-1 0,0 1 0,-1-1 0,1 0 0,0 1-1,0-1 1,0 0 0,-1 1 0,1-1 0,0 0 0,-1 1 0,1-1-1,0 0 1,0 1 0,-1-1 0,1 0 0,-1 0 0,1 0-1,0 1 1,-1-1 0,1 0 0,0 0 0,-1 0 0,1 0 0,-1 0-1,1 0 1,0 0 0,-1 0 0,1 0 0,-1 0 0,1 0-1,-1 0 1,1 0 0,0 0 0,-1 0 0,1 0 0,-1 0 0,1 0-1,0 0 1,-1-1 0,1 1 0,0 0 0,-1 0 0,1-1 0,0 1-1,-1 0 1,1 0 0,0-1 0,-1 1 0,1 0 0,0-1-1,0 1 1,-1 0 0,1-1 0,0 1 0,0-1 0,0 1 0,0 0-1,0-1 1,-1 1 0,1-1 0,0 1 0,0-1 1,2 35-62,0-31 43,0 0-1,0 1 1,1-1-1,-1-1 1,1 1-1,-1 0 1,1-1-1,0 1 1,0-1-1,0 0 1,0 0-1,1 0 1,-1 0 0,1 0-1,-1-1 1,1 0-1,-1 0 1,1 0-1,0 0 1,-1 0-1,1-1 1,0 1-1,0-1 1,1 0 19,92-14 204,-40-10-2691,1-3 608</inkml:trace>
  <inkml:trace contextRef="#ctx0" brushRef="#br0" timeOffset="97557.978">28246 309 4441,'-74'96'7484,"62"-78"-6980,0 1 1,2 0 0,0 1 0,1 0-1,1 1 1,1 0 0,1 2-505,6 20 819,0-42-795,1-1-1,-1 1 1,0 0 0,1 0-1,-1-1 1,1 1-1,0 0 1,-1-1-1,1 1 1,-1 0-1,1-1 1,0 1-1,0-1 1,-1 1 0,1-1-1,0 1 1,0-1-1,-1 0 1,1 1-1,0-1 1,0 0-1,0 0 1,0 0 0,0 0-1,-1 1 1,1-1-1,0 0 1,0 0-1,0-1 1,0 1-1,0 0 1,0 0-1,-1 0 1,1 0 0,0-1-1,0 1 1,0 0-1,-1-1 1,1 1-1,0-1 1,0 1-1,0-1-23,11-7 171,0 0-1,-1-1 0,0-1 1,-1 1-1,0-2 0,0 1 1,-1-2-1,0 1 1,1-4-171,-5 9 37,-1 1-24,1 0 0,-1 0 0,0 0-1,0 0 1,0-1 0,-1 0 0,0 1 0,0-1-1,-1 0 1,1-1 0,-1 1 0,-1 0 0,1-1-1,-1 1 1,0-1 0,0 1 0,-1-1-1,0 1 1,0-1 0,-1 1 0,0-1 0,0 0-1,0 1 1,-2-6-13,3 13-12,1 0-1,0 1 0,-1-1 1,1 0-1,0 0 1,-1 0-1,1 0 1,-1 1-1,0-1 1,1 0-1,-1 0 1,0 1-1,0-1 1,0 0-1,0 0 0,0 1 1,0-1-1,0 0 1,-1 0-1,1 1 1,0-1-1,-1 0 1,1 0-1,0 0 1,-1 1-1,0-1 0,1 0 1,-1 0-1,0 0 1,1 0-1,-1 0 1,0 0-1,0 0 1,0 0-1,0-1 1,0 1-1,0 0 1,0 0-1,0-1 0,0 1 1,-1-1-1,1 1 1,0-1-1,0 1 1,0-1-1,-1 0 1,1 1-1,0-1 1,0 0-1,-1 0 1,1 0-1,0 0 0,0 0 1,-1-1-1,1 1 1,0 0-1,0 0 1,-1-1-1,1 1 1,0-1-1,0 1 1,0-1 12,5 4-283,1-1 0,-1 1 0,1-1 0,0 0 0,0 0 0,0-1 0,0 0 0,1 1 0,-1-2 0,0 1 0,0-1 0,1 1 0,-1-2 0,0 1 0,0 0 0,1-1 0,-1 0 0,0 0 0,0-1 0,2 0 283,48-12-3441</inkml:trace>
  <inkml:trace contextRef="#ctx0" brushRef="#br0" timeOffset="98178.991">28553 253 8090,'-52'66'5429,"6"47"-3599,37-45-769,9-67-1033,0 0 0,1 1 0,-1-1-1,0 0 1,0 1 0,1-1 0,-1 0 0,1 1 0,-1-1 0,1 0 0,0 0-1,-1 0 1,1 0 0,0 0 0,0 1 0,0-1 0,-1-1 0,1 1-1,0 0 1,0 0 0,1 0 0,-1 0 0,0-1 0,0 1 0,0 0 0,0-1-1,1 1 1,-1-1 0,0 0 0,1 1 0,-1-1 0,0 0 0,1 0 0,-1 0-1,0 0 1,1 0 0,-1 0 0,0 0 0,1 0 0,-1 0 0,0-1 0,0 1-1,1-1 1,-1 1 0,0-1 0,0 1 0,1-1 0,-1 0-28,14-6 106,0-2 0,-1 0 0,1 0 0,-2-1-1,0-1 1,0-1 0,-1 0 0,0 0 0,-1-1 0,0 0 0,-1-1 0,-1 0 0,0-1 0,4-11-106,-4 8 23,-1 1 1,0-2 0,-1 1 0,-2-1-1,0 0 1,0 0 0,-2-1-1,-1 1 1,1-17-24,-7 6 14,4 30-14,0-1-1,0 1 0,0-1 1,0 1-1,0 0 0,0-1 1,-1 1-1,1-1 0,0 1 1,0 0-1,0-1 0,0 1 1,0 0-1,-1-1 0,1 1 1,0-1-1,0 1 0,-1 0 1,1 0-1,0-1 0,0 1 1,-1 0-1,1-1 0,0 1 1,-1 0-1,1 0 1,-1 0-1,1-1 0,0 1 1,-1 0-1,1 0 0,0 0 1,-1 0-1,1 0 0,-1 0 1,1 0-1,-1 0 0,1 0 1,0 0-1,-1 0 0,1 0 1,-1 0-1,1 0 0,0 0 1,-1 0-1,1 0 0,-1 0 1,1 1-1,0-1 0,-1 0 1,1 0-1,0 0 0,-1 1 1,1-1-1,0 0 0,-1 0 1,1 1-1,0-1 1,0 0-1,-1 1 1,-5 8-11,0 0 1,0 1 0,1-1-1,0 1 1,1 0 0,0 1-1,0-1 1,1 1-1,-1 8 11,0-4-6,-1-2 3,0 1 0,1-1 1,1 1-1,0-1 0,1 1 0,0 0 1,1 0-1,1 0 0,0 0 0,1 0 1,0 0-1,1 0 0,1 0 0,0 0 1,1-1-1,0 1 0,1-1 0,3 4 3,44 43-1281,-13-26-2321,-9-12 162</inkml:trace>
  <inkml:trace contextRef="#ctx0" brushRef="#br0" timeOffset="98179.991">28950 537 7234,'-1'3'3752,"-6"3"-327,4 1-1192,5 3-1977,6-6-184,4-4 2368,-6 2-5865,1-5 2697</inkml:trace>
  <inkml:trace contextRef="#ctx0" brushRef="#br0" timeOffset="95259.552">25178 638 6905,'-1'-6'715,"-1"0"0,0 0-1,0-1 1,-1 1-1,1 1 1,-2-1 0,1 0-1,0 1 1,-1-1-1,0 1 1,-2-2-715,4 5 88,0 0 0,0 1 1,0-1-1,0 0 0,0 1 0,-1-1 0,1 1 1,-1-1-1,1 1 0,-1 0 0,1 0 0,-1 0 1,1 1-1,-1-1 0,0 1 0,0-1 0,1 1 1,-1 0-1,0 0 0,0 0 0,1 0 0,-1 1 1,0-1-1,0 1 0,1-1 0,-1 1 0,0 0 1,-1 1-89,-8 6 18,0 1 0,0 0 0,0 1 0,1 1 0,1-1 0,0 2 1,0-1-1,1 2 0,1-1 0,0 1 0,1 0 0,0 1 0,1-1 0,0 1 0,1 1 1,1-1-1,-2 13-18,-8 93-34,14-118 34,0 0 0,-1 0 0,1 0 0,0 1 0,0-1 0,1 0-1,-1 0 1,0 0 0,1 0 0,-1 0 0,1 0 0,0 0-1,-1 0 1,1 0 0,0 0 0,0 0 0,1 0 0,-1 0 0,0-1-1,0 1 1,1-1 0,-1 1 0,1-1 0,0 1 0,-1-1-1,1 0 1,0 0 0,0 1 0,0-1 0,0-1 0,0 1 0,0 0-1,0 0 1,0-1 0,0 1 0,0-1 0,0 0 0,0 1 0,0-1-1,0 0 1,1 0 0,-1-1 0,0 1 0,0 0 0,0-1-1,0 1 1,0-1 0,0 0 0,0 0 0,0 1 0,0-1 0,0 0-1,0-1 1,26-15 33,-2-1 0,0-1-1,-1-1 1,-1-2 0,-1 0-1,-1-1 1,-1-2 0,-1 0-1,-2-1 1,7-12-33,-13 23 19,-1-1-1,-1 1 1,0-2 0,-1 0-1,-1 0 1,-1 0 0,0-1 0,-2 0-1,0 0 1,0-1 0,-2 1-1,0-1 1,-1-11-19,-2 29 3,1 0 0,-1 0 0,0 0 0,0 1 1,0-1-1,1 0 0,-1 0 0,0 0 0,0 0 0,0 0 1,0 1-1,-1-1 0,1 0 0,0 0 0,0 0 0,0 0 0,-1 1 1,1-1-1,0 0 0,-1 0 0,1 1 0,-1-1 0,1 0 0,-1 1 1,1-1-1,-1 0 0,0 1 0,1-1 0,-1 1 0,0-1 1,1 1-1,-1-1 0,0 1 0,1-1 0,-1 1 0,0 0 0,0-1 1,0 1-1,1 0 0,-1 0 0,0 0 0,0-1 0,0 1 0,0 0 1,0 0-1,1 0 0,-1 0 0,0 1 0,0-1 0,0 0 1,0 0-1,1 0 0,-1 1 0,0-1 0,0 0 0,0 1 0,0 0-3,-38 38 124,27-20-129,2 0 0,0 0 0,0 1 0,2 0 0,1 1 1,0 0-1,2 0 0,0 0 0,1 1 0,2 0 0,-1 20 5,3-39 0,-1 0-1,1 0 1,0 0-1,0 0 1,0-1-1,1 1 0,-1 0 1,1 0-1,-1 0 1,1-1-1,0 1 1,0 0-1,0-1 1,1 1-1,-1-1 1,0 1-1,1-1 1,0 1-1,-1-1 0,1 0 1,0 0-1,0 0 1,1 0-1,-1 0 1,0-1-1,0 1 1,1-1-1,-1 1 1,1-1-1,0 0 0,-1 0 1,1 0-1,0 0 1,-1 0-1,1-1 1,0 1-1,1-1 1,7-3 15,-1 0 0,1-1-1,-1 0 1,1-1 0,-1 0-1,0 0 1,-1-1 0,0 0-1,0-1 1,0 0 0,-1-1-1,6-6-14,79-92 168,-83 88-177,-28 48-112,14-20 111,0 0 1,0 1 0,1 0 0,1 0 0,0 0 0,0 0-1,1 0 1,1 0 0,-1 0 0,2 0 0,0 0-1,0 0 1,1 0 0,0 0 0,1 0 0,0 0 0,4 7 9,-6-16 0,0-1 1,0 1 0,0 0 0,0-1-1,1 1 1,-1-1 0,0 0-1,1 1 1,-1-1 0,1 0 0,0 0-1,-1 0 1,1 0 0,0 0 0,0 0-1,0 0 1,-1-1 0,1 1 0,0-1-1,0 1 1,0-1 0,0 0 0,0 1-1,0-1 1,0 0 0,0-1-1,0 1 1,0 0 0,0 0 0,0-1-1,0 1 1,0-1 0,1 0-1,58-37 178,-41 21-106,-1-1 0,-1 0 0,-1-2 0,-1 0 0,0 0-1,-2-2 1,0 0 0,2-6-72,-14 24 35,1-1-1,0 0 0,-1 0 1,0 1-1,0-1 1,0 0-1,-1-1 0,0 1 1,0 0-1,0 0 1,0-1-1,-1 1 1,0 0-1,0-1 0,0 1 1,-2-4-35,2 8 7,0 1 0,0-1 1,0 1-1,0-1 0,0 1 1,0-1-1,-1 1 0,1-1 1,0 1-1,0-1 0,-1 1 0,1 0 1,0-1-1,0 1 0,-1-1 1,1 1-1,0 0 0,-1-1 1,1 1-1,-1 0 0,1-1 0,0 1 1,-1 0-1,1 0 0,-1 0 1,1-1-1,-1 1 0,1 0 1,-1 0-1,1 0 0,-1 0 0,1 0 1,-1 0-1,1 0 0,-1 0 1,1 0-1,-1 0 0,1 0 1,-1 0-1,1 0 0,-1 0 0,1 0 1,-1 1-1,1-1 0,-1 0 1,1 0-1,-1 0 0,1 1 1,0-1-1,-1 0 0,1 1 0,-1-1 1,1 0-1,0 1 0,-1-1 1,1 1-1,0-1 0,0 0 0,-1 1 1,1-1-1,0 1 0,0 0-7,-19 32 88,14-21-91,2 0 0,0 0 1,0 0-1,1 0 0,0 0 0,1 1 0,1-1 1,0 0-1,1 1 0,0 1 3,-1-10-2,1 1 0,0-1 0,0 0 0,0 0 0,0 1 0,1-1 0,-1 0 0,1 0 0,0 0 0,0-1 0,1 1 0,-1 0 0,1-1 0,-1 1 0,1-1 0,1 0 0,-1 0 0,0 0 0,1-1 0,-1 1 0,1-1 0,0 0 0,-1 0 0,1 0 0,0 0 0,1-1 0,-1 1 0,0-1 0,0 0 0,3 0 2,1 0-1,0-1 0,0 0 0,0-1 0,0 1 1,0-2-1,0 1 0,0-1 0,0 0 0,-1-1 0,1 1 0,-1-2 0,1 1 0,-1-1 0,0 0 1,0-1-1,-1 1 0,2-2 1,32-39-4375,-31 24 1045</inkml:trace>
  <inkml:trace contextRef="#ctx0" brushRef="#br0" timeOffset="95767.361">25712 327 10986,'-10'-4'3137,"2"-1"728,2 1-3113,4-1-320,2 7-64,3-5-1232,5-11-3001,-11-4 769</inkml:trace>
  <inkml:trace contextRef="#ctx0" brushRef="#br0" timeOffset="95768.361">26222 467 9754,'-12'-26'7454,"-18"23"-5103,16 8-2255,0 0 0,1 1 0,0 1 0,0 1 0,1-1 0,0 2 0,0 0 0,1 0 0,0 1 0,0 1 0,1-1 0,0 3-96,1-5 6,2 0 1,-1 0-1,1 1 0,0 0 0,1 1 1,0-1-1,0 1 0,1 0 0,0 1 1,1-1-1,0 1 0,1 0 0,0 2-6,2-12 0,1 0-1,0 0 0,0 0 0,-1 0 1,1 0-1,0 0 0,0 0 0,0 0 1,0 1-1,0-1 0,1 0 0,-1 0 0,0 0 1,0 0-1,1 0 0,-1 0 0,1 0 1,-1 0-1,1 0 0,-1 0 0,1 0 1,-1-1-1,1 1 0,0 0 0,0 0 1,-1 0-1,1-1 0,0 1 0,0 0 0,0-1 1,0 1-1,0-1 0,0 1 0,0-1 1,0 0-1,0 1 0,0-1 0,0 0 1,0 1-1,0-1 0,0 0 0,0 0 1,0 0-1,0 0 0,0 0 0,1 0 1,51-15 7,115-48-5,-165 62-7,0 0 1,-1 0 0,1 0 0,0 0-1,0 0 1,-1 1 0,1-1-1,0 1 1,0 0 0,0 0-1,0 0 1,0 0 0,0 0-1,-1 1 1,1 0 0,0-1 0,0 1-1,-1 0 1,1 0 0,0 0-1,-1 1 1,1-1 0,-1 0-1,1 1 1,-1 0 0,0 0-1,0-1 1,0 1 0,0 1 0,0-1-1,0 0 1,0 0 0,-1 1-1,1-1 1,0 3 4,-3 3-14,0-1 0,-1 0 1,0 0-1,0 0 0,-1 0 0,0 0 0,0-1 1,-1 1-1,0-1 0,0 0 0,0 0 0,-1 0 1,0 0-1,0-1 0,-1 0 0,1 0 0,-4 2 14,-1 3 27,-1 0 0,0-1-1,0 0 1,-1-1 0,0 0-1,-1-1 1,1 0 0,-2-1-1,1 0 1,-11 2-27,22-7-25,0-1-1,0 0 0,0 1 1,0-1-1,1 0 1,-1 0-1,0 0 1,0 0-1,0 0 0,0-1 1,0 1-1,1-1 1,-1 1-1,0-1 1,0 1-1,1-1 0,-1 0 1,0 0-1,1 0 1,-1 0-1,0-1 26,-2-26-3701,17-2 463</inkml:trace>
  <inkml:trace contextRef="#ctx0" brushRef="#br0" timeOffset="96084.833">26535 526 9850,'1'8'3871,"-1"-8"-3820,0 0 0,0 1 0,0-1-1,0 1 1,0-1 0,-1 1 0,1-1 0,0 0-1,0 1 1,0-1 0,0 1 0,0-1 0,1 1 0,-1-1-1,0 1 1,0-1 0,0 0 0,0 1 0,0-1 0,0 1-1,1-1 1,-1 0 0,0 1 0,0-1 0,1 0-1,-1 1 1,0-1 0,1 0 0,-1 1 0,0-1 0,1 0-1,-1 0 1,0 1 0,1-1 0,-1 0 0,1 0 0,-1 0-1,0 1 1,1-1 0,-1 0 0,1 0 0,-1 0-1,1 0 1,-1 0 0,0 0 0,1 0 0,-1 0 0,1 0-1,-1 0 1,1 0 0,-1 0 0,0 0 0,1-1-1,-1 1 1,1 0 0,-1 0 0,0 0 0,1-1 0,-1 1-1,1 0 1,-1 0 0,0-1 0,1 1 0,-1 0 0,0-1-1,0 1 1,1 0 0,-1-1-51,78-89 1356,-78 90-1351,0 0-1,1 0 0,-1-1 1,1 1-1,-1 0 0,0 0 1,1 0-1,-1-1 0,0 1 1,0 0-1,1-1 0,-1 1 1,0 0-1,1-1 0,-1 1 1,0 0-1,0-1 0,0 1 1,1 0-1,-1-1 0,0 1 1,0 0-1,0-1 0,0 1 1,0-1-1,0 1 1,0 0-1,0-1 0,0 1 1,0-1-1,0 1 0,0-1 1,0 1-1,0 0 0,0-1 1,0 1-1,0 0 0,-1-1 1,1 1-1,0-1 0,0 1 1,0 0-1,-1-1 0,1 1 1,0 0-1,-1 0 0,1-1 1,0 1-1,0 0 0,-1-1 1,1 1-1,0 0 0,-1 0 1,1 0-1,-1-1 0,1 1 1,0 0-1,-1 0 0,1 0 1,-1 0-1,1 0 0,0 0 1,-1 0-1,1 0 1,-1 0-1,1 0 0,0 0 1,-1 0-5,-28 11 207,18-4-200,1 0 0,0 0 0,1 1 1,0 0-1,0 1 0,1 0 0,0 0 0,1 1 0,0 0 0,0 0 1,1 1-1,0 0 0,1 0 0,0 0 0,1 0 0,0 1 0,1 0 0,0 0 1,1 0-1,0 9-7,2-18 0,0-1-1,0 1 1,0 0 0,0-1 0,0 1 0,1-1 0,0 1 0,-1-1-1,1 1 1,0-1 0,0 1 0,0-1 0,1 0 0,-1 0 0,0 1-1,1-1 1,0 0 0,-1 0 0,1 0 0,0-1 0,0 1-1,0 0 1,0-1 0,0 1 0,1-1 0,-1 0 0,0 0 0,1 0-1,-1 0 1,0 0 0,1 0 0,-1 0 0,1-1 0,0 0 0,-1 1-1,2-1 1,99-16-3293,-97 14 2995,61-19-2441</inkml:trace>
  <inkml:trace contextRef="#ctx0" brushRef="#br0" timeOffset="86367.765">16220 1919 7706,'-26'-55'7848,"24"54"-7796,1 1 1,-1 1-1,0-1 1,1 0-1,-1 0 1,0 1-1,0-1 1,1 1-1,-1-1 0,1 1 1,-1 0-1,1-1 1,-1 1-1,1 0 1,-1 0-1,1 0 1,0 0-1,-1 1 0,1-1 1,0 0-1,0 0 1,0 1-1,0-1 1,0 1-1,0-1 1,0 1-1,0-1 0,1 1 1,-1 0-1,1-1 1,-1 1-1,1 0 1,0-1-1,-1 1 1,1 0-1,0-1 0,0 1 1,0 0-1,0 0 1,1 1-53,-3 27-5,2 0 1,1 0 0,1 0-1,2 0 1,1-1-1,1 1 1,9 24 4,-8-28-12,2 0 0,0-1 0,2 0-1,1 0 1,3 2 12,-13-21 2,1-1 0,1 1 0,-1-1 0,1 0 0,0-1 0,0 1 0,0-1 0,1 1 0,0-1 0,0 0-1,0-1 1,0 1 0,0-1 0,1 0 0,-1-1 0,1 1 0,0-1 0,0 0 0,0-1 0,0 1 0,0-1 0,0 0 0,0-1 0,0 1-1,1-1 1,-1-1-2,4 0 17,0-1 0,0-1 0,0 0 0,0-1-1,0 0 1,-1 0 0,0-1 0,0 0 0,0 0-1,0-1 1,-1 0 0,0-1 0,0 0 0,-1 0-1,0-1 1,0 0 0,2-5-17,3-3 29,-1-1 0,-1 0 0,0-1 0,-1 0 0,-2 0 0,0-1 0,0 0 0,2-16-29,-5 18 38,0 0 1,-1 0-1,-1-1 0,-1 1 1,0-1-1,-1 1 1,-1-1-1,-1 1 0,-1-4-38,-11-4 170,13 24-167,1 1 0,-1 0 0,1 0 0,-1 0 0,1 0 0,-1 0 0,1-1 0,-1 1 0,1 0 0,-1 0-1,0 0 1,1 0 0,-1 1 0,1-1 0,-1 0 0,1 0 0,-1 0 0,1 0 0,-1 0 0,1 1 0,-1-1 0,1 0-1,0 0 1,-1 1 0,1-1 0,-1 0 0,1 1 0,0-1 0,-1 0 0,1 1 0,0-1 0,-1 1 0,1-1-1,0 1 1,-1-1 0,1 1 0,0-1 0,0 1 0,0-1 0,0 1 0,-1-1 0,1 1 0,0-1 0,0 1-1,0-1 1,0 1 0,0-1 0,0 1 0,0-1 0,0 1 0,1-1-3,-4 20 0,0-1-1,2 1 1,1 0-1,0-1 1,1 1 0,1-1-1,4 14 1,-6-21-5,1 0-1,1 1 0,0-1 1,0 0-1,1 0 1,1 0-1,0-1 0,1 1 1,0-1-1,1 0 0,0 0 1,0-1-1,2 0 1,-1 0-1,1-1 0,0 1 1,1-2-1,8 8 6,-9-13 6,-1 0-1,0-1 1,1 0-1,0 0 1,-1-1-1,1 0 1,0 0-1,0 0 1,0-1-1,0-1 1,0 1-1,-1-1 1,1-1-1,0 1 1,0-1-1,-1-1 1,1 1-1,-1-1 1,0 0-1,0-1 1,0 0-1,0 0 1,3-4-6,-1 2 17,-1 0 1,0-1-1,0 0 1,-1-1-1,0 0 1,0 0-1,-1-1 1,0 1 0,0-1-1,-1 0 1,0-1-1,-1 0 1,0 1-1,0-1 1,-1-1-1,0 1 1,-1 0-1,0-1 1,-1 1-1,0-1 1,-1 1 0,0-1-1,-1 1 1,0-1-1,0 1 1,-1-1-1,-1 1 1,1 0-1,-2 0 1,1 0-1,-2 0 1,1 0-1,-3-3-17,-23-14 145,33 66-183,-2-37 37,-1 0-1,0-1 1,1 1 0,0 0-1,-1 0 1,1 0-1,0 0 1,0 0-1,0-1 1,0 1 0,0 0-1,0-1 1,1 1-1,-1-1 1,0 1 0,1-1-1,-1 0 1,1 1-1,0-1 1,-1 0 0,1 0-1,0 0 1,0 0-1,-1-1 1,1 1-1,0 0 1,0-1 0,0 1-1,0-1 1,0 0-1,0 0 1,0 0 0,0 0-1,2 0 2,6-3 8,0-1-1,1 0 1,-1 0-1,-1-1 1,1-1-1,-1 1 1,0-1-1,0-1 1,-1 0-1,0 0 1,0-1-1,0 0 1,-1 0 0,3-5-8,-5 4 14,0 0 1,0 0 0,-1 0 0,0-1 0,0 0 0,-1 0 0,-1 1-1,1-2 1,-2 1 0,1 0 0,-2 0 0,1 0 0,-1-1 0,-1-4-15,-16-26 107,16 41-105,1-1 1,-1 1-1,0-1 1,1 0-1,-1 1 1,0-1-1,0 1 1,1 0-1,-1-1 1,0 1-1,0 0 1,0-1-1,0 1 1,0 0-1,0 0 1,1 0-1,-1 0 1,0 0-1,0 0 1,0 0-1,0 0 1,0 0-1,0 0 1,0 0-1,0 0 1,1 1-1,-1-1 1,0 0-1,0 1 1,0-1-1,0 1 1,1-1-1,-1 1 1,0-1-1,1 1 1,-1 0-1,0-1 1,1 1-1,-1 0 0,1-1 1,-1 1-1,1 0 1,-1 0-1,1-1 1,-1 1-1,1 0 1,0 0-1,-1 0 1,1 1-3,-5 9-2,1 0 1,0 0-1,0 0 0,1 1 0,1 0 1,0 0-1,0 0 0,1 0 1,1 0-1,0 0 0,1 0 0,0-1 1,1 1-1,3 12 2,-3-16-5,0 1 0,1 0 1,0-1-1,0 0 0,1 0 0,0 0 0,1 0 1,0-1-1,0 1 0,0-1 0,3 1 5,-6-5 1,0-1-1,1 0 1,-1 0-1,1 0 1,0 0-1,0 0 0,0-1 1,0 1-1,0-1 1,0 0-1,0 0 1,0 0-1,1 0 1,-1 0-1,0-1 1,1 1-1,-1-1 1,0 0-1,1 0 1,-1 0-1,0-1 1,1 1-1,-1-1 0,0 0 1,1 0-1,-1 0 1,0 0-1,0 0 1,0-1-1,1 0 0,7-6 15,0 0 0,0-1 0,-1 0-1,0-1 1,-1 0 0,0-1 0,-1 0-1,0 0 1,0-1 0,-1 0 0,-1 0-1,0 0 1,-1-1 0,0 0-15,5-14 22,-1 1-1,-2-1 1,0 0 0,-2-1 0,-1 1-1,-1-1 1,-2 0 0,0 0 0,-2 0-1,-1 0 1,-1 0 0,-2 1 0,-2-8-22,-18-29-15,25 64 13,-1-1 0,1 1 0,-1 0 0,0 0 0,1-1 0,-1 1 0,1 0 0,-1 0 0,0 0-1,1 0 1,-1 0 0,0 0 0,1 0 0,-1 0 0,0 0 0,1 0 0,-1 1 0,0-1 0,1 0 0,-1 0 0,1 0 0,-1 1 0,0-1 0,1 0 0,-1 1 0,1-1 0,-1 1-1,1-1 1,-1 0 0,1 1 0,-1-1 0,1 1 0,0-1 0,-1 1 0,1 0 0,0-1 0,-1 1 0,1-1 0,0 1 0,0 0 0,-1-1 0,1 1 0,0 0 0,0-1-1,0 1 1,0-1 0,0 1 0,0 0 2,-4 13-8,0 1-1,1 0 1,0 0-1,1 0 1,1 0-1,1 1 1,0-1-1,1 0 1,0 0-1,2 0 1,-1 0-1,2 0 1,0-1-1,1 1 1,0-1-1,1 0 1,1 0-1,0-1 1,1 0-1,0 0 1,1-1-1,0 0 1,1 0-1,6 5 9,2 0-475,-1 0 0,2-2 0,0 0 0,1-1 0,1-1-1,0 0 1,4 0 475,6-4-3518,5-9-228</inkml:trace>
  <inkml:trace contextRef="#ctx0" brushRef="#br0" timeOffset="86813.095">17754 1620 8626,'-4'1'438,"0"1"-1,-1 0 1,1 0 0,0 0-1,0 0 1,0 1 0,1 0 0,-1-1-1,0 1 1,1 1 0,0-1-1,0 0 1,0 1 0,0 0 0,0 0-438,-39 100 268,40-97-115,-2 5-131,0 1 1,1 0 0,0 0 0,1 1 0,0-1-1,2 0 1,-1 1 0,1-1 0,1 0-1,1 1 1,0-1 0,0 0 0,5 12-23,-6-24 5,1 1 1,0 0 0,-1-1-1,1 1 1,0-1-1,0 1 1,0-1 0,0 0-1,0 0 1,0 0-1,1 0 1,-1 0 0,0-1-1,1 1 1,-1 0-1,0-1 1,1 0 0,-1 0-1,0 0 1,1 0-1,-1 0 1,0 0 0,1 0-1,-1-1 1,0 1-1,1-1 1,-1 0 0,0 1-1,0-1 1,1 0-1,-1-1 1,0 1 0,0 0-1,0 0 1,0-1-1,-1 0 1,1 1 0,0-1-1,-1 0 1,2-1-6,17-15 45,-1-1 1,-1 0-1,-1-2 1,0 0-1,-2 0 1,0-2 0,1-4-46,-7 11 75,-1 1 0,0-1 0,-1 0 1,-1-1-1,0 1 0,-1-1 1,-1-1-1,-1 1 0,0 0 1,-1-1-1,-1 0 0,-1 1 1,0-1-1,-2 0 0,0 1 1,0-1-1,-2 1 0,0 0 0,-2-1-75,5 14 45,0 1-7,1 0 1,-1 0-1,0 0 0,0 0 0,-1 0 0,1 0 0,0 1 0,-1-1 0,0 0 1,0 1-1,0-1 0,0 1 0,0 0 0,0 0 0,0 0 0,-1 0 0,1 0 1,-1 0-1,0 1 0,1-1 0,-2 1-38,2 1 14,0 0 1,1 0-1,-1 0 0,0 0 1,0 1-1,0-1 0,0 1 1,0 0-1,0-1 0,0 1 1,0 0-1,1 0 1,-1 0-1,0 0 0,1 0 1,-1 1-1,1-1 0,-1 1 1,1-1-1,0 1 0,-1-1 1,1 1-1,0-1 0,0 1 1,0 0-1,0 0 0,1 0 1,-1-1-1,0 2-14,-11 22 15,0 1-1,2 0 1,0 1 0,2 0-1,1 0 1,2 1 0,0 0-1,2 0 1,1 9-15,1-35 1,1 1-1,-1-1 1,1 0-1,0 0 1,0 0-1,0 0 1,0 1 0,0-1-1,1 0 1,-1 0-1,1 0 1,-1 0-1,1 0 1,0 0-1,0 0 1,0 0 0,0 0-1,0 0 1,0 0-1,0-1 1,1 1-1,-1 0 1,0-1-1,1 1 1,0-1 0,-1 0-1,1 1 1,0-1-1,0 0 1,0 0-1,0 0 1,0 0-1,0 0 1,0-1 0,0 1-1,0 0 1,0-1-1,0 0 1,0 1-1,0-1 1,1 0-1,-1 0 1,0 0 0,0-1-1,0 1 1,0 0-1,0-1 1,1 0-1,96-49 164,-13 4-92,-84 45-80,0 1 1,0-1-1,0 1 1,0-1-1,0 1 0,0 0 1,0-1-1,0 1 1,0 0-1,0 1 1,0-1-1,0 0 0,0 0 1,-1 1-1,1-1 1,0 1-1,0 0 1,0 0-1,0-1 0,-1 1 1,1 0-1,0 1 1,-1-1-1,1 0 1,-1 0-1,1 1 1,-1-1-1,1 0 0,-1 1 1,0 0-1,0-1 1,0 1-1,0 0 1,0-1-1,0 1 0,-1 0 1,1 0-1,0 0 1,-1 0-1,0 0 1,1 0-1,-1 0 0,0 0 8,8 125-224,-7-41 266,-2-86-43,1 0-1,0 0 1,0 1 0,-1-1 0,1 0-1,0 1 1,0-1 0,0 0 0,0 0-1,0 1 1,0-1 0,-1 0 0,1 1-1,0-1 1,0 0 0,0 1 0,0-1-1,0 0 1,0 1 0,0-1 0,0 0 0,1 1-1,-1-1 1,0 0 0,0 1 0,0-1-1,0 0 1,0 1 0,0-1 0,1 0-1,-1 1 1,0-1 0,0 0 0,1 0-1,-1 1 1,0-1 0,0 0 0,1 0 0,-1 0-1,0 1 1,0-1 0,1 0 0,-1 0-1,0 0 1,1 0 0,-1 0 0,0 1-1,1-1 1,-1 0 0,0 0 0,1 0-1,-1 0 1,0 0 0,1 0 0,-1 0 0,0 0-1,1 0 1,-1 0 0,0-1 0,1 1-1,-1 0 1,0 0 0,1 0 0,-1 0-1,0 0 1,1-1 0,-1 1 1,13-22-556,15-65-4052,-9 29 1034</inkml:trace>
  <inkml:trace contextRef="#ctx0" brushRef="#br0" timeOffset="87089.878">18214 1611 6569,'8'22'1725,"-8"-18"-1537,1-1 0,-1 1 0,0-1 0,1 0 0,0 1 1,0-1-1,0 0 0,0 0 0,1 1 0,-1-1 0,1 0 0,0 0 0,0-1 0,0 1 0,0 0 0,0-1 0,1 1 0,-1-1 0,1 0 1,-1 0-1,1 0 0,0 0 0,0 0 0,0 0 0,0-1 0,0 1 0,1-1 0,-1 0 0,0 0 0,0 0 0,1-1 0,-1 1 0,1-1 0,0 0-188,7-4 117,-1 0-1,1-1 0,-1 0 1,0-1-1,0 0 0,-1-1 1,0 0-1,0 0 0,-1-1 1,1 0-1,-2 0 0,1-1 1,-1 0-1,-1-1 0,0 1 1,0-1-1,-1 0 0,0-1 1,0 1-1,-1-1 0,-1 0 1,1-3-117,-4 12 21,0-1 1,1 0 0,-1 0-1,0 1 1,-1-1 0,1 0 0,0 1-1,-1-1 1,1 1 0,-1-1-1,0 0 1,0 1 0,0-1-1,0 1 1,0 0 0,-1-1-1,1 1 1,-1 0 0,1 0 0,-1 0-1,0 0 1,0 0 0,0 0-1,0 0 1,0 1 0,0-1-1,-1 1 1,1-1 0,0 1-1,-1 0 1,1 0 0,-1 0 0,1 0-1,-1 1 1,0-1 0,1 1-1,-1 0 1,0-1 0,1 1-1,-1 0 1,0 0 0,1 1-1,-1-1 1,0 1 0,1-1 0,-1 1-1,0 0 1,1 0 0,-3 1-22,-3 2 18,-1 0 0,1 1 0,0 0 0,1 0 1,-1 1-1,1 0 0,0 1 0,0-1 0,1 1 1,0 0-1,0 1 0,1-1 0,0 1 0,0 1 1,1-1-1,-3 7-18,-1 4-1,1-1-1,1 2 1,1-1 0,0 0 0,1 1 0,1 0-1,1 7 2,1-18-6,1-1 0,0 0 0,1 1 0,0-1 0,0 1 0,1-1 0,0 0 0,0 0 0,1 0 0,0 0 0,2 5 6,-3-10 22,0 0 1,0 1-1,1-1 1,-1 0-1,1 0 1,0-1-1,0 1 1,-1-1-1,2 1 0,-1-1 1,0 0-1,0 0 1,1 0-1,-1 0 1,1-1-1,0 0 1,-1 1-1,1-1 1,0-1-1,0 1 0,-1 0 1,1-1-1,0 0 1,0 0-1,0 0 1,2 0-23,114-24-796,-58 2-251</inkml:trace>
  <inkml:trace contextRef="#ctx0" brushRef="#br0" timeOffset="87773.473">19308 1267 8778,'2'-15'1459,"-1"10"-1021,0-1 1,0 1-1,-1 0 0,1 0 0,-1 0 0,0 0 0,0-1 0,-1 1 1,0 0-1,0 0 0,0 0 0,0 0 0,-1 0 0,0 0 1,0 0-1,0 0-438,-1 3 92,1 1 0,-1 0 1,0 0-1,1 0 0,-1 0 1,0 0-1,0 0 0,1 1 0,-1 0 1,0-1-1,0 1 0,0 0 1,0 0-1,0 0 0,1 1 1,-1-1-1,0 1 0,0 0 0,0-1 1,1 1-1,-1 0 0,0 1 1,1-1-1,-1 0 0,1 1 1,0-1-1,-1 1 0,0 1-92,-19 11 82,0 1 1,0 1-1,2 1 0,0 1 0,1 0 1,1 2-1,1 0 0,0 1 0,-4 10-82,-10 31 10,30-61-12,1 1 0,0-1 0,-1 0 0,1 1 0,0-1 0,0 1 0,0-1 0,0 1 0,0-1 0,0 1 0,1-1 1,-1 0-1,0 1 0,1-1 0,-1 0 0,1 1 0,0-1 0,-1 0 0,1 1 0,0-1 0,0 0 0,-1 0 0,1 0 0,0 0 0,0 0 0,0 0 1,1 0-1,-1 0 0,0 0 0,0 0 0,0-1 0,1 1 0,-1 0 0,0-1 0,1 1 0,-1-1 0,1 1 0,-1-1 0,1 0 2,58 4-67,3-11 42,-48 4 20,1 0 0,-1 2 0,1 0 0,0 0 0,-1 1 1,1 1-1,0 1 0,-1 0 0,15 5 5,-28-6-3,0-1 0,0 1-1,0 0 1,0 0 0,0 0 0,0 1 0,0-1 0,0 0 0,0 1 0,-1-1 0,1 1 0,-1 0 0,1 0 0,-1-1 0,0 1 0,1 0 0,-1 0-1,0 0 1,0 0 0,0 0 0,-1 1 0,1-1 0,0 0 0,-1 0 0,0 0 0,1 1 0,-1-1 0,0 0 0,0 1 0,0-1 0,0 0 0,-1 0-1,1 1 1,-1-1 0,1 0 0,-1 0 0,0 0 0,0 2 3,-47 76-87,26-58 139,0-2 0,-2 0 0,0-1 1,-1-2-1,-1 0 0,-4 0-52,7-3 92,6-9-355,27-26-2010,11-10-1346,5-13-515</inkml:trace>
  <inkml:trace contextRef="#ctx0" brushRef="#br0" timeOffset="88115.557">19572 963 9762,'-31'102'4467,"1"52"-3051,27-135-1407,2-12 9,-9 43 285,3 0-1,1 1 0,3-1 0,2 1 1,3 17-303,-2-61 30,1 1-1,-1-1 1,2 1 0,-1-1 0,1 0 0,0 0 0,0 0 0,1 0 0,0 0 0,0 0 0,1-1-1,0 1 1,0-1 0,0 0 0,1 0 0,0 0 0,0-1 0,0 0 0,4 3-30,-8-8 24,0 1 0,1-1 1,-1 0-1,0 1 0,0-1 0,0 0 1,1 0-1,-1 0 0,0 0 1,0 0-1,1 0 0,-1 0 0,0 0 1,0-1-1,1 1 0,-1 0 1,0-1-1,0 1 0,0-1 0,0 1 1,0-1-1,0 0 0,0 1 1,0-1-1,0 0 0,0 0 0,0 1 1,0-1-1,0 0 0,0 0 1,-1 0-1,1 0 0,0 0 0,-1-1 1,1 1-1,-1 0 0,1 0 1,-1 0-1,0 0 0,1-1 0,-1 1 1,0 0-1,0-1-24,38-118 1115,62-200-248,-15 35-2332,-102 342-6508,0-3 2482</inkml:trace>
  <inkml:trace contextRef="#ctx0" brushRef="#br0" timeOffset="88441.514">19670 1480 7698,'2'29'2544,"10"-14"425,6 4-1865,1-7-768,6 0 24,0-8-240,3-2-152,0-7-3000,-4-13 935</inkml:trace>
  <inkml:trace contextRef="#ctx0" brushRef="#br0" timeOffset="89447.059">19963 1233 8922,'-54'40'5354,"44"-27"-5278,1-1-1,0 1 0,0 1 0,2-1 0,-1 1 0,2 1 0,0 0 0,1-1 1,-1 7-76,2-6 80,0 0 1,1 0 0,1 1 0,1 0 0,0-1 0,1 1-1,0 0 1,3 11-81,-3-25 10,0-1 0,0 1-1,0 0 1,0-1 0,1 1-1,-1-1 1,0 1 0,1-1-1,-1 0 1,1 1 0,0-1-1,-1 1 1,1-1 0,0 0-1,0 0 1,0 1 0,0-1-1,0 0 1,0 0 0,0 0-1,0 0 1,0 0-1,0 0 1,1 0 0,-1 0-1,0-1 1,1 1 0,-1 0-1,0-1 1,1 1 0,-1-1-1,1 0 1,-1 1 0,1-1-1,-1 0 1,1 0 0,-1 0-1,1 0 1,-1 0 0,1 0-1,-1-1 1,1 1 0,-1 0-1,1-1 1,-1 1 0,1-1-1,-1 1 1,1-1-10,64-47 442,-33 14-247,-2-1 0,-1-2 0,-2-1 0,13-25-195,-20 30 73,-2-1 0,-2-1 0,-1-1 0,1-10-73,-12 8 103,-12 48-86,-29 177 70,33-169-72,1-1 1,1 0 0,0 1-1,2 0 1,0-1 0,1 1-1,1 4-15,-3-21 4,0-1-1,0 1 1,0 0-1,0 0 1,0 0-1,0 0 1,0-1-1,1 1 1,-1 0 0,0 0-1,1 0 1,-1-1-1,0 1 1,1 0-1,-1-1 1,1 1-1,-1 0 1,1-1-1,-1 1 1,1 0 0,-1-1-1,1 1 1,0-1-1,-1 1 1,1-1-1,0 0 1,0 1-1,-1-1 1,1 0-1,0 1 1,0-1-1,0 0 1,-1 0 0,1 1-1,0-1 1,0 0-1,0 0 1,-1 0-1,1 0 1,0 0-1,0-1 1,0 1-1,0 0-3,31-28 200,-3-13-26,-2-1-1,-1-2 0,6-19-173,-20 40 44,11-22-6,-1 0 0,-3-2-1,-2 0 1,-2-1-1,3-23-37,-9 30 21,-2 0 0,-2 0 0,-2 0 0,-1-20-21,-1 60-1,-1 1-1,0-1 1,1 1-1,-1-1 0,0 1 1,0-1-1,1 1 1,-1-1-1,0 0 0,0 1 1,0-1-1,1 1 1,-1-1-1,0 0 0,0 1 1,0-1-1,0 1 1,0-1-1,0 1 0,0-1 1,-1 0-1,1 1 1,0-1-1,0 1 1,0-1-1,0 0 0,-1 1 1,1-1-1,0 1 1,-1-1-1,1 1 0,0-1 1,-1 1-1,1 0 1,-1-1-1,1 1 0,-1-1 1,1 1-1,-1 0 1,1-1-1,-1 1 0,1 0 1,-1 0-1,1-1 1,-1 1-1,1 0 0,-1 0 1,0 0-1,1 0 1,-1 0-1,1 0 0,-1 0 1,1 0-1,-1 0 2,-17 30-92,-13 56 93,5 1 0,3 2 1,0 20-2,20-94 11,0-1 0,0 1 0,1-1 1,1 1-1,0 0 0,1 0 0,1-1 1,0 1-1,1 0 0,1-1 0,0 1 1,1-1-1,1 0 0,4 10-11,-7-20 3,1 0 0,-1 0 0,1-1 0,0 1-1,0-1 1,0 0 0,0 0 0,0 0 0,1 0 0,0-1 0,-1 1 0,1-1 0,0 0-1,0 0 1,0 0 0,0-1 0,1 1 0,-1-1 0,0 0 0,1 0 0,-1-1-1,1 1 1,-1-1 0,1 0 0,-1 0 0,0 0 0,1-1 0,-1 0 0,1 0-1,-1 0 1,2-1-3,1 0 16,0 0-1,-1-1 1,1 0-1,-1-1 1,0 1-1,0-1 1,0 0 0,0-1-1,-1 1 1,0-1-1,1 0 1,-2-1-1,1 1 1,-1-1-1,0 0 1,0 0-1,0 0 1,-1-1-1,0-1-15,0 1 24,0 0 0,-1-1 0,0 1 0,-1-1 0,1 0 0,-2 1 0,1-1 0,-1 0 0,0 0 0,-1 0 0,1 1 0,-2-1 0,1 0 0,-1 1 0,0-1 0,-1 0-24,2 7 7,1 0-1,-1 0 1,1 1-1,-1-1 0,0 0 1,0 0-1,1 1 1,-1-1-1,0 1 1,0-1-1,0 1 0,0-1 1,1 1-1,-1 0 1,0-1-1,0 1 1,0 0-1,0 0 0,0-1 1,0 1-1,0 0 1,0 0-1,0 0 1,0 0-1,0 0 1,0 1-1,0-1 0,0 0 1,0 0-1,0 1 1,0-1-1,0 0 1,0 1-1,1-1 0,-1 1 1,0-1-1,0 1 1,0-1-1,1 1 1,-1 0-1,0 0 0,1-1 1,-1 1-1,0 0 1,1 0-1,-1-1 1,1 1-1,-1 0 0,1 0 1,0 0-1,-1 0 1,1 0-1,0 0 1,0 0-1,-1 0 1,1 0-1,0 0-6,-5 8 5,1-1 1,0 1-1,0 0 0,1 0 1,0 1-1,0-1 0,1 1 1,1-1-1,-1 1 0,2 0 1,-1-1-1,1 1 0,1 0 1,0-1-1,0 4-5,0-11-2,-1 0 1,1 1-1,0-1 1,0 0-1,0 0 1,0 1-1,0-1 1,0 0-1,0 0 1,1 0-1,-1 0 1,1-1-1,-1 1 1,1 0-1,0-1 1,0 1-1,-1-1 1,1 1-1,0-1 1,1 0-1,-1 0 1,0 0-1,0 0 1,0 0-1,1 0 1,-1-1-1,0 1 1,1-1-1,-1 0 1,0 1-1,1-1 1,-1 0-1,1-1 0,-1 1 1,0 0-1,1-1 1,0 1 1,82-36 53,20-58 56,-44 33-59,-61 61-50,0 0-1,1-1 1,-1 1 0,0 0-1,0 0 1,0-1-1,0 1 1,1 0 0,-1-1-1,0 1 1,0 0 0,1 0-1,-1-1 1,0 1-1,0 0 1,1 0 0,-1 0-1,0 0 1,1-1 0,-1 1-1,0 0 1,0 0-1,1 0 1,-1 0 0,0 0-1,1 0 1,-1 0 0,0 0-1,1 0 1,-1 0-1,0 0 1,1 0 0,-1 0-1,0 0 1,1 0 0,-1 0-1,0 0 1,1 0-1,-1 0 1,0 1 0,1-1-1,-1 0 1,0 0 0,0 0-1,1 1 1,-1-1-1,0 0 1,0 0 0,1 1-1,-1-1 1,0 0 0,0 0-1,0 1 1,1-1 0,-1 0-1,0 1 1,0-1-1,0 0 1,0 0 0,0 1-1,0-1 1,0 1 0,0 24-45,0-18 36,-1-6 8,1 1 1,-1-1-1,1 0 0,0 1 1,-1-1-1,1 1 1,0-1-1,0 1 1,0-1-1,0 1 0,1-1 1,-1 1-1,0-1 1,1 1-1,-1-1 1,0 1-1,1-1 0,0 0 1,-1 1-1,1-1 1,0 0-1,0 0 1,0 1-1,0-1 0,0 0 1,0 0-1,0 0 1,0 0-1,0 0 1,0 0-1,0 0 0,1-1 1,-1 1-1,0 0 1,1-1-1,-1 1 1,1-1-1,-1 1 0,1-1 1,-1 0-1,0 1 1,1-1-1,-1 0 1,1 0-1,-1 0 0,1 0 1,-1-1-1,1 1 1,1 0 0,10-6 10,-1-1 0,1 0 1,-1-1-1,0 0 0,-1-1 1,0 0-1,0 0 0,-1-2 0,5-6-10,11-8 24,31-35 2,-38 46-54,-19 14 25,1 0 0,0 0-1,-1 1 1,1-1-1,0 0 1,-1 0 0,1 0-1,0 1 1,-1-1 0,1 0-1,-1 1 1,1-1-1,0 0 1,-1 1 0,1-1-1,-1 1 1,1-1-1,-1 1 1,0-1 0,1 1-1,-1 0 1,1-1-1,-1 1 1,0-1 0,0 1-1,1 0 1,-1-1 0,0 1-1,0 0 1,0-1-1,0 1 1,0 0 0,1-1-1,-1 1 1,0 0-1,-1-1 1,1 1 0,0 0-1,0-1 1,0 1 0,0 0-1,0-1 1,-1 1-1,1 0 1,-1 0 3,1 0-9,-9 83-51,1 14-3904,11-68 1068</inkml:trace>
  <inkml:trace contextRef="#ctx0" brushRef="#br0" timeOffset="89928.895">21383 1075 10194,'-44'70'5824,"-8"39"-3720,38-80-1333,35-65-33,-16 24-701,0 1 0,-1-1 0,0 1 0,-1-1 0,0 0 0,-1 0 0,0 0 0,-1-1 0,-1 1 0,0 0 0,0 0 0,-2-5-37,0 34-61,1 16 42,2 0 0,1 0 0,2 0 0,6 23 19,-10-55-1,0 1 0,0-1 0,0 1 0,1 0 0,-1-1 0,0 1 1,1-1-1,-1 1 0,1-1 0,0 1 0,-1-1 0,1 1 1,0-1-1,0 1 0,0-1 0,0 0 0,0 0 0,0 0 0,1 1 1,-1-1-1,0 0 0,0 0 0,1-1 0,-1 1 0,1 0 0,-1 0 1,1-1-1,-1 1 0,1-1 0,-1 1 0,1-1 0,0 0 0,-1 1 1,1-1-1,-1 0 0,1 0 0,0 0 0,-1 0 0,1-1 1,0 1-1,-1 0 0,1-1 0,-1 1 0,1-1 0,-1 1 0,1-1 1,0 0 0,10-7 2,1-2 0,-1 1 1,-1-1-1,0-1 0,0 0 1,-1-1-1,5-7-2,8-8 12,99-105 21,-122 131-34,0 0-1,1 1 1,-1-1-1,0 0 1,1 0 0,-1 0-1,1 0 1,0 0-1,-1 1 1,1-1 0,-1 0-1,1 0 1,0 1-1,0-1 1,-1 1 0,1-1-1,0 0 1,0 1-1,0-1 1,0 1 0,0 0-1,0-1 1,-1 1-1,1 0 1,0 0 0,0-1-1,0 1 1,0 0-1,0 0 1,0 0 0,0 0-1,0 0 1,0 0-1,0 1 1,0-1 0,0 0-1,0 0 1,0 1-1,0-1 1,0 1 0,0-1-1,0 1 1,-1-1-1,1 1 1,0-1 0,0 1-1,-1 0 1,1-1-1,0 1 1,-1 0 0,1 0-1,0-1 1,-1 1-1,1 0 1,-1 0 0,0 0-1,1 0 1,-1 0-1,0 0 1,1 0 0,-1 0 1,-21 137-91,11-92 118,-5 29 77,16-63 106,8-31 22,0-10-145,-1 0-1,-1-1 1,-1 0-1,-2-1 0,-1 1 1,-1-1-1,-2 1 0,-1-1 1,-4-19-87,1 8-299,27 31-3315,-2-4-73,7-8-277</inkml:trace>
  <inkml:trace contextRef="#ctx0" brushRef="#br0" timeOffset="90344.826">21884 610 5921,'-31'35'6856,"10"38"-4440,20-71-2400,-6 36 450,1 1 1,2-1-1,2 1 1,2 0-1,3 35-466,-3-70 23,0 0 0,1 0 1,-1 0-1,1 1 0,0-1 0,0 0 0,0 0 1,0 0-1,1 0 0,-1 0 0,1-1 0,0 1 0,1 0 1,-1-1-1,1 0 0,-1 1 0,1-1 0,0 0 1,0 0-1,0 0 0,1-1 0,-1 1 0,0-1 1,1 0-1,0 0 0,2 1-23,14 1 35,0-1-1,1 0 1,0-2-1,-1 0 1,1-1 0,0-1-1,4-2-34,-7 1 23,23-3 80,-42 4-30,-1 1 1,1-1-1,-1 0 0,1 0 1,-1 0-1,1 0 0,-1 0 1,1-1-1,0 1 0,0 0 1,-1-1-1,1 1 1,0-1-1,0 1 0,1-1 1,-1 1-1,0-1 0,0 0 1,1 1-1,-1-1 0,1 0 1,-1 0-1,1 1 0,0-1 1,0 0-1,0 0 0,0 0 1,0-1-74,1-2 1,0 1 1,0-1-1,1 1 0,0-1 1,-1 1-1,1 0 1,1 0-1,-1 0 1,1 0-1,-1 0 0,1 0 1,0 1-1,1-1 1,-1 1-1,1 0 1,-1 0-1,1 0 1,0 1-1,0-1 0,0 1 1,0 0-1,0 0 1,1 0-1,-1 1 1,5-2-2,-5 1 2,126-39-267,-122 37-1365,-22 3-1615,7 1 2279,-28-3-2890</inkml:trace>
  <inkml:trace contextRef="#ctx0" brushRef="#br0" timeOffset="90611.205">21725 907 9018,'-5'-2'2440,"10"-4"641,5 0-2625,15-1-144,5-2-256,17-7 32,3 6-72,17-4-208,-5 0 1505,22 2 1591,-15 3-6025,0 2 4090</inkml:trace>
  <inkml:trace contextRef="#ctx0" brushRef="#br0" timeOffset="91234.878">22373 836 9674,'-46'56'4833,"-6"39"-2643,52-95-2173,-1 1 0,1-1 1,0 1-1,-1 0 0,1-1 1,-1 1-1,1 0 0,0-1 1,0 1-1,-1 0 0,1-1 0,0 1 1,0 0-1,0-1 0,0 1 1,0 0-1,0-1 0,0 1 0,0 0 1,0 0-1,0-1 0,0 1 1,0 0-1,0-1 0,1 1 0,-1 0 1,0-1-1,1 1 0,-1 0 1,0-1-1,1 1 0,-1-1 0,1 1 1,-1 0-1,0-1 0,1 1 1,0-1-1,-1 0 0,1 1 0,-1-1 1,1 1-1,0-1 0,0 1-17,33-13 333,-17-3-289,-1-1 0,-1 0 1,-1-1-1,0 0 0,-1-1 0,-1 0 0,0-2 0,-2 1 1,8-20-45,5-7-59,-25 88-467,0 81 144,2-121 343,-1-1 1,1 1 0,0 0-1,0 0 1,0-1 0,0 1-1,0 0 1,0 0 0,1-1-1,-1 1 1,0 0 0,1-1-1,-1 1 1,1 0 0,0-1-1,0 1 1,0-1 0,-1 1-1,1-1 1,1 1 0,-1-1-1,0 0 1,0 0 0,0 1-1,1-1 1,-1 0-1,1 0 1,-1 0 0,1 0-1,-1-1 1,1 1 0,-1 0-1,1-1 1,0 1 0,-1-1-1,1 1 1,0-1 0,-1 0-1,1 0 1,0 0 0,0 0-1,-1 0 1,1 0 0,0 0 38,9-6-352,-1 0 0,0-1 0,0-1 1,0 1-1,-1-2 0,-1 1 1,1-1-1,-1 0 0,-1-1 0,3-3 352,-6 7-219,10-11-220,-2 0 0,0-1 1,-1 0-1,0-1 0,-2 0 0,0 0 1,-2-1-1,3-8 439,-11 9 1519,-8 30 747,-37 227 1853,43-226-4020,-1-1 0,2 1 0,0-1 0,0 1 0,1-1 0,1 1 0,0 0 0,0 0 0,1-1 0,1 1 0,0 0 0,0-1 0,1 1-1,1-1 1,0 0 0,1 0 0,0-1 0,0 1 0,1-1 0,1 1-99,14 13 34,-15-20-25,-1 1 0,0-1 1,0 2-1,-1-1 0,0 0 0,0 1 0,0 0 0,0 0 0,-1 0 1,0 0-1,0 1 0,-1-1 0,0 1 0,0-1 0,0 1 1,-1 0-1,0 0 0,0 6-9,-30 97 143,29-109-138,0 0 1,0-1-1,0 1 1,0 0-1,-1-1 1,1 1-1,0 0 1,0-1-1,0 1 1,0-1 0,-1 1-1,1 0 1,0-1-1,-1 1 1,1-1-1,0 1 1,-1-1-1,1 1 1,-1-1-1,1 1 1,-1-1 0,1 1-1,-1-1 1,1 0-1,-1 1 1,1-1-1,-1 0 1,1 1-1,-1-1 1,0 0-1,1 0 1,-1 1-1,1-1 1,-1 0 0,0 0-1,1 0 1,-1 0-1,0 0 1,1 0-1,-1 0 1,0 0-1,1 0 1,-1 0-1,0-1 1,1 1 0,-1 0-1,1 0 1,-1-1-1,0 1 1,1 0-1,-1-1 1,1 1-1,-1-1-5,-17-35 313,14 10-273,1 0 0,1-1 0,1 1 0,2 0 0,0 0-1,2 0 1,1 0 0,6-23-40,65-206-83,30 32-181,-98 200 225,-7 23 38,0 0 1,0-1-1,0 1 1,0 0-1,0-1 1,-1 1-1,1 0 1,0 0 0,0-1-1,0 1 1,0 0-1,-1 0 1,1-1-1,0 1 1,0 0-1,0 0 1,-1 0 0,1-1-1,0 1 1,0 0-1,-1 0 1,1 0-1,0 0 1,-1 0 0,1-1-1,0 1 1,0 0-1,-1 0 1,1 0-1,0 0 1,-1 0-1,1 0 1,0 0 0,-1 0-1,1 0 1,0 0-1,-1 0 1,1 0-1,0 0 1,0 1-1,-1-1 1,1 0 0,0 0-1,-1 0 1,1 0-1,0 0 1,0 1-1,-1-1 1,1 0 0,0 0-1,0 0 1,-1 1-1,1-1 1,0 0-1,0 0 1,0 1-1,0-1 1,0 0 0,-1 1-1,1-1 1,0 0-1,0 0 1,0 1-1,0-1 1,0 0 0,0 1-1,0-1 1,-11 12-5,1 0 0,1 0 0,0 1 0,0 0 0,1 1 1,1 0-1,1 0 0,0 0 0,0 1 0,1 0 0,1 0 0,1 1 0,0 2 5,-8 77 9,11-94-9,-1 1-1,1 0 0,0-1 0,0 1 0,0 0 0,0 0 1,0-1-1,0 1 0,0 0 0,0-1 0,1 1 0,-1 0 0,1-1 1,-1 1-1,1 0 0,0-1 0,0 1 0,0-1 0,-1 0 1,1 1-1,1-1 0,-1 1 0,0-1 0,0 0 0,0 0 1,1 0-1,-1 0 0,0 0 0,1 0 0,-1 0 0,1 0 1,-1-1-1,1 1 0,0 0 0,-1-1 0,1 1 0,0-1 0,-1 0 1,1 0-1,0 1 0,-1-1 0,1 0 0,0-1 0,0 1 1,-1 0-1,2 0 1,19-6 31,0-1 0,0-1 0,0 0 0,-1-2 0,-1 0 0,0-1 0,0-2 0,2-1-31,-13 7-133,1 1-1,-1-1 1,0-1 0,-1 0 0,1 0 0,-2-1-1,1 1 1,-1-2 133,10-28-1433</inkml:trace>
  <inkml:trace contextRef="#ctx0" brushRef="#br0" timeOffset="91714.147">22373 569 9178,'-18'-19'3033,"16"12"351,13-8-2279,10 2-953,15-6 40,7 4-424,14-5-3153,-10 2 1072</inkml:trace>
  <inkml:trace contextRef="#ctx0" brushRef="#br0" timeOffset="92021.535">23353 291 10018,'14'50'4908,"-4"29"-3918,-8-66-964,6 110 200,-5-65-9,2-1 1,3 0 0,6 21-218,11-17 135,-24-60-130,0 1 0,0-1 0,0 0 0,1 1 0,-1-1 0,0 0 0,0 0 0,1 0 0,-1 0 0,1 0 0,-1 0 0,1-1-1,-1 1 1,1 0 0,-1-1 0,1 1 0,0-1 0,-1 0 0,1 1 0,0-1 0,0 0 0,-1 0 0,1 0 0,0 0 0,-1 0 0,1-1-1,0 1 1,-1 0 0,1-1 0,0 1 0,-1-1 0,1 0 0,-1 0 0,1 1 0,-1-1 0,1 0 0,-1 0 0,1 0-5,13-12 42,0 0-1,-1-1 1,0-1 0,-1 0 0,-1 0 0,0-2 0,2-4-42,-12 18 8,55-85 83,-37 66-114,-19 22 21,-1 0 0,1 0 0,-1 0 1,1 0-1,-1 0 0,1 0 0,-1 0 0,0 0 1,1 0-1,-1 0 0,1 0 0,-1 0 1,1 0-1,-1 0 0,1 0 0,-1 0 0,1 1 1,-1-1-1,0 0 0,1 0 0,-1 1 1,1-1-1,-1 0 0,0 1 0,1-1 0,-1 0 1,0 1-1,1-1 0,-1 0 0,0 1 1,0-1-1,1 1 0,-1-1 0,0 0 0,0 1 1,0-1-1,1 1 0,-1-1 0,0 1 1,0-1-1,0 1 0,0-1 0,0 1 0,0-1 1,0 1-1,0-1 0,0 0 0,0 1 0,0-1 1,-1 1-1,1-1 0,0 1 0,0-1 2,1 284 172,-1-283-171,9 32 122,-9-32-122,0-1 0,0 1 1,0 0-1,1-1 0,-1 1 0,0-1 0,1 0 1,-1 1-1,0-1 0,1 1 0,-1-1 0,0 1 1,1-1-1,-1 0 0,1 1 0,-1-1 1,1 0-1,-1 1 0,1-1 0,-1 0 0,1 0 1,-1 0-1,1 1 0,-1-1 0,1 0 1,0 0-1,-1 0 0,1 0 0,-1 0 0,1 0 1,-1 0-1,1 0 0,0 0 0,-1 0 1,1-1-1,-1 1 0,1 0 0,-1 0 0,1 0 1,-1-1-1,1 1 0,-1 0 0,1-1 1,-1 1-1,1 0 0,-1-1 0,1 1 0,-1 0 1,0-1-1,1 1 0,-1-1 0,0 1 1,1-1-1,-1 0-1,41-72-3752,-20 14 902</inkml:trace>
  <inkml:trace contextRef="#ctx0" brushRef="#br0" timeOffset="92637.045">23920 693 9362,'-98'133'6807,"97"-133"-6794,1 1 0,-1-1 0,1 0 1,0 1-1,-1-1 0,1 1 0,-1-1 1,1 1-1,0-1 0,0 1 0,-1-1 0,1 1 1,0-1-1,0 1 0,0-1 0,-1 1 1,1-1-1,0 1 0,0-1 0,0 1 1,0 0-1,0-1 0,0 1 0,0-1 0,0 1 1,0-1-1,0 1 0,1-1 0,-1 1 1,0 0-1,0-1 0,0 1 0,1-1 0,-1 1 1,0-1-1,1 1 0,-1-1 0,0 0 1,1 1-1,-1-1 0,1 1 0,-1-1 0,0 0 1,1 1-1,-1-1 0,1 0 0,-1 0 1,1 1-1,-1-1 0,1 0 0,0 0 0,-1 0 1,1 0-1,-1 1 0,1-1-13,33-4 219,-32 3-210,27-6 64,0-1 0,-1-2 1,-1-1-1,21-10-73,-47 20 5,1 0-1,-1 0 1,1 0 0,-1-1-1,0 1 1,1 0 0,-1 0-1,0-1 1,0 1-1,0-1 1,0 1 0,0-1-1,0 1 1,0-1 0,0 0-1,-1 0 1,1 1 0,-1-1-1,1 0 1,-1 0 0,0 0-6,6-14 25,136-218 42,-131 211-54,0-1 0,-2-1 0,-1 1 0,-1-1 1,-1 0-1,-1-1 0,-1 1 0,-2-1 0,0-21-12,-5 18 29,3 30-27,0-1-1,1 1 1,-2-1-1,1 0 1,0 1-1,0-1 1,0 1-1,0-1 0,0 1 1,0-1-1,0 0 1,0 1-1,-1-1 1,1 1-1,0-1 1,0 0-1,-1 1 1,1-1-1,0 0 0,0 1 1,-1-1-1,1 0 1,0 0-1,-1 1 1,1-1-1,0 0 1,-1 0-1,1 1 0,-1-1 1,1 0-1,0 0 1,-1 0-1,1 0 1,-1 0-1,1 0 1,-1 1-1,1-1 0,0 0 1,-1 0-1,1 0 1,-1-1-1,1 1 1,-1 0-1,1 0 1,0 0-1,-1 0 0,1 0 1,-1 0-1,1-1 1,0 1-1,-1 0 1,1 0-1,-1 0 1,1-1-1,0 1 1,0 0-1,-1-1 0,1 1 1,0 0-1,-1-1 1,1 1-1,0 0 1,0-1-1,0 1 1,-1-1-1,1 1 0,0 0 1,0-1-1,0 1 1,0-1-2,-11 22 18,1 1 1,1-1-1,1 2 1,1-1-1,1 1 1,1 0-1,-2 15-18,3-17 34,0 0 0,1 1-1,1 0 1,1 0 0,1-1-1,1 1 1,1 0 0,1-1-1,0 1 1,2-1 0,1 0 0,0 0-1,2 0 1,0-1 0,6 9-34,-10-23 5,-1 0 0,2-1 0,-1 0 0,1 0 0,-1 0 0,1 0 0,0-1 0,1 0 0,-1 0-1,1 0 1,0-1 0,0 0 0,0 0 0,0 0 0,1-1 0,-1 0 0,1 0 0,0 0 0,-1-1 0,1 0 0,0-1 0,0 1 0,-1-1 0,1-1 0,0 1 0,0-1 0,0 0-5,-5 0-30,0 1 0,0-1 0,0 0 0,0 1 0,1-1 0,-1 0 0,-1 0 0,1-1 0,0 1 0,0 0 0,0-1 0,-1 1 0,1-1 0,0 1 0,-1-1 0,0 0 0,1 1 0,-1-1 0,0 0 0,0 0 0,0 0 0,0 0 0,0 0 0,0 0 0,-1-1 0,1 1 0,-1 0 0,0 0 0,1 0 0,-1-1 0,0 1 0,0 0 0,0 0 0,-1-1 0,1 1 0,0 0 0,-1 0 0,0 0 0,1 0-1,-1 0 1,0-1 0,0 1 0,0 1 0,0-1 0,-1 0 0,1 0 0,-2-1 30,-6-7-234,0 2 0,-1-1-1,0 1 1,-1 0-1,0 1 1,0 1-1,-1-1 1,1 2 0,-1 0-1,-1 0 1,1 1-1,-9-1 235,12 1-62,-200-69 2208,208 73-2117,1 0-1,0 0 1,-1 0 0,1 0 0,0 1 0,0-1 0,-1 0-1,1 0 1,0 0 0,-1 0 0,1 0 0,0 0 0,-1 0-1,1 0 1,0-1 0,-1 1 0,1 0 0,0 0-1,-1 0 1,1 0 0,0 0 0,-1 0 0,1-1 0,0 1-1,0 0 1,-1 0 0,1 0 0,0-1 0,0 1-1,0 0 1,-1 0 0,1-1 0,0 1 0,0 0 0,0 0-1,0-1 1,-1 1 0,1 0 0,0-1 0,0 1-1,0 0 1,0-1 0,0 1 0,0 0 0,0-1 0,0 1-1,0 0 1,0-1 0,0 1 0,0 0 0,0-1-1,0 1 1,0 0 0,0 0 0,1-1 0,-1 1 0,0 0-1,0-1 1,0 1 0,0 0 0,1 0 0,-1-1-1,0 1 1,0 0 0,0 0 0,1-1 0,-1 1 0,0 0-1,1 0-28,25-8 588,-21 7-626,242-53-666,-184 41-1984,-5 0-48</inkml:trace>
  <inkml:trace contextRef="#ctx0" brushRef="#br0" timeOffset="123982.147">18407 2935 7330,'-34'37'3200,"16"-22"-87,20-9-1553,16-9-1104,26-11-192,18-13-64,2-12 32,18-13-103,-5 2-1,0-2-96,-14-8 32,0 10-40,-25 13-152,-10 30-32,-24 11-3161,-30 31 840</inkml:trace>
  <inkml:trace contextRef="#ctx0" brushRef="#br0" timeOffset="124399.377">18282 3228 5089,'-18'12'4305,"18"-4"-1080,8-3 23,8-7-2800,18-2 17,8-13 103,17-10-48,5-4-56,9-1-128,-11 7-152,2 0-544,-13 9-440,-5-3-2977,-17 3 416</inkml:trace>
  <inkml:trace contextRef="#ctx0" brushRef="#br0" timeOffset="125101.1">18982 2473 10322,'2'0'5523,"6"1"-3356,21 3-3037,-25-3 1437,231 28-396,-231-28-168,0 0 1,0 0 0,0 0-1,0 1 1,0-1 0,-1 1-1,1 0 1,-1 0 0,1 1-1,-1-1 1,0 1 0,0 0-1,0-1 1,0 1 0,0 0-1,-1 1 1,1-1 0,-1 0-1,0 1 1,0 0 0,0-1-1,-1 1 1,1 0 0,-1 0-1,1 4-3,0 4 34,0 0 0,-1 0 0,0 1-1,-1-1 1,-1 0 0,0 0-1,0 1 1,-1 0-34,-8 27 147,-2 0 0,-1 0 0,-3-1 0,0-1-1,-3-1 1,-1 0 0,-2-2 0,-1 0 0,-1-2-1,-3 0 1,-4 3-147,-7 15 290,20-24 1369</inkml:trace>
  <inkml:trace contextRef="#ctx0" brushRef="#br0" timeOffset="125102.1">20032 2019 8450,'29'-64'5373,"-28"65"-5330,-1-1 1,0 1-1,0 0 0,1-1 1,-1 1-1,0-1 0,1 1 1,-1-1-1,0 0 0,1 1 1,-1-1-1,1 1 0,-1-1 1,1 0-1,-1 1 0,1-1 1,-1 0-1,1 1 0,-1-1 1,1 0-1,-1 0 0,1 0 1,0 1-1,-1-1 1,1 0-1,-1 0 0,1 0 1,-1 0-1,1 0 0,0 0 1,-1 0-1,1 0 0,-1 0 1,1-1-1,0 1 0,-1 0 1,1 0-1,-1 0 0,1-1 1,-1 1-1,1 0 0,-1-1 1,1 1-1,-1 0 0,1-1 1,-1 1-1,1-1 0,-1 1 1,0 0-1,1-1 0,-1 1 1,0-1-1,1 1 0,-1-1-43,3 190 515,-14 80 200,8-191-449,3 0 1,3-1-1,7 23-266,3-46 296,-13-53-281,0 0 0,0-1 1,0 1-1,0 0 0,0 0 1,0 0-1,1-1 0,-1 1 0,0 0 1,1 0-1,-1-1 0,0 1 0,1 0 1,-1-1-1,1 1 0,-1 0 0,1-1 1,-1 1-1,1-1 0,0 1 1,-1-1-1,1 1 0,0-1 0,-1 1 1,1-1-1,0 0 0,0 1 0,-1-1 1,1 0-1,0 0 0,0 1 1,0-1-1,-1 0 0,1 0 0,0 0 1,0 0-1,0 0 0,-1 0 0,1 0 1,0 0-1,0-1 0,0 1 0,-1 0 1,1 0-1,0-1 0,0 1 1,-1 0-1,1-1 0,0 1 0,-1-1 1,1 1-1,0-1 0,-1 1 0,1-1 1,-1 1-1,1-1 0,-1 0 0,1 1 1,-1-1-1,1 0 0,-1 0 1,0 1-1,1-1 0,-1 0 0,0 0 1,1 1-1,-1-2-15,67-139 1361,120-217-56,-181 348-1314,3-4-7,-1 0 0,0-1 0,-2 0 0,1 0 0,-2 0-1,4-14 17,-9 20-897,-5 19-187,2-4 286,-14 25-3180,-1 2-542</inkml:trace>
  <inkml:trace contextRef="#ctx0" brushRef="#br0" timeOffset="125495.565">20274 2470 9042,'-4'6'2544,"4"3"665,1 3-2265,5 2-640,3 30 32,2-3-127,7 1-33,5-2-184,9-4 0,7-36-385,10-29-375,-4-9-2128,4-6-449,-13-4-904</inkml:trace>
  <inkml:trace contextRef="#ctx0" brushRef="#br0" timeOffset="125724.951">20769 2386 4657,'-8'-5'8779,"-13"7"-6896,13 1-1644,1 1-1,0 0 0,0 0 0,0 1 1,0-1-1,1 2 0,0-1 0,0 1 1,0-1-1,1 2 0,0-1 1,-3 6-239,-21 38 565,29-49-562,0 0 0,0 0 1,-1 0-1,1 0 0,0 0 0,0 0 0,0 0 0,0 0 1,0 0-1,0 0 0,0 0 0,1 0 0,-1 0 1,0 0-1,1 0 0,-1 0 0,0 0 0,1 0 0,-1 0 1,1 0-1,0 0 0,-1 0 0,1-1 0,0 1 1,-1 0-1,1 0 0,0-1 0,0 1 0,0 0 1,-1-1-1,1 1 0,0-1 0,0 1 0,0-1 0,0 0 1,0 1-1,0-1 0,0 0 0,0 0 0,0 0 1,0 1-1,0-1 0,0 0 0,0 0 0,0-1 0,0 1 1,0 0-1,0 0 0,0 0 0,0-1 0,0 1 1,0 0-1,0-1 0,0 1 0,0-1 0,0 1 0,0-1 1,0 0-1,-1 1 0,1-1 0,0 0 0,0 0-3,129-68 357,-80 38-239,-48 30-119,0 0-1,-1-1 1,1 1-1,0 0 1,0 0-1,0 0 1,0 0-1,0 0 1,0 0-1,0 1 1,0-1-1,1 1 1,-1-1-1,0 1 1,0 0-1,0 0 1,1 0-1,-1 0 1,0 0-1,0 1 1,0-1-1,1 1 1,-1-1-1,0 1 1,0 0-1,0-1 1,0 1-1,0 0 1,0 1-1,0-1 1,-1 0-1,1 0 1,0 1-1,-1-1 1,1 1-1,-1 0 1,1-1-1,-1 1 1,1 1 0,41 88 99,-42-90-91,1 0 1,0 0-1,0 0 1,0 0-1,0 0 1,0-1-1,0 1 1,0-1-1,0 1 1,0-1-1,0 0 1,0 0-1,0 0 1,0 0-1,0 0 1,0 0-1,0 0 1,0-1-1,0 1 1,0-1-1,0 0 1,0 0-1,0 1 1,0-1-1,0 0 1,0 0-1,-1-1 1,1 1-1,0 0 1,-1-1-1,1 1 1,-1-1-1,0 1 1,1-1-1,-1 1 1,0-1-1,0 0-7,86-88-41,12-10-6443,-79 83 2903</inkml:trace>
  <inkml:trace contextRef="#ctx0" brushRef="#br0" timeOffset="125927.694">21279 2294 6033,'-8'3'8218,"-6"0"-5446,1 1-1887,9-2-824,-1-1 0,1 1 0,-1 1 0,1-1 0,0 1 0,0 0 0,0 0 0,1 0 0,-1 0 0,1 1 0,-1-1 0,1 1 0,0 0 0,1 0 0,-1 0 0,1 0 0,-2 3-61,4-6-4,0 0 0,0 0 0,0 0-1,0 0 1,0 0 0,0 0 0,0 0-1,0 0 1,0 0 0,0 0 0,0 0-1,1 0 1,-1 0 0,0 0 0,1 0-1,-1 0 1,1 0 0,-1 0 0,1 0 0,0 0-1,-1 0 1,1-1 0,0 1 0,0 0-1,-1 0 1,1-1 0,0 1 0,0 0-1,0-1 1,0 1 0,0-1 0,0 1-1,0-1 1,0 0 0,0 1 0,0-1-1,0 0 1,0 0 0,0 0 0,0 0-1,0 0 5,47 4-125,-46-4 122,174-18-31,-105 16 118,-37 10-77,-130 79 1257,87-81-1174,-1 0-1,1 0 0,-1-1 1,0 0-1,-1-1 0,1 0 1,-1 0-1,0-1 0,0-1 1,0 0-1,0 0 1,-2-1-91,12-1-67,-1 1 0,1-1-1,-1 0 1,1 0 0,-1 0-1,0 0 1,1 0 0,-1 0-1,1-1 1,-1 1 0,1 0-1,-1-1 1,1 1 0,-1-1-1,1 0 1,0 1 0,-1-1-1,1 0 1,0 0 0,-1 0-1,1 0 1,0 0 0,0 0-1,0 0 1,0 0-1,0 0 1,0-1 0,0 1-1,0 0 1,1-1 0,-1 1-1,0-1 1,1 1 0,-1 0-1,1-1 1,0 0 0,-1 1-1,1-1 1,0 1 0,0-1-1,0 1 1,0-1 0,0 1-1,1-2 69,5-39-3785,9-11-577</inkml:trace>
  <inkml:trace contextRef="#ctx0" brushRef="#br0" timeOffset="126253.018">21561 1816 10418,'-5'2'4150,"1"9"-2353,4-10-1545,-23 180 2114,21-164-2332,1-1 1,0 1 0,2 0 0,0 0-1,0-1 1,2 1 0,0-1 0,1 1-1,1-1 1,0 0 0,1-1 0,1 1-1,0-1 1,1 0 0,1-1 0,0 0-1,1-1 1,1 1 0,0-2-1,0 0 1,12 10-35,27 11 152,-129-71 523,-78-17 332,157 55-1002,-1 0 0,1 0 0,-1 0 0,1 1 0,-1-1 0,1 0 0,-1 0 0,1 0 0,-1 0 0,1 0 0,-1-1 0,1 1 0,-1 0 0,1 0 0,-1 0 0,1 0 0,-1 0 0,1-1 0,-1 1 0,1 0 0,-1 0 0,1-1 0,0 1 0,-1 0 0,1-1 0,-1 1 0,1-1 0,0 1 0,-1 0 0,1-1 0,0 1 0,0-1 0,-1 1 0,1-1 0,0 1 0,0-1 0,0 1 0,0-1 0,-1 1 0,1-1 0,0 1 0,0-1 0,0 1 0,0-1 0,0 1 0,0-1 0,0 1 0,1-1 0,-1 1 0,0-1 0,0 1 0,0-1 0,0 1 0,1-1 0,-1 1 0,0-1 0,0 1 0,1 0 1,-1-1-1,0 1 0,1-1 0,-1 1-5,34-15-27,-26 11 31,74-21-214,38-20-4660,-71 12 1247</inkml:trace>
  <inkml:trace contextRef="#ctx0" brushRef="#br0" timeOffset="127804.674">22069 2121 8066,'-18'-32'7980,"-9"43"-6224,17 0-1708,0 0-1,1 1 0,0-1 1,1 2-1,1-1 0,0 1 0,0 0 1,1 1-1,1-1 0,0 1 1,-2 12-48,7-25-1,-1 0 0,0 0 0,0 0 0,0 1 0,1-1 0,-1 0 1,0 0-1,1 1 0,-1-1 0,1 1 0,0-1 0,-1 1 0,1-1 1,0 0-1,0 1 0,0-1 0,0 1 0,0-1 0,0 1 0,0-1 0,1 1 1,-1-1-1,1 0 0,-1 1 0,1-1 0,-1 1 0,1-1 0,0 0 1,-1 0-1,1 1 0,0-1 0,0 0 0,0 0 0,0 0 0,0 0 1,0 0-1,0 0 0,1 0 0,-1-1 0,0 1 0,0 0 0,1 0 1,-1-1-1,0 1 0,1-1 0,-1 1 0,1-1 0,0 0 1,7-4 14,0 0 0,0-1 0,0-1 0,-1 1 0,0-1 0,0-1 0,-1 1 0,1-1 0,-1-1 0,-1 1 0,1-1 0,-1 0 0,0-1-14,6-6 38,48-64 73,-37 55-123,-23 24 10,1 0 0,-1 0 0,1-1 0,0 1 0,-1 0 0,1 0 0,-1 0 0,1 0 0,-1-1 0,1 1 0,0 0 0,-1 0 0,1 0 0,-1 0 0,1 0 0,0 1 0,-1-1 0,1 0 0,-1 0 0,1 0-1,-1 0 1,1 1 0,-1-1 0,1 0 0,0 0 0,-1 1 0,0-1 0,1 1 0,-1-1 0,1 0 0,-1 1 0,1-1 0,-1 1 0,0-1 0,1 1 0,-1-1 0,0 1 0,1-1 0,-1 1 0,0-1 0,0 1 0,0-1 0,0 1 0,1 0 0,-1-1 0,0 1 0,0-1 0,0 1 0,0 0 0,0-1 0,0 1 0,0 0 2,21 184 32,-20-184-19,0 0-1,0 0 1,0 1 0,1-1 0,-1 0 0,0 0 0,0 0 0,1 0 0,-1 0-1,1-1 1,-1 1 0,1 0 0,-1-1 0,1 1 0,-1-1 0,1 1 0,0-1-1,-1 0 1,1 0 0,0 0 0,-1 0 0,1 0 0,0 0 0,-1 0 0,1 0 0,-1-1-1,1 1 1,0-1 0,-1 1 0,1-1 0,-1 1 0,1-1 0,-1 0 0,1 0-1,-1 0 1,0 0 0,1 0 0,-1 0 0,0 0 0,0 0 0,1-2-13,18-15 106,0-2 1,-2 0-1,0-2 0,-2 0 1,0 0-1,-1-2 0,-2 1 1,0-2-1,2-7-106,42-110 215,-54 130-239,-6 18-49,-5 19-26,2 52-29,6-76 127,0-1 0,0 1 1,0-1-1,0 1 0,0-1 0,0 1 1,1-1-1,-1 1 0,0-1 0,0 1 1,1-1-1,-1 0 0,0 1 0,1-1 1,-1 1-1,1-1 0,-1 0 0,0 1 1,1-1-1,-1 0 0,1 1 0,-1-1 1,1 0-1,-1 0 0,1 1 0,-1-1 1,1 0-1,-1 0 0,1 0 0,-1 0 1,1 0-1,-1 0 0,1 0 0,-1 0 1,1 0-1,0 0 0,-1 0 0,1 0 1,-1 0-1,1 0 0,-1 0 0,1-1 1,-1 1-1,1 0 0,-1 0 0,1-1 1,-1 1-1,0 0 0,1-1 0,-1 1 1,1 0-1,-1-1 0,0 1 0,1-1 1,22-24-10,-22 25 10,22-33 24,-1-1-1,-2-1 1,-1 0-1,-2-2 0,-2 0 1,-1-1-1,1-11-23,-8 5 46,-15 84-226,8 115 25,0-140 155,0 0 1,0 1 0,2-1-1,-1 0 1,2 0-1,0 0 1,1 0 0,1-1-1,0 1 1,1-1-1,0 0 1,1-1-1,1 1 1,0-2 0,0 1-1,10 9 0,-16-20 7,0 0 0,-1 0-1,1-1 1,0 1 0,1-1-1,-1 0 1,0 1 0,0-1-1,1 0 1,-1 0 0,0 0-1,1-1 1,-1 1 0,1 0-1,-1-1 1,1 0 0,-1 0-1,1 1 1,0-2 0,-1 1-1,1 0 1,-1 0 0,2-1-7,-4 0 8,0 0 0,0 1 0,0-1 1,0 0-1,0 0 0,-1 1 0,1-1 0,0 0 1,0 0-1,0 1 0,-1-1 0,1 0 1,0 1-1,-1-1 0,1 0 0,-1 1 1,1-1-1,-1 1 0,1-1 0,-1 0 1,1 1-1,-1 0 0,0-1 0,1 1 1,-1-1-1,0 1 0,1 0 0,-1-1 0,0 1 1,1 0-1,-1-1 0,0 1 0,0 0 1,0 0-9,-116-34 183,71 24-150,33 7-9,3 1 9,1 0 0,-1 0 1,0-1-1,1-1 0,0 1 1,0-2-1,0 1 0,0-1 1,1 0-1,-1-1-33,9 4 26,0 1-1,0 0 1,0-1 0,0 1-1,0-1 1,0 1 0,0 0-1,0-1 1,0 1 0,0-1-1,1 1 1,-1 0 0,1-1-1,-1 1 1,1 0 0,-1 0-1,1-1 1,0 1 0,0 0-1,0 0 1,-1 0 0,1 0-1,0 0 1,0 0 0,0 0-1,1 0 1,-1 0 0,0 1 0,0-1-1,0 0 1,1 1 0,-1-1-1,0 1 1,1-1 0,-1 1-26,2-2 8,11-7-67,0 1-1,1 1 1,0 0 0,1 1-1,-1 0 1,1 2 0,14-3 59,32-4-6097,-42 11 2033</inkml:trace>
  <inkml:trace contextRef="#ctx0" brushRef="#br0" timeOffset="128415.392">22887 2002 6761,'-14'6'5748,"17"-10"-1112,0 2-4975,42-38 1065,-16 18-573,-1-3 1,-2 0-1,0-1 0,-2-2 1,-1 0-1,6-12-153,-17 6 599,-13 33-577,0 1-1,0 0 1,0 0 0,0 0 0,0 0-1,0-1 1,0 2 0,0-1 0,0 0 0,0 0-1,0 0 1,1 0 0,-1 0 0,0 1 0,0-1-1,0 0 1,0 1 0,0-1 0,0 1-1,1-1 1,-1 1 0,0-1 0,0 1 0,1 0-1,-1-1 1,0 1 0,1 0 0,-1 0 0,1-1-1,-1 1 1,1 0-22,-2 0 32,-13 16 18,0 0 0,1 1 1,0 0-1,2 1 0,0 1 0,1 0 1,1 1-1,1 0 0,1 0 1,0 1-1,2 1-50,3-14 10,0-1 0,1 1 0,0 0 0,0-1 0,1 1-1,0 0 1,1 0 0,0 0 0,0 0 0,1 0 0,0-1 0,1 1 0,0 0 0,1 1-10,-3-8 0,1-1 1,-1 1-1,1-1 1,0 1 0,0-1-1,0 0 1,0 0-1,0 1 1,0-1 0,0 0-1,0 0 1,0 0-1,0 0 1,1 0-1,-1 0 1,0-1 0,1 1-1,-1 0 1,1-1-1,-1 1 1,1-1 0,-1 1-1,1-1 1,-1 0-1,1 1 1,-1-1 0,1 0-1,-1 0 1,1 0-1,0 0 1,-1-1-1,1 1 1,-1 0 0,1-1-1,0 0 0,54-27 52,-50 25-44,110-86-1413,-115 88 1168,1 0 0,-1 0 0,0 0-1,0 0 1,0 0 0,0 0-1,1 0 1,-1 0 0,-1 0 0,1-1-1,0 1 1,0 0 0,0-1-1,-1 1 1,1-1 0,0 1 0,-1 0-1,0-1 1,1 1 0,-1-1-1,0 0 1,0 1 0,0-1 0,0 1-1,0-1 1,0 1 0,0-2 237,-12-9-4829</inkml:trace>
  <inkml:trace contextRef="#ctx0" brushRef="#br0" timeOffset="128833.401">23738 1487 3513,'28'-56'7304,"-28"56"-7229,0-1 0,0 1 0,0-1 0,0 1 0,0-1 0,0 1 0,0-1 0,0 1 0,0 0 0,0-1 0,-1 1 0,1-1 0,0 1 0,0-1 0,0 1 0,-1 0 1,1-1-1,0 1 0,-1 0 0,1-1 0,0 1 0,-1 0 0,1-1 0,0 1 0,-1 0 0,1 0 0,-1-1 0,1 1 0,0 0 0,-1 0 0,1 0 0,-1 0 0,1 0 0,-1 0 0,1-1 0,-1 1 0,1 0 0,0 0 0,-1 0 0,1 0 0,-1 1 0,1-1 0,-1 0 0,1 0 0,-1 0 0,1 0 0,0 0 1,-1 0-1,1 1 0,-1-1 0,1 0 0,0 0 0,-1 1 0,1-1 0,-1 0 0,1 1 0,0-1 0,0 0 0,-1 1 0,1-1 0,0 1 0,-1-1 0,1 0 0,0 1 0,0-1-75,-25 17 564,1 0 0,1 1-1,0 2 1,2 0 0,-8 10-564,5-6 279,-109 120 1171,130-124-1322,27-23-148,192-48 54,-93 43-23,-120 9-12,1 0 0,-1 0 0,0 0 0,1 0 0,-1 1 0,0-1 0,1 1 1,-1 0-1,0 0 0,0 0 0,-1 1 0,1-1 0,0 0 0,-1 1 0,1 0 0,-1 0 0,0 0 0,0 0 0,0 0 0,0 0 0,-1 0 0,1 1 0,-1-1 0,0 0 1,0 1-1,0-1 0,0 1 0,-1 0 0,0-1 0,1 1 0,-1-1 0,0 1 0,-1 0 0,1-1 0,-1 1 0,1-1 0,-1 1 0,0-1 0,0 1 0,-1-1 1,1 1-1,-1-1 0,0 0 0,0 1 1,-8 12 123,-1 0-1,0 0 1,-1-1 0,-1 0 0,0-1 0,-1 0 0,-1-1-1,0-1 1,-5 3-123,12-8 43,-1-1 0,1 1-1,-2-1 1,1-1 0,-1 0-1,0 0 1,0-1 0,0 0-1,0-1 1,-7 2-43,16-5-131,-1 0-1,1 0 1,-1 0 0,1 0 0,-1 0-1,1-1 1,-1 1 0,1 0-1,-1-1 1,1 1 0,-1-1 0,1 1-1,0-1 1,-1 0 0,1 1-1,0-1 1,-1 0 0,1 0-1,0 0 1,0 0 0,0 0 0,0 0-1,0-1 1,0 1 0,0 0-1,0 0 1,1-1 0,-1 1 0,0-1-1,1 1 1,-1 0 0,1-1-1,-1 1 1,1-1 0,0 1 0,0-1-1,0 1 1,0-1 0,0 0-1,0 1 1,0-1 0,0 1 0,0-1-1,1 1 1,-1-1 0,1 1-1,-1-1 132,9-32-4313</inkml:trace>
  <inkml:trace contextRef="#ctx0" brushRef="#br0" timeOffset="129191.531">24039 1330 5409,'3'10'8181,"-5"17"-5070,1-25-2642,-62 315 3009,61-309-3449,2 0 0,-1 0 0,1 1-1,0-1 1,1 0 0,-1 0 0,2 1-1,-1-1 1,1 0 0,1 0-1,1 3-28,-3-10 8,0-1 0,0 1 0,0 0 0,1-1-1,-1 1 1,0-1 0,0 1 0,1-1-1,-1 0 1,0 0 0,1 1 0,-1-1 0,1 0-1,-1 0 1,0 0 0,1 0 0,-1-1-1,0 1 1,1 0 0,-1-1 0,0 1-1,1-1 1,-1 1 0,0-1 0,0 1 0,0-1-1,1 0 1,-1 0 0,0 1 0,0-1-1,0 0 1,0 0 0,0 0 0,0 0-1,-1 0 1,1-1 0,0 1 0,0 0 0,-1 0-1,1 0 1,-1-1 0,1 1 0,-1 0-1,0-1 1,1 0-8,2-2 29,111-179 332,-10 11-256,-101 167-1235,-10 12 635,-10 15-2625,3-1 187</inkml:trace>
  <inkml:trace contextRef="#ctx0" brushRef="#br0" timeOffset="129416.928">24118 1726 8490,'3'25'2304,"4"2"865,7-4-2489,6 2-16,2-5-256,15 0-48,-2-8-304,9-9 481,-2-8-3786,-1-8 1416</inkml:trace>
  <inkml:trace contextRef="#ctx0" brushRef="#br0" timeOffset="130145.491">24480 1638 7474,'-48'33'6965,"21"-12"-6039,21-17-808,-1 1 0,1 1 0,0-1 0,1 1 1,-1 0-1,1 0 0,0 0 0,1 1 0,0-1 1,0 1-1,0 0 0,1 1 0,0-1 0,0 1 1,1-1-1,0 1 0,0 0 0,1 0 0,-1 7-118,2-14 1,0 1 0,0-1-1,0 0 1,0 0 0,0 0 0,0 0-1,1 1 1,-1-1 0,0 0-1,1 0 1,-1 0 0,1 0-1,-1 0 1,1 0 0,0 0-1,-1 0 1,1 0 0,0 0-1,-1 0 1,1-1 0,0 1-1,0 0 1,0 0 0,0-1 0,0 1-1,0 0 1,0-1 0,0 1-1,0-1 1,0 0 0,0 1-1,1-1 1,-1 0 0,0 0-1,0 1 1,0-1 0,0 0-1,1 0 1,-1 0 0,0-1-1,0 1 1,0 0 0,0 0 0,1 0-1,-1-1 1,0 1 0,0-1-1,0 1 1,0-1-1,54-29 113,-23 5-30,0-2-1,-2-1 1,-1-1 0,10-15-83,0-10 87,-37 44-34,-12 20-36,3 0 44,1 0 1,0 1-1,0-1 0,1 2 0,0-1 1,1 0-1,0 1 0,1 0 0,0 0 0,0 7-61,2-17 10,1-1 1,0 1-1,0-1 0,-1 0 0,1 1 0,0-1 0,0 1 0,1-1 0,-1 1 1,0-1-1,0 1 0,1-1 0,-1 0 0,1 1 0,-1-1 0,1 0 0,0 1 0,-1-1 1,1 0-1,0 0 0,0 1 0,0-1 0,0 0 0,0 0 0,0 0 0,0 0 1,0 0-1,0-1 0,1 1 0,-1 0 0,0 0 0,0-1 0,1 1 0,-1-1 0,1 1 1,-1-1-1,0 0 0,1 1 0,-1-1 0,1 0 0,-1 0 0,1 0 0,-1 0 1,1 0-1,-1 0 0,0-1 0,1 1 0,-1 0 0,1-1 0,-1 1 0,0-1 0,1 0 1,-1 1-1,0-1 0,0 0 0,1 0 0,-1 1 0,1-2-10,20-13 56,-1 0-1,-1-1 1,0-2-1,-1 0 1,-1 0-1,-1-2 1,0 0-1,5-11-55,0 1 30,-1-1 0,-2-1-1,0-1 1,-3 0 0,-1-1 0,-1-1-1,4-18-29,-16 48 14,-1 0-1,1-1 0,-1 1 1,0 0-1,0-1 0,-1 1 1,0 0-1,0-1 0,0 1 1,0 0-1,-1-1 0,-1-2-13,2 7 4,0 1-1,-1-1 0,1 0 0,-1 1 1,1-1-1,-1 0 0,1 1 0,-1-1 1,0 1-1,1-1 0,-1 1 0,0 0 1,1-1-1,-1 1 0,0 0 0,0-1 1,1 1-1,-1 0 0,0 0 0,0-1 1,0 1-1,1 0 0,-1 0 0,0 0 1,0 0-1,0 0 0,1 0 0,-1 0 1,0 1-1,0-1 0,1 0 0,-1 0 1,0 1-1,0-1 0,1 0 0,-1 1 1,0-1-1,1 1 0,-1-1 0,0 1 0,1-1 1,-1 1-1,1-1 0,-1 1 0,1-1 1,-1 1-4,-15 13 39,1 1 0,0 0 0,1 1 0,1 0 0,0 1 0,1 1 1,1 0-1,1 0 0,-1 6-39,1-7 62,0 0 1,2 2-1,0-1 1,1 1-1,1 0 1,1 0-1,0 0 1,2 1 0,-1 10-63,5-23 1,1 0 0,-1-1 0,2 1 0,-1 0 0,0-1 0,1 0 0,1 1 0,-1-1 0,1 0 0,0-1 0,0 1 0,0-1 1,1 0-1,0 0 0,0 0 0,0-1 0,1 1 0,-1-1 0,1 0 0,0-1 0,0 0 0,1 0 0,-1 0 0,0-1 0,1 0 1,0 0-1,-1 0 0,1-1 0,0 0 0,0 0 0,3-1-1,-4-1 14,1 0 0,-1-1 0,0 0 0,0 0 0,0-1 0,0 0-1,-1 0 1,1 0 0,-1 0 0,1-1 0,-1 0 0,0 0 0,-1-1 0,1 1 0,-1-1 0,0 0 0,0 0 0,0 0 0,-1-1 0,0 1 0,0-1 0,2-5-14,-2 6 13,0 0 0,0-1 0,0 1 0,-1-1 0,1 0 0,-2 0 0,1 0 0,0 0 0,-1 0 0,0 0 0,-1 0 0,1 0 0,-2-6-13,1 11-2,0 1 0,0-1 0,-1 0 0,1 0 0,0 0-1,-1 1 1,1-1 0,-1 0 0,1 1 0,-1-1 0,1 0 0,-1 1 0,0-1 0,1 1 0,-1-1-1,0 1 1,1-1 0,-1 1 0,0 0 0,0-1 0,1 1 0,-1 0 0,0-1 0,0 1 0,0 0 0,1 0-1,-1 0 1,0 0 0,0 0 0,0 0 0,0 0 0,0 0 0,1 0 0,-1 0 0,0 0 0,0 0-1,0 1 1,1-1 0,-1 0 0,0 1 0,0-1 0,1 0 0,-1 1 0,0-1 0,1 1 0,-1 0 0,0-1-1,1 1 1,-1-1 0,1 1 0,-1 0 0,1-1 0,-1 1 0,1 0 0,-1 0 0,1 0 2,-6 6-10,1 0 0,0 0 0,0 0 0,1 1 0,0 0 0,0 0 0,1 0 0,0 0 0,0 0 0,1 1 0,0 0 1,1-1-1,0 1 0,0 0 0,1-1 0,0 1 0,0 0 0,2 2 10,-1-9-1,0 0 1,0 0-1,1-1 1,-1 1-1,1-1 1,-1 1-1,1-1 0,0 1 1,-1-1-1,1 0 1,0 0-1,0 0 0,0 0 1,0 0-1,0 0 1,0 0-1,0-1 1,1 1-1,-1-1 0,0 1 1,0-1-1,0 0 1,0 0-1,1 0 1,-1 0-1,0-1 0,0 1 1,0 0-1,0-1 1,1 0-1,-1 1 1,0-1-1,0 0 0,0 0 1,0 0-1,1-1 1,-1 1 0,267-97 142,-215 85-270,-53 14 122,0 0 0,0 0 0,-1 0 0,1 0 0,0 0 0,0 0 0,-1 0 0,1 1 0,0-1 0,-1 0 0,0 0 0,1 1 0,-1-1 0,0 0 0,1 1 0,-1-1 0,0 0 0,0 1 0,0-1 0,0 1 0,0-1 0,-1 0 0,1 1 0,0-1 0,-1 0 0,1 0 0,-1 1 0,1-1 0,-1 0 0,1 0 0,-1 1 0,0-1 0,0 0 0,1 0 0,-2 0 6,0 4 13,2-4-9,-1 0 0,1 0 1,-1-1-1,1 1 0,-1 0 0,1 0 1,-1 0-1,1 0 0,0 0 0,0 1 1,-1-1-1,1 0 0,0 0 0,0 0 1,0 0-1,0 0 0,1 0 0,-1 0 1,0 0-1,0 0 0,0 0 1,1 0-1,-1 0 0,1 0 0,-1 0 1,1 0-1,-1 0 0,1 0 0,-1 0 1,1-1-1,0 1 0,0 0 0,-1 0 1,1-1-1,0 1 0,0 0 0,0-1 1,0 1-1,0-1 0,-1 1 0,1-1 1,0 1-1,0-1 0,0 0 0,1 1 1,-1-1-1,0 0 0,0 0 0,0 0 1,0 0-1,0 0 0,0 0 0,0 0 1,0 0-1,0-1 0,0 1 0,0 0 1,0 0-1,0-1 0,0 1 0,0-1 1,0 1-1,0-1 0,0 1 1,0-1-1,0 0 0,-1 1 0,1-2-4,95-55-442,-94 56 299,-1 1-5,-1-1 0,1 1 1,0-1-1,-1 1 0,1-1 0,0 1 0,0 0 0,-1-1 0,1 1 0,0 0 0,0 0 0,-1-1 0,1 1 0,0 0 0,0 0 0,0 0 0,0 0 0,-1 0 1,1 0-1,0 0 0,0 0 0,0 0 0,-1 1 0,1-1 0,0 0 0,0 1 0,-1-1 0,1 0 0,0 1 0,0-1 0,-1 1 0,1-1 0,0 1 0,-1-1 1,1 1-1,-1-1 0,1 1 148,6 20-4167</inkml:trace>
  <inkml:trace contextRef="#ctx0" brushRef="#br0" timeOffset="130895.743">25533 1764 9682,'-16'6'5272,"19"-7"-1786,25-10-3290,0-1 1,-1-1-1,-1-1 0,-1-2 0,0-1 1,-1 0-1,0-2 0,-2-1 1,0-1-1,3-5-196,6-44 249,-31 69-244,1 0 0,-1 0 0,0 0 0,0 0-1,0 0 1,0 0 0,0 0 0,0 0-1,0 0 1,0 0 0,0 0 0,-1 0 0,1 0-1,0 0 1,-1 0 0,1 0 0,0 0-1,-1 0 1,1 0 0,-1 0 0,0 0 0,1 0-1,-1 1 1,0-1 0,0 0 0,1 0-1,-1 1 1,0-1 0,0 1 0,0-1 0,0 1-1,0-1 1,0 1 0,0-1 0,0 1-1,0 0 1,0-1 0,0 1 0,0 0 0,0 0-1,0 0 1,0 0 0,0 0 0,0 0-1,0 0 1,0 0 0,-1 0-5,-47 19 106,33-6-105,1 1 1,1 0-1,0 1 0,1 1 0,0 0 0,2 0 1,0 2-1,0-1 0,2 1 0,-1 4-1,1-1-12,10-20 8,-1 1-1,1-1 1,0 0-1,-1 0 1,1 0-1,0 0 1,0 0-1,0 0 1,0 0-1,0 0 1,0-1-1,0 1 1,0 0-1,0 0 1,0-1-1,1 1 1,-1-1-1,0 1 1,0-1-1,1 0 1,-1 1-1,0-1 1,1 0-1,-1 0 1,0 0-1,1 0 1,-1 0-1,0 0 1,1 0-1,-1 0 1,0-1-1,0 1 1,1-1-1,-1 1 1,1-1 4,150-34-75,-138 32 75,-2-1-4,0 0 0,0 1 0,1 1 0,-1 0 0,1 0 1,0 2-1,-1-1 0,1 2 0,-1 0 0,1 0 0,0 1 0,-1 0 0,0 2 0,11 3 4,-20-5 2,1 0 0,-1 1 0,0-1-1,0 1 1,0 0 0,-1 0 0,1 0-1,-1 0 1,1 1 0,-1-1-1,0 1 1,-1-1 0,1 1 0,0-1-1,-1 1 1,0 0 0,0 0 0,0 0-1,-1 0 1,1 0 0,-1 0-1,0 0 1,0 0 0,0 0 0,0 0-1,-1 0 1,0 0 0,0 0-1,0 0 1,0-1 0,0 1 0,-1 0-1,0 0 1,0 0-2,13-71 1168,0-170-1352,-4 35-4601,0 162 886,6 16 30</inkml:trace>
  <inkml:trace contextRef="#ctx0" brushRef="#br0" timeOffset="131405.902">26154 1172 8610,'-10'20'5339,"9"16"-4755,1-26-198,1 41 225,-1 7 56,3 1 0,2-1 1,11 47-668,-16-102 3,0 0 0,0 1 0,0-1-1,1 0 1,0 0 0,-1 1 0,1-1 0,0 0 0,0 0 0,1 0 0,-1 0 0,1 0 0,-1 0 0,1 0 0,0-1-1,0 1 1,0-1 0,1 1 0,-1-1 0,1 0 0,-1 0 0,1 0 0,0 0 0,-1 0 0,1 0 0,0-1 0,0 0-1,0 1 1,1-1 0,-1 0 0,0 0 0,1-1-3,9-3 14,1 0 0,-1-1 1,0-1-1,0-1 0,0 1 0,-1-2 0,9-6-14,23-10 90,-42 22-90,-1 0-1,1 0 1,-1 0-1,1 0 1,-1 0-1,1 1 0,-1-1 1,1 1-1,0-1 1,-1 1-1,1-1 1,0 1-1,0 0 0,-1 0 1,1 0-1,0 0 1,0 0-1,-1 0 1,1 1-1,0-1 0,-1 1 1,1-1-1,0 1 1,-1-1-1,1 1 1,-1 0-1,1 0 0,-1 0 1,1 0-1,-1 0 1,0 0-1,1 0 1,-1 0-1,0 0 0,0 1 1,0-1-1,0 0 1,0 1-1,0-1 1,0 1-1,0 0 0,-1-1 1,23 84 282,2-107 931,54-105-484,-78 126-732,-1-1 1,1 1 0,0 0-1,0 0 1,0 0-1,-1 0 1,1 0 0,0 1-1,0-1 1,0 0 0,1 0-1,-1 1 1,0-1 0,0 0-1,0 1 1,0-1-1,1 1 1,-1 0 0,0-1-1,1 1 1,-1 0 0,0 0-1,0 0 1,1 0 0,-1 0-1,0 0 1,1 0-1,-1 0 1,0 0 0,1 1-1,-1-1 1,0 0 0,0 1-1,0-1 1,1 1 2,66 29-944,-68-30 879,0 0 1,1 0-1,-1-1 1,1 1 0,-1-1-1,0 1 1,1 0-1,-1-1 1,0 1-1,1-1 1,-1 1-1,0-1 1,0 1 0,0-1-1,1 1 1,-1-1-1,0 1 1,0-1-1,0 1 1,0-1-1,0 1 1,0-1 0,0 1-1,0-1 1,0 1-1,0-1 1,0 1-1,0-1 1,0 1-1,0-1 1,-1 1 0,1-1-1,0 1 1,0-1-1,-1 1 1,1-1-1,0 1 1,-1 0-1,1-1 1,0 1 0,-1-1-1,1 1 1,0 0-1,-1-1 1,1 1-1,-1 0 1,1 0-1,-1-1 1,1 1 0,-1 0-1,1 0 1,-1 0-1,1-1 1,-1 1-1,1 0 1,-1 0 64,-24-12-3189,-11-2 162</inkml:trace>
  <inkml:trace contextRef="#ctx0" brushRef="#br0" timeOffset="131693.658">25978 1462 8674,'-3'-1'2296,"10"-2"625,7-3-2505,9-5-112,12-1-216,13-2 64,8 1-160,14 0-2904,-2 7 887</inkml:trace>
  <inkml:trace contextRef="#ctx0" brushRef="#br0" timeOffset="132430.261">26871 1465 8826,'-26'15'4708,"20"-12"-4289,-1 0 0,1 1 0,0-1 0,1 1 0,-1 0 0,1 0 0,-1 1 0,1 0 0,1 0-1,-1 0 1,1 0 0,-2 3-419,6-7 6,0-1 0,0 1-1,0-1 1,0 1 0,0 0 0,0-1-1,0 1 1,1-1 0,-1 1-1,0-1 1,0 1 0,1-1-1,-1 1 1,0-1 0,0 1 0,1-1-1,-1 1 1,1-1 0,-1 1-1,0-1 1,1 0 0,-1 1-1,1-1 1,-1 0 0,1 1 0,-1-1-1,1 0 1,-1 1 0,1-1-1,-1 0 1,1 0 0,0 0-1,-1 0 1,1 0 0,-1 0 0,1 1-1,-1-1 1,1 0 0,0-1-1,-1 1 1,1 0 0,-1 0 0,1 0-1,-1 0 1,1 0 0,0-1-1,-1 1 1,1 0 0,-1 0-1,1-1 1,-1 1 0,1 0 0,-1-1-1,0 1 1,1 0 0,-1-1-1,1 1 1,-1-1 0,0 1-1,1-1 1,-1 1 0,0-1 0,0 1-1,1-1 1,-1 0-6,116-83-33,-116 84 28,0-1 1,0 1-1,0 0 0,0-1 1,0 1-1,1-1 0,-1 1 1,0 0-1,0-1 1,0 1-1,1 0 0,-1-1 1,0 1-1,0 0 1,1-1-1,-1 1 0,0 0 1,1 0-1,-1-1 1,1 1-1,-1 0 0,0 0 1,1 0-1,-1 0 1,0-1-1,1 1 0,-1 0 1,1 0-1,-1 0 1,0 0-1,1 0 0,-1 0 1,1 0-1,-1 0 1,1 0-1,-1 0 0,0 0 1,1 0-1,-1 1 1,1-1-1,-1 0 0,0 0 1,1 0-1,-1 0 1,0 1-1,1-1 0,-1 0 1,0 0-1,1 1 1,-1-1-1,0 0 0,1 1 1,-1-1-1,0 0 1,0 1-1,1-1 0,-1 0 1,0 1-1,0-1 5,-2 28-167,0-22 170,-10 58-124,-9 95 644,48-60-52,-8-39-440,-15-39 31,-2 0 0,-1 0 1,0 0-1,-2 1 0,0-1 0,-2 0 1,0 0-1,-1 0 0,-2-1 1,0 1-1,0-1 0,-2 0 0,-10 17-62,-9 4 758,27-40-728,-1 0-1,0-1 0,0 1 0,0 0 1,0 0-1,0 0 0,0-1 0,0 1 1,0-1-1,0 1 0,0-1 0,0 1 1,0-1-1,0 1 0,0-1 0,0 0 1,-1 0-1,1 0 0,0 1 1,0-1-1,0 0 0,0-1 0,-1 1 1,1 0-1,0 0 0,0 0 0,0-1 1,0 1-1,0 0 0,-1-1 0,1 1 1,0-1-1,0 0 0,0 1 0,0-1 1,0 0-1,1 1 0,-1-1 1,0 0-1,0 0 0,0 0-29,-6-10 53,0 0 0,0 0 0,1-1-1,1 0 1,0 0 0,1 0 0,0-1 0,1 1-1,0-1 1,1 0 0,0 0 0,1 0 0,1 0-1,0 0 1,1-5-53,1 5-2,0 1 1,1-1-1,0 1 0,1 0 0,0 0 1,1 0-1,0 1 0,1-1 1,0 1-1,1 1 0,0-1 0,1 1 1,3-3 0,123-111-18,-112 105 24,-5 6 3,-2-1 0,1-1 0,-2-1 0,0 0 0,-1 0 1,-1-1-1,0-1 0,-2 0 0,0-1 0,-1 0 0,0-1 0,-2 1 0,2-9-8,-7-8-2,-2 35 0,-1 1 1,1-1-1,0 1 1,0 0-1,0-1 1,0 1-1,-1-1 1,1 1-1,0-1 1,-1 1-1,1-1 1,0 1-1,-1 0 1,1-1-1,0 1 1,-1 0-1,1-1 1,-1 1 0,1 0-1,0 0 1,-1-1-1,1 1 1,-1 0-1,1 0 1,-1 0-1,1 0 1,-1-1-1,1 1 1,-1 0-1,1 0 1,-1 0-1,1 0 1,-1 0-1,1 0 1,-1 0-1,1 1 1,-1-1-1,1 0 1,-1 0-1,1 0 1,-1 0-1,1 1 1,-1-1-1,1 0 1,-1 0-1,1 1 1,0-1-1,-1 0 1,1 1 0,0-1-1,-1 0 1,1 1-1,0-1 1,-1 1-1,1-1 1,0 1-1,0-1 1,-1 0-1,1 1 1,0-1-1,0 1 1,0-1-1,0 1 2,-64 70-86,62-69 82,0 0 0,0 1 1,-1-1-1,2 1 0,-1-1 1,0 1-1,0 0 0,1 0 1,0 0-1,-1 0 0,1 0 1,0 0-1,1 0 0,-1 0 1,1 1-1,-1-1 1,1 0-1,0 0 0,0 1 1,0-1-1,0 0 0,1 0 1,-1 0-1,1 1 0,0-1 1,0 0-1,0 0 0,1 0 1,-1 0-1,1 0 1,-1-1-1,1 1 0,0 0 1,0-1-1,0 1 0,0-1 1,1 0-1,-1 0 0,1 0 1,-1 0-1,1 0 0,0 0 1,-1 0-1,1-1 0,0 0 1,0 0-1,0 1 1,0-2-1,2 2 4,0-2-37,0 1 0,0-1 0,0 0-1,0 0 1,0 0 0,0 0 0,0-1 0,0 0 0,0 0 0,0-1 0,-1 1 0,1-1 0,0 0 0,-1 0-1,1-1 1,3-2 37,32-39-6425,-27 17 1877</inkml:trace>
  <inkml:trace contextRef="#ctx0" brushRef="#br0" timeOffset="132820.217">26695 1453 7017,'-11'-9'8131,"-7"30"-5385,13-13-2532,-70 128 753,76-137-963,-1 1 1,1-1 0,0 1 0,-1-1-1,1 1 1,-1-1 0,1 1-1,0 0 1,-1-1 0,1 1-1,0 0 1,-1 0 0,1 0-1,0-1 1,0 1 0,-1 0-1,1 0 1,0 0 0,-1 0 0,1 0-1,0 0 1,0 0 0,-1 0-1,1 1 1,0-1 0,-1 0-1,1 0 1,0 1 0,-1-1-1,1 0 1,0 1 0,-1-1-1,1 0 1,-1 1 0,1-1 0,0 1-1,-1-1 1,1 1 0,-1 0-1,0-1 1,1 1 0,-1-1-1,1 1 1,-1 0 0,0-1-1,0 1 1,1 0 0,-1-1 0,0 1-1,0 0 1,0-1 0,0 1-1,1 0 1,-1 0 0,0-1-1,0 1 1,-1 0 0,1 0-1,0-1 1,0 1-5,20-18 37,0-1 0,-1-1 0,-1-1 0,-1-1 0,-1 0 0,-1-1-1,-1 0 1,-1-1 0,6-15-37,-40 75-60,-15 79 42,45-76-761,-9-40 654,1 1 0,0 0 0,0-1 0,0 1 0,0-1 0,0 1 0,0-1 0,0 1 0,0-1 1,0 0-1,0 1 0,0-1 0,0 0 0,0 0 0,0 0 0,0 0 0,0 0 0,0 0 0,0 0 0,1 0 0,-1 0 0,0-1 0,0 1 0,0 0 0,0-1 0,0 1 0,0-1 0,0 1 0,0-1 0,-1 1 0,1-1 0,0 0 0,0 1 0,0-1 0,-1 0 0,2 0 125,29-30-3642</inkml:trace>
  <inkml:trace contextRef="#ctx0" brushRef="#br0" timeOffset="153582.453">20692 3331 8874,'-15'-6'4153,"14"23"-3597,13 356-57,-9-329-176,1 0 0,3-1 0,9 37-323,-15-78 40,-1 1-1,1-1 0,-1 0 1,1 0-1,0 0 0,-1 0 1,1 0-1,0 0 0,1 0 1,-1 0-1,0 0 0,0 0 1,1 0-1,-1-1 1,1 1-1,0-1 0,-1 1 1,1-1-1,0 1 0,0-1 1,0 0-1,0 0 0,0 0 1,0 0-1,0 0 0,0-1 1,0 1-1,1-1 1,-1 1-1,0-1 0,0 0 1,0 0-1,1 0 0,-1 0 1,0 0-1,0 0 0,1-1 1,-1 1-1,0-1 0,0 1 1,0-1-1,0 0 1,0 0-1,0 0 0,0 0 1,0 0-1,1-1-39,74-50 929,81-32-630,-34 18-345,13-16-4816,-87 53 1475</inkml:trace>
  <inkml:trace contextRef="#ctx0" brushRef="#br0" timeOffset="153996.343">21141 3568 7530,'10'-17'5374,"18"4"-3992,-17 9-945,14-6-296,2 2 0,0 1 0,0 1 1,0 2-1,0 0 0,1 2 0,-1 1 0,1 1 0,-1 1 0,15 3-141,252 45 24,-292-49-25,-1 0-1,1 0 1,0 0 0,-1 1-1,1-1 1,-1 1 0,1-1-1,0 1 1,-1-1 0,0 1-1,1 0 1,-1 0 0,1 0-1,-1 0 1,0 0 0,0 0-1,1 0 1,-1 0-1,0 0 1,0 1 0,0-1-1,0 1 1,0-1 0,-1 0-1,1 1 1,0-1 0,-1 1-1,1-1 1,-1 1 0,1 0-1,-1-1 1,0 1 0,0 0-1,0-1 1,0 1 0,0-1-1,0 1 1,0 0-1,0-1 1,-1 1 1,-29 61 187,30-62-183,-179 244 1183,146-190-1156,31-45-292</inkml:trace>
  <inkml:trace contextRef="#ctx0" brushRef="#br0" timeOffset="155409.228">22711 3160 7402,'100'-133'5623,"-99"132"-5571,0 1-1,-1-1 0,1 0 0,-1 1 1,1-1-1,-1 0 0,1 0 0,-1 0 0,1 1 1,-1-1-1,1 0 0,-1 0 0,0 0 1,0 0-1,1 1 0,-1-1 0,0 0 1,0 0-1,0 0 0,0 0 0,0 0 0,0 0 1,0 0-1,0 0 0,-1 0 0,1 1 1,0-1-1,0 0 0,-1 0 0,1 0 0,-1 0 1,1 1-1,-1-1 0,1 0 0,-1 0 1,1 1-1,-1-1 0,0 0 0,1 1 1,-1-1-1,0 1 0,1-1 0,-1 1 0,0-1 1,0 1-1,0-1 0,1 1 0,-1 0 1,0-1-52,-2 0 203,-2 0-102,-1 1-1,1-1 0,-1 1 0,1 0 0,0 0 0,-1 1 1,1 0-1,-1 0 0,1 0 0,0 0 0,0 1 0,0 0 1,0 0-1,0 0 0,0 1 0,1 0 0,-1 0 1,1 0-1,-1 0 0,1 1 0,0-1 0,1 1 0,-1 0 1,-2 4-101,4-7 9,-15 14 15,1 1 0,0 0 0,1 2-1,0-1 1,2 2 0,0 0 0,-5 11-24,4 1 6,2 1-1,1 0 1,1 1 0,1 0 0,3 1-1,0 0 1,2 0 0,2 0 0,1 1-1,1-1 1,3 0 0,0 0 0,3 2-6,-3-15 3,1-1 1,1 1 0,1-2-1,1 1 1,1-1 0,5 11-4,-9-23 5,0 0 1,0-1-1,0 1 1,1-1-1,0 1 0,0-1 1,1-1-1,0 1 1,0-1-1,0 0 1,0 0-1,1-1 0,0 0 1,0 0-1,0-1 1,0 1-1,1-1 1,5 1-6,-7-3 21,0-1 1,-1 1-1,1-1 0,0 0 1,0-1-1,0 0 1,-1 1-1,1-2 1,0 1-1,-1-1 1,1 0-1,-1 0 0,0 0 1,0-1-1,0 1 1,0-1-1,0-1 1,0 1-1,-1-1 1,1 0-1,-1 0 0,0 0 1,0 0-1,-1-1 1,3-3-22,-1 1 101,0 0-1,0 0 1,-1 0 0,0-1-1,0 0 1,-1 1 0,0-1 0,-1-1-1,1 1 1,-2 0 0,1-1 0,-1 1-1,0-1 1,-1 1 0,0-1-1,0 1 1,-1-4-101,0 6 67,0 1-1,-1-1 1,0 0-1,0 0 1,0 1 0,-1-1-1,0 1 1,0-1-1,0 1 1,0 0-1,-1 0 1,0 1 0,0-1-1,0 1 1,-1 0-1,0 0 1,1 0-1,-1 1 1,0 0 0,-1-1-1,1 2 1,-1-1-1,1 1 1,-2-1-67,2 1-4,1 1 1,-1 0 0,0-1 0,1 1-1,-1 1 1,0-1 0,1 1-1,-1 0 1,0 0 0,0 0-1,1 1 1,-1-1 0,0 1-1,1 0 1,-1 1 0,0-1 0,1 1-1,0 0 1,-1 0 0,1 0-1,0 1 1,0-1 0,0 1-1,0 0 1,1 0 0,-1 0-1,1 1 1,0-1 0,0 1 3,3-2-1,-1-1 0,1 1 0,0-1 1,0 1-1,0 0 0,0-1 0,0 1 0,0-1 1,0 1-1,1 0 0,-1-1 0,1 1 0,-1-1 0,1 1 1,-1-1-1,1 0 0,0 1 0,0-1 0,0 1 1,0-1-1,0 0 0,0 0 0,0 0 0,0 1 1,0-1-1,0 0 0,1-1 0,-1 1 0,1 0 1,-1 0-1,0 0 0,1-1 0,-1 1 0,1-1 1,-1 1-1,1-1 0,0 0 0,-1 1 0,1-1 1,-1 0-1,1 0 0,0 0 0,-1 0 0,1-1 1,-1 1-1,1 0 0,-1-1 0,1 1 0,0-1 1,-1 1-1,0-1 0,1 0 0,0 0 1,17-5 9,0-1 0,0-1-1,-1-1 1,0-1 0,-1 0 0,0-1-1,15-13-8,13-13 40,-1-2 0,-2-2-1,17-23-39,-42 48-71,-10 22-13,-7 13 32,0-1 1,-1 1-1,0-1 0,-2 1 0,0-1 0,-1 1 52,-5 29-1,-8 102 52,17-149-52,0 0-1,-1 0 1,1 0 0,0 0-1,0 0 1,0 0 0,0 0 0,0 0-1,0 0 1,0 0 0,0 0-1,0 0 1,0 0 0,0 0-1,1 0 1,-1 0 0,1 0-1,-1 0 1,0 0 0,1 0-1,-1-1 1,1 1 0,0 0 0,-1 0-1,1 0 1,0-1 0,-1 1-1,1 0 1,0-1 0,0 1-1,0-1 1,-1 1 0,1-1-1,0 1 1,0-1 0,0 1-1,0-1 1,0 0 0,0 0 0,0 1-1,0-1 1,0 0 0,0 0-1,0 0 1,0 0 0,0 0-1,0 0 1,0 0 0,0-1-1,0 1 1,0 0 0,0-1-1,0 1 1,0 0 0,0-1 0,0 1-1,-1-1 1,1 1 0,0-1-1,0 0 1,0 0 1,9-7-715,-1-1-1,0 0 1,0-1 0,-1 0 0,0-1-1,-1 0 1,0 0 0,0 0 0,-2-1 715,19-47-4403</inkml:trace>
  <inkml:trace contextRef="#ctx0" brushRef="#br0" timeOffset="157023.063">23327 3294 9922,'-17'32'5779,"17"-31"-5739,-1 0 1,1 0-1,0 0 0,0 0 0,0 0 1,0 0-1,0 0 0,0 0 1,0 0-1,0 0 0,0 0 1,0 0-1,0 0 0,1 0 1,-1 0-1,0 0 0,1 0 1,-1 0-1,1 0 0,-1 0 1,1 0-1,-1 0 0,1-1 0,0 1 1,-1 0-1,1 0 0,0-1 1,0 1-1,0 0 0,0-1 1,-1 1-1,1-1 0,0 1 1,1-1-41,36-11 378,-8-12-213,-1-1 0,0-2 0,-2 0 0,-2-2 0,0-1 0,10-17-165,-33 45 6,-1 0-1,0 0 1,0 0 0,0 0-1,0 0 1,0 0 0,0 0-1,0 0 1,0 0 0,0 0-1,0-1 1,-1 1 0,1 0-1,0-1 1,-1 1 0,1 0 0,-1-1-1,1 1 1,-1-1 0,0 1-1,0 0 1,0-1 0,0 1-1,0-1 1,0 1 0,0-1-1,0 1 1,0-1 0,-1 1-1,1-1 1,0 1 0,-1 0-1,1-1 1,-1 1 0,0 0-1,0-1 1,1 1 0,-1 0 0,0 0-1,0 0 1,0 0 0,0 0-1,0 0 1,0 0 0,-1 0-1,0-1-5,-3 2 7,-1-1 0,0 1 0,1 0 0,-1 1-1,1-1 1,-1 1 0,1 0 0,0 0 0,-1 1 0,1 0-1,0 0 1,0 0 0,0 0 0,0 1 0,0 0 0,1 0-1,-3 1-6,0 2 1,0-1 0,1 1 0,-1 0-1,1 0 1,0 1 0,1-1-1,0 1 1,0 1 0,0-1 0,1 1-1,-3 6 0,-4 8-6,1 1-1,1 0 0,1 1 0,1 0 0,1 0 0,2 0 0,-2 19 7,5-38-2,0 3 1,0 1 0,0-1 0,0 1 0,1-1 0,0 1 0,1-1 0,0 1 0,0-1 0,1 0 0,0 0 0,2 5 1,-3-11 1,0 1-1,0-1 1,1 0-1,-1 1 1,1-1-1,-1 0 1,1 0-1,-1 0 1,1 0-1,0-1 1,0 1 0,0 0-1,0-1 1,0 0-1,1 1 1,-1-1-1,0 0 1,1 0-1,-1 0 1,1 0-1,-1 0 1,1-1 0,-1 1-1,1-1 1,-1 0-1,1 0 1,-1 0-1,1 0 1,0 0-1,-1 0 1,1-1-1,1 0 0,81-38 76,-49 13-40,-1-1 0,-1-2-1,-2-1 1,-1-2 0,-1-1-1,-2-1 1,-1-1 0,16-31-36,-17-4 90,-26 70-89,1 0-1,-1-1 0,0 1 0,0 0 1,0-1-1,0 1 0,1 0 0,-1-1 1,0 1-1,0 0 0,0-1 0,0 1 1,0 0-1,0-1 0,0 1 0,0 0 1,0-1-1,0 1 0,0 0 0,0-1 1,0 1-1,0 0 0,0-1 0,-1 1 0,1 0 1,0-1-1,0 1 0,0 0 0,0-1 1,-1 1-1,1 0 0,0 0 0,0-1 1,-1 1-1,1 0 0,0 0 0,0-1 1,-1 1-1,1 0 0,0 0 0,-1 0 1,1 0-1,0-1 0,-1 1 0,1 0 1,0 0-1,-1 0 0,1 0 0,0 0 1,-1 0-1,1 0 0,0 0 0,-1 0 1,1 0-1,0 0 0,-1 0 0,1 0 0,0 0 1,-1 0-1,1 1 0,0-1 0,-1 0 0,-17 17-19,6 1 8,2-1 0,0 2 0,1-1 0,1 1 0,1 0 0,0 1 0,2 0 0,0 0 0,1 0 0,1 1 0,0 16 11,3-35 3,-1 0 0,1 0-1,-1 0 1,1 0 0,0 0 0,0 1 0,0-1-1,0 0 1,0 0 0,0 0 0,1 0 0,-1 0-1,1 0 1,-1 0 0,1 0 0,0 0-1,0 0 1,0 0 0,0 0 0,0 0 0,0-1-1,0 1 1,1 0 0,-1-1 0,1 1-1,-1-1 1,1 1 0,-1-1 0,1 0 0,0 0-1,0 0 1,0 0 0,0 0 0,0 0 0,0 0-1,0 0 1,0-1 0,0 1 0,0-1-1,0 0 1,0 0 0,0 0 0,0 1 0,0-2-1,2 1-2,9-5 23,0-1 0,-1 0-1,0 0 1,0-1 0,-1-1-1,0 0 1,0-1 0,-1 0-1,0 0 1,3-5-23,3-1 32,-14 13-28,15-12 23,-1-1 0,0 0 0,-1-1 0,-1-1 0,-1 0 0,0-1 0,-1-1 0,-1 0 0,3-6-27,-14-6-14,-18 48-47,14-1 45,0 0 1,1-1-1,1 1 0,0 1 0,1-1 0,1 0 1,1 3 15,-1-15 0,-1 8-2,1-1 0,0 0 0,1 0 0,1 0 0,-1 0 0,2 0 0,-1 0 0,1-1 0,1 1 0,0-1 0,1 0 0,0 1 2,-2-8 6,-1 0 0,1-1 0,0 0 0,0 0 0,0 1 0,0-2 0,1 1 1,-1 0-1,0-1 0,1 1 0,-1-1 0,1 0 0,-1 0 0,1-1 0,-1 1 1,1-1-1,0 1 0,0-1 0,-1 0 0,1-1 0,0 1 0,-1 0 0,1-1 1,-1 0-1,1 0 0,-1 0 0,1-1 0,-1 1 0,1-1 0,-1 1 0,0-1 1,0 0-1,0-1 0,0 1 0,0 0 0,-1-1 0,3-2-6,7-3 39,1-1 1,-1-1-1,-1 0 0,1 0 0,-2-1 0,0-1 1,0 1-1,-1-2 0,0 1 0,-1-1 1,-1-1-1,0 1 0,-1-1 0,0-1 0,3-12-39,-8 24 23,0 0-1,-1 0 1,1 0-1,-1 0 0,0 1 1,0-1-1,0 0 1,0 0-1,0 0 1,0 0-1,-1 0 0,0 0 1,1 0-1,-1 0 1,0 0-1,0 1 1,-1-1-1,1 0 0,-1 1 1,1-1-1,-1 1 1,0-1-1,0 1 1,0 0-1,0 0 0,0 0 1,0 0-1,-1 0 1,1 0-1,-1 1 1,1-1-1,-1 1 0,1 0 1,-1 0-1,0 0 1,0 0-1,0 0 1,-1 0-23,1 0 9,0 0 0,1 1 1,-1-1-1,0 1 1,0 0-1,0-1 0,1 1 1,-1 0-1,0 1 1,0-1-1,0 0 0,1 1 1,-1 0-1,0 0 1,0 0-1,1 0 1,-2 1-10,4-2-1,-1 0 1,1 0 0,0 0 0,0 1 0,0-1 0,0 0 0,0 0 0,0 1 0,0-1 0,0 0 0,0 0-1,0 1 1,0-1 0,0 0 0,0 0 0,0 1 0,0-1 0,0 0 0,0 0 0,0 1 0,0-1-1,0 0 1,0 0 0,0 0 0,0 1 0,0-1 0,0 0 0,1 0 0,-1 1 0,0-1 0,0 0 0,0 0-1,0 0 1,1 0 0,-1 1 0,0-1 0,0 0 0,0 0 0,1 0 0,-1 0 0,0 0 0,0 0-1,1 1 1,-1-1 0,0 0 0,0 0 0,1 0 0,-1 0 0,0 0 0,0 0 0,1 0 0,-1 0-1,0 0 1,0 0 0,1 0 0,-1 0 0,0 0 0,0-1 0,0 1 0,1 0 0,-1 0 0,0 0 0,0 0-1,1 0 1,-1 0 0,0-1 0,0 1 0,0 0 0,1 0 0,86-44 169,-84 40-143,-14 11-54,4 0 26,1 1 1,0 0 0,0 1 0,0-1 0,1 1-1,1 0 1,0 1 0,0-1 0,-1 3 1,6-13 5,0 0 1,0-1-1,0 1 1,0 0-1,0 0 1,0 0-1,0 0 0,0 0 1,1 0-1,-1 0 1,0 0-1,1 0 1,-1 1-1,1-1 0,-1 0 1,0 1-1,1-1 1,0 1-1,-1 0 1,1-1-1,-1 1 0,1 0 1,-1 0-1,1 0 1,-1 0-1,1 0 1,1 1-6,4 10-44,35-29 164,39-48-160,-74 56 66,-13 20-40,0 1-1,1 0 1,0 1-1,1-1 0,0 1 1,0 0-1,2 0 1,-1 0-1,2 1 1,-1-1-1,2 0 0,0 1 1,0 3 14,0-15 0,0 0 0,0 0 1,0 0-1,0 0 0,0 0 0,0-1 0,0 1 0,0 0 1,0 0-1,0 0 0,1 0 0,-1 0 0,0 0 1,0-1-1,1 1 0,-1 0 0,1 0 0,-1 0 1,1-1-1,-1 1 0,1 0 0,-1-1 0,1 1 0,0 0 1,-1-1-1,1 1 0,0-1 0,0 1 0,-1-1 1,1 1-1,0-1 0,0 0 0,0 1 0,0-1 1,-1 0-1,1 0 0,0 1 0,0-1 0,0 0 1,0 0-1,0 0 0,0 0 0,0 0 0,-1 0 0,1 0 1,0-1-1,0 1 0,0 0 0,0 0 0,0-1 1,-1 1-1,1-1 0,0 1 0,46-34 25,-39 27-13,32-28 16,85-60 24,-125 94-55,1 0 0,0 1 0,0 0 0,0-1 0,-1 1 0,1 0 0,0-1 0,0 1 0,0 0 0,0 0 0,0 0 0,0 0 0,0 0 0,0 0 1,0 0-1,-1 0 0,1 0 0,0 0 0,0 0 0,0 0 0,0 1 0,0-1 0,0 0 0,0 1 0,-1-1 0,1 1 0,0-1 0,0 1 0,-1-1 0,1 1 0,0 0 1,-1-1-1,1 1 0,0 0 0,-1-1 0,1 1 0,-1 0 0,1 0 0,-1 0 0,1-1 0,-1 1 0,0 0 0,1 0 3,8 43-105,-7-36 97,-3-7 8,1 0 0,0 0 1,0 0-1,0 0 0,0 0 1,1-1-1,-1 1 1,0 0-1,0 0 0,1 0 1,-1 0-1,0 0 0,1 0 1,-1-1-1,1 1 1,-1 0-1,1 0 0,-1-1 1,1 1-1,-1 0 0,1-1 1,0 1-1,0 0 1,-1-1-1,1 1 0,0-1 1,0 1-1,0-1 0,-1 0 1,1 1-1,0-1 1,0 0-1,0 1 0,0-1 1,0 0-1,0 0 0,0 0 1,-1 0-1,1 0 1,0 0-1,0 0 0,0 0 1,0 0-1,0-1 0,0 1 1,0 0-1,0-1 1,-1 1-1,1 0 0,0-1 1,0 1-1,0-1 0,-1 1 1,1-1-1,0 1 1,0-1-1,0 0 0,138-88 159,-138 88-163,1 0 1,0-1 0,0 1 0,0 0-1,-1 0 1,1 0 0,0 0 0,0 1-1,0-1 1,0 0 0,1 1 0,-1-1-1,0 1 1,0 0 0,0 0 0,0 0-1,0 0 1,1 0 0,-1 0 0,0 1-1,0-1 1,0 1 0,0-1 0,0 1 0,0 0-1,0 0 1,0 0 0,0 0 0,0 0-1,0 0 1,-1 0 0,1 1 0,0-1-1,-1 1 1,1-1 0,-1 1 0,0 0-1,1-1 1,-1 1 0,0 0 0,0 0-1,0 0 1,0 0 0,-1 0 3,10 45-9,3-60-366,-1-18-4816,-10 11 1279</inkml:trace>
  <inkml:trace contextRef="#ctx0" brushRef="#br0" timeOffset="157459.409">24837 2750 10354,'-5'59'5111,"29"-4"-4286,-15-42-920,1-1 0,0-1 0,1 0 0,0 0 0,0-1-1,11 7 96,103 58-1063,-122-73 1092,0 0 0,0 0-1,0 0 1,-1 0-1,1 1 1,-1 0-1,0-1 1,0 1-1,0 0 1,0 0 0,0 0-1,0 0 1,-1 0-1,1 0 1,-1 1-1,0-1 1,0 0-1,-1 1 1,1-1-1,-1 1 1,1-1 0,-1 1-1,0-1 1,0 1-1,-1-1 1,1 1-1,-1 1-28,1-5 17,-1 1 1,1 0-1,0-1 0,0 1 0,-1 0 0,1-1 0,0 1 1,0 0-1,0-1 0,0 1 0,0 0 0,0-1 0,0 1 1,0 0-1,0 0 0,0-1 0,0 1 0,1 0 0,-1-1 1,0 1-1,0 0 0,1-1 0,-1 1 0,0-1 0,1 1 0,-1 0 1,1-1-1,-1 1 0,1-1 0,-1 1 0,1-1 0,-1 1 1,1-1-1,-1 0 0,1 1 0,0-1 0,-1 0 0,1 1 1,-1-1-1,1 0 0,0 0 0,-1 1 0,1-1 0,0 0 1,0 0-1,-1 0 0,1 0 0,0 0 0,-1 0 0,1 0 0,0 0 1,-1 0-1,1-1 0,0 1 0,0 0 0,-1 0 0,1-1 1,-1 1-1,1 0 0,0-1 0,-1 1 0,1 0 0,-1-1 1,1 1-1,-1-1 0,1 1 0,-1-1 0,1 1-17,174-83 568,-174 82-571,0 0-1,0 0 0,0 1 0,0-1 0,0 0 0,0 1 1,0-1-1,1 0 0,-1 1 0,0 0 0,0-1 1,0 1-1,1 0 0,-1-1 0,0 1 0,1 0 0,-1 0 1,0 0-1,1 0 0,-1 0 0,0 1 0,0-1 1,1 0-1,-1 0 0,0 1 0,0-1 0,1 1 0,-1-1 1,0 1-1,0 0 0,0-1 0,0 1 0,0 0 1,0 0-1,0 0 0,0 0 0,0 0 0,0 0 1,-1 0-1,1 0 0,0 0 0,-1 0 0,1 0 0,0 0 1,-1 1-1,1-1 0,-1 0 0,0 0 0,0 1 1,1-1-1,-1 0 0,0 1 0,0-1 0,0 0 0,0 1 1,0-1-1,-1 0 0,1 1 4,0 10-92,-1-11 86,0 1-1,1-1 1,-1 1-1,1-1 0,-1 1 1,1-1-1,0 1 1,-1-1-1,1 1 0,0-1 1,0 1-1,0 0 1,1-1-1,-1 1 1,0-1-1,0 1 0,1-1 1,-1 1-1,1-1 1,0 1-1,-1-1 0,1 1 1,0-1-1,0 0 1,0 1-1,0-1 1,0 0-1,0 0 0,0 0 1,0 0-1,0 0 1,0 0-1,1 0 0,-1 0 1,0 0-1,1 0 1,-1-1-1,1 1 0,-1-1 1,1 1-1,-1-1 1,1 1-1,-1-1 1,1 0 6,22-5-2685,2-4 172</inkml:trace>
  <inkml:trace contextRef="#ctx0" brushRef="#br0" timeOffset="158344.453">25916 3001 9282,'-11'15'7059,"11"-13"-7047,0 1 0,1-1 0,-1 0-1,1 0 1,-1 0 0,1 0-1,0 0 1,0 0 0,-1 0 0,2 0-1,-1 0 1,0-1 0,0 1 0,0 0-1,1-1 1,-1 1 0,1-1-1,0 1 1,-1-1 0,1 0 0,1 1-12,7 1 16,-1-1 0,1 0 0,0 0 0,-1-1 0,1-1 1,0 1-1,0-2 0,0 1 0,0-1 0,-1-1 0,1 0 1,-1 0-1,1-1 0,-1 0 0,0-1 0,7-3-16,0-1 33,-1-1 0,0-1-1,-1 0 1,0-1-1,-1-1 1,0 0 0,4-6-33,39-33 78,-55 49-78,0 1 0,0 0 0,0-1 0,0 1 1,0 0-1,1 0 0,-1 0 0,0 0 0,0 0 0,1 0 0,-1 0 0,1 1 1,-1-1-1,1 0 0,-1 1 0,1-1 0,-1 1 0,1-1 0,-1 1 0,1 0 0,0 0 1,-1 0-1,1 0 0,-1 0 0,1 0 0,0 0 0,-1 0 0,1 1 0,-1-1 0,1 1 1,0-1-1,-1 1 0,0 0 0,1-1 0,-1 1 0,1 0 0,-1 0 0,0 0 0,1 0 1,-1 0-1,0 0 0,0 0 0,0 1 0,0-1 0,0 0 0,0 1 0,0-1 1,-1 0-1,1 1 0,0-1 0,-1 1 0,1-1 0,-1 1 0,0 0 0,1-1 0,-1 1 1,0-1-1,0 2 0,21 123 349,-22-124-329,1-1 1,0 1-1,0 0 0,0 0 1,0-1-1,1 1 0,-1 0 1,0-1-1,1 1 0,-1 0 1,1-1-1,0 1 0,-1 0 1,1-1-1,0 1 0,0-1 1,0 0-1,0 1 0,0-1 0,0 0 1,1 1-1,-1-1 0,0 0 1,1 0-1,-1 0 0,1 0 1,-1 0-1,1 0 0,-1-1 1,1 1-1,-1-1 0,1 1 1,0-1-1,-1 1 0,1-1 1,0 0-1,0 0 0,1 1-20,12-2 91,0-1 0,0 1-1,0-2 1,0 0 0,0-1-1,-1-1 1,0 0 0,0-1-1,0 0 1,0-1 0,-1-1-1,0 0 1,-1-1 0,5-4-91,-10 7 17,-5 4-18,0 0-1,-1 0 1,1 0-1,0 1 1,0-1-1,0 1 1,0-1-1,0 1 1,0-1-1,0 1 1,1 0-1,-1 0 1,0 0-1,1 0 1,-1 1-1,1-1 1,-1 1-1,1-1 1,-1 1-1,1 0 1,-1 0-1,1 0 1,-1 0-1,1 0 1,-1 1-1,1-1 1,-1 1-1,0 0 1,1-1-1,-1 1 1,1 0-1,0 1 2,21 26-73,-22-24 74,0-1 1,0 0 0,0 0 0,0 0-1,1 0 1,-1-1 0,1 1-1,0-1 1,0 1 0,0-1 0,0 0-1,0 0 1,0 0 0,1-1-1,-1 1 1,0-1 0,1 0 0,0 0-1,-1 0 1,1 0 0,-1 0-1,1-1 1,0 0 0,0 0 0,0 0-2,6-2 21,-1 0 0,1-1 0,-1 0 0,0 0 0,0-1 0,-1-1 0,1 1 0,7-7-21,48-20 44,-63 30-72,0 1 1,0-1 0,0 1-1,0-1 1,0 1 0,0 0 0,0 0-1,0-1 1,1 1 0,-1 0 0,0 0-1,0 0 1,0 0 0,0 0-1,0 0 1,0 1 0,1-1 0,-1 0-1,0 0 1,0 1 0,0-1 0,0 1-1,0-1 1,0 1 0,0-1-1,0 1 1,0 0 0,0 0 0,-1-1-1,1 1 1,0 0 0,0 0 0,-1 0-1,1 0 1,0 0 0,-1 0 0,1 0-1,-1 0 1,1 0 0,-1 0-1,0 0 1,1 0 0,-1 0 0,0 0-1,0 0 1,0 0 0,0 0 0,0 1-1,0-1 1,0 0 0,0 0-1,0 0 1,0 0 0,-1 0 0,1 0-1,0 0 1,-1 1 0,1-1 27,-1-1-123,1 1-1,0-1 1,0 0 0,-1 1-1,1-1 1,0 0 0,-1 1 0,1-1-1,0 0 1,-1 0 0,1 1-1,0-1 1,-1 0 0,1 0-1,-1 0 1,1 1 0,-1-1 0,1 0-1,0 0 1,-1 0 0,1 0-1,-1 0 1,1 0 0,-1 0 0,1 0-1,0 0 1,-1 0 0,1 0-1,-1 0 1,1 0 0,-1-1-1,1 1 1,0 0 0,-1 0 0,1 0-1,-1 0 1,1-1 0,0 1-1,-1 0 1,1-1 0,0 1 0,-1 0-1,1 0 1,0-1 0,0 1-1,-1-1 1,1 1 0,0 0-1,0-1 1,0 1 0,-1-1 123,-10-26-4438</inkml:trace>
  <inkml:trace contextRef="#ctx0" brushRef="#br0" timeOffset="158991.023">26509 2418 10282,'-6'-3'3353,"4"0"576,-4-2-3001,9 5-192,3 2-512,8-5-632,6 3-3529,13-29 953</inkml:trace>
  <inkml:trace contextRef="#ctx0" brushRef="#br0" timeOffset="159173.597">27903 2360 9546,'-50'-29'7507,"-7"27"-5344,42 6-2120,-1 1 0,1 0 0,0 1-1,1 1 1,-1 1 0,1 0 0,1 0 0,0 2-1,0-1 1,-5 7-43,12-10-2,0 0-1,1 1 1,0 0 0,0 0-1,0 0 1,1 1 0,0-1-1,1 1 1,-1 0-1,2 0 1,-1 0 0,1 0-1,0 1 1,1-1 2,-6 26-8,1-1 0,2 1 0,2-1 1,1 1-1,1 0 0,2 0 0,5 21 8,12 35-14,-19-87 15,0-1 0,1 1 0,0 0 0,-1-1 0,1 1 0,0-1 0,0 1 0,0-1 0,1 0 0,-1 0 0,0 1 1,1-1-1,0 0 0,-1 0 0,1 0 0,0 0 0,0-1 0,0 1 0,0 0 0,1-1 0,-1 0 0,0 1 0,0-1 1,1 0-1,-1 0 0,1 0 0,-1 0 0,1-1 0,0 1 0,-1-1 0,1 0 0,-1 1 0,1-1 0,0 0 1,-1-1-1,1 1 0,0 0 0,-1-1 0,1 1 0,-1-1 0,1 0 0,-1 0 0,1 0 0,-1 0 0,0 0 0,1-1 1,-1 1-1,0-1 0,0 1 0,0-1 0,0 0 0,0 0 0,0 0 0,-1 0 0,1 0 0,-1 0 0,1-1 0,-1 1 1,1-2-2,96-170 173,-90 158-150,85-190 514,-63 126-113,-27 72-356,14-50 670,-17 56-716,0 0 0,0 1 0,-1-1 0,1 0 0,-1 0 0,1 0 0,-1 0 0,0 0 0,0 0 0,0 1 0,0-1 0,0 0 0,0 1 0,0-1 0,0 1 0,-1-1 0,1 1 0,-1 0 0,1-1 0,-1 1 0,1 0 0,-1 0 0,0 0 0,0 0 0,1 0-22,-4 0-59,1 0 0,-1 1 0,1-1 0,-1 1 0,1 0 0,-1 0 0,1 0-1,-1 1 1,1-1 0,-1 1 0,1 0 0,0 1 0,-1-1 0,1 1 0,0-1-1,0 1 1,0 1 0,0-1 0,0 0 0,1 1 0,-1 0 0,1 0 0,-1 0-1,1 0 1,0 1 0,0-1 0,-1 4 59,-21 56-6044,29-41 1535</inkml:trace>
  <inkml:trace contextRef="#ctx0" brushRef="#br0" timeOffset="159541.778">28043 2509 10474,'-4'9'2818,"-6"138"961,7-74-3676,-1-16-77,0 1 15,1 0 0,4 0-1,5 36-40,4-44 55,-1 32 301,-16-41 300,7-41-604,0 0 0,0 0-1,0 0 1,0 0 0,-1 0-1,1 0 1,0-1 0,0 1-1,0 0 1,0 0-1,0 0 1,0 0 0,0 0-1,0 0 1,-1 0 0,1 0-1,0 0 1,0 0 0,0 0-1,0 0 1,0 0 0,0 0-1,-1 0 1,1 0 0,0 0-1,0 0 1,0 0 0,0 0-1,0 0 1,-1 0-52,47-207 2163,35-289-2730,-64 425 302,-16 69 245,0 0 0,-1-1 1,1 1-1,0 0 0,0 0 0,0 0 0,1 0 1,-1 0-1,0 0 0,1 0 0,-1 0 0,1 1 1,0-1-1,0 0 0,-1 1 0,1-1 0,0 1 1,0 0-1,1 0 0,-1 0 0,0 0 0,0 0 1,0 0-1,1 1 0,-1-1 0,0 1 1,1-1-1,-1 1 0,0 0 0,1 0 0,-1 0 1,0 0-1,1 0 0,-1 1 0,0-1 0,1 1 1,-1-1-1,0 1 0,1 1 20,72 46-295,-63-27 262,-10 3 28,-1 0 0,-1 0 0,-1 0 0,-1-1 0,-1 1 1,-2 0-1,0-1 0,-2 3 5,-4 21 65,-2-1 0,-3-1 0,-8 17-65,16-45 69,-1-2-1,0 1 1,-1-1 0,0-1 0,-1 0 0,-11 10-69,-33 10 420,54-34-420,1 1-1,0-1 1,-1 0-1,1 0 1,-1 1-1,1-1 1,0 0-1,-1 0 1,1 0 0,0 0-1,-1 0 1,1 0-1,-1 1 1,1-1-1,-1 0 1,1 0-1,0 0 1,-1 0-1,1-1 1,-1 1-1,1 0 1,-1 0 0,1 0-1,0 0 1,-1 0-1,1 0 1,-1-1-1,1 1 1,0 0-1,-1 0 1,1-1-1,0 1 1,-1 0-1,1 0 1,0-1 0,0 1-1,-1 0 1,1-1-1,0 1 1,0 0-1,-1-1 1,1 1-1,0-1 1,0 1-1,0 0 1,0-1-1,0 1 1,0-1 0,-1 1-1,1 0 1,0-1-1,0 1 1,0-1-1,0 1 1,1-1 0,5-28-513,-4 23 403,51-163-5091,-15 53 1285</inkml:trace>
  <inkml:trace contextRef="#ctx0" brushRef="#br0" timeOffset="160246.889">28502 2194 10578,'-33'8'6639,"29"-3"-6582,0 0-1,0-1 1,1 2 0,0-1 0,0 0-1,0 0 1,1 1 0,-1 0 0,1-1-1,1 1 1,-1 0 0,1 0 0,-1 4-57,-1 36 10,2 0 0,1 1 0,3-1 0,4 18-10,-3-27 33,26 226 398,-19-195-131,-11-69-279,0 1 1,0 0-1,0 0 1,0 0 0,0-1-1,0 1 1,0 0-1,1 0 1,-1 0-1,0 0 1,0-1 0,0 1-1,1 0 1,-1 0-1,0 0 1,0 0 0,0 0-1,1 0 1,-1 0-1,0-1 1,0 1-1,0 0 1,1 0 0,-1 0-1,0 0 1,0 0-1,1 0 1,-1 0 0,0 0-1,0 0 1,1 0-1,-1 0 1,0 1-1,0-1 1,0 0 0,1 0-1,-1 0 1,0 0-1,0 0-21,2-4 218,3-29 467,-1-224 933,-20 113-1377,16 143-244,0-1 0,0 1 0,0 0 0,0-1 0,-1 1 0,1 0-1,0 0 1,-1-1 0,1 1 0,-1 0 0,0 0 0,1 0 0,-1 0 0,0 0 0,1 0 0,-1 0 0,0 0 0,0 0-1,0 0 1,0 0 0,0 0 0,0 1 0,0-1 0,0 0 0,0 1 0,-1-1 0,1 1 0,0-1 0,0 1-1,-2-1 4,2 2-7,0-1 0,0 0-1,0 1 1,0-1-1,1 1 1,-1-1-1,0 1 1,0 0-1,0-1 1,1 1-1,-1 0 1,0-1-1,0 1 1,1 0-1,-1 0 1,1 0-1,-1 0 1,1 0-1,-1 0 1,1-1-1,0 1 1,-1 0-1,1 0 1,0 0-1,0 0 1,0 0-1,-1 0 1,1 0-1,0 1 1,1-1 7,4 39-90,19 78 68,-20-107 21,0-1 0,1 0 0,0-1 0,0 1 0,1-1-1,1 0 1,-1 0 0,1-1 0,6 6 1,-10-13 1,0 0-1,-1 0 0,1-1 1,0 1-1,0-1 0,0 0 1,-1 0-1,1 0 1,0 0-1,0 0 0,0 0 1,-1-1-1,1 1 0,0-1 1,0 0-1,-1 0 0,1 0 1,-1 0-1,1-1 0,-1 1 1,1-1-1,-1 1 0,0-1 1,0 0-1,1 0 0,-1 0 1,-1 0-1,1 0 1,0 0-1,0 0 0,-1-1 1,0 1-1,1-1 0,0-2 0,8-7 6,100-114 50,-108 123-55,5-7 7,1 0-1,0 1 1,0 0 0,1 0-1,0 1 1,1 0 0,0 1-1,9-6-7,43-25 14,-73 61-149,3-9 109,-14 45 0,44-55 47,7-13 22,-1-2 0,0-1 1,-1-1-1,0-1 0,12-10-43,23-11 16,-15 24-121,-45 12 98,-1 1 0,0-1 0,0 1-1,0-1 1,0 1 0,0 0 0,0 0 0,0-1 0,0 1 0,-1 0 0,1 0-1,-1 0 1,1 0 0,-1-1 0,0 1 0,0 0 0,0 0 0,0 0-1,0 0 1,0 0 0,0 0 0,-1 0 7,1 5-7,0-6 7,0 0 1,0 0-1,1 0 1,-1 1-1,0-1 1,0 0-1,0 0 0,1 0 1,-1 0-1,1 0 1,-1 0-1,1 0 1,-1 0-1,1 0 1,0 0-1,-1 0 0,1 0 1,0 0-1,0 0 1,0 0-1,0-1 1,-1 1-1,1 0 0,0-1 1,0 1-1,1-1 1,-1 1-1,0-1 1,0 1-1,0-1 0,0 0 1,0 0-1,0 1 1,0-1-1,1 0 1,-1 0-1,0 0 0,0 0 1,0 0-1,0 0 1,1-1-1,-1 1 0,56-17 69,-45 13-49,2-1 10,-2-1-28,1 1 1,0 0-1,0 1 0,0 1 0,1 0 1,-1 1-1,1 0 0,0 1 0,0 0 1,-1 2-1,1-1 0,11 3-2,-22-1-30,0-1 0,0 0 0,0 0 0,0 0 1,0 0-1,0 0 0,0-1 0,0 1 0,0-1 0,1 0 0,-1 0 0,0 0 1,0 0-1,0-1 0,1 1 0,-1-1 0,0 0 0,0 0 0,0 0 0,0 0 0,0 0 1,0-1-1,-1 1 0,1-1 0,0 0 0,-1 0 0,1 0 0,-1 0 0,0 0 0,0-1 1,0 1-1,0-1 0,0 1 0,0-1 30,-10-43-3376,-10 15 273</inkml:trace>
  <inkml:trace contextRef="#ctx0" brushRef="#br0" timeOffset="160649.44">29363 2137 10362,'-11'-3'3249,"7"-1"568,5-2-2753,5 0-520,9 1-1848,4-9-2505</inkml:trace>
  <inkml:trace contextRef="#ctx0" brushRef="#br0" timeOffset="161317.65">29780 2180 10698,'-1'10'4876,"2"-5"-4062,-1 10-206,0-8-570,-1 1 0,1-1-1,1 0 1,-1 1 0,1-1 0,0 0-1,1 0 1,0 0 0,0 0 0,1 0-1,0 0 1,0 0 0,0-1 0,1 1-1,4 5-37,-2-10 19,0 1 0,1-1 0,-1 0-1,1-1 1,-1 1 0,1-1 0,0 0-1,-1-1 1,1 0 0,0 0 0,0 0-1,-1-1 1,1 0 0,0 0 0,-1-1-1,1 0 1,-1 0 0,7-3-19,2-2 38,0 0 1,0-1-1,-1-1 0,0 0 1,0-1-1,-1-1 1,0 0-1,-1-1 0,0 0 1,-1 0-1,-1-1 0,0-1 1,0 0-1,5-12-38,0 3 48,-15 23-47,0 1 0,0-1 0,0 0 0,0 0 0,0 1 0,0-1 0,0 0-1,0 1 1,0-1 0,0 0 0,0 0 0,0 1 0,0-1 0,0 0 0,0 0 0,1 1-1,-1-1 1,0 0 0,0 1 0,0-1 0,0 0 0,0 0 0,1 0 0,-1 1 0,0-1 0,0 0-1,0 0 1,1 0 0,-1 1 0,0-1 0,0 0 0,1 0 0,-1 0 0,0 0 0,0 0-1,1 0 1,-1 1 0,0-1 0,0 0 0,1 0 0,-1 0 0,0 0 0,1 0 0,-1 0 0,0 0-1,0 0 1,1 0 0,-1 0 0,0 0 0,0-1 0,1 1 0,-1 0 0,0 0 0,1 0-1,-1 0 1,0 0 0,0 0 0,0-1 0,1 1 0,-1 0 0,0 0 0,0 0 0,1-1 0,-1 1-1,0 0 1,0 0 0,0 0 0,0-1 0,0 1 0,1 0-1,0 24 23,1 76 62,-2-99-74,0 0 0,0 1 1,-1-1-1,1 0 0,0 1 0,0-1 0,1 1 0,-1-1 1,0 0-1,0 1 0,1-1 0,-1 1 0,0-1 0,1 0 1,0 0-1,-1 1 0,1-1 0,0 0 0,-1 0 0,1 0 1,0 0-1,0 1 0,0-1 0,0-1 0,0 1 0,0 0 1,0 0-1,0 0 0,1 0 0,-1-1 0,0 1 1,0-1-1,1 1 0,-1-1 0,0 1 0,1-1 0,-1 0 1,1 1-1,-1-1 0,0 0 0,1 0 0,-1 0 0,1 0 1,-1-1-1,2 1-11,10-7 84,0 0 0,-1-1 0,1 0 0,-2-1 0,1 0 1,-1-1-1,0 0 0,-1-1 0,-1 0 0,1-1 0,-2 0 0,2-3-84,69-90 152,-78 104-153,-1 1 0,1-1 0,-1 0 0,1 1 0,-1-1 0,1 1 0,-1-1 0,1 1 0,-1 0 0,1-1 0,0 1 0,-1-1 0,1 1 0,0 0 0,-1 0 0,1-1 0,0 1 0,-1 0 0,1 0 0,0 0 0,0 0 0,-1 0 0,1 0 0,0 0 0,-1 0 0,1 0 0,0 0 0,0 0 0,-1 0 0,1 1 0,0-1 0,-1 0 0,1 0 0,0 1 0,-1-1 0,1 0 0,0 1 0,-1-1 0,1 1 0,-1-1 0,1 1 0,-1-1 0,1 1 0,-1-1 0,1 1 0,-1 0 0,0-1 0,1 1 0,-1 0 0,0-1 0,1 1 0,-1 0 0,0-1 0,0 1-1,0 0 1,0 0 0,0-1 0,0 1 0,0 0 1,5 46-61,-5 101 28,-1-147 34,1 0 1,1-1 0,-1 1 0,0 0-1,0 0 1,0 0 0,0 0-1,1 0 1,-1 0 0,0 0 0,1-1-1,-1 1 1,1 0 0,-1 0-1,1 0 1,-1-1 0,1 1 0,-1 0-1,1-1 1,0 1 0,-1 0-1,1-1 1,0 1 0,0-1 0,0 1-1,-1-1 1,1 1 0,0-1 0,0 0-1,0 1 1,0-1 0,0 0-1,0 0 1,-1 0 0,1 0 0,0 0-1,0 0 1,0 0 0,0 0-1,0 0 1,0 0 0,0 0 0,0 0-1,0-1 1,0 1 0,-1 0 0,2-1-2,35-28 127,145-191 203,-146 194-354,-36 26 21,1-1 0,0 1 0,0 0 0,0-1 0,0 1 0,-1 0 0,1 0 0,0 0 0,0 0 0,0-1 0,0 2 0,0-1 0,0 0 0,0 0 0,0 0 0,-1 0 0,1 0 0,0 1 0,0-1 0,0 0 0,0 1 0,-1-1 0,1 1 0,0-1 0,0 1 0,-1-1 0,1 1 0,0-1 0,-1 1 0,1 0 0,0-1 0,-1 1 0,1 0 0,-1 0 0,0-1 0,1 1 0,-1 0 0,1 0 0,-1 0 0,0 0 0,0-1 0,1 1 0,-1 0 0,0 1 3,7 37-84,-6-32 84,-1-1-1,1 1 1,1-1 0,-1 1-1,1-1 1,0 0-1,0 0 1,1 0-1,0 0 1,0 0-1,1 0 1,0 1 0,0-6 19,-1 0 0,0 0 0,1 0 0,-1 0 0,1-1-1,-1 1 1,1-1 0,0 0 0,-1 0 0,1 0 0,-1-1 0,1 1 0,-1-1 0,1 0-1,-1 0 1,0 0 0,1 0 0,-1-1 0,0 1 0,0-1 0,0 0 0,0 0 0,0 0-1,0 0 1,0 0 0,-1-1 0,1 1 0,-1-1 0,0 0 0,1 0-19,13-13 87,0-1 1,-1-1-1,-1 0 1,-1-1-1,7-12-87,5 5-33,-19 31-10,-1 88-113,-4-92 93,-1 0 0,0 1-1,0-1 1,1 1 0,-1-1-1,1 0 1,-1 1 0,1-1 0,-1 0-1,1 0 1,0 0 0,0 1-1,0-1 1,-1 0 0,1 0 0,0 0-1,0 0 1,1 0 0,-1 0-1,0-1 1,0 1 0,0 0-1,0-1 1,1 1 0,-1 0 0,0-1-1,1 0 1,-1 1 0,0-1-1,1 0 1,-1 0 0,1 1 0,-1-1-1,0 0 1,1 0 0,-1-1-1,1 1 1,-1 0 0,0 0-1,1-1 1,-1 1 0,0-1 0,1 1-1,-1-1 1,0 1 0,0-1-1,1 0 1,-1 0 0,0 0 0,0 0 63,36-15-2736</inkml:trace>
  <inkml:trace contextRef="#ctx0" brushRef="#br0" timeOffset="162257.192">27800 3644 8626,'-1'0'108,"0"0"0,0 0 0,0 0 1,0 0-1,0 0 0,0 0 0,0 0 0,0-1 1,0 1-1,0 0 0,0-1 0,0 1 0,0-1 1,0 1-1,0-1 0,0 1 0,0-1 0,0 0 1,1 1-1,-1-1 0,0 0 0,0 0 0,1 1 1,-1-1-1,1 0 0,-1 0 0,1 0 0,-1 0 1,1 0-1,-1 0 0,1 0 0,0 0 0,0 0 1,-1 0-1,1 0 0,0 0 0,0 0 0,0 0 0,0 0 1,0 0-1,0 0 0,0 0 0,1 0 0,-1 0 1,0 0-1,1 0 0,-1 0 0,0 0 0,1 0 1,-1 0-1,1 0 0,-1 0 0,1 0 0,0 1-108,97-34 585,301-89-95,-300 93-403,442-124 229,223 10 11,-297 65 217,-412 62-355,-1-1 0,0-3 0,-2-3 0,0-2 0,-2-2 1,-1-2-1,-2-2 0,0-2 0,24-26-189,-66 56 21,133-103 522,-91 67-367,-26 21-104,1 0 0,1 1 1,1 2-1,0 0 0,2 2 0,-1 0-72,-15 11 16,0 0 0,0 1 1,0 0-1,1 1 0,-1 0 0,0 0 0,1 1 0,8 2-16,4-2 14,28 5-7,-53-2-70,-17-4-359,-12 1-387</inkml:trace>
  <inkml:trace contextRef="#ctx0" brushRef="#br0" timeOffset="165143.239">22444 4554 6585,'31'16'4585,"-26"-15"-4521,21 2 41,0-1-1,1-1 0,-1-2 1,0-1-1,5-1-104,-7 1 64,19-4 16,0-2 1,-1-2-1,0-1 0,0-3 1,-2-1-1,0-2 0,13-9-80,-31 16 27,480-233 287,-140 113-134,-154 66 17,116-42 323,127-88 408,-387 164-726,1 3 1,1 3-1,1 3 0,48-8-202,19 8 185,-88 20-94,-44 15-1432,0-14-1485</inkml:trace>
  <inkml:trace contextRef="#ctx0" brushRef="#br0" timeOffset="192782.153">26292 4099 10026,'-70'-32'5602,"65"31"-5500,0 0-1,0 1 1,0 0-1,0 0 1,0 0-1,-1 1 0,1 0 1,0 0-1,0 0 1,0 1-1,0-1 1,1 1-1,-1 0 0,0 1 1,1-1-1,-1 1 1,1 0-1,0 0 1,0 0-1,0 1 0,-2 2-101,-11 14 39,2 0 0,1 1-1,1 1 1,0 0 0,2 1-1,0 0 1,2 0-1,0 1 1,-2 14-39,0-3 13,-17 42 30,4 1 1,3 1 0,3 1-1,-1 41-43,17-94 11,0-1 0,2 1 0,1-1 0,1 0-1,2 1 1,0-1 0,2-1 0,6 19-11,-10-38 2,0 0 1,0 0-1,0 0 1,1 0-1,0-1 0,0 1 1,1-1-1,-1 0 0,1 1 1,0-2-1,1 1 1,-1-1-1,1 1 0,0-1 1,0 0-1,0-1 1,0 1-1,1-1 0,-1 0 1,1-1-1,0 1 1,0-1-1,0 0 0,0-1 1,0 1-1,1-1 1,-1 0-1,0-1 0,1 0 1,-1 0-1,0 0 1,1 0-1,-1-1 0,0 0 1,0-1-1,0 1 1,0-1-1,0-1 0,2 0-2,1-1 53,0 0 1,0-1-1,0 0 0,-1 0 0,0-1 0,0 0 0,0-1 0,-1 1 0,0-1 1,0-1-1,-1 0 0,0 0 0,0 0 0,-1 0 0,0-1 0,0 0 0,-1 0 1,0 0-1,-1-1 0,0 1 0,0-1 0,-1 0 0,-1 0 0,1-1-53,-2 9 44,0-1 0,0 1 0,0-1 0,0 1 0,0 0 0,-1-1 0,1 1-1,-1-1 1,0 1 0,0 0 0,0-1 0,0 1 0,0 0 0,0 0 0,0 0 0,-1 0 0,1 0 0,-1 0-1,1 0 1,-1 0 0,0 1 0,0-1 0,0 0 0,0 1 0,0 0 0,0-1 0,0 1 0,0 0 0,-1 0-1,1 0 1,0 1 0,-1-1 0,1 0 0,0 1 0,-3 0-44,-3-1 68,0 1 0,0 0 1,1 0-1,-1 1 0,0 0 0,0 1 1,1 0-1,-1 0 0,1 1 0,-5 1-68,1 1 29,1 0 0,0 0 0,0 1 1,0 1-1,1 0 0,0 0 0,0 0 0,1 1 0,-7 8-29,16-16-1,-1-1-1,1 1 1,0 0 0,0-1 0,-1 1 0,1 0-1,0 0 1,0 0 0,-1 0 0,1 0 0,0 0-1,0 0 1,-1 0 0,1 0 0,0 0 0,0 0-1,0 0 1,-1 0 0,1 1 0,0-1 0,-1 0-1,1 0 1,0 1 0,0-1 0,-1 1 0,1-1 0,-1 1-1,1-1 1,0 1 0,-1-1 0,1 1 0,-1-1-1,1 1 1,-1 0 0,0-1 0,1 1 0,-1 0-1,1-1 1,-1 1 0,0 0 0,0 0 0,1-1-1,-1 1 1,0 0 0,0 0 0,0-1 0,0 1-1,0 0 1,0 0 0,0-1 0,0 1 0,0 0 0,-1 0-1,1-1 1,0 1 0,0 0 0,-1 0 0,1-1-1,0 1 1,-1 0 0,1-1 0,0 1 0,-1 0-1,1-1 1,-1 1 0,0-1 0,0 1 1,21-11-18,-1-1 0,-1-2 0,0 1 0,0-2 0,-2 0 1,1-1-1,-2-1 0,5-8 18,5-1 13,-4 3 7,-11 11-9,0 0 0,1 0 0,0 1 0,1 1 0,0 0 1,1 0-1,3 0-11,-15 8-5,0 0 0,1 1 0,-1-1 0,1 1 1,-1 0-1,1 0 0,-1-1 0,1 1 0,-1 0 1,1 0-1,-1 0 0,1 1 0,-1-1 0,1 0 1,-1 0-1,1 1 0,-1-1 0,1 1 0,-1-1 1,0 1-1,1 0 0,-1 0 0,0-1 0,0 1 0,1 0 1,-1 0-1,0 0 0,0 0 0,0 0 0,0 1 1,0-1-1,0 0 0,-1 0 0,1 1 0,0-1 1,-1 0-1,1 1 0,-1-1 0,1 1 0,-1-1 0,0 1 1,1-1-1,-1 1 0,0-1 0,0 1 0,0-1 5,8 37-55,-1 0 0,-2 0-1,-2 0 1,-2 18 55,9 76 49,-10-125-45,1 0 0,0 0-1,1-1 1,-1 1-1,1 0 1,1-1 0,-1 1-1,1-1 1,0 0 0,0 0-1,2 1-3,-4-6-1,-1 0-1,1 0 0,0 0 1,0-1-1,-1 1 0,1 0 1,0-1-1,0 1 0,0 0 1,0-1-1,0 0 0,0 1 0,0-1 1,0 1-1,0-1 0,0 0 1,0 0-1,1 0 0,-1 0 1,0 1-1,0-1 0,0-1 1,0 1-1,0 0 0,0 0 1,0 0-1,0-1 0,0 1 1,0 0-1,0-1 0,0 1 1,0-1-1,0 1 0,0-1 1,0 1-1,0-1 0,0 0 0,0 0 1,-1 1-1,1-1 0,0 0 2,30-40-1162,-1-12-2384,-1-4 91</inkml:trace>
  <inkml:trace contextRef="#ctx0" brushRef="#br0" timeOffset="193903.822">26545 4780 9290,'-8'-7'5637,"13"0"-3870,20-2-2358,-19 7 994,22-7-423,-18 7 48,0-1 0,0 0 0,0 0 0,-1-1 1,1-1-1,-1 1 0,0-2 0,0 1 0,-1-1 0,0 0 0,0-1 1,6-6-29,-10 7 140,0 0 0,-1-1 1,0 0-1,0 0 0,0 0 0,-1 0 1,0 0-1,0 0 0,0 0 1,-1-1-1,-1 1 0,1-1 1,-1 1-1,0-1 0,-1 1 1,0-1-1,0 1 0,0 0 0,-3-6-140,4 11 37,0 0-1,0 0 1,0 0-1,-1-1 0,1 2 1,0-1-1,-1 0 1,0 0-1,1 0 0,-1 0 1,0 0-1,0 0 1,0 1-1,0-1 0,0 0 1,0 1-1,-1-1 1,1 1-1,-1-1 0,1 1 1,-1-1-1,1 1 0,-1 0 1,0 0-1,1 0 1,-1 0-1,0 0 0,0 1 1,0-1-1,0 0 1,0 1-1,0-1 0,0 1 1,0 0-1,-2 0-36,0-1 25,0 2 0,0-1-1,-1 0 1,1 1 0,0 0 0,0 0-1,-1 0 1,1 0 0,0 1 0,0-1-1,0 1 1,1 0 0,-1 1 0,0-1-1,1 1 1,0-1 0,-1 1 0,1 0-1,0 0 1,0 0 0,1 1 0,-1-1-1,1 1 1,-1-1 0,1 1-1,0 0 1,0 1-25,-38 86 59,38-83-62,-1 0 0,1 1-1,1-1 1,0 0 0,0 1 0,0-1 0,1 1-1,0 0 1,1-1 0,0 1 0,0-1 0,1 1-1,0-1 1,0 0 0,3 5 3,-2-10-5,0 0 0,1 0 0,-1 0 0,1-1 0,0 1 1,0-1-1,0 0 0,0 0 0,0 0 0,0-1 0,1 1 0,-1-1 0,0 0 0,1 0 1,-1 0-1,1-1 0,-1 0 0,1 0 0,-1 0 0,1 0 0,-1-1 0,1 1 0,-1-1 1,1-1-1,-1 1 0,0 0 0,0-1 0,0 0 0,0 0 0,2-1 5,11-4 13,-1 0-1,-1-1 1,1 0-1,-2-1 1,1-1 0,-1 0-1,0-1 1,-1-1-1,-1 0 1,0-1-1,0 0 1,2-6-13,-7 9 18,-1 0 0,-1-1 0,0 0-1,0 0 1,-1 0 0,-1 0 0,0-1 0,0 0 0,-1 0 0,-1 0 0,0 1 0,0-9-18,-1 21 1,-1-1-1,1 1 1,0-1 0,-1 0 0,1 1 0,0-1 0,-1 1 0,1-1 0,0 0 0,-1 0-1,1 1 1,-1-1 0,1 0 0,-1 0 0,1 1 0,0-1 0,-1 0 0,1 0 0,-1 0-1,1 0 1,-1 0 0,1 0 0,-1 0 0,1 0 0,-1 0 0,1 0 0,-1 0 0,1 0-1,-1 0 1,1 0 0,-1 0 0,1-1 0,-1 1 0,1 0 0,0 0 0,-1 0 0,1-1-1,-1 1 1,1 0 0,0-1 0,-1 1 0,1 0 0,0-1 0,-1 1 0,1 0 0,0-1-1,-1 1 1,1-1 0,0 1 0,0 0 0,0-1 0,-1 1 0,1-1 0,0 1 0,0-1-1,0 1 1,0-1-1,-29 106-122,21-76 90,5-23 32,1 1 0,-1-1 0,2 1 0,-1-1 0,1 1 0,0 0-1,0 0 1,1-1 0,-1 1 0,2 0 0,-1 0 0,1 0 0,0-1 0,0 1-1,1 0 1,0-1 0,1 4 0,-1-8 0,0 1-1,0 0 1,0-1-1,1 1 1,-1-1-1,0 0 1,1 0-1,-1 0 1,1 0-1,0 0 1,0-1-1,0 1 1,0-1-1,0 0 1,0 1-1,0-1 1,0-1-1,1 1 1,-1 0-1,0-1 1,0 0-1,1 0 1,-1 0-1,0 0 1,1 0-1,-1-1 1,0 1-1,1-1 1,90-28 53,-86 25-32,0 0 0,0 0 0,0-1 0,-1 0-1,0 0 1,0-1 0,0 0 0,-1-1 0,0 1 0,0-1 0,-1 0 0,3-5-21,-6 10 11,0 0 0,0-1 0,-1 0 0,1 1 0,-1-1 0,0 0 0,1 1 0,-1-1 0,-1 0 0,1 0 0,0 0 0,-1 0 0,1 0 0,-1 0 0,0 0 0,0 0 0,0 0 0,0 0 0,-1 0 0,1 0 0,-1 0 0,0 0 0,0 0 0,0 0 0,0 0 0,0 1 0,-1-1-11,1 3-2,0 0-1,0 1 1,0-1 0,0 1-1,0-1 1,0 1 0,0-1-1,0 1 1,1-1 0,-1 1-1,0 0 1,0-1 0,0 1 0,1 0-1,-1 0 1,0 0 0,1 0-1,-1 0 1,1-1 0,-1 1-1,1 0 1,-1 0 0,1 0-1,0 0 1,-1 1 0,1-1-1,0 0 1,0 0 0,0 0-1,0 0 1,0 0 0,0 0 2,-1 2-5,-1 2 4,-1 0 0,1 1 0,0-1 1,1 1-1,-1 0 0,1-1 0,1 1 0,-1 0 0,1 0 0,0-1 0,0 1 0,0 0 0,1 0 0,0 0 0,0-1 0,0 1 0,1-1 0,0 1 0,0-1 0,1 1 0,-1-1 0,2 2 1,0-5-3,0-1 0,0 1 1,0-1-1,1 0 0,-1 0 0,0-1 0,0 1 1,1-1-1,-1 0 0,0 0 0,0 0 0,1-1 1,-1 1-1,0-1 0,0 0 0,0 0 0,2-1 3,-6 2 0,13-5 17,1 0 0,-2-1 0,1 0 0,0-1 0,-1-1 0,-1 0 0,1 0 0,-1-1 0,-1-1 1,0 0-1,0 0 0,-1-1 0,0 0 0,3-6-17,-9 13 9,-1 0 0,0 0 1,1 0-1,-2 0 0,1 0 1,0 0-1,-1 0 0,0-1 1,0 1-1,0-1 1,0 1-1,-1-1 0,0 1 1,0-1-1,0 1 0,-1-5-9,1 1 13,0 5-10,1-1 1,-1 1-1,1-1 0,-1 0 0,0 1 0,0-1 0,-1 1 0,1-1 0,-1 1 0,1-1 0,-1 1 0,0 0 0,-1-1 0,1 1 0,-1 0 0,1 0 0,-1 0 0,0 0 0,0 0 1,0 0-1,0 0 0,-1 1 0,1-1 0,-1 1 0,0-1 0,1 1 0,-1 0 0,0 0 0,0 1 0,-1-1 0,-1-1-3,2 4-3,0-1 1,0 1-1,0-1 0,1 1 0,-1 0 1,0 0-1,1 0 0,-1 0 0,1 1 1,-1-1-1,1 1 0,0 0 1,-1-1-1,1 1 0,0 0 0,0 0 1,0 0-1,1 1 0,-1-1 0,0 0 1,1 1-1,0-1 0,-1 1 0,1-1 1,0 1 2,-28 78-58,23-58 48,-4 27-27,10-49 36,0 1-1,0-1 1,0 0 0,0 0-1,1 0 1,-1 0 0,0 0-1,1 0 1,-1 0 0,1 0 0,-1 0-1,1 0 1,-1 0 0,1 0-1,0 0 1,-1 0 0,1 0-1,0 0 1,0 0 0,0-1 0,0 1-1,-1 0 1,1-1 0,0 1-1,0-1 1,0 1 0,1-1-1,-1 1 1,0-1 0,0 0 0,0 1-1,0-1 1,0 0 0,0 0-1,0 0 1,1 0 0,-1 0-1,0 0 2,9-2-4,0 0-1,-1 0 1,1-1-1,-1 0 1,1-1-1,-1 0 1,0 0-1,-1-1 1,1 0-1,-1-1 1,6-5 4,16-8 27,-19 11-12,-1 0-1,0-1 1,-1 0 0,0-1 0,0 0 0,-1 0 0,0-1 0,-1 0-1,0-1 1,-1 1 0,0-1 0,-1 0 0,0-1 0,1-8-15,6-20 8,-6 20-47,0 46-34,11 183-142,-17-205 215,0-1 0,1 1 0,0-1 0,-1 1 1,1-1-1,0 1 0,0-1 0,0 0 0,0 0 0,1 1 0,-1-1 0,1 0 0,-1 0 1,1 0-1,0-1 0,0 1 0,0 0 0,0-1 0,0 1 0,0-1 0,0 1 0,0-1 0,1 0 1,-1 0-1,0 0 0,1 0 0,-1-1 0,1 1 0,-1 0 0,1-1 0,-1 0 0,1 0 0,0 0 0,77-20 17,-63 13-4,-11 6-5,-1-1-1,0 0 0,0 0 0,0 0 0,0-1 0,0 0 0,-1 0 1,1 0-1,-1 0 0,0-1 0,4-3-7,57-104 109,-18 10-61,-47 101-48,0-1-1,0 1 1,0 0-1,0-1 1,0 1-1,0 0 0,1-1 1,-1 1-1,0 0 1,0-1-1,0 1 1,1 0-1,-1-1 0,0 1 1,0 0-1,1 0 1,-1-1-1,0 1 0,1 0 1,-1 0-1,0 0 1,1-1-1,-1 1 1,0 0-1,1 0 0,-1 0 1,0 0-1,1 0 1,-1 0-1,1 0 1,-1 0-1,0 0 0,1 0 1,-1 0-1,0 0 1,1 0-1,-1 0 0,1 0 1,-1 0-1,0 0 1,1 0-1,-1 0 1,0 1-1,1-1 0,-1 0 1,0 0-1,1 0 1,-1 1-1,0-1 1,0 0-1,1 0 0,-1 1 1,0-1-1,0 0 1,1 1-1,-1-1 1,0 0-1,0 1 0,0-1 1,1 1 0,4 14-21,0 0 0,-1 1 1,-1 0-1,0 0 0,-1 0 0,-1 12 21,2-3-11,4 26 4,-7-50 8,0 0 0,0-1-1,0 1 1,1 0 0,-1 0 0,0 0 0,0-1-1,1 1 1,-1 0 0,0 0 0,1-1 0,-1 1-1,1 0 1,-1-1 0,1 1 0,-1-1 0,1 1-1,0 0 1,-1-1 0,1 1 0,0-1 0,-1 1-1,1-1 1,0 0 0,-1 1 0,1-1-1,0 0 1,0 0 0,0 1 0,-1-1 0,1 0-1,0 0 1,0 0 0,0 0 0,-1 0 0,1 0-1,0 0 1,0 0 0,0 0 0,0-1-1,3 1 3,3-2 0,0 1 0,0-2 0,0 1 0,0-1 0,-1 0 1,1-1-1,-1 1 0,0-1 0,0-1 0,0 1 0,0-1 0,-1 0 0,0 0 1,0-1-1,0 1 0,-1-1 0,0 0 0,0 0 0,0-1 0,-1 1 0,0-1 1,0 0-1,-1 0 0,1-2-3,4-4 10,95-229 175,-79 200-179,-23 43-8,0-1 1,0 0-1,0 1 1,1-1-1,-1 1 1,0-1-1,0 1 0,0-1 1,0 0-1,1 1 1,-1-1-1,0 0 1,1 1-1,-1-1 1,0 0-1,1 1 0,-1-1 1,0 0-1,1 0 1,-1 1-1,0-1 1,1 0-1,-1 0 1,1 0-1,-1 1 1,0-1-1,1 0 0,-1 0 1,1 0-1,-1 0 1,1 0-1,-1 0 1,0 0-1,1 0 1,-1 0-1,1 0 1,-1 0-1,1 0 0,-1 0 1,1-1-1,-1 1 1,0 0-1,1 0 1,-1 0-1,1 0 1,-1-1-1,0 1 0,1 0 1,-1-1-1,0 1 1,1 0-1,-1 0 1,0-1-1,0 1 1,1-1-1,-1 1 1,0 0-1,0-1 0,0 1 1,1-1-1,-1 1 1,0 0-1,0-1 1,0 1-1,0-1 2,0 39-113,-19 76-344,19-109 206,-1 0-1,0-1 1,-1 1-1,1-1 1,-1 1 0,0-1-1,0 1 1,0-1 0,-1 0-1,1 0 1,-1 0-1,-3 3 252,-8-3-3968,2-10-583</inkml:trace>
  <inkml:trace contextRef="#ctx0" brushRef="#br0" timeOffset="194175.098">27979 3941 5473,'-21'-24'4161,"10"14"-568,4 8-553,8 7-2159,7 1-241,7 6-448,12-2-160,5-5 40,12 4-704,-3-1-264,1 1-2697,-11 0 80</inkml:trace>
  <inkml:trace contextRef="#ctx0" brushRef="#br0" timeOffset="194400.016">28258 4022 6657,'1'26'7138,"-2"-23"-6959,0-1 0,1 1 0,-1 0 0,1 0 0,0-1 0,0 1 0,0 0 0,0 0 0,0-1 0,0 1 0,1 0 0,-1 0 0,1-1 0,0 1-1,0-1 1,0 1 0,0 0 0,0-1 0,1 0 0,-1 1 0,1-1 0,0 0 0,-1 0 0,1 0 0,0 0 0,0 0 0,0 0 0,1 0-1,-1-1 1,0 1 0,1-1 0,-1 0 0,1 1-179,55-17 312,57-46-95,-29 11-46,-85 49-169,0 0-1,0 0 0,0 0 0,1 0 0,-1 0 1,0 1-1,0-1 0,1 0 0,-1 1 0,0-1 0,1 1 1,-1 0-1,1-1 0,-1 1 0,1 0 0,-1 0 1,1 0-1,-1 0 0,0 0 0,1 0 0,-1 1 1,1-1-1,-1 0 0,1 1 0,-1-1 0,0 1 0,1-1 1,-1 1-1,0 0 0,1-1 0,-1 1 0,0 0 1,0 0-1,0 0 0,0 0 0,0 0 0,0 0 1,0 0-1,0 1 0,0-1 0,-1 0 0,1 0 1,0 1-1,-1-1 0,1 0 0,0 2-1,-1-1 15,1 1 0,0-1 0,0 0 0,0 0 0,1 1 1,-1-1-1,0 0 0,1 0 0,-1 0 0,1-1 0,0 1 0,0 0 0,0-1 0,0 1 0,0-1 0,0 1 0,0-1 1,0 0-1,0 0 0,1 0 0,-1 0 0,0 0 0,1-1 0,-1 1 0,1-1 0,-1 1 0,0-1 0,1 0 0,0 0-15,45-2-3746,-23 19 819</inkml:trace>
  <inkml:trace contextRef="#ctx0" brushRef="#br0" timeOffset="194843.413">29074 3947 9570,'-4'-6'3345,"1"-1"640,4 5-2625,12-7-256,8-6-368,18 0-192,13 6-264,18-23-47,9 0-113,9 2-40,-13 1-32,0-6 32,-21 23-48,-13 7-849,-18 5-463,-20 9-3025,-15 10-32</inkml:trace>
  <inkml:trace contextRef="#ctx0" brushRef="#br0" timeOffset="195026.117">29307 3954 7314,'-102'56'3056,"61"-35"313,17-12-1689,15-1-639,15-13-297,30-4 80,11-2-152,23-8-64,6-3-64,16 3-48,-13 0-232,5 0-8,-18 7-336,6-7 2505,-9 10-6578,3-12 2769</inkml:trace>
  <inkml:trace contextRef="#ctx0" brushRef="#br0" timeOffset="195370.915">30375 3441 9602,'0'-1'126,"1"-2"181,-1 1-1,1 0 1,-1 0-1,0 0 1,1 0 0,-1-1-1,0 1 1,0 0-1,0 0 1,-1 0 0,1-1-1,0 1 1,-1 0-1,1 0 1,-1 0 0,0 0-1,0 0 1,0 0-1,0 0 1,0 0 0,0 0-1,-1 0 1,1 1-1,0-1 1,-1 0 0,1 1-1,-1 0 1,0-1-1,0 1 1,1 0 0,-1-1-1,0 1 1,0 0-1,-1 0-306,-2 1 116,-1 0 0,1 1 0,0-1 0,-1 1 0,1 0 0,0 1 0,0-1 0,0 1 0,0 0 0,0 0 0,0 0 0,0 1 0,1 0 0,-5 3-116,4-3 55,-23 14-23,1 2 0,0 1 0,1 1 0,2 2 0,0 0 0,1 1-1,2 2 1,0 0 0,2 1 0,-4 9-32,13-20 5,1 0 0,1 1 0,1 0 0,0 1 0,1 0 0,-3 15-5,8-26-2,-1-1 0,1 1 0,1 0 0,-1-1 1,1 1-1,0-1 0,1 1 0,0 0 0,0-1 0,0 1 0,1-1 0,0 1 0,0-1 0,0 0 0,1 0 0,0 0 0,0 0 0,1-1 0,3 6 2,-1-6-7,0 0 0,0 0-1,1 0 1,-1-1-1,1 0 1,0 0-1,0 0 1,0-1 0,1-1-1,-1 1 1,1-1-1,0 0 1,-1-1-1,4 1 8,10 0 4,1 0-1,-1-1 0,1-1 0,-1-2 1,1 0-1,-1-1 0,0-1 1,0-1-1,0-1 0,-1 0 0,9-5-3,-1-1 116,-1-1 0,0-1 0,-1-1 0,0-1 0,-1-2 0,-1-1 0,-1 0 0,0-2 0,-2 0 0,0-2 0,-2 0 0,0-1 0,-2-1-1,-1-1 1,1-3-116,-15 26 23,1 0-1,-1 0 0,0 0 0,-1 0 1,1-1-1,0 1 0,-1-1 0,0 1 1,0-1-1,0 1 0,0-1 0,0 0 1,-1 0-1,0 1 0,0-1 0,0 0 0,0 0 1,0 1-1,-1-1 0,1 0 0,-1 1 1,0-1-1,-1 1 0,1-1 0,0 1 1,-1-1-1,0 1 0,0 0 0,0 0 1,0-1-1,0 2 0,-1-1 0,1 0 1,-1 0-1,0 1 0,0-1 0,-3-1-22,-13-3-46,-1 1 1,0 1-1,0 1 0,0 1 0,-1 0 0,1 2 1,-1 0-1,-18 2 46,21-1-130,-12 1-1278,-1 1-1,1 1 0,0 1 1,-21 7 1408,-16 8-4216</inkml:trace>
  <inkml:trace contextRef="#ctx0" brushRef="#br0" timeOffset="196036.774">25938 5736 10242,'200'-10'4996,"17"-19"-5141,28-15 145,-32 2 1,655-168 88,-535 111-43,745-270 123,-676 236 175,168-115 344,-367 154-333,147-64 320,-48 12-43,-83 30-200,-167 96-318,0 2-1,1 2 1,1 3 0,40-5-114,44-10 248,-127 26-356,-31 8-487,-30 0-669</inkml:trace>
  <inkml:trace contextRef="#ctx0" brushRef="#br0" timeOffset="-106831.338">25580 6900 10194,'-19'-2'2993,"0"4"736,13-5-2913,15-6-280,11-6-320,21-8 0,11-3-208,20-1 48,19 4-40,-3 5-56,-6 3 88,-6 6-72,-12 0 88,-23 2-160,-3-12-720,-12 4 1248,-8-26-4177,-14-3 1025</inkml:trace>
  <inkml:trace contextRef="#ctx0" brushRef="#br0" timeOffset="-106558.728">26084 6437 9354,'1'-5'5700,"16"-7"-4577,2 0-1109,2 0 1,-1 1-1,2 1 1,-1 2-1,1 0 1,0 1 0,1 1-1,0 1 1,0 1-1,6 0-14,-23 4-3,1 1 0,-1-1 0,-1 1 0,1 1 0,0-1 0,0 1 0,0 0 0,-1 0 0,1 1 0,-1 0 0,0-1 0,1 2 0,-1-1 0,-1 1 0,1 0-1,-1 0 1,1 0 0,-1 0 0,0 1 0,-1 0 0,1 0 0,-1 0 0,0 0 0,0 0 0,0 1 0,-1-1 0,0 1 0,0 0 0,0 0 0,-1 0 0,0-1 0,0 6 3,5 22 150,-2 1 1,-1 0-1,-2 0 1,-2 0-1,-1 0 1,-1 0-1,-2 0 1,-1 0-1,-2-1 1,-1 0-1,-2-1 1,-1 2-151,-17 53 96,29-86-103,-2 10-905,5-16-1195,0-1 937,13-20-2055</inkml:trace>
  <inkml:trace contextRef="#ctx0" brushRef="#br0" timeOffset="-106025.157">26846 5768 8146,'-3'-13'5550,"3"35"-3603,39 268-1647,-24-204-236,3 0-1,4-1 0,16 35-63,-35-111 6,1 0 1,-1 0-1,1 0 0,1 0 1,0-1-1,0 0 1,1 0-1,0 0 0,0 0 1,5 3-7,-9-10 11,0 0-1,0 0 1,0 0 0,0 0 0,0-1-1,0 1 1,0-1 0,0 1 0,0-1 0,0 0-1,0 0 1,0 0 0,0 0 0,0 0-1,0-1 1,0 1 0,1 0 0,-1-1 0,0 0-1,0 1 1,-1-1 0,1 0 0,0 0 0,0 0-1,0 0 1,-1-1 0,1 1 0,0 0-1,-1-1 1,1 1 0,-1-1 0,0 1 0,1-1-1,-1 0 1,0 0 0,1-1-11,37-54 436,-30 38-309,-1 0 1,0-1-1,-2 0 1,0-1-1,-1 0 1,-1 1-1,0-11-127,57-382 1427,-52 337-1594,-9 80-569,0 7 13,-10 23-4870,-1-16 754</inkml:trace>
  <inkml:trace contextRef="#ctx0" brushRef="#br0" timeOffset="-105475.848">27204 6299 8794,'-10'44'6096,"10"-42"-6053,0 1 1,0-1-1,1 1 0,-1-1 1,1 1-1,0-1 1,0 1-1,0-1 0,0 0 1,0 1-1,0-1 1,0 0-1,1 0 0,-1 0 1,1 0-1,0 0 1,-1 0-1,1-1 0,0 1 1,0 0-1,0-1 0,0 1 1,0-1-1,1 0 1,-1 0-1,2 1-43,4-1 4,0 0-1,1-1 1,-1 0 0,0 0 0,0-1-1,1 0 1,-1-1 0,0 0-1,0 0 1,0 0 0,-1-1-1,1 0 1,0-1 0,-1 0 0,0 0-1,0 0 1,0-1 0,-1 0-1,1 0 1,-1-1 0,0 0-1,2-3-3,4-5-16,-1 0-1,0-1 0,-2 0 1,1 0-1,-2-1 0,0 0 1,-1-1-1,1-4 17,28-101 44,-35 110 74,-6 29-8,0-1-83,1-1 0,1 1 0,1 0 0,0 1 0,1-1 0,1 0 0,0 0 0,1 1 0,1-1 0,0 0 1,3 8-28,-4-23 2,0 0 1,-1 1 0,1-1-1,0 0 1,0 0 0,0 0-1,0 1 1,0-1 0,0 0-1,0 0 1,0 0 0,0 0-1,0-1 1,0 1 0,1 0-1,-1 0 1,0-1 0,1 1-1,-1-1 1,1 1 0,-1-1-1,0 0 1,1 1 0,-1-1-1,1 0 1,-1 0 0,1 0-1,-1 0 1,1 0 0,-1 0-1,1-1 1,-1 1 0,0 0-1,1-1 1,-1 1 0,0-1-1,1 0 1,-1 1 0,0-1-1,1 0 1,0-1-3,51-37 189,42-67 466,-92 103-646,-1 1 0,1 0 0,0 0 0,-1 0 0,1 0 0,0 0 0,0 1 0,0-1 0,0 1 0,1 0 0,-1 0 0,0 0 0,0 0 0,1 1 0,-1-1 0,1 1 0,-1 0 0,0 0 0,1 0 0,-1 0 0,0 1 0,1-1 0,-1 1 0,0 0 0,1 0 0,-1 0 0,0 1 0,0-1 0,0 1 0,0-1 0,0 1 0,0 0 0,-1 0 0,1 0 0,-1 1-1,1-1 1,-1 1 0,2 1-9,13 21 30,-15-22-29,-1 0 1,0 0-1,1 0 0,-1-1 1,1 1-1,0 0 0,0 0 1,0-1-1,0 1 1,1-1-1,-1 0 0,1 0 1,-1 0-1,1 0 0,0 0 1,0 0-1,0-1 1,0 1-1,0-1 0,0 0 1,0 0-1,0 0 0,0 0 1,1-1-1,-1 1 1,0-1-1,0 0 0,1 0 1,-1 0-1,0 0 0,1-1-1,9-6 22,-1-1 0,0-1-1,-1 0 1,0 0 0,-1-1-1,1-1 1,-2 1-1,0-2 1,0 1 0,-1-1-1,0-1 1,-1 1 0,-1-1-1,1-2-21,31-77-1500,-38 92 1425,0 0 0,1 0-1,-1 1 1,0-1 0,0 0 0,1 0 0,-1 0 0,0 0 0,0 0-1,1 0 1,-1 0 0,0 0 0,1 1 0,-1-1 0,0 0 0,0 0-1,1 0 1,-1 0 0,0-1 0,1 1 0,-1 0 0,0 0 0,0 0-1,1 0 1,-1 0 0,0 0 0,1 0 0,-1 0 0,0-1 0,0 1-1,0 0 1,1 0 0,-1 0 0,0-1 0,0 1 0,0 0 0,1 0-1,-1 0 1,0-1 0,0 1 0,0 0 0,0-1 0,1 1 0,-1 0 0,0 0-1,0-1 1,0 1 0,0 0 75,2 30-3867,-2-26 2871,1 3-1438</inkml:trace>
  <inkml:trace contextRef="#ctx0" brushRef="#br0" timeOffset="-105116.769">28190 5905 6641,'-14'148'6338,"10"-81"-5547,3-1 0,3 0-1,3 0 1,4 14-791,-5-59 132,0 0 0,1-1 0,2 0-1,0 0 1,0 0 0,4 3-132,-11-24 8,0 1 0,0-1 0,0 1 0,0 0 0,0-1 0,0 1 0,1-1 1,-1 1-1,0 0 0,0-1 0,0 1 0,1 0 0,-1-1 0,0 1 0,0 0 0,1-1 0,-1 1 0,0 0 0,1-1 1,-1 1-1,0 0 0,1 0 0,-1 0 0,0-1 0,1 1 0,-1 0 0,1 0 0,-1 0 0,0 0 0,1 0 0,-1-1 0,1 1 1,-1 0-1,0 0 0,1 0 0,-1 0 0,1 0 0,-1 0 0,1 1 0,-1-1 0,0 0 0,1 0 0,-1 0 0,1 0 0,-1 0 1,0 1-1,1-1 0,-1 0 0,0 0 0,1 1 0,-1-1 0,0 0-8,-24-285 1128,22 254-1143,1 0-1,2 0 0,2 0 1,0 1-1,2-1 1,2 1-1,0 0 0,2 1 1,2 0-1,0-1 16,-7 22-17,0 1 0,0 0 0,1 0 0,0 0 0,0 0 0,0 1-1,1-1 1,0 2 0,3-4 17,-7 8-12,0-1 0,0 0-1,1 1 1,-1-1 0,0 1-1,1 0 1,-1 0 0,1 0-1,-1 0 1,1 0 0,0 1 0,-1-1-1,1 1 1,0 0 0,-1-1-1,1 1 1,0 0 0,-1 1-1,1-1 1,0 0 0,-1 1 0,1 0-1,0-1 1,-1 1 0,1 0-1,-1 0 1,0 1 0,1-1-1,1 2 13,2 3-15,1 0-1,-2 1 1,1 1-1,-1-1 1,0 1-1,0-1 1,-1 1-1,0 1 1,-1-1-1,1 0 1,-2 1-1,1 0 1,-1 0-1,0-1 1,-1 1-1,0 4 16,1-6 103,-1 0 0,1 0 0,-1 1 0,-1-1 0,1 1 0,-1-1 0,0 1-1,-1-1 1,0 0 0,0 1 0,-1-1 0,0 0 0,0 0 0,-1 0 0,1 0-1,-2 0 1,1 0 0,-1-1 0,0 0 0,0 1 0,0-1 0,-1-1 0,0 1 0,-1-1-1,1 0 1,-1 0 0,0-1 0,0 1 0,0-1 0,0 0 0,-1-1 0,0 0-1,0 0 1,0 0 0,-2 0-103,5-3-35,1 0 0,-1 0 0,0 0 0,1 0-1,-1 0 1,0 0 0,0-1 0,1 0 0,-1 0 0,1 0-1,-1 0 1,1-1 0,-1 1 0,1-1 0,0 0 0,0 0-1,0 0 1,0 0 0,0-1 0,0 1 0,1-1 0,-1 0-1,-1-1 36,-19-54-4471,20 6 475</inkml:trace>
  <inkml:trace contextRef="#ctx0" brushRef="#br0" timeOffset="-103269.759">28812 5824 5969,'-2'-17'924,"1"-2"231,-1 1 0,-1 0-1,-1 0 1,0 0 0,-1 0 0,-3-4-1155,8 21 55,0 0 1,0-1 0,-1 1 0,1 0-1,0 0 1,-1 0 0,1-1-1,-1 1 1,1 0 0,-1 0 0,1 0-1,-1 0 1,0 0 0,0 0-1,0 0 1,1 0 0,-1 0 0,0 1-1,0-1 1,0 0 0,0 0 0,0 1-1,0-1 1,0 1 0,-1-1-1,1 1 1,0-1 0,0 1 0,0 0-1,-1-1 1,1 1 0,0 0 0,0 0-1,0 0 1,-1 0 0,1 0-1,0 0 1,0 0 0,-1 0 0,1 1-1,0-1 1,0 1 0,0-1-1,-1 0 1,1 1 0,0 0 0,0-1-1,0 1 1,0 0 0,0-1 0,0 2-56,-7 7 54,1 1 1,1 0-1,-1 0 0,2 1 1,-1-1-1,1 2 1,1-1-1,0 0 1,1 1-1,0-1 1,1 1-1,0 0 1,1 1-55,-3 8-4,1 0 0,1 1 0,1-1 0,1 0 0,1 1 0,0-1 0,2 0 0,3 9 4,-7-28 2,1-1 0,0 0-1,0 0 1,0 0 0,0 1 0,0-1 0,1 0 0,-1 0 0,0 0 0,0 1 0,1-1 0,-1 0 0,1 0-1,-1 0 1,1 0 0,0 0 0,-1 0 0,1 0 0,0 0 0,0 0 0,-1 0 0,1 0 0,0 0 0,0-1 0,0 1-1,0 0 1,0-1 0,0 1 0,0 0 0,0-1 0,1 0 0,-1 1 0,0-1 0,0 1 0,0-1 0,0 0-1,1 0 1,-1 0 0,0 0 0,0 0 0,0 0 0,1 0 0,-1 0 0,0 0 0,0-1 0,0 1 0,1 0-1,-1-1 1,0 1 0,0-1 0,0 0 0,0 1 0,1-1-2,12-14 63,-1 0 0,-1-1 0,0 0-1,-1-1 1,0-1 0,-2 1 0,0-2 0,-1 1-1,-1-1 1,3-12-63,-2 8 75,-1 0 0,-1 0-1,-2-1 1,0 0 0,0-16-75,-4 28 54,-2 18-29,-1 23-40,1-3 15,2 1 0,1 0 0,0 0 0,2-1 1,1 1-1,2-1 0,2 6 0,-8-30 2,0 0-1,0 1 1,1-1-1,-1 0 1,1 0 0,-1 0-1,1 1 1,0-1-1,0 0 1,0 0 0,0 0-1,0 0 1,1-1 0,-1 1-1,1 0 1,-1 0-1,1-1 1,-1 1 0,1-1-1,0 0 1,0 1-1,0-1 1,0 0 0,0 0-1,0 0 1,0 0-1,0 0 1,0-1 0,0 1-1,0 0 1,1-1 0,-1 0-1,0 0 1,0 1-1,1-1 1,-1-1 0,0 1-1,0 0 1,0 0-1,1-1 1,-1 1 0,0-1-1,0 0 1,0 0-1,0 0 1,0 0 0,0 0-1,1-1-1,5-5 21,0-1-1,0 0 0,-1-1 1,-1 1-1,1-1 0,-1-1 1,-1 1-1,0-1 0,3-8-20,-5 12 13,12-25 62,-1 0-1,-2-1 1,-1-1 0,-2 0-1,-1 0 1,-1-1-1,-2 0 1,-2 0-1,-1 0 1,-1-1 0,-2 1-1,-5-30-74,-12 0 39,17 64-42,1-1 0,-1 1 0,1 0-1,-1 0 1,1 0 0,-1 0 0,0 0 0,1 0 0,-1 0 0,1 0 0,-1 0 0,1 0 0,-1 0 0,1 0-1,-1 0 1,0 0 0,1 1 0,-1-1 0,1 0 0,-1 0 0,1 1 0,-1-1 0,1 0 0,0 0-1,-1 1 1,1-1 0,-1 1 0,1-1 0,0 0 0,-1 1 0,1-1 0,0 1 0,-1-1 0,1 1 0,0-1-1,0 1 1,-1-1 0,1 1 0,0-1 0,0 1 0,0 0 0,0-1 0,0 1 0,0-1 0,0 1-1,0-1 1,0 1 0,0-1 0,0 1 0,0 0 0,0-1 0,0 1 0,1-1 0,-1 1 0,0-1 0,1 1 3,-7 174-183,6-105 194,4 0 1,2 0-1,6 18-11,-10-78 1,1 0 0,0 0 0,0 0 0,1 0 0,0 0 0,0-1 0,1 0 0,1 0 0,0 0 0,5 6-1,-11-14 5,1 0-1,0 0 1,-1 0 0,1 0-1,0 0 1,0-1 0,0 1 0,-1 0-1,1 0 1,0-1 0,0 1-1,0 0 1,0-1 0,0 1-1,1-1 1,-1 1 0,0-1 0,0 0-1,0 1 1,0-1 0,0 0-1,1 0 1,-1 0 0,0 0 0,0 0-1,0 0 1,0 0 0,1 0-1,-1 0 1,0-1 0,0 1 0,0 0-1,0-1 1,0 1 0,0-1-1,0 1 1,0-1 0,0 0 0,0 1-1,0-1 1,0 0 0,0 0-1,0 0 1,0 0 0,-1 1 0,1-1-1,0 0 1,-1 0 0,1 0-1,-1-1 1,1 1 0,-1 0-1,1 0 1,-1 0 0,0 0 0,0 0-1,1 0 1,-1-1 0,0 1-1,0 0 1,0 0 0,0 0-5,1-18 115,-1 1 0,0-1 0,-1 0 0,-1 1 0,-1 0 0,0-1 0,-2 1 0,0 0 0,-6-14-115,-15-15 41,26 47-43,-1 0-1,0-1 1,0 1-1,0 0 1,1 0 0,-1 0-1,0 0 1,0 0-1,0 0 1,1 0-1,-1 0 1,0 0 0,0 0-1,1 1 1,-1-1-1,0 0 1,0 0-1,1 1 1,-1-1 0,0 1-1,1-1 1,-1 0-1,0 1 1,1-1-1,-1 1 1,1 0 0,-1-1-1,1 1 1,-1-1-1,1 1 1,-1 0-1,1-1 1,-1 1 0,1 0-1,0-1 1,-1 1-1,1 0 1,0 0-1,0 0 1,0-1-1,0 1 1,0 0 0,0 0-1,0-1 1,0 1-1,0 0 1,0 0-1,0 0 1,0-1 0,0 1-1,0 0 1,1 0-1,-1-1 1,0 1-1,1 0 1,-1 0 2,14 64-55,-13-63 53,0 0 1,-1-1-1,1 1 0,0 0 1,0 0-1,1-1 0,-1 1 1,0 0-1,0-1 1,1 1-1,-1-1 0,1 0 1,-1 1-1,1-1 0,0 0 1,0 0-1,-1 0 1,1 0-1,0 0 0,0-1 1,0 1-1,0 0 0,0-1 1,0 0-1,0 1 1,0-1-1,0 0 0,0 0 1,0 0-1,2 0 2,3-3 3,1 0 0,0 0 0,0-1 0,-1 0 0,0 0 1,0-1-1,0 1 0,0-2 0,-1 1 0,0-1 0,0 0 0,0 0 0,-1-1 0,0 1 0,0-1 0,-1-1-3,42-80 67,-50 105-79,1 0-1,1 0 1,1 0-1,0 0 1,1 0 0,1 0-1,1 0 1,0 0-1,1 0 1,2 6 12,-5-22-3,0 0 0,1 0-1,-1 0 1,0 0 0,0 0 0,1 0-1,-1 0 1,1 0 0,-1 0 0,1 0-1,-1 0 1,1 0 0,-1 0 0,1-1-1,0 1 1,0 0 0,-1 0 0,1-1-1,0 1 1,0 0 0,0-1 0,0 1-1,0-1 1,0 1 0,0-1 0,0 1-1,0-1 1,0 0 0,0 1 0,0-1-1,0 0 1,0 0 0,0 0 0,0 0-1,0 0 1,0 0 0,0 0 0,0 0-1,0 0 1,0-1 0,0 1 0,0 0-1,0-1 1,0 1 0,0-1 0,0 1-1,0-1 1,0 1 0,0-1 0,0 0 0,0 0 3,35-45-1874,-18 5-1623,-2-1-280</inkml:trace>
  <inkml:trace contextRef="#ctx0" brushRef="#br0" timeOffset="-102931.989">29445 5160 9098,'-32'50'8019,"24"45"-7776,8-81 179,-1 5-346,1 1-1,1-1 1,0 1-1,2-1 1,0 0-1,1 0 1,1 0-1,1 0 1,1-1-1,0 0 1,1 0-1,4 3-75,-11-18 5,1 0 0,-1-1 0,1 1 1,0 0-1,0-1 0,0 1 0,0-1 0,1 0 0,-1 0 0,1 0 0,-1 0 1,1 0-1,0 0 0,0-1 0,0 1 0,0-1 0,0 0 0,0 0 0,0 0 1,0 0-1,0-1 0,0 1 0,1-1 0,-1 0 0,0 1 0,0-2 0,1 1 1,-1 0-1,0-1 0,0 1 0,0-1 0,0 0 0,0 0 0,0 0 1,0 0-1,0-1 0,0 1 0,0-1 0,0-1-5,83-76 195,-85 79-202,-1-1 1,0 1 0,1-1-1,-1 1 1,0-1 0,1 1-1,-1-1 1,0 1-1,1 0 1,-1-1 0,1 1-1,-1 0 1,1 0 0,-1-1-1,1 1 1,-1 0-1,1 0 1,-1-1 0,1 1-1,0 0 1,-1 0 0,1 0-1,-1 0 1,1 0-1,-1 0 1,1 0 0,-1 0-1,1 0 1,0 0 0,-1 0-1,1 1 1,-1-1 0,1 0-1,-1 0 1,1 0-1,-1 1 1,1-1 0,-1 0-1,1 1 1,-1-1 0,0 0-1,1 1 1,-1-1-1,1 1 1,-1-1 0,0 0-1,1 1 1,-1-1 0,0 1-1,1-1 1,-1 1-1,0-1 1,0 1 0,0-1-1,0 1 1,1 0 0,-1-1 6,4 38-264,-5-22 328,0 1 0,-2-1 0,0 1 0,0-1 1,-2 0-1,0 0 0,0 0 0,-2-1 0,0 0 0,-1 0 0,-1 1-64,8-14 29,1 0 0,-1 0 0,0 0 0,0 0 0,1-1-1,-1 1 1,0 0 0,0-1 0,-1 1 0,1-1 0,0 1-1,0-1 1,-1 0 0,1 1 0,-1-1 0,1 0 0,-1 0-1,0 0 1,1 0 0,-1 0 0,0-1 0,0 1 0,1 0-1,-1-1 1,0 1 0,0-1 0,0 0 0,0 1 0,0-1-1,0 0 1,0 0 0,0 0 0,1-1 0,-1 1 0,0 0-1,0-1 1,0 1 0,0-1 0,0 0 0,1 0 0,-1 1-1,0-1-28,-39-52 960,29 26-3271,0-8 542</inkml:trace>
  <inkml:trace contextRef="#ctx0" brushRef="#br0" timeOffset="-102480.054">29827 5497 8154,'15'-10'6980,"5"-20"-4053,-6 8-2449,15-9-291,-21 24-179,-1-1 1,0 1-1,0-1 1,0 0-1,-1-1 0,-1 1 1,1-1-1,-1-1 1,-1 1-1,0 0 1,3-10-9,-12 8-51,-8 27-12,10-12 58,-7 10 11,-1 1-1,2 1 1,0-1-1,1 1 1,1 1-1,0 0 1,1 0 0,1 0-1,1 1 1,0-1-1,1 2-5,3-18 4,0 0 0,-1 0 1,1 0-1,0 0 0,0 0 0,0 0 0,0 0 0,0 0 0,0 0 0,0 0 0,1 0 0,-1 0 0,0 0 0,0 0 0,1 0 1,-1 0-1,1 0 0,-1 0 0,1 0 0,-1 0 0,1-1 0,-1 1 0,1 0 0,0 0 0,0-1 0,-1 1 0,1 0 0,0-1 1,0 1-1,0-1 0,0 1 0,-1-1 0,1 1 0,0-1 0,0 0 0,0 1 0,0-1 0,0 0 0,0 0 0,0 0 0,0 1 1,0-1-1,0 0 0,0-1 0,0 1 0,1 0-4,45-23 199,-19-3-119,0 0 1,-1-2-1,-2 0 0,-1-2 1,-2-1-1,0-1 1,-2-1-1,12-28-80,-15 27 36,-1-1 0,-2 0-1,-1-2 1,-2 1 0,-1-1 0,-2-1 0,2-37-36,-9 70 3,0-1 1,-1 1-1,0 0 0,0 0 1,-1 0-1,0 0 1,1 0-1,-2 0 1,1 0-1,0 0 1,-1 0-1,0 1 1,0-1-1,-1 0 1,0-1-4,1 5-1,1 0 0,0 1-1,-1-1 1,1 0 0,0 0 0,-1 1 0,1-1 0,-1 1 0,1 0 0,-1-1 0,1 1 0,-1 0 0,1 0 0,-1 0 0,0 0 0,1 0 0,-1 0 0,1 0 0,-1 0 0,1 1 0,-1-1 0,1 1 0,-1-1 0,1 1 0,-1-1-1,1 1 1,0 0 0,-1 0 0,1 0 0,0 0 0,0 0 0,-1 0 0,1 0 0,0 0 0,0 0 0,0 1 0,0 0 1,-14 14-11,1 1 1,0 0-1,1 1 0,1 1 1,1 0-1,1 0 0,0 1 1,2 0-1,0 1 0,1 0 1,-2 16 10,5-26-5,0-1 1,1 1 0,0 0 0,1 0-1,0 0 1,1 1 0,0-1 0,1 0 0,0 1-1,1-1 1,0 0 0,1 0 0,0 0-1,1 0 1,0 0 0,1 0 0,0 0 0,0-1-1,1 0 1,1 0 0,0 0 0,0-1-1,1 0 1,3 4 4,71 47-525,-24-31-2643,-20-7 364</inkml:trace>
  <inkml:trace contextRef="#ctx0" brushRef="#br0" timeOffset="-101171.272">26953 7320 9578,'0'17'1611,"1"62"2222,-1-50-3819,2 1 0,1-1 0,2 1 0,0-1 1,3 2-15,-8-28 7,1 1 1,-1-1 0,1 1 0,0-1-1,0 1 1,0-1 0,1 0 0,-1 1 0,1-1-1,0 0 1,0 0 0,0 0 0,0 0-1,0-1 1,0 1 0,1 0 0,0-1 0,-1 0-1,1 1 1,0-1 0,0 0 0,0-1-1,0 1 1,1 0 0,-1-1 0,0 0 0,1 0-1,-1 0 1,1 0 0,0 0-8,4-4 22,-1-1 1,0 0-1,0 0 0,0-1 0,0 1 1,-1-1-1,0-1 0,0 1 1,0-1-1,-1 0 0,1-1 1,-1 1-1,-1-1 0,0 0 0,0 0 1,0 0-1,-1-1 0,2-5-22,8-12 87,-2-2 0,-1 1-1,-1-1 1,-1-1 0,-2 0-1,0 0 1,1-27-87,-13 102 203,10 142 306,-5-187-491,1-1 0,0 1 0,0 0-1,-1 0 1,1-1 0,0 1 0,0 0-1,1 0 1,-1-1 0,0 1 0,1 0-1,-1-1 1,1 1 0,-1 0 0,1-1-1,0 1 1,-1 0 0,1-1 0,0 1-1,0-1 1,0 0 0,1 1 0,-1-1-1,0 0 1,0 0 0,1 1-1,-1-1 1,0 0 0,1 0 0,0-1-1,-1 1 1,1 0 0,-1 0 0,1-1-1,0 1 1,-1-1 0,1 1 0,0-1-1,1 0-17,5-5 83,-1-1-1,0 0 1,0-1-1,-1 1 0,0-1 1,0-1-1,0 1 1,-1-1-1,0 0 0,-1 0 1,0-1-1,0 1 0,0-2-82,-4 10 6,14-30 177,-2-1 1,-1 0 0,-1 0 0,4-30-184,-6 47-111,-4 40-36,0 12 61,-4-20 91,2 0-1,0-1 1,1 1 0,1-1-1,1 1 1,0-1 0,5 10-5,-9-25 2,-1-1 1,1 0-1,-1 0 0,1 0 1,-1 0-1,1 0 0,-1 0 1,1-1-1,0 1 1,0 0-1,-1 0 0,1 0 1,0-1-1,0 1 1,0 0-1,0-1 0,0 1 1,0-1-1,0 1 1,0-1-1,0 1 0,0-1 1,0 0-1,0 1 0,0-1 1,1 0-1,-1 0 1,0 0-1,0 0 0,0 0 1,0 0-1,0 0 1,1 0-1,-1-1 0,0 1 1,0 0-1,0-1 0,0 1 1,0-1-1,0 1 1,0-1-1,0 1 0,0-1 1,0 0-1,0 1 1,-1-1-1,1 0 0,0 0 1,0 0-1,-1 0 1,1 0-1,0 1 0,-1-2-2,38-54 212,-35 51-189,41-116 245,-44 122-270,0-1-1,0 0 0,0 0 1,0 1-1,0-1 0,0 0 1,0 0-1,0 0 1,1 1-1,-1-1 0,0 0 1,0 0-1,0 0 0,0 1 1,0-1-1,1 0 0,-1 0 1,0 0-1,0 0 1,0 1-1,0-1 0,1 0 1,-1 0-1,0 0 0,0 0 1,1 0-1,-1 0 0,0 0 1,0 0-1,0 0 1,1 1-1,-1-1 0,0 0 1,0 0-1,1 0 0,-1 0 1,0 0-1,0-1 0,1 1 1,-1 0-1,0 0 1,0 0-1,0 0 0,1 0 1,-1 0-1,0 0 0,0 0 1,0 0-1,1-1 0,-1 1 1,0 0-1,0 0 1,0 0-1,0 0 0,1-1 1,-1 1-1,0 0 0,0 0 1,0 0-1,0-1 0,0 1 3,8 27-91,-7-25 78,10 43-76,-8-25 85,2-1 0,0 0-1,1 0 1,1 0 0,0 0 0,2-1-1,0-1 1,4 6 4,-12-21 1,0-1 1,0 1-1,0-1 0,0 1 0,0-1 1,1 0-1,-1 1 0,0-1 0,1 0 1,-1 0-1,1 0 0,-1 0 0,1 0 1,-1 0-1,1-1 0,0 1 1,-1 0-1,1-1 0,0 1 0,0-1 1,0 0-1,-1 0 0,1 1 0,0-1 1,0 0-1,0 0 0,-1-1 0,1 1 1,0 0-1,0-1 0,-1 1 0,3-1-1,37-44 255,-26 13-136,-2 0 0,-2 0 0,0-2-1,-3 1 1,0-1 0,-2 0 0,-1-9-119,0-24 70,-2 0 0,-3-1 0,-5-31-70,-2-62-103,2 318-179,7-132 281,2-1-1,0 1 1,2-1-1,0 0 1,2-1-1,0 0 0,2 0 1,1-1-1,0 0 1,2-1-1,0 0 1,1-1-1,1 0 0,1-2 1,1 0-1,1 0 1,5 3 1,-15-15-8,23 21 46,-52-35-156,-228-153-3088,90 23 3000,159 137 230,0 0-1,0 0 1,1 0-1,-1 1 1,0-1-1,0 0 1,0 0-1,1 0 1,-1 1-1,0-1 1,1 0-1,-1 1 1,1-1-1,-1 0 1,1 1-1,-1-1 1,1 0-1,-1 1 1,1-1-1,0 1 1,-1-1-1,1 1 1,0 0-1,-1-1 1,1 1-1,0 0 0,0-1 1,-1 1-1,1 0 1,0 0-1,0-1 1,0 1-1,-1 0 1,1 0-1,0 0 1,0 0-1,0 0 1,-1 0-1,1 1 1,0-1-1,0 0 1,0 0-1,-1 0 1,2 1-24,3-2 68,352-41-724,-328 38-2378,-15-1 62</inkml:trace>
  <inkml:trace contextRef="#ctx0" brushRef="#br0" timeOffset="-100772.721">27551 6771 9786,'-1'-21'3137,"-1"10"376,11 5-2377,6 0-1536,5 8-3105,-8 7 848</inkml:trace>
  <inkml:trace contextRef="#ctx0" brushRef="#br0" timeOffset="-100319.413">28595 6867 10602,'-72'-314'9049,"64"291"-8472,13 53-340,-4-24-216,109 515 143,-60-377-114,-49-140-47,1 1 0,-1-1-1,1 0 1,0 0-1,1 0 1,-1 0-1,1 0 1,-1 0 0,1-1-1,0 1 1,1-1-1,-1 0 1,0 0-1,3 2-2,10-13 72,28-96 322,34-245 582,-12-110-380,-64 446-284,-2 13-534,-1 0 0,1 0 0,0 1 0,0-1 0,-1 0 0,1 0 0,0 0 0,0 0 0,0 0 0,-1 0 0,1 0-1,0 0 1,0 0 0,-1 0 0,1 0 0,0 0 0,0 0 0,-1 0 0,1 0 0,0 0 0,0 0 0,-1-1 0,1 1 0,0 0 0,0 0-1,0 0 223,-2 3-1007,-9 12-3343</inkml:trace>
  <inkml:trace contextRef="#ctx0" brushRef="#br0" timeOffset="-99876.085">29120 6346 8426,'-16'-24'7884,"18"104"-6792,25 322-894,-27-401-198,2 27 75,1 0 0,1 0 1,1 0-1,2-1 0,6 14-75,-13-39 20,0-1 1,0 0-1,0 0 1,0 1-1,0-1 0,1 0 1,-1 0-1,0 1 1,1-1-1,-1 0 0,1 0 1,0 0-1,-1 0 1,1 0-1,0 0 0,0 0 1,-1 0-1,1 0 1,0 0-1,0 0 1,0 0-1,0-1 0,0 1 1,0 0-1,0-1 1,1 1-1,-1 0 0,0-1 1,0 0-1,0 1 1,1-1-1,-1 0 1,0 0-1,1 1 0,-1-1 1,0 0-1,0 0 1,1 0-1,-1-1 0,0 1 1,0 0-1,1 0 1,-1-1-1,0 1 1,0-1-1,0 1 0,1-1 1,-1 1-1,0-1 1,0 0-1,0 0 0,0 1 1,0-1-1,0 0 1,0 0-1,-1 0 1,1 0-1,0 0 0,0 0 1,-1 0-1,1 0 1,0 0-1,-1-1 0,1 1 1,-1 0-21,70-118 1364,-33 41-819,-3-1-1,-4-1 1,-3-2-545,77-296 625,-88 320-685,-27 67-2416,-6 19-1563,-5 2-421</inkml:trace>
  <inkml:trace contextRef="#ctx0" brushRef="#br0" timeOffset="-99400.937">29419 6551 8394,'6'40'2816,"2"-9"673,-1-6-2145,5-3-375,-1 0-273,3-1-24,-1-3-408,5 3-40,-1-2-72,4-6-1000,-1-1-2945,-11-15 768</inkml:trace>
  <inkml:trace contextRef="#ctx0" brushRef="#br0" timeOffset="-99063.997">29709 5981 10146,'0'3'5213,"1"5"-3741,1 10-1131,17 117 63,71 425 235,-63-428-177,-14-156 644,16-66-371,44-139-539,10 2 0,9 5 0,33-40-196,-78 180-247,-41 75-706,-10 13-700,-12 14-1953,-8 5-503</inkml:trace>
  <inkml:trace contextRef="#ctx0" brushRef="#br0" timeOffset="-99062.997">30041 6235 8954,'-2'48'2536,"6"0"913,6-5-2457,10 1 81,6-14-209,16-4 8,4-11-368,10-8-80,-5-4-304,-2-3 40,-17-3-88,1-1-688,-6-7-312,2-4-3049,-4-2 168</inkml:trace>
  <inkml:trace contextRef="#ctx0" brushRef="#br0" timeOffset="-98499.456">28537 7724 8778,'-184'149'6165,"106"-99"-3932,75-42-1755,22-9-353,-11 0-58,71-11 54,-1-4 0,0-2 0,60-25-121,-101 31 26,137-43 51,498-178 58,-462 154-63,-4-10 0,80-51-72,297-202 141,-304 162 72,-261 166-110,-29 13 22,-151 78 840,107-48-2660,-47 21 192</inkml:trace>
  <inkml:trace contextRef="#ctx0" brushRef="#br0" timeOffset="-25876.655">2025 7974 4729,'-242'44'8094,"163"-34"-8214,-249 43-811,280-38 835,1 1 0,0 3 1,2 2-1,0 1 0,-19 15 96,64-37 0,-240 153 379,-45 27 1190,253-160-1464,2 1-1,0 1 0,2 2 0,0 1 0,2 1 0,1 1 0,1 1 0,1 1 0,1 1 0,2 1 0,2 1 0,-16 34-104,26-47-9,1 1 0,1 0 1,1 0-1,0 0 0,2 1 0,0-1 1,1 1-1,1 0 0,1-1 1,1 1-1,1 0 0,1-1 0,3 11 9,0-5 35,1-1 0,2 1 0,1-2 0,0 1 0,2-1 0,1-1 0,1 0 0,1-1 0,1 0 0,0-1 0,2-1 0,10 9-35,14 5 93,0-2-1,2-2 1,22 11-93,-28-20 2,1-1 0,1-2 0,1-2 0,0-2 0,1-1 0,0-3 0,1-1 0,0-2 1,36 1-3,223 7 0,-6 1 16,6 14-10,3 9 14,14-8 88,-4-13 43,6-8-118,88-1-19,-136 12 4,-92-5-24,108-8 6,-18-14 21,-4 0-28,-11-11 1,8-30 76,-11 2-23,15 18-8,161-41-33,8-49 4,-380 104-5,1 3-1,1 3 1,10 2-5,198-15-1,-2-7 4,5 5 10,-99 5-11,-92 6 0,1 3-1,0 4 1,0 3 0,0 4-1,0 3 1,22 7-2,95 39-4,-114-28 1,1-4 1,61 6 2,211-10-9,-215-13 10,358-8 8,-227-19-2,206-43-23,-109 32 28,194 12-12,-246 24-2,676 50-12,-676-28 20,-7 24 4,-11 17-18,-218-48 4,1-4 1,72 1 3,174-15 11,-10-3-3,144-27-8,-127-6-3,-2 19 7,0-16-8,7-11 23,-24 11-23,-15 18 24,-156 16-35,1 7 1,5 6 14,-59-4 1,27-5 4,1-5-1,78-12-4,27-1 12,-58 15-20,98 16 8,-87-4 3,50-8-3,62-20-10,0 4 10,270 13 2,-274 0-4,390 19-10,-371-20 23,-199-2-8,0 5-1,0 4 1,40 11-3,136 34-8,-6 0-15,3-7 35,-17-40-14,71 10 2,-217-20-1,-57 1 3,0 2-1,0 3 1,23 5-2,-26 2 0,105 14-4,107 0 4,-213-21 0,288-3-2,-23-23 12,-6 15-1,1 20-20,27 6 11,14-16 14,1 17-18,-9-4-3,28-9-4,5-8-5,2 6 16,-15 20-1,9-14-6,-10-26-9,-266 10-1,21 0-17,0-6 0,51-15 34,-137 18-20,0-2 0,-1-2 0,-1-1 0,0-2 0,-1-1 1,-1-1-1,-1-2 0,-1-1 0,-1-1 0,-1-2 0,-1-1 0,-2-1 0,18-25 20,-27 35-42,-1-1 0,-1-1 0,0 0-1,-1-1 1,-2-1 0,0 0 0,-1 0 0,-1-1-1,-2 0 1,0-1 0,-1 0 0,-2 0 0,0 0-1,-1 0 1,-2-1 0,0 1 0,-3-12 42,1 29-1,0 0 1,-1 0-1,0 0 1,-1 1-1,0-1 1,0 0 0,0 1-1,0 0 1,-1 0-1,0 0 1,-1 0-1,1 1 1,-1-1-1,0 1 1,0 0-1,-1 1 1,1-1 0,-1 1-1,0 0 1,0 0-1,-1 1 1,1 0-1,-1 0 1,-4-1 0,-18-6-50,-1 2 1,0 1-1,0 1 1,0 1-1,-2 2 50,-233-8-209,103 8 195,-192-19-743,65 3-3243,135 14 1210</inkml:trace>
  <inkml:trace contextRef="#ctx0" brushRef="#br0" timeOffset="-25054.171">28123 8831 3337,'-544'-45'6853,"-6"-27"-5585,-26 5-1182,-16 38-24,-8 19 45,-7-3-64,-34-12-44,-23-9 59,-25 26 905,-21 25 287,-26-16-864,-10-17-354,-46 7-17,-27 18-14,-46 6-23,15 8 26,-4 6 26,-22 12-32,-47 9-4,-5 5 4,-27-27-20,6-12 28,-18 24 12,32-26-64,-2-58-313,35-4-9,7-4 240,-5-40-291,15 4 538,88 36 1305,-5 24-72,-1 5-894,44-28-401,77-9-1118,447 40-1639,6-1 21</inkml:trace>
  <inkml:trace contextRef="#ctx0" brushRef="#br0" timeOffset="88648.154">30241 5542 7298,'-119'-20'4788,"-65"-1"-2543,54 8-1449,-106-6-301,159 17-479,1 3-1,-39 7-15,114-8 0,-87 11-44,1 3 1,-47 16 43,85-18 5,1 2 0,1 3 0,0 1 0,1 2 0,-41 26-5,17-2 36,2 3-1,2 3 1,-55 53-36,56-42 58,2 3 0,3 2-1,-48 69-57,76-89 31,3 0 0,1 2 0,3 1 0,2 1 0,1 1 0,4 1 0,1 1 0,3 0 0,2 1 0,3 1-1,0 12-30,6 1 0,3 1-1,3-1 0,11 60 1,-7-80-6,2-1 0,2-1 0,2 0 0,2 0 0,1-2 0,18 32 6,-14-38 1,2 0 0,1-1 1,2-2-1,2 0 0,1-2 1,1-1-1,19 15-1,-15-19 6,1-1 0,1-1-1,1-2 1,2-1 0,0-2-1,1-2 1,4 0-6,0-4 7,1-1-1,0-3 1,0-1-1,1-2 1,0-2-1,0-3 0,11-1-6,-4-4 9,-1-2 0,1-2 0,-1-3 0,22-7-9,-5-1 15,-2-3 0,0-3-1,-2-2 1,0-4 0,-2-2 0,14-12-15,95-62 86,-4-9 1,-5-6-87,27-33 136,50-59-136,-109 84 68,86-110-68,-177 191 8,-3-1-1,-1-2 1,-2-2 0,-3-1 0,15-38-8,-35 65 38,0-1 0,-1 0 0,-2 0 0,-1-1 0,-1 0 0,-2 0 0,0 0 0,-2-1 0,-1 1 0,-2 0 0,-1-7-38,0 19 86,0 0-1,-1 1 1,-1 0-1,-1-1 1,0 2-1,-1-1 1,0 1-1,-1 0 1,-1 0-1,0 1 1,-1 0 0,0 1-1,-1 0 1,-3-2-86,-12-9 195,0 2 0,-1 1 1,0 1-1,-2 1 1,0 2-1,-6-1-195,-30-12 189,-1 2-1,-2 4 1,0 2-1,-1 4 1,-1 2-1,-40-1-188,-10-2 71,0 6-1,-36 5-70,43 9-600,1 5-1,0 5 0,1 5 0,-97 27 601,-34 36-3671,-33 40-249</inkml:trace>
  <inkml:trace contextRef="#ctx0" brushRef="#br0" timeOffset="-183032.187">7596 9420 3289,'-21'-20'7248,"11"-30"-6805,9 39-18,1 5-212,-1 0 0,0 0 0,0 0 0,0 0 0,-1 0 0,0 0 0,0 0 0,0 1 0,-1-1 0,0 1 0,0-1 0,0 1 0,-1 0 0,-3-5-213,-45 4 2962,11 0-2785,-51 17 669,75-3-785,0 0 0,1 0 0,0 2 0,1 0 1,0 1-1,0 0 0,1 1 0,1 1 0,0 0 0,1 1 0,0 0 0,-5 10-61,9-8-1,0 0 0,2 0 0,0 1 0,1 0 0,0 0 0,2 0 0,0 0 0,1 1 0,0-1 0,1 1 0,2 0 0,0-1 0,0 1 0,2-1 0,0 1 0,1-1 0,1 0 0,1 3 1,-4-12-1,1 1 1,-1-1-1,2 1 1,-1-1-1,1 0 1,1 0-1,-1 0 0,1-1 1,0 0-1,1 0 1,0 0-1,0-1 1,1 1-1,-1-1 1,6 3 0,140 60-3,-130-61 3,1 0 2,0-1-1,1-1 1,0-1-1,-1-1 1,1-1-1,1-2 1,-1 0-1,0-1 1,0-1-1,0-2 1,0 0-1,0-2 1,0 0-1,-1-2 1,13-5-2,-25 9 9,-1 0 0,1 0 0,-1-2 0,0 1 0,0-1 0,0 0 0,-1-1 0,0 0 0,0-1 0,0 0 0,-1 0 0,0-1 0,0 0 0,-1 0 0,0-1 0,-1 0 0,4-6-9,-6 5 31,-1-1 0,0 0-1,0 0 1,-1 0 0,0 0 0,-1 0 0,-1 0-1,0 0 1,0 0 0,-1-1 0,0 1 0,-1 0-1,0 0 1,-1 0 0,0 1 0,-1-1 0,0 1-1,-1-1 1,0 1 0,0 1 0,-1-1-1,-1 1 1,-6-8-31,-12-9 44,-2 1 0,-1 2 0,0 0 0,-2 2 0,-1 2 0,0 0 0,-1 2 0,-1 2 0,-26-9-44,43 15 18,0 1 0,-1 1-1,0 1 1,0 0 0,0 1-1,-1 1 1,1 0-1,-1 2 1,0 0 0,0 1-1,0 0 1,0 2 0,0 0-1,0 1 1,1 1 0,-1 1-1,1 0 1,-1 1 0,1 1-1,1 0 1,-1 2-1,-12 7-17,10 1-305,1 1 0,1 0 0,0 2 0,1 0-1,1 1 1,1 0 0,-9 18 305,-69 104-3629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43:22.0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617 226 7514,'-73'6'5073,"63"-7"-5013,0 0-1,0 1 1,0 1-1,1 0 1,-1 0-1,0 1 1,0 0-1,1 0 1,-1 1-1,1 0 1,0 1-1,0 0 1,0 1-1,0 0 1,1 0-1,0 1 1,0 0-1,0 0 1,1 1-60,-11 20 3,1 1 1,2 1 0,1 0 0,1 1 0,1 3-4,-10 18 30,-57 170 385,77-201-376,1 0 0,1 0 1,1 1-1,0-1 0,2 0 1,0-1-1,1 1 0,1 0 1,1-1-1,1 0 0,0-1 1,1 1-1,2-1 0,-1-1 0,12 14-39,-15-18-5,16 27 4,1 0 1,2-2-1,1-1 1,32 34 0,-43-55 1,0-1 1,1 0 0,1-2-1,0 0 1,1 0 0,0-2-1,1 0 1,0-1 0,1-1-1,0-1 1,14 3-2,24 0 12,0-3 1,1-2-1,-1-3 0,1-3 1,0-2-1,0-2 0,-1-4 1,8-3-13,18 1 13,629-70 35,-132 29-33,40-30 22,-557 70-28,137-35-10,-187 41-1,0 0-1,0-1 1,0 0 0,0-2 0,-1 1-1,0-2 1,-1 1 0,0-2 0,0 1-1,-1-2 1,0 0 0,-1 0 0,1-3 2,-1 2 7,-2 0 0,0-1 0,0-1 0,-1 1 1,-1-1-1,0-1 0,-1 1 0,0-1 1,-1 0-1,-1 0 0,-1 0 0,0 0 1,-1 0-1,0-1 0,-1 1 0,-1 0 0,0-1 1,-2 1-1,1 0-7,-11-29 51,-2 0 0,-2 1 1,-1 1-1,-3 1 0,-22-35-51,31 57 10,-1 0 0,0 1 0,-2 1 0,0 0 0,0 1 0,-2 1 0,0 1 0,-1 0 0,0 1 0,-1 0 0,0 2 1,-1 1-1,0 0 0,-1 1 0,-13-3-10,-235-64 332,-34 6 205,92 32 589,-1 10 1,-145 2-1127,226 21 65,-1 5 1,1 7-1,0 5 1,0 6 0,2 5-1,-2 7-65,-268 83-384,264-77-2115,-103 12 2499,118-28-3173,10-4-65</inkml:trace>
  <inkml:trace contextRef="#ctx0" brushRef="#br0" timeOffset="998.939">1040 1210 6985,'-17'-10'772,"-5"-5"23,0 2 1,-1 0 0,-1 2-1,0 0 1,0 2-1,-1 0 1,-1 2 0,-5-1-796,10 6 75,-1 0-1,1 2 1,0 0 0,0 2 0,0 0 0,0 1 0,0 1 0,1 1 0,0 1 0,0 0-1,0 2 1,1 0 0,0 2 0,0 0 0,1 1 0,0 0 0,1 2 0,1 0-1,0 1 1,-14 15-75,-19 28 22,1 2 0,4 3 0,-15 28-22,38-58 11,1 1 1,2 1 0,1 0 0,2 1 0,2 1 0,0 1-1,3 0 1,1 0 0,2 1 0,1 0 0,2 0-1,2 0 1,2 0 0,1 11-12,4-6 21,1-1 1,3 0-1,1-1 0,2 0 1,2 0-1,1-1 0,3-1 1,0-1-1,3-1 0,1 0 1,2-2-1,1 0 0,2-2 1,21 20-22,-28-34 1,1-2 0,1-1 0,0 0 0,1-2 0,1 0 0,0-2 0,1-1 0,0 0 0,1-2 0,0-1 0,0-1 0,1-2 0,-1 0 0,1-2 0,0 0 0,1-2 0,17-2-1,1-2 3,0-2 1,0-2 0,0-2 0,-1-2-1,-1-2 1,0-2 0,0-1 0,-2-3-1,38-22-3,-3-6 0,-3-2 0,-2-4-1,46-45 1,179-190-9,-243 236 17,-2-2 0,-3-3 0,-2-1 0,-3-3 1,-3-1-1,-2-3 0,-4 0 0,12-32-8,-42 85 53,0 1 0,-1-1-1,0 0 1,0-1 0,-2 1 0,1 0 0,-1-1-1,-1 0 1,-1 1 0,1-1 0,-2 0 0,0 1-1,0-1 1,-2 1 0,1-1 0,-1 1-1,-1 0 1,0 0 0,-4-6-53,-1 8 111,-1 0-1,0 0 1,-1 1 0,0 0-1,-1 1 1,1 1 0,-2 0 0,1 0-1,-1 1 1,0 0 0,0 1-1,0 1 1,-1 0 0,1 1-1,-12-1-110,-39-8 150,-1 2 0,1 3 0,-2 3-150,-26 2-538,0 3 1,1 5-1,-1 3 1,-83 21 537,-48 21-3309,1 14-117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9T08:43:24.6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1189 416 9842,'-157'-13'4688,"73"9"-4828,1 3 1,-1 4-1,-35 7 140,97-6-6,0 1 0,0 1 1,0 1-1,1 0 0,0 2 0,0 0 1,1 2-1,0 0 0,1 1 0,1 1 0,0 0 1,0 2-1,1 0 0,1 1 0,-6 9 6,-50 58 286,3 3 0,-13 29-286,67-95 56,1 1-1,1 0 1,1 1-1,1 0 1,1 1-1,1 0 0,1 1 1,1 0-1,1 0 1,1 0-1,1 1 1,1 0-1,1-1 0,1 1 1,2 0-1,1 4-55,1-1-1,2-1 0,1 0 0,1-1 0,2 1 0,0-1 0,2-1 1,0 0-1,2 0 0,1-2 0,1 1 0,1-2 0,0 0 0,2-1 0,1 0 0,0-2 0,2 0 0,0-2 0,1 0 0,0-1 0,2-1 0,-1-1 0,4-1 1,27 5 13,0-3 1,0-2-1,2-3 0,-1-2 1,1-3-1,0-2 0,0-2 1,0-3-1,29-6-13,113-9 41,-2-8-1,51-20-40,-163 25 32,-2-4-1,0-3 1,2-5-32,250-101 141,-252 106-115,1 5-1,79-12-25,12 10 13,-98 16 7,0-3 0,-1-4-1,64-21-19,-123 31 24,-1-1-1,0 0 1,0-1 0,0-1-1,-1 0 1,0-1-1,0-1 1,-1 0 0,-1 0-1,0-1 1,0-1 0,-1 0-1,0-1 1,8-13-24,-16 16 8,0 1 1,0-1 0,-1 0-1,0 0 1,-1 0-1,0 0 1,-1 0-1,0 0 1,0 0-1,-1 0 1,0 0 0,-1 0-1,0 0 1,-1 0-1,0 1 1,-1-1-1,1 1 1,-2 0 0,0-1-9,-82-160-16,72 142 28,-2 1 1,-2 1 0,0 0 0,-1 2 0,-2 0 0,0 2 0,-2 0 0,0 1 0,-25-15-13,17 18 89,-1 1 0,0 2 1,-1 2-1,-1 0 0,0 3 1,0 1-1,-1 1 0,-5 2-89,-53-5 535,1 4 0,-25 5-535,81 1 111,-313 7 471,45-5-1706,303-1 1066,-137 0-761,80 7-1975,27-1 723</inkml:trace>
  <inkml:trace contextRef="#ctx0" brushRef="#br0" timeOffset="1434.96">6251 364 8698,'-19'6'943,"-10"3"-191,-1 1 0,2 2 0,-1 0 1,2 2-1,0 1 0,-6 6-752,-20 22 49,2 2 0,2 2 0,-33 43-49,74-81 2,-130 136-6,-15 19-33,143-153 38,-18 18 40,1 2 0,1 0 1,2 2-1,1 0 1,1 2-1,2 0 0,2 1 1,-10 28-42,26-53 11,-1-1-1,2 1 1,-1 0 0,1-1 0,1 1 0,0 0 0,1 0 0,0 0-1,0-1 1,1 1 0,1 0 0,0-1 0,0 0 0,1 1-1,0-1 1,1-1 0,3 6-11,5 7 18,0-2 0,2 0 0,1 0 0,0-1 0,1-1 0,1-1 1,6 4-19,9 5-2,2-1 0,1-2 1,0-1-1,31 12 2,169 60-12,40-18 44,-198-62 64,0-3 1,0-4-1,3-3-96,55-4 423,103-15-423,183-38 148,12-8-116,-25 6-5,-33 25-7,-40 5-22,-15-11 13,-25-15 14,-2-15 15,216-81-40,-476 137 12,-1-2 0,0-2-1,-1 0 1,0-2 0,-1-2-1,-1-1 1,-1-1 0,13-12-12,-37 27 36,1 0-1,-1 0 1,0 0 0,0-1 0,-1 0 0,1 0 0,-1 0-1,-1-1 1,1 1 0,-1-1 0,0 0 0,-1 0-1,0 0 1,0 0 0,0 0 0,-1 0 0,0-1 0,0 1-1,-1-1 1,0 1 0,0 0 0,-1-1 0,0 1 0,0 0-1,0-1 1,-1 1 0,-1 0 0,1 0 0,-1 0-36,-7-12 98,-1 1 1,-1 0 0,0 1-1,-1 0 1,-1 1 0,-1 1-1,0 0 1,-1 1 0,0 1 0,-1 0-1,-1 1 1,-13-6-99,-5 2 146,0 1 0,-1 2 1,0 2-1,-1 1 0,0 2 0,-1 2 0,0 1 1,-18 1-147,-109-17 161,81 2-122,0-5 1,-55-23-40,-241-91 34,212 87 54,-121-18-88,111 34 154,-172-9-154,-275 15 90,-62 39-1846,423-12-1617,-2-5-168</inkml:trace>
  <inkml:trace contextRef="#ctx0" brushRef="#br0" timeOffset="70012.916">12569 0 15235,'-7'812'738,"4"-690"-628,1 223 122,5-32-155,-9-111 52,-17 70-129,15-154 151,-2-154 31,-13-112-4155,14 89 1142</inkml:trace>
  <inkml:trace contextRef="#ctx0" brushRef="#br0" timeOffset="70333.419">12188 1712 7994,'-1'-1'119,"0"1"0,0 0 0,-1-1 0,1 1 1,0 0-1,0 0 0,0 0 0,-1 0 0,1 0 0,0 0 1,0 1-1,0-1 0,0 0 0,0 1 0,-1-1 1,1 0-1,0 1 0,0-1 0,0 1 0,0 0 0,0-1 1,0 1-1,1 0 0,-1 0 0,0 0 0,0-1 1,0 1-1,1 0 0,-1 0 0,0 0 0,1 0 0,-1 0 1,1 0-1,-1 0 0,1 1 0,-1-1 0,1 0 1,0 0-1,0 0 0,0 0 0,-1 0 0,1 1 0,0-1 1,0 0-1,1 0 0,-1 0 0,0 0 0,0 1 0,1-1 1,-1 0-1,0 0 0,1 0-119,47 198 345,10-2 0,7-3 0,19 21-345,-75-195 42,-4-6 3,1 0-1,1 0 1,0-1 0,0 1-1,1-2 1,1 1 0,7 7-45,-15-18 10,1-1 0,-1 1 0,1-1 0,-1 1 0,1-1 0,0 0 0,-1 0 0,1 0 0,0 1 0,0-2 0,0 1 0,0 0 0,0 0 0,0-1 0,0 1 0,0-1 0,0 1 0,0-1 0,1 0 0,-1 0 0,0 0 0,0 0 0,0 0 0,0-1 0,0 1 0,0 0 1,0-1-1,0 0 0,0 1 0,0-1 0,0 0 0,0 0 0,0 0 0,0-1-10,54-61 207,-32 18-118,-2 0 0,-2-2 1,10-35-90,41-149 605,23-160-605,-46 163-2268,-7-2 465</inkml:trace>
  <inkml:trace contextRef="#ctx0" brushRef="#br0" timeOffset="73671.925">11844 3306 7482,'-7'-18'2816,"-2"1"121,6 13-1873,2 16-752,1 8-280,0 17-32,0 12-24,3 18 32,0-7 0,4 6 24,3-10-16,0-5 24,-4-16-24,-4-3 32,-2-12-72,-9-13 520,-2-5-3448,-6-2 1247</inkml:trace>
  <inkml:trace contextRef="#ctx0" brushRef="#br0" timeOffset="74138.064">11581 3399 8090,'-2'-2'216,"0"-1"0,0 1 0,0 0 0,1-1 1,-1 1-1,1-1 0,-1 0 0,1 1 0,0-1 1,0 0-1,0 0 0,0 0 0,1 0 0,-1 0 1,1 0-1,0 1 0,0-1 0,0 0 0,0 0 1,0 0-1,1 0 0,-1 0 0,1 0 0,0 0 0,-1 0 1,2 0-1,-1 1 0,1-3-216,9-11 94,2 0-1,0 1 1,0 0-1,1 1 1,1 1 0,0 0-1,1 1 1,1 0-1,0 2 1,0 0 0,2 0-94,-3 1-5,1 0 0,0 1 1,1 1-1,0 1 0,0 0 1,1 2-1,-1 0 0,1 1 1,0 1-1,1 0 5,-15 2-7,-1 0 1,1 0-1,-1 0 0,1 1 1,-1-1-1,0 1 0,1 0 1,-1 1-1,0-1 0,0 1 1,0 0-1,0 0 0,0 0 1,0 0-1,0 1 0,-1-1 1,1 1-1,-1 0 0,0 0 1,0 0-1,0 1 0,0-1 1,-1 1-1,1-1 0,-1 1 1,0 0-1,0 0 0,0 0 1,-1 0-1,1 1 0,0 1 7,-2 8 3,0 0 0,0 0 0,-1-1-1,-1 1 1,0-1 0,-1 1 0,0-1-1,-1 0 1,-1 0 0,0 0 0,-1-1 0,-2 3-3,-10 23 114,-3-1 1,-1-1 0,-1-1-1,-4 1-114,9-3 243,34-27-118,4-1-93,-8-4-31,-1 0-1,0 1 1,1 1-1,-1 0 1,0 1-1,-1 0 0,1 0 1,-1 1-1,0 0 1,0 1-1,0 1 1,-1-1-1,0 1 1,0 1-1,5 5 0,-9-7 7,0 1-1,0-1 1,0 1-1,-1 0 1,0 0-1,0 1 1,-1-1-1,0 1 1,-1-1-1,1 1 1,-1 0-1,-1 0 0,0 0 1,0 0-1,0 0 1,-1 1-1,0-1 1,-1 0-1,0 0 1,0 0-1,0 0 1,-1 0-1,-1 0 1,1 0-1,-1-1 1,0 1-1,-1-1 1,0 0-1,0 0 1,-1 0-1,-1 1-6,-5 3 202,0-1 1,-1-1-1,0 0 0,0 0 0,-1-1 0,-1-1 0,1 0 0,-1-1 0,0 0 0,0-1 0,-1-1 0,0 0 0,1-1 0,-1-1 0,0 0 0,-1-1-202,8-1 59,0-1-1,-1 0 1,1 0 0,0-1-1,0 0 1,1 0-1,-1-1 1,0 0 0,1 0-1,0-1 1,-1 0-1,2 0 1,-1-1 0,0 0-1,1 0 1,0 0-1,0-1 1,0 0 0,-3-5-59,9 9-146,0 0 1,0 0-1,0 0 1,0 0-1,0 0 1,0 0 0,1 0-1,-1 0 1,1 0-1,-1 0 1,1 0-1,0 0 1,0 0 0,0 0-1,0 0 1,0 1-1,0-1 1,0 0-1,1 1 1,-1-1-1,0 1 1,1-1 0,0 1-1,-1 0 1,1 0-1,0-1 1,-1 1-1,1 0 1,0 1 0,0-1-1,0 0 1,0 0-1,0 1 1,0 0-1,0-1 1,0 1 145,34-15-3626,2 1 12</inkml:trace>
  <inkml:trace contextRef="#ctx0" brushRef="#br0" timeOffset="74499.28">12296 3547 8298,'5'28'4873,"-3"-25"-4863,0 0 0,0-1-1,0 1 1,0-1 0,1 0 0,-1 0-1,1 1 1,0-2 0,0 1-1,0 0 1,0 0 0,0-1-1,0 0 1,0 0 0,0 0-1,1 0 1,-1 0 0,0 0-1,1-1 1,-1 0 0,3 1-10,-1-3 61,-1-1 0,0 1 0,0 0 0,0-1 0,0 0 0,-1 0 0,1 0 0,-1 0 0,1-1 0,-1 1 1,0-1-1,0 0 0,-1 0 0,1 0 0,-1 0 0,0 0 0,0-1 0,0 1 0,-1-1 0,0 1 0,0-1 0,0 0 0,0 1 0,0-1 0,-1 0 0,0 0 0,0 1 1,-1-1-1,1 0 0,-1 0 0,0 1 0,0-1 0,0 1 0,-1-1 0,0 1 0,0-1 0,0 1 0,0 0 0,0 0 0,-1 0 0,0 0 0,0 0-61,-1 3 30,1-1-1,-1 1 0,0-1 0,1 1 0,-1 0 0,0 1 0,0-1 0,0 1 0,0-1 1,0 1-1,0 0 0,0 1 0,0-1 0,0 1 0,0-1 0,1 1 0,-1 0 0,0 1 1,0-1-1,1 1 0,-1-1 0,1 1 0,-1 0 0,1 1 0,0-1 0,0 0 0,0 1 1,0 0-1,0 0 0,1 0 0,-1 0 0,1 0 0,0 0 0,0 1 0,0-1-29,-6 6-3,1 0 1,1 1-1,0 0 0,0 0 0,1 0 0,0 0 1,1 1-1,0 0 0,1 0 0,0 0 0,1 0 1,0 0-1,1 1 0,0-1 0,1 1 0,0-1 1,0 1-1,1-1 0,2 6 3,-1-12-6,1 0 1,-1-1 0,1 1-1,0-1 1,0 0-1,0 0 1,0 0-1,1 0 1,0 0-1,0-1 1,0 1-1,0-1 1,0 0-1,1 0 1,-1-1-1,1 0 1,0 1-1,0-2 1,0 1 0,0 0-1,0-1 1,0 0-1,0 0 1,1-1-1,-1 1 1,0-1-1,0 0 1,1 0-1,-1-1 1,0 0-1,0 0 1,0 0-1,0 0 1,0-1-1,0 0 1,0 0 0,0 0-1,-1-1 1,2 0 5,7-3-517,0 0 1,-1 0-1,0-1 1,0-1 0,-1 0-1,0 0 1,0-1-1,0-1 1,0-1 516,18-28-3162</inkml:trace>
  <inkml:trace contextRef="#ctx0" brushRef="#br0" timeOffset="74857.727">12695 3297 8618,'-15'-8'5891,"-26"38"-4394,27-15-1438,1 1 0,1 0 0,1 0 0,0 2 0,1-1 0,1 1 0,1 1 0,1 0 0,0 0 0,-4 19-59,10 9-11,2-46 9,-1 0 0,1 0 1,-1 0-1,1 0 0,0 0 0,-1 0 1,1 0-1,0 0 0,0 0 1,0 0-1,0-1 0,0 1 0,0 0 1,0-1-1,0 1 0,0-1 1,0 1-1,0-1 0,0 1 0,0-1 1,0 1-1,0-1 0,1 0 0,-1 0 1,0 0-1,0 0 0,0 0 1,0 0-1,1 0 0,-1 0 0,0 0 1,0 0-1,0-1 0,1 1 2,74-37-217,-54 24 154,7-7-20,-23 15 54,0 0 0,1 1-1,-1 0 1,1 0 0,0 0 0,0 1 0,1 0 0,-1 0-1,1 1 1,-1 0 0,9-1 29,-14 4-13,1 1-1,0-1 1,-1 1 0,1 0 0,-1 0-1,0 0 1,1 0 0,-1 0-1,0 0 1,-1 1 0,1-1 0,0 1-1,0 0 1,-1-1 0,0 1-1,0 0 1,1 0 0,-1 0-1,-1 0 1,1 0 0,0 0 0,-1 0-1,0 0 1,0 0 0,1 0-1,-2 0 1,1 0 0,0 0 0,-1 0-1,1 0 1,-2 3 13,0 8 38,-1 0-1,0 0 1,-1 0 0,0 0-1,-2-1 1,1 1 0,-2-2 0,1 1-1,-2 0 1,0-1 0,-4 5-38,8-13 12,1 1 0,-1-1 1,0 0-1,0 0 0,-1-1 1,1 1-1,-1-1 0,0 0 0,0 0 1,0-1-1,0 1 0,0-1 1,-1 0-1,1-1 0,-1 1 1,1-1-1,-1 0 0,-2 0-12,7-1-86,0 0-1,0 0 1,0 0-1,0-1 1,0 1 0,0 0-1,0-1 1,0 1-1,0-1 1,0 1 0,0-1-1,0 1 1,0-1-1,0 1 1,0-1-1,1 0 1,-1 0 0,0 1-1,0-1 1,1 0-1,-1 0 1,1 0-1,-1 0 1,1 0 0,-1 0-1,1 0 1,-1 0-1,1 0 1,0 0 0,-1 0-1,1 0 1,0 0-1,0 0 1,0 0-1,0 0 1,0 0 0,0-1-1,0 1 1,0 0-1,1 0 87,1-36-2663</inkml:trace>
  <inkml:trace contextRef="#ctx0" brushRef="#br0" timeOffset="76007.924">12948 2792 9042,'-88'147'5120,"69"-106"-4824,3 1-1,1 0 0,2 1 0,-4 29-295,13-61 25,2 0-1,-1 0 0,2 0 1,-1 1-1,2-1 0,-1 0 1,1 1-1,1-1 0,0 0 1,1 1-1,0-1 0,1 0 1,0 0-1,0-1 0,1 1 1,1-1-1,0 1 0,0-1 1,1-1-1,4 5-24,-7-9 5,0-1 0,1 1 1,0-1-1,0 0 0,0 0 0,0-1 0,0 1 0,1-1 1,0 0-1,0 0 0,0-1 0,0 1 0,0-1 0,0 0 1,1 0-1,-1-1 0,0 0 0,1 0 0,0 0 0,-1 0 0,1-1 1,-1 0-1,1 0 0,0-1 0,-1 0 0,1 0 0,-1 0 1,1 0-1,-1-1 0,0 0 0,0 0 0,1 0 0,-1-1 1,-1 0-1,1 0 0,0 0 0,-1 0 0,1-1 0,0 0-5,38-90 97,-28 51-74,4 104-151,-18-58 129,0 0 0,1 0-1,0 0 1,0 0-1,-1 0 1,1-1 0,1 1-1,-1-1 1,0 0-1,1 1 1,-1-1-1,1 0 1,0 0 0,0-1-1,-1 1 1,1-1-1,0 1 1,0-1 0,1 0-1,-1 0 1,0 0-1,0 0 1,0-1 0,1 0-1,-1 1 1,0-1-1,1 0 1,-1 0 0,0-1-1,0 1 1,1-1-1,-1 0 1,0 0-1,2 0 0,13-5 16,0 0 0,0-2-1,-1 0 1,0 0 0,0-2-1,-1 0 1,0-1 0,-1-1-1,0 0 1,-1-1 0,-1-1-1,5-5-15,-18 19 0,0 0-1,0 1 0,0-1 0,0 0 1,0 1-1,0-1 0,0 0 0,0 1 1,1-1-1,-1 0 0,0 1 0,0-1 1,0 0-1,0 0 0,0 1 0,1-1 1,-1 0-1,0 1 0,0-1 0,1 0 1,-1 0-1,0 1 0,0-1 0,1 0 1,-1 0-1,0 0 0,0 0 0,1 1 1,-1-1-1,0 0 0,1 0 0,-1 0 1,0 0-1,1 0 0,-1 0 0,0 0 1,1 0-1,-1 0 0,0 0 0,1 0 0,-1 0 1,0 0-1,1 0 0,-1 0 0,1 0 1,-2 3-3,-10 46-27,7-39 28,1 0 0,1 1 0,0-1 0,0 1 0,1-1 0,0 1 0,1 0 0,1-1 0,0 8 2,-1-17 0,1 0 1,-1 0-1,1 0 0,-1-1 0,1 1 1,0 0-1,-1 0 0,1-1 0,0 1 1,-1-1-1,1 1 0,0 0 0,0-1 1,-1 1-1,1-1 0,0 0 0,0 1 1,0-1-1,0 0 0,0 1 0,0-1 1,-1 0-1,1 0 0,0 0 0,0 0 1,0 0-1,0 0 0,0 0 0,0 0 1,0 0-1,0 0 0,0-1 0,0 1 1,0 0-1,-1-1 0,1 1 0,0 0 1,0-1-1,0 1 0,-1-1 0,1 0 0,0 1 1,0-1-1,-1 1 0,1-1 0,-1 0 1,1 0-1,0 1 0,-1-1 0,1 0 1,-1 0-1,0 0 0,1 1 0,-1-2 0,128-145 140,-40 55-109,-86 92-33,-1 0 1,0-1-1,0 1 0,0 0 0,1-1 0,-1 1 1,0 0-1,0 0 0,1 0 0,-1 0 0,0 0 1,0 1-1,0-1 0,1 0 0,-1 1 0,0-1 1,0 0-1,0 1 0,0-1 0,0 1 0,1 0 0,-1-1 1,0 1-1,-1 0 0,1 0 0,0 0 0,0-1 1,0 1-1,0 0 0,-1 0 0,1 0 0,0 0 1,-1 1-1,1-1 0,-1 0 0,1 0 0,-1 0 1,1 0-1,-1 0 0,0 1 0,0-1 0,0 0 1,1 0-1,-1 1 0,0-1 0,-1 0 0,1 0 1,0 1-1,0-1 0,0 0 0,-1 0 0,1 0 1,-1 1 1,3 7-4,-2-6 3,0 0 0,0 1 0,0-1 0,0 1 0,1-1 0,0 0-1,0 0 1,0 1 0,0-1 0,0 0 0,1 0 0,-1 0-1,1 0 1,0 0 0,0 0 0,0-1 0,0 1 0,0-1 0,1 1-1,-1-1 1,1 0 0,-1 0 0,1 0 0,0 0 0,0 0-1,0-1 1,0 1 0,0-1 0,0 0 0,3 1 1,7-4 6,-1-1 0,0 0 0,-1 0 1,1-1-1,0-1 0,-1 0 0,0 0 0,0-1 1,-1-1-1,0 0 0,0 0 0,0-1 0,-1 0 0,3-4-6,4-2 16,0 0-1,-1-2 1,-1 0-1,0 0 1,-1-2-1,-1 1 0,0-2 1,-2 1-1,3-8-15,-9 9 42,-10 29-22,5-11-22,0 0 1,1 0 0,-1 0 0,1 0 0,-1 0 0,1 0 0,-1 0 0,1 0 0,0 0 0,0 0 0,-1 0 0,1 1 0,0-1 0,0 0 0,0 0 0,0 0 0,0 0 0,1 0 0,-1 1 0,0-1 0,0 0 0,1 0 0,-1 0-1,1 0 1,-1 0 0,1 0 0,-1 0 0,1 0 0,0 0 0,-1 0 0,1 0 0,0 0 0,0-1 0,0 1 0,0 0 0,-1 0 0,1-1 0,0 1 0,0-1 0,0 1 0,0-1 0,1 1 0,-1-1 0,0 0 0,0 1 0,0-1 0,0 0-1,0 0 1,0 0 0,1 0 0,-1 0 0,0 0 0,0 0 0,0 0 0,1 0 1,9-5 8,-2-1-1,1 0 0,0 0 1,-1 0-1,0-1 1,-1-1-1,1 0 0,-1 0 1,-1 0-1,3-4-7,-8 9 4,10-9 6,-1-1 0,-1-1 1,0 0-1,-1 0 1,0-1-1,4-10-10,-15 12-12,-15 27-6,-92 147 12,109-161 7,0 0-1,1-1 1,-1 1-1,0 0 1,1 0-1,-1 0 1,0 0-1,1 0 0,-1 0 1,0 0-1,1 0 1,-1 0-1,0 1 1,1-1-1,-1 0 1,0 0-1,1 0 1,-1 0-1,0 0 1,0 0-1,1 1 1,-1-1-1,0 0 1,1 0-1,-1 1 0,0-1 1,0 0-1,0 0 1,1 1-1,-1-1 1,0 0-1,0 0 1,0 1-1,0-1 1,0 0-1,1 1 1,-1-1-1,0 0 1,0 1-1,0-1 1,0 0-1,0 1 1,0-1-1,0 0 0,0 1 1,0-1-1,0 0 1,0 1-1,0-1 1,0 0-1,-1 1 1,1-1-1,0 0 1,0 0-1,0 1 1,0-1-1,0 0 1,-1 1-1,1-1 1,0 0-1,31-14 18,-27 12-14,1-1-3,0 1 1,0-1-1,0 1 0,0 1 1,1-1-1,-1 1 1,0 0-1,1 0 1,-1 0-1,1 1 0,-1 0 1,1 0-1,-1 0 1,1 1-1,-1 0 0,0 0 1,1 0-1,-1 1 1,3 1-2,1 1-1,-7-3 0,1 1 1,-1-1-1,1 0 1,-1 0-1,1 0 1,0 0-1,0 0 1,0 0-1,-1-1 1,1 1-1,0-1 1,0 0-1,0 0 1,0 0-1,0 0 1,0-1-1,-1 1 1,1-1-1,0 1 1,0-1 0,19-13-21,0-1 0,-1 0 0,0-2 1,-2 0-1,0-1 0,-1-1 0,-1-1 0,1-2 21,56-82-483,-78 115 475,1 0-1,0 1 0,0 0 0,2-1 1,-1 1-1,1 0 0,1 0 0,0 0 0,1 0 1,0 0-1,1-1 0,0 3 9,-1-12 0,0 0 1,0 0-1,0 0 0,0 0 0,0-1 1,1 1-1,-1 0 0,0-1 0,1 1 1,0-1-1,-1 0 0,1 1 1,0-1-1,-1 0 0,1 0 0,0 0 1,0 0-1,0 0 0,0-1 0,0 1 1,0 0-1,0-1 0,0 0 1,0 1-1,0-1 0,0 0 0,0 0 1,1 0-1,-1 0 0,0-1 0,0 1 1,0 0-1,0-1 0,0 0 1,0 1-1,0-1 0,1-1 0,67-39 50,-58 29-38,-2 0 0,1 0 1,-1-1-1,-1 0 0,0-1 0,-1 1 0,1-4-12,-8-2-76,-20 31-508,23-14-3987,7-12 1313</inkml:trace>
  <inkml:trace contextRef="#ctx0" brushRef="#br0" timeOffset="76259.204">13801 2180 10050,'-17'6'3353,"-3"-7"472,10-5-2673,8-2-680,11-2-856,7-9-3353,-6-3 857</inkml:trace>
  <inkml:trace contextRef="#ctx0" brushRef="#br0" timeOffset="77756.252">15362 2353 8514,'-1'-2'192,"0"-1"0,-1 1 1,1 0-1,-1-1 0,0 1 1,1 0-1,-1 0 0,0 0 1,0 0-1,0 0 0,-1 1 1,1-1-1,0 1 0,-1-1 1,1 1-1,-1 0 0,1 0 1,-1 0-1,1 0 0,-1 1 1,0-1-1,0 0 0,1 1 1,-1 0-1,0 0 0,0 0 1,1 0-1,-1 0 0,0 1 1,0-1-1,1 1 0,-1-1 1,-1 2-193,-3 1 24,1 1 1,0 0-1,0 0 1,0 1 0,1 0-1,-1 0 1,1 0-1,1 0 1,-1 1 0,1 0-1,-1 0 1,2 0 0,-1 0-1,1 1 1,0-1-1,0 1 1,1 0 0,0 0-25,-4 13-2,1 0 0,0 1 1,2-1-1,1 1 0,0 13 2,10 78-8,11-72 10,-17-39-1,-1-1 0,0 0 1,0 1-1,1-1 0,-1 0 0,0 0 1,1 0-1,-1 0 0,0 0 0,1 0 1,-1 0-1,0 0 0,1-1 0,-1 1 1,0 0-1,0-1 0,1 1 0,-1-1 1,0 0-1,0 1 0,0-1 0,0 0 0,0 0 1,0 0-1,0 1 0,0-1 0,0 0 1,0 0-1,0-1 0,0 1 0,-1 0 1,1 0-1,0-1-1,17-25 31,-1-1 1,-1 0-1,-2-1 0,-1-1 1,-1 0-1,8-30-31,-18 53 5,18-53 171,-2 0 0,-3-2 0,-2 0-1,-3 0 1,-1-27-176,-10 44 392,-9 30 78,-4 32-218,-22 104 113,22-62-341,2 1 1,3 1-1,3 0 0,3 0 0,2 0 1,3 8-25,15-18-27,-16-49 27,-1-1 0,1-1 0,0 1 0,0 0 0,0 0 0,0 0 0,1 0-1,-1-1 1,0 1 0,0-1 0,0 1 0,1-1 0,-1 1 0,0-1 0,1 1 0,-1-1 0,0 0 0,1 0 0,-1 0 0,0 0 0,1 0 0,-1 0 0,0 0 0,1 0 0,-1-1 0,0 1 0,0 0 0,1-1 0,-1 1 0,0-1 0,0 0 0,0 1 0,1-1 0,-1 0 0,0 1 0,0-1 0,0 0 0,0 0 0,16-15 16,0 1 1,-1-2 0,-1 0-1,-1-1 1,0-1 0,-1 0-1,6-15-16,-15 29 9,25-44 54,-3-2 1,-1 0 0,5-22-64,-24 62-59,-9 32 21,1-13 37,-8 42-15,3-17 38,1 0-1,1 0 1,2 0 0,1 0-1,2 14-21,0-45 2,-1-1-1,1 1 0,0-1 0,0 1 1,-1-1-1,1 1 0,0-1 1,1 1-1,-1-1 0,0 1 0,0-1 1,1 1-1,-1-1 0,1 0 1,-1 1-1,1-1 0,-1 1 0,1-1 1,0 0-1,0 0 0,0 1 1,0-1-1,0 0 0,0 0 0,0 0 1,0 0-1,0 0 0,0 0 1,1 0-1,-1 0 0,0-1 0,0 1 1,1 0-1,-1-1 0,1 1 1,-1-1-1,1 0 0,-1 1 0,1-1 1,-1 0-1,1 0 0,-1 0 1,1 0-1,-1 0 0,1 0 0,-1 0 1,1-1-1,-1 1 0,1 0 1,-1-1-1,0 1 0,1-1 0,-1 0 1,0 1-1,2-2-1,15-12 25,-1 0 1,0-2-1,-1 0 0,-1 0 1,0-2-1,-1 0 0,7-12-25,11-19 67,-2-2-1,-2 0 0,4-17-66,2-22 84,-30 77-73,-7 25-19,-11 44 22,2 0 0,3 1 0,-2 48-14,21-33 91,-10-72-88,0 1-1,1 0 1,-1-1 0,1 1-1,-1 0 1,1-1 0,0 1-1,-1-1 1,1 1 0,-1-1 0,1 0-1,0 1 1,0-1 0,-1 1-1,1-1 1,0 0 0,0 0-1,-1 1 1,1-1 0,0 0-1,0 0 1,-1 0 0,1 0-1,0 0 1,0 0 0,0 0-1,-1 0 1,1 0 0,0-1-1,0 1 1,0 0 0,-1 0-1,1-1 1,0 1 0,-1 0 0,1-1-1,0 1 1,-1-1 0,1 1-1,0-1 1,-1 1 0,1-1-3,28-25 75,-28 25-72,82-103 221,-44 40 1254,-28 35-3683,-4 4 809</inkml:trace>
  <inkml:trace contextRef="#ctx0" brushRef="#br0" timeOffset="78031.644">15779 1501 9962,'-16'-8'3481,"-15"11"264,7 8-2281,9-1-1344,4 5-752,10-2-3121</inkml:trace>
  <inkml:trace contextRef="#ctx0" brushRef="#br0" timeOffset="78680.193">11854 4400 9362,'-15'5'4437,"9"17"-3573,2 10-845,1 1 0,2-1-1,2 1 1,0 0 0,3 0-19,-2-4 21,24 334 367,-24-343-330,-2-8-2,0 0 0,1-1 0,1 1 0,0 0 0,1-1 0,0 0 0,1 1 1,0-1-1,4 7-56,-8-17 9,1 0 1,0 0 0,0 0-1,0 0 1,0 0 0,1 0-1,-1 0 1,0 0-1,0 0 1,0 0 0,1-1-1,-1 1 1,1-1 0,-1 1-1,0-1 1,1 1-1,-1-1 1,1 0 0,-1 0-1,1 1 1,-1-1 0,1 0-1,-1 0 1,1-1 0,-1 1-1,1 0 1,-1 0-1,0-1 1,1 1 0,-1-1-1,1 1 1,-1-1 0,1 0-10,43-27 156,-3-7-37,36-25-937,-22 29-3106,-18 16 634</inkml:trace>
  <inkml:trace contextRef="#ctx0" brushRef="#br0" timeOffset="79281.625">12314 4703 9802,'-47'59'4893,"41"-48"-4852,0 0 0,1 1 0,1-1 0,0 1 0,1 0 0,0 1 0,0-1-1,2 1 1,-1-1 0,2 1 0,-1-1 0,2 11-41,-1-21 1,0-1 0,0 1 1,0-1-1,0 1 0,0-1 0,0 1 1,1-1-1,-1 1 0,0-1 0,1 1 1,-1-1-1,1 1 0,-1-1 0,1 1 0,0-1 1,0 0-1,0 1 0,-1-1 0,1 0 1,0 0-1,1 0 0,-1 0 0,0 0 1,0 0-1,0 0 0,1 0 0,-1 0-1,3-3 12,-1 0 0,1 0 0,-1-1 0,0 1-1,1-1 1,-1 1 0,-1-1 0,1 0 0,0 0-1,-1-1 1,1 1 0,-1-1 0,2-3-12,1 0 25,9-16 21,-1-1 0,-1 0 0,-2-1 1,0 0-1,-1-1 0,4-26-46,-11 46 2,5 44-53,-6-21 51,-1 0 18,2 1-1,-1-1 1,2 1 0,1-1 0,0 0-1,1 0 1,1 1-18,-6-16 4,1-1 0,0 1 0,-1 0 0,1-1 0,0 1 0,0-1 0,0 1 0,0-1 0,0 0 0,0 1 0,1-1 0,-1 0 0,0 0 0,1 0 0,-1 0 1,1 0-1,-1 0 0,1 0 0,-1 0 0,1 0 0,0-1 0,-1 1 0,1-1 0,0 1 0,0-1 0,-1 0 0,1 0 0,0 0 0,0 0 0,-1 0 0,1 0 0,0 0 0,0 0 0,-1-1 0,1 1 0,0-1 0,-1 1 0,1-1 0,0 0 0,-1 1 0,1-1 0,-1 0 0,1 0 0,-1 0 0,1-1-4,60-56 163,-60 57-160,114-163 224,-68 89-190,-48 74-38,0 1 1,0-1-1,0 0 0,0 1 1,0-1-1,1 1 1,-1-1-1,0 0 0,0 1 1,0-1-1,1 1 1,-1-1-1,0 1 0,1-1 1,-1 1-1,1-1 1,-1 1-1,0-1 1,1 1-1,-1-1 0,1 1 1,-1 0-1,1-1 1,-1 1-1,1 0 0,-1 0 1,1-1-1,0 1 1,-1 0-1,1 0 0,-1 0 1,1 0-1,0-1 1,-1 1-1,1 0 0,-1 0 1,1 0-1,0 0 1,-1 0-1,1 1 0,0-1 1,-1 0-1,1 0 1,-1 0-1,1 1 0,-1-1 1,1 0-1,0 0 1,-1 1-1,1-1 0,-1 0 1,1 1-1,-1-1 1,0 1-1,1-1 0,-1 1 1,1-1-1,-1 1 1,0-1 0,11 41-35,-10-36 34,3 25 10,24 86 50,-28-116-57,0 1 0,0 0 0,0 0-1,0-1 1,0 1 0,1 0 0,-1-1-1,0 1 1,1 0 0,-1-1 0,0 1 0,1 0-1,-1-1 1,1 1 0,-1-1 0,1 1-1,-1-1 1,1 1 0,-1-1 0,1 1 0,0-1-1,-1 0 1,1 1 0,0-1 0,-1 0-1,1 1 1,0-1 0,-1 0 0,1 0 0,0 0-1,0 0 1,-1 0 0,1 0 0,0 0-1,0 0 1,-1 0 0,1 0 0,0 0 0,-1 0-1,1 0 1,0 0 0,0-1 0,-1 1 0,1 0-1,0-1 1,-1 1 0,1 0 0,-1-1-1,1 1 1,0-1 0,-1 1 0,1-1 0,-1 1-1,1-1 1,-1 1 0,0-1 0,1 0-2,27-45 114,-25 40-106,10-20 42,-3 2-20,2 0 0,0 1 0,2 1 0,0 0-1,2 1 1,0 0 0,18-16-30,-33 35-3,0 1 0,0 0 0,0 0 0,1 0 0,-1 0-1,1 0 1,-1 0 0,0 1 0,1-1 0,-1 0 0,1 1 0,0-1 0,-1 1 0,1-1 0,-1 1 0,1 0 0,0 0-1,-1 0 1,1 0 0,0 0 0,-1 0 0,1 0 0,0 0 0,-1 1 0,1-1 0,-1 1 0,1-1 0,0 1 0,-1 0-1,1-1 1,-1 1 0,0 0 0,1 0 0,-1 0 0,0 0 0,1 0 0,-1 0 0,0 1 0,1 0 3,32 59-61,-29-50 77,-2-4 75,8 16-604,-12-36-2716,-7-12 526</inkml:trace>
  <inkml:trace contextRef="#ctx0" brushRef="#br0" timeOffset="79651.777">12690 4189 5633,'-4'8'4009,"-4"1"-768,5-6-577,15-3-2264,3-6-312,7-5-16,-1-2-232,14-12-3048,-8 4 951</inkml:trace>
  <inkml:trace contextRef="#ctx0" brushRef="#br0" timeOffset="80282.734">13508 4230 6841,'1'-4'387,"-1"-1"-1,0 1 0,0-1 1,0 1-1,-1-1 0,1 1 0,-1 0 1,0-1-1,0 1 0,-1 0 0,1 0 1,-1-1-1,0 1 0,0 0 1,0 1-1,-1-1 0,1 0 0,-1 1 1,0-1-1,0 1 0,0 0 0,0 0 1,-1 0-1,1 0 0,-4-1-386,5 4 61,0 0 1,-1 0-1,1 1 0,0-1 0,0 1 1,0-1-1,0 1 0,0 0 0,0 0 1,0-1-1,0 2 0,0-1 0,0 0 1,0 0-1,1 0 0,-1 1 0,1-1 1,-1 1-1,1 0 0,-1-1 0,1 1 1,0 0-1,-1 0-61,1 0 36,-7 9 3,0 1 0,1 0 1,1 0-1,-1 1 0,2 0 1,0 0-1,1 0 0,-3 13-39,-1 0 6,1-5-10,1 0 0,1 0 1,0 1-1,2-1 0,1 1 1,0 0-1,2 7 4,0-28-1,-1 1 1,1 0-1,0-1 0,0 1 0,0 0 0,-1-1 0,2 1 0,-1-1 1,0 1-1,0 0 0,1-1 0,-1 1 0,0 0 0,1-1 0,0 1 1,-1-1-1,1 1 0,0-1 0,0 0 0,0 1 0,0-1 0,0 0 1,0 1-1,0-1 0,0 0 0,0 0 0,1 0 0,-1 0 0,1 0 1,-1 0-1,0-1 0,1 1 0,-1 0 0,1-1 0,0 1 1,-1-1-1,1 1 0,-1-1 0,1 0 0,0 0 0,-1 0 0,1 0 1,0 0-1,-1 0 0,1 0 0,0 0 0,-1-1 0,1 1 0,-1-1 1,2 1 0,8-10 10,0 1 0,-1-1 1,0-1-1,0 0 1,-1-1-1,-1 1 0,0-1 1,-1-1-1,0 0 1,5-13-11,15-30 51,-3-1-1,-3-1 1,-1-1 0,-4-1 0,7-50-51,-39 170-348,6-14 265,-2-1 74,3 1 0,1 1-1,2-1 1,3 1 0,1 32 9,2-75 1,0 0 0,-1 0 0,1-1 0,1 1 0,-1 0 1,0 0-1,1-1 0,0 1 0,0 0 0,0-1 0,0 1 0,1 0 0,0-1 0,-1 0 1,1 1-1,0-1 0,1 0 0,-1 0 0,0 0 0,1 0 0,0-1 0,-1 1 0,1-1 1,0 1-1,1-1 0,-1 0 0,0 0 0,0-1 0,1 1 0,1 0-1,1-3 9,0-1-1,1 0 1,-1 0 0,0 0-1,0-1 1,0 1-1,-1-1 1,1-1 0,-1 1-1,0-1 1,0 0-1,0 0 1,0-1 0,0 0-1,-1 1 1,0-1-1,0-1 1,-1 1 0,1-1-1,0-1-8,13-17 52,-1-1 1,-1-1-1,-1-1 0,-1 0 0,-1-1 0,-2 0 1,0-3-53,-5-19 36,-14 49-79,-21 56-82,-21 99 53,49-148 72,1-1 0,0 0 0,0 0 1,1 1-1,-1-1 0,1 0 0,0 1 0,1-1 1,-1 0-1,1 1 0,0-1 0,2 5 0,-2-9 0,1 1 0,0 0 0,0-1 0,0 1 0,-1-1 0,1 0-1,0 0 1,0 0 0,1 0 0,-1 0 0,0 0 0,0 0 0,0-1 0,1 1 0,-1-1-1,0 1 1,1-1 0,-1 0 0,0 0 0,1 0 0,-1 0 0,0-1 0,1 1-1,-1-1 1,0 1 0,0-1 0,1 0 0,-1 0 0,0 1 0,0-2 0,0 1 0,0 0-1,0 0 1,1-1 0,180-115 155,-48 41-56,-128 65 17,-28 3 226,9 4-110,6-1-124,-1 0 0,2 0 0,-1 0 0,1-1-1,-1 0 1,2 0 0,-1 0 0,1 0-1,-1-1 1,2 0 0,-1 0 0,1 0 0,-2-6-108,-3-5 117,-2 1-15,8 14-96,0 0 1,0 0 0,0 0 0,0 0-1,1 0 1,-1-1 0,1 1 0,0-1-1,0 1 1,0-1 0,0 1 0,1-1-1,-1 0 1,1 1 0,0-1-1,0 0 1,0 1 0,1-1 0,-1 1-1,1-1 1,0-2-7,6-3-143,0 1-1,0-1 0,0 1 1,1 1-1,0-1 0,1 2 1,-1-1-1,1 1 1,1 0-1,-1 1 0,1 0 1,0 0-1,0 1 1,0 0-1,1 1 0,0 0 144,57-19-3626,-1 3-347</inkml:trace>
  <inkml:trace contextRef="#ctx0" brushRef="#br0" timeOffset="82683.878">14734 3660 7738,'-1'-1'118,"0"0"-1,0 1 1,0-1 0,0 0 0,0 1 0,0-1 0,0 1 0,0 0 0,0-1-1,0 1 1,0 0 0,-1 0 0,1-1 0,0 1 0,0 0 0,0 0 0,0 0 0,-1 0-1,1 1 1,0-1 0,0 0 0,0 0 0,0 1 0,0-1 0,0 1 0,0-1-1,0 1 1,0-1 0,0 1 0,0 0 0,0-1 0,0 1 0,0 0 0,0 0-1,1 0 1,-1-1 0,0 1 0,0 0 0,1 0 0,-1 0 0,1 0 0,-1 0 0,1 0-1,-1 1 1,1-1 0,0 0 0,0 0 0,-1 0 0,1 0 0,0 0 0,0 1-118,-5 32 90,1 0 1,1 0 0,2 1 0,1-1 0,5 26-91,-4-40 16,1 19-11,2 0 0,1 0 0,2 0 0,6 13-5,10-9 16,-23-42-14,1-1-1,0 1 1,0 0 0,0-1 0,-1 1 0,1-1 0,0 1 0,0-1 0,0 0-1,0 1 1,0-1 0,0 0 0,0 0 0,0 0 0,0 1 0,0-1 0,0 0-1,0 0 1,0-1 0,0 1 0,0 0 0,0 0 0,0 0 0,0-1 0,0 1-1,0 0 1,0-1 0,0 1 0,0-1 0,0 1 0,-1-1 0,1 1 0,0-1 0,0 0-1,-1 1 1,1-1 0,0 0 0,-1 0 0,1 0 0,0 1 0,-1-1 0,1 0-1,-1-1-1,58-116 187,43-191 712,-92 273-630,-5 27 42,-6 24-126,0 2-127,-7 36 38,3 1-1,2 0 1,2-1 0,4 9-96,7-36 55,10-48 52,131-317 313,-139 320-445,-10 19 24,-1 0-1,1 0 1,-1 0-1,0 0 1,1 0 0,-1 0-1,1 0 1,-1 0 0,1 0-1,-1 1 1,0-1-1,1 0 1,-1 0 0,1 0-1,-1 1 1,0-1-1,1 0 1,-1 0 0,0 1-1,1-1 1,-1 0 0,0 1-1,0-1 1,1 0-1,-1 1 1,0-1 0,0 1-1,1-1 1,-1 0-1,0 1 1,0-1 0,0 1-1,0-1 1,0 1-1,0-1 1,0 1 0,0-1-1,0 0 1,0 1 0,0-1-1,0 1 1,0-1-1,0 1 1,0-1 0,0 0-1,0 1 1,-1-1-1,1 1 1,0-1 0,0 0-1,-1 1 2,-4 228 42,14-194-31,-9-35-10,1 1 0,-1-1-1,0 0 1,1 1 0,-1-1-1,1 1 1,-1-1 0,0 0 0,1 1-1,-1-1 1,1 0 0,-1 1 0,1-1-1,0 0 1,-1 0 0,1 1-1,-1-1 1,1 0 0,-1 0 0,1 0-1,0 0 1,-1 0 0,1 0 0,-1 0-1,1 0 1,0 0 0,-1 0-1,1 0 1,-1 0 0,1-1 0,-1 1-1,1 0 1,0 0 0,-1-1 0,1 1-1,-1 0 1,1-1 0,-1 1-1,0 0 1,1-1 0,-1 1 0,1-1-1,-1 1 1,0 0 0,1-1 0,-1 1-1,0-1 1,1 1 0,-1-1-1,0 0 1,0 1 0,1-1 0,-1 1-1,0-1 0,49-89 135,37-87 116,-54 122-219,-32 55-33,-1 0 0,1 0 0,0 1 0,0-1 1,0 1-1,-1-1 0,1 0 0,0 1 0,0-1 0,0 0 0,0 1 1,0-1-1,0 1 0,0-1 0,0 0 0,0 1 0,0-1 0,0 0 1,0 1-1,0-1 0,0 1 0,0-1 0,0 0 0,0 1 1,0-1-1,1 0 0,-1 1 0,0-1 0,0 0 0,0 1 0,1-1 1,-1 0-1,0 1 0,1-1 0,-1 0 0,0 0 0,0 1 0,1-1 1,-1 0-1,0 0 0,1 0 0,-1 1 0,1-1 0,-1 0 1,0 0-1,1 0 0,-1 0 0,0 0 0,1 0 0,-1 0 0,1 0 1,-1 0-1,0 0 0,1 0 0,-1 0 0,1 0 0,-1 0 0,0 0 1,1 0-1,-1 0 0,0-1 0,1 1 0,-1 0 0,0 0 1,1 0-1,-1-1 0,0 1 0,1 0 0,-1-1 1,1 141-60,0-102 75,-1-25-12,0 0 1,0 0-1,2 0 1,-1 0-1,2 0 1,0 0-1,0-1 1,2 5-4,-5-16 1,0 0-1,1 0 1,-1-1 0,0 1 0,0 0 0,0 0 0,1 0 0,-1 0-1,0 0 1,1-1 0,-1 1 0,0 0 0,1 0 0,-1-1-1,1 1 1,0 0 0,-1 0 0,1-1 0,-1 1 0,1-1 0,0 1-1,0-1 1,-1 1 0,1-1 0,0 1 0,0-1 0,0 1-1,-1-1 1,1 0 0,0 0 0,0 1 0,0-1 0,0 0 0,0 0-1,0 0 1,0 0 0,-1 0 0,1 0 0,0 0 0,0 0-1,0-1 1,0 1 0,0 0 0,0 0 0,-1-1 0,1 1 0,0-1-1,0 1 1,0-1 0,-1 1 0,1-1 0,0 0-1,8-9 28,0-1 0,0 0 0,-1-1 1,-1 0-1,0-1 0,0 1 0,0-4-28,35-80 153,-4-2 0,-4-2 0,-4-1 0,15-101-153,-4 5 44,-36 182-102,-5 20-3,-6 28-1,4-25 60,-21 89 16,3 0-1,-3 77-13,21-165-1,1 1 0,0 0 0,1 0 0,0-1 0,0 1 0,1 0 0,0-1 0,1 1 0,0 0 0,0-1 0,1 0-1,0 1 1,1-1 0,0-1 0,1 1 0,0-1 0,0 1 0,0-1 0,1-1 0,6 7 1,87 77 128,-130-98-319,8-1-54,1-2-1,0 0 1,1-2 0,0 0-1,1-1 1,1-1 0,0-1-1,0-1 1,2-1-1,0 0 1,-2-4 245,16 18 36,1 0 0,-1 0 1,1-1-1,-1 1 0,1-1 0,0 1 1,0-1-1,1 0 0,-1 0 0,1 0 1,0 0-1,0 0 0,0 0 0,0 0 0,1 0 1,0 0-1,-1-1 0,2 1 0,-1 0 1,0 0-1,1 0 0,0 0 0,0 0 1,0 0-1,0 0 0,1 0 0,0 0 0,-1 0 1,2 0-1,-1 1 0,0-1 0,1 1 1,-1 0-1,1 0 0,0 0 0,3-3-36,10-7 21,1 0 0,1 2 1,0-1-1,1 2 0,0 1 0,0 0 0,1 1 0,0 1 0,0 1 0,11-1-21,63-23-2227,-79 20-991,-22 3-364</inkml:trace>
  <inkml:trace contextRef="#ctx0" brushRef="#br0" timeOffset="82959.537">15357 3121 9434,'-28'-12'3105,"22"13"383,4 1-2311,5 5-1041,21 9-3529,-1 5 1064</inkml:trace>
  <inkml:trace contextRef="#ctx0" brushRef="#br0" timeOffset="84353.815">11957 5867 6961,'-51'47'4469,"49"-45"-4430,1 0 0,-1 0 0,1 0 0,-1 1-1,1-1 1,0 0 0,0 1 0,0-1 0,0 1-1,0-1 1,0 1 0,1-1 0,0 1-1,-1 0 1,1-1 0,0 1 0,0 0 0,0-1-1,1 1 1,-1-1 0,0 1 0,1 0 0,0-1-1,0 1 1,0-1 0,0 0 0,0 1 0,0-1-1,0 0 1,1 1 0,0-1 0,-1 0-1,1 0 1,0 0 0,0 0 0,0-1 0,0 1-1,0-1 1,0 1 0,0-1 0,1 1 0,-1-1-1,0 0 1,1 0 0,-1 0 0,1-1-1,-1 1 1,1 0 0,0-1 0,-1 0 0,1 0-1,0 0 1,-1 0 0,1 0 0,-1 0 0,1 0-1,0-1 1,-1 0 0,2 0-39,5-2 23,-1-1 1,1 0-1,0-1 0,-1 0 0,0 0 1,0 0-1,-1-1 0,0-1 1,0 1-1,0-1 0,-1 0 1,0-1-1,0 1 0,-1-1 1,0-1-1,0 1 0,-1 0 0,0-1 1,0 0-1,-1 0 0,0-1-23,8-11 61,-1-1 0,-1-1 0,-1 0-1,-1 0 1,-2 0 0,0-1 0,-1 0-1,-1 0 1,-1-3-61,-1 25 11,-1 0 0,0 0 0,1 0-1,-1 0 1,0-1 0,0 1 0,0 0 0,0 0 0,0 0-1,-1 0 1,1 0 0,-1 0 0,1-1 0,-1 1 0,0 0-1,0 0 1,0 0 0,0 1 0,0-1 0,0 0-1,0 0 1,-1 1 0,1-1 0,-1 0 0,1 1 0,-1-1-1,0 1 1,1 0 0,-1 0 0,0 0 0,0 0 0,0 0-1,0 0 1,0 0 0,0 0 0,0 1 0,0-1-1,0 1 1,0 0 0,-1-1 0,1 1 0,0 0 0,-1 0-11,-2 4 23,0-1 1,0 1 0,0 0 0,1 0 0,-1 0 0,1 0 0,0 1 0,0 0 0,1 0 0,-1 0 0,1 0-1,0 1 1,1-1 0,-3 5-24,-21 95 46,23-93-45,1 0 0,0 0 0,0 1 0,1-1 0,1 1 1,0-1-1,1 0 0,0 1 0,1-1 0,1 0 0,0 0 1,0 0-1,1 0 0,0-1 0,5 8-1,-7-17 1,1-1 0,-1 0 0,1 1 1,-1-1-1,1 0 0,0 0 0,-1-1 0,1 1 0,0 0 0,0-1 1,-1 0-1,1 0 0,0 1 0,0-2 0,0 1 0,-1 0 0,1-1 0,0 1 1,0-1-1,-1 0 0,1 0 0,0 0 0,-1 0 0,1 0 0,-1 0 1,1-1-1,-1 1 0,0-1 0,0 0 0,0 0 0,0 0 0,0 0 1,0 0-1,0 0-1,13-15 22,-2 0 0,1 0 0,-2-1 0,-1-1 0,9-19-22,-7 15 24,37-71 51,-50 93-76,1-1 1,-1 1-1,0-1 0,1 1 0,-1-1 0,1 1 1,0-1-1,-1 1 0,1 0 0,0-1 1,0 1-1,0 0 0,0-1 0,0 1 1,0 0-1,0 0 0,0 0 0,1 0 1,-1 0-1,0 0 0,0 1 0,1-1 1,-1 0-1,1 0 0,-1 1 0,1-1 0,-1 1 1,1 0-1,-1-1 0,1 1 0,0 0 1,-1 0-1,1 0 0,-1 0 0,1 0 1,-1 0-1,1 1 0,-1-1 0,1 0 1,0 1-1,-1-1 0,1 1 1,5 8-9,-1 0 0,0 0 0,-1 0 0,0 1 0,0 0 0,-1 0 0,-1 0 0,1 0-1,-2 0 1,1 1 0,-1 5 9,5 14 1,-2-10 6,-3-11-1,0 1 1,0-2-1,1 1 0,0 0 0,0 0 1,1-1-1,0 0 0,1 1 0,-1-2 1,2 1-7,12-9 28,-8-10-9,0-1 0,-1 0-1,0 0 1,-1-1 0,0 0 0,-1-1 0,1-3-19,6-10 32,9-18 17,-15 26-35,2 1 0,0 0 0,1 1 0,0 0 0,1 1 0,7-7-14,-18 23 0,0 0-1,-1-1 1,1 1-1,0 0 1,0-1-1,0 1 1,0 0-1,0 0 1,0 0 0,0 0-1,-1 0 1,1 0-1,0 0 1,0 0-1,0 0 1,0 0-1,0 0 1,0 1-1,0-1 1,0 0-1,-1 1 1,1-1 0,0 1-1,0-1 1,0 1-1,-1-1 1,1 1-1,0-1 1,-1 1-1,1 0 1,0-1-1,-1 1 1,1 0-1,-1 0 1,1-1 0,-1 1-1,1 0 1,-1 0-1,0 0 1,1 0-1,-1-1 1,0 1-1,0 0 1,0 0-1,0 0 1,0 0-1,0 0 1,0 0 0,0 0-1,0 0 1,0 0-1,0-1 1,0 1-1,-1 0 1,1 0-1,0 0 1,2 9 7,24 62 76,-26-71-81,0-1-1,1 1 0,-1 0 1,0-1-1,1 1 0,-1 0 1,0-1-1,1 1 1,-1-1-1,0 1 0,1-1 1,-1 1-1,1-1 0,-1 1 1,1-1-1,-1 0 1,1 1-1,0-1 0,-1 0 1,1 1-1,-1-1 0,1 0 1,0 0-1,-1 1 1,1-1-1,0 0 0,-1 0 1,1 0-1,0 0 0,-1 0 1,1 0-1,0 0 1,-1 0-1,1 0 0,0 0 1,-1 0-1,1-1 0,0 1 1,-1 0-1,1 0 0,-1-1 1,1 1-1,0 0 1,-1-1-1,1 0-1,21-28 106,-17 22-79,11-19 58,40-52 52,-54 75-139,0 1 0,1 0 0,0 0 0,-1 0 0,1 0-1,0 0 1,0 1 0,0-1 0,0 1 0,0 0 0,0 0 0,1 0 0,-1 0 0,0 0 0,0 1 0,1-1 0,-1 1 0,1 0-1,-1 0 1,0 0 0,1 1 0,-1-1 0,0 1 0,0 0 0,1 0 0,0 0 2,36 29-22,-39-28 26,0 0-1,1 0 1,-1 0-1,1 0 1,-1 0-1,1 0 1,0-1 0,0 1-1,0 0 1,0-1-1,0 0 1,0 1 0,1-1-1,-1 0 1,0 0-1,1 0 1,-1 0-1,0-1 1,1 1 0,-1-1-1,1 1 1,-1-1-1,1 0 1,-1 0 0,1 0-1,-1 0 1,1 0-1,-1-1 1,1 1-1,-1-1 1,1 0 0,-1 0-1,1 0 1,-1 0-1,0 0 1,0 0 0,2-1-4,50-78 196,-45 63-174,-1 0-1,0 0 1,-1-1 0,-1 0 0,-1 0 0,-1-1 0,2-12-22,-6 11-19,-16 38 118,-11-42-32,38 41-227,9 98 32,-20-115 130,0 1 0,0-1 1,0 1-1,0-1 1,0 1-1,0-1 1,0 1-1,0-1 0,0 1 1,1-1-1,-1 1 1,0-1-1,0 1 0,0-1 1,0 1-1,1-1 1,-1 1-1,0-1 1,0 0-1,1 1 0,-1-1 1,0 0-1,1 1 1,-1-1-1,0 0 0,1 1 1,-1-1-1,1 0 1,-1 0-1,1 1 1,-1-1-1,0 0 0,1 0 1,-1 0-1,1 1 1,-1-1-1,1 0 0,-1 0 1,1 0-1,-1 0 1,1 0-1,-1 0 1,1 0-1,-1 0 0,1 0 1,-1-1-1,1 1 1,-1 0-1,1 0 1,-1 0-1,1 0 0,-1-1 1,0 1-1,1 0 1,-1 0-1,1-1 0,-1 1 1,0 0-1,1-1 1,-1 1-1,0-1 1,1 1-1,-1 0 0,0-1-2,27-22-4,66-126 51,-92 148-49,-1 0 0,0 0 1,0 1-1,1-1 0,-1 0 0,1 0 0,-1 1 1,0-1-1,1 0 0,0 1 0,-1-1 0,1 0 1,-1 1-1,1-1 0,0 1 0,-1-1 0,1 1 0,0 0 1,-1-1-1,1 1 0,0 0 0,0-1 0,-1 1 1,1 0-1,0 0 0,0 0 0,0-1 0,0 1 1,-1 0-1,1 0 0,0 0 0,0 0 0,0 1 1,-1-1-1,1 0 0,0 0 0,0 0 0,0 1 1,-1-1-1,1 0 0,0 1 0,0-1 0,-1 1 1,1-1-1,0 1 0,-1-1 0,1 1 0,-1-1 1,1 1-1,0 0 0,-1-1 0,0 1 0,1 0 1,-1-1-1,1 1 0,-1 0 0,0 0 0,1-1 1,-1 1-1,0 0 0,0 0 0,0 0 0,1-1 0,-1 1 1,0 0-1,0 0 0,0 0 0,-1 0 2,53 109-58,-52-109 58,1 0 1,-1 0-1,1 0 1,0 0 0,-1 0-1,1 0 1,-1 0 0,1-1-1,0 1 1,0 0 0,0 0-1,-1-1 1,1 1-1,0-1 1,0 1 0,0-1-1,0 1 1,0-1 0,0 1-1,0-1 1,0 0-1,0 0 1,0 1 0,0-1-1,0 0 1,0 0 0,0 0-1,0 0 1,0 0-1,1 0 1,-1-1 0,0 1-1,0 0 1,0 0 0,0-1-1,0 1 1,0-1 0,-1 1-1,1-1 1,0 1-1,0-1 1,1 0-1,28-40 44,-27 37-41,130-245 196,-118 231-209,-14 18 9,0 1-1,0-1 1,0 1-1,0 0 1,0-1-1,0 1 1,0 0-1,0 0 1,-1-1-1,1 1 1,0 0-1,0 0 1,-1 0-1,1 0 1,0 0-1,-1 0 1,1 0-1,-1 0 1,1 0-1,-1 0 1,0 0-1,1 1 1,-1-1-1,0 0 1,0 0-1,0 0 1,0 0-1,0 1 1,0-1-1,0 0 1,0 0-1,0 0 1,-1 0-1,1 1 1,0-1 1,0 1-1,12 105 132,-12-107-128,1 1-1,0-1 1,-1 0 0,1 1 0,-1-1 0,1 0 0,0 0 0,-1 0-1,1 0 1,0 0 0,-1 1 0,1-1 0,0 0 0,-1 0 0,1 0-1,0-1 1,-1 1 0,1 0 0,-1 0 0,1 0 0,0 0 0,-1-1-1,1 1 1,0 0 0,-1 0 0,1-1 0,-1 1 0,1-1 0,-1 1 0,1 0-1,-1-1 1,1 1 0,-1-1 0,1 1 0,-1-1 0,0 1 0,1-1-1,-1 0 1,0 1 0,0-1 0,1 1 0,-1-1 0,0 0 0,0 1-1,0-1 1,0 0 0,1 1 0,-1-1 0,0 0 0,0 1 0,0-1-1,-1 0 1,1 1 0,0-1 0,0 0-3,23-119-1904,-23 74-42</inkml:trace>
  <inkml:trace contextRef="#ctx0" brushRef="#br0" timeOffset="84647.976">13525 4901 9874,'-11'15'2257,"3"-4"847,11-1-2904,10-2-88,5-5-192,14 0-3040,3 4 991</inkml:trace>
  <inkml:trace contextRef="#ctx0" brushRef="#br0" timeOffset="84881.351">14197 4908 4617,'-13'-2'10653,"6"12"-10516,-3 15 71,0 1-1,2-1 1,1 1 0,2 0-1,0 1 1,0 12-208,6-5 195,-1-33-191,0-1 1,0 1-1,0-1 1,0 1-1,0-1 1,1 1-1,-1-1 1,0 1-1,0-1 1,1 1-1,-1-1 1,0 0-1,0 1 0,1-1 1,-1 1-1,1-1 1,-1 0-1,0 1 1,1-1-1,-1 0 1,1 0-1,-1 1 1,1-1-1,-1 0 1,1 0-1,-1 0 1,1 0-1,-1 1 1,1-1-1,-1 0 0,1 0 1,-1 0-1,1 0 1,-1 0-1,1 0 1,-1 0-1,1-1 1,-1 1-1,1 0 1,-1 0-1,1 0 1,-1 0-1,1-1 1,-1 1-1,1 0 1,-1 0-1,0-1 0,1 1 1,-1 0-1,1-1 1,-1 1-1,0 0 1,1-1-1,-1 1 1,0-1-1,0 1 1,1 0-1,-1-1 1,0 0-5,15-13 68,-2-2 0,0 0 0,0 0 0,-2-1 0,0-1 1,5-11-69,-15 27 4,21-42 62,-1 0 1,-3-2-1,-1 0 1,-3-1-1,5-27-66,-13 59-58,-7 41 19,-29 197 49,30-222-12,-1 0 0,1-1 0,-1 1 0,1 0 0,-1 0 0,1 0 0,0 0 0,0-1 0,-1 1 0,1 0 0,0 0 0,0 0 0,0 0 0,0 0 0,0 0 0,0 0 0,0 0 0,1-1 0,-1 1 0,0 0 0,0 0 0,1 0 0,-1 0 0,0 0 0,1-1 0,-1 1 0,1 0 0,-1 0 0,1-1 0,-1 1-1,1 0 1,0-1 0,-1 1 0,1 0 0,0-1 0,0 1 0,-1-1 0,1 1 0,0-1 0,0 0 0,0 1 0,-1-1 0,1 0 0,0 1 0,0-1 0,0 0 0,0 0 0,0 0 0,0 0 0,0 0 0,0 0 0,-1 0 0,1 0 0,0 0 0,0-1 0,0 1 0,0 0 0,0 0 0,0-1 0,-1 1 0,1-1 0,0 1-1,0-1 3,6-5-367,0 0 0,-1 0 0,0-1 0,0 0 0,-1 0 0,0 0 0,0-1 0,0 0-1,-1 0 1,0 0 0,0-2 367,18-44-2874</inkml:trace>
  <inkml:trace contextRef="#ctx0" brushRef="#br0" timeOffset="85176.057">14502 4464 5073,'-11'4'4220,"1"12"-2212,7-11-1292,-32 78 2548,22-45-2889,2 2 0,1-1-1,2 2 1,1 11-375,9 8 507,-2-59-500,0 0 0,1 0 1,-1 0-1,1 0 0,-1 1 0,1-1 1,-1 0-1,1 0 0,0 0 0,-1 0 1,1 0-1,0 0 0,0 0 1,0-1-1,0 1 0,0 0 0,0 0 1,0-1-1,0 1 0,0 0 1,0-1-1,0 1 0,0-1 0,1 0 1,-1 1-1,0-1 0,0 0 0,1 0 1,-1 1-1,0-1 0,0 0 1,0 0-1,1-1 0,-1 1 0,0 0 1,0 0-1,1-1 0,-1 1 1,0 0-1,0-1 0,1 0-7,8-3 23,1-1 1,-1-1-1,-1 1 0,1-2 0,-1 1 1,0-1-1,-1-1 0,0 0 1,5-6-24,-6 6 19,1 1 1,0 0 0,0 0-1,0 0 1,1 1 0,0 0-1,0 1 1,0 0 0,9-4-20,-16 9-2,-1-1 0,1 1 1,-1-1-1,1 1 0,-1 0 1,1 0-1,-1-1 0,1 1 1,-1 0-1,1 0 0,-1 1 1,1-1-1,-1 0 0,1 0 1,-1 1-1,1-1 0,-1 1 1,1-1-1,-1 1 0,0 0 0,1-1 1,-1 1-1,0 0 0,1 0 1,-1 0-1,0 0 0,0 0 1,0 0-1,0 0 0,0 0 1,0 1-1,0-1 0,-1 0 1,1 1-1,0-1 0,-1 0 1,1 1-1,-1-1 0,1 1 0,-1-1 1,0 1-1,1 0 2,1 66-63,-2-61 158,-1 1 0,0 0 0,0 0-1,-1 0 1,0-1 0,0 1-1,-1-1 1,1 0 0,-2 1-1,1-1 1,-1-1 0,0 1-1,-1 0 1,1-1 0,-1 0-1,0 0 1,-1 0 0,0-1 0,0 0-1,0 0 1,0 0 0,-1-1-1,1 0 1,-1 0 0,-5 1-95,9-4-10,0 1 0,0-1 0,-1 0 1,1 0-1,0 0 0,-1 0 1,1-1-1,-1 0 0,1 1 0,-1-1 1,1 0-1,0-1 0,-1 1 1,1-1-1,-1 1 0,1-1 0,0 0 1,-1 0-1,1 0 0,0-1 1,0 1-1,0-1 0,0 0 0,0 0 1,0 0-1,0 0 0,1 0 0,-1-1 1,1 1-1,0-1 0,0 0 1,-1 0-1,2 1 0,-1-1 0,0 0 1,1-1-1,-1 1 0,0-2 10,15-23-2319,4 18 205</inkml:trace>
  <inkml:trace contextRef="#ctx0" brushRef="#br0" timeOffset="85622.441">14872 4594 9914,'-69'-2'7352,"67"3"-7297,-1 0 0,1 0 1,-1 0-1,1 1 0,0-1 0,0 1 0,0-1 0,0 1 0,0 0 0,0 0 0,0 0 0,0 0 0,1 0 0,-1 0 0,1 0 0,-1 1 0,1-1 0,0 0 0,0 1 1,0-1-1,0 1 0,1-1 0,-1 1 0,1 0 0,-1-1 0,1 1 0,0 1-55,-2 5 30,-3 8-23,1 1 0,0-1 0,2 1 0,0 0 0,1 0 0,1 12-7,0-29-1,0 0-1,0 0 1,0 0 0,0 0-1,0 0 1,0 0-1,1 0 1,-1 0-1,0 0 1,0 0-1,1 0 1,-1-1 0,1 1-1,-1 0 1,1 0-1,-1 0 1,1 0-1,0-1 1,-1 1-1,1 0 1,0-1 0,-1 1-1,1 0 1,0-1-1,0 1 1,0-1-1,0 1 1,-1-1-1,1 1 1,0-1 0,0 0-1,0 0 1,0 1-1,0-1 1,0 0-1,0 0 1,0 0 0,0 0-1,0 0 1,0 0-1,0 0 1,0 0-1,0-1 1,0 1-1,0 0 1,0-1 0,0 1-1,0-1 2,46-22-10,-43 20 15,13-8 13,-12 7-14,0-1-1,0 1 1,0 0-1,1 1 1,-1 0-1,1-1 1,0 2-1,0-1 0,0 1 1,0 0-1,0 0 1,0 0-1,1 1 1,-1 0-1,1 0 1,-1 1-1,1 0 1,-1 0-1,1 0 1,-1 1-1,0 0 1,1 0-1,0 1-3,-5-1-1,0 0 0,-1 0-1,1 0 1,0 1 0,-1-1 0,1 0-1,-1 1 1,1-1 0,-1 1-1,0-1 1,0 1 0,1 0 0,-1 0-1,-1-1 1,1 1 0,0 0-1,0 0 1,-1 0 0,1 0 0,-1 0-1,1 0 1,-1 0 0,0 0-1,0 0 1,0 0 0,0 0 0,0 0-1,0 0 1,0 0 0,-1 0-1,1 0 1,-1 0 0,0 0-1,1 0 1,-1 0 0,0 0 0,0 0-1,-1 1 2,-53 62 417,37-48-159,-1-2 0,0-1 0,-1 0 0,-1-2 0,-9 5-258,9-11 157,24-25-549,23-17-1929,1 1 0,2 1-1,18-15 2322,-1-3-3282</inkml:trace>
  <inkml:trace contextRef="#ctx0" brushRef="#br0" timeOffset="86295.806">15201 4553 8490,'-43'64'5705,"-5"38"-4046,40-85-1442,1-1-1,1 1 1,1 0 0,0 0 0,1 1-1,1 0 1,1-1 0,0 9-217,1-24 17,1-1 0,0 1 0,0-1 0,-1 1 1,1-1-1,0 1 0,0-1 0,1 1 0,-1-1 0,0 1 1,0-1-1,1 1 0,-1-1 0,1 1 0,-1-1 0,1 0 1,0 1-1,-1-1 0,1 0 0,0 1 0,0-1 0,0 0 1,0 0-1,0 0 0,0 0 0,1 0 0,-1 0 0,0 0 1,0 0-1,1 0 0,-1-1 0,0 1 0,1 0 0,-1-1 1,1 1-1,-1-1 0,1 0 0,-1 1 0,1-1 0,-1 0 1,1 0-1,-1 0 0,1 0 0,-1 0 0,1 0 0,0-1 1,0 1-18,8-4 24,-1 0 1,0-1 0,0 1-1,0-2 1,0 1 0,-1-2-1,0 1 1,0-1 0,-1 0-1,0 0 1,0-1 0,0 0-1,-1 0 1,0-1 0,-1 0-1,0 0 1,0 0 0,-1 0-1,-1-1 1,1 0 0,-1 1-1,-1-1 1,0 0 0,0-3-25,0 7 20,0 0 0,-1-1 0,0 1 1,0 0-1,0 0 0,-1 0 0,0-1 0,0 1 1,-1 0-1,0 0 0,0-1 0,0 1 1,-1 0-1,0 0 0,0 0 0,0 1 0,-1-1 1,0 0-1,0 1-20,2 5 8,-1-1 0,1 1 0,0 0 0,0 0-1,-1 0 1,1 0 0,0 0 0,-1 0 0,1 0 0,0 0 0,-1 1 0,1-1 0,0 1 0,0-1 0,-1 0 0,1 1 0,0 0 0,0-1 0,0 1-1,0 0 1,0 0 0,0 0 0,0-1 0,0 1 0,0 0 0,0 0 0,0 0 0,1 0 0,-1 1 0,0-1 0,1 0 0,-1 0 0,1 0-1,-1 1 1,1-1 0,-1 0 0,1 0 0,0 1-8,-2 3 4,0-1-3,1-1 0,-1 0 0,1 1-1,0-1 1,0 1 0,0-1 0,0 1-1,1-1 1,-1 1 0,1-1 0,0 1 0,0 0-1,0-1 1,1 1 0,-1 0 0,1-1 0,0 2-1,22-20-24,39-61 70,-47 73-454,8-56 215,-7 11 149,1 2 58,-3-1 1,-2 0 0,4-33-15,-15 79 1,-1 0 1,0 0-1,1-1 1,-1 1-1,0 0 1,1 0-1,-1 0 1,0 0-1,0 0 1,0 0-1,0-1 1,0 1-1,0 0 1,0 0 0,0 0-1,-1 0 1,1 0-1,0-1 1,-1 1-1,1 0 1,-1 0-1,1 0 1,-1 0-1,0 0 1,1 0-1,-1 0 1,0 1-1,1-1 1,-2 0-2,-21 16 33,14-5-36,1 0 0,0 0 0,1 1 0,1 1 0,-1-1 0,2 1 0,0 0 0,0 0 1,1 1-1,0 0 0,1-1 0,1 1 0,0 0 0,1 2 3,-3 0-6,1 1 1,0 0-1,1 0 1,1 0-1,1 0 1,0 1-1,1-1 1,1 0-1,0 0 1,1-1-1,1 1 0,0 0 1,1-1-1,6 11 6,-10-25-44,-1 1 0,1-1 0,0 0-1,0-1 1,0 1 0,0 0-1,0 0 1,0 0 0,0 0-1,0-1 1,0 1 0,0 0-1,1-1 1,-1 1 0,0-1 0,0 0-1,0 1 1,1-1 0,-1 0-1,0 0 1,1 0 0,-1 0-1,0 0 1,0 0 0,1 0 0,-1 0-1,0 0 1,0 0 0,1-1-1,-1 1 1,0-1 0,0 1-1,1-1 1,-1 1 0,0-1 0,0 0 44,40-27-6673,-20 7 2176</inkml:trace>
  <inkml:trace contextRef="#ctx0" brushRef="#br0" timeOffset="86636.22">15439 4644 3513,'-22'14'1880,"7"-5"-1880,5-4 88</inkml:trace>
  <inkml:trace contextRef="#ctx0" brushRef="#br0" timeOffset="87123.541">15493 4464 3993,'4'-18'8458,"-9"32"-7981,0-1 0,1 1 1,0 0-1,1 0 1,1 0-1,-1 14-477,2-21 104,-2 129 204,3-135-303,0 0-1,0 1 0,-1-1 1,1 0-1,0 0 0,0 0 1,0 1-1,0-1 0,1 0 1,-1 0-1,0 0 0,0 1 1,1-1-1,-1 0 0,0 0 1,1 0-1,-1 0 0,1 0 1,0 0-1,-1 0 0,1 0 1,0 0-1,0 0 0,0 0 1,-1 0-1,1 0 0,0 0 1,0-1-1,0 1 0,0 0 1,0-1-1,1 1 0,-1-1 1,0 1-1,0-1 0,0 0 0,0 1 1,1-1-1,-1 0 0,0 0 1,0 0-1,0 0 0,1 0 1,-1 0-1,0 0 0,0 0 1,0 0-1,1-1 0,-1 1 1,0-1-1,0 1 0,0 0 1,0-1-1,0 0 0,0 1 1,0-1-1,0 0-4,16-16 52,0 0 0,-2-2-1,-1 0 1,0-1 0,-1 0 0,5-12-52,-15 26 9,28-47 57,-4-1 1,-1-1-1,13-46-66,-26 47-198,-30 88-296,-31 145 964,48-179-462,0 0-1,0 0 1,1 0-1,-1 0 0,0 0 1,0 0-1,1 0 0,-1 0 1,0 0-1,0 0 0,1 0 1,-1 0-1,0 0 0,0 0 1,1 0-1,-1 0 0,0 0 1,0 0-1,1 0 1,-1 0-1,0 0 0,0 0 1,1 1-1,-1-1 0,0 0 1,0 0-1,1 0 0,-1 0 1,0 1-1,0-1 0,0 0 1,0 0-1,1 0 0,-1 1 1,0-1-1,0 0 0,0 0 1,0 1-1,0-1 1,0 0-1,0 0 0,0 1 1,0-1-1,0 0 0,1 0 1,-1 1-1,0-1 0,0 0 1,-1 1-1,1-1 0,0 0 1,0 0-1,0 1 0,0-1 1,0 0-8,18-24 202,-16 21-195,44-66 88,-4-3 0,-2-2 1,-4-1-1,-3-2 0,10-39-95,-40 106-62,-6 26-4,-53 413 471,56-422-376,-2 4 48,0 1 1,1-1-1,1 1 1,0-1-1,0 1 1,1 0-1,1-1 0,0 0 1,1 1-1,3 8-77,-6-19 7,1 0-1,0 0 1,-1 0 0,1 0-1,0 0 1,0 0-1,0 0 1,0 0 0,-1 0-1,1-1 1,0 1 0,1 0-1,-1-1 1,0 1-1,0-1 1,0 1 0,0-1-1,0 0 1,1 1-1,-1-1 1,0 0 0,0 0-1,0 0 1,1 0-1,-1 0 1,0 0 0,0 0-1,1 0 1,-1 0-1,0-1 1,0 1 0,0 0-1,0-1 1,1 1-1,-1-1 1,0 1 0,0-1-1,0 0 1,0 0-1,0 1 1,0-1 0,0 0-1,-1 0 1,1 0-1,0 0 1,0 0 0,-1 0-1,1 0 1,0 0-1,-1 0 1,1 0 0,-1 0-1,1 0 1,-1-1-1,0 1 1,0 0 0,1 0-1,-1-1 1,0 1-1,0 0 1,0-1-7,3-10 29,-1-1 0,0 1-1,-1 0 1,0-1 0,-1 1 0,0-1-1,-1 1 1,0 0 0,-1-1 0,0 1 0,-1 0-1,-1 0 1,0 0 0,0 1 0,-1-1-1,-1 1 1,1 0 0,-2 1 0,-6-9-29,-27-10 2,39 30-4,0-1 0,-1 0-1,1 1 1,0-1-1,0 1 1,0-1 0,-1 1-1,1 0 1,0-1-1,0 1 1,0 0 0,0 0-1,0 0 1,0 0-1,0 0 1,1 0 0,-1 0-1,0 0 1,1 0-1,-1 0 1,0 0 0,1 0-1,-1 1 1,1-1-1,0 0 1,-1 0 0,1 1-1,0-1 1,0 0-1,0 1 1,-1-1-1,2 0 1,-1 0 0,0 1-1,0-1 1,0 0-1,0 1 1,1-1 0,-1 0-1,1 0 1,-1 0-1,1 1 1,-1-1 0,1 0-1,0 0 1,0 1 2,0 1-27,0-1 0,0 1 1,1 0-1,-1-1 0,1 1 0,-1-1 1,1 0-1,0 1 0,0-1 0,0 0 1,0 0-1,0 0 0,0 0 0,1-1 1,-1 1-1,0-1 0,1 1 0,0-1 1,-1 0-1,1 0 0,0 0 0,-1 0 1,1 0-1,0-1 0,0 1 0,0-1 1,0 0-1,0 0 0,0 0 0,0 0 1,-1 0-1,1-1 0,0 1 0,0-1 1,1 0 26,8-3-652,1-1 0,-1 0 0,0-1 0,-1-1 0,0 1 0,0-2 0,0 0 0,7-7 652,21-17-3017</inkml:trace>
  <inkml:trace contextRef="#ctx0" brushRef="#br0" timeOffset="87602.784">16145 4148 8330,'-38'44'5493,"-23"70"-2863,60-113-2602,0 0 0,0 0-1,1 0 1,-1 0 0,0 0 0,0 0 0,1 0 0,-1 0-1,1 0 1,-1 0 0,1 1 0,-1-1 0,1 0 0,0 0-1,0 0 1,-1 1 0,1-1 0,0 0 0,0 0 0,0 1-1,0-1 1,0 0 0,1 0 0,-1 1 0,0-1 0,1 0-1,-1 0 1,0 0 0,1 0 0,-1 0 0,1 1 0,0-1-1,-1 0 1,1 0 0,0 0 0,0 0 0,0-1 0,0 1-1,0 0 1,0 0 0,0 0 0,0-1 0,0 1 0,0-1 0,0 1-1,0 0 1,0-1 0,0 0 0,1 1 0,-1-1 0,0 0-1,0 0 1,0 0 0,1 1 0,-1-1-28,7-3 22,1 1 0,-1-1 1,0 0-1,-1-1 0,1 0 1,0 0-1,-1 0 0,0-1 1,3-2-23,-2 1 22,117-102 206,-123 106-224,-2 2-7,1-1 1,-1 0-1,0 1 1,1-1 0,-1 0-1,0 1 1,1-1 0,-1 0-1,1 1 1,-1-1-1,1 1 1,-1-1 0,1 1-1,-1-1 1,1 1 0,0 0-1,-1-1 1,1 1-1,0-1 1,-1 1 0,1 0-1,0 0 1,-1-1 0,1 1-1,0 0 1,0 0-1,-1 0 1,1 0 0,0 0-1,0 0 1,-1 0 0,1 0-1,0 0 1,-1 0-1,1 1 1,0-1 0,0 0-1,-1 0 1,1 1 0,0-1-1,-1 0 1,1 1-1,0-1 1,-1 1 0,1-1-1,-1 1 1,1-1 0,-1 1-1,1-1 1,-1 1-1,1-1 1,-1 1 0,0 0-1,1-1 1,-1 2 2,-10 63-82,0-31 156,11-34-72,-1 0-1,0 0 1,0 0 0,1 0-1,-1 0 1,0-1 0,0 1 0,1 0-1,-1 0 1,0 0 0,0 0-1,1 0 1,-1 0 0,0 0-1,0 0 1,1 0 0,-1 0 0,0 0-1,0 0 1,1 0 0,-1 0-1,0 0 1,0 1 0,1-1-1,-1 0 1,0 0 0,0 0 0,1 0-1,-1 0 1,0 0 0,0 1-1,0-1 1,1 0 0,-1 0-1,0 0 1,0 1 0,0-1 0,0 0-1,1 0 1,-1 1 0,0-1-1,0 0 1,0 0 0,0 1-1,0-1 1,0 0 0,0 0 0,0 1-1,0-1 1,0 0 0,0 0-1,0 1 1,0-1 0,0 0-1,0 0 1,0 1 0,0-1 0,0 0-1,0 0 1,0 1 0,0-1-1,0 0 1,-1 0 0,1 1 0,0-1-1,0 0 1,0 0 0,-1 1-2,22-19 87,-15 11-67,12-10 8,1 0 0,0 1 0,2 0 0,-1 2 0,2 1 0,9-5-28,-30 18-4,0-1 0,0 0 0,0 1 1,0-1-1,0 0 0,1 1 0,-1-1 1,0 1-1,0 0 0,0-1 1,1 1-1,-1 0 0,0 0 0,0 0 1,1 0-1,-1 0 0,0 0 0,0 0 1,1 0-1,-1 0 0,0 0 0,0 1 1,0-1-1,1 1 0,-1-1 0,0 1 1,0-1-1,0 1 0,0 0 0,0-1 1,0 1-1,0 0 0,0 0 0,0 0 1,0 0-1,-1-1 0,1 1 1,0 1-1,0-1 0,-1 0 0,1 0 1,-1 0-1,1 0 0,-1 0 0,0 0 1,1 1-1,-1-1 0,0 0 0,0 0 1,0 1-1,1-1 4,-17 120-96,21-117 109,1-8-2,0 0 1,-1 0-1,1 0 0,-1-1 0,0 1 0,0-1 0,-1-1 0,1 1 0,-1-1 1,0 1-1,-1-1 0,1-2-11,13-16 38,74-94 37,-91 118-79,0 0 0,1 0 1,-1-1-1,0 1 0,1 0 0,-1 0 0,0 0 1,0 0-1,1 0 0,-1 0 0,0 0 0,1 0 1,-1 0-1,0 0 0,1 0 0,-1 0 1,0 0-1,1 0 0,-1 0 0,0 0 0,1 0 1,-1 1-1,0-1 0,0 0 0,1 0 0,-1 0 1,0 0-1,0 1 0,1-1 0,-1 0 0,0 0 1,0 0-1,1 1 0,-1-1 0,0 0 0,0 1 1,0-1-1,0 0 0,0 0 0,1 1 0,-1-1 1,0 0-1,0 1 0,0-1 0,0 0 1,0 0-1,0 1 0,0-1 0,0 0 0,0 1 1,0-1-1,0 0 0,0 1 0,0-1 0,0 0 1,0 1-1,-1-1 0,1 0 0,0 0 0,0 1 1,0-1-1,0 0 0,0 1 0,-1-1 0,1 0 1,0 0-1,0 0 0,-1 1 0,1-1 4,-5 27-170,-26 72 953,34-77-2805,6-10 880</inkml:trace>
  <inkml:trace contextRef="#ctx0" brushRef="#br0" timeOffset="88384.934">12714 5946 8674,'-5'-12'3442,"7"20"-934,4 20-2114,50 384-166,-55-403-211,0-4-4,0-1-1,-1 1 0,1 0 1,1-1-1,-1 1 0,1-1 0,0 1 1,0-1-1,0 0 0,0 0 1,1 0-1,0 0 0,2 2-12,-4-6 9,1 0 0,0 0 0,0 0 0,0 0 0,-1-1 0,1 1 0,0 0 0,0-1-1,-1 0 1,1 1 0,0-1 0,-1 0 0,1 0 0,-1 0 0,1 0 0,-1 0 0,1 0 0,-1 0-1,0-1 1,0 1 0,1 0 0,-1-1 0,0 1 0,0-1 0,0 1 0,-1-1 0,1 0 0,0 1 0,-1-1-1,1 0 1,0 0-9,1-3 19,31-53 89,-4-2-1,-2-2 1,-2 0 0,-4-2-1,-2 0 1,-3-1 0,1-19-108,-15 73-542,-3 18-2101,-1 4 214</inkml:trace>
  <inkml:trace contextRef="#ctx0" brushRef="#br0" timeOffset="88580.411">12968 6331 7138,'1'11'2136,"10"0"417,7-4-1825,3-5-616,11 1 32,-1-5 224,7-5-2913,-10-2 1097</inkml:trace>
  <inkml:trace contextRef="#ctx0" brushRef="#br0" timeOffset="88860.701">13361 6039 8578,'-40'24'4790,"4"37"-4030,33-55-649,-2 4-60,0-1-1,1 1 1,0 0-1,1 1 1,0-1-1,1 1 1,0-1-1,0 1 1,1 0-1,1-1 1,0 1-1,0 0 1,1 0-1,0-1 1,1 1-1,0 0 1,3 8-51,33 19 212,-27-31-172,-9-5-33,-1-1 0,1 1 0,0-1 1,-1 0-1,1 1 0,0-1 0,0 0 0,0 0 0,0 0 1,0 0-1,0 0 0,0 0 0,0-1 0,0 1 0,0-1 1,0 0-1,0 1 0,1-1 0,-1 0 0,0 0 0,0 0 1,0-1-1,0 1 0,1 0 0,-1-1 0,0 1 0,0-1 1,0 0-1,0 0 0,0 0 0,0 0 0,0 0 0,-1 0 1,1 0-1,0-1 0,0 1 0,-1-1 0,1 1 0,-1-1 1,1 0-8,4-8 52,0 0-1,-1 0 1,0-1 0,-1 0 0,0 0 0,0 0 0,-1 0 0,-1 0 0,1-7-52,-1 7 34,3-11 30,-2 13-35,-1 0 0,0-1 0,-1 0 0,0 1 0,0-1 1,-1 0-1,0 0 0,0 1 0,-1-1 0,-1-2-29,2 12 0,-1 1-1,1-1 1,0 1 0,0-1-1,0 0 1,0 1 0,-1-1 0,1 0-1,0 1 1,0-1 0,-1 0-1,1 1 1,0-1 0,-1 0 0,1 1-1,0-1 1,-1 0 0,1 0-1,0 0 1,-1 1 0,1-1-1,-1 0 1,1 0 0,0 0 0,-1 0-1,1 0 1,-1 0 0,1 0-1,-1 0 1,1 0 0,0 0 0,-1 0-1,1 0 1,-1 0 0,1 0-1,0 0 1,-1 0 0,1 0 0,-1-1-1,1 1 1,0 0 0,-1 0-1,1 0 1,-1-1 0,1 1 0,0 0-1,0 0 1,-1-1 0,1 1-1,0 0 1,-1-1 0,1 1 0,0 0-1,0-1 1,0 1 0,-1-1-1,1 1 1,0 0 0,0-1 0,0 1-1,0-1 1,0 1 0,0 0-1,0-1 1,0 1 0,0-1-1,0 1 1,0-1 0,0 1 0,-1 3-53,0 0 1,0 0 0,1 0-1,-1 1 1,1-1 0,0 0-1,-1 0 1,2 1 0,-1-1-1,0 0 1,1 1-1,-1-1 1,1 0 0,0 0-1,0 0 1,0 0 0,1 0-1,-1 0 1,1 0 0,0 0-1,0-1 1,-1 1-1,2 0 1,-1-1 0,0 0-1,0 1 1,1-1 0,-1 0-1,1 0 1,0 0 52,17-7-2606,10-16 80</inkml:trace>
  <inkml:trace contextRef="#ctx0" brushRef="#br0" timeOffset="89157.906">13605 5960 7370,'-7'13'732,"1"1"0,0 0 0,1 1 0,1-1 0,0 1 1,1 0-1,1 0 0,-1 15-732,2-29 14,1 0 0,0 0 0,-1 0 1,1 0-1,0 0 0,0 1 0,0-1 1,0 0-1,0 0 0,0 0 0,0 0 0,0 1 1,0-1-1,1 0 0,-1 0 0,0 0 1,1 0-1,-1 0 0,1 0 0,-1 0 0,1 0 1,0 0-1,-1 0 0,1 0 0,0 0 1,0 0-1,0 0 0,-1 0 0,1-1 0,0 1 1,0 0-1,0-1 0,0 1 0,0-1 0,0 1 1,0-1-1,1 1 0,-1-1 0,0 0 1,0 0-1,0 1 0,0-1 0,0 0 0,1 0 1,-1 0-1,0 0 0,0 0 0,0-1 1,0 1-1,1 0 0,-1 0 0,0-1 0,0 1 1,0-1-1,0 1 0,0-1 0,0 1 0,0-1 1,0 0-1,0 1 0,0-1 0,0-1-14,98-75 211,-96 75-211,1 0 0,-1-1 0,1 1 0,-1 1 0,1-1 0,0 0 0,0 1 0,0 0 0,0 0 0,0 0 0,0 0 0,0 1 0,0 0 0,0 0 0,0 0 0,0 0 0,0 0 0,0 1 0,0 0 0,0 0 0,0 0 0,0 0 0,0 0 0,0 1 0,-1 0 0,1 0 0,0 0 0,-1 0 0,0 1 0,1-1 0,-1 1 0,0 0 0,-1 0 0,1 0 0,0 0 0,-1 0 0,1 0 0,-1 1 0,0 0 0,1 3 0,-3 0 65,0 1 0,-1 0 0,1-1 0,-2 1 0,1-1 0,-1 1 0,0-1 0,-1 0 0,0 0 0,0 0 0,0 0 0,-1-1 0,0 1 0,0-1 0,-1 0 0,-4 5-65,-1 4 445,-1 0-1,0 0 0,-1-1 0,-1-1 0,0 0 1,-1-1-1,0 0 0,-1-1 0,-16 9-444,31-19-9,-1-1-1,1 0 0,-1 1 0,1-1 0,-1 0 0,1 1 0,0-1 0,-1 0 0,1 0 0,-1 0 0,1 1 0,-1-1 0,1 0 1,-1 0-1,0 0 0,1 0 0,-1 0 0,1 0 0,-1 0 0,1 0 0,-1 0 0,1 0 0,-1 0 0,1 0 0,-1 0 0,1-1 0,-1 1 1,1 0-1,-1 0 0,1 0 0,-1-1 0,1 1 0,-1 0 0,1-1 0,0 1 0,-1 0 0,1-1 0,0 1 0,-1-1 0,1 1 1,0-1-1,-1 1 0,1 0 0,0-1 0,0 1 0,-1-1 0,1 1 0,0-1 0,0 1 0,0-1 0,0 0 0,0 1 0,0-1 0,0 1 1,0-1-1,0 1 0,0-1 0,0 1 0,0-1 0,0 1 0,0-1 0,0 1 0,1-1 0,-1 1 0,0-1 0,0 1 0,1-1 1,-1 1-1,0-1 0,1 1 10,18-71-4980,-4 12 1179</inkml:trace>
  <inkml:trace contextRef="#ctx0" brushRef="#br0" timeOffset="89887.87">13846 5505 9418,'-15'75'5059,"14"43"-4633,1-101-188,2 21-137,1-1 1,2 1-1,1-1 1,2 0-1,1-1 1,2 0-1,2-1 1,13 25-102,-8-19 80,-11-37 81,-6-20-60,-46-238 201,47 221-345,-2 33 39,1-1 0,-1 1 1,0-1-1,0 1 0,0-1 0,1 1 0,-1-1 0,0 1 0,1-1 0,-1 1 0,0-1 0,1 1 1,-1-1-1,0 1 0,1 0 0,-1-1 0,1 1 0,-1 0 0,1-1 0,-1 1 0,1 0 0,-1 0 1,1-1-1,-1 1 0,1 0 0,-1 0 0,1 0 0,0 0 0,-1 0 0,1 0 0,-1 0 1,1 0-1,-1 0 0,1 0 0,0 0 0,-1 0 0,1 0 0,-1 0 0,1 0 0,-1 1 0,1-1 1,-1 0-1,1 0 0,-1 1 0,1-1 0,-1 0 0,1 1 0,-1-1 0,1 0 0,-1 1 0,0-1 4,31 39-127,-29-35 121,1 0-1,-1 0 1,1 0-1,0 0 1,0 0 0,0 0-1,0-1 1,1 1-1,-1-1 1,1 0 0,0 0-1,0-1 1,0 1-1,0-1 1,1 0-1,-1 0 1,1 0 0,-1-1-1,2 1 7,0-1 2,1 0-1,-1 0 1,1-1 0,0 0 0,-1 0-1,1-1 1,-1 0 0,1 0-1,-1 0 1,0-1 0,0 0-1,1 0 1,-1-1 0,0 0-1,-1 0 1,1 0 0,-1 0-1,1-1 1,1-2-2,1 0 18,0-1-1,0 1 1,0-2-1,-1 1 1,0-1-1,-1 0 1,1-1-1,-2 0 1,1 1-1,-1-2 1,-1 1-1,0-1 1,0 1-1,-1-1 1,2-5-18,-6 13 5,1 1 0,-1-1 0,1 1 0,-1 0 0,0-1 0,0 1 1,1 0-1,-1 0 0,0-1 0,0 1 0,0 0 0,0 0 0,0 0 0,-1 0 0,1 0 0,0 0 1,0 1-1,-1-1 0,1 0 0,0 1 0,-1-1 0,1 0 0,0 1 0,-1 0 0,1-1 1,-1 1-1,1 0 0,-1 0 0,1 0 0,-1 0 0,1 0 0,-1 0 0,1 0 0,-1 0 0,1 1 1,-1-1-1,1 1 0,-1-1 0,1 1 0,0-1 0,-1 1 0,1 0 0,0 0 0,0 0 0,-1 0 1,1 0-6,-5 4 2,0 0 1,0 0 0,0 1-1,1-1 1,0 2 0,0-1 0,1 0-1,0 1 1,0 0 0,0 0-1,1 0 1,0 0 0,0 1 0,1-1-1,0 1 1,0 0 0,1-1-1,0 1 1,0 0 0,1 1-3,0-8 0,-5 95 84,4-94-79,1 0 1,0-1-1,0 1 0,0 0 0,-1 0 1,2-1-1,-1 1 0,0 0 0,0-1 0,0 1 1,1 0-1,-1-1 0,1 1 0,-1-1 0,1 1 1,0-1-1,0 1 0,0-1 0,0 1 0,0-1 1,0 0-1,0 1 0,0-1 0,0 0 0,0 0 1,1 0-1,-1 0 0,1 0 0,-1 0 1,0 0-1,1 0 0,0-1 0,-1 1 0,1-1 1,-1 1-1,1-1 0,0 1 0,-1-1 0,1 0 1,0 0-1,-1 0 0,1 0 0,0 0 0,-1 0 1,1 0-1,0-1 0,-1 1 0,1-1 0,0 1 1,-1-1-1,1 1 0,-1-1 0,1 0-5,9-7 20,-1 1-1,0-2 0,-1 1 0,0-1 0,0-1 1,-1 0-1,0 0 0,-1 0 0,0-1 0,0 0 1,-1-1-20,15-21 38,42-48 14,-59 76-55,-3 4 1,0 0 0,-1 0 0,1-1 0,0 1 0,0 0 0,0 0 0,0 0 0,0 0 0,0 0 0,0 0 0,0 0 0,0 0-1,0 0 1,0 0 0,1 1 0,-1-1 0,0 0 0,1 1 0,-1-1 0,0 1 0,1 0 0,-1-1 0,1 1 0,-1 0 0,1 0 0,-1 0-1,1 0 1,-1 0 0,0 0 0,1 0 0,-1 1 0,1-1 0,-1 0 2,2 6-6,0-1 0,0 1 0,-1-1 1,0 1-1,0 0 0,0 0 0,-1 0 0,0 0 0,0 0 0,0 0 0,-1 0 0,0 0 1,0 0-1,-1 2 6,1-5-1,1 74 147,-1-76-139,0 0 0,0 0 0,0-1 0,-1 1 0,1 0 1,1 0-1,-1 0 0,0 0 0,0-1 0,0 1 0,0 0 0,1 0 0,-1 0 1,0 0-1,1-1 0,-1 1 0,0 0 0,1 0 0,-1-1 0,1 1 1,-1 0-1,1-1 0,0 1 0,-1-1 0,1 1 0,-1-1 0,1 1 1,0-1-1,0 1 0,-1-1 0,1 1 0,0-1 0,0 0 0,0 0 0,-1 1 1,1-1-1,0 0 0,0 0 0,0 0 0,0 0 0,0 0-7,31-23 205,71-127 109,-45 55-210,-57 94-107,-1 0 1,0 0 0,0 0 0,0 0 0,1 0 0,-1 0-1,0 0 1,1 0 0,-1 0 0,1 0 0,-1 0-1,1 0 1,0 1 0,-1-1 0,1 0 0,0 0 0,0 0-1,-1 1 1,1-1 0,0 0 0,0 1 0,0-1 0,0 1-1,0-1 1,0 1 0,0 0 0,0-1 0,0 1 0,0 0-1,0 0 1,0-1 0,0 1 0,0 0 0,0 0-1,0 0 1,0 0 0,0 0 0,0 1 0,0-1 0,0 0-1,0 0 1,0 1 0,0-1 0,0 1 0,0-1 0,1 1 2,13 134-899,-1-126-1392,9-11-1124</inkml:trace>
  <inkml:trace contextRef="#ctx0" brushRef="#br0" timeOffset="90787.786">14773 5541 9890,'-16'33'5298,"16"-26"-5267,0 1 1,1-1-1,-1 0 0,2 1 0,-1-1 0,1 0 1,0 0-1,0 0 0,1 0 0,0 0 0,3 4-31,-5-8 5,0 0-1,0 0 0,0 0 1,0 0-1,1 0 1,-1-1-1,1 1 0,0-1 1,0 1-1,0-1 0,0 0 1,0 1-1,1-1 1,-1-1-1,1 1 0,-1 0 1,1 0-1,0-1 0,0 1 1,-1-1-1,1 0 1,0 0-1,0 0 0,0-1 1,0 1-1,0 0 0,0-1 1,1 0-1,-1 0 1,0 0-1,0 0 0,0 0 1,0-1-1,0 0 1,0 1-1,0-1 0,0 0 1,0 0-1,0-1-4,8-7 52,-2-1-1,1 0 0,-1-1 1,-1 0-1,1 0 1,-2-1-1,0 0 1,0 0-1,-1-1 1,4-12-52,-10 24 3,1 0 0,0 0 0,0 0 0,0 0 0,-1 0 1,1 0-1,0 0 0,-1 0 0,1 0 0,-1 0 0,0 0 0,1-1 0,-1 1 1,0 0-1,1 0 0,-1 0 0,0 0 0,0-1 0,0 1 0,0 0 1,0 0-1,0 0 0,-1-1 0,1 1 0,0 0 0,-1 0 0,1 0 0,-1 0 1,1 0-1,-1-1 0,1 1 0,-1 0 0,0 0 0,1 0 0,-1 1 0,0-1 1,0 0-1,0 0 0,0 0 0,0 1 0,0-1 0,0 0 0,0 1 0,0-1 1,0 1-1,0-1 0,0 1 0,0-1 0,0 1 0,-1 0 0,1 0 0,-1-1-2,0 2 2,0 0 1,0-1-1,1 1 1,-1 0 0,0 0-1,0 0 1,1 0 0,-1 1-1,1-1 1,-1 0 0,1 1-1,0-1 1,-1 1 0,1-1-1,0 1 1,0 0-1,0-1 1,0 1 0,0 0-1,0 0 1,1 0 0,-1-1-1,1 1 1,-1 0 0,1 0-1,0 0 1,0 0 0,-1 0-1,1 0 1,1 0-1,-1 0 1,0 0 0,0 0-1,1 0 1,-1 0 0,1 0-1,0 0 1,-1-1 0,1 1-1,0 0 1,0 0 0,0-1-1,0 1 1,1 0-1,-1-1 1,0 1 0,1-1-1,-1 0 1,1 1 0,-1-1-1,1 0 1,0 0 0,-1 0-1,1 0 1,0 0 0,1 0-4,5-1 13,0 1 0,1-1 0,-1-1 0,0 1 0,0-1 0,0-1 1,0 0-1,0 0 0,0 0 0,0-1 0,-1-1 0,1 1 0,-1-1 1,0 0-1,0 0 0,0-1-13,3-1 20,12-7-21,0 0 0,-1-2-1,-1 0 1,-1-2 0,0 0-1,-1-1 1,11-15 1,1-21-512,-30 54 503,0-1 0,0 1-1,-1 0 1,1-1 0,0 1 0,-1 0 0,1 0 0,0-1 0,-1 1 0,1 0 0,0 0 0,-1 0-1,1 0 1,0 0 0,-1-1 0,1 1 0,-1 0 0,1 0 0,0 0 0,-1 0 0,1 0-1,0 0 1,-1 0 0,1 0 0,-1 0 0,1 0 0,0 0 0,-1 1 0,1-1 0,-1 0 0,1 0-1,0 0 1,-1 0 0,1 1 0,0-1 0,-1 0 0,1 0 0,0 1 0,0-1 0,-1 0-1,1 0 1,0 1 0,0-1 0,-1 0 0,1 1 0,0-1 0,0 0 0,0 1 0,0-1 0,-1 1-1,1-1 1,0 0 0,0 1 0,0-1 0,0 0 0,0 1 0,0-1 0,0 1 0,0-1-1,0 0 1,0 1 0,0-1 0,0 1 0,1-1 0,-1 0 0,0 1 0,0-1 9,0 0-8,-93 164 203,92-163-184,1 0-1,-1-1 1,1 1-1,-1 0 0,1 0 1,-1 0-1,1 0 1,0 0-1,-1 0 1,1 0-1,0 0 1,0 0-1,0 0 1,0 0-1,0 0 1,0 0-1,0 0 1,0 0-1,0 0 1,0 0-1,0 0 1,1 0-1,-1 0 1,0 0-1,1 0 1,-1-1-1,1 1 1,-1 0-1,1 0 1,-1 0-1,1 0 1,-1-1-1,1 1 1,0 0-1,0 0 0,-1-1 1,1 1-1,0-1 1,0 1-1,0-1 1,0 1-1,0-1 1,0 1-1,-1-1 1,1 0-1,0 0 1,0 1-1,0-1 1,0 0-1,0 0 1,0 0-1,0 0 1,0 0-1,0 0 1,0 0-1,0-1 1,0 1-1,0 0 1,0 0-1,0-1 1,0 1-1,0-1 1,0 1-1,0-1 1,0 1-11,146-71 353,-145 69-354,1 0 0,0 0-1,-1 1 1,1-1 0,0 1 0,0 0 0,0-1-1,0 1 1,0 1 0,0-1 0,0 0 0,0 1 0,0 0-1,1 0 1,-1 0 0,0 0 0,0 0 0,0 0-1,0 1 1,0 0 0,1-1 0,-1 1 0,0 0 0,-1 1-1,1-1 1,0 0 0,0 1 0,0 0 0,-1-1-1,1 1 1,-1 0 0,1 0 0,-1 1 0,0-1 0,0 1 1,11 19 262,-2-39 664,-6-2-791,0 0-1,-1 0 1,-1-1 0,-1 1-1,0-1 1,-2 0 0,0 0-1,-2-7-134,-20-120-576,17 140-995,22 20-3062,3-14 1191,2-9-608</inkml:trace>
  <inkml:trace contextRef="#ctx0" brushRef="#br0" timeOffset="91593.214">15540 4910 8714,'-31'40'5132,"17"39"-3763,13-51-1156,2 0-1,1 0 0,1-1 1,1 1-1,2-1 0,0 0 1,2 0-1,1-1 0,6 12-212,0-2 115,-7-14-54,1 0 0,1 0 0,1-1 0,1-1 0,11 15-61,-23-35 4,0 0 0,0-1 0,0 1 0,0 0 0,0 0 0,0-1 0,1 1 0,-1 0 0,0 0 0,0-1 0,0 1 0,1 0 0,-1 0 0,0 0 0,0-1 0,1 1 0,-1 0 0,0 0 0,0 0 0,1 0 0,-1 0 0,0-1 0,0 1 0,1 0 0,-1 0 0,0 0-1,1 0 1,-1 0 0,0 0 0,0 0 0,1 0 0,-1 0 0,0 0 0,1 0 0,-1 0 0,0 0 0,0 1 0,1-1 0,-1 0 0,0 0 0,1 0 0,-1 0 0,0 0 0,0 1 0,1-1 0,-1 0 0,0 0 0,0 0 0,0 1 0,1-1 0,-1 0 0,0 0 0,0 1 0,0-1-1,0 0 1,0 0 0,1 1 0,-1-1 0,0 0 0,0 0 0,0 1 0,0-1 0,0 0-4,-2-27 232,0 18-185,-4-33 61,-1 1 0,-3 0 0,-1 0 0,-2 1 0,-15-31-108,4 37-59,31 38 43,1 1 1,0-2-1,0 1 0,0-1 0,0 0 1,0-1-1,1 0 0,-1-1 1,1 1-1,0-1 0,-1-1 1,1 0-1,8-1 16,-7 2 4,-1 0 0,1-1 0,0-1 0,0 0 0,-1 0 1,1-1-1,0 0 0,-1-1 0,0 0 0,1 0 0,-1-1 0,-1 0 0,1-1 0,0 1 1,-1-2-1,0 1 0,0-1 0,-1-1 0,0 1 0,0-1 0,0-1 0,-1 1 0,0-1 1,-1 0-1,4-6-4,-8 13 1,-1 1 0,0-1 0,1 1 0,-1-1 0,0 1 0,1-1 0,-1 1 0,0-1 1,0 0-1,1 1 0,-1-1 0,0 1 0,0-1 0,0 1 0,0-1 0,0 0 0,0 1 1,0-1-1,0 1 0,0-1 0,0 0 0,0 1 0,0-1 0,0 1 0,-1-1 0,1 0 0,0 1 1,0-1-1,-1 1 0,1-1 0,0 1 0,-1-1 0,1 1 0,0-1 0,-1 1 0,1 0 1,-1-1-1,1 1 0,-1-1 0,1 1 0,-1 0 0,1-1 0,-1 1 0,1 0 0,-1 0 0,1 0 1,-1-1-1,0 1 0,1 0 0,-1 0 0,1 0 0,-1 0 0,0 0 0,1 0 0,-1 0 1,1 0-1,-1 0 0,0 0 0,1 0 0,-1 1 0,1-1 0,-1 0 0,0 0 0,1 1 0,-1-1 1,1 0-1,-1 1 0,1-1 0,-1 0 0,1 1-1,-9 4-1,1 1 0,1 0 0,-1 0 0,1 1 0,0 0 0,1 0 0,-1 1 0,1 0 0,1 0-1,0 0 1,0 0 0,0 1 0,1 0 0,-1 4 1,0-4 25,0 1 0,1-1 0,0 1 0,1-1 0,0 1 0,1 0 0,0 0 0,0 0 0,1 1 0,0-1 0,1 0 0,0 0 0,1 1 0,1 7-25,-1-17 5,0 1 0,1-1 1,-1 0-1,0 0 1,1 1-1,-1-1 0,1 0 1,-1 0-1,1 0 0,0-1 1,-1 1-1,1 0 0,0-1 1,0 1-1,0-1 1,-1 1-1,1-1 0,0 0 1,0 0-1,0 0 0,0 0 1,-1 0-1,1 0 1,0 0-1,0-1 0,0 1 1,0-1-1,-1 1 0,1-1 1,0 0-1,-1 0 1,1 1-1,0-1 0,-1 0 1,1-1-1,-1 1 0,0 0 1,1 0-1,0-2-5,20-15 11,-1-1-1,-1-1 1,-1 0 0,0-2-1,-2 0 1,-1-1 0,0-1-1,-2 0 1,3-8-11,-17 31-1,46-88-977,-58 117 881,1 2 0,1-1 0,2 1 0,-3 24 97,1 59 758,17-51-64,-7-60-681,1-1 0,-1 1 0,1-1 0,-1 0 0,1 0 0,0 1 0,0-1 0,-1 0 0,1 0 0,0 0 0,0 0 0,0 0 0,0 0 0,0 0 0,1 0 0,-1 0 0,0 0 0,0-1 0,1 1 0,-1 0 0,0-1 0,1 1 0,-1-1 0,0 0 0,1 1 0,-1-1 0,1 0 0,-1 0 0,1 0 0,-1 0 0,0 0 0,1 0 0,-1 0 0,1 0 0,-1-1 0,0 1 0,1-1 0,0 0-13,12-5 24,-2-1 1,1 0 0,-1-1-1,0 0 1,0-1-1,-1-1 1,-1 0-1,1 0 1,-2-1 0,1 0-1,1-4-24,1 1 27,4-4-58,0-1 0,-2-1-1,0 0 1,-2 0 0,0-1-1,4-13 32,-13 24-154,-7 14 24,-8 19 10,5-6 124,1 0 0,0 1 0,2-1 0,0 1 0,1 0 0,1 0-1,0 1 1,1-1 0,2 0 0,-1 1 0,2-1 0,3 14-4,-4-29 3,-1-1 0,1 0 0,-1 1 1,1-1-1,0 0 0,0 0 0,0 0 0,0 0 1,0 0-1,0 0 0,0 0 0,1 0 0,-1 0 0,1-1 1,0 1-1,-1 0 0,1-1 0,0 1 0,0-1 1,0 0-1,0 0 0,0 0 0,0 0 0,0 0 0,1 0 1,-1 0-1,0-1 0,0 1 0,1-1 0,-1 0 1,0 1-1,1-1 0,-1 0 0,0 0 0,1-1 1,1 1-4,3-6 100,1-1 0,-2 1 0,1-1 0,-1 0 0,0-1 0,0 0 0,-1 0 0,0 0 0,-1 0 0,0-1 0,0 0 0,0 1 0,1-9-100,13-46-2355,-12-3 852</inkml:trace>
  <inkml:trace contextRef="#ctx0" brushRef="#br0" timeOffset="91895.985">16136 4795 10898,'-9'4'3273,"1"-1"608,11 0-3161,5-1-136,5 5-704,9-13-3737,-7-3 1225</inkml:trace>
  <inkml:trace contextRef="#ctx0" brushRef="#br0" timeOffset="92704.262">10974 4412 4665,'-15'11'1821,"0"0"3431,26-28-2955,55-80-1917,17-74 262,-8-4 0,16-70-642,-40 86 543,-42 97-128,-14 63-207,-2 75 97,9-11-297,2-1 0,4 0 0,2 0 0,3-1 0,15 41-8,-23-88 6,1 0 0,0-1 0,1 0 0,1 0 0,1-1 0,6 9-6,22 7-115,-36-30 63,0 1 0,0-1-1,-1 1 1,1-1 0,0 0-1,0 0 1,0 1-1,0-1 1,0 0 0,0 0-1,0 0 1,0 0 0,0 0-1,-1 0 1,1 0 0,0-1-1,0 1 1,0 0-1,0 0 1,0-1 0,0 1-1,0 0 1,-1-1 0,1 1-1,0-1 1,0 1-1,-1-1 1,1 0 0,0 1-1,-1-1 1,1 0 0,0 1-1,-1-1 1,1 0-1,-1 0 1,1 1 0,-1-1-1,0 0 1,1 0 0,-1 0-1,0 0 1,1 0 0,-1 0-1,0 0 53,0-35-3222,-7-12-525</inkml:trace>
  <inkml:trace contextRef="#ctx0" brushRef="#br0" timeOffset="93213.997">11469 3142 4841,'-4'-13'2457,"0"16"842,4-3-3288,0-1 0,0 1 0,0 0 0,0-1 0,0 1 0,-1 0 0,1 0 0,0-1 0,0 1 0,0 0 0,0 0 0,-1-1 0,1 1 0,0 0 0,0 0 0,0-1 0,-1 1 0,1 0 0,0 0 0,-1 0 0,1 0 0,0-1 0,0 1 0,-1 0 0,1 0 0,0 0 0,-1 0 0,1 0 0,0 0 0,-1 0 0,1 0 0,0 0 0,0 0 0,-1 0 0,1 0 0,0 0 0,-1 0 0,1 0 0,0 0 1,-1 0-1,1 1 0,0-1 0,0 0 0,-1 0 0,1 0 0,0 0 0,0 1 0,-1-1 0,1 0 0,0 0 0,0 0 0,-1 1 0,1-1 0,0 0-11,-16-54 1824,13 34 603,53 110-2272,-8 5-99,-4 1 1,-4 2-1,-5 1 0,-4 1 0,10 96-56,-28-135 55,-4-1 0,-2 1 0,-3 0 0,-3 0 0,-9 48-55,4-55-33,-3 0 1,-1-2-1,-3 0 0,-2 0 0,-24 43 33,-12-6-2699</inkml:trace>
  <inkml:trace contextRef="#ctx0" brushRef="#br0" timeOffset="94296.15">6412 5998 14019,'97'-54'23,"-92"51"-26,-1-1 0,1 2 1,0-1-1,1 1 0,-1-1 1,0 1-1,1 1 0,-1-1 1,1 1-1,0 0 0,-1 0 1,1 1-1,0-1 0,0 1 1,-1 1-1,1-1 0,0 1 1,0 0-1,-1 0 0,1 1 1,-1 0-1,1 0 0,2 1 3,-3-2-2,-1 0 0,1 1 0,-1 0 0,1-1 0,-1 1 0,0 1 0,0-1 0,0 1 0,0-1 0,0 1 0,0 0 0,-1 1 0,1-1 0,-1 0 0,0 1-1,0 0 1,0 0 0,-1 0 0,0 0 0,1 0 0,-1 0 0,0 1 0,-1-1 0,1 1 0,-1 0 0,0 0 2,4 32 17,-2 0 0,-1 0-1,-2-1 1,-2 1 0,-1 0 0,-2 0-1,-4 9-16,-2 14 198,-2-1 0,-4-1 0,-1 0 1,-23 46-199,-9-20 908,50-83-902,0-1 0,1 1 0,-1 0 1,0-1-1,0 1 0,1-1 0,-1 1 1,0-1-1,1 1 0,-1-1 0,0 1 1,1-1-1,-1 1 0,1-1 0,-1 0 1,1 1-1,-1-1 0,1 0 0,-1 1 1,1-1-1,0 0 0,-1 0 0,1 1 1,-1-1-1,1 0 0,0 0 0,-1 0 1,1 0-1,-1 0 0,1 0 1,0 0-1,-1 0 0,1 0 0,0 0 1,-1 0-1,1 0 0,-1-1 0,1 1 1,0 0-1,-1 0 0,1 0 0,-1-1 1,1 1-1,-1 0 0,1-1 0,-1 1 1,1-1-1,-1 1 0,1-1 0,-1 1 1,0-1-1,1 1-6,0-1 3,265-52-925,-189 30-1756,3-9-33</inkml:trace>
  <inkml:trace contextRef="#ctx0" brushRef="#br0" timeOffset="94580.484">7038 5623 8930,'-1'1'2040,"16"9"729,5 8-2569,13 12-232,-1 14 0,10 20-16,-4 9 72,-1 19-32,-11 11 72,-13 26 24,-16-4 88,-18 17 48,-15-10 64,-15 13-48,7-26 0,0-15-3176,-4-35 967</inkml:trace>
  <inkml:trace contextRef="#ctx0" brushRef="#br0" timeOffset="95926">7609 5539 7138,'2'-6'2090,"-1"7"700,1 10-2165,23 214-257,-13-49-361,20 152 192,-31-322-183,-1-3 6,1 1 1,-1 0-1,0 0 0,1-1 0,0 1 0,0 0 0,0-1 1,1 1-1,-1-1 0,1 0 0,-1 1 0,1-1 0,0 0 1,1 0-1,-1 0 0,0 0 0,1 0 0,1 1-22,22-10 382,-15-3-270,-1 0 1,0-1-1,-1 0 1,0 0-1,-1-1 1,0 0-1,0-1 1,2-5-113,44-77 481,-4-2-1,5-24-480,-50 109 17,32-75 169,-4-1-1,2-20-185,-35 107 0,0-1 0,1 1 0,-1 0 0,0 0 0,1 0 0,-1 0 0,0-1 0,1 1 0,-1 0 0,0 0 0,0 0-1,1-1 1,-1 1 0,0 0 0,0-1 0,1 1 0,-1 0 0,0 0 0,0-1 0,0 1 0,0 0 0,1-1-1,-1 1 1,0 0 0,0-1 0,0 1 0,0 0 0,0-1 0,0 1 0,0-1 0,0 1 0,0 0 0,0-1 0,0 1-1,0 0 1,0-1 0,-1 1 0,1 0 0,0-1 0,0 1 0,0 0 0,0-1 0,0 1 0,-1 0 0,1 0-1,0-1 1,0 1 0,-1 0 0,1 0 0,0-1 0,0 1 0,-1 0 0,1 0 0,0 0 0,-1-1 0,1 1 0,0 0-1,-1 0 1,1 0 0,0 0 0,-1 0 0,1 0 0,0 0 0,-1 0 0,1 0 0,0 0 0,-1 0 0,1 0-1,-1 0 1,1 0 0,-16 16-871,4 1-1762,-4 5 42</inkml:trace>
  <inkml:trace contextRef="#ctx0" brushRef="#br0" timeOffset="96349.591">7947 5908 7386,'-9'37'1688,"6"13"632,9 0-2096,5 7-216,5-7 16,10-1-16,3-19 32,9-8 1,3-15-802,6-14-1583,-3-18 271</inkml:trace>
  <inkml:trace contextRef="#ctx0" brushRef="#br0" timeOffset="96955.836">8333 5917 6153,'0'-5'518,"0"2"-58,0 0 0,0 0-1,0 0 1,0 0-1,0 0 1,0 0-1,-1 0 1,0 0-1,1 0 1,-1 0-1,0 1 1,0-1-1,-1 0 1,1 1-1,-1-1 1,1 0-1,-2-1-459,1 5 72,1-1 1,-1 1-1,0 0 1,1-1-1,-1 1 0,0 0 1,1 0-1,0 0 1,-1 0-1,1 0 0,-1 0 1,1 0-1,0 1 0,0-1 1,0 0-1,0 1 1,0-1-1,0 1 0,0-1 1,0 1-1,0-1 1,1 1-1,-1 0 0,1-1 1,-1 2-73,0 0 64,-49 134 33,35-47-77,15-89-19,0 0 0,-1 1 0,1-1 0,0 0 0,0 1 0,0-1 0,0 1 0,1-1 0,-1 0 0,0 1 0,1-1 0,-1 0 0,1 1 0,-1-1 0,1 0 0,-1 0 0,1 1 0,0-1 0,0 0 0,0 0 0,-1 0 0,1 0 0,0 0-1,0 0 1,0 0 0,1 0 0,-1-1 0,0 1 0,0 0 0,0-1 0,1 1 0,-1-1 0,0 1 0,1-1 0,-1 1 0,0-1 0,1 0 0,-1 0 0,0 0 0,1 0 0,-1 0 0,1 0 0,-1 0 0,0 0 0,1 0 0,-1-1 0,0 1 0,1 0 0,-1-1 0,0 1 0,0-1 0,1 0 0,-1 1 0,0-1 0,1-1-1,17-11 23,0-1 1,0-2 0,-2 0 0,0 0 0,0-2 0,8-13-24,-14 19 9,157-205 120,-146 203-187,-19 42-13,-13 52 7,-2 91 97,12-170-31,0 0-1,-1 0 1,1 0 0,0 0 0,0 0-1,-1 1 1,1-1 0,0 0 0,0 0-1,0 0 1,1 0 0,-1 1-1,0-1 1,0 0 0,1 0 0,-1 0-1,0 0 1,1 0 0,-1 0 0,1 0-1,-1 0 1,1 0 0,0 0 0,0 0-1,-1 0 1,1 0 0,0 0-1,0 0 1,0-1 0,0 1 0,0 0-1,0-1 1,0 1 0,0-1 0,0 1-1,0-1 1,0 1 0,0-1 0,0 0-1,0 0 1,1 1 0,-1-1-1,0 0 1,0 0 0,0 0 0,0 0-1,1 0 1,-1-1 0,0 1 0,0 0-1,0 0 1,0-1 0,0 1 0,0-1-1,0 1 1,0-1 0,0 1-1,0-1 1,0 0 0,0 1-2,72-78 139,-28 28-69,-1-2 1,-3-1 0,-3-3-1,0-4-70,-23 30 16,-14 19-73,-10 21-2,4-3 48,1 1 0,0-1 0,0 1 0,0 0 0,1 0 0,0 0 0,1 0 0,0 1 0,0-1 0,0 1 0,1 7 11,11 1-36,10-34-8,38-69-125,-53 76 115,-5 15-188,-1 3 215,-5 62-34,2-1 0,4 1 1,3 0-1,2 1 61,-2-42 3,0 0 1,2 0-1,1 0 0,1-1 1,2 1-1,8 19-3,-16-48 4,-1 1 0,1-1 0,-1 0 0,1 1-1,-1-1 1,1 0 0,-1 1 0,1-1 0,0 0 0,-1 0 0,1 0-1,-1 1 1,1-1 0,0 0 0,-1 0 0,1 0 0,-1 0 0,1 0-1,0 0 1,-1 0 0,1 0 0,-1-1 0,1 1 0,0 0 0,-1 0-1,1 0 1,-1-1 0,1 1 0,-1 0 0,1-1 0,-1 1-1,1 0 1,-1-1 0,1 1 0,-1-1 0,1 1 0,-1-1 0,0 1-1,1-1 1,-1 1 0,0-1 0,1 1 0,-1-1 0,0 1 0,0-1-1,1 1 1,-1-1 0,0 0 0,0 1 0,0-1 0,0 1 0,0-1-1,0 0 1,0 1 0,0-1 0,0 0 0,0 1 0,0-1 0,0 1-1,-1-1 1,1 1 0,0-1 0,0 0 0,-1 1-4,6-32 93,-2 0 1,-2 0-1,0 0 0,-2 0 1,-3-9-94,-1 11 7,2 0 1,1 0-1,1 0 1,1 0-1,2 1 1,1-1 0,1 0-1,1 1 1,2-1-1,1 1 1,2 1-1,10-24-7,18 11-87,-37 40 79,0 1 1,0-1-1,0 0 0,0 1 0,0-1 1,0 0-1,1 1 0,-1 0 0,0-1 1,0 1-1,0 0 0,1-1 0,-1 1 1,0 0-1,1 0 0,-1 0 0,0 0 1,0 0-1,1 1 0,-1-1 0,0 0 1,0 0-1,0 1 0,1-1 0,-1 1 0,0-1 1,0 1-1,0 0 0,0-1 0,0 1 1,0 0-1,0 0 0,0 0 0,0 0 1,0-1-1,0 1 0,-1 0 0,1 1 1,0-1-1,0 0 8,4 10 3,0-1 1,-1 1-1,0 0 1,-1 0-1,0 0 1,0 0-1,-1 0 1,-1 1-1,0-1 1,0 1-1,-1-1 1,-1 1-1,0 0 1,-1-1-1,0 0 1,0 1-1,-1-1 0,-1 0 1,0 0-1,0-1 1,-1 1-1,-1-1 1,0 2-4,-1-3 82,0 0 0,-1 0 0,0-1-1,0 0 1,-1 0 0,0-1 0,0 0 0,-1 0 0,0-1 0,-6 3-82,17-10-12,-1 1 0,0-1 0,0 1 0,0-1 0,0 1 0,0-1 0,0 1 1,0-1-1,0 1 0,0-1 0,0 1 0,0-1 0,-1 1 0,1-1 0,0 1 0,0 0 1,0-1-1,-1 1 0,1-1 0,0 1 0,0 0 0,-1-1 0,1 1 0,0 0 0,-1-1 0,1 1 1,0 0-1,-1-1 0,1 1 0,-1 0 0,1 0 0,0-1 0,-1 1 0,1 0 0,-1 0 1,1 0-1,-1 0 0,1 0 0,-1-1 0,1 1 0,-1 0 0,1 0 0,-1 0 0,1 0 0,-1 0 1,1 1-1,0-1 0,-1 0 0,1 0 0,-1 0 0,1 0 0,-1 0 0,1 1 0,-1-1 1,1 0-1,0 0 0,-1 1 0,1-1 0,0 0 0,-1 1 0,1-1 12,71-74-5194,-37 36 2372</inkml:trace>
  <inkml:trace contextRef="#ctx0" brushRef="#br0" timeOffset="98249.958">9332 5631 7970,'-16'-12'5467,"-4"22"-3652,-9 27-1464,28-36-350,0 0 0,0 0-1,0 1 1,0-1 0,0 0-1,1 1 1,-1-1 0,1 1-1,-1-1 1,1 1 0,-1-1-1,1 1 1,0-1 0,-1 1-1,1 0 1,0-1 0,0 1-1,0-1 1,1 1 0,-1 0-1,0-1 1,0 1 0,1-1-1,-1 1 1,1-1 0,0 1-1,-1-1 1,1 0 0,0 1-1,0-1 1,0 0 0,0 1-1,0-1 1,0 0 0,0 0-1,0 0 1,0 0 0,1 0-1,-1 0 1,0 0 0,1 0-1,-1-1 1,1 1 0,-1-1-1,1 1 1,-1-1 0,1 1-1,1-1 0,190-37 144,-192 37-136,0-1-1,0 1 1,0 0-1,0 0 1,0 0 0,0 0-1,0 0 1,1 0-1,-1 0 1,0 0-1,0 1 1,0-1-1,0 0 1,0 1-1,0-1 1,0 0-1,0 1 1,0 0-1,0-1 1,0 1-1,0-1 1,0 1 0,-1 0-1,1 0 1,0 0-1,0-1 1,-1 1-1,1 0 1,0 0-1,-1 0 1,1 0-1,-1 0 1,1 0-1,-1 0 1,0 0-1,1 0 1,-1 0-1,0 0 1,0 1 0,0-1-1,0 0 1,0 0-1,0 0 1,0 0-1,0 0 1,0 0-1,0 0 1,-1 1-8,4-24 2176,-3 22-2175,0-7 67,0 0-1,0 1 1,0-1 0,-1 0 0,0 0 0,-1 1-1,1-1 1,-1 1 0,0-1 0,-1 1-1,1 0 1,-1 0 0,-1 0 0,1 0 0,-1 0-1,0 1 1,0 0 0,-1 0 0,1 0 0,-6-4-68,10 9 1,1 0 0,-1 0 0,0 1 1,1-1-1,-1 0 0,0 0 1,0 1-1,1-1 0,-1 0 1,0 1-1,0-1 0,1 0 1,-1 1-1,0-1 0,0 0 1,0 1-1,0-1 0,0 0 0,0 1 1,1-1-1,-1 0 0,0 1 1,0-1-1,0 1 0,0-1 1,0 0-1,0 1 0,-1-1 1,1 0-1,0 1 0,0-1 1,0 0-1,0 1 0,0-1 0,0 1 1,-1-1-1,1 0 0,0 0 1,0 1-1,0-1 0,-1 0 1,1 1-1,0-1 0,-1 0 1,1 0-1,0 1 0,0-1 1,-1 0-1,1 0 0,0 0 0,-1 0 1,1 1-1,-1-1 0,1 0 1,0 0-1,-1 0 0,1 0 1,0 0-1,-1 0 0,1 0 1,-1 0-1,1 0 0,0 0 1,-1 0-1,1 0-1,5 2-109,1 1 0,-1-1 0,1 0-1,0-1 1,0 0 0,0 1 0,0-2 0,0 1 0,0-1 0,0 0 0,0 0 0,0 0 0,0-1-1,1 0 110,9 0-482,3 0-286,0-1 1,-1 0-1,1-1 0,-1-1 1,1-1-1,8-4 768,-4-9-709,-23 17 727,0 1 0,1-1 0,-1 1 0,0 0 0,0-1 1,0 1-1,0-1 0,0 1 0,0-1 0,0 1 0,0-1 1,0 1-1,0-1 0,0 1 0,0-1 0,0 1 0,0-1 0,0 1 1,-1-1-1,1 1 0,0-1 0,0 1 0,-1-1 0,1 1 1,0 0-1,-1-1 0,1 1 0,0-1 0,-1 1 0,1 0 1,0 0-1,-1-1 0,1 1 0,-1 0 0,1-1 0,0 1 1,-1 0-1,1 0 0,-1 0 0,1 0 0,-1-1 0,1 1 1,-1 0-1,1 0 0,-1 0 0,1 0 0,-1 0 0,1 0 1,-1 0-1,1 0 0,-1 1 0,1-1 0,-1 0-18,-2 0 56,0 0 1,0 0-1,0 0 0,0 1 0,0-1 0,0 1 1,1 0-1,-1 0 0,0 0 0,0 0 0,1 0 1,-1 1-1,0-1 0,1 1 0,-1-1 0,1 1 0,0 0 1,0 0-1,0 0 0,0 0 0,0 1 0,0-1 1,0 1-1,1-1 0,-1 1 0,1-1 0,0 1 1,-1 2-57,0 0 12,0 0 1,0 0 0,0 0 0,1 0 0,-1 0 0,1 1-1,1-1 1,-1 0 0,1 1 0,0-1 0,0 1-1,1-1 1,-1 0 0,1 1 0,1 3-13,-1-8 9,-1 0 0,1 0 0,0 0 0,-1 1 0,1-1 1,0 0-1,0 0 0,0-1 0,0 1 0,0 0 0,0 0 0,0 0 0,0-1 1,0 1-1,0 0 0,0-1 0,0 1 0,0-1 0,1 1 0,-1-1 0,0 0 0,0 1 1,1-1-1,-1 0 0,0 0 0,0 0 0,1 0 0,-1 0 0,0 0 0,1 0 0,-1-1 1,0 1-1,0 0 0,2-1-9,43-17 198,-44 16-186,12-4 35,0-1 0,0 0-1,-1-1 1,0 0 0,-1-2 0,0 1 0,0-1-1,-1-1 1,-1 0 0,1-1 0,-2 0-1,6-8-46,-15 20 6,1-1 0,0 0 0,0 0 0,-1 1 0,1-1-1,-1 0 1,1 0 0,-1 0 0,1 1 0,-1-1 0,1 0-1,-1 0 1,0 0 0,1 0 0,-1 0 0,0 0 0,0 0-1,0 0 1,0 0 0,0 0 0,0 0 0,0 0-1,0 0 1,0 0 0,0 0 0,-1 0 0,1 0 0,0 0-1,-1 0 1,1 1 0,0-1 0,-1 0 0,1 0 0,-1 0-1,0 0 1,1 1 0,-1-1 0,0 0 0,1 1 0,-1-1-1,0 0 1,0 1 0,1-1 0,-1 1 0,0-1 0,-1 0-6,-2 3 5,-1 0 1,1 0-1,0 0 1,0 1-1,0 0 1,0-1-1,0 1 1,0 0-1,1 1 1,-1-1-1,1 1 1,0 0-1,0-1 1,1 1 0,-1 0-1,1 1 1,0-1-1,0 0 1,0 1-1,-1 3-5,3-8 2,-1 1-1,1-1 1,-1 1-1,1-1 0,0 1 1,-1-1-1,1 1 1,0 0-1,-1-1 1,1 1-1,0 0 1,0-1-1,-1 1 0,1 0 1,0-1-1,0 1 1,0 0-1,0-1 1,0 1-1,0 0 1,0-1-1,0 1 1,0 0-1,0-1 0,0 1 1,1 0-1,-1-1 1,0 1-1,0 0 1,1-1-1,-1 1 1,0-1-1,1 1 0,-1-1 1,1 1-1,-1 0 1,1-1-1,-1 0 1,1 1-1,-1-1 1,1 1-1,-1-1 0,1 0 1,0 1-1,-1-1 1,1 0-1,-1 1 1,1-1-1,0 0 1,-1 0-1,1 0 0,0 0 1,-1 0-1,1 0 1,0 0-1,0 0 1,-1 0-1,1 0 1,0 0-1,-1 0 1,1 0-3,40-20 173,-40 19-168,12-9 66,1-2 0,-2 0-1,1-1 1,-2 0 0,0 0 0,0-1-1,-1-1 1,-1 0 0,-1 0-1,0-1 1,5-15-70,21-95 335,-33 121-302,0-1 0,0 1 0,0 0 0,-1-1 0,1 1 0,-1-1 0,-1 1 0,1-1 0,-1 1 0,0-1 0,0 1 0,-1-1 0,0 1 0,1 0 0,-2 0 0,1 0 0,-3-4-33,5 9 4,-1-1-1,1 1 0,-1-1 1,1 1-1,0-1 0,-1 1 1,0 0-1,1-1 0,-1 1 1,1 0-1,-1-1 1,1 1-1,-1 0 0,0 0 1,1-1-1,-1 1 0,0 0 1,1 0-1,-1 0 0,0 0 1,1 0-1,-1 0 0,1 0 1,-1 0-1,0 0 0,1 0 1,-1 0-1,0 1 1,1-1-1,-1 0 0,0 0 1,1 1-1,-1-1 0,1 0 1,-1 1-1,1-1 0,-1 0 1,1 1-1,-1-1 0,1 1 1,-1-1-1,1 1 0,0-1 1,-1 1-1,1-1 1,-1 1-1,1 0 0,0-1 1,0 1-1,-1 0-3,-13 34 6,8-17-16,2 1 1,0-1-1,2 1 1,0 0-1,1-1 1,0 1-1,2 0 0,0 0 1,1 0-1,1 0 1,1-1-1,0 0 1,2 1-1,1 2 10,-4-14-1,1-1-1,-1 1 1,1-1-1,0 0 1,1 0 0,-1-1-1,1 1 1,0-1-1,1 0 1,-1 0-1,1-1 1,0 1-1,0-1 1,0-1-1,1 1 1,-1-1-1,1 0 1,0-1 0,0 1-1,0-1 1,5 0 1,-10-2 16,0 0 0,1 0 0,-1 0 1,1 0-1,-1 0 0,0-1 0,1 1 1,-1-1-1,0 0 0,0 0 0,1 0 0,-1 0 1,0 0-1,0 0 0,0 0 0,0-1 1,0 1-1,-1-1 0,1 1 0,0-1 1,-1 0-1,1 1 0,-1-1 0,1 0 1,-1 0-1,0 0 0,0-1 0,0 1 1,0 0-1,0 0 0,-1 0 0,1-1 0,0-1-16,1-77 674,-10 62-511,0 33-118,8-10-46,0-1-1,0 0 1,1 0-1,-1 1 1,1-1-1,-1 0 0,1 0 1,0 0-1,1 1 1,-1-1-1,0 0 1,1-1-1,-1 1 1,1 0-1,0 0 0,0-1 1,0 1-1,1-1 1,-1 0-1,0 1 1,1-1-1,0 0 1,-1 0-1,1-1 1,0 1-1,0-1 0,0 1 1,0-1-1,0 0 1,0 0-1,0 0 2,41 4-18,-14 1 140,-28-8-133,1 1 0,-1-1-1,0 0 1,0 1 0,0-1-1,0 0 1,-1 0 0,1 0-1,-1-1 1,1 1 0,-1 0 0,0-1-1,0 1 1,1 0 0,-2-1-1,1 0 1,0 1 0,-1-1-1,1 1 1,-1-1 0,0 0-1,1 1 1,-1-1 0,-1 0-1,1 1 1,0-1 0,-1 0-1,1 1 1,-1-1 0,0 1 0,0-1-1,0 1 1,0-1 11,0-2-115,-20-93-3569,18 88 2556,-1 0-1,0 0 0,-1 0 0,0 1 0,0 0 0,-1 0 0,0 0 0,-5-4 1129,2 4-1276,-4 4 11016,8 75-9598,14-57-2406,9-7 231</inkml:trace>
  <inkml:trace contextRef="#ctx0" brushRef="#br0" timeOffset="99037.849">10307 5376 8034,'0'-1'109,"-1"1"1,1 0 0,0 0-1,0 0 1,0-1 0,0 1-1,0 0 1,0 0 0,0 0 0,0-1-1,0 1 1,0 0 0,0 0-1,-1 0 1,1-1 0,0 1-1,0 0 1,0 0 0,0 0-1,0 0 1,-1 0 0,1-1-1,0 1 1,0 0 0,0 0-1,-1 0 1,1 0 0,0 0-1,0 0 1,0 0 0,-1 0-1,1 0 1,0 0 0,0 0-1,-1 0 1,1 0 0,0 0 0,0 0-1,0 0 1,-1 0 0,1 0-1,0 0 1,0 0 0,0 0-1,-1 0 1,1 0 0,0 0-1,0 0 1,0 1 0,-1-1-1,1 0 1,0 0 0,0 0-1,0 0 1,0 0 0,-1 1-1,1-1-109,12-18 1493,27-8-939,-38 25-552,0 1 0,0 0 1,0 0-1,0 0 0,0 0 0,0 0 1,0 0-1,0 0 0,0 1 0,0-1 0,0 0 1,0 0-1,0 1 0,0-1 0,0 1 0,0-1 1,0 1-1,0-1 0,0 1 0,0 0 0,-1-1 1,1 1-1,0 0 0,0 0 0,-1-1 1,1 1-1,-1 0 0,1 0 0,0 0 0,-1 0 1,0 0-1,1 0 0,-1 0 0,0 0 0,1 0 1,-1 0-1,0 0 0,0 0 0,0 0 0,0 0 1,0 0-1,0 0 0,0 0 0,0 0 1,0 1-3,-24 163 218,24-164-215,-1 1-1,1-1 1,0 1 0,0 0-1,0-1 1,0 1-1,0-1 1,0 1-1,0-1 1,0 1-1,1 0 1,-1-1 0,0 1-1,1-1 1,0 1-1,-1-1 1,1 0-1,0 1 1,0-1 0,0 0-1,0 1 1,0-1-1,0 0 1,0 0-1,0 0 1,0 0 0,0 0-1,1 0 1,-1 0-1,0 0 1,1-1-1,-1 1 1,1 0 0,-1-1-1,1 1 1,-1-1-1,1 1 1,-1-1-1,1 0 1,-1 0 0,1 0-1,1 0-2,66-19 172,-61 15-132,0 0 0,-1-1 0,0 0-1,1 0 1,-1-1 0,-1 0 0,1 0-1,-1 0 1,0-1 0,-1 0 0,0 0 0,0-1-1,0 1 1,-1-1 0,0 0 0,0 0-1,-1 0 1,0-1 0,-1 1 0,0-1-1,0 0 1,-1 0 0,0 0 0,0 1 0,-1-1-1,0 0 1,-1 0 0,0-1-40,0 6 63,1 0 1,-1 0-1,0 0 1,-1 0-1,1 0 1,-1 0-1,1 0 1,-1 0 0,0 1-1,-1-1 1,1 1-1,0-1 1,-1 1-1,0 0 1,0 0-1,0 0 1,0 0-1,-1 1 1,1-1-1,-1 1 1,1 0-1,-1 0 1,0 0-1,0 0 1,0 1-1,0 0 1,-2-1-64,13 16-64,1-8 49,0 1 0,0-1 0,1 0 0,0-1 0,0 0 0,0 0 0,0-1 0,8 2 15,-14-4 3,0-1-1,0 0 1,0-1-1,0 1 1,0 0-1,0-1 1,0 0-1,0 0 1,0 0-1,0 0 1,1 0-1,-1 0 1,0-1-1,0 0 1,0 1-1,0-1 1,0 0 0,0-1-1,-1 1 1,1 0-1,0-1 1,0 0-1,-1 1 1,1-1-1,-1 0 1,0-1-1,1 1 1,-1 0-1,2-3-2,-5 6 3,0 0-1,1-1 1,-1 1 0,0 0-1,0-1 1,1 1 0,-1-1-1,0 1 1,0-1-1,0 1 1,0-1 0,0 1-1,0-1 1,0 0 0,0 0-1,0 1 1,1-1-1,-1 0 1,0 0 0,0 0-1,0 0 1,0 0 0,0 0-1,0 0 1,0-1-1,0 1 1,0 0 0,0 0-1,0-1 1,0 1 0,0-1-1,0 1 1,0-1-1,1 1 1,-1-1 0,0 1-1,0-1 1,1 0 0,-1 1-1,0-1 1,1 0-1,-1 0 1,1 0 0,-1 1-1,1-1 1,-1 0 0,1 0-1,-1 0 1,1 0-1,0 0 1,0 0 0,-1 0-1,1 0 1,0 0 0,0 0-1,0 0 1,0 0-1,0 0 1,0 0 0,0 0-1,1 0 1,-1 0 0,0 0-3,-2 6-9,0-1 1,0 1 0,0 0 0,0 0 0,1 1 0,0-1-1,0 0 1,0 0 0,0 0 0,1 1 0,0-1-1,0 0 1,1 1 0,0-1 0,-1 0 0,2 0 0,-1 1-1,1-1 1,-1 0 0,1-1 0,1 1 0,-1 0 0,3 4 8,-3-8 0,0 1 0,0-1 0,0 0 0,0 1 0,0-1 0,0 0 0,0-1 0,0 1 0,0 0 1,0 0-1,0-1 0,1 1 0,-1-1 0,0 0 0,0 0 0,1 0 0,-1 0 0,0 0 1,0 0-1,1-1 0,-1 1 0,0-1 0,0 1 0,0-1 0,1 0 0,-1 0 0,0 0 1,2-1-1,54-37 17,69-100 92,-115 124-100,-12 25-30,-14 59-27,14-69 48,0 1 0,0 0 0,0 0-1,0-1 1,0 1 0,0 0 0,0 0 0,0-1 0,0 1 0,1 0 0,-1 0-1,0-1 1,0 1 0,1 0 0,-1-1 0,0 1 0,1 0 0,-1-1 0,1 1 0,-1-1-1,1 1 1,-1-1 0,1 1 0,-1-1 0,1 1 0,0-1 0,-1 1 0,1-1 0,0 0-1,-1 1 1,1-1 0,0 0 0,0 1 0,-1-1 0,1 0 0,0 0 0,-1 0-1,1 0 1,0 0 0,0 0 0,0 0 0,-1 0 0,1 0 0,0 0 0,-1 0 0,1-1-1,0 1 1,0 0 0,-1 0 0,1-1 0,0 1 0,-1 0 0,1-1 0,0 1 0,-1-1 0,41-23 41,-41 24-40,82-65-77,-66 52-672,-17 28-5572,-14 4 1807</inkml:trace>
  <inkml:trace contextRef="#ctx0" brushRef="#br0" timeOffset="99611.429">8143 6514 7354,'-21'-90'8465,"33"129"-7463,-6-8-1004,2 1-1,1-1 1,1 0 0,10 18 2,-19-45 7,0-1 0,0 1 0,0-1 0,1 0 0,-1 0 0,1 1 0,0-1 0,0 0 0,0-1 0,0 1 0,0 0 0,0-1 0,1 1 0,0-1 0,-1 0 0,1 1 0,0-1 0,0-1 0,0 1 0,0 0 0,1-1 0,-1 1 0,0-1 0,0 0 0,1 0 1,-1-1-1,1 1 0,-1-1 0,1 1 0,-1-1 0,1 0 0,-1 0 0,1-1 0,-1 1 0,1-1 0,-1 0 0,1 0 0,-1 0 0,0 0 0,2-1-7,12-14 138,-1-2 0,0 1 1,-2-2-1,0 0 0,-1-1 0,10-20-138,-8 16 70,88-152 278,-96 168-470,-12 24-640,4-13 580,-7 25-2784,-2 4 4</inkml:trace>
  <inkml:trace contextRef="#ctx0" brushRef="#br0" timeOffset="99896.172">8375 6671 7658,'5'22'1816,"4"-6"633,12 4-2121,3-5-272,17-7 56,-3-1-56,14-5 88,-7-10-16,8-7-2609,-10-8 921</inkml:trace>
  <inkml:trace contextRef="#ctx0" brushRef="#br0" timeOffset="100960.996">8826 6476 7394,'-75'51'5612,"65"-41"-5399,0 0 0,1 0 0,0 1 0,1 0 0,0 1 0,1 0 0,0 0 0,-2 8-213,7-19 21,1 1 1,0 0 0,0-1 0,0 1-1,0 0 1,0 0 0,1 0-1,-1 0 1,1 0 0,-1 0-1,1 0 1,-1 0 0,1 0-1,0 0 1,0 0 0,0 0-1,0 0 1,1 0 0,-1 0 0,0 0-1,1 0 1,-1 0 0,1 0-1,0 0 1,0 0 0,0-1-1,0 1 1,0 0 0,0 0-1,0-1 1,0 1 0,1-1-1,-1 1 1,1-1 0,-1 0 0,1 1-1,-1-1 1,1 0 0,0 0-1,0 0 1,-1 0 0,3 0-22,7 1 16,0 0 1,0-1-1,0-1 0,1 0 1,-1 0-1,0-1 1,0 0-1,0-1 1,0-1-1,0 1 1,0-2-1,7-2-16,-8 2 40,0 1 0,0-1-1,0-1 1,-1 0 0,1 0 0,-1-1 0,0 0 0,-1-1-1,0 0 1,0 0 0,0-1 0,-1 0 0,0 0-1,0-1 1,-1 1 0,0-1 0,-1-1 0,0 1-1,-1-1 1,2-3-40,-5 10 67,0 0 0,0-1 0,0 1 0,-1 0 0,1-1 0,-1 1 0,1 0 0,-1-1 0,0 1 1,-1 0-1,1-1 0,-1 1 0,1 0 0,-1 0 0,0-1 0,0 1 0,0 0 0,-1 0 0,1 0 0,-1 0 0,1 0 0,-1 0 0,0 1 0,0-1 0,-1 0 0,1 1 0,0 0 0,-1 0 0,1-1 0,-1 1 0,0 1 0,0-1 0,0 0 0,0 1 0,0-1 0,0 1 0,0 0 0,-2 0-67,2 0-26,0 1 0,0-1 0,0 1-1,0 0 1,0 0 0,0 1-1,0-1 1,0 0 0,0 1 0,1 0-1,-1 0 1,0 0 0,0 0-1,1 0 1,-1 0 0,0 1 0,1-1-1,-1 1 1,1 0 0,0-1-1,-1 1 1,1 1 0,0-1 0,0 0-1,0 0 1,1 1 0,-1-1-1,1 1 1,-1-1 0,1 1 0,0 0-1,0-1 1,0 1 0,0 0-1,0 0 1,1 0 0,-1 0 0,1 0-1,0 0 1,0 0 0,0 0-1,0 0 1,0 0 0,1 0 0,0 1 26,0-2-268,1 1 0,-1-1 0,1 0 0,-1 0 0,1 0 0,0-1 1,0 1-1,0 0 0,0-1 0,0 1 0,0-1 0,0 1 1,1-1-1,-1 0 0,0 0 0,1 0 0,-1 0 0,2-1 268,26 7-3475</inkml:trace>
  <inkml:trace contextRef="#ctx0" brushRef="#br0" timeOffset="100961.996">9345 6204 9450,'-56'22'5342,"-13"36"-3657,64-53-1640,-5 3-3,0 2 0,1-1 0,0 1 0,1 0 1,0 1-1,1 0 0,0 0 0,0 1 0,1 0 0,1 0 0,-3 10-42,7-21 1,1 0 0,-1 1 0,1-1 0,0 0 1,0 0-1,0 1 0,0-1 0,0 0 0,0 0 0,0 1 0,0-1 0,0 0 1,0 0-1,1 0 0,-1 1 0,0-1 0,1 0 0,-1 0 0,1 0 0,0 0 1,-1 0-1,1 0 0,0 0 0,-1 0 0,1 0 0,0 0 0,0 0 0,0 0 0,0 0 1,0-1-1,0 1 0,0 0 0,0-1 0,0 1 0,1-1 0,-1 1 0,0-1 1,0 0-1,0 1 0,1-1 0,-1 0 0,0 0 0,0 0 0,0 0 0,1 0 1,-1 0-1,0 0 0,0 0 0,1-1 0,-1 1-1,69-33 41,-38 17-16,-19 8-22,0 1 0,0 0 0,1 1 1,1 0-1,-1 1 0,1 1 1,-1 0-1,1 1 0,0 0 1,0 1-1,1 1 0,-1 1 1,0 0-1,2 1-3,-16 0-2,1-1 1,0 1-1,-1-1 1,1 1-1,-1 0 1,1 0-1,-1 0 0,1 0 1,-1 0-1,0 0 1,1 0-1,-1 1 0,0-1 1,0 0-1,0 1 1,0-1-1,0 1 1,0-1-1,0 1 0,-1-1 1,1 1-1,-1 0 1,1-1-1,-1 1 1,1 0-1,-1 0 0,0-1 1,0 1-1,0 0 1,0 0-1,0-1 1,0 1-1,0 0 0,-1-1 1,1 1-1,-1 0 1,1 0 1,-23 61 25,12-48 73,0 0 0,-1 0 0,0-1 1,-1-1-1,-1 0 0,0-1 0,-9 5-98,21-15 27,-80 52 746,81-54-798,0 0 1,0 0 0,0 0 0,0 0 0,0 0 0,0 0-1,0-1 1,0 1 0,0 0 0,1 0 0,-1-1 0,0 1-1,0-1 1,0 1 0,0-1 0,0 1 0,1-1 0,-1 1-1,0-1 1,1 0 0,-1 1 0,0-1 0,1 0 0,-1 0-1,1 0 1,-1 1 0,1-1 0,-1 0 0,1 0 0,0 0-1,-1 0 1,1 0 0,0 0 0,0 0 0,0 0 0,-1 1-1,1-1 1,0 0 0,0 0 0,1 0 0,-1 0 0,0 0-1,0 0 1,0 0 0,1 0 0,-1 0 0,0 0 0,1 0-1,-1 1 1,1-1 0,-1 0 0,1 0 0,-1 0 0,1 1-1,-1-1 1,1 0 0,0 0 24,37-101-7091,-10 32 2202</inkml:trace>
  <inkml:trace contextRef="#ctx0" brushRef="#br0" timeOffset="101262.708">9562 5929 5281,'-44'112'7997,"-5"53"-6432,41-138-1422,2 0 0,0 0 1,2 0-1,1 1 0,1 0 0,1 2-143,2-23 21,-1 0-1,1-1 1,0 1-1,1-1 1,-1 1-1,1-1 1,0 0-1,1 1 1,0-1-1,0 0 1,0-1-1,1 1 1,-1-1-1,1 1 1,1-1-1,-1 0 1,1 0 0,0-1-1,0 0 1,0 1-1,1-2 1,-1 1-1,1-1 1,0 0-1,0 0 1,0 0-1,0-1 1,4 1-21,-6-3 11,0 0 0,0-1-1,0 1 1,0-1 0,0 0 0,0 0 0,0 0 0,0-1-1,0 1 1,-1-1 0,1 0 0,-1 0 0,1-1 0,-1 1 0,0-1-1,1 1 1,-2-1 0,1 0 0,0 0 0,0 0 0,-1-1 0,0 1-1,1-1 1,-1 1 0,-1-1 0,1 0 0,0 1 0,-1-1 0,1-3-11,12-19 39,-1-1 0,-1-1 0,-1 0 1,-1 0-1,-2-1 0,-1 0 0,0-10-39,-5 11 46,-11 36-33,-75 133 267,69-118 37,18 3-234,-4-21-87,1 1 0,0-1-1,0 1 1,1-1-1,0 0 1,0 1 0,0-1-1,1 0 1,-1 0-1,1 0 1,0 0 0,1 0-1,-1 0 1,1 0-1,0-1 1,0 1 0,0-1-1,1 0 1,0 0-1,0 0 1,0-1 0,0 1-1,0-1 1,5 3 4,-5-5-2,0 1 1,0-1-1,0 0 1,0 0-1,0-1 0,0 1 1,1-1-1,-1 0 1,0 0-1,0 0 1,1 0-1,-1-1 0,0 0 1,0 0-1,0 0 1,0 0-1,0-1 1,0 0-1,0 0 1,0 0-1,-1 0 0,3-1 2,68-64 95,-62 53-66,0 0 0,-1-1 0,0 0 0,-1 0 1,-1-1-1,0-1 0,-2 1 0,6-16-29,-12 30 13,-1 1-1,1-1 0,0 0 1,-1 0-1,1 0 1,-1 0-1,0-1 1,0 1-1,0 0 0,0 0 1,0 0-1,0 0 1,0 0-1,-1 0 0,1 0 1,-1 0-1,1 0 1,-1 0-1,-1-2-12,1 5 4,0-1 0,0 0 0,1 1 0,-1-1 0,0 1 0,0-1 0,0 1 0,0-1 0,1 1 0,-1-1 0,0 1 0,1 0 0,-1-1 0,0 1 0,1 0 0,-1 0 0,1 0 0,-1-1 0,1 1 0,0 0 0,-1 0 0,1 0 0,0 0 0,-1 0 0,1 0 0,0 0 0,0 0 0,0 0 0,0 0-4,-1 3-2,0-1 0,0 0 0,0 1-1,0-1 1,0 1 0,1-1 0,0 1-1,0-1 1,0 1 0,0-1 0,0 1 0,1-1-1,-1 1 1,1-1 0,0 0 0,0 1-1,0-1 1,1 0 0,-1 0 0,1 0 0,0 0-1,0 0 1,0 0 0,0 0 0,0 0-1,1-1 1,-1 1 0,1-1 0,0 0 0,-1 0-1,1 0 1,0 0 0,0 0 0,0-1-1,1 1 1,-1-1 0,0 0 0,1 0 0,0 0 2,5-1 16,0-2 1,0 1 0,0-1 0,0-1 0,0 0-1,-1 0 1,1 0 0,-1-1 0,0-1-1,0 1 1,0-1 0,1-2-17,5-1 59,-17 22 131,0 0-149,1-1 0,1 1 0,0 0 0,0 0 0,1-1 0,1 1 0,2 8-41,-1-91 1788,-15 49-4760</inkml:trace>
  <inkml:trace contextRef="#ctx0" brushRef="#br0" timeOffset="105700.209">10259 6344 8770,'-32'-84'4496,"26"67"-3548,4 37-346,2 14-520,2 1 0,1-1 0,2 0 0,1 0 0,7 22-82,18-7 123,-30-48-112,0 0 0,0-1 0,0 1 0,0 0-1,1 0 1,-1-1 0,0 1 0,1 0 0,-1-1 0,1 0 0,-1 1 0,0-1 0,1 0 0,-1 0 0,1 1 0,-1-1 0,1 0 0,-1-1 0,1 1 0,-1 0-1,0 0 1,1-1 0,-1 1 0,1 0 0,-1-1 0,0 0 0,1 1 0,-1-1 0,0 0 0,0 0 0,1 1 0,-1-1 0,0 0 0,0 0 0,0 0 0,0 0 0,0-1-1,0 1 1,0-1-11,9-11 165,0 0 0,-1-1-1,0 0 1,-1 0-1,-1-1 1,0 0 0,-1-1-1,-1 0 1,0 0-1,-1 0 1,-1 0-1,1-14-164,-3 26 140,-1 0 0,0 0-1,0-1 1,0 1-1,0 0 1,-1 0-1,0 0 1,0-1-1,0 1 1,0 0-1,0 0 1,-1 0-1,0 1 1,0-1-1,0 0 1,0 1-140,-1 3 21,1 0 0,0 0 1,0 0-1,0 1 0,0-1 0,0 0 1,0 1-1,0 0 0,0 0 0,0 0 1,0 0-1,0 0 0,1 0 0,-1 0 1,0 0-1,0 1 0,1-1 0,-1 0 1,1 1-1,0 0 0,-1-1 0,1 1 1,0 0-1,0 0 0,0 0 0,0-1 1,0 1-1,0 0 0,1 1-21,-9 27 80,27-45-557,28-33-3862,-26 45 4275,27-16 338,-47 18-227,0 1 0,0-1 1,-1 1-1,1-1 0,0 0 0,-1 1 1,1-1-1,0 1 0,-1-1 0,1 1 1,-1-1-1,1 1 0,-1 0 0,1-1 1,-1 1-1,1 0 0,-1-1 1,1 1-1,-1 0 0,1-1 0,-1 1 1,0 0-1,1 0 0,-1 0 0,0 0 1,1 0-1,-1 0 0,1-1 0,-1 1 1,0 1-1,1-1 0,-1 0 0,0 0 1,1 0-1,-1 0 0,1 0 1,-1 0-1,0 1 0,1-1 0,-1 0 1,1 1-1,-1-1-47,-11-1 485,130 11-749,-117-10 264,-1 1 0,1-1 1,0 1-1,-1-1 1,1 1-1,0-1 0,-1 0 1,1 0-1,0 1 0,0-1 1,-1 0-1,1 0 1,0 0-1,0 0 0,0 0 1,-1 0-1,1 0 1,0 0-1,0 0 0,-1 0 1,1 0-1,0 0 1,0-1-1,0 1 0,-1 0 1,1 0-1,0-1 1,-1 1-1,1-1 0,0 1 1,-1-1-1,1 1 1,-1-1-1,1 1 0,0-1 1,-1 1-1,0-1 0,1 0 1,-1 1-1,1-1 1,-1 0-1,0 1 0,1-1 1,-1 0-1,0 0 1,0 1-1,1-1 0,-1 0 1,0 0-1,0 1 1,0-1-1,0 0 0,0 0 1,0 0-1,0 1 1,0-1-1,-1 0 0,1 0 1,0 1-1,0-1 1,-1 0-1,1 0 11,0 0 0,0 0 0,0 0 0,0 1 0,0-1 0,0 0 0,-1 0 0,1 0 0,0 1 0,-1-1 0,1 0 0,0 0 1,-1 1-1,1-1 0,-1 0 0,1 1 0,-1-1 0,0 0 0,1 1 0,-1-1 0,1 1 0,-1-1 0,0 1 0,0-1 0,1 1 1,-1 0-1,0-1 0,0 1 0,1 0 0,-1 0 0,0-1 0,0 1 0,0 0 0,1 0 0,-1 0 0,0 0 0,0 0 0,0 0 0,0 0 1,1 0-1,-1 1 0,0-1 0,0 0 0,0 0 0,1 1 0,-1-1 0,0 0 0,0 1 0,1-1 0,-1 1 0,0-1 0,1 1 0,-1 0-11,-37 34 280,35-31-280,-11 12 17,0 1 0,1 0 0,1 1 0,1 1 0,1 0 0,-5 11-17,15-30 0,0 1 0,0 0 0,0-1 0,0 1 0,0 0 0,0-1 0,0 1 1,0 0-1,0-1 0,0 1 0,0-1 0,0 1 0,0 0 0,1-1 0,-1 1 0,0 0 0,0-1 1,1 1-1,-1-1 0,0 1 0,1-1 0,-1 1 0,1-1 0,-1 1 0,1-1 0,-1 1 0,1-1 1,-1 0-1,1 1 0,-1-1 0,1 0 0,-1 1 0,1-1 0,0 0 0,-1 0 0,1 0 0,0 1 1,-1-1-1,1 0 0,0 0 0,-1 0 0,1 0 0,-1 0 0,1 0 0,0 0 0,-1 0 0,1-1 1,0 1-1,-1 0 0,1 0 0,0 0 0,-1-1 0,1 1 0,-1 0 0,1-1 0,-1 1 0,1 0 1,-1-1-1,1 1 0,-1-1 0,1 1 0,-1-1 0,1 1 0,-1-1 0,0 1 0,1-1 0,-1 0 0,132-69 47,-100 52-16,-16 7-20,0 2 1,1 0-1,1 1 1,-1 0-1,1 2 1,1 0-1,-1 1 1,2 0-12,-19 5-2,1-1-1,-1 1 1,1-1 0,-1 1 0,1 0 0,-1 0-1,1 0 1,-1 0 0,1 0 0,-1 0-1,1 0 1,-1 0 0,1 0 0,-1 1 0,1-1-1,-1 1 1,1-1 0,-1 1 0,1 0 0,-1-1-1,0 1 1,1 0 0,-1 0 0,0 0-1,0 0 1,0 0 0,0 0 0,0 0 0,0 0-1,0 1 1,0-1 0,0 0 0,0 1 0,-1-1-1,1 0 1,0 1 0,-1-1 0,0 1 0,1-1-1,-1 1 1,0-1 0,1 1 0,-1-1-1,0 1 3,-8 47 205,1-74 619,19-201-143,-19 170-649,-2 1-1,-2 0 1,-12-31-32,14 49-12,14 37-56,30 52-42,-26-38 102,23 20-20,-23-25 23,-16 27 45,-5 15-70,3-18 22,2 0-1,1 1 1,2 0 0,1 0-1,1 4 9,2-36 0,0-1 1,0 1-1,0-1 0,0 1 0,0-1 1,1 1-1,-1-1 0,0 1 0,1-1 1,-1 0-1,0 1 0,1-1 0,0 1 0,-1-1 1,1 0-1,0 0 0,0 1 0,0-1 1,0 0-1,0 0 0,0 0 0,0 0 1,0 0-1,0 0 0,1 0 0,-1 0 1,0-1-1,0 1 0,1 0 0,-1-1 1,1 1-1,-1-1 0,0 1 0,1-1 0,-1 0 1,1 0-1,-1 0 0,1 0 0,-1 0 1,1 0-1,-1 0 0,1 0 0,-1 0 1,1-1-1,-1 1 0,1 0 0,-1-1 1,0 0-1,1 1 0,-1-1 0,0 0 1,1 1-1,-1-1 0,0 0 0,0 0 0,0 0 1,0 0-1,0 0 0,0-1 0,0 1 1,0 0-1,0 0 0,0-1 0,-1 1 1,1 0-1,-1-1 0,1 0 0,26-25 96,-16-80-113,-2-33 100,-10 98-67,1-1 1,2 1 0,2 0-1,3-5-16,-6 45-2,0-1 0,-1 0-1,1 1 1,-1-1 0,0 0 0,0 0-1,0 1 1,0-1 0,0 0-1,0 1 1,-1-1 0,1 0 0,-1 1-1,0-1 1,0 0 0,0 1 0,-1-3 2,-12 22-126,7 1 89,-8 41 66,4-22-46,5 7-5,2 0 1,2 0-1,1 0 1,3 0-1,1 0 1,3 0-1,1-1 1,2 0-1,3 0 22,-10-33 0,0-1 0,1 0 0,0 0 0,0 0 0,1 0 0,0-1 0,1 0-1,0 1 1,0-2 0,7 8 0,-12-14 2,1-1-1,-1 1 1,0-1-1,1 1 1,-1-1-1,1 0 1,-1 1-1,1-1 1,0 0-1,-1 1 1,1-1-1,-1 0 1,1 1-1,-1-1 1,1 0-1,0 0 1,-1 0-1,1 0 1,0 0-1,-1 1 1,1-1-1,-1 0 1,1-1-1,0 1 1,-1 0-1,1 0 1,0 0-1,-1 0 1,1 0-1,-1-1 1,1 1-1,0 0 1,-1 0 0,1-1-1,-1 1 1,1 0-1,-1-1 1,1 1-1,-1-1 1,1 1-1,-1-1 1,1 1-1,-1-1 1,0 1-1,1-1 1,-1 1-1,0-1 1,1 1-2,12-36 104,-11 27-93,5-22 3,-1 0 1,-1 0-1,-2-1 0,-1 0 0,-2 1 0,-1-1 1,-1 0-1,-2 1 0,-5-19-14,-2 14 14,1 49-61,7 4 30,1 0 0,0 0 1,1 0-1,1 1 0,1-1 1,1 11 16,13 48-13,-14-74 12,0 1-1,0-1 0,0 1 0,1 0 0,-1-1 1,1 0-1,-1 1 0,1-1 0,0 0 1,-1 0-1,1 0 0,0 0 0,1 0 0,-1 0 1,0-1-1,0 1 0,1-1 0,-1 1 1,1-1-1,-1 0 0,1 0 0,0 0 0,-1 0 1,1-1-1,0 1 0,1-1 2,0-1 2,1-1 1,-1 1-1,0-1 0,1 0 0,-1-1 0,0 1 1,0-1-1,-1 0 0,1 0 0,-1 0 0,1 0 1,-1 0-1,0-1 0,0 0 0,0 1 0,-1-1 1,0 0-1,1-1 0,-1 1 0,-1 0 0,1 0 1,0-1-1,0-4-2,0 5 10,0-1-1,0 0 1,0 0 0,-1 0 0,0-1-1,0 1 1,0 0 0,0 0 0,-1-1 0,0 1-1,0 0 1,-1-1 0,1 1 0,-1 0 0,0 0-1,-1 0 1,1-1 0,-1 1 0,0 0-1,0 1 1,-1-3-10,2 7-1,0 0 0,0 0 0,0-1-1,0 1 1,0 0 0,0 0 0,0 0 0,0 0-1,0 0 1,0 0 0,0 0 0,0 0 0,0 1-1,0-1 1,0 0 0,0 0 0,0 1 0,1-1-1,-1 1 1,0-1 0,0 1 0,0-1 0,0 1-1,1-1 1,-1 1 0,0 0 0,1 0 0,-1-1 0,0 1-1,1 0 1,-1 0 0,1 0 0,-1-1 0,1 1-1,-1 0 1,1 0 0,0 0 0,0 0 0,-1 0-1,1 0 1,0 0 0,0 0 0,0 0 0,0 0-1,0 0 1,0 0 0,0 0 0,0 0 1,-4 13-8,0 0 0,1-1-1,1 1 1,0 0 0,1 1 0,0-1 0,1 0 0,1 0-1,0 0 1,1 0 0,0 0 0,1 0 0,1 0 0,0-1 0,1 0-1,0 1 1,1-2 0,5 9 8,-9-19-2,0 1-1,1-1 1,-1 1 0,1-1-1,0 0 1,-1 0 0,1 0-1,0 0 1,0-1 0,0 1-1,0-1 1,0 0-1,1 0 1,-1 0 0,0 0-1,1 0 1,-1-1 0,0 0-1,1 1 1,-1-1 0,1 0-1,-1-1 1,0 1 0,1-1-1,-1 1 1,0-1-1,1 0 1,-1 0 0,0-1-1,0 1 1,0-1 0,0 1-1,1-1 3,2-3 12,1 1 1,-1 0-1,1-1 0,-1 0 0,-1-1 1,1 0-1,-1 1 0,0-2 0,0 1 1,-1 0-1,0-1 0,0 0 0,0 0 0,0-2-12,16-125 101,11-163-72,-31 296-30,1-1 0,-1 1 0,0-1 0,1 0 0,-1 1 0,0-1 0,0 1 0,0-1 1,0 0-1,0 1 0,-1-1 0,1 1 0,0-1 0,-1 0 0,1 1 0,-1-1 0,0 1 0,1 0 0,-1-1 0,0 1 0,0-1 0,0 1 1,0 0-1,0 0 0,0-1 0,0 1 0,-1 0 0,1 0 0,0 0 0,-1 1 0,1-1 0,0 0 0,-1 0 0,1 1 0,-1-1 1,1 1-1,-1-1 0,0 1 0,1-1 0,-1 1 0,1 0 0,-1 0 0,0 0 0,1 0 0,-1 0 0,0 0 0,1 1 0,-1-1 0,0 1 2,-5 3-7,0 0 1,1 1 0,-1 0 0,1 1 0,0 0 0,1 0 0,-1 0 0,1 0-1,0 1 1,1 0 0,0 0 0,0 0 0,0 0 0,1 1 0,0 0 0,0-1 0,1 1-1,0 0 1,0 0 0,1 0 0,0 1 0,1-1 0,0 0 0,0 3 5,-1 11-10,1-1 0,1 1 0,1 0 0,1 0-1,1-1 1,0 0 0,2 1 0,1-2 0,0 1 10,-6-16-3,0-1 0,0 0 0,0 0 0,1 0 0,-1 0-1,1 0 1,0-1 0,0 1 0,0 0 0,1-1 0,-1 1 0,1-1 0,0 0-1,0 0 1,0 0 0,0 0 0,1-1 0,-1 1 0,1-1 0,-1 0 0,1 0-1,0 0 1,0-1 0,0 1 0,0-1 0,0 0 0,0 0 0,0 0 0,1 0-1,-1-1 1,0 0 0,1 0 3,2-1-98,0-1 1,0-1-1,0 1 0,0-1 0,0 0 0,-1 0 1,1-1-1,-1 0 0,0 0 0,0-1 1,5-4 97,-9 6-277,1 0 0,0 0 0,-1-1 0,1 1 1,-1 0-1,0-1 0,0 0 0,0 1 1,-1-1-1,0 0 0,1 0 0,-1 0 0,0 0 1,-1 0 276,1-36-3310</inkml:trace>
  <inkml:trace contextRef="#ctx0" brushRef="#br0" timeOffset="105961.636">11118 5568 12003,'-62'-48'3560,"50"43"-2279,7 2-681,4 2-104,2 5-976,8-11-3081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88DB8-530C-4269-8329-B8EA10861C27}" type="datetimeFigureOut">
              <a:rPr lang="de-DE" smtClean="0"/>
              <a:t>09.03.2022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571D5-6680-4734-923E-3B58AF67DB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8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97137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9137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3BC38-0E54-4E83-9C64-1B0FE8E89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C9CF90-778D-4430-989D-B06B207AD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D90CBE-81D9-4643-A1AE-B86217AC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D1A4-8FFF-4BFB-90C9-FC24F5E6DCA6}" type="datetime1">
              <a:rPr lang="de-DE" smtClean="0"/>
              <a:t>09.03.2022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0430AE-4C6A-4F3A-BF2A-58629ABF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FF889-B734-4B7E-8C08-21F1DFED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6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5FA87-5309-445C-9DF0-8120FB89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B6BD61-2396-495A-BFAA-9C771E69D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1E7EB-A39D-416C-A164-E12DC448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224E-D163-457A-82D1-D92A750C1CC3}" type="datetime1">
              <a:rPr lang="de-DE" smtClean="0"/>
              <a:t>09.03.2022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05BF50-DB73-4D9C-A233-232EF43F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98847C-98C6-4E04-B0E3-25C67DAD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83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DF09E4-1D7F-4436-BB2D-7BBA2DFA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B841EE-956E-461C-A772-D99AEC8E2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F7EA14-14D1-4580-B7B3-29A6990D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B4B2-FA34-4BF0-B75E-975C258D12B6}" type="datetime1">
              <a:rPr lang="de-DE" smtClean="0"/>
              <a:t>09.03.2022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F3D65-3CE9-43EF-BC85-7C75F436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2D8BE-F679-4B2A-88DB-2FF5CF79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8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66747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57A8-F611-4FAA-B2BA-81B3F30C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70FC1B-9290-445A-A5BA-7821E22B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A07C6F-E1A4-42EA-8DA9-D15F0C56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476A-BEE6-49D0-91FF-E09CB16D9188}" type="datetime1">
              <a:rPr lang="de-DE" smtClean="0"/>
              <a:t>09.03.2022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EC9CDB-7938-478F-8860-68E65DC39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3BFFA-0090-4167-924A-A28E136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49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E69AB-0989-4918-8829-5B0AD31C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99E048-9AC8-4172-A009-61338CF2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9301D-3635-494B-B445-07057B44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F584-F1B5-4C5C-802A-C88B9ABFDAC1}" type="datetime1">
              <a:rPr lang="de-DE" smtClean="0"/>
              <a:t>09.03.2022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B211C6-2A75-4A02-B91E-AF4317E2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7F28D0-1ACA-4356-ABE5-F6326394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2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1A188-A70B-4B7E-BCBE-00830D5D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53C92-5708-4369-8C8B-E13D65EC9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E671-CCEF-4F19-BC77-7AB2D9DD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CBA611-0CEB-4900-BB6B-BFD24572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7E3F-C99D-4F7A-B9BF-3D4AD8B01801}" type="datetime1">
              <a:rPr lang="de-DE" smtClean="0"/>
              <a:t>09.03.2022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67985-3E25-4FF3-8259-41254491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3AE17-1B1A-441A-ADAB-EA753EFA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6D44B-ECB2-494B-B8DD-1ECD56F8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88603-C259-4996-B635-C72A6C532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5EE397-1447-4365-8C4D-5FF9A09D7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F77450-0CED-4F63-AFF7-A0A89B354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992E2A0-8BDB-4F76-9EFD-16D48B20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46F1C1-333C-4E5A-8A21-0E00CC5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BC1-A306-442D-9E8E-CCD47A24BC39}" type="datetime1">
              <a:rPr lang="de-DE" smtClean="0"/>
              <a:t>09.03.2022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140476-F72C-43CA-B524-0F82D8BB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74420F6-8C8B-4711-AE1B-287E0016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27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FFF-4E57-4515-ACFA-89CD362E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E44362-E8E0-474C-90E4-0F4FEE90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E0AF1-C575-4C63-B2E4-2F9A4D8AF6FD}" type="datetime1">
              <a:rPr lang="de-DE" smtClean="0"/>
              <a:t>09.03.2022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B84C6F-AD33-4F88-A79E-033B17A4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6BF78-29DB-4B06-A37A-C12BFB3A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B09D0F-C34E-4F2E-A969-A4A7F8B9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CFDE-4171-468A-8ECB-9DD48FB7C024}" type="datetime1">
              <a:rPr lang="de-DE" smtClean="0"/>
              <a:t>09.03.2022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DA608D-A34D-41DE-A4B0-ED9CBA5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BC1171-87BC-4E9C-9CA5-040C0BF2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4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AE8FB-302A-47F7-8EF6-814F266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1ED2AE-63C2-4A88-8E72-1C8A8ADF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D1504-586F-4EEF-B44E-8DCF11D09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8C045F-E74E-4EB9-A608-C48C206C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3E57-014D-4E4B-B56F-66D884F50570}" type="datetime1">
              <a:rPr lang="de-DE" smtClean="0"/>
              <a:t>09.03.2022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01431-C3F5-4240-8C69-5B2793FF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1E00E-D6B7-4E10-9B25-9B938B79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36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86D5B-B035-4C6E-B32C-E5BB0DB6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3C39EE-6645-4E2B-8C44-42420026A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FD9577-3F00-433F-A5B5-D5EDE2FFD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6D8129-7F67-461A-ABC5-A539B51B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44EC-1717-4AC2-9F9C-14F02B911630}" type="datetime1">
              <a:rPr lang="de-DE" smtClean="0"/>
              <a:t>09.03.2022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C1295-848A-4E26-9974-D57A161E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616B5E-694A-44C5-8863-49AC0D6C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9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59945B-5C60-4625-AD95-0F99A2DB9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D677A7-E942-4AD7-8973-E54D531E9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64EDA-3920-4803-A501-3B8BD18C1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3248A-B1E1-44F8-AED8-AFF90FB38D03}" type="datetime1">
              <a:rPr lang="de-DE" smtClean="0"/>
              <a:t>09.03.2022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16B5C8-851E-463F-BE62-78864A5EA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5A3770-135E-4C5B-87D8-C7193A65D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6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ustomXml" Target="../ink/ink54.xml"/><Relationship Id="rId3" Type="http://schemas.openxmlformats.org/officeDocument/2006/relationships/image" Target="../media/image57.png"/><Relationship Id="rId7" Type="http://schemas.openxmlformats.org/officeDocument/2006/relationships/image" Target="../media/image59.png"/><Relationship Id="rId2" Type="http://schemas.openxmlformats.org/officeDocument/2006/relationships/customXml" Target="../ink/ink5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53.xml"/><Relationship Id="rId11" Type="http://schemas.openxmlformats.org/officeDocument/2006/relationships/image" Target="../media/image61.png"/><Relationship Id="rId5" Type="http://schemas.openxmlformats.org/officeDocument/2006/relationships/image" Target="../media/image58.png"/><Relationship Id="rId10" Type="http://schemas.openxmlformats.org/officeDocument/2006/relationships/customXml" Target="../ink/ink55.xml"/><Relationship Id="rId4" Type="http://schemas.openxmlformats.org/officeDocument/2006/relationships/customXml" Target="../ink/ink52.xml"/><Relationship Id="rId9" Type="http://schemas.openxmlformats.org/officeDocument/2006/relationships/image" Target="../media/image6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59.xml"/><Relationship Id="rId13" Type="http://schemas.openxmlformats.org/officeDocument/2006/relationships/image" Target="../media/image67.png"/><Relationship Id="rId3" Type="http://schemas.openxmlformats.org/officeDocument/2006/relationships/image" Target="../media/image62.png"/><Relationship Id="rId7" Type="http://schemas.openxmlformats.org/officeDocument/2006/relationships/image" Target="../media/image64.png"/><Relationship Id="rId12" Type="http://schemas.openxmlformats.org/officeDocument/2006/relationships/customXml" Target="../ink/ink61.xml"/><Relationship Id="rId2" Type="http://schemas.openxmlformats.org/officeDocument/2006/relationships/customXml" Target="../ink/ink56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58.xml"/><Relationship Id="rId11" Type="http://schemas.openxmlformats.org/officeDocument/2006/relationships/image" Target="../media/image66.png"/><Relationship Id="rId5" Type="http://schemas.openxmlformats.org/officeDocument/2006/relationships/image" Target="../media/image63.png"/><Relationship Id="rId10" Type="http://schemas.openxmlformats.org/officeDocument/2006/relationships/customXml" Target="../ink/ink60.xml"/><Relationship Id="rId4" Type="http://schemas.openxmlformats.org/officeDocument/2006/relationships/customXml" Target="../ink/ink57.xml"/><Relationship Id="rId9" Type="http://schemas.openxmlformats.org/officeDocument/2006/relationships/image" Target="../media/image6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7" Type="http://schemas.openxmlformats.org/officeDocument/2006/relationships/image" Target="../media/image70.png"/><Relationship Id="rId2" Type="http://schemas.openxmlformats.org/officeDocument/2006/relationships/customXml" Target="../ink/ink6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64.xml"/><Relationship Id="rId5" Type="http://schemas.openxmlformats.org/officeDocument/2006/relationships/image" Target="../media/image69.png"/><Relationship Id="rId4" Type="http://schemas.openxmlformats.org/officeDocument/2006/relationships/customXml" Target="../ink/ink6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ustomXml" Target="../ink/ink68.xml"/><Relationship Id="rId13" Type="http://schemas.openxmlformats.org/officeDocument/2006/relationships/image" Target="../media/image76.png"/><Relationship Id="rId3" Type="http://schemas.openxmlformats.org/officeDocument/2006/relationships/image" Target="../media/image71.png"/><Relationship Id="rId7" Type="http://schemas.openxmlformats.org/officeDocument/2006/relationships/image" Target="../media/image73.png"/><Relationship Id="rId12" Type="http://schemas.openxmlformats.org/officeDocument/2006/relationships/customXml" Target="../ink/ink70.xml"/><Relationship Id="rId2" Type="http://schemas.openxmlformats.org/officeDocument/2006/relationships/customXml" Target="../ink/ink6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67.xml"/><Relationship Id="rId11" Type="http://schemas.openxmlformats.org/officeDocument/2006/relationships/image" Target="../media/image75.png"/><Relationship Id="rId5" Type="http://schemas.openxmlformats.org/officeDocument/2006/relationships/image" Target="../media/image72.png"/><Relationship Id="rId15" Type="http://schemas.openxmlformats.org/officeDocument/2006/relationships/image" Target="../media/image77.png"/><Relationship Id="rId10" Type="http://schemas.openxmlformats.org/officeDocument/2006/relationships/customXml" Target="../ink/ink69.xml"/><Relationship Id="rId4" Type="http://schemas.openxmlformats.org/officeDocument/2006/relationships/customXml" Target="../ink/ink66.xml"/><Relationship Id="rId9" Type="http://schemas.openxmlformats.org/officeDocument/2006/relationships/image" Target="../media/image74.png"/><Relationship Id="rId14" Type="http://schemas.openxmlformats.org/officeDocument/2006/relationships/customXml" Target="../ink/ink7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ustomXml" Target="../ink/ink75.xml"/><Relationship Id="rId13" Type="http://schemas.openxmlformats.org/officeDocument/2006/relationships/image" Target="../media/image83.png"/><Relationship Id="rId3" Type="http://schemas.openxmlformats.org/officeDocument/2006/relationships/image" Target="../media/image78.png"/><Relationship Id="rId7" Type="http://schemas.openxmlformats.org/officeDocument/2006/relationships/image" Target="../media/image80.png"/><Relationship Id="rId12" Type="http://schemas.openxmlformats.org/officeDocument/2006/relationships/customXml" Target="../ink/ink77.xml"/><Relationship Id="rId2" Type="http://schemas.openxmlformats.org/officeDocument/2006/relationships/customXml" Target="../ink/ink7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74.xml"/><Relationship Id="rId11" Type="http://schemas.openxmlformats.org/officeDocument/2006/relationships/image" Target="../media/image82.png"/><Relationship Id="rId5" Type="http://schemas.openxmlformats.org/officeDocument/2006/relationships/image" Target="../media/image79.png"/><Relationship Id="rId15" Type="http://schemas.openxmlformats.org/officeDocument/2006/relationships/image" Target="../media/image84.png"/><Relationship Id="rId10" Type="http://schemas.openxmlformats.org/officeDocument/2006/relationships/customXml" Target="../ink/ink76.xml"/><Relationship Id="rId4" Type="http://schemas.openxmlformats.org/officeDocument/2006/relationships/customXml" Target="../ink/ink73.xml"/><Relationship Id="rId9" Type="http://schemas.openxmlformats.org/officeDocument/2006/relationships/image" Target="../media/image81.png"/><Relationship Id="rId14" Type="http://schemas.openxmlformats.org/officeDocument/2006/relationships/customXml" Target="../ink/ink78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customXml" Target="../ink/ink82.xml"/><Relationship Id="rId13" Type="http://schemas.openxmlformats.org/officeDocument/2006/relationships/image" Target="../media/image90.png"/><Relationship Id="rId18" Type="http://schemas.openxmlformats.org/officeDocument/2006/relationships/customXml" Target="../ink/ink87.xml"/><Relationship Id="rId3" Type="http://schemas.openxmlformats.org/officeDocument/2006/relationships/image" Target="../media/image85.png"/><Relationship Id="rId21" Type="http://schemas.openxmlformats.org/officeDocument/2006/relationships/image" Target="../media/image94.png"/><Relationship Id="rId7" Type="http://schemas.openxmlformats.org/officeDocument/2006/relationships/image" Target="../media/image87.png"/><Relationship Id="rId12" Type="http://schemas.openxmlformats.org/officeDocument/2006/relationships/customXml" Target="../ink/ink84.xml"/><Relationship Id="rId17" Type="http://schemas.openxmlformats.org/officeDocument/2006/relationships/image" Target="../media/image92.png"/><Relationship Id="rId2" Type="http://schemas.openxmlformats.org/officeDocument/2006/relationships/customXml" Target="../ink/ink79.xml"/><Relationship Id="rId16" Type="http://schemas.openxmlformats.org/officeDocument/2006/relationships/customXml" Target="../ink/ink86.xml"/><Relationship Id="rId20" Type="http://schemas.openxmlformats.org/officeDocument/2006/relationships/customXml" Target="../ink/ink88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81.xml"/><Relationship Id="rId11" Type="http://schemas.openxmlformats.org/officeDocument/2006/relationships/image" Target="../media/image89.png"/><Relationship Id="rId5" Type="http://schemas.openxmlformats.org/officeDocument/2006/relationships/image" Target="../media/image86.png"/><Relationship Id="rId15" Type="http://schemas.openxmlformats.org/officeDocument/2006/relationships/image" Target="../media/image91.png"/><Relationship Id="rId10" Type="http://schemas.openxmlformats.org/officeDocument/2006/relationships/customXml" Target="../ink/ink83.xml"/><Relationship Id="rId19" Type="http://schemas.openxmlformats.org/officeDocument/2006/relationships/image" Target="../media/image93.png"/><Relationship Id="rId4" Type="http://schemas.openxmlformats.org/officeDocument/2006/relationships/customXml" Target="../ink/ink80.xml"/><Relationship Id="rId9" Type="http://schemas.openxmlformats.org/officeDocument/2006/relationships/image" Target="../media/image88.png"/><Relationship Id="rId14" Type="http://schemas.openxmlformats.org/officeDocument/2006/relationships/customXml" Target="../ink/ink85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3" Type="http://schemas.openxmlformats.org/officeDocument/2006/relationships/image" Target="../media/image140.png"/><Relationship Id="rId7" Type="http://schemas.openxmlformats.org/officeDocument/2006/relationships/customXml" Target="../ink/ink90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5.png"/><Relationship Id="rId5" Type="http://schemas.openxmlformats.org/officeDocument/2006/relationships/customXml" Target="../ink/ink89.xml"/><Relationship Id="rId4" Type="http://schemas.openxmlformats.org/officeDocument/2006/relationships/image" Target="../media/image15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png"/><Relationship Id="rId3" Type="http://schemas.openxmlformats.org/officeDocument/2006/relationships/image" Target="../media/image151.png"/><Relationship Id="rId7" Type="http://schemas.openxmlformats.org/officeDocument/2006/relationships/customXml" Target="../ink/ink9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0.png"/><Relationship Id="rId10" Type="http://schemas.openxmlformats.org/officeDocument/2006/relationships/image" Target="../media/image98.png"/><Relationship Id="rId9" Type="http://schemas.openxmlformats.org/officeDocument/2006/relationships/customXml" Target="../ink/ink9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5" Type="http://schemas.openxmlformats.org/officeDocument/2006/relationships/image" Target="../media/image3.png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customXml" Target="../ink/ink6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customXml" Target="../ink/ink13.xml"/><Relationship Id="rId18" Type="http://schemas.openxmlformats.org/officeDocument/2006/relationships/image" Target="../media/image19.png"/><Relationship Id="rId3" Type="http://schemas.openxmlformats.org/officeDocument/2006/relationships/customXml" Target="../ink/ink8.xml"/><Relationship Id="rId7" Type="http://schemas.openxmlformats.org/officeDocument/2006/relationships/customXml" Target="../ink/ink10.xml"/><Relationship Id="rId12" Type="http://schemas.openxmlformats.org/officeDocument/2006/relationships/image" Target="../media/image16.png"/><Relationship Id="rId17" Type="http://schemas.openxmlformats.org/officeDocument/2006/relationships/customXml" Target="../ink/ink15.xml"/><Relationship Id="rId2" Type="http://schemas.openxmlformats.org/officeDocument/2006/relationships/image" Target="../media/image11.png"/><Relationship Id="rId16" Type="http://schemas.openxmlformats.org/officeDocument/2006/relationships/image" Target="../media/image18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customXml" Target="../ink/ink12.xml"/><Relationship Id="rId5" Type="http://schemas.openxmlformats.org/officeDocument/2006/relationships/customXml" Target="../ink/ink9.xml"/><Relationship Id="rId15" Type="http://schemas.openxmlformats.org/officeDocument/2006/relationships/customXml" Target="../ink/ink14.xml"/><Relationship Id="rId10" Type="http://schemas.openxmlformats.org/officeDocument/2006/relationships/image" Target="../media/image15.png"/><Relationship Id="rId19" Type="http://schemas.openxmlformats.org/officeDocument/2006/relationships/customXml" Target="../ink/ink16.xml"/><Relationship Id="rId4" Type="http://schemas.openxmlformats.org/officeDocument/2006/relationships/image" Target="../media/image12.png"/><Relationship Id="rId9" Type="http://schemas.openxmlformats.org/officeDocument/2006/relationships/customXml" Target="../ink/ink11.xml"/><Relationship Id="rId1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customXml" Target="../ink/ink22.xml"/><Relationship Id="rId18" Type="http://schemas.openxmlformats.org/officeDocument/2006/relationships/image" Target="../media/image29.png"/><Relationship Id="rId26" Type="http://schemas.openxmlformats.org/officeDocument/2006/relationships/image" Target="../media/image33.png"/><Relationship Id="rId39" Type="http://schemas.openxmlformats.org/officeDocument/2006/relationships/customXml" Target="../ink/ink35.xml"/><Relationship Id="rId21" Type="http://schemas.openxmlformats.org/officeDocument/2006/relationships/customXml" Target="../ink/ink26.xml"/><Relationship Id="rId34" Type="http://schemas.openxmlformats.org/officeDocument/2006/relationships/image" Target="../media/image37.png"/><Relationship Id="rId42" Type="http://schemas.openxmlformats.org/officeDocument/2006/relationships/image" Target="../media/image41.png"/><Relationship Id="rId47" Type="http://schemas.openxmlformats.org/officeDocument/2006/relationships/customXml" Target="../ink/ink39.xml"/><Relationship Id="rId50" Type="http://schemas.openxmlformats.org/officeDocument/2006/relationships/image" Target="../media/image45.png"/><Relationship Id="rId7" Type="http://schemas.openxmlformats.org/officeDocument/2006/relationships/customXml" Target="../ink/ink19.xml"/><Relationship Id="rId2" Type="http://schemas.openxmlformats.org/officeDocument/2006/relationships/image" Target="../media/image21.png"/><Relationship Id="rId16" Type="http://schemas.openxmlformats.org/officeDocument/2006/relationships/image" Target="../media/image28.png"/><Relationship Id="rId29" Type="http://schemas.openxmlformats.org/officeDocument/2006/relationships/customXml" Target="../ink/ink30.xml"/><Relationship Id="rId11" Type="http://schemas.openxmlformats.org/officeDocument/2006/relationships/customXml" Target="../ink/ink21.xml"/><Relationship Id="rId24" Type="http://schemas.openxmlformats.org/officeDocument/2006/relationships/image" Target="../media/image32.png"/><Relationship Id="rId32" Type="http://schemas.openxmlformats.org/officeDocument/2006/relationships/image" Target="../media/image36.png"/><Relationship Id="rId37" Type="http://schemas.openxmlformats.org/officeDocument/2006/relationships/customXml" Target="../ink/ink34.xml"/><Relationship Id="rId40" Type="http://schemas.openxmlformats.org/officeDocument/2006/relationships/image" Target="../media/image40.png"/><Relationship Id="rId45" Type="http://schemas.openxmlformats.org/officeDocument/2006/relationships/customXml" Target="../ink/ink38.xml"/><Relationship Id="rId5" Type="http://schemas.openxmlformats.org/officeDocument/2006/relationships/customXml" Target="../ink/ink18.xml"/><Relationship Id="rId15" Type="http://schemas.openxmlformats.org/officeDocument/2006/relationships/customXml" Target="../ink/ink23.xml"/><Relationship Id="rId23" Type="http://schemas.openxmlformats.org/officeDocument/2006/relationships/customXml" Target="../ink/ink27.xml"/><Relationship Id="rId28" Type="http://schemas.openxmlformats.org/officeDocument/2006/relationships/image" Target="../media/image34.png"/><Relationship Id="rId36" Type="http://schemas.openxmlformats.org/officeDocument/2006/relationships/image" Target="../media/image38.png"/><Relationship Id="rId49" Type="http://schemas.openxmlformats.org/officeDocument/2006/relationships/customXml" Target="../ink/ink40.xml"/><Relationship Id="rId10" Type="http://schemas.openxmlformats.org/officeDocument/2006/relationships/image" Target="../media/image25.png"/><Relationship Id="rId19" Type="http://schemas.openxmlformats.org/officeDocument/2006/relationships/customXml" Target="../ink/ink25.xml"/><Relationship Id="rId31" Type="http://schemas.openxmlformats.org/officeDocument/2006/relationships/customXml" Target="../ink/ink31.xml"/><Relationship Id="rId44" Type="http://schemas.openxmlformats.org/officeDocument/2006/relationships/image" Target="../media/image42.png"/><Relationship Id="rId52" Type="http://schemas.openxmlformats.org/officeDocument/2006/relationships/image" Target="../media/image46.png"/><Relationship Id="rId4" Type="http://schemas.openxmlformats.org/officeDocument/2006/relationships/image" Target="../media/image22.png"/><Relationship Id="rId9" Type="http://schemas.openxmlformats.org/officeDocument/2006/relationships/customXml" Target="../ink/ink20.xml"/><Relationship Id="rId14" Type="http://schemas.openxmlformats.org/officeDocument/2006/relationships/image" Target="../media/image27.png"/><Relationship Id="rId22" Type="http://schemas.openxmlformats.org/officeDocument/2006/relationships/image" Target="../media/image31.png"/><Relationship Id="rId27" Type="http://schemas.openxmlformats.org/officeDocument/2006/relationships/customXml" Target="../ink/ink29.xml"/><Relationship Id="rId30" Type="http://schemas.openxmlformats.org/officeDocument/2006/relationships/image" Target="../media/image35.png"/><Relationship Id="rId35" Type="http://schemas.openxmlformats.org/officeDocument/2006/relationships/customXml" Target="../ink/ink33.xml"/><Relationship Id="rId43" Type="http://schemas.openxmlformats.org/officeDocument/2006/relationships/customXml" Target="../ink/ink37.xml"/><Relationship Id="rId48" Type="http://schemas.openxmlformats.org/officeDocument/2006/relationships/image" Target="../media/image44.png"/><Relationship Id="rId8" Type="http://schemas.openxmlformats.org/officeDocument/2006/relationships/image" Target="../media/image24.png"/><Relationship Id="rId51" Type="http://schemas.openxmlformats.org/officeDocument/2006/relationships/customXml" Target="../ink/ink41.xml"/><Relationship Id="rId3" Type="http://schemas.openxmlformats.org/officeDocument/2006/relationships/customXml" Target="../ink/ink17.xml"/><Relationship Id="rId12" Type="http://schemas.openxmlformats.org/officeDocument/2006/relationships/image" Target="../media/image26.png"/><Relationship Id="rId17" Type="http://schemas.openxmlformats.org/officeDocument/2006/relationships/customXml" Target="../ink/ink24.xml"/><Relationship Id="rId25" Type="http://schemas.openxmlformats.org/officeDocument/2006/relationships/customXml" Target="../ink/ink28.xml"/><Relationship Id="rId33" Type="http://schemas.openxmlformats.org/officeDocument/2006/relationships/customXml" Target="../ink/ink32.xml"/><Relationship Id="rId38" Type="http://schemas.openxmlformats.org/officeDocument/2006/relationships/image" Target="../media/image39.png"/><Relationship Id="rId46" Type="http://schemas.openxmlformats.org/officeDocument/2006/relationships/image" Target="../media/image43.png"/><Relationship Id="rId20" Type="http://schemas.openxmlformats.org/officeDocument/2006/relationships/image" Target="../media/image30.png"/><Relationship Id="rId41" Type="http://schemas.openxmlformats.org/officeDocument/2006/relationships/customXml" Target="../ink/ink3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customXml" Target="../ink/ink42.xml"/><Relationship Id="rId7" Type="http://schemas.openxmlformats.org/officeDocument/2006/relationships/customXml" Target="../ink/ink44.xml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9.png"/><Relationship Id="rId5" Type="http://schemas.openxmlformats.org/officeDocument/2006/relationships/customXml" Target="../ink/ink43.xml"/><Relationship Id="rId4" Type="http://schemas.openxmlformats.org/officeDocument/2006/relationships/image" Target="../media/image4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48.xml"/><Relationship Id="rId13" Type="http://schemas.openxmlformats.org/officeDocument/2006/relationships/image" Target="../media/image56.png"/><Relationship Id="rId3" Type="http://schemas.openxmlformats.org/officeDocument/2006/relationships/image" Target="../media/image51.png"/><Relationship Id="rId7" Type="http://schemas.openxmlformats.org/officeDocument/2006/relationships/image" Target="../media/image53.png"/><Relationship Id="rId12" Type="http://schemas.openxmlformats.org/officeDocument/2006/relationships/customXml" Target="../ink/ink50.xml"/><Relationship Id="rId2" Type="http://schemas.openxmlformats.org/officeDocument/2006/relationships/customXml" Target="../ink/ink4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47.xml"/><Relationship Id="rId11" Type="http://schemas.openxmlformats.org/officeDocument/2006/relationships/image" Target="../media/image55.png"/><Relationship Id="rId5" Type="http://schemas.openxmlformats.org/officeDocument/2006/relationships/image" Target="../media/image52.png"/><Relationship Id="rId10" Type="http://schemas.openxmlformats.org/officeDocument/2006/relationships/customXml" Target="../ink/ink49.xml"/><Relationship Id="rId4" Type="http://schemas.openxmlformats.org/officeDocument/2006/relationships/customXml" Target="../ink/ink46.xml"/><Relationship Id="rId9" Type="http://schemas.openxmlformats.org/officeDocument/2006/relationships/image" Target="../media/image5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Öffentliche Finanzen</a:t>
            </a:r>
            <a:b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b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Außenwirtschaft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702576" y="1874728"/>
            <a:ext cx="442287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Diese Vorlesung wird in Bild</a:t>
            </a:r>
          </a:p>
          <a:p>
            <a:pPr algn="ctr"/>
            <a:r>
              <a:rPr lang="de-DE" sz="2800" b="1" u="sng" dirty="0"/>
              <a:t>und Ton des</a:t>
            </a:r>
          </a:p>
          <a:p>
            <a:pPr algn="ctr"/>
            <a:r>
              <a:rPr lang="de-DE" sz="2800" b="1" u="sng" dirty="0"/>
              <a:t>Dozenten</a:t>
            </a:r>
          </a:p>
          <a:p>
            <a:pPr algn="ctr"/>
            <a:r>
              <a:rPr lang="de-DE" sz="2800" b="1" u="sng" dirty="0"/>
              <a:t>mitgeschnitten</a:t>
            </a:r>
          </a:p>
          <a:p>
            <a:pPr algn="ctr"/>
            <a:r>
              <a:rPr lang="de-DE" sz="2800" b="1" u="sng" dirty="0"/>
              <a:t>und anschließend online zur</a:t>
            </a:r>
          </a:p>
          <a:p>
            <a:pPr algn="ctr"/>
            <a:r>
              <a:rPr lang="de-DE" sz="2800" b="1" u="sng" dirty="0"/>
              <a:t>Verfügung gestellt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Allokationsfunktion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049" y="457471"/>
            <a:ext cx="12172951" cy="628650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Grundsätzlich: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(kosten)effizienter Einsatz der Produktionsfaktoren zur Bereitstellung von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Waren und Dienstleistungen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romanUcPeriod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Sicherstellung eines Marktumfelds, dass den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vollkommenen Wettbewerb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zum Ziel hat.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1 GWB Gesetz gegen Wettbewerbsbeschränkungen (Deutschland)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101 AEUV (Europäischen Union)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Vier Grundfreiheiten in der EU</a:t>
            </a:r>
          </a:p>
          <a:p>
            <a:pPr marL="2171700" lvl="4" indent="-342900">
              <a:buFont typeface="Symbol" panose="05050102010706020507" pitchFamily="18" charset="2"/>
              <a:buChar char="-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Warenverkehrsfreiheit (Art. 28-35 AEUV)</a:t>
            </a:r>
          </a:p>
          <a:p>
            <a:pPr marL="2171700" lvl="4" indent="-342900">
              <a:buFont typeface="Symbol" panose="05050102010706020507" pitchFamily="18" charset="2"/>
              <a:buChar char="-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Personenfreizügigkeit (Art. 45/49 AEUV)</a:t>
            </a:r>
          </a:p>
          <a:p>
            <a:pPr marL="2171700" lvl="4" indent="-342900">
              <a:buFont typeface="Symbol" panose="05050102010706020507" pitchFamily="18" charset="2"/>
              <a:buChar char="-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Dienstleistungsfreiheit (Art. 56 AEUV)</a:t>
            </a:r>
          </a:p>
          <a:p>
            <a:pPr marL="2171700" lvl="4" indent="-342900">
              <a:buFont typeface="Symbol" panose="05050102010706020507" pitchFamily="18" charset="2"/>
              <a:buChar char="-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Kapitalverkehrsfreiheit (Art. 64 AEUV)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romanUcPeriod" startAt="2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Marktversagen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Sicherstellung der Bereitstellung der</a:t>
            </a:r>
          </a:p>
          <a:p>
            <a:pPr lvl="1"/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Güter und Dienstleistung in diesem Umfeld unter</a:t>
            </a:r>
          </a:p>
          <a:p>
            <a:pPr lvl="1"/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wohlfahrtsoptimierenden Gesichtspunkten. </a:t>
            </a: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87B7BFD-E747-47C9-B251-141CDB37E1E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8A14BB59-6B03-4357-ACE6-D8B897E2B4B1}"/>
                  </a:ext>
                </a:extLst>
              </p14:cNvPr>
              <p14:cNvContentPartPr/>
              <p14:nvPr/>
            </p14:nvContentPartPr>
            <p14:xfrm>
              <a:off x="6523231" y="2379445"/>
              <a:ext cx="3661200" cy="7956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8A14BB59-6B03-4357-ACE6-D8B897E2B4B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514231" y="2370805"/>
                <a:ext cx="3678840" cy="9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Freihand 2">
                <a:extLst>
                  <a:ext uri="{FF2B5EF4-FFF2-40B4-BE49-F238E27FC236}">
                    <a16:creationId xmlns:a16="http://schemas.microsoft.com/office/drawing/2014/main" id="{C12E8D1D-D394-4C70-834F-97287EF92B02}"/>
                  </a:ext>
                </a:extLst>
              </p14:cNvPr>
              <p14:cNvContentPartPr/>
              <p14:nvPr/>
            </p14:nvContentPartPr>
            <p14:xfrm>
              <a:off x="7621951" y="3211045"/>
              <a:ext cx="119160" cy="1775880"/>
            </p14:xfrm>
          </p:contentPart>
        </mc:Choice>
        <mc:Fallback xmlns="">
          <p:pic>
            <p:nvPicPr>
              <p:cNvPr id="3" name="Freihand 2">
                <a:extLst>
                  <a:ext uri="{FF2B5EF4-FFF2-40B4-BE49-F238E27FC236}">
                    <a16:creationId xmlns:a16="http://schemas.microsoft.com/office/drawing/2014/main" id="{C12E8D1D-D394-4C70-834F-97287EF92B0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612951" y="3202045"/>
                <a:ext cx="136800" cy="179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771A0D14-3DE4-4584-A74B-EFE674D55FFF}"/>
                  </a:ext>
                </a:extLst>
              </p14:cNvPr>
              <p14:cNvContentPartPr/>
              <p14:nvPr/>
            </p14:nvContentPartPr>
            <p14:xfrm>
              <a:off x="1252111" y="2650885"/>
              <a:ext cx="2334960" cy="101520"/>
            </p14:xfrm>
          </p:contentPart>
        </mc:Choice>
        <mc:Fallback xmlns=""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771A0D14-3DE4-4584-A74B-EFE674D55FF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43471" y="2641885"/>
                <a:ext cx="2352600" cy="11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5" name="Freihand 4">
                <a:extLst>
                  <a:ext uri="{FF2B5EF4-FFF2-40B4-BE49-F238E27FC236}">
                    <a16:creationId xmlns:a16="http://schemas.microsoft.com/office/drawing/2014/main" id="{4A8732AC-003D-46E7-BBD1-3EEDF566FDC2}"/>
                  </a:ext>
                </a:extLst>
              </p14:cNvPr>
              <p14:cNvContentPartPr/>
              <p14:nvPr/>
            </p14:nvContentPartPr>
            <p14:xfrm>
              <a:off x="1054831" y="5587405"/>
              <a:ext cx="2573280" cy="59400"/>
            </p14:xfrm>
          </p:contentPart>
        </mc:Choice>
        <mc:Fallback xmlns="">
          <p:pic>
            <p:nvPicPr>
              <p:cNvPr id="5" name="Freihand 4">
                <a:extLst>
                  <a:ext uri="{FF2B5EF4-FFF2-40B4-BE49-F238E27FC236}">
                    <a16:creationId xmlns:a16="http://schemas.microsoft.com/office/drawing/2014/main" id="{4A8732AC-003D-46E7-BBD1-3EEDF566FDC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45831" y="5578405"/>
                <a:ext cx="2590920" cy="7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6" name="Freihand 5">
                <a:extLst>
                  <a:ext uri="{FF2B5EF4-FFF2-40B4-BE49-F238E27FC236}">
                    <a16:creationId xmlns:a16="http://schemas.microsoft.com/office/drawing/2014/main" id="{4E13B3B8-3542-49A3-B7EC-BB3262312523}"/>
                  </a:ext>
                </a:extLst>
              </p14:cNvPr>
              <p14:cNvContentPartPr/>
              <p14:nvPr/>
            </p14:nvContentPartPr>
            <p14:xfrm>
              <a:off x="8251591" y="5242165"/>
              <a:ext cx="82440" cy="1117800"/>
            </p14:xfrm>
          </p:contentPart>
        </mc:Choice>
        <mc:Fallback xmlns="">
          <p:pic>
            <p:nvPicPr>
              <p:cNvPr id="6" name="Freihand 5">
                <a:extLst>
                  <a:ext uri="{FF2B5EF4-FFF2-40B4-BE49-F238E27FC236}">
                    <a16:creationId xmlns:a16="http://schemas.microsoft.com/office/drawing/2014/main" id="{4E13B3B8-3542-49A3-B7EC-BB326231252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242951" y="5233525"/>
                <a:ext cx="100080" cy="1135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49084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Distributionsfunktion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9524" y="561974"/>
            <a:ext cx="12172951" cy="628650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Ressourcen und Einkommensverteilung aufgrund des Marktergebnisses wird im Allgemeinen als „ungerecht“ in der Gesellschaft empfunden.</a:t>
            </a: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 Staat greift umverteilend ein: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Ziel ist die Herstellung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gleichwertiger Lebensverhältnisse 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72 Satz 2 GG             Explizit im aktuellen Koalitionsvertrag formuliert (S. 4/16/27/60/67/84/109/112/116/163)    (Siehe auch Interview Horst Köhler (2004), Focus)</a:t>
            </a: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0" lvl="3" indent="-342900">
              <a:buFont typeface="Symbol" panose="05050102010706020507" pitchFamily="18" charset="2"/>
              <a:buChar char="-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Länderfinanzausgleich Art. 106/107 GG</a:t>
            </a:r>
          </a:p>
          <a:p>
            <a:pPr marL="1714500" lvl="3" indent="-342900">
              <a:buFont typeface="Symbol" panose="05050102010706020507" pitchFamily="18" charset="2"/>
              <a:buChar char="-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Progressive Einkommenssteuer</a:t>
            </a:r>
          </a:p>
          <a:p>
            <a:pPr marL="1714500" lvl="3" indent="-342900">
              <a:buFont typeface="Symbol" panose="05050102010706020507" pitchFamily="18" charset="2"/>
              <a:buChar char="-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Transferzahlungen (z.B. Sozialleistungen,</a:t>
            </a:r>
          </a:p>
          <a:p>
            <a:pPr lvl="3"/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BaföG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Kindergeld)</a:t>
            </a:r>
          </a:p>
          <a:p>
            <a:pPr marL="1714500" lvl="3" indent="-342900">
              <a:buFont typeface="Symbol" panose="05050102010706020507" pitchFamily="18" charset="2"/>
              <a:buChar char="-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Sozialversicherungen</a:t>
            </a: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16C339A-5827-4C2F-A35F-C3059BB341C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CC8BBB56-2480-4886-A3D3-E38F2A245608}"/>
                  </a:ext>
                </a:extLst>
              </p14:cNvPr>
              <p14:cNvContentPartPr/>
              <p14:nvPr/>
            </p14:nvContentPartPr>
            <p14:xfrm>
              <a:off x="2305471" y="2389525"/>
              <a:ext cx="8238240" cy="564120"/>
            </p14:xfrm>
          </p:contentPart>
        </mc:Choice>
        <mc:Fallback xmlns=""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CC8BBB56-2480-4886-A3D3-E38F2A24560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96831" y="2380525"/>
                <a:ext cx="8255880" cy="58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Freihand 4">
                <a:extLst>
                  <a:ext uri="{FF2B5EF4-FFF2-40B4-BE49-F238E27FC236}">
                    <a16:creationId xmlns:a16="http://schemas.microsoft.com/office/drawing/2014/main" id="{2010796B-7A6F-4823-9297-B24B1AD948E0}"/>
                  </a:ext>
                </a:extLst>
              </p14:cNvPr>
              <p14:cNvContentPartPr/>
              <p14:nvPr/>
            </p14:nvContentPartPr>
            <p14:xfrm>
              <a:off x="1774471" y="4226965"/>
              <a:ext cx="5309640" cy="159840"/>
            </p14:xfrm>
          </p:contentPart>
        </mc:Choice>
        <mc:Fallback xmlns="">
          <p:pic>
            <p:nvPicPr>
              <p:cNvPr id="5" name="Freihand 4">
                <a:extLst>
                  <a:ext uri="{FF2B5EF4-FFF2-40B4-BE49-F238E27FC236}">
                    <a16:creationId xmlns:a16="http://schemas.microsoft.com/office/drawing/2014/main" id="{2010796B-7A6F-4823-9297-B24B1AD948E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65471" y="4217965"/>
                <a:ext cx="5327280" cy="17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3BDAB86E-5E10-4C4F-B0A4-6ABA736AD4F9}"/>
                  </a:ext>
                </a:extLst>
              </p14:cNvPr>
              <p14:cNvContentPartPr/>
              <p14:nvPr/>
            </p14:nvContentPartPr>
            <p14:xfrm>
              <a:off x="1722991" y="4625485"/>
              <a:ext cx="4003920" cy="77400"/>
            </p14:xfrm>
          </p:contentPart>
        </mc:Choice>
        <mc:Fallback xmlns=""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3BDAB86E-5E10-4C4F-B0A4-6ABA736AD4F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714351" y="4616485"/>
                <a:ext cx="4021560" cy="9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1F344AD9-F7D4-4AA8-811B-1E2665F9DE9F}"/>
                  </a:ext>
                </a:extLst>
              </p14:cNvPr>
              <p14:cNvContentPartPr/>
              <p14:nvPr/>
            </p14:nvContentPartPr>
            <p14:xfrm>
              <a:off x="1997671" y="4944445"/>
              <a:ext cx="4925160" cy="80640"/>
            </p14:xfrm>
          </p:contentPart>
        </mc:Choice>
        <mc:Fallback xmlns=""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1F344AD9-F7D4-4AA8-811B-1E2665F9DE9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989031" y="4935445"/>
                <a:ext cx="4942800" cy="9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3" name="Freihand 12">
                <a:extLst>
                  <a:ext uri="{FF2B5EF4-FFF2-40B4-BE49-F238E27FC236}">
                    <a16:creationId xmlns:a16="http://schemas.microsoft.com/office/drawing/2014/main" id="{0DB37966-C71F-47C5-B4F7-DEE91B372D2E}"/>
                  </a:ext>
                </a:extLst>
              </p14:cNvPr>
              <p14:cNvContentPartPr/>
              <p14:nvPr/>
            </p14:nvContentPartPr>
            <p14:xfrm>
              <a:off x="4319671" y="5333605"/>
              <a:ext cx="2517480" cy="108720"/>
            </p14:xfrm>
          </p:contentPart>
        </mc:Choice>
        <mc:Fallback xmlns="">
          <p:pic>
            <p:nvPicPr>
              <p:cNvPr id="13" name="Freihand 12">
                <a:extLst>
                  <a:ext uri="{FF2B5EF4-FFF2-40B4-BE49-F238E27FC236}">
                    <a16:creationId xmlns:a16="http://schemas.microsoft.com/office/drawing/2014/main" id="{0DB37966-C71F-47C5-B4F7-DEE91B372D2E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311030" y="5324965"/>
                <a:ext cx="2535123" cy="12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4" name="Freihand 13">
                <a:extLst>
                  <a:ext uri="{FF2B5EF4-FFF2-40B4-BE49-F238E27FC236}">
                    <a16:creationId xmlns:a16="http://schemas.microsoft.com/office/drawing/2014/main" id="{BA351C55-DE7D-4123-8A62-10CDFB0EF198}"/>
                  </a:ext>
                </a:extLst>
              </p14:cNvPr>
              <p14:cNvContentPartPr/>
              <p14:nvPr/>
            </p14:nvContentPartPr>
            <p14:xfrm>
              <a:off x="1575031" y="5770285"/>
              <a:ext cx="3339360" cy="107280"/>
            </p14:xfrm>
          </p:contentPart>
        </mc:Choice>
        <mc:Fallback xmlns="">
          <p:pic>
            <p:nvPicPr>
              <p:cNvPr id="14" name="Freihand 13">
                <a:extLst>
                  <a:ext uri="{FF2B5EF4-FFF2-40B4-BE49-F238E27FC236}">
                    <a16:creationId xmlns:a16="http://schemas.microsoft.com/office/drawing/2014/main" id="{BA351C55-DE7D-4123-8A62-10CDFB0EF198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566391" y="5761645"/>
                <a:ext cx="3357000" cy="124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58266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Stabilisierungsfunktion</a:t>
            </a:r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831668" y="888861"/>
            <a:ext cx="7048500" cy="544830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Magisches Viereck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1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StabG</a:t>
            </a: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Schuldenbremse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115 GG, Abs.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Maastricht-Kriterien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AEUV Art. 126 Satz 2, Protokoll Nr. 12 Art. 1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EU-Stabilitäts- und Wachstumspakt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EU-Six-Pack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Europäische Schuldenbremse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Europäischer Fiskalpakt</a:t>
            </a: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6A032E1-035D-41E9-A44B-9DA5126A71A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2" name="Freihand 11">
                <a:extLst>
                  <a:ext uri="{FF2B5EF4-FFF2-40B4-BE49-F238E27FC236}">
                    <a16:creationId xmlns:a16="http://schemas.microsoft.com/office/drawing/2014/main" id="{E32334B4-B2E4-4008-9120-1A34395D381D}"/>
                  </a:ext>
                </a:extLst>
              </p14:cNvPr>
              <p14:cNvContentPartPr/>
              <p14:nvPr/>
            </p14:nvContentPartPr>
            <p14:xfrm>
              <a:off x="577831" y="829285"/>
              <a:ext cx="4541040" cy="2201040"/>
            </p14:xfrm>
          </p:contentPart>
        </mc:Choice>
        <mc:Fallback xmlns="">
          <p:pic>
            <p:nvPicPr>
              <p:cNvPr id="12" name="Freihand 11">
                <a:extLst>
                  <a:ext uri="{FF2B5EF4-FFF2-40B4-BE49-F238E27FC236}">
                    <a16:creationId xmlns:a16="http://schemas.microsoft.com/office/drawing/2014/main" id="{E32334B4-B2E4-4008-9120-1A34395D381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8831" y="820645"/>
                <a:ext cx="4558680" cy="221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3" name="Freihand 12">
                <a:extLst>
                  <a:ext uri="{FF2B5EF4-FFF2-40B4-BE49-F238E27FC236}">
                    <a16:creationId xmlns:a16="http://schemas.microsoft.com/office/drawing/2014/main" id="{B78E0BE9-C771-4B72-A7E6-3BF3DC06B2FF}"/>
                  </a:ext>
                </a:extLst>
              </p14:cNvPr>
              <p14:cNvContentPartPr/>
              <p14:nvPr/>
            </p14:nvContentPartPr>
            <p14:xfrm>
              <a:off x="1257151" y="3682285"/>
              <a:ext cx="5410440" cy="624240"/>
            </p14:xfrm>
          </p:contentPart>
        </mc:Choice>
        <mc:Fallback xmlns="">
          <p:pic>
            <p:nvPicPr>
              <p:cNvPr id="13" name="Freihand 12">
                <a:extLst>
                  <a:ext uri="{FF2B5EF4-FFF2-40B4-BE49-F238E27FC236}">
                    <a16:creationId xmlns:a16="http://schemas.microsoft.com/office/drawing/2014/main" id="{B78E0BE9-C771-4B72-A7E6-3BF3DC06B2F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48151" y="3673285"/>
                <a:ext cx="5428080" cy="64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4" name="Freihand 13">
                <a:extLst>
                  <a:ext uri="{FF2B5EF4-FFF2-40B4-BE49-F238E27FC236}">
                    <a16:creationId xmlns:a16="http://schemas.microsoft.com/office/drawing/2014/main" id="{8E6D9E5A-4B41-4666-B2CE-EF02CB7FD39F}"/>
                  </a:ext>
                </a:extLst>
              </p14:cNvPr>
              <p14:cNvContentPartPr/>
              <p14:nvPr/>
            </p14:nvContentPartPr>
            <p14:xfrm>
              <a:off x="676471" y="4677685"/>
              <a:ext cx="4599360" cy="1254240"/>
            </p14:xfrm>
          </p:contentPart>
        </mc:Choice>
        <mc:Fallback xmlns="">
          <p:pic>
            <p:nvPicPr>
              <p:cNvPr id="14" name="Freihand 13">
                <a:extLst>
                  <a:ext uri="{FF2B5EF4-FFF2-40B4-BE49-F238E27FC236}">
                    <a16:creationId xmlns:a16="http://schemas.microsoft.com/office/drawing/2014/main" id="{8E6D9E5A-4B41-4666-B2CE-EF02CB7FD39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67831" y="4669045"/>
                <a:ext cx="4617000" cy="1271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8080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/>
          <p:cNvSpPr txBox="1"/>
          <p:nvPr/>
        </p:nvSpPr>
        <p:spPr>
          <a:xfrm>
            <a:off x="552175" y="928403"/>
            <a:ext cx="10799618" cy="356828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David Ricardo: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Handel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zwischen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zwei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Ländern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profitieren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beide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Länder,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wenn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beide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Länder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gemäß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ihrer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komparativen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Kostenvorteile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spezialisieren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Dies gilt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insbesondere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auch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wenn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Land in der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Produktion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allen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Gütern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absoluten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Kostenvorteil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hat.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Quelle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David Ricardo (1817): The Principles of Political Economy and Taxation. John Murray, London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DDD1F48-F2DB-46BD-AF21-AEB45F25FC6A}"/>
              </a:ext>
            </a:extLst>
          </p:cNvPr>
          <p:cNvSpPr txBox="1">
            <a:spLocks/>
          </p:cNvSpPr>
          <p:nvPr/>
        </p:nvSpPr>
        <p:spPr>
          <a:xfrm>
            <a:off x="1847528" y="25954"/>
            <a:ext cx="8208912" cy="72000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Modell komparativer Kostenvorteil – </a:t>
            </a:r>
            <a:r>
              <a:rPr lang="de-DE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Ricardomodell</a:t>
            </a:r>
            <a:endParaRPr lang="de-D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EC614FA-CCC9-417A-8E4B-267069F9AF8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7130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/>
          <p:cNvSpPr txBox="1"/>
          <p:nvPr/>
        </p:nvSpPr>
        <p:spPr>
          <a:xfrm>
            <a:off x="501446" y="405826"/>
            <a:ext cx="9144000" cy="20162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Definition:</a:t>
            </a: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Ein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absoluter Kostenvortei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besteht, wenn Produzent A ein Gut </a:t>
            </a: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kostengünstiger herstellen kann, als Produzent B </a:t>
            </a: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(z. B. gemessen in Zeiteinheiten).</a:t>
            </a: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01446" y="2998114"/>
            <a:ext cx="9144000" cy="158417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Definition:</a:t>
            </a: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Opportunitätskoste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einer Handlung bezeichnet man die </a:t>
            </a: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entgangenen  Erträge bzw. den entgangenen Nutzen der besten nicht </a:t>
            </a: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realisierten Handlungsalternative.</a:t>
            </a: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FA6D1CF-33FB-4465-96AC-4F21CD9092E5}"/>
              </a:ext>
            </a:extLst>
          </p:cNvPr>
          <p:cNvSpPr txBox="1">
            <a:spLocks/>
          </p:cNvSpPr>
          <p:nvPr/>
        </p:nvSpPr>
        <p:spPr>
          <a:xfrm>
            <a:off x="1847528" y="25954"/>
            <a:ext cx="8208912" cy="72000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Begriffe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1E357A0B-2137-4AB9-932C-CBEA0F7DB64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98DD9D8F-7923-4671-89A4-2EB3A900ECBE}"/>
                  </a:ext>
                </a:extLst>
              </p14:cNvPr>
              <p14:cNvContentPartPr/>
              <p14:nvPr/>
            </p14:nvContentPartPr>
            <p14:xfrm>
              <a:off x="514111" y="1849514"/>
              <a:ext cx="1859400" cy="12960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98DD9D8F-7923-4671-89A4-2EB3A900ECB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5471" y="1840874"/>
                <a:ext cx="1877040" cy="14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54C65645-1C00-4742-84D3-ABD818B8CC10}"/>
                  </a:ext>
                </a:extLst>
              </p14:cNvPr>
              <p14:cNvContentPartPr/>
              <p14:nvPr/>
            </p14:nvContentPartPr>
            <p14:xfrm>
              <a:off x="7106071" y="1791914"/>
              <a:ext cx="469800" cy="375120"/>
            </p14:xfrm>
          </p:contentPart>
        </mc:Choice>
        <mc:Fallback xmlns=""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54C65645-1C00-4742-84D3-ABD818B8CC1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97064" y="1782914"/>
                <a:ext cx="487454" cy="39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9" name="Freihand 8">
                <a:extLst>
                  <a:ext uri="{FF2B5EF4-FFF2-40B4-BE49-F238E27FC236}">
                    <a16:creationId xmlns:a16="http://schemas.microsoft.com/office/drawing/2014/main" id="{95121B24-C32E-44ED-B392-984170F81005}"/>
                  </a:ext>
                </a:extLst>
              </p14:cNvPr>
              <p14:cNvContentPartPr/>
              <p14:nvPr/>
            </p14:nvContentPartPr>
            <p14:xfrm>
              <a:off x="1062031" y="1481954"/>
              <a:ext cx="2916720" cy="74520"/>
            </p14:xfrm>
          </p:contentPart>
        </mc:Choice>
        <mc:Fallback xmlns="">
          <p:pic>
            <p:nvPicPr>
              <p:cNvPr id="9" name="Freihand 8">
                <a:extLst>
                  <a:ext uri="{FF2B5EF4-FFF2-40B4-BE49-F238E27FC236}">
                    <a16:creationId xmlns:a16="http://schemas.microsoft.com/office/drawing/2014/main" id="{95121B24-C32E-44ED-B392-984170F8100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53391" y="1473314"/>
                <a:ext cx="2934360" cy="9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3" name="Freihand 22">
                <a:extLst>
                  <a:ext uri="{FF2B5EF4-FFF2-40B4-BE49-F238E27FC236}">
                    <a16:creationId xmlns:a16="http://schemas.microsoft.com/office/drawing/2014/main" id="{E5B87892-2F96-4909-A2DD-197309D53B52}"/>
                  </a:ext>
                </a:extLst>
              </p14:cNvPr>
              <p14:cNvContentPartPr/>
              <p14:nvPr/>
            </p14:nvContentPartPr>
            <p14:xfrm>
              <a:off x="10859791" y="389714"/>
              <a:ext cx="6840" cy="12960"/>
            </p14:xfrm>
          </p:contentPart>
        </mc:Choice>
        <mc:Fallback xmlns="">
          <p:pic>
            <p:nvPicPr>
              <p:cNvPr id="23" name="Freihand 22">
                <a:extLst>
                  <a:ext uri="{FF2B5EF4-FFF2-40B4-BE49-F238E27FC236}">
                    <a16:creationId xmlns:a16="http://schemas.microsoft.com/office/drawing/2014/main" id="{E5B87892-2F96-4909-A2DD-197309D53B5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850791" y="380714"/>
                <a:ext cx="24480" cy="3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43" name="Freihand 42">
                <a:extLst>
                  <a:ext uri="{FF2B5EF4-FFF2-40B4-BE49-F238E27FC236}">
                    <a16:creationId xmlns:a16="http://schemas.microsoft.com/office/drawing/2014/main" id="{03A7D265-9C2A-49EF-A985-D6A85210A372}"/>
                  </a:ext>
                </a:extLst>
              </p14:cNvPr>
              <p14:cNvContentPartPr/>
              <p14:nvPr/>
            </p14:nvContentPartPr>
            <p14:xfrm>
              <a:off x="8600071" y="557474"/>
              <a:ext cx="3034080" cy="1748880"/>
            </p14:xfrm>
          </p:contentPart>
        </mc:Choice>
        <mc:Fallback xmlns="">
          <p:pic>
            <p:nvPicPr>
              <p:cNvPr id="43" name="Freihand 42">
                <a:extLst>
                  <a:ext uri="{FF2B5EF4-FFF2-40B4-BE49-F238E27FC236}">
                    <a16:creationId xmlns:a16="http://schemas.microsoft.com/office/drawing/2014/main" id="{03A7D265-9C2A-49EF-A985-D6A85210A372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591071" y="548832"/>
                <a:ext cx="3051720" cy="17665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44" name="Freihand 43">
                <a:extLst>
                  <a:ext uri="{FF2B5EF4-FFF2-40B4-BE49-F238E27FC236}">
                    <a16:creationId xmlns:a16="http://schemas.microsoft.com/office/drawing/2014/main" id="{518E8AFA-53A5-48EC-AFC6-0D68A48A8214}"/>
                  </a:ext>
                </a:extLst>
              </p14:cNvPr>
              <p14:cNvContentPartPr/>
              <p14:nvPr/>
            </p14:nvContentPartPr>
            <p14:xfrm>
              <a:off x="7855231" y="1570154"/>
              <a:ext cx="590040" cy="640440"/>
            </p14:xfrm>
          </p:contentPart>
        </mc:Choice>
        <mc:Fallback xmlns="">
          <p:pic>
            <p:nvPicPr>
              <p:cNvPr id="44" name="Freihand 43">
                <a:extLst>
                  <a:ext uri="{FF2B5EF4-FFF2-40B4-BE49-F238E27FC236}">
                    <a16:creationId xmlns:a16="http://schemas.microsoft.com/office/drawing/2014/main" id="{518E8AFA-53A5-48EC-AFC6-0D68A48A8214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846586" y="1561514"/>
                <a:ext cx="607691" cy="65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45" name="Freihand 44">
                <a:extLst>
                  <a:ext uri="{FF2B5EF4-FFF2-40B4-BE49-F238E27FC236}">
                    <a16:creationId xmlns:a16="http://schemas.microsoft.com/office/drawing/2014/main" id="{7195E04A-7591-416E-8D84-609C18CA9407}"/>
                  </a:ext>
                </a:extLst>
              </p14:cNvPr>
              <p14:cNvContentPartPr/>
              <p14:nvPr/>
            </p14:nvContentPartPr>
            <p14:xfrm>
              <a:off x="2972191" y="2227514"/>
              <a:ext cx="1491840" cy="32760"/>
            </p14:xfrm>
          </p:contentPart>
        </mc:Choice>
        <mc:Fallback xmlns="">
          <p:pic>
            <p:nvPicPr>
              <p:cNvPr id="45" name="Freihand 44">
                <a:extLst>
                  <a:ext uri="{FF2B5EF4-FFF2-40B4-BE49-F238E27FC236}">
                    <a16:creationId xmlns:a16="http://schemas.microsoft.com/office/drawing/2014/main" id="{7195E04A-7591-416E-8D84-609C18CA9407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963551" y="2218874"/>
                <a:ext cx="1509480" cy="50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8728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295498" y="683349"/>
            <a:ext cx="9036497" cy="11321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Beispiel:</a:t>
            </a:r>
          </a:p>
          <a:p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Sie stehen am 17.07.2014 vor der entscheidenden Klausur Ihres Studiums und haben am Sonntag vorher drei  alternative Handlungsmöglichkeiten</a:t>
            </a:r>
          </a:p>
          <a:p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95498" y="2018757"/>
            <a:ext cx="9036497" cy="73282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Sie schauen das WM-Finale Deutschland-Argentinien, trinken dabei ein paar Bier und lernen nicht </a:t>
            </a:r>
          </a:p>
          <a:p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295498" y="2955659"/>
            <a:ext cx="9036497" cy="109206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Sie gehen ihrem </a:t>
            </a:r>
            <a:r>
              <a:rPr lang="de-DE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Kellnerjob</a:t>
            </a: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 Kulturrestaurant nach, in dem definitiv kein </a:t>
            </a:r>
            <a:r>
              <a:rPr lang="de-DE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Fussball</a:t>
            </a: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gezeigt wird und erhalten dafür voraussichtlich 150 Euro Trinkgeld und lernen nicht</a:t>
            </a:r>
          </a:p>
          <a:p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295498" y="4267291"/>
            <a:ext cx="7899689" cy="107657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Sie schließen ihren Fernseher im Keller ein, werfen den Schlüssel weg und lernen den ganzen Abend</a:t>
            </a:r>
          </a:p>
          <a:p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BDC51A3-DC92-4D81-887F-A838D96BF095}"/>
              </a:ext>
            </a:extLst>
          </p:cNvPr>
          <p:cNvSpPr txBox="1">
            <a:spLocks/>
          </p:cNvSpPr>
          <p:nvPr/>
        </p:nvSpPr>
        <p:spPr>
          <a:xfrm>
            <a:off x="1847528" y="25954"/>
            <a:ext cx="8208912" cy="72000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Beispiel Opportunitätskosten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A0FC927-0017-4DC6-8F56-B4769240D86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5" name="Freihand 64">
                <a:extLst>
                  <a:ext uri="{FF2B5EF4-FFF2-40B4-BE49-F238E27FC236}">
                    <a16:creationId xmlns:a16="http://schemas.microsoft.com/office/drawing/2014/main" id="{084891CE-522A-4E73-9673-787730E3FCD2}"/>
                  </a:ext>
                </a:extLst>
              </p14:cNvPr>
              <p14:cNvContentPartPr/>
              <p14:nvPr/>
            </p14:nvContentPartPr>
            <p14:xfrm>
              <a:off x="7698271" y="3623594"/>
              <a:ext cx="1208880" cy="107280"/>
            </p14:xfrm>
          </p:contentPart>
        </mc:Choice>
        <mc:Fallback xmlns="">
          <p:pic>
            <p:nvPicPr>
              <p:cNvPr id="65" name="Freihand 64">
                <a:extLst>
                  <a:ext uri="{FF2B5EF4-FFF2-40B4-BE49-F238E27FC236}">
                    <a16:creationId xmlns:a16="http://schemas.microsoft.com/office/drawing/2014/main" id="{084891CE-522A-4E73-9673-787730E3FCD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689631" y="3614594"/>
                <a:ext cx="1226520" cy="12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92" name="Freihand 91">
                <a:extLst>
                  <a:ext uri="{FF2B5EF4-FFF2-40B4-BE49-F238E27FC236}">
                    <a16:creationId xmlns:a16="http://schemas.microsoft.com/office/drawing/2014/main" id="{599619BE-247C-4B59-A719-CB38135506B8}"/>
                  </a:ext>
                </a:extLst>
              </p14:cNvPr>
              <p14:cNvContentPartPr/>
              <p14:nvPr/>
            </p14:nvContentPartPr>
            <p14:xfrm>
              <a:off x="9205591" y="364874"/>
              <a:ext cx="2847960" cy="2845800"/>
            </p14:xfrm>
          </p:contentPart>
        </mc:Choice>
        <mc:Fallback xmlns="">
          <p:pic>
            <p:nvPicPr>
              <p:cNvPr id="92" name="Freihand 91">
                <a:extLst>
                  <a:ext uri="{FF2B5EF4-FFF2-40B4-BE49-F238E27FC236}">
                    <a16:creationId xmlns:a16="http://schemas.microsoft.com/office/drawing/2014/main" id="{599619BE-247C-4B59-A719-CB38135506B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196951" y="355873"/>
                <a:ext cx="2865600" cy="28634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33" name="Freihand 132">
                <a:extLst>
                  <a:ext uri="{FF2B5EF4-FFF2-40B4-BE49-F238E27FC236}">
                    <a16:creationId xmlns:a16="http://schemas.microsoft.com/office/drawing/2014/main" id="{AB26AA8F-54FA-49BF-BF6E-96502B0CA687}"/>
                  </a:ext>
                </a:extLst>
              </p14:cNvPr>
              <p14:cNvContentPartPr/>
              <p14:nvPr/>
            </p14:nvContentPartPr>
            <p14:xfrm>
              <a:off x="7988071" y="4928594"/>
              <a:ext cx="7920" cy="29880"/>
            </p14:xfrm>
          </p:contentPart>
        </mc:Choice>
        <mc:Fallback xmlns="">
          <p:pic>
            <p:nvPicPr>
              <p:cNvPr id="133" name="Freihand 132">
                <a:extLst>
                  <a:ext uri="{FF2B5EF4-FFF2-40B4-BE49-F238E27FC236}">
                    <a16:creationId xmlns:a16="http://schemas.microsoft.com/office/drawing/2014/main" id="{AB26AA8F-54FA-49BF-BF6E-96502B0CA68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979431" y="4919954"/>
                <a:ext cx="25560" cy="4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82" name="Freihand 181">
                <a:extLst>
                  <a:ext uri="{FF2B5EF4-FFF2-40B4-BE49-F238E27FC236}">
                    <a16:creationId xmlns:a16="http://schemas.microsoft.com/office/drawing/2014/main" id="{645C8EF6-176A-4E87-8FD4-5C6BE416F24F}"/>
                  </a:ext>
                </a:extLst>
              </p14:cNvPr>
              <p14:cNvContentPartPr/>
              <p14:nvPr/>
            </p14:nvContentPartPr>
            <p14:xfrm>
              <a:off x="263551" y="5384714"/>
              <a:ext cx="1475280" cy="1387800"/>
            </p14:xfrm>
          </p:contentPart>
        </mc:Choice>
        <mc:Fallback xmlns="">
          <p:pic>
            <p:nvPicPr>
              <p:cNvPr id="182" name="Freihand 181">
                <a:extLst>
                  <a:ext uri="{FF2B5EF4-FFF2-40B4-BE49-F238E27FC236}">
                    <a16:creationId xmlns:a16="http://schemas.microsoft.com/office/drawing/2014/main" id="{645C8EF6-176A-4E87-8FD4-5C6BE416F24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54911" y="5376074"/>
                <a:ext cx="1492920" cy="140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83" name="Freihand 182">
                <a:extLst>
                  <a:ext uri="{FF2B5EF4-FFF2-40B4-BE49-F238E27FC236}">
                    <a16:creationId xmlns:a16="http://schemas.microsoft.com/office/drawing/2014/main" id="{A03671BD-8061-48B0-8253-A7ACE37D5E7C}"/>
                  </a:ext>
                </a:extLst>
              </p14:cNvPr>
              <p14:cNvContentPartPr/>
              <p14:nvPr/>
            </p14:nvContentPartPr>
            <p14:xfrm>
              <a:off x="1910551" y="6251954"/>
              <a:ext cx="306720" cy="178920"/>
            </p14:xfrm>
          </p:contentPart>
        </mc:Choice>
        <mc:Fallback xmlns="">
          <p:pic>
            <p:nvPicPr>
              <p:cNvPr id="183" name="Freihand 182">
                <a:extLst>
                  <a:ext uri="{FF2B5EF4-FFF2-40B4-BE49-F238E27FC236}">
                    <a16:creationId xmlns:a16="http://schemas.microsoft.com/office/drawing/2014/main" id="{A03671BD-8061-48B0-8253-A7ACE37D5E7C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901551" y="6243314"/>
                <a:ext cx="324360" cy="19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84" name="Freihand 183">
                <a:extLst>
                  <a:ext uri="{FF2B5EF4-FFF2-40B4-BE49-F238E27FC236}">
                    <a16:creationId xmlns:a16="http://schemas.microsoft.com/office/drawing/2014/main" id="{5662DECF-5698-4516-9855-E967F7148285}"/>
                  </a:ext>
                </a:extLst>
              </p14:cNvPr>
              <p14:cNvContentPartPr/>
              <p14:nvPr/>
            </p14:nvContentPartPr>
            <p14:xfrm>
              <a:off x="2169391" y="6098234"/>
              <a:ext cx="5760" cy="36360"/>
            </p14:xfrm>
          </p:contentPart>
        </mc:Choice>
        <mc:Fallback xmlns="">
          <p:pic>
            <p:nvPicPr>
              <p:cNvPr id="184" name="Freihand 183">
                <a:extLst>
                  <a:ext uri="{FF2B5EF4-FFF2-40B4-BE49-F238E27FC236}">
                    <a16:creationId xmlns:a16="http://schemas.microsoft.com/office/drawing/2014/main" id="{5662DECF-5698-4516-9855-E967F7148285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160391" y="6089234"/>
                <a:ext cx="23400" cy="5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01" name="Freihand 200">
                <a:extLst>
                  <a:ext uri="{FF2B5EF4-FFF2-40B4-BE49-F238E27FC236}">
                    <a16:creationId xmlns:a16="http://schemas.microsoft.com/office/drawing/2014/main" id="{3049FA07-F4B0-421D-87B2-F7A4A13C8B19}"/>
                  </a:ext>
                </a:extLst>
              </p14:cNvPr>
              <p14:cNvContentPartPr/>
              <p14:nvPr/>
            </p14:nvContentPartPr>
            <p14:xfrm>
              <a:off x="2360911" y="5125154"/>
              <a:ext cx="6140880" cy="1614600"/>
            </p14:xfrm>
          </p:contentPart>
        </mc:Choice>
        <mc:Fallback xmlns="">
          <p:pic>
            <p:nvPicPr>
              <p:cNvPr id="201" name="Freihand 200">
                <a:extLst>
                  <a:ext uri="{FF2B5EF4-FFF2-40B4-BE49-F238E27FC236}">
                    <a16:creationId xmlns:a16="http://schemas.microsoft.com/office/drawing/2014/main" id="{3049FA07-F4B0-421D-87B2-F7A4A13C8B19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352270" y="5116154"/>
                <a:ext cx="6158521" cy="1632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73909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/>
          <p:cNvSpPr txBox="1"/>
          <p:nvPr/>
        </p:nvSpPr>
        <p:spPr>
          <a:xfrm>
            <a:off x="1524000" y="764704"/>
            <a:ext cx="9144000" cy="20882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Definition:</a:t>
            </a: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Ein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komparativer Kostenvorteil 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besteht, wenn Produzent A in der </a:t>
            </a: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Produktion eines Gutes geringere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Opportunitätskosten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hat als</a:t>
            </a: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Produzent B.</a:t>
            </a: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524000" y="2685831"/>
            <a:ext cx="9144000" cy="136815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	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einer 2-Güter-2-Produzenten-Ökonomie misst man damit die 	Produktion einer Einheit des Gutes 1 in den damit entgangenen 	Einheiten des Gutes 2 </a:t>
            </a: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4AC54E15-FE82-4500-9551-C691A023A63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78E289C9-74B4-42D6-8D8D-780CAAEB5E93}"/>
                  </a:ext>
                </a:extLst>
              </p14:cNvPr>
              <p14:cNvContentPartPr/>
              <p14:nvPr/>
            </p14:nvContentPartPr>
            <p14:xfrm>
              <a:off x="3503551" y="3045794"/>
              <a:ext cx="937080" cy="7956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78E289C9-74B4-42D6-8D8D-780CAAEB5E9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94551" y="3036794"/>
                <a:ext cx="954720" cy="9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7" name="Freihand 26">
                <a:extLst>
                  <a:ext uri="{FF2B5EF4-FFF2-40B4-BE49-F238E27FC236}">
                    <a16:creationId xmlns:a16="http://schemas.microsoft.com/office/drawing/2014/main" id="{8E441535-FA36-40CD-8971-31A6C50F7694}"/>
                  </a:ext>
                </a:extLst>
              </p14:cNvPr>
              <p14:cNvContentPartPr/>
              <p14:nvPr/>
            </p14:nvContentPartPr>
            <p14:xfrm>
              <a:off x="5362231" y="2292674"/>
              <a:ext cx="1354680" cy="437760"/>
            </p14:xfrm>
          </p:contentPart>
        </mc:Choice>
        <mc:Fallback xmlns="">
          <p:pic>
            <p:nvPicPr>
              <p:cNvPr id="27" name="Freihand 26">
                <a:extLst>
                  <a:ext uri="{FF2B5EF4-FFF2-40B4-BE49-F238E27FC236}">
                    <a16:creationId xmlns:a16="http://schemas.microsoft.com/office/drawing/2014/main" id="{8E441535-FA36-40CD-8971-31A6C50F769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53233" y="2283674"/>
                <a:ext cx="1372315" cy="45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3" name="Freihand 42">
                <a:extLst>
                  <a:ext uri="{FF2B5EF4-FFF2-40B4-BE49-F238E27FC236}">
                    <a16:creationId xmlns:a16="http://schemas.microsoft.com/office/drawing/2014/main" id="{BF47CDA8-4424-4C9B-85BD-3CCC3C4C2158}"/>
                  </a:ext>
                </a:extLst>
              </p14:cNvPr>
              <p14:cNvContentPartPr/>
              <p14:nvPr/>
            </p14:nvContentPartPr>
            <p14:xfrm>
              <a:off x="7120111" y="2259914"/>
              <a:ext cx="248760" cy="356040"/>
            </p14:xfrm>
          </p:contentPart>
        </mc:Choice>
        <mc:Fallback xmlns="">
          <p:pic>
            <p:nvPicPr>
              <p:cNvPr id="43" name="Freihand 42">
                <a:extLst>
                  <a:ext uri="{FF2B5EF4-FFF2-40B4-BE49-F238E27FC236}">
                    <a16:creationId xmlns:a16="http://schemas.microsoft.com/office/drawing/2014/main" id="{BF47CDA8-4424-4C9B-85BD-3CCC3C4C215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111458" y="2251265"/>
                <a:ext cx="266426" cy="3736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4" name="Freihand 43">
                <a:extLst>
                  <a:ext uri="{FF2B5EF4-FFF2-40B4-BE49-F238E27FC236}">
                    <a16:creationId xmlns:a16="http://schemas.microsoft.com/office/drawing/2014/main" id="{43AC12D3-66FE-4779-80C7-B2A51E56EC03}"/>
                  </a:ext>
                </a:extLst>
              </p14:cNvPr>
              <p14:cNvContentPartPr/>
              <p14:nvPr/>
            </p14:nvContentPartPr>
            <p14:xfrm>
              <a:off x="6901231" y="2287634"/>
              <a:ext cx="124920" cy="321840"/>
            </p14:xfrm>
          </p:contentPart>
        </mc:Choice>
        <mc:Fallback xmlns="">
          <p:pic>
            <p:nvPicPr>
              <p:cNvPr id="44" name="Freihand 43">
                <a:extLst>
                  <a:ext uri="{FF2B5EF4-FFF2-40B4-BE49-F238E27FC236}">
                    <a16:creationId xmlns:a16="http://schemas.microsoft.com/office/drawing/2014/main" id="{43AC12D3-66FE-4779-80C7-B2A51E56EC0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892591" y="2278994"/>
                <a:ext cx="142560" cy="33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46" name="Freihand 45">
                <a:extLst>
                  <a:ext uri="{FF2B5EF4-FFF2-40B4-BE49-F238E27FC236}">
                    <a16:creationId xmlns:a16="http://schemas.microsoft.com/office/drawing/2014/main" id="{EF7B219C-444E-4071-8E91-A726DA1DB44B}"/>
                  </a:ext>
                </a:extLst>
              </p14:cNvPr>
              <p14:cNvContentPartPr/>
              <p14:nvPr/>
            </p14:nvContentPartPr>
            <p14:xfrm>
              <a:off x="3876151" y="2372594"/>
              <a:ext cx="664920" cy="464760"/>
            </p14:xfrm>
          </p:contentPart>
        </mc:Choice>
        <mc:Fallback xmlns="">
          <p:pic>
            <p:nvPicPr>
              <p:cNvPr id="46" name="Freihand 45">
                <a:extLst>
                  <a:ext uri="{FF2B5EF4-FFF2-40B4-BE49-F238E27FC236}">
                    <a16:creationId xmlns:a16="http://schemas.microsoft.com/office/drawing/2014/main" id="{EF7B219C-444E-4071-8E91-A726DA1DB44B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867156" y="2363954"/>
                <a:ext cx="682550" cy="48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47" name="Freihand 46">
                <a:extLst>
                  <a:ext uri="{FF2B5EF4-FFF2-40B4-BE49-F238E27FC236}">
                    <a16:creationId xmlns:a16="http://schemas.microsoft.com/office/drawing/2014/main" id="{EF9FFB19-0A5B-4F4C-A9AB-243CFD07D8AD}"/>
                  </a:ext>
                </a:extLst>
              </p14:cNvPr>
              <p14:cNvContentPartPr/>
              <p14:nvPr/>
            </p14:nvContentPartPr>
            <p14:xfrm>
              <a:off x="7964311" y="3439994"/>
              <a:ext cx="2392200" cy="104760"/>
            </p14:xfrm>
          </p:contentPart>
        </mc:Choice>
        <mc:Fallback xmlns="">
          <p:pic>
            <p:nvPicPr>
              <p:cNvPr id="47" name="Freihand 46">
                <a:extLst>
                  <a:ext uri="{FF2B5EF4-FFF2-40B4-BE49-F238E27FC236}">
                    <a16:creationId xmlns:a16="http://schemas.microsoft.com/office/drawing/2014/main" id="{EF9FFB19-0A5B-4F4C-A9AB-243CFD07D8AD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955311" y="3430994"/>
                <a:ext cx="2409840" cy="12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72" name="Freihand 71">
                <a:extLst>
                  <a:ext uri="{FF2B5EF4-FFF2-40B4-BE49-F238E27FC236}">
                    <a16:creationId xmlns:a16="http://schemas.microsoft.com/office/drawing/2014/main" id="{E5E50F36-45E4-4A25-8755-F6C59697B37B}"/>
                  </a:ext>
                </a:extLst>
              </p14:cNvPr>
              <p14:cNvContentPartPr/>
              <p14:nvPr/>
            </p14:nvContentPartPr>
            <p14:xfrm>
              <a:off x="6598831" y="3729794"/>
              <a:ext cx="617760" cy="343440"/>
            </p14:xfrm>
          </p:contentPart>
        </mc:Choice>
        <mc:Fallback xmlns="">
          <p:pic>
            <p:nvPicPr>
              <p:cNvPr id="72" name="Freihand 71">
                <a:extLst>
                  <a:ext uri="{FF2B5EF4-FFF2-40B4-BE49-F238E27FC236}">
                    <a16:creationId xmlns:a16="http://schemas.microsoft.com/office/drawing/2014/main" id="{E5E50F36-45E4-4A25-8755-F6C59697B37B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590191" y="3720794"/>
                <a:ext cx="635400" cy="36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92" name="Freihand 91">
                <a:extLst>
                  <a:ext uri="{FF2B5EF4-FFF2-40B4-BE49-F238E27FC236}">
                    <a16:creationId xmlns:a16="http://schemas.microsoft.com/office/drawing/2014/main" id="{14F4A2AA-2FAD-48A7-9883-664E115067B0}"/>
                  </a:ext>
                </a:extLst>
              </p14:cNvPr>
              <p14:cNvContentPartPr/>
              <p14:nvPr/>
            </p14:nvContentPartPr>
            <p14:xfrm>
              <a:off x="6533311" y="4228034"/>
              <a:ext cx="840240" cy="294480"/>
            </p14:xfrm>
          </p:contentPart>
        </mc:Choice>
        <mc:Fallback xmlns="">
          <p:pic>
            <p:nvPicPr>
              <p:cNvPr id="92" name="Freihand 91">
                <a:extLst>
                  <a:ext uri="{FF2B5EF4-FFF2-40B4-BE49-F238E27FC236}">
                    <a16:creationId xmlns:a16="http://schemas.microsoft.com/office/drawing/2014/main" id="{14F4A2AA-2FAD-48A7-9883-664E115067B0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524315" y="4219383"/>
                <a:ext cx="857872" cy="3121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93" name="Freihand 92">
                <a:extLst>
                  <a:ext uri="{FF2B5EF4-FFF2-40B4-BE49-F238E27FC236}">
                    <a16:creationId xmlns:a16="http://schemas.microsoft.com/office/drawing/2014/main" id="{4FDFEB5A-D628-4EDA-A56F-A1F5ECE894C3}"/>
                  </a:ext>
                </a:extLst>
              </p14:cNvPr>
              <p14:cNvContentPartPr/>
              <p14:nvPr/>
            </p14:nvContentPartPr>
            <p14:xfrm>
              <a:off x="2401951" y="3766154"/>
              <a:ext cx="3981960" cy="981360"/>
            </p14:xfrm>
          </p:contentPart>
        </mc:Choice>
        <mc:Fallback xmlns="">
          <p:pic>
            <p:nvPicPr>
              <p:cNvPr id="93" name="Freihand 92">
                <a:extLst>
                  <a:ext uri="{FF2B5EF4-FFF2-40B4-BE49-F238E27FC236}">
                    <a16:creationId xmlns:a16="http://schemas.microsoft.com/office/drawing/2014/main" id="{4FDFEB5A-D628-4EDA-A56F-A1F5ECE894C3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393310" y="3757154"/>
                <a:ext cx="3999602" cy="99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96" name="Freihand 95">
                <a:extLst>
                  <a:ext uri="{FF2B5EF4-FFF2-40B4-BE49-F238E27FC236}">
                    <a16:creationId xmlns:a16="http://schemas.microsoft.com/office/drawing/2014/main" id="{EE732D7C-220D-45EA-A612-172376FBBAB5}"/>
                  </a:ext>
                </a:extLst>
              </p14:cNvPr>
              <p14:cNvContentPartPr/>
              <p14:nvPr/>
            </p14:nvContentPartPr>
            <p14:xfrm>
              <a:off x="3741871" y="4840034"/>
              <a:ext cx="997200" cy="367920"/>
            </p14:xfrm>
          </p:contentPart>
        </mc:Choice>
        <mc:Fallback xmlns="">
          <p:pic>
            <p:nvPicPr>
              <p:cNvPr id="96" name="Freihand 95">
                <a:extLst>
                  <a:ext uri="{FF2B5EF4-FFF2-40B4-BE49-F238E27FC236}">
                    <a16:creationId xmlns:a16="http://schemas.microsoft.com/office/drawing/2014/main" id="{EE732D7C-220D-45EA-A612-172376FBBAB5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732871" y="4831394"/>
                <a:ext cx="1014840" cy="385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7667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D8487C15-A534-4455-BED5-9598DF16A639}"/>
              </a:ext>
            </a:extLst>
          </p:cNvPr>
          <p:cNvSpPr txBox="1">
            <a:spLocks/>
          </p:cNvSpPr>
          <p:nvPr/>
        </p:nvSpPr>
        <p:spPr>
          <a:xfrm>
            <a:off x="1847528" y="25954"/>
            <a:ext cx="8208912" cy="72000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de-DE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Ricardomodell</a:t>
            </a:r>
            <a:endParaRPr lang="de-D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2"/>
              <p:cNvSpPr>
                <a:spLocks noGrp="1"/>
              </p:cNvSpPr>
              <p:nvPr/>
            </p:nvSpPr>
            <p:spPr>
              <a:xfrm>
                <a:off x="128107" y="3068197"/>
                <a:ext cx="11786839" cy="674912"/>
              </a:xfrm>
              <a:prstGeom prst="rect">
                <a:avLst/>
              </a:prstGeom>
            </p:spPr>
            <p:txBody>
              <a:bodyPr vert="horz" lIns="82944" tIns="41472" rIns="82944" bIns="41472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de-DE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DE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DE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𝐹</m:t>
                    </m:r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𝐿</m:t>
                        </m:r>
                      </m:e>
                    </m:d>
                    <m:r>
                      <a:rPr lang="de-DE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DE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𝐴𝐿</m:t>
                    </m:r>
                    <m:r>
                      <a:rPr lang="de-DE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DE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DE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  <m:r>
                      <a:rPr lang="de-DE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𝐿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(y: Output; F(.): </a:t>
                </a:r>
                <a:r>
                  <a:rPr lang="en-US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Produktionsfunktion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L: Arbeit; a: </a:t>
                </a:r>
                <a:r>
                  <a:rPr lang="en-US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Arbeitskoeffizient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4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107" y="3068197"/>
                <a:ext cx="11786839" cy="6749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Inhaltsplatzhalter 2"/>
          <p:cNvSpPr>
            <a:spLocks noGrp="1"/>
          </p:cNvSpPr>
          <p:nvPr/>
        </p:nvSpPr>
        <p:spPr>
          <a:xfrm>
            <a:off x="128107" y="2534795"/>
            <a:ext cx="11786839" cy="571500"/>
          </a:xfrm>
          <a:prstGeom prst="rect">
            <a:avLst/>
          </a:prstGeom>
        </p:spPr>
        <p:txBody>
          <a:bodyPr vert="horz" lIns="82944" tIns="41472" rIns="82944" bIns="41472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d.h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ergibt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lineare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Produktionsfunktion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Inhaltsplatzhalter 2"/>
              <p:cNvSpPr>
                <a:spLocks noGrp="1"/>
              </p:cNvSpPr>
              <p:nvPr/>
            </p:nvSpPr>
            <p:spPr>
              <a:xfrm>
                <a:off x="0" y="3606675"/>
                <a:ext cx="11786839" cy="729705"/>
              </a:xfrm>
              <a:prstGeom prst="rect">
                <a:avLst/>
              </a:prstGeom>
            </p:spPr>
            <p:txBody>
              <a:bodyPr vert="horz" lIns="82944" tIns="41472" rIns="82944" bIns="41472" rtlCol="0">
                <a:normAutofit fontScale="9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Arbeitskoeffizient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2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a</m:t>
                    </m:r>
                    <m:r>
                      <a:rPr lang="de-DE" sz="22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𝐴𝑟𝑏𝑒𝑖𝑡𝑠𝑒𝑖𝑛𝑠𝑎𝑡𝑧</m:t>
                        </m:r>
                      </m:num>
                      <m:den>
                        <m:r>
                          <a:rPr lang="de-D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𝑂𝑢𝑡𝑝𝑢𝑡</m:t>
                        </m:r>
                      </m:den>
                    </m:f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  <a:r>
                  <a:rPr lang="en-US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Arbeitsproduktivität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DE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𝑂𝑢𝑡𝑝𝑢𝑡</m:t>
                        </m:r>
                      </m:num>
                      <m:den>
                        <m:r>
                          <a:rPr lang="de-DE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𝐴𝑟𝑏𝑒𝑖𝑡𝑠𝑒𝑖𝑛𝑠𝑎𝑡𝑧</m:t>
                        </m:r>
                      </m:den>
                    </m:f>
                    <m:r>
                      <a:rPr lang="de-DE" sz="22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de-DE" sz="22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A</m:t>
                    </m:r>
                    <m:r>
                      <a:rPr lang="de-DE" sz="22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</a:p>
            </p:txBody>
          </p:sp>
        </mc:Choice>
        <mc:Fallback xmlns="">
          <p:sp>
            <p:nvSpPr>
              <p:cNvPr id="8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606675"/>
                <a:ext cx="11786839" cy="729705"/>
              </a:xfrm>
              <a:prstGeom prst="rect">
                <a:avLst/>
              </a:prstGeom>
              <a:blipFill>
                <a:blip r:embed="rId4"/>
                <a:stretch>
                  <a:fillRect t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Inhaltsplatzhalter 2"/>
          <p:cNvSpPr>
            <a:spLocks noGrp="1"/>
          </p:cNvSpPr>
          <p:nvPr/>
        </p:nvSpPr>
        <p:spPr>
          <a:xfrm>
            <a:off x="128107" y="3849065"/>
            <a:ext cx="11786839" cy="854891"/>
          </a:xfrm>
          <a:prstGeom prst="rect">
            <a:avLst/>
          </a:prstGeom>
        </p:spPr>
        <p:txBody>
          <a:bodyPr vert="horz" lIns="82944" tIns="41472" rIns="82944" bIns="41472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Arbeit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zwischen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Produktionssektoren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vollkommen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flextibel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177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Inhaltsplatzhalter 2"/>
          <p:cNvSpPr>
            <a:spLocks noGrp="1"/>
          </p:cNvSpPr>
          <p:nvPr/>
        </p:nvSpPr>
        <p:spPr>
          <a:xfrm>
            <a:off x="367592" y="608305"/>
            <a:ext cx="11786839" cy="2280275"/>
          </a:xfrm>
          <a:prstGeom prst="rect">
            <a:avLst/>
          </a:prstGeom>
        </p:spPr>
        <p:txBody>
          <a:bodyPr vert="horz" lIns="82944" tIns="41472" rIns="82944" bIns="41472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5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Annahmen</a:t>
            </a:r>
            <a:r>
              <a:rPr lang="en-US" sz="25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en-US" sz="254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Arbeit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en-US" sz="2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einzige</a:t>
            </a:r>
            <a:r>
              <a:rPr lang="en-US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Produktionsfaktor</a:t>
            </a:r>
            <a:endParaRPr lang="en-US" sz="2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Länder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unterscheiden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der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Arbeitsproduktivität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bzw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den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Arbeitskoeffizienten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en-US" sz="2177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C248948E-FFB1-4D71-AE24-5B0E5338AA9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11" name="Freihand 110">
                <a:extLst>
                  <a:ext uri="{FF2B5EF4-FFF2-40B4-BE49-F238E27FC236}">
                    <a16:creationId xmlns:a16="http://schemas.microsoft.com/office/drawing/2014/main" id="{1C8A0254-6714-41B6-9B6B-FB96E3CF7CA5}"/>
                  </a:ext>
                </a:extLst>
              </p14:cNvPr>
              <p14:cNvContentPartPr/>
              <p14:nvPr/>
            </p14:nvContentPartPr>
            <p14:xfrm>
              <a:off x="7546351" y="4272674"/>
              <a:ext cx="66240" cy="379440"/>
            </p14:xfrm>
          </p:contentPart>
        </mc:Choice>
        <mc:Fallback xmlns="">
          <p:pic>
            <p:nvPicPr>
              <p:cNvPr id="111" name="Freihand 110">
                <a:extLst>
                  <a:ext uri="{FF2B5EF4-FFF2-40B4-BE49-F238E27FC236}">
                    <a16:creationId xmlns:a16="http://schemas.microsoft.com/office/drawing/2014/main" id="{1C8A0254-6714-41B6-9B6B-FB96E3CF7CA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537711" y="4263674"/>
                <a:ext cx="83880" cy="39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15" name="Freihand 114">
                <a:extLst>
                  <a:ext uri="{FF2B5EF4-FFF2-40B4-BE49-F238E27FC236}">
                    <a16:creationId xmlns:a16="http://schemas.microsoft.com/office/drawing/2014/main" id="{168A12DD-A696-4B6A-9CDC-1AC5D5EBE95F}"/>
                  </a:ext>
                </a:extLst>
              </p14:cNvPr>
              <p14:cNvContentPartPr/>
              <p14:nvPr/>
            </p14:nvContentPartPr>
            <p14:xfrm>
              <a:off x="644791" y="109274"/>
              <a:ext cx="11373480" cy="3606120"/>
            </p14:xfrm>
          </p:contentPart>
        </mc:Choice>
        <mc:Fallback xmlns="">
          <p:pic>
            <p:nvPicPr>
              <p:cNvPr id="115" name="Freihand 114">
                <a:extLst>
                  <a:ext uri="{FF2B5EF4-FFF2-40B4-BE49-F238E27FC236}">
                    <a16:creationId xmlns:a16="http://schemas.microsoft.com/office/drawing/2014/main" id="{168A12DD-A696-4B6A-9CDC-1AC5D5EBE95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35791" y="100274"/>
                <a:ext cx="11391120" cy="3623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9896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2"/>
          <p:cNvSpPr>
            <a:spLocks noGrp="1"/>
          </p:cNvSpPr>
          <p:nvPr/>
        </p:nvSpPr>
        <p:spPr>
          <a:xfrm>
            <a:off x="1429889" y="984324"/>
            <a:ext cx="4616069" cy="336981"/>
          </a:xfrm>
          <a:prstGeom prst="rect">
            <a:avLst/>
          </a:prstGeom>
        </p:spPr>
        <p:txBody>
          <a:bodyPr vert="horz" lIns="82944" tIns="41472" rIns="82944" bIns="41472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33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Arbeitseinsatz</a:t>
            </a:r>
            <a:r>
              <a:rPr lang="en-US" sz="1633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33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z.B</a:t>
            </a:r>
            <a:r>
              <a:rPr lang="en-US" sz="1633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 </a:t>
            </a:r>
            <a:r>
              <a:rPr lang="en-US" sz="1633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Stunden</a:t>
            </a:r>
            <a:r>
              <a:rPr lang="en-US" sz="1633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pro Gut (</a:t>
            </a:r>
            <a:r>
              <a:rPr lang="en-US" sz="1633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z.B</a:t>
            </a:r>
            <a:r>
              <a:rPr lang="en-US" sz="1633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 Liter/</a:t>
            </a:r>
            <a:r>
              <a:rPr lang="en-US" sz="1633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Anzahl</a:t>
            </a:r>
            <a:r>
              <a:rPr lang="en-US" sz="1633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>
              <a:buNone/>
            </a:pPr>
            <a:endParaRPr lang="en-US" sz="163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3"/>
              <p:cNvSpPr txBox="1"/>
              <p:nvPr/>
            </p:nvSpPr>
            <p:spPr>
              <a:xfrm>
                <a:off x="6198038" y="961197"/>
                <a:ext cx="3130207" cy="3549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de-DE" sz="1633" dirty="0"/>
                  <a:t>Arbeitskoeffizient: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33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33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de-DE" sz="1633" i="1">
                            <a:latin typeface="Cambria Math" panose="02040503050406030204" pitchFamily="18" charset="0"/>
                          </a:rPr>
                          <m:t>𝐿𝑎𝑛𝑑</m:t>
                        </m:r>
                        <m:r>
                          <a:rPr lang="de-DE" sz="1633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de-DE" sz="1633" i="1">
                            <a:latin typeface="Cambria Math" panose="02040503050406030204" pitchFamily="18" charset="0"/>
                          </a:rPr>
                          <m:t>𝐺𝑢𝑡</m:t>
                        </m:r>
                      </m:sub>
                    </m:sSub>
                  </m:oMath>
                </a14:m>
                <a:endParaRPr lang="en-US" sz="1633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8038" y="961197"/>
                <a:ext cx="3130207" cy="354969"/>
              </a:xfrm>
              <a:prstGeom prst="rect">
                <a:avLst/>
              </a:prstGeom>
              <a:blipFill>
                <a:blip r:embed="rId3"/>
                <a:stretch>
                  <a:fillRect l="-1170" t="-6897" b="-1896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feld 16">
            <a:extLst>
              <a:ext uri="{FF2B5EF4-FFF2-40B4-BE49-F238E27FC236}">
                <a16:creationId xmlns:a16="http://schemas.microsoft.com/office/drawing/2014/main" id="{22C12E7E-831E-4DA6-9688-AD561B2C78AE}"/>
              </a:ext>
            </a:extLst>
          </p:cNvPr>
          <p:cNvSpPr txBox="1">
            <a:spLocks/>
          </p:cNvSpPr>
          <p:nvPr/>
        </p:nvSpPr>
        <p:spPr>
          <a:xfrm>
            <a:off x="1847528" y="25954"/>
            <a:ext cx="8208912" cy="72000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de-DE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Ricardomodell</a:t>
            </a:r>
            <a:r>
              <a:rPr lang="de-D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Beispiel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elle 1">
                <a:extLst>
                  <a:ext uri="{FF2B5EF4-FFF2-40B4-BE49-F238E27FC236}">
                    <a16:creationId xmlns:a16="http://schemas.microsoft.com/office/drawing/2014/main" id="{8F1DA21E-6988-4F59-9922-437B102DF9B0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2974258" y="1932634"/>
              <a:ext cx="6897330" cy="1112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299110">
                      <a:extLst>
                        <a:ext uri="{9D8B030D-6E8A-4147-A177-3AD203B41FA5}">
                          <a16:colId xmlns:a16="http://schemas.microsoft.com/office/drawing/2014/main" val="1494182750"/>
                        </a:ext>
                      </a:extLst>
                    </a:gridCol>
                    <a:gridCol w="2299110">
                      <a:extLst>
                        <a:ext uri="{9D8B030D-6E8A-4147-A177-3AD203B41FA5}">
                          <a16:colId xmlns:a16="http://schemas.microsoft.com/office/drawing/2014/main" val="3948243263"/>
                        </a:ext>
                      </a:extLst>
                    </a:gridCol>
                    <a:gridCol w="2299110">
                      <a:extLst>
                        <a:ext uri="{9D8B030D-6E8A-4147-A177-3AD203B41FA5}">
                          <a16:colId xmlns:a16="http://schemas.microsoft.com/office/drawing/2014/main" val="4081444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Wein [L]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/>
                            <a:t>Kleidung [Anzahl]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4614261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/>
                            <a:t>Portugal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de-DE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800" i="1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DE" sz="1800" b="0" i="1" smtClean="0">
                                      <a:latin typeface="Cambria Math" panose="02040503050406030204" pitchFamily="18" charset="0"/>
                                    </a:rPr>
                                    <m:t>𝑃𝑊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800" dirty="0"/>
                            <a:t>=5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de-DE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800" i="1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DE" sz="1800" b="0" i="1" smtClean="0">
                                      <a:latin typeface="Cambria Math" panose="02040503050406030204" pitchFamily="18" charset="0"/>
                                    </a:rPr>
                                    <m:t>𝑃𝐾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800" dirty="0"/>
                            <a:t>=1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9789746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/>
                            <a:t>UK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de-DE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800" i="1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DE" sz="1800" b="0" i="1" smtClean="0">
                                      <a:latin typeface="Cambria Math" panose="02040503050406030204" pitchFamily="18" charset="0"/>
                                    </a:rPr>
                                    <m:t>𝑈𝑊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800" dirty="0"/>
                            <a:t>=3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de-DE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800" i="1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DE" sz="1800" b="0" i="1" smtClean="0">
                                      <a:latin typeface="Cambria Math" panose="02040503050406030204" pitchFamily="18" charset="0"/>
                                    </a:rPr>
                                    <m:t>𝑈𝐾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800" dirty="0"/>
                            <a:t>=2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787047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elle 1">
                <a:extLst>
                  <a:ext uri="{FF2B5EF4-FFF2-40B4-BE49-F238E27FC236}">
                    <a16:creationId xmlns:a16="http://schemas.microsoft.com/office/drawing/2014/main" id="{8F1DA21E-6988-4F59-9922-437B102DF9B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87343709"/>
                  </p:ext>
                </p:extLst>
              </p:nvPr>
            </p:nvGraphicFramePr>
            <p:xfrm>
              <a:off x="2974258" y="1932634"/>
              <a:ext cx="6897330" cy="1112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299110">
                      <a:extLst>
                        <a:ext uri="{9D8B030D-6E8A-4147-A177-3AD203B41FA5}">
                          <a16:colId xmlns:a16="http://schemas.microsoft.com/office/drawing/2014/main" val="1494182750"/>
                        </a:ext>
                      </a:extLst>
                    </a:gridCol>
                    <a:gridCol w="2299110">
                      <a:extLst>
                        <a:ext uri="{9D8B030D-6E8A-4147-A177-3AD203B41FA5}">
                          <a16:colId xmlns:a16="http://schemas.microsoft.com/office/drawing/2014/main" val="3948243263"/>
                        </a:ext>
                      </a:extLst>
                    </a:gridCol>
                    <a:gridCol w="2299110">
                      <a:extLst>
                        <a:ext uri="{9D8B030D-6E8A-4147-A177-3AD203B41FA5}">
                          <a16:colId xmlns:a16="http://schemas.microsoft.com/office/drawing/2014/main" val="4081444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Wein [L]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Kleidung [Anzahl]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4614261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Portugal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6"/>
                          <a:stretch>
                            <a:fillRect l="-100531" t="-108197" r="-100796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6"/>
                          <a:stretch>
                            <a:fillRect l="-200000" t="-108197" r="-529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9789746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UK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6"/>
                          <a:stretch>
                            <a:fillRect l="-100531" t="-208197" r="-100796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6"/>
                          <a:stretch>
                            <a:fillRect l="-200000" t="-208197" r="-529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787047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0" name="Rechteck 19">
            <a:extLst>
              <a:ext uri="{FF2B5EF4-FFF2-40B4-BE49-F238E27FC236}">
                <a16:creationId xmlns:a16="http://schemas.microsoft.com/office/drawing/2014/main" id="{C22B8BB6-5A89-42F7-B8C7-9374812BEC0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9" name="Freihand 8">
                <a:extLst>
                  <a:ext uri="{FF2B5EF4-FFF2-40B4-BE49-F238E27FC236}">
                    <a16:creationId xmlns:a16="http://schemas.microsoft.com/office/drawing/2014/main" id="{D683EE5A-FD87-44A4-927A-4A31742FEB81}"/>
                  </a:ext>
                </a:extLst>
              </p14:cNvPr>
              <p14:cNvContentPartPr/>
              <p14:nvPr/>
            </p14:nvContentPartPr>
            <p14:xfrm>
              <a:off x="2756911" y="2196914"/>
              <a:ext cx="1328760" cy="1024200"/>
            </p14:xfrm>
          </p:contentPart>
        </mc:Choice>
        <mc:Fallback xmlns="">
          <p:pic>
            <p:nvPicPr>
              <p:cNvPr id="9" name="Freihand 8">
                <a:extLst>
                  <a:ext uri="{FF2B5EF4-FFF2-40B4-BE49-F238E27FC236}">
                    <a16:creationId xmlns:a16="http://schemas.microsoft.com/office/drawing/2014/main" id="{D683EE5A-FD87-44A4-927A-4A31742FEB8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748271" y="2188274"/>
                <a:ext cx="1346400" cy="104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67" name="Freihand 66">
                <a:extLst>
                  <a:ext uri="{FF2B5EF4-FFF2-40B4-BE49-F238E27FC236}">
                    <a16:creationId xmlns:a16="http://schemas.microsoft.com/office/drawing/2014/main" id="{C4EC2405-3F0F-4DEE-AA65-97E22F6B2124}"/>
                  </a:ext>
                </a:extLst>
              </p14:cNvPr>
              <p14:cNvContentPartPr/>
              <p14:nvPr/>
            </p14:nvContentPartPr>
            <p14:xfrm>
              <a:off x="5836351" y="1659794"/>
              <a:ext cx="6010560" cy="2528280"/>
            </p14:xfrm>
          </p:contentPart>
        </mc:Choice>
        <mc:Fallback xmlns="">
          <p:pic>
            <p:nvPicPr>
              <p:cNvPr id="67" name="Freihand 66">
                <a:extLst>
                  <a:ext uri="{FF2B5EF4-FFF2-40B4-BE49-F238E27FC236}">
                    <a16:creationId xmlns:a16="http://schemas.microsoft.com/office/drawing/2014/main" id="{C4EC2405-3F0F-4DEE-AA65-97E22F6B212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827351" y="1650795"/>
                <a:ext cx="6028200" cy="2545917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67228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Frage nach dem Umfang der Staatstätigkeit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0" y="670574"/>
            <a:ext cx="12172951" cy="15684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Minimal State</a:t>
            </a:r>
          </a:p>
          <a:p>
            <a:pPr algn="ctr"/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 Staat ist auf die geringst mögliche Machtausübung beschränkt.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049" y="2238998"/>
            <a:ext cx="12172951" cy="9203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 obliegt einzig die Gewährung der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äußeren und inneren Sicherheit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049" y="2966544"/>
            <a:ext cx="12172951" cy="21267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1"/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Robert Nozick (1974) </a:t>
            </a:r>
            <a:r>
              <a:rPr lang="de-D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Anarchy, State, and Utopia 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der Staat bildet sich aus dem Naturzustand (ähnlich wie bei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John Locke (1689)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Treatises of Government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System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freiwilligen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Verträgen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A8B0B9C-1C2B-4299-8B9F-D2E4C78EBA0D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7" name="Freihand 16">
                <a:extLst>
                  <a:ext uri="{FF2B5EF4-FFF2-40B4-BE49-F238E27FC236}">
                    <a16:creationId xmlns:a16="http://schemas.microsoft.com/office/drawing/2014/main" id="{88E381B0-5DBE-4C67-B56D-297F65CAAC3C}"/>
                  </a:ext>
                </a:extLst>
              </p14:cNvPr>
              <p14:cNvContentPartPr/>
              <p14:nvPr/>
            </p14:nvContentPartPr>
            <p14:xfrm>
              <a:off x="723271" y="3656365"/>
              <a:ext cx="6500880" cy="568080"/>
            </p14:xfrm>
          </p:contentPart>
        </mc:Choice>
        <mc:Fallback xmlns="">
          <p:pic>
            <p:nvPicPr>
              <p:cNvPr id="17" name="Freihand 16">
                <a:extLst>
                  <a:ext uri="{FF2B5EF4-FFF2-40B4-BE49-F238E27FC236}">
                    <a16:creationId xmlns:a16="http://schemas.microsoft.com/office/drawing/2014/main" id="{88E381B0-5DBE-4C67-B56D-297F65CAAC3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4271" y="3647371"/>
                <a:ext cx="6518520" cy="58570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8" name="Freihand 17">
                <a:extLst>
                  <a:ext uri="{FF2B5EF4-FFF2-40B4-BE49-F238E27FC236}">
                    <a16:creationId xmlns:a16="http://schemas.microsoft.com/office/drawing/2014/main" id="{BD5D6878-0071-4362-8C48-DDE1C376E3E8}"/>
                  </a:ext>
                </a:extLst>
              </p14:cNvPr>
              <p14:cNvContentPartPr/>
              <p14:nvPr/>
            </p14:nvContentPartPr>
            <p14:xfrm>
              <a:off x="820471" y="4614325"/>
              <a:ext cx="4266000" cy="151560"/>
            </p14:xfrm>
          </p:contentPart>
        </mc:Choice>
        <mc:Fallback xmlns="">
          <p:pic>
            <p:nvPicPr>
              <p:cNvPr id="18" name="Freihand 17">
                <a:extLst>
                  <a:ext uri="{FF2B5EF4-FFF2-40B4-BE49-F238E27FC236}">
                    <a16:creationId xmlns:a16="http://schemas.microsoft.com/office/drawing/2014/main" id="{BD5D6878-0071-4362-8C48-DDE1C376E3E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11831" y="4605325"/>
                <a:ext cx="4283640" cy="16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0" name="Freihand 19">
                <a:extLst>
                  <a:ext uri="{FF2B5EF4-FFF2-40B4-BE49-F238E27FC236}">
                    <a16:creationId xmlns:a16="http://schemas.microsoft.com/office/drawing/2014/main" id="{F48601CF-7D1B-4F8F-87B3-325823C4E9E5}"/>
                  </a:ext>
                </a:extLst>
              </p14:cNvPr>
              <p14:cNvContentPartPr/>
              <p14:nvPr/>
            </p14:nvContentPartPr>
            <p14:xfrm>
              <a:off x="2892271" y="1976965"/>
              <a:ext cx="6460200" cy="971280"/>
            </p14:xfrm>
          </p:contentPart>
        </mc:Choice>
        <mc:Fallback xmlns="">
          <p:pic>
            <p:nvPicPr>
              <p:cNvPr id="20" name="Freihand 19">
                <a:extLst>
                  <a:ext uri="{FF2B5EF4-FFF2-40B4-BE49-F238E27FC236}">
                    <a16:creationId xmlns:a16="http://schemas.microsoft.com/office/drawing/2014/main" id="{F48601CF-7D1B-4F8F-87B3-325823C4E9E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883272" y="1968325"/>
                <a:ext cx="6477839" cy="988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9017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Frage nach dem Umfang der Staatstätigkeit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0" y="467971"/>
            <a:ext cx="12172951" cy="628650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Zunehmende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Staatsaktivität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Wagners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Gesetz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zunehmenden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Staatstätigkeit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(Adolph Wagner 1892)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Einkommenselastizität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öffentlichen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Gütern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größer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Baumol's cost disease (Baumol 1967)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Produktivität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öffentlichen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Dienstleistungen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bleibt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hinter dem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zurück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Ratchet effect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(Peacock and Wiseman 1961) [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Türklinkeneffekt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!]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Kriege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Krisen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erhöhen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die relative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Staatstätigkeit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Später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staatliche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Intervention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nicht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zurückgenommen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Leviathan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(Brennan and Buchanan 1980)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Regierungen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werden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eigennützige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Politiker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kontrolliert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Verwaltung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aufblähen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de-DE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  <a:p>
            <a:endParaRPr lang="de-DE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3B6ABF88-3830-48E8-AC4A-30330B950AB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90" name="Freihand 189">
                <a:extLst>
                  <a:ext uri="{FF2B5EF4-FFF2-40B4-BE49-F238E27FC236}">
                    <a16:creationId xmlns:a16="http://schemas.microsoft.com/office/drawing/2014/main" id="{FA393B6C-6DA2-4BB6-B31C-40D7FBC74BA5}"/>
                  </a:ext>
                </a:extLst>
              </p14:cNvPr>
              <p14:cNvContentPartPr/>
              <p14:nvPr/>
            </p14:nvContentPartPr>
            <p14:xfrm>
              <a:off x="282631" y="560725"/>
              <a:ext cx="11680200" cy="5001840"/>
            </p14:xfrm>
          </p:contentPart>
        </mc:Choice>
        <mc:Fallback xmlns="">
          <p:pic>
            <p:nvPicPr>
              <p:cNvPr id="190" name="Freihand 189">
                <a:extLst>
                  <a:ext uri="{FF2B5EF4-FFF2-40B4-BE49-F238E27FC236}">
                    <a16:creationId xmlns:a16="http://schemas.microsoft.com/office/drawing/2014/main" id="{FA393B6C-6DA2-4BB6-B31C-40D7FBC74BA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3631" y="551725"/>
                <a:ext cx="11697840" cy="5019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20775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-261802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Säkulare Zunahme der Staatsquote?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5591608D-077C-4021-A1AB-97E33053C98C}"/>
              </a:ext>
            </a:extLst>
          </p:cNvPr>
          <p:cNvSpPr txBox="1"/>
          <p:nvPr/>
        </p:nvSpPr>
        <p:spPr>
          <a:xfrm>
            <a:off x="0" y="6548621"/>
            <a:ext cx="12172951" cy="26887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Quelle:	</a:t>
            </a:r>
            <a:r>
              <a:rPr lang="fr-FR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Bozio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and Grenet, J. (2010), Economie des politiques publiques, La </a:t>
            </a:r>
            <a:r>
              <a:rPr lang="fr-FR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Decouverte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Reperes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DE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1AE55E4-7D1E-4B1B-9D6B-754735D06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831" y="452795"/>
            <a:ext cx="8341414" cy="5885727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6A3060A7-FB97-4707-A289-8208907A85D4}"/>
              </a:ext>
            </a:extLst>
          </p:cNvPr>
          <p:cNvSpPr txBox="1"/>
          <p:nvPr/>
        </p:nvSpPr>
        <p:spPr>
          <a:xfrm rot="16200000">
            <a:off x="-2489061" y="3073110"/>
            <a:ext cx="6001473" cy="41722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Staatsausgaben  [% BIP]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D319C577-F303-4CEB-BCD3-445269C55AB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4" name="Freihand 13">
                <a:extLst>
                  <a:ext uri="{FF2B5EF4-FFF2-40B4-BE49-F238E27FC236}">
                    <a16:creationId xmlns:a16="http://schemas.microsoft.com/office/drawing/2014/main" id="{34D5C86E-92DB-4FF3-B422-2C8693A3B474}"/>
                  </a:ext>
                </a:extLst>
              </p14:cNvPr>
              <p14:cNvContentPartPr/>
              <p14:nvPr/>
            </p14:nvContentPartPr>
            <p14:xfrm>
              <a:off x="1161031" y="2536405"/>
              <a:ext cx="7440480" cy="2622960"/>
            </p14:xfrm>
          </p:contentPart>
        </mc:Choice>
        <mc:Fallback xmlns="">
          <p:pic>
            <p:nvPicPr>
              <p:cNvPr id="14" name="Freihand 13">
                <a:extLst>
                  <a:ext uri="{FF2B5EF4-FFF2-40B4-BE49-F238E27FC236}">
                    <a16:creationId xmlns:a16="http://schemas.microsoft.com/office/drawing/2014/main" id="{34D5C86E-92DB-4FF3-B422-2C8693A3B47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52031" y="2527406"/>
                <a:ext cx="7458120" cy="26405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0" name="Freihand 29">
                <a:extLst>
                  <a:ext uri="{FF2B5EF4-FFF2-40B4-BE49-F238E27FC236}">
                    <a16:creationId xmlns:a16="http://schemas.microsoft.com/office/drawing/2014/main" id="{B1B757BF-E779-4BD9-BB88-8D5E5410885E}"/>
                  </a:ext>
                </a:extLst>
              </p14:cNvPr>
              <p14:cNvContentPartPr/>
              <p14:nvPr/>
            </p14:nvContentPartPr>
            <p14:xfrm>
              <a:off x="8822911" y="1538845"/>
              <a:ext cx="2676600" cy="1207080"/>
            </p14:xfrm>
          </p:contentPart>
        </mc:Choice>
        <mc:Fallback xmlns="">
          <p:pic>
            <p:nvPicPr>
              <p:cNvPr id="30" name="Freihand 29">
                <a:extLst>
                  <a:ext uri="{FF2B5EF4-FFF2-40B4-BE49-F238E27FC236}">
                    <a16:creationId xmlns:a16="http://schemas.microsoft.com/office/drawing/2014/main" id="{B1B757BF-E779-4BD9-BB88-8D5E5410885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813911" y="1530205"/>
                <a:ext cx="2694240" cy="1224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74919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2AD5D5AB-33AE-402C-8E36-4881D24ECB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20000"/>
            <a:ext cx="7920000" cy="4883089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-261802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Entwicklung der Staatsquote in Deutschland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5591608D-077C-4021-A1AB-97E33053C98C}"/>
              </a:ext>
            </a:extLst>
          </p:cNvPr>
          <p:cNvSpPr txBox="1"/>
          <p:nvPr/>
        </p:nvSpPr>
        <p:spPr>
          <a:xfrm>
            <a:off x="0" y="6548621"/>
            <a:ext cx="12172951" cy="26887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Quelle:	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Eurostat</a:t>
            </a:r>
            <a:endParaRPr lang="de-DE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3E695B2B-5075-4F6D-8DE4-807F026F143E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1" name="Freihand 40">
                <a:extLst>
                  <a:ext uri="{FF2B5EF4-FFF2-40B4-BE49-F238E27FC236}">
                    <a16:creationId xmlns:a16="http://schemas.microsoft.com/office/drawing/2014/main" id="{3138B349-C65B-48B4-8FAD-BCFE58BCDEFE}"/>
                  </a:ext>
                </a:extLst>
              </p14:cNvPr>
              <p14:cNvContentPartPr/>
              <p14:nvPr/>
            </p14:nvContentPartPr>
            <p14:xfrm>
              <a:off x="1278751" y="188485"/>
              <a:ext cx="8904600" cy="2508840"/>
            </p14:xfrm>
          </p:contentPart>
        </mc:Choice>
        <mc:Fallback xmlns="">
          <p:pic>
            <p:nvPicPr>
              <p:cNvPr id="41" name="Freihand 40">
                <a:extLst>
                  <a:ext uri="{FF2B5EF4-FFF2-40B4-BE49-F238E27FC236}">
                    <a16:creationId xmlns:a16="http://schemas.microsoft.com/office/drawing/2014/main" id="{3138B349-C65B-48B4-8FAD-BCFE58BCDEF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70111" y="179845"/>
                <a:ext cx="8922240" cy="2526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49365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8663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Staatsquoten im Vergleich 2019/2020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9CD008C-EF8A-4A79-9478-C7A04A637E64}"/>
              </a:ext>
            </a:extLst>
          </p:cNvPr>
          <p:cNvSpPr txBox="1"/>
          <p:nvPr/>
        </p:nvSpPr>
        <p:spPr>
          <a:xfrm>
            <a:off x="0" y="6548621"/>
            <a:ext cx="12172951" cy="26887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Quelle:	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Eurostat</a:t>
            </a:r>
            <a:endParaRPr lang="de-DE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21F35F1A-21D3-47B1-9881-095AA6F46C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20000"/>
            <a:ext cx="7920000" cy="4760426"/>
          </a:xfrm>
          <a:prstGeom prst="rect">
            <a:avLst/>
          </a:prstGeom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C91FEE5B-A165-45EB-BA43-13658144984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2E796E86-40D5-4001-B421-F8C4D45F58E6}"/>
                  </a:ext>
                </a:extLst>
              </p14:cNvPr>
              <p14:cNvContentPartPr/>
              <p14:nvPr/>
            </p14:nvContentPartPr>
            <p14:xfrm>
              <a:off x="951511" y="1306645"/>
              <a:ext cx="500040" cy="609480"/>
            </p14:xfrm>
          </p:contentPart>
        </mc:Choice>
        <mc:Fallback xmlns=""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2E796E86-40D5-4001-B421-F8C4D45F58E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42511" y="1298000"/>
                <a:ext cx="517680" cy="6271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757CF184-5DA0-4DD0-813B-606591D26303}"/>
                  </a:ext>
                </a:extLst>
              </p14:cNvPr>
              <p14:cNvContentPartPr/>
              <p14:nvPr/>
            </p14:nvContentPartPr>
            <p14:xfrm>
              <a:off x="6384631" y="1964725"/>
              <a:ext cx="205920" cy="352080"/>
            </p14:xfrm>
          </p:contentPart>
        </mc:Choice>
        <mc:Fallback xmlns=""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757CF184-5DA0-4DD0-813B-606591D2630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375991" y="1955725"/>
                <a:ext cx="223560" cy="36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1" name="Freihand 10">
                <a:extLst>
                  <a:ext uri="{FF2B5EF4-FFF2-40B4-BE49-F238E27FC236}">
                    <a16:creationId xmlns:a16="http://schemas.microsoft.com/office/drawing/2014/main" id="{6D311979-D9FB-4F5A-BAF9-DECE3223FDEA}"/>
                  </a:ext>
                </a:extLst>
              </p14:cNvPr>
              <p14:cNvContentPartPr/>
              <p14:nvPr/>
            </p14:nvContentPartPr>
            <p14:xfrm>
              <a:off x="4250551" y="1680685"/>
              <a:ext cx="190080" cy="296640"/>
            </p14:xfrm>
          </p:contentPart>
        </mc:Choice>
        <mc:Fallback xmlns="">
          <p:pic>
            <p:nvPicPr>
              <p:cNvPr id="11" name="Freihand 10">
                <a:extLst>
                  <a:ext uri="{FF2B5EF4-FFF2-40B4-BE49-F238E27FC236}">
                    <a16:creationId xmlns:a16="http://schemas.microsoft.com/office/drawing/2014/main" id="{6D311979-D9FB-4F5A-BAF9-DECE3223FDEA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241911" y="1671685"/>
                <a:ext cx="207720" cy="31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55" name="Freihand 54">
                <a:extLst>
                  <a:ext uri="{FF2B5EF4-FFF2-40B4-BE49-F238E27FC236}">
                    <a16:creationId xmlns:a16="http://schemas.microsoft.com/office/drawing/2014/main" id="{5907A54F-0839-4199-A420-3A2C76141E16}"/>
                  </a:ext>
                </a:extLst>
              </p14:cNvPr>
              <p14:cNvContentPartPr/>
              <p14:nvPr/>
            </p14:nvContentPartPr>
            <p14:xfrm>
              <a:off x="929911" y="3624685"/>
              <a:ext cx="1180080" cy="1387800"/>
            </p14:xfrm>
          </p:contentPart>
        </mc:Choice>
        <mc:Fallback xmlns="">
          <p:pic>
            <p:nvPicPr>
              <p:cNvPr id="55" name="Freihand 54">
                <a:extLst>
                  <a:ext uri="{FF2B5EF4-FFF2-40B4-BE49-F238E27FC236}">
                    <a16:creationId xmlns:a16="http://schemas.microsoft.com/office/drawing/2014/main" id="{5907A54F-0839-4199-A420-3A2C76141E1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20911" y="3615685"/>
                <a:ext cx="1197720" cy="140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60" name="Freihand 59">
                <a:extLst>
                  <a:ext uri="{FF2B5EF4-FFF2-40B4-BE49-F238E27FC236}">
                    <a16:creationId xmlns:a16="http://schemas.microsoft.com/office/drawing/2014/main" id="{B5578633-7AFD-4D27-B58D-42D6BAC6C01B}"/>
                  </a:ext>
                </a:extLst>
              </p14:cNvPr>
              <p14:cNvContentPartPr/>
              <p14:nvPr/>
            </p14:nvContentPartPr>
            <p14:xfrm>
              <a:off x="2544511" y="3602005"/>
              <a:ext cx="846360" cy="1208160"/>
            </p14:xfrm>
          </p:contentPart>
        </mc:Choice>
        <mc:Fallback xmlns="">
          <p:pic>
            <p:nvPicPr>
              <p:cNvPr id="60" name="Freihand 59">
                <a:extLst>
                  <a:ext uri="{FF2B5EF4-FFF2-40B4-BE49-F238E27FC236}">
                    <a16:creationId xmlns:a16="http://schemas.microsoft.com/office/drawing/2014/main" id="{B5578633-7AFD-4D27-B58D-42D6BAC6C01B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535515" y="3593005"/>
                <a:ext cx="863993" cy="122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66" name="Freihand 65">
                <a:extLst>
                  <a:ext uri="{FF2B5EF4-FFF2-40B4-BE49-F238E27FC236}">
                    <a16:creationId xmlns:a16="http://schemas.microsoft.com/office/drawing/2014/main" id="{92B9F17D-59A8-4291-8EA7-541295908FFF}"/>
                  </a:ext>
                </a:extLst>
              </p14:cNvPr>
              <p14:cNvContentPartPr/>
              <p14:nvPr/>
            </p14:nvContentPartPr>
            <p14:xfrm>
              <a:off x="6336391" y="5196805"/>
              <a:ext cx="219960" cy="227160"/>
            </p14:xfrm>
          </p:contentPart>
        </mc:Choice>
        <mc:Fallback xmlns="">
          <p:pic>
            <p:nvPicPr>
              <p:cNvPr id="66" name="Freihand 65">
                <a:extLst>
                  <a:ext uri="{FF2B5EF4-FFF2-40B4-BE49-F238E27FC236}">
                    <a16:creationId xmlns:a16="http://schemas.microsoft.com/office/drawing/2014/main" id="{92B9F17D-59A8-4291-8EA7-541295908FFF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327751" y="5188165"/>
                <a:ext cx="237600" cy="24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67" name="Freihand 66">
                <a:extLst>
                  <a:ext uri="{FF2B5EF4-FFF2-40B4-BE49-F238E27FC236}">
                    <a16:creationId xmlns:a16="http://schemas.microsoft.com/office/drawing/2014/main" id="{555E7303-ACF8-4E9C-B556-DAD5A9ADA968}"/>
                  </a:ext>
                </a:extLst>
              </p14:cNvPr>
              <p14:cNvContentPartPr/>
              <p14:nvPr/>
            </p14:nvContentPartPr>
            <p14:xfrm>
              <a:off x="5768311" y="5281765"/>
              <a:ext cx="379080" cy="450720"/>
            </p14:xfrm>
          </p:contentPart>
        </mc:Choice>
        <mc:Fallback xmlns="">
          <p:pic>
            <p:nvPicPr>
              <p:cNvPr id="67" name="Freihand 66">
                <a:extLst>
                  <a:ext uri="{FF2B5EF4-FFF2-40B4-BE49-F238E27FC236}">
                    <a16:creationId xmlns:a16="http://schemas.microsoft.com/office/drawing/2014/main" id="{555E7303-ACF8-4E9C-B556-DAD5A9ADA968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759311" y="5273125"/>
                <a:ext cx="396720" cy="46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68" name="Freihand 67">
                <a:extLst>
                  <a:ext uri="{FF2B5EF4-FFF2-40B4-BE49-F238E27FC236}">
                    <a16:creationId xmlns:a16="http://schemas.microsoft.com/office/drawing/2014/main" id="{A83FFAE9-87B1-4AD3-87EB-DE075CD1C3BA}"/>
                  </a:ext>
                </a:extLst>
              </p14:cNvPr>
              <p14:cNvContentPartPr/>
              <p14:nvPr/>
            </p14:nvContentPartPr>
            <p14:xfrm>
              <a:off x="3927631" y="3638365"/>
              <a:ext cx="1655280" cy="1968480"/>
            </p14:xfrm>
          </p:contentPart>
        </mc:Choice>
        <mc:Fallback xmlns="">
          <p:pic>
            <p:nvPicPr>
              <p:cNvPr id="68" name="Freihand 67">
                <a:extLst>
                  <a:ext uri="{FF2B5EF4-FFF2-40B4-BE49-F238E27FC236}">
                    <a16:creationId xmlns:a16="http://schemas.microsoft.com/office/drawing/2014/main" id="{A83FFAE9-87B1-4AD3-87EB-DE075CD1C3BA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3918989" y="3629725"/>
                <a:ext cx="1672924" cy="198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34" name="Freihand 133">
                <a:extLst>
                  <a:ext uri="{FF2B5EF4-FFF2-40B4-BE49-F238E27FC236}">
                    <a16:creationId xmlns:a16="http://schemas.microsoft.com/office/drawing/2014/main" id="{1B719F8D-018E-4C42-9448-6949241A215A}"/>
                  </a:ext>
                </a:extLst>
              </p14:cNvPr>
              <p14:cNvContentPartPr/>
              <p14:nvPr/>
            </p14:nvContentPartPr>
            <p14:xfrm>
              <a:off x="6716551" y="692845"/>
              <a:ext cx="5278320" cy="4589640"/>
            </p14:xfrm>
          </p:contentPart>
        </mc:Choice>
        <mc:Fallback xmlns="">
          <p:pic>
            <p:nvPicPr>
              <p:cNvPr id="134" name="Freihand 133">
                <a:extLst>
                  <a:ext uri="{FF2B5EF4-FFF2-40B4-BE49-F238E27FC236}">
                    <a16:creationId xmlns:a16="http://schemas.microsoft.com/office/drawing/2014/main" id="{1B719F8D-018E-4C42-9448-6949241A215A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707551" y="684205"/>
                <a:ext cx="5295960" cy="4607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86106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8663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Bildungs- und Verteidigungsausgaben in Relation zum BIP 2020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9CD008C-EF8A-4A79-9478-C7A04A637E64}"/>
              </a:ext>
            </a:extLst>
          </p:cNvPr>
          <p:cNvSpPr txBox="1"/>
          <p:nvPr/>
        </p:nvSpPr>
        <p:spPr>
          <a:xfrm>
            <a:off x="0" y="6548621"/>
            <a:ext cx="12172951" cy="26887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Quelle:	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Eurostat</a:t>
            </a:r>
            <a:endParaRPr lang="de-DE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B9BEB09A-B953-4180-9426-D3D7FE2E3D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20000"/>
            <a:ext cx="7920000" cy="5428010"/>
          </a:xfrm>
          <a:prstGeom prst="rect">
            <a:avLst/>
          </a:prstGeom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B64966A5-C3A9-4897-8122-886967280F8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Freihand 5">
                <a:extLst>
                  <a:ext uri="{FF2B5EF4-FFF2-40B4-BE49-F238E27FC236}">
                    <a16:creationId xmlns:a16="http://schemas.microsoft.com/office/drawing/2014/main" id="{E1EFAD1A-EDA6-42AE-9E76-5E849DCEA482}"/>
                  </a:ext>
                </a:extLst>
              </p14:cNvPr>
              <p14:cNvContentPartPr/>
              <p14:nvPr/>
            </p14:nvContentPartPr>
            <p14:xfrm>
              <a:off x="900031" y="4041565"/>
              <a:ext cx="1425240" cy="1283040"/>
            </p14:xfrm>
          </p:contentPart>
        </mc:Choice>
        <mc:Fallback xmlns="">
          <p:pic>
            <p:nvPicPr>
              <p:cNvPr id="6" name="Freihand 5">
                <a:extLst>
                  <a:ext uri="{FF2B5EF4-FFF2-40B4-BE49-F238E27FC236}">
                    <a16:creationId xmlns:a16="http://schemas.microsoft.com/office/drawing/2014/main" id="{E1EFAD1A-EDA6-42AE-9E76-5E849DCEA48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91033" y="4032562"/>
                <a:ext cx="1442876" cy="130068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4" name="Freihand 13">
                <a:extLst>
                  <a:ext uri="{FF2B5EF4-FFF2-40B4-BE49-F238E27FC236}">
                    <a16:creationId xmlns:a16="http://schemas.microsoft.com/office/drawing/2014/main" id="{40993326-24E9-46C8-930A-56B350404A63}"/>
                  </a:ext>
                </a:extLst>
              </p14:cNvPr>
              <p14:cNvContentPartPr/>
              <p14:nvPr/>
            </p14:nvContentPartPr>
            <p14:xfrm>
              <a:off x="5103391" y="4096645"/>
              <a:ext cx="998280" cy="498600"/>
            </p14:xfrm>
          </p:contentPart>
        </mc:Choice>
        <mc:Fallback xmlns="">
          <p:pic>
            <p:nvPicPr>
              <p:cNvPr id="14" name="Freihand 13">
                <a:extLst>
                  <a:ext uri="{FF2B5EF4-FFF2-40B4-BE49-F238E27FC236}">
                    <a16:creationId xmlns:a16="http://schemas.microsoft.com/office/drawing/2014/main" id="{40993326-24E9-46C8-930A-56B350404A6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094391" y="4087651"/>
                <a:ext cx="1015920" cy="51622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6" name="Freihand 15">
                <a:extLst>
                  <a:ext uri="{FF2B5EF4-FFF2-40B4-BE49-F238E27FC236}">
                    <a16:creationId xmlns:a16="http://schemas.microsoft.com/office/drawing/2014/main" id="{FBF25661-E865-42EE-A506-FF9FBAFE8501}"/>
                  </a:ext>
                </a:extLst>
              </p14:cNvPr>
              <p14:cNvContentPartPr/>
              <p14:nvPr/>
            </p14:nvContentPartPr>
            <p14:xfrm>
              <a:off x="5032831" y="1814605"/>
              <a:ext cx="264960" cy="1177920"/>
            </p14:xfrm>
          </p:contentPart>
        </mc:Choice>
        <mc:Fallback xmlns="">
          <p:pic>
            <p:nvPicPr>
              <p:cNvPr id="16" name="Freihand 15">
                <a:extLst>
                  <a:ext uri="{FF2B5EF4-FFF2-40B4-BE49-F238E27FC236}">
                    <a16:creationId xmlns:a16="http://schemas.microsoft.com/office/drawing/2014/main" id="{FBF25661-E865-42EE-A506-FF9FBAFE850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024191" y="1805965"/>
                <a:ext cx="282600" cy="119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5" name="Freihand 24">
                <a:extLst>
                  <a:ext uri="{FF2B5EF4-FFF2-40B4-BE49-F238E27FC236}">
                    <a16:creationId xmlns:a16="http://schemas.microsoft.com/office/drawing/2014/main" id="{DA9E1DF3-6F2F-4E92-9CE8-A43B63E30011}"/>
                  </a:ext>
                </a:extLst>
              </p14:cNvPr>
              <p14:cNvContentPartPr/>
              <p14:nvPr/>
            </p14:nvContentPartPr>
            <p14:xfrm>
              <a:off x="749551" y="1452445"/>
              <a:ext cx="2217960" cy="1624680"/>
            </p14:xfrm>
          </p:contentPart>
        </mc:Choice>
        <mc:Fallback xmlns="">
          <p:pic>
            <p:nvPicPr>
              <p:cNvPr id="25" name="Freihand 24">
                <a:extLst>
                  <a:ext uri="{FF2B5EF4-FFF2-40B4-BE49-F238E27FC236}">
                    <a16:creationId xmlns:a16="http://schemas.microsoft.com/office/drawing/2014/main" id="{DA9E1DF3-6F2F-4E92-9CE8-A43B63E30011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40911" y="1443445"/>
                <a:ext cx="2235600" cy="164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8" name="Freihand 27">
                <a:extLst>
                  <a:ext uri="{FF2B5EF4-FFF2-40B4-BE49-F238E27FC236}">
                    <a16:creationId xmlns:a16="http://schemas.microsoft.com/office/drawing/2014/main" id="{9A765EDD-98C8-43E4-8E76-ED8DF9EB748F}"/>
                  </a:ext>
                </a:extLst>
              </p14:cNvPr>
              <p14:cNvContentPartPr/>
              <p14:nvPr/>
            </p14:nvContentPartPr>
            <p14:xfrm>
              <a:off x="5658151" y="1162285"/>
              <a:ext cx="513000" cy="2242080"/>
            </p14:xfrm>
          </p:contentPart>
        </mc:Choice>
        <mc:Fallback xmlns="">
          <p:pic>
            <p:nvPicPr>
              <p:cNvPr id="28" name="Freihand 27">
                <a:extLst>
                  <a:ext uri="{FF2B5EF4-FFF2-40B4-BE49-F238E27FC236}">
                    <a16:creationId xmlns:a16="http://schemas.microsoft.com/office/drawing/2014/main" id="{9A765EDD-98C8-43E4-8E76-ED8DF9EB748F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649505" y="1153285"/>
                <a:ext cx="530652" cy="225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37" name="Freihand 36">
                <a:extLst>
                  <a:ext uri="{FF2B5EF4-FFF2-40B4-BE49-F238E27FC236}">
                    <a16:creationId xmlns:a16="http://schemas.microsoft.com/office/drawing/2014/main" id="{714D4AB9-D6B3-44BB-9076-7960F338C42B}"/>
                  </a:ext>
                </a:extLst>
              </p14:cNvPr>
              <p14:cNvContentPartPr/>
              <p14:nvPr/>
            </p14:nvContentPartPr>
            <p14:xfrm>
              <a:off x="7037671" y="867085"/>
              <a:ext cx="557640" cy="282240"/>
            </p14:xfrm>
          </p:contentPart>
        </mc:Choice>
        <mc:Fallback xmlns="">
          <p:pic>
            <p:nvPicPr>
              <p:cNvPr id="37" name="Freihand 36">
                <a:extLst>
                  <a:ext uri="{FF2B5EF4-FFF2-40B4-BE49-F238E27FC236}">
                    <a16:creationId xmlns:a16="http://schemas.microsoft.com/office/drawing/2014/main" id="{714D4AB9-D6B3-44BB-9076-7960F338C42B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029031" y="858456"/>
                <a:ext cx="575280" cy="29985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38" name="Freihand 37">
                <a:extLst>
                  <a:ext uri="{FF2B5EF4-FFF2-40B4-BE49-F238E27FC236}">
                    <a16:creationId xmlns:a16="http://schemas.microsoft.com/office/drawing/2014/main" id="{F8028877-5540-492D-87DA-76D05F7ADF5D}"/>
                  </a:ext>
                </a:extLst>
              </p14:cNvPr>
              <p14:cNvContentPartPr/>
              <p14:nvPr/>
            </p14:nvContentPartPr>
            <p14:xfrm>
              <a:off x="6304711" y="763765"/>
              <a:ext cx="599400" cy="429480"/>
            </p14:xfrm>
          </p:contentPart>
        </mc:Choice>
        <mc:Fallback xmlns="">
          <p:pic>
            <p:nvPicPr>
              <p:cNvPr id="38" name="Freihand 37">
                <a:extLst>
                  <a:ext uri="{FF2B5EF4-FFF2-40B4-BE49-F238E27FC236}">
                    <a16:creationId xmlns:a16="http://schemas.microsoft.com/office/drawing/2014/main" id="{F8028877-5540-492D-87DA-76D05F7ADF5D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296071" y="755125"/>
                <a:ext cx="617040" cy="44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39" name="Freihand 38">
                <a:extLst>
                  <a:ext uri="{FF2B5EF4-FFF2-40B4-BE49-F238E27FC236}">
                    <a16:creationId xmlns:a16="http://schemas.microsoft.com/office/drawing/2014/main" id="{C015C79A-5FED-4ECE-B86C-CB0394FCBEBF}"/>
                  </a:ext>
                </a:extLst>
              </p14:cNvPr>
              <p14:cNvContentPartPr/>
              <p14:nvPr/>
            </p14:nvContentPartPr>
            <p14:xfrm>
              <a:off x="7627351" y="955645"/>
              <a:ext cx="146880" cy="358560"/>
            </p14:xfrm>
          </p:contentPart>
        </mc:Choice>
        <mc:Fallback xmlns="">
          <p:pic>
            <p:nvPicPr>
              <p:cNvPr id="39" name="Freihand 38">
                <a:extLst>
                  <a:ext uri="{FF2B5EF4-FFF2-40B4-BE49-F238E27FC236}">
                    <a16:creationId xmlns:a16="http://schemas.microsoft.com/office/drawing/2014/main" id="{C015C79A-5FED-4ECE-B86C-CB0394FCBEBF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618711" y="946645"/>
                <a:ext cx="164520" cy="37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40" name="Freihand 39">
                <a:extLst>
                  <a:ext uri="{FF2B5EF4-FFF2-40B4-BE49-F238E27FC236}">
                    <a16:creationId xmlns:a16="http://schemas.microsoft.com/office/drawing/2014/main" id="{16AF3558-49E5-471D-B281-7DBA8733E515}"/>
                  </a:ext>
                </a:extLst>
              </p14:cNvPr>
              <p14:cNvContentPartPr/>
              <p14:nvPr/>
            </p14:nvContentPartPr>
            <p14:xfrm>
              <a:off x="7880791" y="929725"/>
              <a:ext cx="362160" cy="82800"/>
            </p14:xfrm>
          </p:contentPart>
        </mc:Choice>
        <mc:Fallback xmlns="">
          <p:pic>
            <p:nvPicPr>
              <p:cNvPr id="40" name="Freihand 39">
                <a:extLst>
                  <a:ext uri="{FF2B5EF4-FFF2-40B4-BE49-F238E27FC236}">
                    <a16:creationId xmlns:a16="http://schemas.microsoft.com/office/drawing/2014/main" id="{16AF3558-49E5-471D-B281-7DBA8733E515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872151" y="921085"/>
                <a:ext cx="379800" cy="10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41" name="Freihand 40">
                <a:extLst>
                  <a:ext uri="{FF2B5EF4-FFF2-40B4-BE49-F238E27FC236}">
                    <a16:creationId xmlns:a16="http://schemas.microsoft.com/office/drawing/2014/main" id="{AB8DF3B2-82DD-4DEF-9F88-E9F898717B34}"/>
                  </a:ext>
                </a:extLst>
              </p14:cNvPr>
              <p14:cNvContentPartPr/>
              <p14:nvPr/>
            </p14:nvContentPartPr>
            <p14:xfrm>
              <a:off x="8149711" y="726685"/>
              <a:ext cx="8640" cy="2520"/>
            </p14:xfrm>
          </p:contentPart>
        </mc:Choice>
        <mc:Fallback xmlns="">
          <p:pic>
            <p:nvPicPr>
              <p:cNvPr id="41" name="Freihand 40">
                <a:extLst>
                  <a:ext uri="{FF2B5EF4-FFF2-40B4-BE49-F238E27FC236}">
                    <a16:creationId xmlns:a16="http://schemas.microsoft.com/office/drawing/2014/main" id="{AB8DF3B2-82DD-4DEF-9F88-E9F898717B34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8141071" y="718045"/>
                <a:ext cx="26280" cy="2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42" name="Freihand 41">
                <a:extLst>
                  <a:ext uri="{FF2B5EF4-FFF2-40B4-BE49-F238E27FC236}">
                    <a16:creationId xmlns:a16="http://schemas.microsoft.com/office/drawing/2014/main" id="{D0E3BC39-1F8B-4C54-98E1-AE43967E89CF}"/>
                  </a:ext>
                </a:extLst>
              </p14:cNvPr>
              <p14:cNvContentPartPr/>
              <p14:nvPr/>
            </p14:nvContentPartPr>
            <p14:xfrm>
              <a:off x="8442031" y="849085"/>
              <a:ext cx="339120" cy="153720"/>
            </p14:xfrm>
          </p:contentPart>
        </mc:Choice>
        <mc:Fallback xmlns="">
          <p:pic>
            <p:nvPicPr>
              <p:cNvPr id="42" name="Freihand 41">
                <a:extLst>
                  <a:ext uri="{FF2B5EF4-FFF2-40B4-BE49-F238E27FC236}">
                    <a16:creationId xmlns:a16="http://schemas.microsoft.com/office/drawing/2014/main" id="{D0E3BC39-1F8B-4C54-98E1-AE43967E89CF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8433031" y="840085"/>
                <a:ext cx="356760" cy="17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43" name="Freihand 42">
                <a:extLst>
                  <a:ext uri="{FF2B5EF4-FFF2-40B4-BE49-F238E27FC236}">
                    <a16:creationId xmlns:a16="http://schemas.microsoft.com/office/drawing/2014/main" id="{2DCADCBF-F5EB-4775-AEC1-A019D629C7D2}"/>
                  </a:ext>
                </a:extLst>
              </p14:cNvPr>
              <p14:cNvContentPartPr/>
              <p14:nvPr/>
            </p14:nvContentPartPr>
            <p14:xfrm>
              <a:off x="8824351" y="847285"/>
              <a:ext cx="95400" cy="99360"/>
            </p14:xfrm>
          </p:contentPart>
        </mc:Choice>
        <mc:Fallback xmlns="">
          <p:pic>
            <p:nvPicPr>
              <p:cNvPr id="43" name="Freihand 42">
                <a:extLst>
                  <a:ext uri="{FF2B5EF4-FFF2-40B4-BE49-F238E27FC236}">
                    <a16:creationId xmlns:a16="http://schemas.microsoft.com/office/drawing/2014/main" id="{2DCADCBF-F5EB-4775-AEC1-A019D629C7D2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8815351" y="838645"/>
                <a:ext cx="113040" cy="11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44" name="Freihand 43">
                <a:extLst>
                  <a:ext uri="{FF2B5EF4-FFF2-40B4-BE49-F238E27FC236}">
                    <a16:creationId xmlns:a16="http://schemas.microsoft.com/office/drawing/2014/main" id="{1277F988-AEC4-488D-829D-D90730950717}"/>
                  </a:ext>
                </a:extLst>
              </p14:cNvPr>
              <p14:cNvContentPartPr/>
              <p14:nvPr/>
            </p14:nvContentPartPr>
            <p14:xfrm>
              <a:off x="8947471" y="844045"/>
              <a:ext cx="121320" cy="260640"/>
            </p14:xfrm>
          </p:contentPart>
        </mc:Choice>
        <mc:Fallback xmlns="">
          <p:pic>
            <p:nvPicPr>
              <p:cNvPr id="44" name="Freihand 43">
                <a:extLst>
                  <a:ext uri="{FF2B5EF4-FFF2-40B4-BE49-F238E27FC236}">
                    <a16:creationId xmlns:a16="http://schemas.microsoft.com/office/drawing/2014/main" id="{1277F988-AEC4-488D-829D-D90730950717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8938831" y="835405"/>
                <a:ext cx="138960" cy="27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45" name="Freihand 44">
                <a:extLst>
                  <a:ext uri="{FF2B5EF4-FFF2-40B4-BE49-F238E27FC236}">
                    <a16:creationId xmlns:a16="http://schemas.microsoft.com/office/drawing/2014/main" id="{79D9ECE9-BACF-4237-91F1-EA30B8D55DF9}"/>
                  </a:ext>
                </a:extLst>
              </p14:cNvPr>
              <p14:cNvContentPartPr/>
              <p14:nvPr/>
            </p14:nvContentPartPr>
            <p14:xfrm>
              <a:off x="9083551" y="804445"/>
              <a:ext cx="148320" cy="126720"/>
            </p14:xfrm>
          </p:contentPart>
        </mc:Choice>
        <mc:Fallback xmlns="">
          <p:pic>
            <p:nvPicPr>
              <p:cNvPr id="45" name="Freihand 44">
                <a:extLst>
                  <a:ext uri="{FF2B5EF4-FFF2-40B4-BE49-F238E27FC236}">
                    <a16:creationId xmlns:a16="http://schemas.microsoft.com/office/drawing/2014/main" id="{79D9ECE9-BACF-4237-91F1-EA30B8D55DF9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9074551" y="795805"/>
                <a:ext cx="165960" cy="14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46" name="Freihand 45">
                <a:extLst>
                  <a:ext uri="{FF2B5EF4-FFF2-40B4-BE49-F238E27FC236}">
                    <a16:creationId xmlns:a16="http://schemas.microsoft.com/office/drawing/2014/main" id="{147919C8-9CE3-4692-9B1F-9522AF2D2CA8}"/>
                  </a:ext>
                </a:extLst>
              </p14:cNvPr>
              <p14:cNvContentPartPr/>
              <p14:nvPr/>
            </p14:nvContentPartPr>
            <p14:xfrm>
              <a:off x="9253111" y="742525"/>
              <a:ext cx="69120" cy="182160"/>
            </p14:xfrm>
          </p:contentPart>
        </mc:Choice>
        <mc:Fallback xmlns="">
          <p:pic>
            <p:nvPicPr>
              <p:cNvPr id="46" name="Freihand 45">
                <a:extLst>
                  <a:ext uri="{FF2B5EF4-FFF2-40B4-BE49-F238E27FC236}">
                    <a16:creationId xmlns:a16="http://schemas.microsoft.com/office/drawing/2014/main" id="{147919C8-9CE3-4692-9B1F-9522AF2D2CA8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9244471" y="733525"/>
                <a:ext cx="86760" cy="19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47" name="Freihand 46">
                <a:extLst>
                  <a:ext uri="{FF2B5EF4-FFF2-40B4-BE49-F238E27FC236}">
                    <a16:creationId xmlns:a16="http://schemas.microsoft.com/office/drawing/2014/main" id="{36343917-5799-48A5-BE76-D9F68B4BE903}"/>
                  </a:ext>
                </a:extLst>
              </p14:cNvPr>
              <p14:cNvContentPartPr/>
              <p14:nvPr/>
            </p14:nvContentPartPr>
            <p14:xfrm>
              <a:off x="9331951" y="733165"/>
              <a:ext cx="123120" cy="132840"/>
            </p14:xfrm>
          </p:contentPart>
        </mc:Choice>
        <mc:Fallback xmlns="">
          <p:pic>
            <p:nvPicPr>
              <p:cNvPr id="47" name="Freihand 46">
                <a:extLst>
                  <a:ext uri="{FF2B5EF4-FFF2-40B4-BE49-F238E27FC236}">
                    <a16:creationId xmlns:a16="http://schemas.microsoft.com/office/drawing/2014/main" id="{36343917-5799-48A5-BE76-D9F68B4BE903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9322951" y="724525"/>
                <a:ext cx="140760" cy="15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48" name="Freihand 47">
                <a:extLst>
                  <a:ext uri="{FF2B5EF4-FFF2-40B4-BE49-F238E27FC236}">
                    <a16:creationId xmlns:a16="http://schemas.microsoft.com/office/drawing/2014/main" id="{300D1EB3-58C9-458C-AA2D-844481D50CD7}"/>
                  </a:ext>
                </a:extLst>
              </p14:cNvPr>
              <p14:cNvContentPartPr/>
              <p14:nvPr/>
            </p14:nvContentPartPr>
            <p14:xfrm>
              <a:off x="9454711" y="618325"/>
              <a:ext cx="421560" cy="221760"/>
            </p14:xfrm>
          </p:contentPart>
        </mc:Choice>
        <mc:Fallback xmlns="">
          <p:pic>
            <p:nvPicPr>
              <p:cNvPr id="48" name="Freihand 47">
                <a:extLst>
                  <a:ext uri="{FF2B5EF4-FFF2-40B4-BE49-F238E27FC236}">
                    <a16:creationId xmlns:a16="http://schemas.microsoft.com/office/drawing/2014/main" id="{300D1EB3-58C9-458C-AA2D-844481D50CD7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9446071" y="609325"/>
                <a:ext cx="439200" cy="23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49" name="Freihand 48">
                <a:extLst>
                  <a:ext uri="{FF2B5EF4-FFF2-40B4-BE49-F238E27FC236}">
                    <a16:creationId xmlns:a16="http://schemas.microsoft.com/office/drawing/2014/main" id="{0DA7BDFC-5AB3-4C80-8E68-64E569B6D3DB}"/>
                  </a:ext>
                </a:extLst>
              </p14:cNvPr>
              <p14:cNvContentPartPr/>
              <p14:nvPr/>
            </p14:nvContentPartPr>
            <p14:xfrm>
              <a:off x="9023071" y="632725"/>
              <a:ext cx="126360" cy="74520"/>
            </p14:xfrm>
          </p:contentPart>
        </mc:Choice>
        <mc:Fallback xmlns="">
          <p:pic>
            <p:nvPicPr>
              <p:cNvPr id="49" name="Freihand 48">
                <a:extLst>
                  <a:ext uri="{FF2B5EF4-FFF2-40B4-BE49-F238E27FC236}">
                    <a16:creationId xmlns:a16="http://schemas.microsoft.com/office/drawing/2014/main" id="{0DA7BDFC-5AB3-4C80-8E68-64E569B6D3DB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9014431" y="624085"/>
                <a:ext cx="144000" cy="9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50" name="Freihand 49">
                <a:extLst>
                  <a:ext uri="{FF2B5EF4-FFF2-40B4-BE49-F238E27FC236}">
                    <a16:creationId xmlns:a16="http://schemas.microsoft.com/office/drawing/2014/main" id="{63B115E5-7C4F-4A3F-81C8-BC0A43172210}"/>
                  </a:ext>
                </a:extLst>
              </p14:cNvPr>
              <p14:cNvContentPartPr/>
              <p14:nvPr/>
            </p14:nvContentPartPr>
            <p14:xfrm>
              <a:off x="10055551" y="567925"/>
              <a:ext cx="158760" cy="234720"/>
            </p14:xfrm>
          </p:contentPart>
        </mc:Choice>
        <mc:Fallback xmlns="">
          <p:pic>
            <p:nvPicPr>
              <p:cNvPr id="50" name="Freihand 49">
                <a:extLst>
                  <a:ext uri="{FF2B5EF4-FFF2-40B4-BE49-F238E27FC236}">
                    <a16:creationId xmlns:a16="http://schemas.microsoft.com/office/drawing/2014/main" id="{63B115E5-7C4F-4A3F-81C8-BC0A43172210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10046911" y="558925"/>
                <a:ext cx="176400" cy="25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51" name="Freihand 50">
                <a:extLst>
                  <a:ext uri="{FF2B5EF4-FFF2-40B4-BE49-F238E27FC236}">
                    <a16:creationId xmlns:a16="http://schemas.microsoft.com/office/drawing/2014/main" id="{A123686E-0966-4D18-8AD9-BDC342331F92}"/>
                  </a:ext>
                </a:extLst>
              </p14:cNvPr>
              <p14:cNvContentPartPr/>
              <p14:nvPr/>
            </p14:nvContentPartPr>
            <p14:xfrm>
              <a:off x="10234831" y="678085"/>
              <a:ext cx="198720" cy="116640"/>
            </p14:xfrm>
          </p:contentPart>
        </mc:Choice>
        <mc:Fallback xmlns="">
          <p:pic>
            <p:nvPicPr>
              <p:cNvPr id="51" name="Freihand 50">
                <a:extLst>
                  <a:ext uri="{FF2B5EF4-FFF2-40B4-BE49-F238E27FC236}">
                    <a16:creationId xmlns:a16="http://schemas.microsoft.com/office/drawing/2014/main" id="{A123686E-0966-4D18-8AD9-BDC342331F92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10225831" y="669085"/>
                <a:ext cx="216360" cy="13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52" name="Freihand 51">
                <a:extLst>
                  <a:ext uri="{FF2B5EF4-FFF2-40B4-BE49-F238E27FC236}">
                    <a16:creationId xmlns:a16="http://schemas.microsoft.com/office/drawing/2014/main" id="{FAA80F1D-BBAE-44BE-A3F1-E9EBFBAA7C7B}"/>
                  </a:ext>
                </a:extLst>
              </p14:cNvPr>
              <p14:cNvContentPartPr/>
              <p14:nvPr/>
            </p14:nvContentPartPr>
            <p14:xfrm>
              <a:off x="10446871" y="544885"/>
              <a:ext cx="371520" cy="439920"/>
            </p14:xfrm>
          </p:contentPart>
        </mc:Choice>
        <mc:Fallback xmlns="">
          <p:pic>
            <p:nvPicPr>
              <p:cNvPr id="52" name="Freihand 51">
                <a:extLst>
                  <a:ext uri="{FF2B5EF4-FFF2-40B4-BE49-F238E27FC236}">
                    <a16:creationId xmlns:a16="http://schemas.microsoft.com/office/drawing/2014/main" id="{FAA80F1D-BBAE-44BE-A3F1-E9EBFBAA7C7B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10438231" y="536245"/>
                <a:ext cx="389160" cy="45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53" name="Freihand 52">
                <a:extLst>
                  <a:ext uri="{FF2B5EF4-FFF2-40B4-BE49-F238E27FC236}">
                    <a16:creationId xmlns:a16="http://schemas.microsoft.com/office/drawing/2014/main" id="{123D6C95-455F-4E5C-A772-318CDA99097A}"/>
                  </a:ext>
                </a:extLst>
              </p14:cNvPr>
              <p14:cNvContentPartPr/>
              <p14:nvPr/>
            </p14:nvContentPartPr>
            <p14:xfrm>
              <a:off x="10795711" y="548125"/>
              <a:ext cx="52200" cy="73080"/>
            </p14:xfrm>
          </p:contentPart>
        </mc:Choice>
        <mc:Fallback xmlns="">
          <p:pic>
            <p:nvPicPr>
              <p:cNvPr id="53" name="Freihand 52">
                <a:extLst>
                  <a:ext uri="{FF2B5EF4-FFF2-40B4-BE49-F238E27FC236}">
                    <a16:creationId xmlns:a16="http://schemas.microsoft.com/office/drawing/2014/main" id="{123D6C95-455F-4E5C-A772-318CDA99097A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10787071" y="539125"/>
                <a:ext cx="69840" cy="9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">
            <p14:nvContentPartPr>
              <p14:cNvPr id="54" name="Freihand 53">
                <a:extLst>
                  <a:ext uri="{FF2B5EF4-FFF2-40B4-BE49-F238E27FC236}">
                    <a16:creationId xmlns:a16="http://schemas.microsoft.com/office/drawing/2014/main" id="{62338E88-E022-47C0-BF4E-907870193C76}"/>
                  </a:ext>
                </a:extLst>
              </p14:cNvPr>
              <p14:cNvContentPartPr/>
              <p14:nvPr/>
            </p14:nvContentPartPr>
            <p14:xfrm>
              <a:off x="10912711" y="419605"/>
              <a:ext cx="227520" cy="323640"/>
            </p14:xfrm>
          </p:contentPart>
        </mc:Choice>
        <mc:Fallback xmlns="">
          <p:pic>
            <p:nvPicPr>
              <p:cNvPr id="54" name="Freihand 53">
                <a:extLst>
                  <a:ext uri="{FF2B5EF4-FFF2-40B4-BE49-F238E27FC236}">
                    <a16:creationId xmlns:a16="http://schemas.microsoft.com/office/drawing/2014/main" id="{62338E88-E022-47C0-BF4E-907870193C76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10904071" y="410965"/>
                <a:ext cx="245160" cy="34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55" name="Freihand 54">
                <a:extLst>
                  <a:ext uri="{FF2B5EF4-FFF2-40B4-BE49-F238E27FC236}">
                    <a16:creationId xmlns:a16="http://schemas.microsoft.com/office/drawing/2014/main" id="{C710BB0D-147F-40FE-97DA-1BA01F0D0E86}"/>
                  </a:ext>
                </a:extLst>
              </p14:cNvPr>
              <p14:cNvContentPartPr/>
              <p14:nvPr/>
            </p14:nvContentPartPr>
            <p14:xfrm>
              <a:off x="11186671" y="441205"/>
              <a:ext cx="27000" cy="156960"/>
            </p14:xfrm>
          </p:contentPart>
        </mc:Choice>
        <mc:Fallback xmlns="">
          <p:pic>
            <p:nvPicPr>
              <p:cNvPr id="55" name="Freihand 54">
                <a:extLst>
                  <a:ext uri="{FF2B5EF4-FFF2-40B4-BE49-F238E27FC236}">
                    <a16:creationId xmlns:a16="http://schemas.microsoft.com/office/drawing/2014/main" id="{C710BB0D-147F-40FE-97DA-1BA01F0D0E86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11178031" y="432205"/>
                <a:ext cx="44640" cy="17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">
            <p14:nvContentPartPr>
              <p14:cNvPr id="56" name="Freihand 55">
                <a:extLst>
                  <a:ext uri="{FF2B5EF4-FFF2-40B4-BE49-F238E27FC236}">
                    <a16:creationId xmlns:a16="http://schemas.microsoft.com/office/drawing/2014/main" id="{E254B71C-0178-4285-B7EC-946C31165488}"/>
                  </a:ext>
                </a:extLst>
              </p14:cNvPr>
              <p14:cNvContentPartPr/>
              <p14:nvPr/>
            </p14:nvContentPartPr>
            <p14:xfrm>
              <a:off x="11226271" y="793285"/>
              <a:ext cx="4680" cy="14040"/>
            </p14:xfrm>
          </p:contentPart>
        </mc:Choice>
        <mc:Fallback xmlns="">
          <p:pic>
            <p:nvPicPr>
              <p:cNvPr id="56" name="Freihand 55">
                <a:extLst>
                  <a:ext uri="{FF2B5EF4-FFF2-40B4-BE49-F238E27FC236}">
                    <a16:creationId xmlns:a16="http://schemas.microsoft.com/office/drawing/2014/main" id="{E254B71C-0178-4285-B7EC-946C31165488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11217271" y="784645"/>
                <a:ext cx="22320" cy="31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60354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8663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Bildungs- und Verteidigungsausgaben in Relation zum BIP 2020 (Deutschland)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9CD008C-EF8A-4A79-9478-C7A04A637E64}"/>
              </a:ext>
            </a:extLst>
          </p:cNvPr>
          <p:cNvSpPr txBox="1"/>
          <p:nvPr/>
        </p:nvSpPr>
        <p:spPr>
          <a:xfrm>
            <a:off x="0" y="6548621"/>
            <a:ext cx="12172951" cy="26887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Quelle:	</a:t>
            </a:r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Eurostat</a:t>
            </a:r>
            <a:endParaRPr lang="de-DE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33A109C1-DB9B-406B-84AE-D65665C639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20000"/>
            <a:ext cx="7920000" cy="4760426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92F2A96A-D9EC-420D-AD03-E38500507EAD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27CFCC38-3A31-4420-B70D-AD63F50B4801}"/>
                  </a:ext>
                </a:extLst>
              </p14:cNvPr>
              <p14:cNvContentPartPr/>
              <p14:nvPr/>
            </p14:nvContentPartPr>
            <p14:xfrm>
              <a:off x="1407991" y="3408685"/>
              <a:ext cx="5742720" cy="316080"/>
            </p14:xfrm>
          </p:contentPart>
        </mc:Choice>
        <mc:Fallback xmlns=""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27CFCC38-3A31-4420-B70D-AD63F50B480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98991" y="3400045"/>
                <a:ext cx="5760360" cy="33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D159F6F2-9DC3-4612-B6E4-28A0FB463839}"/>
                  </a:ext>
                </a:extLst>
              </p14:cNvPr>
              <p14:cNvContentPartPr/>
              <p14:nvPr/>
            </p14:nvContentPartPr>
            <p14:xfrm>
              <a:off x="1311871" y="905245"/>
              <a:ext cx="6565680" cy="753120"/>
            </p14:xfrm>
          </p:contentPart>
        </mc:Choice>
        <mc:Fallback xmlns=""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D159F6F2-9DC3-4612-B6E4-28A0FB46383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302871" y="896605"/>
                <a:ext cx="6583320" cy="77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2" name="Freihand 11">
                <a:extLst>
                  <a:ext uri="{FF2B5EF4-FFF2-40B4-BE49-F238E27FC236}">
                    <a16:creationId xmlns:a16="http://schemas.microsoft.com/office/drawing/2014/main" id="{0EC334B6-8BAE-4112-89E9-A1ECB217DA93}"/>
                  </a:ext>
                </a:extLst>
              </p14:cNvPr>
              <p14:cNvContentPartPr/>
              <p14:nvPr/>
            </p14:nvContentPartPr>
            <p14:xfrm>
              <a:off x="7475791" y="2992525"/>
              <a:ext cx="357840" cy="751680"/>
            </p14:xfrm>
          </p:contentPart>
        </mc:Choice>
        <mc:Fallback xmlns="">
          <p:pic>
            <p:nvPicPr>
              <p:cNvPr id="12" name="Freihand 11">
                <a:extLst>
                  <a:ext uri="{FF2B5EF4-FFF2-40B4-BE49-F238E27FC236}">
                    <a16:creationId xmlns:a16="http://schemas.microsoft.com/office/drawing/2014/main" id="{0EC334B6-8BAE-4112-89E9-A1ECB217DA9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467151" y="2983525"/>
                <a:ext cx="375480" cy="769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02903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Funktionen des öffentlichen Sektors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049" y="4962857"/>
            <a:ext cx="8570932" cy="15060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Aktuell: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Herausbildung eines neuen Ziels → 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stabile Umweltbedingungen </a:t>
            </a:r>
          </a:p>
          <a:p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Welches letztlich alle drei anderen Funktionen hineinspielt, aber in letzter Zeit derart an Bedeutung gewinnt, dass man eine neue Funktion definieren kann</a:t>
            </a:r>
          </a:p>
          <a:p>
            <a:r>
              <a:rPr lang="de-DE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 ganz aktuell 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kommt wieder die ganz originäre Aufgabe des Staates zur 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Gewährleistung der äußeren Sicherheit 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den Fokus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493990" y="552450"/>
            <a:ext cx="10868627" cy="445523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Nach Richard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Musgrave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(1959)</a:t>
            </a:r>
          </a:p>
          <a:p>
            <a:pPr algn="ctr"/>
            <a:endParaRPr lang="de-DE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Theory </a:t>
            </a:r>
            <a:r>
              <a:rPr lang="de-D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de-D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Public Finance</a:t>
            </a:r>
          </a:p>
          <a:p>
            <a:pPr algn="ctr"/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hat der Staat drei Kernaufgaben:</a:t>
            </a: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Allokationsfunktion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Allokation insbesondere öffentlicher Güter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Distributionsfunktion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Korrektur der Verteilung (Distribution) des Einkommens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Stabilisierungsfunktion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Stabilisierung der Konjunktur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F170F1D-76EF-4589-BA6F-2AA704CD2C0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F097FDD7-7DAE-4EB5-9153-87E6409BE91F}"/>
                  </a:ext>
                </a:extLst>
              </p14:cNvPr>
              <p14:cNvContentPartPr/>
              <p14:nvPr/>
            </p14:nvContentPartPr>
            <p14:xfrm>
              <a:off x="4064791" y="998125"/>
              <a:ext cx="3852000" cy="10368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F097FDD7-7DAE-4EB5-9153-87E6409BE91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56151" y="989485"/>
                <a:ext cx="3869640" cy="12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4A902F3B-3146-4EA4-A165-E27229BE83CF}"/>
                  </a:ext>
                </a:extLst>
              </p14:cNvPr>
              <p14:cNvContentPartPr/>
              <p14:nvPr/>
            </p14:nvContentPartPr>
            <p14:xfrm>
              <a:off x="885631" y="3672565"/>
              <a:ext cx="1902240" cy="64080"/>
            </p14:xfrm>
          </p:contentPart>
        </mc:Choice>
        <mc:Fallback xmlns=""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4A902F3B-3146-4EA4-A165-E27229BE83C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76991" y="3663565"/>
                <a:ext cx="1919880" cy="8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78D8CFEC-B117-4AE4-BBEB-09C0B39D7710}"/>
                  </a:ext>
                </a:extLst>
              </p14:cNvPr>
              <p14:cNvContentPartPr/>
              <p14:nvPr/>
            </p14:nvContentPartPr>
            <p14:xfrm>
              <a:off x="4497871" y="3517405"/>
              <a:ext cx="5095440" cy="131400"/>
            </p14:xfrm>
          </p:contentPart>
        </mc:Choice>
        <mc:Fallback xmlns=""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78D8CFEC-B117-4AE4-BBEB-09C0B39D771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488871" y="3508405"/>
                <a:ext cx="5113080" cy="14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9" name="Freihand 8">
                <a:extLst>
                  <a:ext uri="{FF2B5EF4-FFF2-40B4-BE49-F238E27FC236}">
                    <a16:creationId xmlns:a16="http://schemas.microsoft.com/office/drawing/2014/main" id="{9EAC93AC-265D-42A6-B62D-CE91DED0E95C}"/>
                  </a:ext>
                </a:extLst>
              </p14:cNvPr>
              <p14:cNvContentPartPr/>
              <p14:nvPr/>
            </p14:nvContentPartPr>
            <p14:xfrm>
              <a:off x="733351" y="4239205"/>
              <a:ext cx="3159000" cy="111960"/>
            </p14:xfrm>
          </p:contentPart>
        </mc:Choice>
        <mc:Fallback xmlns="">
          <p:pic>
            <p:nvPicPr>
              <p:cNvPr id="9" name="Freihand 8">
                <a:extLst>
                  <a:ext uri="{FF2B5EF4-FFF2-40B4-BE49-F238E27FC236}">
                    <a16:creationId xmlns:a16="http://schemas.microsoft.com/office/drawing/2014/main" id="{9EAC93AC-265D-42A6-B62D-CE91DED0E95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24351" y="4230565"/>
                <a:ext cx="3176640" cy="12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7" name="Freihand 16">
                <a:extLst>
                  <a:ext uri="{FF2B5EF4-FFF2-40B4-BE49-F238E27FC236}">
                    <a16:creationId xmlns:a16="http://schemas.microsoft.com/office/drawing/2014/main" id="{12CE9BFC-D29A-4C59-B04A-CA10BCF94B19}"/>
                  </a:ext>
                </a:extLst>
              </p14:cNvPr>
              <p14:cNvContentPartPr/>
              <p14:nvPr/>
            </p14:nvContentPartPr>
            <p14:xfrm>
              <a:off x="795631" y="4879645"/>
              <a:ext cx="6950160" cy="465120"/>
            </p14:xfrm>
          </p:contentPart>
        </mc:Choice>
        <mc:Fallback xmlns="">
          <p:pic>
            <p:nvPicPr>
              <p:cNvPr id="17" name="Freihand 16">
                <a:extLst>
                  <a:ext uri="{FF2B5EF4-FFF2-40B4-BE49-F238E27FC236}">
                    <a16:creationId xmlns:a16="http://schemas.microsoft.com/office/drawing/2014/main" id="{12CE9BFC-D29A-4C59-B04A-CA10BCF94B19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86631" y="4871005"/>
                <a:ext cx="6967799" cy="48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8" name="Freihand 17">
                <a:extLst>
                  <a:ext uri="{FF2B5EF4-FFF2-40B4-BE49-F238E27FC236}">
                    <a16:creationId xmlns:a16="http://schemas.microsoft.com/office/drawing/2014/main" id="{9BF519DA-8DC4-4372-88E7-A5C74717AB45}"/>
                  </a:ext>
                </a:extLst>
              </p14:cNvPr>
              <p14:cNvContentPartPr/>
              <p14:nvPr/>
            </p14:nvContentPartPr>
            <p14:xfrm>
              <a:off x="28831" y="6178525"/>
              <a:ext cx="4420440" cy="419040"/>
            </p14:xfrm>
          </p:contentPart>
        </mc:Choice>
        <mc:Fallback xmlns="">
          <p:pic>
            <p:nvPicPr>
              <p:cNvPr id="18" name="Freihand 17">
                <a:extLst>
                  <a:ext uri="{FF2B5EF4-FFF2-40B4-BE49-F238E27FC236}">
                    <a16:creationId xmlns:a16="http://schemas.microsoft.com/office/drawing/2014/main" id="{9BF519DA-8DC4-4372-88E7-A5C74717AB45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9831" y="6169885"/>
                <a:ext cx="4438080" cy="436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64089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985</Words>
  <Application>Microsoft Office PowerPoint</Application>
  <PresentationFormat>Breitbild</PresentationFormat>
  <Paragraphs>175</Paragraphs>
  <Slides>18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Sparkasse Rg</vt:lpstr>
      <vt:lpstr>Symbol</vt:lpstr>
      <vt:lpstr>Times New Roman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Außenwirtschaft</dc:title>
  <dc:creator>BK</dc:creator>
  <cp:lastModifiedBy>bjk</cp:lastModifiedBy>
  <cp:revision>425</cp:revision>
  <dcterms:created xsi:type="dcterms:W3CDTF">2019-02-11T10:45:01Z</dcterms:created>
  <dcterms:modified xsi:type="dcterms:W3CDTF">2022-03-09T08:48:57Z</dcterms:modified>
</cp:coreProperties>
</file>